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145705958" r:id="rId2"/>
    <p:sldId id="2147483503" r:id="rId3"/>
    <p:sldId id="2145705960" r:id="rId4"/>
    <p:sldId id="2147482578" r:id="rId5"/>
    <p:sldId id="2147482607" r:id="rId6"/>
    <p:sldId id="2147483497" r:id="rId7"/>
    <p:sldId id="2147473677" r:id="rId8"/>
    <p:sldId id="299" r:id="rId9"/>
    <p:sldId id="2147473709" r:id="rId10"/>
    <p:sldId id="310" r:id="rId11"/>
    <p:sldId id="258" r:id="rId12"/>
    <p:sldId id="259" r:id="rId13"/>
    <p:sldId id="2145705961" r:id="rId14"/>
    <p:sldId id="267" r:id="rId15"/>
    <p:sldId id="257" r:id="rId16"/>
    <p:sldId id="2147483498" r:id="rId17"/>
    <p:sldId id="2147483499" r:id="rId18"/>
    <p:sldId id="2147483046" r:id="rId19"/>
    <p:sldId id="2147470758" r:id="rId20"/>
    <p:sldId id="274" r:id="rId21"/>
    <p:sldId id="275" r:id="rId22"/>
    <p:sldId id="2147480825" r:id="rId23"/>
    <p:sldId id="2147471291" r:id="rId24"/>
    <p:sldId id="2147469363" r:id="rId25"/>
    <p:sldId id="2147483501" r:id="rId26"/>
    <p:sldId id="2147473964" r:id="rId27"/>
    <p:sldId id="2147483500" r:id="rId28"/>
    <p:sldId id="2147483044" r:id="rId29"/>
    <p:sldId id="2145705962" r:id="rId30"/>
    <p:sldId id="2145705963" r:id="rId31"/>
    <p:sldId id="2147483504" r:id="rId32"/>
    <p:sldId id="2147483502" r:id="rId33"/>
    <p:sldId id="262" r:id="rId3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26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26443766041845"/>
          <c:y val="0.31405315593355126"/>
          <c:w val="0.77838775618342082"/>
          <c:h val="0.639270042972531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Placebo (n=936)</c:v>
                </c:pt>
              </c:strCache>
            </c:strRef>
          </c:tx>
          <c:spPr>
            <a:solidFill>
              <a:srgbClr val="95A5A6"/>
            </a:solidFill>
            <a:ln>
              <a:solidFill>
                <a:schemeClr val="bg2">
                  <a:lumMod val="10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3.5608034533717042E-4"/>
                  <c:y val="-3.0113885695793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DB-4BF4-AC3B-CF7B7FF8BBB7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rgbClr val="3C3C3C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Sheet1!$B$5</c:f>
                <c:numCache>
                  <c:formatCode>General</c:formatCode>
                  <c:ptCount val="1"/>
                </c:numCache>
              </c:numRef>
            </c:plus>
            <c:minus>
              <c:numRef>
                <c:f>Sheet1!$B$6</c:f>
                <c:numCache>
                  <c:formatCode>General</c:formatCode>
                  <c:ptCount val="1"/>
                </c:numCache>
              </c:numRef>
            </c:minus>
            <c:spPr>
              <a:noFill/>
              <a:ln w="9525" cap="flat" cmpd="sng" algn="ctr">
                <a:solidFill>
                  <a:schemeClr val="bg2">
                    <a:lumMod val="10000"/>
                  </a:schemeClr>
                </a:solidFill>
                <a:round/>
              </a:ln>
              <a:effectLst/>
            </c:spPr>
          </c:errBar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1.1559999999999999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DB-4BF4-AC3B-CF7B7FF8BB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Dupilumab (n=938)</c:v>
                </c:pt>
              </c:strCache>
            </c:strRef>
          </c:tx>
          <c:spPr>
            <a:solidFill>
              <a:srgbClr val="3498DB"/>
            </a:solidFill>
            <a:ln>
              <a:solidFill>
                <a:schemeClr val="bg2">
                  <a:lumMod val="10000"/>
                </a:schemeClr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3498DB"/>
              </a:solidFill>
              <a:ln>
                <a:solidFill>
                  <a:schemeClr val="bg2">
                    <a:lumMod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4DB-4BF4-AC3B-CF7B7FF8BBB7}"/>
              </c:ext>
            </c:extLst>
          </c:dPt>
          <c:dPt>
            <c:idx val="2"/>
            <c:invertIfNegative val="0"/>
            <c:bubble3D val="0"/>
            <c:spPr>
              <a:solidFill>
                <a:srgbClr val="3498DB"/>
              </a:solidFill>
              <a:ln>
                <a:solidFill>
                  <a:schemeClr val="bg2">
                    <a:lumMod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4DB-4BF4-AC3B-CF7B7FF8BBB7}"/>
              </c:ext>
            </c:extLst>
          </c:dPt>
          <c:dPt>
            <c:idx val="3"/>
            <c:invertIfNegative val="0"/>
            <c:bubble3D val="0"/>
            <c:spPr>
              <a:solidFill>
                <a:srgbClr val="3498DB"/>
              </a:solidFill>
              <a:ln>
                <a:solidFill>
                  <a:schemeClr val="bg2">
                    <a:lumMod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4DB-4BF4-AC3B-CF7B7FF8BBB7}"/>
              </c:ext>
            </c:extLst>
          </c:dPt>
          <c:dLbls>
            <c:dLbl>
              <c:idx val="0"/>
              <c:layout>
                <c:manualLayout>
                  <c:x val="1.6807478416426848E-3"/>
                  <c:y val="0"/>
                </c:manualLayout>
              </c:layout>
              <c:tx>
                <c:rich>
                  <a:bodyPr/>
                  <a:lstStyle/>
                  <a:p>
                    <a:fld id="{14E54B89-CCAE-9A45-A91D-BBB30FF67E60}" type="VALUE">
                      <a:rPr lang="en-US" smtClean="0"/>
                      <a:pPr/>
                      <a:t>[VALORE]</a:t>
                    </a:fld>
                    <a:endParaRPr lang="it-IT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A4DB-4BF4-AC3B-CF7B7FF8BBB7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rgbClr val="3C3C3C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Sheet1!$C$5</c:f>
                <c:numCache>
                  <c:formatCode>General</c:formatCode>
                  <c:ptCount val="1"/>
                </c:numCache>
              </c:numRef>
            </c:plus>
            <c:minus>
              <c:numRef>
                <c:f>Sheet1!$C$6</c:f>
                <c:numCache>
                  <c:formatCode>General</c:formatCode>
                  <c:ptCount val="1"/>
                </c:numCache>
              </c:numRef>
            </c:minus>
            <c:spPr>
              <a:noFill/>
              <a:ln w="9525" cap="flat" cmpd="sng" algn="ctr">
                <a:solidFill>
                  <a:schemeClr val="bg2">
                    <a:lumMod val="10000"/>
                  </a:schemeClr>
                </a:solidFill>
                <a:round/>
              </a:ln>
              <a:effectLst/>
            </c:spPr>
          </c:errBar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0.79400000000000004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4DB-4BF4-AC3B-CF7B7FF8BB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4158704"/>
        <c:axId val="274160384"/>
      </c:barChart>
      <c:catAx>
        <c:axId val="27415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bg2">
                <a:lumMod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74160384"/>
        <c:crosses val="autoZero"/>
        <c:auto val="1"/>
        <c:lblAlgn val="ctr"/>
        <c:lblOffset val="100"/>
        <c:noMultiLvlLbl val="0"/>
      </c:catAx>
      <c:valAx>
        <c:axId val="274160384"/>
        <c:scaling>
          <c:orientation val="minMax"/>
          <c:max val="1.6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3C3C3C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 b="1"/>
                  <a:t>Annualized</a:t>
                </a:r>
                <a:r>
                  <a:rPr lang="en-GB" sz="1400" b="1" baseline="0"/>
                  <a:t> rate of moderate or </a:t>
                </a:r>
                <a:br>
                  <a:rPr lang="en-GB" sz="1400" b="1" baseline="0"/>
                </a:br>
                <a:r>
                  <a:rPr lang="en-GB" sz="1400" b="1" baseline="0"/>
                  <a:t>severe exacerbations (95% CI)</a:t>
                </a:r>
                <a:endParaRPr lang="en-GB" sz="1400" b="1"/>
              </a:p>
            </c:rich>
          </c:tx>
          <c:layout>
            <c:manualLayout>
              <c:xMode val="edge"/>
              <c:yMode val="edge"/>
              <c:x val="2.9372895809953444E-2"/>
              <c:y val="0.2703398817538847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rgbClr val="3C3C3C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2">
                <a:lumMod val="1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74158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1166901854465051"/>
          <c:y val="5.7278157749233328E-3"/>
          <c:w val="0.78795163696263293"/>
          <c:h val="0.168083695162733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3C3C3C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rgbClr val="3C3C3C"/>
          </a:solidFill>
        </a:defRPr>
      </a:pPr>
      <a:endParaRPr lang="it-IT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532032832627605"/>
          <c:y val="0.17304645243473474"/>
          <c:w val="0.73724611368750825"/>
          <c:h val="0.776601344881667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Placebo (n=936)</c:v>
                </c:pt>
              </c:strCache>
            </c:strRef>
          </c:tx>
          <c:spPr>
            <a:solidFill>
              <a:srgbClr val="95A5A6"/>
            </a:solidFill>
            <a:ln>
              <a:solidFill>
                <a:schemeClr val="bg2">
                  <a:lumMod val="10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1.1428213541659252E-2"/>
                  <c:y val="-7.789696592851125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0.089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087-4F9C-81C3-ABFED0C477C1}"/>
                </c:ext>
              </c:extLst>
            </c:dLbl>
            <c:numFmt formatCode="#,##0.000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3C3C3C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Sheet1!$B$5</c:f>
                <c:numCache>
                  <c:formatCode>General</c:formatCode>
                  <c:ptCount val="1"/>
                  <c:pt idx="0">
                    <c:v>2.7E-2</c:v>
                  </c:pt>
                </c:numCache>
              </c:numRef>
            </c:plus>
            <c:minus>
              <c:numRef>
                <c:f>Sheet1!$B$6</c:f>
                <c:numCache>
                  <c:formatCode>General</c:formatCode>
                  <c:ptCount val="1"/>
                  <c:pt idx="0">
                    <c:v>2.7E-2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bg2">
                    <a:lumMod val="10000"/>
                  </a:schemeClr>
                </a:solidFill>
                <a:round/>
              </a:ln>
              <a:effectLst/>
            </c:spPr>
          </c:errBar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8.8999999999999996E-2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87-4F9C-81C3-ABFED0C477C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Dupilumab (n=938)</c:v>
                </c:pt>
              </c:strCache>
            </c:strRef>
          </c:tx>
          <c:spPr>
            <a:solidFill>
              <a:srgbClr val="3498DB"/>
            </a:solidFill>
            <a:ln>
              <a:solidFill>
                <a:schemeClr val="bg2">
                  <a:lumMod val="10000"/>
                </a:schemeClr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3498DB"/>
              </a:solidFill>
              <a:ln>
                <a:solidFill>
                  <a:schemeClr val="bg2">
                    <a:lumMod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87-4F9C-81C3-ABFED0C477C1}"/>
              </c:ext>
            </c:extLst>
          </c:dPt>
          <c:dPt>
            <c:idx val="2"/>
            <c:invertIfNegative val="0"/>
            <c:bubble3D val="0"/>
            <c:spPr>
              <a:solidFill>
                <a:srgbClr val="3498DB"/>
              </a:solidFill>
              <a:ln>
                <a:solidFill>
                  <a:schemeClr val="bg2">
                    <a:lumMod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087-4F9C-81C3-ABFED0C477C1}"/>
              </c:ext>
            </c:extLst>
          </c:dPt>
          <c:dPt>
            <c:idx val="3"/>
            <c:invertIfNegative val="0"/>
            <c:bubble3D val="0"/>
            <c:spPr>
              <a:solidFill>
                <a:srgbClr val="3498DB"/>
              </a:solidFill>
              <a:ln>
                <a:solidFill>
                  <a:schemeClr val="bg2">
                    <a:lumMod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087-4F9C-81C3-ABFED0C477C1}"/>
              </c:ext>
            </c:extLst>
          </c:dPt>
          <c:dLbls>
            <c:dLbl>
              <c:idx val="0"/>
              <c:layout>
                <c:manualLayout>
                  <c:x val="-6.8569281249955009E-3"/>
                  <c:y val="-5.1228755634304415E-2"/>
                </c:manualLayout>
              </c:layout>
              <c:tx>
                <c:rich>
                  <a:bodyPr/>
                  <a:lstStyle/>
                  <a:p>
                    <a:fld id="{14E54B89-CCAE-9A45-A91D-BBB30FF67E60}" type="VALUE">
                      <a:rPr lang="en-US" smtClean="0"/>
                      <a:pPr/>
                      <a:t>[VALORE]</a:t>
                    </a:fld>
                    <a:endParaRPr lang="it-IT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B087-4F9C-81C3-ABFED0C477C1}"/>
                </c:ext>
              </c:extLst>
            </c:dLbl>
            <c:numFmt formatCode="#,##0.000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3C3C3C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Sheet1!$C$5</c:f>
                <c:numCache>
                  <c:formatCode>General</c:formatCode>
                  <c:ptCount val="1"/>
                  <c:pt idx="0">
                    <c:v>2.7E-2</c:v>
                  </c:pt>
                </c:numCache>
              </c:numRef>
            </c:plus>
            <c:minus>
              <c:numRef>
                <c:f>Sheet1!$C$6</c:f>
                <c:numCache>
                  <c:formatCode>General</c:formatCode>
                  <c:ptCount val="1"/>
                  <c:pt idx="0">
                    <c:v>2.7E-2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bg2">
                    <a:lumMod val="10000"/>
                  </a:schemeClr>
                </a:solidFill>
                <a:round/>
              </a:ln>
              <a:effectLst/>
            </c:spPr>
          </c:errBar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0.219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087-4F9C-81C3-ABFED0C477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4"/>
        <c:overlap val="-34"/>
        <c:axId val="274158704"/>
        <c:axId val="274160384"/>
      </c:barChart>
      <c:catAx>
        <c:axId val="27415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bg2">
                <a:lumMod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74160384"/>
        <c:crosses val="autoZero"/>
        <c:auto val="1"/>
        <c:lblAlgn val="ctr"/>
        <c:lblOffset val="100"/>
        <c:noMultiLvlLbl val="0"/>
      </c:catAx>
      <c:valAx>
        <c:axId val="274160384"/>
        <c:scaling>
          <c:orientation val="minMax"/>
          <c:max val="0.4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3C3C3C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 b="1" dirty="0"/>
                  <a:t>Change from baseline in </a:t>
                </a:r>
                <a:br>
                  <a:rPr lang="en-GB" sz="1400" b="1" dirty="0"/>
                </a:br>
                <a:r>
                  <a:rPr lang="en-GB" sz="1400" b="1" dirty="0"/>
                  <a:t>Pre-BD FEV</a:t>
                </a:r>
                <a:r>
                  <a:rPr lang="en-GB" sz="1400" b="1" baseline="-25000" dirty="0"/>
                  <a:t>1</a:t>
                </a:r>
                <a:r>
                  <a:rPr lang="en-GB" sz="1400" b="1" dirty="0"/>
                  <a:t>, LS Mean (95% CI)</a:t>
                </a:r>
                <a:endParaRPr lang="en-US" sz="1400" b="1" dirty="0"/>
              </a:p>
            </c:rich>
          </c:tx>
          <c:layout>
            <c:manualLayout>
              <c:xMode val="edge"/>
              <c:yMode val="edge"/>
              <c:x val="5.876284722222222E-2"/>
              <c:y val="0.242201068804275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rgbClr val="3C3C3C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#,##0.00" sourceLinked="0"/>
        <c:majorTickMark val="out"/>
        <c:minorTickMark val="none"/>
        <c:tickLblPos val="nextTo"/>
        <c:spPr>
          <a:noFill/>
          <a:ln>
            <a:solidFill>
              <a:schemeClr val="bg2">
                <a:lumMod val="1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74158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4495409159932705"/>
          <c:y val="8.5239924293030511E-2"/>
          <c:w val="0.75504590840067298"/>
          <c:h val="6.90203913805785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3C3C3C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3C3C3C"/>
          </a:solidFill>
        </a:defRPr>
      </a:pPr>
      <a:endParaRPr lang="it-IT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258507893255973"/>
          <c:y val="0.22203216595162792"/>
          <c:w val="0.60681101766367318"/>
          <c:h val="0.724390804207684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Placebo (n=936)</c:v>
                </c:pt>
              </c:strCache>
            </c:strRef>
          </c:tx>
          <c:spPr>
            <a:solidFill>
              <a:srgbClr val="95A5A6"/>
            </a:solidFill>
            <a:ln>
              <a:solidFill>
                <a:schemeClr val="bg2">
                  <a:lumMod val="10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2.7512017483381571E-3"/>
                  <c:y val="-8.5821156090060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4B8-4087-8951-224BDFE42A22}"/>
                </c:ext>
              </c:extLst>
            </c:dLbl>
            <c:numFmt formatCode="#,##0.000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3C3C3C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fixedVal"/>
            <c:noEndCap val="0"/>
            <c:val val="2.9000000000000005E-2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0.104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B8-4087-8951-224BDFE42A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Dupilumab (n=938)</c:v>
                </c:pt>
              </c:strCache>
            </c:strRef>
          </c:tx>
          <c:spPr>
            <a:solidFill>
              <a:srgbClr val="3498DB"/>
            </a:solidFill>
            <a:ln>
              <a:solidFill>
                <a:schemeClr val="bg2">
                  <a:lumMod val="10000"/>
                </a:schemeClr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3498DB"/>
              </a:solidFill>
              <a:ln>
                <a:solidFill>
                  <a:schemeClr val="bg2">
                    <a:lumMod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4B8-4087-8951-224BDFE42A22}"/>
              </c:ext>
            </c:extLst>
          </c:dPt>
          <c:dPt>
            <c:idx val="2"/>
            <c:invertIfNegative val="0"/>
            <c:bubble3D val="0"/>
            <c:spPr>
              <a:solidFill>
                <a:srgbClr val="3498DB"/>
              </a:solidFill>
              <a:ln>
                <a:solidFill>
                  <a:schemeClr val="bg2">
                    <a:lumMod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4B8-4087-8951-224BDFE42A22}"/>
              </c:ext>
            </c:extLst>
          </c:dPt>
          <c:dPt>
            <c:idx val="3"/>
            <c:invertIfNegative val="0"/>
            <c:bubble3D val="0"/>
            <c:spPr>
              <a:solidFill>
                <a:srgbClr val="3498DB"/>
              </a:solidFill>
              <a:ln>
                <a:solidFill>
                  <a:schemeClr val="bg2">
                    <a:lumMod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4B8-4087-8951-224BDFE42A22}"/>
              </c:ext>
            </c:extLst>
          </c:dPt>
          <c:dLbls>
            <c:dLbl>
              <c:idx val="0"/>
              <c:layout>
                <c:manualLayout>
                  <c:x val="-1.648592459642577E-3"/>
                  <c:y val="-7.063609458064532E-2"/>
                </c:manualLayout>
              </c:layout>
              <c:tx>
                <c:rich>
                  <a:bodyPr/>
                  <a:lstStyle/>
                  <a:p>
                    <a:fld id="{14E54B89-CCAE-9A45-A91D-BBB30FF67E60}" type="VALUE">
                      <a:rPr lang="en-US" smtClean="0"/>
                      <a:pPr/>
                      <a:t>[VALORE]</a:t>
                    </a:fld>
                    <a:endParaRPr lang="it-IT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44B8-4087-8951-224BDFE42A22}"/>
                </c:ext>
              </c:extLst>
            </c:dLbl>
            <c:numFmt formatCode="#,##0.000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3C3C3C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fixedVal"/>
            <c:noEndCap val="0"/>
            <c:val val="2.9000000000000005E-2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4B8-4087-8951-224BDFE42A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4"/>
        <c:overlap val="-17"/>
        <c:axId val="274158704"/>
        <c:axId val="274160384"/>
      </c:barChart>
      <c:catAx>
        <c:axId val="27415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bg2">
                <a:lumMod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74160384"/>
        <c:crosses val="autoZero"/>
        <c:auto val="1"/>
        <c:lblAlgn val="ctr"/>
        <c:lblOffset val="100"/>
        <c:noMultiLvlLbl val="0"/>
      </c:catAx>
      <c:valAx>
        <c:axId val="274160384"/>
        <c:scaling>
          <c:orientation val="minMax"/>
          <c:max val="0.4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3C3C3C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 b="1" dirty="0"/>
                  <a:t>Change from baseline in </a:t>
                </a:r>
                <a:br>
                  <a:rPr lang="en-GB" sz="1400" b="1" dirty="0"/>
                </a:br>
                <a:r>
                  <a:rPr lang="en-GB" sz="1400" b="1" dirty="0"/>
                  <a:t>Pre-BD FEV</a:t>
                </a:r>
                <a:r>
                  <a:rPr lang="en-GB" sz="1400" b="1" baseline="-25000" dirty="0"/>
                  <a:t>1</a:t>
                </a:r>
                <a:r>
                  <a:rPr lang="en-GB" sz="1400" b="1" dirty="0"/>
                  <a:t>, LS Mean (95% CI)</a:t>
                </a:r>
              </a:p>
            </c:rich>
          </c:tx>
          <c:layout>
            <c:manualLayout>
              <c:xMode val="edge"/>
              <c:yMode val="edge"/>
              <c:x val="5.5350693498165196E-2"/>
              <c:y val="0.240215430861723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rgbClr val="3C3C3C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#,##0.00" sourceLinked="0"/>
        <c:majorTickMark val="out"/>
        <c:minorTickMark val="none"/>
        <c:tickLblPos val="nextTo"/>
        <c:spPr>
          <a:noFill/>
          <a:ln>
            <a:solidFill>
              <a:schemeClr val="bg2">
                <a:lumMod val="1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74158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120181984446923"/>
          <c:y val="0.12576152304609217"/>
          <c:w val="0.60415480395579402"/>
          <c:h val="7.98785986161950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3C3C3C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3C3C3C"/>
          </a:solidFill>
        </a:defRPr>
      </a:pPr>
      <a:endParaRPr lang="it-IT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037053075215974E-2"/>
          <c:y val="3.750114369459101E-2"/>
          <c:w val="0.87592589384956809"/>
          <c:h val="0.9201052495740367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Sheet1!$A$3:$A$19</c:f>
              <c:strCache>
                <c:ptCount val="17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  <c:pt idx="6">
                  <c:v>Category 7</c:v>
                </c:pt>
                <c:pt idx="7">
                  <c:v>Category 8</c:v>
                </c:pt>
                <c:pt idx="8">
                  <c:v>Category 9</c:v>
                </c:pt>
                <c:pt idx="9">
                  <c:v>Category 10</c:v>
                </c:pt>
                <c:pt idx="10">
                  <c:v>Category 11</c:v>
                </c:pt>
                <c:pt idx="11">
                  <c:v>Category 12</c:v>
                </c:pt>
                <c:pt idx="12">
                  <c:v>Category 13</c:v>
                </c:pt>
                <c:pt idx="13">
                  <c:v>Category 14</c:v>
                </c:pt>
                <c:pt idx="14">
                  <c:v>Category 15</c:v>
                </c:pt>
                <c:pt idx="15">
                  <c:v>Category 16</c:v>
                </c:pt>
                <c:pt idx="16">
                  <c:v>Category 17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8"/>
            <c:spPr>
              <a:solidFill>
                <a:schemeClr val="accent1"/>
              </a:solidFill>
              <a:ln>
                <a:noFill/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FF3D-4C20-926E-E1F8C0206DCB}"/>
              </c:ext>
            </c:extLst>
          </c:dPt>
          <c:dPt>
            <c:idx val="1"/>
            <c:marker>
              <c:symbol val="square"/>
              <c:size val="5"/>
            </c:marker>
            <c:bubble3D val="0"/>
            <c:extLst>
              <c:ext xmlns:c16="http://schemas.microsoft.com/office/drawing/2014/chart" uri="{C3380CC4-5D6E-409C-BE32-E72D297353CC}">
                <c16:uniqueId val="{00000001-FF3D-4C20-926E-E1F8C0206DCB}"/>
              </c:ext>
            </c:extLst>
          </c:dPt>
          <c:dPt>
            <c:idx val="2"/>
            <c:marker>
              <c:symbol val="square"/>
              <c:size val="4"/>
            </c:marker>
            <c:bubble3D val="0"/>
            <c:extLst>
              <c:ext xmlns:c16="http://schemas.microsoft.com/office/drawing/2014/chart" uri="{C3380CC4-5D6E-409C-BE32-E72D297353CC}">
                <c16:uniqueId val="{00000002-FF3D-4C20-926E-E1F8C0206DCB}"/>
              </c:ext>
            </c:extLst>
          </c:dPt>
          <c:dPt>
            <c:idx val="3"/>
            <c:marker>
              <c:symbol val="square"/>
              <c:size val="2"/>
            </c:marker>
            <c:bubble3D val="0"/>
            <c:extLst>
              <c:ext xmlns:c16="http://schemas.microsoft.com/office/drawing/2014/chart" uri="{C3380CC4-5D6E-409C-BE32-E72D297353CC}">
                <c16:uniqueId val="{00000003-FF3D-4C20-926E-E1F8C0206DCB}"/>
              </c:ext>
            </c:extLst>
          </c:dPt>
          <c:dPt>
            <c:idx val="4"/>
            <c:marker>
              <c:symbol val="square"/>
              <c:size val="7"/>
            </c:marker>
            <c:bubble3D val="0"/>
            <c:extLst>
              <c:ext xmlns:c16="http://schemas.microsoft.com/office/drawing/2014/chart" uri="{C3380CC4-5D6E-409C-BE32-E72D297353CC}">
                <c16:uniqueId val="{00000004-FF3D-4C20-926E-E1F8C0206DCB}"/>
              </c:ext>
            </c:extLst>
          </c:dPt>
          <c:dPt>
            <c:idx val="5"/>
            <c:marker>
              <c:symbol val="square"/>
              <c:size val="3"/>
            </c:marker>
            <c:bubble3D val="0"/>
            <c:extLst>
              <c:ext xmlns:c16="http://schemas.microsoft.com/office/drawing/2014/chart" uri="{C3380CC4-5D6E-409C-BE32-E72D297353CC}">
                <c16:uniqueId val="{00000005-FF3D-4C20-926E-E1F8C0206DCB}"/>
              </c:ext>
            </c:extLst>
          </c:dPt>
          <c:dPt>
            <c:idx val="6"/>
            <c:marker>
              <c:symbol val="square"/>
              <c:size val="2"/>
            </c:marker>
            <c:bubble3D val="0"/>
            <c:extLst>
              <c:ext xmlns:c16="http://schemas.microsoft.com/office/drawing/2014/chart" uri="{C3380CC4-5D6E-409C-BE32-E72D297353CC}">
                <c16:uniqueId val="{00000006-FF3D-4C20-926E-E1F8C0206DCB}"/>
              </c:ext>
            </c:extLst>
          </c:dPt>
          <c:dPt>
            <c:idx val="7"/>
            <c:marker>
              <c:symbol val="square"/>
              <c:size val="5"/>
            </c:marker>
            <c:bubble3D val="0"/>
            <c:extLst>
              <c:ext xmlns:c16="http://schemas.microsoft.com/office/drawing/2014/chart" uri="{C3380CC4-5D6E-409C-BE32-E72D297353CC}">
                <c16:uniqueId val="{00000007-FF3D-4C20-926E-E1F8C0206DCB}"/>
              </c:ext>
            </c:extLst>
          </c:dPt>
          <c:dPt>
            <c:idx val="8"/>
            <c:marker>
              <c:symbol val="square"/>
              <c:size val="4"/>
            </c:marker>
            <c:bubble3D val="0"/>
            <c:extLst>
              <c:ext xmlns:c16="http://schemas.microsoft.com/office/drawing/2014/chart" uri="{C3380CC4-5D6E-409C-BE32-E72D297353CC}">
                <c16:uniqueId val="{00000008-FF3D-4C20-926E-E1F8C0206DCB}"/>
              </c:ext>
            </c:extLst>
          </c:dPt>
          <c:dPt>
            <c:idx val="9"/>
            <c:marker>
              <c:symbol val="square"/>
              <c:size val="5"/>
            </c:marker>
            <c:bubble3D val="0"/>
            <c:extLst>
              <c:ext xmlns:c16="http://schemas.microsoft.com/office/drawing/2014/chart" uri="{C3380CC4-5D6E-409C-BE32-E72D297353CC}">
                <c16:uniqueId val="{00000009-FF3D-4C20-926E-E1F8C0206DCB}"/>
              </c:ext>
            </c:extLst>
          </c:dPt>
          <c:dPt>
            <c:idx val="10"/>
            <c:marker>
              <c:symbol val="square"/>
              <c:size val="5"/>
            </c:marker>
            <c:bubble3D val="0"/>
            <c:extLst>
              <c:ext xmlns:c16="http://schemas.microsoft.com/office/drawing/2014/chart" uri="{C3380CC4-5D6E-409C-BE32-E72D297353CC}">
                <c16:uniqueId val="{0000000A-FF3D-4C20-926E-E1F8C0206DCB}"/>
              </c:ext>
            </c:extLst>
          </c:dPt>
          <c:dPt>
            <c:idx val="11"/>
            <c:marker>
              <c:symbol val="square"/>
              <c:size val="3"/>
            </c:marker>
            <c:bubble3D val="0"/>
            <c:extLst>
              <c:ext xmlns:c16="http://schemas.microsoft.com/office/drawing/2014/chart" uri="{C3380CC4-5D6E-409C-BE32-E72D297353CC}">
                <c16:uniqueId val="{0000000B-FF3D-4C20-926E-E1F8C0206DCB}"/>
              </c:ext>
            </c:extLst>
          </c:dPt>
          <c:dPt>
            <c:idx val="12"/>
            <c:marker>
              <c:symbol val="square"/>
              <c:size val="6"/>
            </c:marker>
            <c:bubble3D val="0"/>
            <c:extLst>
              <c:ext xmlns:c16="http://schemas.microsoft.com/office/drawing/2014/chart" uri="{C3380CC4-5D6E-409C-BE32-E72D297353CC}">
                <c16:uniqueId val="{0000000C-FF3D-4C20-926E-E1F8C0206DCB}"/>
              </c:ext>
            </c:extLst>
          </c:dPt>
          <c:dPt>
            <c:idx val="13"/>
            <c:marker>
              <c:symbol val="square"/>
              <c:size val="5"/>
            </c:marker>
            <c:bubble3D val="0"/>
            <c:extLst>
              <c:ext xmlns:c16="http://schemas.microsoft.com/office/drawing/2014/chart" uri="{C3380CC4-5D6E-409C-BE32-E72D297353CC}">
                <c16:uniqueId val="{0000000D-FF3D-4C20-926E-E1F8C0206DCB}"/>
              </c:ext>
            </c:extLst>
          </c:dPt>
          <c:dPt>
            <c:idx val="14"/>
            <c:marker>
              <c:symbol val="square"/>
              <c:size val="5"/>
            </c:marker>
            <c:bubble3D val="0"/>
            <c:extLst>
              <c:ext xmlns:c16="http://schemas.microsoft.com/office/drawing/2014/chart" uri="{C3380CC4-5D6E-409C-BE32-E72D297353CC}">
                <c16:uniqueId val="{0000000E-FF3D-4C20-926E-E1F8C0206DCB}"/>
              </c:ext>
            </c:extLst>
          </c:dPt>
          <c:dPt>
            <c:idx val="15"/>
            <c:marker>
              <c:symbol val="square"/>
              <c:size val="4"/>
            </c:marker>
            <c:bubble3D val="0"/>
            <c:extLst>
              <c:ext xmlns:c16="http://schemas.microsoft.com/office/drawing/2014/chart" uri="{C3380CC4-5D6E-409C-BE32-E72D297353CC}">
                <c16:uniqueId val="{0000000F-FF3D-4C20-926E-E1F8C0206DCB}"/>
              </c:ext>
            </c:extLst>
          </c:dPt>
          <c:dPt>
            <c:idx val="16"/>
            <c:marker>
              <c:symbol val="square"/>
              <c:size val="6"/>
            </c:marker>
            <c:bubble3D val="0"/>
            <c:extLst>
              <c:ext xmlns:c16="http://schemas.microsoft.com/office/drawing/2014/chart" uri="{C3380CC4-5D6E-409C-BE32-E72D297353CC}">
                <c16:uniqueId val="{00000010-FF3D-4C20-926E-E1F8C0206DCB}"/>
              </c:ext>
            </c:extLst>
          </c:dPt>
          <c:errBars>
            <c:errDir val="y"/>
            <c:errBarType val="plus"/>
            <c:errValType val="cust"/>
            <c:noEndCap val="1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ln>
                <a:noFill/>
              </a:ln>
            </c:spPr>
          </c:errBars>
          <c:errBars>
            <c:errDir val="x"/>
            <c:errBarType val="both"/>
            <c:errValType val="cust"/>
            <c:noEndCap val="1"/>
            <c:plus>
              <c:numRef>
                <c:f>Sheet1!$G$3:$G$19</c:f>
                <c:numCache>
                  <c:formatCode>General</c:formatCode>
                  <c:ptCount val="17"/>
                  <c:pt idx="0">
                    <c:v>0.21999999999999997</c:v>
                  </c:pt>
                  <c:pt idx="1">
                    <c:v>0.34</c:v>
                  </c:pt>
                  <c:pt idx="2">
                    <c:v>0.5</c:v>
                  </c:pt>
                  <c:pt idx="3">
                    <c:v>2.2200000000000002</c:v>
                  </c:pt>
                  <c:pt idx="4">
                    <c:v>0.33999999999999997</c:v>
                  </c:pt>
                  <c:pt idx="5">
                    <c:v>0.28999999999999998</c:v>
                  </c:pt>
                  <c:pt idx="6">
                    <c:v>0.89999999999999991</c:v>
                  </c:pt>
                  <c:pt idx="7">
                    <c:v>0.41000000000000003</c:v>
                  </c:pt>
                  <c:pt idx="8">
                    <c:v>0.44</c:v>
                  </c:pt>
                  <c:pt idx="9">
                    <c:v>0.38</c:v>
                  </c:pt>
                  <c:pt idx="10">
                    <c:v>0.36000000000000004</c:v>
                  </c:pt>
                  <c:pt idx="11">
                    <c:v>0.55000000000000004</c:v>
                  </c:pt>
                  <c:pt idx="12">
                    <c:v>0.31000000000000005</c:v>
                  </c:pt>
                  <c:pt idx="13">
                    <c:v>0.38</c:v>
                  </c:pt>
                  <c:pt idx="14">
                    <c:v>0.37</c:v>
                  </c:pt>
                  <c:pt idx="15">
                    <c:v>0.62</c:v>
                  </c:pt>
                  <c:pt idx="16">
                    <c:v>0.29000000000000004</c:v>
                  </c:pt>
                </c:numCache>
              </c:numRef>
            </c:plus>
            <c:minus>
              <c:numRef>
                <c:f>Sheet1!$F$3:$F$19</c:f>
                <c:numCache>
                  <c:formatCode>General</c:formatCode>
                  <c:ptCount val="17"/>
                  <c:pt idx="0">
                    <c:v>0.14000000000000001</c:v>
                  </c:pt>
                  <c:pt idx="1">
                    <c:v>0.19</c:v>
                  </c:pt>
                  <c:pt idx="2">
                    <c:v>0.22999999999999998</c:v>
                  </c:pt>
                  <c:pt idx="3">
                    <c:v>0.52999999999999992</c:v>
                  </c:pt>
                  <c:pt idx="4">
                    <c:v>0.21000000000000002</c:v>
                  </c:pt>
                  <c:pt idx="5">
                    <c:v>0.10999999999999999</c:v>
                  </c:pt>
                  <c:pt idx="6">
                    <c:v>0.2</c:v>
                  </c:pt>
                  <c:pt idx="7">
                    <c:v>0.21999999999999997</c:v>
                  </c:pt>
                  <c:pt idx="8">
                    <c:v>0.22</c:v>
                  </c:pt>
                  <c:pt idx="9">
                    <c:v>0.2</c:v>
                  </c:pt>
                  <c:pt idx="10">
                    <c:v>0.2</c:v>
                  </c:pt>
                  <c:pt idx="11">
                    <c:v>0.22</c:v>
                  </c:pt>
                  <c:pt idx="12">
                    <c:v>0.19</c:v>
                  </c:pt>
                  <c:pt idx="13">
                    <c:v>0.19</c:v>
                  </c:pt>
                  <c:pt idx="14">
                    <c:v>0.21999999999999997</c:v>
                  </c:pt>
                  <c:pt idx="15">
                    <c:v>0.31</c:v>
                  </c:pt>
                  <c:pt idx="16">
                    <c:v>0.15999999999999998</c:v>
                  </c:pt>
                </c:numCache>
              </c:numRef>
            </c:minus>
            <c:spPr>
              <a:ln w="12700">
                <a:solidFill>
                  <a:schemeClr val="tx1"/>
                </a:solidFill>
              </a:ln>
            </c:spPr>
          </c:errBars>
          <c:xVal>
            <c:numRef>
              <c:f>Sheet1!$C$3:$C$19</c:f>
              <c:numCache>
                <c:formatCode>General</c:formatCode>
                <c:ptCount val="17"/>
                <c:pt idx="0">
                  <c:v>0.39</c:v>
                </c:pt>
                <c:pt idx="1">
                  <c:v>0.44</c:v>
                </c:pt>
                <c:pt idx="2">
                  <c:v>0.43</c:v>
                </c:pt>
                <c:pt idx="3">
                  <c:v>0.69</c:v>
                </c:pt>
                <c:pt idx="4">
                  <c:v>0.51</c:v>
                </c:pt>
                <c:pt idx="5">
                  <c:v>0.18</c:v>
                </c:pt>
                <c:pt idx="6">
                  <c:v>0.25</c:v>
                </c:pt>
                <c:pt idx="7">
                  <c:v>0.48</c:v>
                </c:pt>
                <c:pt idx="8">
                  <c:v>0.45</c:v>
                </c:pt>
                <c:pt idx="9">
                  <c:v>0.39</c:v>
                </c:pt>
                <c:pt idx="10">
                  <c:v>0.45</c:v>
                </c:pt>
                <c:pt idx="11">
                  <c:v>0.38</c:v>
                </c:pt>
                <c:pt idx="12">
                  <c:v>0.49</c:v>
                </c:pt>
                <c:pt idx="13">
                  <c:v>0.39</c:v>
                </c:pt>
                <c:pt idx="14">
                  <c:v>0.49</c:v>
                </c:pt>
                <c:pt idx="15">
                  <c:v>0.61</c:v>
                </c:pt>
                <c:pt idx="16">
                  <c:v>0.36</c:v>
                </c:pt>
              </c:numCache>
            </c:numRef>
          </c:xVal>
          <c:yVal>
            <c:numRef>
              <c:f>Sheet1!$B$3:$B$19</c:f>
              <c:numCache>
                <c:formatCode>General</c:formatCode>
                <c:ptCount val="17"/>
                <c:pt idx="0">
                  <c:v>7.55</c:v>
                </c:pt>
                <c:pt idx="1">
                  <c:v>6.92</c:v>
                </c:pt>
                <c:pt idx="2">
                  <c:v>6.57</c:v>
                </c:pt>
                <c:pt idx="3">
                  <c:v>6.26</c:v>
                </c:pt>
                <c:pt idx="4">
                  <c:v>5.61</c:v>
                </c:pt>
                <c:pt idx="5">
                  <c:v>5.3</c:v>
                </c:pt>
                <c:pt idx="6">
                  <c:v>4.66</c:v>
                </c:pt>
                <c:pt idx="7">
                  <c:v>4.3499999999999996</c:v>
                </c:pt>
                <c:pt idx="8">
                  <c:v>4.03</c:v>
                </c:pt>
                <c:pt idx="9">
                  <c:v>3.38</c:v>
                </c:pt>
                <c:pt idx="10">
                  <c:v>3.04</c:v>
                </c:pt>
                <c:pt idx="11">
                  <c:v>2.41</c:v>
                </c:pt>
                <c:pt idx="12">
                  <c:v>2.08</c:v>
                </c:pt>
                <c:pt idx="13">
                  <c:v>1.45</c:v>
                </c:pt>
                <c:pt idx="14">
                  <c:v>1.1200000000000001</c:v>
                </c:pt>
                <c:pt idx="15">
                  <c:v>0.48</c:v>
                </c:pt>
                <c:pt idx="16">
                  <c:v>0.16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3-FF3D-4C20-926E-E1F8C0206D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336064"/>
        <c:axId val="43337600"/>
      </c:scatterChart>
      <c:valAx>
        <c:axId val="43336064"/>
        <c:scaling>
          <c:logBase val="10"/>
          <c:orientation val="minMax"/>
          <c:max val="2"/>
          <c:min val="0.125"/>
        </c:scaling>
        <c:delete val="1"/>
        <c:axPos val="b"/>
        <c:numFmt formatCode="#,##0.0" sourceLinked="0"/>
        <c:majorTickMark val="none"/>
        <c:minorTickMark val="none"/>
        <c:tickLblPos val="none"/>
        <c:crossAx val="43337600"/>
        <c:crossesAt val="0"/>
        <c:crossBetween val="midCat"/>
        <c:majorUnit val="2"/>
        <c:minorUnit val="2"/>
      </c:valAx>
      <c:valAx>
        <c:axId val="43337600"/>
        <c:scaling>
          <c:orientation val="minMax"/>
          <c:max val="8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12700">
            <a:solidFill>
              <a:srgbClr val="000000"/>
            </a:solidFill>
            <a:prstDash val="solid"/>
            <a:miter lim="800000"/>
          </a:ln>
        </c:spPr>
        <c:crossAx val="43336064"/>
        <c:crossesAt val="1"/>
        <c:crossBetween val="midCat"/>
        <c:majorUnit val="1"/>
        <c:minorUnit val="0.5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0.61963</cdr:x>
      <cdr:y>0.12882</cdr:y>
    </cdr:from>
    <cdr:to>
      <cdr:x>0.8053</cdr:x>
      <cdr:y>0.38538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6E965E0-CA17-443C-9B0C-0623B527052F}"/>
            </a:ext>
          </a:extLst>
        </cdr:cNvPr>
        <cdr:cNvSpPr txBox="1"/>
      </cdr:nvSpPr>
      <cdr:spPr>
        <a:xfrm xmlns:a="http://schemas.openxmlformats.org/drawingml/2006/main">
          <a:off x="3051705" y="45913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0.61963</cdr:x>
      <cdr:y>0.12882</cdr:y>
    </cdr:from>
    <cdr:to>
      <cdr:x>0.8053</cdr:x>
      <cdr:y>0.38538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6E965E0-CA17-443C-9B0C-0623B527052F}"/>
            </a:ext>
          </a:extLst>
        </cdr:cNvPr>
        <cdr:cNvSpPr txBox="1"/>
      </cdr:nvSpPr>
      <cdr:spPr>
        <a:xfrm xmlns:a="http://schemas.openxmlformats.org/drawingml/2006/main">
          <a:off x="3051705" y="45913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0.61963</cdr:x>
      <cdr:y>0.12882</cdr:y>
    </cdr:from>
    <cdr:to>
      <cdr:x>0.8053</cdr:x>
      <cdr:y>0.38538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6E965E0-CA17-443C-9B0C-0623B527052F}"/>
            </a:ext>
          </a:extLst>
        </cdr:cNvPr>
        <cdr:cNvSpPr txBox="1"/>
      </cdr:nvSpPr>
      <cdr:spPr>
        <a:xfrm xmlns:a="http://schemas.openxmlformats.org/drawingml/2006/main">
          <a:off x="3051705" y="45913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2A163-8A13-45B7-A1B5-DA84B775F750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85EA5-7018-4D2D-BD45-87674B9953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8999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0E4D3-392B-4BE0-AAC4-994F3D0744A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218332-2825-F9CD-F981-9FAF578440A3}"/>
              </a:ext>
            </a:extLst>
          </p:cNvPr>
          <p:cNvSpPr txBox="1"/>
          <p:nvPr/>
        </p:nvSpPr>
        <p:spPr>
          <a:xfrm>
            <a:off x="-1393304" y="2497765"/>
            <a:ext cx="1966249" cy="43088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Svenningsen_ATS_2023</a:t>
            </a:r>
            <a:r>
              <a:rPr kumimoji="0" lang="da-DK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/slide 8/c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F1B104-5946-EB52-346D-DAC8FB43B326}"/>
              </a:ext>
            </a:extLst>
          </p:cNvPr>
          <p:cNvSpPr txBox="1"/>
          <p:nvPr/>
        </p:nvSpPr>
        <p:spPr>
          <a:xfrm>
            <a:off x="6172200" y="2412884"/>
            <a:ext cx="1966249" cy="43088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Svenningsen_ATS_2023</a:t>
            </a:r>
            <a:r>
              <a:rPr kumimoji="0" lang="da-DK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/slide 8/e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68870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487F27-F4AC-478C-A07B-A71CA0B8625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003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487F27-F4AC-478C-A07B-A71CA0B8625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2718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800" b="0" i="0" u="none" strike="noStrike" baseline="0">
              <a:latin typeface="Calibri" panose="020F0502020204030204" pitchFamily="34" charset="0"/>
            </a:endParaRPr>
          </a:p>
          <a:p>
            <a:pPr algn="l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487F27-F4AC-478C-A07B-A71CA0B8625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6923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9BB38D-101F-9AB0-E68E-3CEA9BBFE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C389CD-8A87-779C-2D94-99514AA3F7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451808-E8D5-1F1E-D7EC-B00538F55D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C8E64-0D30-625C-0145-3DE90AA158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48DD98-D6BC-43E3-A05A-0EB6091B0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0321C1-C221-68E3-F091-66939E0BC519}"/>
              </a:ext>
            </a:extLst>
          </p:cNvPr>
          <p:cNvSpPr txBox="1"/>
          <p:nvPr/>
        </p:nvSpPr>
        <p:spPr>
          <a:xfrm>
            <a:off x="0" y="2376785"/>
            <a:ext cx="6858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Svenningsen ATS 2023/p8/col1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DC8B0C3-1742-5047-0691-C20A65F16B52}"/>
              </a:ext>
            </a:extLst>
          </p:cNvPr>
          <p:cNvCxnSpPr>
            <a:stCxn id="5" idx="3"/>
          </p:cNvCxnSpPr>
          <p:nvPr/>
        </p:nvCxnSpPr>
        <p:spPr>
          <a:xfrm flipV="1">
            <a:off x="685800" y="2543175"/>
            <a:ext cx="533400" cy="1259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347F786-F4AC-21BF-D2C7-DA272A2B916A}"/>
              </a:ext>
            </a:extLst>
          </p:cNvPr>
          <p:cNvSpPr txBox="1"/>
          <p:nvPr/>
        </p:nvSpPr>
        <p:spPr>
          <a:xfrm>
            <a:off x="6172200" y="2376785"/>
            <a:ext cx="6858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Stewart ATS 2024/Figure1A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FF9774A-E172-F03B-C6FB-90C5F07A38BF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5638800" y="2543175"/>
            <a:ext cx="533400" cy="64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430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0E4D3-392B-4BE0-AAC4-994F3D0744A2}" type="slidenum">
              <a:rPr lang="en-GB" smtClean="0"/>
              <a:t>7</a:t>
            </a:fld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9147A9-260B-FE55-ACC8-B7BD51DE7EB8}"/>
              </a:ext>
            </a:extLst>
          </p:cNvPr>
          <p:cNvSpPr/>
          <p:nvPr/>
        </p:nvSpPr>
        <p:spPr>
          <a:xfrm>
            <a:off x="685800" y="611956"/>
            <a:ext cx="3103204" cy="53104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GOLD 2025. pg58, figure 3.9</a:t>
            </a:r>
          </a:p>
        </p:txBody>
      </p:sp>
    </p:spTree>
    <p:extLst>
      <p:ext uri="{BB962C8B-B14F-4D97-AF65-F5344CB8AC3E}">
        <p14:creationId xmlns:p14="http://schemas.microsoft.com/office/powerpoint/2010/main" val="277763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 Slide.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Additional Information: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Study treatments were administered within 10 min of randomization.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According to study protocol, no antibiotics were administered at randomization.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Randomized patients were classified as moderate or severe exacerbations of COPD, or moderate, acute severe, or life-threatening asthma exacerbations.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Patients could be recruited for randomization from the emergency department or from the study pool.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study pool included those with a prior physician-confirmed diagnosis of asthma or COPD, history of at least one exacerbation in prior 12 months, and prior history of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bEOS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&gt;250 cells/</a:t>
            </a:r>
            <a:r>
              <a:rPr lang="en-US" sz="1000" b="0" i="0" u="none" strike="noStrike" baseline="0" err="1">
                <a:latin typeface="+mj-lt"/>
              </a:rPr>
              <a:t>uL</a:t>
            </a:r>
            <a:r>
              <a:rPr lang="en-US" sz="1000" b="0" i="0" u="none" strike="noStrike" baseline="0">
                <a:latin typeface="+mj-lt"/>
              </a:rPr>
              <a:t>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000" b="0" i="0" u="none" strike="noStrike" baseline="0">
                <a:latin typeface="+mj-lt"/>
              </a:rPr>
              <a:t>Patients in the study pool could contact the study team at the time of exacerbation to assess for eligibility for the study.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000" b="0" i="0" u="none" strike="noStrike" baseline="0">
              <a:latin typeface="+mj-lt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000" b="0" i="0" u="none" strike="noStrike" baseline="0">
                <a:latin typeface="+mj-lt"/>
              </a:rPr>
              <a:t>Treatment failure was defined as a composite of death, hospital admission, and any need for re-treatment requiring systemic glucocorticoids or antibiotics.  It could be self-reported by patients or by an independent healthcare provider not involved in the study.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Reference:</a:t>
            </a:r>
          </a:p>
          <a:p>
            <a:pPr marL="0" indent="0" algn="l">
              <a:buNone/>
            </a:pPr>
            <a:r>
              <a:rPr lang="en-GB" sz="1000"/>
              <a:t>Ramakrishnan</a:t>
            </a:r>
            <a:r>
              <a:rPr lang="en-GB"/>
              <a:t> S, Russell RE, Mahmood HF</a:t>
            </a:r>
            <a:r>
              <a:rPr lang="en-GB" sz="1000"/>
              <a:t> et al. Treating eosinophilic exacerbations of asthma and COPD with </a:t>
            </a:r>
            <a:r>
              <a:rPr lang="en-GB" sz="1000" err="1"/>
              <a:t>benralizumab</a:t>
            </a:r>
            <a:r>
              <a:rPr lang="en-GB" sz="1000"/>
              <a:t> (ABRA): a double-blind, double-dummy, active placebo-controlled randomised trial [Article and Supplementary Appendix]</a:t>
            </a:r>
            <a:r>
              <a:rPr lang="en-GB"/>
              <a:t>. </a:t>
            </a:r>
            <a:r>
              <a:rPr lang="en-GB" sz="1000" i="1"/>
              <a:t>Lancet Respir Med</a:t>
            </a:r>
            <a:r>
              <a:rPr lang="en-GB" sz="1000"/>
              <a:t>. </a:t>
            </a:r>
            <a:r>
              <a:rPr lang="en-GB"/>
              <a:t>2025;13:59-68.</a:t>
            </a:r>
            <a:endParaRPr lang="en-GB" sz="1000"/>
          </a:p>
          <a:p>
            <a:pPr marL="0" indent="0"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E68049-0FCE-4B2E-A29F-BA30D71F117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860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0900" y="300038"/>
            <a:ext cx="5156200" cy="2900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 Slide.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134C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Ramakrishnan S, Russell RE, Mahmood HF et al. Treating eosinophilic exacerbations of asthma and COPD with benralizumab (ABRA): a double-blind, double-dummy, active placebo-controlled randomised trial. </a:t>
            </a:r>
            <a:r>
              <a:rPr kumimoji="0" lang="en-GB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Lancet Respir Med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2025;13:59-68.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F134C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57A81-DEF9-4B57-AC08-20326D7F815B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665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0900" y="300038"/>
            <a:ext cx="5156200" cy="2900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 Slide.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134C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Ramakrishnan S, Russell RE, Mahmood HF et al. Treating eosinophilic exacerbations of asthma and COPD with benralizumab (ABRA): a double-blind, double-dummy, active placebo-controlled randomised trial [article and supplementary appendix]. </a:t>
            </a:r>
            <a:r>
              <a:rPr kumimoji="0" lang="en-GB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Lancet Respir Med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2025;13:59-68.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F134C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57A81-DEF9-4B57-AC08-20326D7F815B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368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 Slide.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134C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Ramakrishnan S, Russell RE, Mahmood HF et al. Treating eosinophilic exacerbations of asthma and COPD with benralizumab (ABRA): a double-blind, double-dummy, active placebo-controlled randomised trial [article and supplementary appendix]. </a:t>
            </a:r>
            <a:r>
              <a:rPr kumimoji="0" lang="en-GB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Lancet Respir Med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2025;13:59-68.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87F27-F4AC-478C-A07B-A71CA0B8625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88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 Slide.</a:t>
            </a:r>
          </a:p>
          <a:p>
            <a:pPr marL="0" indent="0">
              <a:buNone/>
            </a:pPr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Reference: </a:t>
            </a:r>
          </a:p>
          <a:p>
            <a:pPr marL="0" indent="0">
              <a:buNone/>
            </a:pPr>
            <a:r>
              <a:rPr lang="en-IN" sz="1000" b="0" i="0">
                <a:solidFill>
                  <a:srgbClr val="212121"/>
                </a:solidFill>
                <a:effectLst/>
                <a:latin typeface="+mn-lt"/>
              </a:rPr>
              <a:t>Ramakrishnan S, Russell REK, Mahmood HR, et al. Treating eosinophilic exacerbations of asthma and COPD with </a:t>
            </a:r>
            <a:r>
              <a:rPr lang="en-IN" sz="1000" b="0" i="0" err="1">
                <a:solidFill>
                  <a:srgbClr val="212121"/>
                </a:solidFill>
                <a:effectLst/>
                <a:latin typeface="+mn-lt"/>
              </a:rPr>
              <a:t>benralizumab</a:t>
            </a:r>
            <a:r>
              <a:rPr lang="en-IN" sz="1000" b="0" i="0">
                <a:solidFill>
                  <a:srgbClr val="212121"/>
                </a:solidFill>
                <a:effectLst/>
                <a:latin typeface="+mn-lt"/>
              </a:rPr>
              <a:t> (ABRA): a double-blind, double-dummy, active placebo-controlled randomised trial. </a:t>
            </a:r>
            <a:r>
              <a:rPr lang="en-IN" sz="1000" b="0" i="1">
                <a:solidFill>
                  <a:srgbClr val="212121"/>
                </a:solidFill>
                <a:effectLst/>
                <a:latin typeface="+mn-lt"/>
              </a:rPr>
              <a:t>Lancet Respir Med</a:t>
            </a:r>
            <a:r>
              <a:rPr lang="en-IN" sz="1000" b="0" i="0">
                <a:solidFill>
                  <a:srgbClr val="212121"/>
                </a:solidFill>
                <a:effectLst/>
                <a:latin typeface="+mn-lt"/>
              </a:rPr>
              <a:t>. 2025;13:59-68.</a:t>
            </a:r>
            <a:endParaRPr lang="en-IN" sz="100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487F27-F4AC-478C-A07B-A71CA0B8625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948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487F27-F4AC-478C-A07B-A71CA0B8625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1CAB77-C5D3-E5D9-002B-070BA88C22C4}"/>
              </a:ext>
            </a:extLst>
          </p:cNvPr>
          <p:cNvSpPr/>
          <p:nvPr/>
        </p:nvSpPr>
        <p:spPr>
          <a:xfrm>
            <a:off x="2271321" y="966802"/>
            <a:ext cx="370836" cy="2959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C3D769-1B40-5429-704C-C6873285A784}"/>
              </a:ext>
            </a:extLst>
          </p:cNvPr>
          <p:cNvSpPr/>
          <p:nvPr/>
        </p:nvSpPr>
        <p:spPr>
          <a:xfrm>
            <a:off x="28592" y="87991"/>
            <a:ext cx="628616" cy="303536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Lange 2021</a:t>
            </a:r>
            <a:b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p311/col1/para7</a:t>
            </a:r>
            <a:b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/lines9-11</a:t>
            </a:r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817816D7-1574-162A-134D-172F371C458D}"/>
              </a:ext>
            </a:extLst>
          </p:cNvPr>
          <p:cNvCxnSpPr>
            <a:stCxn id="6" idx="3"/>
            <a:endCxn id="5" idx="0"/>
          </p:cNvCxnSpPr>
          <p:nvPr/>
        </p:nvCxnSpPr>
        <p:spPr>
          <a:xfrm>
            <a:off x="657208" y="239759"/>
            <a:ext cx="1799531" cy="727043"/>
          </a:xfrm>
          <a:prstGeom prst="bentConnector2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EC51AC5-25BE-04DB-4A4E-B30630E063DE}"/>
              </a:ext>
            </a:extLst>
          </p:cNvPr>
          <p:cNvSpPr/>
          <p:nvPr/>
        </p:nvSpPr>
        <p:spPr>
          <a:xfrm>
            <a:off x="2783414" y="966802"/>
            <a:ext cx="370836" cy="2959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5649FB-35F7-3130-BEB7-641B5AA8F882}"/>
              </a:ext>
            </a:extLst>
          </p:cNvPr>
          <p:cNvSpPr/>
          <p:nvPr/>
        </p:nvSpPr>
        <p:spPr>
          <a:xfrm>
            <a:off x="2477707" y="54430"/>
            <a:ext cx="876537" cy="226591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Lange 2021</a:t>
            </a:r>
            <a:b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p255/col2/para2/lines6-13</a:t>
            </a: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1C878232-F011-FE07-22E4-4C6FCC5D3435}"/>
              </a:ext>
            </a:extLst>
          </p:cNvPr>
          <p:cNvCxnSpPr>
            <a:cxnSpLocks/>
            <a:stCxn id="9" idx="2"/>
            <a:endCxn id="8" idx="0"/>
          </p:cNvCxnSpPr>
          <p:nvPr/>
        </p:nvCxnSpPr>
        <p:spPr>
          <a:xfrm rot="16200000" flipH="1">
            <a:off x="2599514" y="597483"/>
            <a:ext cx="685781" cy="52856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38B00A3-02D5-2168-82E9-40E53B095698}"/>
              </a:ext>
            </a:extLst>
          </p:cNvPr>
          <p:cNvSpPr/>
          <p:nvPr/>
        </p:nvSpPr>
        <p:spPr>
          <a:xfrm>
            <a:off x="3414191" y="54429"/>
            <a:ext cx="876537" cy="226591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Nakamura 2008</a:t>
            </a:r>
            <a:b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p1209/col2/para6/lines4-14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3D834078-D492-17DF-BED9-5579A0A5BAD3}"/>
              </a:ext>
            </a:extLst>
          </p:cNvPr>
          <p:cNvCxnSpPr>
            <a:cxnSpLocks/>
          </p:cNvCxnSpPr>
          <p:nvPr/>
        </p:nvCxnSpPr>
        <p:spPr>
          <a:xfrm rot="5400000">
            <a:off x="3365022" y="275760"/>
            <a:ext cx="510887" cy="412547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7FB6107-9857-D34C-C294-52EBE85AE57C}"/>
              </a:ext>
            </a:extLst>
          </p:cNvPr>
          <p:cNvSpPr/>
          <p:nvPr/>
        </p:nvSpPr>
        <p:spPr>
          <a:xfrm>
            <a:off x="3242030" y="966801"/>
            <a:ext cx="370836" cy="2959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0ADF0A-E278-37D4-DB87-6ED60ACA9E58}"/>
              </a:ext>
            </a:extLst>
          </p:cNvPr>
          <p:cNvSpPr/>
          <p:nvPr/>
        </p:nvSpPr>
        <p:spPr>
          <a:xfrm>
            <a:off x="4350675" y="54430"/>
            <a:ext cx="876537" cy="226591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Dong 2016</a:t>
            </a:r>
            <a:b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p2/para4/lines3-5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16523E-8155-00CF-6CC5-C53ABEF49762}"/>
              </a:ext>
            </a:extLst>
          </p:cNvPr>
          <p:cNvSpPr/>
          <p:nvPr/>
        </p:nvSpPr>
        <p:spPr>
          <a:xfrm>
            <a:off x="3782590" y="966800"/>
            <a:ext cx="370836" cy="2959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A2AACCDF-9FC3-9A3A-3B81-2E8EE9E77B9D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 rot="5400000">
            <a:off x="4035587" y="213442"/>
            <a:ext cx="685779" cy="820936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C5D9E28C-9AB2-EE70-A53D-E1366F5A3D9C}"/>
              </a:ext>
            </a:extLst>
          </p:cNvPr>
          <p:cNvSpPr/>
          <p:nvPr/>
        </p:nvSpPr>
        <p:spPr>
          <a:xfrm>
            <a:off x="4323149" y="966799"/>
            <a:ext cx="370836" cy="2959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A15E0B-DE3A-77D5-1F38-09532C457EF9}"/>
              </a:ext>
            </a:extLst>
          </p:cNvPr>
          <p:cNvSpPr/>
          <p:nvPr/>
        </p:nvSpPr>
        <p:spPr>
          <a:xfrm>
            <a:off x="5329888" y="54430"/>
            <a:ext cx="876537" cy="226591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Kouzaki 2009</a:t>
            </a:r>
            <a:b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Fiugre 3</a:t>
            </a:r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2DF536F8-887A-E9BD-F63F-D3010591B9BE}"/>
              </a:ext>
            </a:extLst>
          </p:cNvPr>
          <p:cNvCxnSpPr>
            <a:cxnSpLocks/>
            <a:stCxn id="18" idx="2"/>
            <a:endCxn id="17" idx="3"/>
          </p:cNvCxnSpPr>
          <p:nvPr/>
        </p:nvCxnSpPr>
        <p:spPr>
          <a:xfrm rot="5400000">
            <a:off x="4814186" y="160820"/>
            <a:ext cx="833771" cy="1074172"/>
          </a:xfrm>
          <a:prstGeom prst="bentConnector2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29513ABF-22F3-A563-496B-79526E3A120A}"/>
              </a:ext>
            </a:extLst>
          </p:cNvPr>
          <p:cNvSpPr/>
          <p:nvPr/>
        </p:nvSpPr>
        <p:spPr>
          <a:xfrm>
            <a:off x="956425" y="1900045"/>
            <a:ext cx="649092" cy="148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FEBC778-BEE6-0893-8C88-B4E7D0DEDC62}"/>
              </a:ext>
            </a:extLst>
          </p:cNvPr>
          <p:cNvSpPr/>
          <p:nvPr/>
        </p:nvSpPr>
        <p:spPr>
          <a:xfrm>
            <a:off x="21432" y="785643"/>
            <a:ext cx="628616" cy="226591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Jin 2021</a:t>
            </a:r>
            <a:b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Figure 2C/D</a:t>
            </a:r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5C9D6E2A-4C78-BC5B-F6AD-EBE792D004D7}"/>
              </a:ext>
            </a:extLst>
          </p:cNvPr>
          <p:cNvCxnSpPr>
            <a:cxnSpLocks/>
            <a:stCxn id="22" idx="2"/>
            <a:endCxn id="21" idx="0"/>
          </p:cNvCxnSpPr>
          <p:nvPr/>
        </p:nvCxnSpPr>
        <p:spPr>
          <a:xfrm rot="16200000" flipH="1">
            <a:off x="364450" y="983523"/>
            <a:ext cx="887811" cy="945231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0D2B4606-E030-E638-8069-64586D8C0A3A}"/>
              </a:ext>
            </a:extLst>
          </p:cNvPr>
          <p:cNvSpPr/>
          <p:nvPr/>
        </p:nvSpPr>
        <p:spPr>
          <a:xfrm>
            <a:off x="1641746" y="1899232"/>
            <a:ext cx="816360" cy="1063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4024600-FEE6-3772-2FB5-C56F03703A15}"/>
              </a:ext>
            </a:extLst>
          </p:cNvPr>
          <p:cNvSpPr/>
          <p:nvPr/>
        </p:nvSpPr>
        <p:spPr>
          <a:xfrm>
            <a:off x="28592" y="2448615"/>
            <a:ext cx="628616" cy="457424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Wu 2019</a:t>
            </a:r>
            <a:b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Figure 1</a:t>
            </a:r>
            <a:b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Figure 3</a:t>
            </a:r>
            <a:b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p4947/col1/para1/</a:t>
            </a:r>
            <a:b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lines3-7</a:t>
            </a:r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1654B8DC-20FA-0E95-13DC-A5212CDEF6DF}"/>
              </a:ext>
            </a:extLst>
          </p:cNvPr>
          <p:cNvCxnSpPr>
            <a:cxnSpLocks/>
            <a:stCxn id="25" idx="0"/>
            <a:endCxn id="24" idx="2"/>
          </p:cNvCxnSpPr>
          <p:nvPr/>
        </p:nvCxnSpPr>
        <p:spPr>
          <a:xfrm rot="5400000" flipH="1" flipV="1">
            <a:off x="974913" y="1373602"/>
            <a:ext cx="443001" cy="1707026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E214DC56-4D40-5972-BB6B-066AF8005420}"/>
              </a:ext>
            </a:extLst>
          </p:cNvPr>
          <p:cNvSpPr/>
          <p:nvPr/>
        </p:nvSpPr>
        <p:spPr>
          <a:xfrm>
            <a:off x="2459498" y="1899229"/>
            <a:ext cx="935092" cy="2024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0BE9B07-5B53-D71B-1ACD-C713B7174836}"/>
              </a:ext>
            </a:extLst>
          </p:cNvPr>
          <p:cNvSpPr/>
          <p:nvPr/>
        </p:nvSpPr>
        <p:spPr>
          <a:xfrm>
            <a:off x="3563519" y="1878014"/>
            <a:ext cx="726772" cy="431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028C802-5977-D512-F7FC-37A23DA84351}"/>
              </a:ext>
            </a:extLst>
          </p:cNvPr>
          <p:cNvSpPr/>
          <p:nvPr/>
        </p:nvSpPr>
        <p:spPr>
          <a:xfrm>
            <a:off x="2347744" y="4066564"/>
            <a:ext cx="977217" cy="226591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Tworek 2020</a:t>
            </a:r>
            <a:b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Methods/Results/Conclusions</a:t>
            </a:r>
          </a:p>
        </p:txBody>
      </p: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B96F2A7E-F1F9-5444-78D5-303983161B96}"/>
              </a:ext>
            </a:extLst>
          </p:cNvPr>
          <p:cNvCxnSpPr>
            <a:cxnSpLocks/>
            <a:stCxn id="32" idx="0"/>
            <a:endCxn id="31" idx="2"/>
          </p:cNvCxnSpPr>
          <p:nvPr/>
        </p:nvCxnSpPr>
        <p:spPr>
          <a:xfrm rot="5400000" flipH="1" flipV="1">
            <a:off x="2502894" y="2642553"/>
            <a:ext cx="1757470" cy="1090552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50531C9E-E810-528E-7565-5510089B553B}"/>
              </a:ext>
            </a:extLst>
          </p:cNvPr>
          <p:cNvSpPr/>
          <p:nvPr/>
        </p:nvSpPr>
        <p:spPr>
          <a:xfrm>
            <a:off x="4389113" y="1878014"/>
            <a:ext cx="674657" cy="147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AF0160EC-ACA3-1B24-D1FD-3038FB444E58}"/>
              </a:ext>
            </a:extLst>
          </p:cNvPr>
          <p:cNvCxnSpPr>
            <a:cxnSpLocks/>
            <a:endCxn id="34" idx="2"/>
          </p:cNvCxnSpPr>
          <p:nvPr/>
        </p:nvCxnSpPr>
        <p:spPr>
          <a:xfrm rot="5400000" flipH="1" flipV="1">
            <a:off x="3346099" y="2754103"/>
            <a:ext cx="2108440" cy="652246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14F53B6D-11A7-CB8E-E90C-C9CE4FDFDEF4}"/>
              </a:ext>
            </a:extLst>
          </p:cNvPr>
          <p:cNvSpPr/>
          <p:nvPr/>
        </p:nvSpPr>
        <p:spPr>
          <a:xfrm>
            <a:off x="3599563" y="3912676"/>
            <a:ext cx="977217" cy="534368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Shan 2010</a:t>
            </a:r>
            <a:b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p7141/col2/para4</a:t>
            </a:r>
            <a:b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b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Redhu 2012</a:t>
            </a:r>
            <a:b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Figure 2</a:t>
            </a:r>
            <a:b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p999/col1/para1/lines2-9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6C95379-E559-75AD-C3D3-CBD51356EAA9}"/>
              </a:ext>
            </a:extLst>
          </p:cNvPr>
          <p:cNvSpPr/>
          <p:nvPr/>
        </p:nvSpPr>
        <p:spPr>
          <a:xfrm>
            <a:off x="5068215" y="1878013"/>
            <a:ext cx="901399" cy="1479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74317DE-B842-B05D-963F-D3D5BF80ADEE}"/>
              </a:ext>
            </a:extLst>
          </p:cNvPr>
          <p:cNvSpPr/>
          <p:nvPr/>
        </p:nvSpPr>
        <p:spPr>
          <a:xfrm>
            <a:off x="5820287" y="3571481"/>
            <a:ext cx="977217" cy="226591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Paplinska-Goryca 2020</a:t>
            </a:r>
            <a:b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p8/para3/lines3-4</a:t>
            </a:r>
          </a:p>
        </p:txBody>
      </p: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F2EE53AB-70FB-6E63-4797-46B2522844CE}"/>
              </a:ext>
            </a:extLst>
          </p:cNvPr>
          <p:cNvCxnSpPr>
            <a:cxnSpLocks/>
            <a:stCxn id="38" idx="0"/>
            <a:endCxn id="37" idx="3"/>
          </p:cNvCxnSpPr>
          <p:nvPr/>
        </p:nvCxnSpPr>
        <p:spPr>
          <a:xfrm rot="16200000" flipV="1">
            <a:off x="5329520" y="2592105"/>
            <a:ext cx="1619471" cy="339282"/>
          </a:xfrm>
          <a:prstGeom prst="bentConnector2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46F3EE0D-BC30-20E9-C41D-6BF76D5E3720}"/>
              </a:ext>
            </a:extLst>
          </p:cNvPr>
          <p:cNvSpPr/>
          <p:nvPr/>
        </p:nvSpPr>
        <p:spPr>
          <a:xfrm>
            <a:off x="3098571" y="2358751"/>
            <a:ext cx="845792" cy="1084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FE2F1C7-4E3B-14E4-EB6C-D66EDCCD64EF}"/>
              </a:ext>
            </a:extLst>
          </p:cNvPr>
          <p:cNvSpPr/>
          <p:nvPr/>
        </p:nvSpPr>
        <p:spPr>
          <a:xfrm>
            <a:off x="4722296" y="3799380"/>
            <a:ext cx="977217" cy="226591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Zhang 2007</a:t>
            </a:r>
            <a:b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p378/col1/para1/lines4-9</a:t>
            </a:r>
          </a:p>
        </p:txBody>
      </p: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1A805AD7-712E-E6E8-0B3E-C89BA0BE1AF3}"/>
              </a:ext>
            </a:extLst>
          </p:cNvPr>
          <p:cNvCxnSpPr>
            <a:cxnSpLocks/>
            <a:stCxn id="41" idx="0"/>
            <a:endCxn id="40" idx="3"/>
          </p:cNvCxnSpPr>
          <p:nvPr/>
        </p:nvCxnSpPr>
        <p:spPr>
          <a:xfrm rot="16200000" flipV="1">
            <a:off x="3884439" y="2472914"/>
            <a:ext cx="1386390" cy="1266542"/>
          </a:xfrm>
          <a:prstGeom prst="bentConnector2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0BEA271B-8A12-AE55-F359-31A1453C7226}"/>
              </a:ext>
            </a:extLst>
          </p:cNvPr>
          <p:cNvSpPr/>
          <p:nvPr/>
        </p:nvSpPr>
        <p:spPr>
          <a:xfrm>
            <a:off x="768319" y="3410729"/>
            <a:ext cx="1156980" cy="682711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Varricchi 2018: Figure 3</a:t>
            </a:r>
            <a:b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b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Gauvreau 2014: p2103/col1/para3/lines</a:t>
            </a:r>
            <a:b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1-4</a:t>
            </a:r>
            <a:b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b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Corren 2017: p937/col1/para4/lines1-4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648AF99-7FA3-F6B0-E14D-C0E64D6A3AFA}"/>
              </a:ext>
            </a:extLst>
          </p:cNvPr>
          <p:cNvSpPr/>
          <p:nvPr/>
        </p:nvSpPr>
        <p:spPr>
          <a:xfrm>
            <a:off x="2127389" y="1480516"/>
            <a:ext cx="808784" cy="25307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3BFA215-260B-9122-CCC4-6B939CC19C21}"/>
              </a:ext>
            </a:extLst>
          </p:cNvPr>
          <p:cNvSpPr/>
          <p:nvPr/>
        </p:nvSpPr>
        <p:spPr>
          <a:xfrm>
            <a:off x="1232479" y="2482462"/>
            <a:ext cx="4702910" cy="27672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FA46A50D-D1C7-6C8E-DF8E-D14042370645}"/>
              </a:ext>
            </a:extLst>
          </p:cNvPr>
          <p:cNvCxnSpPr>
            <a:cxnSpLocks/>
            <a:stCxn id="55" idx="0"/>
            <a:endCxn id="56" idx="2"/>
          </p:cNvCxnSpPr>
          <p:nvPr/>
        </p:nvCxnSpPr>
        <p:spPr>
          <a:xfrm rot="5400000" flipH="1" flipV="1">
            <a:off x="1100724" y="1979672"/>
            <a:ext cx="1677142" cy="1184972"/>
          </a:xfrm>
          <a:prstGeom prst="bentConnector3">
            <a:avLst>
              <a:gd name="adj1" fmla="val 58261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E0750368-2C83-127B-6F13-E4304E25A4F7}"/>
              </a:ext>
            </a:extLst>
          </p:cNvPr>
          <p:cNvCxnSpPr>
            <a:cxnSpLocks/>
            <a:stCxn id="55" idx="0"/>
            <a:endCxn id="57" idx="2"/>
          </p:cNvCxnSpPr>
          <p:nvPr/>
        </p:nvCxnSpPr>
        <p:spPr>
          <a:xfrm rot="5400000" flipH="1" flipV="1">
            <a:off x="2139599" y="1966395"/>
            <a:ext cx="651544" cy="2237125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1230EF3A-6B3C-0FA7-187D-054966A5F72B}"/>
              </a:ext>
            </a:extLst>
          </p:cNvPr>
          <p:cNvSpPr/>
          <p:nvPr/>
        </p:nvSpPr>
        <p:spPr>
          <a:xfrm>
            <a:off x="1572106" y="4447044"/>
            <a:ext cx="977217" cy="1380754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Akamatsu 2008</a:t>
            </a:r>
            <a:b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Abstract/lines4-7</a:t>
            </a:r>
            <a:b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b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Williams 2021</a:t>
            </a:r>
            <a:b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Abstract/line3, 10-11</a:t>
            </a:r>
            <a:b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endParaRPr kumimoji="0" lang="en-GB" sz="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West 2016</a:t>
            </a:r>
            <a:b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p4/end paragraph 1</a:t>
            </a:r>
            <a:b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b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Wang 2020</a:t>
            </a:r>
            <a:b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p3/col2/para2/lines1-5</a:t>
            </a:r>
            <a:b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b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Wong 2010</a:t>
            </a:r>
            <a:b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p309/col1/para2/lines7-13</a:t>
            </a:r>
            <a:b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b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Narendra 2019</a:t>
            </a:r>
            <a:b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p1046/col2/para1</a:t>
            </a:r>
          </a:p>
        </p:txBody>
      </p:sp>
      <p:cxnSp>
        <p:nvCxnSpPr>
          <p:cNvPr id="64" name="Connector: Elbow 63">
            <a:extLst>
              <a:ext uri="{FF2B5EF4-FFF2-40B4-BE49-F238E27FC236}">
                <a16:creationId xmlns:a16="http://schemas.microsoft.com/office/drawing/2014/main" id="{6E5451D3-CB59-C478-85F8-B88EF16ABDE7}"/>
              </a:ext>
            </a:extLst>
          </p:cNvPr>
          <p:cNvCxnSpPr>
            <a:cxnSpLocks/>
            <a:stCxn id="63" idx="0"/>
            <a:endCxn id="30" idx="2"/>
          </p:cNvCxnSpPr>
          <p:nvPr/>
        </p:nvCxnSpPr>
        <p:spPr>
          <a:xfrm rot="5400000" flipH="1" flipV="1">
            <a:off x="1321213" y="2841214"/>
            <a:ext cx="2345333" cy="866329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477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79B529-610C-2F0A-B163-CC5486F8B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8715C5D-3EB2-CA01-6E78-8CBB9DDC9C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2F9FF7F-2597-F7F5-AF1B-7BEC73CDE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6CC2-FBB6-44A4-AB10-02DF9BA3A566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C747347-E186-F96E-7697-B5AE93B44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ADF18B3-8ABD-A9C4-A19B-5A90B54BE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1098-F6BD-4BB6-B501-048019CF73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883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23F0E4-BDA7-7C25-09FC-69E0988BB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3E18827-02BA-4465-2DA2-6E0AEFAA4E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D91D091-E083-FEFF-3D0D-4412E6ADA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6CC2-FBB6-44A4-AB10-02DF9BA3A566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8E2A1D9-22EC-BAC2-7B5B-9921A61A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9D4165E-6F8F-7E51-E4ED-0EEDBE52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1098-F6BD-4BB6-B501-048019CF73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9355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426E80E-539E-DCAD-5E5E-B6669E407A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EAA3C34-62D8-6A47-1197-6F56941CB6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3948E43-7EC2-9E26-913C-7F44AA92F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6CC2-FBB6-44A4-AB10-02DF9BA3A566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611A5AF-0CED-7B07-F58B-B5488D68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E7CB2E-3084-C614-03ED-A5BB50B1E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1098-F6BD-4BB6-B501-048019CF73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6058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PD - Singl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5ABDB1-24B0-4E73-AE71-062EEFCF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Title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6B8C15-3675-4C33-9703-923EE9B5D7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6550" y="1767600"/>
            <a:ext cx="11519386" cy="41832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400" dirty="0">
                <a:solidFill>
                  <a:srgbClr val="3C3C3C"/>
                </a:solidFill>
              </a:defRPr>
            </a:lvl1pPr>
            <a:lvl2pPr>
              <a:defRPr lang="en-US" sz="1400" dirty="0">
                <a:solidFill>
                  <a:srgbClr val="3C3C3C"/>
                </a:solidFill>
              </a:defRPr>
            </a:lvl2pPr>
            <a:lvl3pPr>
              <a:defRPr lang="en-US" sz="1400" dirty="0">
                <a:solidFill>
                  <a:srgbClr val="3C3C3C"/>
                </a:solidFill>
              </a:defRPr>
            </a:lvl3pPr>
            <a:lvl4pPr>
              <a:defRPr lang="en-US" sz="1400" dirty="0">
                <a:solidFill>
                  <a:srgbClr val="3C3C3C"/>
                </a:solidFill>
              </a:defRPr>
            </a:lvl4pPr>
            <a:lvl5pPr>
              <a:defRPr lang="en-GB" sz="1200" dirty="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Numbered list</a:t>
            </a:r>
          </a:p>
          <a:p>
            <a:pPr lvl="2"/>
            <a:r>
              <a:rPr lang="en-US"/>
              <a:t>Secondary bullet</a:t>
            </a:r>
          </a:p>
          <a:p>
            <a:pPr lvl="3"/>
            <a:r>
              <a:rPr lang="en-US"/>
              <a:t>Sub bullet</a:t>
            </a:r>
          </a:p>
          <a:p>
            <a:pPr lvl="4"/>
            <a:r>
              <a:rPr lang="en-US"/>
              <a:t>Mini bullet</a:t>
            </a:r>
            <a:endParaRPr lang="en-GB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E9C7E2E2-8E32-4E60-BC37-96DF8C9F7B7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35936" y="5984774"/>
            <a:ext cx="11520000" cy="540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00"/>
            </a:lvl2pPr>
          </a:lstStyle>
          <a:p>
            <a:pPr lvl="0"/>
            <a:r>
              <a:rPr lang="en-US"/>
              <a:t>Insert References &amp; Abbreviations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9F489A7-B5CC-4D3E-B83E-FCBBF77948E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5936" y="770400"/>
            <a:ext cx="10800000" cy="184666"/>
          </a:xfrm>
        </p:spPr>
        <p:txBody>
          <a:bodyPr>
            <a:spAutoFit/>
          </a:bodyPr>
          <a:lstStyle>
            <a:lvl1pPr marL="0" indent="0">
              <a:tabLst/>
              <a:defRPr sz="1200" b="1">
                <a:solidFill>
                  <a:srgbClr val="304185"/>
                </a:solidFill>
              </a:defRPr>
            </a:lvl1pPr>
            <a:lvl2pPr marL="0" indent="0">
              <a:tabLst/>
              <a:defRPr sz="1200" b="1"/>
            </a:lvl2pPr>
            <a:lvl3pPr marL="0" indent="0">
              <a:tabLst/>
              <a:defRPr sz="1200" b="1"/>
            </a:lvl3pPr>
            <a:lvl4pPr marL="0" indent="0">
              <a:tabLst/>
              <a:defRPr sz="1200" b="1"/>
            </a:lvl4pPr>
            <a:lvl5pPr marL="0" indent="0">
              <a:tabLst/>
              <a:defRPr sz="1200" b="1"/>
            </a:lvl5pPr>
          </a:lstStyle>
          <a:p>
            <a:pPr lvl="0"/>
            <a:r>
              <a:rPr lang="en-US"/>
              <a:t>PAGE HEADING</a:t>
            </a:r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A6626B-0C14-4D5C-8C12-338BE65D1C2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76B5FCD-3849-42BD-B56B-22E62382A2C3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090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3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sthma - Singl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5ABDB1-24B0-4E73-AE71-062EEFCF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Title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6B8C15-3675-4C33-9703-923EE9B5D7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6550" y="1767600"/>
            <a:ext cx="11519386" cy="41832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400" dirty="0">
                <a:solidFill>
                  <a:srgbClr val="3C3C3C"/>
                </a:solidFill>
              </a:defRPr>
            </a:lvl1pPr>
            <a:lvl2pPr>
              <a:defRPr lang="en-US" sz="1400" dirty="0">
                <a:solidFill>
                  <a:srgbClr val="3C3C3C"/>
                </a:solidFill>
              </a:defRPr>
            </a:lvl2pPr>
            <a:lvl3pPr>
              <a:defRPr lang="en-US" sz="1400" dirty="0">
                <a:solidFill>
                  <a:srgbClr val="3C3C3C"/>
                </a:solidFill>
              </a:defRPr>
            </a:lvl3pPr>
            <a:lvl4pPr>
              <a:defRPr lang="en-US" sz="1400" dirty="0">
                <a:solidFill>
                  <a:srgbClr val="3C3C3C"/>
                </a:solidFill>
              </a:defRPr>
            </a:lvl4pPr>
            <a:lvl5pPr>
              <a:defRPr lang="en-GB" sz="1200" dirty="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Numbered list</a:t>
            </a:r>
          </a:p>
          <a:p>
            <a:pPr lvl="2"/>
            <a:r>
              <a:rPr lang="en-US"/>
              <a:t>Secondary bullet</a:t>
            </a:r>
          </a:p>
          <a:p>
            <a:pPr lvl="3"/>
            <a:r>
              <a:rPr lang="en-US"/>
              <a:t>Sub bullet</a:t>
            </a:r>
          </a:p>
          <a:p>
            <a:pPr lvl="4"/>
            <a:r>
              <a:rPr lang="en-US"/>
              <a:t>Mini bullet</a:t>
            </a:r>
            <a:endParaRPr lang="en-GB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E9C7E2E2-8E32-4E60-BC37-96DF8C9F7B7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35936" y="5984774"/>
            <a:ext cx="11520000" cy="540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00"/>
            </a:lvl2pPr>
          </a:lstStyle>
          <a:p>
            <a:pPr lvl="0"/>
            <a:r>
              <a:rPr lang="en-US"/>
              <a:t>Insert References &amp; Abbreviations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9F489A7-B5CC-4D3E-B83E-FCBBF77948E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5936" y="770400"/>
            <a:ext cx="10800000" cy="184666"/>
          </a:xfrm>
        </p:spPr>
        <p:txBody>
          <a:bodyPr>
            <a:spAutoFit/>
          </a:bodyPr>
          <a:lstStyle>
            <a:lvl1pPr marL="0" indent="0">
              <a:tabLst/>
              <a:defRPr sz="1200" b="1">
                <a:solidFill>
                  <a:srgbClr val="5693CE"/>
                </a:solidFill>
              </a:defRPr>
            </a:lvl1pPr>
            <a:lvl2pPr marL="0" indent="0">
              <a:tabLst/>
              <a:defRPr sz="1200" b="1"/>
            </a:lvl2pPr>
            <a:lvl3pPr marL="0" indent="0">
              <a:tabLst/>
              <a:defRPr sz="1200" b="1"/>
            </a:lvl3pPr>
            <a:lvl4pPr marL="0" indent="0">
              <a:tabLst/>
              <a:defRPr sz="1200" b="1"/>
            </a:lvl4pPr>
            <a:lvl5pPr marL="0" indent="0">
              <a:tabLst/>
              <a:defRPr sz="1200" b="1"/>
            </a:lvl5pPr>
          </a:lstStyle>
          <a:p>
            <a:pPr lvl="0"/>
            <a:r>
              <a:rPr lang="en-US"/>
              <a:t>PAGE HEADING</a:t>
            </a:r>
            <a:endParaRPr lang="en-GB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80EC757-6A06-4A3B-8CA1-756438C3529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342757" y="818977"/>
            <a:ext cx="513307" cy="540000"/>
            <a:chOff x="4016691" y="3284219"/>
            <a:chExt cx="1117282" cy="117538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FE83FD4-AEE1-458C-8102-1C96EC12FEB1}"/>
                </a:ext>
              </a:extLst>
            </p:cNvPr>
            <p:cNvSpPr/>
            <p:nvPr/>
          </p:nvSpPr>
          <p:spPr>
            <a:xfrm>
              <a:off x="4016691" y="3284219"/>
              <a:ext cx="1117282" cy="1175385"/>
            </a:xfrm>
            <a:custGeom>
              <a:avLst/>
              <a:gdLst>
                <a:gd name="connsiteX0" fmla="*/ 0 w 1117282"/>
                <a:gd name="connsiteY0" fmla="*/ 294322 h 1175385"/>
                <a:gd name="connsiteX1" fmla="*/ 0 w 1117282"/>
                <a:gd name="connsiteY1" fmla="*/ 881062 h 1175385"/>
                <a:gd name="connsiteX2" fmla="*/ 558165 w 1117282"/>
                <a:gd name="connsiteY2" fmla="*/ 1175385 h 1175385"/>
                <a:gd name="connsiteX3" fmla="*/ 1117283 w 1117282"/>
                <a:gd name="connsiteY3" fmla="*/ 881062 h 1175385"/>
                <a:gd name="connsiteX4" fmla="*/ 1117283 w 1117282"/>
                <a:gd name="connsiteY4" fmla="*/ 294322 h 1175385"/>
                <a:gd name="connsiteX5" fmla="*/ 558165 w 1117282"/>
                <a:gd name="connsiteY5" fmla="*/ 0 h 1175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7282" h="1175385">
                  <a:moveTo>
                    <a:pt x="0" y="294322"/>
                  </a:moveTo>
                  <a:lnTo>
                    <a:pt x="0" y="881062"/>
                  </a:lnTo>
                  <a:lnTo>
                    <a:pt x="558165" y="1175385"/>
                  </a:lnTo>
                  <a:lnTo>
                    <a:pt x="1117283" y="881062"/>
                  </a:lnTo>
                  <a:lnTo>
                    <a:pt x="1117283" y="294322"/>
                  </a:lnTo>
                  <a:lnTo>
                    <a:pt x="558165" y="0"/>
                  </a:lnTo>
                  <a:close/>
                </a:path>
              </a:pathLst>
            </a:custGeom>
            <a:solidFill>
              <a:srgbClr val="5693CE"/>
            </a:solidFill>
            <a:ln w="63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4C961EE-1DAE-40F8-A0DE-69162A5D9727}"/>
                </a:ext>
              </a:extLst>
            </p:cNvPr>
            <p:cNvSpPr/>
            <p:nvPr/>
          </p:nvSpPr>
          <p:spPr>
            <a:xfrm>
              <a:off x="4139564" y="3471862"/>
              <a:ext cx="874394" cy="664606"/>
            </a:xfrm>
            <a:custGeom>
              <a:avLst/>
              <a:gdLst>
                <a:gd name="connsiteX0" fmla="*/ 752475 w 874394"/>
                <a:gd name="connsiteY0" fmla="*/ 461963 h 664606"/>
                <a:gd name="connsiteX1" fmla="*/ 782955 w 874394"/>
                <a:gd name="connsiteY1" fmla="*/ 473393 h 664606"/>
                <a:gd name="connsiteX2" fmla="*/ 782955 w 874394"/>
                <a:gd name="connsiteY2" fmla="*/ 501015 h 664606"/>
                <a:gd name="connsiteX3" fmla="*/ 773430 w 874394"/>
                <a:gd name="connsiteY3" fmla="*/ 591503 h 664606"/>
                <a:gd name="connsiteX4" fmla="*/ 749617 w 874394"/>
                <a:gd name="connsiteY4" fmla="*/ 648653 h 664606"/>
                <a:gd name="connsiteX5" fmla="*/ 727710 w 874394"/>
                <a:gd name="connsiteY5" fmla="*/ 663893 h 664606"/>
                <a:gd name="connsiteX6" fmla="*/ 700088 w 874394"/>
                <a:gd name="connsiteY6" fmla="*/ 658178 h 664606"/>
                <a:gd name="connsiteX7" fmla="*/ 608647 w 874394"/>
                <a:gd name="connsiteY7" fmla="*/ 637222 h 664606"/>
                <a:gd name="connsiteX8" fmla="*/ 520065 w 874394"/>
                <a:gd name="connsiteY8" fmla="*/ 628650 h 664606"/>
                <a:gd name="connsiteX9" fmla="*/ 476250 w 874394"/>
                <a:gd name="connsiteY9" fmla="*/ 534353 h 664606"/>
                <a:gd name="connsiteX10" fmla="*/ 467677 w 874394"/>
                <a:gd name="connsiteY10" fmla="*/ 419100 h 664606"/>
                <a:gd name="connsiteX11" fmla="*/ 469582 w 874394"/>
                <a:gd name="connsiteY11" fmla="*/ 357188 h 664606"/>
                <a:gd name="connsiteX12" fmla="*/ 437197 w 874394"/>
                <a:gd name="connsiteY12" fmla="*/ 313372 h 664606"/>
                <a:gd name="connsiteX13" fmla="*/ 404813 w 874394"/>
                <a:gd name="connsiteY13" fmla="*/ 357188 h 664606"/>
                <a:gd name="connsiteX14" fmla="*/ 406717 w 874394"/>
                <a:gd name="connsiteY14" fmla="*/ 419100 h 664606"/>
                <a:gd name="connsiteX15" fmla="*/ 398145 w 874394"/>
                <a:gd name="connsiteY15" fmla="*/ 534353 h 664606"/>
                <a:gd name="connsiteX16" fmla="*/ 354330 w 874394"/>
                <a:gd name="connsiteY16" fmla="*/ 628650 h 664606"/>
                <a:gd name="connsiteX17" fmla="*/ 265747 w 874394"/>
                <a:gd name="connsiteY17" fmla="*/ 637222 h 664606"/>
                <a:gd name="connsiteX18" fmla="*/ 173355 w 874394"/>
                <a:gd name="connsiteY18" fmla="*/ 658178 h 664606"/>
                <a:gd name="connsiteX19" fmla="*/ 145732 w 874394"/>
                <a:gd name="connsiteY19" fmla="*/ 663893 h 664606"/>
                <a:gd name="connsiteX20" fmla="*/ 123825 w 874394"/>
                <a:gd name="connsiteY20" fmla="*/ 648653 h 664606"/>
                <a:gd name="connsiteX21" fmla="*/ 100013 w 874394"/>
                <a:gd name="connsiteY21" fmla="*/ 591503 h 664606"/>
                <a:gd name="connsiteX22" fmla="*/ 90488 w 874394"/>
                <a:gd name="connsiteY22" fmla="*/ 501015 h 664606"/>
                <a:gd name="connsiteX23" fmla="*/ 90488 w 874394"/>
                <a:gd name="connsiteY23" fmla="*/ 473393 h 664606"/>
                <a:gd name="connsiteX24" fmla="*/ 121920 w 874394"/>
                <a:gd name="connsiteY24" fmla="*/ 461963 h 664606"/>
                <a:gd name="connsiteX25" fmla="*/ 130492 w 874394"/>
                <a:gd name="connsiteY25" fmla="*/ 456247 h 664606"/>
                <a:gd name="connsiteX26" fmla="*/ 140970 w 874394"/>
                <a:gd name="connsiteY26" fmla="*/ 344805 h 664606"/>
                <a:gd name="connsiteX27" fmla="*/ 115252 w 874394"/>
                <a:gd name="connsiteY27" fmla="*/ 323850 h 664606"/>
                <a:gd name="connsiteX28" fmla="*/ 123825 w 874394"/>
                <a:gd name="connsiteY28" fmla="*/ 298133 h 664606"/>
                <a:gd name="connsiteX29" fmla="*/ 171450 w 874394"/>
                <a:gd name="connsiteY29" fmla="*/ 192405 h 664606"/>
                <a:gd name="connsiteX30" fmla="*/ 226695 w 874394"/>
                <a:gd name="connsiteY30" fmla="*/ 120967 h 664606"/>
                <a:gd name="connsiteX31" fmla="*/ 286702 w 874394"/>
                <a:gd name="connsiteY31" fmla="*/ 92392 h 664606"/>
                <a:gd name="connsiteX32" fmla="*/ 339090 w 874394"/>
                <a:gd name="connsiteY32" fmla="*/ 123825 h 664606"/>
                <a:gd name="connsiteX33" fmla="*/ 375285 w 874394"/>
                <a:gd name="connsiteY33" fmla="*/ 196215 h 664606"/>
                <a:gd name="connsiteX34" fmla="*/ 385763 w 874394"/>
                <a:gd name="connsiteY34" fmla="*/ 234315 h 664606"/>
                <a:gd name="connsiteX35" fmla="*/ 399097 w 874394"/>
                <a:gd name="connsiteY35" fmla="*/ 18097 h 664606"/>
                <a:gd name="connsiteX36" fmla="*/ 412432 w 874394"/>
                <a:gd name="connsiteY36" fmla="*/ 2858 h 664606"/>
                <a:gd name="connsiteX37" fmla="*/ 413385 w 874394"/>
                <a:gd name="connsiteY37" fmla="*/ 2858 h 664606"/>
                <a:gd name="connsiteX38" fmla="*/ 428625 w 874394"/>
                <a:gd name="connsiteY38" fmla="*/ 18097 h 664606"/>
                <a:gd name="connsiteX39" fmla="*/ 401955 w 874394"/>
                <a:gd name="connsiteY39" fmla="*/ 282892 h 664606"/>
                <a:gd name="connsiteX40" fmla="*/ 341947 w 874394"/>
                <a:gd name="connsiteY40" fmla="*/ 356235 h 664606"/>
                <a:gd name="connsiteX41" fmla="*/ 234315 w 874394"/>
                <a:gd name="connsiteY41" fmla="*/ 387667 h 664606"/>
                <a:gd name="connsiteX42" fmla="*/ 218122 w 874394"/>
                <a:gd name="connsiteY42" fmla="*/ 374333 h 664606"/>
                <a:gd name="connsiteX43" fmla="*/ 231457 w 874394"/>
                <a:gd name="connsiteY43" fmla="*/ 358140 h 664606"/>
                <a:gd name="connsiteX44" fmla="*/ 314325 w 874394"/>
                <a:gd name="connsiteY44" fmla="*/ 339090 h 664606"/>
                <a:gd name="connsiteX45" fmla="*/ 255270 w 874394"/>
                <a:gd name="connsiteY45" fmla="*/ 302895 h 664606"/>
                <a:gd name="connsiteX46" fmla="*/ 170497 w 874394"/>
                <a:gd name="connsiteY46" fmla="*/ 280035 h 664606"/>
                <a:gd name="connsiteX47" fmla="*/ 190500 w 874394"/>
                <a:gd name="connsiteY47" fmla="*/ 257175 h 664606"/>
                <a:gd name="connsiteX48" fmla="*/ 228600 w 874394"/>
                <a:gd name="connsiteY48" fmla="*/ 272415 h 664606"/>
                <a:gd name="connsiteX49" fmla="*/ 211455 w 874394"/>
                <a:gd name="connsiteY49" fmla="*/ 234315 h 664606"/>
                <a:gd name="connsiteX50" fmla="*/ 240982 w 874394"/>
                <a:gd name="connsiteY50" fmla="*/ 226695 h 664606"/>
                <a:gd name="connsiteX51" fmla="*/ 303847 w 874394"/>
                <a:gd name="connsiteY51" fmla="*/ 298133 h 664606"/>
                <a:gd name="connsiteX52" fmla="*/ 303847 w 874394"/>
                <a:gd name="connsiteY52" fmla="*/ 259080 h 664606"/>
                <a:gd name="connsiteX53" fmla="*/ 330517 w 874394"/>
                <a:gd name="connsiteY53" fmla="*/ 245745 h 664606"/>
                <a:gd name="connsiteX54" fmla="*/ 330517 w 874394"/>
                <a:gd name="connsiteY54" fmla="*/ 311467 h 664606"/>
                <a:gd name="connsiteX55" fmla="*/ 344805 w 874394"/>
                <a:gd name="connsiteY55" fmla="*/ 318135 h 664606"/>
                <a:gd name="connsiteX56" fmla="*/ 366713 w 874394"/>
                <a:gd name="connsiteY56" fmla="*/ 289560 h 664606"/>
                <a:gd name="connsiteX57" fmla="*/ 346710 w 874394"/>
                <a:gd name="connsiteY57" fmla="*/ 206692 h 664606"/>
                <a:gd name="connsiteX58" fmla="*/ 315277 w 874394"/>
                <a:gd name="connsiteY58" fmla="*/ 143828 h 664606"/>
                <a:gd name="connsiteX59" fmla="*/ 286702 w 874394"/>
                <a:gd name="connsiteY59" fmla="*/ 124778 h 664606"/>
                <a:gd name="connsiteX60" fmla="*/ 246697 w 874394"/>
                <a:gd name="connsiteY60" fmla="*/ 145733 h 664606"/>
                <a:gd name="connsiteX61" fmla="*/ 197167 w 874394"/>
                <a:gd name="connsiteY61" fmla="*/ 210503 h 664606"/>
                <a:gd name="connsiteX62" fmla="*/ 149542 w 874394"/>
                <a:gd name="connsiteY62" fmla="*/ 317183 h 664606"/>
                <a:gd name="connsiteX63" fmla="*/ 178117 w 874394"/>
                <a:gd name="connsiteY63" fmla="*/ 357188 h 664606"/>
                <a:gd name="connsiteX64" fmla="*/ 120015 w 874394"/>
                <a:gd name="connsiteY64" fmla="*/ 496253 h 664606"/>
                <a:gd name="connsiteX65" fmla="*/ 129540 w 874394"/>
                <a:gd name="connsiteY65" fmla="*/ 587693 h 664606"/>
                <a:gd name="connsiteX66" fmla="*/ 152400 w 874394"/>
                <a:gd name="connsiteY66" fmla="*/ 637222 h 664606"/>
                <a:gd name="connsiteX67" fmla="*/ 268605 w 874394"/>
                <a:gd name="connsiteY67" fmla="*/ 609600 h 664606"/>
                <a:gd name="connsiteX68" fmla="*/ 337185 w 874394"/>
                <a:gd name="connsiteY68" fmla="*/ 605790 h 664606"/>
                <a:gd name="connsiteX69" fmla="*/ 367665 w 874394"/>
                <a:gd name="connsiteY69" fmla="*/ 531495 h 664606"/>
                <a:gd name="connsiteX70" fmla="*/ 376238 w 874394"/>
                <a:gd name="connsiteY70" fmla="*/ 421005 h 664606"/>
                <a:gd name="connsiteX71" fmla="*/ 375285 w 874394"/>
                <a:gd name="connsiteY71" fmla="*/ 384810 h 664606"/>
                <a:gd name="connsiteX72" fmla="*/ 295275 w 874394"/>
                <a:gd name="connsiteY72" fmla="*/ 423863 h 664606"/>
                <a:gd name="connsiteX73" fmla="*/ 281940 w 874394"/>
                <a:gd name="connsiteY73" fmla="*/ 445770 h 664606"/>
                <a:gd name="connsiteX74" fmla="*/ 337185 w 874394"/>
                <a:gd name="connsiteY74" fmla="*/ 520065 h 664606"/>
                <a:gd name="connsiteX75" fmla="*/ 308610 w 874394"/>
                <a:gd name="connsiteY75" fmla="*/ 529590 h 664606"/>
                <a:gd name="connsiteX76" fmla="*/ 267652 w 874394"/>
                <a:gd name="connsiteY76" fmla="*/ 472440 h 664606"/>
                <a:gd name="connsiteX77" fmla="*/ 240030 w 874394"/>
                <a:gd name="connsiteY77" fmla="*/ 579120 h 664606"/>
                <a:gd name="connsiteX78" fmla="*/ 209550 w 874394"/>
                <a:gd name="connsiteY78" fmla="*/ 576263 h 664606"/>
                <a:gd name="connsiteX79" fmla="*/ 219075 w 874394"/>
                <a:gd name="connsiteY79" fmla="*/ 515303 h 664606"/>
                <a:gd name="connsiteX80" fmla="*/ 175260 w 874394"/>
                <a:gd name="connsiteY80" fmla="*/ 557213 h 664606"/>
                <a:gd name="connsiteX81" fmla="*/ 152400 w 874394"/>
                <a:gd name="connsiteY81" fmla="*/ 538163 h 664606"/>
                <a:gd name="connsiteX82" fmla="*/ 230505 w 874394"/>
                <a:gd name="connsiteY82" fmla="*/ 480060 h 664606"/>
                <a:gd name="connsiteX83" fmla="*/ 255270 w 874394"/>
                <a:gd name="connsiteY83" fmla="*/ 431482 h 664606"/>
                <a:gd name="connsiteX84" fmla="*/ 233363 w 874394"/>
                <a:gd name="connsiteY84" fmla="*/ 433388 h 664606"/>
                <a:gd name="connsiteX85" fmla="*/ 230505 w 874394"/>
                <a:gd name="connsiteY85" fmla="*/ 433388 h 664606"/>
                <a:gd name="connsiteX86" fmla="*/ 216217 w 874394"/>
                <a:gd name="connsiteY86" fmla="*/ 418147 h 664606"/>
                <a:gd name="connsiteX87" fmla="*/ 231457 w 874394"/>
                <a:gd name="connsiteY87" fmla="*/ 403860 h 664606"/>
                <a:gd name="connsiteX88" fmla="*/ 421957 w 874394"/>
                <a:gd name="connsiteY88" fmla="*/ 278130 h 664606"/>
                <a:gd name="connsiteX89" fmla="*/ 436245 w 874394"/>
                <a:gd name="connsiteY89" fmla="*/ 267653 h 664606"/>
                <a:gd name="connsiteX90" fmla="*/ 450532 w 874394"/>
                <a:gd name="connsiteY90" fmla="*/ 278130 h 664606"/>
                <a:gd name="connsiteX91" fmla="*/ 641032 w 874394"/>
                <a:gd name="connsiteY91" fmla="*/ 403860 h 664606"/>
                <a:gd name="connsiteX92" fmla="*/ 643890 w 874394"/>
                <a:gd name="connsiteY92" fmla="*/ 403860 h 664606"/>
                <a:gd name="connsiteX93" fmla="*/ 656272 w 874394"/>
                <a:gd name="connsiteY93" fmla="*/ 421005 h 664606"/>
                <a:gd name="connsiteX94" fmla="*/ 639128 w 874394"/>
                <a:gd name="connsiteY94" fmla="*/ 433388 h 664606"/>
                <a:gd name="connsiteX95" fmla="*/ 608647 w 874394"/>
                <a:gd name="connsiteY95" fmla="*/ 429578 h 664606"/>
                <a:gd name="connsiteX96" fmla="*/ 633413 w 874394"/>
                <a:gd name="connsiteY96" fmla="*/ 479107 h 664606"/>
                <a:gd name="connsiteX97" fmla="*/ 711517 w 874394"/>
                <a:gd name="connsiteY97" fmla="*/ 537210 h 664606"/>
                <a:gd name="connsiteX98" fmla="*/ 688657 w 874394"/>
                <a:gd name="connsiteY98" fmla="*/ 556260 h 664606"/>
                <a:gd name="connsiteX99" fmla="*/ 644842 w 874394"/>
                <a:gd name="connsiteY99" fmla="*/ 514350 h 664606"/>
                <a:gd name="connsiteX100" fmla="*/ 655320 w 874394"/>
                <a:gd name="connsiteY100" fmla="*/ 575310 h 664606"/>
                <a:gd name="connsiteX101" fmla="*/ 624840 w 874394"/>
                <a:gd name="connsiteY101" fmla="*/ 578168 h 664606"/>
                <a:gd name="connsiteX102" fmla="*/ 597217 w 874394"/>
                <a:gd name="connsiteY102" fmla="*/ 471488 h 664606"/>
                <a:gd name="connsiteX103" fmla="*/ 556260 w 874394"/>
                <a:gd name="connsiteY103" fmla="*/ 528638 h 664606"/>
                <a:gd name="connsiteX104" fmla="*/ 527685 w 874394"/>
                <a:gd name="connsiteY104" fmla="*/ 519113 h 664606"/>
                <a:gd name="connsiteX105" fmla="*/ 582930 w 874394"/>
                <a:gd name="connsiteY105" fmla="*/ 444818 h 664606"/>
                <a:gd name="connsiteX106" fmla="*/ 567690 w 874394"/>
                <a:gd name="connsiteY106" fmla="*/ 420053 h 664606"/>
                <a:gd name="connsiteX107" fmla="*/ 497205 w 874394"/>
                <a:gd name="connsiteY107" fmla="*/ 383858 h 664606"/>
                <a:gd name="connsiteX108" fmla="*/ 496252 w 874394"/>
                <a:gd name="connsiteY108" fmla="*/ 420053 h 664606"/>
                <a:gd name="connsiteX109" fmla="*/ 504825 w 874394"/>
                <a:gd name="connsiteY109" fmla="*/ 529590 h 664606"/>
                <a:gd name="connsiteX110" fmla="*/ 535305 w 874394"/>
                <a:gd name="connsiteY110" fmla="*/ 603885 h 664606"/>
                <a:gd name="connsiteX111" fmla="*/ 603885 w 874394"/>
                <a:gd name="connsiteY111" fmla="*/ 607695 h 664606"/>
                <a:gd name="connsiteX112" fmla="*/ 720090 w 874394"/>
                <a:gd name="connsiteY112" fmla="*/ 635318 h 664606"/>
                <a:gd name="connsiteX113" fmla="*/ 742950 w 874394"/>
                <a:gd name="connsiteY113" fmla="*/ 585788 h 664606"/>
                <a:gd name="connsiteX114" fmla="*/ 752475 w 874394"/>
                <a:gd name="connsiteY114" fmla="*/ 494347 h 664606"/>
                <a:gd name="connsiteX115" fmla="*/ 713422 w 874394"/>
                <a:gd name="connsiteY115" fmla="*/ 466725 h 664606"/>
                <a:gd name="connsiteX116" fmla="*/ 722947 w 874394"/>
                <a:gd name="connsiteY116" fmla="*/ 316230 h 664606"/>
                <a:gd name="connsiteX117" fmla="*/ 675322 w 874394"/>
                <a:gd name="connsiteY117" fmla="*/ 208597 h 664606"/>
                <a:gd name="connsiteX118" fmla="*/ 625792 w 874394"/>
                <a:gd name="connsiteY118" fmla="*/ 143828 h 664606"/>
                <a:gd name="connsiteX119" fmla="*/ 585788 w 874394"/>
                <a:gd name="connsiteY119" fmla="*/ 122872 h 664606"/>
                <a:gd name="connsiteX120" fmla="*/ 557213 w 874394"/>
                <a:gd name="connsiteY120" fmla="*/ 141922 h 664606"/>
                <a:gd name="connsiteX121" fmla="*/ 525780 w 874394"/>
                <a:gd name="connsiteY121" fmla="*/ 204788 h 664606"/>
                <a:gd name="connsiteX122" fmla="*/ 505777 w 874394"/>
                <a:gd name="connsiteY122" fmla="*/ 287655 h 664606"/>
                <a:gd name="connsiteX123" fmla="*/ 527685 w 874394"/>
                <a:gd name="connsiteY123" fmla="*/ 315278 h 664606"/>
                <a:gd name="connsiteX124" fmla="*/ 541972 w 874394"/>
                <a:gd name="connsiteY124" fmla="*/ 308610 h 664606"/>
                <a:gd name="connsiteX125" fmla="*/ 541972 w 874394"/>
                <a:gd name="connsiteY125" fmla="*/ 242888 h 664606"/>
                <a:gd name="connsiteX126" fmla="*/ 568642 w 874394"/>
                <a:gd name="connsiteY126" fmla="*/ 256222 h 664606"/>
                <a:gd name="connsiteX127" fmla="*/ 568642 w 874394"/>
                <a:gd name="connsiteY127" fmla="*/ 295275 h 664606"/>
                <a:gd name="connsiteX128" fmla="*/ 631507 w 874394"/>
                <a:gd name="connsiteY128" fmla="*/ 223838 h 664606"/>
                <a:gd name="connsiteX129" fmla="*/ 661035 w 874394"/>
                <a:gd name="connsiteY129" fmla="*/ 231458 h 664606"/>
                <a:gd name="connsiteX130" fmla="*/ 644842 w 874394"/>
                <a:gd name="connsiteY130" fmla="*/ 268605 h 664606"/>
                <a:gd name="connsiteX131" fmla="*/ 681990 w 874394"/>
                <a:gd name="connsiteY131" fmla="*/ 253365 h 664606"/>
                <a:gd name="connsiteX132" fmla="*/ 701992 w 874394"/>
                <a:gd name="connsiteY132" fmla="*/ 276225 h 664606"/>
                <a:gd name="connsiteX133" fmla="*/ 617220 w 874394"/>
                <a:gd name="connsiteY133" fmla="*/ 299085 h 664606"/>
                <a:gd name="connsiteX134" fmla="*/ 558165 w 874394"/>
                <a:gd name="connsiteY134" fmla="*/ 335280 h 664606"/>
                <a:gd name="connsiteX135" fmla="*/ 641032 w 874394"/>
                <a:gd name="connsiteY135" fmla="*/ 355283 h 664606"/>
                <a:gd name="connsiteX136" fmla="*/ 642938 w 874394"/>
                <a:gd name="connsiteY136" fmla="*/ 355283 h 664606"/>
                <a:gd name="connsiteX137" fmla="*/ 655320 w 874394"/>
                <a:gd name="connsiteY137" fmla="*/ 372428 h 664606"/>
                <a:gd name="connsiteX138" fmla="*/ 638175 w 874394"/>
                <a:gd name="connsiteY138" fmla="*/ 384810 h 664606"/>
                <a:gd name="connsiteX139" fmla="*/ 530543 w 874394"/>
                <a:gd name="connsiteY139" fmla="*/ 353378 h 664606"/>
                <a:gd name="connsiteX140" fmla="*/ 470535 w 874394"/>
                <a:gd name="connsiteY140" fmla="*/ 280035 h 664606"/>
                <a:gd name="connsiteX141" fmla="*/ 443865 w 874394"/>
                <a:gd name="connsiteY141" fmla="*/ 15240 h 664606"/>
                <a:gd name="connsiteX142" fmla="*/ 443865 w 874394"/>
                <a:gd name="connsiteY142" fmla="*/ 15240 h 664606"/>
                <a:gd name="connsiteX143" fmla="*/ 459105 w 874394"/>
                <a:gd name="connsiteY143" fmla="*/ 0 h 664606"/>
                <a:gd name="connsiteX144" fmla="*/ 474345 w 874394"/>
                <a:gd name="connsiteY144" fmla="*/ 15240 h 664606"/>
                <a:gd name="connsiteX145" fmla="*/ 487680 w 874394"/>
                <a:gd name="connsiteY145" fmla="*/ 231458 h 664606"/>
                <a:gd name="connsiteX146" fmla="*/ 498157 w 874394"/>
                <a:gd name="connsiteY146" fmla="*/ 193358 h 664606"/>
                <a:gd name="connsiteX147" fmla="*/ 533400 w 874394"/>
                <a:gd name="connsiteY147" fmla="*/ 121920 h 664606"/>
                <a:gd name="connsiteX148" fmla="*/ 585788 w 874394"/>
                <a:gd name="connsiteY148" fmla="*/ 90488 h 664606"/>
                <a:gd name="connsiteX149" fmla="*/ 645795 w 874394"/>
                <a:gd name="connsiteY149" fmla="*/ 119063 h 664606"/>
                <a:gd name="connsiteX150" fmla="*/ 701040 w 874394"/>
                <a:gd name="connsiteY150" fmla="*/ 190500 h 664606"/>
                <a:gd name="connsiteX151" fmla="*/ 748665 w 874394"/>
                <a:gd name="connsiteY151" fmla="*/ 296228 h 664606"/>
                <a:gd name="connsiteX152" fmla="*/ 757238 w 874394"/>
                <a:gd name="connsiteY152" fmla="*/ 321945 h 664606"/>
                <a:gd name="connsiteX153" fmla="*/ 725805 w 874394"/>
                <a:gd name="connsiteY153" fmla="*/ 351472 h 664606"/>
                <a:gd name="connsiteX154" fmla="*/ 752475 w 874394"/>
                <a:gd name="connsiteY154" fmla="*/ 461963 h 664606"/>
                <a:gd name="connsiteX155" fmla="*/ 112395 w 874394"/>
                <a:gd name="connsiteY155" fmla="*/ 395288 h 664606"/>
                <a:gd name="connsiteX156" fmla="*/ 112395 w 874394"/>
                <a:gd name="connsiteY156" fmla="*/ 393382 h 664606"/>
                <a:gd name="connsiteX157" fmla="*/ 110490 w 874394"/>
                <a:gd name="connsiteY157" fmla="*/ 389572 h 664606"/>
                <a:gd name="connsiteX158" fmla="*/ 70485 w 874394"/>
                <a:gd name="connsiteY158" fmla="*/ 349567 h 664606"/>
                <a:gd name="connsiteX159" fmla="*/ 62865 w 874394"/>
                <a:gd name="connsiteY159" fmla="*/ 349567 h 664606"/>
                <a:gd name="connsiteX160" fmla="*/ 62865 w 874394"/>
                <a:gd name="connsiteY160" fmla="*/ 349567 h 664606"/>
                <a:gd name="connsiteX161" fmla="*/ 52388 w 874394"/>
                <a:gd name="connsiteY161" fmla="*/ 360045 h 664606"/>
                <a:gd name="connsiteX162" fmla="*/ 52388 w 874394"/>
                <a:gd name="connsiteY162" fmla="*/ 367665 h 664606"/>
                <a:gd name="connsiteX163" fmla="*/ 52388 w 874394"/>
                <a:gd name="connsiteY163" fmla="*/ 367665 h 664606"/>
                <a:gd name="connsiteX164" fmla="*/ 66675 w 874394"/>
                <a:gd name="connsiteY164" fmla="*/ 381953 h 664606"/>
                <a:gd name="connsiteX165" fmla="*/ 4763 w 874394"/>
                <a:gd name="connsiteY165" fmla="*/ 381953 h 664606"/>
                <a:gd name="connsiteX166" fmla="*/ 0 w 874394"/>
                <a:gd name="connsiteY166" fmla="*/ 386715 h 664606"/>
                <a:gd name="connsiteX167" fmla="*/ 0 w 874394"/>
                <a:gd name="connsiteY167" fmla="*/ 400050 h 664606"/>
                <a:gd name="connsiteX168" fmla="*/ 4763 w 874394"/>
                <a:gd name="connsiteY168" fmla="*/ 404813 h 664606"/>
                <a:gd name="connsiteX169" fmla="*/ 66675 w 874394"/>
                <a:gd name="connsiteY169" fmla="*/ 404813 h 664606"/>
                <a:gd name="connsiteX170" fmla="*/ 51435 w 874394"/>
                <a:gd name="connsiteY170" fmla="*/ 420053 h 664606"/>
                <a:gd name="connsiteX171" fmla="*/ 51435 w 874394"/>
                <a:gd name="connsiteY171" fmla="*/ 427672 h 664606"/>
                <a:gd name="connsiteX172" fmla="*/ 51435 w 874394"/>
                <a:gd name="connsiteY172" fmla="*/ 427672 h 664606"/>
                <a:gd name="connsiteX173" fmla="*/ 61913 w 874394"/>
                <a:gd name="connsiteY173" fmla="*/ 438150 h 664606"/>
                <a:gd name="connsiteX174" fmla="*/ 69532 w 874394"/>
                <a:gd name="connsiteY174" fmla="*/ 438150 h 664606"/>
                <a:gd name="connsiteX175" fmla="*/ 69532 w 874394"/>
                <a:gd name="connsiteY175" fmla="*/ 438150 h 664606"/>
                <a:gd name="connsiteX176" fmla="*/ 109538 w 874394"/>
                <a:gd name="connsiteY176" fmla="*/ 398145 h 664606"/>
                <a:gd name="connsiteX177" fmla="*/ 112395 w 874394"/>
                <a:gd name="connsiteY177" fmla="*/ 395288 h 664606"/>
                <a:gd name="connsiteX178" fmla="*/ 868680 w 874394"/>
                <a:gd name="connsiteY178" fmla="*/ 382905 h 664606"/>
                <a:gd name="connsiteX179" fmla="*/ 868680 w 874394"/>
                <a:gd name="connsiteY179" fmla="*/ 382905 h 664606"/>
                <a:gd name="connsiteX180" fmla="*/ 806767 w 874394"/>
                <a:gd name="connsiteY180" fmla="*/ 382905 h 664606"/>
                <a:gd name="connsiteX181" fmla="*/ 822007 w 874394"/>
                <a:gd name="connsiteY181" fmla="*/ 368617 h 664606"/>
                <a:gd name="connsiteX182" fmla="*/ 822007 w 874394"/>
                <a:gd name="connsiteY182" fmla="*/ 360997 h 664606"/>
                <a:gd name="connsiteX183" fmla="*/ 822007 w 874394"/>
                <a:gd name="connsiteY183" fmla="*/ 360997 h 664606"/>
                <a:gd name="connsiteX184" fmla="*/ 811530 w 874394"/>
                <a:gd name="connsiteY184" fmla="*/ 350520 h 664606"/>
                <a:gd name="connsiteX185" fmla="*/ 803910 w 874394"/>
                <a:gd name="connsiteY185" fmla="*/ 350520 h 664606"/>
                <a:gd name="connsiteX186" fmla="*/ 803910 w 874394"/>
                <a:gd name="connsiteY186" fmla="*/ 350520 h 664606"/>
                <a:gd name="connsiteX187" fmla="*/ 763905 w 874394"/>
                <a:gd name="connsiteY187" fmla="*/ 390525 h 664606"/>
                <a:gd name="connsiteX188" fmla="*/ 762000 w 874394"/>
                <a:gd name="connsiteY188" fmla="*/ 394335 h 664606"/>
                <a:gd name="connsiteX189" fmla="*/ 762000 w 874394"/>
                <a:gd name="connsiteY189" fmla="*/ 396240 h 664606"/>
                <a:gd name="connsiteX190" fmla="*/ 763905 w 874394"/>
                <a:gd name="connsiteY190" fmla="*/ 400050 h 664606"/>
                <a:gd name="connsiteX191" fmla="*/ 803910 w 874394"/>
                <a:gd name="connsiteY191" fmla="*/ 440055 h 664606"/>
                <a:gd name="connsiteX192" fmla="*/ 811530 w 874394"/>
                <a:gd name="connsiteY192" fmla="*/ 440055 h 664606"/>
                <a:gd name="connsiteX193" fmla="*/ 811530 w 874394"/>
                <a:gd name="connsiteY193" fmla="*/ 440055 h 664606"/>
                <a:gd name="connsiteX194" fmla="*/ 822007 w 874394"/>
                <a:gd name="connsiteY194" fmla="*/ 429578 h 664606"/>
                <a:gd name="connsiteX195" fmla="*/ 822007 w 874394"/>
                <a:gd name="connsiteY195" fmla="*/ 421957 h 664606"/>
                <a:gd name="connsiteX196" fmla="*/ 822007 w 874394"/>
                <a:gd name="connsiteY196" fmla="*/ 421957 h 664606"/>
                <a:gd name="connsiteX197" fmla="*/ 807720 w 874394"/>
                <a:gd name="connsiteY197" fmla="*/ 407670 h 664606"/>
                <a:gd name="connsiteX198" fmla="*/ 869632 w 874394"/>
                <a:gd name="connsiteY198" fmla="*/ 407670 h 664606"/>
                <a:gd name="connsiteX199" fmla="*/ 874395 w 874394"/>
                <a:gd name="connsiteY199" fmla="*/ 402907 h 664606"/>
                <a:gd name="connsiteX200" fmla="*/ 874395 w 874394"/>
                <a:gd name="connsiteY200" fmla="*/ 389572 h 664606"/>
                <a:gd name="connsiteX201" fmla="*/ 868680 w 874394"/>
                <a:gd name="connsiteY201" fmla="*/ 382905 h 6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</a:cxnLst>
              <a:rect l="l" t="t" r="r" b="b"/>
              <a:pathLst>
                <a:path w="874394" h="664606">
                  <a:moveTo>
                    <a:pt x="752475" y="461963"/>
                  </a:moveTo>
                  <a:cubicBezTo>
                    <a:pt x="762000" y="467678"/>
                    <a:pt x="772478" y="471488"/>
                    <a:pt x="782955" y="473393"/>
                  </a:cubicBezTo>
                  <a:cubicBezTo>
                    <a:pt x="782955" y="482918"/>
                    <a:pt x="782955" y="491490"/>
                    <a:pt x="782955" y="501015"/>
                  </a:cubicBezTo>
                  <a:cubicBezTo>
                    <a:pt x="782955" y="531495"/>
                    <a:pt x="779145" y="561975"/>
                    <a:pt x="773430" y="591503"/>
                  </a:cubicBezTo>
                  <a:cubicBezTo>
                    <a:pt x="769620" y="612457"/>
                    <a:pt x="762000" y="631507"/>
                    <a:pt x="749617" y="648653"/>
                  </a:cubicBezTo>
                  <a:cubicBezTo>
                    <a:pt x="743903" y="656272"/>
                    <a:pt x="736282" y="661035"/>
                    <a:pt x="727710" y="663893"/>
                  </a:cubicBezTo>
                  <a:cubicBezTo>
                    <a:pt x="718185" y="664845"/>
                    <a:pt x="708660" y="662940"/>
                    <a:pt x="700088" y="658178"/>
                  </a:cubicBezTo>
                  <a:cubicBezTo>
                    <a:pt x="673417" y="639128"/>
                    <a:pt x="641032" y="631507"/>
                    <a:pt x="608647" y="637222"/>
                  </a:cubicBezTo>
                  <a:cubicBezTo>
                    <a:pt x="581978" y="640080"/>
                    <a:pt x="551497" y="646747"/>
                    <a:pt x="520065" y="628650"/>
                  </a:cubicBezTo>
                  <a:cubicBezTo>
                    <a:pt x="495300" y="608647"/>
                    <a:pt x="484822" y="573405"/>
                    <a:pt x="476250" y="534353"/>
                  </a:cubicBezTo>
                  <a:cubicBezTo>
                    <a:pt x="469582" y="496253"/>
                    <a:pt x="466725" y="457200"/>
                    <a:pt x="467677" y="419100"/>
                  </a:cubicBezTo>
                  <a:cubicBezTo>
                    <a:pt x="467677" y="398145"/>
                    <a:pt x="468630" y="377190"/>
                    <a:pt x="469582" y="357188"/>
                  </a:cubicBezTo>
                  <a:cubicBezTo>
                    <a:pt x="457200" y="343853"/>
                    <a:pt x="446722" y="328613"/>
                    <a:pt x="437197" y="313372"/>
                  </a:cubicBezTo>
                  <a:cubicBezTo>
                    <a:pt x="427672" y="329565"/>
                    <a:pt x="417195" y="343853"/>
                    <a:pt x="404813" y="357188"/>
                  </a:cubicBezTo>
                  <a:cubicBezTo>
                    <a:pt x="406717" y="377190"/>
                    <a:pt x="406717" y="398145"/>
                    <a:pt x="406717" y="419100"/>
                  </a:cubicBezTo>
                  <a:cubicBezTo>
                    <a:pt x="406717" y="458153"/>
                    <a:pt x="403860" y="496253"/>
                    <a:pt x="398145" y="534353"/>
                  </a:cubicBezTo>
                  <a:cubicBezTo>
                    <a:pt x="393382" y="567690"/>
                    <a:pt x="381000" y="602932"/>
                    <a:pt x="354330" y="628650"/>
                  </a:cubicBezTo>
                  <a:cubicBezTo>
                    <a:pt x="322897" y="646747"/>
                    <a:pt x="293370" y="640080"/>
                    <a:pt x="265747" y="637222"/>
                  </a:cubicBezTo>
                  <a:cubicBezTo>
                    <a:pt x="233363" y="634365"/>
                    <a:pt x="200977" y="641985"/>
                    <a:pt x="173355" y="658178"/>
                  </a:cubicBezTo>
                  <a:cubicBezTo>
                    <a:pt x="165735" y="663893"/>
                    <a:pt x="155257" y="665797"/>
                    <a:pt x="145732" y="663893"/>
                  </a:cubicBezTo>
                  <a:cubicBezTo>
                    <a:pt x="137160" y="661988"/>
                    <a:pt x="128588" y="656272"/>
                    <a:pt x="123825" y="648653"/>
                  </a:cubicBezTo>
                  <a:cubicBezTo>
                    <a:pt x="111442" y="631507"/>
                    <a:pt x="103822" y="612457"/>
                    <a:pt x="100013" y="591503"/>
                  </a:cubicBezTo>
                  <a:cubicBezTo>
                    <a:pt x="93345" y="561975"/>
                    <a:pt x="90488" y="531495"/>
                    <a:pt x="90488" y="501015"/>
                  </a:cubicBezTo>
                  <a:cubicBezTo>
                    <a:pt x="90488" y="491490"/>
                    <a:pt x="90488" y="482918"/>
                    <a:pt x="90488" y="473393"/>
                  </a:cubicBezTo>
                  <a:cubicBezTo>
                    <a:pt x="101917" y="471488"/>
                    <a:pt x="112395" y="467678"/>
                    <a:pt x="121920" y="461963"/>
                  </a:cubicBezTo>
                  <a:cubicBezTo>
                    <a:pt x="124777" y="460057"/>
                    <a:pt x="127635" y="458153"/>
                    <a:pt x="130492" y="456247"/>
                  </a:cubicBezTo>
                  <a:cubicBezTo>
                    <a:pt x="164782" y="428625"/>
                    <a:pt x="169545" y="378142"/>
                    <a:pt x="140970" y="344805"/>
                  </a:cubicBezTo>
                  <a:cubicBezTo>
                    <a:pt x="134302" y="336233"/>
                    <a:pt x="124777" y="329565"/>
                    <a:pt x="115252" y="323850"/>
                  </a:cubicBezTo>
                  <a:cubicBezTo>
                    <a:pt x="118110" y="315278"/>
                    <a:pt x="120967" y="305753"/>
                    <a:pt x="123825" y="298133"/>
                  </a:cubicBezTo>
                  <a:cubicBezTo>
                    <a:pt x="136207" y="260985"/>
                    <a:pt x="151447" y="225742"/>
                    <a:pt x="171450" y="192405"/>
                  </a:cubicBezTo>
                  <a:cubicBezTo>
                    <a:pt x="186690" y="165735"/>
                    <a:pt x="204788" y="141922"/>
                    <a:pt x="226695" y="120967"/>
                  </a:cubicBezTo>
                  <a:cubicBezTo>
                    <a:pt x="245745" y="103822"/>
                    <a:pt x="265747" y="92392"/>
                    <a:pt x="286702" y="92392"/>
                  </a:cubicBezTo>
                  <a:cubicBezTo>
                    <a:pt x="307657" y="92392"/>
                    <a:pt x="324802" y="104775"/>
                    <a:pt x="339090" y="123825"/>
                  </a:cubicBezTo>
                  <a:cubicBezTo>
                    <a:pt x="355282" y="145733"/>
                    <a:pt x="367665" y="170497"/>
                    <a:pt x="375285" y="196215"/>
                  </a:cubicBezTo>
                  <a:cubicBezTo>
                    <a:pt x="379095" y="207645"/>
                    <a:pt x="382905" y="220980"/>
                    <a:pt x="385763" y="234315"/>
                  </a:cubicBezTo>
                  <a:cubicBezTo>
                    <a:pt x="397192" y="181928"/>
                    <a:pt x="399097" y="110490"/>
                    <a:pt x="399097" y="18097"/>
                  </a:cubicBezTo>
                  <a:cubicBezTo>
                    <a:pt x="399097" y="10478"/>
                    <a:pt x="404813" y="3810"/>
                    <a:pt x="412432" y="2858"/>
                  </a:cubicBezTo>
                  <a:cubicBezTo>
                    <a:pt x="412432" y="2858"/>
                    <a:pt x="413385" y="2858"/>
                    <a:pt x="413385" y="2858"/>
                  </a:cubicBezTo>
                  <a:cubicBezTo>
                    <a:pt x="421957" y="2858"/>
                    <a:pt x="428625" y="9525"/>
                    <a:pt x="428625" y="18097"/>
                  </a:cubicBezTo>
                  <a:cubicBezTo>
                    <a:pt x="428625" y="135255"/>
                    <a:pt x="427672" y="220980"/>
                    <a:pt x="401955" y="282892"/>
                  </a:cubicBezTo>
                  <a:cubicBezTo>
                    <a:pt x="390525" y="313372"/>
                    <a:pt x="369570" y="339090"/>
                    <a:pt x="341947" y="356235"/>
                  </a:cubicBezTo>
                  <a:cubicBezTo>
                    <a:pt x="314325" y="373380"/>
                    <a:pt x="279082" y="383858"/>
                    <a:pt x="234315" y="387667"/>
                  </a:cubicBezTo>
                  <a:cubicBezTo>
                    <a:pt x="225742" y="388620"/>
                    <a:pt x="219075" y="382905"/>
                    <a:pt x="218122" y="374333"/>
                  </a:cubicBezTo>
                  <a:cubicBezTo>
                    <a:pt x="217170" y="365760"/>
                    <a:pt x="222885" y="359092"/>
                    <a:pt x="231457" y="358140"/>
                  </a:cubicBezTo>
                  <a:cubicBezTo>
                    <a:pt x="260032" y="357188"/>
                    <a:pt x="287655" y="350520"/>
                    <a:pt x="314325" y="339090"/>
                  </a:cubicBezTo>
                  <a:cubicBezTo>
                    <a:pt x="293370" y="329565"/>
                    <a:pt x="273367" y="317183"/>
                    <a:pt x="255270" y="302895"/>
                  </a:cubicBezTo>
                  <a:cubicBezTo>
                    <a:pt x="224790" y="306705"/>
                    <a:pt x="194310" y="298133"/>
                    <a:pt x="170497" y="280035"/>
                  </a:cubicBezTo>
                  <a:lnTo>
                    <a:pt x="190500" y="257175"/>
                  </a:lnTo>
                  <a:cubicBezTo>
                    <a:pt x="201930" y="264795"/>
                    <a:pt x="214313" y="270510"/>
                    <a:pt x="228600" y="272415"/>
                  </a:cubicBezTo>
                  <a:cubicBezTo>
                    <a:pt x="220980" y="260985"/>
                    <a:pt x="215265" y="248603"/>
                    <a:pt x="211455" y="234315"/>
                  </a:cubicBezTo>
                  <a:lnTo>
                    <a:pt x="240982" y="226695"/>
                  </a:lnTo>
                  <a:cubicBezTo>
                    <a:pt x="248602" y="258128"/>
                    <a:pt x="276225" y="281940"/>
                    <a:pt x="303847" y="298133"/>
                  </a:cubicBezTo>
                  <a:cubicBezTo>
                    <a:pt x="310515" y="285750"/>
                    <a:pt x="310515" y="271463"/>
                    <a:pt x="303847" y="259080"/>
                  </a:cubicBezTo>
                  <a:lnTo>
                    <a:pt x="330517" y="245745"/>
                  </a:lnTo>
                  <a:cubicBezTo>
                    <a:pt x="340995" y="266700"/>
                    <a:pt x="340995" y="290513"/>
                    <a:pt x="330517" y="311467"/>
                  </a:cubicBezTo>
                  <a:cubicBezTo>
                    <a:pt x="335280" y="313372"/>
                    <a:pt x="340042" y="316230"/>
                    <a:pt x="344805" y="318135"/>
                  </a:cubicBezTo>
                  <a:cubicBezTo>
                    <a:pt x="353377" y="309563"/>
                    <a:pt x="360997" y="300038"/>
                    <a:pt x="366713" y="289560"/>
                  </a:cubicBezTo>
                  <a:cubicBezTo>
                    <a:pt x="361950" y="261938"/>
                    <a:pt x="355282" y="234315"/>
                    <a:pt x="346710" y="206692"/>
                  </a:cubicBezTo>
                  <a:cubicBezTo>
                    <a:pt x="340042" y="183833"/>
                    <a:pt x="329565" y="162878"/>
                    <a:pt x="315277" y="143828"/>
                  </a:cubicBezTo>
                  <a:cubicBezTo>
                    <a:pt x="304800" y="129540"/>
                    <a:pt x="295275" y="124778"/>
                    <a:pt x="286702" y="124778"/>
                  </a:cubicBezTo>
                  <a:cubicBezTo>
                    <a:pt x="278130" y="124778"/>
                    <a:pt x="262890" y="131445"/>
                    <a:pt x="246697" y="145733"/>
                  </a:cubicBezTo>
                  <a:cubicBezTo>
                    <a:pt x="226695" y="164783"/>
                    <a:pt x="210502" y="186690"/>
                    <a:pt x="197167" y="210503"/>
                  </a:cubicBezTo>
                  <a:cubicBezTo>
                    <a:pt x="177165" y="244792"/>
                    <a:pt x="161925" y="280035"/>
                    <a:pt x="149542" y="317183"/>
                  </a:cubicBezTo>
                  <a:cubicBezTo>
                    <a:pt x="161925" y="327660"/>
                    <a:pt x="171450" y="341947"/>
                    <a:pt x="178117" y="357188"/>
                  </a:cubicBezTo>
                  <a:cubicBezTo>
                    <a:pt x="200977" y="411480"/>
                    <a:pt x="175260" y="474345"/>
                    <a:pt x="120015" y="496253"/>
                  </a:cubicBezTo>
                  <a:cubicBezTo>
                    <a:pt x="120015" y="526732"/>
                    <a:pt x="122872" y="558165"/>
                    <a:pt x="129540" y="587693"/>
                  </a:cubicBezTo>
                  <a:cubicBezTo>
                    <a:pt x="132397" y="601980"/>
                    <a:pt x="139065" y="625793"/>
                    <a:pt x="152400" y="637222"/>
                  </a:cubicBezTo>
                  <a:cubicBezTo>
                    <a:pt x="187642" y="616268"/>
                    <a:pt x="216217" y="611505"/>
                    <a:pt x="268605" y="609600"/>
                  </a:cubicBezTo>
                  <a:cubicBezTo>
                    <a:pt x="297180" y="612457"/>
                    <a:pt x="316230" y="617220"/>
                    <a:pt x="337185" y="605790"/>
                  </a:cubicBezTo>
                  <a:cubicBezTo>
                    <a:pt x="349567" y="594360"/>
                    <a:pt x="361950" y="565785"/>
                    <a:pt x="367665" y="531495"/>
                  </a:cubicBezTo>
                  <a:cubicBezTo>
                    <a:pt x="373380" y="495300"/>
                    <a:pt x="376238" y="458153"/>
                    <a:pt x="376238" y="421005"/>
                  </a:cubicBezTo>
                  <a:cubicBezTo>
                    <a:pt x="376238" y="408622"/>
                    <a:pt x="376238" y="397193"/>
                    <a:pt x="375285" y="384810"/>
                  </a:cubicBezTo>
                  <a:cubicBezTo>
                    <a:pt x="351472" y="402907"/>
                    <a:pt x="324802" y="416243"/>
                    <a:pt x="295275" y="423863"/>
                  </a:cubicBezTo>
                  <a:cubicBezTo>
                    <a:pt x="290513" y="431482"/>
                    <a:pt x="285750" y="439103"/>
                    <a:pt x="281940" y="445770"/>
                  </a:cubicBezTo>
                  <a:cubicBezTo>
                    <a:pt x="311467" y="457200"/>
                    <a:pt x="325755" y="489585"/>
                    <a:pt x="337185" y="520065"/>
                  </a:cubicBezTo>
                  <a:lnTo>
                    <a:pt x="308610" y="529590"/>
                  </a:lnTo>
                  <a:cubicBezTo>
                    <a:pt x="301942" y="510540"/>
                    <a:pt x="290513" y="481965"/>
                    <a:pt x="267652" y="472440"/>
                  </a:cubicBezTo>
                  <a:cubicBezTo>
                    <a:pt x="252413" y="502920"/>
                    <a:pt x="244792" y="530543"/>
                    <a:pt x="240030" y="579120"/>
                  </a:cubicBezTo>
                  <a:lnTo>
                    <a:pt x="209550" y="576263"/>
                  </a:lnTo>
                  <a:cubicBezTo>
                    <a:pt x="211455" y="555307"/>
                    <a:pt x="214313" y="535305"/>
                    <a:pt x="219075" y="515303"/>
                  </a:cubicBezTo>
                  <a:cubicBezTo>
                    <a:pt x="207645" y="521970"/>
                    <a:pt x="193357" y="534353"/>
                    <a:pt x="175260" y="557213"/>
                  </a:cubicBezTo>
                  <a:lnTo>
                    <a:pt x="152400" y="538163"/>
                  </a:lnTo>
                  <a:cubicBezTo>
                    <a:pt x="180975" y="502920"/>
                    <a:pt x="204788" y="483870"/>
                    <a:pt x="230505" y="480060"/>
                  </a:cubicBezTo>
                  <a:cubicBezTo>
                    <a:pt x="237172" y="462915"/>
                    <a:pt x="245745" y="446722"/>
                    <a:pt x="255270" y="431482"/>
                  </a:cubicBezTo>
                  <a:cubicBezTo>
                    <a:pt x="248602" y="432435"/>
                    <a:pt x="240982" y="433388"/>
                    <a:pt x="233363" y="433388"/>
                  </a:cubicBezTo>
                  <a:cubicBezTo>
                    <a:pt x="232410" y="433388"/>
                    <a:pt x="231457" y="433388"/>
                    <a:pt x="230505" y="433388"/>
                  </a:cubicBezTo>
                  <a:cubicBezTo>
                    <a:pt x="221932" y="433388"/>
                    <a:pt x="215265" y="425768"/>
                    <a:pt x="216217" y="418147"/>
                  </a:cubicBezTo>
                  <a:cubicBezTo>
                    <a:pt x="216217" y="409575"/>
                    <a:pt x="223838" y="402907"/>
                    <a:pt x="231457" y="403860"/>
                  </a:cubicBezTo>
                  <a:cubicBezTo>
                    <a:pt x="339090" y="396240"/>
                    <a:pt x="385763" y="350520"/>
                    <a:pt x="421957" y="278130"/>
                  </a:cubicBezTo>
                  <a:cubicBezTo>
                    <a:pt x="423863" y="272415"/>
                    <a:pt x="429577" y="267653"/>
                    <a:pt x="436245" y="267653"/>
                  </a:cubicBezTo>
                  <a:cubicBezTo>
                    <a:pt x="442913" y="267653"/>
                    <a:pt x="448627" y="271463"/>
                    <a:pt x="450532" y="278130"/>
                  </a:cubicBezTo>
                  <a:cubicBezTo>
                    <a:pt x="486727" y="349567"/>
                    <a:pt x="532447" y="396240"/>
                    <a:pt x="641032" y="403860"/>
                  </a:cubicBezTo>
                  <a:cubicBezTo>
                    <a:pt x="641985" y="403860"/>
                    <a:pt x="642938" y="403860"/>
                    <a:pt x="643890" y="403860"/>
                  </a:cubicBezTo>
                  <a:cubicBezTo>
                    <a:pt x="652463" y="404813"/>
                    <a:pt x="657225" y="413385"/>
                    <a:pt x="656272" y="421005"/>
                  </a:cubicBezTo>
                  <a:cubicBezTo>
                    <a:pt x="655320" y="429578"/>
                    <a:pt x="646747" y="434340"/>
                    <a:pt x="639128" y="433388"/>
                  </a:cubicBezTo>
                  <a:cubicBezTo>
                    <a:pt x="628650" y="432435"/>
                    <a:pt x="618172" y="431482"/>
                    <a:pt x="608647" y="429578"/>
                  </a:cubicBezTo>
                  <a:cubicBezTo>
                    <a:pt x="618172" y="445770"/>
                    <a:pt x="626745" y="461963"/>
                    <a:pt x="633413" y="479107"/>
                  </a:cubicBezTo>
                  <a:cubicBezTo>
                    <a:pt x="659130" y="482918"/>
                    <a:pt x="683895" y="501968"/>
                    <a:pt x="711517" y="537210"/>
                  </a:cubicBezTo>
                  <a:lnTo>
                    <a:pt x="688657" y="556260"/>
                  </a:lnTo>
                  <a:cubicBezTo>
                    <a:pt x="670560" y="533400"/>
                    <a:pt x="657225" y="521018"/>
                    <a:pt x="644842" y="514350"/>
                  </a:cubicBezTo>
                  <a:cubicBezTo>
                    <a:pt x="649605" y="534353"/>
                    <a:pt x="653415" y="554355"/>
                    <a:pt x="655320" y="575310"/>
                  </a:cubicBezTo>
                  <a:lnTo>
                    <a:pt x="624840" y="578168"/>
                  </a:lnTo>
                  <a:cubicBezTo>
                    <a:pt x="620078" y="529590"/>
                    <a:pt x="612457" y="501968"/>
                    <a:pt x="597217" y="471488"/>
                  </a:cubicBezTo>
                  <a:cubicBezTo>
                    <a:pt x="575310" y="481013"/>
                    <a:pt x="564832" y="504825"/>
                    <a:pt x="556260" y="528638"/>
                  </a:cubicBezTo>
                  <a:lnTo>
                    <a:pt x="527685" y="519113"/>
                  </a:lnTo>
                  <a:cubicBezTo>
                    <a:pt x="536257" y="493395"/>
                    <a:pt x="553403" y="459105"/>
                    <a:pt x="582930" y="444818"/>
                  </a:cubicBezTo>
                  <a:cubicBezTo>
                    <a:pt x="578167" y="437197"/>
                    <a:pt x="573405" y="429578"/>
                    <a:pt x="567690" y="420053"/>
                  </a:cubicBezTo>
                  <a:cubicBezTo>
                    <a:pt x="541972" y="412432"/>
                    <a:pt x="518160" y="400050"/>
                    <a:pt x="497205" y="383858"/>
                  </a:cubicBezTo>
                  <a:cubicBezTo>
                    <a:pt x="496252" y="395288"/>
                    <a:pt x="496252" y="407670"/>
                    <a:pt x="496252" y="420053"/>
                  </a:cubicBezTo>
                  <a:cubicBezTo>
                    <a:pt x="496252" y="457200"/>
                    <a:pt x="498157" y="493395"/>
                    <a:pt x="504825" y="529590"/>
                  </a:cubicBezTo>
                  <a:cubicBezTo>
                    <a:pt x="511492" y="564832"/>
                    <a:pt x="522922" y="593407"/>
                    <a:pt x="535305" y="603885"/>
                  </a:cubicBezTo>
                  <a:cubicBezTo>
                    <a:pt x="556260" y="615315"/>
                    <a:pt x="575310" y="610553"/>
                    <a:pt x="603885" y="607695"/>
                  </a:cubicBezTo>
                  <a:cubicBezTo>
                    <a:pt x="644842" y="605790"/>
                    <a:pt x="684847" y="615315"/>
                    <a:pt x="720090" y="635318"/>
                  </a:cubicBezTo>
                  <a:cubicBezTo>
                    <a:pt x="735330" y="624840"/>
                    <a:pt x="738188" y="602932"/>
                    <a:pt x="742950" y="585788"/>
                  </a:cubicBezTo>
                  <a:cubicBezTo>
                    <a:pt x="749617" y="555307"/>
                    <a:pt x="752475" y="524828"/>
                    <a:pt x="752475" y="494347"/>
                  </a:cubicBezTo>
                  <a:cubicBezTo>
                    <a:pt x="737235" y="487680"/>
                    <a:pt x="723900" y="478155"/>
                    <a:pt x="713422" y="466725"/>
                  </a:cubicBezTo>
                  <a:cubicBezTo>
                    <a:pt x="674370" y="422910"/>
                    <a:pt x="679132" y="355283"/>
                    <a:pt x="722947" y="316230"/>
                  </a:cubicBezTo>
                  <a:cubicBezTo>
                    <a:pt x="711517" y="279083"/>
                    <a:pt x="695325" y="242888"/>
                    <a:pt x="675322" y="208597"/>
                  </a:cubicBezTo>
                  <a:cubicBezTo>
                    <a:pt x="661988" y="184785"/>
                    <a:pt x="644842" y="162878"/>
                    <a:pt x="625792" y="143828"/>
                  </a:cubicBezTo>
                  <a:cubicBezTo>
                    <a:pt x="609600" y="129540"/>
                    <a:pt x="594360" y="122872"/>
                    <a:pt x="585788" y="122872"/>
                  </a:cubicBezTo>
                  <a:cubicBezTo>
                    <a:pt x="577215" y="122872"/>
                    <a:pt x="567690" y="128588"/>
                    <a:pt x="557213" y="141922"/>
                  </a:cubicBezTo>
                  <a:cubicBezTo>
                    <a:pt x="543877" y="160972"/>
                    <a:pt x="533400" y="182880"/>
                    <a:pt x="525780" y="204788"/>
                  </a:cubicBezTo>
                  <a:cubicBezTo>
                    <a:pt x="517207" y="232410"/>
                    <a:pt x="510540" y="260033"/>
                    <a:pt x="505777" y="287655"/>
                  </a:cubicBezTo>
                  <a:cubicBezTo>
                    <a:pt x="511492" y="298133"/>
                    <a:pt x="519113" y="307658"/>
                    <a:pt x="527685" y="315278"/>
                  </a:cubicBezTo>
                  <a:cubicBezTo>
                    <a:pt x="532447" y="313372"/>
                    <a:pt x="537210" y="311467"/>
                    <a:pt x="541972" y="308610"/>
                  </a:cubicBezTo>
                  <a:cubicBezTo>
                    <a:pt x="531495" y="287655"/>
                    <a:pt x="531495" y="263842"/>
                    <a:pt x="541972" y="242888"/>
                  </a:cubicBezTo>
                  <a:lnTo>
                    <a:pt x="568642" y="256222"/>
                  </a:lnTo>
                  <a:cubicBezTo>
                    <a:pt x="561975" y="268605"/>
                    <a:pt x="561975" y="282892"/>
                    <a:pt x="568642" y="295275"/>
                  </a:cubicBezTo>
                  <a:cubicBezTo>
                    <a:pt x="597217" y="279083"/>
                    <a:pt x="623888" y="255270"/>
                    <a:pt x="631507" y="223838"/>
                  </a:cubicBezTo>
                  <a:lnTo>
                    <a:pt x="661035" y="231458"/>
                  </a:lnTo>
                  <a:cubicBezTo>
                    <a:pt x="656272" y="243840"/>
                    <a:pt x="651510" y="257175"/>
                    <a:pt x="644842" y="268605"/>
                  </a:cubicBezTo>
                  <a:cubicBezTo>
                    <a:pt x="658178" y="266700"/>
                    <a:pt x="671513" y="261938"/>
                    <a:pt x="681990" y="253365"/>
                  </a:cubicBezTo>
                  <a:lnTo>
                    <a:pt x="701992" y="276225"/>
                  </a:lnTo>
                  <a:cubicBezTo>
                    <a:pt x="681038" y="294322"/>
                    <a:pt x="646747" y="301942"/>
                    <a:pt x="617220" y="299085"/>
                  </a:cubicBezTo>
                  <a:cubicBezTo>
                    <a:pt x="599122" y="313372"/>
                    <a:pt x="579120" y="325755"/>
                    <a:pt x="558165" y="335280"/>
                  </a:cubicBezTo>
                  <a:cubicBezTo>
                    <a:pt x="583882" y="346710"/>
                    <a:pt x="612457" y="353378"/>
                    <a:pt x="641032" y="355283"/>
                  </a:cubicBezTo>
                  <a:cubicBezTo>
                    <a:pt x="641985" y="355283"/>
                    <a:pt x="641985" y="355283"/>
                    <a:pt x="642938" y="355283"/>
                  </a:cubicBezTo>
                  <a:cubicBezTo>
                    <a:pt x="651510" y="356235"/>
                    <a:pt x="657225" y="363855"/>
                    <a:pt x="655320" y="372428"/>
                  </a:cubicBezTo>
                  <a:cubicBezTo>
                    <a:pt x="654367" y="381000"/>
                    <a:pt x="646747" y="386715"/>
                    <a:pt x="638175" y="384810"/>
                  </a:cubicBezTo>
                  <a:cubicBezTo>
                    <a:pt x="593407" y="381000"/>
                    <a:pt x="558165" y="371475"/>
                    <a:pt x="530543" y="353378"/>
                  </a:cubicBezTo>
                  <a:cubicBezTo>
                    <a:pt x="502920" y="336233"/>
                    <a:pt x="481965" y="310515"/>
                    <a:pt x="470535" y="280035"/>
                  </a:cubicBezTo>
                  <a:cubicBezTo>
                    <a:pt x="444817" y="218122"/>
                    <a:pt x="443865" y="132397"/>
                    <a:pt x="443865" y="15240"/>
                  </a:cubicBezTo>
                  <a:cubicBezTo>
                    <a:pt x="443865" y="15240"/>
                    <a:pt x="443865" y="15240"/>
                    <a:pt x="443865" y="15240"/>
                  </a:cubicBezTo>
                  <a:cubicBezTo>
                    <a:pt x="443865" y="6667"/>
                    <a:pt x="450532" y="0"/>
                    <a:pt x="459105" y="0"/>
                  </a:cubicBezTo>
                  <a:cubicBezTo>
                    <a:pt x="467677" y="0"/>
                    <a:pt x="474345" y="6667"/>
                    <a:pt x="474345" y="15240"/>
                  </a:cubicBezTo>
                  <a:cubicBezTo>
                    <a:pt x="474345" y="107633"/>
                    <a:pt x="476250" y="179070"/>
                    <a:pt x="487680" y="231458"/>
                  </a:cubicBezTo>
                  <a:cubicBezTo>
                    <a:pt x="490538" y="218122"/>
                    <a:pt x="494347" y="205740"/>
                    <a:pt x="498157" y="193358"/>
                  </a:cubicBezTo>
                  <a:cubicBezTo>
                    <a:pt x="505777" y="167640"/>
                    <a:pt x="518160" y="142875"/>
                    <a:pt x="533400" y="121920"/>
                  </a:cubicBezTo>
                  <a:cubicBezTo>
                    <a:pt x="547688" y="103822"/>
                    <a:pt x="564832" y="90488"/>
                    <a:pt x="585788" y="90488"/>
                  </a:cubicBezTo>
                  <a:cubicBezTo>
                    <a:pt x="606742" y="90488"/>
                    <a:pt x="626745" y="101917"/>
                    <a:pt x="645795" y="119063"/>
                  </a:cubicBezTo>
                  <a:cubicBezTo>
                    <a:pt x="667703" y="140017"/>
                    <a:pt x="686753" y="163830"/>
                    <a:pt x="701040" y="190500"/>
                  </a:cubicBezTo>
                  <a:cubicBezTo>
                    <a:pt x="720090" y="223838"/>
                    <a:pt x="736282" y="259080"/>
                    <a:pt x="748665" y="296228"/>
                  </a:cubicBezTo>
                  <a:cubicBezTo>
                    <a:pt x="751522" y="304800"/>
                    <a:pt x="754380" y="313372"/>
                    <a:pt x="757238" y="321945"/>
                  </a:cubicBezTo>
                  <a:cubicBezTo>
                    <a:pt x="743903" y="328613"/>
                    <a:pt x="733425" y="338138"/>
                    <a:pt x="725805" y="351472"/>
                  </a:cubicBezTo>
                  <a:cubicBezTo>
                    <a:pt x="703897" y="389572"/>
                    <a:pt x="715328" y="439103"/>
                    <a:pt x="752475" y="461963"/>
                  </a:cubicBezTo>
                  <a:close/>
                  <a:moveTo>
                    <a:pt x="112395" y="395288"/>
                  </a:moveTo>
                  <a:lnTo>
                    <a:pt x="112395" y="393382"/>
                  </a:lnTo>
                  <a:cubicBezTo>
                    <a:pt x="112395" y="392430"/>
                    <a:pt x="111442" y="390525"/>
                    <a:pt x="110490" y="389572"/>
                  </a:cubicBezTo>
                  <a:lnTo>
                    <a:pt x="70485" y="349567"/>
                  </a:lnTo>
                  <a:cubicBezTo>
                    <a:pt x="68580" y="347663"/>
                    <a:pt x="65722" y="347663"/>
                    <a:pt x="62865" y="349567"/>
                  </a:cubicBezTo>
                  <a:cubicBezTo>
                    <a:pt x="62865" y="349567"/>
                    <a:pt x="62865" y="349567"/>
                    <a:pt x="62865" y="349567"/>
                  </a:cubicBezTo>
                  <a:lnTo>
                    <a:pt x="52388" y="360045"/>
                  </a:lnTo>
                  <a:cubicBezTo>
                    <a:pt x="50482" y="361950"/>
                    <a:pt x="50482" y="364808"/>
                    <a:pt x="52388" y="367665"/>
                  </a:cubicBezTo>
                  <a:cubicBezTo>
                    <a:pt x="52388" y="367665"/>
                    <a:pt x="52388" y="367665"/>
                    <a:pt x="52388" y="367665"/>
                  </a:cubicBezTo>
                  <a:lnTo>
                    <a:pt x="66675" y="381953"/>
                  </a:lnTo>
                  <a:lnTo>
                    <a:pt x="4763" y="381953"/>
                  </a:lnTo>
                  <a:cubicBezTo>
                    <a:pt x="1905" y="381953"/>
                    <a:pt x="0" y="383858"/>
                    <a:pt x="0" y="386715"/>
                  </a:cubicBezTo>
                  <a:lnTo>
                    <a:pt x="0" y="400050"/>
                  </a:lnTo>
                  <a:cubicBezTo>
                    <a:pt x="0" y="402907"/>
                    <a:pt x="1905" y="404813"/>
                    <a:pt x="4763" y="404813"/>
                  </a:cubicBezTo>
                  <a:lnTo>
                    <a:pt x="66675" y="404813"/>
                  </a:lnTo>
                  <a:lnTo>
                    <a:pt x="51435" y="420053"/>
                  </a:lnTo>
                  <a:cubicBezTo>
                    <a:pt x="49530" y="421957"/>
                    <a:pt x="49530" y="424815"/>
                    <a:pt x="51435" y="427672"/>
                  </a:cubicBezTo>
                  <a:cubicBezTo>
                    <a:pt x="51435" y="427672"/>
                    <a:pt x="51435" y="427672"/>
                    <a:pt x="51435" y="427672"/>
                  </a:cubicBezTo>
                  <a:lnTo>
                    <a:pt x="61913" y="438150"/>
                  </a:lnTo>
                  <a:cubicBezTo>
                    <a:pt x="63817" y="440055"/>
                    <a:pt x="66675" y="440055"/>
                    <a:pt x="69532" y="438150"/>
                  </a:cubicBezTo>
                  <a:cubicBezTo>
                    <a:pt x="69532" y="438150"/>
                    <a:pt x="69532" y="438150"/>
                    <a:pt x="69532" y="438150"/>
                  </a:cubicBezTo>
                  <a:lnTo>
                    <a:pt x="109538" y="398145"/>
                  </a:lnTo>
                  <a:cubicBezTo>
                    <a:pt x="111442" y="398145"/>
                    <a:pt x="112395" y="397193"/>
                    <a:pt x="112395" y="395288"/>
                  </a:cubicBezTo>
                  <a:close/>
                  <a:moveTo>
                    <a:pt x="868680" y="382905"/>
                  </a:moveTo>
                  <a:lnTo>
                    <a:pt x="868680" y="382905"/>
                  </a:lnTo>
                  <a:lnTo>
                    <a:pt x="806767" y="382905"/>
                  </a:lnTo>
                  <a:lnTo>
                    <a:pt x="822007" y="368617"/>
                  </a:lnTo>
                  <a:cubicBezTo>
                    <a:pt x="823913" y="366713"/>
                    <a:pt x="823913" y="363855"/>
                    <a:pt x="822007" y="360997"/>
                  </a:cubicBezTo>
                  <a:cubicBezTo>
                    <a:pt x="822007" y="360997"/>
                    <a:pt x="822007" y="360997"/>
                    <a:pt x="822007" y="360997"/>
                  </a:cubicBezTo>
                  <a:lnTo>
                    <a:pt x="811530" y="350520"/>
                  </a:lnTo>
                  <a:cubicBezTo>
                    <a:pt x="809625" y="348615"/>
                    <a:pt x="806767" y="348615"/>
                    <a:pt x="803910" y="350520"/>
                  </a:cubicBezTo>
                  <a:cubicBezTo>
                    <a:pt x="803910" y="350520"/>
                    <a:pt x="803910" y="350520"/>
                    <a:pt x="803910" y="350520"/>
                  </a:cubicBezTo>
                  <a:lnTo>
                    <a:pt x="763905" y="390525"/>
                  </a:lnTo>
                  <a:cubicBezTo>
                    <a:pt x="762953" y="391478"/>
                    <a:pt x="762000" y="392430"/>
                    <a:pt x="762000" y="394335"/>
                  </a:cubicBezTo>
                  <a:lnTo>
                    <a:pt x="762000" y="396240"/>
                  </a:lnTo>
                  <a:cubicBezTo>
                    <a:pt x="762000" y="397193"/>
                    <a:pt x="762953" y="399097"/>
                    <a:pt x="763905" y="400050"/>
                  </a:cubicBezTo>
                  <a:lnTo>
                    <a:pt x="803910" y="440055"/>
                  </a:lnTo>
                  <a:cubicBezTo>
                    <a:pt x="805815" y="441960"/>
                    <a:pt x="808672" y="441960"/>
                    <a:pt x="811530" y="440055"/>
                  </a:cubicBezTo>
                  <a:cubicBezTo>
                    <a:pt x="811530" y="440055"/>
                    <a:pt x="811530" y="440055"/>
                    <a:pt x="811530" y="440055"/>
                  </a:cubicBezTo>
                  <a:lnTo>
                    <a:pt x="822007" y="429578"/>
                  </a:lnTo>
                  <a:cubicBezTo>
                    <a:pt x="823913" y="427672"/>
                    <a:pt x="823913" y="424815"/>
                    <a:pt x="822007" y="421957"/>
                  </a:cubicBezTo>
                  <a:cubicBezTo>
                    <a:pt x="822007" y="421957"/>
                    <a:pt x="822007" y="421957"/>
                    <a:pt x="822007" y="421957"/>
                  </a:cubicBezTo>
                  <a:lnTo>
                    <a:pt x="807720" y="407670"/>
                  </a:lnTo>
                  <a:lnTo>
                    <a:pt x="869632" y="407670"/>
                  </a:lnTo>
                  <a:cubicBezTo>
                    <a:pt x="872490" y="407670"/>
                    <a:pt x="874395" y="405765"/>
                    <a:pt x="874395" y="402907"/>
                  </a:cubicBezTo>
                  <a:lnTo>
                    <a:pt x="874395" y="389572"/>
                  </a:lnTo>
                  <a:cubicBezTo>
                    <a:pt x="874395" y="385763"/>
                    <a:pt x="871538" y="382905"/>
                    <a:pt x="868680" y="38290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0F981B-A6E0-4208-BCDD-629CC318F01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76B5FCD-3849-42BD-B56B-22E62382A2C3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86FD10-C6F8-4424-A7B4-0A7EF16CEE5D}"/>
              </a:ext>
            </a:extLst>
          </p:cNvPr>
          <p:cNvSpPr/>
          <p:nvPr userDrawn="1"/>
        </p:nvSpPr>
        <p:spPr>
          <a:xfrm>
            <a:off x="0" y="0"/>
            <a:ext cx="12193200" cy="6336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0" r="-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2465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3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5713D-D566-4186-9787-C5E97CA19282}" type="datetime1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2160"/>
            <a:ext cx="10058400" cy="1005840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594" indent="0">
              <a:spcBef>
                <a:spcPts val="300"/>
              </a:spcBef>
              <a:buNone/>
              <a:defRPr sz="1000"/>
            </a:lvl2pPr>
            <a:lvl3pPr marL="457189" indent="0">
              <a:spcBef>
                <a:spcPts val="300"/>
              </a:spcBef>
              <a:buNone/>
              <a:defRPr sz="1000"/>
            </a:lvl3pPr>
            <a:lvl4pPr marL="685783" indent="0">
              <a:spcBef>
                <a:spcPts val="300"/>
              </a:spcBef>
              <a:buNone/>
              <a:defRPr sz="1000"/>
            </a:lvl4pPr>
            <a:lvl5pPr marL="914378" indent="0">
              <a:spcBef>
                <a:spcPts val="300"/>
              </a:spcBef>
              <a:buNone/>
              <a:defRPr sz="1000"/>
            </a:lvl5pPr>
          </a:lstStyle>
          <a:p>
            <a:pPr lvl="0"/>
            <a:r>
              <a:rPr lang="en-US"/>
              <a:t>Reference(s)</a:t>
            </a:r>
          </a:p>
        </p:txBody>
      </p:sp>
    </p:spTree>
    <p:extLst>
      <p:ext uri="{BB962C8B-B14F-4D97-AF65-F5344CB8AC3E}">
        <p14:creationId xmlns:p14="http://schemas.microsoft.com/office/powerpoint/2010/main" val="37771575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257301"/>
            <a:ext cx="5562601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57301"/>
            <a:ext cx="5562601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1F25-382D-4CE5-99D2-D389D07019C3}" type="datetime1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2160"/>
            <a:ext cx="10058400" cy="1005840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594" indent="0">
              <a:spcBef>
                <a:spcPts val="300"/>
              </a:spcBef>
              <a:buNone/>
              <a:defRPr/>
            </a:lvl2pPr>
            <a:lvl3pPr marL="457189" indent="0">
              <a:spcBef>
                <a:spcPts val="300"/>
              </a:spcBef>
              <a:buNone/>
              <a:defRPr/>
            </a:lvl3pPr>
            <a:lvl4pPr marL="685783" indent="0">
              <a:spcBef>
                <a:spcPts val="300"/>
              </a:spcBef>
              <a:buNone/>
              <a:defRPr/>
            </a:lvl4pPr>
            <a:lvl5pPr marL="914378" indent="0">
              <a:spcBef>
                <a:spcPts val="300"/>
              </a:spcBef>
              <a:buNone/>
              <a:defRPr/>
            </a:lvl5pPr>
          </a:lstStyle>
          <a:p>
            <a:pPr lvl="0"/>
            <a:r>
              <a:rPr lang="en-US"/>
              <a:t>Reference(s)</a:t>
            </a:r>
          </a:p>
        </p:txBody>
      </p:sp>
    </p:spTree>
    <p:extLst>
      <p:ext uri="{BB962C8B-B14F-4D97-AF65-F5344CB8AC3E}">
        <p14:creationId xmlns:p14="http://schemas.microsoft.com/office/powerpoint/2010/main" val="280420029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CB930-CE3F-4743-B072-2338D7EF26EF}" type="datetime1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2160"/>
            <a:ext cx="10058400" cy="1005840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000">
                <a:solidFill>
                  <a:schemeClr val="tx1"/>
                </a:solidFill>
              </a:defRPr>
            </a:lvl1pPr>
            <a:lvl2pPr marL="228594" indent="0">
              <a:buNone/>
              <a:defRPr>
                <a:solidFill>
                  <a:schemeClr val="tx1"/>
                </a:solidFill>
              </a:defRPr>
            </a:lvl2pPr>
            <a:lvl3pPr marL="457189" indent="0">
              <a:buNone/>
              <a:defRPr>
                <a:solidFill>
                  <a:schemeClr val="tx1"/>
                </a:solidFill>
              </a:defRPr>
            </a:lvl3pPr>
            <a:lvl4pPr marL="685783" indent="0">
              <a:buNone/>
              <a:defRPr>
                <a:solidFill>
                  <a:schemeClr val="tx1"/>
                </a:solidFill>
              </a:defRPr>
            </a:lvl4pPr>
            <a:lvl5pPr marL="914378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Reference(s)</a:t>
            </a:r>
          </a:p>
        </p:txBody>
      </p:sp>
    </p:spTree>
    <p:extLst>
      <p:ext uri="{BB962C8B-B14F-4D97-AF65-F5344CB8AC3E}">
        <p14:creationId xmlns:p14="http://schemas.microsoft.com/office/powerpoint/2010/main" val="190825556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3D9C-0853-494F-954A-AEC44A66CB01}" type="datetime1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2160"/>
            <a:ext cx="10058400" cy="1005840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000">
                <a:solidFill>
                  <a:schemeClr val="tx1"/>
                </a:solidFill>
              </a:defRPr>
            </a:lvl1pPr>
            <a:lvl2pPr marL="228594" indent="0">
              <a:buNone/>
              <a:defRPr>
                <a:solidFill>
                  <a:schemeClr val="tx1"/>
                </a:solidFill>
              </a:defRPr>
            </a:lvl2pPr>
            <a:lvl3pPr marL="457189" indent="0">
              <a:buNone/>
              <a:defRPr>
                <a:solidFill>
                  <a:schemeClr val="tx1"/>
                </a:solidFill>
              </a:defRPr>
            </a:lvl3pPr>
            <a:lvl4pPr marL="685783" indent="0">
              <a:buNone/>
              <a:defRPr>
                <a:solidFill>
                  <a:schemeClr val="tx1"/>
                </a:solidFill>
              </a:defRPr>
            </a:lvl4pPr>
            <a:lvl5pPr marL="914378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Reference(s)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93500" y="1028701"/>
            <a:ext cx="11998500" cy="250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1"/>
            <a:ext cx="11277600" cy="4800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051018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929626-C6AB-4879-B4A0-69A7AD3BC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8DCD1F-FE8E-2B59-C2D1-F36558BB6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4814DD5-3919-EFD9-5FBA-E59376D08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6CC2-FBB6-44A4-AB10-02DF9BA3A566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8983F33-BD8D-814A-78FB-7E3E6A5B2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4250B35-5AC7-672C-2C88-FF5731B69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1098-F6BD-4BB6-B501-048019CF73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2753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1D1BE8-9A33-D7BA-C5B5-57502EC00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8F62767-B48A-5D7A-CF4E-3E67F2B51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BC92CC7-45EF-0741-AA7C-D36A02C5A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6CC2-FBB6-44A4-AB10-02DF9BA3A566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9B58CF3-68E5-90F5-6B6F-A7A7208D1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76EF6D9-AD09-AC13-08DD-45A1FC926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1098-F6BD-4BB6-B501-048019CF73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7755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57B100-8D09-35B1-1158-B945B203B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EC4118-11D1-E7F0-5E40-1AE0897C10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AEF94F8-5E54-DCC3-7E53-8B84F4868C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76FD826-5208-A748-5B61-4757456D2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6CC2-FBB6-44A4-AB10-02DF9BA3A566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6D5F101-9E8D-6CD9-743F-A1862CC5C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3F1FDE7-77FF-62CB-BD5D-4416D3B4B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1098-F6BD-4BB6-B501-048019CF73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9868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35BF9A-D82D-2AF5-8C9E-B48D85B4A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F7BF2DB-115F-6F4A-7323-5742A5A82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90EEE03-3D42-95A1-1A48-F786F2DC2D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D60466E-C189-ACDA-0248-BFED74AFD3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AD481C4-7204-5E24-0CF3-4D263FD113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437EF69-4BEE-55D1-C4BB-F6FC6A6E9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6CC2-FBB6-44A4-AB10-02DF9BA3A566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C245F3D-073E-4B32-9884-2A74B24AA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D0F6515-E238-D6B9-FE49-2BDC6C4B7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1098-F6BD-4BB6-B501-048019CF73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330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E1A356-A94C-FAEA-0883-C7387237D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9CC2B5C-6D88-D07C-8373-2AD2FEDCA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6CC2-FBB6-44A4-AB10-02DF9BA3A566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B60DC07-AA60-85B6-B4C7-95230E0F5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4E48FF8-A188-6155-5A0D-1776DD90E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1098-F6BD-4BB6-B501-048019CF73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8576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8150171-6BBE-748A-C37D-6E2409AC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6CC2-FBB6-44A4-AB10-02DF9BA3A566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33BBB24-ED17-2128-0BE2-4B44954B8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8E38833-1A7C-E4EF-0E63-08BEC6F6C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1098-F6BD-4BB6-B501-048019CF73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8715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9F2326-71C6-7F0A-A0A4-2DB9F3282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D9BE26-CDC1-F43B-0F16-D1C4C2170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58953AE-921C-8750-D9A1-9AE7428F8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613F966-6ACE-0331-E576-6381244E1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6CC2-FBB6-44A4-AB10-02DF9BA3A566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C08AC2D-BFF3-C0DE-FE26-C4ACAB5AA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D7AD00D-AB26-5053-4083-B994D7B27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1098-F6BD-4BB6-B501-048019CF73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0271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E39FEE-0D0F-D694-AC80-CC401F128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1A249E7-289C-09E6-97D9-BF4D057AF3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418C6F2-F9E6-38C1-010C-AEF0049D2C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E172CB8-2536-B180-B6E5-9BC2C466F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6CC2-FBB6-44A4-AB10-02DF9BA3A566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826C44D-3755-8EB4-96C8-651B9DA26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F3C0C20-3B4F-F938-0F7B-0CDE81A92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1098-F6BD-4BB6-B501-048019CF73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206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AEAC7D1-CB56-100D-20F3-D54EC0385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FA4AD5A-3A49-E65D-1A84-066B0C07A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65F64AF-2F41-44EA-BE2E-CBD93F8AC0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76CC2-FBB6-44A4-AB10-02DF9BA3A566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775A7BC-0A23-6238-153E-E290EDFF38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FEFD226-662C-404D-E72A-A7A13654A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21098-F6BD-4BB6-B501-048019CF73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4063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19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39.sv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Relationship Id="rId1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6" Type="http://schemas.openxmlformats.org/officeDocument/2006/relationships/image" Target="../media/image32.png"/><Relationship Id="rId11" Type="http://schemas.openxmlformats.org/officeDocument/2006/relationships/image" Target="../media/image40.png"/><Relationship Id="rId5" Type="http://schemas.openxmlformats.org/officeDocument/2006/relationships/hyperlink" Target="https://clinicaltrials.gov/study/NCT06878261" TargetMode="External"/><Relationship Id="rId10" Type="http://schemas.openxmlformats.org/officeDocument/2006/relationships/image" Target="../media/image39.svg"/><Relationship Id="rId4" Type="http://schemas.openxmlformats.org/officeDocument/2006/relationships/hyperlink" Target="https://clinicaltrials.gov/study/NCT06883305" TargetMode="External"/><Relationship Id="rId9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oldcopd.org/wp-content/uploads/2024/11/GOLD-2025-Report-v1.0-15Nov2024_WMV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63247F-D14A-BFC4-24CE-09C09E5C7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F43E7560-B415-9E92-741F-34767317EDE8}"/>
              </a:ext>
            </a:extLst>
          </p:cNvPr>
          <p:cNvGrpSpPr/>
          <p:nvPr/>
        </p:nvGrpSpPr>
        <p:grpSpPr>
          <a:xfrm>
            <a:off x="7328607" y="5610329"/>
            <a:ext cx="4700695" cy="1200329"/>
            <a:chOff x="9988004" y="6101670"/>
            <a:chExt cx="4700695" cy="1218571"/>
          </a:xfrm>
        </p:grpSpPr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CDBB5B87-C819-FC09-65B5-56EB18C7E0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52369" y="6101670"/>
              <a:ext cx="4336330" cy="12185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it-IT" altLang="it-IT" sz="1600" b="1" dirty="0">
                  <a:solidFill>
                    <a:srgbClr val="C00000"/>
                  </a:solidFill>
                </a:rPr>
                <a:t>Gabriella </a:t>
              </a:r>
              <a:r>
                <a:rPr lang="it-IT" altLang="it-IT" sz="1600" b="1" dirty="0" err="1">
                  <a:solidFill>
                    <a:srgbClr val="C00000"/>
                  </a:solidFill>
                </a:rPr>
                <a:t>Guarnieri</a:t>
              </a:r>
              <a:endParaRPr lang="it-IT" altLang="it-IT" sz="1600" b="1" dirty="0">
                <a:solidFill>
                  <a:srgbClr val="C00000"/>
                </a:solidFill>
              </a:endParaRPr>
            </a:p>
            <a:p>
              <a:pPr>
                <a:defRPr/>
              </a:pPr>
              <a:r>
                <a:rPr lang="it-IT" altLang="it-IT" sz="1200" dirty="0">
                  <a:solidFill>
                    <a:schemeClr val="tx2">
                      <a:lumMod val="75000"/>
                    </a:schemeClr>
                  </a:solidFill>
                </a:rPr>
                <a:t>Fisiopatologia Respiratoria</a:t>
              </a:r>
            </a:p>
            <a:p>
              <a:pPr>
                <a:defRPr/>
              </a:pPr>
              <a:r>
                <a:rPr lang="it-IT" altLang="it-IT" sz="1200" dirty="0">
                  <a:solidFill>
                    <a:schemeClr val="tx2">
                      <a:lumMod val="75000"/>
                    </a:schemeClr>
                  </a:solidFill>
                </a:rPr>
                <a:t>Dip.to di Scienze Cardio-</a:t>
              </a:r>
              <a:r>
                <a:rPr lang="it-IT" altLang="it-IT" sz="1200" dirty="0" err="1">
                  <a:solidFill>
                    <a:schemeClr val="tx2">
                      <a:lumMod val="75000"/>
                    </a:schemeClr>
                  </a:solidFill>
                </a:rPr>
                <a:t>Toraco</a:t>
              </a:r>
              <a:r>
                <a:rPr lang="it-IT" altLang="it-IT" sz="1200" dirty="0">
                  <a:solidFill>
                    <a:schemeClr val="tx2">
                      <a:lumMod val="75000"/>
                    </a:schemeClr>
                  </a:solidFill>
                </a:rPr>
                <a:t>-Vascolari e Sanità Pubblica</a:t>
              </a:r>
            </a:p>
            <a:p>
              <a:pPr>
                <a:defRPr/>
              </a:pPr>
              <a:r>
                <a:rPr lang="it-IT" altLang="it-IT" sz="1200" dirty="0">
                  <a:solidFill>
                    <a:schemeClr val="tx2">
                      <a:lumMod val="75000"/>
                    </a:schemeClr>
                  </a:solidFill>
                </a:rPr>
                <a:t>Azienda Ospedale Università di Padova</a:t>
              </a:r>
              <a:endParaRPr lang="it-IT" altLang="it-IT" sz="1200" b="1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>
                <a:defRPr/>
              </a:pPr>
              <a:endParaRPr lang="it-IT" altLang="it-IT" sz="20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pic>
          <p:nvPicPr>
            <p:cNvPr id="8" name="Immagine 1">
              <a:extLst>
                <a:ext uri="{FF2B5EF4-FFF2-40B4-BE49-F238E27FC236}">
                  <a16:creationId xmlns:a16="http://schemas.microsoft.com/office/drawing/2014/main" id="{58DF1C2D-7D97-1602-2002-0BAC64D046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8004" y="6171930"/>
              <a:ext cx="311192" cy="315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magine 15">
              <a:extLst>
                <a:ext uri="{FF2B5EF4-FFF2-40B4-BE49-F238E27FC236}">
                  <a16:creationId xmlns:a16="http://schemas.microsoft.com/office/drawing/2014/main" id="{808E987C-DF98-8AC0-D935-0471310600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8004" y="6557726"/>
              <a:ext cx="263090" cy="306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C7161FE-EDF4-DAA0-725E-72386736504A}"/>
              </a:ext>
            </a:extLst>
          </p:cNvPr>
          <p:cNvSpPr txBox="1"/>
          <p:nvPr/>
        </p:nvSpPr>
        <p:spPr>
          <a:xfrm>
            <a:off x="5918584" y="4058058"/>
            <a:ext cx="6110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chemeClr val="accent6">
                    <a:lumMod val="75000"/>
                  </a:schemeClr>
                </a:solidFill>
              </a:rPr>
              <a:t>Novità nella terapia biologica</a:t>
            </a:r>
          </a:p>
          <a:p>
            <a:pPr algn="ctr"/>
            <a:r>
              <a:rPr lang="it-IT" sz="3600" b="1" dirty="0">
                <a:solidFill>
                  <a:schemeClr val="accent6">
                    <a:lumMod val="75000"/>
                  </a:schemeClr>
                </a:solidFill>
              </a:rPr>
              <a:t>per Asma Severa e BPCO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13E368B2-122E-E462-FC74-2598BBE695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451" t="21998" r="21575" b="5448"/>
          <a:stretch/>
        </p:blipFill>
        <p:spPr>
          <a:xfrm>
            <a:off x="389473" y="365125"/>
            <a:ext cx="5706527" cy="6335268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FEB85FE2-02CA-0687-301E-E6D4D948F8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726" y="365126"/>
            <a:ext cx="3898323" cy="365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59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1">
            <a:extLst>
              <a:ext uri="{FF2B5EF4-FFF2-40B4-BE49-F238E27FC236}">
                <a16:creationId xmlns:a16="http://schemas.microsoft.com/office/drawing/2014/main" id="{DB0F75AD-2747-7AE7-A8BD-2CEE6A5B8F8C}"/>
              </a:ext>
            </a:extLst>
          </p:cNvPr>
          <p:cNvSpPr txBox="1">
            <a:spLocks/>
          </p:cNvSpPr>
          <p:nvPr/>
        </p:nvSpPr>
        <p:spPr>
          <a:xfrm>
            <a:off x="335935" y="822960"/>
            <a:ext cx="10999935" cy="10660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1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Treatment Difference in Exacerbation Rate by Baseline Eosinophils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999D70B-BA40-61BF-69AF-2164B1248BFA}"/>
              </a:ext>
            </a:extLst>
          </p:cNvPr>
          <p:cNvSpPr txBox="1">
            <a:spLocks/>
          </p:cNvSpPr>
          <p:nvPr/>
        </p:nvSpPr>
        <p:spPr>
          <a:xfrm>
            <a:off x="12009280" y="6692898"/>
            <a:ext cx="134652" cy="138499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76B5FCD-3849-42BD-B56B-22E62382A2C3}" type="slidenum">
              <a:rPr lang="en-GB" smtClean="0">
                <a:solidFill>
                  <a:srgbClr val="FFFFFF">
                    <a:lumMod val="50000"/>
                  </a:srgb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GB">
              <a:solidFill>
                <a:srgbClr val="FFFFFF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E0320FF-BEA4-C78B-774A-0ECBE4845011}"/>
              </a:ext>
            </a:extLst>
          </p:cNvPr>
          <p:cNvSpPr txBox="1">
            <a:spLocks/>
          </p:cNvSpPr>
          <p:nvPr/>
        </p:nvSpPr>
        <p:spPr>
          <a:xfrm>
            <a:off x="336550" y="6180138"/>
            <a:ext cx="11518900" cy="35401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11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238" indent="-228600" algn="l" defTabSz="914411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 typeface="Calibri" panose="020F0502020204030204" pitchFamily="34" charset="0"/>
              <a:buChar char="–"/>
              <a:defRPr sz="10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2pPr>
            <a:lvl3pPr marL="974725" indent="-163513" algn="l" defTabSz="914411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3pPr>
            <a:lvl4pPr marL="1317625" indent="-166688" algn="l" defTabSz="914411" rtl="0" eaLnBrk="1" latinLnBrk="0" hangingPunct="1">
              <a:lnSpc>
                <a:spcPct val="9000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sz="10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4pPr>
            <a:lvl5pPr marL="630246" indent="-162002" algn="l" defTabSz="914411" rtl="0" eaLnBrk="1" latinLnBrk="0" hangingPunct="1">
              <a:lnSpc>
                <a:spcPct val="9000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sz="10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5pPr>
            <a:lvl6pPr marL="2514632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7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3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1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4185"/>
              </a:buClr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CI, confidence interval; COPD, chronic obstructive pulmonary disease; ITT, intent-to-treat.</a:t>
            </a:r>
          </a:p>
          <a:p>
            <a:pPr marL="0" marR="0" lvl="0" indent="0" algn="l" defTabSz="91441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4185"/>
              </a:buClr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Bhatt SP, et al. 2025. Lancet Respir Med. 2025:S2213-2600(24)00409-0</a:t>
            </a:r>
          </a:p>
        </p:txBody>
      </p:sp>
      <p:cxnSp>
        <p:nvCxnSpPr>
          <p:cNvPr id="10" name="Google Shape;472;p15">
            <a:extLst>
              <a:ext uri="{FF2B5EF4-FFF2-40B4-BE49-F238E27FC236}">
                <a16:creationId xmlns:a16="http://schemas.microsoft.com/office/drawing/2014/main" id="{7466EA42-0B44-F98A-07D0-A59AA0F0C8B0}"/>
              </a:ext>
            </a:extLst>
          </p:cNvPr>
          <p:cNvCxnSpPr>
            <a:cxnSpLocks/>
          </p:cNvCxnSpPr>
          <p:nvPr/>
        </p:nvCxnSpPr>
        <p:spPr>
          <a:xfrm>
            <a:off x="3664568" y="2173363"/>
            <a:ext cx="0" cy="0"/>
          </a:xfrm>
          <a:prstGeom prst="straightConnector1">
            <a:avLst/>
          </a:prstGeom>
          <a:noFill/>
          <a:ln w="9525" cap="flat" cmpd="sng">
            <a:solidFill>
              <a:srgbClr val="184E7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05BB30B-548B-089E-513C-498480779C99}"/>
              </a:ext>
            </a:extLst>
          </p:cNvPr>
          <p:cNvGrpSpPr/>
          <p:nvPr/>
        </p:nvGrpSpPr>
        <p:grpSpPr>
          <a:xfrm>
            <a:off x="2834499" y="1768672"/>
            <a:ext cx="6523003" cy="3641679"/>
            <a:chOff x="2958259" y="1715615"/>
            <a:chExt cx="6392419" cy="3417586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E6032D-199D-7184-1FE5-0AE9316EBBCD}"/>
                </a:ext>
              </a:extLst>
            </p:cNvPr>
            <p:cNvSpPr/>
            <p:nvPr/>
          </p:nvSpPr>
          <p:spPr>
            <a:xfrm>
              <a:off x="3687385" y="1775500"/>
              <a:ext cx="12849" cy="2920266"/>
            </a:xfrm>
            <a:custGeom>
              <a:avLst/>
              <a:gdLst>
                <a:gd name="connsiteX0" fmla="*/ 0 w 12739"/>
                <a:gd name="connsiteY0" fmla="*/ 0 h 2947522"/>
                <a:gd name="connsiteX1" fmla="*/ 0 w 12739"/>
                <a:gd name="connsiteY1" fmla="*/ 2947523 h 294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39" h="2947522">
                  <a:moveTo>
                    <a:pt x="0" y="0"/>
                  </a:moveTo>
                  <a:lnTo>
                    <a:pt x="0" y="2947523"/>
                  </a:lnTo>
                </a:path>
              </a:pathLst>
            </a:custGeom>
            <a:ln w="12724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5354373-8257-C22E-B556-664DF4A7FAB9}"/>
                </a:ext>
              </a:extLst>
            </p:cNvPr>
            <p:cNvSpPr/>
            <p:nvPr/>
          </p:nvSpPr>
          <p:spPr>
            <a:xfrm>
              <a:off x="3687385" y="4695767"/>
              <a:ext cx="5165060" cy="12621"/>
            </a:xfrm>
            <a:custGeom>
              <a:avLst/>
              <a:gdLst>
                <a:gd name="connsiteX0" fmla="*/ 0 w 5120963"/>
                <a:gd name="connsiteY0" fmla="*/ 0 h 12739"/>
                <a:gd name="connsiteX1" fmla="*/ 5120964 w 5120963"/>
                <a:gd name="connsiteY1" fmla="*/ 0 h 12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20963" h="12739">
                  <a:moveTo>
                    <a:pt x="0" y="0"/>
                  </a:moveTo>
                  <a:lnTo>
                    <a:pt x="5120964" y="0"/>
                  </a:lnTo>
                </a:path>
              </a:pathLst>
            </a:custGeom>
            <a:ln w="12724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14" name="Graphic 5">
              <a:extLst>
                <a:ext uri="{FF2B5EF4-FFF2-40B4-BE49-F238E27FC236}">
                  <a16:creationId xmlns:a16="http://schemas.microsoft.com/office/drawing/2014/main" id="{670FE896-6B12-BB1E-1DF1-619A141BCAAD}"/>
                </a:ext>
              </a:extLst>
            </p:cNvPr>
            <p:cNvGrpSpPr/>
            <p:nvPr/>
          </p:nvGrpSpPr>
          <p:grpSpPr>
            <a:xfrm>
              <a:off x="3905990" y="2974899"/>
              <a:ext cx="4748313" cy="762092"/>
              <a:chOff x="3898196" y="2986654"/>
              <a:chExt cx="4707774" cy="769205"/>
            </a:xfrm>
          </p:grpSpPr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1590D180-1828-0D63-03F2-8CBC31696804}"/>
                  </a:ext>
                </a:extLst>
              </p:cNvPr>
              <p:cNvSpPr/>
              <p:nvPr/>
            </p:nvSpPr>
            <p:spPr>
              <a:xfrm>
                <a:off x="3905936" y="2986654"/>
                <a:ext cx="4694811" cy="769205"/>
              </a:xfrm>
              <a:custGeom>
                <a:avLst/>
                <a:gdLst>
                  <a:gd name="connsiteX0" fmla="*/ 4696850 w 4696849"/>
                  <a:gd name="connsiteY0" fmla="*/ 1359 h 765757"/>
                  <a:gd name="connsiteX1" fmla="*/ 4192728 w 4696849"/>
                  <a:gd name="connsiteY1" fmla="*/ 1359 h 765757"/>
                  <a:gd name="connsiteX2" fmla="*/ 3698417 w 4696849"/>
                  <a:gd name="connsiteY2" fmla="*/ 7729 h 765757"/>
                  <a:gd name="connsiteX3" fmla="*/ 2907901 w 4696849"/>
                  <a:gd name="connsiteY3" fmla="*/ 1359 h 765757"/>
                  <a:gd name="connsiteX4" fmla="*/ 2267080 w 4696849"/>
                  <a:gd name="connsiteY4" fmla="*/ 5818 h 765757"/>
                  <a:gd name="connsiteX5" fmla="*/ 1291325 w 4696849"/>
                  <a:gd name="connsiteY5" fmla="*/ 37158 h 765757"/>
                  <a:gd name="connsiteX6" fmla="*/ 891289 w 4696849"/>
                  <a:gd name="connsiteY6" fmla="*/ 56650 h 765757"/>
                  <a:gd name="connsiteX7" fmla="*/ 443734 w 4696849"/>
                  <a:gd name="connsiteY7" fmla="*/ 91431 h 765757"/>
                  <a:gd name="connsiteX8" fmla="*/ 12995 w 4696849"/>
                  <a:gd name="connsiteY8" fmla="*/ 180228 h 765757"/>
                  <a:gd name="connsiteX9" fmla="*/ 0 w 4696849"/>
                  <a:gd name="connsiteY9" fmla="*/ 765758 h 765757"/>
                  <a:gd name="connsiteX10" fmla="*/ 201674 w 4696849"/>
                  <a:gd name="connsiteY10" fmla="*/ 557587 h 765757"/>
                  <a:gd name="connsiteX11" fmla="*/ 458385 w 4696849"/>
                  <a:gd name="connsiteY11" fmla="*/ 474395 h 765757"/>
                  <a:gd name="connsiteX12" fmla="*/ 835870 w 4696849"/>
                  <a:gd name="connsiteY12" fmla="*/ 453756 h 765757"/>
                  <a:gd name="connsiteX13" fmla="*/ 1060349 w 4696849"/>
                  <a:gd name="connsiteY13" fmla="*/ 447003 h 765757"/>
                  <a:gd name="connsiteX14" fmla="*/ 1759646 w 4696849"/>
                  <a:gd name="connsiteY14" fmla="*/ 443691 h 765757"/>
                  <a:gd name="connsiteX15" fmla="*/ 2836303 w 4696849"/>
                  <a:gd name="connsiteY15" fmla="*/ 441398 h 765757"/>
                  <a:gd name="connsiteX16" fmla="*/ 4696850 w 4696849"/>
                  <a:gd name="connsiteY16" fmla="*/ 437194 h 765757"/>
                  <a:gd name="connsiteX17" fmla="*/ 4696850 w 4696849"/>
                  <a:gd name="connsiteY17" fmla="*/ 1104 h 765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696849" h="765757">
                    <a:moveTo>
                      <a:pt x="4696850" y="1359"/>
                    </a:moveTo>
                    <a:cubicBezTo>
                      <a:pt x="4585502" y="-1699"/>
                      <a:pt x="4398607" y="1359"/>
                      <a:pt x="4192728" y="1359"/>
                    </a:cubicBezTo>
                    <a:cubicBezTo>
                      <a:pt x="3972199" y="1359"/>
                      <a:pt x="3908754" y="5690"/>
                      <a:pt x="3698417" y="7729"/>
                    </a:cubicBezTo>
                    <a:cubicBezTo>
                      <a:pt x="3365521" y="11169"/>
                      <a:pt x="3306025" y="2888"/>
                      <a:pt x="2907901" y="1359"/>
                    </a:cubicBezTo>
                    <a:cubicBezTo>
                      <a:pt x="2824072" y="1104"/>
                      <a:pt x="2579719" y="467"/>
                      <a:pt x="2267080" y="5818"/>
                    </a:cubicBezTo>
                    <a:cubicBezTo>
                      <a:pt x="1946797" y="11296"/>
                      <a:pt x="1723210" y="20087"/>
                      <a:pt x="1291325" y="37158"/>
                    </a:cubicBezTo>
                    <a:cubicBezTo>
                      <a:pt x="1255653" y="38560"/>
                      <a:pt x="1098696" y="44802"/>
                      <a:pt x="891289" y="56650"/>
                    </a:cubicBezTo>
                    <a:cubicBezTo>
                      <a:pt x="569605" y="74996"/>
                      <a:pt x="478769" y="86717"/>
                      <a:pt x="443734" y="91431"/>
                    </a:cubicBezTo>
                    <a:cubicBezTo>
                      <a:pt x="340158" y="105445"/>
                      <a:pt x="191482" y="130797"/>
                      <a:pt x="12995" y="180228"/>
                    </a:cubicBezTo>
                    <a:lnTo>
                      <a:pt x="0" y="765758"/>
                    </a:lnTo>
                    <a:cubicBezTo>
                      <a:pt x="31723" y="711231"/>
                      <a:pt x="93639" y="622815"/>
                      <a:pt x="201674" y="557587"/>
                    </a:cubicBezTo>
                    <a:cubicBezTo>
                      <a:pt x="284866" y="507264"/>
                      <a:pt x="358885" y="492868"/>
                      <a:pt x="458385" y="474395"/>
                    </a:cubicBezTo>
                    <a:cubicBezTo>
                      <a:pt x="540940" y="459106"/>
                      <a:pt x="582727" y="460763"/>
                      <a:pt x="835870" y="453756"/>
                    </a:cubicBezTo>
                    <a:cubicBezTo>
                      <a:pt x="1012446" y="448915"/>
                      <a:pt x="965054" y="449042"/>
                      <a:pt x="1060349" y="447003"/>
                    </a:cubicBezTo>
                    <a:cubicBezTo>
                      <a:pt x="1417068" y="439360"/>
                      <a:pt x="1759646" y="443691"/>
                      <a:pt x="1759646" y="443691"/>
                    </a:cubicBezTo>
                    <a:cubicBezTo>
                      <a:pt x="2118532" y="448405"/>
                      <a:pt x="2477417" y="441653"/>
                      <a:pt x="2836303" y="441398"/>
                    </a:cubicBezTo>
                    <a:cubicBezTo>
                      <a:pt x="3252900" y="441016"/>
                      <a:pt x="3863527" y="440124"/>
                      <a:pt x="4696850" y="437194"/>
                    </a:cubicBezTo>
                    <a:lnTo>
                      <a:pt x="4696850" y="1104"/>
                    </a:lnTo>
                    <a:close/>
                  </a:path>
                </a:pathLst>
              </a:custGeom>
              <a:solidFill>
                <a:srgbClr val="DCF1FB"/>
              </a:solidFill>
              <a:ln w="127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:endParaRPr lang="en-IN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74" name="Graphic 5">
                <a:extLst>
                  <a:ext uri="{FF2B5EF4-FFF2-40B4-BE49-F238E27FC236}">
                    <a16:creationId xmlns:a16="http://schemas.microsoft.com/office/drawing/2014/main" id="{B7E6797B-BB66-3FEA-F6A4-E3DC0000F24D}"/>
                  </a:ext>
                </a:extLst>
              </p:cNvPr>
              <p:cNvGrpSpPr/>
              <p:nvPr/>
            </p:nvGrpSpPr>
            <p:grpSpPr>
              <a:xfrm>
                <a:off x="3898196" y="2986661"/>
                <a:ext cx="4707774" cy="727464"/>
                <a:chOff x="3898196" y="2986661"/>
                <a:chExt cx="4707774" cy="727464"/>
              </a:xfrm>
              <a:noFill/>
            </p:grpSpPr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57576B20-F1EC-5EA4-0C11-2B6869A33850}"/>
                    </a:ext>
                  </a:extLst>
                </p:cNvPr>
                <p:cNvSpPr/>
                <p:nvPr/>
              </p:nvSpPr>
              <p:spPr>
                <a:xfrm>
                  <a:off x="3918676" y="2986661"/>
                  <a:ext cx="4678758" cy="168756"/>
                </a:xfrm>
                <a:custGeom>
                  <a:avLst/>
                  <a:gdLst>
                    <a:gd name="connsiteX0" fmla="*/ 4583846 w 4583845"/>
                    <a:gd name="connsiteY0" fmla="*/ 334 h 168756"/>
                    <a:gd name="connsiteX1" fmla="*/ 4136673 w 4583845"/>
                    <a:gd name="connsiteY1" fmla="*/ 1480 h 168756"/>
                    <a:gd name="connsiteX2" fmla="*/ 3642361 w 4583845"/>
                    <a:gd name="connsiteY2" fmla="*/ 7850 h 168756"/>
                    <a:gd name="connsiteX3" fmla="*/ 2851845 w 4583845"/>
                    <a:gd name="connsiteY3" fmla="*/ 1480 h 168756"/>
                    <a:gd name="connsiteX4" fmla="*/ 2211024 w 4583845"/>
                    <a:gd name="connsiteY4" fmla="*/ 5939 h 168756"/>
                    <a:gd name="connsiteX5" fmla="*/ 1235269 w 4583845"/>
                    <a:gd name="connsiteY5" fmla="*/ 37280 h 168756"/>
                    <a:gd name="connsiteX6" fmla="*/ 835233 w 4583845"/>
                    <a:gd name="connsiteY6" fmla="*/ 56772 h 168756"/>
                    <a:gd name="connsiteX7" fmla="*/ 387678 w 4583845"/>
                    <a:gd name="connsiteY7" fmla="*/ 91552 h 168756"/>
                    <a:gd name="connsiteX8" fmla="*/ 0 w 4583845"/>
                    <a:gd name="connsiteY8" fmla="*/ 168756 h 168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583845" h="168756">
                      <a:moveTo>
                        <a:pt x="4583846" y="334"/>
                      </a:moveTo>
                      <a:cubicBezTo>
                        <a:pt x="4471097" y="-813"/>
                        <a:pt x="4310701" y="1353"/>
                        <a:pt x="4136673" y="1480"/>
                      </a:cubicBezTo>
                      <a:cubicBezTo>
                        <a:pt x="3916144" y="1480"/>
                        <a:pt x="3852698" y="5812"/>
                        <a:pt x="3642361" y="7850"/>
                      </a:cubicBezTo>
                      <a:cubicBezTo>
                        <a:pt x="3309465" y="11290"/>
                        <a:pt x="3249970" y="3009"/>
                        <a:pt x="2851845" y="1480"/>
                      </a:cubicBezTo>
                      <a:cubicBezTo>
                        <a:pt x="2768016" y="1225"/>
                        <a:pt x="2523663" y="589"/>
                        <a:pt x="2211024" y="5939"/>
                      </a:cubicBezTo>
                      <a:cubicBezTo>
                        <a:pt x="1890741" y="11418"/>
                        <a:pt x="1667154" y="20208"/>
                        <a:pt x="1235269" y="37280"/>
                      </a:cubicBezTo>
                      <a:cubicBezTo>
                        <a:pt x="1199597" y="38681"/>
                        <a:pt x="1042640" y="44924"/>
                        <a:pt x="835233" y="56772"/>
                      </a:cubicBezTo>
                      <a:cubicBezTo>
                        <a:pt x="513549" y="75117"/>
                        <a:pt x="422713" y="86838"/>
                        <a:pt x="387678" y="91552"/>
                      </a:cubicBezTo>
                      <a:cubicBezTo>
                        <a:pt x="292510" y="104419"/>
                        <a:pt x="159377" y="126842"/>
                        <a:pt x="0" y="168756"/>
                      </a:cubicBezTo>
                    </a:path>
                  </a:pathLst>
                </a:custGeom>
                <a:noFill/>
                <a:ln w="12724" cap="flat">
                  <a:solidFill>
                    <a:srgbClr val="31B7EA"/>
                  </a:solidFill>
                  <a:custDash>
                    <a:ds d="372750" sp="149250"/>
                  </a:custDash>
                  <a:miter/>
                </a:ln>
              </p:spPr>
              <p:txBody>
                <a:bodyPr rtlCol="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N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3EDC8352-B80C-6773-F187-DFA4F71719D8}"/>
                    </a:ext>
                  </a:extLst>
                </p:cNvPr>
                <p:cNvSpPr/>
                <p:nvPr/>
              </p:nvSpPr>
              <p:spPr>
                <a:xfrm>
                  <a:off x="3898196" y="3433718"/>
                  <a:ext cx="4707774" cy="280407"/>
                </a:xfrm>
                <a:custGeom>
                  <a:avLst/>
                  <a:gdLst>
                    <a:gd name="connsiteX0" fmla="*/ 0 w 4621174"/>
                    <a:gd name="connsiteY0" fmla="*/ 280407 h 280407"/>
                    <a:gd name="connsiteX1" fmla="*/ 170716 w 4621174"/>
                    <a:gd name="connsiteY1" fmla="*/ 120265 h 280407"/>
                    <a:gd name="connsiteX2" fmla="*/ 427426 w 4621174"/>
                    <a:gd name="connsiteY2" fmla="*/ 37073 h 280407"/>
                    <a:gd name="connsiteX3" fmla="*/ 804912 w 4621174"/>
                    <a:gd name="connsiteY3" fmla="*/ 16435 h 280407"/>
                    <a:gd name="connsiteX4" fmla="*/ 1029391 w 4621174"/>
                    <a:gd name="connsiteY4" fmla="*/ 9683 h 280407"/>
                    <a:gd name="connsiteX5" fmla="*/ 1728688 w 4621174"/>
                    <a:gd name="connsiteY5" fmla="*/ 6370 h 280407"/>
                    <a:gd name="connsiteX6" fmla="*/ 2805344 w 4621174"/>
                    <a:gd name="connsiteY6" fmla="*/ 4077 h 280407"/>
                    <a:gd name="connsiteX7" fmla="*/ 4621174 w 4621174"/>
                    <a:gd name="connsiteY7" fmla="*/ 0 h 280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621174" h="280407">
                      <a:moveTo>
                        <a:pt x="0" y="280407"/>
                      </a:moveTo>
                      <a:cubicBezTo>
                        <a:pt x="35927" y="229829"/>
                        <a:pt x="90581" y="168677"/>
                        <a:pt x="170716" y="120265"/>
                      </a:cubicBezTo>
                      <a:cubicBezTo>
                        <a:pt x="253908" y="69943"/>
                        <a:pt x="327927" y="55546"/>
                        <a:pt x="427426" y="37073"/>
                      </a:cubicBezTo>
                      <a:cubicBezTo>
                        <a:pt x="509982" y="21785"/>
                        <a:pt x="551769" y="23442"/>
                        <a:pt x="804912" y="16435"/>
                      </a:cubicBezTo>
                      <a:cubicBezTo>
                        <a:pt x="981488" y="11593"/>
                        <a:pt x="934096" y="11721"/>
                        <a:pt x="1029391" y="9683"/>
                      </a:cubicBezTo>
                      <a:cubicBezTo>
                        <a:pt x="1386110" y="2038"/>
                        <a:pt x="1728688" y="6370"/>
                        <a:pt x="1728688" y="6370"/>
                      </a:cubicBezTo>
                      <a:cubicBezTo>
                        <a:pt x="2087574" y="11084"/>
                        <a:pt x="2446459" y="4332"/>
                        <a:pt x="2805344" y="4077"/>
                      </a:cubicBezTo>
                      <a:cubicBezTo>
                        <a:pt x="3214553" y="3695"/>
                        <a:pt x="3810657" y="2803"/>
                        <a:pt x="4621174" y="0"/>
                      </a:cubicBezTo>
                    </a:path>
                  </a:pathLst>
                </a:custGeom>
                <a:noFill/>
                <a:ln w="12724" cap="flat">
                  <a:solidFill>
                    <a:srgbClr val="31B7EA"/>
                  </a:solidFill>
                  <a:custDash>
                    <a:ds d="374250" sp="150000"/>
                  </a:custDash>
                  <a:miter/>
                </a:ln>
              </p:spPr>
              <p:txBody>
                <a:bodyPr rtlCol="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N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</p:grpSp>
        <p:grpSp>
          <p:nvGrpSpPr>
            <p:cNvPr id="15" name="Graphic 5">
              <a:extLst>
                <a:ext uri="{FF2B5EF4-FFF2-40B4-BE49-F238E27FC236}">
                  <a16:creationId xmlns:a16="http://schemas.microsoft.com/office/drawing/2014/main" id="{BF6F2D31-3349-E282-E021-9C26172E7E5A}"/>
                </a:ext>
              </a:extLst>
            </p:cNvPr>
            <p:cNvGrpSpPr/>
            <p:nvPr/>
          </p:nvGrpSpPr>
          <p:grpSpPr>
            <a:xfrm>
              <a:off x="4775882" y="2153535"/>
              <a:ext cx="12849" cy="2542231"/>
              <a:chOff x="4760661" y="2157622"/>
              <a:chExt cx="12739" cy="2565959"/>
            </a:xfrm>
          </p:grpSpPr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0E1977E9-103F-7952-5EB1-29F974FB257C}"/>
                  </a:ext>
                </a:extLst>
              </p:cNvPr>
              <p:cNvSpPr/>
              <p:nvPr/>
            </p:nvSpPr>
            <p:spPr>
              <a:xfrm>
                <a:off x="4760661" y="2157622"/>
                <a:ext cx="12739" cy="19109"/>
              </a:xfrm>
              <a:custGeom>
                <a:avLst/>
                <a:gdLst>
                  <a:gd name="connsiteX0" fmla="*/ 0 w 12739"/>
                  <a:gd name="connsiteY0" fmla="*/ 0 h 19109"/>
                  <a:gd name="connsiteX1" fmla="*/ 0 w 12739"/>
                  <a:gd name="connsiteY1" fmla="*/ 19110 h 19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39" h="19109">
                    <a:moveTo>
                      <a:pt x="0" y="0"/>
                    </a:moveTo>
                    <a:lnTo>
                      <a:pt x="0" y="19110"/>
                    </a:lnTo>
                  </a:path>
                </a:pathLst>
              </a:custGeom>
              <a:ln w="12724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IN" sz="28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DA83A1B4-0A4F-1C89-29BF-BFEB4875A680}"/>
                  </a:ext>
                </a:extLst>
              </p:cNvPr>
              <p:cNvSpPr/>
              <p:nvPr/>
            </p:nvSpPr>
            <p:spPr>
              <a:xfrm>
                <a:off x="4760661" y="2214442"/>
                <a:ext cx="12739" cy="2471174"/>
              </a:xfrm>
              <a:custGeom>
                <a:avLst/>
                <a:gdLst>
                  <a:gd name="connsiteX0" fmla="*/ 0 w 12739"/>
                  <a:gd name="connsiteY0" fmla="*/ 0 h 2471174"/>
                  <a:gd name="connsiteX1" fmla="*/ 0 w 12739"/>
                  <a:gd name="connsiteY1" fmla="*/ 2471175 h 2471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39" h="2471174">
                    <a:moveTo>
                      <a:pt x="0" y="0"/>
                    </a:moveTo>
                    <a:lnTo>
                      <a:pt x="0" y="2471175"/>
                    </a:lnTo>
                  </a:path>
                </a:pathLst>
              </a:custGeom>
              <a:ln w="12724" cap="flat">
                <a:solidFill>
                  <a:srgbClr val="231F20"/>
                </a:solidFill>
                <a:custDash>
                  <a:ds d="222000" sp="222000"/>
                </a:custDash>
                <a:miter/>
              </a:ln>
            </p:spPr>
            <p:txBody>
              <a:bodyPr rtlCol="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IN" sz="28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F5A9F7B2-2B84-722C-A749-73007803F8B6}"/>
                  </a:ext>
                </a:extLst>
              </p:cNvPr>
              <p:cNvSpPr/>
              <p:nvPr/>
            </p:nvSpPr>
            <p:spPr>
              <a:xfrm>
                <a:off x="4760661" y="4704472"/>
                <a:ext cx="12739" cy="19109"/>
              </a:xfrm>
              <a:custGeom>
                <a:avLst/>
                <a:gdLst>
                  <a:gd name="connsiteX0" fmla="*/ 0 w 12739"/>
                  <a:gd name="connsiteY0" fmla="*/ 0 h 19109"/>
                  <a:gd name="connsiteX1" fmla="*/ 0 w 12739"/>
                  <a:gd name="connsiteY1" fmla="*/ 19110 h 19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39" h="19109">
                    <a:moveTo>
                      <a:pt x="0" y="0"/>
                    </a:moveTo>
                    <a:lnTo>
                      <a:pt x="0" y="19110"/>
                    </a:lnTo>
                  </a:path>
                </a:pathLst>
              </a:custGeom>
              <a:ln w="12724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IN" sz="28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6" name="Graphic 5">
              <a:extLst>
                <a:ext uri="{FF2B5EF4-FFF2-40B4-BE49-F238E27FC236}">
                  <a16:creationId xmlns:a16="http://schemas.microsoft.com/office/drawing/2014/main" id="{F7FBD57A-AFAB-549F-0C4A-0D37C163582E}"/>
                </a:ext>
              </a:extLst>
            </p:cNvPr>
            <p:cNvGrpSpPr/>
            <p:nvPr/>
          </p:nvGrpSpPr>
          <p:grpSpPr>
            <a:xfrm>
              <a:off x="6496840" y="2153535"/>
              <a:ext cx="12849" cy="2542231"/>
              <a:chOff x="6466927" y="2157622"/>
              <a:chExt cx="12739" cy="2565959"/>
            </a:xfrm>
          </p:grpSpPr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289869FA-6E82-7F7A-AB41-9221DE3E60DD}"/>
                  </a:ext>
                </a:extLst>
              </p:cNvPr>
              <p:cNvSpPr/>
              <p:nvPr/>
            </p:nvSpPr>
            <p:spPr>
              <a:xfrm>
                <a:off x="6466927" y="2157622"/>
                <a:ext cx="12739" cy="19109"/>
              </a:xfrm>
              <a:custGeom>
                <a:avLst/>
                <a:gdLst>
                  <a:gd name="connsiteX0" fmla="*/ 0 w 12739"/>
                  <a:gd name="connsiteY0" fmla="*/ 0 h 19109"/>
                  <a:gd name="connsiteX1" fmla="*/ 0 w 12739"/>
                  <a:gd name="connsiteY1" fmla="*/ 19110 h 19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39" h="19109">
                    <a:moveTo>
                      <a:pt x="0" y="0"/>
                    </a:moveTo>
                    <a:lnTo>
                      <a:pt x="0" y="19110"/>
                    </a:lnTo>
                  </a:path>
                </a:pathLst>
              </a:custGeom>
              <a:ln w="12724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IN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3CE4128F-F004-BBCB-C0E2-F3A89016A834}"/>
                  </a:ext>
                </a:extLst>
              </p:cNvPr>
              <p:cNvSpPr/>
              <p:nvPr/>
            </p:nvSpPr>
            <p:spPr>
              <a:xfrm>
                <a:off x="6466927" y="2214442"/>
                <a:ext cx="12739" cy="2471174"/>
              </a:xfrm>
              <a:custGeom>
                <a:avLst/>
                <a:gdLst>
                  <a:gd name="connsiteX0" fmla="*/ 0 w 12739"/>
                  <a:gd name="connsiteY0" fmla="*/ 0 h 2471174"/>
                  <a:gd name="connsiteX1" fmla="*/ 0 w 12739"/>
                  <a:gd name="connsiteY1" fmla="*/ 2471175 h 2471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39" h="2471174">
                    <a:moveTo>
                      <a:pt x="0" y="0"/>
                    </a:moveTo>
                    <a:lnTo>
                      <a:pt x="0" y="2471175"/>
                    </a:lnTo>
                  </a:path>
                </a:pathLst>
              </a:custGeom>
              <a:ln w="12724" cap="flat">
                <a:solidFill>
                  <a:srgbClr val="231F20"/>
                </a:solidFill>
                <a:custDash>
                  <a:ds d="222000" sp="222000"/>
                </a:custDash>
                <a:miter/>
              </a:ln>
            </p:spPr>
            <p:txBody>
              <a:bodyPr rtlCol="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IN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3D2CFA0E-890D-A866-F1E1-BD8E0CD9B2D7}"/>
                  </a:ext>
                </a:extLst>
              </p:cNvPr>
              <p:cNvSpPr/>
              <p:nvPr/>
            </p:nvSpPr>
            <p:spPr>
              <a:xfrm>
                <a:off x="6466927" y="4704472"/>
                <a:ext cx="12739" cy="19109"/>
              </a:xfrm>
              <a:custGeom>
                <a:avLst/>
                <a:gdLst>
                  <a:gd name="connsiteX0" fmla="*/ 0 w 12739"/>
                  <a:gd name="connsiteY0" fmla="*/ 0 h 19109"/>
                  <a:gd name="connsiteX1" fmla="*/ 0 w 12739"/>
                  <a:gd name="connsiteY1" fmla="*/ 19110 h 19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39" h="19109">
                    <a:moveTo>
                      <a:pt x="0" y="0"/>
                    </a:moveTo>
                    <a:lnTo>
                      <a:pt x="0" y="19110"/>
                    </a:lnTo>
                  </a:path>
                </a:pathLst>
              </a:custGeom>
              <a:ln w="12724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IN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7" name="Graphic 5">
              <a:extLst>
                <a:ext uri="{FF2B5EF4-FFF2-40B4-BE49-F238E27FC236}">
                  <a16:creationId xmlns:a16="http://schemas.microsoft.com/office/drawing/2014/main" id="{8CE29341-D409-DCE2-C831-4B69824984A6}"/>
                </a:ext>
              </a:extLst>
            </p:cNvPr>
            <p:cNvGrpSpPr/>
            <p:nvPr/>
          </p:nvGrpSpPr>
          <p:grpSpPr>
            <a:xfrm>
              <a:off x="7356742" y="2153535"/>
              <a:ext cx="12849" cy="2542231"/>
              <a:chOff x="7319487" y="2157622"/>
              <a:chExt cx="12739" cy="2565959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E044418E-9DDE-6DE9-ABD5-97DEAAB716B3}"/>
                  </a:ext>
                </a:extLst>
              </p:cNvPr>
              <p:cNvSpPr/>
              <p:nvPr/>
            </p:nvSpPr>
            <p:spPr>
              <a:xfrm>
                <a:off x="7319487" y="2157622"/>
                <a:ext cx="12739" cy="19109"/>
              </a:xfrm>
              <a:custGeom>
                <a:avLst/>
                <a:gdLst>
                  <a:gd name="connsiteX0" fmla="*/ 0 w 12739"/>
                  <a:gd name="connsiteY0" fmla="*/ 0 h 19109"/>
                  <a:gd name="connsiteX1" fmla="*/ 0 w 12739"/>
                  <a:gd name="connsiteY1" fmla="*/ 19110 h 19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39" h="19109">
                    <a:moveTo>
                      <a:pt x="0" y="0"/>
                    </a:moveTo>
                    <a:lnTo>
                      <a:pt x="0" y="19110"/>
                    </a:lnTo>
                  </a:path>
                </a:pathLst>
              </a:custGeom>
              <a:ln w="12724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IN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7B61574-35F8-E511-031A-F83928049252}"/>
                  </a:ext>
                </a:extLst>
              </p:cNvPr>
              <p:cNvSpPr/>
              <p:nvPr/>
            </p:nvSpPr>
            <p:spPr>
              <a:xfrm>
                <a:off x="7319487" y="2214442"/>
                <a:ext cx="12739" cy="2471174"/>
              </a:xfrm>
              <a:custGeom>
                <a:avLst/>
                <a:gdLst>
                  <a:gd name="connsiteX0" fmla="*/ 0 w 12739"/>
                  <a:gd name="connsiteY0" fmla="*/ 0 h 2471174"/>
                  <a:gd name="connsiteX1" fmla="*/ 0 w 12739"/>
                  <a:gd name="connsiteY1" fmla="*/ 2471175 h 2471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39" h="2471174">
                    <a:moveTo>
                      <a:pt x="0" y="0"/>
                    </a:moveTo>
                    <a:lnTo>
                      <a:pt x="0" y="2471175"/>
                    </a:lnTo>
                  </a:path>
                </a:pathLst>
              </a:custGeom>
              <a:ln w="12724" cap="flat">
                <a:solidFill>
                  <a:srgbClr val="231F20"/>
                </a:solidFill>
                <a:custDash>
                  <a:ds d="222000" sp="222000"/>
                </a:custDash>
                <a:miter/>
              </a:ln>
            </p:spPr>
            <p:txBody>
              <a:bodyPr rtlCol="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IN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7B34DEB7-5886-E997-C064-0CA85EEF4B13}"/>
                  </a:ext>
                </a:extLst>
              </p:cNvPr>
              <p:cNvSpPr/>
              <p:nvPr/>
            </p:nvSpPr>
            <p:spPr>
              <a:xfrm>
                <a:off x="7319487" y="4704472"/>
                <a:ext cx="12739" cy="19109"/>
              </a:xfrm>
              <a:custGeom>
                <a:avLst/>
                <a:gdLst>
                  <a:gd name="connsiteX0" fmla="*/ 0 w 12739"/>
                  <a:gd name="connsiteY0" fmla="*/ 0 h 19109"/>
                  <a:gd name="connsiteX1" fmla="*/ 0 w 12739"/>
                  <a:gd name="connsiteY1" fmla="*/ 19110 h 19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39" h="19109">
                    <a:moveTo>
                      <a:pt x="0" y="0"/>
                    </a:moveTo>
                    <a:lnTo>
                      <a:pt x="0" y="19110"/>
                    </a:lnTo>
                  </a:path>
                </a:pathLst>
              </a:custGeom>
              <a:ln w="12724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IN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8" name="Graphic 5">
              <a:extLst>
                <a:ext uri="{FF2B5EF4-FFF2-40B4-BE49-F238E27FC236}">
                  <a16:creationId xmlns:a16="http://schemas.microsoft.com/office/drawing/2014/main" id="{37A79B41-0C14-D992-847D-235C7C4B01F8}"/>
                </a:ext>
              </a:extLst>
            </p:cNvPr>
            <p:cNvGrpSpPr/>
            <p:nvPr/>
          </p:nvGrpSpPr>
          <p:grpSpPr>
            <a:xfrm>
              <a:off x="5637325" y="2153535"/>
              <a:ext cx="12849" cy="2542231"/>
              <a:chOff x="5614750" y="2157622"/>
              <a:chExt cx="12739" cy="2565959"/>
            </a:xfrm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357E7005-E759-E427-607C-2165B073BCE7}"/>
                  </a:ext>
                </a:extLst>
              </p:cNvPr>
              <p:cNvSpPr/>
              <p:nvPr/>
            </p:nvSpPr>
            <p:spPr>
              <a:xfrm>
                <a:off x="5614750" y="2157622"/>
                <a:ext cx="12739" cy="19109"/>
              </a:xfrm>
              <a:custGeom>
                <a:avLst/>
                <a:gdLst>
                  <a:gd name="connsiteX0" fmla="*/ 0 w 12739"/>
                  <a:gd name="connsiteY0" fmla="*/ 0 h 19109"/>
                  <a:gd name="connsiteX1" fmla="*/ 0 w 12739"/>
                  <a:gd name="connsiteY1" fmla="*/ 19110 h 19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39" h="19109">
                    <a:moveTo>
                      <a:pt x="0" y="0"/>
                    </a:moveTo>
                    <a:lnTo>
                      <a:pt x="0" y="19110"/>
                    </a:lnTo>
                  </a:path>
                </a:pathLst>
              </a:custGeom>
              <a:ln w="12724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IN" sz="28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C11FBD70-EB46-C9EF-0AA7-91B75294AF86}"/>
                  </a:ext>
                </a:extLst>
              </p:cNvPr>
              <p:cNvSpPr/>
              <p:nvPr/>
            </p:nvSpPr>
            <p:spPr>
              <a:xfrm>
                <a:off x="5614750" y="2214442"/>
                <a:ext cx="12739" cy="2471174"/>
              </a:xfrm>
              <a:custGeom>
                <a:avLst/>
                <a:gdLst>
                  <a:gd name="connsiteX0" fmla="*/ 0 w 12739"/>
                  <a:gd name="connsiteY0" fmla="*/ 0 h 2471174"/>
                  <a:gd name="connsiteX1" fmla="*/ 0 w 12739"/>
                  <a:gd name="connsiteY1" fmla="*/ 2471175 h 2471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39" h="2471174">
                    <a:moveTo>
                      <a:pt x="0" y="0"/>
                    </a:moveTo>
                    <a:lnTo>
                      <a:pt x="0" y="2471175"/>
                    </a:lnTo>
                  </a:path>
                </a:pathLst>
              </a:custGeom>
              <a:ln w="12724" cap="flat">
                <a:solidFill>
                  <a:srgbClr val="231F20"/>
                </a:solidFill>
                <a:custDash>
                  <a:ds d="222000" sp="222000"/>
                </a:custDash>
                <a:miter/>
              </a:ln>
            </p:spPr>
            <p:txBody>
              <a:bodyPr rtlCol="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IN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FE149377-B2D4-A6E8-9B72-364A01EDBDF8}"/>
                  </a:ext>
                </a:extLst>
              </p:cNvPr>
              <p:cNvSpPr/>
              <p:nvPr/>
            </p:nvSpPr>
            <p:spPr>
              <a:xfrm>
                <a:off x="5614750" y="4704472"/>
                <a:ext cx="12739" cy="19109"/>
              </a:xfrm>
              <a:custGeom>
                <a:avLst/>
                <a:gdLst>
                  <a:gd name="connsiteX0" fmla="*/ 0 w 12739"/>
                  <a:gd name="connsiteY0" fmla="*/ 0 h 19109"/>
                  <a:gd name="connsiteX1" fmla="*/ 0 w 12739"/>
                  <a:gd name="connsiteY1" fmla="*/ 19110 h 19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39" h="19109">
                    <a:moveTo>
                      <a:pt x="0" y="0"/>
                    </a:moveTo>
                    <a:lnTo>
                      <a:pt x="0" y="19110"/>
                    </a:lnTo>
                  </a:path>
                </a:pathLst>
              </a:custGeom>
              <a:ln w="12724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IN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C2AB0A8-5ECE-DD53-C53B-D8DDC25F3CC4}"/>
                </a:ext>
              </a:extLst>
            </p:cNvPr>
            <p:cNvSpPr/>
            <p:nvPr/>
          </p:nvSpPr>
          <p:spPr>
            <a:xfrm>
              <a:off x="4389749" y="1774365"/>
              <a:ext cx="779975" cy="393937"/>
            </a:xfrm>
            <a:custGeom>
              <a:avLst/>
              <a:gdLst>
                <a:gd name="connsiteX0" fmla="*/ 0 w 773316"/>
                <a:gd name="connsiteY0" fmla="*/ 0 h 397614"/>
                <a:gd name="connsiteX1" fmla="*/ 773317 w 773316"/>
                <a:gd name="connsiteY1" fmla="*/ 0 h 397614"/>
                <a:gd name="connsiteX2" fmla="*/ 773317 w 773316"/>
                <a:gd name="connsiteY2" fmla="*/ 397615 h 397614"/>
                <a:gd name="connsiteX3" fmla="*/ 0 w 773316"/>
                <a:gd name="connsiteY3" fmla="*/ 397615 h 397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3316" h="397614">
                  <a:moveTo>
                    <a:pt x="0" y="0"/>
                  </a:moveTo>
                  <a:lnTo>
                    <a:pt x="773317" y="0"/>
                  </a:lnTo>
                  <a:lnTo>
                    <a:pt x="773317" y="397615"/>
                  </a:lnTo>
                  <a:lnTo>
                    <a:pt x="0" y="397615"/>
                  </a:lnTo>
                  <a:close/>
                </a:path>
              </a:pathLst>
            </a:custGeom>
            <a:solidFill>
              <a:srgbClr val="F3F7FC"/>
            </a:solidFill>
            <a:ln w="1272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E307763-8791-8498-3A8F-406BE49DCD22}"/>
                </a:ext>
              </a:extLst>
            </p:cNvPr>
            <p:cNvSpPr/>
            <p:nvPr/>
          </p:nvSpPr>
          <p:spPr>
            <a:xfrm>
              <a:off x="5243611" y="1774365"/>
              <a:ext cx="779975" cy="393937"/>
            </a:xfrm>
            <a:custGeom>
              <a:avLst/>
              <a:gdLst>
                <a:gd name="connsiteX0" fmla="*/ 0 w 773316"/>
                <a:gd name="connsiteY0" fmla="*/ 0 h 397614"/>
                <a:gd name="connsiteX1" fmla="*/ 773317 w 773316"/>
                <a:gd name="connsiteY1" fmla="*/ 0 h 397614"/>
                <a:gd name="connsiteX2" fmla="*/ 773317 w 773316"/>
                <a:gd name="connsiteY2" fmla="*/ 397615 h 397614"/>
                <a:gd name="connsiteX3" fmla="*/ 0 w 773316"/>
                <a:gd name="connsiteY3" fmla="*/ 397615 h 397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3316" h="397614">
                  <a:moveTo>
                    <a:pt x="0" y="0"/>
                  </a:moveTo>
                  <a:lnTo>
                    <a:pt x="773317" y="0"/>
                  </a:lnTo>
                  <a:lnTo>
                    <a:pt x="773317" y="397615"/>
                  </a:lnTo>
                  <a:lnTo>
                    <a:pt x="0" y="397615"/>
                  </a:lnTo>
                  <a:close/>
                </a:path>
              </a:pathLst>
            </a:custGeom>
            <a:solidFill>
              <a:srgbClr val="F3F7FC"/>
            </a:solidFill>
            <a:ln w="1272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B90814C-96A2-D38E-93EB-D917C520E128}"/>
                </a:ext>
              </a:extLst>
            </p:cNvPr>
            <p:cNvSpPr/>
            <p:nvPr/>
          </p:nvSpPr>
          <p:spPr>
            <a:xfrm>
              <a:off x="6107110" y="1774365"/>
              <a:ext cx="779975" cy="393937"/>
            </a:xfrm>
            <a:custGeom>
              <a:avLst/>
              <a:gdLst>
                <a:gd name="connsiteX0" fmla="*/ 0 w 773316"/>
                <a:gd name="connsiteY0" fmla="*/ 0 h 397614"/>
                <a:gd name="connsiteX1" fmla="*/ 773317 w 773316"/>
                <a:gd name="connsiteY1" fmla="*/ 0 h 397614"/>
                <a:gd name="connsiteX2" fmla="*/ 773317 w 773316"/>
                <a:gd name="connsiteY2" fmla="*/ 397615 h 397614"/>
                <a:gd name="connsiteX3" fmla="*/ 0 w 773316"/>
                <a:gd name="connsiteY3" fmla="*/ 397615 h 397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3316" h="397614">
                  <a:moveTo>
                    <a:pt x="0" y="0"/>
                  </a:moveTo>
                  <a:lnTo>
                    <a:pt x="773317" y="0"/>
                  </a:lnTo>
                  <a:lnTo>
                    <a:pt x="773317" y="397615"/>
                  </a:lnTo>
                  <a:lnTo>
                    <a:pt x="0" y="397615"/>
                  </a:lnTo>
                  <a:close/>
                </a:path>
              </a:pathLst>
            </a:custGeom>
            <a:solidFill>
              <a:srgbClr val="F3F7FC"/>
            </a:solidFill>
            <a:ln w="1272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F73557D-9623-46BD-F9EA-B884A9C446F2}"/>
                </a:ext>
              </a:extLst>
            </p:cNvPr>
            <p:cNvSpPr/>
            <p:nvPr/>
          </p:nvSpPr>
          <p:spPr>
            <a:xfrm>
              <a:off x="6966753" y="1774365"/>
              <a:ext cx="779975" cy="393937"/>
            </a:xfrm>
            <a:custGeom>
              <a:avLst/>
              <a:gdLst>
                <a:gd name="connsiteX0" fmla="*/ 0 w 773316"/>
                <a:gd name="connsiteY0" fmla="*/ 0 h 397614"/>
                <a:gd name="connsiteX1" fmla="*/ 773317 w 773316"/>
                <a:gd name="connsiteY1" fmla="*/ 0 h 397614"/>
                <a:gd name="connsiteX2" fmla="*/ 773317 w 773316"/>
                <a:gd name="connsiteY2" fmla="*/ 397615 h 397614"/>
                <a:gd name="connsiteX3" fmla="*/ 0 w 773316"/>
                <a:gd name="connsiteY3" fmla="*/ 397615 h 397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3316" h="397614">
                  <a:moveTo>
                    <a:pt x="0" y="0"/>
                  </a:moveTo>
                  <a:lnTo>
                    <a:pt x="773317" y="0"/>
                  </a:lnTo>
                  <a:lnTo>
                    <a:pt x="773317" y="397615"/>
                  </a:lnTo>
                  <a:lnTo>
                    <a:pt x="0" y="397615"/>
                  </a:lnTo>
                  <a:close/>
                </a:path>
              </a:pathLst>
            </a:custGeom>
            <a:solidFill>
              <a:srgbClr val="F3F7FC"/>
            </a:solidFill>
            <a:ln w="1272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EB85E99-51C8-714D-CEED-DC394FC4AD2D}"/>
                </a:ext>
              </a:extLst>
            </p:cNvPr>
            <p:cNvSpPr/>
            <p:nvPr/>
          </p:nvSpPr>
          <p:spPr>
            <a:xfrm>
              <a:off x="3917009" y="3215944"/>
              <a:ext cx="4728684" cy="252569"/>
            </a:xfrm>
            <a:custGeom>
              <a:avLst/>
              <a:gdLst>
                <a:gd name="connsiteX0" fmla="*/ 0 w 4688313"/>
                <a:gd name="connsiteY0" fmla="*/ 254926 h 254926"/>
                <a:gd name="connsiteX1" fmla="*/ 101920 w 4688313"/>
                <a:gd name="connsiteY1" fmla="*/ 161542 h 254926"/>
                <a:gd name="connsiteX2" fmla="*/ 298753 w 4688313"/>
                <a:gd name="connsiteY2" fmla="*/ 70451 h 254926"/>
                <a:gd name="connsiteX3" fmla="*/ 389079 w 4688313"/>
                <a:gd name="connsiteY3" fmla="*/ 48666 h 254926"/>
                <a:gd name="connsiteX4" fmla="*/ 765546 w 4688313"/>
                <a:gd name="connsiteY4" fmla="*/ 3311 h 254926"/>
                <a:gd name="connsiteX5" fmla="*/ 1019199 w 4688313"/>
                <a:gd name="connsiteY5" fmla="*/ 2165 h 254926"/>
                <a:gd name="connsiteX6" fmla="*/ 4688314 w 4688313"/>
                <a:gd name="connsiteY6" fmla="*/ 2165 h 25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88313" h="254926">
                  <a:moveTo>
                    <a:pt x="0" y="254926"/>
                  </a:moveTo>
                  <a:cubicBezTo>
                    <a:pt x="22040" y="229319"/>
                    <a:pt x="55419" y="194793"/>
                    <a:pt x="101920" y="161542"/>
                  </a:cubicBezTo>
                  <a:cubicBezTo>
                    <a:pt x="177723" y="107397"/>
                    <a:pt x="250341" y="85102"/>
                    <a:pt x="298753" y="70451"/>
                  </a:cubicBezTo>
                  <a:cubicBezTo>
                    <a:pt x="330475" y="60896"/>
                    <a:pt x="356974" y="54908"/>
                    <a:pt x="389079" y="48666"/>
                  </a:cubicBezTo>
                  <a:cubicBezTo>
                    <a:pt x="563744" y="14268"/>
                    <a:pt x="714713" y="5732"/>
                    <a:pt x="765546" y="3311"/>
                  </a:cubicBezTo>
                  <a:cubicBezTo>
                    <a:pt x="831157" y="126"/>
                    <a:pt x="917534" y="-1657"/>
                    <a:pt x="1019199" y="2165"/>
                  </a:cubicBezTo>
                  <a:lnTo>
                    <a:pt x="4688314" y="2165"/>
                  </a:lnTo>
                </a:path>
              </a:pathLst>
            </a:custGeom>
            <a:noFill/>
            <a:ln w="12724" cap="flat">
              <a:solidFill>
                <a:srgbClr val="31B7EA"/>
              </a:solidFill>
              <a:prstDash val="solid"/>
              <a:miter/>
            </a:ln>
          </p:spPr>
          <p:txBody>
            <a:bodyPr rtlCol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15E14DB-03C4-7311-D73B-75362CCF62D1}"/>
                </a:ext>
              </a:extLst>
            </p:cNvPr>
            <p:cNvSpPr/>
            <p:nvPr/>
          </p:nvSpPr>
          <p:spPr>
            <a:xfrm>
              <a:off x="7825627" y="2567163"/>
              <a:ext cx="180409" cy="115997"/>
            </a:xfrm>
            <a:custGeom>
              <a:avLst/>
              <a:gdLst>
                <a:gd name="connsiteX0" fmla="*/ 0 w 178869"/>
                <a:gd name="connsiteY0" fmla="*/ 0 h 117080"/>
                <a:gd name="connsiteX1" fmla="*/ 178870 w 178869"/>
                <a:gd name="connsiteY1" fmla="*/ 0 h 117080"/>
                <a:gd name="connsiteX2" fmla="*/ 178870 w 178869"/>
                <a:gd name="connsiteY2" fmla="*/ 117080 h 117080"/>
                <a:gd name="connsiteX3" fmla="*/ 0 w 178869"/>
                <a:gd name="connsiteY3" fmla="*/ 117080 h 117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869" h="117080">
                  <a:moveTo>
                    <a:pt x="0" y="0"/>
                  </a:moveTo>
                  <a:lnTo>
                    <a:pt x="178870" y="0"/>
                  </a:lnTo>
                  <a:lnTo>
                    <a:pt x="178870" y="117080"/>
                  </a:lnTo>
                  <a:lnTo>
                    <a:pt x="0" y="117080"/>
                  </a:lnTo>
                  <a:close/>
                </a:path>
              </a:pathLst>
            </a:custGeom>
            <a:solidFill>
              <a:srgbClr val="DCF1FB"/>
            </a:solidFill>
            <a:ln w="12724" cap="flat">
              <a:solidFill>
                <a:srgbClr val="31B7EA"/>
              </a:solidFill>
              <a:prstDash val="sysDash"/>
              <a:miter/>
            </a:ln>
          </p:spPr>
          <p:txBody>
            <a:bodyPr rtlCol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E6334F7-E0D4-7387-7D4B-18D8AD10D99C}"/>
                </a:ext>
              </a:extLst>
            </p:cNvPr>
            <p:cNvSpPr/>
            <p:nvPr/>
          </p:nvSpPr>
          <p:spPr>
            <a:xfrm>
              <a:off x="7825627" y="2630021"/>
              <a:ext cx="188632" cy="12621"/>
            </a:xfrm>
            <a:custGeom>
              <a:avLst/>
              <a:gdLst>
                <a:gd name="connsiteX0" fmla="*/ 0 w 187022"/>
                <a:gd name="connsiteY0" fmla="*/ 0 h 12739"/>
                <a:gd name="connsiteX1" fmla="*/ 187023 w 187022"/>
                <a:gd name="connsiteY1" fmla="*/ 0 h 12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7022" h="12739">
                  <a:moveTo>
                    <a:pt x="0" y="0"/>
                  </a:moveTo>
                  <a:lnTo>
                    <a:pt x="187023" y="0"/>
                  </a:lnTo>
                </a:path>
              </a:pathLst>
            </a:custGeom>
            <a:ln w="12724" cap="flat">
              <a:solidFill>
                <a:srgbClr val="31B7EA"/>
              </a:solidFill>
              <a:prstDash val="solid"/>
              <a:miter/>
            </a:ln>
          </p:spPr>
          <p:txBody>
            <a:bodyPr rtlCol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89B88E5-F82B-BE53-12A0-22C293925433}"/>
                </a:ext>
              </a:extLst>
            </p:cNvPr>
            <p:cNvSpPr/>
            <p:nvPr/>
          </p:nvSpPr>
          <p:spPr>
            <a:xfrm>
              <a:off x="3643697" y="1905761"/>
              <a:ext cx="43688" cy="12621"/>
            </a:xfrm>
            <a:custGeom>
              <a:avLst/>
              <a:gdLst>
                <a:gd name="connsiteX0" fmla="*/ 43316 w 43315"/>
                <a:gd name="connsiteY0" fmla="*/ 0 h 12739"/>
                <a:gd name="connsiteX1" fmla="*/ 0 w 43315"/>
                <a:gd name="connsiteY1" fmla="*/ 0 h 12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315" h="12739">
                  <a:moveTo>
                    <a:pt x="43316" y="0"/>
                  </a:moveTo>
                  <a:lnTo>
                    <a:pt x="0" y="0"/>
                  </a:lnTo>
                </a:path>
              </a:pathLst>
            </a:custGeom>
            <a:ln w="12724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5F234E8-6165-C95C-E4D6-C8873F457745}"/>
                </a:ext>
              </a:extLst>
            </p:cNvPr>
            <p:cNvSpPr/>
            <p:nvPr/>
          </p:nvSpPr>
          <p:spPr>
            <a:xfrm>
              <a:off x="3643697" y="2287077"/>
              <a:ext cx="43688" cy="12621"/>
            </a:xfrm>
            <a:custGeom>
              <a:avLst/>
              <a:gdLst>
                <a:gd name="connsiteX0" fmla="*/ 43316 w 43315"/>
                <a:gd name="connsiteY0" fmla="*/ 0 h 12739"/>
                <a:gd name="connsiteX1" fmla="*/ 0 w 43315"/>
                <a:gd name="connsiteY1" fmla="*/ 0 h 12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315" h="12739">
                  <a:moveTo>
                    <a:pt x="43316" y="0"/>
                  </a:moveTo>
                  <a:lnTo>
                    <a:pt x="0" y="0"/>
                  </a:lnTo>
                </a:path>
              </a:pathLst>
            </a:custGeom>
            <a:ln w="12724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C77E80C-7051-291F-D0F8-06A4CA9E6075}"/>
                </a:ext>
              </a:extLst>
            </p:cNvPr>
            <p:cNvSpPr/>
            <p:nvPr/>
          </p:nvSpPr>
          <p:spPr>
            <a:xfrm>
              <a:off x="3643697" y="2668519"/>
              <a:ext cx="43688" cy="12621"/>
            </a:xfrm>
            <a:custGeom>
              <a:avLst/>
              <a:gdLst>
                <a:gd name="connsiteX0" fmla="*/ 43316 w 43315"/>
                <a:gd name="connsiteY0" fmla="*/ 0 h 12739"/>
                <a:gd name="connsiteX1" fmla="*/ 0 w 43315"/>
                <a:gd name="connsiteY1" fmla="*/ 0 h 12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315" h="12739">
                  <a:moveTo>
                    <a:pt x="43316" y="0"/>
                  </a:moveTo>
                  <a:lnTo>
                    <a:pt x="0" y="0"/>
                  </a:lnTo>
                </a:path>
              </a:pathLst>
            </a:custGeom>
            <a:ln w="12724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A712BD4-16F9-271B-C22A-1E921E7575A0}"/>
                </a:ext>
              </a:extLst>
            </p:cNvPr>
            <p:cNvSpPr/>
            <p:nvPr/>
          </p:nvSpPr>
          <p:spPr>
            <a:xfrm>
              <a:off x="3643697" y="3049835"/>
              <a:ext cx="43688" cy="12621"/>
            </a:xfrm>
            <a:custGeom>
              <a:avLst/>
              <a:gdLst>
                <a:gd name="connsiteX0" fmla="*/ 43316 w 43315"/>
                <a:gd name="connsiteY0" fmla="*/ 0 h 12739"/>
                <a:gd name="connsiteX1" fmla="*/ 0 w 43315"/>
                <a:gd name="connsiteY1" fmla="*/ 0 h 12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315" h="12739">
                  <a:moveTo>
                    <a:pt x="43316" y="0"/>
                  </a:moveTo>
                  <a:lnTo>
                    <a:pt x="0" y="0"/>
                  </a:lnTo>
                </a:path>
              </a:pathLst>
            </a:custGeom>
            <a:ln w="12724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F8E4777-EE1F-C401-0E8C-6147EDEA6FFB}"/>
                </a:ext>
              </a:extLst>
            </p:cNvPr>
            <p:cNvSpPr/>
            <p:nvPr/>
          </p:nvSpPr>
          <p:spPr>
            <a:xfrm>
              <a:off x="3643697" y="3429005"/>
              <a:ext cx="43688" cy="12621"/>
            </a:xfrm>
            <a:custGeom>
              <a:avLst/>
              <a:gdLst>
                <a:gd name="connsiteX0" fmla="*/ 43316 w 43315"/>
                <a:gd name="connsiteY0" fmla="*/ 0 h 12739"/>
                <a:gd name="connsiteX1" fmla="*/ 0 w 43315"/>
                <a:gd name="connsiteY1" fmla="*/ 0 h 12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315" h="12739">
                  <a:moveTo>
                    <a:pt x="43316" y="0"/>
                  </a:moveTo>
                  <a:lnTo>
                    <a:pt x="0" y="0"/>
                  </a:lnTo>
                </a:path>
              </a:pathLst>
            </a:custGeom>
            <a:ln w="12724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6CFB855-F295-F7E6-E47B-8AB5B7BF703E}"/>
                </a:ext>
              </a:extLst>
            </p:cNvPr>
            <p:cNvSpPr/>
            <p:nvPr/>
          </p:nvSpPr>
          <p:spPr>
            <a:xfrm>
              <a:off x="3643697" y="3808175"/>
              <a:ext cx="43688" cy="12621"/>
            </a:xfrm>
            <a:custGeom>
              <a:avLst/>
              <a:gdLst>
                <a:gd name="connsiteX0" fmla="*/ 43316 w 43315"/>
                <a:gd name="connsiteY0" fmla="*/ 0 h 12739"/>
                <a:gd name="connsiteX1" fmla="*/ 0 w 43315"/>
                <a:gd name="connsiteY1" fmla="*/ 0 h 12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315" h="12739">
                  <a:moveTo>
                    <a:pt x="43316" y="0"/>
                  </a:moveTo>
                  <a:lnTo>
                    <a:pt x="0" y="0"/>
                  </a:lnTo>
                </a:path>
              </a:pathLst>
            </a:custGeom>
            <a:ln w="12724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FB5A559-FAEC-120A-A0BA-FC398CF84937}"/>
                </a:ext>
              </a:extLst>
            </p:cNvPr>
            <p:cNvSpPr/>
            <p:nvPr/>
          </p:nvSpPr>
          <p:spPr>
            <a:xfrm>
              <a:off x="3643697" y="4185326"/>
              <a:ext cx="43688" cy="12621"/>
            </a:xfrm>
            <a:custGeom>
              <a:avLst/>
              <a:gdLst>
                <a:gd name="connsiteX0" fmla="*/ 43316 w 43315"/>
                <a:gd name="connsiteY0" fmla="*/ 0 h 12739"/>
                <a:gd name="connsiteX1" fmla="*/ 0 w 43315"/>
                <a:gd name="connsiteY1" fmla="*/ 0 h 12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315" h="12739">
                  <a:moveTo>
                    <a:pt x="43316" y="0"/>
                  </a:moveTo>
                  <a:lnTo>
                    <a:pt x="0" y="0"/>
                  </a:lnTo>
                </a:path>
              </a:pathLst>
            </a:custGeom>
            <a:ln w="12724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2EF8983-6946-E895-B9FC-2850B66D0DC5}"/>
                </a:ext>
              </a:extLst>
            </p:cNvPr>
            <p:cNvSpPr/>
            <p:nvPr/>
          </p:nvSpPr>
          <p:spPr>
            <a:xfrm>
              <a:off x="3643697" y="4569545"/>
              <a:ext cx="43688" cy="12621"/>
            </a:xfrm>
            <a:custGeom>
              <a:avLst/>
              <a:gdLst>
                <a:gd name="connsiteX0" fmla="*/ 43316 w 43315"/>
                <a:gd name="connsiteY0" fmla="*/ 0 h 12739"/>
                <a:gd name="connsiteX1" fmla="*/ 0 w 43315"/>
                <a:gd name="connsiteY1" fmla="*/ 0 h 12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315" h="12739">
                  <a:moveTo>
                    <a:pt x="43316" y="0"/>
                  </a:moveTo>
                  <a:lnTo>
                    <a:pt x="0" y="0"/>
                  </a:lnTo>
                </a:path>
              </a:pathLst>
            </a:custGeom>
            <a:ln w="12724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B5873D3-BAA1-B4C9-B09E-B7816278B8E7}"/>
                </a:ext>
              </a:extLst>
            </p:cNvPr>
            <p:cNvSpPr/>
            <p:nvPr/>
          </p:nvSpPr>
          <p:spPr>
            <a:xfrm>
              <a:off x="3913797" y="4701572"/>
              <a:ext cx="12849" cy="47332"/>
            </a:xfrm>
            <a:custGeom>
              <a:avLst/>
              <a:gdLst>
                <a:gd name="connsiteX0" fmla="*/ 0 w 12739"/>
                <a:gd name="connsiteY0" fmla="*/ 0 h 47774"/>
                <a:gd name="connsiteX1" fmla="*/ 0 w 12739"/>
                <a:gd name="connsiteY1" fmla="*/ 47775 h 47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39" h="47774">
                  <a:moveTo>
                    <a:pt x="0" y="0"/>
                  </a:moveTo>
                  <a:lnTo>
                    <a:pt x="0" y="47775"/>
                  </a:lnTo>
                </a:path>
              </a:pathLst>
            </a:custGeom>
            <a:ln w="12724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13E4938-3521-956F-DD75-24E05AD67B54}"/>
                </a:ext>
              </a:extLst>
            </p:cNvPr>
            <p:cNvSpPr/>
            <p:nvPr/>
          </p:nvSpPr>
          <p:spPr>
            <a:xfrm>
              <a:off x="4775882" y="4695767"/>
              <a:ext cx="12849" cy="53139"/>
            </a:xfrm>
            <a:custGeom>
              <a:avLst/>
              <a:gdLst>
                <a:gd name="connsiteX0" fmla="*/ 0 w 12739"/>
                <a:gd name="connsiteY0" fmla="*/ 0 h 53635"/>
                <a:gd name="connsiteX1" fmla="*/ 0 w 12739"/>
                <a:gd name="connsiteY1" fmla="*/ 53635 h 53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39" h="53635">
                  <a:moveTo>
                    <a:pt x="0" y="0"/>
                  </a:moveTo>
                  <a:lnTo>
                    <a:pt x="0" y="53635"/>
                  </a:lnTo>
                </a:path>
              </a:pathLst>
            </a:custGeom>
            <a:ln w="12724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59AA753-FE54-819F-6BA1-433C4F685F5D}"/>
                </a:ext>
              </a:extLst>
            </p:cNvPr>
            <p:cNvSpPr/>
            <p:nvPr/>
          </p:nvSpPr>
          <p:spPr>
            <a:xfrm>
              <a:off x="5637325" y="4701572"/>
              <a:ext cx="12849" cy="47332"/>
            </a:xfrm>
            <a:custGeom>
              <a:avLst/>
              <a:gdLst>
                <a:gd name="connsiteX0" fmla="*/ 0 w 12739"/>
                <a:gd name="connsiteY0" fmla="*/ 0 h 47774"/>
                <a:gd name="connsiteX1" fmla="*/ 0 w 12739"/>
                <a:gd name="connsiteY1" fmla="*/ 47775 h 47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39" h="47774">
                  <a:moveTo>
                    <a:pt x="0" y="0"/>
                  </a:moveTo>
                  <a:lnTo>
                    <a:pt x="0" y="47775"/>
                  </a:lnTo>
                </a:path>
              </a:pathLst>
            </a:custGeom>
            <a:ln w="12724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6F52BBF-3CB8-23CF-5550-8B68AF2EB07A}"/>
                </a:ext>
              </a:extLst>
            </p:cNvPr>
            <p:cNvSpPr/>
            <p:nvPr/>
          </p:nvSpPr>
          <p:spPr>
            <a:xfrm>
              <a:off x="6496840" y="4701572"/>
              <a:ext cx="12849" cy="48343"/>
            </a:xfrm>
            <a:custGeom>
              <a:avLst/>
              <a:gdLst>
                <a:gd name="connsiteX0" fmla="*/ 0 w 12739"/>
                <a:gd name="connsiteY0" fmla="*/ 0 h 48794"/>
                <a:gd name="connsiteX1" fmla="*/ 0 w 12739"/>
                <a:gd name="connsiteY1" fmla="*/ 48794 h 48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39" h="48794">
                  <a:moveTo>
                    <a:pt x="0" y="0"/>
                  </a:moveTo>
                  <a:lnTo>
                    <a:pt x="0" y="48794"/>
                  </a:lnTo>
                </a:path>
              </a:pathLst>
            </a:custGeom>
            <a:ln w="12724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014CF82-975D-4DC1-F376-A9C148C44394}"/>
                </a:ext>
              </a:extLst>
            </p:cNvPr>
            <p:cNvSpPr/>
            <p:nvPr/>
          </p:nvSpPr>
          <p:spPr>
            <a:xfrm>
              <a:off x="7356742" y="4701572"/>
              <a:ext cx="12849" cy="48343"/>
            </a:xfrm>
            <a:custGeom>
              <a:avLst/>
              <a:gdLst>
                <a:gd name="connsiteX0" fmla="*/ 0 w 12739"/>
                <a:gd name="connsiteY0" fmla="*/ 0 h 48794"/>
                <a:gd name="connsiteX1" fmla="*/ 0 w 12739"/>
                <a:gd name="connsiteY1" fmla="*/ 48794 h 48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39" h="48794">
                  <a:moveTo>
                    <a:pt x="0" y="0"/>
                  </a:moveTo>
                  <a:lnTo>
                    <a:pt x="0" y="48794"/>
                  </a:lnTo>
                </a:path>
              </a:pathLst>
            </a:custGeom>
            <a:ln w="12724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9D8C696-17AA-0B09-C908-05CB3FD9D93F}"/>
                </a:ext>
              </a:extLst>
            </p:cNvPr>
            <p:cNvSpPr/>
            <p:nvPr/>
          </p:nvSpPr>
          <p:spPr>
            <a:xfrm>
              <a:off x="8217028" y="4701572"/>
              <a:ext cx="12849" cy="48343"/>
            </a:xfrm>
            <a:custGeom>
              <a:avLst/>
              <a:gdLst>
                <a:gd name="connsiteX0" fmla="*/ 0 w 12739"/>
                <a:gd name="connsiteY0" fmla="*/ 0 h 48794"/>
                <a:gd name="connsiteX1" fmla="*/ 0 w 12739"/>
                <a:gd name="connsiteY1" fmla="*/ 48794 h 48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39" h="48794">
                  <a:moveTo>
                    <a:pt x="0" y="0"/>
                  </a:moveTo>
                  <a:lnTo>
                    <a:pt x="0" y="48794"/>
                  </a:lnTo>
                </a:path>
              </a:pathLst>
            </a:custGeom>
            <a:ln w="12724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0691DCA-A7EA-58A4-4F9D-564FF30A2E04}"/>
                </a:ext>
              </a:extLst>
            </p:cNvPr>
            <p:cNvSpPr txBox="1"/>
            <p:nvPr/>
          </p:nvSpPr>
          <p:spPr>
            <a:xfrm>
              <a:off x="3372709" y="2165125"/>
              <a:ext cx="355460" cy="243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prstClr val="black"/>
                  </a:solidFill>
                  <a:latin typeface="Calibri" panose="020F0502020204030204"/>
                </a:rPr>
                <a:t>1.2</a:t>
              </a:r>
              <a:endParaRPr lang="en-IN" sz="10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3F549FC-27B9-46CD-E2EA-26FC8D8D0938}"/>
                </a:ext>
              </a:extLst>
            </p:cNvPr>
            <p:cNvSpPr txBox="1"/>
            <p:nvPr/>
          </p:nvSpPr>
          <p:spPr>
            <a:xfrm>
              <a:off x="3372709" y="2540242"/>
              <a:ext cx="355460" cy="243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prstClr val="black"/>
                  </a:solidFill>
                  <a:latin typeface="Calibri" panose="020F0502020204030204"/>
                </a:rPr>
                <a:t>1.0</a:t>
              </a:r>
              <a:endParaRPr lang="en-IN" sz="10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1BA2B00-E7A1-08A5-4476-6FED0FAFC556}"/>
                </a:ext>
              </a:extLst>
            </p:cNvPr>
            <p:cNvSpPr txBox="1"/>
            <p:nvPr/>
          </p:nvSpPr>
          <p:spPr>
            <a:xfrm>
              <a:off x="3372709" y="2915359"/>
              <a:ext cx="355460" cy="243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prstClr val="black"/>
                  </a:solidFill>
                  <a:latin typeface="Calibri" panose="020F0502020204030204"/>
                </a:rPr>
                <a:t>0.8</a:t>
              </a:r>
              <a:endParaRPr lang="en-IN" sz="10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61F61B3-8642-1BC9-CA51-BEFDEFD9B7B6}"/>
                </a:ext>
              </a:extLst>
            </p:cNvPr>
            <p:cNvSpPr txBox="1"/>
            <p:nvPr/>
          </p:nvSpPr>
          <p:spPr>
            <a:xfrm>
              <a:off x="3372709" y="3296138"/>
              <a:ext cx="355460" cy="243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prstClr val="black"/>
                  </a:solidFill>
                  <a:latin typeface="Calibri" panose="020F0502020204030204"/>
                </a:rPr>
                <a:t>0.6</a:t>
              </a:r>
              <a:endParaRPr lang="en-IN" sz="10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7FADB40-A2AF-0D52-1B8F-FFECC902BBDB}"/>
                </a:ext>
              </a:extLst>
            </p:cNvPr>
            <p:cNvSpPr txBox="1"/>
            <p:nvPr/>
          </p:nvSpPr>
          <p:spPr>
            <a:xfrm>
              <a:off x="3372709" y="3676917"/>
              <a:ext cx="355460" cy="243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prstClr val="black"/>
                  </a:solidFill>
                  <a:latin typeface="Calibri" panose="020F0502020204030204"/>
                </a:rPr>
                <a:t>0.4</a:t>
              </a:r>
              <a:endParaRPr lang="en-IN" sz="10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2D255A7-37FB-2017-3021-20CD24A22DD0}"/>
                </a:ext>
              </a:extLst>
            </p:cNvPr>
            <p:cNvSpPr txBox="1"/>
            <p:nvPr/>
          </p:nvSpPr>
          <p:spPr>
            <a:xfrm>
              <a:off x="3372709" y="4057696"/>
              <a:ext cx="355460" cy="243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prstClr val="black"/>
                  </a:solidFill>
                  <a:latin typeface="Calibri" panose="020F0502020204030204"/>
                </a:rPr>
                <a:t>0.2</a:t>
              </a:r>
              <a:endParaRPr lang="en-IN" sz="10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05E2BE4-D23D-5140-BFF3-906BB5D73397}"/>
                </a:ext>
              </a:extLst>
            </p:cNvPr>
            <p:cNvSpPr txBox="1"/>
            <p:nvPr/>
          </p:nvSpPr>
          <p:spPr>
            <a:xfrm>
              <a:off x="3468780" y="4433757"/>
              <a:ext cx="270988" cy="243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prstClr val="black"/>
                  </a:solidFill>
                  <a:latin typeface="Calibri" panose="020F0502020204030204"/>
                </a:rPr>
                <a:t>0</a:t>
              </a:r>
              <a:endParaRPr lang="en-IN" sz="10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874234B-C7D6-2537-051F-8E127A99CC9B}"/>
                </a:ext>
              </a:extLst>
            </p:cNvPr>
            <p:cNvSpPr txBox="1"/>
            <p:nvPr/>
          </p:nvSpPr>
          <p:spPr>
            <a:xfrm>
              <a:off x="3728168" y="4687608"/>
              <a:ext cx="415505" cy="243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prstClr val="black"/>
                  </a:solidFill>
                  <a:latin typeface="Calibri" panose="020F0502020204030204"/>
                </a:rPr>
                <a:t>100</a:t>
              </a:r>
              <a:endParaRPr lang="en-IN" sz="10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64A0147-9774-4A97-8635-0C1799324328}"/>
                </a:ext>
              </a:extLst>
            </p:cNvPr>
            <p:cNvSpPr txBox="1"/>
            <p:nvPr/>
          </p:nvSpPr>
          <p:spPr>
            <a:xfrm>
              <a:off x="4587996" y="4687608"/>
              <a:ext cx="415505" cy="243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prstClr val="black"/>
                  </a:solidFill>
                  <a:latin typeface="Calibri" panose="020F0502020204030204"/>
                </a:rPr>
                <a:t>300</a:t>
              </a:r>
              <a:endParaRPr lang="en-IN" sz="10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798D64D-9F9A-04A5-8326-FC355EFA2C64}"/>
                </a:ext>
              </a:extLst>
            </p:cNvPr>
            <p:cNvSpPr txBox="1"/>
            <p:nvPr/>
          </p:nvSpPr>
          <p:spPr>
            <a:xfrm>
              <a:off x="5447823" y="4687608"/>
              <a:ext cx="415505" cy="243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prstClr val="black"/>
                  </a:solidFill>
                  <a:latin typeface="Calibri" panose="020F0502020204030204"/>
                </a:rPr>
                <a:t>500</a:t>
              </a:r>
              <a:endParaRPr lang="en-IN" sz="10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0C03094-EF7B-F483-49AE-3044DE44FCA2}"/>
                </a:ext>
              </a:extLst>
            </p:cNvPr>
            <p:cNvSpPr txBox="1"/>
            <p:nvPr/>
          </p:nvSpPr>
          <p:spPr>
            <a:xfrm>
              <a:off x="6307651" y="4687608"/>
              <a:ext cx="415505" cy="243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prstClr val="black"/>
                  </a:solidFill>
                  <a:latin typeface="Calibri" panose="020F0502020204030204"/>
                </a:rPr>
                <a:t>700</a:t>
              </a:r>
              <a:endParaRPr lang="en-IN" sz="10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2A8C581-4A25-D618-50D9-8B7B4E7D0EDF}"/>
                </a:ext>
              </a:extLst>
            </p:cNvPr>
            <p:cNvSpPr txBox="1"/>
            <p:nvPr/>
          </p:nvSpPr>
          <p:spPr>
            <a:xfrm>
              <a:off x="7162230" y="4687608"/>
              <a:ext cx="415505" cy="243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prstClr val="black"/>
                  </a:solidFill>
                  <a:latin typeface="Calibri" panose="020F0502020204030204"/>
                </a:rPr>
                <a:t>900</a:t>
              </a:r>
              <a:endParaRPr lang="en-IN" sz="10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9B08816-3712-4739-8D7A-F08689B836E6}"/>
                </a:ext>
              </a:extLst>
            </p:cNvPr>
            <p:cNvSpPr txBox="1"/>
            <p:nvPr/>
          </p:nvSpPr>
          <p:spPr>
            <a:xfrm>
              <a:off x="7988213" y="4687608"/>
              <a:ext cx="488227" cy="243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prstClr val="black"/>
                  </a:solidFill>
                  <a:latin typeface="Calibri" panose="020F0502020204030204"/>
                </a:rPr>
                <a:t>1100</a:t>
              </a:r>
              <a:endParaRPr lang="en-IN" sz="10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E0791C6-6718-4835-C914-B18F161705B1}"/>
                </a:ext>
              </a:extLst>
            </p:cNvPr>
            <p:cNvSpPr txBox="1"/>
            <p:nvPr/>
          </p:nvSpPr>
          <p:spPr>
            <a:xfrm>
              <a:off x="5092726" y="4873247"/>
              <a:ext cx="3233208" cy="259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solidFill>
                    <a:prstClr val="black"/>
                  </a:solidFill>
                  <a:latin typeface="Calibri" panose="020F0502020204030204"/>
                </a:rPr>
                <a:t>Baseline Blood Eosinophils (cell/µL)</a:t>
              </a:r>
              <a:endParaRPr lang="en-IN" sz="1200" b="1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2807255-176D-5CD1-DA2A-84BFCD990FBA}"/>
                </a:ext>
              </a:extLst>
            </p:cNvPr>
            <p:cNvSpPr txBox="1"/>
            <p:nvPr/>
          </p:nvSpPr>
          <p:spPr>
            <a:xfrm>
              <a:off x="7726543" y="2338293"/>
              <a:ext cx="836359" cy="243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>
                  <a:solidFill>
                    <a:prstClr val="black"/>
                  </a:solidFill>
                  <a:latin typeface="Calibri" panose="020F0502020204030204"/>
                </a:rPr>
                <a:t>Comparison</a:t>
              </a:r>
              <a:endParaRPr lang="en-IN" sz="1000" b="1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366F904-AD33-7005-7DF8-A2797FE38B52}"/>
                </a:ext>
              </a:extLst>
            </p:cNvPr>
            <p:cNvSpPr txBox="1"/>
            <p:nvPr/>
          </p:nvSpPr>
          <p:spPr>
            <a:xfrm>
              <a:off x="7967351" y="2501084"/>
              <a:ext cx="1383327" cy="243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>
                  <a:solidFill>
                    <a:prstClr val="black"/>
                  </a:solidFill>
                  <a:latin typeface="Calibri" panose="020F0502020204030204"/>
                </a:rPr>
                <a:t>Dupilumab vs Placebo</a:t>
              </a:r>
              <a:endParaRPr lang="en-IN" sz="1000" b="1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94DCCBD-3D06-36CE-980C-4D9DC3CB9047}"/>
                </a:ext>
              </a:extLst>
            </p:cNvPr>
            <p:cNvSpPr txBox="1"/>
            <p:nvPr/>
          </p:nvSpPr>
          <p:spPr>
            <a:xfrm rot="16200000">
              <a:off x="1751195" y="3003138"/>
              <a:ext cx="2866552" cy="452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solidFill>
                    <a:prstClr val="black"/>
                  </a:solidFill>
                  <a:latin typeface="Calibri" panose="020F0502020204030204"/>
                </a:rPr>
                <a:t>Treatment rate ratio for all</a:t>
              </a:r>
              <a:br>
                <a:rPr lang="en-US" sz="1200" b="1">
                  <a:solidFill>
                    <a:prstClr val="black"/>
                  </a:solidFill>
                  <a:latin typeface="Calibri" panose="020F0502020204030204"/>
                </a:rPr>
              </a:br>
              <a:r>
                <a:rPr lang="en-US" sz="1200" b="1">
                  <a:solidFill>
                    <a:prstClr val="black"/>
                  </a:solidFill>
                  <a:latin typeface="Calibri" panose="020F0502020204030204"/>
                </a:rPr>
                <a:t>moderate/severe exacerbations</a:t>
              </a:r>
              <a:endParaRPr lang="en-IN" sz="1200" b="1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C243760-D95A-E5CF-0C74-C39AD58CC970}"/>
                </a:ext>
              </a:extLst>
            </p:cNvPr>
            <p:cNvSpPr txBox="1"/>
            <p:nvPr/>
          </p:nvSpPr>
          <p:spPr>
            <a:xfrm>
              <a:off x="4308192" y="1717974"/>
              <a:ext cx="936685" cy="503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>
                  <a:solidFill>
                    <a:prstClr val="black"/>
                  </a:solidFill>
                  <a:latin typeface="Calibri" panose="020F0502020204030204"/>
                </a:rPr>
                <a:t>Rate ratio 0.7</a:t>
              </a:r>
              <a:br>
                <a:rPr lang="en-US" sz="900" b="1">
                  <a:solidFill>
                    <a:prstClr val="black"/>
                  </a:solidFill>
                  <a:latin typeface="Calibri" panose="020F0502020204030204"/>
                </a:rPr>
              </a:br>
              <a:r>
                <a:rPr lang="en-US" sz="900" b="1">
                  <a:solidFill>
                    <a:prstClr val="black"/>
                  </a:solidFill>
                  <a:latin typeface="Calibri" panose="020F0502020204030204"/>
                </a:rPr>
                <a:t>95% CI</a:t>
              </a:r>
              <a:br>
                <a:rPr lang="en-US" sz="900" b="1">
                  <a:solidFill>
                    <a:prstClr val="black"/>
                  </a:solidFill>
                  <a:latin typeface="Calibri" panose="020F0502020204030204"/>
                </a:rPr>
              </a:br>
              <a:r>
                <a:rPr lang="en-US" sz="900" b="1">
                  <a:solidFill>
                    <a:prstClr val="black"/>
                  </a:solidFill>
                  <a:latin typeface="Calibri" panose="020F0502020204030204"/>
                </a:rPr>
                <a:t>(0.61, 0.81)</a:t>
              </a:r>
              <a:endParaRPr lang="en-IN" sz="900" b="1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ECAF0B1-6056-E5FD-E965-C94CF119A4F1}"/>
                </a:ext>
              </a:extLst>
            </p:cNvPr>
            <p:cNvSpPr txBox="1"/>
            <p:nvPr/>
          </p:nvSpPr>
          <p:spPr>
            <a:xfrm>
              <a:off x="5164617" y="1715615"/>
              <a:ext cx="936685" cy="503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>
                  <a:solidFill>
                    <a:prstClr val="black"/>
                  </a:solidFill>
                  <a:latin typeface="Calibri" panose="020F0502020204030204"/>
                </a:rPr>
                <a:t>Rate ratio 0.71</a:t>
              </a:r>
              <a:br>
                <a:rPr lang="en-US" sz="900" b="1">
                  <a:solidFill>
                    <a:prstClr val="black"/>
                  </a:solidFill>
                  <a:latin typeface="Calibri" panose="020F0502020204030204"/>
                </a:rPr>
              </a:br>
              <a:r>
                <a:rPr lang="en-US" sz="900" b="1">
                  <a:solidFill>
                    <a:prstClr val="black"/>
                  </a:solidFill>
                  <a:latin typeface="Calibri" panose="020F0502020204030204"/>
                </a:rPr>
                <a:t>95% CI</a:t>
              </a:r>
              <a:br>
                <a:rPr lang="en-US" sz="900" b="1">
                  <a:solidFill>
                    <a:prstClr val="black"/>
                  </a:solidFill>
                  <a:latin typeface="Calibri" panose="020F0502020204030204"/>
                </a:rPr>
              </a:br>
              <a:r>
                <a:rPr lang="en-US" sz="900" b="1">
                  <a:solidFill>
                    <a:prstClr val="black"/>
                  </a:solidFill>
                  <a:latin typeface="Calibri" panose="020F0502020204030204"/>
                </a:rPr>
                <a:t>(0.61, 0.83)</a:t>
              </a:r>
              <a:endParaRPr lang="en-IN" sz="900" b="1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E897EF9-9B80-132F-7C6C-AEAE0B691A77}"/>
                </a:ext>
              </a:extLst>
            </p:cNvPr>
            <p:cNvSpPr txBox="1"/>
            <p:nvPr/>
          </p:nvSpPr>
          <p:spPr>
            <a:xfrm>
              <a:off x="6024466" y="1715615"/>
              <a:ext cx="936685" cy="503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>
                  <a:solidFill>
                    <a:prstClr val="black"/>
                  </a:solidFill>
                  <a:latin typeface="Calibri" panose="020F0502020204030204"/>
                </a:rPr>
                <a:t>Rate ratio 0.71</a:t>
              </a:r>
              <a:br>
                <a:rPr lang="en-US" sz="900" b="1">
                  <a:solidFill>
                    <a:prstClr val="black"/>
                  </a:solidFill>
                  <a:latin typeface="Calibri" panose="020F0502020204030204"/>
                </a:rPr>
              </a:br>
              <a:r>
                <a:rPr lang="en-US" sz="900" b="1">
                  <a:solidFill>
                    <a:prstClr val="black"/>
                  </a:solidFill>
                  <a:latin typeface="Calibri" panose="020F0502020204030204"/>
                </a:rPr>
                <a:t>95% CI</a:t>
              </a:r>
              <a:br>
                <a:rPr lang="en-US" sz="900" b="1">
                  <a:solidFill>
                    <a:prstClr val="black"/>
                  </a:solidFill>
                  <a:latin typeface="Calibri" panose="020F0502020204030204"/>
                </a:rPr>
              </a:br>
              <a:r>
                <a:rPr lang="en-US" sz="900" b="1">
                  <a:solidFill>
                    <a:prstClr val="black"/>
                  </a:solidFill>
                  <a:latin typeface="Calibri" panose="020F0502020204030204"/>
                </a:rPr>
                <a:t>(0.61, 0.83)</a:t>
              </a:r>
              <a:endParaRPr lang="en-IN" sz="900" b="1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8EBF89F-F16B-E55E-C51A-56F7CD03A6C1}"/>
                </a:ext>
              </a:extLst>
            </p:cNvPr>
            <p:cNvSpPr txBox="1"/>
            <p:nvPr/>
          </p:nvSpPr>
          <p:spPr>
            <a:xfrm>
              <a:off x="6891116" y="1715615"/>
              <a:ext cx="936685" cy="503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>
                  <a:solidFill>
                    <a:prstClr val="black"/>
                  </a:solidFill>
                  <a:latin typeface="Calibri" panose="020F0502020204030204"/>
                </a:rPr>
                <a:t>Rate ratio 0.72</a:t>
              </a:r>
              <a:br>
                <a:rPr lang="en-US" sz="900" b="1">
                  <a:solidFill>
                    <a:prstClr val="black"/>
                  </a:solidFill>
                  <a:latin typeface="Calibri" panose="020F0502020204030204"/>
                </a:rPr>
              </a:br>
              <a:r>
                <a:rPr lang="en-US" sz="900" b="1">
                  <a:solidFill>
                    <a:prstClr val="black"/>
                  </a:solidFill>
                  <a:latin typeface="Calibri" panose="020F0502020204030204"/>
                </a:rPr>
                <a:t>95% CI</a:t>
              </a:r>
              <a:br>
                <a:rPr lang="en-US" sz="900" b="1">
                  <a:solidFill>
                    <a:prstClr val="black"/>
                  </a:solidFill>
                  <a:latin typeface="Calibri" panose="020F0502020204030204"/>
                </a:rPr>
              </a:br>
              <a:r>
                <a:rPr lang="en-US" sz="900" b="1">
                  <a:solidFill>
                    <a:prstClr val="black"/>
                  </a:solidFill>
                  <a:latin typeface="Calibri" panose="020F0502020204030204"/>
                </a:rPr>
                <a:t>(0.61, 0.83)</a:t>
              </a:r>
              <a:endParaRPr lang="en-IN" sz="900" b="1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F1C76979-30CD-04A2-0361-19CECF934A6D}"/>
              </a:ext>
            </a:extLst>
          </p:cNvPr>
          <p:cNvSpPr txBox="1"/>
          <p:nvPr/>
        </p:nvSpPr>
        <p:spPr>
          <a:xfrm>
            <a:off x="335936" y="5422580"/>
            <a:ext cx="11526634" cy="743158"/>
          </a:xfrm>
          <a:prstGeom prst="rect">
            <a:avLst/>
          </a:prstGeom>
          <a:solidFill>
            <a:srgbClr val="304185"/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Consistent efficacy of dupilumab was observed in lowering exacerbation rates across a wide range of baseline blood eosinophil counts</a:t>
            </a:r>
          </a:p>
        </p:txBody>
      </p:sp>
    </p:spTree>
    <p:extLst>
      <p:ext uri="{BB962C8B-B14F-4D97-AF65-F5344CB8AC3E}">
        <p14:creationId xmlns:p14="http://schemas.microsoft.com/office/powerpoint/2010/main" val="2800553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DAB8C-8598-B1A0-488A-87779B5E2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40" y="446580"/>
            <a:ext cx="10800000" cy="664797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solidFill>
                  <a:srgbClr val="C00000"/>
                </a:solidFill>
              </a:rPr>
              <a:t>Dupilumab Phase 3 Studies: Change in Pre-BD FEV</a:t>
            </a:r>
            <a:r>
              <a:rPr lang="en-IN" sz="3200" b="1" baseline="-25000" dirty="0">
                <a:solidFill>
                  <a:srgbClr val="C00000"/>
                </a:solidFill>
              </a:rPr>
              <a:t>1</a:t>
            </a:r>
            <a:r>
              <a:rPr lang="en-IN" sz="3200" b="1" dirty="0">
                <a:solidFill>
                  <a:srgbClr val="C00000"/>
                </a:solidFill>
              </a:rPr>
              <a:t> at Week 12 in Patients With Baseline FeNO ≥20 ppb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CC50EB-0126-98EE-D188-6109C67F192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29508" y="6009386"/>
            <a:ext cx="11520000" cy="540000"/>
          </a:xfrm>
        </p:spPr>
        <p:txBody>
          <a:bodyPr/>
          <a:lstStyle/>
          <a:p>
            <a:r>
              <a:rPr lang="en-US" sz="800" dirty="0"/>
              <a:t>BD, bronchodilator; CI, confidence interval; </a:t>
            </a:r>
            <a:r>
              <a:rPr lang="en-US" sz="800" dirty="0" err="1"/>
              <a:t>FeNO</a:t>
            </a:r>
            <a:r>
              <a:rPr lang="en-US" sz="800" dirty="0"/>
              <a:t>, fractional exhaled nitric oxide; </a:t>
            </a:r>
            <a:r>
              <a:rPr lang="en-GB" sz="800" dirty="0"/>
              <a:t>FEV</a:t>
            </a:r>
            <a:r>
              <a:rPr lang="en-GB" sz="800" baseline="-25000" dirty="0"/>
              <a:t>1</a:t>
            </a:r>
            <a:r>
              <a:rPr lang="en-US" sz="800" dirty="0"/>
              <a:t>, forced expiratory volume in 1 second; LS, least squares; LSMD, least squares mean difference; ppb, parts per billion.</a:t>
            </a:r>
          </a:p>
          <a:p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Bhatt SP, et al. 2025. Lancet Respir Med. 2025:S2213-2600(24)00409-0</a:t>
            </a:r>
            <a:r>
              <a:rPr lang="nb-NO" sz="800" dirty="0"/>
              <a:t>. </a:t>
            </a:r>
            <a:endParaRPr lang="en-US" sz="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F3377-8D87-A986-4D61-71B387F8AAE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9776CB13-9506-4E0B-A440-5CA4AA7DC2C3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AEC2A51-D885-190C-05EF-D23BAA8A729D}"/>
              </a:ext>
            </a:extLst>
          </p:cNvPr>
          <p:cNvGraphicFramePr/>
          <p:nvPr/>
        </p:nvGraphicFramePr>
        <p:xfrm>
          <a:off x="2758196" y="1554283"/>
          <a:ext cx="6051289" cy="359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2028DA2-97DC-E07F-C440-CA0192A81687}"/>
              </a:ext>
            </a:extLst>
          </p:cNvPr>
          <p:cNvSpPr/>
          <p:nvPr/>
        </p:nvSpPr>
        <p:spPr>
          <a:xfrm>
            <a:off x="3293400" y="5359737"/>
            <a:ext cx="5605200" cy="640080"/>
          </a:xfrm>
          <a:prstGeom prst="roundRect">
            <a:avLst/>
          </a:prstGeom>
          <a:solidFill>
            <a:srgbClr val="349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+131 mL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improvement in lung function at Week 12 (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&lt;0.0001)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750669D1-80F7-FC63-EAE0-03DA58D5BF60}"/>
              </a:ext>
            </a:extLst>
          </p:cNvPr>
          <p:cNvSpPr/>
          <p:nvPr/>
        </p:nvSpPr>
        <p:spPr>
          <a:xfrm rot="10800000">
            <a:off x="3426964" y="5410216"/>
            <a:ext cx="469982" cy="449372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599880-1517-E6CC-A59D-5D1A47ACD7CF}"/>
              </a:ext>
            </a:extLst>
          </p:cNvPr>
          <p:cNvSpPr txBox="1"/>
          <p:nvPr/>
        </p:nvSpPr>
        <p:spPr>
          <a:xfrm>
            <a:off x="5476928" y="2323495"/>
            <a:ext cx="16546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6E6E6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LSMD (95% CI)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6E6E6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0.131 (0.074–0.187)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E6E6E6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6E6E6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&lt;0.0001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srgbClr val="E6E6E6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CE7EA3-D07A-C3DE-208E-84506C602D32}"/>
              </a:ext>
            </a:extLst>
          </p:cNvPr>
          <p:cNvSpPr txBox="1"/>
          <p:nvPr/>
        </p:nvSpPr>
        <p:spPr>
          <a:xfrm>
            <a:off x="4936156" y="1480611"/>
            <a:ext cx="3289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84E7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POOLED BOREAS + NOTUS</a:t>
            </a:r>
            <a:endParaRPr kumimoji="0" lang="en-US" sz="2000" b="1" i="0" u="none" strike="noStrike" kern="1200" cap="none" spc="0" normalizeH="0" baseline="30000" noProof="0" dirty="0">
              <a:ln>
                <a:noFill/>
              </a:ln>
              <a:solidFill>
                <a:srgbClr val="184E7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9F37D24A-26F4-6806-D6C7-7BC5E6A20D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3840" y="402896"/>
            <a:ext cx="10800000" cy="184666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19395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E78CF1-2093-4FD0-811F-55DE6472E8A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29508" y="6009386"/>
            <a:ext cx="11520000" cy="540000"/>
          </a:xfrm>
        </p:spPr>
        <p:txBody>
          <a:bodyPr/>
          <a:lstStyle/>
          <a:p>
            <a:r>
              <a:rPr lang="en-US" sz="800" dirty="0"/>
              <a:t>BD, bronchodilator; CI, confidence interval; </a:t>
            </a:r>
            <a:r>
              <a:rPr lang="en-US" sz="800" dirty="0" err="1"/>
              <a:t>FeNO</a:t>
            </a:r>
            <a:r>
              <a:rPr lang="en-US" sz="800" dirty="0"/>
              <a:t>, fractional exhaled nitric oxide; </a:t>
            </a:r>
            <a:r>
              <a:rPr lang="en-GB" sz="800" dirty="0"/>
              <a:t>FEV</a:t>
            </a:r>
            <a:r>
              <a:rPr lang="en-GB" sz="800" baseline="-25000" dirty="0"/>
              <a:t>1</a:t>
            </a:r>
            <a:r>
              <a:rPr lang="en-US" sz="800" dirty="0"/>
              <a:t>, forced expiratory volume in 1 second; LS, least squares; LSMD, least squares mean difference; ppb, parts per billion.</a:t>
            </a:r>
          </a:p>
          <a:p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Bhatt SP, et al. 2025. Lancet Respir Med. 2025:S2213-2600(24)00409-0</a:t>
            </a:r>
            <a:r>
              <a:rPr lang="nb-NO" sz="800" dirty="0"/>
              <a:t>. </a:t>
            </a:r>
            <a:endParaRPr lang="en-US" sz="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25EBB-4EA2-5FD7-6758-A69A156095B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9776CB13-9506-4E0B-A440-5CA4AA7DC2C3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7464D80-359E-AD97-B309-DFA75A1C4C99}"/>
              </a:ext>
            </a:extLst>
          </p:cNvPr>
          <p:cNvGraphicFramePr/>
          <p:nvPr/>
        </p:nvGraphicFramePr>
        <p:xfrm>
          <a:off x="2728981" y="1567833"/>
          <a:ext cx="7407666" cy="359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91B6B6D-4313-6B0D-75F7-1B8D68C161F8}"/>
              </a:ext>
            </a:extLst>
          </p:cNvPr>
          <p:cNvSpPr/>
          <p:nvPr/>
        </p:nvSpPr>
        <p:spPr>
          <a:xfrm>
            <a:off x="3297182" y="5363414"/>
            <a:ext cx="5605200" cy="640080"/>
          </a:xfrm>
          <a:prstGeom prst="roundRect">
            <a:avLst/>
          </a:prstGeom>
          <a:solidFill>
            <a:srgbClr val="349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+106 mL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improvement in lung function over placebo at Week 52 (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=0.0012)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858926-5D99-5BD4-197D-DD93C3A929CE}"/>
              </a:ext>
            </a:extLst>
          </p:cNvPr>
          <p:cNvSpPr txBox="1"/>
          <p:nvPr/>
        </p:nvSpPr>
        <p:spPr>
          <a:xfrm>
            <a:off x="5768151" y="2478893"/>
            <a:ext cx="156324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LSMD (95% CI)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0.106 (0.042–0.17)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P=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0.0012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00B4C7C4-0871-701D-94BB-637604EAA338}"/>
              </a:ext>
            </a:extLst>
          </p:cNvPr>
          <p:cNvSpPr/>
          <p:nvPr/>
        </p:nvSpPr>
        <p:spPr>
          <a:xfrm rot="10800000">
            <a:off x="3426964" y="5410216"/>
            <a:ext cx="469982" cy="449372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06BA71-763D-D4D0-015C-91474F1F270B}"/>
              </a:ext>
            </a:extLst>
          </p:cNvPr>
          <p:cNvSpPr txBox="1"/>
          <p:nvPr/>
        </p:nvSpPr>
        <p:spPr>
          <a:xfrm>
            <a:off x="4936156" y="1480611"/>
            <a:ext cx="3289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84E7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POOLED BOREAS + NOTUS</a:t>
            </a:r>
            <a:endParaRPr kumimoji="0" lang="en-US" sz="2000" b="1" i="0" u="none" strike="noStrike" kern="1200" cap="none" spc="0" normalizeH="0" baseline="30000" noProof="0" dirty="0">
              <a:ln>
                <a:noFill/>
              </a:ln>
              <a:solidFill>
                <a:srgbClr val="184E7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A2F5CEE-C148-F31D-FFAE-B5719B4E78F4}"/>
              </a:ext>
            </a:extLst>
          </p:cNvPr>
          <p:cNvSpPr txBox="1">
            <a:spLocks/>
          </p:cNvSpPr>
          <p:nvPr/>
        </p:nvSpPr>
        <p:spPr>
          <a:xfrm>
            <a:off x="383840" y="446580"/>
            <a:ext cx="10800000" cy="6647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3200" b="1" dirty="0">
                <a:solidFill>
                  <a:srgbClr val="C00000"/>
                </a:solidFill>
              </a:rPr>
              <a:t>Dupilumab Phase 3 Studies: Change in Pre-BD FEV</a:t>
            </a:r>
            <a:r>
              <a:rPr lang="en-IN" sz="3200" b="1" baseline="-25000" dirty="0">
                <a:solidFill>
                  <a:srgbClr val="C00000"/>
                </a:solidFill>
              </a:rPr>
              <a:t>1</a:t>
            </a:r>
            <a:r>
              <a:rPr lang="en-IN" sz="3200" b="1" dirty="0">
                <a:solidFill>
                  <a:srgbClr val="C00000"/>
                </a:solidFill>
              </a:rPr>
              <a:t> at Week 52 in Patients With Baseline </a:t>
            </a:r>
            <a:r>
              <a:rPr lang="en-IN" sz="3200" b="1" dirty="0" err="1">
                <a:solidFill>
                  <a:srgbClr val="C00000"/>
                </a:solidFill>
              </a:rPr>
              <a:t>FeNO</a:t>
            </a:r>
            <a:r>
              <a:rPr lang="en-IN" sz="3200" b="1" dirty="0">
                <a:solidFill>
                  <a:srgbClr val="C00000"/>
                </a:solidFill>
              </a:rPr>
              <a:t> ≥20 ppb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134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642352-5788-43DE-5AB3-8081553ED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861354-2E68-EC37-8F46-E2737C850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AB79229-36A1-DA4D-3DA6-89FA2BFFD9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521" t="23188" r="17419" b="34203"/>
          <a:stretch/>
        </p:blipFill>
        <p:spPr>
          <a:xfrm>
            <a:off x="1914868" y="1253331"/>
            <a:ext cx="836226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21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4B8214-9349-A55E-778A-B23F4C4D3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0E34BF-6E0C-50D3-5D95-E328D7EF1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3AD9B9E-F89D-5F0A-1AF2-76353A4772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17" t="36551" r="21495" b="11449"/>
          <a:stretch/>
        </p:blipFill>
        <p:spPr>
          <a:xfrm>
            <a:off x="1123121" y="814250"/>
            <a:ext cx="10421137" cy="522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494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93C345-6FB2-5FE3-4648-68ABF0322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3818B0-3FB5-F623-2BF0-109E57524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4371E51-9B06-D1F8-4F26-DC72F5CB52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29" t="36551" r="30870" b="23478"/>
          <a:stretch/>
        </p:blipFill>
        <p:spPr>
          <a:xfrm>
            <a:off x="983959" y="722383"/>
            <a:ext cx="9631593" cy="545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DB3EF9-A188-CC06-89D6-906AC21CD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934402-20D3-AA2B-FD24-7B264F080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37A7BC9-6D60-941C-EDD7-6B4C656032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29" t="36551" r="31032" b="23623"/>
          <a:stretch/>
        </p:blipFill>
        <p:spPr>
          <a:xfrm>
            <a:off x="1371524" y="601045"/>
            <a:ext cx="9982276" cy="565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47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63E609-50D5-DBE1-B0E9-C4ECD49B8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FFFC588-1E16-FF7E-8317-5821DC0D41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400" t="36848" r="30770" b="25692"/>
          <a:stretch/>
        </p:blipFill>
        <p:spPr>
          <a:xfrm>
            <a:off x="732790" y="167903"/>
            <a:ext cx="10726420" cy="5674624"/>
          </a:xfrm>
        </p:spPr>
      </p:pic>
    </p:spTree>
    <p:extLst>
      <p:ext uri="{BB962C8B-B14F-4D97-AF65-F5344CB8AC3E}">
        <p14:creationId xmlns:p14="http://schemas.microsoft.com/office/powerpoint/2010/main" val="443565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17D802DF-3064-A34E-23E7-434DF28F3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560"/>
            <a:ext cx="12156359" cy="3464560"/>
          </a:xfrm>
          <a:prstGeom prst="rect">
            <a:avLst/>
          </a:prstGeom>
          <a:noFill/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A94C6C5-F826-67DD-023A-2FC1B07F1270}"/>
              </a:ext>
            </a:extLst>
          </p:cNvPr>
          <p:cNvSpPr txBox="1"/>
          <p:nvPr/>
        </p:nvSpPr>
        <p:spPr>
          <a:xfrm>
            <a:off x="212035" y="3889026"/>
            <a:ext cx="1176793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Oral corticosteroids (OCS) remain the mainstay of therapy in acute exacerbations. Even short-term use is associated with adverse events and morbidity and mortality.</a:t>
            </a:r>
            <a:r>
              <a:rPr lang="en-US" sz="2400" baseline="30000" dirty="0"/>
              <a:t>7-12</a:t>
            </a: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Less harmful alternatives to reduce the cumulative harm of OCS therapy are urgently warranted.</a:t>
            </a:r>
            <a:r>
              <a:rPr lang="en-US" sz="2400" baseline="30000" dirty="0"/>
              <a:t>8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The ABRA study investigated a single dose of </a:t>
            </a:r>
            <a:r>
              <a:rPr lang="en-US" sz="2400" dirty="0" err="1"/>
              <a:t>benralizumab</a:t>
            </a:r>
            <a:r>
              <a:rPr lang="en-US" sz="2400" dirty="0"/>
              <a:t> alone or in combination with OCS compared with short course of OCS in acute eosinophilic exacerbations of asthma and COPD</a:t>
            </a:r>
            <a:r>
              <a:rPr lang="en-US" sz="2400" baseline="30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2069803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2079B-2411-08CE-DC77-7A2D227B1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6757" y="-127588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ABRA Clinical Study Design</a:t>
            </a:r>
            <a:endParaRPr lang="en-GB" b="1" baseline="30000" dirty="0">
              <a:solidFill>
                <a:srgbClr val="C0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6DF29-61C3-FBBC-8F40-F0FCCBAEAA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9" y="5583026"/>
            <a:ext cx="10858501" cy="1274416"/>
          </a:xfrm>
        </p:spPr>
        <p:txBody>
          <a:bodyPr/>
          <a:lstStyle/>
          <a:p>
            <a:pPr algn="l"/>
            <a:endParaRPr lang="en-GB" sz="900">
              <a:latin typeface="+mj-lt"/>
            </a:endParaRPr>
          </a:p>
          <a:p>
            <a:pPr algn="l"/>
            <a:endParaRPr lang="en-GB" sz="900">
              <a:latin typeface="+mj-lt"/>
            </a:endParaRPr>
          </a:p>
          <a:p>
            <a:pPr algn="l"/>
            <a:endParaRPr lang="en-GB" sz="900">
              <a:latin typeface="+mj-lt"/>
            </a:endParaRPr>
          </a:p>
          <a:p>
            <a:pPr algn="l"/>
            <a:endParaRPr lang="en-GB" sz="900">
              <a:latin typeface="+mj-lt"/>
            </a:endParaRPr>
          </a:p>
          <a:p>
            <a:pPr algn="l"/>
            <a:endParaRPr lang="en-GB" sz="900">
              <a:latin typeface="+mj-lt"/>
            </a:endParaRPr>
          </a:p>
          <a:p>
            <a:pPr algn="l"/>
            <a:endParaRPr lang="en-GB" sz="900">
              <a:latin typeface="+mj-lt"/>
            </a:endParaRPr>
          </a:p>
          <a:p>
            <a:pPr algn="l"/>
            <a:r>
              <a:rPr lang="en-GB" sz="900">
                <a:latin typeface="+mj-lt"/>
              </a:rPr>
              <a:t>Disclaimer: </a:t>
            </a:r>
            <a:r>
              <a:rPr lang="en-GB" sz="900" err="1">
                <a:latin typeface="+mj-lt"/>
              </a:rPr>
              <a:t>Benralizumab</a:t>
            </a:r>
            <a:r>
              <a:rPr lang="en-GB" sz="900">
                <a:latin typeface="+mj-lt"/>
              </a:rPr>
              <a:t> 100 mg SC x1 STAT is not indicated for the treatment of acute exacerbations in asthma or COPD</a:t>
            </a:r>
          </a:p>
          <a:p>
            <a:pPr algn="l"/>
            <a:r>
              <a:rPr lang="en-GB" sz="900">
                <a:latin typeface="+mj-lt"/>
              </a:rPr>
              <a:t>Note: </a:t>
            </a:r>
            <a:r>
              <a:rPr lang="en-US" sz="900" b="0" i="0" u="none" strike="noStrike" baseline="0">
                <a:latin typeface="+mj-lt"/>
              </a:rPr>
              <a:t>Never smokers were defined as those with less than 100 cigarette inhalations in a lifetime, while former smokers had ceased smoking at least 6 months before randomization. </a:t>
            </a:r>
            <a:br>
              <a:rPr lang="en-US" sz="900" b="0" i="0" u="none" strike="noStrike" baseline="0">
                <a:latin typeface="+mj-lt"/>
              </a:rPr>
            </a:br>
            <a:br>
              <a:rPr lang="en-US" sz="900" b="0" i="0" u="none" strike="noStrike" baseline="0">
                <a:latin typeface="+mj-lt"/>
              </a:rPr>
            </a:br>
            <a:r>
              <a:rPr lang="en-GB" sz="900">
                <a:latin typeface="+mj-lt"/>
              </a:rPr>
              <a:t>ACQ-5 = 5-Item Asthma Control Questionnaire; ACT = asthma control test; AQLQ = Asthma Quality of Life Questionnaire; BENRA = </a:t>
            </a:r>
            <a:r>
              <a:rPr lang="en-GB" sz="900" err="1">
                <a:latin typeface="+mj-lt"/>
              </a:rPr>
              <a:t>benralizumab</a:t>
            </a:r>
            <a:r>
              <a:rPr lang="en-GB" sz="900">
                <a:latin typeface="+mj-lt"/>
              </a:rPr>
              <a:t>; </a:t>
            </a:r>
            <a:r>
              <a:rPr lang="en-GB" sz="900" err="1">
                <a:latin typeface="+mj-lt"/>
              </a:rPr>
              <a:t>bEOS</a:t>
            </a:r>
            <a:r>
              <a:rPr lang="en-GB" sz="900">
                <a:latin typeface="+mj-lt"/>
              </a:rPr>
              <a:t> = blood eosinophils; CAT = COPD assessment test; COPD = chronic obstructive pulmonary disease; </a:t>
            </a:r>
            <a:r>
              <a:rPr lang="en-GB" sz="900" err="1">
                <a:latin typeface="+mj-lt"/>
              </a:rPr>
              <a:t>FeNO</a:t>
            </a:r>
            <a:r>
              <a:rPr lang="en-GB" sz="900">
                <a:latin typeface="+mj-lt"/>
              </a:rPr>
              <a:t> = fractional exhaled nitric oxide; FEV</a:t>
            </a:r>
            <a:r>
              <a:rPr lang="en-GB" sz="900" baseline="-25000">
                <a:latin typeface="+mj-lt"/>
              </a:rPr>
              <a:t>1</a:t>
            </a:r>
            <a:r>
              <a:rPr lang="en-GB" sz="900" baseline="30000">
                <a:latin typeface="+mj-lt"/>
              </a:rPr>
              <a:t> </a:t>
            </a:r>
            <a:r>
              <a:rPr lang="en-GB" sz="900">
                <a:latin typeface="+mj-lt"/>
              </a:rPr>
              <a:t>=</a:t>
            </a:r>
            <a:r>
              <a:rPr lang="en-GB" sz="900" baseline="30000">
                <a:latin typeface="+mj-lt"/>
              </a:rPr>
              <a:t> </a:t>
            </a:r>
            <a:r>
              <a:rPr lang="en-GB" sz="900">
                <a:latin typeface="+mj-lt"/>
              </a:rPr>
              <a:t>forced expiratory volume in 1 second; mg = milligrams; MRC = medical research council; PO = Per </a:t>
            </a:r>
            <a:r>
              <a:rPr lang="en-GB" sz="900" err="1">
                <a:latin typeface="+mj-lt"/>
              </a:rPr>
              <a:t>Os</a:t>
            </a:r>
            <a:r>
              <a:rPr lang="en-GB" sz="900">
                <a:latin typeface="+mj-lt"/>
              </a:rPr>
              <a:t> (by mouth); PRED = prednisolone; PRO = patient-reported outcome; QOL = quality of life; SC = subcutaneous; SEA = severe eosinophilic asthma; SCS = systemic corticosteroids; STAT = </a:t>
            </a:r>
            <a:r>
              <a:rPr lang="en-GB" sz="900" err="1">
                <a:latin typeface="+mj-lt"/>
              </a:rPr>
              <a:t>STATim</a:t>
            </a:r>
            <a:r>
              <a:rPr lang="en-GB" sz="900">
                <a:latin typeface="+mj-lt"/>
              </a:rPr>
              <a:t> (immediately); VAS = visual analogue scale</a:t>
            </a:r>
          </a:p>
          <a:p>
            <a:r>
              <a:rPr lang="en-GB" sz="900">
                <a:latin typeface="+mj-lt"/>
              </a:rPr>
              <a:t>Ramakrishnan S et al. Article and Supplementary Appendix. </a:t>
            </a:r>
            <a:r>
              <a:rPr lang="en-GB" sz="900" i="1">
                <a:latin typeface="+mj-lt"/>
              </a:rPr>
              <a:t>Lancet Respir Med. </a:t>
            </a:r>
            <a:r>
              <a:rPr lang="en-GB" sz="900"/>
              <a:t>2025;13:59-68.</a:t>
            </a:r>
          </a:p>
        </p:txBody>
      </p:sp>
      <p:sp>
        <p:nvSpPr>
          <p:cNvPr id="63" name="Rectangle: Rounded Corners 2">
            <a:extLst>
              <a:ext uri="{FF2B5EF4-FFF2-40B4-BE49-F238E27FC236}">
                <a16:creationId xmlns:a16="http://schemas.microsoft.com/office/drawing/2014/main" id="{8D7B6A0C-A55A-3307-ADD9-4F4C97885591}"/>
              </a:ext>
            </a:extLst>
          </p:cNvPr>
          <p:cNvSpPr/>
          <p:nvPr/>
        </p:nvSpPr>
        <p:spPr>
          <a:xfrm>
            <a:off x="-37754" y="2268161"/>
            <a:ext cx="12179836" cy="3307582"/>
          </a:xfrm>
          <a:prstGeom prst="roundRect">
            <a:avLst>
              <a:gd name="adj" fmla="val 545"/>
            </a:avLst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58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184EC5B7-6167-B388-6901-223A1CA0E706}"/>
              </a:ext>
            </a:extLst>
          </p:cNvPr>
          <p:cNvSpPr/>
          <p:nvPr/>
        </p:nvSpPr>
        <p:spPr>
          <a:xfrm>
            <a:off x="407987" y="1133907"/>
            <a:ext cx="11376025" cy="446511"/>
          </a:xfrm>
          <a:prstGeom prst="roundRect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/>
              <a:t>Phase 2, </a:t>
            </a:r>
            <a:r>
              <a:rPr lang="en-GB" err="1"/>
              <a:t>multicenter</a:t>
            </a:r>
            <a:r>
              <a:rPr lang="en-GB"/>
              <a:t>, randomized, double-blind, double-dummy, active-placebo controlled randomized clinical trial</a:t>
            </a:r>
            <a:endParaRPr lang="en-GB" baseline="3000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381FA11-D7EB-1CC0-B71E-484E762BB59A}"/>
              </a:ext>
            </a:extLst>
          </p:cNvPr>
          <p:cNvSpPr/>
          <p:nvPr/>
        </p:nvSpPr>
        <p:spPr>
          <a:xfrm>
            <a:off x="8262940" y="2268161"/>
            <a:ext cx="360723" cy="3293068"/>
          </a:xfrm>
          <a:prstGeom prst="rect">
            <a:avLst/>
          </a:prstGeom>
          <a:solidFill>
            <a:schemeClr val="bg1"/>
          </a:solidFill>
          <a:ln w="38100" cap="flat" cmpd="dbl" algn="ctr">
            <a:noFill/>
            <a:prstDash val="solid"/>
            <a:miter lim="800000"/>
          </a:ln>
          <a:effectLst/>
        </p:spPr>
        <p:txBody>
          <a:bodyPr lIns="158357" rtlCol="0" anchor="ctr"/>
          <a:lstStyle/>
          <a:p>
            <a:pPr defTabSz="791688"/>
            <a:endParaRPr lang="en-GB" sz="866" ker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Rounded Rectangle 25">
            <a:extLst>
              <a:ext uri="{FF2B5EF4-FFF2-40B4-BE49-F238E27FC236}">
                <a16:creationId xmlns:a16="http://schemas.microsoft.com/office/drawing/2014/main" id="{7D485C3E-0A5E-C8EF-0E9A-629E794820F8}"/>
              </a:ext>
            </a:extLst>
          </p:cNvPr>
          <p:cNvSpPr/>
          <p:nvPr/>
        </p:nvSpPr>
        <p:spPr>
          <a:xfrm>
            <a:off x="5103725" y="3494125"/>
            <a:ext cx="2185883" cy="519398"/>
          </a:xfrm>
          <a:prstGeom prst="round2SameRect">
            <a:avLst>
              <a:gd name="adj1" fmla="val 11540"/>
              <a:gd name="adj2" fmla="val 0"/>
            </a:avLst>
          </a:prstGeom>
          <a:solidFill>
            <a:srgbClr val="8B1C58"/>
          </a:solidFill>
          <a:ln w="38100" cap="flat" cmpd="dbl" algn="ctr">
            <a:noFill/>
            <a:prstDash val="solid"/>
            <a:miter lim="800000"/>
          </a:ln>
          <a:effectLst/>
        </p:spPr>
        <p:txBody>
          <a:bodyPr wrap="square" lIns="91440" tIns="27432" rIns="91440" rtlCol="0" anchor="t">
            <a:spAutoFit/>
          </a:bodyPr>
          <a:lstStyle/>
          <a:p>
            <a:pPr>
              <a:defRPr/>
            </a:pPr>
            <a:r>
              <a:rPr lang="en-GB" sz="1400" b="1" kern="0" err="1">
                <a:solidFill>
                  <a:prstClr val="white"/>
                </a:solidFill>
                <a:ea typeface="Segoe UI Black" panose="020B0A02040204020203" pitchFamily="34" charset="0"/>
                <a:cs typeface="Calibri" panose="020F0502020204030204" pitchFamily="34" charset="0"/>
              </a:rPr>
              <a:t>Benralizumab</a:t>
            </a:r>
            <a:r>
              <a:rPr lang="en-GB" sz="1400" b="1" kern="0">
                <a:solidFill>
                  <a:prstClr val="white"/>
                </a:solidFill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</a:p>
          <a:p>
            <a:pPr>
              <a:defRPr/>
            </a:pPr>
            <a:r>
              <a:rPr lang="en-GB" sz="1400" kern="0">
                <a:solidFill>
                  <a:prstClr val="white"/>
                </a:solidFill>
                <a:ea typeface="Segoe UI Black" panose="020B0A02040204020203" pitchFamily="34" charset="0"/>
                <a:cs typeface="Calibri" panose="020F0502020204030204" pitchFamily="34" charset="0"/>
              </a:rPr>
              <a:t>100 mg SC x1 STAT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19337BF-72DC-FFBA-570D-22F19BDCB60B}"/>
              </a:ext>
            </a:extLst>
          </p:cNvPr>
          <p:cNvSpPr/>
          <p:nvPr/>
        </p:nvSpPr>
        <p:spPr>
          <a:xfrm>
            <a:off x="158937" y="2332078"/>
            <a:ext cx="2666222" cy="314479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defTabSz="791688">
              <a:spcBef>
                <a:spcPts val="519"/>
              </a:spcBef>
              <a:defRPr/>
            </a:pPr>
            <a:endParaRPr lang="en-GB" sz="1385" b="1" kern="0">
              <a:solidFill>
                <a:srgbClr val="2127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B5DC67F-6F46-27C5-6C72-B1D25C0AC3EA}"/>
              </a:ext>
            </a:extLst>
          </p:cNvPr>
          <p:cNvSpPr txBox="1"/>
          <p:nvPr/>
        </p:nvSpPr>
        <p:spPr>
          <a:xfrm>
            <a:off x="158938" y="2598187"/>
            <a:ext cx="2644772" cy="288797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20650" indent="-120650">
              <a:spcBef>
                <a:spcPts val="519"/>
              </a:spcBef>
              <a:buFont typeface="Arial" panose="020B0604020202020204" pitchFamily="34" charset="0"/>
              <a:buChar char="•"/>
              <a:defRPr/>
            </a:pPr>
            <a:r>
              <a:rPr lang="en-GB" sz="1100">
                <a:solidFill>
                  <a:srgbClr val="212721"/>
                </a:solidFill>
                <a:latin typeface="+mj-lt"/>
                <a:cs typeface="Calibri"/>
              </a:rPr>
              <a:t>Adults ≥18 years </a:t>
            </a:r>
          </a:p>
          <a:p>
            <a:pPr marL="120650" indent="-120650">
              <a:spcBef>
                <a:spcPts val="519"/>
              </a:spcBef>
              <a:buFont typeface="Arial" panose="020B0604020202020204" pitchFamily="34" charset="0"/>
              <a:buChar char="•"/>
              <a:defRPr/>
            </a:pPr>
            <a:r>
              <a:rPr lang="en-GB" sz="1100">
                <a:solidFill>
                  <a:srgbClr val="212721"/>
                </a:solidFill>
                <a:latin typeface="+mj-lt"/>
                <a:cs typeface="Calibri"/>
              </a:rPr>
              <a:t>Patients with asthma with current or historic evidence of variable airflow limitation and a smoking pack year history &lt;10</a:t>
            </a:r>
          </a:p>
          <a:p>
            <a:pPr marL="120650" indent="-120650">
              <a:spcBef>
                <a:spcPts val="519"/>
              </a:spcBef>
              <a:buFont typeface="Arial" panose="020B0604020202020204" pitchFamily="34" charset="0"/>
              <a:buChar char="•"/>
              <a:defRPr/>
            </a:pPr>
            <a:r>
              <a:rPr lang="en-GB" sz="1100">
                <a:solidFill>
                  <a:srgbClr val="212721"/>
                </a:solidFill>
                <a:latin typeface="+mj-lt"/>
                <a:cs typeface="Calibri"/>
              </a:rPr>
              <a:t>Patients with COPD with current or historic evidence of FEV1/FVC &lt;0.7 and smoking pack year history ≥10 </a:t>
            </a:r>
          </a:p>
          <a:p>
            <a:pPr marL="120650" indent="-120650">
              <a:spcBef>
                <a:spcPts val="519"/>
              </a:spcBef>
              <a:buFont typeface="Arial" panose="020B0604020202020204" pitchFamily="34" charset="0"/>
              <a:buChar char="•"/>
              <a:defRPr/>
            </a:pPr>
            <a:r>
              <a:rPr lang="en-GB" sz="1100">
                <a:solidFill>
                  <a:srgbClr val="212721"/>
                </a:solidFill>
                <a:latin typeface="+mj-lt"/>
                <a:cs typeface="Calibri"/>
              </a:rPr>
              <a:t>History of ≥1 exacerbation requiring SCS in previous 12 months</a:t>
            </a:r>
          </a:p>
          <a:p>
            <a:pPr marL="120650" indent="-120650">
              <a:spcBef>
                <a:spcPts val="519"/>
              </a:spcBef>
              <a:buFont typeface="Arial" panose="020B0604020202020204" pitchFamily="34" charset="0"/>
              <a:buChar char="•"/>
              <a:defRPr/>
            </a:pPr>
            <a:r>
              <a:rPr lang="en-US" sz="1100">
                <a:latin typeface="+mj-lt"/>
              </a:rPr>
              <a:t>E</a:t>
            </a:r>
            <a:r>
              <a:rPr lang="en-US" sz="1100" b="0" i="0" u="none" strike="noStrike" baseline="0">
                <a:latin typeface="+mj-lt"/>
              </a:rPr>
              <a:t>vidence of eosinophilic inflammation (within 2 years) including </a:t>
            </a:r>
            <a:r>
              <a:rPr lang="en-US" sz="1100" err="1">
                <a:latin typeface="+mj-lt"/>
              </a:rPr>
              <a:t>FeNO</a:t>
            </a:r>
            <a:r>
              <a:rPr lang="en-US" sz="1100" b="0" i="0" u="none" strike="noStrike" baseline="0">
                <a:latin typeface="+mj-lt"/>
              </a:rPr>
              <a:t> ≥25 ppb and/or peripheral </a:t>
            </a:r>
            <a:r>
              <a:rPr lang="en-US" sz="1100" b="0" i="0" u="none" strike="noStrike" baseline="0" err="1">
                <a:latin typeface="+mj-lt"/>
              </a:rPr>
              <a:t>bEOS</a:t>
            </a:r>
            <a:r>
              <a:rPr lang="en-US" sz="1100" b="0" i="0" u="none" strike="noStrike" baseline="0">
                <a:latin typeface="+mj-lt"/>
              </a:rPr>
              <a:t> ≥250 cells/</a:t>
            </a:r>
            <a:r>
              <a:rPr lang="en-US" sz="1100" b="0" i="0" u="none" strike="noStrike" baseline="0" err="1">
                <a:latin typeface="+mj-lt"/>
              </a:rPr>
              <a:t>uL</a:t>
            </a:r>
            <a:r>
              <a:rPr lang="en-US" sz="1100" b="0" i="0" u="none" strike="noStrike" baseline="0">
                <a:latin typeface="+mj-lt"/>
              </a:rPr>
              <a:t> and/or sputum eosinophils ≥3% of the total cell count.</a:t>
            </a:r>
            <a:endParaRPr lang="en-GB" sz="110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25CA52E-1EB8-1B45-02C6-862843AA3C5D}"/>
              </a:ext>
            </a:extLst>
          </p:cNvPr>
          <p:cNvSpPr/>
          <p:nvPr/>
        </p:nvSpPr>
        <p:spPr>
          <a:xfrm>
            <a:off x="9293004" y="1810705"/>
            <a:ext cx="2177755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1100" b="1">
                <a:solidFill>
                  <a:srgbClr val="212721"/>
                </a:solidFill>
                <a:cs typeface="Calibri" panose="020F0502020204030204" pitchFamily="34" charset="0"/>
              </a:rPr>
              <a:t>Efficacy assessments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CC2B364-FB3C-A9DE-C2E4-516D085E6F91}"/>
              </a:ext>
            </a:extLst>
          </p:cNvPr>
          <p:cNvSpPr/>
          <p:nvPr/>
        </p:nvSpPr>
        <p:spPr>
          <a:xfrm>
            <a:off x="419445" y="1782752"/>
            <a:ext cx="1831019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1100" b="1">
                <a:solidFill>
                  <a:srgbClr val="212721"/>
                </a:solidFill>
                <a:cs typeface="Calibri" panose="020F0502020204030204" pitchFamily="34" charset="0"/>
              </a:rPr>
              <a:t>Trial Entry</a:t>
            </a:r>
          </a:p>
          <a:p>
            <a:pPr algn="ctr"/>
            <a:r>
              <a:rPr lang="en-GB" sz="1100" b="1">
                <a:solidFill>
                  <a:srgbClr val="212721"/>
                </a:solidFill>
                <a:cs typeface="Calibri" panose="020F0502020204030204" pitchFamily="34" charset="0"/>
              </a:rPr>
              <a:t>Visit 1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3E624A9-6C9B-E902-6DD6-C1461E4D054B}"/>
              </a:ext>
            </a:extLst>
          </p:cNvPr>
          <p:cNvSpPr/>
          <p:nvPr/>
        </p:nvSpPr>
        <p:spPr>
          <a:xfrm>
            <a:off x="2848277" y="2332078"/>
            <a:ext cx="1165376" cy="321235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>
                <a:solidFill>
                  <a:schemeClr val="bg1"/>
                </a:solidFill>
              </a:rPr>
              <a:t>Exacerbation of asthma or COPD with eosinophils ≥300 cells/</a:t>
            </a:r>
            <a:r>
              <a:rPr lang="en-GB" sz="1100" b="1" err="1">
                <a:solidFill>
                  <a:schemeClr val="bg1"/>
                </a:solidFill>
              </a:rPr>
              <a:t>uL</a:t>
            </a:r>
            <a:r>
              <a:rPr lang="en-GB" sz="1100" b="1">
                <a:solidFill>
                  <a:schemeClr val="bg1"/>
                </a:solidFill>
              </a:rPr>
              <a:t> at time of exacerbation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17DFD5D4-BB84-15E4-642F-AEA4674E6EB7}"/>
              </a:ext>
            </a:extLst>
          </p:cNvPr>
          <p:cNvSpPr/>
          <p:nvPr/>
        </p:nvSpPr>
        <p:spPr>
          <a:xfrm>
            <a:off x="2535887" y="1782752"/>
            <a:ext cx="5688467" cy="430887"/>
          </a:xfrm>
          <a:prstGeom prst="rect">
            <a:avLst/>
          </a:prstGeom>
          <a:solidFill>
            <a:srgbClr val="D6DFE8"/>
          </a:solidFill>
          <a:ln>
            <a:solidFill>
              <a:srgbClr val="D6DFE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100" b="1">
                <a:solidFill>
                  <a:srgbClr val="212721"/>
                </a:solidFill>
                <a:cs typeface="Calibri" panose="020F0502020204030204" pitchFamily="34" charset="0"/>
              </a:rPr>
              <a:t>Exacerbation &amp; Randomization </a:t>
            </a:r>
          </a:p>
          <a:p>
            <a:pPr algn="ctr"/>
            <a:r>
              <a:rPr lang="en-GB" sz="1100" b="1">
                <a:solidFill>
                  <a:srgbClr val="212721"/>
                </a:solidFill>
                <a:cs typeface="Calibri" panose="020F0502020204030204" pitchFamily="34" charset="0"/>
              </a:rPr>
              <a:t>Visit 2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BCAF0F3-98E3-2981-D47F-CB3BF7F8D7CE}"/>
              </a:ext>
            </a:extLst>
          </p:cNvPr>
          <p:cNvSpPr/>
          <p:nvPr/>
        </p:nvSpPr>
        <p:spPr>
          <a:xfrm rot="16200000">
            <a:off x="7648104" y="3716729"/>
            <a:ext cx="159766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6DFE8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D6DFE8"/>
                </a:solidFill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100" b="1">
                <a:solidFill>
                  <a:srgbClr val="212721"/>
                </a:solidFill>
                <a:cs typeface="Calibri" panose="020F0502020204030204" pitchFamily="34" charset="0"/>
              </a:rPr>
              <a:t>Follow-up, Visits 3-7</a:t>
            </a:r>
          </a:p>
          <a:p>
            <a:pPr algn="ctr">
              <a:defRPr/>
            </a:pPr>
            <a:r>
              <a:rPr lang="en-GB" sz="1100" b="1">
                <a:solidFill>
                  <a:srgbClr val="212721"/>
                </a:solidFill>
                <a:cs typeface="Calibri" panose="020F0502020204030204" pitchFamily="34" charset="0"/>
              </a:rPr>
              <a:t>(90 days)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89EF545-C112-EBF1-EC8A-E142A3103D19}"/>
              </a:ext>
            </a:extLst>
          </p:cNvPr>
          <p:cNvSpPr/>
          <p:nvPr/>
        </p:nvSpPr>
        <p:spPr>
          <a:xfrm>
            <a:off x="158936" y="2342022"/>
            <a:ext cx="2665605" cy="26161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defTabSz="791688" fontAlgn="base">
              <a:spcBef>
                <a:spcPct val="80000"/>
              </a:spcBef>
              <a:spcAft>
                <a:spcPct val="0"/>
              </a:spcAft>
              <a:buClr>
                <a:srgbClr val="63323F"/>
              </a:buClr>
              <a:defRPr/>
            </a:pPr>
            <a:r>
              <a:rPr lang="en-GB" sz="1100" b="1" kern="0" spc="-35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Key eligibility criteria</a:t>
            </a:r>
            <a:endParaRPr lang="en-GB" sz="1100" b="1" kern="0" spc="-35">
              <a:solidFill>
                <a:schemeClr val="bg1"/>
              </a:solidFill>
              <a:latin typeface="+mj-lt"/>
              <a:ea typeface="ＭＳ Ｐゴシック" pitchFamily="34" charset="-128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946B1BE-57CB-94B8-EB24-A276B7658F61}"/>
              </a:ext>
            </a:extLst>
          </p:cNvPr>
          <p:cNvCxnSpPr>
            <a:cxnSpLocks/>
          </p:cNvCxnSpPr>
          <p:nvPr/>
        </p:nvCxnSpPr>
        <p:spPr>
          <a:xfrm>
            <a:off x="6100434" y="5065937"/>
            <a:ext cx="0" cy="55425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id="{771920CF-6121-7CE9-DDEE-6029F2D4A296}"/>
              </a:ext>
            </a:extLst>
          </p:cNvPr>
          <p:cNvSpPr/>
          <p:nvPr/>
        </p:nvSpPr>
        <p:spPr>
          <a:xfrm>
            <a:off x="4055049" y="2332078"/>
            <a:ext cx="384821" cy="3217631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bIns="0" rtlCol="0" anchor="ctr"/>
          <a:lstStyle/>
          <a:p>
            <a:pPr algn="ctr" defTabSz="791688">
              <a:defRPr/>
            </a:pPr>
            <a:endParaRPr lang="en-GB" sz="1558" ker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DA21E5A8-C87C-74E9-529B-1D8C62CFB27F}"/>
              </a:ext>
            </a:extLst>
          </p:cNvPr>
          <p:cNvSpPr/>
          <p:nvPr/>
        </p:nvSpPr>
        <p:spPr>
          <a:xfrm rot="16200000">
            <a:off x="2691185" y="3805160"/>
            <a:ext cx="3123469" cy="338554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algn="ctr" defTabSz="791688">
              <a:defRPr/>
            </a:pPr>
            <a:r>
              <a:rPr lang="en-GB" sz="1100" b="1" kern="0">
                <a:solidFill>
                  <a:srgbClr val="212721"/>
                </a:solidFill>
                <a:cs typeface="Calibri" panose="020F0502020204030204" pitchFamily="34" charset="0"/>
              </a:rPr>
              <a:t>Patients Randomized 1:1:1</a:t>
            </a:r>
          </a:p>
          <a:p>
            <a:pPr algn="ctr" defTabSz="791688">
              <a:defRPr/>
            </a:pPr>
            <a:r>
              <a:rPr lang="en-GB" sz="1100" kern="0">
                <a:solidFill>
                  <a:srgbClr val="212721"/>
                </a:solidFill>
                <a:cs typeface="Calibri" panose="020F0502020204030204" pitchFamily="34" charset="0"/>
              </a:rPr>
              <a:t> </a:t>
            </a:r>
            <a:r>
              <a:rPr lang="en-GB" sz="1100" b="1" kern="0">
                <a:solidFill>
                  <a:srgbClr val="212721"/>
                </a:solidFill>
                <a:cs typeface="Calibri" panose="020F0502020204030204" pitchFamily="34" charset="0"/>
              </a:rPr>
              <a:t>(</a:t>
            </a:r>
            <a:r>
              <a:rPr lang="en-GB" sz="1100" b="1">
                <a:solidFill>
                  <a:srgbClr val="212721"/>
                </a:solidFill>
                <a:cs typeface="Calibri" panose="020F0502020204030204" pitchFamily="34" charset="0"/>
              </a:rPr>
              <a:t>N=</a:t>
            </a:r>
            <a:r>
              <a:rPr lang="en-GB" sz="1100" b="1" kern="0">
                <a:solidFill>
                  <a:srgbClr val="212721"/>
                </a:solidFill>
                <a:cs typeface="Calibri" panose="020F0502020204030204" pitchFamily="34" charset="0"/>
              </a:rPr>
              <a:t>158)</a:t>
            </a:r>
          </a:p>
        </p:txBody>
      </p:sp>
      <p:sp>
        <p:nvSpPr>
          <p:cNvPr id="95" name="Rounded Rectangle 25">
            <a:extLst>
              <a:ext uri="{FF2B5EF4-FFF2-40B4-BE49-F238E27FC236}">
                <a16:creationId xmlns:a16="http://schemas.microsoft.com/office/drawing/2014/main" id="{CD83B5D5-113D-F8B2-AE80-C8F16EE8DFD6}"/>
              </a:ext>
            </a:extLst>
          </p:cNvPr>
          <p:cNvSpPr/>
          <p:nvPr/>
        </p:nvSpPr>
        <p:spPr>
          <a:xfrm>
            <a:off x="4998372" y="4005087"/>
            <a:ext cx="3215192" cy="420294"/>
          </a:xfrm>
          <a:prstGeom prst="rightArrow">
            <a:avLst>
              <a:gd name="adj1" fmla="val 100000"/>
              <a:gd name="adj2" fmla="val 29561"/>
            </a:avLst>
          </a:prstGeom>
          <a:solidFill>
            <a:schemeClr val="accent1"/>
          </a:solidFill>
          <a:ln w="38100" cap="flat" cmpd="dbl" algn="ctr">
            <a:noFill/>
            <a:prstDash val="solid"/>
            <a:miter lim="800000"/>
          </a:ln>
          <a:effectLst/>
        </p:spPr>
        <p:txBody>
          <a:bodyPr lIns="122400" tIns="45720" rIns="90000" bIns="45720" rtlCol="0" anchor="ctr"/>
          <a:lstStyle/>
          <a:p>
            <a:pPr defTabSz="791688"/>
            <a:r>
              <a:rPr lang="en-GB" sz="1400" b="1" kern="0">
                <a:solidFill>
                  <a:prstClr val="white"/>
                </a:solidFill>
                <a:ea typeface="Segoe UI Black"/>
                <a:cs typeface="Calibri"/>
              </a:rPr>
              <a:t>Placebo </a:t>
            </a:r>
            <a:r>
              <a:rPr lang="en-GB" sz="1400" kern="0">
                <a:solidFill>
                  <a:prstClr val="white"/>
                </a:solidFill>
                <a:ea typeface="Segoe UI Black"/>
                <a:cs typeface="Calibri"/>
              </a:rPr>
              <a:t>PO for 5 days 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D0BC1F20-7AA2-DD23-9B3D-1E7F0E434E65}"/>
              </a:ext>
            </a:extLst>
          </p:cNvPr>
          <p:cNvSpPr/>
          <p:nvPr/>
        </p:nvSpPr>
        <p:spPr>
          <a:xfrm>
            <a:off x="4481546" y="3493621"/>
            <a:ext cx="539755" cy="1028153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bIns="0" rtlCol="0" anchor="ctr"/>
          <a:lstStyle/>
          <a:p>
            <a:pPr algn="ctr" defTabSz="791688">
              <a:defRPr/>
            </a:pPr>
            <a:endParaRPr lang="en-GB" sz="1558" ker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B6CCFFFA-DE09-6F85-7B1D-3280040160B2}"/>
              </a:ext>
            </a:extLst>
          </p:cNvPr>
          <p:cNvSpPr/>
          <p:nvPr/>
        </p:nvSpPr>
        <p:spPr>
          <a:xfrm rot="16200000">
            <a:off x="4274222" y="3693539"/>
            <a:ext cx="953833" cy="553998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algn="ctr" defTabSz="791688">
              <a:defRPr/>
            </a:pPr>
            <a:r>
              <a:rPr lang="en-GB" sz="1200" b="1" kern="0">
                <a:solidFill>
                  <a:srgbClr val="8B1C58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BENRA Group</a:t>
            </a:r>
          </a:p>
          <a:p>
            <a:pPr algn="ctr" defTabSz="791688">
              <a:defRPr/>
            </a:pPr>
            <a:r>
              <a:rPr lang="en-GB" sz="1200" b="1" kern="0">
                <a:solidFill>
                  <a:srgbClr val="8B1C58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(</a:t>
            </a:r>
            <a:r>
              <a:rPr lang="en-GB" sz="1200" b="1">
                <a:solidFill>
                  <a:srgbClr val="8B1C58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N</a:t>
            </a:r>
            <a:r>
              <a:rPr lang="en-GB" sz="1200" b="1" kern="0">
                <a:solidFill>
                  <a:srgbClr val="8B1C58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=53)</a:t>
            </a:r>
          </a:p>
        </p:txBody>
      </p:sp>
      <p:sp>
        <p:nvSpPr>
          <p:cNvPr id="98" name="Rounded Rectangle 25">
            <a:extLst>
              <a:ext uri="{FF2B5EF4-FFF2-40B4-BE49-F238E27FC236}">
                <a16:creationId xmlns:a16="http://schemas.microsoft.com/office/drawing/2014/main" id="{6167AE0D-5AA6-1DEC-ADB8-FF8DAA72BACC}"/>
              </a:ext>
            </a:extLst>
          </p:cNvPr>
          <p:cNvSpPr/>
          <p:nvPr/>
        </p:nvSpPr>
        <p:spPr>
          <a:xfrm>
            <a:off x="5016304" y="2844691"/>
            <a:ext cx="3215191" cy="425580"/>
          </a:xfrm>
          <a:prstGeom prst="rightArrow">
            <a:avLst>
              <a:gd name="adj1" fmla="val 100000"/>
              <a:gd name="adj2" fmla="val 29561"/>
            </a:avLst>
          </a:prstGeom>
          <a:solidFill>
            <a:srgbClr val="0A3B60"/>
          </a:solidFill>
          <a:ln w="38100" cap="flat" cmpd="dbl" algn="ctr">
            <a:noFill/>
            <a:prstDash val="solid"/>
            <a:miter lim="800000"/>
          </a:ln>
          <a:effectLst/>
        </p:spPr>
        <p:txBody>
          <a:bodyPr lIns="122400" tIns="45720" rIns="90000" bIns="45720" rtlCol="0" anchor="ctr"/>
          <a:lstStyle/>
          <a:p>
            <a:pPr defTabSz="791688"/>
            <a:r>
              <a:rPr lang="en-GB" sz="1400" b="1" kern="0">
                <a:solidFill>
                  <a:prstClr val="white"/>
                </a:solidFill>
                <a:ea typeface="Segoe UI Black"/>
                <a:cs typeface="Calibri"/>
              </a:rPr>
              <a:t>Prednisolone</a:t>
            </a:r>
            <a:r>
              <a:rPr lang="en-GB" sz="1400" kern="0">
                <a:solidFill>
                  <a:prstClr val="white"/>
                </a:solidFill>
                <a:ea typeface="Segoe UI Black"/>
                <a:cs typeface="Calibri"/>
              </a:rPr>
              <a:t> 30 mg PO for 5 days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B91E0686-0C98-F2E8-0D92-4F32AA29EF9D}"/>
              </a:ext>
            </a:extLst>
          </p:cNvPr>
          <p:cNvSpPr/>
          <p:nvPr/>
        </p:nvSpPr>
        <p:spPr>
          <a:xfrm>
            <a:off x="4491608" y="2346192"/>
            <a:ext cx="529693" cy="1053537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bIns="0" rtlCol="0" anchor="ctr"/>
          <a:lstStyle/>
          <a:p>
            <a:pPr algn="ctr" defTabSz="791688">
              <a:defRPr/>
            </a:pPr>
            <a:endParaRPr lang="en-GB" sz="1600" ker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31BB4118-ED3B-3B6D-CF75-80BA3E528A64}"/>
              </a:ext>
            </a:extLst>
          </p:cNvPr>
          <p:cNvSpPr/>
          <p:nvPr/>
        </p:nvSpPr>
        <p:spPr>
          <a:xfrm rot="16200000">
            <a:off x="4172492" y="2629110"/>
            <a:ext cx="1175024" cy="553998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algn="ctr" defTabSz="791688">
              <a:defRPr/>
            </a:pPr>
            <a:r>
              <a:rPr lang="en-GB" sz="1200" b="1" kern="0">
                <a:solidFill>
                  <a:srgbClr val="0A3B6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BENRA + PRED Group</a:t>
            </a:r>
          </a:p>
          <a:p>
            <a:pPr algn="ctr" defTabSz="791688">
              <a:defRPr/>
            </a:pPr>
            <a:r>
              <a:rPr lang="en-GB" sz="1200" b="1" kern="0">
                <a:solidFill>
                  <a:srgbClr val="0A3B6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(</a:t>
            </a:r>
            <a:r>
              <a:rPr lang="en-GB" sz="1200" b="1">
                <a:solidFill>
                  <a:srgbClr val="0A3B6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N</a:t>
            </a:r>
            <a:r>
              <a:rPr lang="en-GB" sz="1200" b="1" kern="0">
                <a:solidFill>
                  <a:srgbClr val="0A3B6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=52)</a:t>
            </a:r>
          </a:p>
        </p:txBody>
      </p:sp>
      <p:sp>
        <p:nvSpPr>
          <p:cNvPr id="101" name="Rounded Rectangle 25">
            <a:extLst>
              <a:ext uri="{FF2B5EF4-FFF2-40B4-BE49-F238E27FC236}">
                <a16:creationId xmlns:a16="http://schemas.microsoft.com/office/drawing/2014/main" id="{17D7CB40-65A1-C41D-0F30-0E7AEDEEB4DA}"/>
              </a:ext>
            </a:extLst>
          </p:cNvPr>
          <p:cNvSpPr/>
          <p:nvPr/>
        </p:nvSpPr>
        <p:spPr>
          <a:xfrm>
            <a:off x="5103353" y="2356288"/>
            <a:ext cx="2186938" cy="519398"/>
          </a:xfrm>
          <a:prstGeom prst="round2SameRect">
            <a:avLst>
              <a:gd name="adj1" fmla="val 11540"/>
              <a:gd name="adj2" fmla="val 0"/>
            </a:avLst>
          </a:prstGeom>
          <a:solidFill>
            <a:srgbClr val="0A3B60"/>
          </a:solidFill>
          <a:ln w="38100" cap="flat" cmpd="dbl" algn="ctr">
            <a:noFill/>
            <a:prstDash val="solid"/>
            <a:miter lim="800000"/>
          </a:ln>
          <a:effectLst/>
        </p:spPr>
        <p:txBody>
          <a:bodyPr wrap="square" lIns="91440" tIns="27432" rIns="91440" rtlCol="0" anchor="t">
            <a:spAutoFit/>
          </a:bodyPr>
          <a:lstStyle/>
          <a:p>
            <a:pPr>
              <a:defRPr/>
            </a:pPr>
            <a:r>
              <a:rPr lang="en-GB" sz="1400" b="1" kern="0" err="1">
                <a:solidFill>
                  <a:prstClr val="white"/>
                </a:solidFill>
                <a:ea typeface="Segoe UI Black" panose="020B0A02040204020203" pitchFamily="34" charset="0"/>
                <a:cs typeface="Calibri" panose="020F0502020204030204" pitchFamily="34" charset="0"/>
              </a:rPr>
              <a:t>Benralizumab</a:t>
            </a:r>
            <a:r>
              <a:rPr lang="en-GB" sz="1400" b="1" kern="0">
                <a:solidFill>
                  <a:prstClr val="white"/>
                </a:solidFill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</a:p>
          <a:p>
            <a:pPr>
              <a:defRPr/>
            </a:pPr>
            <a:r>
              <a:rPr lang="en-GB" sz="1400" kern="0">
                <a:solidFill>
                  <a:prstClr val="white"/>
                </a:solidFill>
                <a:ea typeface="Segoe UI Black" panose="020B0A02040204020203" pitchFamily="34" charset="0"/>
                <a:cs typeface="Calibri" panose="020F0502020204030204" pitchFamily="34" charset="0"/>
              </a:rPr>
              <a:t>100 mg SC x1 STAT</a:t>
            </a:r>
          </a:p>
        </p:txBody>
      </p:sp>
      <p:sp>
        <p:nvSpPr>
          <p:cNvPr id="8" name="Rounded Rectangle 25">
            <a:extLst>
              <a:ext uri="{FF2B5EF4-FFF2-40B4-BE49-F238E27FC236}">
                <a16:creationId xmlns:a16="http://schemas.microsoft.com/office/drawing/2014/main" id="{44FDE4E3-8973-30AE-8028-1AD921A9780B}"/>
              </a:ext>
            </a:extLst>
          </p:cNvPr>
          <p:cNvSpPr/>
          <p:nvPr/>
        </p:nvSpPr>
        <p:spPr>
          <a:xfrm>
            <a:off x="5105411" y="4594260"/>
            <a:ext cx="2184197" cy="519398"/>
          </a:xfrm>
          <a:prstGeom prst="round2SameRect">
            <a:avLst>
              <a:gd name="adj1" fmla="val 11540"/>
              <a:gd name="adj2" fmla="val 0"/>
            </a:avLst>
          </a:prstGeom>
          <a:solidFill>
            <a:schemeClr val="bg2"/>
          </a:solidFill>
          <a:ln w="38100" cap="flat" cmpd="dbl" algn="ctr">
            <a:noFill/>
            <a:prstDash val="solid"/>
            <a:miter lim="800000"/>
          </a:ln>
          <a:effectLst/>
        </p:spPr>
        <p:txBody>
          <a:bodyPr wrap="square" lIns="91440" tIns="27432" rIns="91440" rtlCol="0" anchor="t">
            <a:spAutoFit/>
          </a:bodyPr>
          <a:lstStyle/>
          <a:p>
            <a:r>
              <a:rPr lang="en-GB" sz="1400" b="1" dirty="0"/>
              <a:t>Placebo</a:t>
            </a:r>
          </a:p>
          <a:p>
            <a:r>
              <a:rPr lang="en-GB" sz="1400" dirty="0"/>
              <a:t>SC x1 STAT</a:t>
            </a:r>
          </a:p>
        </p:txBody>
      </p:sp>
      <p:sp>
        <p:nvSpPr>
          <p:cNvPr id="9" name="Rounded Rectangle 25">
            <a:extLst>
              <a:ext uri="{FF2B5EF4-FFF2-40B4-BE49-F238E27FC236}">
                <a16:creationId xmlns:a16="http://schemas.microsoft.com/office/drawing/2014/main" id="{59496FFE-E0D4-CA89-B929-DA323DC24FFD}"/>
              </a:ext>
            </a:extLst>
          </p:cNvPr>
          <p:cNvSpPr/>
          <p:nvPr/>
        </p:nvSpPr>
        <p:spPr>
          <a:xfrm>
            <a:off x="5002480" y="5061509"/>
            <a:ext cx="3229016" cy="425581"/>
          </a:xfrm>
          <a:prstGeom prst="rightArrow">
            <a:avLst>
              <a:gd name="adj1" fmla="val 100000"/>
              <a:gd name="adj2" fmla="val 29561"/>
            </a:avLst>
          </a:prstGeom>
          <a:solidFill>
            <a:schemeClr val="bg2"/>
          </a:solidFill>
          <a:ln w="38100" cap="flat" cmpd="dbl" algn="ctr">
            <a:noFill/>
            <a:prstDash val="solid"/>
            <a:miter lim="800000"/>
          </a:ln>
          <a:effectLst/>
        </p:spPr>
        <p:txBody>
          <a:bodyPr lIns="122400" tIns="45720" rIns="90000" bIns="45720" rtlCol="0" anchor="ctr"/>
          <a:lstStyle/>
          <a:p>
            <a:pPr defTabSz="791688"/>
            <a:r>
              <a:rPr lang="en-GB" sz="1400" b="1" kern="0">
                <a:ea typeface="Segoe UI Black"/>
                <a:cs typeface="Calibri"/>
              </a:rPr>
              <a:t>Prednisolone</a:t>
            </a:r>
            <a:r>
              <a:rPr lang="en-GB" sz="1400" kern="0">
                <a:ea typeface="Segoe UI Black"/>
                <a:cs typeface="Calibri"/>
              </a:rPr>
              <a:t> 30 mg PO for 5 days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E628BD-2856-A806-B31F-2531D38CB703}"/>
              </a:ext>
            </a:extLst>
          </p:cNvPr>
          <p:cNvSpPr/>
          <p:nvPr/>
        </p:nvSpPr>
        <p:spPr>
          <a:xfrm>
            <a:off x="4484437" y="4568628"/>
            <a:ext cx="539755" cy="953834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bIns="0" rtlCol="0" anchor="ctr"/>
          <a:lstStyle/>
          <a:p>
            <a:pPr algn="ctr" defTabSz="791688">
              <a:defRPr/>
            </a:pPr>
            <a:endParaRPr lang="en-GB" sz="1558" ker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43A18A-15C0-58CC-FF46-C83542380472}"/>
              </a:ext>
            </a:extLst>
          </p:cNvPr>
          <p:cNvSpPr/>
          <p:nvPr/>
        </p:nvSpPr>
        <p:spPr>
          <a:xfrm rot="16200000">
            <a:off x="4299047" y="4794178"/>
            <a:ext cx="901052" cy="55399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chemeClr val="tx2"/>
                </a:solidFill>
              </a14:hiddenLine>
            </a:ext>
          </a:extLst>
        </p:spPr>
        <p:txBody>
          <a:bodyPr wrap="square" tIns="0" bIns="0">
            <a:spAutoFit/>
          </a:bodyPr>
          <a:lstStyle/>
          <a:p>
            <a:pPr algn="ctr" defTabSz="791688">
              <a:defRPr/>
            </a:pPr>
            <a:r>
              <a:rPr lang="en-GB" sz="1200" b="1" kern="0">
                <a:latin typeface="Arial" panose="020B0604020202020204" pitchFamily="34" charset="0"/>
                <a:cs typeface="Calibri" panose="020F0502020204030204" pitchFamily="34" charset="0"/>
              </a:rPr>
              <a:t>PRED Group</a:t>
            </a:r>
          </a:p>
          <a:p>
            <a:pPr algn="ctr" defTabSz="791688">
              <a:defRPr/>
            </a:pPr>
            <a:r>
              <a:rPr lang="en-GB" sz="1200" b="1" kern="0">
                <a:latin typeface="Arial" panose="020B0604020202020204" pitchFamily="34" charset="0"/>
                <a:cs typeface="Calibri" panose="020F0502020204030204" pitchFamily="34" charset="0"/>
              </a:rPr>
              <a:t>(</a:t>
            </a:r>
            <a:r>
              <a:rPr lang="en-GB" sz="1200" b="1">
                <a:latin typeface="Arial" panose="020B0604020202020204" pitchFamily="34" charset="0"/>
                <a:cs typeface="Calibri" panose="020F0502020204030204" pitchFamily="34" charset="0"/>
              </a:rPr>
              <a:t>N</a:t>
            </a:r>
            <a:r>
              <a:rPr lang="en-GB" sz="1200" b="1" kern="0">
                <a:latin typeface="Arial" panose="020B0604020202020204" pitchFamily="34" charset="0"/>
                <a:cs typeface="Calibri" panose="020F0502020204030204" pitchFamily="34" charset="0"/>
              </a:rPr>
              <a:t>=53)</a:t>
            </a:r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6B200C16-FC0C-59A8-7F32-6188EF5B9DA3}"/>
              </a:ext>
            </a:extLst>
          </p:cNvPr>
          <p:cNvGraphicFramePr>
            <a:graphicFrameLocks noGrp="1"/>
          </p:cNvGraphicFramePr>
          <p:nvPr/>
        </p:nvGraphicFramePr>
        <p:xfrm>
          <a:off x="8704882" y="2436923"/>
          <a:ext cx="3344579" cy="299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44579">
                  <a:extLst>
                    <a:ext uri="{9D8B030D-6E8A-4147-A177-3AD203B41FA5}">
                      <a16:colId xmlns:a16="http://schemas.microsoft.com/office/drawing/2014/main" val="3291589634"/>
                    </a:ext>
                  </a:extLst>
                </a:gridCol>
              </a:tblGrid>
              <a:tr h="300627">
                <a:tc>
                  <a:txBody>
                    <a:bodyPr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0" spc="-35">
                          <a:solidFill>
                            <a:schemeClr val="bg1"/>
                          </a:solidFill>
                        </a:rPr>
                        <a:t>Co-primary </a:t>
                      </a:r>
                      <a:r>
                        <a:rPr lang="en-GB" sz="1100" b="1" spc="-35">
                          <a:solidFill>
                            <a:schemeClr val="bg1"/>
                          </a:solidFill>
                        </a:rPr>
                        <a:t>e</a:t>
                      </a:r>
                      <a:r>
                        <a:rPr lang="en-GB" sz="1100" b="1" kern="0" spc="-35">
                          <a:solidFill>
                            <a:schemeClr val="bg1"/>
                          </a:solidFill>
                        </a:rPr>
                        <a:t>ndpoints</a:t>
                      </a:r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668870"/>
                  </a:ext>
                </a:extLst>
              </a:tr>
              <a:tr h="495150">
                <a:tc>
                  <a:txBody>
                    <a:bodyPr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>
                          <a:solidFill>
                            <a:sysClr val="windowText" lastClr="000000"/>
                          </a:solidFill>
                        </a:rPr>
                        <a:t>Day 28 VAS symptoms &amp; Day 90 treatment failure rates (death, hospitalization, retreatment)</a:t>
                      </a:r>
                      <a:endParaRPr lang="en-US" sz="11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975790"/>
                  </a:ext>
                </a:extLst>
              </a:tr>
              <a:tr h="300627">
                <a:tc>
                  <a:txBody>
                    <a:bodyPr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0" spc="-35">
                          <a:solidFill>
                            <a:schemeClr val="bg1"/>
                          </a:solidFill>
                          <a:cs typeface="Calibri" panose="020F0502020204030204" pitchFamily="34" charset="0"/>
                        </a:rPr>
                        <a:t>Secondary endpoints</a:t>
                      </a:r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896974"/>
                  </a:ext>
                </a:extLst>
              </a:tr>
              <a:tr h="1898076">
                <a:tc>
                  <a:txBody>
                    <a:bodyPr/>
                    <a:lstStyle/>
                    <a:p>
                      <a:pPr marL="120650" indent="-1206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GB" sz="1100">
                          <a:solidFill>
                            <a:sysClr val="windowText" lastClr="000000"/>
                          </a:solidFill>
                          <a:cs typeface="Calibri" panose="020F0502020204030204" pitchFamily="34" charset="0"/>
                        </a:rPr>
                        <a:t>Treatment failure risk within 30 days of randomization</a:t>
                      </a:r>
                    </a:p>
                    <a:p>
                      <a:pPr marL="120650" indent="-1206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GB" sz="1100">
                          <a:solidFill>
                            <a:sysClr val="windowText" lastClr="000000"/>
                          </a:solidFill>
                          <a:cs typeface="Calibri" panose="020F0502020204030204" pitchFamily="34" charset="0"/>
                        </a:rPr>
                        <a:t>Time to treatment failure </a:t>
                      </a:r>
                    </a:p>
                    <a:p>
                      <a:pPr marL="120650" indent="-1206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GB" sz="1100">
                          <a:solidFill>
                            <a:sysClr val="windowText" lastClr="000000"/>
                          </a:solidFill>
                          <a:cs typeface="Calibri" panose="020F0502020204030204" pitchFamily="34" charset="0"/>
                        </a:rPr>
                        <a:t>PROs (</a:t>
                      </a:r>
                      <a:r>
                        <a:rPr lang="en-GB" sz="1100" err="1">
                          <a:solidFill>
                            <a:sysClr val="windowText" lastClr="000000"/>
                          </a:solidFill>
                          <a:cs typeface="Calibri" panose="020F0502020204030204" pitchFamily="34" charset="0"/>
                        </a:rPr>
                        <a:t>ie</a:t>
                      </a:r>
                      <a:r>
                        <a:rPr lang="en-GB" sz="1100">
                          <a:solidFill>
                            <a:sysClr val="windowText" lastClr="000000"/>
                          </a:solidFill>
                          <a:cs typeface="Calibri" panose="020F0502020204030204" pitchFamily="34" charset="0"/>
                        </a:rPr>
                        <a:t> ACQ-7, AQLQ total, ACT, </a:t>
                      </a:r>
                      <a:r>
                        <a:rPr lang="en-GB" sz="1100" err="1">
                          <a:solidFill>
                            <a:sysClr val="windowText" lastClr="000000"/>
                          </a:solidFill>
                          <a:cs typeface="Calibri" panose="020F0502020204030204" pitchFamily="34" charset="0"/>
                        </a:rPr>
                        <a:t>EuroQOL</a:t>
                      </a:r>
                      <a:r>
                        <a:rPr lang="en-GB" sz="1100">
                          <a:solidFill>
                            <a:sysClr val="windowText" lastClr="000000"/>
                          </a:solidFill>
                          <a:cs typeface="Calibri" panose="020F0502020204030204" pitchFamily="34" charset="0"/>
                        </a:rPr>
                        <a:t> 5D-3L)</a:t>
                      </a:r>
                    </a:p>
                    <a:p>
                      <a:pPr marL="120650" indent="-1206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GB" sz="1100">
                          <a:solidFill>
                            <a:sysClr val="windowText" lastClr="000000"/>
                          </a:solidFill>
                          <a:cs typeface="Calibri" panose="020F0502020204030204" pitchFamily="34" charset="0"/>
                        </a:rPr>
                        <a:t>Change from baseline in lung function parameters (</a:t>
                      </a:r>
                      <a:r>
                        <a:rPr lang="en-GB" sz="1100" err="1">
                          <a:solidFill>
                            <a:sysClr val="windowText" lastClr="000000"/>
                          </a:solidFill>
                          <a:cs typeface="Calibri" panose="020F0502020204030204" pitchFamily="34" charset="0"/>
                        </a:rPr>
                        <a:t>ie</a:t>
                      </a:r>
                      <a:r>
                        <a:rPr lang="en-GB" sz="1100">
                          <a:solidFill>
                            <a:sysClr val="windowText" lastClr="000000"/>
                          </a:solidFill>
                          <a:cs typeface="Calibri" panose="020F0502020204030204" pitchFamily="34" charset="0"/>
                        </a:rPr>
                        <a:t>, FEV</a:t>
                      </a:r>
                      <a:r>
                        <a:rPr lang="en-GB" sz="1100" baseline="-25000">
                          <a:solidFill>
                            <a:sysClr val="windowText" lastClr="000000"/>
                          </a:solidFill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GB" sz="1100">
                          <a:solidFill>
                            <a:sysClr val="windowText" lastClr="000000"/>
                          </a:solidFill>
                          <a:cs typeface="Calibri" panose="020F0502020204030204" pitchFamily="34" charset="0"/>
                        </a:rPr>
                        <a:t>, FVC, PEF) </a:t>
                      </a:r>
                    </a:p>
                    <a:p>
                      <a:pPr marL="120650" indent="-1206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GB" sz="1100">
                          <a:solidFill>
                            <a:sysClr val="windowText" lastClr="000000"/>
                          </a:solidFill>
                          <a:cs typeface="Calibri" panose="020F0502020204030204" pitchFamily="34" charset="0"/>
                        </a:rPr>
                        <a:t>MRC </a:t>
                      </a:r>
                      <a:r>
                        <a:rPr lang="en-GB" sz="1100" err="1">
                          <a:solidFill>
                            <a:sysClr val="windowText" lastClr="000000"/>
                          </a:solidFill>
                          <a:cs typeface="Calibri" panose="020F0502020204030204" pitchFamily="34" charset="0"/>
                        </a:rPr>
                        <a:t>Dyspnea</a:t>
                      </a:r>
                      <a:r>
                        <a:rPr lang="en-GB" sz="1100">
                          <a:solidFill>
                            <a:sysClr val="windowText" lastClr="000000"/>
                          </a:solidFill>
                          <a:cs typeface="Calibri" panose="020F0502020204030204" pitchFamily="34" charset="0"/>
                        </a:rPr>
                        <a:t> scale and CAT </a:t>
                      </a:r>
                      <a:endParaRPr lang="en-US" sz="11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011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568010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7B9EC3-BFAC-A65D-C259-9B75AFBCE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069520B-A225-F316-7CF4-F4737A724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F8D2B92-DB43-2DBE-A7CD-AEC2A78D12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23" t="12319" r="8614" b="5324"/>
          <a:stretch/>
        </p:blipFill>
        <p:spPr>
          <a:xfrm>
            <a:off x="771225" y="681038"/>
            <a:ext cx="10370540" cy="581183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6ADD4D4-9725-15E7-941C-8354D0B7C9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625" t="20119" r="65396" b="72838"/>
          <a:stretch/>
        </p:blipFill>
        <p:spPr>
          <a:xfrm>
            <a:off x="398594" y="427919"/>
            <a:ext cx="1114896" cy="738729"/>
          </a:xfrm>
          <a:prstGeom prst="rect">
            <a:avLst/>
          </a:prstGeom>
          <a:ln>
            <a:noFill/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39C9A6A-8CA8-2AB2-683E-E7D8B6E572CD}"/>
              </a:ext>
            </a:extLst>
          </p:cNvPr>
          <p:cNvSpPr txBox="1"/>
          <p:nvPr/>
        </p:nvSpPr>
        <p:spPr>
          <a:xfrm>
            <a:off x="9640956" y="6438218"/>
            <a:ext cx="1277914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1400" b="1" dirty="0" err="1"/>
              <a:t>Depemokimab</a:t>
            </a:r>
            <a:endParaRPr lang="it-IT" sz="1400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5F2CA74-D98C-A229-602E-6CA064E1BA1E}"/>
              </a:ext>
            </a:extLst>
          </p:cNvPr>
          <p:cNvSpPr txBox="1"/>
          <p:nvPr/>
        </p:nvSpPr>
        <p:spPr>
          <a:xfrm>
            <a:off x="255932" y="6593345"/>
            <a:ext cx="609765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i="0" u="none" strike="noStrike" baseline="0" dirty="0" err="1">
                <a:latin typeface="CharisSIL"/>
              </a:rPr>
              <a:t>Varricchi</a:t>
            </a:r>
            <a:r>
              <a:rPr lang="en-US" sz="800" b="1" i="0" u="none" strike="noStrike" baseline="0" dirty="0">
                <a:latin typeface="CharisSIL"/>
              </a:rPr>
              <a:t> G, et al. European Journal of Internal Medicine 125 (2024) 28–31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388843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7E1B423-6939-A711-42B3-CB2135F66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706" y="66912"/>
            <a:ext cx="11115261" cy="1325563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Time to First Treatment Failure in PRED and Pooled-BENRA Groups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A8DC8F8-EFE3-BDCA-68AE-6C67DC6264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9" y="5852160"/>
            <a:ext cx="11437816" cy="1005840"/>
          </a:xfrm>
        </p:spPr>
        <p:txBody>
          <a:bodyPr>
            <a:normAutofit/>
          </a:bodyPr>
          <a:lstStyle/>
          <a:p>
            <a:r>
              <a:rPr lang="en-US" sz="1000" b="1">
                <a:latin typeface="+mj-lt"/>
              </a:rPr>
              <a:t>Results are descriptive only. P-values are not corrected for multiplicity.</a:t>
            </a:r>
          </a:p>
          <a:p>
            <a:pPr algn="l"/>
            <a:r>
              <a:rPr lang="en-US">
                <a:latin typeface="+mj-lt"/>
              </a:rPr>
              <a:t>Notes: T</a:t>
            </a:r>
            <a:r>
              <a:rPr lang="en-US" b="0" i="0" u="none" strike="noStrike" baseline="0">
                <a:latin typeface="+mj-lt"/>
              </a:rPr>
              <a:t>he PRED group indicates the prednisolone only group (blue line). The pooled-BENRA group indicates the </a:t>
            </a:r>
            <a:r>
              <a:rPr lang="en-US" b="0" i="0" u="none" strike="noStrike" baseline="0" err="1">
                <a:latin typeface="+mj-lt"/>
              </a:rPr>
              <a:t>benralizumab</a:t>
            </a:r>
            <a:r>
              <a:rPr lang="en-US" b="0" i="0" u="none" strike="noStrike" baseline="0">
                <a:latin typeface="+mj-lt"/>
              </a:rPr>
              <a:t> alone and the </a:t>
            </a:r>
            <a:r>
              <a:rPr lang="en-US" b="0" i="0" u="none" strike="noStrike" baseline="0" err="1">
                <a:latin typeface="+mj-lt"/>
              </a:rPr>
              <a:t>benralizumab</a:t>
            </a:r>
            <a:r>
              <a:rPr lang="en-US" b="0" i="0" u="none" strike="noStrike" baseline="0">
                <a:latin typeface="+mj-lt"/>
              </a:rPr>
              <a:t> plus prednisolone groups pooled together (red line).</a:t>
            </a:r>
            <a:r>
              <a:rPr lang="en-GB">
                <a:solidFill>
                  <a:schemeClr val="tx1"/>
                </a:solidFill>
              </a:rPr>
              <a:t>BENRA = </a:t>
            </a:r>
            <a:r>
              <a:rPr lang="en-GB" err="1">
                <a:solidFill>
                  <a:schemeClr val="tx1"/>
                </a:solidFill>
              </a:rPr>
              <a:t>benralizumab</a:t>
            </a:r>
            <a:r>
              <a:rPr lang="en-GB"/>
              <a:t>; </a:t>
            </a:r>
            <a:r>
              <a:rPr lang="en-GB">
                <a:solidFill>
                  <a:schemeClr val="tx1"/>
                </a:solidFill>
              </a:rPr>
              <a:t>CI = confidence interval; HR = hazard ratio; PRED = prednisolone</a:t>
            </a:r>
          </a:p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7F134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Ramakrishnan S et al. </a:t>
            </a:r>
            <a:r>
              <a:rPr kumimoji="0" lang="en-GB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Lancet Respir Med. </a:t>
            </a: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2025;13:59-68.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4FF8465E-EC54-DD5A-6396-3EC4EA271985}"/>
              </a:ext>
            </a:extLst>
          </p:cNvPr>
          <p:cNvSpPr/>
          <p:nvPr/>
        </p:nvSpPr>
        <p:spPr>
          <a:xfrm>
            <a:off x="7986438" y="1244189"/>
            <a:ext cx="3602822" cy="481595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The time to treatment failure within 90 days was significantly longer in the pooled-BENRA group vs the PRED group (</a:t>
            </a:r>
            <a:r>
              <a:rPr lang="pl-PL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HR 0·39 </a:t>
            </a:r>
            <a:r>
              <a:rPr lang="en-US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[</a:t>
            </a:r>
            <a:r>
              <a:rPr lang="pl-PL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95% CI 0·25–0·61</a:t>
            </a:r>
            <a:r>
              <a:rPr lang="en-US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]</a:t>
            </a:r>
            <a:r>
              <a:rPr lang="pl-PL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; log-rank p=0</a:t>
            </a:r>
            <a:r>
              <a:rPr lang="en-US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.</a:t>
            </a:r>
            <a:r>
              <a:rPr lang="pl-PL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0003</a:t>
            </a:r>
            <a:r>
              <a:rPr lang="en-US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There was no difference between BENRA and BENRA plus PRED group </a:t>
            </a:r>
            <a:r>
              <a:rPr lang="en-US" sz="1800" b="0" i="0" u="none" strike="noStrike" baseline="0">
                <a:latin typeface="+mj-lt"/>
              </a:rPr>
              <a:t>(HR 0.76 [95% CI 0.43–1.36], log-rank p=0.68)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Number needed to treat with pooled-BENRA to prevent a treatment failure was 4.</a:t>
            </a:r>
            <a:endParaRPr lang="en-GB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4E81911-F7EC-2C5D-13C9-9C57B5A20ACB}"/>
              </a:ext>
            </a:extLst>
          </p:cNvPr>
          <p:cNvGrpSpPr/>
          <p:nvPr/>
        </p:nvGrpSpPr>
        <p:grpSpPr>
          <a:xfrm>
            <a:off x="618280" y="1371462"/>
            <a:ext cx="7135314" cy="4704836"/>
            <a:chOff x="466489" y="1575643"/>
            <a:chExt cx="5850860" cy="5047875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2E589F3-AA51-64FA-B66F-8AF1FC21F6AC}"/>
                </a:ext>
              </a:extLst>
            </p:cNvPr>
            <p:cNvSpPr/>
            <p:nvPr/>
          </p:nvSpPr>
          <p:spPr>
            <a:xfrm>
              <a:off x="1172575" y="1759955"/>
              <a:ext cx="4753219" cy="1753029"/>
            </a:xfrm>
            <a:custGeom>
              <a:avLst/>
              <a:gdLst>
                <a:gd name="connsiteX0" fmla="*/ 4753220 w 4753219"/>
                <a:gd name="connsiteY0" fmla="*/ 1753030 h 1753029"/>
                <a:gd name="connsiteX1" fmla="*/ 4753220 w 4753219"/>
                <a:gd name="connsiteY1" fmla="*/ 1714108 h 1753029"/>
                <a:gd name="connsiteX2" fmla="*/ 4356153 w 4753219"/>
                <a:gd name="connsiteY2" fmla="*/ 1714108 h 1753029"/>
                <a:gd name="connsiteX3" fmla="*/ 4356153 w 4753219"/>
                <a:gd name="connsiteY3" fmla="*/ 1634260 h 1753029"/>
                <a:gd name="connsiteX4" fmla="*/ 4300249 w 4753219"/>
                <a:gd name="connsiteY4" fmla="*/ 1634260 h 1753029"/>
                <a:gd name="connsiteX5" fmla="*/ 4300249 w 4753219"/>
                <a:gd name="connsiteY5" fmla="*/ 1554468 h 1753029"/>
                <a:gd name="connsiteX6" fmla="*/ 4245402 w 4753219"/>
                <a:gd name="connsiteY6" fmla="*/ 1554468 h 1753029"/>
                <a:gd name="connsiteX7" fmla="*/ 4245402 w 4753219"/>
                <a:gd name="connsiteY7" fmla="*/ 1517551 h 1753029"/>
                <a:gd name="connsiteX8" fmla="*/ 3733575 w 4753219"/>
                <a:gd name="connsiteY8" fmla="*/ 1517551 h 1753029"/>
                <a:gd name="connsiteX9" fmla="*/ 3733575 w 4753219"/>
                <a:gd name="connsiteY9" fmla="*/ 1476625 h 1753029"/>
                <a:gd name="connsiteX10" fmla="*/ 3678673 w 4753219"/>
                <a:gd name="connsiteY10" fmla="*/ 1476625 h 1753029"/>
                <a:gd name="connsiteX11" fmla="*/ 3678673 w 4753219"/>
                <a:gd name="connsiteY11" fmla="*/ 1435755 h 1753029"/>
                <a:gd name="connsiteX12" fmla="*/ 3339460 w 4753219"/>
                <a:gd name="connsiteY12" fmla="*/ 1435755 h 1753029"/>
                <a:gd name="connsiteX13" fmla="*/ 3339460 w 4753219"/>
                <a:gd name="connsiteY13" fmla="*/ 1397836 h 1753029"/>
                <a:gd name="connsiteX14" fmla="*/ 3283555 w 4753219"/>
                <a:gd name="connsiteY14" fmla="*/ 1397836 h 1753029"/>
                <a:gd name="connsiteX15" fmla="*/ 3283555 w 4753219"/>
                <a:gd name="connsiteY15" fmla="*/ 1360919 h 1753029"/>
                <a:gd name="connsiteX16" fmla="*/ 3226704 w 4753219"/>
                <a:gd name="connsiteY16" fmla="*/ 1360919 h 1753029"/>
                <a:gd name="connsiteX17" fmla="*/ 3226704 w 4753219"/>
                <a:gd name="connsiteY17" fmla="*/ 1321997 h 1753029"/>
                <a:gd name="connsiteX18" fmla="*/ 2771728 w 4753219"/>
                <a:gd name="connsiteY18" fmla="*/ 1321997 h 1753029"/>
                <a:gd name="connsiteX19" fmla="*/ 2771728 w 4753219"/>
                <a:gd name="connsiteY19" fmla="*/ 1279066 h 1753029"/>
                <a:gd name="connsiteX20" fmla="*/ 2719833 w 4753219"/>
                <a:gd name="connsiteY20" fmla="*/ 1279066 h 1753029"/>
                <a:gd name="connsiteX21" fmla="*/ 2719833 w 4753219"/>
                <a:gd name="connsiteY21" fmla="*/ 1239198 h 1753029"/>
                <a:gd name="connsiteX22" fmla="*/ 2547219 w 4753219"/>
                <a:gd name="connsiteY22" fmla="*/ 1239198 h 1753029"/>
                <a:gd name="connsiteX23" fmla="*/ 2547219 w 4753219"/>
                <a:gd name="connsiteY23" fmla="*/ 1202281 h 1753029"/>
                <a:gd name="connsiteX24" fmla="*/ 2206001 w 4753219"/>
                <a:gd name="connsiteY24" fmla="*/ 1202281 h 1753029"/>
                <a:gd name="connsiteX25" fmla="*/ 2206001 w 4753219"/>
                <a:gd name="connsiteY25" fmla="*/ 1124438 h 1753029"/>
                <a:gd name="connsiteX26" fmla="*/ 2096252 w 4753219"/>
                <a:gd name="connsiteY26" fmla="*/ 1124438 h 1753029"/>
                <a:gd name="connsiteX27" fmla="*/ 2096252 w 4753219"/>
                <a:gd name="connsiteY27" fmla="*/ 1084514 h 1753029"/>
                <a:gd name="connsiteX28" fmla="*/ 1983552 w 4753219"/>
                <a:gd name="connsiteY28" fmla="*/ 1084514 h 1753029"/>
                <a:gd name="connsiteX29" fmla="*/ 1983552 w 4753219"/>
                <a:gd name="connsiteY29" fmla="*/ 1044590 h 1753029"/>
                <a:gd name="connsiteX30" fmla="*/ 1925643 w 4753219"/>
                <a:gd name="connsiteY30" fmla="*/ 1044590 h 1753029"/>
                <a:gd name="connsiteX31" fmla="*/ 1925643 w 4753219"/>
                <a:gd name="connsiteY31" fmla="*/ 1008676 h 1753029"/>
                <a:gd name="connsiteX32" fmla="*/ 1643281 w 4753219"/>
                <a:gd name="connsiteY32" fmla="*/ 1008676 h 1753029"/>
                <a:gd name="connsiteX33" fmla="*/ 1643281 w 4753219"/>
                <a:gd name="connsiteY33" fmla="*/ 929886 h 1753029"/>
                <a:gd name="connsiteX34" fmla="*/ 1582421 w 4753219"/>
                <a:gd name="connsiteY34" fmla="*/ 929886 h 1753029"/>
                <a:gd name="connsiteX35" fmla="*/ 1582421 w 4753219"/>
                <a:gd name="connsiteY35" fmla="*/ 897925 h 1753029"/>
                <a:gd name="connsiteX36" fmla="*/ 1130452 w 4753219"/>
                <a:gd name="connsiteY36" fmla="*/ 897925 h 1753029"/>
                <a:gd name="connsiteX37" fmla="*/ 1130452 w 4753219"/>
                <a:gd name="connsiteY37" fmla="*/ 859059 h 1753029"/>
                <a:gd name="connsiteX38" fmla="*/ 1021705 w 4753219"/>
                <a:gd name="connsiteY38" fmla="*/ 859059 h 1753029"/>
                <a:gd name="connsiteX39" fmla="*/ 1021705 w 4753219"/>
                <a:gd name="connsiteY39" fmla="*/ 708384 h 1753029"/>
                <a:gd name="connsiteX40" fmla="*/ 793243 w 4753219"/>
                <a:gd name="connsiteY40" fmla="*/ 708384 h 1753029"/>
                <a:gd name="connsiteX41" fmla="*/ 793243 w 4753219"/>
                <a:gd name="connsiteY41" fmla="*/ 634550 h 1753029"/>
                <a:gd name="connsiteX42" fmla="*/ 737338 w 4753219"/>
                <a:gd name="connsiteY42" fmla="*/ 634550 h 1753029"/>
                <a:gd name="connsiteX43" fmla="*/ 737338 w 4753219"/>
                <a:gd name="connsiteY43" fmla="*/ 598635 h 1753029"/>
                <a:gd name="connsiteX44" fmla="*/ 677480 w 4753219"/>
                <a:gd name="connsiteY44" fmla="*/ 598635 h 1753029"/>
                <a:gd name="connsiteX45" fmla="*/ 677480 w 4753219"/>
                <a:gd name="connsiteY45" fmla="*/ 559713 h 1753029"/>
                <a:gd name="connsiteX46" fmla="*/ 625585 w 4753219"/>
                <a:gd name="connsiteY46" fmla="*/ 559713 h 1753029"/>
                <a:gd name="connsiteX47" fmla="*/ 625585 w 4753219"/>
                <a:gd name="connsiteY47" fmla="*/ 520792 h 1753029"/>
                <a:gd name="connsiteX48" fmla="*/ 567731 w 4753219"/>
                <a:gd name="connsiteY48" fmla="*/ 520792 h 1753029"/>
                <a:gd name="connsiteX49" fmla="*/ 567731 w 4753219"/>
                <a:gd name="connsiteY49" fmla="*/ 411043 h 1753029"/>
                <a:gd name="connsiteX50" fmla="*/ 507874 w 4753219"/>
                <a:gd name="connsiteY50" fmla="*/ 411043 h 1753029"/>
                <a:gd name="connsiteX51" fmla="*/ 507874 w 4753219"/>
                <a:gd name="connsiteY51" fmla="*/ 374126 h 1753029"/>
                <a:gd name="connsiteX52" fmla="*/ 452025 w 4753219"/>
                <a:gd name="connsiteY52" fmla="*/ 374126 h 1753029"/>
                <a:gd name="connsiteX53" fmla="*/ 452025 w 4753219"/>
                <a:gd name="connsiteY53" fmla="*/ 335204 h 1753029"/>
                <a:gd name="connsiteX54" fmla="*/ 396844 w 4753219"/>
                <a:gd name="connsiteY54" fmla="*/ 335204 h 1753029"/>
                <a:gd name="connsiteX55" fmla="*/ 396844 w 4753219"/>
                <a:gd name="connsiteY55" fmla="*/ 223451 h 1753029"/>
                <a:gd name="connsiteX56" fmla="*/ 282362 w 4753219"/>
                <a:gd name="connsiteY56" fmla="*/ 223451 h 1753029"/>
                <a:gd name="connsiteX57" fmla="*/ 282362 w 4753219"/>
                <a:gd name="connsiteY57" fmla="*/ 146666 h 1753029"/>
                <a:gd name="connsiteX58" fmla="*/ 228518 w 4753219"/>
                <a:gd name="connsiteY58" fmla="*/ 146666 h 1753029"/>
                <a:gd name="connsiteX59" fmla="*/ 228518 w 4753219"/>
                <a:gd name="connsiteY59" fmla="*/ 110751 h 1753029"/>
                <a:gd name="connsiteX60" fmla="*/ 169662 w 4753219"/>
                <a:gd name="connsiteY60" fmla="*/ 110751 h 1753029"/>
                <a:gd name="connsiteX61" fmla="*/ 169662 w 4753219"/>
                <a:gd name="connsiteY61" fmla="*/ 38922 h 1753029"/>
                <a:gd name="connsiteX62" fmla="*/ 115762 w 4753219"/>
                <a:gd name="connsiteY62" fmla="*/ 38922 h 1753029"/>
                <a:gd name="connsiteX63" fmla="*/ 115762 w 4753219"/>
                <a:gd name="connsiteY63" fmla="*/ 0 h 1753029"/>
                <a:gd name="connsiteX64" fmla="*/ 0 w 4753219"/>
                <a:gd name="connsiteY64" fmla="*/ 0 h 1753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4753219" h="1753029">
                  <a:moveTo>
                    <a:pt x="4753220" y="1753030"/>
                  </a:moveTo>
                  <a:lnTo>
                    <a:pt x="4753220" y="1714108"/>
                  </a:lnTo>
                  <a:lnTo>
                    <a:pt x="4356153" y="1714108"/>
                  </a:lnTo>
                  <a:lnTo>
                    <a:pt x="4356153" y="1634260"/>
                  </a:lnTo>
                  <a:lnTo>
                    <a:pt x="4300249" y="1634260"/>
                  </a:lnTo>
                  <a:lnTo>
                    <a:pt x="4300249" y="1554468"/>
                  </a:lnTo>
                  <a:lnTo>
                    <a:pt x="4245402" y="1554468"/>
                  </a:lnTo>
                  <a:lnTo>
                    <a:pt x="4245402" y="1517551"/>
                  </a:lnTo>
                  <a:lnTo>
                    <a:pt x="3733575" y="1517551"/>
                  </a:lnTo>
                  <a:lnTo>
                    <a:pt x="3733575" y="1476625"/>
                  </a:lnTo>
                  <a:lnTo>
                    <a:pt x="3678673" y="1476625"/>
                  </a:lnTo>
                  <a:lnTo>
                    <a:pt x="3678673" y="1435755"/>
                  </a:lnTo>
                  <a:lnTo>
                    <a:pt x="3339460" y="1435755"/>
                  </a:lnTo>
                  <a:lnTo>
                    <a:pt x="3339460" y="1397836"/>
                  </a:lnTo>
                  <a:lnTo>
                    <a:pt x="3283555" y="1397836"/>
                  </a:lnTo>
                  <a:lnTo>
                    <a:pt x="3283555" y="1360919"/>
                  </a:lnTo>
                  <a:lnTo>
                    <a:pt x="3226704" y="1360919"/>
                  </a:lnTo>
                  <a:lnTo>
                    <a:pt x="3226704" y="1321997"/>
                  </a:lnTo>
                  <a:lnTo>
                    <a:pt x="2771728" y="1321997"/>
                  </a:lnTo>
                  <a:lnTo>
                    <a:pt x="2771728" y="1279066"/>
                  </a:lnTo>
                  <a:lnTo>
                    <a:pt x="2719833" y="1279066"/>
                  </a:lnTo>
                  <a:lnTo>
                    <a:pt x="2719833" y="1239198"/>
                  </a:lnTo>
                  <a:lnTo>
                    <a:pt x="2547219" y="1239198"/>
                  </a:lnTo>
                  <a:lnTo>
                    <a:pt x="2547219" y="1202281"/>
                  </a:lnTo>
                  <a:lnTo>
                    <a:pt x="2206001" y="1202281"/>
                  </a:lnTo>
                  <a:lnTo>
                    <a:pt x="2206001" y="1124438"/>
                  </a:lnTo>
                  <a:lnTo>
                    <a:pt x="2096252" y="1124438"/>
                  </a:lnTo>
                  <a:lnTo>
                    <a:pt x="2096252" y="1084514"/>
                  </a:lnTo>
                  <a:lnTo>
                    <a:pt x="1983552" y="1084514"/>
                  </a:lnTo>
                  <a:lnTo>
                    <a:pt x="1983552" y="1044590"/>
                  </a:lnTo>
                  <a:lnTo>
                    <a:pt x="1925643" y="1044590"/>
                  </a:lnTo>
                  <a:lnTo>
                    <a:pt x="1925643" y="1008676"/>
                  </a:lnTo>
                  <a:lnTo>
                    <a:pt x="1643281" y="1008676"/>
                  </a:lnTo>
                  <a:lnTo>
                    <a:pt x="1643281" y="929886"/>
                  </a:lnTo>
                  <a:lnTo>
                    <a:pt x="1582421" y="929886"/>
                  </a:lnTo>
                  <a:lnTo>
                    <a:pt x="1582421" y="897925"/>
                  </a:lnTo>
                  <a:lnTo>
                    <a:pt x="1130452" y="897925"/>
                  </a:lnTo>
                  <a:lnTo>
                    <a:pt x="1130452" y="859059"/>
                  </a:lnTo>
                  <a:lnTo>
                    <a:pt x="1021705" y="859059"/>
                  </a:lnTo>
                  <a:lnTo>
                    <a:pt x="1021705" y="708384"/>
                  </a:lnTo>
                  <a:lnTo>
                    <a:pt x="793243" y="708384"/>
                  </a:lnTo>
                  <a:lnTo>
                    <a:pt x="793243" y="634550"/>
                  </a:lnTo>
                  <a:lnTo>
                    <a:pt x="737338" y="634550"/>
                  </a:lnTo>
                  <a:lnTo>
                    <a:pt x="737338" y="598635"/>
                  </a:lnTo>
                  <a:lnTo>
                    <a:pt x="677480" y="598635"/>
                  </a:lnTo>
                  <a:lnTo>
                    <a:pt x="677480" y="559713"/>
                  </a:lnTo>
                  <a:lnTo>
                    <a:pt x="625585" y="559713"/>
                  </a:lnTo>
                  <a:lnTo>
                    <a:pt x="625585" y="520792"/>
                  </a:lnTo>
                  <a:lnTo>
                    <a:pt x="567731" y="520792"/>
                  </a:lnTo>
                  <a:lnTo>
                    <a:pt x="567731" y="411043"/>
                  </a:lnTo>
                  <a:lnTo>
                    <a:pt x="507874" y="411043"/>
                  </a:lnTo>
                  <a:lnTo>
                    <a:pt x="507874" y="374126"/>
                  </a:lnTo>
                  <a:lnTo>
                    <a:pt x="452025" y="374126"/>
                  </a:lnTo>
                  <a:lnTo>
                    <a:pt x="452025" y="335204"/>
                  </a:lnTo>
                  <a:lnTo>
                    <a:pt x="396844" y="335204"/>
                  </a:lnTo>
                  <a:lnTo>
                    <a:pt x="396844" y="223451"/>
                  </a:lnTo>
                  <a:lnTo>
                    <a:pt x="282362" y="223451"/>
                  </a:lnTo>
                  <a:lnTo>
                    <a:pt x="282362" y="146666"/>
                  </a:lnTo>
                  <a:lnTo>
                    <a:pt x="228518" y="146666"/>
                  </a:lnTo>
                  <a:lnTo>
                    <a:pt x="228518" y="110751"/>
                  </a:lnTo>
                  <a:lnTo>
                    <a:pt x="169662" y="110751"/>
                  </a:lnTo>
                  <a:lnTo>
                    <a:pt x="169662" y="38922"/>
                  </a:lnTo>
                  <a:lnTo>
                    <a:pt x="115762" y="38922"/>
                  </a:lnTo>
                  <a:lnTo>
                    <a:pt x="115762" y="0"/>
                  </a:lnTo>
                  <a:lnTo>
                    <a:pt x="0" y="0"/>
                  </a:lnTo>
                </a:path>
              </a:pathLst>
            </a:custGeom>
            <a:noFill/>
            <a:ln w="8351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E323401-5C72-3FA4-AD81-D13E6A11AD9C}"/>
                </a:ext>
              </a:extLst>
            </p:cNvPr>
            <p:cNvSpPr/>
            <p:nvPr/>
          </p:nvSpPr>
          <p:spPr>
            <a:xfrm>
              <a:off x="1183043" y="1717859"/>
              <a:ext cx="84190" cy="42095"/>
            </a:xfrm>
            <a:custGeom>
              <a:avLst/>
              <a:gdLst>
                <a:gd name="connsiteX0" fmla="*/ 84191 w 84190"/>
                <a:gd name="connsiteY0" fmla="*/ 0 h 42095"/>
                <a:gd name="connsiteX1" fmla="*/ 42095 w 84190"/>
                <a:gd name="connsiteY1" fmla="*/ 42095 h 42095"/>
                <a:gd name="connsiteX2" fmla="*/ 0 w 84190"/>
                <a:gd name="connsiteY2" fmla="*/ 0 h 4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190" h="42095">
                  <a:moveTo>
                    <a:pt x="84191" y="0"/>
                  </a:moveTo>
                  <a:cubicBezTo>
                    <a:pt x="84191" y="23219"/>
                    <a:pt x="65370" y="42095"/>
                    <a:pt x="42095" y="42095"/>
                  </a:cubicBezTo>
                  <a:cubicBezTo>
                    <a:pt x="18820" y="42095"/>
                    <a:pt x="0" y="23275"/>
                    <a:pt x="0" y="0"/>
                  </a:cubicBezTo>
                </a:path>
              </a:pathLst>
            </a:custGeom>
            <a:noFill/>
            <a:ln w="5678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211F4A3-9BBF-37DE-4AED-D87A9B9C29DF}"/>
                </a:ext>
              </a:extLst>
            </p:cNvPr>
            <p:cNvSpPr/>
            <p:nvPr/>
          </p:nvSpPr>
          <p:spPr>
            <a:xfrm>
              <a:off x="1168510" y="1723149"/>
              <a:ext cx="5148839" cy="3888815"/>
            </a:xfrm>
            <a:custGeom>
              <a:avLst/>
              <a:gdLst>
                <a:gd name="connsiteX0" fmla="*/ 0 w 5148839"/>
                <a:gd name="connsiteY0" fmla="*/ 0 h 3888815"/>
                <a:gd name="connsiteX1" fmla="*/ 5148840 w 5148839"/>
                <a:gd name="connsiteY1" fmla="*/ 0 h 3888815"/>
                <a:gd name="connsiteX2" fmla="*/ 5148840 w 5148839"/>
                <a:gd name="connsiteY2" fmla="*/ 3888816 h 3888815"/>
                <a:gd name="connsiteX3" fmla="*/ 0 w 5148839"/>
                <a:gd name="connsiteY3" fmla="*/ 3888816 h 388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8839" h="3888815">
                  <a:moveTo>
                    <a:pt x="0" y="0"/>
                  </a:moveTo>
                  <a:lnTo>
                    <a:pt x="5148840" y="0"/>
                  </a:lnTo>
                  <a:lnTo>
                    <a:pt x="5148840" y="3888816"/>
                  </a:lnTo>
                  <a:lnTo>
                    <a:pt x="0" y="3888816"/>
                  </a:lnTo>
                  <a:close/>
                </a:path>
              </a:pathLst>
            </a:custGeom>
            <a:noFill/>
            <a:ln w="1113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9" name="Graphic 10">
              <a:extLst>
                <a:ext uri="{FF2B5EF4-FFF2-40B4-BE49-F238E27FC236}">
                  <a16:creationId xmlns:a16="http://schemas.microsoft.com/office/drawing/2014/main" id="{741937A2-AA31-F893-29AB-1BD1D9EE9880}"/>
                </a:ext>
              </a:extLst>
            </p:cNvPr>
            <p:cNvGrpSpPr/>
            <p:nvPr/>
          </p:nvGrpSpPr>
          <p:grpSpPr>
            <a:xfrm>
              <a:off x="1569419" y="1723149"/>
              <a:ext cx="4358603" cy="52619"/>
              <a:chOff x="1569419" y="1723149"/>
              <a:chExt cx="4358603" cy="52619"/>
            </a:xfrm>
          </p:grpSpPr>
          <p:grpSp>
            <p:nvGrpSpPr>
              <p:cNvPr id="489" name="Graphic 10">
                <a:extLst>
                  <a:ext uri="{FF2B5EF4-FFF2-40B4-BE49-F238E27FC236}">
                    <a16:creationId xmlns:a16="http://schemas.microsoft.com/office/drawing/2014/main" id="{B872D13F-BBC8-E2CD-B004-2897AB0426BE}"/>
                  </a:ext>
                </a:extLst>
              </p:cNvPr>
              <p:cNvGrpSpPr/>
              <p:nvPr/>
            </p:nvGrpSpPr>
            <p:grpSpPr>
              <a:xfrm>
                <a:off x="1569419" y="1723149"/>
                <a:ext cx="3962260" cy="52619"/>
                <a:chOff x="1569419" y="1723149"/>
                <a:chExt cx="3962260" cy="52619"/>
              </a:xfrm>
            </p:grpSpPr>
            <p:sp>
              <p:nvSpPr>
                <p:cNvPr id="491" name="Freeform: Shape 490">
                  <a:extLst>
                    <a:ext uri="{FF2B5EF4-FFF2-40B4-BE49-F238E27FC236}">
                      <a16:creationId xmlns:a16="http://schemas.microsoft.com/office/drawing/2014/main" id="{DF084B5D-BEF8-FEC6-ABCB-0E71DE266B97}"/>
                    </a:ext>
                  </a:extLst>
                </p:cNvPr>
                <p:cNvSpPr/>
                <p:nvPr/>
              </p:nvSpPr>
              <p:spPr>
                <a:xfrm>
                  <a:off x="1569419" y="1723149"/>
                  <a:ext cx="5568" cy="52619"/>
                </a:xfrm>
                <a:custGeom>
                  <a:avLst/>
                  <a:gdLst>
                    <a:gd name="connsiteX0" fmla="*/ 0 w 5568"/>
                    <a:gd name="connsiteY0" fmla="*/ 0 h 52619"/>
                    <a:gd name="connsiteX1" fmla="*/ 0 w 5568"/>
                    <a:gd name="connsiteY1" fmla="*/ 52619 h 52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568" h="52619">
                      <a:moveTo>
                        <a:pt x="0" y="0"/>
                      </a:moveTo>
                      <a:lnTo>
                        <a:pt x="0" y="52619"/>
                      </a:lnTo>
                    </a:path>
                  </a:pathLst>
                </a:custGeom>
                <a:ln w="12414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2" name="Freeform: Shape 491">
                  <a:extLst>
                    <a:ext uri="{FF2B5EF4-FFF2-40B4-BE49-F238E27FC236}">
                      <a16:creationId xmlns:a16="http://schemas.microsoft.com/office/drawing/2014/main" id="{3587C9F8-3199-B71E-EBF6-0EBEC9111960}"/>
                    </a:ext>
                  </a:extLst>
                </p:cNvPr>
                <p:cNvSpPr/>
                <p:nvPr/>
              </p:nvSpPr>
              <p:spPr>
                <a:xfrm>
                  <a:off x="1964593" y="1723149"/>
                  <a:ext cx="5568" cy="52619"/>
                </a:xfrm>
                <a:custGeom>
                  <a:avLst/>
                  <a:gdLst>
                    <a:gd name="connsiteX0" fmla="*/ 0 w 5568"/>
                    <a:gd name="connsiteY0" fmla="*/ 0 h 52619"/>
                    <a:gd name="connsiteX1" fmla="*/ 0 w 5568"/>
                    <a:gd name="connsiteY1" fmla="*/ 52619 h 52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568" h="52619">
                      <a:moveTo>
                        <a:pt x="0" y="0"/>
                      </a:moveTo>
                      <a:lnTo>
                        <a:pt x="0" y="52619"/>
                      </a:lnTo>
                    </a:path>
                  </a:pathLst>
                </a:custGeom>
                <a:ln w="12414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3" name="Freeform: Shape 492">
                  <a:extLst>
                    <a:ext uri="{FF2B5EF4-FFF2-40B4-BE49-F238E27FC236}">
                      <a16:creationId xmlns:a16="http://schemas.microsoft.com/office/drawing/2014/main" id="{64C58A79-2138-3167-E093-8BAC986D0D95}"/>
                    </a:ext>
                  </a:extLst>
                </p:cNvPr>
                <p:cNvSpPr/>
                <p:nvPr/>
              </p:nvSpPr>
              <p:spPr>
                <a:xfrm>
                  <a:off x="2360936" y="1723149"/>
                  <a:ext cx="5568" cy="52619"/>
                </a:xfrm>
                <a:custGeom>
                  <a:avLst/>
                  <a:gdLst>
                    <a:gd name="connsiteX0" fmla="*/ 0 w 5568"/>
                    <a:gd name="connsiteY0" fmla="*/ 0 h 52619"/>
                    <a:gd name="connsiteX1" fmla="*/ 0 w 5568"/>
                    <a:gd name="connsiteY1" fmla="*/ 52619 h 52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568" h="52619">
                      <a:moveTo>
                        <a:pt x="0" y="0"/>
                      </a:moveTo>
                      <a:lnTo>
                        <a:pt x="0" y="52619"/>
                      </a:lnTo>
                    </a:path>
                  </a:pathLst>
                </a:custGeom>
                <a:ln w="12414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4" name="Freeform: Shape 493">
                  <a:extLst>
                    <a:ext uri="{FF2B5EF4-FFF2-40B4-BE49-F238E27FC236}">
                      <a16:creationId xmlns:a16="http://schemas.microsoft.com/office/drawing/2014/main" id="{2AD4A348-6598-F5FE-BAFF-6F226133A370}"/>
                    </a:ext>
                  </a:extLst>
                </p:cNvPr>
                <p:cNvSpPr/>
                <p:nvPr/>
              </p:nvSpPr>
              <p:spPr>
                <a:xfrm>
                  <a:off x="2757279" y="1723149"/>
                  <a:ext cx="5568" cy="52619"/>
                </a:xfrm>
                <a:custGeom>
                  <a:avLst/>
                  <a:gdLst>
                    <a:gd name="connsiteX0" fmla="*/ 0 w 5568"/>
                    <a:gd name="connsiteY0" fmla="*/ 0 h 52619"/>
                    <a:gd name="connsiteX1" fmla="*/ 0 w 5568"/>
                    <a:gd name="connsiteY1" fmla="*/ 52619 h 52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568" h="52619">
                      <a:moveTo>
                        <a:pt x="0" y="0"/>
                      </a:moveTo>
                      <a:lnTo>
                        <a:pt x="0" y="52619"/>
                      </a:lnTo>
                    </a:path>
                  </a:pathLst>
                </a:custGeom>
                <a:ln w="12414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5" name="Freeform: Shape 494">
                  <a:extLst>
                    <a:ext uri="{FF2B5EF4-FFF2-40B4-BE49-F238E27FC236}">
                      <a16:creationId xmlns:a16="http://schemas.microsoft.com/office/drawing/2014/main" id="{EDBB59B8-4B0C-C239-AAFB-D531560F6D84}"/>
                    </a:ext>
                  </a:extLst>
                </p:cNvPr>
                <p:cNvSpPr/>
                <p:nvPr/>
              </p:nvSpPr>
              <p:spPr>
                <a:xfrm>
                  <a:off x="3153622" y="1723149"/>
                  <a:ext cx="5568" cy="52619"/>
                </a:xfrm>
                <a:custGeom>
                  <a:avLst/>
                  <a:gdLst>
                    <a:gd name="connsiteX0" fmla="*/ 0 w 5568"/>
                    <a:gd name="connsiteY0" fmla="*/ 0 h 52619"/>
                    <a:gd name="connsiteX1" fmla="*/ 0 w 5568"/>
                    <a:gd name="connsiteY1" fmla="*/ 52619 h 52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568" h="52619">
                      <a:moveTo>
                        <a:pt x="0" y="0"/>
                      </a:moveTo>
                      <a:lnTo>
                        <a:pt x="0" y="52619"/>
                      </a:lnTo>
                    </a:path>
                  </a:pathLst>
                </a:custGeom>
                <a:ln w="12414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6" name="Freeform: Shape 495">
                  <a:extLst>
                    <a:ext uri="{FF2B5EF4-FFF2-40B4-BE49-F238E27FC236}">
                      <a16:creationId xmlns:a16="http://schemas.microsoft.com/office/drawing/2014/main" id="{C04C67A2-683B-DC91-5D91-F049F7657B2E}"/>
                    </a:ext>
                  </a:extLst>
                </p:cNvPr>
                <p:cNvSpPr/>
                <p:nvPr/>
              </p:nvSpPr>
              <p:spPr>
                <a:xfrm>
                  <a:off x="3549965" y="1723149"/>
                  <a:ext cx="5568" cy="52619"/>
                </a:xfrm>
                <a:custGeom>
                  <a:avLst/>
                  <a:gdLst>
                    <a:gd name="connsiteX0" fmla="*/ 0 w 5568"/>
                    <a:gd name="connsiteY0" fmla="*/ 0 h 52619"/>
                    <a:gd name="connsiteX1" fmla="*/ 0 w 5568"/>
                    <a:gd name="connsiteY1" fmla="*/ 52619 h 52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568" h="52619">
                      <a:moveTo>
                        <a:pt x="0" y="0"/>
                      </a:moveTo>
                      <a:lnTo>
                        <a:pt x="0" y="52619"/>
                      </a:lnTo>
                    </a:path>
                  </a:pathLst>
                </a:custGeom>
                <a:ln w="12414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7" name="Freeform: Shape 496">
                  <a:extLst>
                    <a:ext uri="{FF2B5EF4-FFF2-40B4-BE49-F238E27FC236}">
                      <a16:creationId xmlns:a16="http://schemas.microsoft.com/office/drawing/2014/main" id="{9965941D-F896-CBF0-0EB5-EE5D00839295}"/>
                    </a:ext>
                  </a:extLst>
                </p:cNvPr>
                <p:cNvSpPr/>
                <p:nvPr/>
              </p:nvSpPr>
              <p:spPr>
                <a:xfrm>
                  <a:off x="3946308" y="1723149"/>
                  <a:ext cx="5568" cy="52619"/>
                </a:xfrm>
                <a:custGeom>
                  <a:avLst/>
                  <a:gdLst>
                    <a:gd name="connsiteX0" fmla="*/ 0 w 5568"/>
                    <a:gd name="connsiteY0" fmla="*/ 0 h 52619"/>
                    <a:gd name="connsiteX1" fmla="*/ 0 w 5568"/>
                    <a:gd name="connsiteY1" fmla="*/ 52619 h 52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568" h="52619">
                      <a:moveTo>
                        <a:pt x="0" y="0"/>
                      </a:moveTo>
                      <a:lnTo>
                        <a:pt x="0" y="52619"/>
                      </a:lnTo>
                    </a:path>
                  </a:pathLst>
                </a:custGeom>
                <a:ln w="12414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8" name="Freeform: Shape 497">
                  <a:extLst>
                    <a:ext uri="{FF2B5EF4-FFF2-40B4-BE49-F238E27FC236}">
                      <a16:creationId xmlns:a16="http://schemas.microsoft.com/office/drawing/2014/main" id="{D3817595-123A-D273-0899-972D4DF7BF8C}"/>
                    </a:ext>
                  </a:extLst>
                </p:cNvPr>
                <p:cNvSpPr/>
                <p:nvPr/>
              </p:nvSpPr>
              <p:spPr>
                <a:xfrm>
                  <a:off x="4342651" y="1723149"/>
                  <a:ext cx="5568" cy="52619"/>
                </a:xfrm>
                <a:custGeom>
                  <a:avLst/>
                  <a:gdLst>
                    <a:gd name="connsiteX0" fmla="*/ 0 w 5568"/>
                    <a:gd name="connsiteY0" fmla="*/ 0 h 52619"/>
                    <a:gd name="connsiteX1" fmla="*/ 0 w 5568"/>
                    <a:gd name="connsiteY1" fmla="*/ 52619 h 52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568" h="52619">
                      <a:moveTo>
                        <a:pt x="0" y="0"/>
                      </a:moveTo>
                      <a:lnTo>
                        <a:pt x="0" y="52619"/>
                      </a:lnTo>
                    </a:path>
                  </a:pathLst>
                </a:custGeom>
                <a:ln w="12414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9" name="Freeform: Shape 498">
                  <a:extLst>
                    <a:ext uri="{FF2B5EF4-FFF2-40B4-BE49-F238E27FC236}">
                      <a16:creationId xmlns:a16="http://schemas.microsoft.com/office/drawing/2014/main" id="{A3C22778-3E2C-52DD-4200-815A3E2E6EF0}"/>
                    </a:ext>
                  </a:extLst>
                </p:cNvPr>
                <p:cNvSpPr/>
                <p:nvPr/>
              </p:nvSpPr>
              <p:spPr>
                <a:xfrm>
                  <a:off x="4738994" y="1723149"/>
                  <a:ext cx="5568" cy="52619"/>
                </a:xfrm>
                <a:custGeom>
                  <a:avLst/>
                  <a:gdLst>
                    <a:gd name="connsiteX0" fmla="*/ 0 w 5568"/>
                    <a:gd name="connsiteY0" fmla="*/ 0 h 52619"/>
                    <a:gd name="connsiteX1" fmla="*/ 0 w 5568"/>
                    <a:gd name="connsiteY1" fmla="*/ 52619 h 52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568" h="52619">
                      <a:moveTo>
                        <a:pt x="0" y="0"/>
                      </a:moveTo>
                      <a:lnTo>
                        <a:pt x="0" y="52619"/>
                      </a:lnTo>
                    </a:path>
                  </a:pathLst>
                </a:custGeom>
                <a:ln w="12414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0" name="Freeform: Shape 499">
                  <a:extLst>
                    <a:ext uri="{FF2B5EF4-FFF2-40B4-BE49-F238E27FC236}">
                      <a16:creationId xmlns:a16="http://schemas.microsoft.com/office/drawing/2014/main" id="{677E7E41-2089-CEBE-A593-D4AB7D037D76}"/>
                    </a:ext>
                  </a:extLst>
                </p:cNvPr>
                <p:cNvSpPr/>
                <p:nvPr/>
              </p:nvSpPr>
              <p:spPr>
                <a:xfrm>
                  <a:off x="5135337" y="1723149"/>
                  <a:ext cx="5568" cy="52619"/>
                </a:xfrm>
                <a:custGeom>
                  <a:avLst/>
                  <a:gdLst>
                    <a:gd name="connsiteX0" fmla="*/ 0 w 5568"/>
                    <a:gd name="connsiteY0" fmla="*/ 0 h 52619"/>
                    <a:gd name="connsiteX1" fmla="*/ 0 w 5568"/>
                    <a:gd name="connsiteY1" fmla="*/ 52619 h 52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568" h="52619">
                      <a:moveTo>
                        <a:pt x="0" y="0"/>
                      </a:moveTo>
                      <a:lnTo>
                        <a:pt x="0" y="52619"/>
                      </a:lnTo>
                    </a:path>
                  </a:pathLst>
                </a:custGeom>
                <a:ln w="12414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1" name="Freeform: Shape 500">
                  <a:extLst>
                    <a:ext uri="{FF2B5EF4-FFF2-40B4-BE49-F238E27FC236}">
                      <a16:creationId xmlns:a16="http://schemas.microsoft.com/office/drawing/2014/main" id="{5666EF37-AD43-AFAA-F9C0-DF6323DE95F1}"/>
                    </a:ext>
                  </a:extLst>
                </p:cNvPr>
                <p:cNvSpPr/>
                <p:nvPr/>
              </p:nvSpPr>
              <p:spPr>
                <a:xfrm>
                  <a:off x="5531680" y="1723149"/>
                  <a:ext cx="5568" cy="52619"/>
                </a:xfrm>
                <a:custGeom>
                  <a:avLst/>
                  <a:gdLst>
                    <a:gd name="connsiteX0" fmla="*/ 0 w 5568"/>
                    <a:gd name="connsiteY0" fmla="*/ 0 h 52619"/>
                    <a:gd name="connsiteX1" fmla="*/ 0 w 5568"/>
                    <a:gd name="connsiteY1" fmla="*/ 52619 h 52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568" h="52619">
                      <a:moveTo>
                        <a:pt x="0" y="0"/>
                      </a:moveTo>
                      <a:lnTo>
                        <a:pt x="0" y="52619"/>
                      </a:lnTo>
                    </a:path>
                  </a:pathLst>
                </a:custGeom>
                <a:ln w="12414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90" name="Freeform: Shape 489">
                <a:extLst>
                  <a:ext uri="{FF2B5EF4-FFF2-40B4-BE49-F238E27FC236}">
                    <a16:creationId xmlns:a16="http://schemas.microsoft.com/office/drawing/2014/main" id="{0DBA893C-AE9A-A8D9-DA60-5F5815AA5FB2}"/>
                  </a:ext>
                </a:extLst>
              </p:cNvPr>
              <p:cNvSpPr/>
              <p:nvPr/>
            </p:nvSpPr>
            <p:spPr>
              <a:xfrm>
                <a:off x="5928022" y="1723149"/>
                <a:ext cx="5568" cy="52619"/>
              </a:xfrm>
              <a:custGeom>
                <a:avLst/>
                <a:gdLst>
                  <a:gd name="connsiteX0" fmla="*/ 0 w 5568"/>
                  <a:gd name="connsiteY0" fmla="*/ 0 h 52619"/>
                  <a:gd name="connsiteX1" fmla="*/ 0 w 5568"/>
                  <a:gd name="connsiteY1" fmla="*/ 52619 h 52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68" h="52619">
                    <a:moveTo>
                      <a:pt x="0" y="0"/>
                    </a:moveTo>
                    <a:lnTo>
                      <a:pt x="0" y="52619"/>
                    </a:lnTo>
                  </a:path>
                </a:pathLst>
              </a:custGeom>
              <a:ln w="1241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" name="Graphic 10">
              <a:extLst>
                <a:ext uri="{FF2B5EF4-FFF2-40B4-BE49-F238E27FC236}">
                  <a16:creationId xmlns:a16="http://schemas.microsoft.com/office/drawing/2014/main" id="{F5FCF9DF-AFA3-DAB0-40C2-13E9915A35D0}"/>
                </a:ext>
              </a:extLst>
            </p:cNvPr>
            <p:cNvGrpSpPr/>
            <p:nvPr/>
          </p:nvGrpSpPr>
          <p:grpSpPr>
            <a:xfrm>
              <a:off x="1569364" y="5559290"/>
              <a:ext cx="4358658" cy="52674"/>
              <a:chOff x="1569364" y="5559290"/>
              <a:chExt cx="4358658" cy="52674"/>
            </a:xfrm>
          </p:grpSpPr>
          <p:sp>
            <p:nvSpPr>
              <p:cNvPr id="477" name="Freeform: Shape 476">
                <a:extLst>
                  <a:ext uri="{FF2B5EF4-FFF2-40B4-BE49-F238E27FC236}">
                    <a16:creationId xmlns:a16="http://schemas.microsoft.com/office/drawing/2014/main" id="{34E9BE75-2A6C-466B-1437-2C8A7CB286C4}"/>
                  </a:ext>
                </a:extLst>
              </p:cNvPr>
              <p:cNvSpPr/>
              <p:nvPr/>
            </p:nvSpPr>
            <p:spPr>
              <a:xfrm>
                <a:off x="1569364" y="5559290"/>
                <a:ext cx="5568" cy="52674"/>
              </a:xfrm>
              <a:custGeom>
                <a:avLst/>
                <a:gdLst>
                  <a:gd name="connsiteX0" fmla="*/ 0 w 5568"/>
                  <a:gd name="connsiteY0" fmla="*/ 0 h 52674"/>
                  <a:gd name="connsiteX1" fmla="*/ 0 w 5568"/>
                  <a:gd name="connsiteY1" fmla="*/ 52675 h 52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68" h="52674">
                    <a:moveTo>
                      <a:pt x="0" y="0"/>
                    </a:moveTo>
                    <a:lnTo>
                      <a:pt x="0" y="52675"/>
                    </a:lnTo>
                  </a:path>
                </a:pathLst>
              </a:custGeom>
              <a:ln w="1241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8" name="Freeform: Shape 477">
                <a:extLst>
                  <a:ext uri="{FF2B5EF4-FFF2-40B4-BE49-F238E27FC236}">
                    <a16:creationId xmlns:a16="http://schemas.microsoft.com/office/drawing/2014/main" id="{84B6468E-52CD-091E-2E4B-F15E7A84587A}"/>
                  </a:ext>
                </a:extLst>
              </p:cNvPr>
              <p:cNvSpPr/>
              <p:nvPr/>
            </p:nvSpPr>
            <p:spPr>
              <a:xfrm>
                <a:off x="1964593" y="5559290"/>
                <a:ext cx="5568" cy="52674"/>
              </a:xfrm>
              <a:custGeom>
                <a:avLst/>
                <a:gdLst>
                  <a:gd name="connsiteX0" fmla="*/ 0 w 5568"/>
                  <a:gd name="connsiteY0" fmla="*/ 0 h 52674"/>
                  <a:gd name="connsiteX1" fmla="*/ 0 w 5568"/>
                  <a:gd name="connsiteY1" fmla="*/ 52675 h 52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68" h="52674">
                    <a:moveTo>
                      <a:pt x="0" y="0"/>
                    </a:moveTo>
                    <a:lnTo>
                      <a:pt x="0" y="52675"/>
                    </a:lnTo>
                  </a:path>
                </a:pathLst>
              </a:custGeom>
              <a:ln w="1241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9" name="Freeform: Shape 478">
                <a:extLst>
                  <a:ext uri="{FF2B5EF4-FFF2-40B4-BE49-F238E27FC236}">
                    <a16:creationId xmlns:a16="http://schemas.microsoft.com/office/drawing/2014/main" id="{A9BB61C6-C505-CCFD-A699-57EEFB04B107}"/>
                  </a:ext>
                </a:extLst>
              </p:cNvPr>
              <p:cNvSpPr/>
              <p:nvPr/>
            </p:nvSpPr>
            <p:spPr>
              <a:xfrm>
                <a:off x="2360936" y="5559290"/>
                <a:ext cx="5568" cy="52674"/>
              </a:xfrm>
              <a:custGeom>
                <a:avLst/>
                <a:gdLst>
                  <a:gd name="connsiteX0" fmla="*/ 0 w 5568"/>
                  <a:gd name="connsiteY0" fmla="*/ 0 h 52674"/>
                  <a:gd name="connsiteX1" fmla="*/ 0 w 5568"/>
                  <a:gd name="connsiteY1" fmla="*/ 52675 h 52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68" h="52674">
                    <a:moveTo>
                      <a:pt x="0" y="0"/>
                    </a:moveTo>
                    <a:lnTo>
                      <a:pt x="0" y="52675"/>
                    </a:lnTo>
                  </a:path>
                </a:pathLst>
              </a:custGeom>
              <a:ln w="1241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0" name="Freeform: Shape 479">
                <a:extLst>
                  <a:ext uri="{FF2B5EF4-FFF2-40B4-BE49-F238E27FC236}">
                    <a16:creationId xmlns:a16="http://schemas.microsoft.com/office/drawing/2014/main" id="{D2DC1074-2DC0-A0D2-5406-E65466B292F8}"/>
                  </a:ext>
                </a:extLst>
              </p:cNvPr>
              <p:cNvSpPr/>
              <p:nvPr/>
            </p:nvSpPr>
            <p:spPr>
              <a:xfrm>
                <a:off x="2757279" y="5559290"/>
                <a:ext cx="5568" cy="52674"/>
              </a:xfrm>
              <a:custGeom>
                <a:avLst/>
                <a:gdLst>
                  <a:gd name="connsiteX0" fmla="*/ 0 w 5568"/>
                  <a:gd name="connsiteY0" fmla="*/ 0 h 52674"/>
                  <a:gd name="connsiteX1" fmla="*/ 0 w 5568"/>
                  <a:gd name="connsiteY1" fmla="*/ 52675 h 52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68" h="52674">
                    <a:moveTo>
                      <a:pt x="0" y="0"/>
                    </a:moveTo>
                    <a:lnTo>
                      <a:pt x="0" y="52675"/>
                    </a:lnTo>
                  </a:path>
                </a:pathLst>
              </a:custGeom>
              <a:ln w="1241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1" name="Freeform: Shape 480">
                <a:extLst>
                  <a:ext uri="{FF2B5EF4-FFF2-40B4-BE49-F238E27FC236}">
                    <a16:creationId xmlns:a16="http://schemas.microsoft.com/office/drawing/2014/main" id="{527F706F-E6E2-16B6-507E-3E94DFEC4325}"/>
                  </a:ext>
                </a:extLst>
              </p:cNvPr>
              <p:cNvSpPr/>
              <p:nvPr/>
            </p:nvSpPr>
            <p:spPr>
              <a:xfrm>
                <a:off x="3153622" y="5559290"/>
                <a:ext cx="5568" cy="52674"/>
              </a:xfrm>
              <a:custGeom>
                <a:avLst/>
                <a:gdLst>
                  <a:gd name="connsiteX0" fmla="*/ 0 w 5568"/>
                  <a:gd name="connsiteY0" fmla="*/ 0 h 52674"/>
                  <a:gd name="connsiteX1" fmla="*/ 0 w 5568"/>
                  <a:gd name="connsiteY1" fmla="*/ 52675 h 52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68" h="52674">
                    <a:moveTo>
                      <a:pt x="0" y="0"/>
                    </a:moveTo>
                    <a:lnTo>
                      <a:pt x="0" y="52675"/>
                    </a:lnTo>
                  </a:path>
                </a:pathLst>
              </a:custGeom>
              <a:ln w="1241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2" name="Freeform: Shape 481">
                <a:extLst>
                  <a:ext uri="{FF2B5EF4-FFF2-40B4-BE49-F238E27FC236}">
                    <a16:creationId xmlns:a16="http://schemas.microsoft.com/office/drawing/2014/main" id="{BA6CD8E2-1C46-C85E-8050-4396248C045F}"/>
                  </a:ext>
                </a:extLst>
              </p:cNvPr>
              <p:cNvSpPr/>
              <p:nvPr/>
            </p:nvSpPr>
            <p:spPr>
              <a:xfrm>
                <a:off x="3549965" y="5559290"/>
                <a:ext cx="5568" cy="52674"/>
              </a:xfrm>
              <a:custGeom>
                <a:avLst/>
                <a:gdLst>
                  <a:gd name="connsiteX0" fmla="*/ 0 w 5568"/>
                  <a:gd name="connsiteY0" fmla="*/ 0 h 52674"/>
                  <a:gd name="connsiteX1" fmla="*/ 0 w 5568"/>
                  <a:gd name="connsiteY1" fmla="*/ 52675 h 52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68" h="52674">
                    <a:moveTo>
                      <a:pt x="0" y="0"/>
                    </a:moveTo>
                    <a:lnTo>
                      <a:pt x="0" y="52675"/>
                    </a:lnTo>
                  </a:path>
                </a:pathLst>
              </a:custGeom>
              <a:ln w="1241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3" name="Freeform: Shape 482">
                <a:extLst>
                  <a:ext uri="{FF2B5EF4-FFF2-40B4-BE49-F238E27FC236}">
                    <a16:creationId xmlns:a16="http://schemas.microsoft.com/office/drawing/2014/main" id="{7741EE48-C622-CB7F-B924-FAB48982BFED}"/>
                  </a:ext>
                </a:extLst>
              </p:cNvPr>
              <p:cNvSpPr/>
              <p:nvPr/>
            </p:nvSpPr>
            <p:spPr>
              <a:xfrm>
                <a:off x="3946308" y="5559290"/>
                <a:ext cx="5568" cy="52674"/>
              </a:xfrm>
              <a:custGeom>
                <a:avLst/>
                <a:gdLst>
                  <a:gd name="connsiteX0" fmla="*/ 0 w 5568"/>
                  <a:gd name="connsiteY0" fmla="*/ 0 h 52674"/>
                  <a:gd name="connsiteX1" fmla="*/ 0 w 5568"/>
                  <a:gd name="connsiteY1" fmla="*/ 52675 h 52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68" h="52674">
                    <a:moveTo>
                      <a:pt x="0" y="0"/>
                    </a:moveTo>
                    <a:lnTo>
                      <a:pt x="0" y="52675"/>
                    </a:lnTo>
                  </a:path>
                </a:pathLst>
              </a:custGeom>
              <a:ln w="1241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4" name="Freeform: Shape 483">
                <a:extLst>
                  <a:ext uri="{FF2B5EF4-FFF2-40B4-BE49-F238E27FC236}">
                    <a16:creationId xmlns:a16="http://schemas.microsoft.com/office/drawing/2014/main" id="{38358270-EB89-F3EF-7841-31EB03AD8BBB}"/>
                  </a:ext>
                </a:extLst>
              </p:cNvPr>
              <p:cNvSpPr/>
              <p:nvPr/>
            </p:nvSpPr>
            <p:spPr>
              <a:xfrm>
                <a:off x="4342651" y="5559290"/>
                <a:ext cx="5568" cy="52674"/>
              </a:xfrm>
              <a:custGeom>
                <a:avLst/>
                <a:gdLst>
                  <a:gd name="connsiteX0" fmla="*/ 0 w 5568"/>
                  <a:gd name="connsiteY0" fmla="*/ 0 h 52674"/>
                  <a:gd name="connsiteX1" fmla="*/ 0 w 5568"/>
                  <a:gd name="connsiteY1" fmla="*/ 52675 h 52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68" h="52674">
                    <a:moveTo>
                      <a:pt x="0" y="0"/>
                    </a:moveTo>
                    <a:lnTo>
                      <a:pt x="0" y="52675"/>
                    </a:lnTo>
                  </a:path>
                </a:pathLst>
              </a:custGeom>
              <a:ln w="1241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5" name="Freeform: Shape 484">
                <a:extLst>
                  <a:ext uri="{FF2B5EF4-FFF2-40B4-BE49-F238E27FC236}">
                    <a16:creationId xmlns:a16="http://schemas.microsoft.com/office/drawing/2014/main" id="{8ABC962E-FA75-C449-6E53-44880761C331}"/>
                  </a:ext>
                </a:extLst>
              </p:cNvPr>
              <p:cNvSpPr/>
              <p:nvPr/>
            </p:nvSpPr>
            <p:spPr>
              <a:xfrm>
                <a:off x="4738994" y="5559290"/>
                <a:ext cx="5568" cy="52674"/>
              </a:xfrm>
              <a:custGeom>
                <a:avLst/>
                <a:gdLst>
                  <a:gd name="connsiteX0" fmla="*/ 0 w 5568"/>
                  <a:gd name="connsiteY0" fmla="*/ 0 h 52674"/>
                  <a:gd name="connsiteX1" fmla="*/ 0 w 5568"/>
                  <a:gd name="connsiteY1" fmla="*/ 52675 h 52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68" h="52674">
                    <a:moveTo>
                      <a:pt x="0" y="0"/>
                    </a:moveTo>
                    <a:lnTo>
                      <a:pt x="0" y="52675"/>
                    </a:lnTo>
                  </a:path>
                </a:pathLst>
              </a:custGeom>
              <a:ln w="1241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6" name="Freeform: Shape 485">
                <a:extLst>
                  <a:ext uri="{FF2B5EF4-FFF2-40B4-BE49-F238E27FC236}">
                    <a16:creationId xmlns:a16="http://schemas.microsoft.com/office/drawing/2014/main" id="{237954C6-F13E-C69D-FEE0-EF5CFE15EC28}"/>
                  </a:ext>
                </a:extLst>
              </p:cNvPr>
              <p:cNvSpPr/>
              <p:nvPr/>
            </p:nvSpPr>
            <p:spPr>
              <a:xfrm>
                <a:off x="5135337" y="5559290"/>
                <a:ext cx="5568" cy="52674"/>
              </a:xfrm>
              <a:custGeom>
                <a:avLst/>
                <a:gdLst>
                  <a:gd name="connsiteX0" fmla="*/ 0 w 5568"/>
                  <a:gd name="connsiteY0" fmla="*/ 0 h 52674"/>
                  <a:gd name="connsiteX1" fmla="*/ 0 w 5568"/>
                  <a:gd name="connsiteY1" fmla="*/ 52675 h 52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68" h="52674">
                    <a:moveTo>
                      <a:pt x="0" y="0"/>
                    </a:moveTo>
                    <a:lnTo>
                      <a:pt x="0" y="52675"/>
                    </a:lnTo>
                  </a:path>
                </a:pathLst>
              </a:custGeom>
              <a:ln w="1241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7" name="Freeform: Shape 486">
                <a:extLst>
                  <a:ext uri="{FF2B5EF4-FFF2-40B4-BE49-F238E27FC236}">
                    <a16:creationId xmlns:a16="http://schemas.microsoft.com/office/drawing/2014/main" id="{F561B8A4-03FA-5DC8-8CD2-873CB9C5F83E}"/>
                  </a:ext>
                </a:extLst>
              </p:cNvPr>
              <p:cNvSpPr/>
              <p:nvPr/>
            </p:nvSpPr>
            <p:spPr>
              <a:xfrm>
                <a:off x="5531680" y="5559290"/>
                <a:ext cx="5568" cy="52674"/>
              </a:xfrm>
              <a:custGeom>
                <a:avLst/>
                <a:gdLst>
                  <a:gd name="connsiteX0" fmla="*/ 0 w 5568"/>
                  <a:gd name="connsiteY0" fmla="*/ 0 h 52674"/>
                  <a:gd name="connsiteX1" fmla="*/ 0 w 5568"/>
                  <a:gd name="connsiteY1" fmla="*/ 52675 h 52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68" h="52674">
                    <a:moveTo>
                      <a:pt x="0" y="0"/>
                    </a:moveTo>
                    <a:lnTo>
                      <a:pt x="0" y="52675"/>
                    </a:lnTo>
                  </a:path>
                </a:pathLst>
              </a:custGeom>
              <a:ln w="1241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8" name="Freeform: Shape 487">
                <a:extLst>
                  <a:ext uri="{FF2B5EF4-FFF2-40B4-BE49-F238E27FC236}">
                    <a16:creationId xmlns:a16="http://schemas.microsoft.com/office/drawing/2014/main" id="{5E24DFE7-DFE1-51EF-649B-2349FEE520C3}"/>
                  </a:ext>
                </a:extLst>
              </p:cNvPr>
              <p:cNvSpPr/>
              <p:nvPr/>
            </p:nvSpPr>
            <p:spPr>
              <a:xfrm>
                <a:off x="5928022" y="5559290"/>
                <a:ext cx="5568" cy="52674"/>
              </a:xfrm>
              <a:custGeom>
                <a:avLst/>
                <a:gdLst>
                  <a:gd name="connsiteX0" fmla="*/ 0 w 5568"/>
                  <a:gd name="connsiteY0" fmla="*/ 0 h 52674"/>
                  <a:gd name="connsiteX1" fmla="*/ 0 w 5568"/>
                  <a:gd name="connsiteY1" fmla="*/ 52675 h 52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68" h="52674">
                    <a:moveTo>
                      <a:pt x="0" y="0"/>
                    </a:moveTo>
                    <a:lnTo>
                      <a:pt x="0" y="52675"/>
                    </a:lnTo>
                  </a:path>
                </a:pathLst>
              </a:custGeom>
              <a:ln w="1241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1" name="Graphic 10">
              <a:extLst>
                <a:ext uri="{FF2B5EF4-FFF2-40B4-BE49-F238E27FC236}">
                  <a16:creationId xmlns:a16="http://schemas.microsoft.com/office/drawing/2014/main" id="{C3B355AD-95DB-0F78-0FDB-9B299B9B1253}"/>
                </a:ext>
              </a:extLst>
            </p:cNvPr>
            <p:cNvGrpSpPr/>
            <p:nvPr/>
          </p:nvGrpSpPr>
          <p:grpSpPr>
            <a:xfrm>
              <a:off x="1168510" y="2104903"/>
              <a:ext cx="54289" cy="3115562"/>
              <a:chOff x="1168510" y="2104903"/>
              <a:chExt cx="54289" cy="3115562"/>
            </a:xfrm>
          </p:grpSpPr>
          <p:sp>
            <p:nvSpPr>
              <p:cNvPr id="468" name="Freeform: Shape 467">
                <a:extLst>
                  <a:ext uri="{FF2B5EF4-FFF2-40B4-BE49-F238E27FC236}">
                    <a16:creationId xmlns:a16="http://schemas.microsoft.com/office/drawing/2014/main" id="{BFC86C9C-8920-C03D-2430-86765324DA8C}"/>
                  </a:ext>
                </a:extLst>
              </p:cNvPr>
              <p:cNvSpPr/>
              <p:nvPr/>
            </p:nvSpPr>
            <p:spPr>
              <a:xfrm>
                <a:off x="1168510" y="5220466"/>
                <a:ext cx="52619" cy="5568"/>
              </a:xfrm>
              <a:custGeom>
                <a:avLst/>
                <a:gdLst>
                  <a:gd name="connsiteX0" fmla="*/ 0 w 52619"/>
                  <a:gd name="connsiteY0" fmla="*/ 0 h 5568"/>
                  <a:gd name="connsiteX1" fmla="*/ 52619 w 52619"/>
                  <a:gd name="connsiteY1" fmla="*/ 0 h 5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2619" h="5568">
                    <a:moveTo>
                      <a:pt x="0" y="0"/>
                    </a:moveTo>
                    <a:lnTo>
                      <a:pt x="52619" y="0"/>
                    </a:lnTo>
                  </a:path>
                </a:pathLst>
              </a:custGeom>
              <a:ln w="1241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9" name="Freeform: Shape 468">
                <a:extLst>
                  <a:ext uri="{FF2B5EF4-FFF2-40B4-BE49-F238E27FC236}">
                    <a16:creationId xmlns:a16="http://schemas.microsoft.com/office/drawing/2014/main" id="{696092D3-6D21-FBB7-B671-559C36AFC49E}"/>
                  </a:ext>
                </a:extLst>
              </p:cNvPr>
              <p:cNvSpPr/>
              <p:nvPr/>
            </p:nvSpPr>
            <p:spPr>
              <a:xfrm>
                <a:off x="1168510" y="4830193"/>
                <a:ext cx="52619" cy="5568"/>
              </a:xfrm>
              <a:custGeom>
                <a:avLst/>
                <a:gdLst>
                  <a:gd name="connsiteX0" fmla="*/ 0 w 52619"/>
                  <a:gd name="connsiteY0" fmla="*/ 0 h 5568"/>
                  <a:gd name="connsiteX1" fmla="*/ 52619 w 52619"/>
                  <a:gd name="connsiteY1" fmla="*/ 0 h 5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2619" h="5568">
                    <a:moveTo>
                      <a:pt x="0" y="0"/>
                    </a:moveTo>
                    <a:lnTo>
                      <a:pt x="52619" y="0"/>
                    </a:lnTo>
                  </a:path>
                </a:pathLst>
              </a:custGeom>
              <a:ln w="1241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0" name="Freeform: Shape 469">
                <a:extLst>
                  <a:ext uri="{FF2B5EF4-FFF2-40B4-BE49-F238E27FC236}">
                    <a16:creationId xmlns:a16="http://schemas.microsoft.com/office/drawing/2014/main" id="{7AE32ED1-B3A6-3C99-FD8C-FB33D27F1EE9}"/>
                  </a:ext>
                </a:extLst>
              </p:cNvPr>
              <p:cNvSpPr/>
              <p:nvPr/>
            </p:nvSpPr>
            <p:spPr>
              <a:xfrm>
                <a:off x="1168510" y="4441200"/>
                <a:ext cx="52619" cy="5568"/>
              </a:xfrm>
              <a:custGeom>
                <a:avLst/>
                <a:gdLst>
                  <a:gd name="connsiteX0" fmla="*/ 0 w 52619"/>
                  <a:gd name="connsiteY0" fmla="*/ 0 h 5568"/>
                  <a:gd name="connsiteX1" fmla="*/ 52619 w 52619"/>
                  <a:gd name="connsiteY1" fmla="*/ 0 h 5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2619" h="5568">
                    <a:moveTo>
                      <a:pt x="0" y="0"/>
                    </a:moveTo>
                    <a:lnTo>
                      <a:pt x="52619" y="0"/>
                    </a:lnTo>
                  </a:path>
                </a:pathLst>
              </a:custGeom>
              <a:ln w="1241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1" name="Freeform: Shape 470">
                <a:extLst>
                  <a:ext uri="{FF2B5EF4-FFF2-40B4-BE49-F238E27FC236}">
                    <a16:creationId xmlns:a16="http://schemas.microsoft.com/office/drawing/2014/main" id="{BAFE2086-FB35-B297-F39D-7C1DAEA824AC}"/>
                  </a:ext>
                </a:extLst>
              </p:cNvPr>
              <p:cNvSpPr/>
              <p:nvPr/>
            </p:nvSpPr>
            <p:spPr>
              <a:xfrm>
                <a:off x="1168510" y="4052541"/>
                <a:ext cx="52619" cy="5568"/>
              </a:xfrm>
              <a:custGeom>
                <a:avLst/>
                <a:gdLst>
                  <a:gd name="connsiteX0" fmla="*/ 0 w 52619"/>
                  <a:gd name="connsiteY0" fmla="*/ 0 h 5568"/>
                  <a:gd name="connsiteX1" fmla="*/ 52619 w 52619"/>
                  <a:gd name="connsiteY1" fmla="*/ 0 h 5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2619" h="5568">
                    <a:moveTo>
                      <a:pt x="0" y="0"/>
                    </a:moveTo>
                    <a:lnTo>
                      <a:pt x="52619" y="0"/>
                    </a:lnTo>
                  </a:path>
                </a:pathLst>
              </a:custGeom>
              <a:ln w="1241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2" name="Freeform: Shape 471">
                <a:extLst>
                  <a:ext uri="{FF2B5EF4-FFF2-40B4-BE49-F238E27FC236}">
                    <a16:creationId xmlns:a16="http://schemas.microsoft.com/office/drawing/2014/main" id="{F49AE52C-E7C4-C7C2-29C7-2689E31B1568}"/>
                  </a:ext>
                </a:extLst>
              </p:cNvPr>
              <p:cNvSpPr/>
              <p:nvPr/>
            </p:nvSpPr>
            <p:spPr>
              <a:xfrm>
                <a:off x="1168510" y="3667557"/>
                <a:ext cx="52619" cy="5568"/>
              </a:xfrm>
              <a:custGeom>
                <a:avLst/>
                <a:gdLst>
                  <a:gd name="connsiteX0" fmla="*/ 0 w 52619"/>
                  <a:gd name="connsiteY0" fmla="*/ 0 h 5568"/>
                  <a:gd name="connsiteX1" fmla="*/ 52619 w 52619"/>
                  <a:gd name="connsiteY1" fmla="*/ 0 h 5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2619" h="5568">
                    <a:moveTo>
                      <a:pt x="0" y="0"/>
                    </a:moveTo>
                    <a:lnTo>
                      <a:pt x="52619" y="0"/>
                    </a:lnTo>
                  </a:path>
                </a:pathLst>
              </a:custGeom>
              <a:ln w="1241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3" name="Freeform: Shape 472">
                <a:extLst>
                  <a:ext uri="{FF2B5EF4-FFF2-40B4-BE49-F238E27FC236}">
                    <a16:creationId xmlns:a16="http://schemas.microsoft.com/office/drawing/2014/main" id="{A6FCD137-7103-E9B9-34C2-D2CB4D65A8A0}"/>
                  </a:ext>
                </a:extLst>
              </p:cNvPr>
              <p:cNvSpPr/>
              <p:nvPr/>
            </p:nvSpPr>
            <p:spPr>
              <a:xfrm>
                <a:off x="1170125" y="3275223"/>
                <a:ext cx="52674" cy="5568"/>
              </a:xfrm>
              <a:custGeom>
                <a:avLst/>
                <a:gdLst>
                  <a:gd name="connsiteX0" fmla="*/ 0 w 52674"/>
                  <a:gd name="connsiteY0" fmla="*/ 0 h 5568"/>
                  <a:gd name="connsiteX1" fmla="*/ 52675 w 52674"/>
                  <a:gd name="connsiteY1" fmla="*/ 0 h 5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2674" h="5568">
                    <a:moveTo>
                      <a:pt x="0" y="0"/>
                    </a:moveTo>
                    <a:lnTo>
                      <a:pt x="52675" y="0"/>
                    </a:lnTo>
                  </a:path>
                </a:pathLst>
              </a:custGeom>
              <a:ln w="1241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4" name="Freeform: Shape 473">
                <a:extLst>
                  <a:ext uri="{FF2B5EF4-FFF2-40B4-BE49-F238E27FC236}">
                    <a16:creationId xmlns:a16="http://schemas.microsoft.com/office/drawing/2014/main" id="{72A34802-D983-D229-781D-C6301FFCE1A5}"/>
                  </a:ext>
                </a:extLst>
              </p:cNvPr>
              <p:cNvSpPr/>
              <p:nvPr/>
            </p:nvSpPr>
            <p:spPr>
              <a:xfrm>
                <a:off x="1168510" y="2888736"/>
                <a:ext cx="52619" cy="5568"/>
              </a:xfrm>
              <a:custGeom>
                <a:avLst/>
                <a:gdLst>
                  <a:gd name="connsiteX0" fmla="*/ 0 w 52619"/>
                  <a:gd name="connsiteY0" fmla="*/ 0 h 5568"/>
                  <a:gd name="connsiteX1" fmla="*/ 52619 w 52619"/>
                  <a:gd name="connsiteY1" fmla="*/ 0 h 5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2619" h="5568">
                    <a:moveTo>
                      <a:pt x="0" y="0"/>
                    </a:moveTo>
                    <a:lnTo>
                      <a:pt x="52619" y="0"/>
                    </a:lnTo>
                  </a:path>
                </a:pathLst>
              </a:custGeom>
              <a:ln w="1241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5" name="Freeform: Shape 474">
                <a:extLst>
                  <a:ext uri="{FF2B5EF4-FFF2-40B4-BE49-F238E27FC236}">
                    <a16:creationId xmlns:a16="http://schemas.microsoft.com/office/drawing/2014/main" id="{C1C5F1B2-6192-74C9-9918-EB1FC6F1382C}"/>
                  </a:ext>
                </a:extLst>
              </p:cNvPr>
              <p:cNvSpPr/>
              <p:nvPr/>
            </p:nvSpPr>
            <p:spPr>
              <a:xfrm>
                <a:off x="1168510" y="2501246"/>
                <a:ext cx="52619" cy="5568"/>
              </a:xfrm>
              <a:custGeom>
                <a:avLst/>
                <a:gdLst>
                  <a:gd name="connsiteX0" fmla="*/ 0 w 52619"/>
                  <a:gd name="connsiteY0" fmla="*/ 0 h 5568"/>
                  <a:gd name="connsiteX1" fmla="*/ 52619 w 52619"/>
                  <a:gd name="connsiteY1" fmla="*/ 0 h 5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2619" h="5568">
                    <a:moveTo>
                      <a:pt x="0" y="0"/>
                    </a:moveTo>
                    <a:lnTo>
                      <a:pt x="52619" y="0"/>
                    </a:lnTo>
                  </a:path>
                </a:pathLst>
              </a:custGeom>
              <a:ln w="1241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6" name="Freeform: Shape 475">
                <a:extLst>
                  <a:ext uri="{FF2B5EF4-FFF2-40B4-BE49-F238E27FC236}">
                    <a16:creationId xmlns:a16="http://schemas.microsoft.com/office/drawing/2014/main" id="{960E65F6-3B9F-4CC3-1FC9-30BDDDD6C5A6}"/>
                  </a:ext>
                </a:extLst>
              </p:cNvPr>
              <p:cNvSpPr/>
              <p:nvPr/>
            </p:nvSpPr>
            <p:spPr>
              <a:xfrm>
                <a:off x="1168510" y="2104903"/>
                <a:ext cx="52619" cy="5568"/>
              </a:xfrm>
              <a:custGeom>
                <a:avLst/>
                <a:gdLst>
                  <a:gd name="connsiteX0" fmla="*/ 0 w 52619"/>
                  <a:gd name="connsiteY0" fmla="*/ 0 h 5568"/>
                  <a:gd name="connsiteX1" fmla="*/ 52619 w 52619"/>
                  <a:gd name="connsiteY1" fmla="*/ 0 h 5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2619" h="5568">
                    <a:moveTo>
                      <a:pt x="0" y="0"/>
                    </a:moveTo>
                    <a:lnTo>
                      <a:pt x="52619" y="0"/>
                    </a:lnTo>
                  </a:path>
                </a:pathLst>
              </a:custGeom>
              <a:ln w="1241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2" name="Graphic 10">
              <a:extLst>
                <a:ext uri="{FF2B5EF4-FFF2-40B4-BE49-F238E27FC236}">
                  <a16:creationId xmlns:a16="http://schemas.microsoft.com/office/drawing/2014/main" id="{3020E592-525E-1D67-671A-45B1E50EA676}"/>
                </a:ext>
              </a:extLst>
            </p:cNvPr>
            <p:cNvGrpSpPr/>
            <p:nvPr/>
          </p:nvGrpSpPr>
          <p:grpSpPr>
            <a:xfrm>
              <a:off x="6263004" y="2104903"/>
              <a:ext cx="54345" cy="3115562"/>
              <a:chOff x="6263004" y="2104903"/>
              <a:chExt cx="54345" cy="3115562"/>
            </a:xfrm>
          </p:grpSpPr>
          <p:sp>
            <p:nvSpPr>
              <p:cNvPr id="459" name="Freeform: Shape 458">
                <a:extLst>
                  <a:ext uri="{FF2B5EF4-FFF2-40B4-BE49-F238E27FC236}">
                    <a16:creationId xmlns:a16="http://schemas.microsoft.com/office/drawing/2014/main" id="{61F4153D-A0B0-B936-6118-77650C4E9BF8}"/>
                  </a:ext>
                </a:extLst>
              </p:cNvPr>
              <p:cNvSpPr/>
              <p:nvPr/>
            </p:nvSpPr>
            <p:spPr>
              <a:xfrm>
                <a:off x="6263004" y="5220466"/>
                <a:ext cx="52674" cy="5568"/>
              </a:xfrm>
              <a:custGeom>
                <a:avLst/>
                <a:gdLst>
                  <a:gd name="connsiteX0" fmla="*/ 0 w 52674"/>
                  <a:gd name="connsiteY0" fmla="*/ 0 h 5568"/>
                  <a:gd name="connsiteX1" fmla="*/ 52675 w 52674"/>
                  <a:gd name="connsiteY1" fmla="*/ 0 h 5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2674" h="5568">
                    <a:moveTo>
                      <a:pt x="0" y="0"/>
                    </a:moveTo>
                    <a:lnTo>
                      <a:pt x="52675" y="0"/>
                    </a:lnTo>
                  </a:path>
                </a:pathLst>
              </a:custGeom>
              <a:ln w="1241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0" name="Freeform: Shape 459">
                <a:extLst>
                  <a:ext uri="{FF2B5EF4-FFF2-40B4-BE49-F238E27FC236}">
                    <a16:creationId xmlns:a16="http://schemas.microsoft.com/office/drawing/2014/main" id="{25C5BB66-B526-AC11-933A-521C4F86C0CE}"/>
                  </a:ext>
                </a:extLst>
              </p:cNvPr>
              <p:cNvSpPr/>
              <p:nvPr/>
            </p:nvSpPr>
            <p:spPr>
              <a:xfrm>
                <a:off x="6263004" y="4830193"/>
                <a:ext cx="52674" cy="5568"/>
              </a:xfrm>
              <a:custGeom>
                <a:avLst/>
                <a:gdLst>
                  <a:gd name="connsiteX0" fmla="*/ 0 w 52674"/>
                  <a:gd name="connsiteY0" fmla="*/ 0 h 5568"/>
                  <a:gd name="connsiteX1" fmla="*/ 52675 w 52674"/>
                  <a:gd name="connsiteY1" fmla="*/ 0 h 5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2674" h="5568">
                    <a:moveTo>
                      <a:pt x="0" y="0"/>
                    </a:moveTo>
                    <a:lnTo>
                      <a:pt x="52675" y="0"/>
                    </a:lnTo>
                  </a:path>
                </a:pathLst>
              </a:custGeom>
              <a:ln w="1241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1" name="Freeform: Shape 460">
                <a:extLst>
                  <a:ext uri="{FF2B5EF4-FFF2-40B4-BE49-F238E27FC236}">
                    <a16:creationId xmlns:a16="http://schemas.microsoft.com/office/drawing/2014/main" id="{9913E183-AB17-E460-01F1-30212E308525}"/>
                  </a:ext>
                </a:extLst>
              </p:cNvPr>
              <p:cNvSpPr/>
              <p:nvPr/>
            </p:nvSpPr>
            <p:spPr>
              <a:xfrm>
                <a:off x="6263004" y="4441200"/>
                <a:ext cx="52674" cy="5568"/>
              </a:xfrm>
              <a:custGeom>
                <a:avLst/>
                <a:gdLst>
                  <a:gd name="connsiteX0" fmla="*/ 0 w 52674"/>
                  <a:gd name="connsiteY0" fmla="*/ 0 h 5568"/>
                  <a:gd name="connsiteX1" fmla="*/ 52675 w 52674"/>
                  <a:gd name="connsiteY1" fmla="*/ 0 h 5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2674" h="5568">
                    <a:moveTo>
                      <a:pt x="0" y="0"/>
                    </a:moveTo>
                    <a:lnTo>
                      <a:pt x="52675" y="0"/>
                    </a:lnTo>
                  </a:path>
                </a:pathLst>
              </a:custGeom>
              <a:ln w="1241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2" name="Freeform: Shape 461">
                <a:extLst>
                  <a:ext uri="{FF2B5EF4-FFF2-40B4-BE49-F238E27FC236}">
                    <a16:creationId xmlns:a16="http://schemas.microsoft.com/office/drawing/2014/main" id="{09454FCB-D46F-FFF8-6B00-214C8B6480C4}"/>
                  </a:ext>
                </a:extLst>
              </p:cNvPr>
              <p:cNvSpPr/>
              <p:nvPr/>
            </p:nvSpPr>
            <p:spPr>
              <a:xfrm>
                <a:off x="6263004" y="4052541"/>
                <a:ext cx="52674" cy="5568"/>
              </a:xfrm>
              <a:custGeom>
                <a:avLst/>
                <a:gdLst>
                  <a:gd name="connsiteX0" fmla="*/ 0 w 52674"/>
                  <a:gd name="connsiteY0" fmla="*/ 0 h 5568"/>
                  <a:gd name="connsiteX1" fmla="*/ 52675 w 52674"/>
                  <a:gd name="connsiteY1" fmla="*/ 0 h 5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2674" h="5568">
                    <a:moveTo>
                      <a:pt x="0" y="0"/>
                    </a:moveTo>
                    <a:lnTo>
                      <a:pt x="52675" y="0"/>
                    </a:lnTo>
                  </a:path>
                </a:pathLst>
              </a:custGeom>
              <a:ln w="1241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3" name="Freeform: Shape 462">
                <a:extLst>
                  <a:ext uri="{FF2B5EF4-FFF2-40B4-BE49-F238E27FC236}">
                    <a16:creationId xmlns:a16="http://schemas.microsoft.com/office/drawing/2014/main" id="{567B770B-41A9-28CB-B092-1AFE2E8623A4}"/>
                  </a:ext>
                </a:extLst>
              </p:cNvPr>
              <p:cNvSpPr/>
              <p:nvPr/>
            </p:nvSpPr>
            <p:spPr>
              <a:xfrm>
                <a:off x="6263004" y="3667557"/>
                <a:ext cx="52674" cy="5568"/>
              </a:xfrm>
              <a:custGeom>
                <a:avLst/>
                <a:gdLst>
                  <a:gd name="connsiteX0" fmla="*/ 0 w 52674"/>
                  <a:gd name="connsiteY0" fmla="*/ 0 h 5568"/>
                  <a:gd name="connsiteX1" fmla="*/ 52675 w 52674"/>
                  <a:gd name="connsiteY1" fmla="*/ 0 h 5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2674" h="5568">
                    <a:moveTo>
                      <a:pt x="0" y="0"/>
                    </a:moveTo>
                    <a:lnTo>
                      <a:pt x="52675" y="0"/>
                    </a:lnTo>
                  </a:path>
                </a:pathLst>
              </a:custGeom>
              <a:ln w="1241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4" name="Freeform: Shape 463">
                <a:extLst>
                  <a:ext uri="{FF2B5EF4-FFF2-40B4-BE49-F238E27FC236}">
                    <a16:creationId xmlns:a16="http://schemas.microsoft.com/office/drawing/2014/main" id="{46423E23-F9ED-D070-C806-9A19AA1E00A9}"/>
                  </a:ext>
                </a:extLst>
              </p:cNvPr>
              <p:cNvSpPr/>
              <p:nvPr/>
            </p:nvSpPr>
            <p:spPr>
              <a:xfrm>
                <a:off x="6264675" y="3275223"/>
                <a:ext cx="52674" cy="5568"/>
              </a:xfrm>
              <a:custGeom>
                <a:avLst/>
                <a:gdLst>
                  <a:gd name="connsiteX0" fmla="*/ 0 w 52674"/>
                  <a:gd name="connsiteY0" fmla="*/ 0 h 5568"/>
                  <a:gd name="connsiteX1" fmla="*/ 52675 w 52674"/>
                  <a:gd name="connsiteY1" fmla="*/ 0 h 5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2674" h="5568">
                    <a:moveTo>
                      <a:pt x="0" y="0"/>
                    </a:moveTo>
                    <a:lnTo>
                      <a:pt x="52675" y="0"/>
                    </a:lnTo>
                  </a:path>
                </a:pathLst>
              </a:custGeom>
              <a:ln w="1241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5" name="Freeform: Shape 464">
                <a:extLst>
                  <a:ext uri="{FF2B5EF4-FFF2-40B4-BE49-F238E27FC236}">
                    <a16:creationId xmlns:a16="http://schemas.microsoft.com/office/drawing/2014/main" id="{02184B66-CCEB-AB60-9DEE-4D8E986ED1B3}"/>
                  </a:ext>
                </a:extLst>
              </p:cNvPr>
              <p:cNvSpPr/>
              <p:nvPr/>
            </p:nvSpPr>
            <p:spPr>
              <a:xfrm>
                <a:off x="6263004" y="2888736"/>
                <a:ext cx="52674" cy="5568"/>
              </a:xfrm>
              <a:custGeom>
                <a:avLst/>
                <a:gdLst>
                  <a:gd name="connsiteX0" fmla="*/ 0 w 52674"/>
                  <a:gd name="connsiteY0" fmla="*/ 0 h 5568"/>
                  <a:gd name="connsiteX1" fmla="*/ 52675 w 52674"/>
                  <a:gd name="connsiteY1" fmla="*/ 0 h 5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2674" h="5568">
                    <a:moveTo>
                      <a:pt x="0" y="0"/>
                    </a:moveTo>
                    <a:lnTo>
                      <a:pt x="52675" y="0"/>
                    </a:lnTo>
                  </a:path>
                </a:pathLst>
              </a:custGeom>
              <a:ln w="1241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6" name="Freeform: Shape 465">
                <a:extLst>
                  <a:ext uri="{FF2B5EF4-FFF2-40B4-BE49-F238E27FC236}">
                    <a16:creationId xmlns:a16="http://schemas.microsoft.com/office/drawing/2014/main" id="{50EA38F0-5F01-838B-BCDB-5B74EB96A8CC}"/>
                  </a:ext>
                </a:extLst>
              </p:cNvPr>
              <p:cNvSpPr/>
              <p:nvPr/>
            </p:nvSpPr>
            <p:spPr>
              <a:xfrm>
                <a:off x="6263004" y="2501246"/>
                <a:ext cx="52674" cy="5568"/>
              </a:xfrm>
              <a:custGeom>
                <a:avLst/>
                <a:gdLst>
                  <a:gd name="connsiteX0" fmla="*/ 0 w 52674"/>
                  <a:gd name="connsiteY0" fmla="*/ 0 h 5568"/>
                  <a:gd name="connsiteX1" fmla="*/ 52675 w 52674"/>
                  <a:gd name="connsiteY1" fmla="*/ 0 h 5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2674" h="5568">
                    <a:moveTo>
                      <a:pt x="0" y="0"/>
                    </a:moveTo>
                    <a:lnTo>
                      <a:pt x="52675" y="0"/>
                    </a:lnTo>
                  </a:path>
                </a:pathLst>
              </a:custGeom>
              <a:ln w="1241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7" name="Freeform: Shape 466">
                <a:extLst>
                  <a:ext uri="{FF2B5EF4-FFF2-40B4-BE49-F238E27FC236}">
                    <a16:creationId xmlns:a16="http://schemas.microsoft.com/office/drawing/2014/main" id="{2FB3C398-1A22-FEFB-6B1E-725CAA9F7CB0}"/>
                  </a:ext>
                </a:extLst>
              </p:cNvPr>
              <p:cNvSpPr/>
              <p:nvPr/>
            </p:nvSpPr>
            <p:spPr>
              <a:xfrm>
                <a:off x="6263004" y="2104903"/>
                <a:ext cx="52674" cy="5568"/>
              </a:xfrm>
              <a:custGeom>
                <a:avLst/>
                <a:gdLst>
                  <a:gd name="connsiteX0" fmla="*/ 0 w 52674"/>
                  <a:gd name="connsiteY0" fmla="*/ 0 h 5568"/>
                  <a:gd name="connsiteX1" fmla="*/ 52675 w 52674"/>
                  <a:gd name="connsiteY1" fmla="*/ 0 h 5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2674" h="5568">
                    <a:moveTo>
                      <a:pt x="0" y="0"/>
                    </a:moveTo>
                    <a:lnTo>
                      <a:pt x="52675" y="0"/>
                    </a:lnTo>
                  </a:path>
                </a:pathLst>
              </a:custGeom>
              <a:ln w="1241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DB43971-6BD8-FA22-DD93-34EDDE701778}"/>
                </a:ext>
              </a:extLst>
            </p:cNvPr>
            <p:cNvSpPr txBox="1"/>
            <p:nvPr/>
          </p:nvSpPr>
          <p:spPr>
            <a:xfrm rot="16200000">
              <a:off x="-1049664" y="3584703"/>
              <a:ext cx="3318537" cy="28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  <a:spcAft>
                  <a:spcPts val="600"/>
                </a:spcAft>
              </a:pPr>
              <a:r>
                <a:rPr lang="en-IN" sz="1400" spc="0" baseline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Proportion of patients without event (%)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BE429C8-EA33-BAFB-D46D-650A081EFA70}"/>
                </a:ext>
              </a:extLst>
            </p:cNvPr>
            <p:cNvSpPr txBox="1"/>
            <p:nvPr/>
          </p:nvSpPr>
          <p:spPr>
            <a:xfrm>
              <a:off x="2803783" y="5868996"/>
              <a:ext cx="1652488" cy="307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0000"/>
                </a:lnSpc>
                <a:spcAft>
                  <a:spcPts val="600"/>
                </a:spcAft>
              </a:pPr>
              <a:r>
                <a:rPr lang="en-IN" sz="1400" spc="0" baseline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Time in study (weeks)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8AC56D7-CB7F-EA40-66A5-AED4486AB70D}"/>
                </a:ext>
              </a:extLst>
            </p:cNvPr>
            <p:cNvSpPr txBox="1"/>
            <p:nvPr/>
          </p:nvSpPr>
          <p:spPr>
            <a:xfrm>
              <a:off x="803896" y="1575643"/>
              <a:ext cx="380232" cy="244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  <a:spcAft>
                  <a:spcPts val="600"/>
                </a:spcAft>
              </a:pPr>
              <a:r>
                <a:rPr lang="en-IN" sz="1100" spc="0" baseline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1.0</a:t>
              </a:r>
              <a:endParaRPr lang="en-IN" sz="1100" spc="0" baseline="0" err="1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0065F3D-92F9-8361-43C7-B5CB2BE5525A}"/>
                </a:ext>
              </a:extLst>
            </p:cNvPr>
            <p:cNvSpPr txBox="1"/>
            <p:nvPr/>
          </p:nvSpPr>
          <p:spPr>
            <a:xfrm>
              <a:off x="803896" y="1968255"/>
              <a:ext cx="380232" cy="244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  <a:spcAft>
                  <a:spcPts val="600"/>
                </a:spcAft>
              </a:pPr>
              <a:r>
                <a:rPr lang="en-IN" sz="1100" spc="0" baseline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0.9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B425968-881D-B5B7-B408-17EC5E72158C}"/>
                </a:ext>
              </a:extLst>
            </p:cNvPr>
            <p:cNvSpPr txBox="1"/>
            <p:nvPr/>
          </p:nvSpPr>
          <p:spPr>
            <a:xfrm>
              <a:off x="803896" y="2364598"/>
              <a:ext cx="380232" cy="244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  <a:spcAft>
                  <a:spcPts val="600"/>
                </a:spcAft>
              </a:pPr>
              <a:r>
                <a:rPr lang="en-IN" sz="1100" spc="0" baseline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0.8</a:t>
              </a:r>
              <a:endParaRPr lang="en-IN" sz="1100" spc="0" baseline="0" err="1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6DD7EA2-33FE-B871-CE88-D3143F7C6146}"/>
                </a:ext>
              </a:extLst>
            </p:cNvPr>
            <p:cNvSpPr txBox="1"/>
            <p:nvPr/>
          </p:nvSpPr>
          <p:spPr>
            <a:xfrm>
              <a:off x="803896" y="2752088"/>
              <a:ext cx="380232" cy="244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  <a:spcAft>
                  <a:spcPts val="600"/>
                </a:spcAft>
              </a:pPr>
              <a:r>
                <a:rPr lang="en-IN" sz="1100" spc="0" baseline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0.7</a:t>
              </a:r>
              <a:endParaRPr lang="en-IN" sz="1100" spc="0" baseline="0" err="1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BDAFB6E-C7FC-71B7-6BB2-C210653FC84B}"/>
                </a:ext>
              </a:extLst>
            </p:cNvPr>
            <p:cNvSpPr txBox="1"/>
            <p:nvPr/>
          </p:nvSpPr>
          <p:spPr>
            <a:xfrm>
              <a:off x="803896" y="3138575"/>
              <a:ext cx="380232" cy="244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  <a:spcAft>
                  <a:spcPts val="600"/>
                </a:spcAft>
              </a:pPr>
              <a:r>
                <a:rPr lang="en-IN" sz="1100" spc="0" baseline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0.6</a:t>
              </a:r>
              <a:endParaRPr lang="en-IN" sz="1100" spc="0" baseline="0" err="1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B43ADBF-78F8-2D25-32E2-1835A07A2CAB}"/>
                </a:ext>
              </a:extLst>
            </p:cNvPr>
            <p:cNvSpPr txBox="1"/>
            <p:nvPr/>
          </p:nvSpPr>
          <p:spPr>
            <a:xfrm>
              <a:off x="803896" y="3530909"/>
              <a:ext cx="380232" cy="244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  <a:spcAft>
                  <a:spcPts val="600"/>
                </a:spcAft>
              </a:pPr>
              <a:r>
                <a:rPr lang="en-IN" sz="1100" spc="0" baseline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0.5</a:t>
              </a:r>
              <a:endParaRPr lang="en-IN" sz="1100" spc="0" baseline="0" err="1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9CCAD71-3E0D-21C5-81FA-EBB2862A65B3}"/>
                </a:ext>
              </a:extLst>
            </p:cNvPr>
            <p:cNvSpPr txBox="1"/>
            <p:nvPr/>
          </p:nvSpPr>
          <p:spPr>
            <a:xfrm>
              <a:off x="803896" y="3915893"/>
              <a:ext cx="380232" cy="244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  <a:spcAft>
                  <a:spcPts val="600"/>
                </a:spcAft>
              </a:pPr>
              <a:r>
                <a:rPr lang="en-IN" sz="1100" spc="0" baseline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0.4</a:t>
              </a:r>
              <a:endParaRPr lang="en-IN" sz="1100" spc="0" baseline="0" err="1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B904FF0-0B2F-76A1-8D27-75A949B3E16C}"/>
                </a:ext>
              </a:extLst>
            </p:cNvPr>
            <p:cNvSpPr txBox="1"/>
            <p:nvPr/>
          </p:nvSpPr>
          <p:spPr>
            <a:xfrm>
              <a:off x="803896" y="4304496"/>
              <a:ext cx="415304" cy="244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0000"/>
                </a:lnSpc>
                <a:spcAft>
                  <a:spcPts val="600"/>
                </a:spcAft>
              </a:pPr>
              <a:r>
                <a:rPr lang="en-IN" sz="1100" spc="0" baseline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0.3</a:t>
              </a:r>
              <a:endParaRPr lang="en-IN" sz="1100" spc="0" baseline="0" err="1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C9F92EC-5428-1E14-209E-E1CF2DB4AC3E}"/>
                </a:ext>
              </a:extLst>
            </p:cNvPr>
            <p:cNvSpPr txBox="1"/>
            <p:nvPr/>
          </p:nvSpPr>
          <p:spPr>
            <a:xfrm>
              <a:off x="803896" y="4693544"/>
              <a:ext cx="380232" cy="244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  <a:spcAft>
                  <a:spcPts val="600"/>
                </a:spcAft>
              </a:pPr>
              <a:r>
                <a:rPr lang="en-IN" sz="1100" spc="0" baseline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0.2</a:t>
              </a:r>
              <a:endParaRPr lang="en-IN" sz="1100" spc="0" baseline="0" err="1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EA3D4E6-DBD9-5788-2DD8-5FF7309E0D84}"/>
                </a:ext>
              </a:extLst>
            </p:cNvPr>
            <p:cNvSpPr txBox="1"/>
            <p:nvPr/>
          </p:nvSpPr>
          <p:spPr>
            <a:xfrm>
              <a:off x="803896" y="5083818"/>
              <a:ext cx="380232" cy="244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  <a:spcAft>
                  <a:spcPts val="600"/>
                </a:spcAft>
              </a:pPr>
              <a:r>
                <a:rPr lang="en-IN" sz="1100" spc="0" baseline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0.1</a:t>
              </a:r>
              <a:endParaRPr lang="en-IN" sz="1100" spc="0" baseline="0" err="1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7084D05-9C1A-C6CA-6806-EDA622540003}"/>
                </a:ext>
              </a:extLst>
            </p:cNvPr>
            <p:cNvSpPr txBox="1"/>
            <p:nvPr/>
          </p:nvSpPr>
          <p:spPr>
            <a:xfrm>
              <a:off x="803896" y="5475150"/>
              <a:ext cx="380232" cy="244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  <a:spcAft>
                  <a:spcPts val="600"/>
                </a:spcAft>
              </a:pPr>
              <a:r>
                <a:rPr lang="en-IN" sz="1100" spc="0" baseline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0.0</a:t>
              </a:r>
              <a:endParaRPr lang="en-IN" sz="1100" spc="0" baseline="0" err="1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endParaRPr>
            </a:p>
          </p:txBody>
        </p:sp>
        <p:grpSp>
          <p:nvGrpSpPr>
            <p:cNvPr id="36" name="Graphic 10">
              <a:extLst>
                <a:ext uri="{FF2B5EF4-FFF2-40B4-BE49-F238E27FC236}">
                  <a16:creationId xmlns:a16="http://schemas.microsoft.com/office/drawing/2014/main" id="{AF619CA8-CD35-8AF9-4DF8-EB0186B0B43D}"/>
                </a:ext>
              </a:extLst>
            </p:cNvPr>
            <p:cNvGrpSpPr/>
            <p:nvPr/>
          </p:nvGrpSpPr>
          <p:grpSpPr>
            <a:xfrm>
              <a:off x="1077070" y="5625268"/>
              <a:ext cx="5021285" cy="244682"/>
              <a:chOff x="1077070" y="5625268"/>
              <a:chExt cx="5021285" cy="244682"/>
            </a:xfrm>
            <a:solidFill>
              <a:srgbClr val="000000"/>
            </a:solidFill>
          </p:grpSpPr>
          <p:sp>
            <p:nvSpPr>
              <p:cNvPr id="445" name="TextBox 444">
                <a:extLst>
                  <a:ext uri="{FF2B5EF4-FFF2-40B4-BE49-F238E27FC236}">
                    <a16:creationId xmlns:a16="http://schemas.microsoft.com/office/drawing/2014/main" id="{6FAD07EF-D49B-2C3A-492F-594A1006C34F}"/>
                  </a:ext>
                </a:extLst>
              </p:cNvPr>
              <p:cNvSpPr txBox="1"/>
              <p:nvPr/>
            </p:nvSpPr>
            <p:spPr>
              <a:xfrm>
                <a:off x="1077070" y="5625268"/>
                <a:ext cx="263214" cy="2446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IN" sz="1100" spc="0" baseline="0">
                    <a:ln/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  <a:rtl val="0"/>
                  </a:rPr>
                  <a:t>0</a:t>
                </a:r>
                <a:endParaRPr lang="en-IN" sz="1100" spc="0" baseline="0" err="1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endParaRPr>
              </a:p>
            </p:txBody>
          </p:sp>
          <p:sp>
            <p:nvSpPr>
              <p:cNvPr id="446" name="TextBox 445">
                <a:extLst>
                  <a:ext uri="{FF2B5EF4-FFF2-40B4-BE49-F238E27FC236}">
                    <a16:creationId xmlns:a16="http://schemas.microsoft.com/office/drawing/2014/main" id="{48B72260-E290-ADEF-E70B-E4964752784A}"/>
                  </a:ext>
                </a:extLst>
              </p:cNvPr>
              <p:cNvSpPr txBox="1"/>
              <p:nvPr/>
            </p:nvSpPr>
            <p:spPr>
              <a:xfrm>
                <a:off x="1439225" y="5625268"/>
                <a:ext cx="263214" cy="2446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IN" sz="1100" spc="0" baseline="0">
                    <a:ln/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  <a:rtl val="0"/>
                  </a:rPr>
                  <a:t>1</a:t>
                </a:r>
                <a:endParaRPr lang="en-IN" sz="1100" spc="0" baseline="0" err="1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endParaRPr>
              </a:p>
            </p:txBody>
          </p:sp>
          <p:sp>
            <p:nvSpPr>
              <p:cNvPr id="447" name="TextBox 446">
                <a:extLst>
                  <a:ext uri="{FF2B5EF4-FFF2-40B4-BE49-F238E27FC236}">
                    <a16:creationId xmlns:a16="http://schemas.microsoft.com/office/drawing/2014/main" id="{7A820127-A9D1-7C01-4B88-4076C1E66059}"/>
                  </a:ext>
                </a:extLst>
              </p:cNvPr>
              <p:cNvSpPr txBox="1"/>
              <p:nvPr/>
            </p:nvSpPr>
            <p:spPr>
              <a:xfrm>
                <a:off x="1834398" y="5625268"/>
                <a:ext cx="263214" cy="2446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IN" sz="1100" spc="0" baseline="0">
                    <a:ln/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  <a:rtl val="0"/>
                  </a:rPr>
                  <a:t>2</a:t>
                </a:r>
                <a:endParaRPr lang="en-IN" sz="1100" spc="0" baseline="0" err="1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endParaRPr>
              </a:p>
            </p:txBody>
          </p:sp>
          <p:sp>
            <p:nvSpPr>
              <p:cNvPr id="448" name="TextBox 447">
                <a:extLst>
                  <a:ext uri="{FF2B5EF4-FFF2-40B4-BE49-F238E27FC236}">
                    <a16:creationId xmlns:a16="http://schemas.microsoft.com/office/drawing/2014/main" id="{FAA32EAA-5EED-F003-9121-3D883A64257F}"/>
                  </a:ext>
                </a:extLst>
              </p:cNvPr>
              <p:cNvSpPr txBox="1"/>
              <p:nvPr/>
            </p:nvSpPr>
            <p:spPr>
              <a:xfrm>
                <a:off x="2230741" y="5625268"/>
                <a:ext cx="263214" cy="2446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IN" sz="1100" spc="0" baseline="0">
                    <a:ln/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  <a:rtl val="0"/>
                  </a:rPr>
                  <a:t>3</a:t>
                </a:r>
                <a:endParaRPr lang="en-IN" sz="1100" spc="0" baseline="0" err="1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endParaRPr>
              </a:p>
            </p:txBody>
          </p:sp>
          <p:sp>
            <p:nvSpPr>
              <p:cNvPr id="449" name="TextBox 448">
                <a:extLst>
                  <a:ext uri="{FF2B5EF4-FFF2-40B4-BE49-F238E27FC236}">
                    <a16:creationId xmlns:a16="http://schemas.microsoft.com/office/drawing/2014/main" id="{ED009AAD-3D02-1E32-8414-92F87D9439C5}"/>
                  </a:ext>
                </a:extLst>
              </p:cNvPr>
              <p:cNvSpPr txBox="1"/>
              <p:nvPr/>
            </p:nvSpPr>
            <p:spPr>
              <a:xfrm>
                <a:off x="2627084" y="5625268"/>
                <a:ext cx="263214" cy="2446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IN" sz="1100" spc="0" baseline="0">
                    <a:ln/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  <a:rtl val="0"/>
                  </a:rPr>
                  <a:t>4</a:t>
                </a:r>
                <a:endParaRPr lang="en-IN" sz="1100" spc="0" baseline="0" err="1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endParaRPr>
              </a:p>
            </p:txBody>
          </p:sp>
          <p:sp>
            <p:nvSpPr>
              <p:cNvPr id="450" name="TextBox 449">
                <a:extLst>
                  <a:ext uri="{FF2B5EF4-FFF2-40B4-BE49-F238E27FC236}">
                    <a16:creationId xmlns:a16="http://schemas.microsoft.com/office/drawing/2014/main" id="{EF7BC0D6-281E-0441-9965-10362CC310AA}"/>
                  </a:ext>
                </a:extLst>
              </p:cNvPr>
              <p:cNvSpPr txBox="1"/>
              <p:nvPr/>
            </p:nvSpPr>
            <p:spPr>
              <a:xfrm>
                <a:off x="3023427" y="5625268"/>
                <a:ext cx="263214" cy="2446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IN" sz="1100" spc="0" baseline="0">
                    <a:ln/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  <a:rtl val="0"/>
                  </a:rPr>
                  <a:t>5</a:t>
                </a:r>
                <a:endParaRPr lang="en-IN" sz="1100" spc="0" baseline="0" err="1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endParaRPr>
              </a:p>
            </p:txBody>
          </p:sp>
          <p:sp>
            <p:nvSpPr>
              <p:cNvPr id="451" name="TextBox 450">
                <a:extLst>
                  <a:ext uri="{FF2B5EF4-FFF2-40B4-BE49-F238E27FC236}">
                    <a16:creationId xmlns:a16="http://schemas.microsoft.com/office/drawing/2014/main" id="{53D198F8-35EF-F345-3112-0C83C5B6A722}"/>
                  </a:ext>
                </a:extLst>
              </p:cNvPr>
              <p:cNvSpPr txBox="1"/>
              <p:nvPr/>
            </p:nvSpPr>
            <p:spPr>
              <a:xfrm>
                <a:off x="3419826" y="5625268"/>
                <a:ext cx="263214" cy="2446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IN" sz="1100" spc="0" baseline="0">
                    <a:ln/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  <a:rtl val="0"/>
                  </a:rPr>
                  <a:t>6</a:t>
                </a:r>
                <a:endParaRPr lang="en-IN" sz="1100" spc="0" baseline="0" err="1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endParaRPr>
              </a:p>
            </p:txBody>
          </p:sp>
          <p:sp>
            <p:nvSpPr>
              <p:cNvPr id="452" name="TextBox 451">
                <a:extLst>
                  <a:ext uri="{FF2B5EF4-FFF2-40B4-BE49-F238E27FC236}">
                    <a16:creationId xmlns:a16="http://schemas.microsoft.com/office/drawing/2014/main" id="{99259F1B-FC45-C30D-C2EB-FEA0C25A746A}"/>
                  </a:ext>
                </a:extLst>
              </p:cNvPr>
              <p:cNvSpPr txBox="1"/>
              <p:nvPr/>
            </p:nvSpPr>
            <p:spPr>
              <a:xfrm>
                <a:off x="3816169" y="5625268"/>
                <a:ext cx="263214" cy="2446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IN" sz="1100" spc="0" baseline="0">
                    <a:ln/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  <a:rtl val="0"/>
                  </a:rPr>
                  <a:t>7</a:t>
                </a:r>
                <a:endParaRPr lang="en-IN" sz="1100" spc="0" baseline="0" err="1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endParaRPr>
              </a:p>
            </p:txBody>
          </p:sp>
          <p:sp>
            <p:nvSpPr>
              <p:cNvPr id="453" name="TextBox 452">
                <a:extLst>
                  <a:ext uri="{FF2B5EF4-FFF2-40B4-BE49-F238E27FC236}">
                    <a16:creationId xmlns:a16="http://schemas.microsoft.com/office/drawing/2014/main" id="{AA2A36FD-DC34-D428-1CE9-7D7AE526139F}"/>
                  </a:ext>
                </a:extLst>
              </p:cNvPr>
              <p:cNvSpPr txBox="1"/>
              <p:nvPr/>
            </p:nvSpPr>
            <p:spPr>
              <a:xfrm>
                <a:off x="4212512" y="5625268"/>
                <a:ext cx="263214" cy="2446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IN" sz="1100" spc="0" baseline="0">
                    <a:ln/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  <a:rtl val="0"/>
                  </a:rPr>
                  <a:t>8</a:t>
                </a:r>
                <a:endParaRPr lang="en-IN" sz="1100" spc="0" baseline="0" err="1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endParaRPr>
              </a:p>
            </p:txBody>
          </p:sp>
          <p:sp>
            <p:nvSpPr>
              <p:cNvPr id="454" name="TextBox 453">
                <a:extLst>
                  <a:ext uri="{FF2B5EF4-FFF2-40B4-BE49-F238E27FC236}">
                    <a16:creationId xmlns:a16="http://schemas.microsoft.com/office/drawing/2014/main" id="{5F3E3ED2-7C5B-D8BF-A77D-AD09DE90C126}"/>
                  </a:ext>
                </a:extLst>
              </p:cNvPr>
              <p:cNvSpPr txBox="1"/>
              <p:nvPr/>
            </p:nvSpPr>
            <p:spPr>
              <a:xfrm>
                <a:off x="4608855" y="5625268"/>
                <a:ext cx="263214" cy="2446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IN" sz="1100" spc="0" baseline="0">
                    <a:ln/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  <a:rtl val="0"/>
                  </a:rPr>
                  <a:t>9</a:t>
                </a:r>
                <a:endParaRPr lang="en-IN" sz="1100" spc="0" baseline="0" err="1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endParaRPr>
              </a:p>
            </p:txBody>
          </p:sp>
          <p:sp>
            <p:nvSpPr>
              <p:cNvPr id="455" name="TextBox 454">
                <a:extLst>
                  <a:ext uri="{FF2B5EF4-FFF2-40B4-BE49-F238E27FC236}">
                    <a16:creationId xmlns:a16="http://schemas.microsoft.com/office/drawing/2014/main" id="{94898ED8-5049-BEF5-5D70-BBBB4F81D8B5}"/>
                  </a:ext>
                </a:extLst>
              </p:cNvPr>
              <p:cNvSpPr txBox="1"/>
              <p:nvPr/>
            </p:nvSpPr>
            <p:spPr>
              <a:xfrm>
                <a:off x="4963881" y="5625268"/>
                <a:ext cx="341760" cy="2446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IN" sz="1100" spc="0" baseline="0">
                    <a:ln/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  <a:rtl val="0"/>
                  </a:rPr>
                  <a:t>10</a:t>
                </a:r>
                <a:endParaRPr lang="en-IN" sz="1100" spc="0" baseline="0" err="1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endParaRPr>
              </a:p>
            </p:txBody>
          </p:sp>
          <p:sp>
            <p:nvSpPr>
              <p:cNvPr id="456" name="TextBox 455">
                <a:extLst>
                  <a:ext uri="{FF2B5EF4-FFF2-40B4-BE49-F238E27FC236}">
                    <a16:creationId xmlns:a16="http://schemas.microsoft.com/office/drawing/2014/main" id="{BBCE5A9D-385E-01CA-3D5D-CFA0FA0793BC}"/>
                  </a:ext>
                </a:extLst>
              </p:cNvPr>
              <p:cNvSpPr txBox="1"/>
              <p:nvPr/>
            </p:nvSpPr>
            <p:spPr>
              <a:xfrm>
                <a:off x="5367965" y="5625268"/>
                <a:ext cx="240772" cy="2446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IN" sz="1100" spc="-175" baseline="0">
                    <a:ln/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  <a:rtl val="0"/>
                  </a:rPr>
                  <a:t>1</a:t>
                </a:r>
                <a:endParaRPr lang="en-IN" sz="1100" spc="-175" baseline="0" err="1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endParaRPr>
              </a:p>
            </p:txBody>
          </p:sp>
          <p:sp>
            <p:nvSpPr>
              <p:cNvPr id="457" name="TextBox 456">
                <a:extLst>
                  <a:ext uri="{FF2B5EF4-FFF2-40B4-BE49-F238E27FC236}">
                    <a16:creationId xmlns:a16="http://schemas.microsoft.com/office/drawing/2014/main" id="{7E158EA2-1C95-95FA-42BA-8390ABCD96B9}"/>
                  </a:ext>
                </a:extLst>
              </p:cNvPr>
              <p:cNvSpPr txBox="1"/>
              <p:nvPr/>
            </p:nvSpPr>
            <p:spPr>
              <a:xfrm>
                <a:off x="5436854" y="5625268"/>
                <a:ext cx="192390" cy="244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IN" sz="1100" spc="0" baseline="0">
                    <a:ln/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  <a:rtl val="0"/>
                  </a:rPr>
                  <a:t>1</a:t>
                </a:r>
              </a:p>
            </p:txBody>
          </p:sp>
          <p:sp>
            <p:nvSpPr>
              <p:cNvPr id="458" name="TextBox 457">
                <a:extLst>
                  <a:ext uri="{FF2B5EF4-FFF2-40B4-BE49-F238E27FC236}">
                    <a16:creationId xmlns:a16="http://schemas.microsoft.com/office/drawing/2014/main" id="{92F92849-1058-317C-1318-3B61C9DA469C}"/>
                  </a:ext>
                </a:extLst>
              </p:cNvPr>
              <p:cNvSpPr txBox="1"/>
              <p:nvPr/>
            </p:nvSpPr>
            <p:spPr>
              <a:xfrm>
                <a:off x="5756595" y="5625268"/>
                <a:ext cx="341760" cy="2446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IN" sz="1100" spc="0" baseline="0">
                    <a:ln/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  <a:rtl val="0"/>
                  </a:rPr>
                  <a:t>12</a:t>
                </a:r>
                <a:endParaRPr lang="en-IN" sz="1100" spc="0" baseline="0" err="1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endParaRPr>
              </a:p>
            </p:txBody>
          </p:sp>
        </p:grpSp>
        <p:grpSp>
          <p:nvGrpSpPr>
            <p:cNvPr id="37" name="Graphic 10">
              <a:extLst>
                <a:ext uri="{FF2B5EF4-FFF2-40B4-BE49-F238E27FC236}">
                  <a16:creationId xmlns:a16="http://schemas.microsoft.com/office/drawing/2014/main" id="{486D1F08-4C8F-AAE8-631D-55DBD315CB64}"/>
                </a:ext>
              </a:extLst>
            </p:cNvPr>
            <p:cNvGrpSpPr/>
            <p:nvPr/>
          </p:nvGrpSpPr>
          <p:grpSpPr>
            <a:xfrm>
              <a:off x="1153229" y="6368426"/>
              <a:ext cx="4920292" cy="255092"/>
              <a:chOff x="1077070" y="5242734"/>
              <a:chExt cx="4920292" cy="255092"/>
            </a:xfrm>
            <a:solidFill>
              <a:srgbClr val="000000"/>
            </a:solidFill>
          </p:grpSpPr>
          <p:sp>
            <p:nvSpPr>
              <p:cNvPr id="431" name="TextBox 430">
                <a:extLst>
                  <a:ext uri="{FF2B5EF4-FFF2-40B4-BE49-F238E27FC236}">
                    <a16:creationId xmlns:a16="http://schemas.microsoft.com/office/drawing/2014/main" id="{470EDD0B-7633-BCF6-0448-45E0A15E0DB2}"/>
                  </a:ext>
                </a:extLst>
              </p:cNvPr>
              <p:cNvSpPr txBox="1"/>
              <p:nvPr/>
            </p:nvSpPr>
            <p:spPr>
              <a:xfrm>
                <a:off x="1077070" y="5242734"/>
                <a:ext cx="335348" cy="237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IN" sz="1050" spc="0" baseline="0">
                    <a:ln/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  <a:rtl val="0"/>
                  </a:rPr>
                  <a:t>53</a:t>
                </a:r>
                <a:endParaRPr lang="en-IN" sz="1050" spc="0" baseline="0" err="1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endParaRPr>
              </a:p>
            </p:txBody>
          </p:sp>
          <p:sp>
            <p:nvSpPr>
              <p:cNvPr id="432" name="TextBox 431">
                <a:extLst>
                  <a:ext uri="{FF2B5EF4-FFF2-40B4-BE49-F238E27FC236}">
                    <a16:creationId xmlns:a16="http://schemas.microsoft.com/office/drawing/2014/main" id="{B3C4DC17-1090-850D-B8AC-AB1E341AE460}"/>
                  </a:ext>
                </a:extLst>
              </p:cNvPr>
              <p:cNvSpPr txBox="1"/>
              <p:nvPr/>
            </p:nvSpPr>
            <p:spPr>
              <a:xfrm>
                <a:off x="1395449" y="5242734"/>
                <a:ext cx="335348" cy="237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IN" sz="1050" spc="0" baseline="0">
                    <a:ln/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  <a:rtl val="0"/>
                  </a:rPr>
                  <a:t>46</a:t>
                </a:r>
                <a:endParaRPr lang="en-IN" sz="1050" spc="0" baseline="0" err="1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endParaRPr>
              </a:p>
            </p:txBody>
          </p:sp>
          <p:sp>
            <p:nvSpPr>
              <p:cNvPr id="433" name="TextBox 432">
                <a:extLst>
                  <a:ext uri="{FF2B5EF4-FFF2-40B4-BE49-F238E27FC236}">
                    <a16:creationId xmlns:a16="http://schemas.microsoft.com/office/drawing/2014/main" id="{6A8BC277-1582-419B-3E50-3C1986677679}"/>
                  </a:ext>
                </a:extLst>
              </p:cNvPr>
              <p:cNvSpPr txBox="1"/>
              <p:nvPr/>
            </p:nvSpPr>
            <p:spPr>
              <a:xfrm>
                <a:off x="1795486" y="5242734"/>
                <a:ext cx="335348" cy="237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IN" sz="1050" spc="0" baseline="0">
                    <a:ln/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  <a:rtl val="0"/>
                  </a:rPr>
                  <a:t>41</a:t>
                </a:r>
                <a:endParaRPr lang="en-IN" sz="1050" spc="0" baseline="0" err="1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endParaRPr>
              </a:p>
            </p:txBody>
          </p:sp>
          <p:sp>
            <p:nvSpPr>
              <p:cNvPr id="434" name="TextBox 433">
                <a:extLst>
                  <a:ext uri="{FF2B5EF4-FFF2-40B4-BE49-F238E27FC236}">
                    <a16:creationId xmlns:a16="http://schemas.microsoft.com/office/drawing/2014/main" id="{FE03B325-D1F6-9E7F-ACFC-1704CE893AD1}"/>
                  </a:ext>
                </a:extLst>
              </p:cNvPr>
              <p:cNvSpPr txBox="1"/>
              <p:nvPr/>
            </p:nvSpPr>
            <p:spPr>
              <a:xfrm>
                <a:off x="2186965" y="5242734"/>
                <a:ext cx="335348" cy="237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IN" sz="1050" spc="0" baseline="0">
                    <a:ln/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  <a:rtl val="0"/>
                  </a:rPr>
                  <a:t>33</a:t>
                </a:r>
                <a:endParaRPr lang="en-IN" sz="1050" spc="0" baseline="0" err="1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endParaRPr>
              </a:p>
            </p:txBody>
          </p:sp>
          <p:sp>
            <p:nvSpPr>
              <p:cNvPr id="435" name="TextBox 434">
                <a:extLst>
                  <a:ext uri="{FF2B5EF4-FFF2-40B4-BE49-F238E27FC236}">
                    <a16:creationId xmlns:a16="http://schemas.microsoft.com/office/drawing/2014/main" id="{14E3FE9F-D6A8-130D-D90E-EE17EC099A42}"/>
                  </a:ext>
                </a:extLst>
              </p:cNvPr>
              <p:cNvSpPr txBox="1"/>
              <p:nvPr/>
            </p:nvSpPr>
            <p:spPr>
              <a:xfrm>
                <a:off x="2588172" y="5242734"/>
                <a:ext cx="335348" cy="237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IN" sz="1050" spc="0" baseline="0">
                    <a:ln/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  <a:rtl val="0"/>
                  </a:rPr>
                  <a:t>28</a:t>
                </a:r>
                <a:endParaRPr lang="en-IN" sz="1050" spc="0" baseline="0" err="1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endParaRPr>
              </a:p>
            </p:txBody>
          </p:sp>
          <p:sp>
            <p:nvSpPr>
              <p:cNvPr id="436" name="TextBox 435">
                <a:extLst>
                  <a:ext uri="{FF2B5EF4-FFF2-40B4-BE49-F238E27FC236}">
                    <a16:creationId xmlns:a16="http://schemas.microsoft.com/office/drawing/2014/main" id="{F3D5B81B-E6A2-70AD-EF32-25AAFEB400D6}"/>
                  </a:ext>
                </a:extLst>
              </p:cNvPr>
              <p:cNvSpPr txBox="1"/>
              <p:nvPr/>
            </p:nvSpPr>
            <p:spPr>
              <a:xfrm>
                <a:off x="2979651" y="5242734"/>
                <a:ext cx="335348" cy="237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IN" sz="1050" spc="0" baseline="0">
                    <a:ln/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  <a:rtl val="0"/>
                  </a:rPr>
                  <a:t>24</a:t>
                </a:r>
                <a:endParaRPr lang="en-IN" sz="1050" spc="0" baseline="0" err="1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endParaRPr>
              </a:p>
            </p:txBody>
          </p:sp>
          <p:sp>
            <p:nvSpPr>
              <p:cNvPr id="437" name="TextBox 436">
                <a:extLst>
                  <a:ext uri="{FF2B5EF4-FFF2-40B4-BE49-F238E27FC236}">
                    <a16:creationId xmlns:a16="http://schemas.microsoft.com/office/drawing/2014/main" id="{36C8B0F0-7069-C5BB-9F5C-44CDC33CB2C9}"/>
                  </a:ext>
                </a:extLst>
              </p:cNvPr>
              <p:cNvSpPr txBox="1"/>
              <p:nvPr/>
            </p:nvSpPr>
            <p:spPr>
              <a:xfrm>
                <a:off x="3385778" y="5242734"/>
                <a:ext cx="335348" cy="237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IN" sz="1050" spc="0" baseline="0">
                    <a:ln/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  <a:rtl val="0"/>
                  </a:rPr>
                  <a:t>22</a:t>
                </a:r>
                <a:endParaRPr lang="en-IN" sz="1050" spc="0" baseline="0" err="1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endParaRPr>
              </a:p>
            </p:txBody>
          </p:sp>
          <p:sp>
            <p:nvSpPr>
              <p:cNvPr id="438" name="TextBox 437">
                <a:extLst>
                  <a:ext uri="{FF2B5EF4-FFF2-40B4-BE49-F238E27FC236}">
                    <a16:creationId xmlns:a16="http://schemas.microsoft.com/office/drawing/2014/main" id="{B8C5391C-2139-CD43-BC57-5A7FF12B141C}"/>
                  </a:ext>
                </a:extLst>
              </p:cNvPr>
              <p:cNvSpPr txBox="1"/>
              <p:nvPr/>
            </p:nvSpPr>
            <p:spPr>
              <a:xfrm>
                <a:off x="3772393" y="5242734"/>
                <a:ext cx="335348" cy="237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IN" sz="1050" spc="0" baseline="0">
                    <a:ln/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  <a:rtl val="0"/>
                  </a:rPr>
                  <a:t>20</a:t>
                </a:r>
                <a:endParaRPr lang="en-IN" sz="1050" spc="0" baseline="0" err="1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endParaRPr>
              </a:p>
            </p:txBody>
          </p:sp>
          <p:sp>
            <p:nvSpPr>
              <p:cNvPr id="439" name="TextBox 438">
                <a:extLst>
                  <a:ext uri="{FF2B5EF4-FFF2-40B4-BE49-F238E27FC236}">
                    <a16:creationId xmlns:a16="http://schemas.microsoft.com/office/drawing/2014/main" id="{AC7B2305-0BE4-F03F-35A0-7D2F79C5251C}"/>
                  </a:ext>
                </a:extLst>
              </p:cNvPr>
              <p:cNvSpPr txBox="1"/>
              <p:nvPr/>
            </p:nvSpPr>
            <p:spPr>
              <a:xfrm>
                <a:off x="4163872" y="5242734"/>
                <a:ext cx="335348" cy="237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IN" sz="1050" spc="0" baseline="0">
                    <a:ln/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  <a:rtl val="0"/>
                  </a:rPr>
                  <a:t>16</a:t>
                </a:r>
                <a:endParaRPr lang="en-IN" sz="1050" spc="0" baseline="0" err="1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endParaRPr>
              </a:p>
            </p:txBody>
          </p:sp>
          <p:sp>
            <p:nvSpPr>
              <p:cNvPr id="440" name="TextBox 439">
                <a:extLst>
                  <a:ext uri="{FF2B5EF4-FFF2-40B4-BE49-F238E27FC236}">
                    <a16:creationId xmlns:a16="http://schemas.microsoft.com/office/drawing/2014/main" id="{F74A4305-BD41-1191-C70F-C07572FD4D26}"/>
                  </a:ext>
                </a:extLst>
              </p:cNvPr>
              <p:cNvSpPr txBox="1"/>
              <p:nvPr/>
            </p:nvSpPr>
            <p:spPr>
              <a:xfrm>
                <a:off x="4573878" y="5242734"/>
                <a:ext cx="335348" cy="237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IN" sz="1050" spc="0" baseline="0">
                    <a:ln/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  <a:rtl val="0"/>
                  </a:rPr>
                  <a:t>15</a:t>
                </a:r>
                <a:endParaRPr lang="en-IN" sz="1050" spc="0" baseline="0" err="1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endParaRPr>
              </a:p>
            </p:txBody>
          </p:sp>
          <p:sp>
            <p:nvSpPr>
              <p:cNvPr id="441" name="TextBox 440">
                <a:extLst>
                  <a:ext uri="{FF2B5EF4-FFF2-40B4-BE49-F238E27FC236}">
                    <a16:creationId xmlns:a16="http://schemas.microsoft.com/office/drawing/2014/main" id="{F314DC12-E626-8ED4-9274-BC77DFFA61E5}"/>
                  </a:ext>
                </a:extLst>
              </p:cNvPr>
              <p:cNvSpPr txBox="1"/>
              <p:nvPr/>
            </p:nvSpPr>
            <p:spPr>
              <a:xfrm>
                <a:off x="4967087" y="5242734"/>
                <a:ext cx="335348" cy="237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IN" sz="1050" spc="0" baseline="0">
                    <a:ln/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  <a:rtl val="0"/>
                  </a:rPr>
                  <a:t>14</a:t>
                </a:r>
                <a:endParaRPr lang="en-IN" sz="1050" spc="0" baseline="0" err="1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endParaRPr>
              </a:p>
            </p:txBody>
          </p:sp>
          <p:sp>
            <p:nvSpPr>
              <p:cNvPr id="442" name="TextBox 441">
                <a:extLst>
                  <a:ext uri="{FF2B5EF4-FFF2-40B4-BE49-F238E27FC236}">
                    <a16:creationId xmlns:a16="http://schemas.microsoft.com/office/drawing/2014/main" id="{53DA7BD0-5FFA-A015-22D9-54720B987095}"/>
                  </a:ext>
                </a:extLst>
              </p:cNvPr>
              <p:cNvSpPr txBox="1"/>
              <p:nvPr/>
            </p:nvSpPr>
            <p:spPr>
              <a:xfrm>
                <a:off x="5365375" y="5242734"/>
                <a:ext cx="335348" cy="237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IN" sz="1050" spc="0" baseline="0">
                    <a:ln/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  <a:rtl val="0"/>
                  </a:rPr>
                  <a:t>12</a:t>
                </a:r>
                <a:endParaRPr lang="en-IN" sz="1050" spc="0" baseline="0" err="1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endParaRPr>
              </a:p>
            </p:txBody>
          </p:sp>
          <p:sp>
            <p:nvSpPr>
              <p:cNvPr id="443" name="TextBox 442">
                <a:extLst>
                  <a:ext uri="{FF2B5EF4-FFF2-40B4-BE49-F238E27FC236}">
                    <a16:creationId xmlns:a16="http://schemas.microsoft.com/office/drawing/2014/main" id="{8B913D06-F1D6-5388-8286-17E501D9D0E1}"/>
                  </a:ext>
                </a:extLst>
              </p:cNvPr>
              <p:cNvSpPr txBox="1"/>
              <p:nvPr/>
            </p:nvSpPr>
            <p:spPr>
              <a:xfrm>
                <a:off x="5759185" y="5242734"/>
                <a:ext cx="238177" cy="2550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IN" sz="1050" spc="-175" baseline="0">
                    <a:ln/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  <a:rtl val="0"/>
                  </a:rPr>
                  <a:t>11</a:t>
                </a:r>
              </a:p>
            </p:txBody>
          </p:sp>
        </p:grpSp>
        <p:grpSp>
          <p:nvGrpSpPr>
            <p:cNvPr id="38" name="Graphic 10">
              <a:extLst>
                <a:ext uri="{FF2B5EF4-FFF2-40B4-BE49-F238E27FC236}">
                  <a16:creationId xmlns:a16="http://schemas.microsoft.com/office/drawing/2014/main" id="{7FA49C84-0D18-F7E2-21C2-072DB9960207}"/>
                </a:ext>
              </a:extLst>
            </p:cNvPr>
            <p:cNvGrpSpPr/>
            <p:nvPr/>
          </p:nvGrpSpPr>
          <p:grpSpPr>
            <a:xfrm>
              <a:off x="1145971" y="6151690"/>
              <a:ext cx="5023257" cy="237757"/>
              <a:chOff x="1071892" y="5013954"/>
              <a:chExt cx="5023257" cy="237757"/>
            </a:xfrm>
            <a:solidFill>
              <a:srgbClr val="FF0000"/>
            </a:solidFill>
          </p:grpSpPr>
          <p:sp>
            <p:nvSpPr>
              <p:cNvPr id="418" name="TextBox 417">
                <a:extLst>
                  <a:ext uri="{FF2B5EF4-FFF2-40B4-BE49-F238E27FC236}">
                    <a16:creationId xmlns:a16="http://schemas.microsoft.com/office/drawing/2014/main" id="{C72C1EFC-C819-ABCE-BC80-DF44F8AB7604}"/>
                  </a:ext>
                </a:extLst>
              </p:cNvPr>
              <p:cNvSpPr txBox="1"/>
              <p:nvPr/>
            </p:nvSpPr>
            <p:spPr>
              <a:xfrm>
                <a:off x="1071892" y="5013954"/>
                <a:ext cx="410690" cy="237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IN" sz="1050" spc="0" baseline="0">
                    <a:ln/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  <a:rtl val="0"/>
                  </a:rPr>
                  <a:t>105</a:t>
                </a:r>
                <a:endParaRPr lang="en-IN" sz="1050" spc="0" baseline="0" err="1">
                  <a:ln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endParaRPr>
              </a:p>
            </p:txBody>
          </p:sp>
          <p:sp>
            <p:nvSpPr>
              <p:cNvPr id="419" name="TextBox 418">
                <a:extLst>
                  <a:ext uri="{FF2B5EF4-FFF2-40B4-BE49-F238E27FC236}">
                    <a16:creationId xmlns:a16="http://schemas.microsoft.com/office/drawing/2014/main" id="{D518600D-1AE7-707D-BA57-A09E870E3D4E}"/>
                  </a:ext>
                </a:extLst>
              </p:cNvPr>
              <p:cNvSpPr txBox="1"/>
              <p:nvPr/>
            </p:nvSpPr>
            <p:spPr>
              <a:xfrm>
                <a:off x="1390270" y="5013954"/>
                <a:ext cx="335348" cy="237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IN" sz="1050" spc="0" baseline="0">
                    <a:ln/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  <a:rtl val="0"/>
                  </a:rPr>
                  <a:t>98</a:t>
                </a:r>
                <a:endParaRPr lang="en-IN" sz="1050" spc="0" baseline="0" err="1">
                  <a:ln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endParaRPr>
              </a:p>
            </p:txBody>
          </p:sp>
          <p:sp>
            <p:nvSpPr>
              <p:cNvPr id="420" name="TextBox 419">
                <a:extLst>
                  <a:ext uri="{FF2B5EF4-FFF2-40B4-BE49-F238E27FC236}">
                    <a16:creationId xmlns:a16="http://schemas.microsoft.com/office/drawing/2014/main" id="{26C46267-1D3C-FEB4-6F49-FF258A5FB03E}"/>
                  </a:ext>
                </a:extLst>
              </p:cNvPr>
              <p:cNvSpPr txBox="1"/>
              <p:nvPr/>
            </p:nvSpPr>
            <p:spPr>
              <a:xfrm>
                <a:off x="1790364" y="5013954"/>
                <a:ext cx="335348" cy="237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IN" sz="1050" spc="0" baseline="0">
                    <a:ln/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  <a:rtl val="0"/>
                  </a:rPr>
                  <a:t>86</a:t>
                </a:r>
                <a:endParaRPr lang="en-IN" sz="1050" spc="0" baseline="0" err="1">
                  <a:ln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endParaRPr>
              </a:p>
            </p:txBody>
          </p:sp>
          <p:sp>
            <p:nvSpPr>
              <p:cNvPr id="421" name="TextBox 420">
                <a:extLst>
                  <a:ext uri="{FF2B5EF4-FFF2-40B4-BE49-F238E27FC236}">
                    <a16:creationId xmlns:a16="http://schemas.microsoft.com/office/drawing/2014/main" id="{27BC40EF-A594-92C8-45F8-73AD23398BAC}"/>
                  </a:ext>
                </a:extLst>
              </p:cNvPr>
              <p:cNvSpPr txBox="1"/>
              <p:nvPr/>
            </p:nvSpPr>
            <p:spPr>
              <a:xfrm>
                <a:off x="2181843" y="5013954"/>
                <a:ext cx="335348" cy="237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IN" sz="1050" spc="0" baseline="0">
                    <a:ln/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  <a:rtl val="0"/>
                  </a:rPr>
                  <a:t>79</a:t>
                </a:r>
                <a:endParaRPr lang="en-IN" sz="1050" spc="0" baseline="0" err="1">
                  <a:ln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endParaRPr>
              </a:p>
            </p:txBody>
          </p:sp>
          <p:sp>
            <p:nvSpPr>
              <p:cNvPr id="422" name="TextBox 421">
                <a:extLst>
                  <a:ext uri="{FF2B5EF4-FFF2-40B4-BE49-F238E27FC236}">
                    <a16:creationId xmlns:a16="http://schemas.microsoft.com/office/drawing/2014/main" id="{DCDF6A6B-C680-95BD-4C4B-8EEFB756181C}"/>
                  </a:ext>
                </a:extLst>
              </p:cNvPr>
              <p:cNvSpPr txBox="1"/>
              <p:nvPr/>
            </p:nvSpPr>
            <p:spPr>
              <a:xfrm>
                <a:off x="2583050" y="5013954"/>
                <a:ext cx="335348" cy="237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IN" sz="1050" spc="0" baseline="0">
                    <a:ln/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  <a:rtl val="0"/>
                  </a:rPr>
                  <a:t>79</a:t>
                </a:r>
                <a:endParaRPr lang="en-IN" sz="1050" spc="0" baseline="0" err="1">
                  <a:ln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endParaRPr>
              </a:p>
            </p:txBody>
          </p:sp>
          <p:sp>
            <p:nvSpPr>
              <p:cNvPr id="423" name="TextBox 422">
                <a:extLst>
                  <a:ext uri="{FF2B5EF4-FFF2-40B4-BE49-F238E27FC236}">
                    <a16:creationId xmlns:a16="http://schemas.microsoft.com/office/drawing/2014/main" id="{322E5EF9-63B0-B9A6-E01A-A5844CDB7E39}"/>
                  </a:ext>
                </a:extLst>
              </p:cNvPr>
              <p:cNvSpPr txBox="1"/>
              <p:nvPr/>
            </p:nvSpPr>
            <p:spPr>
              <a:xfrm>
                <a:off x="2974529" y="5013954"/>
                <a:ext cx="335348" cy="237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IN" sz="1050" spc="0" baseline="0">
                    <a:ln/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  <a:rtl val="0"/>
                  </a:rPr>
                  <a:t>72</a:t>
                </a:r>
                <a:endParaRPr lang="en-IN" sz="1050" spc="0" baseline="0" err="1">
                  <a:ln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endParaRPr>
              </a:p>
            </p:txBody>
          </p:sp>
          <p:sp>
            <p:nvSpPr>
              <p:cNvPr id="424" name="TextBox 423">
                <a:extLst>
                  <a:ext uri="{FF2B5EF4-FFF2-40B4-BE49-F238E27FC236}">
                    <a16:creationId xmlns:a16="http://schemas.microsoft.com/office/drawing/2014/main" id="{7E977DE7-0DE0-1EE1-3883-86CC66955DC0}"/>
                  </a:ext>
                </a:extLst>
              </p:cNvPr>
              <p:cNvSpPr txBox="1"/>
              <p:nvPr/>
            </p:nvSpPr>
            <p:spPr>
              <a:xfrm>
                <a:off x="3380600" y="5013954"/>
                <a:ext cx="335348" cy="237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IN" sz="1050" spc="0" baseline="0">
                    <a:ln/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  <a:rtl val="0"/>
                  </a:rPr>
                  <a:t>68</a:t>
                </a:r>
                <a:endParaRPr lang="en-IN" sz="1050" spc="0" baseline="0" err="1">
                  <a:ln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endParaRPr>
              </a:p>
            </p:txBody>
          </p:sp>
          <p:sp>
            <p:nvSpPr>
              <p:cNvPr id="425" name="TextBox 424">
                <a:extLst>
                  <a:ext uri="{FF2B5EF4-FFF2-40B4-BE49-F238E27FC236}">
                    <a16:creationId xmlns:a16="http://schemas.microsoft.com/office/drawing/2014/main" id="{141AFB67-4B54-FA37-11BB-1E6AD75C2B88}"/>
                  </a:ext>
                </a:extLst>
              </p:cNvPr>
              <p:cNvSpPr txBox="1"/>
              <p:nvPr/>
            </p:nvSpPr>
            <p:spPr>
              <a:xfrm>
                <a:off x="3767214" y="5013954"/>
                <a:ext cx="335348" cy="237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IN" sz="1050" spc="0" baseline="0">
                    <a:ln/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  <a:rtl val="0"/>
                  </a:rPr>
                  <a:t>66</a:t>
                </a:r>
                <a:endParaRPr lang="en-IN" sz="1050" spc="0" baseline="0" err="1">
                  <a:ln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endParaRPr>
              </a:p>
            </p:txBody>
          </p:sp>
          <p:sp>
            <p:nvSpPr>
              <p:cNvPr id="426" name="TextBox 425">
                <a:extLst>
                  <a:ext uri="{FF2B5EF4-FFF2-40B4-BE49-F238E27FC236}">
                    <a16:creationId xmlns:a16="http://schemas.microsoft.com/office/drawing/2014/main" id="{BD5811A2-ABB1-A3B3-1146-093691D91057}"/>
                  </a:ext>
                </a:extLst>
              </p:cNvPr>
              <p:cNvSpPr txBox="1"/>
              <p:nvPr/>
            </p:nvSpPr>
            <p:spPr>
              <a:xfrm>
                <a:off x="4158693" y="5013954"/>
                <a:ext cx="335348" cy="237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IN" sz="1050" spc="0" baseline="0">
                    <a:ln/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  <a:rtl val="0"/>
                  </a:rPr>
                  <a:t>65</a:t>
                </a:r>
                <a:endParaRPr lang="en-IN" sz="1050" spc="0" baseline="0" err="1">
                  <a:ln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endParaRPr>
              </a:p>
            </p:txBody>
          </p:sp>
          <p:sp>
            <p:nvSpPr>
              <p:cNvPr id="427" name="TextBox 426">
                <a:extLst>
                  <a:ext uri="{FF2B5EF4-FFF2-40B4-BE49-F238E27FC236}">
                    <a16:creationId xmlns:a16="http://schemas.microsoft.com/office/drawing/2014/main" id="{51799EAE-1F48-E671-7087-8717081B4F03}"/>
                  </a:ext>
                </a:extLst>
              </p:cNvPr>
              <p:cNvSpPr txBox="1"/>
              <p:nvPr/>
            </p:nvSpPr>
            <p:spPr>
              <a:xfrm>
                <a:off x="4568699" y="5013954"/>
                <a:ext cx="335348" cy="237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IN" sz="1050" spc="0" baseline="0">
                    <a:ln/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  <a:rtl val="0"/>
                  </a:rPr>
                  <a:t>61</a:t>
                </a:r>
                <a:endParaRPr lang="en-IN" sz="1050" spc="0" baseline="0" err="1">
                  <a:ln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endParaRPr>
              </a:p>
            </p:txBody>
          </p:sp>
          <p:sp>
            <p:nvSpPr>
              <p:cNvPr id="428" name="TextBox 427">
                <a:extLst>
                  <a:ext uri="{FF2B5EF4-FFF2-40B4-BE49-F238E27FC236}">
                    <a16:creationId xmlns:a16="http://schemas.microsoft.com/office/drawing/2014/main" id="{30340026-9E73-2462-47CD-DEF281049EBC}"/>
                  </a:ext>
                </a:extLst>
              </p:cNvPr>
              <p:cNvSpPr txBox="1"/>
              <p:nvPr/>
            </p:nvSpPr>
            <p:spPr>
              <a:xfrm>
                <a:off x="4967087" y="5013954"/>
                <a:ext cx="335348" cy="237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IN" sz="1050" spc="0" baseline="0">
                    <a:ln/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  <a:rtl val="0"/>
                  </a:rPr>
                  <a:t>59</a:t>
                </a:r>
                <a:endParaRPr lang="en-IN" sz="1050" spc="0" baseline="0" err="1">
                  <a:ln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endParaRPr>
              </a:p>
            </p:txBody>
          </p:sp>
          <p:sp>
            <p:nvSpPr>
              <p:cNvPr id="429" name="TextBox 428">
                <a:extLst>
                  <a:ext uri="{FF2B5EF4-FFF2-40B4-BE49-F238E27FC236}">
                    <a16:creationId xmlns:a16="http://schemas.microsoft.com/office/drawing/2014/main" id="{8565E35F-8FE6-A00D-05A9-43AF7AE0E44C}"/>
                  </a:ext>
                </a:extLst>
              </p:cNvPr>
              <p:cNvSpPr txBox="1"/>
              <p:nvPr/>
            </p:nvSpPr>
            <p:spPr>
              <a:xfrm>
                <a:off x="5365375" y="5013954"/>
                <a:ext cx="335348" cy="237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IN" sz="1050" spc="0" baseline="0">
                    <a:ln/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  <a:rtl val="0"/>
                  </a:rPr>
                  <a:t>55</a:t>
                </a:r>
                <a:endParaRPr lang="en-IN" sz="1050" spc="0" baseline="0" err="1">
                  <a:ln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endParaRPr>
              </a:p>
            </p:txBody>
          </p:sp>
          <p:sp>
            <p:nvSpPr>
              <p:cNvPr id="430" name="TextBox 429">
                <a:extLst>
                  <a:ext uri="{FF2B5EF4-FFF2-40B4-BE49-F238E27FC236}">
                    <a16:creationId xmlns:a16="http://schemas.microsoft.com/office/drawing/2014/main" id="{1166F11A-6A01-480E-408B-CDB46ED5FD2A}"/>
                  </a:ext>
                </a:extLst>
              </p:cNvPr>
              <p:cNvSpPr txBox="1"/>
              <p:nvPr/>
            </p:nvSpPr>
            <p:spPr>
              <a:xfrm>
                <a:off x="5759801" y="5013954"/>
                <a:ext cx="335348" cy="237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IN" sz="1050" spc="0" baseline="0">
                    <a:ln/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  <a:rtl val="0"/>
                  </a:rPr>
                  <a:t>49</a:t>
                </a:r>
                <a:endParaRPr lang="en-IN" sz="1050" spc="0" baseline="0" err="1">
                  <a:ln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endParaRPr>
              </a:p>
            </p:txBody>
          </p:sp>
        </p:grpSp>
        <p:grpSp>
          <p:nvGrpSpPr>
            <p:cNvPr id="39" name="Graphic 10">
              <a:extLst>
                <a:ext uri="{FF2B5EF4-FFF2-40B4-BE49-F238E27FC236}">
                  <a16:creationId xmlns:a16="http://schemas.microsoft.com/office/drawing/2014/main" id="{AC0B943D-1760-27B9-DFB9-933299F4BADF}"/>
                </a:ext>
              </a:extLst>
            </p:cNvPr>
            <p:cNvGrpSpPr/>
            <p:nvPr/>
          </p:nvGrpSpPr>
          <p:grpSpPr>
            <a:xfrm>
              <a:off x="4720312" y="1802308"/>
              <a:ext cx="1526015" cy="527640"/>
              <a:chOff x="4644112" y="1859458"/>
              <a:chExt cx="1526015" cy="527640"/>
            </a:xfrm>
          </p:grpSpPr>
          <p:sp>
            <p:nvSpPr>
              <p:cNvPr id="409" name="Freeform: Shape 408">
                <a:extLst>
                  <a:ext uri="{FF2B5EF4-FFF2-40B4-BE49-F238E27FC236}">
                    <a16:creationId xmlns:a16="http://schemas.microsoft.com/office/drawing/2014/main" id="{123B9FDE-B2CB-9DD0-AA9D-8571B8822DB5}"/>
                  </a:ext>
                </a:extLst>
              </p:cNvPr>
              <p:cNvSpPr/>
              <p:nvPr/>
            </p:nvSpPr>
            <p:spPr>
              <a:xfrm>
                <a:off x="4644112" y="1859458"/>
                <a:ext cx="1526015" cy="527640"/>
              </a:xfrm>
              <a:custGeom>
                <a:avLst/>
                <a:gdLst>
                  <a:gd name="connsiteX0" fmla="*/ 0 w 1526015"/>
                  <a:gd name="connsiteY0" fmla="*/ 0 h 527640"/>
                  <a:gd name="connsiteX1" fmla="*/ 1526015 w 1526015"/>
                  <a:gd name="connsiteY1" fmla="*/ 0 h 527640"/>
                  <a:gd name="connsiteX2" fmla="*/ 1526015 w 1526015"/>
                  <a:gd name="connsiteY2" fmla="*/ 527641 h 527640"/>
                  <a:gd name="connsiteX3" fmla="*/ 0 w 1526015"/>
                  <a:gd name="connsiteY3" fmla="*/ 527641 h 527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6015" h="527640">
                    <a:moveTo>
                      <a:pt x="0" y="0"/>
                    </a:moveTo>
                    <a:lnTo>
                      <a:pt x="1526015" y="0"/>
                    </a:lnTo>
                    <a:lnTo>
                      <a:pt x="1526015" y="527641"/>
                    </a:lnTo>
                    <a:lnTo>
                      <a:pt x="0" y="527641"/>
                    </a:lnTo>
                    <a:close/>
                  </a:path>
                </a:pathLst>
              </a:custGeom>
              <a:solidFill>
                <a:schemeClr val="bg1"/>
              </a:solidFill>
              <a:ln w="1119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TextBox 409">
                <a:extLst>
                  <a:ext uri="{FF2B5EF4-FFF2-40B4-BE49-F238E27FC236}">
                    <a16:creationId xmlns:a16="http://schemas.microsoft.com/office/drawing/2014/main" id="{46B787BF-E71F-BE07-93A3-353880E5D505}"/>
                  </a:ext>
                </a:extLst>
              </p:cNvPr>
              <p:cNvSpPr txBox="1"/>
              <p:nvPr/>
            </p:nvSpPr>
            <p:spPr>
              <a:xfrm>
                <a:off x="5095848" y="1907562"/>
                <a:ext cx="1056700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IN" sz="1000" spc="0" baseline="0">
                    <a:ln/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  <a:rtl val="0"/>
                  </a:rPr>
                  <a:t>Pooled BENRA</a:t>
                </a:r>
              </a:p>
            </p:txBody>
          </p:sp>
          <p:sp>
            <p:nvSpPr>
              <p:cNvPr id="411" name="TextBox 410">
                <a:extLst>
                  <a:ext uri="{FF2B5EF4-FFF2-40B4-BE49-F238E27FC236}">
                    <a16:creationId xmlns:a16="http://schemas.microsoft.com/office/drawing/2014/main" id="{C83D7B75-A7C2-FA19-3EA1-472E055EFA8F}"/>
                  </a:ext>
                </a:extLst>
              </p:cNvPr>
              <p:cNvSpPr txBox="1"/>
              <p:nvPr/>
            </p:nvSpPr>
            <p:spPr>
              <a:xfrm>
                <a:off x="5095848" y="2082236"/>
                <a:ext cx="540533" cy="230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IN" sz="1000" spc="0" baseline="0">
                    <a:ln/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  <a:rtl val="0"/>
                  </a:rPr>
                  <a:t>PRED</a:t>
                </a:r>
                <a:endParaRPr lang="en-IN" sz="1000" spc="0" baseline="0" err="1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endParaRPr>
              </a:p>
            </p:txBody>
          </p:sp>
          <p:grpSp>
            <p:nvGrpSpPr>
              <p:cNvPr id="412" name="Graphic 10">
                <a:extLst>
                  <a:ext uri="{FF2B5EF4-FFF2-40B4-BE49-F238E27FC236}">
                    <a16:creationId xmlns:a16="http://schemas.microsoft.com/office/drawing/2014/main" id="{46B4B702-4A9C-E40A-43F0-3DD8AE9EEFBB}"/>
                  </a:ext>
                </a:extLst>
              </p:cNvPr>
              <p:cNvGrpSpPr/>
              <p:nvPr/>
            </p:nvGrpSpPr>
            <p:grpSpPr>
              <a:xfrm>
                <a:off x="4735653" y="1998050"/>
                <a:ext cx="365328" cy="84190"/>
                <a:chOff x="4735653" y="1998050"/>
                <a:chExt cx="365328" cy="84190"/>
              </a:xfrm>
              <a:noFill/>
            </p:grpSpPr>
            <p:sp>
              <p:nvSpPr>
                <p:cNvPr id="416" name="Freeform: Shape 415">
                  <a:extLst>
                    <a:ext uri="{FF2B5EF4-FFF2-40B4-BE49-F238E27FC236}">
                      <a16:creationId xmlns:a16="http://schemas.microsoft.com/office/drawing/2014/main" id="{1A901FEC-9BED-9B4C-D69D-D7003922D169}"/>
                    </a:ext>
                  </a:extLst>
                </p:cNvPr>
                <p:cNvSpPr/>
                <p:nvPr/>
              </p:nvSpPr>
              <p:spPr>
                <a:xfrm>
                  <a:off x="4735653" y="1998050"/>
                  <a:ext cx="84190" cy="84190"/>
                </a:xfrm>
                <a:custGeom>
                  <a:avLst/>
                  <a:gdLst>
                    <a:gd name="connsiteX0" fmla="*/ 84191 w 84190"/>
                    <a:gd name="connsiteY0" fmla="*/ 42095 h 84190"/>
                    <a:gd name="connsiteX1" fmla="*/ 42095 w 84190"/>
                    <a:gd name="connsiteY1" fmla="*/ 84191 h 84190"/>
                    <a:gd name="connsiteX2" fmla="*/ 0 w 84190"/>
                    <a:gd name="connsiteY2" fmla="*/ 42095 h 84190"/>
                    <a:gd name="connsiteX3" fmla="*/ 42095 w 84190"/>
                    <a:gd name="connsiteY3" fmla="*/ 0 h 84190"/>
                    <a:gd name="connsiteX4" fmla="*/ 84191 w 84190"/>
                    <a:gd name="connsiteY4" fmla="*/ 42095 h 84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4190" h="84190">
                      <a:moveTo>
                        <a:pt x="84191" y="42095"/>
                      </a:moveTo>
                      <a:cubicBezTo>
                        <a:pt x="84191" y="65344"/>
                        <a:pt x="65344" y="84191"/>
                        <a:pt x="42095" y="84191"/>
                      </a:cubicBezTo>
                      <a:cubicBezTo>
                        <a:pt x="18847" y="84191"/>
                        <a:pt x="0" y="65344"/>
                        <a:pt x="0" y="42095"/>
                      </a:cubicBezTo>
                      <a:cubicBezTo>
                        <a:pt x="0" y="18847"/>
                        <a:pt x="18847" y="0"/>
                        <a:pt x="42095" y="0"/>
                      </a:cubicBezTo>
                      <a:cubicBezTo>
                        <a:pt x="65344" y="0"/>
                        <a:pt x="84191" y="18847"/>
                        <a:pt x="84191" y="42095"/>
                      </a:cubicBezTo>
                      <a:close/>
                    </a:path>
                  </a:pathLst>
                </a:custGeom>
                <a:noFill/>
                <a:ln w="5678" cap="flat">
                  <a:solidFill>
                    <a:srgbClr val="FF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7" name="Freeform: Shape 416">
                  <a:extLst>
                    <a:ext uri="{FF2B5EF4-FFF2-40B4-BE49-F238E27FC236}">
                      <a16:creationId xmlns:a16="http://schemas.microsoft.com/office/drawing/2014/main" id="{1E912D5A-E37B-B68D-3718-A501E3666777}"/>
                    </a:ext>
                  </a:extLst>
                </p:cNvPr>
                <p:cNvSpPr/>
                <p:nvPr/>
              </p:nvSpPr>
              <p:spPr>
                <a:xfrm>
                  <a:off x="4735708" y="2040146"/>
                  <a:ext cx="365272" cy="5568"/>
                </a:xfrm>
                <a:custGeom>
                  <a:avLst/>
                  <a:gdLst>
                    <a:gd name="connsiteX0" fmla="*/ 0 w 365272"/>
                    <a:gd name="connsiteY0" fmla="*/ 0 h 5568"/>
                    <a:gd name="connsiteX1" fmla="*/ 365272 w 365272"/>
                    <a:gd name="connsiteY1" fmla="*/ 0 h 5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65272" h="5568">
                      <a:moveTo>
                        <a:pt x="0" y="0"/>
                      </a:moveTo>
                      <a:lnTo>
                        <a:pt x="365272" y="0"/>
                      </a:lnTo>
                    </a:path>
                  </a:pathLst>
                </a:custGeom>
                <a:ln w="8351" cap="flat">
                  <a:solidFill>
                    <a:srgbClr val="FF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13" name="Graphic 10">
                <a:extLst>
                  <a:ext uri="{FF2B5EF4-FFF2-40B4-BE49-F238E27FC236}">
                    <a16:creationId xmlns:a16="http://schemas.microsoft.com/office/drawing/2014/main" id="{E584E4B6-EA55-D39E-4D4B-14205601C4BB}"/>
                  </a:ext>
                </a:extLst>
              </p:cNvPr>
              <p:cNvGrpSpPr/>
              <p:nvPr/>
            </p:nvGrpSpPr>
            <p:grpSpPr>
              <a:xfrm>
                <a:off x="4735708" y="2174450"/>
                <a:ext cx="365272" cy="80682"/>
                <a:chOff x="4735708" y="2174450"/>
                <a:chExt cx="365272" cy="80682"/>
              </a:xfrm>
              <a:noFill/>
            </p:grpSpPr>
            <p:sp>
              <p:nvSpPr>
                <p:cNvPr id="414" name="Freeform: Shape 413">
                  <a:extLst>
                    <a:ext uri="{FF2B5EF4-FFF2-40B4-BE49-F238E27FC236}">
                      <a16:creationId xmlns:a16="http://schemas.microsoft.com/office/drawing/2014/main" id="{5795309E-3B68-232F-3DA5-E272A8AE41E7}"/>
                    </a:ext>
                  </a:extLst>
                </p:cNvPr>
                <p:cNvSpPr/>
                <p:nvPr/>
              </p:nvSpPr>
              <p:spPr>
                <a:xfrm>
                  <a:off x="4735708" y="2214819"/>
                  <a:ext cx="365272" cy="5568"/>
                </a:xfrm>
                <a:custGeom>
                  <a:avLst/>
                  <a:gdLst>
                    <a:gd name="connsiteX0" fmla="*/ 0 w 365272"/>
                    <a:gd name="connsiteY0" fmla="*/ 0 h 5568"/>
                    <a:gd name="connsiteX1" fmla="*/ 365272 w 365272"/>
                    <a:gd name="connsiteY1" fmla="*/ 0 h 5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65272" h="5568">
                      <a:moveTo>
                        <a:pt x="0" y="0"/>
                      </a:moveTo>
                      <a:lnTo>
                        <a:pt x="365272" y="0"/>
                      </a:lnTo>
                    </a:path>
                  </a:pathLst>
                </a:custGeom>
                <a:ln w="8351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5" name="Freeform: Shape 414">
                  <a:extLst>
                    <a:ext uri="{FF2B5EF4-FFF2-40B4-BE49-F238E27FC236}">
                      <a16:creationId xmlns:a16="http://schemas.microsoft.com/office/drawing/2014/main" id="{A5C85E31-F66F-5E4D-103F-B693B970AB1A}"/>
                    </a:ext>
                  </a:extLst>
                </p:cNvPr>
                <p:cNvSpPr/>
                <p:nvPr/>
              </p:nvSpPr>
              <p:spPr>
                <a:xfrm>
                  <a:off x="4735708" y="2174450"/>
                  <a:ext cx="80682" cy="80682"/>
                </a:xfrm>
                <a:custGeom>
                  <a:avLst/>
                  <a:gdLst>
                    <a:gd name="connsiteX0" fmla="*/ 0 w 80682"/>
                    <a:gd name="connsiteY0" fmla="*/ 0 h 80682"/>
                    <a:gd name="connsiteX1" fmla="*/ 80683 w 80682"/>
                    <a:gd name="connsiteY1" fmla="*/ 0 h 80682"/>
                    <a:gd name="connsiteX2" fmla="*/ 80683 w 80682"/>
                    <a:gd name="connsiteY2" fmla="*/ 80683 h 80682"/>
                    <a:gd name="connsiteX3" fmla="*/ 0 w 80682"/>
                    <a:gd name="connsiteY3" fmla="*/ 80683 h 80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0682" h="80682">
                      <a:moveTo>
                        <a:pt x="0" y="0"/>
                      </a:moveTo>
                      <a:lnTo>
                        <a:pt x="80683" y="0"/>
                      </a:lnTo>
                      <a:lnTo>
                        <a:pt x="80683" y="80683"/>
                      </a:lnTo>
                      <a:lnTo>
                        <a:pt x="0" y="80683"/>
                      </a:lnTo>
                      <a:close/>
                    </a:path>
                  </a:pathLst>
                </a:custGeom>
                <a:noFill/>
                <a:ln w="8351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4B07B4F-6E1C-C14F-C160-21AD2742ECA2}"/>
                </a:ext>
              </a:extLst>
            </p:cNvPr>
            <p:cNvSpPr/>
            <p:nvPr/>
          </p:nvSpPr>
          <p:spPr>
            <a:xfrm>
              <a:off x="1244962" y="1717859"/>
              <a:ext cx="84190" cy="84190"/>
            </a:xfrm>
            <a:custGeom>
              <a:avLst/>
              <a:gdLst>
                <a:gd name="connsiteX0" fmla="*/ 84191 w 84190"/>
                <a:gd name="connsiteY0" fmla="*/ 42095 h 84190"/>
                <a:gd name="connsiteX1" fmla="*/ 42095 w 84190"/>
                <a:gd name="connsiteY1" fmla="*/ 84191 h 84190"/>
                <a:gd name="connsiteX2" fmla="*/ 0 w 84190"/>
                <a:gd name="connsiteY2" fmla="*/ 42095 h 84190"/>
                <a:gd name="connsiteX3" fmla="*/ 42095 w 84190"/>
                <a:gd name="connsiteY3" fmla="*/ 0 h 84190"/>
                <a:gd name="connsiteX4" fmla="*/ 84191 w 84190"/>
                <a:gd name="connsiteY4" fmla="*/ 42095 h 8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90" h="84190">
                  <a:moveTo>
                    <a:pt x="84191" y="42095"/>
                  </a:moveTo>
                  <a:cubicBezTo>
                    <a:pt x="84191" y="65344"/>
                    <a:pt x="65344" y="84191"/>
                    <a:pt x="42095" y="84191"/>
                  </a:cubicBezTo>
                  <a:cubicBezTo>
                    <a:pt x="18847" y="84191"/>
                    <a:pt x="0" y="65344"/>
                    <a:pt x="0" y="42095"/>
                  </a:cubicBezTo>
                  <a:cubicBezTo>
                    <a:pt x="0" y="18847"/>
                    <a:pt x="18847" y="0"/>
                    <a:pt x="42095" y="0"/>
                  </a:cubicBezTo>
                  <a:cubicBezTo>
                    <a:pt x="65344" y="0"/>
                    <a:pt x="84191" y="18847"/>
                    <a:pt x="84191" y="42095"/>
                  </a:cubicBezTo>
                  <a:close/>
                </a:path>
              </a:pathLst>
            </a:custGeom>
            <a:noFill/>
            <a:ln w="9525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BD03E98-87CC-04EC-2001-0D0A1BF8B482}"/>
                </a:ext>
              </a:extLst>
            </p:cNvPr>
            <p:cNvSpPr/>
            <p:nvPr/>
          </p:nvSpPr>
          <p:spPr>
            <a:xfrm>
              <a:off x="1297637" y="1749431"/>
              <a:ext cx="84190" cy="84190"/>
            </a:xfrm>
            <a:custGeom>
              <a:avLst/>
              <a:gdLst>
                <a:gd name="connsiteX0" fmla="*/ 84191 w 84190"/>
                <a:gd name="connsiteY0" fmla="*/ 42095 h 84190"/>
                <a:gd name="connsiteX1" fmla="*/ 42095 w 84190"/>
                <a:gd name="connsiteY1" fmla="*/ 84191 h 84190"/>
                <a:gd name="connsiteX2" fmla="*/ 0 w 84190"/>
                <a:gd name="connsiteY2" fmla="*/ 42095 h 84190"/>
                <a:gd name="connsiteX3" fmla="*/ 42095 w 84190"/>
                <a:gd name="connsiteY3" fmla="*/ 0 h 84190"/>
                <a:gd name="connsiteX4" fmla="*/ 84191 w 84190"/>
                <a:gd name="connsiteY4" fmla="*/ 42095 h 8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90" h="84190">
                  <a:moveTo>
                    <a:pt x="84191" y="42095"/>
                  </a:moveTo>
                  <a:cubicBezTo>
                    <a:pt x="84191" y="65344"/>
                    <a:pt x="65344" y="84191"/>
                    <a:pt x="42095" y="84191"/>
                  </a:cubicBezTo>
                  <a:cubicBezTo>
                    <a:pt x="18847" y="84191"/>
                    <a:pt x="0" y="65344"/>
                    <a:pt x="0" y="42095"/>
                  </a:cubicBezTo>
                  <a:cubicBezTo>
                    <a:pt x="0" y="18847"/>
                    <a:pt x="18847" y="0"/>
                    <a:pt x="42095" y="0"/>
                  </a:cubicBezTo>
                  <a:cubicBezTo>
                    <a:pt x="65344" y="0"/>
                    <a:pt x="84191" y="18847"/>
                    <a:pt x="84191" y="42095"/>
                  </a:cubicBezTo>
                  <a:close/>
                </a:path>
              </a:pathLst>
            </a:custGeom>
            <a:noFill/>
            <a:ln w="9525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847CBBE-CCFA-4543-FB9E-650ED5C360B2}"/>
                </a:ext>
              </a:extLst>
            </p:cNvPr>
            <p:cNvSpPr/>
            <p:nvPr/>
          </p:nvSpPr>
          <p:spPr>
            <a:xfrm>
              <a:off x="1354488" y="1827051"/>
              <a:ext cx="84190" cy="84190"/>
            </a:xfrm>
            <a:custGeom>
              <a:avLst/>
              <a:gdLst>
                <a:gd name="connsiteX0" fmla="*/ 84191 w 84190"/>
                <a:gd name="connsiteY0" fmla="*/ 42095 h 84190"/>
                <a:gd name="connsiteX1" fmla="*/ 42095 w 84190"/>
                <a:gd name="connsiteY1" fmla="*/ 84191 h 84190"/>
                <a:gd name="connsiteX2" fmla="*/ 0 w 84190"/>
                <a:gd name="connsiteY2" fmla="*/ 42095 h 84190"/>
                <a:gd name="connsiteX3" fmla="*/ 42095 w 84190"/>
                <a:gd name="connsiteY3" fmla="*/ 0 h 84190"/>
                <a:gd name="connsiteX4" fmla="*/ 84191 w 84190"/>
                <a:gd name="connsiteY4" fmla="*/ 42095 h 8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90" h="84190">
                  <a:moveTo>
                    <a:pt x="84191" y="42095"/>
                  </a:moveTo>
                  <a:cubicBezTo>
                    <a:pt x="84191" y="65344"/>
                    <a:pt x="65344" y="84191"/>
                    <a:pt x="42095" y="84191"/>
                  </a:cubicBezTo>
                  <a:cubicBezTo>
                    <a:pt x="18847" y="84191"/>
                    <a:pt x="0" y="65344"/>
                    <a:pt x="0" y="42095"/>
                  </a:cubicBezTo>
                  <a:cubicBezTo>
                    <a:pt x="0" y="18847"/>
                    <a:pt x="18847" y="0"/>
                    <a:pt x="42095" y="0"/>
                  </a:cubicBezTo>
                  <a:cubicBezTo>
                    <a:pt x="65344" y="0"/>
                    <a:pt x="84191" y="18847"/>
                    <a:pt x="84191" y="42095"/>
                  </a:cubicBezTo>
                  <a:close/>
                </a:path>
              </a:pathLst>
            </a:custGeom>
            <a:noFill/>
            <a:ln w="9525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46AD3FD-4FA5-6D88-DA55-9DF01E3A68A9}"/>
                </a:ext>
              </a:extLst>
            </p:cNvPr>
            <p:cNvSpPr/>
            <p:nvPr/>
          </p:nvSpPr>
          <p:spPr>
            <a:xfrm>
              <a:off x="1414123" y="1869147"/>
              <a:ext cx="84190" cy="84190"/>
            </a:xfrm>
            <a:custGeom>
              <a:avLst/>
              <a:gdLst>
                <a:gd name="connsiteX0" fmla="*/ 84191 w 84190"/>
                <a:gd name="connsiteY0" fmla="*/ 42095 h 84190"/>
                <a:gd name="connsiteX1" fmla="*/ 42095 w 84190"/>
                <a:gd name="connsiteY1" fmla="*/ 84191 h 84190"/>
                <a:gd name="connsiteX2" fmla="*/ 0 w 84190"/>
                <a:gd name="connsiteY2" fmla="*/ 42095 h 84190"/>
                <a:gd name="connsiteX3" fmla="*/ 42095 w 84190"/>
                <a:gd name="connsiteY3" fmla="*/ 0 h 84190"/>
                <a:gd name="connsiteX4" fmla="*/ 84191 w 84190"/>
                <a:gd name="connsiteY4" fmla="*/ 42095 h 8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90" h="84190">
                  <a:moveTo>
                    <a:pt x="84191" y="42095"/>
                  </a:moveTo>
                  <a:cubicBezTo>
                    <a:pt x="84191" y="65344"/>
                    <a:pt x="65344" y="84191"/>
                    <a:pt x="42095" y="84191"/>
                  </a:cubicBezTo>
                  <a:cubicBezTo>
                    <a:pt x="18847" y="84191"/>
                    <a:pt x="0" y="65344"/>
                    <a:pt x="0" y="42095"/>
                  </a:cubicBezTo>
                  <a:cubicBezTo>
                    <a:pt x="0" y="18847"/>
                    <a:pt x="18847" y="0"/>
                    <a:pt x="42095" y="0"/>
                  </a:cubicBezTo>
                  <a:cubicBezTo>
                    <a:pt x="65344" y="0"/>
                    <a:pt x="84191" y="18847"/>
                    <a:pt x="84191" y="42095"/>
                  </a:cubicBezTo>
                  <a:close/>
                </a:path>
              </a:pathLst>
            </a:custGeom>
            <a:noFill/>
            <a:ln w="9525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DD261A0-8FB9-22E9-3BFB-840BEB1A0134}"/>
                </a:ext>
              </a:extLst>
            </p:cNvPr>
            <p:cNvSpPr/>
            <p:nvPr/>
          </p:nvSpPr>
          <p:spPr>
            <a:xfrm>
              <a:off x="1527324" y="1937079"/>
              <a:ext cx="84190" cy="84190"/>
            </a:xfrm>
            <a:custGeom>
              <a:avLst/>
              <a:gdLst>
                <a:gd name="connsiteX0" fmla="*/ 84191 w 84190"/>
                <a:gd name="connsiteY0" fmla="*/ 42095 h 84190"/>
                <a:gd name="connsiteX1" fmla="*/ 42095 w 84190"/>
                <a:gd name="connsiteY1" fmla="*/ 84191 h 84190"/>
                <a:gd name="connsiteX2" fmla="*/ 0 w 84190"/>
                <a:gd name="connsiteY2" fmla="*/ 42095 h 84190"/>
                <a:gd name="connsiteX3" fmla="*/ 42095 w 84190"/>
                <a:gd name="connsiteY3" fmla="*/ 0 h 84190"/>
                <a:gd name="connsiteX4" fmla="*/ 84191 w 84190"/>
                <a:gd name="connsiteY4" fmla="*/ 42095 h 8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90" h="84190">
                  <a:moveTo>
                    <a:pt x="84191" y="42095"/>
                  </a:moveTo>
                  <a:cubicBezTo>
                    <a:pt x="84191" y="65344"/>
                    <a:pt x="65344" y="84191"/>
                    <a:pt x="42095" y="84191"/>
                  </a:cubicBezTo>
                  <a:cubicBezTo>
                    <a:pt x="18847" y="84191"/>
                    <a:pt x="0" y="65344"/>
                    <a:pt x="0" y="42095"/>
                  </a:cubicBezTo>
                  <a:cubicBezTo>
                    <a:pt x="0" y="18847"/>
                    <a:pt x="18847" y="0"/>
                    <a:pt x="42095" y="0"/>
                  </a:cubicBezTo>
                  <a:cubicBezTo>
                    <a:pt x="65344" y="0"/>
                    <a:pt x="84191" y="18847"/>
                    <a:pt x="84191" y="42095"/>
                  </a:cubicBezTo>
                  <a:close/>
                </a:path>
              </a:pathLst>
            </a:custGeom>
            <a:noFill/>
            <a:ln w="9525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6BC03FA-A3C7-8FF5-E492-6F8EC57FC576}"/>
                </a:ext>
              </a:extLst>
            </p:cNvPr>
            <p:cNvSpPr/>
            <p:nvPr/>
          </p:nvSpPr>
          <p:spPr>
            <a:xfrm>
              <a:off x="1581391" y="2047997"/>
              <a:ext cx="84190" cy="84190"/>
            </a:xfrm>
            <a:custGeom>
              <a:avLst/>
              <a:gdLst>
                <a:gd name="connsiteX0" fmla="*/ 84191 w 84190"/>
                <a:gd name="connsiteY0" fmla="*/ 42095 h 84190"/>
                <a:gd name="connsiteX1" fmla="*/ 42095 w 84190"/>
                <a:gd name="connsiteY1" fmla="*/ 84191 h 84190"/>
                <a:gd name="connsiteX2" fmla="*/ 0 w 84190"/>
                <a:gd name="connsiteY2" fmla="*/ 42095 h 84190"/>
                <a:gd name="connsiteX3" fmla="*/ 42095 w 84190"/>
                <a:gd name="connsiteY3" fmla="*/ 0 h 84190"/>
                <a:gd name="connsiteX4" fmla="*/ 84191 w 84190"/>
                <a:gd name="connsiteY4" fmla="*/ 42095 h 8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90" h="84190">
                  <a:moveTo>
                    <a:pt x="84191" y="42095"/>
                  </a:moveTo>
                  <a:cubicBezTo>
                    <a:pt x="84191" y="65344"/>
                    <a:pt x="65344" y="84191"/>
                    <a:pt x="42095" y="84191"/>
                  </a:cubicBezTo>
                  <a:cubicBezTo>
                    <a:pt x="18847" y="84191"/>
                    <a:pt x="0" y="65344"/>
                    <a:pt x="0" y="42095"/>
                  </a:cubicBezTo>
                  <a:cubicBezTo>
                    <a:pt x="0" y="18847"/>
                    <a:pt x="18847" y="0"/>
                    <a:pt x="42095" y="0"/>
                  </a:cubicBezTo>
                  <a:cubicBezTo>
                    <a:pt x="65344" y="0"/>
                    <a:pt x="84191" y="18847"/>
                    <a:pt x="84191" y="42095"/>
                  </a:cubicBezTo>
                  <a:close/>
                </a:path>
              </a:pathLst>
            </a:custGeom>
            <a:noFill/>
            <a:ln w="9525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AD86EAA-CB97-23E0-FBA5-D769EE79AEEA}"/>
                </a:ext>
              </a:extLst>
            </p:cNvPr>
            <p:cNvSpPr/>
            <p:nvPr/>
          </p:nvSpPr>
          <p:spPr>
            <a:xfrm>
              <a:off x="1638242" y="2090092"/>
              <a:ext cx="84190" cy="84190"/>
            </a:xfrm>
            <a:custGeom>
              <a:avLst/>
              <a:gdLst>
                <a:gd name="connsiteX0" fmla="*/ 84191 w 84190"/>
                <a:gd name="connsiteY0" fmla="*/ 42095 h 84190"/>
                <a:gd name="connsiteX1" fmla="*/ 42095 w 84190"/>
                <a:gd name="connsiteY1" fmla="*/ 84191 h 84190"/>
                <a:gd name="connsiteX2" fmla="*/ 0 w 84190"/>
                <a:gd name="connsiteY2" fmla="*/ 42095 h 84190"/>
                <a:gd name="connsiteX3" fmla="*/ 42095 w 84190"/>
                <a:gd name="connsiteY3" fmla="*/ 0 h 84190"/>
                <a:gd name="connsiteX4" fmla="*/ 84191 w 84190"/>
                <a:gd name="connsiteY4" fmla="*/ 42095 h 8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90" h="84190">
                  <a:moveTo>
                    <a:pt x="84191" y="42095"/>
                  </a:moveTo>
                  <a:cubicBezTo>
                    <a:pt x="84191" y="65344"/>
                    <a:pt x="65344" y="84191"/>
                    <a:pt x="42095" y="84191"/>
                  </a:cubicBezTo>
                  <a:cubicBezTo>
                    <a:pt x="18847" y="84191"/>
                    <a:pt x="0" y="65344"/>
                    <a:pt x="0" y="42095"/>
                  </a:cubicBezTo>
                  <a:cubicBezTo>
                    <a:pt x="0" y="18847"/>
                    <a:pt x="18847" y="0"/>
                    <a:pt x="42095" y="0"/>
                  </a:cubicBezTo>
                  <a:cubicBezTo>
                    <a:pt x="65344" y="0"/>
                    <a:pt x="84191" y="18847"/>
                    <a:pt x="84191" y="42095"/>
                  </a:cubicBezTo>
                  <a:close/>
                </a:path>
              </a:pathLst>
            </a:custGeom>
            <a:noFill/>
            <a:ln w="9525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8622EF3-725B-37DB-076B-F9DE381C92BA}"/>
                </a:ext>
              </a:extLst>
            </p:cNvPr>
            <p:cNvSpPr/>
            <p:nvPr/>
          </p:nvSpPr>
          <p:spPr>
            <a:xfrm>
              <a:off x="1692365" y="2123334"/>
              <a:ext cx="84190" cy="84190"/>
            </a:xfrm>
            <a:custGeom>
              <a:avLst/>
              <a:gdLst>
                <a:gd name="connsiteX0" fmla="*/ 84191 w 84190"/>
                <a:gd name="connsiteY0" fmla="*/ 42095 h 84190"/>
                <a:gd name="connsiteX1" fmla="*/ 42095 w 84190"/>
                <a:gd name="connsiteY1" fmla="*/ 84191 h 84190"/>
                <a:gd name="connsiteX2" fmla="*/ 0 w 84190"/>
                <a:gd name="connsiteY2" fmla="*/ 42095 h 84190"/>
                <a:gd name="connsiteX3" fmla="*/ 42095 w 84190"/>
                <a:gd name="connsiteY3" fmla="*/ 0 h 84190"/>
                <a:gd name="connsiteX4" fmla="*/ 84191 w 84190"/>
                <a:gd name="connsiteY4" fmla="*/ 42095 h 8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90" h="84190">
                  <a:moveTo>
                    <a:pt x="84191" y="42095"/>
                  </a:moveTo>
                  <a:cubicBezTo>
                    <a:pt x="84191" y="65344"/>
                    <a:pt x="65344" y="84191"/>
                    <a:pt x="42095" y="84191"/>
                  </a:cubicBezTo>
                  <a:cubicBezTo>
                    <a:pt x="18847" y="84191"/>
                    <a:pt x="0" y="65344"/>
                    <a:pt x="0" y="42095"/>
                  </a:cubicBezTo>
                  <a:cubicBezTo>
                    <a:pt x="0" y="18847"/>
                    <a:pt x="18847" y="0"/>
                    <a:pt x="42095" y="0"/>
                  </a:cubicBezTo>
                  <a:cubicBezTo>
                    <a:pt x="65344" y="0"/>
                    <a:pt x="84191" y="18847"/>
                    <a:pt x="84191" y="42095"/>
                  </a:cubicBezTo>
                  <a:close/>
                </a:path>
              </a:pathLst>
            </a:custGeom>
            <a:noFill/>
            <a:ln w="9525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E58F53D-38D7-E481-3641-58392079AFAA}"/>
                </a:ext>
              </a:extLst>
            </p:cNvPr>
            <p:cNvSpPr/>
            <p:nvPr/>
          </p:nvSpPr>
          <p:spPr>
            <a:xfrm>
              <a:off x="1753336" y="2237036"/>
              <a:ext cx="84190" cy="84190"/>
            </a:xfrm>
            <a:custGeom>
              <a:avLst/>
              <a:gdLst>
                <a:gd name="connsiteX0" fmla="*/ 84191 w 84190"/>
                <a:gd name="connsiteY0" fmla="*/ 42095 h 84190"/>
                <a:gd name="connsiteX1" fmla="*/ 42095 w 84190"/>
                <a:gd name="connsiteY1" fmla="*/ 84191 h 84190"/>
                <a:gd name="connsiteX2" fmla="*/ 0 w 84190"/>
                <a:gd name="connsiteY2" fmla="*/ 42095 h 84190"/>
                <a:gd name="connsiteX3" fmla="*/ 42095 w 84190"/>
                <a:gd name="connsiteY3" fmla="*/ 0 h 84190"/>
                <a:gd name="connsiteX4" fmla="*/ 84191 w 84190"/>
                <a:gd name="connsiteY4" fmla="*/ 42095 h 8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90" h="84190">
                  <a:moveTo>
                    <a:pt x="84191" y="42095"/>
                  </a:moveTo>
                  <a:cubicBezTo>
                    <a:pt x="84191" y="65344"/>
                    <a:pt x="65344" y="84191"/>
                    <a:pt x="42095" y="84191"/>
                  </a:cubicBezTo>
                  <a:cubicBezTo>
                    <a:pt x="18847" y="84191"/>
                    <a:pt x="0" y="65344"/>
                    <a:pt x="0" y="42095"/>
                  </a:cubicBezTo>
                  <a:cubicBezTo>
                    <a:pt x="0" y="18847"/>
                    <a:pt x="18847" y="0"/>
                    <a:pt x="42095" y="0"/>
                  </a:cubicBezTo>
                  <a:cubicBezTo>
                    <a:pt x="65344" y="0"/>
                    <a:pt x="84191" y="18847"/>
                    <a:pt x="84191" y="42095"/>
                  </a:cubicBezTo>
                  <a:close/>
                </a:path>
              </a:pathLst>
            </a:custGeom>
            <a:noFill/>
            <a:ln w="9525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FCBEBAF-E20E-5EC2-01BB-407F6ED5CD8A}"/>
                </a:ext>
              </a:extLst>
            </p:cNvPr>
            <p:cNvSpPr/>
            <p:nvPr/>
          </p:nvSpPr>
          <p:spPr>
            <a:xfrm>
              <a:off x="1810187" y="2279132"/>
              <a:ext cx="84190" cy="84190"/>
            </a:xfrm>
            <a:custGeom>
              <a:avLst/>
              <a:gdLst>
                <a:gd name="connsiteX0" fmla="*/ 84191 w 84190"/>
                <a:gd name="connsiteY0" fmla="*/ 42095 h 84190"/>
                <a:gd name="connsiteX1" fmla="*/ 42095 w 84190"/>
                <a:gd name="connsiteY1" fmla="*/ 84191 h 84190"/>
                <a:gd name="connsiteX2" fmla="*/ 0 w 84190"/>
                <a:gd name="connsiteY2" fmla="*/ 42095 h 84190"/>
                <a:gd name="connsiteX3" fmla="*/ 42095 w 84190"/>
                <a:gd name="connsiteY3" fmla="*/ 0 h 84190"/>
                <a:gd name="connsiteX4" fmla="*/ 84191 w 84190"/>
                <a:gd name="connsiteY4" fmla="*/ 42095 h 8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90" h="84190">
                  <a:moveTo>
                    <a:pt x="84191" y="42095"/>
                  </a:moveTo>
                  <a:cubicBezTo>
                    <a:pt x="84191" y="65344"/>
                    <a:pt x="65344" y="84191"/>
                    <a:pt x="42095" y="84191"/>
                  </a:cubicBezTo>
                  <a:cubicBezTo>
                    <a:pt x="18847" y="84191"/>
                    <a:pt x="0" y="65344"/>
                    <a:pt x="0" y="42095"/>
                  </a:cubicBezTo>
                  <a:cubicBezTo>
                    <a:pt x="0" y="18847"/>
                    <a:pt x="18847" y="0"/>
                    <a:pt x="42095" y="0"/>
                  </a:cubicBezTo>
                  <a:cubicBezTo>
                    <a:pt x="65344" y="0"/>
                    <a:pt x="84191" y="18847"/>
                    <a:pt x="84191" y="42095"/>
                  </a:cubicBezTo>
                  <a:close/>
                </a:path>
              </a:pathLst>
            </a:custGeom>
            <a:noFill/>
            <a:ln w="9525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9A797FF-B8C1-3DA4-D7C2-364CB45C2929}"/>
                </a:ext>
              </a:extLst>
            </p:cNvPr>
            <p:cNvSpPr/>
            <p:nvPr/>
          </p:nvSpPr>
          <p:spPr>
            <a:xfrm>
              <a:off x="1865646" y="2310982"/>
              <a:ext cx="84190" cy="84190"/>
            </a:xfrm>
            <a:custGeom>
              <a:avLst/>
              <a:gdLst>
                <a:gd name="connsiteX0" fmla="*/ 84191 w 84190"/>
                <a:gd name="connsiteY0" fmla="*/ 42095 h 84190"/>
                <a:gd name="connsiteX1" fmla="*/ 42095 w 84190"/>
                <a:gd name="connsiteY1" fmla="*/ 84191 h 84190"/>
                <a:gd name="connsiteX2" fmla="*/ 0 w 84190"/>
                <a:gd name="connsiteY2" fmla="*/ 42095 h 84190"/>
                <a:gd name="connsiteX3" fmla="*/ 42095 w 84190"/>
                <a:gd name="connsiteY3" fmla="*/ 0 h 84190"/>
                <a:gd name="connsiteX4" fmla="*/ 84191 w 84190"/>
                <a:gd name="connsiteY4" fmla="*/ 42095 h 8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90" h="84190">
                  <a:moveTo>
                    <a:pt x="84191" y="42095"/>
                  </a:moveTo>
                  <a:cubicBezTo>
                    <a:pt x="84191" y="65344"/>
                    <a:pt x="65344" y="84191"/>
                    <a:pt x="42095" y="84191"/>
                  </a:cubicBezTo>
                  <a:cubicBezTo>
                    <a:pt x="18847" y="84191"/>
                    <a:pt x="0" y="65344"/>
                    <a:pt x="0" y="42095"/>
                  </a:cubicBezTo>
                  <a:cubicBezTo>
                    <a:pt x="0" y="18847"/>
                    <a:pt x="18847" y="0"/>
                    <a:pt x="42095" y="0"/>
                  </a:cubicBezTo>
                  <a:cubicBezTo>
                    <a:pt x="65344" y="0"/>
                    <a:pt x="84191" y="18847"/>
                    <a:pt x="84191" y="42095"/>
                  </a:cubicBezTo>
                  <a:close/>
                </a:path>
              </a:pathLst>
            </a:custGeom>
            <a:noFill/>
            <a:ln w="9525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9DE75A2B-B4D6-CEFD-EE03-F0120E5DF1A7}"/>
                </a:ext>
              </a:extLst>
            </p:cNvPr>
            <p:cNvSpPr/>
            <p:nvPr/>
          </p:nvSpPr>
          <p:spPr>
            <a:xfrm>
              <a:off x="1921105" y="2345671"/>
              <a:ext cx="84190" cy="84190"/>
            </a:xfrm>
            <a:custGeom>
              <a:avLst/>
              <a:gdLst>
                <a:gd name="connsiteX0" fmla="*/ 84191 w 84190"/>
                <a:gd name="connsiteY0" fmla="*/ 42095 h 84190"/>
                <a:gd name="connsiteX1" fmla="*/ 42095 w 84190"/>
                <a:gd name="connsiteY1" fmla="*/ 84191 h 84190"/>
                <a:gd name="connsiteX2" fmla="*/ 0 w 84190"/>
                <a:gd name="connsiteY2" fmla="*/ 42095 h 84190"/>
                <a:gd name="connsiteX3" fmla="*/ 42095 w 84190"/>
                <a:gd name="connsiteY3" fmla="*/ 0 h 84190"/>
                <a:gd name="connsiteX4" fmla="*/ 84191 w 84190"/>
                <a:gd name="connsiteY4" fmla="*/ 42095 h 8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90" h="84190">
                  <a:moveTo>
                    <a:pt x="84191" y="42095"/>
                  </a:moveTo>
                  <a:cubicBezTo>
                    <a:pt x="84191" y="65344"/>
                    <a:pt x="65344" y="84191"/>
                    <a:pt x="42095" y="84191"/>
                  </a:cubicBezTo>
                  <a:cubicBezTo>
                    <a:pt x="18847" y="84191"/>
                    <a:pt x="0" y="65344"/>
                    <a:pt x="0" y="42095"/>
                  </a:cubicBezTo>
                  <a:cubicBezTo>
                    <a:pt x="0" y="18847"/>
                    <a:pt x="18847" y="0"/>
                    <a:pt x="42095" y="0"/>
                  </a:cubicBezTo>
                  <a:cubicBezTo>
                    <a:pt x="65344" y="0"/>
                    <a:pt x="84191" y="18847"/>
                    <a:pt x="84191" y="42095"/>
                  </a:cubicBezTo>
                  <a:close/>
                </a:path>
              </a:pathLst>
            </a:custGeom>
            <a:noFill/>
            <a:ln w="9525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8E1D3DD-9D77-B126-D6E1-4F2FFDA14FEC}"/>
                </a:ext>
              </a:extLst>
            </p:cNvPr>
            <p:cNvSpPr/>
            <p:nvPr/>
          </p:nvSpPr>
          <p:spPr>
            <a:xfrm>
              <a:off x="2149902" y="2423292"/>
              <a:ext cx="84190" cy="84190"/>
            </a:xfrm>
            <a:custGeom>
              <a:avLst/>
              <a:gdLst>
                <a:gd name="connsiteX0" fmla="*/ 84191 w 84190"/>
                <a:gd name="connsiteY0" fmla="*/ 42095 h 84190"/>
                <a:gd name="connsiteX1" fmla="*/ 42095 w 84190"/>
                <a:gd name="connsiteY1" fmla="*/ 84191 h 84190"/>
                <a:gd name="connsiteX2" fmla="*/ 0 w 84190"/>
                <a:gd name="connsiteY2" fmla="*/ 42095 h 84190"/>
                <a:gd name="connsiteX3" fmla="*/ 42095 w 84190"/>
                <a:gd name="connsiteY3" fmla="*/ 0 h 84190"/>
                <a:gd name="connsiteX4" fmla="*/ 84191 w 84190"/>
                <a:gd name="connsiteY4" fmla="*/ 42095 h 8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90" h="84190">
                  <a:moveTo>
                    <a:pt x="84191" y="42095"/>
                  </a:moveTo>
                  <a:cubicBezTo>
                    <a:pt x="84191" y="65344"/>
                    <a:pt x="65344" y="84191"/>
                    <a:pt x="42095" y="84191"/>
                  </a:cubicBezTo>
                  <a:cubicBezTo>
                    <a:pt x="18847" y="84191"/>
                    <a:pt x="0" y="65344"/>
                    <a:pt x="0" y="42095"/>
                  </a:cubicBezTo>
                  <a:cubicBezTo>
                    <a:pt x="0" y="18847"/>
                    <a:pt x="18847" y="0"/>
                    <a:pt x="42095" y="0"/>
                  </a:cubicBezTo>
                  <a:cubicBezTo>
                    <a:pt x="65344" y="0"/>
                    <a:pt x="84191" y="18847"/>
                    <a:pt x="84191" y="42095"/>
                  </a:cubicBezTo>
                  <a:close/>
                </a:path>
              </a:pathLst>
            </a:custGeom>
            <a:noFill/>
            <a:ln w="9525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1E6D9AC-3607-0E42-D30D-2D270689538B}"/>
                </a:ext>
              </a:extLst>
            </p:cNvPr>
            <p:cNvSpPr/>
            <p:nvPr/>
          </p:nvSpPr>
          <p:spPr>
            <a:xfrm>
              <a:off x="2260820" y="2574468"/>
              <a:ext cx="84190" cy="84190"/>
            </a:xfrm>
            <a:custGeom>
              <a:avLst/>
              <a:gdLst>
                <a:gd name="connsiteX0" fmla="*/ 84191 w 84190"/>
                <a:gd name="connsiteY0" fmla="*/ 42095 h 84190"/>
                <a:gd name="connsiteX1" fmla="*/ 42095 w 84190"/>
                <a:gd name="connsiteY1" fmla="*/ 84191 h 84190"/>
                <a:gd name="connsiteX2" fmla="*/ 0 w 84190"/>
                <a:gd name="connsiteY2" fmla="*/ 42095 h 84190"/>
                <a:gd name="connsiteX3" fmla="*/ 42095 w 84190"/>
                <a:gd name="connsiteY3" fmla="*/ 0 h 84190"/>
                <a:gd name="connsiteX4" fmla="*/ 84191 w 84190"/>
                <a:gd name="connsiteY4" fmla="*/ 42095 h 8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90" h="84190">
                  <a:moveTo>
                    <a:pt x="84191" y="42095"/>
                  </a:moveTo>
                  <a:cubicBezTo>
                    <a:pt x="84191" y="65344"/>
                    <a:pt x="65344" y="84191"/>
                    <a:pt x="42095" y="84191"/>
                  </a:cubicBezTo>
                  <a:cubicBezTo>
                    <a:pt x="18847" y="84191"/>
                    <a:pt x="0" y="65344"/>
                    <a:pt x="0" y="42095"/>
                  </a:cubicBezTo>
                  <a:cubicBezTo>
                    <a:pt x="0" y="18847"/>
                    <a:pt x="18847" y="0"/>
                    <a:pt x="42095" y="0"/>
                  </a:cubicBezTo>
                  <a:cubicBezTo>
                    <a:pt x="65344" y="0"/>
                    <a:pt x="84191" y="18847"/>
                    <a:pt x="84191" y="42095"/>
                  </a:cubicBezTo>
                  <a:close/>
                </a:path>
              </a:pathLst>
            </a:custGeom>
            <a:noFill/>
            <a:ln w="9525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DF14023-DDF9-AB1C-80AF-BE3C93E4870A}"/>
                </a:ext>
              </a:extLst>
            </p:cNvPr>
            <p:cNvSpPr/>
            <p:nvPr/>
          </p:nvSpPr>
          <p:spPr>
            <a:xfrm>
              <a:off x="2711453" y="2610494"/>
              <a:ext cx="84190" cy="84190"/>
            </a:xfrm>
            <a:custGeom>
              <a:avLst/>
              <a:gdLst>
                <a:gd name="connsiteX0" fmla="*/ 84191 w 84190"/>
                <a:gd name="connsiteY0" fmla="*/ 42095 h 84190"/>
                <a:gd name="connsiteX1" fmla="*/ 42095 w 84190"/>
                <a:gd name="connsiteY1" fmla="*/ 84191 h 84190"/>
                <a:gd name="connsiteX2" fmla="*/ 0 w 84190"/>
                <a:gd name="connsiteY2" fmla="*/ 42095 h 84190"/>
                <a:gd name="connsiteX3" fmla="*/ 42095 w 84190"/>
                <a:gd name="connsiteY3" fmla="*/ 0 h 84190"/>
                <a:gd name="connsiteX4" fmla="*/ 84191 w 84190"/>
                <a:gd name="connsiteY4" fmla="*/ 42095 h 8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90" h="84190">
                  <a:moveTo>
                    <a:pt x="84191" y="42095"/>
                  </a:moveTo>
                  <a:cubicBezTo>
                    <a:pt x="84191" y="65344"/>
                    <a:pt x="65344" y="84191"/>
                    <a:pt x="42095" y="84191"/>
                  </a:cubicBezTo>
                  <a:cubicBezTo>
                    <a:pt x="18847" y="84191"/>
                    <a:pt x="0" y="65344"/>
                    <a:pt x="0" y="42095"/>
                  </a:cubicBezTo>
                  <a:cubicBezTo>
                    <a:pt x="0" y="18847"/>
                    <a:pt x="18847" y="0"/>
                    <a:pt x="42095" y="0"/>
                  </a:cubicBezTo>
                  <a:cubicBezTo>
                    <a:pt x="65344" y="0"/>
                    <a:pt x="84191" y="18847"/>
                    <a:pt x="84191" y="42095"/>
                  </a:cubicBezTo>
                  <a:close/>
                </a:path>
              </a:pathLst>
            </a:custGeom>
            <a:noFill/>
            <a:ln w="9525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F8275B4-3BC7-8603-A86A-F8BDDF0D5C4C}"/>
                </a:ext>
              </a:extLst>
            </p:cNvPr>
            <p:cNvSpPr/>
            <p:nvPr/>
          </p:nvSpPr>
          <p:spPr>
            <a:xfrm>
              <a:off x="2769640" y="2646520"/>
              <a:ext cx="84190" cy="84190"/>
            </a:xfrm>
            <a:custGeom>
              <a:avLst/>
              <a:gdLst>
                <a:gd name="connsiteX0" fmla="*/ 84191 w 84190"/>
                <a:gd name="connsiteY0" fmla="*/ 42095 h 84190"/>
                <a:gd name="connsiteX1" fmla="*/ 42095 w 84190"/>
                <a:gd name="connsiteY1" fmla="*/ 84191 h 84190"/>
                <a:gd name="connsiteX2" fmla="*/ 0 w 84190"/>
                <a:gd name="connsiteY2" fmla="*/ 42095 h 84190"/>
                <a:gd name="connsiteX3" fmla="*/ 42095 w 84190"/>
                <a:gd name="connsiteY3" fmla="*/ 0 h 84190"/>
                <a:gd name="connsiteX4" fmla="*/ 84191 w 84190"/>
                <a:gd name="connsiteY4" fmla="*/ 42095 h 8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90" h="84190">
                  <a:moveTo>
                    <a:pt x="84191" y="42095"/>
                  </a:moveTo>
                  <a:cubicBezTo>
                    <a:pt x="84191" y="65344"/>
                    <a:pt x="65344" y="84191"/>
                    <a:pt x="42095" y="84191"/>
                  </a:cubicBezTo>
                  <a:cubicBezTo>
                    <a:pt x="18847" y="84191"/>
                    <a:pt x="0" y="65344"/>
                    <a:pt x="0" y="42095"/>
                  </a:cubicBezTo>
                  <a:cubicBezTo>
                    <a:pt x="0" y="18847"/>
                    <a:pt x="18847" y="0"/>
                    <a:pt x="42095" y="0"/>
                  </a:cubicBezTo>
                  <a:cubicBezTo>
                    <a:pt x="65344" y="0"/>
                    <a:pt x="84191" y="18847"/>
                    <a:pt x="84191" y="42095"/>
                  </a:cubicBezTo>
                  <a:close/>
                </a:path>
              </a:pathLst>
            </a:custGeom>
            <a:noFill/>
            <a:ln w="9525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719F915-2905-BFF5-BC40-78F6F869C6C7}"/>
                </a:ext>
              </a:extLst>
            </p:cNvPr>
            <p:cNvSpPr/>
            <p:nvPr/>
          </p:nvSpPr>
          <p:spPr>
            <a:xfrm>
              <a:off x="3053896" y="2724196"/>
              <a:ext cx="84190" cy="84190"/>
            </a:xfrm>
            <a:custGeom>
              <a:avLst/>
              <a:gdLst>
                <a:gd name="connsiteX0" fmla="*/ 84191 w 84190"/>
                <a:gd name="connsiteY0" fmla="*/ 42095 h 84190"/>
                <a:gd name="connsiteX1" fmla="*/ 42095 w 84190"/>
                <a:gd name="connsiteY1" fmla="*/ 84191 h 84190"/>
                <a:gd name="connsiteX2" fmla="*/ 0 w 84190"/>
                <a:gd name="connsiteY2" fmla="*/ 42095 h 84190"/>
                <a:gd name="connsiteX3" fmla="*/ 42095 w 84190"/>
                <a:gd name="connsiteY3" fmla="*/ 0 h 84190"/>
                <a:gd name="connsiteX4" fmla="*/ 84191 w 84190"/>
                <a:gd name="connsiteY4" fmla="*/ 42095 h 8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90" h="84190">
                  <a:moveTo>
                    <a:pt x="84191" y="42095"/>
                  </a:moveTo>
                  <a:cubicBezTo>
                    <a:pt x="84191" y="65344"/>
                    <a:pt x="65344" y="84191"/>
                    <a:pt x="42095" y="84191"/>
                  </a:cubicBezTo>
                  <a:cubicBezTo>
                    <a:pt x="18847" y="84191"/>
                    <a:pt x="0" y="65344"/>
                    <a:pt x="0" y="42095"/>
                  </a:cubicBezTo>
                  <a:cubicBezTo>
                    <a:pt x="0" y="18847"/>
                    <a:pt x="18847" y="0"/>
                    <a:pt x="42095" y="0"/>
                  </a:cubicBezTo>
                  <a:cubicBezTo>
                    <a:pt x="65344" y="0"/>
                    <a:pt x="84191" y="18847"/>
                    <a:pt x="84191" y="42095"/>
                  </a:cubicBezTo>
                  <a:close/>
                </a:path>
              </a:pathLst>
            </a:custGeom>
            <a:noFill/>
            <a:ln w="9525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9CD7E82-79A5-926D-E5FB-F0B21B9E7ACA}"/>
                </a:ext>
              </a:extLst>
            </p:cNvPr>
            <p:cNvSpPr/>
            <p:nvPr/>
          </p:nvSpPr>
          <p:spPr>
            <a:xfrm>
              <a:off x="3109355" y="2766236"/>
              <a:ext cx="84190" cy="84190"/>
            </a:xfrm>
            <a:custGeom>
              <a:avLst/>
              <a:gdLst>
                <a:gd name="connsiteX0" fmla="*/ 84191 w 84190"/>
                <a:gd name="connsiteY0" fmla="*/ 42095 h 84190"/>
                <a:gd name="connsiteX1" fmla="*/ 42096 w 84190"/>
                <a:gd name="connsiteY1" fmla="*/ 84191 h 84190"/>
                <a:gd name="connsiteX2" fmla="*/ 0 w 84190"/>
                <a:gd name="connsiteY2" fmla="*/ 42095 h 84190"/>
                <a:gd name="connsiteX3" fmla="*/ 42096 w 84190"/>
                <a:gd name="connsiteY3" fmla="*/ 0 h 84190"/>
                <a:gd name="connsiteX4" fmla="*/ 84191 w 84190"/>
                <a:gd name="connsiteY4" fmla="*/ 42095 h 8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90" h="84190">
                  <a:moveTo>
                    <a:pt x="84191" y="42095"/>
                  </a:moveTo>
                  <a:cubicBezTo>
                    <a:pt x="84191" y="65344"/>
                    <a:pt x="65344" y="84191"/>
                    <a:pt x="42096" y="84191"/>
                  </a:cubicBezTo>
                  <a:cubicBezTo>
                    <a:pt x="18847" y="84191"/>
                    <a:pt x="0" y="65344"/>
                    <a:pt x="0" y="42095"/>
                  </a:cubicBezTo>
                  <a:cubicBezTo>
                    <a:pt x="0" y="18847"/>
                    <a:pt x="18847" y="0"/>
                    <a:pt x="42096" y="0"/>
                  </a:cubicBezTo>
                  <a:cubicBezTo>
                    <a:pt x="65344" y="0"/>
                    <a:pt x="84191" y="18847"/>
                    <a:pt x="84191" y="42095"/>
                  </a:cubicBezTo>
                  <a:close/>
                </a:path>
              </a:pathLst>
            </a:custGeom>
            <a:noFill/>
            <a:ln w="9525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86BC473-D954-B6B0-F1A0-6D99D37594FC}"/>
                </a:ext>
              </a:extLst>
            </p:cNvPr>
            <p:cNvSpPr/>
            <p:nvPr/>
          </p:nvSpPr>
          <p:spPr>
            <a:xfrm>
              <a:off x="3221665" y="2799534"/>
              <a:ext cx="84190" cy="84190"/>
            </a:xfrm>
            <a:custGeom>
              <a:avLst/>
              <a:gdLst>
                <a:gd name="connsiteX0" fmla="*/ 84191 w 84190"/>
                <a:gd name="connsiteY0" fmla="*/ 42095 h 84190"/>
                <a:gd name="connsiteX1" fmla="*/ 42095 w 84190"/>
                <a:gd name="connsiteY1" fmla="*/ 84191 h 84190"/>
                <a:gd name="connsiteX2" fmla="*/ 0 w 84190"/>
                <a:gd name="connsiteY2" fmla="*/ 42095 h 84190"/>
                <a:gd name="connsiteX3" fmla="*/ 42095 w 84190"/>
                <a:gd name="connsiteY3" fmla="*/ 0 h 84190"/>
                <a:gd name="connsiteX4" fmla="*/ 84191 w 84190"/>
                <a:gd name="connsiteY4" fmla="*/ 42095 h 8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90" h="84190">
                  <a:moveTo>
                    <a:pt x="84191" y="42095"/>
                  </a:moveTo>
                  <a:cubicBezTo>
                    <a:pt x="84191" y="65344"/>
                    <a:pt x="65344" y="84191"/>
                    <a:pt x="42095" y="84191"/>
                  </a:cubicBezTo>
                  <a:cubicBezTo>
                    <a:pt x="18847" y="84191"/>
                    <a:pt x="0" y="65344"/>
                    <a:pt x="0" y="42095"/>
                  </a:cubicBezTo>
                  <a:cubicBezTo>
                    <a:pt x="0" y="18847"/>
                    <a:pt x="18847" y="0"/>
                    <a:pt x="42095" y="0"/>
                  </a:cubicBezTo>
                  <a:cubicBezTo>
                    <a:pt x="65344" y="0"/>
                    <a:pt x="84191" y="18847"/>
                    <a:pt x="84191" y="42095"/>
                  </a:cubicBezTo>
                  <a:close/>
                </a:path>
              </a:pathLst>
            </a:custGeom>
            <a:noFill/>
            <a:ln w="9525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91362B8-E4A6-01C5-2227-3BED3D38D077}"/>
                </a:ext>
              </a:extLst>
            </p:cNvPr>
            <p:cNvSpPr/>
            <p:nvPr/>
          </p:nvSpPr>
          <p:spPr>
            <a:xfrm>
              <a:off x="3336759" y="2841629"/>
              <a:ext cx="84190" cy="84190"/>
            </a:xfrm>
            <a:custGeom>
              <a:avLst/>
              <a:gdLst>
                <a:gd name="connsiteX0" fmla="*/ 84191 w 84190"/>
                <a:gd name="connsiteY0" fmla="*/ 42095 h 84190"/>
                <a:gd name="connsiteX1" fmla="*/ 42096 w 84190"/>
                <a:gd name="connsiteY1" fmla="*/ 84191 h 84190"/>
                <a:gd name="connsiteX2" fmla="*/ 0 w 84190"/>
                <a:gd name="connsiteY2" fmla="*/ 42095 h 84190"/>
                <a:gd name="connsiteX3" fmla="*/ 42096 w 84190"/>
                <a:gd name="connsiteY3" fmla="*/ 0 h 84190"/>
                <a:gd name="connsiteX4" fmla="*/ 84191 w 84190"/>
                <a:gd name="connsiteY4" fmla="*/ 42095 h 8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90" h="84190">
                  <a:moveTo>
                    <a:pt x="84191" y="42095"/>
                  </a:moveTo>
                  <a:cubicBezTo>
                    <a:pt x="84191" y="65344"/>
                    <a:pt x="65344" y="84191"/>
                    <a:pt x="42096" y="84191"/>
                  </a:cubicBezTo>
                  <a:cubicBezTo>
                    <a:pt x="18847" y="84191"/>
                    <a:pt x="0" y="65344"/>
                    <a:pt x="0" y="42095"/>
                  </a:cubicBezTo>
                  <a:cubicBezTo>
                    <a:pt x="0" y="18847"/>
                    <a:pt x="18847" y="0"/>
                    <a:pt x="42096" y="0"/>
                  </a:cubicBezTo>
                  <a:cubicBezTo>
                    <a:pt x="65344" y="0"/>
                    <a:pt x="84191" y="18847"/>
                    <a:pt x="84191" y="42095"/>
                  </a:cubicBezTo>
                  <a:close/>
                </a:path>
              </a:pathLst>
            </a:custGeom>
            <a:noFill/>
            <a:ln w="9525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3244AA4-6B9B-EE39-347C-AD4452D4FE74}"/>
                </a:ext>
              </a:extLst>
            </p:cNvPr>
            <p:cNvSpPr/>
            <p:nvPr/>
          </p:nvSpPr>
          <p:spPr>
            <a:xfrm>
              <a:off x="3673690" y="2917857"/>
              <a:ext cx="84190" cy="84190"/>
            </a:xfrm>
            <a:custGeom>
              <a:avLst/>
              <a:gdLst>
                <a:gd name="connsiteX0" fmla="*/ 84191 w 84190"/>
                <a:gd name="connsiteY0" fmla="*/ 42095 h 84190"/>
                <a:gd name="connsiteX1" fmla="*/ 42096 w 84190"/>
                <a:gd name="connsiteY1" fmla="*/ 84191 h 84190"/>
                <a:gd name="connsiteX2" fmla="*/ 0 w 84190"/>
                <a:gd name="connsiteY2" fmla="*/ 42095 h 84190"/>
                <a:gd name="connsiteX3" fmla="*/ 42096 w 84190"/>
                <a:gd name="connsiteY3" fmla="*/ 0 h 84190"/>
                <a:gd name="connsiteX4" fmla="*/ 84191 w 84190"/>
                <a:gd name="connsiteY4" fmla="*/ 42095 h 8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90" h="84190">
                  <a:moveTo>
                    <a:pt x="84191" y="42095"/>
                  </a:moveTo>
                  <a:cubicBezTo>
                    <a:pt x="84191" y="65344"/>
                    <a:pt x="65344" y="84191"/>
                    <a:pt x="42096" y="84191"/>
                  </a:cubicBezTo>
                  <a:cubicBezTo>
                    <a:pt x="18847" y="84191"/>
                    <a:pt x="0" y="65344"/>
                    <a:pt x="0" y="42095"/>
                  </a:cubicBezTo>
                  <a:cubicBezTo>
                    <a:pt x="0" y="18847"/>
                    <a:pt x="18847" y="0"/>
                    <a:pt x="42096" y="0"/>
                  </a:cubicBezTo>
                  <a:cubicBezTo>
                    <a:pt x="65344" y="0"/>
                    <a:pt x="84191" y="18847"/>
                    <a:pt x="84191" y="42095"/>
                  </a:cubicBezTo>
                  <a:close/>
                </a:path>
              </a:pathLst>
            </a:custGeom>
            <a:noFill/>
            <a:ln w="9525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6ACA83FB-D24D-E6CA-E687-E9CD36227BDA}"/>
                </a:ext>
              </a:extLst>
            </p:cNvPr>
            <p:cNvSpPr/>
            <p:nvPr/>
          </p:nvSpPr>
          <p:spPr>
            <a:xfrm>
              <a:off x="3844187" y="2959953"/>
              <a:ext cx="84190" cy="84190"/>
            </a:xfrm>
            <a:custGeom>
              <a:avLst/>
              <a:gdLst>
                <a:gd name="connsiteX0" fmla="*/ 84191 w 84190"/>
                <a:gd name="connsiteY0" fmla="*/ 42095 h 84190"/>
                <a:gd name="connsiteX1" fmla="*/ 42096 w 84190"/>
                <a:gd name="connsiteY1" fmla="*/ 84191 h 84190"/>
                <a:gd name="connsiteX2" fmla="*/ 0 w 84190"/>
                <a:gd name="connsiteY2" fmla="*/ 42095 h 84190"/>
                <a:gd name="connsiteX3" fmla="*/ 42096 w 84190"/>
                <a:gd name="connsiteY3" fmla="*/ 0 h 84190"/>
                <a:gd name="connsiteX4" fmla="*/ 84191 w 84190"/>
                <a:gd name="connsiteY4" fmla="*/ 42095 h 8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90" h="84190">
                  <a:moveTo>
                    <a:pt x="84191" y="42095"/>
                  </a:moveTo>
                  <a:cubicBezTo>
                    <a:pt x="84191" y="65344"/>
                    <a:pt x="65344" y="84191"/>
                    <a:pt x="42096" y="84191"/>
                  </a:cubicBezTo>
                  <a:cubicBezTo>
                    <a:pt x="18847" y="84191"/>
                    <a:pt x="0" y="65344"/>
                    <a:pt x="0" y="42095"/>
                  </a:cubicBezTo>
                  <a:cubicBezTo>
                    <a:pt x="0" y="18847"/>
                    <a:pt x="18847" y="0"/>
                    <a:pt x="42096" y="0"/>
                  </a:cubicBezTo>
                  <a:cubicBezTo>
                    <a:pt x="65344" y="0"/>
                    <a:pt x="84191" y="18847"/>
                    <a:pt x="84191" y="42095"/>
                  </a:cubicBezTo>
                  <a:close/>
                </a:path>
              </a:pathLst>
            </a:custGeom>
            <a:noFill/>
            <a:ln w="9525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41EA9E7-7E0D-E683-3A9C-4A97DE7136EA}"/>
                </a:ext>
              </a:extLst>
            </p:cNvPr>
            <p:cNvSpPr/>
            <p:nvPr/>
          </p:nvSpPr>
          <p:spPr>
            <a:xfrm>
              <a:off x="3901038" y="2995979"/>
              <a:ext cx="84190" cy="84190"/>
            </a:xfrm>
            <a:custGeom>
              <a:avLst/>
              <a:gdLst>
                <a:gd name="connsiteX0" fmla="*/ 84191 w 84190"/>
                <a:gd name="connsiteY0" fmla="*/ 42095 h 84190"/>
                <a:gd name="connsiteX1" fmla="*/ 42095 w 84190"/>
                <a:gd name="connsiteY1" fmla="*/ 84191 h 84190"/>
                <a:gd name="connsiteX2" fmla="*/ 0 w 84190"/>
                <a:gd name="connsiteY2" fmla="*/ 42095 h 84190"/>
                <a:gd name="connsiteX3" fmla="*/ 42095 w 84190"/>
                <a:gd name="connsiteY3" fmla="*/ 0 h 84190"/>
                <a:gd name="connsiteX4" fmla="*/ 84191 w 84190"/>
                <a:gd name="connsiteY4" fmla="*/ 42095 h 8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90" h="84190">
                  <a:moveTo>
                    <a:pt x="84191" y="42095"/>
                  </a:moveTo>
                  <a:cubicBezTo>
                    <a:pt x="84191" y="65344"/>
                    <a:pt x="65344" y="84191"/>
                    <a:pt x="42095" y="84191"/>
                  </a:cubicBezTo>
                  <a:cubicBezTo>
                    <a:pt x="18847" y="84191"/>
                    <a:pt x="0" y="65344"/>
                    <a:pt x="0" y="42095"/>
                  </a:cubicBezTo>
                  <a:cubicBezTo>
                    <a:pt x="0" y="18847"/>
                    <a:pt x="18847" y="0"/>
                    <a:pt x="42095" y="0"/>
                  </a:cubicBezTo>
                  <a:cubicBezTo>
                    <a:pt x="65344" y="0"/>
                    <a:pt x="84191" y="18847"/>
                    <a:pt x="84191" y="42095"/>
                  </a:cubicBezTo>
                  <a:close/>
                </a:path>
              </a:pathLst>
            </a:custGeom>
            <a:noFill/>
            <a:ln w="9525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34307E7-80F4-A167-C8F7-A3E7849211A8}"/>
                </a:ext>
              </a:extLst>
            </p:cNvPr>
            <p:cNvSpPr/>
            <p:nvPr/>
          </p:nvSpPr>
          <p:spPr>
            <a:xfrm>
              <a:off x="4355847" y="3038074"/>
              <a:ext cx="84190" cy="84190"/>
            </a:xfrm>
            <a:custGeom>
              <a:avLst/>
              <a:gdLst>
                <a:gd name="connsiteX0" fmla="*/ 84191 w 84190"/>
                <a:gd name="connsiteY0" fmla="*/ 42095 h 84190"/>
                <a:gd name="connsiteX1" fmla="*/ 42096 w 84190"/>
                <a:gd name="connsiteY1" fmla="*/ 84191 h 84190"/>
                <a:gd name="connsiteX2" fmla="*/ 0 w 84190"/>
                <a:gd name="connsiteY2" fmla="*/ 42095 h 84190"/>
                <a:gd name="connsiteX3" fmla="*/ 42096 w 84190"/>
                <a:gd name="connsiteY3" fmla="*/ 0 h 84190"/>
                <a:gd name="connsiteX4" fmla="*/ 84191 w 84190"/>
                <a:gd name="connsiteY4" fmla="*/ 42095 h 8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90" h="84190">
                  <a:moveTo>
                    <a:pt x="84191" y="42095"/>
                  </a:moveTo>
                  <a:cubicBezTo>
                    <a:pt x="84191" y="65344"/>
                    <a:pt x="65344" y="84191"/>
                    <a:pt x="42096" y="84191"/>
                  </a:cubicBezTo>
                  <a:cubicBezTo>
                    <a:pt x="18847" y="84191"/>
                    <a:pt x="0" y="65344"/>
                    <a:pt x="0" y="42095"/>
                  </a:cubicBezTo>
                  <a:cubicBezTo>
                    <a:pt x="0" y="18847"/>
                    <a:pt x="18847" y="0"/>
                    <a:pt x="42096" y="0"/>
                  </a:cubicBezTo>
                  <a:cubicBezTo>
                    <a:pt x="65344" y="0"/>
                    <a:pt x="84191" y="18847"/>
                    <a:pt x="84191" y="42095"/>
                  </a:cubicBezTo>
                  <a:close/>
                </a:path>
              </a:pathLst>
            </a:custGeom>
            <a:noFill/>
            <a:ln w="9525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CD62D3E8-B622-0CF8-E9EB-6CB58DD7CCD9}"/>
                </a:ext>
              </a:extLst>
            </p:cNvPr>
            <p:cNvSpPr/>
            <p:nvPr/>
          </p:nvSpPr>
          <p:spPr>
            <a:xfrm>
              <a:off x="4412698" y="3072709"/>
              <a:ext cx="84190" cy="84190"/>
            </a:xfrm>
            <a:custGeom>
              <a:avLst/>
              <a:gdLst>
                <a:gd name="connsiteX0" fmla="*/ 84191 w 84190"/>
                <a:gd name="connsiteY0" fmla="*/ 42095 h 84190"/>
                <a:gd name="connsiteX1" fmla="*/ 42095 w 84190"/>
                <a:gd name="connsiteY1" fmla="*/ 84191 h 84190"/>
                <a:gd name="connsiteX2" fmla="*/ 0 w 84190"/>
                <a:gd name="connsiteY2" fmla="*/ 42095 h 84190"/>
                <a:gd name="connsiteX3" fmla="*/ 42095 w 84190"/>
                <a:gd name="connsiteY3" fmla="*/ 0 h 84190"/>
                <a:gd name="connsiteX4" fmla="*/ 84191 w 84190"/>
                <a:gd name="connsiteY4" fmla="*/ 42095 h 8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90" h="84190">
                  <a:moveTo>
                    <a:pt x="84191" y="42095"/>
                  </a:moveTo>
                  <a:cubicBezTo>
                    <a:pt x="84191" y="65344"/>
                    <a:pt x="65344" y="84191"/>
                    <a:pt x="42095" y="84191"/>
                  </a:cubicBezTo>
                  <a:cubicBezTo>
                    <a:pt x="18847" y="84191"/>
                    <a:pt x="0" y="65344"/>
                    <a:pt x="0" y="42095"/>
                  </a:cubicBezTo>
                  <a:cubicBezTo>
                    <a:pt x="0" y="18847"/>
                    <a:pt x="18847" y="0"/>
                    <a:pt x="42095" y="0"/>
                  </a:cubicBezTo>
                  <a:cubicBezTo>
                    <a:pt x="65344" y="0"/>
                    <a:pt x="84191" y="18847"/>
                    <a:pt x="84191" y="42095"/>
                  </a:cubicBezTo>
                  <a:close/>
                </a:path>
              </a:pathLst>
            </a:custGeom>
            <a:noFill/>
            <a:ln w="9525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F38B5491-D3ED-75B4-D466-D522260BB075}"/>
                </a:ext>
              </a:extLst>
            </p:cNvPr>
            <p:cNvSpPr/>
            <p:nvPr/>
          </p:nvSpPr>
          <p:spPr>
            <a:xfrm>
              <a:off x="4466765" y="3114804"/>
              <a:ext cx="84190" cy="84190"/>
            </a:xfrm>
            <a:custGeom>
              <a:avLst/>
              <a:gdLst>
                <a:gd name="connsiteX0" fmla="*/ 84191 w 84190"/>
                <a:gd name="connsiteY0" fmla="*/ 42095 h 84190"/>
                <a:gd name="connsiteX1" fmla="*/ 42096 w 84190"/>
                <a:gd name="connsiteY1" fmla="*/ 84191 h 84190"/>
                <a:gd name="connsiteX2" fmla="*/ 0 w 84190"/>
                <a:gd name="connsiteY2" fmla="*/ 42095 h 84190"/>
                <a:gd name="connsiteX3" fmla="*/ 42096 w 84190"/>
                <a:gd name="connsiteY3" fmla="*/ 0 h 84190"/>
                <a:gd name="connsiteX4" fmla="*/ 84191 w 84190"/>
                <a:gd name="connsiteY4" fmla="*/ 42095 h 8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90" h="84190">
                  <a:moveTo>
                    <a:pt x="84191" y="42095"/>
                  </a:moveTo>
                  <a:cubicBezTo>
                    <a:pt x="84191" y="65344"/>
                    <a:pt x="65344" y="84191"/>
                    <a:pt x="42096" y="84191"/>
                  </a:cubicBezTo>
                  <a:cubicBezTo>
                    <a:pt x="18847" y="84191"/>
                    <a:pt x="0" y="65344"/>
                    <a:pt x="0" y="42095"/>
                  </a:cubicBezTo>
                  <a:cubicBezTo>
                    <a:pt x="0" y="18847"/>
                    <a:pt x="18847" y="0"/>
                    <a:pt x="42096" y="0"/>
                  </a:cubicBezTo>
                  <a:cubicBezTo>
                    <a:pt x="65344" y="0"/>
                    <a:pt x="84191" y="18847"/>
                    <a:pt x="84191" y="42095"/>
                  </a:cubicBezTo>
                  <a:close/>
                </a:path>
              </a:pathLst>
            </a:custGeom>
            <a:noFill/>
            <a:ln w="9525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DE8F64EB-3780-5B22-440E-699E4FB84422}"/>
                </a:ext>
              </a:extLst>
            </p:cNvPr>
            <p:cNvSpPr/>
            <p:nvPr/>
          </p:nvSpPr>
          <p:spPr>
            <a:xfrm>
              <a:off x="4807816" y="3150830"/>
              <a:ext cx="84190" cy="84190"/>
            </a:xfrm>
            <a:custGeom>
              <a:avLst/>
              <a:gdLst>
                <a:gd name="connsiteX0" fmla="*/ 84191 w 84190"/>
                <a:gd name="connsiteY0" fmla="*/ 42095 h 84190"/>
                <a:gd name="connsiteX1" fmla="*/ 42096 w 84190"/>
                <a:gd name="connsiteY1" fmla="*/ 84191 h 84190"/>
                <a:gd name="connsiteX2" fmla="*/ 0 w 84190"/>
                <a:gd name="connsiteY2" fmla="*/ 42095 h 84190"/>
                <a:gd name="connsiteX3" fmla="*/ 42096 w 84190"/>
                <a:gd name="connsiteY3" fmla="*/ 0 h 84190"/>
                <a:gd name="connsiteX4" fmla="*/ 84191 w 84190"/>
                <a:gd name="connsiteY4" fmla="*/ 42095 h 8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90" h="84190">
                  <a:moveTo>
                    <a:pt x="84191" y="42095"/>
                  </a:moveTo>
                  <a:cubicBezTo>
                    <a:pt x="84191" y="65344"/>
                    <a:pt x="65344" y="84191"/>
                    <a:pt x="42096" y="84191"/>
                  </a:cubicBezTo>
                  <a:cubicBezTo>
                    <a:pt x="18847" y="84191"/>
                    <a:pt x="0" y="65344"/>
                    <a:pt x="0" y="42095"/>
                  </a:cubicBezTo>
                  <a:cubicBezTo>
                    <a:pt x="0" y="18847"/>
                    <a:pt x="18847" y="0"/>
                    <a:pt x="42096" y="0"/>
                  </a:cubicBezTo>
                  <a:cubicBezTo>
                    <a:pt x="65344" y="0"/>
                    <a:pt x="84191" y="18847"/>
                    <a:pt x="84191" y="42095"/>
                  </a:cubicBezTo>
                  <a:close/>
                </a:path>
              </a:pathLst>
            </a:custGeom>
            <a:noFill/>
            <a:ln w="9525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29CF5EDE-F4BF-1B84-1E2A-7D1D29E7F458}"/>
                </a:ext>
              </a:extLst>
            </p:cNvPr>
            <p:cNvSpPr/>
            <p:nvPr/>
          </p:nvSpPr>
          <p:spPr>
            <a:xfrm>
              <a:off x="4864667" y="3192926"/>
              <a:ext cx="84190" cy="84190"/>
            </a:xfrm>
            <a:custGeom>
              <a:avLst/>
              <a:gdLst>
                <a:gd name="connsiteX0" fmla="*/ 84191 w 84190"/>
                <a:gd name="connsiteY0" fmla="*/ 42095 h 84190"/>
                <a:gd name="connsiteX1" fmla="*/ 42095 w 84190"/>
                <a:gd name="connsiteY1" fmla="*/ 84191 h 84190"/>
                <a:gd name="connsiteX2" fmla="*/ 0 w 84190"/>
                <a:gd name="connsiteY2" fmla="*/ 42095 h 84190"/>
                <a:gd name="connsiteX3" fmla="*/ 42095 w 84190"/>
                <a:gd name="connsiteY3" fmla="*/ 0 h 84190"/>
                <a:gd name="connsiteX4" fmla="*/ 84191 w 84190"/>
                <a:gd name="connsiteY4" fmla="*/ 42095 h 8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90" h="84190">
                  <a:moveTo>
                    <a:pt x="84191" y="42095"/>
                  </a:moveTo>
                  <a:cubicBezTo>
                    <a:pt x="84191" y="65344"/>
                    <a:pt x="65344" y="84191"/>
                    <a:pt x="42095" y="84191"/>
                  </a:cubicBezTo>
                  <a:cubicBezTo>
                    <a:pt x="18847" y="84191"/>
                    <a:pt x="0" y="65344"/>
                    <a:pt x="0" y="42095"/>
                  </a:cubicBezTo>
                  <a:cubicBezTo>
                    <a:pt x="0" y="18847"/>
                    <a:pt x="18847" y="0"/>
                    <a:pt x="42095" y="0"/>
                  </a:cubicBezTo>
                  <a:cubicBezTo>
                    <a:pt x="65344" y="0"/>
                    <a:pt x="84191" y="18847"/>
                    <a:pt x="84191" y="42095"/>
                  </a:cubicBezTo>
                  <a:close/>
                </a:path>
              </a:pathLst>
            </a:custGeom>
            <a:noFill/>
            <a:ln w="9525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8DA7B9C8-2DC4-AA7E-D97A-70FC8A86E883}"/>
                </a:ext>
              </a:extLst>
            </p:cNvPr>
            <p:cNvSpPr/>
            <p:nvPr/>
          </p:nvSpPr>
          <p:spPr>
            <a:xfrm>
              <a:off x="5373543" y="3233128"/>
              <a:ext cx="84190" cy="84190"/>
            </a:xfrm>
            <a:custGeom>
              <a:avLst/>
              <a:gdLst>
                <a:gd name="connsiteX0" fmla="*/ 84191 w 84190"/>
                <a:gd name="connsiteY0" fmla="*/ 42095 h 84190"/>
                <a:gd name="connsiteX1" fmla="*/ 42095 w 84190"/>
                <a:gd name="connsiteY1" fmla="*/ 84191 h 84190"/>
                <a:gd name="connsiteX2" fmla="*/ 0 w 84190"/>
                <a:gd name="connsiteY2" fmla="*/ 42095 h 84190"/>
                <a:gd name="connsiteX3" fmla="*/ 42095 w 84190"/>
                <a:gd name="connsiteY3" fmla="*/ 0 h 84190"/>
                <a:gd name="connsiteX4" fmla="*/ 84191 w 84190"/>
                <a:gd name="connsiteY4" fmla="*/ 42095 h 8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90" h="84190">
                  <a:moveTo>
                    <a:pt x="84191" y="42095"/>
                  </a:moveTo>
                  <a:cubicBezTo>
                    <a:pt x="84191" y="65344"/>
                    <a:pt x="65344" y="84191"/>
                    <a:pt x="42095" y="84191"/>
                  </a:cubicBezTo>
                  <a:cubicBezTo>
                    <a:pt x="18847" y="84191"/>
                    <a:pt x="0" y="65344"/>
                    <a:pt x="0" y="42095"/>
                  </a:cubicBezTo>
                  <a:cubicBezTo>
                    <a:pt x="0" y="18847"/>
                    <a:pt x="18847" y="0"/>
                    <a:pt x="42095" y="0"/>
                  </a:cubicBezTo>
                  <a:cubicBezTo>
                    <a:pt x="65344" y="0"/>
                    <a:pt x="84191" y="18847"/>
                    <a:pt x="84191" y="42095"/>
                  </a:cubicBezTo>
                  <a:close/>
                </a:path>
              </a:pathLst>
            </a:custGeom>
            <a:noFill/>
            <a:ln w="9525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CF17BE6E-0D87-7B80-6D89-9A9E10434DBB}"/>
                </a:ext>
              </a:extLst>
            </p:cNvPr>
            <p:cNvSpPr/>
            <p:nvPr/>
          </p:nvSpPr>
          <p:spPr>
            <a:xfrm>
              <a:off x="5429002" y="3269154"/>
              <a:ext cx="84190" cy="84190"/>
            </a:xfrm>
            <a:custGeom>
              <a:avLst/>
              <a:gdLst>
                <a:gd name="connsiteX0" fmla="*/ 84191 w 84190"/>
                <a:gd name="connsiteY0" fmla="*/ 42095 h 84190"/>
                <a:gd name="connsiteX1" fmla="*/ 42096 w 84190"/>
                <a:gd name="connsiteY1" fmla="*/ 84191 h 84190"/>
                <a:gd name="connsiteX2" fmla="*/ 0 w 84190"/>
                <a:gd name="connsiteY2" fmla="*/ 42095 h 84190"/>
                <a:gd name="connsiteX3" fmla="*/ 42096 w 84190"/>
                <a:gd name="connsiteY3" fmla="*/ 0 h 84190"/>
                <a:gd name="connsiteX4" fmla="*/ 84191 w 84190"/>
                <a:gd name="connsiteY4" fmla="*/ 42095 h 8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90" h="84190">
                  <a:moveTo>
                    <a:pt x="84191" y="42095"/>
                  </a:moveTo>
                  <a:cubicBezTo>
                    <a:pt x="84191" y="65344"/>
                    <a:pt x="65344" y="84191"/>
                    <a:pt x="42096" y="84191"/>
                  </a:cubicBezTo>
                  <a:cubicBezTo>
                    <a:pt x="18847" y="84191"/>
                    <a:pt x="0" y="65344"/>
                    <a:pt x="0" y="42095"/>
                  </a:cubicBezTo>
                  <a:cubicBezTo>
                    <a:pt x="0" y="18847"/>
                    <a:pt x="18847" y="0"/>
                    <a:pt x="42096" y="0"/>
                  </a:cubicBezTo>
                  <a:cubicBezTo>
                    <a:pt x="65344" y="0"/>
                    <a:pt x="84191" y="18847"/>
                    <a:pt x="84191" y="42095"/>
                  </a:cubicBezTo>
                  <a:close/>
                </a:path>
              </a:pathLst>
            </a:custGeom>
            <a:noFill/>
            <a:ln w="9525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9D27140B-91CB-9129-1E0E-41BA34C5A601}"/>
                </a:ext>
              </a:extLst>
            </p:cNvPr>
            <p:cNvSpPr/>
            <p:nvPr/>
          </p:nvSpPr>
          <p:spPr>
            <a:xfrm>
              <a:off x="5487245" y="3353345"/>
              <a:ext cx="84190" cy="84190"/>
            </a:xfrm>
            <a:custGeom>
              <a:avLst/>
              <a:gdLst>
                <a:gd name="connsiteX0" fmla="*/ 84191 w 84190"/>
                <a:gd name="connsiteY0" fmla="*/ 42095 h 84190"/>
                <a:gd name="connsiteX1" fmla="*/ 42095 w 84190"/>
                <a:gd name="connsiteY1" fmla="*/ 84191 h 84190"/>
                <a:gd name="connsiteX2" fmla="*/ 0 w 84190"/>
                <a:gd name="connsiteY2" fmla="*/ 42095 h 84190"/>
                <a:gd name="connsiteX3" fmla="*/ 42095 w 84190"/>
                <a:gd name="connsiteY3" fmla="*/ 0 h 84190"/>
                <a:gd name="connsiteX4" fmla="*/ 84191 w 84190"/>
                <a:gd name="connsiteY4" fmla="*/ 42095 h 8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90" h="84190">
                  <a:moveTo>
                    <a:pt x="84191" y="42095"/>
                  </a:moveTo>
                  <a:cubicBezTo>
                    <a:pt x="84191" y="65344"/>
                    <a:pt x="65344" y="84191"/>
                    <a:pt x="42095" y="84191"/>
                  </a:cubicBezTo>
                  <a:cubicBezTo>
                    <a:pt x="18847" y="84191"/>
                    <a:pt x="0" y="65344"/>
                    <a:pt x="0" y="42095"/>
                  </a:cubicBezTo>
                  <a:cubicBezTo>
                    <a:pt x="0" y="18847"/>
                    <a:pt x="18847" y="0"/>
                    <a:pt x="42095" y="0"/>
                  </a:cubicBezTo>
                  <a:cubicBezTo>
                    <a:pt x="65344" y="0"/>
                    <a:pt x="84191" y="18847"/>
                    <a:pt x="84191" y="42095"/>
                  </a:cubicBezTo>
                  <a:close/>
                </a:path>
              </a:pathLst>
            </a:custGeom>
            <a:noFill/>
            <a:ln w="9525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0CEC4FE8-799B-845C-BD1D-EF0BF9B97F99}"/>
                </a:ext>
              </a:extLst>
            </p:cNvPr>
            <p:cNvSpPr/>
            <p:nvPr/>
          </p:nvSpPr>
          <p:spPr>
            <a:xfrm>
              <a:off x="5883700" y="3429573"/>
              <a:ext cx="84190" cy="84190"/>
            </a:xfrm>
            <a:custGeom>
              <a:avLst/>
              <a:gdLst>
                <a:gd name="connsiteX0" fmla="*/ 84191 w 84190"/>
                <a:gd name="connsiteY0" fmla="*/ 42095 h 84190"/>
                <a:gd name="connsiteX1" fmla="*/ 42095 w 84190"/>
                <a:gd name="connsiteY1" fmla="*/ 84191 h 84190"/>
                <a:gd name="connsiteX2" fmla="*/ 0 w 84190"/>
                <a:gd name="connsiteY2" fmla="*/ 42095 h 84190"/>
                <a:gd name="connsiteX3" fmla="*/ 42095 w 84190"/>
                <a:gd name="connsiteY3" fmla="*/ 0 h 84190"/>
                <a:gd name="connsiteX4" fmla="*/ 84191 w 84190"/>
                <a:gd name="connsiteY4" fmla="*/ 42095 h 8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90" h="84190">
                  <a:moveTo>
                    <a:pt x="84191" y="42095"/>
                  </a:moveTo>
                  <a:cubicBezTo>
                    <a:pt x="84191" y="65344"/>
                    <a:pt x="65344" y="84191"/>
                    <a:pt x="42095" y="84191"/>
                  </a:cubicBezTo>
                  <a:cubicBezTo>
                    <a:pt x="18847" y="84191"/>
                    <a:pt x="0" y="65344"/>
                    <a:pt x="0" y="42095"/>
                  </a:cubicBezTo>
                  <a:cubicBezTo>
                    <a:pt x="0" y="18847"/>
                    <a:pt x="18847" y="0"/>
                    <a:pt x="42095" y="0"/>
                  </a:cubicBezTo>
                  <a:cubicBezTo>
                    <a:pt x="65344" y="0"/>
                    <a:pt x="84191" y="18847"/>
                    <a:pt x="84191" y="42095"/>
                  </a:cubicBezTo>
                  <a:close/>
                </a:path>
              </a:pathLst>
            </a:custGeom>
            <a:noFill/>
            <a:ln w="9525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DDD0D843-D996-BD25-E451-09925005D5F0}"/>
                </a:ext>
              </a:extLst>
            </p:cNvPr>
            <p:cNvSpPr/>
            <p:nvPr/>
          </p:nvSpPr>
          <p:spPr>
            <a:xfrm>
              <a:off x="1230262" y="1717859"/>
              <a:ext cx="4358603" cy="2942893"/>
            </a:xfrm>
            <a:custGeom>
              <a:avLst/>
              <a:gdLst>
                <a:gd name="connsiteX0" fmla="*/ 0 w 4358603"/>
                <a:gd name="connsiteY0" fmla="*/ 0 h 2942893"/>
                <a:gd name="connsiteX1" fmla="*/ 0 w 4358603"/>
                <a:gd name="connsiteY1" fmla="*/ 151287 h 2942893"/>
                <a:gd name="connsiteX2" fmla="*/ 111976 w 4358603"/>
                <a:gd name="connsiteY2" fmla="*/ 152847 h 2942893"/>
                <a:gd name="connsiteX3" fmla="*/ 111976 w 4358603"/>
                <a:gd name="connsiteY3" fmla="*/ 372233 h 2942893"/>
                <a:gd name="connsiteX4" fmla="*/ 166321 w 4358603"/>
                <a:gd name="connsiteY4" fmla="*/ 372233 h 2942893"/>
                <a:gd name="connsiteX5" fmla="*/ 166321 w 4358603"/>
                <a:gd name="connsiteY5" fmla="*/ 447570 h 2942893"/>
                <a:gd name="connsiteX6" fmla="*/ 225957 w 4358603"/>
                <a:gd name="connsiteY6" fmla="*/ 447570 h 2942893"/>
                <a:gd name="connsiteX7" fmla="*/ 225957 w 4358603"/>
                <a:gd name="connsiteY7" fmla="*/ 519233 h 2942893"/>
                <a:gd name="connsiteX8" fmla="*/ 339158 w 4358603"/>
                <a:gd name="connsiteY8" fmla="*/ 519233 h 2942893"/>
                <a:gd name="connsiteX9" fmla="*/ 339158 w 4358603"/>
                <a:gd name="connsiteY9" fmla="*/ 593178 h 2942893"/>
                <a:gd name="connsiteX10" fmla="*/ 393225 w 4358603"/>
                <a:gd name="connsiteY10" fmla="*/ 593178 h 2942893"/>
                <a:gd name="connsiteX11" fmla="*/ 393225 w 4358603"/>
                <a:gd name="connsiteY11" fmla="*/ 735167 h 2942893"/>
                <a:gd name="connsiteX12" fmla="*/ 450076 w 4358603"/>
                <a:gd name="connsiteY12" fmla="*/ 735167 h 2942893"/>
                <a:gd name="connsiteX13" fmla="*/ 450076 w 4358603"/>
                <a:gd name="connsiteY13" fmla="*/ 809112 h 2942893"/>
                <a:gd name="connsiteX14" fmla="*/ 565170 w 4358603"/>
                <a:gd name="connsiteY14" fmla="*/ 809112 h 2942893"/>
                <a:gd name="connsiteX15" fmla="*/ 565170 w 4358603"/>
                <a:gd name="connsiteY15" fmla="*/ 892635 h 2942893"/>
                <a:gd name="connsiteX16" fmla="*/ 732939 w 4358603"/>
                <a:gd name="connsiteY16" fmla="*/ 892635 h 2942893"/>
                <a:gd name="connsiteX17" fmla="*/ 732939 w 4358603"/>
                <a:gd name="connsiteY17" fmla="*/ 1032897 h 2942893"/>
                <a:gd name="connsiteX18" fmla="*/ 904718 w 4358603"/>
                <a:gd name="connsiteY18" fmla="*/ 1032897 h 2942893"/>
                <a:gd name="connsiteX19" fmla="*/ 904718 w 4358603"/>
                <a:gd name="connsiteY19" fmla="*/ 1178950 h 2942893"/>
                <a:gd name="connsiteX20" fmla="*/ 1072654 w 4358603"/>
                <a:gd name="connsiteY20" fmla="*/ 1178950 h 2942893"/>
                <a:gd name="connsiteX21" fmla="*/ 1072654 w 4358603"/>
                <a:gd name="connsiteY21" fmla="*/ 1469164 h 2942893"/>
                <a:gd name="connsiteX22" fmla="*/ 1128503 w 4358603"/>
                <a:gd name="connsiteY22" fmla="*/ 1469164 h 2942893"/>
                <a:gd name="connsiteX23" fmla="*/ 1128503 w 4358603"/>
                <a:gd name="connsiteY23" fmla="*/ 1622790 h 2942893"/>
                <a:gd name="connsiteX24" fmla="*/ 1244210 w 4358603"/>
                <a:gd name="connsiteY24" fmla="*/ 1622790 h 2942893"/>
                <a:gd name="connsiteX25" fmla="*/ 1244210 w 4358603"/>
                <a:gd name="connsiteY25" fmla="*/ 1763164 h 2942893"/>
                <a:gd name="connsiteX26" fmla="*/ 1299223 w 4358603"/>
                <a:gd name="connsiteY26" fmla="*/ 1763164 h 2942893"/>
                <a:gd name="connsiteX27" fmla="*/ 1299223 w 4358603"/>
                <a:gd name="connsiteY27" fmla="*/ 1840896 h 2942893"/>
                <a:gd name="connsiteX28" fmla="*/ 1640608 w 4358603"/>
                <a:gd name="connsiteY28" fmla="*/ 1840896 h 2942893"/>
                <a:gd name="connsiteX29" fmla="*/ 1640608 w 4358603"/>
                <a:gd name="connsiteY29" fmla="*/ 1914897 h 2942893"/>
                <a:gd name="connsiteX30" fmla="*/ 1868235 w 4358603"/>
                <a:gd name="connsiteY30" fmla="*/ 1914897 h 2942893"/>
                <a:gd name="connsiteX31" fmla="*/ 1868235 w 4358603"/>
                <a:gd name="connsiteY31" fmla="*/ 2066629 h 2942893"/>
                <a:gd name="connsiteX32" fmla="*/ 1980156 w 4358603"/>
                <a:gd name="connsiteY32" fmla="*/ 2066629 h 2942893"/>
                <a:gd name="connsiteX33" fmla="*/ 1980156 w 4358603"/>
                <a:gd name="connsiteY33" fmla="*/ 2146255 h 2942893"/>
                <a:gd name="connsiteX34" fmla="*/ 2543488 w 4358603"/>
                <a:gd name="connsiteY34" fmla="*/ 2146255 h 2942893"/>
                <a:gd name="connsiteX35" fmla="*/ 2543488 w 4358603"/>
                <a:gd name="connsiteY35" fmla="*/ 2224042 h 2942893"/>
                <a:gd name="connsiteX36" fmla="*/ 2604182 w 4358603"/>
                <a:gd name="connsiteY36" fmla="*/ 2224042 h 2942893"/>
                <a:gd name="connsiteX37" fmla="*/ 2604182 w 4358603"/>
                <a:gd name="connsiteY37" fmla="*/ 2299936 h 2942893"/>
                <a:gd name="connsiteX38" fmla="*/ 2714153 w 4358603"/>
                <a:gd name="connsiteY38" fmla="*/ 2299936 h 2942893"/>
                <a:gd name="connsiteX39" fmla="*/ 2714153 w 4358603"/>
                <a:gd name="connsiteY39" fmla="*/ 2464921 h 2942893"/>
                <a:gd name="connsiteX40" fmla="*/ 2772953 w 4358603"/>
                <a:gd name="connsiteY40" fmla="*/ 2464921 h 2942893"/>
                <a:gd name="connsiteX41" fmla="*/ 2772953 w 4358603"/>
                <a:gd name="connsiteY41" fmla="*/ 2542709 h 2942893"/>
                <a:gd name="connsiteX42" fmla="*/ 2829860 w 4358603"/>
                <a:gd name="connsiteY42" fmla="*/ 2542709 h 2942893"/>
                <a:gd name="connsiteX43" fmla="*/ 2829860 w 4358603"/>
                <a:gd name="connsiteY43" fmla="*/ 2624227 h 2942893"/>
                <a:gd name="connsiteX44" fmla="*/ 3393192 w 4358603"/>
                <a:gd name="connsiteY44" fmla="*/ 2624227 h 2942893"/>
                <a:gd name="connsiteX45" fmla="*/ 3393192 w 4358603"/>
                <a:gd name="connsiteY45" fmla="*/ 2700121 h 2942893"/>
                <a:gd name="connsiteX46" fmla="*/ 3508899 w 4358603"/>
                <a:gd name="connsiteY46" fmla="*/ 2700121 h 2942893"/>
                <a:gd name="connsiteX47" fmla="*/ 3508899 w 4358603"/>
                <a:gd name="connsiteY47" fmla="*/ 2779802 h 2942893"/>
                <a:gd name="connsiteX48" fmla="*/ 3958418 w 4358603"/>
                <a:gd name="connsiteY48" fmla="*/ 2779802 h 2942893"/>
                <a:gd name="connsiteX49" fmla="*/ 3958418 w 4358603"/>
                <a:gd name="connsiteY49" fmla="*/ 2868948 h 2942893"/>
                <a:gd name="connsiteX50" fmla="*/ 4358603 w 4358603"/>
                <a:gd name="connsiteY50" fmla="*/ 2868948 h 2942893"/>
                <a:gd name="connsiteX51" fmla="*/ 4358603 w 4358603"/>
                <a:gd name="connsiteY51" fmla="*/ 2942894 h 2942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358603" h="2942893">
                  <a:moveTo>
                    <a:pt x="0" y="0"/>
                  </a:moveTo>
                  <a:lnTo>
                    <a:pt x="0" y="151287"/>
                  </a:lnTo>
                  <a:lnTo>
                    <a:pt x="111976" y="152847"/>
                  </a:lnTo>
                  <a:lnTo>
                    <a:pt x="111976" y="372233"/>
                  </a:lnTo>
                  <a:lnTo>
                    <a:pt x="166321" y="372233"/>
                  </a:lnTo>
                  <a:lnTo>
                    <a:pt x="166321" y="447570"/>
                  </a:lnTo>
                  <a:lnTo>
                    <a:pt x="225957" y="447570"/>
                  </a:lnTo>
                  <a:lnTo>
                    <a:pt x="225957" y="519233"/>
                  </a:lnTo>
                  <a:lnTo>
                    <a:pt x="339158" y="519233"/>
                  </a:lnTo>
                  <a:lnTo>
                    <a:pt x="339158" y="593178"/>
                  </a:lnTo>
                  <a:lnTo>
                    <a:pt x="393225" y="593178"/>
                  </a:lnTo>
                  <a:lnTo>
                    <a:pt x="393225" y="735167"/>
                  </a:lnTo>
                  <a:lnTo>
                    <a:pt x="450076" y="735167"/>
                  </a:lnTo>
                  <a:lnTo>
                    <a:pt x="450076" y="809112"/>
                  </a:lnTo>
                  <a:lnTo>
                    <a:pt x="565170" y="809112"/>
                  </a:lnTo>
                  <a:lnTo>
                    <a:pt x="565170" y="892635"/>
                  </a:lnTo>
                  <a:lnTo>
                    <a:pt x="732939" y="892635"/>
                  </a:lnTo>
                  <a:lnTo>
                    <a:pt x="732939" y="1032897"/>
                  </a:lnTo>
                  <a:lnTo>
                    <a:pt x="904718" y="1032897"/>
                  </a:lnTo>
                  <a:lnTo>
                    <a:pt x="904718" y="1178950"/>
                  </a:lnTo>
                  <a:lnTo>
                    <a:pt x="1072654" y="1178950"/>
                  </a:lnTo>
                  <a:lnTo>
                    <a:pt x="1072654" y="1469164"/>
                  </a:lnTo>
                  <a:lnTo>
                    <a:pt x="1128503" y="1469164"/>
                  </a:lnTo>
                  <a:lnTo>
                    <a:pt x="1128503" y="1622790"/>
                  </a:lnTo>
                  <a:lnTo>
                    <a:pt x="1244210" y="1622790"/>
                  </a:lnTo>
                  <a:lnTo>
                    <a:pt x="1244210" y="1763164"/>
                  </a:lnTo>
                  <a:lnTo>
                    <a:pt x="1299223" y="1763164"/>
                  </a:lnTo>
                  <a:lnTo>
                    <a:pt x="1299223" y="1840896"/>
                  </a:lnTo>
                  <a:lnTo>
                    <a:pt x="1640608" y="1840896"/>
                  </a:lnTo>
                  <a:lnTo>
                    <a:pt x="1640608" y="1914897"/>
                  </a:lnTo>
                  <a:lnTo>
                    <a:pt x="1868235" y="1914897"/>
                  </a:lnTo>
                  <a:lnTo>
                    <a:pt x="1868235" y="2066629"/>
                  </a:lnTo>
                  <a:lnTo>
                    <a:pt x="1980156" y="2066629"/>
                  </a:lnTo>
                  <a:lnTo>
                    <a:pt x="1980156" y="2146255"/>
                  </a:lnTo>
                  <a:lnTo>
                    <a:pt x="2543488" y="2146255"/>
                  </a:lnTo>
                  <a:lnTo>
                    <a:pt x="2543488" y="2224042"/>
                  </a:lnTo>
                  <a:lnTo>
                    <a:pt x="2604182" y="2224042"/>
                  </a:lnTo>
                  <a:lnTo>
                    <a:pt x="2604182" y="2299936"/>
                  </a:lnTo>
                  <a:lnTo>
                    <a:pt x="2714153" y="2299936"/>
                  </a:lnTo>
                  <a:lnTo>
                    <a:pt x="2714153" y="2464921"/>
                  </a:lnTo>
                  <a:lnTo>
                    <a:pt x="2772953" y="2464921"/>
                  </a:lnTo>
                  <a:lnTo>
                    <a:pt x="2772953" y="2542709"/>
                  </a:lnTo>
                  <a:lnTo>
                    <a:pt x="2829860" y="2542709"/>
                  </a:lnTo>
                  <a:lnTo>
                    <a:pt x="2829860" y="2624227"/>
                  </a:lnTo>
                  <a:lnTo>
                    <a:pt x="3393192" y="2624227"/>
                  </a:lnTo>
                  <a:lnTo>
                    <a:pt x="3393192" y="2700121"/>
                  </a:lnTo>
                  <a:lnTo>
                    <a:pt x="3508899" y="2700121"/>
                  </a:lnTo>
                  <a:lnTo>
                    <a:pt x="3508899" y="2779802"/>
                  </a:lnTo>
                  <a:lnTo>
                    <a:pt x="3958418" y="2779802"/>
                  </a:lnTo>
                  <a:lnTo>
                    <a:pt x="3958418" y="2868948"/>
                  </a:lnTo>
                  <a:lnTo>
                    <a:pt x="4358603" y="2868948"/>
                  </a:lnTo>
                  <a:lnTo>
                    <a:pt x="4358603" y="2942894"/>
                  </a:lnTo>
                </a:path>
              </a:pathLst>
            </a:custGeom>
            <a:noFill/>
            <a:ln w="8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BED51B53-A1D9-8476-7CA6-7DC93563C3CA}"/>
                </a:ext>
              </a:extLst>
            </p:cNvPr>
            <p:cNvSpPr/>
            <p:nvPr/>
          </p:nvSpPr>
          <p:spPr>
            <a:xfrm>
              <a:off x="3057070" y="3591607"/>
              <a:ext cx="80682" cy="80682"/>
            </a:xfrm>
            <a:custGeom>
              <a:avLst/>
              <a:gdLst>
                <a:gd name="connsiteX0" fmla="*/ 0 w 80682"/>
                <a:gd name="connsiteY0" fmla="*/ 0 h 80682"/>
                <a:gd name="connsiteX1" fmla="*/ 80683 w 80682"/>
                <a:gd name="connsiteY1" fmla="*/ 0 h 80682"/>
                <a:gd name="connsiteX2" fmla="*/ 80683 w 80682"/>
                <a:gd name="connsiteY2" fmla="*/ 80683 h 80682"/>
                <a:gd name="connsiteX3" fmla="*/ 0 w 80682"/>
                <a:gd name="connsiteY3" fmla="*/ 80683 h 80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682" h="80682">
                  <a:moveTo>
                    <a:pt x="0" y="0"/>
                  </a:moveTo>
                  <a:lnTo>
                    <a:pt x="80683" y="0"/>
                  </a:lnTo>
                  <a:lnTo>
                    <a:pt x="80683" y="80683"/>
                  </a:lnTo>
                  <a:lnTo>
                    <a:pt x="0" y="80683"/>
                  </a:lnTo>
                  <a:close/>
                </a:path>
              </a:pathLst>
            </a:custGeom>
            <a:noFill/>
            <a:ln w="8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4FC8C3EA-D1E3-19E0-7161-D6518B76976F}"/>
                </a:ext>
              </a:extLst>
            </p:cNvPr>
            <p:cNvSpPr/>
            <p:nvPr/>
          </p:nvSpPr>
          <p:spPr>
            <a:xfrm>
              <a:off x="2828830" y="3517606"/>
              <a:ext cx="80682" cy="80682"/>
            </a:xfrm>
            <a:custGeom>
              <a:avLst/>
              <a:gdLst>
                <a:gd name="connsiteX0" fmla="*/ 0 w 80682"/>
                <a:gd name="connsiteY0" fmla="*/ 0 h 80682"/>
                <a:gd name="connsiteX1" fmla="*/ 80683 w 80682"/>
                <a:gd name="connsiteY1" fmla="*/ 0 h 80682"/>
                <a:gd name="connsiteX2" fmla="*/ 80683 w 80682"/>
                <a:gd name="connsiteY2" fmla="*/ 80683 h 80682"/>
                <a:gd name="connsiteX3" fmla="*/ 0 w 80682"/>
                <a:gd name="connsiteY3" fmla="*/ 80683 h 80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682" h="80682">
                  <a:moveTo>
                    <a:pt x="0" y="0"/>
                  </a:moveTo>
                  <a:lnTo>
                    <a:pt x="80683" y="0"/>
                  </a:lnTo>
                  <a:lnTo>
                    <a:pt x="80683" y="80683"/>
                  </a:lnTo>
                  <a:lnTo>
                    <a:pt x="0" y="80683"/>
                  </a:lnTo>
                  <a:close/>
                </a:path>
              </a:pathLst>
            </a:custGeom>
            <a:noFill/>
            <a:ln w="8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E9FEF941-1C99-9E42-8586-249B8AF138EE}"/>
                </a:ext>
              </a:extLst>
            </p:cNvPr>
            <p:cNvSpPr/>
            <p:nvPr/>
          </p:nvSpPr>
          <p:spPr>
            <a:xfrm>
              <a:off x="2490006" y="3442658"/>
              <a:ext cx="80682" cy="80682"/>
            </a:xfrm>
            <a:custGeom>
              <a:avLst/>
              <a:gdLst>
                <a:gd name="connsiteX0" fmla="*/ 0 w 80682"/>
                <a:gd name="connsiteY0" fmla="*/ 0 h 80682"/>
                <a:gd name="connsiteX1" fmla="*/ 80683 w 80682"/>
                <a:gd name="connsiteY1" fmla="*/ 0 h 80682"/>
                <a:gd name="connsiteX2" fmla="*/ 80683 w 80682"/>
                <a:gd name="connsiteY2" fmla="*/ 80683 h 80682"/>
                <a:gd name="connsiteX3" fmla="*/ 0 w 80682"/>
                <a:gd name="connsiteY3" fmla="*/ 80683 h 80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682" h="80682">
                  <a:moveTo>
                    <a:pt x="0" y="0"/>
                  </a:moveTo>
                  <a:lnTo>
                    <a:pt x="80683" y="0"/>
                  </a:lnTo>
                  <a:lnTo>
                    <a:pt x="80683" y="80683"/>
                  </a:lnTo>
                  <a:lnTo>
                    <a:pt x="0" y="80683"/>
                  </a:lnTo>
                  <a:close/>
                </a:path>
              </a:pathLst>
            </a:custGeom>
            <a:noFill/>
            <a:ln w="8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B07C9413-618B-C76E-D676-7B3DF144EFBF}"/>
                </a:ext>
              </a:extLst>
            </p:cNvPr>
            <p:cNvSpPr/>
            <p:nvPr/>
          </p:nvSpPr>
          <p:spPr>
            <a:xfrm>
              <a:off x="2434547" y="3296605"/>
              <a:ext cx="80682" cy="80682"/>
            </a:xfrm>
            <a:custGeom>
              <a:avLst/>
              <a:gdLst>
                <a:gd name="connsiteX0" fmla="*/ 0 w 80682"/>
                <a:gd name="connsiteY0" fmla="*/ 0 h 80682"/>
                <a:gd name="connsiteX1" fmla="*/ 80683 w 80682"/>
                <a:gd name="connsiteY1" fmla="*/ 0 h 80682"/>
                <a:gd name="connsiteX2" fmla="*/ 80683 w 80682"/>
                <a:gd name="connsiteY2" fmla="*/ 80683 h 80682"/>
                <a:gd name="connsiteX3" fmla="*/ 0 w 80682"/>
                <a:gd name="connsiteY3" fmla="*/ 80683 h 80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682" h="80682">
                  <a:moveTo>
                    <a:pt x="0" y="0"/>
                  </a:moveTo>
                  <a:lnTo>
                    <a:pt x="80683" y="0"/>
                  </a:lnTo>
                  <a:lnTo>
                    <a:pt x="80683" y="80683"/>
                  </a:lnTo>
                  <a:lnTo>
                    <a:pt x="0" y="80683"/>
                  </a:lnTo>
                  <a:close/>
                </a:path>
              </a:pathLst>
            </a:custGeom>
            <a:noFill/>
            <a:ln w="8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4D05BE7F-0D78-14D5-FA6C-E433822E93F9}"/>
                </a:ext>
              </a:extLst>
            </p:cNvPr>
            <p:cNvSpPr/>
            <p:nvPr/>
          </p:nvSpPr>
          <p:spPr>
            <a:xfrm>
              <a:off x="2320622" y="3148993"/>
              <a:ext cx="80682" cy="80682"/>
            </a:xfrm>
            <a:custGeom>
              <a:avLst/>
              <a:gdLst>
                <a:gd name="connsiteX0" fmla="*/ 0 w 80682"/>
                <a:gd name="connsiteY0" fmla="*/ 0 h 80682"/>
                <a:gd name="connsiteX1" fmla="*/ 80683 w 80682"/>
                <a:gd name="connsiteY1" fmla="*/ 0 h 80682"/>
                <a:gd name="connsiteX2" fmla="*/ 80683 w 80682"/>
                <a:gd name="connsiteY2" fmla="*/ 80683 h 80682"/>
                <a:gd name="connsiteX3" fmla="*/ 0 w 80682"/>
                <a:gd name="connsiteY3" fmla="*/ 80683 h 80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682" h="80682">
                  <a:moveTo>
                    <a:pt x="0" y="0"/>
                  </a:moveTo>
                  <a:lnTo>
                    <a:pt x="80683" y="0"/>
                  </a:lnTo>
                  <a:lnTo>
                    <a:pt x="80683" y="80683"/>
                  </a:lnTo>
                  <a:lnTo>
                    <a:pt x="0" y="80683"/>
                  </a:lnTo>
                  <a:close/>
                </a:path>
              </a:pathLst>
            </a:custGeom>
            <a:noFill/>
            <a:ln w="8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59C6B127-EA05-AEE5-293B-4E5BBA011CD2}"/>
                </a:ext>
              </a:extLst>
            </p:cNvPr>
            <p:cNvSpPr/>
            <p:nvPr/>
          </p:nvSpPr>
          <p:spPr>
            <a:xfrm>
              <a:off x="2263159" y="2854993"/>
              <a:ext cx="80682" cy="80682"/>
            </a:xfrm>
            <a:custGeom>
              <a:avLst/>
              <a:gdLst>
                <a:gd name="connsiteX0" fmla="*/ 0 w 80682"/>
                <a:gd name="connsiteY0" fmla="*/ 0 h 80682"/>
                <a:gd name="connsiteX1" fmla="*/ 80683 w 80682"/>
                <a:gd name="connsiteY1" fmla="*/ 0 h 80682"/>
                <a:gd name="connsiteX2" fmla="*/ 80683 w 80682"/>
                <a:gd name="connsiteY2" fmla="*/ 80683 h 80682"/>
                <a:gd name="connsiteX3" fmla="*/ 0 w 80682"/>
                <a:gd name="connsiteY3" fmla="*/ 80683 h 80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682" h="80682">
                  <a:moveTo>
                    <a:pt x="0" y="0"/>
                  </a:moveTo>
                  <a:lnTo>
                    <a:pt x="80683" y="0"/>
                  </a:lnTo>
                  <a:lnTo>
                    <a:pt x="80683" y="80683"/>
                  </a:lnTo>
                  <a:lnTo>
                    <a:pt x="0" y="80683"/>
                  </a:lnTo>
                  <a:close/>
                </a:path>
              </a:pathLst>
            </a:custGeom>
            <a:noFill/>
            <a:ln w="8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17927A6E-8A05-F62B-7966-31C269CD427B}"/>
                </a:ext>
              </a:extLst>
            </p:cNvPr>
            <p:cNvSpPr/>
            <p:nvPr/>
          </p:nvSpPr>
          <p:spPr>
            <a:xfrm>
              <a:off x="2092828" y="2706991"/>
              <a:ext cx="80682" cy="80682"/>
            </a:xfrm>
            <a:custGeom>
              <a:avLst/>
              <a:gdLst>
                <a:gd name="connsiteX0" fmla="*/ 0 w 80682"/>
                <a:gd name="connsiteY0" fmla="*/ 0 h 80682"/>
                <a:gd name="connsiteX1" fmla="*/ 80683 w 80682"/>
                <a:gd name="connsiteY1" fmla="*/ 0 h 80682"/>
                <a:gd name="connsiteX2" fmla="*/ 80683 w 80682"/>
                <a:gd name="connsiteY2" fmla="*/ 80683 h 80682"/>
                <a:gd name="connsiteX3" fmla="*/ 0 w 80682"/>
                <a:gd name="connsiteY3" fmla="*/ 80683 h 80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682" h="80682">
                  <a:moveTo>
                    <a:pt x="0" y="0"/>
                  </a:moveTo>
                  <a:lnTo>
                    <a:pt x="80683" y="0"/>
                  </a:lnTo>
                  <a:lnTo>
                    <a:pt x="80683" y="80683"/>
                  </a:lnTo>
                  <a:lnTo>
                    <a:pt x="0" y="80683"/>
                  </a:lnTo>
                  <a:close/>
                </a:path>
              </a:pathLst>
            </a:custGeom>
            <a:noFill/>
            <a:ln w="8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67E1BBBA-AC0C-AD23-7BEE-A0513709C5DB}"/>
                </a:ext>
              </a:extLst>
            </p:cNvPr>
            <p:cNvSpPr/>
            <p:nvPr/>
          </p:nvSpPr>
          <p:spPr>
            <a:xfrm>
              <a:off x="1922887" y="2561940"/>
              <a:ext cx="80682" cy="80682"/>
            </a:xfrm>
            <a:custGeom>
              <a:avLst/>
              <a:gdLst>
                <a:gd name="connsiteX0" fmla="*/ 0 w 80682"/>
                <a:gd name="connsiteY0" fmla="*/ 0 h 80682"/>
                <a:gd name="connsiteX1" fmla="*/ 80683 w 80682"/>
                <a:gd name="connsiteY1" fmla="*/ 0 h 80682"/>
                <a:gd name="connsiteX2" fmla="*/ 80683 w 80682"/>
                <a:gd name="connsiteY2" fmla="*/ 80683 h 80682"/>
                <a:gd name="connsiteX3" fmla="*/ 0 w 80682"/>
                <a:gd name="connsiteY3" fmla="*/ 80683 h 80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682" h="80682">
                  <a:moveTo>
                    <a:pt x="0" y="0"/>
                  </a:moveTo>
                  <a:lnTo>
                    <a:pt x="80683" y="0"/>
                  </a:lnTo>
                  <a:lnTo>
                    <a:pt x="80683" y="80683"/>
                  </a:lnTo>
                  <a:lnTo>
                    <a:pt x="0" y="80683"/>
                  </a:lnTo>
                  <a:close/>
                </a:path>
              </a:pathLst>
            </a:custGeom>
            <a:noFill/>
            <a:ln w="8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7C452FF9-B7F5-AAAF-4EF5-780A57D9576F}"/>
                </a:ext>
              </a:extLst>
            </p:cNvPr>
            <p:cNvSpPr/>
            <p:nvPr/>
          </p:nvSpPr>
          <p:spPr>
            <a:xfrm>
              <a:off x="1755118" y="2486992"/>
              <a:ext cx="80682" cy="80682"/>
            </a:xfrm>
            <a:custGeom>
              <a:avLst/>
              <a:gdLst>
                <a:gd name="connsiteX0" fmla="*/ 0 w 80682"/>
                <a:gd name="connsiteY0" fmla="*/ 0 h 80682"/>
                <a:gd name="connsiteX1" fmla="*/ 80683 w 80682"/>
                <a:gd name="connsiteY1" fmla="*/ 0 h 80682"/>
                <a:gd name="connsiteX2" fmla="*/ 80683 w 80682"/>
                <a:gd name="connsiteY2" fmla="*/ 80683 h 80682"/>
                <a:gd name="connsiteX3" fmla="*/ 0 w 80682"/>
                <a:gd name="connsiteY3" fmla="*/ 80683 h 80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682" h="80682">
                  <a:moveTo>
                    <a:pt x="0" y="0"/>
                  </a:moveTo>
                  <a:lnTo>
                    <a:pt x="80683" y="0"/>
                  </a:lnTo>
                  <a:lnTo>
                    <a:pt x="80683" y="80683"/>
                  </a:lnTo>
                  <a:lnTo>
                    <a:pt x="0" y="80683"/>
                  </a:lnTo>
                  <a:close/>
                </a:path>
              </a:pathLst>
            </a:custGeom>
            <a:noFill/>
            <a:ln w="8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4859C809-0696-54D0-9663-179428E42727}"/>
                </a:ext>
              </a:extLst>
            </p:cNvPr>
            <p:cNvSpPr/>
            <p:nvPr/>
          </p:nvSpPr>
          <p:spPr>
            <a:xfrm>
              <a:off x="1640024" y="2412991"/>
              <a:ext cx="80682" cy="80682"/>
            </a:xfrm>
            <a:custGeom>
              <a:avLst/>
              <a:gdLst>
                <a:gd name="connsiteX0" fmla="*/ 0 w 80682"/>
                <a:gd name="connsiteY0" fmla="*/ 0 h 80682"/>
                <a:gd name="connsiteX1" fmla="*/ 80683 w 80682"/>
                <a:gd name="connsiteY1" fmla="*/ 0 h 80682"/>
                <a:gd name="connsiteX2" fmla="*/ 80683 w 80682"/>
                <a:gd name="connsiteY2" fmla="*/ 80683 h 80682"/>
                <a:gd name="connsiteX3" fmla="*/ 0 w 80682"/>
                <a:gd name="connsiteY3" fmla="*/ 80683 h 80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682" h="80682">
                  <a:moveTo>
                    <a:pt x="0" y="0"/>
                  </a:moveTo>
                  <a:lnTo>
                    <a:pt x="80683" y="0"/>
                  </a:lnTo>
                  <a:lnTo>
                    <a:pt x="80683" y="80683"/>
                  </a:lnTo>
                  <a:lnTo>
                    <a:pt x="0" y="80683"/>
                  </a:lnTo>
                  <a:close/>
                </a:path>
              </a:pathLst>
            </a:custGeom>
            <a:noFill/>
            <a:ln w="8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FDCF395A-8DB2-AFDD-C10E-81F24F0F628B}"/>
                </a:ext>
              </a:extLst>
            </p:cNvPr>
            <p:cNvSpPr/>
            <p:nvPr/>
          </p:nvSpPr>
          <p:spPr>
            <a:xfrm>
              <a:off x="1584899" y="2268162"/>
              <a:ext cx="80682" cy="80682"/>
            </a:xfrm>
            <a:custGeom>
              <a:avLst/>
              <a:gdLst>
                <a:gd name="connsiteX0" fmla="*/ 0 w 80682"/>
                <a:gd name="connsiteY0" fmla="*/ 0 h 80682"/>
                <a:gd name="connsiteX1" fmla="*/ 80683 w 80682"/>
                <a:gd name="connsiteY1" fmla="*/ 0 h 80682"/>
                <a:gd name="connsiteX2" fmla="*/ 80683 w 80682"/>
                <a:gd name="connsiteY2" fmla="*/ 80683 h 80682"/>
                <a:gd name="connsiteX3" fmla="*/ 0 w 80682"/>
                <a:gd name="connsiteY3" fmla="*/ 80683 h 80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682" h="80682">
                  <a:moveTo>
                    <a:pt x="0" y="0"/>
                  </a:moveTo>
                  <a:lnTo>
                    <a:pt x="80683" y="0"/>
                  </a:lnTo>
                  <a:lnTo>
                    <a:pt x="80683" y="80683"/>
                  </a:lnTo>
                  <a:lnTo>
                    <a:pt x="0" y="80683"/>
                  </a:lnTo>
                  <a:close/>
                </a:path>
              </a:pathLst>
            </a:custGeom>
            <a:noFill/>
            <a:ln w="8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7674C88D-7F46-680E-FFA5-A4CA0EAD9C84}"/>
                </a:ext>
              </a:extLst>
            </p:cNvPr>
            <p:cNvSpPr/>
            <p:nvPr/>
          </p:nvSpPr>
          <p:spPr>
            <a:xfrm>
              <a:off x="1529106" y="2196723"/>
              <a:ext cx="80682" cy="80682"/>
            </a:xfrm>
            <a:custGeom>
              <a:avLst/>
              <a:gdLst>
                <a:gd name="connsiteX0" fmla="*/ 0 w 80682"/>
                <a:gd name="connsiteY0" fmla="*/ 0 h 80682"/>
                <a:gd name="connsiteX1" fmla="*/ 80683 w 80682"/>
                <a:gd name="connsiteY1" fmla="*/ 0 h 80682"/>
                <a:gd name="connsiteX2" fmla="*/ 80683 w 80682"/>
                <a:gd name="connsiteY2" fmla="*/ 80683 h 80682"/>
                <a:gd name="connsiteX3" fmla="*/ 0 w 80682"/>
                <a:gd name="connsiteY3" fmla="*/ 80683 h 80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682" h="80682">
                  <a:moveTo>
                    <a:pt x="0" y="0"/>
                  </a:moveTo>
                  <a:lnTo>
                    <a:pt x="80683" y="0"/>
                  </a:lnTo>
                  <a:lnTo>
                    <a:pt x="80683" y="80683"/>
                  </a:lnTo>
                  <a:lnTo>
                    <a:pt x="0" y="80683"/>
                  </a:lnTo>
                  <a:close/>
                </a:path>
              </a:pathLst>
            </a:custGeom>
            <a:noFill/>
            <a:ln w="8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4FF6D1D7-BFEF-4EB0-5D56-FE18E77A0952}"/>
                </a:ext>
              </a:extLst>
            </p:cNvPr>
            <p:cNvSpPr/>
            <p:nvPr/>
          </p:nvSpPr>
          <p:spPr>
            <a:xfrm>
              <a:off x="1414123" y="2123390"/>
              <a:ext cx="80682" cy="80682"/>
            </a:xfrm>
            <a:custGeom>
              <a:avLst/>
              <a:gdLst>
                <a:gd name="connsiteX0" fmla="*/ 0 w 80682"/>
                <a:gd name="connsiteY0" fmla="*/ 0 h 80682"/>
                <a:gd name="connsiteX1" fmla="*/ 80683 w 80682"/>
                <a:gd name="connsiteY1" fmla="*/ 0 h 80682"/>
                <a:gd name="connsiteX2" fmla="*/ 80683 w 80682"/>
                <a:gd name="connsiteY2" fmla="*/ 80683 h 80682"/>
                <a:gd name="connsiteX3" fmla="*/ 0 w 80682"/>
                <a:gd name="connsiteY3" fmla="*/ 80683 h 80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682" h="80682">
                  <a:moveTo>
                    <a:pt x="0" y="0"/>
                  </a:moveTo>
                  <a:lnTo>
                    <a:pt x="80683" y="0"/>
                  </a:lnTo>
                  <a:lnTo>
                    <a:pt x="80683" y="80683"/>
                  </a:lnTo>
                  <a:lnTo>
                    <a:pt x="0" y="80683"/>
                  </a:lnTo>
                  <a:close/>
                </a:path>
              </a:pathLst>
            </a:custGeom>
            <a:noFill/>
            <a:ln w="8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752ED2F1-9FD9-3CA1-2D94-FEDD680F9F40}"/>
                </a:ext>
              </a:extLst>
            </p:cNvPr>
            <p:cNvSpPr/>
            <p:nvPr/>
          </p:nvSpPr>
          <p:spPr>
            <a:xfrm>
              <a:off x="1356269" y="2049778"/>
              <a:ext cx="80682" cy="80682"/>
            </a:xfrm>
            <a:custGeom>
              <a:avLst/>
              <a:gdLst>
                <a:gd name="connsiteX0" fmla="*/ 0 w 80682"/>
                <a:gd name="connsiteY0" fmla="*/ 0 h 80682"/>
                <a:gd name="connsiteX1" fmla="*/ 80683 w 80682"/>
                <a:gd name="connsiteY1" fmla="*/ 0 h 80682"/>
                <a:gd name="connsiteX2" fmla="*/ 80683 w 80682"/>
                <a:gd name="connsiteY2" fmla="*/ 80683 h 80682"/>
                <a:gd name="connsiteX3" fmla="*/ 0 w 80682"/>
                <a:gd name="connsiteY3" fmla="*/ 80683 h 80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682" h="80682">
                  <a:moveTo>
                    <a:pt x="0" y="0"/>
                  </a:moveTo>
                  <a:lnTo>
                    <a:pt x="80683" y="0"/>
                  </a:lnTo>
                  <a:lnTo>
                    <a:pt x="80683" y="80683"/>
                  </a:lnTo>
                  <a:lnTo>
                    <a:pt x="0" y="80683"/>
                  </a:lnTo>
                  <a:close/>
                </a:path>
              </a:pathLst>
            </a:custGeom>
            <a:noFill/>
            <a:ln w="8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6C7F2A76-D326-3D41-D5BE-12CBCAA66202}"/>
                </a:ext>
              </a:extLst>
            </p:cNvPr>
            <p:cNvSpPr/>
            <p:nvPr/>
          </p:nvSpPr>
          <p:spPr>
            <a:xfrm>
              <a:off x="1301144" y="1827107"/>
              <a:ext cx="80682" cy="80682"/>
            </a:xfrm>
            <a:custGeom>
              <a:avLst/>
              <a:gdLst>
                <a:gd name="connsiteX0" fmla="*/ 0 w 80682"/>
                <a:gd name="connsiteY0" fmla="*/ 0 h 80682"/>
                <a:gd name="connsiteX1" fmla="*/ 80683 w 80682"/>
                <a:gd name="connsiteY1" fmla="*/ 0 h 80682"/>
                <a:gd name="connsiteX2" fmla="*/ 80683 w 80682"/>
                <a:gd name="connsiteY2" fmla="*/ 80683 h 80682"/>
                <a:gd name="connsiteX3" fmla="*/ 0 w 80682"/>
                <a:gd name="connsiteY3" fmla="*/ 80683 h 80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682" h="80682">
                  <a:moveTo>
                    <a:pt x="0" y="0"/>
                  </a:moveTo>
                  <a:lnTo>
                    <a:pt x="80683" y="0"/>
                  </a:lnTo>
                  <a:lnTo>
                    <a:pt x="80683" y="80683"/>
                  </a:lnTo>
                  <a:lnTo>
                    <a:pt x="0" y="80683"/>
                  </a:lnTo>
                  <a:close/>
                </a:path>
              </a:pathLst>
            </a:custGeom>
            <a:noFill/>
            <a:ln w="8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654A1EF6-2A5E-AA4B-EBDB-4CFBE4C4B7B1}"/>
                </a:ext>
              </a:extLst>
            </p:cNvPr>
            <p:cNvSpPr/>
            <p:nvPr/>
          </p:nvSpPr>
          <p:spPr>
            <a:xfrm>
              <a:off x="1230262" y="1726935"/>
              <a:ext cx="36972" cy="33019"/>
            </a:xfrm>
            <a:custGeom>
              <a:avLst/>
              <a:gdLst>
                <a:gd name="connsiteX0" fmla="*/ 36973 w 36972"/>
                <a:gd name="connsiteY0" fmla="*/ 0 h 33019"/>
                <a:gd name="connsiteX1" fmla="*/ 36973 w 36972"/>
                <a:gd name="connsiteY1" fmla="*/ 33019 h 33019"/>
                <a:gd name="connsiteX2" fmla="*/ 0 w 36972"/>
                <a:gd name="connsiteY2" fmla="*/ 33019 h 33019"/>
                <a:gd name="connsiteX3" fmla="*/ 0 w 36972"/>
                <a:gd name="connsiteY3" fmla="*/ 0 h 33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72" h="33019">
                  <a:moveTo>
                    <a:pt x="36973" y="0"/>
                  </a:moveTo>
                  <a:lnTo>
                    <a:pt x="36973" y="33019"/>
                  </a:lnTo>
                  <a:lnTo>
                    <a:pt x="0" y="33019"/>
                  </a:lnTo>
                  <a:lnTo>
                    <a:pt x="0" y="0"/>
                  </a:lnTo>
                </a:path>
              </a:pathLst>
            </a:custGeom>
            <a:noFill/>
            <a:ln w="5122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9BD69A2F-7B3C-B28E-1C61-F891F423E80B}"/>
                </a:ext>
              </a:extLst>
            </p:cNvPr>
            <p:cNvSpPr/>
            <p:nvPr/>
          </p:nvSpPr>
          <p:spPr>
            <a:xfrm>
              <a:off x="1191117" y="1726935"/>
              <a:ext cx="19544" cy="31293"/>
            </a:xfrm>
            <a:custGeom>
              <a:avLst/>
              <a:gdLst>
                <a:gd name="connsiteX0" fmla="*/ 19544 w 19544"/>
                <a:gd name="connsiteY0" fmla="*/ 0 h 31293"/>
                <a:gd name="connsiteX1" fmla="*/ 19544 w 19544"/>
                <a:gd name="connsiteY1" fmla="*/ 31293 h 31293"/>
                <a:gd name="connsiteX2" fmla="*/ 0 w 19544"/>
                <a:gd name="connsiteY2" fmla="*/ 31293 h 31293"/>
                <a:gd name="connsiteX3" fmla="*/ 0 w 19544"/>
                <a:gd name="connsiteY3" fmla="*/ 0 h 31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44" h="31293">
                  <a:moveTo>
                    <a:pt x="19544" y="0"/>
                  </a:moveTo>
                  <a:lnTo>
                    <a:pt x="19544" y="31293"/>
                  </a:lnTo>
                  <a:lnTo>
                    <a:pt x="0" y="31293"/>
                  </a:lnTo>
                  <a:lnTo>
                    <a:pt x="0" y="0"/>
                  </a:lnTo>
                </a:path>
              </a:pathLst>
            </a:custGeom>
            <a:noFill/>
            <a:ln w="3619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B3A0236C-381D-B051-5273-086557F944FE}"/>
                </a:ext>
              </a:extLst>
            </p:cNvPr>
            <p:cNvSpPr/>
            <p:nvPr/>
          </p:nvSpPr>
          <p:spPr>
            <a:xfrm>
              <a:off x="3168600" y="3743451"/>
              <a:ext cx="80682" cy="80682"/>
            </a:xfrm>
            <a:custGeom>
              <a:avLst/>
              <a:gdLst>
                <a:gd name="connsiteX0" fmla="*/ 0 w 80682"/>
                <a:gd name="connsiteY0" fmla="*/ 0 h 80682"/>
                <a:gd name="connsiteX1" fmla="*/ 80683 w 80682"/>
                <a:gd name="connsiteY1" fmla="*/ 0 h 80682"/>
                <a:gd name="connsiteX2" fmla="*/ 80683 w 80682"/>
                <a:gd name="connsiteY2" fmla="*/ 80683 h 80682"/>
                <a:gd name="connsiteX3" fmla="*/ 0 w 80682"/>
                <a:gd name="connsiteY3" fmla="*/ 80683 h 80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682" h="80682">
                  <a:moveTo>
                    <a:pt x="0" y="0"/>
                  </a:moveTo>
                  <a:lnTo>
                    <a:pt x="80683" y="0"/>
                  </a:lnTo>
                  <a:lnTo>
                    <a:pt x="80683" y="80683"/>
                  </a:lnTo>
                  <a:lnTo>
                    <a:pt x="0" y="80683"/>
                  </a:lnTo>
                  <a:close/>
                </a:path>
              </a:pathLst>
            </a:custGeom>
            <a:noFill/>
            <a:ln w="8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2CDA26A8-BC48-6E29-3183-A0F9A7EA59E7}"/>
                </a:ext>
              </a:extLst>
            </p:cNvPr>
            <p:cNvSpPr/>
            <p:nvPr/>
          </p:nvSpPr>
          <p:spPr>
            <a:xfrm>
              <a:off x="3727200" y="3824134"/>
              <a:ext cx="80682" cy="80682"/>
            </a:xfrm>
            <a:custGeom>
              <a:avLst/>
              <a:gdLst>
                <a:gd name="connsiteX0" fmla="*/ 0 w 80682"/>
                <a:gd name="connsiteY0" fmla="*/ 0 h 80682"/>
                <a:gd name="connsiteX1" fmla="*/ 80683 w 80682"/>
                <a:gd name="connsiteY1" fmla="*/ 0 h 80682"/>
                <a:gd name="connsiteX2" fmla="*/ 80683 w 80682"/>
                <a:gd name="connsiteY2" fmla="*/ 80683 h 80682"/>
                <a:gd name="connsiteX3" fmla="*/ 0 w 80682"/>
                <a:gd name="connsiteY3" fmla="*/ 80683 h 80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682" h="80682">
                  <a:moveTo>
                    <a:pt x="0" y="0"/>
                  </a:moveTo>
                  <a:lnTo>
                    <a:pt x="80683" y="0"/>
                  </a:lnTo>
                  <a:lnTo>
                    <a:pt x="80683" y="80683"/>
                  </a:lnTo>
                  <a:lnTo>
                    <a:pt x="0" y="80683"/>
                  </a:lnTo>
                  <a:close/>
                </a:path>
              </a:pathLst>
            </a:custGeom>
            <a:noFill/>
            <a:ln w="8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AA1A6956-C781-DA9F-47B1-514A6B07F802}"/>
                </a:ext>
              </a:extLst>
            </p:cNvPr>
            <p:cNvSpPr/>
            <p:nvPr/>
          </p:nvSpPr>
          <p:spPr>
            <a:xfrm>
              <a:off x="3792403" y="3898358"/>
              <a:ext cx="80682" cy="80682"/>
            </a:xfrm>
            <a:custGeom>
              <a:avLst/>
              <a:gdLst>
                <a:gd name="connsiteX0" fmla="*/ 0 w 80682"/>
                <a:gd name="connsiteY0" fmla="*/ 0 h 80682"/>
                <a:gd name="connsiteX1" fmla="*/ 80683 w 80682"/>
                <a:gd name="connsiteY1" fmla="*/ 0 h 80682"/>
                <a:gd name="connsiteX2" fmla="*/ 80683 w 80682"/>
                <a:gd name="connsiteY2" fmla="*/ 80683 h 80682"/>
                <a:gd name="connsiteX3" fmla="*/ 0 w 80682"/>
                <a:gd name="connsiteY3" fmla="*/ 80683 h 80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682" h="80682">
                  <a:moveTo>
                    <a:pt x="0" y="0"/>
                  </a:moveTo>
                  <a:lnTo>
                    <a:pt x="80683" y="0"/>
                  </a:lnTo>
                  <a:lnTo>
                    <a:pt x="80683" y="80683"/>
                  </a:lnTo>
                  <a:lnTo>
                    <a:pt x="0" y="80683"/>
                  </a:lnTo>
                  <a:close/>
                </a:path>
              </a:pathLst>
            </a:custGeom>
            <a:noFill/>
            <a:ln w="8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21EED705-331E-E9E0-03C9-1DB9386DEC25}"/>
                </a:ext>
              </a:extLst>
            </p:cNvPr>
            <p:cNvSpPr/>
            <p:nvPr/>
          </p:nvSpPr>
          <p:spPr>
            <a:xfrm>
              <a:off x="3904157" y="3979041"/>
              <a:ext cx="80682" cy="80682"/>
            </a:xfrm>
            <a:custGeom>
              <a:avLst/>
              <a:gdLst>
                <a:gd name="connsiteX0" fmla="*/ 0 w 80682"/>
                <a:gd name="connsiteY0" fmla="*/ 0 h 80682"/>
                <a:gd name="connsiteX1" fmla="*/ 80683 w 80682"/>
                <a:gd name="connsiteY1" fmla="*/ 0 h 80682"/>
                <a:gd name="connsiteX2" fmla="*/ 80683 w 80682"/>
                <a:gd name="connsiteY2" fmla="*/ 80683 h 80682"/>
                <a:gd name="connsiteX3" fmla="*/ 0 w 80682"/>
                <a:gd name="connsiteY3" fmla="*/ 80683 h 80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682" h="80682">
                  <a:moveTo>
                    <a:pt x="0" y="0"/>
                  </a:moveTo>
                  <a:lnTo>
                    <a:pt x="80683" y="0"/>
                  </a:lnTo>
                  <a:lnTo>
                    <a:pt x="80683" y="80683"/>
                  </a:lnTo>
                  <a:lnTo>
                    <a:pt x="0" y="80683"/>
                  </a:lnTo>
                  <a:close/>
                </a:path>
              </a:pathLst>
            </a:custGeom>
            <a:noFill/>
            <a:ln w="8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5F534488-7EC2-8D1E-1B0D-01E00A5EBED5}"/>
                </a:ext>
              </a:extLst>
            </p:cNvPr>
            <p:cNvSpPr/>
            <p:nvPr/>
          </p:nvSpPr>
          <p:spPr>
            <a:xfrm>
              <a:off x="3961119" y="4135785"/>
              <a:ext cx="80682" cy="80682"/>
            </a:xfrm>
            <a:custGeom>
              <a:avLst/>
              <a:gdLst>
                <a:gd name="connsiteX0" fmla="*/ 0 w 80682"/>
                <a:gd name="connsiteY0" fmla="*/ 0 h 80682"/>
                <a:gd name="connsiteX1" fmla="*/ 80683 w 80682"/>
                <a:gd name="connsiteY1" fmla="*/ 0 h 80682"/>
                <a:gd name="connsiteX2" fmla="*/ 80683 w 80682"/>
                <a:gd name="connsiteY2" fmla="*/ 80683 h 80682"/>
                <a:gd name="connsiteX3" fmla="*/ 0 w 80682"/>
                <a:gd name="connsiteY3" fmla="*/ 80683 h 80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682" h="80682">
                  <a:moveTo>
                    <a:pt x="0" y="0"/>
                  </a:moveTo>
                  <a:lnTo>
                    <a:pt x="80683" y="0"/>
                  </a:lnTo>
                  <a:lnTo>
                    <a:pt x="80683" y="80683"/>
                  </a:lnTo>
                  <a:lnTo>
                    <a:pt x="0" y="80683"/>
                  </a:lnTo>
                  <a:close/>
                </a:path>
              </a:pathLst>
            </a:custGeom>
            <a:noFill/>
            <a:ln w="8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9C5F304A-6604-9F11-ED9F-D6A57BE1CAC2}"/>
                </a:ext>
              </a:extLst>
            </p:cNvPr>
            <p:cNvSpPr/>
            <p:nvPr/>
          </p:nvSpPr>
          <p:spPr>
            <a:xfrm>
              <a:off x="4016634" y="4216412"/>
              <a:ext cx="80682" cy="80682"/>
            </a:xfrm>
            <a:custGeom>
              <a:avLst/>
              <a:gdLst>
                <a:gd name="connsiteX0" fmla="*/ 0 w 80682"/>
                <a:gd name="connsiteY0" fmla="*/ 0 h 80682"/>
                <a:gd name="connsiteX1" fmla="*/ 80683 w 80682"/>
                <a:gd name="connsiteY1" fmla="*/ 0 h 80682"/>
                <a:gd name="connsiteX2" fmla="*/ 80683 w 80682"/>
                <a:gd name="connsiteY2" fmla="*/ 80683 h 80682"/>
                <a:gd name="connsiteX3" fmla="*/ 0 w 80682"/>
                <a:gd name="connsiteY3" fmla="*/ 80683 h 80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682" h="80682">
                  <a:moveTo>
                    <a:pt x="0" y="0"/>
                  </a:moveTo>
                  <a:lnTo>
                    <a:pt x="80683" y="0"/>
                  </a:lnTo>
                  <a:lnTo>
                    <a:pt x="80683" y="80683"/>
                  </a:lnTo>
                  <a:lnTo>
                    <a:pt x="0" y="80683"/>
                  </a:lnTo>
                  <a:close/>
                </a:path>
              </a:pathLst>
            </a:custGeom>
            <a:noFill/>
            <a:ln w="8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46A540CB-E470-3FA9-537B-DD1F85D6E39A}"/>
                </a:ext>
              </a:extLst>
            </p:cNvPr>
            <p:cNvSpPr/>
            <p:nvPr/>
          </p:nvSpPr>
          <p:spPr>
            <a:xfrm>
              <a:off x="4580468" y="4297095"/>
              <a:ext cx="80682" cy="80682"/>
            </a:xfrm>
            <a:custGeom>
              <a:avLst/>
              <a:gdLst>
                <a:gd name="connsiteX0" fmla="*/ 0 w 80682"/>
                <a:gd name="connsiteY0" fmla="*/ 0 h 80682"/>
                <a:gd name="connsiteX1" fmla="*/ 80683 w 80682"/>
                <a:gd name="connsiteY1" fmla="*/ 0 h 80682"/>
                <a:gd name="connsiteX2" fmla="*/ 80683 w 80682"/>
                <a:gd name="connsiteY2" fmla="*/ 80683 h 80682"/>
                <a:gd name="connsiteX3" fmla="*/ 0 w 80682"/>
                <a:gd name="connsiteY3" fmla="*/ 80683 h 80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682" h="80682">
                  <a:moveTo>
                    <a:pt x="0" y="0"/>
                  </a:moveTo>
                  <a:lnTo>
                    <a:pt x="80683" y="0"/>
                  </a:lnTo>
                  <a:lnTo>
                    <a:pt x="80683" y="80683"/>
                  </a:lnTo>
                  <a:lnTo>
                    <a:pt x="0" y="80683"/>
                  </a:lnTo>
                  <a:close/>
                </a:path>
              </a:pathLst>
            </a:custGeom>
            <a:noFill/>
            <a:ln w="8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44A2EA4A-8C7F-30E4-3A3D-78FCC6D9ACC7}"/>
                </a:ext>
              </a:extLst>
            </p:cNvPr>
            <p:cNvSpPr/>
            <p:nvPr/>
          </p:nvSpPr>
          <p:spPr>
            <a:xfrm>
              <a:off x="4695952" y="4377778"/>
              <a:ext cx="80682" cy="80682"/>
            </a:xfrm>
            <a:custGeom>
              <a:avLst/>
              <a:gdLst>
                <a:gd name="connsiteX0" fmla="*/ 0 w 80682"/>
                <a:gd name="connsiteY0" fmla="*/ 0 h 80682"/>
                <a:gd name="connsiteX1" fmla="*/ 80683 w 80682"/>
                <a:gd name="connsiteY1" fmla="*/ 0 h 80682"/>
                <a:gd name="connsiteX2" fmla="*/ 80683 w 80682"/>
                <a:gd name="connsiteY2" fmla="*/ 80683 h 80682"/>
                <a:gd name="connsiteX3" fmla="*/ 0 w 80682"/>
                <a:gd name="connsiteY3" fmla="*/ 80683 h 80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682" h="80682">
                  <a:moveTo>
                    <a:pt x="0" y="0"/>
                  </a:moveTo>
                  <a:lnTo>
                    <a:pt x="80683" y="0"/>
                  </a:lnTo>
                  <a:lnTo>
                    <a:pt x="80683" y="80683"/>
                  </a:lnTo>
                  <a:lnTo>
                    <a:pt x="0" y="80683"/>
                  </a:lnTo>
                  <a:close/>
                </a:path>
              </a:pathLst>
            </a:custGeom>
            <a:noFill/>
            <a:ln w="8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FE0E32CE-B527-17DD-4468-260033A8C041}"/>
                </a:ext>
              </a:extLst>
            </p:cNvPr>
            <p:cNvSpPr/>
            <p:nvPr/>
          </p:nvSpPr>
          <p:spPr>
            <a:xfrm>
              <a:off x="5149368" y="4458461"/>
              <a:ext cx="80682" cy="80682"/>
            </a:xfrm>
            <a:custGeom>
              <a:avLst/>
              <a:gdLst>
                <a:gd name="connsiteX0" fmla="*/ 0 w 80682"/>
                <a:gd name="connsiteY0" fmla="*/ 0 h 80682"/>
                <a:gd name="connsiteX1" fmla="*/ 80683 w 80682"/>
                <a:gd name="connsiteY1" fmla="*/ 0 h 80682"/>
                <a:gd name="connsiteX2" fmla="*/ 80683 w 80682"/>
                <a:gd name="connsiteY2" fmla="*/ 80683 h 80682"/>
                <a:gd name="connsiteX3" fmla="*/ 0 w 80682"/>
                <a:gd name="connsiteY3" fmla="*/ 80683 h 80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682" h="80682">
                  <a:moveTo>
                    <a:pt x="0" y="0"/>
                  </a:moveTo>
                  <a:lnTo>
                    <a:pt x="80683" y="0"/>
                  </a:lnTo>
                  <a:lnTo>
                    <a:pt x="80683" y="80683"/>
                  </a:lnTo>
                  <a:lnTo>
                    <a:pt x="0" y="80683"/>
                  </a:lnTo>
                  <a:close/>
                </a:path>
              </a:pathLst>
            </a:custGeom>
            <a:noFill/>
            <a:ln w="8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8B02AACF-DEC1-F3ED-99FB-58605C5407A4}"/>
                </a:ext>
              </a:extLst>
            </p:cNvPr>
            <p:cNvSpPr/>
            <p:nvPr/>
          </p:nvSpPr>
          <p:spPr>
            <a:xfrm>
              <a:off x="5540700" y="4539144"/>
              <a:ext cx="80682" cy="80682"/>
            </a:xfrm>
            <a:custGeom>
              <a:avLst/>
              <a:gdLst>
                <a:gd name="connsiteX0" fmla="*/ 0 w 80682"/>
                <a:gd name="connsiteY0" fmla="*/ 0 h 80682"/>
                <a:gd name="connsiteX1" fmla="*/ 80683 w 80682"/>
                <a:gd name="connsiteY1" fmla="*/ 0 h 80682"/>
                <a:gd name="connsiteX2" fmla="*/ 80683 w 80682"/>
                <a:gd name="connsiteY2" fmla="*/ 80683 h 80682"/>
                <a:gd name="connsiteX3" fmla="*/ 0 w 80682"/>
                <a:gd name="connsiteY3" fmla="*/ 80683 h 80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682" h="80682">
                  <a:moveTo>
                    <a:pt x="0" y="0"/>
                  </a:moveTo>
                  <a:lnTo>
                    <a:pt x="80683" y="0"/>
                  </a:lnTo>
                  <a:lnTo>
                    <a:pt x="80683" y="80683"/>
                  </a:lnTo>
                  <a:lnTo>
                    <a:pt x="0" y="80683"/>
                  </a:lnTo>
                  <a:close/>
                </a:path>
              </a:pathLst>
            </a:custGeom>
            <a:noFill/>
            <a:ln w="8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94AFBD48-18CC-19A1-BFAF-B0A7075863B4}"/>
                </a:ext>
              </a:extLst>
            </p:cNvPr>
            <p:cNvSpPr/>
            <p:nvPr/>
          </p:nvSpPr>
          <p:spPr>
            <a:xfrm>
              <a:off x="5540700" y="4632968"/>
              <a:ext cx="80682" cy="80682"/>
            </a:xfrm>
            <a:custGeom>
              <a:avLst/>
              <a:gdLst>
                <a:gd name="connsiteX0" fmla="*/ 0 w 80682"/>
                <a:gd name="connsiteY0" fmla="*/ 0 h 80682"/>
                <a:gd name="connsiteX1" fmla="*/ 80683 w 80682"/>
                <a:gd name="connsiteY1" fmla="*/ 0 h 80682"/>
                <a:gd name="connsiteX2" fmla="*/ 80683 w 80682"/>
                <a:gd name="connsiteY2" fmla="*/ 80683 h 80682"/>
                <a:gd name="connsiteX3" fmla="*/ 0 w 80682"/>
                <a:gd name="connsiteY3" fmla="*/ 80683 h 80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682" h="80682">
                  <a:moveTo>
                    <a:pt x="0" y="0"/>
                  </a:moveTo>
                  <a:lnTo>
                    <a:pt x="80683" y="0"/>
                  </a:lnTo>
                  <a:lnTo>
                    <a:pt x="80683" y="80683"/>
                  </a:lnTo>
                  <a:lnTo>
                    <a:pt x="0" y="80683"/>
                  </a:lnTo>
                  <a:close/>
                </a:path>
              </a:pathLst>
            </a:custGeom>
            <a:noFill/>
            <a:ln w="8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C7A8F0C5-A939-9F9A-FD46-9F77B83090A7}"/>
                </a:ext>
              </a:extLst>
            </p:cNvPr>
            <p:cNvSpPr/>
            <p:nvPr/>
          </p:nvSpPr>
          <p:spPr>
            <a:xfrm>
              <a:off x="1174023" y="1759955"/>
              <a:ext cx="54957" cy="5568"/>
            </a:xfrm>
            <a:custGeom>
              <a:avLst/>
              <a:gdLst>
                <a:gd name="connsiteX0" fmla="*/ 0 w 54957"/>
                <a:gd name="connsiteY0" fmla="*/ 0 h 5568"/>
                <a:gd name="connsiteX1" fmla="*/ 54958 w 54957"/>
                <a:gd name="connsiteY1" fmla="*/ 0 h 5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957" h="5568">
                  <a:moveTo>
                    <a:pt x="0" y="0"/>
                  </a:moveTo>
                  <a:lnTo>
                    <a:pt x="54958" y="0"/>
                  </a:lnTo>
                </a:path>
              </a:pathLst>
            </a:custGeom>
            <a:ln w="8351" cap="flat">
              <a:solidFill>
                <a:srgbClr val="0102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02" name="TextBox 501">
            <a:extLst>
              <a:ext uri="{FF2B5EF4-FFF2-40B4-BE49-F238E27FC236}">
                <a16:creationId xmlns:a16="http://schemas.microsoft.com/office/drawing/2014/main" id="{55A9587C-EAD5-F0C8-A254-A7674786AA7A}"/>
              </a:ext>
            </a:extLst>
          </p:cNvPr>
          <p:cNvSpPr txBox="1"/>
          <p:nvPr/>
        </p:nvSpPr>
        <p:spPr>
          <a:xfrm>
            <a:off x="52272" y="5501603"/>
            <a:ext cx="151205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IN" sz="1000" b="1" spc="0" baseline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Number at risk </a:t>
            </a:r>
          </a:p>
          <a:p>
            <a:pPr algn="r"/>
            <a:r>
              <a:rPr lang="en-IN" sz="100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Pooled-BENRA group</a:t>
            </a:r>
          </a:p>
          <a:p>
            <a:pPr algn="r"/>
            <a:r>
              <a:rPr lang="en-IN" sz="100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PRED group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713400705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Rectangle 380">
            <a:extLst>
              <a:ext uri="{FF2B5EF4-FFF2-40B4-BE49-F238E27FC236}">
                <a16:creationId xmlns:a16="http://schemas.microsoft.com/office/drawing/2014/main" id="{007C365D-305B-CDFF-E4FD-9816863350BE}"/>
              </a:ext>
            </a:extLst>
          </p:cNvPr>
          <p:cNvSpPr/>
          <p:nvPr/>
        </p:nvSpPr>
        <p:spPr>
          <a:xfrm>
            <a:off x="4061610" y="1995798"/>
            <a:ext cx="4337478" cy="36355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i="0" u="none" strike="noStrike" baseline="0">
                <a:solidFill>
                  <a:schemeClr val="tx1"/>
                </a:solidFill>
                <a:latin typeface="+mj-lt"/>
              </a:rPr>
              <a:t>Mean change MRC Dyspnea Scale</a:t>
            </a:r>
            <a:endParaRPr lang="en-GB" sz="15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F684CBF-7E27-2B51-AA62-6640C5D6E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Changes in MRC Dyspnea Scale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89BE2E2-7720-453C-4B8A-E2CB3F2109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549" y="1257301"/>
            <a:ext cx="11294902" cy="724337"/>
          </a:xfrm>
          <a:prstGeom prst="roundRect">
            <a:avLst/>
          </a:prstGeom>
          <a:solidFill>
            <a:schemeClr val="accent2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>
                <a:solidFill>
                  <a:schemeClr val="bg1"/>
                </a:solidFill>
              </a:rPr>
              <a:t>At day 28, there was a significant improvement in MRC dyspnea scale between the pooled-BENRA group vs PRED group (mean difference 0.39 [95% CI 0.08 to 0.69]; p=0.013)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DAF7951-80EF-D9F3-5994-277DD2B6C3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9" y="5852160"/>
            <a:ext cx="10578123" cy="1005840"/>
          </a:xfrm>
        </p:spPr>
        <p:txBody>
          <a:bodyPr/>
          <a:lstStyle/>
          <a:p>
            <a:r>
              <a:rPr lang="en-US" sz="1000" b="1">
                <a:latin typeface="+mj-lt"/>
              </a:rPr>
              <a:t>Results are descriptive only. P-values are not corrected for multiplicity. </a:t>
            </a:r>
            <a:r>
              <a:rPr lang="en-US"/>
              <a:t>BENRA = </a:t>
            </a:r>
            <a:r>
              <a:rPr lang="en-US" err="1"/>
              <a:t>benralizumab</a:t>
            </a:r>
            <a:r>
              <a:rPr lang="en-US"/>
              <a:t>; CI = confidence interval; MRC = medical research council; PRED = prednisolone</a:t>
            </a:r>
          </a:p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7F134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Ramakrishnan S et al. Article and supplementary appendix. </a:t>
            </a:r>
            <a:r>
              <a:rPr kumimoji="0" lang="en-GB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Lancet Respir Med. </a:t>
            </a: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2025;13:59-68.</a:t>
            </a:r>
          </a:p>
        </p:txBody>
      </p: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D4B86912-6F97-7D37-3992-50DBE6BE584C}"/>
              </a:ext>
            </a:extLst>
          </p:cNvPr>
          <p:cNvGrpSpPr/>
          <p:nvPr/>
        </p:nvGrpSpPr>
        <p:grpSpPr>
          <a:xfrm>
            <a:off x="3193739" y="2210238"/>
            <a:ext cx="5804522" cy="4151504"/>
            <a:chOff x="573918" y="705105"/>
            <a:chExt cx="5579552" cy="4073838"/>
          </a:xfrm>
        </p:grpSpPr>
        <p:grpSp>
          <p:nvGrpSpPr>
            <p:cNvPr id="211" name="object 3">
              <a:extLst>
                <a:ext uri="{FF2B5EF4-FFF2-40B4-BE49-F238E27FC236}">
                  <a16:creationId xmlns:a16="http://schemas.microsoft.com/office/drawing/2014/main" id="{0012EF79-3978-D30B-E06C-48626FFA73BD}"/>
                </a:ext>
              </a:extLst>
            </p:cNvPr>
            <p:cNvGrpSpPr/>
            <p:nvPr/>
          </p:nvGrpSpPr>
          <p:grpSpPr>
            <a:xfrm>
              <a:off x="1036708" y="834961"/>
              <a:ext cx="5032375" cy="3698875"/>
              <a:chOff x="1036708" y="834961"/>
              <a:chExt cx="5032375" cy="3698875"/>
            </a:xfrm>
          </p:grpSpPr>
          <p:sp>
            <p:nvSpPr>
              <p:cNvPr id="293" name="object 5">
                <a:extLst>
                  <a:ext uri="{FF2B5EF4-FFF2-40B4-BE49-F238E27FC236}">
                    <a16:creationId xmlns:a16="http://schemas.microsoft.com/office/drawing/2014/main" id="{1EBE0F4A-FD71-869D-1374-220279564073}"/>
                  </a:ext>
                </a:extLst>
              </p:cNvPr>
              <p:cNvSpPr/>
              <p:nvPr/>
            </p:nvSpPr>
            <p:spPr>
              <a:xfrm>
                <a:off x="1036708" y="834961"/>
                <a:ext cx="5032375" cy="3698875"/>
              </a:xfrm>
              <a:custGeom>
                <a:avLst/>
                <a:gdLst/>
                <a:ahLst/>
                <a:cxnLst/>
                <a:rect l="l" t="t" r="r" b="b"/>
                <a:pathLst>
                  <a:path w="5032375" h="3698875">
                    <a:moveTo>
                      <a:pt x="5032113" y="3698366"/>
                    </a:moveTo>
                    <a:lnTo>
                      <a:pt x="5" y="3698366"/>
                    </a:lnTo>
                    <a:lnTo>
                      <a:pt x="5" y="0"/>
                    </a:lnTo>
                    <a:lnTo>
                      <a:pt x="5032113" y="0"/>
                    </a:lnTo>
                    <a:lnTo>
                      <a:pt x="5032113" y="3698366"/>
                    </a:lnTo>
                    <a:close/>
                  </a:path>
                  <a:path w="5032375" h="3698875">
                    <a:moveTo>
                      <a:pt x="0" y="535826"/>
                    </a:moveTo>
                    <a:lnTo>
                      <a:pt x="3425118" y="535826"/>
                    </a:lnTo>
                  </a:path>
                  <a:path w="5032375" h="3698875">
                    <a:moveTo>
                      <a:pt x="4892819" y="535826"/>
                    </a:moveTo>
                    <a:lnTo>
                      <a:pt x="5032108" y="535826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4" name="object 6">
                <a:extLst>
                  <a:ext uri="{FF2B5EF4-FFF2-40B4-BE49-F238E27FC236}">
                    <a16:creationId xmlns:a16="http://schemas.microsoft.com/office/drawing/2014/main" id="{B743481A-D203-9107-B6CB-D0ACAA118034}"/>
                  </a:ext>
                </a:extLst>
              </p:cNvPr>
              <p:cNvSpPr/>
              <p:nvPr/>
            </p:nvSpPr>
            <p:spPr>
              <a:xfrm>
                <a:off x="1543737" y="834961"/>
                <a:ext cx="0" cy="3693160"/>
              </a:xfrm>
              <a:custGeom>
                <a:avLst/>
                <a:gdLst/>
                <a:ahLst/>
                <a:cxnLst/>
                <a:rect l="l" t="t" r="r" b="b"/>
                <a:pathLst>
                  <a:path h="3693160">
                    <a:moveTo>
                      <a:pt x="0" y="0"/>
                    </a:moveTo>
                    <a:lnTo>
                      <a:pt x="0" y="369288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12" name="object 7">
              <a:extLst>
                <a:ext uri="{FF2B5EF4-FFF2-40B4-BE49-F238E27FC236}">
                  <a16:creationId xmlns:a16="http://schemas.microsoft.com/office/drawing/2014/main" id="{D88F8181-B701-5518-2D97-9C8646A39F1D}"/>
                </a:ext>
              </a:extLst>
            </p:cNvPr>
            <p:cNvSpPr txBox="1"/>
            <p:nvPr/>
          </p:nvSpPr>
          <p:spPr>
            <a:xfrm>
              <a:off x="824768" y="4352737"/>
              <a:ext cx="180083" cy="366623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2700">
                <a:lnSpc>
                  <a:spcPts val="1425"/>
                </a:lnSpc>
              </a:pPr>
              <a:r>
                <a:rPr sz="1200" spc="-20">
                  <a:latin typeface="Arial"/>
                  <a:cs typeface="Arial"/>
                </a:rPr>
                <a:t>–1.2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213" name="object 8">
              <a:extLst>
                <a:ext uri="{FF2B5EF4-FFF2-40B4-BE49-F238E27FC236}">
                  <a16:creationId xmlns:a16="http://schemas.microsoft.com/office/drawing/2014/main" id="{69949A88-3FF3-756B-D442-5209FACC062C}"/>
                </a:ext>
              </a:extLst>
            </p:cNvPr>
            <p:cNvSpPr txBox="1"/>
            <p:nvPr/>
          </p:nvSpPr>
          <p:spPr>
            <a:xfrm>
              <a:off x="1943242" y="4555666"/>
              <a:ext cx="194945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spc="-25">
                  <a:latin typeface="Arial"/>
                  <a:cs typeface="Arial"/>
                </a:rPr>
                <a:t>10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214" name="object 9">
              <a:extLst>
                <a:ext uri="{FF2B5EF4-FFF2-40B4-BE49-F238E27FC236}">
                  <a16:creationId xmlns:a16="http://schemas.microsoft.com/office/drawing/2014/main" id="{EEA887D5-A753-D4C5-7B5A-899268C43139}"/>
                </a:ext>
              </a:extLst>
            </p:cNvPr>
            <p:cNvSpPr txBox="1"/>
            <p:nvPr/>
          </p:nvSpPr>
          <p:spPr>
            <a:xfrm>
              <a:off x="4958171" y="4555666"/>
              <a:ext cx="194945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spc="-25">
                  <a:latin typeface="Arial"/>
                  <a:cs typeface="Arial"/>
                </a:rPr>
                <a:t>70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215" name="object 10">
              <a:extLst>
                <a:ext uri="{FF2B5EF4-FFF2-40B4-BE49-F238E27FC236}">
                  <a16:creationId xmlns:a16="http://schemas.microsoft.com/office/drawing/2014/main" id="{7BCC2D31-7290-19B2-A5F4-EB0BB3E069DA}"/>
                </a:ext>
              </a:extLst>
            </p:cNvPr>
            <p:cNvSpPr txBox="1"/>
            <p:nvPr/>
          </p:nvSpPr>
          <p:spPr>
            <a:xfrm>
              <a:off x="5464901" y="4555666"/>
              <a:ext cx="194945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spc="-25">
                  <a:latin typeface="Arial"/>
                  <a:cs typeface="Arial"/>
                </a:rPr>
                <a:t>80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216" name="object 11">
              <a:extLst>
                <a:ext uri="{FF2B5EF4-FFF2-40B4-BE49-F238E27FC236}">
                  <a16:creationId xmlns:a16="http://schemas.microsoft.com/office/drawing/2014/main" id="{273A3734-4E6B-73E7-6387-5930A3225280}"/>
                </a:ext>
              </a:extLst>
            </p:cNvPr>
            <p:cNvSpPr txBox="1"/>
            <p:nvPr/>
          </p:nvSpPr>
          <p:spPr>
            <a:xfrm>
              <a:off x="5958525" y="4555666"/>
              <a:ext cx="194945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spc="-25">
                  <a:latin typeface="Arial"/>
                  <a:cs typeface="Arial"/>
                </a:rPr>
                <a:t>90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217" name="object 12">
              <a:extLst>
                <a:ext uri="{FF2B5EF4-FFF2-40B4-BE49-F238E27FC236}">
                  <a16:creationId xmlns:a16="http://schemas.microsoft.com/office/drawing/2014/main" id="{F5F1CD58-EA38-9955-BA88-01D7EA9C8BE1}"/>
                </a:ext>
              </a:extLst>
            </p:cNvPr>
            <p:cNvSpPr txBox="1"/>
            <p:nvPr/>
          </p:nvSpPr>
          <p:spPr>
            <a:xfrm>
              <a:off x="1052159" y="4555666"/>
              <a:ext cx="539115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  <a:tabLst>
                  <a:tab pos="441325" algn="l"/>
                </a:tabLst>
              </a:pPr>
              <a:r>
                <a:rPr sz="1200" spc="-25">
                  <a:latin typeface="Arial"/>
                  <a:cs typeface="Arial"/>
                </a:rPr>
                <a:t>–10</a:t>
              </a:r>
              <a:r>
                <a:rPr sz="1200">
                  <a:latin typeface="Arial"/>
                  <a:cs typeface="Arial"/>
                </a:rPr>
                <a:t>	</a:t>
              </a:r>
              <a:r>
                <a:rPr sz="1200" spc="-50">
                  <a:latin typeface="Arial"/>
                  <a:cs typeface="Arial"/>
                </a:rPr>
                <a:t>0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218" name="object 13">
              <a:extLst>
                <a:ext uri="{FF2B5EF4-FFF2-40B4-BE49-F238E27FC236}">
                  <a16:creationId xmlns:a16="http://schemas.microsoft.com/office/drawing/2014/main" id="{D3EEA719-9A9F-FD5A-4229-54ECB60E96C3}"/>
                </a:ext>
              </a:extLst>
            </p:cNvPr>
            <p:cNvSpPr txBox="1"/>
            <p:nvPr/>
          </p:nvSpPr>
          <p:spPr>
            <a:xfrm>
              <a:off x="824768" y="3850813"/>
              <a:ext cx="180083" cy="354046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2700">
                <a:lnSpc>
                  <a:spcPts val="1425"/>
                </a:lnSpc>
              </a:pPr>
              <a:r>
                <a:rPr sz="1200" spc="-30">
                  <a:latin typeface="Arial"/>
                  <a:cs typeface="Arial"/>
                </a:rPr>
                <a:t>–1.0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219" name="object 14">
              <a:extLst>
                <a:ext uri="{FF2B5EF4-FFF2-40B4-BE49-F238E27FC236}">
                  <a16:creationId xmlns:a16="http://schemas.microsoft.com/office/drawing/2014/main" id="{2CBB277B-6053-63D0-6DFC-0A832DB2284D}"/>
                </a:ext>
              </a:extLst>
            </p:cNvPr>
            <p:cNvSpPr txBox="1"/>
            <p:nvPr/>
          </p:nvSpPr>
          <p:spPr>
            <a:xfrm>
              <a:off x="824768" y="3292040"/>
              <a:ext cx="180083" cy="395433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2700">
                <a:lnSpc>
                  <a:spcPts val="1425"/>
                </a:lnSpc>
              </a:pPr>
              <a:r>
                <a:rPr sz="1200" spc="-20">
                  <a:latin typeface="Arial"/>
                  <a:cs typeface="Arial"/>
                </a:rPr>
                <a:t>–0.8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220" name="object 15">
              <a:extLst>
                <a:ext uri="{FF2B5EF4-FFF2-40B4-BE49-F238E27FC236}">
                  <a16:creationId xmlns:a16="http://schemas.microsoft.com/office/drawing/2014/main" id="{BC24A46D-3C79-2916-62A4-59A3BA8797D3}"/>
                </a:ext>
              </a:extLst>
            </p:cNvPr>
            <p:cNvSpPr txBox="1"/>
            <p:nvPr/>
          </p:nvSpPr>
          <p:spPr>
            <a:xfrm>
              <a:off x="824769" y="2788381"/>
              <a:ext cx="180083" cy="395433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2700">
                <a:lnSpc>
                  <a:spcPts val="1425"/>
                </a:lnSpc>
              </a:pPr>
              <a:r>
                <a:rPr sz="1200" spc="-20">
                  <a:latin typeface="Arial"/>
                  <a:cs typeface="Arial"/>
                </a:rPr>
                <a:t>–0.6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221" name="object 16">
              <a:extLst>
                <a:ext uri="{FF2B5EF4-FFF2-40B4-BE49-F238E27FC236}">
                  <a16:creationId xmlns:a16="http://schemas.microsoft.com/office/drawing/2014/main" id="{1AAFAF6E-993C-2560-448E-613907BFE1A7}"/>
                </a:ext>
              </a:extLst>
            </p:cNvPr>
            <p:cNvSpPr txBox="1"/>
            <p:nvPr/>
          </p:nvSpPr>
          <p:spPr>
            <a:xfrm>
              <a:off x="824769" y="2242026"/>
              <a:ext cx="180083" cy="383372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2700">
                <a:lnSpc>
                  <a:spcPts val="1425"/>
                </a:lnSpc>
              </a:pPr>
              <a:r>
                <a:rPr sz="1200" spc="-20">
                  <a:latin typeface="Arial"/>
                  <a:cs typeface="Arial"/>
                </a:rPr>
                <a:t>–0.4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222" name="object 17">
              <a:extLst>
                <a:ext uri="{FF2B5EF4-FFF2-40B4-BE49-F238E27FC236}">
                  <a16:creationId xmlns:a16="http://schemas.microsoft.com/office/drawing/2014/main" id="{76196058-280E-E642-2D02-E175C1864C1C}"/>
                </a:ext>
              </a:extLst>
            </p:cNvPr>
            <p:cNvSpPr txBox="1"/>
            <p:nvPr/>
          </p:nvSpPr>
          <p:spPr>
            <a:xfrm>
              <a:off x="573918" y="1741487"/>
              <a:ext cx="180083" cy="178639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2700">
                <a:lnSpc>
                  <a:spcPts val="1425"/>
                </a:lnSpc>
              </a:pPr>
              <a:r>
                <a:rPr sz="1200">
                  <a:latin typeface="Arial"/>
                  <a:cs typeface="Arial"/>
                </a:rPr>
                <a:t>Change</a:t>
              </a:r>
              <a:r>
                <a:rPr sz="1200" spc="95">
                  <a:latin typeface="Arial"/>
                  <a:cs typeface="Arial"/>
                </a:rPr>
                <a:t> </a:t>
              </a:r>
              <a:r>
                <a:rPr sz="1200">
                  <a:latin typeface="Arial"/>
                  <a:cs typeface="Arial"/>
                </a:rPr>
                <a:t>in</a:t>
              </a:r>
              <a:r>
                <a:rPr sz="1200" spc="100">
                  <a:latin typeface="Arial"/>
                  <a:cs typeface="Arial"/>
                </a:rPr>
                <a:t> </a:t>
              </a:r>
              <a:r>
                <a:rPr sz="1200">
                  <a:latin typeface="Arial"/>
                  <a:cs typeface="Arial"/>
                </a:rPr>
                <a:t>MRC</a:t>
              </a:r>
              <a:r>
                <a:rPr sz="1200" spc="100">
                  <a:latin typeface="Arial"/>
                  <a:cs typeface="Arial"/>
                </a:rPr>
                <a:t> </a:t>
              </a:r>
              <a:r>
                <a:rPr sz="1200" spc="-10">
                  <a:latin typeface="Arial"/>
                  <a:cs typeface="Arial"/>
                </a:rPr>
                <a:t>(1–5)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223" name="object 18">
              <a:extLst>
                <a:ext uri="{FF2B5EF4-FFF2-40B4-BE49-F238E27FC236}">
                  <a16:creationId xmlns:a16="http://schemas.microsoft.com/office/drawing/2014/main" id="{4336EF40-8231-66CF-AB4B-5BFDC34EAD04}"/>
                </a:ext>
              </a:extLst>
            </p:cNvPr>
            <p:cNvSpPr txBox="1"/>
            <p:nvPr/>
          </p:nvSpPr>
          <p:spPr>
            <a:xfrm>
              <a:off x="2380357" y="4491479"/>
              <a:ext cx="2277745" cy="287464"/>
            </a:xfrm>
            <a:prstGeom prst="rect">
              <a:avLst/>
            </a:prstGeom>
          </p:spPr>
          <p:txBody>
            <a:bodyPr vert="horz" wrap="square" lIns="0" tIns="76835" rIns="0" bIns="0" rtlCol="0">
              <a:spAutoFit/>
            </a:bodyPr>
            <a:lstStyle/>
            <a:p>
              <a:pPr marL="76200">
                <a:lnSpc>
                  <a:spcPct val="100000"/>
                </a:lnSpc>
                <a:spcBef>
                  <a:spcPts val="605"/>
                </a:spcBef>
                <a:tabLst>
                  <a:tab pos="585470" algn="l"/>
                  <a:tab pos="1085850" algn="l"/>
                  <a:tab pos="1586230" algn="l"/>
                  <a:tab pos="2094864" algn="l"/>
                </a:tabLst>
              </a:pPr>
              <a:r>
                <a:rPr sz="1200" spc="-25">
                  <a:latin typeface="Arial"/>
                  <a:cs typeface="Arial"/>
                </a:rPr>
                <a:t>20</a:t>
              </a:r>
              <a:r>
                <a:rPr sz="1200">
                  <a:latin typeface="Arial"/>
                  <a:cs typeface="Arial"/>
                </a:rPr>
                <a:t>	</a:t>
              </a:r>
              <a:r>
                <a:rPr sz="1200" spc="-25">
                  <a:latin typeface="Arial"/>
                  <a:cs typeface="Arial"/>
                </a:rPr>
                <a:t>30</a:t>
              </a:r>
              <a:r>
                <a:rPr sz="1200">
                  <a:latin typeface="Arial"/>
                  <a:cs typeface="Arial"/>
                </a:rPr>
                <a:t>	</a:t>
              </a:r>
              <a:r>
                <a:rPr sz="1200" spc="-25">
                  <a:latin typeface="Arial"/>
                  <a:cs typeface="Arial"/>
                </a:rPr>
                <a:t>40</a:t>
              </a:r>
              <a:r>
                <a:rPr sz="1200">
                  <a:latin typeface="Arial"/>
                  <a:cs typeface="Arial"/>
                </a:rPr>
                <a:t>	</a:t>
              </a:r>
              <a:r>
                <a:rPr sz="1200" spc="-25">
                  <a:latin typeface="Arial"/>
                  <a:cs typeface="Arial"/>
                </a:rPr>
                <a:t>50</a:t>
              </a:r>
              <a:r>
                <a:rPr sz="1200">
                  <a:latin typeface="Arial"/>
                  <a:cs typeface="Arial"/>
                </a:rPr>
                <a:t>	</a:t>
              </a:r>
              <a:r>
                <a:rPr sz="1200" spc="-25">
                  <a:latin typeface="Arial"/>
                  <a:cs typeface="Arial"/>
                </a:rPr>
                <a:t>60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224" name="object 19">
              <a:extLst>
                <a:ext uri="{FF2B5EF4-FFF2-40B4-BE49-F238E27FC236}">
                  <a16:creationId xmlns:a16="http://schemas.microsoft.com/office/drawing/2014/main" id="{B0A252FA-C673-ADE1-2E9D-34ED1170B846}"/>
                </a:ext>
              </a:extLst>
            </p:cNvPr>
            <p:cNvSpPr txBox="1"/>
            <p:nvPr/>
          </p:nvSpPr>
          <p:spPr>
            <a:xfrm>
              <a:off x="785858" y="1702259"/>
              <a:ext cx="180083" cy="43781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2700">
                <a:lnSpc>
                  <a:spcPts val="1425"/>
                </a:lnSpc>
              </a:pPr>
              <a:r>
                <a:rPr sz="1200" spc="-20">
                  <a:latin typeface="Arial"/>
                  <a:cs typeface="Arial"/>
                </a:rPr>
                <a:t>–0.2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225" name="object 20">
              <a:extLst>
                <a:ext uri="{FF2B5EF4-FFF2-40B4-BE49-F238E27FC236}">
                  <a16:creationId xmlns:a16="http://schemas.microsoft.com/office/drawing/2014/main" id="{73698D94-818B-6CE1-4EEA-8DFCE8494B07}"/>
                </a:ext>
              </a:extLst>
            </p:cNvPr>
            <p:cNvSpPr txBox="1"/>
            <p:nvPr/>
          </p:nvSpPr>
          <p:spPr>
            <a:xfrm>
              <a:off x="824768" y="1187755"/>
              <a:ext cx="180083" cy="43781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2700">
                <a:lnSpc>
                  <a:spcPts val="1425"/>
                </a:lnSpc>
              </a:pPr>
              <a:r>
                <a:rPr sz="1200" spc="-20">
                  <a:latin typeface="Arial"/>
                  <a:cs typeface="Arial"/>
                </a:rPr>
                <a:t>–0.0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226" name="object 21">
              <a:extLst>
                <a:ext uri="{FF2B5EF4-FFF2-40B4-BE49-F238E27FC236}">
                  <a16:creationId xmlns:a16="http://schemas.microsoft.com/office/drawing/2014/main" id="{A9AE4FC2-B1EC-2768-9C53-64418F99C5FE}"/>
                </a:ext>
              </a:extLst>
            </p:cNvPr>
            <p:cNvSpPr txBox="1"/>
            <p:nvPr/>
          </p:nvSpPr>
          <p:spPr>
            <a:xfrm>
              <a:off x="824768" y="705105"/>
              <a:ext cx="196215" cy="23749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2700">
                <a:lnSpc>
                  <a:spcPts val="1425"/>
                </a:lnSpc>
              </a:pPr>
              <a:r>
                <a:rPr sz="1200" spc="-25">
                  <a:latin typeface="Arial"/>
                  <a:cs typeface="Arial"/>
                </a:rPr>
                <a:t>0.2</a:t>
              </a:r>
              <a:endParaRPr sz="1200">
                <a:latin typeface="Arial"/>
                <a:cs typeface="Arial"/>
              </a:endParaRPr>
            </a:p>
          </p:txBody>
        </p:sp>
        <p:grpSp>
          <p:nvGrpSpPr>
            <p:cNvPr id="227" name="object 22">
              <a:extLst>
                <a:ext uri="{FF2B5EF4-FFF2-40B4-BE49-F238E27FC236}">
                  <a16:creationId xmlns:a16="http://schemas.microsoft.com/office/drawing/2014/main" id="{7B0D649D-4FA3-8912-9ED3-EFE5F6586C2C}"/>
                </a:ext>
              </a:extLst>
            </p:cNvPr>
            <p:cNvGrpSpPr/>
            <p:nvPr/>
          </p:nvGrpSpPr>
          <p:grpSpPr>
            <a:xfrm>
              <a:off x="1030358" y="828612"/>
              <a:ext cx="5045075" cy="3711575"/>
              <a:chOff x="1030358" y="828612"/>
              <a:chExt cx="5045075" cy="3711575"/>
            </a:xfrm>
          </p:grpSpPr>
          <p:sp>
            <p:nvSpPr>
              <p:cNvPr id="265" name="object 23">
                <a:extLst>
                  <a:ext uri="{FF2B5EF4-FFF2-40B4-BE49-F238E27FC236}">
                    <a16:creationId xmlns:a16="http://schemas.microsoft.com/office/drawing/2014/main" id="{63A3DDBA-0229-344B-CB40-ACC90DC0E492}"/>
                  </a:ext>
                </a:extLst>
              </p:cNvPr>
              <p:cNvSpPr/>
              <p:nvPr/>
            </p:nvSpPr>
            <p:spPr>
              <a:xfrm>
                <a:off x="1036708" y="4005269"/>
                <a:ext cx="565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56515">
                    <a:moveTo>
                      <a:pt x="0" y="0"/>
                    </a:moveTo>
                    <a:lnTo>
                      <a:pt x="56299" y="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6" name="object 24">
                <a:extLst>
                  <a:ext uri="{FF2B5EF4-FFF2-40B4-BE49-F238E27FC236}">
                    <a16:creationId xmlns:a16="http://schemas.microsoft.com/office/drawing/2014/main" id="{7EF46CBC-1918-C040-B367-F1AC0D19C661}"/>
                  </a:ext>
                </a:extLst>
              </p:cNvPr>
              <p:cNvSpPr/>
              <p:nvPr/>
            </p:nvSpPr>
            <p:spPr>
              <a:xfrm>
                <a:off x="1036708" y="3475267"/>
                <a:ext cx="565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56515">
                    <a:moveTo>
                      <a:pt x="0" y="0"/>
                    </a:moveTo>
                    <a:lnTo>
                      <a:pt x="56299" y="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7" name="object 25">
                <a:extLst>
                  <a:ext uri="{FF2B5EF4-FFF2-40B4-BE49-F238E27FC236}">
                    <a16:creationId xmlns:a16="http://schemas.microsoft.com/office/drawing/2014/main" id="{3DECBB05-244B-4FFA-320C-9BC82A2A5AF6}"/>
                  </a:ext>
                </a:extLst>
              </p:cNvPr>
              <p:cNvSpPr/>
              <p:nvPr/>
            </p:nvSpPr>
            <p:spPr>
              <a:xfrm>
                <a:off x="1036708" y="2945264"/>
                <a:ext cx="565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56515">
                    <a:moveTo>
                      <a:pt x="0" y="0"/>
                    </a:moveTo>
                    <a:lnTo>
                      <a:pt x="56299" y="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8" name="object 26">
                <a:extLst>
                  <a:ext uri="{FF2B5EF4-FFF2-40B4-BE49-F238E27FC236}">
                    <a16:creationId xmlns:a16="http://schemas.microsoft.com/office/drawing/2014/main" id="{DEA7BACB-AB9F-DBE7-1895-02554E764C12}"/>
                  </a:ext>
                </a:extLst>
              </p:cNvPr>
              <p:cNvSpPr/>
              <p:nvPr/>
            </p:nvSpPr>
            <p:spPr>
              <a:xfrm>
                <a:off x="1036708" y="2421087"/>
                <a:ext cx="565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56515">
                    <a:moveTo>
                      <a:pt x="0" y="0"/>
                    </a:moveTo>
                    <a:lnTo>
                      <a:pt x="56299" y="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9" name="object 27">
                <a:extLst>
                  <a:ext uri="{FF2B5EF4-FFF2-40B4-BE49-F238E27FC236}">
                    <a16:creationId xmlns:a16="http://schemas.microsoft.com/office/drawing/2014/main" id="{D9F8376F-AAF3-BCDC-4A56-A1C0F02003C2}"/>
                  </a:ext>
                </a:extLst>
              </p:cNvPr>
              <p:cNvSpPr/>
              <p:nvPr/>
            </p:nvSpPr>
            <p:spPr>
              <a:xfrm>
                <a:off x="1036708" y="1894966"/>
                <a:ext cx="565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56515">
                    <a:moveTo>
                      <a:pt x="0" y="0"/>
                    </a:moveTo>
                    <a:lnTo>
                      <a:pt x="56299" y="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0" name="object 28">
                <a:extLst>
                  <a:ext uri="{FF2B5EF4-FFF2-40B4-BE49-F238E27FC236}">
                    <a16:creationId xmlns:a16="http://schemas.microsoft.com/office/drawing/2014/main" id="{C1640F78-CE03-34EA-37E9-72D74A1A569D}"/>
                  </a:ext>
                </a:extLst>
              </p:cNvPr>
              <p:cNvSpPr/>
              <p:nvPr/>
            </p:nvSpPr>
            <p:spPr>
              <a:xfrm>
                <a:off x="6012520" y="4005269"/>
                <a:ext cx="565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56514">
                    <a:moveTo>
                      <a:pt x="0" y="0"/>
                    </a:moveTo>
                    <a:lnTo>
                      <a:pt x="56299" y="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1" name="object 29">
                <a:extLst>
                  <a:ext uri="{FF2B5EF4-FFF2-40B4-BE49-F238E27FC236}">
                    <a16:creationId xmlns:a16="http://schemas.microsoft.com/office/drawing/2014/main" id="{413EDCCE-9498-2233-F6ED-57ECA0331686}"/>
                  </a:ext>
                </a:extLst>
              </p:cNvPr>
              <p:cNvSpPr/>
              <p:nvPr/>
            </p:nvSpPr>
            <p:spPr>
              <a:xfrm>
                <a:off x="6012520" y="3475267"/>
                <a:ext cx="565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56514">
                    <a:moveTo>
                      <a:pt x="0" y="0"/>
                    </a:moveTo>
                    <a:lnTo>
                      <a:pt x="56299" y="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2" name="object 30">
                <a:extLst>
                  <a:ext uri="{FF2B5EF4-FFF2-40B4-BE49-F238E27FC236}">
                    <a16:creationId xmlns:a16="http://schemas.microsoft.com/office/drawing/2014/main" id="{13650429-1DFC-3AFB-86F0-2F8738CC10C1}"/>
                  </a:ext>
                </a:extLst>
              </p:cNvPr>
              <p:cNvSpPr/>
              <p:nvPr/>
            </p:nvSpPr>
            <p:spPr>
              <a:xfrm>
                <a:off x="6012520" y="2945264"/>
                <a:ext cx="565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56514">
                    <a:moveTo>
                      <a:pt x="0" y="0"/>
                    </a:moveTo>
                    <a:lnTo>
                      <a:pt x="56299" y="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3" name="object 31">
                <a:extLst>
                  <a:ext uri="{FF2B5EF4-FFF2-40B4-BE49-F238E27FC236}">
                    <a16:creationId xmlns:a16="http://schemas.microsoft.com/office/drawing/2014/main" id="{AF7BC106-0754-A453-880B-31925FB00939}"/>
                  </a:ext>
                </a:extLst>
              </p:cNvPr>
              <p:cNvSpPr/>
              <p:nvPr/>
            </p:nvSpPr>
            <p:spPr>
              <a:xfrm>
                <a:off x="6012520" y="2421087"/>
                <a:ext cx="565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56514">
                    <a:moveTo>
                      <a:pt x="0" y="0"/>
                    </a:moveTo>
                    <a:lnTo>
                      <a:pt x="56299" y="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4" name="object 32">
                <a:extLst>
                  <a:ext uri="{FF2B5EF4-FFF2-40B4-BE49-F238E27FC236}">
                    <a16:creationId xmlns:a16="http://schemas.microsoft.com/office/drawing/2014/main" id="{78B479B6-8BF9-B4AA-3C2A-A7869897812A}"/>
                  </a:ext>
                </a:extLst>
              </p:cNvPr>
              <p:cNvSpPr/>
              <p:nvPr/>
            </p:nvSpPr>
            <p:spPr>
              <a:xfrm>
                <a:off x="6012520" y="1894966"/>
                <a:ext cx="565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56514">
                    <a:moveTo>
                      <a:pt x="0" y="0"/>
                    </a:moveTo>
                    <a:lnTo>
                      <a:pt x="56299" y="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5" name="object 33">
                <a:extLst>
                  <a:ext uri="{FF2B5EF4-FFF2-40B4-BE49-F238E27FC236}">
                    <a16:creationId xmlns:a16="http://schemas.microsoft.com/office/drawing/2014/main" id="{5F987AFC-1877-6861-F361-EDB2D33A875D}"/>
                  </a:ext>
                </a:extLst>
              </p:cNvPr>
              <p:cNvSpPr/>
              <p:nvPr/>
            </p:nvSpPr>
            <p:spPr>
              <a:xfrm>
                <a:off x="4055449" y="4477031"/>
                <a:ext cx="0" cy="56515"/>
              </a:xfrm>
              <a:custGeom>
                <a:avLst/>
                <a:gdLst/>
                <a:ahLst/>
                <a:cxnLst/>
                <a:rect l="l" t="t" r="r" b="b"/>
                <a:pathLst>
                  <a:path h="56514">
                    <a:moveTo>
                      <a:pt x="0" y="56299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6" name="object 34">
                <a:extLst>
                  <a:ext uri="{FF2B5EF4-FFF2-40B4-BE49-F238E27FC236}">
                    <a16:creationId xmlns:a16="http://schemas.microsoft.com/office/drawing/2014/main" id="{A719D366-AD8E-3924-9544-025E2A9E55CF}"/>
                  </a:ext>
                </a:extLst>
              </p:cNvPr>
              <p:cNvSpPr/>
              <p:nvPr/>
            </p:nvSpPr>
            <p:spPr>
              <a:xfrm>
                <a:off x="4557994" y="4477031"/>
                <a:ext cx="0" cy="56515"/>
              </a:xfrm>
              <a:custGeom>
                <a:avLst/>
                <a:gdLst/>
                <a:ahLst/>
                <a:cxnLst/>
                <a:rect l="l" t="t" r="r" b="b"/>
                <a:pathLst>
                  <a:path h="56514">
                    <a:moveTo>
                      <a:pt x="0" y="56299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7" name="object 35">
                <a:extLst>
                  <a:ext uri="{FF2B5EF4-FFF2-40B4-BE49-F238E27FC236}">
                    <a16:creationId xmlns:a16="http://schemas.microsoft.com/office/drawing/2014/main" id="{FA8B980D-96AB-343C-AD7E-6DAF26891B19}"/>
                  </a:ext>
                </a:extLst>
              </p:cNvPr>
              <p:cNvSpPr/>
              <p:nvPr/>
            </p:nvSpPr>
            <p:spPr>
              <a:xfrm>
                <a:off x="5060539" y="4477031"/>
                <a:ext cx="0" cy="56515"/>
              </a:xfrm>
              <a:custGeom>
                <a:avLst/>
                <a:gdLst/>
                <a:ahLst/>
                <a:cxnLst/>
                <a:rect l="l" t="t" r="r" b="b"/>
                <a:pathLst>
                  <a:path h="56514">
                    <a:moveTo>
                      <a:pt x="0" y="56299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8" name="object 36">
                <a:extLst>
                  <a:ext uri="{FF2B5EF4-FFF2-40B4-BE49-F238E27FC236}">
                    <a16:creationId xmlns:a16="http://schemas.microsoft.com/office/drawing/2014/main" id="{9777498F-1935-5F87-38F8-3BD6648295F2}"/>
                  </a:ext>
                </a:extLst>
              </p:cNvPr>
              <p:cNvSpPr/>
              <p:nvPr/>
            </p:nvSpPr>
            <p:spPr>
              <a:xfrm>
                <a:off x="5563085" y="4477031"/>
                <a:ext cx="0" cy="56515"/>
              </a:xfrm>
              <a:custGeom>
                <a:avLst/>
                <a:gdLst/>
                <a:ahLst/>
                <a:cxnLst/>
                <a:rect l="l" t="t" r="r" b="b"/>
                <a:pathLst>
                  <a:path h="56514">
                    <a:moveTo>
                      <a:pt x="0" y="56299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9" name="object 37">
                <a:extLst>
                  <a:ext uri="{FF2B5EF4-FFF2-40B4-BE49-F238E27FC236}">
                    <a16:creationId xmlns:a16="http://schemas.microsoft.com/office/drawing/2014/main" id="{EE986655-6B1A-62B5-0812-24E7C961F823}"/>
                  </a:ext>
                </a:extLst>
              </p:cNvPr>
              <p:cNvSpPr/>
              <p:nvPr/>
            </p:nvSpPr>
            <p:spPr>
              <a:xfrm>
                <a:off x="3552902" y="4477031"/>
                <a:ext cx="0" cy="56515"/>
              </a:xfrm>
              <a:custGeom>
                <a:avLst/>
                <a:gdLst/>
                <a:ahLst/>
                <a:cxnLst/>
                <a:rect l="l" t="t" r="r" b="b"/>
                <a:pathLst>
                  <a:path h="56514">
                    <a:moveTo>
                      <a:pt x="0" y="56299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0" name="object 38">
                <a:extLst>
                  <a:ext uri="{FF2B5EF4-FFF2-40B4-BE49-F238E27FC236}">
                    <a16:creationId xmlns:a16="http://schemas.microsoft.com/office/drawing/2014/main" id="{77255D7F-8124-8546-2CD8-582DA3C4A764}"/>
                  </a:ext>
                </a:extLst>
              </p:cNvPr>
              <p:cNvSpPr/>
              <p:nvPr/>
            </p:nvSpPr>
            <p:spPr>
              <a:xfrm>
                <a:off x="3050357" y="4477031"/>
                <a:ext cx="0" cy="56515"/>
              </a:xfrm>
              <a:custGeom>
                <a:avLst/>
                <a:gdLst/>
                <a:ahLst/>
                <a:cxnLst/>
                <a:rect l="l" t="t" r="r" b="b"/>
                <a:pathLst>
                  <a:path h="56514">
                    <a:moveTo>
                      <a:pt x="0" y="56299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1" name="object 39">
                <a:extLst>
                  <a:ext uri="{FF2B5EF4-FFF2-40B4-BE49-F238E27FC236}">
                    <a16:creationId xmlns:a16="http://schemas.microsoft.com/office/drawing/2014/main" id="{D976FFFE-2024-A069-C2F3-601C18E63D4A}"/>
                  </a:ext>
                </a:extLst>
              </p:cNvPr>
              <p:cNvSpPr/>
              <p:nvPr/>
            </p:nvSpPr>
            <p:spPr>
              <a:xfrm>
                <a:off x="2547811" y="4477031"/>
                <a:ext cx="0" cy="56515"/>
              </a:xfrm>
              <a:custGeom>
                <a:avLst/>
                <a:gdLst/>
                <a:ahLst/>
                <a:cxnLst/>
                <a:rect l="l" t="t" r="r" b="b"/>
                <a:pathLst>
                  <a:path h="56514">
                    <a:moveTo>
                      <a:pt x="0" y="56299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2" name="object 40">
                <a:extLst>
                  <a:ext uri="{FF2B5EF4-FFF2-40B4-BE49-F238E27FC236}">
                    <a16:creationId xmlns:a16="http://schemas.microsoft.com/office/drawing/2014/main" id="{297B0F42-5482-2348-1784-E19447FC6E74}"/>
                  </a:ext>
                </a:extLst>
              </p:cNvPr>
              <p:cNvSpPr/>
              <p:nvPr/>
            </p:nvSpPr>
            <p:spPr>
              <a:xfrm>
                <a:off x="2045266" y="4477031"/>
                <a:ext cx="0" cy="56515"/>
              </a:xfrm>
              <a:custGeom>
                <a:avLst/>
                <a:gdLst/>
                <a:ahLst/>
                <a:cxnLst/>
                <a:rect l="l" t="t" r="r" b="b"/>
                <a:pathLst>
                  <a:path h="56514">
                    <a:moveTo>
                      <a:pt x="0" y="56299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3" name="object 41">
                <a:extLst>
                  <a:ext uri="{FF2B5EF4-FFF2-40B4-BE49-F238E27FC236}">
                    <a16:creationId xmlns:a16="http://schemas.microsoft.com/office/drawing/2014/main" id="{C8E4CE3E-0C3E-8083-D449-C90E7F8EBA8E}"/>
                  </a:ext>
                </a:extLst>
              </p:cNvPr>
              <p:cNvSpPr/>
              <p:nvPr/>
            </p:nvSpPr>
            <p:spPr>
              <a:xfrm>
                <a:off x="4055449" y="834962"/>
                <a:ext cx="0" cy="56515"/>
              </a:xfrm>
              <a:custGeom>
                <a:avLst/>
                <a:gdLst/>
                <a:ahLst/>
                <a:cxnLst/>
                <a:rect l="l" t="t" r="r" b="b"/>
                <a:pathLst>
                  <a:path h="56515">
                    <a:moveTo>
                      <a:pt x="0" y="56299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4" name="object 42">
                <a:extLst>
                  <a:ext uri="{FF2B5EF4-FFF2-40B4-BE49-F238E27FC236}">
                    <a16:creationId xmlns:a16="http://schemas.microsoft.com/office/drawing/2014/main" id="{6CF7558D-F236-B6FF-27B6-FF9FAEA2222D}"/>
                  </a:ext>
                </a:extLst>
              </p:cNvPr>
              <p:cNvSpPr/>
              <p:nvPr/>
            </p:nvSpPr>
            <p:spPr>
              <a:xfrm>
                <a:off x="4557994" y="834962"/>
                <a:ext cx="0" cy="56515"/>
              </a:xfrm>
              <a:custGeom>
                <a:avLst/>
                <a:gdLst/>
                <a:ahLst/>
                <a:cxnLst/>
                <a:rect l="l" t="t" r="r" b="b"/>
                <a:pathLst>
                  <a:path h="56515">
                    <a:moveTo>
                      <a:pt x="0" y="56299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5" name="object 43">
                <a:extLst>
                  <a:ext uri="{FF2B5EF4-FFF2-40B4-BE49-F238E27FC236}">
                    <a16:creationId xmlns:a16="http://schemas.microsoft.com/office/drawing/2014/main" id="{51782DE4-90B5-388B-FB77-9DA918F03BFC}"/>
                  </a:ext>
                </a:extLst>
              </p:cNvPr>
              <p:cNvSpPr/>
              <p:nvPr/>
            </p:nvSpPr>
            <p:spPr>
              <a:xfrm>
                <a:off x="5060539" y="834962"/>
                <a:ext cx="0" cy="56515"/>
              </a:xfrm>
              <a:custGeom>
                <a:avLst/>
                <a:gdLst/>
                <a:ahLst/>
                <a:cxnLst/>
                <a:rect l="l" t="t" r="r" b="b"/>
                <a:pathLst>
                  <a:path h="56515">
                    <a:moveTo>
                      <a:pt x="0" y="56299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6" name="object 44">
                <a:extLst>
                  <a:ext uri="{FF2B5EF4-FFF2-40B4-BE49-F238E27FC236}">
                    <a16:creationId xmlns:a16="http://schemas.microsoft.com/office/drawing/2014/main" id="{46D68023-1325-785F-2400-029678B80133}"/>
                  </a:ext>
                </a:extLst>
              </p:cNvPr>
              <p:cNvSpPr/>
              <p:nvPr/>
            </p:nvSpPr>
            <p:spPr>
              <a:xfrm>
                <a:off x="5563085" y="834962"/>
                <a:ext cx="0" cy="56515"/>
              </a:xfrm>
              <a:custGeom>
                <a:avLst/>
                <a:gdLst/>
                <a:ahLst/>
                <a:cxnLst/>
                <a:rect l="l" t="t" r="r" b="b"/>
                <a:pathLst>
                  <a:path h="56515">
                    <a:moveTo>
                      <a:pt x="0" y="56299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7" name="object 45">
                <a:extLst>
                  <a:ext uri="{FF2B5EF4-FFF2-40B4-BE49-F238E27FC236}">
                    <a16:creationId xmlns:a16="http://schemas.microsoft.com/office/drawing/2014/main" id="{7702FEF4-4B51-E952-0A25-D305D8303B8A}"/>
                  </a:ext>
                </a:extLst>
              </p:cNvPr>
              <p:cNvSpPr/>
              <p:nvPr/>
            </p:nvSpPr>
            <p:spPr>
              <a:xfrm>
                <a:off x="3552902" y="834962"/>
                <a:ext cx="0" cy="56515"/>
              </a:xfrm>
              <a:custGeom>
                <a:avLst/>
                <a:gdLst/>
                <a:ahLst/>
                <a:cxnLst/>
                <a:rect l="l" t="t" r="r" b="b"/>
                <a:pathLst>
                  <a:path h="56515">
                    <a:moveTo>
                      <a:pt x="0" y="56299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8" name="object 46">
                <a:extLst>
                  <a:ext uri="{FF2B5EF4-FFF2-40B4-BE49-F238E27FC236}">
                    <a16:creationId xmlns:a16="http://schemas.microsoft.com/office/drawing/2014/main" id="{C249A5E2-1DD7-6E3D-CC78-FD7C32BFACE8}"/>
                  </a:ext>
                </a:extLst>
              </p:cNvPr>
              <p:cNvSpPr/>
              <p:nvPr/>
            </p:nvSpPr>
            <p:spPr>
              <a:xfrm>
                <a:off x="3050357" y="834962"/>
                <a:ext cx="0" cy="56515"/>
              </a:xfrm>
              <a:custGeom>
                <a:avLst/>
                <a:gdLst/>
                <a:ahLst/>
                <a:cxnLst/>
                <a:rect l="l" t="t" r="r" b="b"/>
                <a:pathLst>
                  <a:path h="56515">
                    <a:moveTo>
                      <a:pt x="0" y="56299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9" name="object 47">
                <a:extLst>
                  <a:ext uri="{FF2B5EF4-FFF2-40B4-BE49-F238E27FC236}">
                    <a16:creationId xmlns:a16="http://schemas.microsoft.com/office/drawing/2014/main" id="{722C369B-CD3B-9CE6-E45A-00CAB97E1439}"/>
                  </a:ext>
                </a:extLst>
              </p:cNvPr>
              <p:cNvSpPr/>
              <p:nvPr/>
            </p:nvSpPr>
            <p:spPr>
              <a:xfrm>
                <a:off x="2547811" y="834962"/>
                <a:ext cx="0" cy="56515"/>
              </a:xfrm>
              <a:custGeom>
                <a:avLst/>
                <a:gdLst/>
                <a:ahLst/>
                <a:cxnLst/>
                <a:rect l="l" t="t" r="r" b="b"/>
                <a:pathLst>
                  <a:path h="56515">
                    <a:moveTo>
                      <a:pt x="0" y="56299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0" name="object 48">
                <a:extLst>
                  <a:ext uri="{FF2B5EF4-FFF2-40B4-BE49-F238E27FC236}">
                    <a16:creationId xmlns:a16="http://schemas.microsoft.com/office/drawing/2014/main" id="{4057C347-A626-5CBF-AC93-5FCD455F4A0F}"/>
                  </a:ext>
                </a:extLst>
              </p:cNvPr>
              <p:cNvSpPr/>
              <p:nvPr/>
            </p:nvSpPr>
            <p:spPr>
              <a:xfrm>
                <a:off x="2045266" y="834962"/>
                <a:ext cx="0" cy="56515"/>
              </a:xfrm>
              <a:custGeom>
                <a:avLst/>
                <a:gdLst/>
                <a:ahLst/>
                <a:cxnLst/>
                <a:rect l="l" t="t" r="r" b="b"/>
                <a:pathLst>
                  <a:path h="56515">
                    <a:moveTo>
                      <a:pt x="0" y="56299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1" name="object 49">
                <a:extLst>
                  <a:ext uri="{FF2B5EF4-FFF2-40B4-BE49-F238E27FC236}">
                    <a16:creationId xmlns:a16="http://schemas.microsoft.com/office/drawing/2014/main" id="{74D907FF-8481-47B9-88CA-35E4C1CE9352}"/>
                  </a:ext>
                </a:extLst>
              </p:cNvPr>
              <p:cNvSpPr/>
              <p:nvPr/>
            </p:nvSpPr>
            <p:spPr>
              <a:xfrm>
                <a:off x="4461827" y="995362"/>
                <a:ext cx="1468120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1468120" h="746125">
                    <a:moveTo>
                      <a:pt x="1467700" y="0"/>
                    </a:moveTo>
                    <a:lnTo>
                      <a:pt x="0" y="0"/>
                    </a:lnTo>
                    <a:lnTo>
                      <a:pt x="0" y="745502"/>
                    </a:lnTo>
                    <a:lnTo>
                      <a:pt x="1467700" y="745502"/>
                    </a:lnTo>
                    <a:lnTo>
                      <a:pt x="146770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2" name="object 50">
                <a:extLst>
                  <a:ext uri="{FF2B5EF4-FFF2-40B4-BE49-F238E27FC236}">
                    <a16:creationId xmlns:a16="http://schemas.microsoft.com/office/drawing/2014/main" id="{95BBA784-C940-ED90-E590-134CBD980379}"/>
                  </a:ext>
                </a:extLst>
              </p:cNvPr>
              <p:cNvSpPr/>
              <p:nvPr/>
            </p:nvSpPr>
            <p:spPr>
              <a:xfrm>
                <a:off x="4461827" y="995362"/>
                <a:ext cx="1468120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1468120" h="746125">
                    <a:moveTo>
                      <a:pt x="1467700" y="745502"/>
                    </a:moveTo>
                    <a:lnTo>
                      <a:pt x="0" y="745502"/>
                    </a:lnTo>
                    <a:lnTo>
                      <a:pt x="0" y="0"/>
                    </a:lnTo>
                    <a:lnTo>
                      <a:pt x="1467700" y="0"/>
                    </a:lnTo>
                    <a:lnTo>
                      <a:pt x="1467700" y="745502"/>
                    </a:lnTo>
                    <a:close/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29" name="object 52">
              <a:extLst>
                <a:ext uri="{FF2B5EF4-FFF2-40B4-BE49-F238E27FC236}">
                  <a16:creationId xmlns:a16="http://schemas.microsoft.com/office/drawing/2014/main" id="{9C07335F-80C5-CEED-C7B6-364FD7299B8E}"/>
                </a:ext>
              </a:extLst>
            </p:cNvPr>
            <p:cNvGrpSpPr/>
            <p:nvPr/>
          </p:nvGrpSpPr>
          <p:grpSpPr>
            <a:xfrm>
              <a:off x="1506162" y="1114786"/>
              <a:ext cx="4299585" cy="2835275"/>
              <a:chOff x="1506162" y="1114786"/>
              <a:chExt cx="4299585" cy="2835275"/>
            </a:xfrm>
          </p:grpSpPr>
          <p:sp>
            <p:nvSpPr>
              <p:cNvPr id="230" name="object 53">
                <a:extLst>
                  <a:ext uri="{FF2B5EF4-FFF2-40B4-BE49-F238E27FC236}">
                    <a16:creationId xmlns:a16="http://schemas.microsoft.com/office/drawing/2014/main" id="{6AF639C6-E559-6EBD-6149-D9657D33A747}"/>
                  </a:ext>
                </a:extLst>
              </p:cNvPr>
              <p:cNvSpPr/>
              <p:nvPr/>
            </p:nvSpPr>
            <p:spPr>
              <a:xfrm>
                <a:off x="4547739" y="1149031"/>
                <a:ext cx="36004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60045">
                    <a:moveTo>
                      <a:pt x="359638" y="0"/>
                    </a:moveTo>
                    <a:lnTo>
                      <a:pt x="0" y="0"/>
                    </a:lnTo>
                  </a:path>
                </a:pathLst>
              </a:custGeom>
              <a:ln w="19050">
                <a:solidFill>
                  <a:srgbClr val="1A00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1" name="object 54">
                <a:extLst>
                  <a:ext uri="{FF2B5EF4-FFF2-40B4-BE49-F238E27FC236}">
                    <a16:creationId xmlns:a16="http://schemas.microsoft.com/office/drawing/2014/main" id="{8583EF8A-D9C9-DC73-6D1D-59A8847CE578}"/>
                  </a:ext>
                </a:extLst>
              </p:cNvPr>
              <p:cNvSpPr/>
              <p:nvPr/>
            </p:nvSpPr>
            <p:spPr>
              <a:xfrm>
                <a:off x="4558556" y="1114786"/>
                <a:ext cx="6350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63500" h="63500">
                    <a:moveTo>
                      <a:pt x="31750" y="0"/>
                    </a:moveTo>
                    <a:lnTo>
                      <a:pt x="19389" y="2494"/>
                    </a:lnTo>
                    <a:lnTo>
                      <a:pt x="9297" y="9297"/>
                    </a:lnTo>
                    <a:lnTo>
                      <a:pt x="2494" y="19389"/>
                    </a:lnTo>
                    <a:lnTo>
                      <a:pt x="0" y="31750"/>
                    </a:lnTo>
                    <a:lnTo>
                      <a:pt x="2494" y="44110"/>
                    </a:lnTo>
                    <a:lnTo>
                      <a:pt x="9297" y="54202"/>
                    </a:lnTo>
                    <a:lnTo>
                      <a:pt x="19389" y="61005"/>
                    </a:lnTo>
                    <a:lnTo>
                      <a:pt x="31750" y="63500"/>
                    </a:lnTo>
                    <a:lnTo>
                      <a:pt x="44110" y="61005"/>
                    </a:lnTo>
                    <a:lnTo>
                      <a:pt x="54202" y="54202"/>
                    </a:lnTo>
                    <a:lnTo>
                      <a:pt x="61005" y="44110"/>
                    </a:lnTo>
                    <a:lnTo>
                      <a:pt x="63500" y="31750"/>
                    </a:lnTo>
                    <a:lnTo>
                      <a:pt x="61005" y="19389"/>
                    </a:lnTo>
                    <a:lnTo>
                      <a:pt x="54202" y="9297"/>
                    </a:lnTo>
                    <a:lnTo>
                      <a:pt x="44110" y="2494"/>
                    </a:lnTo>
                    <a:lnTo>
                      <a:pt x="31750" y="0"/>
                    </a:lnTo>
                    <a:close/>
                  </a:path>
                </a:pathLst>
              </a:custGeom>
              <a:solidFill>
                <a:srgbClr val="1A00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2" name="object 55">
                <a:extLst>
                  <a:ext uri="{FF2B5EF4-FFF2-40B4-BE49-F238E27FC236}">
                    <a16:creationId xmlns:a16="http://schemas.microsoft.com/office/drawing/2014/main" id="{5ABDD1F7-6726-ABA7-80D4-617003FC84FE}"/>
                  </a:ext>
                </a:extLst>
              </p:cNvPr>
              <p:cNvSpPr/>
              <p:nvPr/>
            </p:nvSpPr>
            <p:spPr>
              <a:xfrm>
                <a:off x="4560379" y="1334096"/>
                <a:ext cx="66040" cy="66040"/>
              </a:xfrm>
              <a:custGeom>
                <a:avLst/>
                <a:gdLst/>
                <a:ahLst/>
                <a:cxnLst/>
                <a:rect l="l" t="t" r="r" b="b"/>
                <a:pathLst>
                  <a:path w="66039" h="66040">
                    <a:moveTo>
                      <a:pt x="65824" y="0"/>
                    </a:moveTo>
                    <a:lnTo>
                      <a:pt x="0" y="0"/>
                    </a:lnTo>
                    <a:lnTo>
                      <a:pt x="0" y="65824"/>
                    </a:lnTo>
                    <a:lnTo>
                      <a:pt x="65824" y="65824"/>
                    </a:lnTo>
                    <a:lnTo>
                      <a:pt x="65824" y="0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3" name="object 56">
                <a:extLst>
                  <a:ext uri="{FF2B5EF4-FFF2-40B4-BE49-F238E27FC236}">
                    <a16:creationId xmlns:a16="http://schemas.microsoft.com/office/drawing/2014/main" id="{C64ECAF1-FF07-A2FC-04DF-F6B592AB3713}"/>
                  </a:ext>
                </a:extLst>
              </p:cNvPr>
              <p:cNvSpPr/>
              <p:nvPr/>
            </p:nvSpPr>
            <p:spPr>
              <a:xfrm>
                <a:off x="4547739" y="1367012"/>
                <a:ext cx="36004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60045">
                    <a:moveTo>
                      <a:pt x="359638" y="0"/>
                    </a:moveTo>
                    <a:lnTo>
                      <a:pt x="0" y="0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4" name="object 57">
                <a:extLst>
                  <a:ext uri="{FF2B5EF4-FFF2-40B4-BE49-F238E27FC236}">
                    <a16:creationId xmlns:a16="http://schemas.microsoft.com/office/drawing/2014/main" id="{FEB8D809-89C0-0BFA-00CE-A0D119BB433A}"/>
                  </a:ext>
                </a:extLst>
              </p:cNvPr>
              <p:cNvSpPr/>
              <p:nvPr/>
            </p:nvSpPr>
            <p:spPr>
              <a:xfrm>
                <a:off x="4549421" y="1558896"/>
                <a:ext cx="76835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76835" h="66675">
                    <a:moveTo>
                      <a:pt x="38392" y="0"/>
                    </a:moveTo>
                    <a:lnTo>
                      <a:pt x="0" y="66497"/>
                    </a:lnTo>
                    <a:lnTo>
                      <a:pt x="76784" y="66497"/>
                    </a:lnTo>
                    <a:lnTo>
                      <a:pt x="38392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5" name="object 58">
                <a:extLst>
                  <a:ext uri="{FF2B5EF4-FFF2-40B4-BE49-F238E27FC236}">
                    <a16:creationId xmlns:a16="http://schemas.microsoft.com/office/drawing/2014/main" id="{81611C95-0D5B-1485-238B-3535EA7824A8}"/>
                  </a:ext>
                </a:extLst>
              </p:cNvPr>
              <p:cNvSpPr/>
              <p:nvPr/>
            </p:nvSpPr>
            <p:spPr>
              <a:xfrm>
                <a:off x="4547732" y="1597313"/>
                <a:ext cx="36004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60045">
                    <a:moveTo>
                      <a:pt x="0" y="0"/>
                    </a:moveTo>
                    <a:lnTo>
                      <a:pt x="359638" y="0"/>
                    </a:lnTo>
                  </a:path>
                </a:pathLst>
              </a:custGeom>
              <a:ln w="1905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6" name="object 59">
                <a:extLst>
                  <a:ext uri="{FF2B5EF4-FFF2-40B4-BE49-F238E27FC236}">
                    <a16:creationId xmlns:a16="http://schemas.microsoft.com/office/drawing/2014/main" id="{D39197D3-018D-C4E2-7B91-A251F28E373E}"/>
                  </a:ext>
                </a:extLst>
              </p:cNvPr>
              <p:cNvSpPr/>
              <p:nvPr/>
            </p:nvSpPr>
            <p:spPr>
              <a:xfrm>
                <a:off x="1506156" y="1339049"/>
                <a:ext cx="4290060" cy="2266315"/>
              </a:xfrm>
              <a:custGeom>
                <a:avLst/>
                <a:gdLst/>
                <a:ahLst/>
                <a:cxnLst/>
                <a:rect l="l" t="t" r="r" b="b"/>
                <a:pathLst>
                  <a:path w="4290060" h="2266315">
                    <a:moveTo>
                      <a:pt x="63500" y="31750"/>
                    </a:moveTo>
                    <a:lnTo>
                      <a:pt x="61010" y="19380"/>
                    </a:lnTo>
                    <a:lnTo>
                      <a:pt x="54203" y="9296"/>
                    </a:lnTo>
                    <a:lnTo>
                      <a:pt x="44107" y="2489"/>
                    </a:lnTo>
                    <a:lnTo>
                      <a:pt x="31750" y="0"/>
                    </a:lnTo>
                    <a:lnTo>
                      <a:pt x="19392" y="2489"/>
                    </a:lnTo>
                    <a:lnTo>
                      <a:pt x="9296" y="9296"/>
                    </a:lnTo>
                    <a:lnTo>
                      <a:pt x="2489" y="19380"/>
                    </a:lnTo>
                    <a:lnTo>
                      <a:pt x="0" y="31750"/>
                    </a:lnTo>
                    <a:lnTo>
                      <a:pt x="2489" y="44107"/>
                    </a:lnTo>
                    <a:lnTo>
                      <a:pt x="9296" y="54190"/>
                    </a:lnTo>
                    <a:lnTo>
                      <a:pt x="19392" y="60998"/>
                    </a:lnTo>
                    <a:lnTo>
                      <a:pt x="31750" y="63500"/>
                    </a:lnTo>
                    <a:lnTo>
                      <a:pt x="44107" y="60998"/>
                    </a:lnTo>
                    <a:lnTo>
                      <a:pt x="54203" y="54190"/>
                    </a:lnTo>
                    <a:lnTo>
                      <a:pt x="61010" y="44107"/>
                    </a:lnTo>
                    <a:lnTo>
                      <a:pt x="63500" y="31750"/>
                    </a:lnTo>
                    <a:close/>
                  </a:path>
                  <a:path w="4290060" h="2266315">
                    <a:moveTo>
                      <a:pt x="767359" y="2234019"/>
                    </a:moveTo>
                    <a:lnTo>
                      <a:pt x="764870" y="2221661"/>
                    </a:lnTo>
                    <a:lnTo>
                      <a:pt x="758063" y="2211565"/>
                    </a:lnTo>
                    <a:lnTo>
                      <a:pt x="747966" y="2204770"/>
                    </a:lnTo>
                    <a:lnTo>
                      <a:pt x="735609" y="2202269"/>
                    </a:lnTo>
                    <a:lnTo>
                      <a:pt x="723252" y="2204770"/>
                    </a:lnTo>
                    <a:lnTo>
                      <a:pt x="713155" y="2211565"/>
                    </a:lnTo>
                    <a:lnTo>
                      <a:pt x="706348" y="2221661"/>
                    </a:lnTo>
                    <a:lnTo>
                      <a:pt x="703859" y="2234019"/>
                    </a:lnTo>
                    <a:lnTo>
                      <a:pt x="706348" y="2246388"/>
                    </a:lnTo>
                    <a:lnTo>
                      <a:pt x="713155" y="2256472"/>
                    </a:lnTo>
                    <a:lnTo>
                      <a:pt x="723252" y="2263279"/>
                    </a:lnTo>
                    <a:lnTo>
                      <a:pt x="735609" y="2265769"/>
                    </a:lnTo>
                    <a:lnTo>
                      <a:pt x="747966" y="2263279"/>
                    </a:lnTo>
                    <a:lnTo>
                      <a:pt x="758063" y="2256472"/>
                    </a:lnTo>
                    <a:lnTo>
                      <a:pt x="764870" y="2246388"/>
                    </a:lnTo>
                    <a:lnTo>
                      <a:pt x="767359" y="2234019"/>
                    </a:lnTo>
                    <a:close/>
                  </a:path>
                  <a:path w="4290060" h="2266315">
                    <a:moveTo>
                      <a:pt x="4289984" y="1765896"/>
                    </a:moveTo>
                    <a:lnTo>
                      <a:pt x="4287482" y="1753539"/>
                    </a:lnTo>
                    <a:lnTo>
                      <a:pt x="4280687" y="1743456"/>
                    </a:lnTo>
                    <a:lnTo>
                      <a:pt x="4270591" y="1736648"/>
                    </a:lnTo>
                    <a:lnTo>
                      <a:pt x="4258234" y="1734146"/>
                    </a:lnTo>
                    <a:lnTo>
                      <a:pt x="4245876" y="1736648"/>
                    </a:lnTo>
                    <a:lnTo>
                      <a:pt x="4235780" y="1743456"/>
                    </a:lnTo>
                    <a:lnTo>
                      <a:pt x="4228973" y="1753539"/>
                    </a:lnTo>
                    <a:lnTo>
                      <a:pt x="4226484" y="1765896"/>
                    </a:lnTo>
                    <a:lnTo>
                      <a:pt x="4228973" y="1778266"/>
                    </a:lnTo>
                    <a:lnTo>
                      <a:pt x="4235780" y="1788350"/>
                    </a:lnTo>
                    <a:lnTo>
                      <a:pt x="4245876" y="1795157"/>
                    </a:lnTo>
                    <a:lnTo>
                      <a:pt x="4258234" y="1797646"/>
                    </a:lnTo>
                    <a:lnTo>
                      <a:pt x="4270591" y="1795157"/>
                    </a:lnTo>
                    <a:lnTo>
                      <a:pt x="4280687" y="1788350"/>
                    </a:lnTo>
                    <a:lnTo>
                      <a:pt x="4287482" y="1778266"/>
                    </a:lnTo>
                    <a:lnTo>
                      <a:pt x="4289984" y="1765896"/>
                    </a:lnTo>
                    <a:close/>
                  </a:path>
                </a:pathLst>
              </a:custGeom>
              <a:solidFill>
                <a:srgbClr val="1A00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7" name="object 60">
                <a:extLst>
                  <a:ext uri="{FF2B5EF4-FFF2-40B4-BE49-F238E27FC236}">
                    <a16:creationId xmlns:a16="http://schemas.microsoft.com/office/drawing/2014/main" id="{507956AB-A1A5-B78A-F9D7-2499F78DFE0C}"/>
                  </a:ext>
                </a:extLst>
              </p:cNvPr>
              <p:cNvSpPr/>
              <p:nvPr/>
            </p:nvSpPr>
            <p:spPr>
              <a:xfrm>
                <a:off x="1537912" y="1370788"/>
                <a:ext cx="4226560" cy="2553335"/>
              </a:xfrm>
              <a:custGeom>
                <a:avLst/>
                <a:gdLst/>
                <a:ahLst/>
                <a:cxnLst/>
                <a:rect l="l" t="t" r="r" b="b"/>
                <a:pathLst>
                  <a:path w="4226560" h="2553335">
                    <a:moveTo>
                      <a:pt x="0" y="0"/>
                    </a:moveTo>
                    <a:lnTo>
                      <a:pt x="351066" y="1541475"/>
                    </a:lnTo>
                    <a:lnTo>
                      <a:pt x="702462" y="2201545"/>
                    </a:lnTo>
                    <a:lnTo>
                      <a:pt x="1403311" y="2552941"/>
                    </a:lnTo>
                    <a:lnTo>
                      <a:pt x="4226483" y="1731733"/>
                    </a:lnTo>
                    <a:lnTo>
                      <a:pt x="4226483" y="1298803"/>
                    </a:lnTo>
                  </a:path>
                </a:pathLst>
              </a:custGeom>
              <a:ln w="19049">
                <a:solidFill>
                  <a:srgbClr val="1A00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8" name="object 61">
                <a:extLst>
                  <a:ext uri="{FF2B5EF4-FFF2-40B4-BE49-F238E27FC236}">
                    <a16:creationId xmlns:a16="http://schemas.microsoft.com/office/drawing/2014/main" id="{A19C82E7-E86B-E782-2194-27E1A594F897}"/>
                  </a:ext>
                </a:extLst>
              </p:cNvPr>
              <p:cNvSpPr/>
              <p:nvPr/>
            </p:nvSpPr>
            <p:spPr>
              <a:xfrm>
                <a:off x="5737852" y="2666430"/>
                <a:ext cx="53340" cy="0"/>
              </a:xfrm>
              <a:custGeom>
                <a:avLst/>
                <a:gdLst/>
                <a:ahLst/>
                <a:cxnLst/>
                <a:rect l="l" t="t" r="r" b="b"/>
                <a:pathLst>
                  <a:path w="53339">
                    <a:moveTo>
                      <a:pt x="0" y="0"/>
                    </a:moveTo>
                    <a:lnTo>
                      <a:pt x="53086" y="0"/>
                    </a:lnTo>
                  </a:path>
                </a:pathLst>
              </a:custGeom>
              <a:ln w="19050">
                <a:solidFill>
                  <a:srgbClr val="1A00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9" name="object 62">
                <a:extLst>
                  <a:ext uri="{FF2B5EF4-FFF2-40B4-BE49-F238E27FC236}">
                    <a16:creationId xmlns:a16="http://schemas.microsoft.com/office/drawing/2014/main" id="{53DBED14-65C8-38AA-CACD-DB535222AD5E}"/>
                  </a:ext>
                </a:extLst>
              </p:cNvPr>
              <p:cNvSpPr/>
              <p:nvPr/>
            </p:nvSpPr>
            <p:spPr>
              <a:xfrm>
                <a:off x="2915408" y="3534479"/>
                <a:ext cx="53340" cy="0"/>
              </a:xfrm>
              <a:custGeom>
                <a:avLst/>
                <a:gdLst/>
                <a:ahLst/>
                <a:cxnLst/>
                <a:rect l="l" t="t" r="r" b="b"/>
                <a:pathLst>
                  <a:path w="53339">
                    <a:moveTo>
                      <a:pt x="0" y="0"/>
                    </a:moveTo>
                    <a:lnTo>
                      <a:pt x="53086" y="0"/>
                    </a:lnTo>
                  </a:path>
                </a:pathLst>
              </a:custGeom>
              <a:ln w="19050">
                <a:solidFill>
                  <a:srgbClr val="1A00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0" name="object 63">
                <a:extLst>
                  <a:ext uri="{FF2B5EF4-FFF2-40B4-BE49-F238E27FC236}">
                    <a16:creationId xmlns:a16="http://schemas.microsoft.com/office/drawing/2014/main" id="{4EA33B78-D986-CC09-B953-315A3EA54AAD}"/>
                  </a:ext>
                </a:extLst>
              </p:cNvPr>
              <p:cNvSpPr/>
              <p:nvPr/>
            </p:nvSpPr>
            <p:spPr>
              <a:xfrm>
                <a:off x="2941951" y="3538120"/>
                <a:ext cx="0" cy="386080"/>
              </a:xfrm>
              <a:custGeom>
                <a:avLst/>
                <a:gdLst/>
                <a:ahLst/>
                <a:cxnLst/>
                <a:rect l="l" t="t" r="r" b="b"/>
                <a:pathLst>
                  <a:path h="386079">
                    <a:moveTo>
                      <a:pt x="0" y="270977"/>
                    </a:moveTo>
                    <a:lnTo>
                      <a:pt x="0" y="385610"/>
                    </a:lnTo>
                  </a:path>
                  <a:path h="386079">
                    <a:moveTo>
                      <a:pt x="0" y="0"/>
                    </a:moveTo>
                    <a:lnTo>
                      <a:pt x="0" y="205153"/>
                    </a:lnTo>
                  </a:path>
                </a:pathLst>
              </a:custGeom>
              <a:ln w="19050">
                <a:solidFill>
                  <a:srgbClr val="1A00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1" name="object 64">
                <a:extLst>
                  <a:ext uri="{FF2B5EF4-FFF2-40B4-BE49-F238E27FC236}">
                    <a16:creationId xmlns:a16="http://schemas.microsoft.com/office/drawing/2014/main" id="{C96BDF79-0455-D0FC-95CE-6EA24C206749}"/>
                  </a:ext>
                </a:extLst>
              </p:cNvPr>
              <p:cNvSpPr/>
              <p:nvPr/>
            </p:nvSpPr>
            <p:spPr>
              <a:xfrm>
                <a:off x="2215230" y="3183814"/>
                <a:ext cx="53340" cy="0"/>
              </a:xfrm>
              <a:custGeom>
                <a:avLst/>
                <a:gdLst/>
                <a:ahLst/>
                <a:cxnLst/>
                <a:rect l="l" t="t" r="r" b="b"/>
                <a:pathLst>
                  <a:path w="53339">
                    <a:moveTo>
                      <a:pt x="0" y="0"/>
                    </a:moveTo>
                    <a:lnTo>
                      <a:pt x="53086" y="0"/>
                    </a:lnTo>
                  </a:path>
                </a:pathLst>
              </a:custGeom>
              <a:ln w="19050">
                <a:solidFill>
                  <a:srgbClr val="1A00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2" name="object 65">
                <a:extLst>
                  <a:ext uri="{FF2B5EF4-FFF2-40B4-BE49-F238E27FC236}">
                    <a16:creationId xmlns:a16="http://schemas.microsoft.com/office/drawing/2014/main" id="{9E585CE7-7942-50FA-13F6-3DFAD84A5C06}"/>
                  </a:ext>
                </a:extLst>
              </p:cNvPr>
              <p:cNvSpPr/>
              <p:nvPr/>
            </p:nvSpPr>
            <p:spPr>
              <a:xfrm>
                <a:off x="2241772" y="3187454"/>
                <a:ext cx="0" cy="386080"/>
              </a:xfrm>
              <a:custGeom>
                <a:avLst/>
                <a:gdLst/>
                <a:ahLst/>
                <a:cxnLst/>
                <a:rect l="l" t="t" r="r" b="b"/>
                <a:pathLst>
                  <a:path h="386079">
                    <a:moveTo>
                      <a:pt x="0" y="183468"/>
                    </a:moveTo>
                    <a:lnTo>
                      <a:pt x="0" y="385610"/>
                    </a:lnTo>
                  </a:path>
                  <a:path h="386079">
                    <a:moveTo>
                      <a:pt x="0" y="0"/>
                    </a:moveTo>
                    <a:lnTo>
                      <a:pt x="0" y="117643"/>
                    </a:lnTo>
                  </a:path>
                </a:pathLst>
              </a:custGeom>
              <a:ln w="19050">
                <a:solidFill>
                  <a:srgbClr val="1A00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3" name="object 66">
                <a:extLst>
                  <a:ext uri="{FF2B5EF4-FFF2-40B4-BE49-F238E27FC236}">
                    <a16:creationId xmlns:a16="http://schemas.microsoft.com/office/drawing/2014/main" id="{E11A74F9-D0D0-09CA-F6DA-4F1EB0EE2E09}"/>
                  </a:ext>
                </a:extLst>
              </p:cNvPr>
              <p:cNvSpPr/>
              <p:nvPr/>
            </p:nvSpPr>
            <p:spPr>
              <a:xfrm>
                <a:off x="1854321" y="2881919"/>
                <a:ext cx="6350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63500" h="63500">
                    <a:moveTo>
                      <a:pt x="31750" y="0"/>
                    </a:moveTo>
                    <a:lnTo>
                      <a:pt x="19389" y="2494"/>
                    </a:lnTo>
                    <a:lnTo>
                      <a:pt x="9297" y="9297"/>
                    </a:lnTo>
                    <a:lnTo>
                      <a:pt x="2494" y="19389"/>
                    </a:lnTo>
                    <a:lnTo>
                      <a:pt x="0" y="31750"/>
                    </a:lnTo>
                    <a:lnTo>
                      <a:pt x="2494" y="44110"/>
                    </a:lnTo>
                    <a:lnTo>
                      <a:pt x="9297" y="54202"/>
                    </a:lnTo>
                    <a:lnTo>
                      <a:pt x="19389" y="61005"/>
                    </a:lnTo>
                    <a:lnTo>
                      <a:pt x="31750" y="63500"/>
                    </a:lnTo>
                    <a:lnTo>
                      <a:pt x="44110" y="61005"/>
                    </a:lnTo>
                    <a:lnTo>
                      <a:pt x="54202" y="54202"/>
                    </a:lnTo>
                    <a:lnTo>
                      <a:pt x="61005" y="44110"/>
                    </a:lnTo>
                    <a:lnTo>
                      <a:pt x="63500" y="31750"/>
                    </a:lnTo>
                    <a:lnTo>
                      <a:pt x="61005" y="19389"/>
                    </a:lnTo>
                    <a:lnTo>
                      <a:pt x="54202" y="9297"/>
                    </a:lnTo>
                    <a:lnTo>
                      <a:pt x="44110" y="2494"/>
                    </a:lnTo>
                    <a:lnTo>
                      <a:pt x="31750" y="0"/>
                    </a:lnTo>
                    <a:close/>
                  </a:path>
                </a:pathLst>
              </a:custGeom>
              <a:solidFill>
                <a:srgbClr val="1A00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4" name="object 67">
                <a:extLst>
                  <a:ext uri="{FF2B5EF4-FFF2-40B4-BE49-F238E27FC236}">
                    <a16:creationId xmlns:a16="http://schemas.microsoft.com/office/drawing/2014/main" id="{CDD437CA-B639-C771-802B-56626D3F8E92}"/>
                  </a:ext>
                </a:extLst>
              </p:cNvPr>
              <p:cNvSpPr/>
              <p:nvPr/>
            </p:nvSpPr>
            <p:spPr>
              <a:xfrm>
                <a:off x="1859528" y="2569968"/>
                <a:ext cx="53340" cy="0"/>
              </a:xfrm>
              <a:custGeom>
                <a:avLst/>
                <a:gdLst/>
                <a:ahLst/>
                <a:cxnLst/>
                <a:rect l="l" t="t" r="r" b="b"/>
                <a:pathLst>
                  <a:path w="53339">
                    <a:moveTo>
                      <a:pt x="0" y="0"/>
                    </a:moveTo>
                    <a:lnTo>
                      <a:pt x="53086" y="0"/>
                    </a:lnTo>
                  </a:path>
                </a:pathLst>
              </a:custGeom>
              <a:ln w="19050">
                <a:solidFill>
                  <a:srgbClr val="1A00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5" name="object 68">
                <a:extLst>
                  <a:ext uri="{FF2B5EF4-FFF2-40B4-BE49-F238E27FC236}">
                    <a16:creationId xmlns:a16="http://schemas.microsoft.com/office/drawing/2014/main" id="{0B8CFC0F-2A34-75BA-CF85-8AE3C853BCFD}"/>
                  </a:ext>
                </a:extLst>
              </p:cNvPr>
              <p:cNvSpPr/>
              <p:nvPr/>
            </p:nvSpPr>
            <p:spPr>
              <a:xfrm>
                <a:off x="1886071" y="2573607"/>
                <a:ext cx="0" cy="340360"/>
              </a:xfrm>
              <a:custGeom>
                <a:avLst/>
                <a:gdLst/>
                <a:ahLst/>
                <a:cxnLst/>
                <a:rect l="l" t="t" r="r" b="b"/>
                <a:pathLst>
                  <a:path h="340360">
                    <a:moveTo>
                      <a:pt x="0" y="123960"/>
                    </a:moveTo>
                    <a:lnTo>
                      <a:pt x="0" y="340067"/>
                    </a:lnTo>
                  </a:path>
                  <a:path h="340360">
                    <a:moveTo>
                      <a:pt x="0" y="0"/>
                    </a:moveTo>
                    <a:lnTo>
                      <a:pt x="0" y="58136"/>
                    </a:lnTo>
                  </a:path>
                </a:pathLst>
              </a:custGeom>
              <a:ln w="19050">
                <a:solidFill>
                  <a:srgbClr val="1A00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6" name="object 69">
                <a:extLst>
                  <a:ext uri="{FF2B5EF4-FFF2-40B4-BE49-F238E27FC236}">
                    <a16:creationId xmlns:a16="http://schemas.microsoft.com/office/drawing/2014/main" id="{B0BF85BC-FB4B-D43D-E184-5412D12862BF}"/>
                  </a:ext>
                </a:extLst>
              </p:cNvPr>
              <p:cNvSpPr/>
              <p:nvPr/>
            </p:nvSpPr>
            <p:spPr>
              <a:xfrm>
                <a:off x="2910201" y="3886399"/>
                <a:ext cx="6350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63500" h="63500">
                    <a:moveTo>
                      <a:pt x="31750" y="0"/>
                    </a:moveTo>
                    <a:lnTo>
                      <a:pt x="19389" y="2494"/>
                    </a:lnTo>
                    <a:lnTo>
                      <a:pt x="9297" y="9297"/>
                    </a:lnTo>
                    <a:lnTo>
                      <a:pt x="2494" y="19389"/>
                    </a:lnTo>
                    <a:lnTo>
                      <a:pt x="0" y="31750"/>
                    </a:lnTo>
                    <a:lnTo>
                      <a:pt x="2494" y="44110"/>
                    </a:lnTo>
                    <a:lnTo>
                      <a:pt x="9297" y="54202"/>
                    </a:lnTo>
                    <a:lnTo>
                      <a:pt x="19389" y="61005"/>
                    </a:lnTo>
                    <a:lnTo>
                      <a:pt x="31750" y="63500"/>
                    </a:lnTo>
                    <a:lnTo>
                      <a:pt x="44110" y="61005"/>
                    </a:lnTo>
                    <a:lnTo>
                      <a:pt x="54202" y="54202"/>
                    </a:lnTo>
                    <a:lnTo>
                      <a:pt x="61005" y="44110"/>
                    </a:lnTo>
                    <a:lnTo>
                      <a:pt x="63500" y="31750"/>
                    </a:lnTo>
                    <a:lnTo>
                      <a:pt x="61005" y="19389"/>
                    </a:lnTo>
                    <a:lnTo>
                      <a:pt x="54202" y="9297"/>
                    </a:lnTo>
                    <a:lnTo>
                      <a:pt x="44110" y="2494"/>
                    </a:lnTo>
                    <a:lnTo>
                      <a:pt x="31750" y="0"/>
                    </a:lnTo>
                    <a:close/>
                  </a:path>
                </a:pathLst>
              </a:custGeom>
              <a:solidFill>
                <a:srgbClr val="1A00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7" name="object 70">
                <a:extLst>
                  <a:ext uri="{FF2B5EF4-FFF2-40B4-BE49-F238E27FC236}">
                    <a16:creationId xmlns:a16="http://schemas.microsoft.com/office/drawing/2014/main" id="{F3A14480-79FD-49B7-E306-9A6E1FD4AE50}"/>
                  </a:ext>
                </a:extLst>
              </p:cNvPr>
              <p:cNvSpPr/>
              <p:nvPr/>
            </p:nvSpPr>
            <p:spPr>
              <a:xfrm>
                <a:off x="1510804" y="1332686"/>
                <a:ext cx="4293870" cy="2476500"/>
              </a:xfrm>
              <a:custGeom>
                <a:avLst/>
                <a:gdLst/>
                <a:ahLst/>
                <a:cxnLst/>
                <a:rect l="l" t="t" r="r" b="b"/>
                <a:pathLst>
                  <a:path w="4293870" h="2476500">
                    <a:moveTo>
                      <a:pt x="65836" y="0"/>
                    </a:moveTo>
                    <a:lnTo>
                      <a:pt x="0" y="0"/>
                    </a:lnTo>
                    <a:lnTo>
                      <a:pt x="0" y="65824"/>
                    </a:lnTo>
                    <a:lnTo>
                      <a:pt x="65836" y="65824"/>
                    </a:lnTo>
                    <a:lnTo>
                      <a:pt x="65836" y="0"/>
                    </a:lnTo>
                    <a:close/>
                  </a:path>
                  <a:path w="4293870" h="2476500">
                    <a:moveTo>
                      <a:pt x="419658" y="1299057"/>
                    </a:moveTo>
                    <a:lnTo>
                      <a:pt x="353834" y="1299057"/>
                    </a:lnTo>
                    <a:lnTo>
                      <a:pt x="353834" y="1364881"/>
                    </a:lnTo>
                    <a:lnTo>
                      <a:pt x="419658" y="1364881"/>
                    </a:lnTo>
                    <a:lnTo>
                      <a:pt x="419658" y="1299057"/>
                    </a:lnTo>
                    <a:close/>
                  </a:path>
                  <a:path w="4293870" h="2476500">
                    <a:moveTo>
                      <a:pt x="770242" y="1972424"/>
                    </a:moveTo>
                    <a:lnTo>
                      <a:pt x="704418" y="1972424"/>
                    </a:lnTo>
                    <a:lnTo>
                      <a:pt x="704418" y="2038235"/>
                    </a:lnTo>
                    <a:lnTo>
                      <a:pt x="770242" y="2038235"/>
                    </a:lnTo>
                    <a:lnTo>
                      <a:pt x="770242" y="1972424"/>
                    </a:lnTo>
                    <a:close/>
                  </a:path>
                  <a:path w="4293870" h="2476500">
                    <a:moveTo>
                      <a:pt x="1474393" y="2410587"/>
                    </a:moveTo>
                    <a:lnTo>
                      <a:pt x="1408569" y="2410587"/>
                    </a:lnTo>
                    <a:lnTo>
                      <a:pt x="1408569" y="2476411"/>
                    </a:lnTo>
                    <a:lnTo>
                      <a:pt x="1474393" y="2476411"/>
                    </a:lnTo>
                    <a:lnTo>
                      <a:pt x="1474393" y="2410587"/>
                    </a:lnTo>
                    <a:close/>
                  </a:path>
                  <a:path w="4293870" h="2476500">
                    <a:moveTo>
                      <a:pt x="4293768" y="1815147"/>
                    </a:moveTo>
                    <a:lnTo>
                      <a:pt x="4227944" y="1815147"/>
                    </a:lnTo>
                    <a:lnTo>
                      <a:pt x="4227944" y="1880971"/>
                    </a:lnTo>
                    <a:lnTo>
                      <a:pt x="4293768" y="1880971"/>
                    </a:lnTo>
                    <a:lnTo>
                      <a:pt x="4293768" y="1815147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8" name="object 71">
                <a:extLst>
                  <a:ext uri="{FF2B5EF4-FFF2-40B4-BE49-F238E27FC236}">
                    <a16:creationId xmlns:a16="http://schemas.microsoft.com/office/drawing/2014/main" id="{05195B87-DF55-43D7-94B1-44E87D5A2D3B}"/>
                  </a:ext>
                </a:extLst>
              </p:cNvPr>
              <p:cNvSpPr/>
              <p:nvPr/>
            </p:nvSpPr>
            <p:spPr>
              <a:xfrm>
                <a:off x="1537912" y="1361822"/>
                <a:ext cx="4234180" cy="2423160"/>
              </a:xfrm>
              <a:custGeom>
                <a:avLst/>
                <a:gdLst/>
                <a:ahLst/>
                <a:cxnLst/>
                <a:rect l="l" t="t" r="r" b="b"/>
                <a:pathLst>
                  <a:path w="4234180" h="2423160">
                    <a:moveTo>
                      <a:pt x="0" y="0"/>
                    </a:moveTo>
                    <a:lnTo>
                      <a:pt x="356412" y="1307769"/>
                    </a:lnTo>
                    <a:lnTo>
                      <a:pt x="703859" y="1976094"/>
                    </a:lnTo>
                    <a:lnTo>
                      <a:pt x="1410042" y="2423096"/>
                    </a:lnTo>
                    <a:lnTo>
                      <a:pt x="4233748" y="1821751"/>
                    </a:lnTo>
                    <a:lnTo>
                      <a:pt x="4233748" y="1416202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9" name="object 72">
                <a:extLst>
                  <a:ext uri="{FF2B5EF4-FFF2-40B4-BE49-F238E27FC236}">
                    <a16:creationId xmlns:a16="http://schemas.microsoft.com/office/drawing/2014/main" id="{33025893-677B-1A12-1786-5F4764F544BB}"/>
                  </a:ext>
                </a:extLst>
              </p:cNvPr>
              <p:cNvSpPr/>
              <p:nvPr/>
            </p:nvSpPr>
            <p:spPr>
              <a:xfrm>
                <a:off x="5743059" y="2790255"/>
                <a:ext cx="53340" cy="0"/>
              </a:xfrm>
              <a:custGeom>
                <a:avLst/>
                <a:gdLst/>
                <a:ahLst/>
                <a:cxnLst/>
                <a:rect l="l" t="t" r="r" b="b"/>
                <a:pathLst>
                  <a:path w="53339">
                    <a:moveTo>
                      <a:pt x="0" y="0"/>
                    </a:moveTo>
                    <a:lnTo>
                      <a:pt x="53086" y="0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0" name="object 73">
                <a:extLst>
                  <a:ext uri="{FF2B5EF4-FFF2-40B4-BE49-F238E27FC236}">
                    <a16:creationId xmlns:a16="http://schemas.microsoft.com/office/drawing/2014/main" id="{CE1A8884-2425-7CF9-CC66-886C37149ED3}"/>
                  </a:ext>
                </a:extLst>
              </p:cNvPr>
              <p:cNvSpPr/>
              <p:nvPr/>
            </p:nvSpPr>
            <p:spPr>
              <a:xfrm>
                <a:off x="2925749" y="3396640"/>
                <a:ext cx="53340" cy="0"/>
              </a:xfrm>
              <a:custGeom>
                <a:avLst/>
                <a:gdLst/>
                <a:ahLst/>
                <a:cxnLst/>
                <a:rect l="l" t="t" r="r" b="b"/>
                <a:pathLst>
                  <a:path w="53339">
                    <a:moveTo>
                      <a:pt x="0" y="0"/>
                    </a:moveTo>
                    <a:lnTo>
                      <a:pt x="53086" y="0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1" name="object 74">
                <a:extLst>
                  <a:ext uri="{FF2B5EF4-FFF2-40B4-BE49-F238E27FC236}">
                    <a16:creationId xmlns:a16="http://schemas.microsoft.com/office/drawing/2014/main" id="{9D36337E-1E1D-1A19-2C47-D33A6445DC34}"/>
                  </a:ext>
                </a:extLst>
              </p:cNvPr>
              <p:cNvSpPr/>
              <p:nvPr/>
            </p:nvSpPr>
            <p:spPr>
              <a:xfrm>
                <a:off x="2952292" y="3401616"/>
                <a:ext cx="0" cy="370205"/>
              </a:xfrm>
              <a:custGeom>
                <a:avLst/>
                <a:gdLst/>
                <a:ahLst/>
                <a:cxnLst/>
                <a:rect l="l" t="t" r="r" b="b"/>
                <a:pathLst>
                  <a:path h="370204">
                    <a:moveTo>
                      <a:pt x="0" y="0"/>
                    </a:moveTo>
                    <a:lnTo>
                      <a:pt x="0" y="369836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2" name="object 75">
                <a:extLst>
                  <a:ext uri="{FF2B5EF4-FFF2-40B4-BE49-F238E27FC236}">
                    <a16:creationId xmlns:a16="http://schemas.microsoft.com/office/drawing/2014/main" id="{4367704B-D19C-9185-5901-D890CC74B309}"/>
                  </a:ext>
                </a:extLst>
              </p:cNvPr>
              <p:cNvSpPr/>
              <p:nvPr/>
            </p:nvSpPr>
            <p:spPr>
              <a:xfrm>
                <a:off x="2221597" y="3000048"/>
                <a:ext cx="53340" cy="0"/>
              </a:xfrm>
              <a:custGeom>
                <a:avLst/>
                <a:gdLst/>
                <a:ahLst/>
                <a:cxnLst/>
                <a:rect l="l" t="t" r="r" b="b"/>
                <a:pathLst>
                  <a:path w="53339">
                    <a:moveTo>
                      <a:pt x="0" y="0"/>
                    </a:moveTo>
                    <a:lnTo>
                      <a:pt x="53086" y="0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3" name="object 76">
                <a:extLst>
                  <a:ext uri="{FF2B5EF4-FFF2-40B4-BE49-F238E27FC236}">
                    <a16:creationId xmlns:a16="http://schemas.microsoft.com/office/drawing/2014/main" id="{DFE2917C-61E3-8481-B26E-88777CE3A024}"/>
                  </a:ext>
                </a:extLst>
              </p:cNvPr>
              <p:cNvSpPr/>
              <p:nvPr/>
            </p:nvSpPr>
            <p:spPr>
              <a:xfrm>
                <a:off x="2248140" y="3005024"/>
                <a:ext cx="0" cy="337185"/>
              </a:xfrm>
              <a:custGeom>
                <a:avLst/>
                <a:gdLst/>
                <a:ahLst/>
                <a:cxnLst/>
                <a:rect l="l" t="t" r="r" b="b"/>
                <a:pathLst>
                  <a:path h="337185">
                    <a:moveTo>
                      <a:pt x="0" y="0"/>
                    </a:moveTo>
                    <a:lnTo>
                      <a:pt x="0" y="336918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4" name="object 77">
                <a:extLst>
                  <a:ext uri="{FF2B5EF4-FFF2-40B4-BE49-F238E27FC236}">
                    <a16:creationId xmlns:a16="http://schemas.microsoft.com/office/drawing/2014/main" id="{0AD3EC88-95EA-A287-3F7F-992287E20D1F}"/>
                  </a:ext>
                </a:extLst>
              </p:cNvPr>
              <p:cNvSpPr/>
              <p:nvPr/>
            </p:nvSpPr>
            <p:spPr>
              <a:xfrm>
                <a:off x="1871014" y="2339187"/>
                <a:ext cx="53340" cy="0"/>
              </a:xfrm>
              <a:custGeom>
                <a:avLst/>
                <a:gdLst/>
                <a:ahLst/>
                <a:cxnLst/>
                <a:rect l="l" t="t" r="r" b="b"/>
                <a:pathLst>
                  <a:path w="53339">
                    <a:moveTo>
                      <a:pt x="0" y="0"/>
                    </a:moveTo>
                    <a:lnTo>
                      <a:pt x="53086" y="0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5" name="object 78">
                <a:extLst>
                  <a:ext uri="{FF2B5EF4-FFF2-40B4-BE49-F238E27FC236}">
                    <a16:creationId xmlns:a16="http://schemas.microsoft.com/office/drawing/2014/main" id="{DD5B2B61-40AC-0BED-251B-6E4873D1089F}"/>
                  </a:ext>
                </a:extLst>
              </p:cNvPr>
              <p:cNvSpPr/>
              <p:nvPr/>
            </p:nvSpPr>
            <p:spPr>
              <a:xfrm>
                <a:off x="1897557" y="2344162"/>
                <a:ext cx="0" cy="337185"/>
              </a:xfrm>
              <a:custGeom>
                <a:avLst/>
                <a:gdLst/>
                <a:ahLst/>
                <a:cxnLst/>
                <a:rect l="l" t="t" r="r" b="b"/>
                <a:pathLst>
                  <a:path h="337185">
                    <a:moveTo>
                      <a:pt x="0" y="0"/>
                    </a:moveTo>
                    <a:lnTo>
                      <a:pt x="0" y="336918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6" name="object 79">
                <a:extLst>
                  <a:ext uri="{FF2B5EF4-FFF2-40B4-BE49-F238E27FC236}">
                    <a16:creationId xmlns:a16="http://schemas.microsoft.com/office/drawing/2014/main" id="{E06343D5-1583-5AC0-85D3-E62EF8310D05}"/>
                  </a:ext>
                </a:extLst>
              </p:cNvPr>
              <p:cNvSpPr/>
              <p:nvPr/>
            </p:nvSpPr>
            <p:spPr>
              <a:xfrm>
                <a:off x="1515160" y="1332699"/>
                <a:ext cx="4290695" cy="1784985"/>
              </a:xfrm>
              <a:custGeom>
                <a:avLst/>
                <a:gdLst/>
                <a:ahLst/>
                <a:cxnLst/>
                <a:rect l="l" t="t" r="r" b="b"/>
                <a:pathLst>
                  <a:path w="4290695" h="1784985">
                    <a:moveTo>
                      <a:pt x="67259" y="58254"/>
                    </a:moveTo>
                    <a:lnTo>
                      <a:pt x="33629" y="0"/>
                    </a:lnTo>
                    <a:lnTo>
                      <a:pt x="0" y="58254"/>
                    </a:lnTo>
                    <a:lnTo>
                      <a:pt x="67259" y="58254"/>
                    </a:lnTo>
                    <a:close/>
                  </a:path>
                  <a:path w="4290695" h="1784985">
                    <a:moveTo>
                      <a:pt x="420776" y="1662061"/>
                    </a:moveTo>
                    <a:lnTo>
                      <a:pt x="387146" y="1603806"/>
                    </a:lnTo>
                    <a:lnTo>
                      <a:pt x="353517" y="1662061"/>
                    </a:lnTo>
                    <a:lnTo>
                      <a:pt x="420776" y="1662061"/>
                    </a:lnTo>
                    <a:close/>
                  </a:path>
                  <a:path w="4290695" h="1784985">
                    <a:moveTo>
                      <a:pt x="770229" y="1784629"/>
                    </a:moveTo>
                    <a:lnTo>
                      <a:pt x="736600" y="1726374"/>
                    </a:lnTo>
                    <a:lnTo>
                      <a:pt x="702970" y="1784629"/>
                    </a:lnTo>
                    <a:lnTo>
                      <a:pt x="770229" y="1784629"/>
                    </a:lnTo>
                    <a:close/>
                  </a:path>
                  <a:path w="4290695" h="1784985">
                    <a:moveTo>
                      <a:pt x="1477670" y="1154734"/>
                    </a:moveTo>
                    <a:lnTo>
                      <a:pt x="1444040" y="1096479"/>
                    </a:lnTo>
                    <a:lnTo>
                      <a:pt x="1410411" y="1154734"/>
                    </a:lnTo>
                    <a:lnTo>
                      <a:pt x="1477670" y="1154734"/>
                    </a:lnTo>
                    <a:close/>
                  </a:path>
                  <a:path w="4290695" h="1784985">
                    <a:moveTo>
                      <a:pt x="4290123" y="1445336"/>
                    </a:moveTo>
                    <a:lnTo>
                      <a:pt x="4256494" y="1387081"/>
                    </a:lnTo>
                    <a:lnTo>
                      <a:pt x="4222864" y="1445336"/>
                    </a:lnTo>
                    <a:lnTo>
                      <a:pt x="4290123" y="1445336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7" name="object 80">
                <a:extLst>
                  <a:ext uri="{FF2B5EF4-FFF2-40B4-BE49-F238E27FC236}">
                    <a16:creationId xmlns:a16="http://schemas.microsoft.com/office/drawing/2014/main" id="{E33CA6E6-3B29-9EB4-5099-AD938A1A9721}"/>
                  </a:ext>
                </a:extLst>
              </p:cNvPr>
              <p:cNvSpPr/>
              <p:nvPr/>
            </p:nvSpPr>
            <p:spPr>
              <a:xfrm>
                <a:off x="1548796" y="1371531"/>
                <a:ext cx="4229100" cy="1726564"/>
              </a:xfrm>
              <a:custGeom>
                <a:avLst/>
                <a:gdLst/>
                <a:ahLst/>
                <a:cxnLst/>
                <a:rect l="l" t="t" r="r" b="b"/>
                <a:pathLst>
                  <a:path w="4229100" h="1726564">
                    <a:moveTo>
                      <a:pt x="0" y="0"/>
                    </a:moveTo>
                    <a:lnTo>
                      <a:pt x="353593" y="1594434"/>
                    </a:lnTo>
                    <a:lnTo>
                      <a:pt x="706628" y="1726374"/>
                    </a:lnTo>
                    <a:lnTo>
                      <a:pt x="1406982" y="1089837"/>
                    </a:lnTo>
                    <a:lnTo>
                      <a:pt x="4228807" y="1384642"/>
                    </a:lnTo>
                    <a:lnTo>
                      <a:pt x="4228807" y="1057325"/>
                    </a:lnTo>
                  </a:path>
                </a:pathLst>
              </a:custGeom>
              <a:ln w="1905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8" name="object 81">
                <a:extLst>
                  <a:ext uri="{FF2B5EF4-FFF2-40B4-BE49-F238E27FC236}">
                    <a16:creationId xmlns:a16="http://schemas.microsoft.com/office/drawing/2014/main" id="{AFB9CD0C-B7E4-BA81-4E86-3080B5FF1C3B}"/>
                  </a:ext>
                </a:extLst>
              </p:cNvPr>
              <p:cNvSpPr/>
              <p:nvPr/>
            </p:nvSpPr>
            <p:spPr>
              <a:xfrm>
                <a:off x="5751068" y="2424969"/>
                <a:ext cx="53340" cy="0"/>
              </a:xfrm>
              <a:custGeom>
                <a:avLst/>
                <a:gdLst/>
                <a:ahLst/>
                <a:cxnLst/>
                <a:rect l="l" t="t" r="r" b="b"/>
                <a:pathLst>
                  <a:path w="53339">
                    <a:moveTo>
                      <a:pt x="0" y="0"/>
                    </a:moveTo>
                    <a:lnTo>
                      <a:pt x="53086" y="0"/>
                    </a:lnTo>
                  </a:path>
                </a:pathLst>
              </a:custGeom>
              <a:ln w="1905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9" name="object 82">
                <a:extLst>
                  <a:ext uri="{FF2B5EF4-FFF2-40B4-BE49-F238E27FC236}">
                    <a16:creationId xmlns:a16="http://schemas.microsoft.com/office/drawing/2014/main" id="{13ABA962-582E-A6BE-E1D3-91C68396397B}"/>
                  </a:ext>
                </a:extLst>
              </p:cNvPr>
              <p:cNvSpPr/>
              <p:nvPr/>
            </p:nvSpPr>
            <p:spPr>
              <a:xfrm>
                <a:off x="2959206" y="2076247"/>
                <a:ext cx="0" cy="386080"/>
              </a:xfrm>
              <a:custGeom>
                <a:avLst/>
                <a:gdLst/>
                <a:ahLst/>
                <a:cxnLst/>
                <a:rect l="l" t="t" r="r" b="b"/>
                <a:pathLst>
                  <a:path h="386080">
                    <a:moveTo>
                      <a:pt x="0" y="385851"/>
                    </a:moveTo>
                    <a:lnTo>
                      <a:pt x="0" y="0"/>
                    </a:lnTo>
                  </a:path>
                </a:pathLst>
              </a:custGeom>
              <a:ln w="1905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0" name="object 83">
                <a:extLst>
                  <a:ext uri="{FF2B5EF4-FFF2-40B4-BE49-F238E27FC236}">
                    <a16:creationId xmlns:a16="http://schemas.microsoft.com/office/drawing/2014/main" id="{B034155E-722D-584B-39CE-6F7036C797B1}"/>
                  </a:ext>
                </a:extLst>
              </p:cNvPr>
              <p:cNvSpPr/>
              <p:nvPr/>
            </p:nvSpPr>
            <p:spPr>
              <a:xfrm>
                <a:off x="2932664" y="2069895"/>
                <a:ext cx="53340" cy="0"/>
              </a:xfrm>
              <a:custGeom>
                <a:avLst/>
                <a:gdLst/>
                <a:ahLst/>
                <a:cxnLst/>
                <a:rect l="l" t="t" r="r" b="b"/>
                <a:pathLst>
                  <a:path w="53339">
                    <a:moveTo>
                      <a:pt x="0" y="0"/>
                    </a:moveTo>
                    <a:lnTo>
                      <a:pt x="53086" y="0"/>
                    </a:lnTo>
                  </a:path>
                </a:pathLst>
              </a:custGeom>
              <a:ln w="1905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1" name="object 84">
                <a:extLst>
                  <a:ext uri="{FF2B5EF4-FFF2-40B4-BE49-F238E27FC236}">
                    <a16:creationId xmlns:a16="http://schemas.microsoft.com/office/drawing/2014/main" id="{916560F7-A40B-CEC1-7350-5BBA0C6B2A7C}"/>
                  </a:ext>
                </a:extLst>
              </p:cNvPr>
              <p:cNvSpPr/>
              <p:nvPr/>
            </p:nvSpPr>
            <p:spPr>
              <a:xfrm>
                <a:off x="2255423" y="2755512"/>
                <a:ext cx="0" cy="342900"/>
              </a:xfrm>
              <a:custGeom>
                <a:avLst/>
                <a:gdLst/>
                <a:ahLst/>
                <a:cxnLst/>
                <a:rect l="l" t="t" r="r" b="b"/>
                <a:pathLst>
                  <a:path h="342900">
                    <a:moveTo>
                      <a:pt x="0" y="342392"/>
                    </a:moveTo>
                    <a:lnTo>
                      <a:pt x="0" y="0"/>
                    </a:lnTo>
                  </a:path>
                </a:pathLst>
              </a:custGeom>
              <a:ln w="1905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2" name="object 85">
                <a:extLst>
                  <a:ext uri="{FF2B5EF4-FFF2-40B4-BE49-F238E27FC236}">
                    <a16:creationId xmlns:a16="http://schemas.microsoft.com/office/drawing/2014/main" id="{3782B8CE-6870-B90F-A032-DBA0873FA15A}"/>
                  </a:ext>
                </a:extLst>
              </p:cNvPr>
              <p:cNvSpPr/>
              <p:nvPr/>
            </p:nvSpPr>
            <p:spPr>
              <a:xfrm>
                <a:off x="2228880" y="2749163"/>
                <a:ext cx="53340" cy="0"/>
              </a:xfrm>
              <a:custGeom>
                <a:avLst/>
                <a:gdLst/>
                <a:ahLst/>
                <a:cxnLst/>
                <a:rect l="l" t="t" r="r" b="b"/>
                <a:pathLst>
                  <a:path w="53339">
                    <a:moveTo>
                      <a:pt x="0" y="0"/>
                    </a:moveTo>
                    <a:lnTo>
                      <a:pt x="53086" y="0"/>
                    </a:lnTo>
                  </a:path>
                </a:pathLst>
              </a:custGeom>
              <a:ln w="1905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3" name="object 86">
                <a:extLst>
                  <a:ext uri="{FF2B5EF4-FFF2-40B4-BE49-F238E27FC236}">
                    <a16:creationId xmlns:a16="http://schemas.microsoft.com/office/drawing/2014/main" id="{F49F5C67-DE06-B810-0E3D-FF22DA02B2A5}"/>
                  </a:ext>
                </a:extLst>
              </p:cNvPr>
              <p:cNvSpPr/>
              <p:nvPr/>
            </p:nvSpPr>
            <p:spPr>
              <a:xfrm>
                <a:off x="1909409" y="2631748"/>
                <a:ext cx="0" cy="342900"/>
              </a:xfrm>
              <a:custGeom>
                <a:avLst/>
                <a:gdLst/>
                <a:ahLst/>
                <a:cxnLst/>
                <a:rect l="l" t="t" r="r" b="b"/>
                <a:pathLst>
                  <a:path h="342900">
                    <a:moveTo>
                      <a:pt x="0" y="342392"/>
                    </a:moveTo>
                    <a:lnTo>
                      <a:pt x="0" y="0"/>
                    </a:lnTo>
                  </a:path>
                </a:pathLst>
              </a:custGeom>
              <a:ln w="1905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4" name="object 87">
                <a:extLst>
                  <a:ext uri="{FF2B5EF4-FFF2-40B4-BE49-F238E27FC236}">
                    <a16:creationId xmlns:a16="http://schemas.microsoft.com/office/drawing/2014/main" id="{75A48F4B-CAB8-5A9D-DFC6-65A6AF50E9F4}"/>
                  </a:ext>
                </a:extLst>
              </p:cNvPr>
              <p:cNvSpPr/>
              <p:nvPr/>
            </p:nvSpPr>
            <p:spPr>
              <a:xfrm>
                <a:off x="1882866" y="2625398"/>
                <a:ext cx="53340" cy="0"/>
              </a:xfrm>
              <a:custGeom>
                <a:avLst/>
                <a:gdLst/>
                <a:ahLst/>
                <a:cxnLst/>
                <a:rect l="l" t="t" r="r" b="b"/>
                <a:pathLst>
                  <a:path w="53339">
                    <a:moveTo>
                      <a:pt x="0" y="0"/>
                    </a:moveTo>
                    <a:lnTo>
                      <a:pt x="53086" y="0"/>
                    </a:lnTo>
                  </a:path>
                </a:pathLst>
              </a:custGeom>
              <a:ln w="1905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DB67CD9-2395-B9EF-8178-0CF357CE6D7D}"/>
              </a:ext>
            </a:extLst>
          </p:cNvPr>
          <p:cNvSpPr txBox="1"/>
          <p:nvPr/>
        </p:nvSpPr>
        <p:spPr>
          <a:xfrm>
            <a:off x="4956720" y="6220802"/>
            <a:ext cx="26604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lang="en-US" sz="1200">
                <a:latin typeface="Arial"/>
                <a:cs typeface="Arial"/>
              </a:rPr>
              <a:t>Days</a:t>
            </a:r>
            <a:r>
              <a:rPr lang="en-US" sz="1200" spc="110">
                <a:latin typeface="Arial"/>
                <a:cs typeface="Arial"/>
              </a:rPr>
              <a:t> </a:t>
            </a:r>
            <a:r>
              <a:rPr lang="en-US" sz="1200">
                <a:latin typeface="Arial"/>
                <a:cs typeface="Arial"/>
              </a:rPr>
              <a:t>since</a:t>
            </a:r>
            <a:r>
              <a:rPr lang="en-US" sz="1200" spc="110">
                <a:latin typeface="Arial"/>
                <a:cs typeface="Arial"/>
              </a:rPr>
              <a:t> </a:t>
            </a:r>
            <a:r>
              <a:rPr lang="en-US" sz="1200">
                <a:latin typeface="Arial"/>
                <a:cs typeface="Arial"/>
              </a:rPr>
              <a:t>dose</a:t>
            </a:r>
            <a:r>
              <a:rPr lang="en-US" sz="1200" spc="114">
                <a:latin typeface="Arial"/>
                <a:cs typeface="Arial"/>
              </a:rPr>
              <a:t> </a:t>
            </a:r>
            <a:r>
              <a:rPr lang="en-US" sz="1200" spc="-10">
                <a:latin typeface="Arial"/>
                <a:cs typeface="Arial"/>
              </a:rPr>
              <a:t>administration</a:t>
            </a:r>
            <a:endParaRPr lang="en-US" sz="1200">
              <a:latin typeface="Arial"/>
              <a:cs typeface="Arial"/>
            </a:endParaRPr>
          </a:p>
        </p:txBody>
      </p:sp>
      <p:sp>
        <p:nvSpPr>
          <p:cNvPr id="17" name="object 48">
            <a:extLst>
              <a:ext uri="{FF2B5EF4-FFF2-40B4-BE49-F238E27FC236}">
                <a16:creationId xmlns:a16="http://schemas.microsoft.com/office/drawing/2014/main" id="{635A5FF8-0EBE-5A30-611C-A2063BD611C3}"/>
              </a:ext>
            </a:extLst>
          </p:cNvPr>
          <p:cNvSpPr txBox="1"/>
          <p:nvPr/>
        </p:nvSpPr>
        <p:spPr>
          <a:xfrm>
            <a:off x="7782842" y="2549372"/>
            <a:ext cx="982884" cy="627608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just">
              <a:lnSpc>
                <a:spcPct val="118000"/>
              </a:lnSpc>
              <a:spcBef>
                <a:spcPts val="160"/>
              </a:spcBef>
            </a:pPr>
            <a:r>
              <a:rPr sz="1100" kern="0" spc="-10">
                <a:solidFill>
                  <a:sysClr val="windowText" lastClr="000000"/>
                </a:solidFill>
                <a:cs typeface="Arial"/>
              </a:rPr>
              <a:t>B</a:t>
            </a:r>
            <a:r>
              <a:rPr lang="en-US" sz="1100" kern="0" spc="-10">
                <a:solidFill>
                  <a:sysClr val="windowText" lastClr="000000"/>
                </a:solidFill>
                <a:cs typeface="Arial"/>
              </a:rPr>
              <a:t>ENRA</a:t>
            </a:r>
          </a:p>
          <a:p>
            <a:pPr marL="12700" marR="5080" algn="just">
              <a:lnSpc>
                <a:spcPct val="118000"/>
              </a:lnSpc>
              <a:spcBef>
                <a:spcPts val="160"/>
              </a:spcBef>
            </a:pPr>
            <a:r>
              <a:rPr sz="1100" kern="0" spc="-10">
                <a:solidFill>
                  <a:sysClr val="windowText" lastClr="000000"/>
                </a:solidFill>
                <a:cs typeface="Arial"/>
              </a:rPr>
              <a:t>B</a:t>
            </a:r>
            <a:r>
              <a:rPr lang="en-US" sz="1100" kern="0" spc="-10">
                <a:solidFill>
                  <a:sysClr val="windowText" lastClr="000000"/>
                </a:solidFill>
                <a:cs typeface="Arial"/>
              </a:rPr>
              <a:t>ENRA+PRED</a:t>
            </a:r>
            <a:r>
              <a:rPr sz="1100" kern="0" spc="-10">
                <a:solidFill>
                  <a:sysClr val="windowText" lastClr="000000"/>
                </a:solidFill>
                <a:cs typeface="Arial"/>
              </a:rPr>
              <a:t> </a:t>
            </a:r>
            <a:r>
              <a:rPr lang="en-US" sz="1100" kern="0" spc="-10">
                <a:solidFill>
                  <a:sysClr val="windowText" lastClr="000000"/>
                </a:solidFill>
                <a:cs typeface="Arial"/>
              </a:rPr>
              <a:t>PRED</a:t>
            </a:r>
            <a:endParaRPr sz="1100" kern="0">
              <a:solidFill>
                <a:sysClr val="windowText" lastClr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0860818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4BAAE-A4D0-51F8-FA9B-BE54100B6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Mean change in ACT and CAT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72B4B-3812-5D30-E692-74F889D9C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4132"/>
            <a:ext cx="11277600" cy="739304"/>
          </a:xfrm>
          <a:prstGeom prst="roundRect">
            <a:avLst/>
          </a:prstGeom>
          <a:solidFill>
            <a:schemeClr val="accent2"/>
          </a:solidFill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>
                <a:solidFill>
                  <a:schemeClr val="bg1"/>
                </a:solidFill>
              </a:rPr>
              <a:t>There was a non-significant improvement in pooled-BENRA vs PRED for ACT (mean difference 1.6 [95% CI -0.4 to 3.6], p=0.12) or CAT (mean difference 3.6 [-2.9 to 10.1], p=0.27) at day 90.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D015BD-D036-7033-EAE3-7751FB648F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000" b="1">
                <a:latin typeface="+mj-lt"/>
              </a:rPr>
              <a:t>Results are descriptive only. </a:t>
            </a:r>
            <a:r>
              <a:rPr lang="en-GB"/>
              <a:t>ACT = asthma control test; BENRA = </a:t>
            </a:r>
            <a:r>
              <a:rPr lang="en-GB" err="1"/>
              <a:t>benralizumab</a:t>
            </a:r>
            <a:r>
              <a:rPr lang="en-GB"/>
              <a:t>; CAT = COPD assessment test; PRED = prednisolone</a:t>
            </a:r>
          </a:p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7F134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Ramakrishnan S et al. Article and supplementary appendix. </a:t>
            </a:r>
            <a:r>
              <a:rPr kumimoji="0" lang="en-GB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Lancet Respir Med. 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2025;13:59-68.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8A2E53E-E08E-A1F0-3DE0-8AF2FB640B34}"/>
              </a:ext>
            </a:extLst>
          </p:cNvPr>
          <p:cNvGrpSpPr/>
          <p:nvPr/>
        </p:nvGrpSpPr>
        <p:grpSpPr>
          <a:xfrm>
            <a:off x="382355" y="2334380"/>
            <a:ext cx="5381904" cy="4080525"/>
            <a:chOff x="5891154" y="1792347"/>
            <a:chExt cx="5381904" cy="4080525"/>
          </a:xfrm>
        </p:grpSpPr>
        <p:grpSp>
          <p:nvGrpSpPr>
            <p:cNvPr id="221" name="object 2">
              <a:extLst>
                <a:ext uri="{FF2B5EF4-FFF2-40B4-BE49-F238E27FC236}">
                  <a16:creationId xmlns:a16="http://schemas.microsoft.com/office/drawing/2014/main" id="{6B91C64E-A72F-EBFF-D1A2-BFC8D9A0CAA2}"/>
                </a:ext>
              </a:extLst>
            </p:cNvPr>
            <p:cNvGrpSpPr/>
            <p:nvPr/>
          </p:nvGrpSpPr>
          <p:grpSpPr>
            <a:xfrm>
              <a:off x="6333433" y="1848499"/>
              <a:ext cx="4846321" cy="3632835"/>
              <a:chOff x="1269173" y="701001"/>
              <a:chExt cx="4846321" cy="3632835"/>
            </a:xfrm>
          </p:grpSpPr>
          <p:sp>
            <p:nvSpPr>
              <p:cNvPr id="222" name="object 4">
                <a:extLst>
                  <a:ext uri="{FF2B5EF4-FFF2-40B4-BE49-F238E27FC236}">
                    <a16:creationId xmlns:a16="http://schemas.microsoft.com/office/drawing/2014/main" id="{1B057101-A1B6-D8EA-5467-765ACC8D98E5}"/>
                  </a:ext>
                </a:extLst>
              </p:cNvPr>
              <p:cNvSpPr/>
              <p:nvPr/>
            </p:nvSpPr>
            <p:spPr>
              <a:xfrm>
                <a:off x="1269174" y="701001"/>
                <a:ext cx="4846320" cy="3632835"/>
              </a:xfrm>
              <a:custGeom>
                <a:avLst/>
                <a:gdLst/>
                <a:ahLst/>
                <a:cxnLst/>
                <a:rect l="l" t="t" r="r" b="b"/>
                <a:pathLst>
                  <a:path w="4846320" h="3632835">
                    <a:moveTo>
                      <a:pt x="4846243" y="3632225"/>
                    </a:moveTo>
                    <a:lnTo>
                      <a:pt x="0" y="3632225"/>
                    </a:lnTo>
                    <a:lnTo>
                      <a:pt x="0" y="0"/>
                    </a:lnTo>
                    <a:lnTo>
                      <a:pt x="4846243" y="0"/>
                    </a:lnTo>
                    <a:lnTo>
                      <a:pt x="4846243" y="3632225"/>
                    </a:lnTo>
                    <a:close/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3" name="object 5">
                <a:extLst>
                  <a:ext uri="{FF2B5EF4-FFF2-40B4-BE49-F238E27FC236}">
                    <a16:creationId xmlns:a16="http://schemas.microsoft.com/office/drawing/2014/main" id="{79305935-C6EE-287B-6221-BB2B3D891825}"/>
                  </a:ext>
                </a:extLst>
              </p:cNvPr>
              <p:cNvSpPr/>
              <p:nvPr/>
            </p:nvSpPr>
            <p:spPr>
              <a:xfrm>
                <a:off x="1269173" y="3885954"/>
                <a:ext cx="48463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4846320">
                    <a:moveTo>
                      <a:pt x="0" y="0"/>
                    </a:moveTo>
                    <a:lnTo>
                      <a:pt x="4846243" y="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4" name="object 6">
                <a:extLst>
                  <a:ext uri="{FF2B5EF4-FFF2-40B4-BE49-F238E27FC236}">
                    <a16:creationId xmlns:a16="http://schemas.microsoft.com/office/drawing/2014/main" id="{4F115A60-2AC1-C150-700A-305260CA95B8}"/>
                  </a:ext>
                </a:extLst>
              </p:cNvPr>
              <p:cNvSpPr/>
              <p:nvPr/>
            </p:nvSpPr>
            <p:spPr>
              <a:xfrm>
                <a:off x="1757474" y="701005"/>
                <a:ext cx="0" cy="3627120"/>
              </a:xfrm>
              <a:custGeom>
                <a:avLst/>
                <a:gdLst/>
                <a:ahLst/>
                <a:cxnLst/>
                <a:rect l="l" t="t" r="r" b="b"/>
                <a:pathLst>
                  <a:path h="3627120">
                    <a:moveTo>
                      <a:pt x="0" y="0"/>
                    </a:moveTo>
                    <a:lnTo>
                      <a:pt x="0" y="3626827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25" name="object 7">
              <a:extLst>
                <a:ext uri="{FF2B5EF4-FFF2-40B4-BE49-F238E27FC236}">
                  <a16:creationId xmlns:a16="http://schemas.microsoft.com/office/drawing/2014/main" id="{DA5DB280-D6B6-CF35-7D8B-69837ADF1EBC}"/>
                </a:ext>
              </a:extLst>
            </p:cNvPr>
            <p:cNvSpPr txBox="1"/>
            <p:nvPr/>
          </p:nvSpPr>
          <p:spPr>
            <a:xfrm>
              <a:off x="6122651" y="5375621"/>
              <a:ext cx="196215" cy="19494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2700">
                <a:lnSpc>
                  <a:spcPts val="1425"/>
                </a:lnSpc>
              </a:pPr>
              <a:r>
                <a:rPr sz="1200" spc="-25">
                  <a:latin typeface="Arial"/>
                  <a:cs typeface="Arial"/>
                </a:rPr>
                <a:t>–1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226" name="object 8">
              <a:extLst>
                <a:ext uri="{FF2B5EF4-FFF2-40B4-BE49-F238E27FC236}">
                  <a16:creationId xmlns:a16="http://schemas.microsoft.com/office/drawing/2014/main" id="{02855596-8D75-2017-4EC8-F244F9D9E0F8}"/>
                </a:ext>
              </a:extLst>
            </p:cNvPr>
            <p:cNvSpPr txBox="1"/>
            <p:nvPr/>
          </p:nvSpPr>
          <p:spPr>
            <a:xfrm>
              <a:off x="6120822" y="4979967"/>
              <a:ext cx="196215" cy="110489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2700">
                <a:lnSpc>
                  <a:spcPts val="1425"/>
                </a:lnSpc>
              </a:pPr>
              <a:r>
                <a:rPr sz="1200" spc="-50">
                  <a:latin typeface="Arial"/>
                  <a:cs typeface="Arial"/>
                </a:rPr>
                <a:t>0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227" name="object 9">
              <a:extLst>
                <a:ext uri="{FF2B5EF4-FFF2-40B4-BE49-F238E27FC236}">
                  <a16:creationId xmlns:a16="http://schemas.microsoft.com/office/drawing/2014/main" id="{01E0C424-C1D3-B561-8FBC-35295DAF35F2}"/>
                </a:ext>
              </a:extLst>
            </p:cNvPr>
            <p:cNvSpPr txBox="1"/>
            <p:nvPr/>
          </p:nvSpPr>
          <p:spPr>
            <a:xfrm>
              <a:off x="6122657" y="4513693"/>
              <a:ext cx="196215" cy="110489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2700">
                <a:lnSpc>
                  <a:spcPts val="1425"/>
                </a:lnSpc>
              </a:pPr>
              <a:r>
                <a:rPr sz="1200" spc="-50">
                  <a:latin typeface="Arial"/>
                  <a:cs typeface="Arial"/>
                </a:rPr>
                <a:t>1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228" name="object 10">
              <a:extLst>
                <a:ext uri="{FF2B5EF4-FFF2-40B4-BE49-F238E27FC236}">
                  <a16:creationId xmlns:a16="http://schemas.microsoft.com/office/drawing/2014/main" id="{BF20FC41-A118-293C-D29A-8A69C1120270}"/>
                </a:ext>
              </a:extLst>
            </p:cNvPr>
            <p:cNvSpPr txBox="1"/>
            <p:nvPr/>
          </p:nvSpPr>
          <p:spPr>
            <a:xfrm>
              <a:off x="6124486" y="4051753"/>
              <a:ext cx="196215" cy="110489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2700">
                <a:lnSpc>
                  <a:spcPts val="1425"/>
                </a:lnSpc>
              </a:pPr>
              <a:r>
                <a:rPr sz="1200" spc="-50">
                  <a:latin typeface="Arial"/>
                  <a:cs typeface="Arial"/>
                </a:rPr>
                <a:t>2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229" name="object 11">
              <a:extLst>
                <a:ext uri="{FF2B5EF4-FFF2-40B4-BE49-F238E27FC236}">
                  <a16:creationId xmlns:a16="http://schemas.microsoft.com/office/drawing/2014/main" id="{AA755EA2-1669-8559-9B46-7B838602CD77}"/>
                </a:ext>
              </a:extLst>
            </p:cNvPr>
            <p:cNvSpPr txBox="1"/>
            <p:nvPr/>
          </p:nvSpPr>
          <p:spPr>
            <a:xfrm>
              <a:off x="6120821" y="3602387"/>
              <a:ext cx="196215" cy="110489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2700">
                <a:lnSpc>
                  <a:spcPts val="1425"/>
                </a:lnSpc>
              </a:pPr>
              <a:r>
                <a:rPr sz="1200" spc="-50">
                  <a:latin typeface="Arial"/>
                  <a:cs typeface="Arial"/>
                </a:rPr>
                <a:t>3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230" name="object 12">
              <a:extLst>
                <a:ext uri="{FF2B5EF4-FFF2-40B4-BE49-F238E27FC236}">
                  <a16:creationId xmlns:a16="http://schemas.microsoft.com/office/drawing/2014/main" id="{30BF7C65-5F33-0A31-622E-8C2B2A9E95C4}"/>
                </a:ext>
              </a:extLst>
            </p:cNvPr>
            <p:cNvSpPr txBox="1"/>
            <p:nvPr/>
          </p:nvSpPr>
          <p:spPr>
            <a:xfrm>
              <a:off x="6126307" y="3153112"/>
              <a:ext cx="196215" cy="110489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2700">
                <a:lnSpc>
                  <a:spcPts val="1425"/>
                </a:lnSpc>
              </a:pPr>
              <a:r>
                <a:rPr sz="1200" spc="-50">
                  <a:latin typeface="Arial"/>
                  <a:cs typeface="Arial"/>
                </a:rPr>
                <a:t>4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231" name="object 13">
              <a:extLst>
                <a:ext uri="{FF2B5EF4-FFF2-40B4-BE49-F238E27FC236}">
                  <a16:creationId xmlns:a16="http://schemas.microsoft.com/office/drawing/2014/main" id="{5F328DB3-0906-E6C1-0435-ACFBBCB6A07D}"/>
                </a:ext>
              </a:extLst>
            </p:cNvPr>
            <p:cNvSpPr txBox="1"/>
            <p:nvPr/>
          </p:nvSpPr>
          <p:spPr>
            <a:xfrm>
              <a:off x="5891154" y="2872629"/>
              <a:ext cx="196215" cy="160020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2700">
                <a:lnSpc>
                  <a:spcPts val="1425"/>
                </a:lnSpc>
              </a:pPr>
              <a:r>
                <a:rPr sz="1200">
                  <a:latin typeface="Arial"/>
                  <a:cs typeface="Arial"/>
                </a:rPr>
                <a:t>Change</a:t>
              </a:r>
              <a:r>
                <a:rPr sz="1200" spc="90">
                  <a:latin typeface="Arial"/>
                  <a:cs typeface="Arial"/>
                </a:rPr>
                <a:t> </a:t>
              </a:r>
              <a:r>
                <a:rPr sz="1200">
                  <a:latin typeface="Arial"/>
                  <a:cs typeface="Arial"/>
                </a:rPr>
                <a:t>in</a:t>
              </a:r>
              <a:r>
                <a:rPr sz="1200" spc="30">
                  <a:latin typeface="Arial"/>
                  <a:cs typeface="Arial"/>
                </a:rPr>
                <a:t> </a:t>
              </a:r>
              <a:r>
                <a:rPr sz="1200">
                  <a:latin typeface="Arial"/>
                  <a:cs typeface="Arial"/>
                </a:rPr>
                <a:t>ACT</a:t>
              </a:r>
              <a:r>
                <a:rPr sz="1200" spc="80">
                  <a:latin typeface="Arial"/>
                  <a:cs typeface="Arial"/>
                </a:rPr>
                <a:t> </a:t>
              </a:r>
              <a:r>
                <a:rPr sz="1200" spc="-10">
                  <a:latin typeface="Arial"/>
                  <a:cs typeface="Arial"/>
                </a:rPr>
                <a:t>(5–20)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232" name="object 14">
              <a:extLst>
                <a:ext uri="{FF2B5EF4-FFF2-40B4-BE49-F238E27FC236}">
                  <a16:creationId xmlns:a16="http://schemas.microsoft.com/office/drawing/2014/main" id="{0124B7DC-2E7E-A1D8-61AC-D5D8167DAC8B}"/>
                </a:ext>
              </a:extLst>
            </p:cNvPr>
            <p:cNvSpPr txBox="1"/>
            <p:nvPr/>
          </p:nvSpPr>
          <p:spPr>
            <a:xfrm>
              <a:off x="6126310" y="2241775"/>
              <a:ext cx="196215" cy="110489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2700">
                <a:lnSpc>
                  <a:spcPts val="1425"/>
                </a:lnSpc>
              </a:pPr>
              <a:r>
                <a:rPr sz="1200" spc="-50">
                  <a:latin typeface="Arial"/>
                  <a:cs typeface="Arial"/>
                </a:rPr>
                <a:t>6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233" name="object 15">
              <a:extLst>
                <a:ext uri="{FF2B5EF4-FFF2-40B4-BE49-F238E27FC236}">
                  <a16:creationId xmlns:a16="http://schemas.microsoft.com/office/drawing/2014/main" id="{37450D65-E9C2-0402-F11A-E2B6DD7433D4}"/>
                </a:ext>
              </a:extLst>
            </p:cNvPr>
            <p:cNvSpPr txBox="1"/>
            <p:nvPr/>
          </p:nvSpPr>
          <p:spPr>
            <a:xfrm>
              <a:off x="6126310" y="2703699"/>
              <a:ext cx="196215" cy="110489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2700">
                <a:lnSpc>
                  <a:spcPts val="1425"/>
                </a:lnSpc>
              </a:pPr>
              <a:r>
                <a:rPr sz="1200" spc="-50">
                  <a:latin typeface="Arial"/>
                  <a:cs typeface="Arial"/>
                </a:rPr>
                <a:t>5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234" name="object 16">
              <a:extLst>
                <a:ext uri="{FF2B5EF4-FFF2-40B4-BE49-F238E27FC236}">
                  <a16:creationId xmlns:a16="http://schemas.microsoft.com/office/drawing/2014/main" id="{F21AD730-CC4A-4430-5C91-CB39B9225B78}"/>
                </a:ext>
              </a:extLst>
            </p:cNvPr>
            <p:cNvSpPr txBox="1"/>
            <p:nvPr/>
          </p:nvSpPr>
          <p:spPr>
            <a:xfrm>
              <a:off x="6126310" y="1792347"/>
              <a:ext cx="196215" cy="110489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2700">
                <a:lnSpc>
                  <a:spcPts val="1425"/>
                </a:lnSpc>
              </a:pPr>
              <a:r>
                <a:rPr sz="1200" spc="-50">
                  <a:latin typeface="Arial"/>
                  <a:cs typeface="Arial"/>
                </a:rPr>
                <a:t>7</a:t>
              </a:r>
              <a:endParaRPr sz="1200">
                <a:latin typeface="Arial"/>
                <a:cs typeface="Arial"/>
              </a:endParaRPr>
            </a:p>
          </p:txBody>
        </p:sp>
        <p:grpSp>
          <p:nvGrpSpPr>
            <p:cNvPr id="235" name="object 17">
              <a:extLst>
                <a:ext uri="{FF2B5EF4-FFF2-40B4-BE49-F238E27FC236}">
                  <a16:creationId xmlns:a16="http://schemas.microsoft.com/office/drawing/2014/main" id="{116DA71E-5585-A704-3A88-94BE49FA69B2}"/>
                </a:ext>
              </a:extLst>
            </p:cNvPr>
            <p:cNvGrpSpPr/>
            <p:nvPr/>
          </p:nvGrpSpPr>
          <p:grpSpPr>
            <a:xfrm>
              <a:off x="6334228" y="1840458"/>
              <a:ext cx="4852035" cy="3646804"/>
              <a:chOff x="1269968" y="692960"/>
              <a:chExt cx="4852035" cy="3646804"/>
            </a:xfrm>
          </p:grpSpPr>
          <p:sp>
            <p:nvSpPr>
              <p:cNvPr id="236" name="object 18">
                <a:extLst>
                  <a:ext uri="{FF2B5EF4-FFF2-40B4-BE49-F238E27FC236}">
                    <a16:creationId xmlns:a16="http://schemas.microsoft.com/office/drawing/2014/main" id="{A2C3C602-3A27-B1BD-101D-1562DEFFA37C}"/>
                  </a:ext>
                </a:extLst>
              </p:cNvPr>
              <p:cNvSpPr/>
              <p:nvPr/>
            </p:nvSpPr>
            <p:spPr>
              <a:xfrm>
                <a:off x="6061193" y="3430234"/>
                <a:ext cx="54610" cy="0"/>
              </a:xfrm>
              <a:custGeom>
                <a:avLst/>
                <a:gdLst/>
                <a:ahLst/>
                <a:cxnLst/>
                <a:rect l="l" t="t" r="r" b="b"/>
                <a:pathLst>
                  <a:path w="54610">
                    <a:moveTo>
                      <a:pt x="0" y="0"/>
                    </a:moveTo>
                    <a:lnTo>
                      <a:pt x="54216" y="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7" name="object 19">
                <a:extLst>
                  <a:ext uri="{FF2B5EF4-FFF2-40B4-BE49-F238E27FC236}">
                    <a16:creationId xmlns:a16="http://schemas.microsoft.com/office/drawing/2014/main" id="{12D2C2E2-7BD2-392F-B1D4-66395BD3E2C9}"/>
                  </a:ext>
                </a:extLst>
              </p:cNvPr>
              <p:cNvSpPr/>
              <p:nvPr/>
            </p:nvSpPr>
            <p:spPr>
              <a:xfrm>
                <a:off x="6061193" y="2976492"/>
                <a:ext cx="54610" cy="0"/>
              </a:xfrm>
              <a:custGeom>
                <a:avLst/>
                <a:gdLst/>
                <a:ahLst/>
                <a:cxnLst/>
                <a:rect l="l" t="t" r="r" b="b"/>
                <a:pathLst>
                  <a:path w="54610">
                    <a:moveTo>
                      <a:pt x="0" y="0"/>
                    </a:moveTo>
                    <a:lnTo>
                      <a:pt x="54216" y="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8" name="object 20">
                <a:extLst>
                  <a:ext uri="{FF2B5EF4-FFF2-40B4-BE49-F238E27FC236}">
                    <a16:creationId xmlns:a16="http://schemas.microsoft.com/office/drawing/2014/main" id="{474605F6-EA83-0E96-7EE9-6924355452FE}"/>
                  </a:ext>
                </a:extLst>
              </p:cNvPr>
              <p:cNvSpPr/>
              <p:nvPr/>
            </p:nvSpPr>
            <p:spPr>
              <a:xfrm>
                <a:off x="6061193" y="2522749"/>
                <a:ext cx="54610" cy="0"/>
              </a:xfrm>
              <a:custGeom>
                <a:avLst/>
                <a:gdLst/>
                <a:ahLst/>
                <a:cxnLst/>
                <a:rect l="l" t="t" r="r" b="b"/>
                <a:pathLst>
                  <a:path w="54610">
                    <a:moveTo>
                      <a:pt x="0" y="0"/>
                    </a:moveTo>
                    <a:lnTo>
                      <a:pt x="54216" y="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9" name="object 21">
                <a:extLst>
                  <a:ext uri="{FF2B5EF4-FFF2-40B4-BE49-F238E27FC236}">
                    <a16:creationId xmlns:a16="http://schemas.microsoft.com/office/drawing/2014/main" id="{6310F51C-93D7-70B3-0002-2D18154C67A9}"/>
                  </a:ext>
                </a:extLst>
              </p:cNvPr>
              <p:cNvSpPr/>
              <p:nvPr/>
            </p:nvSpPr>
            <p:spPr>
              <a:xfrm>
                <a:off x="6061193" y="2069006"/>
                <a:ext cx="54610" cy="0"/>
              </a:xfrm>
              <a:custGeom>
                <a:avLst/>
                <a:gdLst/>
                <a:ahLst/>
                <a:cxnLst/>
                <a:rect l="l" t="t" r="r" b="b"/>
                <a:pathLst>
                  <a:path w="54610">
                    <a:moveTo>
                      <a:pt x="0" y="0"/>
                    </a:moveTo>
                    <a:lnTo>
                      <a:pt x="54216" y="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0" name="object 22">
                <a:extLst>
                  <a:ext uri="{FF2B5EF4-FFF2-40B4-BE49-F238E27FC236}">
                    <a16:creationId xmlns:a16="http://schemas.microsoft.com/office/drawing/2014/main" id="{07EF9759-5BB5-CEB6-7DE2-61850040EB84}"/>
                  </a:ext>
                </a:extLst>
              </p:cNvPr>
              <p:cNvSpPr/>
              <p:nvPr/>
            </p:nvSpPr>
            <p:spPr>
              <a:xfrm>
                <a:off x="6061193" y="1615264"/>
                <a:ext cx="54610" cy="0"/>
              </a:xfrm>
              <a:custGeom>
                <a:avLst/>
                <a:gdLst/>
                <a:ahLst/>
                <a:cxnLst/>
                <a:rect l="l" t="t" r="r" b="b"/>
                <a:pathLst>
                  <a:path w="54610">
                    <a:moveTo>
                      <a:pt x="0" y="0"/>
                    </a:moveTo>
                    <a:lnTo>
                      <a:pt x="54216" y="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1" name="object 23">
                <a:extLst>
                  <a:ext uri="{FF2B5EF4-FFF2-40B4-BE49-F238E27FC236}">
                    <a16:creationId xmlns:a16="http://schemas.microsoft.com/office/drawing/2014/main" id="{CFE29578-5988-B586-C37A-802435BB5046}"/>
                  </a:ext>
                </a:extLst>
              </p:cNvPr>
              <p:cNvSpPr/>
              <p:nvPr/>
            </p:nvSpPr>
            <p:spPr>
              <a:xfrm>
                <a:off x="6061193" y="1161521"/>
                <a:ext cx="54610" cy="0"/>
              </a:xfrm>
              <a:custGeom>
                <a:avLst/>
                <a:gdLst/>
                <a:ahLst/>
                <a:cxnLst/>
                <a:rect l="l" t="t" r="r" b="b"/>
                <a:pathLst>
                  <a:path w="54610">
                    <a:moveTo>
                      <a:pt x="0" y="0"/>
                    </a:moveTo>
                    <a:lnTo>
                      <a:pt x="54216" y="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2" name="object 24">
                <a:extLst>
                  <a:ext uri="{FF2B5EF4-FFF2-40B4-BE49-F238E27FC236}">
                    <a16:creationId xmlns:a16="http://schemas.microsoft.com/office/drawing/2014/main" id="{65C6E1B6-41F8-A524-B842-2DB28115D3F4}"/>
                  </a:ext>
                </a:extLst>
              </p:cNvPr>
              <p:cNvSpPr/>
              <p:nvPr/>
            </p:nvSpPr>
            <p:spPr>
              <a:xfrm>
                <a:off x="1276318" y="3430234"/>
                <a:ext cx="54610" cy="0"/>
              </a:xfrm>
              <a:custGeom>
                <a:avLst/>
                <a:gdLst/>
                <a:ahLst/>
                <a:cxnLst/>
                <a:rect l="l" t="t" r="r" b="b"/>
                <a:pathLst>
                  <a:path w="54609">
                    <a:moveTo>
                      <a:pt x="0" y="0"/>
                    </a:moveTo>
                    <a:lnTo>
                      <a:pt x="54216" y="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3" name="object 25">
                <a:extLst>
                  <a:ext uri="{FF2B5EF4-FFF2-40B4-BE49-F238E27FC236}">
                    <a16:creationId xmlns:a16="http://schemas.microsoft.com/office/drawing/2014/main" id="{93AC9FAA-92FA-FD69-9A5D-8FB83FDB7E15}"/>
                  </a:ext>
                </a:extLst>
              </p:cNvPr>
              <p:cNvSpPr/>
              <p:nvPr/>
            </p:nvSpPr>
            <p:spPr>
              <a:xfrm>
                <a:off x="1276318" y="2976492"/>
                <a:ext cx="54610" cy="0"/>
              </a:xfrm>
              <a:custGeom>
                <a:avLst/>
                <a:gdLst/>
                <a:ahLst/>
                <a:cxnLst/>
                <a:rect l="l" t="t" r="r" b="b"/>
                <a:pathLst>
                  <a:path w="54609">
                    <a:moveTo>
                      <a:pt x="0" y="0"/>
                    </a:moveTo>
                    <a:lnTo>
                      <a:pt x="54216" y="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4" name="object 26">
                <a:extLst>
                  <a:ext uri="{FF2B5EF4-FFF2-40B4-BE49-F238E27FC236}">
                    <a16:creationId xmlns:a16="http://schemas.microsoft.com/office/drawing/2014/main" id="{51249A49-B322-D277-ED25-666C102BC2EE}"/>
                  </a:ext>
                </a:extLst>
              </p:cNvPr>
              <p:cNvSpPr/>
              <p:nvPr/>
            </p:nvSpPr>
            <p:spPr>
              <a:xfrm>
                <a:off x="1276318" y="2522749"/>
                <a:ext cx="54610" cy="0"/>
              </a:xfrm>
              <a:custGeom>
                <a:avLst/>
                <a:gdLst/>
                <a:ahLst/>
                <a:cxnLst/>
                <a:rect l="l" t="t" r="r" b="b"/>
                <a:pathLst>
                  <a:path w="54609">
                    <a:moveTo>
                      <a:pt x="0" y="0"/>
                    </a:moveTo>
                    <a:lnTo>
                      <a:pt x="54216" y="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5" name="object 27">
                <a:extLst>
                  <a:ext uri="{FF2B5EF4-FFF2-40B4-BE49-F238E27FC236}">
                    <a16:creationId xmlns:a16="http://schemas.microsoft.com/office/drawing/2014/main" id="{345A04C6-50D1-51DC-D5C0-E088AB859D67}"/>
                  </a:ext>
                </a:extLst>
              </p:cNvPr>
              <p:cNvSpPr/>
              <p:nvPr/>
            </p:nvSpPr>
            <p:spPr>
              <a:xfrm>
                <a:off x="1276318" y="2069006"/>
                <a:ext cx="54610" cy="0"/>
              </a:xfrm>
              <a:custGeom>
                <a:avLst/>
                <a:gdLst/>
                <a:ahLst/>
                <a:cxnLst/>
                <a:rect l="l" t="t" r="r" b="b"/>
                <a:pathLst>
                  <a:path w="54609">
                    <a:moveTo>
                      <a:pt x="0" y="0"/>
                    </a:moveTo>
                    <a:lnTo>
                      <a:pt x="54216" y="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6" name="object 28">
                <a:extLst>
                  <a:ext uri="{FF2B5EF4-FFF2-40B4-BE49-F238E27FC236}">
                    <a16:creationId xmlns:a16="http://schemas.microsoft.com/office/drawing/2014/main" id="{4F5B34DA-6E9F-6D0A-4CD6-5097F60BA14A}"/>
                  </a:ext>
                </a:extLst>
              </p:cNvPr>
              <p:cNvSpPr/>
              <p:nvPr/>
            </p:nvSpPr>
            <p:spPr>
              <a:xfrm>
                <a:off x="1276318" y="1615264"/>
                <a:ext cx="54610" cy="0"/>
              </a:xfrm>
              <a:custGeom>
                <a:avLst/>
                <a:gdLst/>
                <a:ahLst/>
                <a:cxnLst/>
                <a:rect l="l" t="t" r="r" b="b"/>
                <a:pathLst>
                  <a:path w="54609">
                    <a:moveTo>
                      <a:pt x="0" y="0"/>
                    </a:moveTo>
                    <a:lnTo>
                      <a:pt x="54216" y="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7" name="object 29">
                <a:extLst>
                  <a:ext uri="{FF2B5EF4-FFF2-40B4-BE49-F238E27FC236}">
                    <a16:creationId xmlns:a16="http://schemas.microsoft.com/office/drawing/2014/main" id="{1A19B014-07A1-C09E-6D58-310AED7F192B}"/>
                  </a:ext>
                </a:extLst>
              </p:cNvPr>
              <p:cNvSpPr/>
              <p:nvPr/>
            </p:nvSpPr>
            <p:spPr>
              <a:xfrm>
                <a:off x="1276318" y="1161521"/>
                <a:ext cx="54610" cy="0"/>
              </a:xfrm>
              <a:custGeom>
                <a:avLst/>
                <a:gdLst/>
                <a:ahLst/>
                <a:cxnLst/>
                <a:rect l="l" t="t" r="r" b="b"/>
                <a:pathLst>
                  <a:path w="54609">
                    <a:moveTo>
                      <a:pt x="0" y="0"/>
                    </a:moveTo>
                    <a:lnTo>
                      <a:pt x="54216" y="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8" name="object 30">
                <a:extLst>
                  <a:ext uri="{FF2B5EF4-FFF2-40B4-BE49-F238E27FC236}">
                    <a16:creationId xmlns:a16="http://schemas.microsoft.com/office/drawing/2014/main" id="{3F90225C-32CA-3F96-8ED2-77832CCA9608}"/>
                  </a:ext>
                </a:extLst>
              </p:cNvPr>
              <p:cNvSpPr/>
              <p:nvPr/>
            </p:nvSpPr>
            <p:spPr>
              <a:xfrm>
                <a:off x="4176410" y="4279008"/>
                <a:ext cx="0" cy="54610"/>
              </a:xfrm>
              <a:custGeom>
                <a:avLst/>
                <a:gdLst/>
                <a:ahLst/>
                <a:cxnLst/>
                <a:rect l="l" t="t" r="r" b="b"/>
                <a:pathLst>
                  <a:path h="54610">
                    <a:moveTo>
                      <a:pt x="0" y="54216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9" name="object 31">
                <a:extLst>
                  <a:ext uri="{FF2B5EF4-FFF2-40B4-BE49-F238E27FC236}">
                    <a16:creationId xmlns:a16="http://schemas.microsoft.com/office/drawing/2014/main" id="{0E5A76EF-154A-9593-6F83-2DA8D59E9D69}"/>
                  </a:ext>
                </a:extLst>
              </p:cNvPr>
              <p:cNvSpPr/>
              <p:nvPr/>
            </p:nvSpPr>
            <p:spPr>
              <a:xfrm>
                <a:off x="4660393" y="4279008"/>
                <a:ext cx="0" cy="54610"/>
              </a:xfrm>
              <a:custGeom>
                <a:avLst/>
                <a:gdLst/>
                <a:ahLst/>
                <a:cxnLst/>
                <a:rect l="l" t="t" r="r" b="b"/>
                <a:pathLst>
                  <a:path h="54610">
                    <a:moveTo>
                      <a:pt x="0" y="54216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0" name="object 32">
                <a:extLst>
                  <a:ext uri="{FF2B5EF4-FFF2-40B4-BE49-F238E27FC236}">
                    <a16:creationId xmlns:a16="http://schemas.microsoft.com/office/drawing/2014/main" id="{FA79AB51-61DD-45D3-4419-8101013AA819}"/>
                  </a:ext>
                </a:extLst>
              </p:cNvPr>
              <p:cNvSpPr/>
              <p:nvPr/>
            </p:nvSpPr>
            <p:spPr>
              <a:xfrm>
                <a:off x="5144376" y="4279008"/>
                <a:ext cx="0" cy="54610"/>
              </a:xfrm>
              <a:custGeom>
                <a:avLst/>
                <a:gdLst/>
                <a:ahLst/>
                <a:cxnLst/>
                <a:rect l="l" t="t" r="r" b="b"/>
                <a:pathLst>
                  <a:path h="54610">
                    <a:moveTo>
                      <a:pt x="0" y="54216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1" name="object 33">
                <a:extLst>
                  <a:ext uri="{FF2B5EF4-FFF2-40B4-BE49-F238E27FC236}">
                    <a16:creationId xmlns:a16="http://schemas.microsoft.com/office/drawing/2014/main" id="{8E8DCF97-597F-D0C7-517B-F11DB62E4156}"/>
                  </a:ext>
                </a:extLst>
              </p:cNvPr>
              <p:cNvSpPr/>
              <p:nvPr/>
            </p:nvSpPr>
            <p:spPr>
              <a:xfrm>
                <a:off x="5628359" y="4279008"/>
                <a:ext cx="0" cy="54610"/>
              </a:xfrm>
              <a:custGeom>
                <a:avLst/>
                <a:gdLst/>
                <a:ahLst/>
                <a:cxnLst/>
                <a:rect l="l" t="t" r="r" b="b"/>
                <a:pathLst>
                  <a:path h="54610">
                    <a:moveTo>
                      <a:pt x="0" y="54216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2" name="object 34">
                <a:extLst>
                  <a:ext uri="{FF2B5EF4-FFF2-40B4-BE49-F238E27FC236}">
                    <a16:creationId xmlns:a16="http://schemas.microsoft.com/office/drawing/2014/main" id="{5D72DDDB-0223-5285-B4C9-77A1FF204ECF}"/>
                  </a:ext>
                </a:extLst>
              </p:cNvPr>
              <p:cNvSpPr/>
              <p:nvPr/>
            </p:nvSpPr>
            <p:spPr>
              <a:xfrm>
                <a:off x="3692427" y="4279008"/>
                <a:ext cx="0" cy="54610"/>
              </a:xfrm>
              <a:custGeom>
                <a:avLst/>
                <a:gdLst/>
                <a:ahLst/>
                <a:cxnLst/>
                <a:rect l="l" t="t" r="r" b="b"/>
                <a:pathLst>
                  <a:path h="54610">
                    <a:moveTo>
                      <a:pt x="0" y="54216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3" name="object 35">
                <a:extLst>
                  <a:ext uri="{FF2B5EF4-FFF2-40B4-BE49-F238E27FC236}">
                    <a16:creationId xmlns:a16="http://schemas.microsoft.com/office/drawing/2014/main" id="{6C88B018-4D38-F914-BE2E-29A7A2D90E75}"/>
                  </a:ext>
                </a:extLst>
              </p:cNvPr>
              <p:cNvSpPr/>
              <p:nvPr/>
            </p:nvSpPr>
            <p:spPr>
              <a:xfrm>
                <a:off x="3208444" y="4279008"/>
                <a:ext cx="0" cy="54610"/>
              </a:xfrm>
              <a:custGeom>
                <a:avLst/>
                <a:gdLst/>
                <a:ahLst/>
                <a:cxnLst/>
                <a:rect l="l" t="t" r="r" b="b"/>
                <a:pathLst>
                  <a:path h="54610">
                    <a:moveTo>
                      <a:pt x="0" y="54216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4" name="object 36">
                <a:extLst>
                  <a:ext uri="{FF2B5EF4-FFF2-40B4-BE49-F238E27FC236}">
                    <a16:creationId xmlns:a16="http://schemas.microsoft.com/office/drawing/2014/main" id="{4731C400-6B8B-775E-B25C-1B967ABD357A}"/>
                  </a:ext>
                </a:extLst>
              </p:cNvPr>
              <p:cNvSpPr/>
              <p:nvPr/>
            </p:nvSpPr>
            <p:spPr>
              <a:xfrm>
                <a:off x="2724461" y="4279008"/>
                <a:ext cx="0" cy="54610"/>
              </a:xfrm>
              <a:custGeom>
                <a:avLst/>
                <a:gdLst/>
                <a:ahLst/>
                <a:cxnLst/>
                <a:rect l="l" t="t" r="r" b="b"/>
                <a:pathLst>
                  <a:path h="54610">
                    <a:moveTo>
                      <a:pt x="0" y="54216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5" name="object 37">
                <a:extLst>
                  <a:ext uri="{FF2B5EF4-FFF2-40B4-BE49-F238E27FC236}">
                    <a16:creationId xmlns:a16="http://schemas.microsoft.com/office/drawing/2014/main" id="{7FA90BF3-F05C-6008-86A0-9B04782D552A}"/>
                  </a:ext>
                </a:extLst>
              </p:cNvPr>
              <p:cNvSpPr/>
              <p:nvPr/>
            </p:nvSpPr>
            <p:spPr>
              <a:xfrm>
                <a:off x="2240478" y="4279008"/>
                <a:ext cx="0" cy="54610"/>
              </a:xfrm>
              <a:custGeom>
                <a:avLst/>
                <a:gdLst/>
                <a:ahLst/>
                <a:cxnLst/>
                <a:rect l="l" t="t" r="r" b="b"/>
                <a:pathLst>
                  <a:path h="54610">
                    <a:moveTo>
                      <a:pt x="0" y="54216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6" name="object 38">
                <a:extLst>
                  <a:ext uri="{FF2B5EF4-FFF2-40B4-BE49-F238E27FC236}">
                    <a16:creationId xmlns:a16="http://schemas.microsoft.com/office/drawing/2014/main" id="{8C864D8A-DC9A-8CB2-A4BE-3C4F50D3EB42}"/>
                  </a:ext>
                </a:extLst>
              </p:cNvPr>
              <p:cNvSpPr/>
              <p:nvPr/>
            </p:nvSpPr>
            <p:spPr>
              <a:xfrm>
                <a:off x="4178771" y="699310"/>
                <a:ext cx="0" cy="54610"/>
              </a:xfrm>
              <a:custGeom>
                <a:avLst/>
                <a:gdLst/>
                <a:ahLst/>
                <a:cxnLst/>
                <a:rect l="l" t="t" r="r" b="b"/>
                <a:pathLst>
                  <a:path h="54609">
                    <a:moveTo>
                      <a:pt x="0" y="54216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7" name="object 39">
                <a:extLst>
                  <a:ext uri="{FF2B5EF4-FFF2-40B4-BE49-F238E27FC236}">
                    <a16:creationId xmlns:a16="http://schemas.microsoft.com/office/drawing/2014/main" id="{7E21F794-2A03-4220-E875-6D2CBE4B0490}"/>
                  </a:ext>
                </a:extLst>
              </p:cNvPr>
              <p:cNvSpPr/>
              <p:nvPr/>
            </p:nvSpPr>
            <p:spPr>
              <a:xfrm>
                <a:off x="4663343" y="699310"/>
                <a:ext cx="0" cy="54610"/>
              </a:xfrm>
              <a:custGeom>
                <a:avLst/>
                <a:gdLst/>
                <a:ahLst/>
                <a:cxnLst/>
                <a:rect l="l" t="t" r="r" b="b"/>
                <a:pathLst>
                  <a:path h="54609">
                    <a:moveTo>
                      <a:pt x="0" y="54216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8" name="object 40">
                <a:extLst>
                  <a:ext uri="{FF2B5EF4-FFF2-40B4-BE49-F238E27FC236}">
                    <a16:creationId xmlns:a16="http://schemas.microsoft.com/office/drawing/2014/main" id="{F074175F-C864-6E06-2371-D0EE6C66F269}"/>
                  </a:ext>
                </a:extLst>
              </p:cNvPr>
              <p:cNvSpPr/>
              <p:nvPr/>
            </p:nvSpPr>
            <p:spPr>
              <a:xfrm>
                <a:off x="5147917" y="699310"/>
                <a:ext cx="0" cy="54610"/>
              </a:xfrm>
              <a:custGeom>
                <a:avLst/>
                <a:gdLst/>
                <a:ahLst/>
                <a:cxnLst/>
                <a:rect l="l" t="t" r="r" b="b"/>
                <a:pathLst>
                  <a:path h="54609">
                    <a:moveTo>
                      <a:pt x="0" y="54216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9" name="object 41">
                <a:extLst>
                  <a:ext uri="{FF2B5EF4-FFF2-40B4-BE49-F238E27FC236}">
                    <a16:creationId xmlns:a16="http://schemas.microsoft.com/office/drawing/2014/main" id="{C99ED2D8-05F4-8C85-852C-9D5D1CB61F06}"/>
                  </a:ext>
                </a:extLst>
              </p:cNvPr>
              <p:cNvSpPr/>
              <p:nvPr/>
            </p:nvSpPr>
            <p:spPr>
              <a:xfrm>
                <a:off x="5632490" y="699310"/>
                <a:ext cx="0" cy="54610"/>
              </a:xfrm>
              <a:custGeom>
                <a:avLst/>
                <a:gdLst/>
                <a:ahLst/>
                <a:cxnLst/>
                <a:rect l="l" t="t" r="r" b="b"/>
                <a:pathLst>
                  <a:path h="54609">
                    <a:moveTo>
                      <a:pt x="0" y="54216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0" name="object 42">
                <a:extLst>
                  <a:ext uri="{FF2B5EF4-FFF2-40B4-BE49-F238E27FC236}">
                    <a16:creationId xmlns:a16="http://schemas.microsoft.com/office/drawing/2014/main" id="{37A60D90-2C05-8C22-7CD5-03BDC77E4EC1}"/>
                  </a:ext>
                </a:extLst>
              </p:cNvPr>
              <p:cNvSpPr/>
              <p:nvPr/>
            </p:nvSpPr>
            <p:spPr>
              <a:xfrm>
                <a:off x="3694197" y="699310"/>
                <a:ext cx="0" cy="54610"/>
              </a:xfrm>
              <a:custGeom>
                <a:avLst/>
                <a:gdLst/>
                <a:ahLst/>
                <a:cxnLst/>
                <a:rect l="l" t="t" r="r" b="b"/>
                <a:pathLst>
                  <a:path h="54609">
                    <a:moveTo>
                      <a:pt x="0" y="54216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1" name="object 43">
                <a:extLst>
                  <a:ext uri="{FF2B5EF4-FFF2-40B4-BE49-F238E27FC236}">
                    <a16:creationId xmlns:a16="http://schemas.microsoft.com/office/drawing/2014/main" id="{80DF992E-7D5F-067A-8E61-65516017B914}"/>
                  </a:ext>
                </a:extLst>
              </p:cNvPr>
              <p:cNvSpPr/>
              <p:nvPr/>
            </p:nvSpPr>
            <p:spPr>
              <a:xfrm>
                <a:off x="3209624" y="699310"/>
                <a:ext cx="0" cy="54610"/>
              </a:xfrm>
              <a:custGeom>
                <a:avLst/>
                <a:gdLst/>
                <a:ahLst/>
                <a:cxnLst/>
                <a:rect l="l" t="t" r="r" b="b"/>
                <a:pathLst>
                  <a:path h="54609">
                    <a:moveTo>
                      <a:pt x="0" y="54216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2" name="object 44">
                <a:extLst>
                  <a:ext uri="{FF2B5EF4-FFF2-40B4-BE49-F238E27FC236}">
                    <a16:creationId xmlns:a16="http://schemas.microsoft.com/office/drawing/2014/main" id="{B0DCC54A-8534-AA8D-E44E-44DCC0C38C27}"/>
                  </a:ext>
                </a:extLst>
              </p:cNvPr>
              <p:cNvSpPr/>
              <p:nvPr/>
            </p:nvSpPr>
            <p:spPr>
              <a:xfrm>
                <a:off x="2725051" y="699310"/>
                <a:ext cx="0" cy="54610"/>
              </a:xfrm>
              <a:custGeom>
                <a:avLst/>
                <a:gdLst/>
                <a:ahLst/>
                <a:cxnLst/>
                <a:rect l="l" t="t" r="r" b="b"/>
                <a:pathLst>
                  <a:path h="54609">
                    <a:moveTo>
                      <a:pt x="0" y="54216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3" name="object 45">
                <a:extLst>
                  <a:ext uri="{FF2B5EF4-FFF2-40B4-BE49-F238E27FC236}">
                    <a16:creationId xmlns:a16="http://schemas.microsoft.com/office/drawing/2014/main" id="{5AD68AB0-537D-F88A-9272-E2820E349539}"/>
                  </a:ext>
                </a:extLst>
              </p:cNvPr>
              <p:cNvSpPr/>
              <p:nvPr/>
            </p:nvSpPr>
            <p:spPr>
              <a:xfrm>
                <a:off x="2240478" y="699310"/>
                <a:ext cx="0" cy="54610"/>
              </a:xfrm>
              <a:custGeom>
                <a:avLst/>
                <a:gdLst/>
                <a:ahLst/>
                <a:cxnLst/>
                <a:rect l="l" t="t" r="r" b="b"/>
                <a:pathLst>
                  <a:path h="54609">
                    <a:moveTo>
                      <a:pt x="0" y="54216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4" name="object 46">
                <a:extLst>
                  <a:ext uri="{FF2B5EF4-FFF2-40B4-BE49-F238E27FC236}">
                    <a16:creationId xmlns:a16="http://schemas.microsoft.com/office/drawing/2014/main" id="{7CD0325F-3F30-C354-D1A2-EFB794F7F8F1}"/>
                  </a:ext>
                </a:extLst>
              </p:cNvPr>
              <p:cNvSpPr/>
              <p:nvPr/>
            </p:nvSpPr>
            <p:spPr>
              <a:xfrm>
                <a:off x="4487709" y="2782366"/>
                <a:ext cx="1413510" cy="718185"/>
              </a:xfrm>
              <a:custGeom>
                <a:avLst/>
                <a:gdLst/>
                <a:ahLst/>
                <a:cxnLst/>
                <a:rect l="l" t="t" r="r" b="b"/>
                <a:pathLst>
                  <a:path w="1413510" h="718185">
                    <a:moveTo>
                      <a:pt x="1413484" y="717956"/>
                    </a:moveTo>
                    <a:lnTo>
                      <a:pt x="0" y="717956"/>
                    </a:lnTo>
                    <a:lnTo>
                      <a:pt x="0" y="0"/>
                    </a:lnTo>
                    <a:lnTo>
                      <a:pt x="1413484" y="0"/>
                    </a:lnTo>
                    <a:lnTo>
                      <a:pt x="1413484" y="717956"/>
                    </a:lnTo>
                    <a:close/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66" name="object 48">
              <a:extLst>
                <a:ext uri="{FF2B5EF4-FFF2-40B4-BE49-F238E27FC236}">
                  <a16:creationId xmlns:a16="http://schemas.microsoft.com/office/drawing/2014/main" id="{EF3759C9-3D27-DC37-646B-B26232B95A52}"/>
                </a:ext>
              </a:extLst>
            </p:cNvPr>
            <p:cNvGrpSpPr/>
            <p:nvPr/>
          </p:nvGrpSpPr>
          <p:grpSpPr>
            <a:xfrm>
              <a:off x="6777722" y="2033118"/>
              <a:ext cx="4159885" cy="3026410"/>
              <a:chOff x="1713462" y="885620"/>
              <a:chExt cx="4159885" cy="3026410"/>
            </a:xfrm>
          </p:grpSpPr>
          <p:sp>
            <p:nvSpPr>
              <p:cNvPr id="267" name="object 49">
                <a:extLst>
                  <a:ext uri="{FF2B5EF4-FFF2-40B4-BE49-F238E27FC236}">
                    <a16:creationId xmlns:a16="http://schemas.microsoft.com/office/drawing/2014/main" id="{17A45BEC-26AE-9205-0D03-EBF3F292275E}"/>
                  </a:ext>
                </a:extLst>
              </p:cNvPr>
              <p:cNvSpPr/>
              <p:nvPr/>
            </p:nvSpPr>
            <p:spPr>
              <a:xfrm>
                <a:off x="4570451" y="2930350"/>
                <a:ext cx="34671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46710">
                    <a:moveTo>
                      <a:pt x="346354" y="0"/>
                    </a:moveTo>
                    <a:lnTo>
                      <a:pt x="0" y="0"/>
                    </a:lnTo>
                  </a:path>
                </a:pathLst>
              </a:custGeom>
              <a:ln w="19050">
                <a:solidFill>
                  <a:srgbClr val="1A00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8" name="object 50">
                <a:extLst>
                  <a:ext uri="{FF2B5EF4-FFF2-40B4-BE49-F238E27FC236}">
                    <a16:creationId xmlns:a16="http://schemas.microsoft.com/office/drawing/2014/main" id="{CF1E7B9D-0415-D0C2-287D-7D0D91E3225E}"/>
                  </a:ext>
                </a:extLst>
              </p:cNvPr>
              <p:cNvSpPr/>
              <p:nvPr/>
            </p:nvSpPr>
            <p:spPr>
              <a:xfrm>
                <a:off x="4581526" y="2898028"/>
                <a:ext cx="6032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60325">
                    <a:moveTo>
                      <a:pt x="29921" y="0"/>
                    </a:moveTo>
                    <a:lnTo>
                      <a:pt x="18275" y="2351"/>
                    </a:lnTo>
                    <a:lnTo>
                      <a:pt x="8764" y="8764"/>
                    </a:lnTo>
                    <a:lnTo>
                      <a:pt x="2351" y="18275"/>
                    </a:lnTo>
                    <a:lnTo>
                      <a:pt x="0" y="29921"/>
                    </a:lnTo>
                    <a:lnTo>
                      <a:pt x="2351" y="41566"/>
                    </a:lnTo>
                    <a:lnTo>
                      <a:pt x="8764" y="51077"/>
                    </a:lnTo>
                    <a:lnTo>
                      <a:pt x="18275" y="57490"/>
                    </a:lnTo>
                    <a:lnTo>
                      <a:pt x="29921" y="59842"/>
                    </a:lnTo>
                    <a:lnTo>
                      <a:pt x="41566" y="57490"/>
                    </a:lnTo>
                    <a:lnTo>
                      <a:pt x="51077" y="51077"/>
                    </a:lnTo>
                    <a:lnTo>
                      <a:pt x="57490" y="41566"/>
                    </a:lnTo>
                    <a:lnTo>
                      <a:pt x="59842" y="29921"/>
                    </a:lnTo>
                    <a:lnTo>
                      <a:pt x="57490" y="18275"/>
                    </a:lnTo>
                    <a:lnTo>
                      <a:pt x="51077" y="8764"/>
                    </a:lnTo>
                    <a:lnTo>
                      <a:pt x="41566" y="2351"/>
                    </a:lnTo>
                    <a:lnTo>
                      <a:pt x="29921" y="0"/>
                    </a:lnTo>
                    <a:close/>
                  </a:path>
                </a:pathLst>
              </a:custGeom>
              <a:solidFill>
                <a:srgbClr val="1A00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9" name="object 51">
                <a:extLst>
                  <a:ext uri="{FF2B5EF4-FFF2-40B4-BE49-F238E27FC236}">
                    <a16:creationId xmlns:a16="http://schemas.microsoft.com/office/drawing/2014/main" id="{4818A406-0358-11F1-6A8D-C9E469CA48D3}"/>
                  </a:ext>
                </a:extLst>
              </p:cNvPr>
              <p:cNvSpPr/>
              <p:nvPr/>
            </p:nvSpPr>
            <p:spPr>
              <a:xfrm>
                <a:off x="4582629" y="3108591"/>
                <a:ext cx="6350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63500" h="63500">
                    <a:moveTo>
                      <a:pt x="63385" y="0"/>
                    </a:moveTo>
                    <a:lnTo>
                      <a:pt x="0" y="0"/>
                    </a:lnTo>
                    <a:lnTo>
                      <a:pt x="0" y="63385"/>
                    </a:lnTo>
                    <a:lnTo>
                      <a:pt x="63385" y="63385"/>
                    </a:lnTo>
                    <a:lnTo>
                      <a:pt x="63385" y="0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0" name="object 52">
                <a:extLst>
                  <a:ext uri="{FF2B5EF4-FFF2-40B4-BE49-F238E27FC236}">
                    <a16:creationId xmlns:a16="http://schemas.microsoft.com/office/drawing/2014/main" id="{B9D3A8CA-A45D-0067-1D46-1BF87CD93091}"/>
                  </a:ext>
                </a:extLst>
              </p:cNvPr>
              <p:cNvSpPr/>
              <p:nvPr/>
            </p:nvSpPr>
            <p:spPr>
              <a:xfrm>
                <a:off x="4570451" y="3140280"/>
                <a:ext cx="34671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46710">
                    <a:moveTo>
                      <a:pt x="346354" y="0"/>
                    </a:moveTo>
                    <a:lnTo>
                      <a:pt x="0" y="0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1" name="object 53">
                <a:extLst>
                  <a:ext uri="{FF2B5EF4-FFF2-40B4-BE49-F238E27FC236}">
                    <a16:creationId xmlns:a16="http://schemas.microsoft.com/office/drawing/2014/main" id="{49C5A9B6-CFB5-B1C4-8409-3F4BE9C7B84E}"/>
                  </a:ext>
                </a:extLst>
              </p:cNvPr>
              <p:cNvSpPr/>
              <p:nvPr/>
            </p:nvSpPr>
            <p:spPr>
              <a:xfrm>
                <a:off x="4572077" y="3325077"/>
                <a:ext cx="74295" cy="64135"/>
              </a:xfrm>
              <a:custGeom>
                <a:avLst/>
                <a:gdLst/>
                <a:ahLst/>
                <a:cxnLst/>
                <a:rect l="l" t="t" r="r" b="b"/>
                <a:pathLst>
                  <a:path w="74295" h="64135">
                    <a:moveTo>
                      <a:pt x="36969" y="0"/>
                    </a:moveTo>
                    <a:lnTo>
                      <a:pt x="0" y="64033"/>
                    </a:lnTo>
                    <a:lnTo>
                      <a:pt x="73939" y="64033"/>
                    </a:lnTo>
                    <a:lnTo>
                      <a:pt x="36969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2" name="object 54">
                <a:extLst>
                  <a:ext uri="{FF2B5EF4-FFF2-40B4-BE49-F238E27FC236}">
                    <a16:creationId xmlns:a16="http://schemas.microsoft.com/office/drawing/2014/main" id="{65BAE299-7285-8115-DD0C-89BF46CAD687}"/>
                  </a:ext>
                </a:extLst>
              </p:cNvPr>
              <p:cNvSpPr/>
              <p:nvPr/>
            </p:nvSpPr>
            <p:spPr>
              <a:xfrm>
                <a:off x="4570445" y="3362074"/>
                <a:ext cx="34671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46710">
                    <a:moveTo>
                      <a:pt x="0" y="0"/>
                    </a:moveTo>
                    <a:lnTo>
                      <a:pt x="346354" y="0"/>
                    </a:lnTo>
                  </a:path>
                </a:pathLst>
              </a:custGeom>
              <a:ln w="1905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3" name="object 55">
                <a:extLst>
                  <a:ext uri="{FF2B5EF4-FFF2-40B4-BE49-F238E27FC236}">
                    <a16:creationId xmlns:a16="http://schemas.microsoft.com/office/drawing/2014/main" id="{6ED641E8-E72E-DE61-A8C1-73053A58491D}"/>
                  </a:ext>
                </a:extLst>
              </p:cNvPr>
              <p:cNvSpPr/>
              <p:nvPr/>
            </p:nvSpPr>
            <p:spPr>
              <a:xfrm>
                <a:off x="1715973" y="1618195"/>
                <a:ext cx="4137660" cy="2293620"/>
              </a:xfrm>
              <a:custGeom>
                <a:avLst/>
                <a:gdLst/>
                <a:ahLst/>
                <a:cxnLst/>
                <a:rect l="l" t="t" r="r" b="b"/>
                <a:pathLst>
                  <a:path w="4137660" h="2293620">
                    <a:moveTo>
                      <a:pt x="63500" y="2261730"/>
                    </a:moveTo>
                    <a:lnTo>
                      <a:pt x="60998" y="2249373"/>
                    </a:lnTo>
                    <a:lnTo>
                      <a:pt x="54203" y="2239276"/>
                    </a:lnTo>
                    <a:lnTo>
                      <a:pt x="44107" y="2232469"/>
                    </a:lnTo>
                    <a:lnTo>
                      <a:pt x="31750" y="2229980"/>
                    </a:lnTo>
                    <a:lnTo>
                      <a:pt x="19392" y="2232469"/>
                    </a:lnTo>
                    <a:lnTo>
                      <a:pt x="9296" y="2239276"/>
                    </a:lnTo>
                    <a:lnTo>
                      <a:pt x="2489" y="2249373"/>
                    </a:lnTo>
                    <a:lnTo>
                      <a:pt x="0" y="2261730"/>
                    </a:lnTo>
                    <a:lnTo>
                      <a:pt x="2489" y="2274087"/>
                    </a:lnTo>
                    <a:lnTo>
                      <a:pt x="9296" y="2284184"/>
                    </a:lnTo>
                    <a:lnTo>
                      <a:pt x="19392" y="2290978"/>
                    </a:lnTo>
                    <a:lnTo>
                      <a:pt x="31750" y="2293480"/>
                    </a:lnTo>
                    <a:lnTo>
                      <a:pt x="44107" y="2290978"/>
                    </a:lnTo>
                    <a:lnTo>
                      <a:pt x="54203" y="2284184"/>
                    </a:lnTo>
                    <a:lnTo>
                      <a:pt x="60998" y="2274087"/>
                    </a:lnTo>
                    <a:lnTo>
                      <a:pt x="63500" y="2261730"/>
                    </a:lnTo>
                    <a:close/>
                  </a:path>
                  <a:path w="4137660" h="2293620">
                    <a:moveTo>
                      <a:pt x="747268" y="827468"/>
                    </a:moveTo>
                    <a:lnTo>
                      <a:pt x="744766" y="815111"/>
                    </a:lnTo>
                    <a:lnTo>
                      <a:pt x="737971" y="805014"/>
                    </a:lnTo>
                    <a:lnTo>
                      <a:pt x="727875" y="798207"/>
                    </a:lnTo>
                    <a:lnTo>
                      <a:pt x="715518" y="795718"/>
                    </a:lnTo>
                    <a:lnTo>
                      <a:pt x="703148" y="798207"/>
                    </a:lnTo>
                    <a:lnTo>
                      <a:pt x="693064" y="805014"/>
                    </a:lnTo>
                    <a:lnTo>
                      <a:pt x="686257" y="815111"/>
                    </a:lnTo>
                    <a:lnTo>
                      <a:pt x="683768" y="827468"/>
                    </a:lnTo>
                    <a:lnTo>
                      <a:pt x="686257" y="839825"/>
                    </a:lnTo>
                    <a:lnTo>
                      <a:pt x="693064" y="849922"/>
                    </a:lnTo>
                    <a:lnTo>
                      <a:pt x="703148" y="856716"/>
                    </a:lnTo>
                    <a:lnTo>
                      <a:pt x="715518" y="859218"/>
                    </a:lnTo>
                    <a:lnTo>
                      <a:pt x="727875" y="856716"/>
                    </a:lnTo>
                    <a:lnTo>
                      <a:pt x="737971" y="849922"/>
                    </a:lnTo>
                    <a:lnTo>
                      <a:pt x="744766" y="839825"/>
                    </a:lnTo>
                    <a:lnTo>
                      <a:pt x="747268" y="827468"/>
                    </a:lnTo>
                    <a:close/>
                  </a:path>
                  <a:path w="4137660" h="2293620">
                    <a:moveTo>
                      <a:pt x="4137304" y="31750"/>
                    </a:moveTo>
                    <a:lnTo>
                      <a:pt x="4134802" y="19392"/>
                    </a:lnTo>
                    <a:lnTo>
                      <a:pt x="4128008" y="9309"/>
                    </a:lnTo>
                    <a:lnTo>
                      <a:pt x="4117911" y="2501"/>
                    </a:lnTo>
                    <a:lnTo>
                      <a:pt x="4105554" y="0"/>
                    </a:lnTo>
                    <a:lnTo>
                      <a:pt x="4093184" y="2501"/>
                    </a:lnTo>
                    <a:lnTo>
                      <a:pt x="4083100" y="9309"/>
                    </a:lnTo>
                    <a:lnTo>
                      <a:pt x="4076293" y="19392"/>
                    </a:lnTo>
                    <a:lnTo>
                      <a:pt x="4073804" y="31750"/>
                    </a:lnTo>
                    <a:lnTo>
                      <a:pt x="4076293" y="44119"/>
                    </a:lnTo>
                    <a:lnTo>
                      <a:pt x="4083100" y="54203"/>
                    </a:lnTo>
                    <a:lnTo>
                      <a:pt x="4093184" y="61010"/>
                    </a:lnTo>
                    <a:lnTo>
                      <a:pt x="4105554" y="63500"/>
                    </a:lnTo>
                    <a:lnTo>
                      <a:pt x="4117911" y="61010"/>
                    </a:lnTo>
                    <a:lnTo>
                      <a:pt x="4128008" y="54203"/>
                    </a:lnTo>
                    <a:lnTo>
                      <a:pt x="4134802" y="44119"/>
                    </a:lnTo>
                    <a:lnTo>
                      <a:pt x="4137304" y="31750"/>
                    </a:lnTo>
                    <a:close/>
                  </a:path>
                </a:pathLst>
              </a:custGeom>
              <a:solidFill>
                <a:srgbClr val="1A00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4" name="object 56">
                <a:extLst>
                  <a:ext uri="{FF2B5EF4-FFF2-40B4-BE49-F238E27FC236}">
                    <a16:creationId xmlns:a16="http://schemas.microsoft.com/office/drawing/2014/main" id="{B12260B5-D2F1-DBC5-0C4E-EDD36C5F6E40}"/>
                  </a:ext>
                </a:extLst>
              </p:cNvPr>
              <p:cNvSpPr/>
              <p:nvPr/>
            </p:nvSpPr>
            <p:spPr>
              <a:xfrm>
                <a:off x="1747727" y="1201157"/>
                <a:ext cx="4074160" cy="2679065"/>
              </a:xfrm>
              <a:custGeom>
                <a:avLst/>
                <a:gdLst/>
                <a:ahLst/>
                <a:cxnLst/>
                <a:rect l="l" t="t" r="r" b="b"/>
                <a:pathLst>
                  <a:path w="4074160" h="2679065">
                    <a:moveTo>
                      <a:pt x="0" y="2678760"/>
                    </a:moveTo>
                    <a:lnTo>
                      <a:pt x="351167" y="2190216"/>
                    </a:lnTo>
                    <a:lnTo>
                      <a:pt x="682371" y="1243774"/>
                    </a:lnTo>
                    <a:lnTo>
                      <a:pt x="1350187" y="505409"/>
                    </a:lnTo>
                    <a:lnTo>
                      <a:pt x="4073804" y="446366"/>
                    </a:lnTo>
                    <a:lnTo>
                      <a:pt x="4073804" y="0"/>
                    </a:lnTo>
                  </a:path>
                </a:pathLst>
              </a:custGeom>
              <a:ln w="19050">
                <a:solidFill>
                  <a:srgbClr val="1A00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5" name="object 57">
                <a:extLst>
                  <a:ext uri="{FF2B5EF4-FFF2-40B4-BE49-F238E27FC236}">
                    <a16:creationId xmlns:a16="http://schemas.microsoft.com/office/drawing/2014/main" id="{F40A2F04-AE89-CCDA-DBC5-961586000481}"/>
                  </a:ext>
                </a:extLst>
              </p:cNvPr>
              <p:cNvSpPr/>
              <p:nvPr/>
            </p:nvSpPr>
            <p:spPr>
              <a:xfrm>
                <a:off x="5794988" y="1198003"/>
                <a:ext cx="53340" cy="0"/>
              </a:xfrm>
              <a:custGeom>
                <a:avLst/>
                <a:gdLst/>
                <a:ahLst/>
                <a:cxnLst/>
                <a:rect l="l" t="t" r="r" b="b"/>
                <a:pathLst>
                  <a:path w="53339">
                    <a:moveTo>
                      <a:pt x="0" y="0"/>
                    </a:moveTo>
                    <a:lnTo>
                      <a:pt x="53086" y="0"/>
                    </a:lnTo>
                  </a:path>
                </a:pathLst>
              </a:custGeom>
              <a:ln w="19050">
                <a:solidFill>
                  <a:srgbClr val="1A00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6" name="object 58">
                <a:extLst>
                  <a:ext uri="{FF2B5EF4-FFF2-40B4-BE49-F238E27FC236}">
                    <a16:creationId xmlns:a16="http://schemas.microsoft.com/office/drawing/2014/main" id="{350AEE62-C193-47F2-A5F5-A9DE28AE6DF1}"/>
                  </a:ext>
                </a:extLst>
              </p:cNvPr>
              <p:cNvSpPr/>
              <p:nvPr/>
            </p:nvSpPr>
            <p:spPr>
              <a:xfrm>
                <a:off x="3078111" y="1275660"/>
                <a:ext cx="53340" cy="0"/>
              </a:xfrm>
              <a:custGeom>
                <a:avLst/>
                <a:gdLst/>
                <a:ahLst/>
                <a:cxnLst/>
                <a:rect l="l" t="t" r="r" b="b"/>
                <a:pathLst>
                  <a:path w="53339">
                    <a:moveTo>
                      <a:pt x="0" y="0"/>
                    </a:moveTo>
                    <a:lnTo>
                      <a:pt x="53086" y="0"/>
                    </a:lnTo>
                  </a:path>
                </a:pathLst>
              </a:custGeom>
              <a:ln w="19050">
                <a:solidFill>
                  <a:srgbClr val="1A00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7" name="object 59">
                <a:extLst>
                  <a:ext uri="{FF2B5EF4-FFF2-40B4-BE49-F238E27FC236}">
                    <a16:creationId xmlns:a16="http://schemas.microsoft.com/office/drawing/2014/main" id="{93562C40-A781-2371-63F2-A31EB189128A}"/>
                  </a:ext>
                </a:extLst>
              </p:cNvPr>
              <p:cNvSpPr/>
              <p:nvPr/>
            </p:nvSpPr>
            <p:spPr>
              <a:xfrm>
                <a:off x="3104654" y="1347622"/>
                <a:ext cx="0" cy="361315"/>
              </a:xfrm>
              <a:custGeom>
                <a:avLst/>
                <a:gdLst/>
                <a:ahLst/>
                <a:cxnLst/>
                <a:rect l="l" t="t" r="r" b="b"/>
                <a:pathLst>
                  <a:path h="361314">
                    <a:moveTo>
                      <a:pt x="0" y="0"/>
                    </a:moveTo>
                    <a:lnTo>
                      <a:pt x="0" y="360760"/>
                    </a:lnTo>
                  </a:path>
                </a:pathLst>
              </a:custGeom>
              <a:ln w="19050">
                <a:solidFill>
                  <a:srgbClr val="1A00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8" name="object 60">
                <a:extLst>
                  <a:ext uri="{FF2B5EF4-FFF2-40B4-BE49-F238E27FC236}">
                    <a16:creationId xmlns:a16="http://schemas.microsoft.com/office/drawing/2014/main" id="{1C90FFEA-6F05-6538-8631-E0A47DC97F95}"/>
                  </a:ext>
                </a:extLst>
              </p:cNvPr>
              <p:cNvSpPr/>
              <p:nvPr/>
            </p:nvSpPr>
            <p:spPr>
              <a:xfrm>
                <a:off x="3095129" y="1280549"/>
                <a:ext cx="190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9050">
                    <a:moveTo>
                      <a:pt x="0" y="0"/>
                    </a:moveTo>
                    <a:lnTo>
                      <a:pt x="19050" y="0"/>
                    </a:lnTo>
                  </a:path>
                </a:pathLst>
              </a:custGeom>
              <a:ln w="3175">
                <a:solidFill>
                  <a:srgbClr val="1A00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9" name="object 61">
                <a:extLst>
                  <a:ext uri="{FF2B5EF4-FFF2-40B4-BE49-F238E27FC236}">
                    <a16:creationId xmlns:a16="http://schemas.microsoft.com/office/drawing/2014/main" id="{EF37A49E-0897-B10A-485F-2D082C1C4FFF}"/>
                  </a:ext>
                </a:extLst>
              </p:cNvPr>
              <p:cNvSpPr/>
              <p:nvPr/>
            </p:nvSpPr>
            <p:spPr>
              <a:xfrm>
                <a:off x="2406517" y="2081341"/>
                <a:ext cx="53340" cy="0"/>
              </a:xfrm>
              <a:custGeom>
                <a:avLst/>
                <a:gdLst/>
                <a:ahLst/>
                <a:cxnLst/>
                <a:rect l="l" t="t" r="r" b="b"/>
                <a:pathLst>
                  <a:path w="53339">
                    <a:moveTo>
                      <a:pt x="0" y="0"/>
                    </a:moveTo>
                    <a:lnTo>
                      <a:pt x="53086" y="0"/>
                    </a:lnTo>
                  </a:path>
                </a:pathLst>
              </a:custGeom>
              <a:ln w="19050">
                <a:solidFill>
                  <a:srgbClr val="1A00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0" name="object 62">
                <a:extLst>
                  <a:ext uri="{FF2B5EF4-FFF2-40B4-BE49-F238E27FC236}">
                    <a16:creationId xmlns:a16="http://schemas.microsoft.com/office/drawing/2014/main" id="{25F8079E-9E7C-4488-4675-214BAED0EC6E}"/>
                  </a:ext>
                </a:extLst>
              </p:cNvPr>
              <p:cNvSpPr/>
              <p:nvPr/>
            </p:nvSpPr>
            <p:spPr>
              <a:xfrm>
                <a:off x="2431493" y="2084496"/>
                <a:ext cx="0" cy="361315"/>
              </a:xfrm>
              <a:custGeom>
                <a:avLst/>
                <a:gdLst/>
                <a:ahLst/>
                <a:cxnLst/>
                <a:rect l="l" t="t" r="r" b="b"/>
                <a:pathLst>
                  <a:path h="361314">
                    <a:moveTo>
                      <a:pt x="0" y="0"/>
                    </a:moveTo>
                    <a:lnTo>
                      <a:pt x="0" y="361162"/>
                    </a:lnTo>
                  </a:path>
                </a:pathLst>
              </a:custGeom>
              <a:ln w="19050">
                <a:solidFill>
                  <a:srgbClr val="1A00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1" name="object 63">
                <a:extLst>
                  <a:ext uri="{FF2B5EF4-FFF2-40B4-BE49-F238E27FC236}">
                    <a16:creationId xmlns:a16="http://schemas.microsoft.com/office/drawing/2014/main" id="{AAC4F72F-28D2-EE90-3E15-156BE41FFD5B}"/>
                  </a:ext>
                </a:extLst>
              </p:cNvPr>
              <p:cNvSpPr/>
              <p:nvPr/>
            </p:nvSpPr>
            <p:spPr>
              <a:xfrm>
                <a:off x="2064220" y="1669236"/>
                <a:ext cx="1072515" cy="1755775"/>
              </a:xfrm>
              <a:custGeom>
                <a:avLst/>
                <a:gdLst/>
                <a:ahLst/>
                <a:cxnLst/>
                <a:rect l="l" t="t" r="r" b="b"/>
                <a:pathLst>
                  <a:path w="1072514" h="1755775">
                    <a:moveTo>
                      <a:pt x="63500" y="1723542"/>
                    </a:moveTo>
                    <a:lnTo>
                      <a:pt x="61010" y="1711185"/>
                    </a:lnTo>
                    <a:lnTo>
                      <a:pt x="54203" y="1701101"/>
                    </a:lnTo>
                    <a:lnTo>
                      <a:pt x="44119" y="1694294"/>
                    </a:lnTo>
                    <a:lnTo>
                      <a:pt x="31750" y="1691792"/>
                    </a:lnTo>
                    <a:lnTo>
                      <a:pt x="19392" y="1694294"/>
                    </a:lnTo>
                    <a:lnTo>
                      <a:pt x="9309" y="1701101"/>
                    </a:lnTo>
                    <a:lnTo>
                      <a:pt x="2501" y="1711185"/>
                    </a:lnTo>
                    <a:lnTo>
                      <a:pt x="0" y="1723542"/>
                    </a:lnTo>
                    <a:lnTo>
                      <a:pt x="2501" y="1735912"/>
                    </a:lnTo>
                    <a:lnTo>
                      <a:pt x="9309" y="1745996"/>
                    </a:lnTo>
                    <a:lnTo>
                      <a:pt x="19392" y="1752803"/>
                    </a:lnTo>
                    <a:lnTo>
                      <a:pt x="31750" y="1755292"/>
                    </a:lnTo>
                    <a:lnTo>
                      <a:pt x="44119" y="1752803"/>
                    </a:lnTo>
                    <a:lnTo>
                      <a:pt x="54203" y="1745996"/>
                    </a:lnTo>
                    <a:lnTo>
                      <a:pt x="61010" y="1735912"/>
                    </a:lnTo>
                    <a:lnTo>
                      <a:pt x="63500" y="1723542"/>
                    </a:lnTo>
                    <a:close/>
                  </a:path>
                  <a:path w="1072514" h="1755775">
                    <a:moveTo>
                      <a:pt x="1072184" y="31750"/>
                    </a:moveTo>
                    <a:lnTo>
                      <a:pt x="1069682" y="19392"/>
                    </a:lnTo>
                    <a:lnTo>
                      <a:pt x="1062875" y="9296"/>
                    </a:lnTo>
                    <a:lnTo>
                      <a:pt x="1052791" y="2489"/>
                    </a:lnTo>
                    <a:lnTo>
                      <a:pt x="1040434" y="0"/>
                    </a:lnTo>
                    <a:lnTo>
                      <a:pt x="1028065" y="2489"/>
                    </a:lnTo>
                    <a:lnTo>
                      <a:pt x="1017981" y="9296"/>
                    </a:lnTo>
                    <a:lnTo>
                      <a:pt x="1011174" y="19392"/>
                    </a:lnTo>
                    <a:lnTo>
                      <a:pt x="1008684" y="31750"/>
                    </a:lnTo>
                    <a:lnTo>
                      <a:pt x="1011174" y="44107"/>
                    </a:lnTo>
                    <a:lnTo>
                      <a:pt x="1017981" y="54203"/>
                    </a:lnTo>
                    <a:lnTo>
                      <a:pt x="1028065" y="61010"/>
                    </a:lnTo>
                    <a:lnTo>
                      <a:pt x="1040434" y="63500"/>
                    </a:lnTo>
                    <a:lnTo>
                      <a:pt x="1052791" y="61010"/>
                    </a:lnTo>
                    <a:lnTo>
                      <a:pt x="1062875" y="54203"/>
                    </a:lnTo>
                    <a:lnTo>
                      <a:pt x="1069682" y="44107"/>
                    </a:lnTo>
                    <a:lnTo>
                      <a:pt x="1072184" y="31750"/>
                    </a:lnTo>
                    <a:close/>
                  </a:path>
                </a:pathLst>
              </a:custGeom>
              <a:solidFill>
                <a:srgbClr val="1A00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2" name="object 64">
                <a:extLst>
                  <a:ext uri="{FF2B5EF4-FFF2-40B4-BE49-F238E27FC236}">
                    <a16:creationId xmlns:a16="http://schemas.microsoft.com/office/drawing/2014/main" id="{EB21E81F-AE06-6ED0-425B-797E7908BEF2}"/>
                  </a:ext>
                </a:extLst>
              </p:cNvPr>
              <p:cNvSpPr/>
              <p:nvPr/>
            </p:nvSpPr>
            <p:spPr>
              <a:xfrm>
                <a:off x="2069439" y="3054165"/>
                <a:ext cx="5334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53339" h="19050">
                    <a:moveTo>
                      <a:pt x="0" y="19050"/>
                    </a:moveTo>
                    <a:lnTo>
                      <a:pt x="53086" y="19050"/>
                    </a:lnTo>
                    <a:lnTo>
                      <a:pt x="53086" y="0"/>
                    </a:lnTo>
                    <a:lnTo>
                      <a:pt x="0" y="0"/>
                    </a:lnTo>
                    <a:lnTo>
                      <a:pt x="0" y="19050"/>
                    </a:lnTo>
                    <a:close/>
                  </a:path>
                </a:pathLst>
              </a:custGeom>
              <a:solidFill>
                <a:srgbClr val="1A00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3" name="object 65">
                <a:extLst>
                  <a:ext uri="{FF2B5EF4-FFF2-40B4-BE49-F238E27FC236}">
                    <a16:creationId xmlns:a16="http://schemas.microsoft.com/office/drawing/2014/main" id="{274AA1CC-7F2E-DF5F-3B9E-F030DD453B77}"/>
                  </a:ext>
                </a:extLst>
              </p:cNvPr>
              <p:cNvSpPr/>
              <p:nvPr/>
            </p:nvSpPr>
            <p:spPr>
              <a:xfrm>
                <a:off x="2095981" y="3067330"/>
                <a:ext cx="0" cy="325755"/>
              </a:xfrm>
              <a:custGeom>
                <a:avLst/>
                <a:gdLst/>
                <a:ahLst/>
                <a:cxnLst/>
                <a:rect l="l" t="t" r="r" b="b"/>
                <a:pathLst>
                  <a:path h="325754">
                    <a:moveTo>
                      <a:pt x="0" y="0"/>
                    </a:moveTo>
                    <a:lnTo>
                      <a:pt x="0" y="325450"/>
                    </a:lnTo>
                  </a:path>
                </a:pathLst>
              </a:custGeom>
              <a:ln w="19050">
                <a:solidFill>
                  <a:srgbClr val="1A00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4" name="object 66">
                <a:extLst>
                  <a:ext uri="{FF2B5EF4-FFF2-40B4-BE49-F238E27FC236}">
                    <a16:creationId xmlns:a16="http://schemas.microsoft.com/office/drawing/2014/main" id="{CAD714B6-38B0-1720-B958-6627E967F046}"/>
                  </a:ext>
                </a:extLst>
              </p:cNvPr>
              <p:cNvSpPr/>
              <p:nvPr/>
            </p:nvSpPr>
            <p:spPr>
              <a:xfrm>
                <a:off x="1713458" y="1618195"/>
                <a:ext cx="4137660" cy="2293620"/>
              </a:xfrm>
              <a:custGeom>
                <a:avLst/>
                <a:gdLst/>
                <a:ahLst/>
                <a:cxnLst/>
                <a:rect l="l" t="t" r="r" b="b"/>
                <a:pathLst>
                  <a:path w="4137660" h="2293620">
                    <a:moveTo>
                      <a:pt x="63500" y="2261730"/>
                    </a:moveTo>
                    <a:lnTo>
                      <a:pt x="60998" y="2249373"/>
                    </a:lnTo>
                    <a:lnTo>
                      <a:pt x="54203" y="2239276"/>
                    </a:lnTo>
                    <a:lnTo>
                      <a:pt x="44107" y="2232469"/>
                    </a:lnTo>
                    <a:lnTo>
                      <a:pt x="31750" y="2229980"/>
                    </a:lnTo>
                    <a:lnTo>
                      <a:pt x="19392" y="2232469"/>
                    </a:lnTo>
                    <a:lnTo>
                      <a:pt x="9296" y="2239276"/>
                    </a:lnTo>
                    <a:lnTo>
                      <a:pt x="2489" y="2249373"/>
                    </a:lnTo>
                    <a:lnTo>
                      <a:pt x="0" y="2261730"/>
                    </a:lnTo>
                    <a:lnTo>
                      <a:pt x="2489" y="2274087"/>
                    </a:lnTo>
                    <a:lnTo>
                      <a:pt x="9296" y="2284184"/>
                    </a:lnTo>
                    <a:lnTo>
                      <a:pt x="19392" y="2290978"/>
                    </a:lnTo>
                    <a:lnTo>
                      <a:pt x="31750" y="2293480"/>
                    </a:lnTo>
                    <a:lnTo>
                      <a:pt x="44107" y="2290978"/>
                    </a:lnTo>
                    <a:lnTo>
                      <a:pt x="54203" y="2284184"/>
                    </a:lnTo>
                    <a:lnTo>
                      <a:pt x="60998" y="2274087"/>
                    </a:lnTo>
                    <a:lnTo>
                      <a:pt x="63500" y="2261730"/>
                    </a:lnTo>
                    <a:close/>
                  </a:path>
                  <a:path w="4137660" h="2293620">
                    <a:moveTo>
                      <a:pt x="411759" y="1774583"/>
                    </a:moveTo>
                    <a:lnTo>
                      <a:pt x="409257" y="1762226"/>
                    </a:lnTo>
                    <a:lnTo>
                      <a:pt x="402450" y="1752142"/>
                    </a:lnTo>
                    <a:lnTo>
                      <a:pt x="392366" y="1745335"/>
                    </a:lnTo>
                    <a:lnTo>
                      <a:pt x="380009" y="1742833"/>
                    </a:lnTo>
                    <a:lnTo>
                      <a:pt x="367639" y="1745335"/>
                    </a:lnTo>
                    <a:lnTo>
                      <a:pt x="357555" y="1752142"/>
                    </a:lnTo>
                    <a:lnTo>
                      <a:pt x="350748" y="1762226"/>
                    </a:lnTo>
                    <a:lnTo>
                      <a:pt x="348259" y="1774583"/>
                    </a:lnTo>
                    <a:lnTo>
                      <a:pt x="350748" y="1786953"/>
                    </a:lnTo>
                    <a:lnTo>
                      <a:pt x="357555" y="1797037"/>
                    </a:lnTo>
                    <a:lnTo>
                      <a:pt x="367639" y="1803844"/>
                    </a:lnTo>
                    <a:lnTo>
                      <a:pt x="380009" y="1806333"/>
                    </a:lnTo>
                    <a:lnTo>
                      <a:pt x="392366" y="1803844"/>
                    </a:lnTo>
                    <a:lnTo>
                      <a:pt x="402450" y="1797037"/>
                    </a:lnTo>
                    <a:lnTo>
                      <a:pt x="409257" y="1786953"/>
                    </a:lnTo>
                    <a:lnTo>
                      <a:pt x="411759" y="1774583"/>
                    </a:lnTo>
                    <a:close/>
                  </a:path>
                  <a:path w="4137660" h="2293620">
                    <a:moveTo>
                      <a:pt x="747268" y="827468"/>
                    </a:moveTo>
                    <a:lnTo>
                      <a:pt x="744766" y="815111"/>
                    </a:lnTo>
                    <a:lnTo>
                      <a:pt x="737971" y="805014"/>
                    </a:lnTo>
                    <a:lnTo>
                      <a:pt x="727875" y="798207"/>
                    </a:lnTo>
                    <a:lnTo>
                      <a:pt x="715518" y="795718"/>
                    </a:lnTo>
                    <a:lnTo>
                      <a:pt x="703148" y="798207"/>
                    </a:lnTo>
                    <a:lnTo>
                      <a:pt x="693064" y="805014"/>
                    </a:lnTo>
                    <a:lnTo>
                      <a:pt x="686257" y="815111"/>
                    </a:lnTo>
                    <a:lnTo>
                      <a:pt x="683768" y="827468"/>
                    </a:lnTo>
                    <a:lnTo>
                      <a:pt x="686257" y="839825"/>
                    </a:lnTo>
                    <a:lnTo>
                      <a:pt x="693064" y="849922"/>
                    </a:lnTo>
                    <a:lnTo>
                      <a:pt x="703148" y="856716"/>
                    </a:lnTo>
                    <a:lnTo>
                      <a:pt x="715518" y="859218"/>
                    </a:lnTo>
                    <a:lnTo>
                      <a:pt x="727875" y="856716"/>
                    </a:lnTo>
                    <a:lnTo>
                      <a:pt x="737971" y="849922"/>
                    </a:lnTo>
                    <a:lnTo>
                      <a:pt x="744766" y="839825"/>
                    </a:lnTo>
                    <a:lnTo>
                      <a:pt x="747268" y="827468"/>
                    </a:lnTo>
                    <a:close/>
                  </a:path>
                  <a:path w="4137660" h="2293620">
                    <a:moveTo>
                      <a:pt x="1420431" y="82791"/>
                    </a:moveTo>
                    <a:lnTo>
                      <a:pt x="1417929" y="70434"/>
                    </a:lnTo>
                    <a:lnTo>
                      <a:pt x="1411122" y="60337"/>
                    </a:lnTo>
                    <a:lnTo>
                      <a:pt x="1401038" y="53530"/>
                    </a:lnTo>
                    <a:lnTo>
                      <a:pt x="1388681" y="51041"/>
                    </a:lnTo>
                    <a:lnTo>
                      <a:pt x="1376311" y="53530"/>
                    </a:lnTo>
                    <a:lnTo>
                      <a:pt x="1366227" y="60337"/>
                    </a:lnTo>
                    <a:lnTo>
                      <a:pt x="1359420" y="70434"/>
                    </a:lnTo>
                    <a:lnTo>
                      <a:pt x="1356931" y="82791"/>
                    </a:lnTo>
                    <a:lnTo>
                      <a:pt x="1359420" y="95148"/>
                    </a:lnTo>
                    <a:lnTo>
                      <a:pt x="1366227" y="105244"/>
                    </a:lnTo>
                    <a:lnTo>
                      <a:pt x="1376311" y="112052"/>
                    </a:lnTo>
                    <a:lnTo>
                      <a:pt x="1388681" y="114541"/>
                    </a:lnTo>
                    <a:lnTo>
                      <a:pt x="1401038" y="112052"/>
                    </a:lnTo>
                    <a:lnTo>
                      <a:pt x="1411122" y="105244"/>
                    </a:lnTo>
                    <a:lnTo>
                      <a:pt x="1417929" y="95148"/>
                    </a:lnTo>
                    <a:lnTo>
                      <a:pt x="1420431" y="82791"/>
                    </a:lnTo>
                    <a:close/>
                  </a:path>
                  <a:path w="4137660" h="2293620">
                    <a:moveTo>
                      <a:pt x="4137304" y="31750"/>
                    </a:moveTo>
                    <a:lnTo>
                      <a:pt x="4134802" y="19392"/>
                    </a:lnTo>
                    <a:lnTo>
                      <a:pt x="4128008" y="9309"/>
                    </a:lnTo>
                    <a:lnTo>
                      <a:pt x="4117911" y="2501"/>
                    </a:lnTo>
                    <a:lnTo>
                      <a:pt x="4105554" y="0"/>
                    </a:lnTo>
                    <a:lnTo>
                      <a:pt x="4093197" y="2501"/>
                    </a:lnTo>
                    <a:lnTo>
                      <a:pt x="4083100" y="9309"/>
                    </a:lnTo>
                    <a:lnTo>
                      <a:pt x="4076293" y="19392"/>
                    </a:lnTo>
                    <a:lnTo>
                      <a:pt x="4073804" y="31750"/>
                    </a:lnTo>
                    <a:lnTo>
                      <a:pt x="4076293" y="44119"/>
                    </a:lnTo>
                    <a:lnTo>
                      <a:pt x="4083100" y="54203"/>
                    </a:lnTo>
                    <a:lnTo>
                      <a:pt x="4093197" y="61010"/>
                    </a:lnTo>
                    <a:lnTo>
                      <a:pt x="4105554" y="63500"/>
                    </a:lnTo>
                    <a:lnTo>
                      <a:pt x="4117911" y="61010"/>
                    </a:lnTo>
                    <a:lnTo>
                      <a:pt x="4128008" y="54203"/>
                    </a:lnTo>
                    <a:lnTo>
                      <a:pt x="4134802" y="44119"/>
                    </a:lnTo>
                    <a:lnTo>
                      <a:pt x="4137304" y="31750"/>
                    </a:lnTo>
                    <a:close/>
                  </a:path>
                </a:pathLst>
              </a:custGeom>
              <a:solidFill>
                <a:srgbClr val="1A00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5" name="object 67">
                <a:extLst>
                  <a:ext uri="{FF2B5EF4-FFF2-40B4-BE49-F238E27FC236}">
                    <a16:creationId xmlns:a16="http://schemas.microsoft.com/office/drawing/2014/main" id="{153576A4-DFFC-6EF9-34B6-29A01812EC45}"/>
                  </a:ext>
                </a:extLst>
              </p:cNvPr>
              <p:cNvSpPr/>
              <p:nvPr/>
            </p:nvSpPr>
            <p:spPr>
              <a:xfrm>
                <a:off x="2066925" y="3054165"/>
                <a:ext cx="5334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53339" h="19050">
                    <a:moveTo>
                      <a:pt x="0" y="19050"/>
                    </a:moveTo>
                    <a:lnTo>
                      <a:pt x="53086" y="19050"/>
                    </a:lnTo>
                    <a:lnTo>
                      <a:pt x="53086" y="0"/>
                    </a:lnTo>
                    <a:lnTo>
                      <a:pt x="0" y="0"/>
                    </a:lnTo>
                    <a:lnTo>
                      <a:pt x="0" y="19050"/>
                    </a:lnTo>
                    <a:close/>
                  </a:path>
                </a:pathLst>
              </a:custGeom>
              <a:solidFill>
                <a:srgbClr val="1A00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6" name="object 68">
                <a:extLst>
                  <a:ext uri="{FF2B5EF4-FFF2-40B4-BE49-F238E27FC236}">
                    <a16:creationId xmlns:a16="http://schemas.microsoft.com/office/drawing/2014/main" id="{2FFF0630-6A61-402A-F7C6-F244D4AD3928}"/>
                  </a:ext>
                </a:extLst>
              </p:cNvPr>
              <p:cNvSpPr/>
              <p:nvPr/>
            </p:nvSpPr>
            <p:spPr>
              <a:xfrm>
                <a:off x="2093468" y="3067330"/>
                <a:ext cx="0" cy="325755"/>
              </a:xfrm>
              <a:custGeom>
                <a:avLst/>
                <a:gdLst/>
                <a:ahLst/>
                <a:cxnLst/>
                <a:rect l="l" t="t" r="r" b="b"/>
                <a:pathLst>
                  <a:path h="325754">
                    <a:moveTo>
                      <a:pt x="0" y="0"/>
                    </a:moveTo>
                    <a:lnTo>
                      <a:pt x="0" y="325450"/>
                    </a:lnTo>
                  </a:path>
                </a:pathLst>
              </a:custGeom>
              <a:ln w="19050">
                <a:solidFill>
                  <a:srgbClr val="1A00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7" name="object 69">
                <a:extLst>
                  <a:ext uri="{FF2B5EF4-FFF2-40B4-BE49-F238E27FC236}">
                    <a16:creationId xmlns:a16="http://schemas.microsoft.com/office/drawing/2014/main" id="{0D0370E1-4090-277A-98E4-0800B7825F7A}"/>
                  </a:ext>
                </a:extLst>
              </p:cNvPr>
              <p:cNvSpPr/>
              <p:nvPr/>
            </p:nvSpPr>
            <p:spPr>
              <a:xfrm>
                <a:off x="1722348" y="1281798"/>
                <a:ext cx="4138929" cy="2630170"/>
              </a:xfrm>
              <a:custGeom>
                <a:avLst/>
                <a:gdLst/>
                <a:ahLst/>
                <a:cxnLst/>
                <a:rect l="l" t="t" r="r" b="b"/>
                <a:pathLst>
                  <a:path w="4138929" h="2630170">
                    <a:moveTo>
                      <a:pt x="65824" y="2564041"/>
                    </a:moveTo>
                    <a:lnTo>
                      <a:pt x="0" y="2564041"/>
                    </a:lnTo>
                    <a:lnTo>
                      <a:pt x="0" y="2629865"/>
                    </a:lnTo>
                    <a:lnTo>
                      <a:pt x="65824" y="2629865"/>
                    </a:lnTo>
                    <a:lnTo>
                      <a:pt x="65824" y="2564041"/>
                    </a:lnTo>
                    <a:close/>
                  </a:path>
                  <a:path w="4138929" h="2630170">
                    <a:moveTo>
                      <a:pt x="406539" y="1588262"/>
                    </a:moveTo>
                    <a:lnTo>
                      <a:pt x="340715" y="1588262"/>
                    </a:lnTo>
                    <a:lnTo>
                      <a:pt x="340715" y="1654086"/>
                    </a:lnTo>
                    <a:lnTo>
                      <a:pt x="406539" y="1654086"/>
                    </a:lnTo>
                    <a:lnTo>
                      <a:pt x="406539" y="1588262"/>
                    </a:lnTo>
                    <a:close/>
                  </a:path>
                  <a:path w="4138929" h="2630170">
                    <a:moveTo>
                      <a:pt x="743623" y="610870"/>
                    </a:moveTo>
                    <a:lnTo>
                      <a:pt x="677799" y="610870"/>
                    </a:lnTo>
                    <a:lnTo>
                      <a:pt x="677799" y="676694"/>
                    </a:lnTo>
                    <a:lnTo>
                      <a:pt x="743623" y="676694"/>
                    </a:lnTo>
                    <a:lnTo>
                      <a:pt x="743623" y="610870"/>
                    </a:lnTo>
                    <a:close/>
                  </a:path>
                  <a:path w="4138929" h="2630170">
                    <a:moveTo>
                      <a:pt x="1426171" y="0"/>
                    </a:moveTo>
                    <a:lnTo>
                      <a:pt x="1360347" y="0"/>
                    </a:lnTo>
                    <a:lnTo>
                      <a:pt x="1360347" y="65824"/>
                    </a:lnTo>
                    <a:lnTo>
                      <a:pt x="1426171" y="65824"/>
                    </a:lnTo>
                    <a:lnTo>
                      <a:pt x="1426171" y="0"/>
                    </a:lnTo>
                    <a:close/>
                  </a:path>
                  <a:path w="4138929" h="2630170">
                    <a:moveTo>
                      <a:pt x="4138460" y="235000"/>
                    </a:moveTo>
                    <a:lnTo>
                      <a:pt x="4072636" y="235000"/>
                    </a:lnTo>
                    <a:lnTo>
                      <a:pt x="4072636" y="300824"/>
                    </a:lnTo>
                    <a:lnTo>
                      <a:pt x="4138460" y="300824"/>
                    </a:lnTo>
                    <a:lnTo>
                      <a:pt x="4138460" y="235000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8" name="object 70">
                <a:extLst>
                  <a:ext uri="{FF2B5EF4-FFF2-40B4-BE49-F238E27FC236}">
                    <a16:creationId xmlns:a16="http://schemas.microsoft.com/office/drawing/2014/main" id="{20D871B6-3FD2-9B10-16F4-42D2484AC1AF}"/>
                  </a:ext>
                </a:extLst>
              </p:cNvPr>
              <p:cNvSpPr/>
              <p:nvPr/>
            </p:nvSpPr>
            <p:spPr>
              <a:xfrm>
                <a:off x="1755259" y="1157705"/>
                <a:ext cx="4072890" cy="2721610"/>
              </a:xfrm>
              <a:custGeom>
                <a:avLst/>
                <a:gdLst/>
                <a:ahLst/>
                <a:cxnLst/>
                <a:rect l="l" t="t" r="r" b="b"/>
                <a:pathLst>
                  <a:path w="4072890" h="2721610">
                    <a:moveTo>
                      <a:pt x="0" y="2721051"/>
                    </a:moveTo>
                    <a:lnTo>
                      <a:pt x="340728" y="1745272"/>
                    </a:lnTo>
                    <a:lnTo>
                      <a:pt x="677799" y="761250"/>
                    </a:lnTo>
                    <a:lnTo>
                      <a:pt x="1360360" y="157010"/>
                    </a:lnTo>
                    <a:lnTo>
                      <a:pt x="4072636" y="394830"/>
                    </a:lnTo>
                    <a:lnTo>
                      <a:pt x="4072636" y="0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9" name="object 71">
                <a:extLst>
                  <a:ext uri="{FF2B5EF4-FFF2-40B4-BE49-F238E27FC236}">
                    <a16:creationId xmlns:a16="http://schemas.microsoft.com/office/drawing/2014/main" id="{E01124B6-ED20-D3FD-00A8-A0808B5B891B}"/>
                  </a:ext>
                </a:extLst>
              </p:cNvPr>
              <p:cNvSpPr/>
              <p:nvPr/>
            </p:nvSpPr>
            <p:spPr>
              <a:xfrm>
                <a:off x="5799293" y="1157234"/>
                <a:ext cx="53340" cy="0"/>
              </a:xfrm>
              <a:custGeom>
                <a:avLst/>
                <a:gdLst/>
                <a:ahLst/>
                <a:cxnLst/>
                <a:rect l="l" t="t" r="r" b="b"/>
                <a:pathLst>
                  <a:path w="53339">
                    <a:moveTo>
                      <a:pt x="0" y="0"/>
                    </a:moveTo>
                    <a:lnTo>
                      <a:pt x="53086" y="0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0" name="object 72">
                <a:extLst>
                  <a:ext uri="{FF2B5EF4-FFF2-40B4-BE49-F238E27FC236}">
                    <a16:creationId xmlns:a16="http://schemas.microsoft.com/office/drawing/2014/main" id="{6279492F-BB60-8207-7CEA-B59BB0233B5B}"/>
                  </a:ext>
                </a:extLst>
              </p:cNvPr>
              <p:cNvSpPr/>
              <p:nvPr/>
            </p:nvSpPr>
            <p:spPr>
              <a:xfrm>
                <a:off x="3089073" y="895145"/>
                <a:ext cx="53340" cy="0"/>
              </a:xfrm>
              <a:custGeom>
                <a:avLst/>
                <a:gdLst/>
                <a:ahLst/>
                <a:cxnLst/>
                <a:rect l="l" t="t" r="r" b="b"/>
                <a:pathLst>
                  <a:path w="53339">
                    <a:moveTo>
                      <a:pt x="0" y="0"/>
                    </a:moveTo>
                    <a:lnTo>
                      <a:pt x="53086" y="0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1" name="object 73">
                <a:extLst>
                  <a:ext uri="{FF2B5EF4-FFF2-40B4-BE49-F238E27FC236}">
                    <a16:creationId xmlns:a16="http://schemas.microsoft.com/office/drawing/2014/main" id="{F55BDF04-36E2-570A-9022-231CDE6C8EB1}"/>
                  </a:ext>
                </a:extLst>
              </p:cNvPr>
              <p:cNvSpPr/>
              <p:nvPr/>
            </p:nvSpPr>
            <p:spPr>
              <a:xfrm>
                <a:off x="3115616" y="900120"/>
                <a:ext cx="0" cy="410209"/>
              </a:xfrm>
              <a:custGeom>
                <a:avLst/>
                <a:gdLst/>
                <a:ahLst/>
                <a:cxnLst/>
                <a:rect l="l" t="t" r="r" b="b"/>
                <a:pathLst>
                  <a:path h="410209">
                    <a:moveTo>
                      <a:pt x="0" y="0"/>
                    </a:moveTo>
                    <a:lnTo>
                      <a:pt x="0" y="409867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2" name="object 74">
                <a:extLst>
                  <a:ext uri="{FF2B5EF4-FFF2-40B4-BE49-F238E27FC236}">
                    <a16:creationId xmlns:a16="http://schemas.microsoft.com/office/drawing/2014/main" id="{26F4F4BA-B930-DC5D-E530-D7EE9E22B52D}"/>
                  </a:ext>
                </a:extLst>
              </p:cNvPr>
              <p:cNvSpPr/>
              <p:nvPr/>
            </p:nvSpPr>
            <p:spPr>
              <a:xfrm>
                <a:off x="2406517" y="1579633"/>
                <a:ext cx="53340" cy="0"/>
              </a:xfrm>
              <a:custGeom>
                <a:avLst/>
                <a:gdLst/>
                <a:ahLst/>
                <a:cxnLst/>
                <a:rect l="l" t="t" r="r" b="b"/>
                <a:pathLst>
                  <a:path w="53339">
                    <a:moveTo>
                      <a:pt x="0" y="0"/>
                    </a:moveTo>
                    <a:lnTo>
                      <a:pt x="53086" y="0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3" name="object 75">
                <a:extLst>
                  <a:ext uri="{FF2B5EF4-FFF2-40B4-BE49-F238E27FC236}">
                    <a16:creationId xmlns:a16="http://schemas.microsoft.com/office/drawing/2014/main" id="{5E77C10E-073A-AF76-7F69-096A14B45032}"/>
                  </a:ext>
                </a:extLst>
              </p:cNvPr>
              <p:cNvSpPr/>
              <p:nvPr/>
            </p:nvSpPr>
            <p:spPr>
              <a:xfrm>
                <a:off x="2433060" y="1584608"/>
                <a:ext cx="0" cy="345440"/>
              </a:xfrm>
              <a:custGeom>
                <a:avLst/>
                <a:gdLst/>
                <a:ahLst/>
                <a:cxnLst/>
                <a:rect l="l" t="t" r="r" b="b"/>
                <a:pathLst>
                  <a:path h="345439">
                    <a:moveTo>
                      <a:pt x="0" y="0"/>
                    </a:moveTo>
                    <a:lnTo>
                      <a:pt x="0" y="344919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4" name="object 76">
                <a:extLst>
                  <a:ext uri="{FF2B5EF4-FFF2-40B4-BE49-F238E27FC236}">
                    <a16:creationId xmlns:a16="http://schemas.microsoft.com/office/drawing/2014/main" id="{DB48D9DD-1883-F7F6-A61D-2C898531041E}"/>
                  </a:ext>
                </a:extLst>
              </p:cNvPr>
              <p:cNvSpPr/>
              <p:nvPr/>
            </p:nvSpPr>
            <p:spPr>
              <a:xfrm>
                <a:off x="2069439" y="2527863"/>
                <a:ext cx="53340" cy="0"/>
              </a:xfrm>
              <a:custGeom>
                <a:avLst/>
                <a:gdLst/>
                <a:ahLst/>
                <a:cxnLst/>
                <a:rect l="l" t="t" r="r" b="b"/>
                <a:pathLst>
                  <a:path w="53339">
                    <a:moveTo>
                      <a:pt x="0" y="0"/>
                    </a:moveTo>
                    <a:lnTo>
                      <a:pt x="53086" y="0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6" name="object 77">
                <a:extLst>
                  <a:ext uri="{FF2B5EF4-FFF2-40B4-BE49-F238E27FC236}">
                    <a16:creationId xmlns:a16="http://schemas.microsoft.com/office/drawing/2014/main" id="{DCD40A25-F0B0-98E7-51EB-3D6A526165BA}"/>
                  </a:ext>
                </a:extLst>
              </p:cNvPr>
              <p:cNvSpPr/>
              <p:nvPr/>
            </p:nvSpPr>
            <p:spPr>
              <a:xfrm>
                <a:off x="2095981" y="2532838"/>
                <a:ext cx="0" cy="386715"/>
              </a:xfrm>
              <a:custGeom>
                <a:avLst/>
                <a:gdLst/>
                <a:ahLst/>
                <a:cxnLst/>
                <a:rect l="l" t="t" r="r" b="b"/>
                <a:pathLst>
                  <a:path h="386714">
                    <a:moveTo>
                      <a:pt x="0" y="0"/>
                    </a:moveTo>
                    <a:lnTo>
                      <a:pt x="0" y="386562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7" name="object 78">
                <a:extLst>
                  <a:ext uri="{FF2B5EF4-FFF2-40B4-BE49-F238E27FC236}">
                    <a16:creationId xmlns:a16="http://schemas.microsoft.com/office/drawing/2014/main" id="{79CDCEA6-D019-9032-9F5B-0387FD148346}"/>
                  </a:ext>
                </a:extLst>
              </p:cNvPr>
              <p:cNvSpPr/>
              <p:nvPr/>
            </p:nvSpPr>
            <p:spPr>
              <a:xfrm>
                <a:off x="1728520" y="1921979"/>
                <a:ext cx="4144645" cy="1987550"/>
              </a:xfrm>
              <a:custGeom>
                <a:avLst/>
                <a:gdLst/>
                <a:ahLst/>
                <a:cxnLst/>
                <a:rect l="l" t="t" r="r" b="b"/>
                <a:pathLst>
                  <a:path w="4144645" h="1987550">
                    <a:moveTo>
                      <a:pt x="67259" y="1987169"/>
                    </a:moveTo>
                    <a:lnTo>
                      <a:pt x="33629" y="1928914"/>
                    </a:lnTo>
                    <a:lnTo>
                      <a:pt x="0" y="1987169"/>
                    </a:lnTo>
                    <a:lnTo>
                      <a:pt x="67259" y="1987169"/>
                    </a:lnTo>
                    <a:close/>
                  </a:path>
                  <a:path w="4144645" h="1987550">
                    <a:moveTo>
                      <a:pt x="407492" y="1248486"/>
                    </a:moveTo>
                    <a:lnTo>
                      <a:pt x="373862" y="1190231"/>
                    </a:lnTo>
                    <a:lnTo>
                      <a:pt x="340233" y="1248486"/>
                    </a:lnTo>
                    <a:lnTo>
                      <a:pt x="407492" y="1248486"/>
                    </a:lnTo>
                    <a:close/>
                  </a:path>
                  <a:path w="4144645" h="1987550">
                    <a:moveTo>
                      <a:pt x="749846" y="146062"/>
                    </a:moveTo>
                    <a:lnTo>
                      <a:pt x="716216" y="87807"/>
                    </a:lnTo>
                    <a:lnTo>
                      <a:pt x="682586" y="146062"/>
                    </a:lnTo>
                    <a:lnTo>
                      <a:pt x="749846" y="146062"/>
                    </a:lnTo>
                    <a:close/>
                  </a:path>
                  <a:path w="4144645" h="1987550">
                    <a:moveTo>
                      <a:pt x="1426984" y="425081"/>
                    </a:moveTo>
                    <a:lnTo>
                      <a:pt x="1393355" y="366826"/>
                    </a:lnTo>
                    <a:lnTo>
                      <a:pt x="1359725" y="425081"/>
                    </a:lnTo>
                    <a:lnTo>
                      <a:pt x="1426984" y="425081"/>
                    </a:lnTo>
                    <a:close/>
                  </a:path>
                  <a:path w="4144645" h="1987550">
                    <a:moveTo>
                      <a:pt x="4144568" y="58254"/>
                    </a:moveTo>
                    <a:lnTo>
                      <a:pt x="4110939" y="0"/>
                    </a:lnTo>
                    <a:lnTo>
                      <a:pt x="4077309" y="58254"/>
                    </a:lnTo>
                    <a:lnTo>
                      <a:pt x="4144568" y="5825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8" name="object 79">
                <a:extLst>
                  <a:ext uri="{FF2B5EF4-FFF2-40B4-BE49-F238E27FC236}">
                    <a16:creationId xmlns:a16="http://schemas.microsoft.com/office/drawing/2014/main" id="{39AF9247-1BA4-0084-CD6A-BF772D9BD45E}"/>
                  </a:ext>
                </a:extLst>
              </p:cNvPr>
              <p:cNvSpPr/>
              <p:nvPr/>
            </p:nvSpPr>
            <p:spPr>
              <a:xfrm>
                <a:off x="1762150" y="1580704"/>
                <a:ext cx="4077335" cy="2309495"/>
              </a:xfrm>
              <a:custGeom>
                <a:avLst/>
                <a:gdLst/>
                <a:ahLst/>
                <a:cxnLst/>
                <a:rect l="l" t="t" r="r" b="b"/>
                <a:pathLst>
                  <a:path w="4077335" h="2309495">
                    <a:moveTo>
                      <a:pt x="0" y="2309025"/>
                    </a:moveTo>
                    <a:lnTo>
                      <a:pt x="340245" y="1570342"/>
                    </a:lnTo>
                    <a:lnTo>
                      <a:pt x="676579" y="469303"/>
                    </a:lnTo>
                    <a:lnTo>
                      <a:pt x="1356182" y="736625"/>
                    </a:lnTo>
                    <a:lnTo>
                      <a:pt x="4077322" y="377672"/>
                    </a:lnTo>
                    <a:lnTo>
                      <a:pt x="4077322" y="0"/>
                    </a:lnTo>
                  </a:path>
                </a:pathLst>
              </a:custGeom>
              <a:ln w="1905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9" name="object 80">
                <a:extLst>
                  <a:ext uri="{FF2B5EF4-FFF2-40B4-BE49-F238E27FC236}">
                    <a16:creationId xmlns:a16="http://schemas.microsoft.com/office/drawing/2014/main" id="{EB6BA878-2679-67EC-10FE-C854E3E7C3D7}"/>
                  </a:ext>
                </a:extLst>
              </p:cNvPr>
              <p:cNvSpPr/>
              <p:nvPr/>
            </p:nvSpPr>
            <p:spPr>
              <a:xfrm>
                <a:off x="5812927" y="1576819"/>
                <a:ext cx="53340" cy="0"/>
              </a:xfrm>
              <a:custGeom>
                <a:avLst/>
                <a:gdLst/>
                <a:ahLst/>
                <a:cxnLst/>
                <a:rect l="l" t="t" r="r" b="b"/>
                <a:pathLst>
                  <a:path w="53339">
                    <a:moveTo>
                      <a:pt x="0" y="0"/>
                    </a:moveTo>
                    <a:lnTo>
                      <a:pt x="53086" y="0"/>
                    </a:lnTo>
                  </a:path>
                </a:pathLst>
              </a:custGeom>
              <a:ln w="1905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0" name="object 81">
                <a:extLst>
                  <a:ext uri="{FF2B5EF4-FFF2-40B4-BE49-F238E27FC236}">
                    <a16:creationId xmlns:a16="http://schemas.microsoft.com/office/drawing/2014/main" id="{50C5C713-8E9C-0F80-4AC4-A8C14DC4FD6C}"/>
                  </a:ext>
                </a:extLst>
              </p:cNvPr>
              <p:cNvSpPr/>
              <p:nvPr/>
            </p:nvSpPr>
            <p:spPr>
              <a:xfrm>
                <a:off x="3121754" y="1937715"/>
                <a:ext cx="0" cy="380365"/>
              </a:xfrm>
              <a:custGeom>
                <a:avLst/>
                <a:gdLst/>
                <a:ahLst/>
                <a:cxnLst/>
                <a:rect l="l" t="t" r="r" b="b"/>
                <a:pathLst>
                  <a:path h="380364">
                    <a:moveTo>
                      <a:pt x="0" y="380339"/>
                    </a:moveTo>
                    <a:lnTo>
                      <a:pt x="0" y="0"/>
                    </a:lnTo>
                  </a:path>
                </a:pathLst>
              </a:custGeom>
              <a:ln w="1905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1" name="object 82">
                <a:extLst>
                  <a:ext uri="{FF2B5EF4-FFF2-40B4-BE49-F238E27FC236}">
                    <a16:creationId xmlns:a16="http://schemas.microsoft.com/office/drawing/2014/main" id="{9B60AAE8-E673-F3F4-967A-E293C32B0A18}"/>
                  </a:ext>
                </a:extLst>
              </p:cNvPr>
              <p:cNvSpPr/>
              <p:nvPr/>
            </p:nvSpPr>
            <p:spPr>
              <a:xfrm>
                <a:off x="3095211" y="1931367"/>
                <a:ext cx="53340" cy="0"/>
              </a:xfrm>
              <a:custGeom>
                <a:avLst/>
                <a:gdLst/>
                <a:ahLst/>
                <a:cxnLst/>
                <a:rect l="l" t="t" r="r" b="b"/>
                <a:pathLst>
                  <a:path w="53339">
                    <a:moveTo>
                      <a:pt x="0" y="0"/>
                    </a:moveTo>
                    <a:lnTo>
                      <a:pt x="53086" y="0"/>
                    </a:lnTo>
                  </a:path>
                </a:pathLst>
              </a:custGeom>
              <a:ln w="1905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2" name="object 83">
                <a:extLst>
                  <a:ext uri="{FF2B5EF4-FFF2-40B4-BE49-F238E27FC236}">
                    <a16:creationId xmlns:a16="http://schemas.microsoft.com/office/drawing/2014/main" id="{8420344B-124B-6577-7BC5-FA2CCCDAD388}"/>
                  </a:ext>
                </a:extLst>
              </p:cNvPr>
              <p:cNvSpPr/>
              <p:nvPr/>
            </p:nvSpPr>
            <p:spPr>
              <a:xfrm>
                <a:off x="2444064" y="1741873"/>
                <a:ext cx="1270" cy="30861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8610">
                    <a:moveTo>
                      <a:pt x="0" y="308140"/>
                    </a:moveTo>
                    <a:lnTo>
                      <a:pt x="685" y="0"/>
                    </a:lnTo>
                  </a:path>
                </a:pathLst>
              </a:custGeom>
              <a:ln w="1905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3" name="object 84">
                <a:extLst>
                  <a:ext uri="{FF2B5EF4-FFF2-40B4-BE49-F238E27FC236}">
                    <a16:creationId xmlns:a16="http://schemas.microsoft.com/office/drawing/2014/main" id="{64819550-4294-10D1-EC0F-105660D83275}"/>
                  </a:ext>
                </a:extLst>
              </p:cNvPr>
              <p:cNvSpPr/>
              <p:nvPr/>
            </p:nvSpPr>
            <p:spPr>
              <a:xfrm>
                <a:off x="2418201" y="1735529"/>
                <a:ext cx="53340" cy="0"/>
              </a:xfrm>
              <a:custGeom>
                <a:avLst/>
                <a:gdLst/>
                <a:ahLst/>
                <a:cxnLst/>
                <a:rect l="l" t="t" r="r" b="b"/>
                <a:pathLst>
                  <a:path w="53339">
                    <a:moveTo>
                      <a:pt x="0" y="0"/>
                    </a:moveTo>
                    <a:lnTo>
                      <a:pt x="53086" y="0"/>
                    </a:lnTo>
                  </a:path>
                </a:pathLst>
              </a:custGeom>
              <a:ln w="1905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4" name="object 85">
                <a:extLst>
                  <a:ext uri="{FF2B5EF4-FFF2-40B4-BE49-F238E27FC236}">
                    <a16:creationId xmlns:a16="http://schemas.microsoft.com/office/drawing/2014/main" id="{63B04CE7-A2D5-78AA-1485-ACFA53BF0641}"/>
                  </a:ext>
                </a:extLst>
              </p:cNvPr>
              <p:cNvSpPr/>
              <p:nvPr/>
            </p:nvSpPr>
            <p:spPr>
              <a:xfrm>
                <a:off x="2102392" y="2892159"/>
                <a:ext cx="3175" cy="257810"/>
              </a:xfrm>
              <a:custGeom>
                <a:avLst/>
                <a:gdLst/>
                <a:ahLst/>
                <a:cxnLst/>
                <a:rect l="l" t="t" r="r" b="b"/>
                <a:pathLst>
                  <a:path w="3175" h="257810">
                    <a:moveTo>
                      <a:pt x="0" y="257695"/>
                    </a:moveTo>
                    <a:lnTo>
                      <a:pt x="2552" y="0"/>
                    </a:lnTo>
                  </a:path>
                </a:pathLst>
              </a:custGeom>
              <a:ln w="1905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5" name="object 86">
                <a:extLst>
                  <a:ext uri="{FF2B5EF4-FFF2-40B4-BE49-F238E27FC236}">
                    <a16:creationId xmlns:a16="http://schemas.microsoft.com/office/drawing/2014/main" id="{C251B224-FA26-B240-7E88-C0C3A99F6B08}"/>
                  </a:ext>
                </a:extLst>
              </p:cNvPr>
              <p:cNvSpPr/>
              <p:nvPr/>
            </p:nvSpPr>
            <p:spPr>
              <a:xfrm>
                <a:off x="2078407" y="2885809"/>
                <a:ext cx="53340" cy="0"/>
              </a:xfrm>
              <a:custGeom>
                <a:avLst/>
                <a:gdLst/>
                <a:ahLst/>
                <a:cxnLst/>
                <a:rect l="l" t="t" r="r" b="b"/>
                <a:pathLst>
                  <a:path w="53339">
                    <a:moveTo>
                      <a:pt x="0" y="0"/>
                    </a:moveTo>
                    <a:lnTo>
                      <a:pt x="53086" y="0"/>
                    </a:lnTo>
                  </a:path>
                </a:pathLst>
              </a:custGeom>
              <a:ln w="1905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06" name="object 87">
              <a:extLst>
                <a:ext uri="{FF2B5EF4-FFF2-40B4-BE49-F238E27FC236}">
                  <a16:creationId xmlns:a16="http://schemas.microsoft.com/office/drawing/2014/main" id="{912283E2-8AF9-A279-4818-A091155B61C9}"/>
                </a:ext>
              </a:extLst>
            </p:cNvPr>
            <p:cNvSpPr txBox="1">
              <a:spLocks/>
            </p:cNvSpPr>
            <p:nvPr/>
          </p:nvSpPr>
          <p:spPr>
            <a:xfrm>
              <a:off x="6342588" y="5517228"/>
              <a:ext cx="280034" cy="17953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lnSpc>
                  <a:spcPts val="1425"/>
                </a:lnSpc>
              </a:pPr>
              <a:r>
                <a:rPr lang="en-GB" sz="1200" spc="-25"/>
                <a:t>–10</a:t>
              </a:r>
            </a:p>
          </p:txBody>
        </p:sp>
        <p:sp>
          <p:nvSpPr>
            <p:cNvPr id="307" name="object 88">
              <a:extLst>
                <a:ext uri="{FF2B5EF4-FFF2-40B4-BE49-F238E27FC236}">
                  <a16:creationId xmlns:a16="http://schemas.microsoft.com/office/drawing/2014/main" id="{E7D4224A-5245-7C70-175F-3303187E1B0D}"/>
                </a:ext>
              </a:extLst>
            </p:cNvPr>
            <p:cNvSpPr txBox="1">
              <a:spLocks/>
            </p:cNvSpPr>
            <p:nvPr/>
          </p:nvSpPr>
          <p:spPr>
            <a:xfrm>
              <a:off x="6758640" y="5517228"/>
              <a:ext cx="110489" cy="25802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lnSpc>
                  <a:spcPts val="1425"/>
                </a:lnSpc>
              </a:pPr>
              <a:r>
                <a:rPr lang="en-GB" spc="-50"/>
                <a:t>0</a:t>
              </a:r>
            </a:p>
          </p:txBody>
        </p:sp>
        <p:sp>
          <p:nvSpPr>
            <p:cNvPr id="308" name="object 89">
              <a:extLst>
                <a:ext uri="{FF2B5EF4-FFF2-40B4-BE49-F238E27FC236}">
                  <a16:creationId xmlns:a16="http://schemas.microsoft.com/office/drawing/2014/main" id="{3614EA16-CBDD-09AE-4AAF-A2773E3E107A}"/>
                </a:ext>
              </a:extLst>
            </p:cNvPr>
            <p:cNvSpPr txBox="1"/>
            <p:nvPr/>
          </p:nvSpPr>
          <p:spPr>
            <a:xfrm>
              <a:off x="7207915" y="5517228"/>
              <a:ext cx="194945" cy="19621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425"/>
                </a:lnSpc>
              </a:pPr>
              <a:r>
                <a:rPr sz="1200" spc="-25">
                  <a:latin typeface="Arial"/>
                  <a:cs typeface="Arial"/>
                </a:rPr>
                <a:t>10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309" name="object 90">
              <a:extLst>
                <a:ext uri="{FF2B5EF4-FFF2-40B4-BE49-F238E27FC236}">
                  <a16:creationId xmlns:a16="http://schemas.microsoft.com/office/drawing/2014/main" id="{D84492C9-3566-8C65-9DD8-6C3EF48F45D0}"/>
                </a:ext>
              </a:extLst>
            </p:cNvPr>
            <p:cNvSpPr txBox="1"/>
            <p:nvPr/>
          </p:nvSpPr>
          <p:spPr>
            <a:xfrm>
              <a:off x="7696053" y="5517228"/>
              <a:ext cx="194945" cy="19621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425"/>
                </a:lnSpc>
              </a:pPr>
              <a:r>
                <a:rPr sz="1200" spc="-25">
                  <a:latin typeface="Arial"/>
                  <a:cs typeface="Arial"/>
                </a:rPr>
                <a:t>20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310" name="object 91">
              <a:extLst>
                <a:ext uri="{FF2B5EF4-FFF2-40B4-BE49-F238E27FC236}">
                  <a16:creationId xmlns:a16="http://schemas.microsoft.com/office/drawing/2014/main" id="{B678B804-BFC9-C0EE-7124-B99A09D191D1}"/>
                </a:ext>
              </a:extLst>
            </p:cNvPr>
            <p:cNvSpPr txBox="1"/>
            <p:nvPr/>
          </p:nvSpPr>
          <p:spPr>
            <a:xfrm>
              <a:off x="8180075" y="5517228"/>
              <a:ext cx="194945" cy="19621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425"/>
                </a:lnSpc>
              </a:pPr>
              <a:r>
                <a:rPr sz="1200" spc="-25">
                  <a:latin typeface="Arial"/>
                  <a:cs typeface="Arial"/>
                </a:rPr>
                <a:t>30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311" name="object 92">
              <a:extLst>
                <a:ext uri="{FF2B5EF4-FFF2-40B4-BE49-F238E27FC236}">
                  <a16:creationId xmlns:a16="http://schemas.microsoft.com/office/drawing/2014/main" id="{55489CD8-ABF8-D309-5B8A-D2B22D12D5F0}"/>
                </a:ext>
              </a:extLst>
            </p:cNvPr>
            <p:cNvSpPr txBox="1"/>
            <p:nvPr/>
          </p:nvSpPr>
          <p:spPr>
            <a:xfrm>
              <a:off x="8662573" y="5517228"/>
              <a:ext cx="194945" cy="19621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425"/>
                </a:lnSpc>
              </a:pPr>
              <a:r>
                <a:rPr sz="1200" spc="-25">
                  <a:latin typeface="Arial"/>
                  <a:cs typeface="Arial"/>
                </a:rPr>
                <a:t>40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312" name="object 93">
              <a:extLst>
                <a:ext uri="{FF2B5EF4-FFF2-40B4-BE49-F238E27FC236}">
                  <a16:creationId xmlns:a16="http://schemas.microsoft.com/office/drawing/2014/main" id="{F881A178-F499-47DA-ABD8-91D06CE9D255}"/>
                </a:ext>
              </a:extLst>
            </p:cNvPr>
            <p:cNvSpPr txBox="1"/>
            <p:nvPr/>
          </p:nvSpPr>
          <p:spPr>
            <a:xfrm>
              <a:off x="9137299" y="5517228"/>
              <a:ext cx="194945" cy="19621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425"/>
                </a:lnSpc>
              </a:pPr>
              <a:r>
                <a:rPr sz="1200" spc="-25">
                  <a:latin typeface="Arial"/>
                  <a:cs typeface="Arial"/>
                </a:rPr>
                <a:t>50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313" name="object 94">
              <a:extLst>
                <a:ext uri="{FF2B5EF4-FFF2-40B4-BE49-F238E27FC236}">
                  <a16:creationId xmlns:a16="http://schemas.microsoft.com/office/drawing/2014/main" id="{BF33DD2A-80E6-DF9B-B2C4-3F37F7EE6C20}"/>
                </a:ext>
              </a:extLst>
            </p:cNvPr>
            <p:cNvSpPr txBox="1"/>
            <p:nvPr/>
          </p:nvSpPr>
          <p:spPr>
            <a:xfrm>
              <a:off x="9620407" y="5517228"/>
              <a:ext cx="194945" cy="19621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425"/>
                </a:lnSpc>
              </a:pPr>
              <a:r>
                <a:rPr sz="1200" spc="-25">
                  <a:latin typeface="Arial"/>
                  <a:cs typeface="Arial"/>
                </a:rPr>
                <a:t>60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314" name="object 95">
              <a:extLst>
                <a:ext uri="{FF2B5EF4-FFF2-40B4-BE49-F238E27FC236}">
                  <a16:creationId xmlns:a16="http://schemas.microsoft.com/office/drawing/2014/main" id="{DCFF0820-E437-1A51-04A9-7A9357AFB242}"/>
                </a:ext>
              </a:extLst>
            </p:cNvPr>
            <p:cNvSpPr txBox="1"/>
            <p:nvPr/>
          </p:nvSpPr>
          <p:spPr>
            <a:xfrm>
              <a:off x="10103210" y="5517228"/>
              <a:ext cx="194945" cy="19621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425"/>
                </a:lnSpc>
              </a:pPr>
              <a:r>
                <a:rPr sz="1200" spc="-25">
                  <a:latin typeface="Arial"/>
                  <a:cs typeface="Arial"/>
                </a:rPr>
                <a:t>70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315" name="object 96">
              <a:extLst>
                <a:ext uri="{FF2B5EF4-FFF2-40B4-BE49-F238E27FC236}">
                  <a16:creationId xmlns:a16="http://schemas.microsoft.com/office/drawing/2014/main" id="{1CCACE9C-372C-4865-F34A-812E84F00C77}"/>
                </a:ext>
              </a:extLst>
            </p:cNvPr>
            <p:cNvSpPr txBox="1"/>
            <p:nvPr/>
          </p:nvSpPr>
          <p:spPr>
            <a:xfrm>
              <a:off x="10597139" y="5517228"/>
              <a:ext cx="194945" cy="19621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425"/>
                </a:lnSpc>
              </a:pPr>
              <a:r>
                <a:rPr sz="1200" spc="-25">
                  <a:latin typeface="Arial"/>
                  <a:cs typeface="Arial"/>
                </a:rPr>
                <a:t>80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316" name="object 97">
              <a:extLst>
                <a:ext uri="{FF2B5EF4-FFF2-40B4-BE49-F238E27FC236}">
                  <a16:creationId xmlns:a16="http://schemas.microsoft.com/office/drawing/2014/main" id="{0220CFA2-A34B-1F74-5F45-93249288F47B}"/>
                </a:ext>
              </a:extLst>
            </p:cNvPr>
            <p:cNvSpPr txBox="1"/>
            <p:nvPr/>
          </p:nvSpPr>
          <p:spPr>
            <a:xfrm>
              <a:off x="11078113" y="5517228"/>
              <a:ext cx="194945" cy="19621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425"/>
                </a:lnSpc>
              </a:pPr>
              <a:r>
                <a:rPr sz="1200" spc="-25">
                  <a:latin typeface="Arial"/>
                  <a:cs typeface="Arial"/>
                </a:rPr>
                <a:t>90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317" name="object 98">
              <a:extLst>
                <a:ext uri="{FF2B5EF4-FFF2-40B4-BE49-F238E27FC236}">
                  <a16:creationId xmlns:a16="http://schemas.microsoft.com/office/drawing/2014/main" id="{1C678F8C-113A-5707-A6DA-9E48A747660E}"/>
                </a:ext>
              </a:extLst>
            </p:cNvPr>
            <p:cNvSpPr txBox="1"/>
            <p:nvPr/>
          </p:nvSpPr>
          <p:spPr>
            <a:xfrm>
              <a:off x="7657490" y="5693336"/>
              <a:ext cx="2225675" cy="17953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425"/>
                </a:lnSpc>
              </a:pPr>
              <a:r>
                <a:rPr sz="1200">
                  <a:latin typeface="Arial"/>
                  <a:cs typeface="Arial"/>
                </a:rPr>
                <a:t>Days</a:t>
              </a:r>
              <a:r>
                <a:rPr sz="1200" spc="110">
                  <a:latin typeface="Arial"/>
                  <a:cs typeface="Arial"/>
                </a:rPr>
                <a:t> </a:t>
              </a:r>
              <a:r>
                <a:rPr sz="1200">
                  <a:latin typeface="Arial"/>
                  <a:cs typeface="Arial"/>
                </a:rPr>
                <a:t>since</a:t>
              </a:r>
              <a:r>
                <a:rPr sz="1200" spc="110">
                  <a:latin typeface="Arial"/>
                  <a:cs typeface="Arial"/>
                </a:rPr>
                <a:t> </a:t>
              </a:r>
              <a:r>
                <a:rPr sz="1200">
                  <a:latin typeface="Arial"/>
                  <a:cs typeface="Arial"/>
                </a:rPr>
                <a:t>dose</a:t>
              </a:r>
              <a:r>
                <a:rPr sz="1200" spc="114">
                  <a:latin typeface="Arial"/>
                  <a:cs typeface="Arial"/>
                </a:rPr>
                <a:t> </a:t>
              </a:r>
              <a:r>
                <a:rPr sz="1200" spc="-10">
                  <a:latin typeface="Arial"/>
                  <a:cs typeface="Arial"/>
                </a:rPr>
                <a:t>administration</a:t>
              </a:r>
              <a:endParaRPr sz="1200">
                <a:latin typeface="Arial"/>
                <a:cs typeface="Arial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56B2488A-24ED-A237-2236-7415AD5CF28A}"/>
              </a:ext>
            </a:extLst>
          </p:cNvPr>
          <p:cNvSpPr/>
          <p:nvPr/>
        </p:nvSpPr>
        <p:spPr>
          <a:xfrm>
            <a:off x="1973662" y="2144146"/>
            <a:ext cx="2469825" cy="164384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i="0" u="none" strike="noStrike" baseline="0">
                <a:solidFill>
                  <a:schemeClr val="tx1"/>
                </a:solidFill>
                <a:latin typeface="+mj-lt"/>
              </a:rPr>
              <a:t>Mean change in ACT</a:t>
            </a:r>
            <a:endParaRPr lang="en-GB" sz="15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D31427-4301-ED97-AB83-96B67C360DCB}"/>
              </a:ext>
            </a:extLst>
          </p:cNvPr>
          <p:cNvSpPr/>
          <p:nvPr/>
        </p:nvSpPr>
        <p:spPr>
          <a:xfrm>
            <a:off x="7758595" y="2169996"/>
            <a:ext cx="2469825" cy="164384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i="0" u="none" strike="noStrike" baseline="0">
                <a:solidFill>
                  <a:schemeClr val="tx1"/>
                </a:solidFill>
                <a:latin typeface="+mj-lt"/>
              </a:rPr>
              <a:t>Mean change in CAT</a:t>
            </a:r>
            <a:endParaRPr lang="en-GB" sz="15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object 48">
            <a:extLst>
              <a:ext uri="{FF2B5EF4-FFF2-40B4-BE49-F238E27FC236}">
                <a16:creationId xmlns:a16="http://schemas.microsoft.com/office/drawing/2014/main" id="{6F6AC910-F853-69B5-AD6C-E986B3B274E1}"/>
              </a:ext>
            </a:extLst>
          </p:cNvPr>
          <p:cNvSpPr txBox="1"/>
          <p:nvPr/>
        </p:nvSpPr>
        <p:spPr>
          <a:xfrm>
            <a:off x="4409820" y="4570537"/>
            <a:ext cx="982884" cy="627608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just">
              <a:lnSpc>
                <a:spcPct val="118000"/>
              </a:lnSpc>
              <a:spcBef>
                <a:spcPts val="160"/>
              </a:spcBef>
            </a:pPr>
            <a:r>
              <a:rPr sz="1100" kern="0" spc="-10">
                <a:solidFill>
                  <a:sysClr val="windowText" lastClr="000000"/>
                </a:solidFill>
                <a:cs typeface="Arial"/>
              </a:rPr>
              <a:t>B</a:t>
            </a:r>
            <a:r>
              <a:rPr lang="en-US" sz="1100" kern="0" spc="-10">
                <a:solidFill>
                  <a:sysClr val="windowText" lastClr="000000"/>
                </a:solidFill>
                <a:cs typeface="Arial"/>
              </a:rPr>
              <a:t>ENRA</a:t>
            </a:r>
          </a:p>
          <a:p>
            <a:pPr marL="12700" marR="5080" algn="just">
              <a:lnSpc>
                <a:spcPct val="118000"/>
              </a:lnSpc>
              <a:spcBef>
                <a:spcPts val="160"/>
              </a:spcBef>
            </a:pPr>
            <a:r>
              <a:rPr sz="1100" kern="0" spc="-10">
                <a:solidFill>
                  <a:sysClr val="windowText" lastClr="000000"/>
                </a:solidFill>
                <a:cs typeface="Arial"/>
              </a:rPr>
              <a:t>B</a:t>
            </a:r>
            <a:r>
              <a:rPr lang="en-US" sz="1100" kern="0" spc="-10">
                <a:solidFill>
                  <a:sysClr val="windowText" lastClr="000000"/>
                </a:solidFill>
                <a:cs typeface="Arial"/>
              </a:rPr>
              <a:t>ENRA+PRED</a:t>
            </a:r>
            <a:r>
              <a:rPr sz="1100" kern="0" spc="-10">
                <a:solidFill>
                  <a:sysClr val="windowText" lastClr="000000"/>
                </a:solidFill>
                <a:cs typeface="Arial"/>
              </a:rPr>
              <a:t> </a:t>
            </a:r>
            <a:r>
              <a:rPr lang="en-US" sz="1100" kern="0" spc="-10">
                <a:solidFill>
                  <a:sysClr val="windowText" lastClr="000000"/>
                </a:solidFill>
                <a:cs typeface="Arial"/>
              </a:rPr>
              <a:t>PRED</a:t>
            </a:r>
            <a:endParaRPr sz="1100" kern="0">
              <a:solidFill>
                <a:sysClr val="windowText" lastClr="000000"/>
              </a:solidFill>
              <a:cs typeface="Arial"/>
            </a:endParaRPr>
          </a:p>
        </p:txBody>
      </p:sp>
      <p:sp>
        <p:nvSpPr>
          <p:cNvPr id="4" name="object 98">
            <a:extLst>
              <a:ext uri="{FF2B5EF4-FFF2-40B4-BE49-F238E27FC236}">
                <a16:creationId xmlns:a16="http://schemas.microsoft.com/office/drawing/2014/main" id="{3ABDA27B-77BE-F1C2-D033-91A5E07B397C}"/>
              </a:ext>
            </a:extLst>
          </p:cNvPr>
          <p:cNvSpPr txBox="1"/>
          <p:nvPr/>
        </p:nvSpPr>
        <p:spPr>
          <a:xfrm>
            <a:off x="7880669" y="6235369"/>
            <a:ext cx="222567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>
                <a:latin typeface="Arial"/>
                <a:cs typeface="Arial"/>
              </a:rPr>
              <a:t>Days</a:t>
            </a:r>
            <a:r>
              <a:rPr sz="1200" spc="110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since</a:t>
            </a:r>
            <a:r>
              <a:rPr sz="1200" spc="110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dose</a:t>
            </a:r>
            <a:r>
              <a:rPr sz="1200" spc="114">
                <a:latin typeface="Arial"/>
                <a:cs typeface="Arial"/>
              </a:rPr>
              <a:t> </a:t>
            </a:r>
            <a:r>
              <a:rPr sz="1200" spc="-10">
                <a:latin typeface="Arial"/>
                <a:cs typeface="Arial"/>
              </a:rPr>
              <a:t>administration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4DAADF3-D7A5-4EA7-C92E-09C0975728F7}"/>
              </a:ext>
            </a:extLst>
          </p:cNvPr>
          <p:cNvGrpSpPr/>
          <p:nvPr/>
        </p:nvGrpSpPr>
        <p:grpSpPr>
          <a:xfrm>
            <a:off x="6183121" y="2348469"/>
            <a:ext cx="5233668" cy="3784956"/>
            <a:chOff x="6204704" y="1802507"/>
            <a:chExt cx="5378988" cy="3904520"/>
          </a:xfrm>
        </p:grpSpPr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0A260B70-E7C4-125C-5070-4EC73308212F}"/>
                </a:ext>
              </a:extLst>
            </p:cNvPr>
            <p:cNvSpPr/>
            <p:nvPr/>
          </p:nvSpPr>
          <p:spPr>
            <a:xfrm>
              <a:off x="7470201" y="3353123"/>
              <a:ext cx="12211" cy="414935"/>
            </a:xfrm>
            <a:custGeom>
              <a:avLst/>
              <a:gdLst>
                <a:gd name="connsiteX0" fmla="*/ 0 w 12211"/>
                <a:gd name="connsiteY0" fmla="*/ 414936 h 414935"/>
                <a:gd name="connsiteX1" fmla="*/ 0 w 12211"/>
                <a:gd name="connsiteY1" fmla="*/ 0 h 414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11" h="414935">
                  <a:moveTo>
                    <a:pt x="0" y="414936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0A00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" name="object 13">
              <a:extLst>
                <a:ext uri="{FF2B5EF4-FFF2-40B4-BE49-F238E27FC236}">
                  <a16:creationId xmlns:a16="http://schemas.microsoft.com/office/drawing/2014/main" id="{F2F4ACC8-05C6-FFDF-51F3-18C74C3963C1}"/>
                </a:ext>
              </a:extLst>
            </p:cNvPr>
            <p:cNvSpPr txBox="1"/>
            <p:nvPr/>
          </p:nvSpPr>
          <p:spPr>
            <a:xfrm>
              <a:off x="6204704" y="2872629"/>
              <a:ext cx="179536" cy="160020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2700">
                <a:lnSpc>
                  <a:spcPts val="1425"/>
                </a:lnSpc>
              </a:pPr>
              <a:r>
                <a:rPr sz="1200">
                  <a:latin typeface="Arial"/>
                  <a:cs typeface="Arial"/>
                </a:rPr>
                <a:t>Change</a:t>
              </a:r>
              <a:r>
                <a:rPr sz="1200" spc="90">
                  <a:latin typeface="Arial"/>
                  <a:cs typeface="Arial"/>
                </a:rPr>
                <a:t> </a:t>
              </a:r>
              <a:r>
                <a:rPr sz="1200">
                  <a:latin typeface="Arial"/>
                  <a:cs typeface="Arial"/>
                </a:rPr>
                <a:t>in</a:t>
              </a:r>
              <a:r>
                <a:rPr sz="1200" spc="30">
                  <a:latin typeface="Arial"/>
                  <a:cs typeface="Arial"/>
                </a:rPr>
                <a:t> </a:t>
              </a:r>
              <a:r>
                <a:rPr sz="1200">
                  <a:latin typeface="Arial"/>
                  <a:cs typeface="Arial"/>
                </a:rPr>
                <a:t>C</a:t>
              </a:r>
              <a:r>
                <a:rPr lang="en-US" sz="1200">
                  <a:latin typeface="Arial"/>
                  <a:cs typeface="Arial"/>
                </a:rPr>
                <a:t>A</a:t>
              </a:r>
              <a:r>
                <a:rPr sz="1200">
                  <a:latin typeface="Arial"/>
                  <a:cs typeface="Arial"/>
                </a:rPr>
                <a:t>T</a:t>
              </a:r>
              <a:r>
                <a:rPr sz="1200" spc="80">
                  <a:latin typeface="Arial"/>
                  <a:cs typeface="Arial"/>
                </a:rPr>
                <a:t> </a:t>
              </a:r>
              <a:r>
                <a:rPr sz="1200" spc="-10">
                  <a:latin typeface="Arial"/>
                  <a:cs typeface="Arial"/>
                </a:rPr>
                <a:t>(</a:t>
              </a:r>
              <a:r>
                <a:rPr lang="en-US" sz="1200" spc="-10">
                  <a:latin typeface="Arial"/>
                  <a:cs typeface="Arial"/>
                </a:rPr>
                <a:t>0</a:t>
              </a:r>
              <a:r>
                <a:rPr sz="1200" spc="-10">
                  <a:latin typeface="Arial"/>
                  <a:cs typeface="Arial"/>
                </a:rPr>
                <a:t>–</a:t>
              </a:r>
              <a:r>
                <a:rPr lang="en-US" sz="1200" spc="-10">
                  <a:latin typeface="Arial"/>
                  <a:cs typeface="Arial"/>
                </a:rPr>
                <a:t>4</a:t>
              </a:r>
              <a:r>
                <a:rPr sz="1200" spc="-10">
                  <a:latin typeface="Arial"/>
                  <a:cs typeface="Arial"/>
                </a:rPr>
                <a:t>0)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15" name="object 16">
              <a:extLst>
                <a:ext uri="{FF2B5EF4-FFF2-40B4-BE49-F238E27FC236}">
                  <a16:creationId xmlns:a16="http://schemas.microsoft.com/office/drawing/2014/main" id="{7E165706-E115-7F36-616D-C1E3C0516B7B}"/>
                </a:ext>
              </a:extLst>
            </p:cNvPr>
            <p:cNvSpPr txBox="1"/>
            <p:nvPr/>
          </p:nvSpPr>
          <p:spPr>
            <a:xfrm>
              <a:off x="6441748" y="1802507"/>
              <a:ext cx="179536" cy="110489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2700">
                <a:lnSpc>
                  <a:spcPts val="1425"/>
                </a:lnSpc>
              </a:pPr>
              <a:r>
                <a:rPr lang="en-US" sz="1200" spc="-50">
                  <a:latin typeface="Arial"/>
                  <a:cs typeface="Arial"/>
                </a:rPr>
                <a:t>5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FC1EFD84-12B4-978A-733E-F100BE6EA226}"/>
                </a:ext>
              </a:extLst>
            </p:cNvPr>
            <p:cNvSpPr/>
            <p:nvPr/>
          </p:nvSpPr>
          <p:spPr>
            <a:xfrm>
              <a:off x="6651738" y="1848499"/>
              <a:ext cx="4846320" cy="3632835"/>
            </a:xfrm>
            <a:custGeom>
              <a:avLst/>
              <a:gdLst/>
              <a:ahLst/>
              <a:cxnLst/>
              <a:rect l="l" t="t" r="r" b="b"/>
              <a:pathLst>
                <a:path w="4846320" h="3632835">
                  <a:moveTo>
                    <a:pt x="4846243" y="3632225"/>
                  </a:moveTo>
                  <a:lnTo>
                    <a:pt x="0" y="3632225"/>
                  </a:lnTo>
                  <a:lnTo>
                    <a:pt x="0" y="0"/>
                  </a:lnTo>
                  <a:lnTo>
                    <a:pt x="4846243" y="0"/>
                  </a:lnTo>
                  <a:lnTo>
                    <a:pt x="4846243" y="363222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30">
              <a:extLst>
                <a:ext uri="{FF2B5EF4-FFF2-40B4-BE49-F238E27FC236}">
                  <a16:creationId xmlns:a16="http://schemas.microsoft.com/office/drawing/2014/main" id="{35DFED1F-54A3-D15E-4852-4245777FC1CB}"/>
                </a:ext>
              </a:extLst>
            </p:cNvPr>
            <p:cNvSpPr/>
            <p:nvPr/>
          </p:nvSpPr>
          <p:spPr>
            <a:xfrm>
              <a:off x="9558974" y="5426506"/>
              <a:ext cx="0" cy="54610"/>
            </a:xfrm>
            <a:custGeom>
              <a:avLst/>
              <a:gdLst/>
              <a:ahLst/>
              <a:cxnLst/>
              <a:rect l="l" t="t" r="r" b="b"/>
              <a:pathLst>
                <a:path h="54610">
                  <a:moveTo>
                    <a:pt x="0" y="5421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31">
              <a:extLst>
                <a:ext uri="{FF2B5EF4-FFF2-40B4-BE49-F238E27FC236}">
                  <a16:creationId xmlns:a16="http://schemas.microsoft.com/office/drawing/2014/main" id="{4204B393-820F-7792-262C-E14E08B91A36}"/>
                </a:ext>
              </a:extLst>
            </p:cNvPr>
            <p:cNvSpPr/>
            <p:nvPr/>
          </p:nvSpPr>
          <p:spPr>
            <a:xfrm>
              <a:off x="10042957" y="5426506"/>
              <a:ext cx="0" cy="54610"/>
            </a:xfrm>
            <a:custGeom>
              <a:avLst/>
              <a:gdLst/>
              <a:ahLst/>
              <a:cxnLst/>
              <a:rect l="l" t="t" r="r" b="b"/>
              <a:pathLst>
                <a:path h="54610">
                  <a:moveTo>
                    <a:pt x="0" y="5421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32">
              <a:extLst>
                <a:ext uri="{FF2B5EF4-FFF2-40B4-BE49-F238E27FC236}">
                  <a16:creationId xmlns:a16="http://schemas.microsoft.com/office/drawing/2014/main" id="{70154924-70AB-038B-B493-C39E790CFC97}"/>
                </a:ext>
              </a:extLst>
            </p:cNvPr>
            <p:cNvSpPr/>
            <p:nvPr/>
          </p:nvSpPr>
          <p:spPr>
            <a:xfrm>
              <a:off x="10526940" y="5426506"/>
              <a:ext cx="0" cy="54610"/>
            </a:xfrm>
            <a:custGeom>
              <a:avLst/>
              <a:gdLst/>
              <a:ahLst/>
              <a:cxnLst/>
              <a:rect l="l" t="t" r="r" b="b"/>
              <a:pathLst>
                <a:path h="54610">
                  <a:moveTo>
                    <a:pt x="0" y="5421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33">
              <a:extLst>
                <a:ext uri="{FF2B5EF4-FFF2-40B4-BE49-F238E27FC236}">
                  <a16:creationId xmlns:a16="http://schemas.microsoft.com/office/drawing/2014/main" id="{CEF15367-1B5B-67CD-4D32-5C40EABB25D7}"/>
                </a:ext>
              </a:extLst>
            </p:cNvPr>
            <p:cNvSpPr/>
            <p:nvPr/>
          </p:nvSpPr>
          <p:spPr>
            <a:xfrm>
              <a:off x="11010923" y="5426506"/>
              <a:ext cx="0" cy="54610"/>
            </a:xfrm>
            <a:custGeom>
              <a:avLst/>
              <a:gdLst/>
              <a:ahLst/>
              <a:cxnLst/>
              <a:rect l="l" t="t" r="r" b="b"/>
              <a:pathLst>
                <a:path h="54610">
                  <a:moveTo>
                    <a:pt x="0" y="5421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34">
              <a:extLst>
                <a:ext uri="{FF2B5EF4-FFF2-40B4-BE49-F238E27FC236}">
                  <a16:creationId xmlns:a16="http://schemas.microsoft.com/office/drawing/2014/main" id="{63B9F1FA-E874-91DE-48AD-540856EDDD3E}"/>
                </a:ext>
              </a:extLst>
            </p:cNvPr>
            <p:cNvSpPr/>
            <p:nvPr/>
          </p:nvSpPr>
          <p:spPr>
            <a:xfrm>
              <a:off x="9074991" y="5426506"/>
              <a:ext cx="0" cy="54610"/>
            </a:xfrm>
            <a:custGeom>
              <a:avLst/>
              <a:gdLst/>
              <a:ahLst/>
              <a:cxnLst/>
              <a:rect l="l" t="t" r="r" b="b"/>
              <a:pathLst>
                <a:path h="54610">
                  <a:moveTo>
                    <a:pt x="0" y="5421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35">
              <a:extLst>
                <a:ext uri="{FF2B5EF4-FFF2-40B4-BE49-F238E27FC236}">
                  <a16:creationId xmlns:a16="http://schemas.microsoft.com/office/drawing/2014/main" id="{1BAFBFFF-D980-EB1E-15C5-6601DA56F2B9}"/>
                </a:ext>
              </a:extLst>
            </p:cNvPr>
            <p:cNvSpPr/>
            <p:nvPr/>
          </p:nvSpPr>
          <p:spPr>
            <a:xfrm>
              <a:off x="8591008" y="5426506"/>
              <a:ext cx="0" cy="54610"/>
            </a:xfrm>
            <a:custGeom>
              <a:avLst/>
              <a:gdLst/>
              <a:ahLst/>
              <a:cxnLst/>
              <a:rect l="l" t="t" r="r" b="b"/>
              <a:pathLst>
                <a:path h="54610">
                  <a:moveTo>
                    <a:pt x="0" y="5421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36">
              <a:extLst>
                <a:ext uri="{FF2B5EF4-FFF2-40B4-BE49-F238E27FC236}">
                  <a16:creationId xmlns:a16="http://schemas.microsoft.com/office/drawing/2014/main" id="{DF6C1D44-0E23-1469-27DA-D325D05D3F77}"/>
                </a:ext>
              </a:extLst>
            </p:cNvPr>
            <p:cNvSpPr/>
            <p:nvPr/>
          </p:nvSpPr>
          <p:spPr>
            <a:xfrm>
              <a:off x="8107025" y="5426506"/>
              <a:ext cx="0" cy="54610"/>
            </a:xfrm>
            <a:custGeom>
              <a:avLst/>
              <a:gdLst/>
              <a:ahLst/>
              <a:cxnLst/>
              <a:rect l="l" t="t" r="r" b="b"/>
              <a:pathLst>
                <a:path h="54610">
                  <a:moveTo>
                    <a:pt x="0" y="5421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37">
              <a:extLst>
                <a:ext uri="{FF2B5EF4-FFF2-40B4-BE49-F238E27FC236}">
                  <a16:creationId xmlns:a16="http://schemas.microsoft.com/office/drawing/2014/main" id="{E1A634F7-A2E0-0DC0-D2D5-4A61EBB941F7}"/>
                </a:ext>
              </a:extLst>
            </p:cNvPr>
            <p:cNvSpPr/>
            <p:nvPr/>
          </p:nvSpPr>
          <p:spPr>
            <a:xfrm>
              <a:off x="7623042" y="5426506"/>
              <a:ext cx="0" cy="54610"/>
            </a:xfrm>
            <a:custGeom>
              <a:avLst/>
              <a:gdLst/>
              <a:ahLst/>
              <a:cxnLst/>
              <a:rect l="l" t="t" r="r" b="b"/>
              <a:pathLst>
                <a:path h="54610">
                  <a:moveTo>
                    <a:pt x="0" y="5421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38">
              <a:extLst>
                <a:ext uri="{FF2B5EF4-FFF2-40B4-BE49-F238E27FC236}">
                  <a16:creationId xmlns:a16="http://schemas.microsoft.com/office/drawing/2014/main" id="{030AFE2A-5E8A-2935-B43E-3A6759F09083}"/>
                </a:ext>
              </a:extLst>
            </p:cNvPr>
            <p:cNvSpPr/>
            <p:nvPr/>
          </p:nvSpPr>
          <p:spPr>
            <a:xfrm>
              <a:off x="9561335" y="1846808"/>
              <a:ext cx="0" cy="54610"/>
            </a:xfrm>
            <a:custGeom>
              <a:avLst/>
              <a:gdLst/>
              <a:ahLst/>
              <a:cxnLst/>
              <a:rect l="l" t="t" r="r" b="b"/>
              <a:pathLst>
                <a:path h="54609">
                  <a:moveTo>
                    <a:pt x="0" y="5421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39">
              <a:extLst>
                <a:ext uri="{FF2B5EF4-FFF2-40B4-BE49-F238E27FC236}">
                  <a16:creationId xmlns:a16="http://schemas.microsoft.com/office/drawing/2014/main" id="{350829E0-DCAA-9328-AD5F-2B6C5804CDD1}"/>
                </a:ext>
              </a:extLst>
            </p:cNvPr>
            <p:cNvSpPr/>
            <p:nvPr/>
          </p:nvSpPr>
          <p:spPr>
            <a:xfrm>
              <a:off x="10045907" y="1846808"/>
              <a:ext cx="0" cy="54610"/>
            </a:xfrm>
            <a:custGeom>
              <a:avLst/>
              <a:gdLst/>
              <a:ahLst/>
              <a:cxnLst/>
              <a:rect l="l" t="t" r="r" b="b"/>
              <a:pathLst>
                <a:path h="54609">
                  <a:moveTo>
                    <a:pt x="0" y="5421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40">
              <a:extLst>
                <a:ext uri="{FF2B5EF4-FFF2-40B4-BE49-F238E27FC236}">
                  <a16:creationId xmlns:a16="http://schemas.microsoft.com/office/drawing/2014/main" id="{B0CFAED1-41C7-8AF1-67BB-1A3C1C8E0CF3}"/>
                </a:ext>
              </a:extLst>
            </p:cNvPr>
            <p:cNvSpPr/>
            <p:nvPr/>
          </p:nvSpPr>
          <p:spPr>
            <a:xfrm>
              <a:off x="10530481" y="1846808"/>
              <a:ext cx="0" cy="54610"/>
            </a:xfrm>
            <a:custGeom>
              <a:avLst/>
              <a:gdLst/>
              <a:ahLst/>
              <a:cxnLst/>
              <a:rect l="l" t="t" r="r" b="b"/>
              <a:pathLst>
                <a:path h="54609">
                  <a:moveTo>
                    <a:pt x="0" y="5421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41">
              <a:extLst>
                <a:ext uri="{FF2B5EF4-FFF2-40B4-BE49-F238E27FC236}">
                  <a16:creationId xmlns:a16="http://schemas.microsoft.com/office/drawing/2014/main" id="{F5AAF3A7-FB8F-B9A5-B0C3-38F373850796}"/>
                </a:ext>
              </a:extLst>
            </p:cNvPr>
            <p:cNvSpPr/>
            <p:nvPr/>
          </p:nvSpPr>
          <p:spPr>
            <a:xfrm>
              <a:off x="11015054" y="1846808"/>
              <a:ext cx="0" cy="54610"/>
            </a:xfrm>
            <a:custGeom>
              <a:avLst/>
              <a:gdLst/>
              <a:ahLst/>
              <a:cxnLst/>
              <a:rect l="l" t="t" r="r" b="b"/>
              <a:pathLst>
                <a:path h="54609">
                  <a:moveTo>
                    <a:pt x="0" y="5421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42">
              <a:extLst>
                <a:ext uri="{FF2B5EF4-FFF2-40B4-BE49-F238E27FC236}">
                  <a16:creationId xmlns:a16="http://schemas.microsoft.com/office/drawing/2014/main" id="{924B9521-E27E-D467-D1C5-0BB82A04B514}"/>
                </a:ext>
              </a:extLst>
            </p:cNvPr>
            <p:cNvSpPr/>
            <p:nvPr/>
          </p:nvSpPr>
          <p:spPr>
            <a:xfrm>
              <a:off x="9076761" y="1846808"/>
              <a:ext cx="0" cy="54610"/>
            </a:xfrm>
            <a:custGeom>
              <a:avLst/>
              <a:gdLst/>
              <a:ahLst/>
              <a:cxnLst/>
              <a:rect l="l" t="t" r="r" b="b"/>
              <a:pathLst>
                <a:path h="54609">
                  <a:moveTo>
                    <a:pt x="0" y="5421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43">
              <a:extLst>
                <a:ext uri="{FF2B5EF4-FFF2-40B4-BE49-F238E27FC236}">
                  <a16:creationId xmlns:a16="http://schemas.microsoft.com/office/drawing/2014/main" id="{6A9066E1-DE6A-5822-21DD-DEC8E78F94B8}"/>
                </a:ext>
              </a:extLst>
            </p:cNvPr>
            <p:cNvSpPr/>
            <p:nvPr/>
          </p:nvSpPr>
          <p:spPr>
            <a:xfrm>
              <a:off x="8592188" y="1846808"/>
              <a:ext cx="0" cy="54610"/>
            </a:xfrm>
            <a:custGeom>
              <a:avLst/>
              <a:gdLst/>
              <a:ahLst/>
              <a:cxnLst/>
              <a:rect l="l" t="t" r="r" b="b"/>
              <a:pathLst>
                <a:path h="54609">
                  <a:moveTo>
                    <a:pt x="0" y="5421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44">
              <a:extLst>
                <a:ext uri="{FF2B5EF4-FFF2-40B4-BE49-F238E27FC236}">
                  <a16:creationId xmlns:a16="http://schemas.microsoft.com/office/drawing/2014/main" id="{7DC9B00A-44E4-EEA6-C1C1-CC4D145D5564}"/>
                </a:ext>
              </a:extLst>
            </p:cNvPr>
            <p:cNvSpPr/>
            <p:nvPr/>
          </p:nvSpPr>
          <p:spPr>
            <a:xfrm>
              <a:off x="8107615" y="1846808"/>
              <a:ext cx="0" cy="54610"/>
            </a:xfrm>
            <a:custGeom>
              <a:avLst/>
              <a:gdLst/>
              <a:ahLst/>
              <a:cxnLst/>
              <a:rect l="l" t="t" r="r" b="b"/>
              <a:pathLst>
                <a:path h="54609">
                  <a:moveTo>
                    <a:pt x="0" y="5421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45">
              <a:extLst>
                <a:ext uri="{FF2B5EF4-FFF2-40B4-BE49-F238E27FC236}">
                  <a16:creationId xmlns:a16="http://schemas.microsoft.com/office/drawing/2014/main" id="{91E61A8B-EC66-5104-C3CF-B1DE9A72DF8F}"/>
                </a:ext>
              </a:extLst>
            </p:cNvPr>
            <p:cNvSpPr/>
            <p:nvPr/>
          </p:nvSpPr>
          <p:spPr>
            <a:xfrm>
              <a:off x="7623042" y="1846808"/>
              <a:ext cx="0" cy="54610"/>
            </a:xfrm>
            <a:custGeom>
              <a:avLst/>
              <a:gdLst/>
              <a:ahLst/>
              <a:cxnLst/>
              <a:rect l="l" t="t" r="r" b="b"/>
              <a:pathLst>
                <a:path h="54609">
                  <a:moveTo>
                    <a:pt x="0" y="5421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6">
              <a:extLst>
                <a:ext uri="{FF2B5EF4-FFF2-40B4-BE49-F238E27FC236}">
                  <a16:creationId xmlns:a16="http://schemas.microsoft.com/office/drawing/2014/main" id="{8876C77C-D7DB-8E39-4DCF-10F00561AD17}"/>
                </a:ext>
              </a:extLst>
            </p:cNvPr>
            <p:cNvSpPr txBox="1"/>
            <p:nvPr/>
          </p:nvSpPr>
          <p:spPr>
            <a:xfrm>
              <a:off x="6441748" y="2711827"/>
              <a:ext cx="179536" cy="110489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2700">
                <a:lnSpc>
                  <a:spcPts val="1425"/>
                </a:lnSpc>
              </a:pPr>
              <a:r>
                <a:rPr lang="en-US" sz="1200" spc="-50">
                  <a:latin typeface="Arial"/>
                  <a:cs typeface="Arial"/>
                </a:rPr>
                <a:t>0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34" name="object 16">
              <a:extLst>
                <a:ext uri="{FF2B5EF4-FFF2-40B4-BE49-F238E27FC236}">
                  <a16:creationId xmlns:a16="http://schemas.microsoft.com/office/drawing/2014/main" id="{94607EB0-66CE-DDF0-C88E-CC438799C4BA}"/>
                </a:ext>
              </a:extLst>
            </p:cNvPr>
            <p:cNvSpPr txBox="1"/>
            <p:nvPr/>
          </p:nvSpPr>
          <p:spPr>
            <a:xfrm>
              <a:off x="6441748" y="3488432"/>
              <a:ext cx="179536" cy="260608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2700">
                <a:lnSpc>
                  <a:spcPts val="1425"/>
                </a:lnSpc>
              </a:pPr>
              <a:r>
                <a:rPr lang="en-IN" sz="1200" spc="-25">
                  <a:latin typeface="Arial"/>
                  <a:cs typeface="Arial"/>
                </a:rPr>
                <a:t>–5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35" name="object 16">
              <a:extLst>
                <a:ext uri="{FF2B5EF4-FFF2-40B4-BE49-F238E27FC236}">
                  <a16:creationId xmlns:a16="http://schemas.microsoft.com/office/drawing/2014/main" id="{2DAFD95E-8C88-0EC1-5C73-21B9B9C6EFB7}"/>
                </a:ext>
              </a:extLst>
            </p:cNvPr>
            <p:cNvSpPr txBox="1"/>
            <p:nvPr/>
          </p:nvSpPr>
          <p:spPr>
            <a:xfrm>
              <a:off x="6441748" y="4439026"/>
              <a:ext cx="184521" cy="381113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2700">
                <a:lnSpc>
                  <a:spcPts val="1425"/>
                </a:lnSpc>
              </a:pPr>
              <a:r>
                <a:rPr lang="en-IN" sz="1200" spc="-25">
                  <a:latin typeface="Arial"/>
                  <a:cs typeface="Arial"/>
                </a:rPr>
                <a:t>–10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36" name="object 16">
              <a:extLst>
                <a:ext uri="{FF2B5EF4-FFF2-40B4-BE49-F238E27FC236}">
                  <a16:creationId xmlns:a16="http://schemas.microsoft.com/office/drawing/2014/main" id="{D7978909-5C27-D868-05BF-EFAA7E726D89}"/>
                </a:ext>
              </a:extLst>
            </p:cNvPr>
            <p:cNvSpPr txBox="1"/>
            <p:nvPr/>
          </p:nvSpPr>
          <p:spPr>
            <a:xfrm>
              <a:off x="6441748" y="5139184"/>
              <a:ext cx="184521" cy="46723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2700">
                <a:lnSpc>
                  <a:spcPts val="1425"/>
                </a:lnSpc>
              </a:pPr>
              <a:r>
                <a:rPr lang="en-IN" sz="1200" spc="-25">
                  <a:latin typeface="Arial"/>
                  <a:cs typeface="Arial"/>
                </a:rPr>
                <a:t>–15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37" name="object 16">
              <a:extLst>
                <a:ext uri="{FF2B5EF4-FFF2-40B4-BE49-F238E27FC236}">
                  <a16:creationId xmlns:a16="http://schemas.microsoft.com/office/drawing/2014/main" id="{2B8F9B52-0838-0CC9-9D47-9118EE71E388}"/>
                </a:ext>
              </a:extLst>
            </p:cNvPr>
            <p:cNvSpPr txBox="1"/>
            <p:nvPr/>
          </p:nvSpPr>
          <p:spPr>
            <a:xfrm rot="5400000">
              <a:off x="6761654" y="5431887"/>
              <a:ext cx="185207" cy="365073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2700">
                <a:lnSpc>
                  <a:spcPts val="1425"/>
                </a:lnSpc>
              </a:pPr>
              <a:r>
                <a:rPr lang="en-IN" sz="1200" spc="-25">
                  <a:latin typeface="Arial"/>
                  <a:cs typeface="Arial"/>
                </a:rPr>
                <a:t>–10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38" name="object 16">
              <a:extLst>
                <a:ext uri="{FF2B5EF4-FFF2-40B4-BE49-F238E27FC236}">
                  <a16:creationId xmlns:a16="http://schemas.microsoft.com/office/drawing/2014/main" id="{F967170A-D1DB-2435-4294-7A63E7F0BDB0}"/>
                </a:ext>
              </a:extLst>
            </p:cNvPr>
            <p:cNvSpPr txBox="1"/>
            <p:nvPr/>
          </p:nvSpPr>
          <p:spPr>
            <a:xfrm rot="5400000">
              <a:off x="7062138" y="5545711"/>
              <a:ext cx="179536" cy="11581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2700">
                <a:lnSpc>
                  <a:spcPts val="1425"/>
                </a:lnSpc>
              </a:pPr>
              <a:r>
                <a:rPr lang="en-IN" sz="1200" spc="-25">
                  <a:latin typeface="Arial"/>
                  <a:cs typeface="Arial"/>
                </a:rPr>
                <a:t>0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39" name="object 16">
              <a:extLst>
                <a:ext uri="{FF2B5EF4-FFF2-40B4-BE49-F238E27FC236}">
                  <a16:creationId xmlns:a16="http://schemas.microsoft.com/office/drawing/2014/main" id="{357D62FB-7E20-19ED-5944-5706706ECD56}"/>
                </a:ext>
              </a:extLst>
            </p:cNvPr>
            <p:cNvSpPr txBox="1"/>
            <p:nvPr/>
          </p:nvSpPr>
          <p:spPr>
            <a:xfrm rot="5400000">
              <a:off x="7523464" y="5514916"/>
              <a:ext cx="179536" cy="17995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2700">
                <a:lnSpc>
                  <a:spcPts val="1425"/>
                </a:lnSpc>
              </a:pPr>
              <a:r>
                <a:rPr lang="en-IN" sz="1200" spc="-25">
                  <a:latin typeface="Arial"/>
                  <a:cs typeface="Arial"/>
                </a:rPr>
                <a:t>10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40" name="object 16">
              <a:extLst>
                <a:ext uri="{FF2B5EF4-FFF2-40B4-BE49-F238E27FC236}">
                  <a16:creationId xmlns:a16="http://schemas.microsoft.com/office/drawing/2014/main" id="{BD45416C-0111-0B00-A35C-6C6AEF9A1F0D}"/>
                </a:ext>
              </a:extLst>
            </p:cNvPr>
            <p:cNvSpPr txBox="1"/>
            <p:nvPr/>
          </p:nvSpPr>
          <p:spPr>
            <a:xfrm rot="5400000">
              <a:off x="8005429" y="5514917"/>
              <a:ext cx="179536" cy="17995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2700">
                <a:lnSpc>
                  <a:spcPts val="1425"/>
                </a:lnSpc>
              </a:pPr>
              <a:r>
                <a:rPr lang="en-IN" sz="1200" spc="-25">
                  <a:latin typeface="Arial"/>
                  <a:cs typeface="Arial"/>
                </a:rPr>
                <a:t>20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41" name="object 16">
              <a:extLst>
                <a:ext uri="{FF2B5EF4-FFF2-40B4-BE49-F238E27FC236}">
                  <a16:creationId xmlns:a16="http://schemas.microsoft.com/office/drawing/2014/main" id="{0295841A-2CAD-F117-4571-4C31EA537062}"/>
                </a:ext>
              </a:extLst>
            </p:cNvPr>
            <p:cNvSpPr txBox="1"/>
            <p:nvPr/>
          </p:nvSpPr>
          <p:spPr>
            <a:xfrm rot="5400000">
              <a:off x="8487394" y="5514918"/>
              <a:ext cx="179536" cy="17995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2700">
                <a:lnSpc>
                  <a:spcPts val="1425"/>
                </a:lnSpc>
              </a:pPr>
              <a:r>
                <a:rPr lang="en-IN" sz="1200" spc="-25">
                  <a:latin typeface="Arial"/>
                  <a:cs typeface="Arial"/>
                </a:rPr>
                <a:t>30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42" name="object 16">
              <a:extLst>
                <a:ext uri="{FF2B5EF4-FFF2-40B4-BE49-F238E27FC236}">
                  <a16:creationId xmlns:a16="http://schemas.microsoft.com/office/drawing/2014/main" id="{369FBA32-58EC-6084-F66A-FC4F2B56FAD6}"/>
                </a:ext>
              </a:extLst>
            </p:cNvPr>
            <p:cNvSpPr txBox="1"/>
            <p:nvPr/>
          </p:nvSpPr>
          <p:spPr>
            <a:xfrm rot="5400000">
              <a:off x="8969359" y="5514919"/>
              <a:ext cx="179536" cy="17995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2700">
                <a:lnSpc>
                  <a:spcPts val="1425"/>
                </a:lnSpc>
              </a:pPr>
              <a:r>
                <a:rPr lang="en-IN" sz="1200" spc="-25">
                  <a:latin typeface="Arial"/>
                  <a:cs typeface="Arial"/>
                </a:rPr>
                <a:t>40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43" name="object 16">
              <a:extLst>
                <a:ext uri="{FF2B5EF4-FFF2-40B4-BE49-F238E27FC236}">
                  <a16:creationId xmlns:a16="http://schemas.microsoft.com/office/drawing/2014/main" id="{C54CD58A-CA60-C93E-6A61-3C6371BA7207}"/>
                </a:ext>
              </a:extLst>
            </p:cNvPr>
            <p:cNvSpPr txBox="1"/>
            <p:nvPr/>
          </p:nvSpPr>
          <p:spPr>
            <a:xfrm rot="5400000">
              <a:off x="9451324" y="5514920"/>
              <a:ext cx="179536" cy="17995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2700">
                <a:lnSpc>
                  <a:spcPts val="1425"/>
                </a:lnSpc>
              </a:pPr>
              <a:r>
                <a:rPr lang="en-IN" sz="1200" spc="-25">
                  <a:latin typeface="Arial"/>
                  <a:cs typeface="Arial"/>
                </a:rPr>
                <a:t>50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44" name="object 16">
              <a:extLst>
                <a:ext uri="{FF2B5EF4-FFF2-40B4-BE49-F238E27FC236}">
                  <a16:creationId xmlns:a16="http://schemas.microsoft.com/office/drawing/2014/main" id="{41277171-FD88-A655-692A-5BE413574669}"/>
                </a:ext>
              </a:extLst>
            </p:cNvPr>
            <p:cNvSpPr txBox="1"/>
            <p:nvPr/>
          </p:nvSpPr>
          <p:spPr>
            <a:xfrm rot="5400000">
              <a:off x="9946624" y="5514921"/>
              <a:ext cx="179536" cy="17995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2700">
                <a:lnSpc>
                  <a:spcPts val="1425"/>
                </a:lnSpc>
              </a:pPr>
              <a:r>
                <a:rPr lang="en-IN" sz="1200" spc="-25">
                  <a:latin typeface="Arial"/>
                  <a:cs typeface="Arial"/>
                </a:rPr>
                <a:t>60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45" name="object 16">
              <a:extLst>
                <a:ext uri="{FF2B5EF4-FFF2-40B4-BE49-F238E27FC236}">
                  <a16:creationId xmlns:a16="http://schemas.microsoft.com/office/drawing/2014/main" id="{08C447A5-1F3C-7E95-DD16-BCD894292226}"/>
                </a:ext>
              </a:extLst>
            </p:cNvPr>
            <p:cNvSpPr txBox="1"/>
            <p:nvPr/>
          </p:nvSpPr>
          <p:spPr>
            <a:xfrm rot="5400000">
              <a:off x="10436209" y="5514922"/>
              <a:ext cx="179536" cy="17995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2700">
                <a:lnSpc>
                  <a:spcPts val="1425"/>
                </a:lnSpc>
              </a:pPr>
              <a:r>
                <a:rPr lang="en-IN" sz="1200" spc="-25">
                  <a:latin typeface="Arial"/>
                  <a:cs typeface="Arial"/>
                </a:rPr>
                <a:t>70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46" name="object 16">
              <a:extLst>
                <a:ext uri="{FF2B5EF4-FFF2-40B4-BE49-F238E27FC236}">
                  <a16:creationId xmlns:a16="http://schemas.microsoft.com/office/drawing/2014/main" id="{B30A1755-928C-E535-40C5-0891DBE49A73}"/>
                </a:ext>
              </a:extLst>
            </p:cNvPr>
            <p:cNvSpPr txBox="1"/>
            <p:nvPr/>
          </p:nvSpPr>
          <p:spPr>
            <a:xfrm rot="5400000">
              <a:off x="10914364" y="5514924"/>
              <a:ext cx="179536" cy="17995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2700">
                <a:lnSpc>
                  <a:spcPts val="1425"/>
                </a:lnSpc>
              </a:pPr>
              <a:r>
                <a:rPr lang="en-IN" sz="1200" spc="-25">
                  <a:latin typeface="Arial"/>
                  <a:cs typeface="Arial"/>
                </a:rPr>
                <a:t>80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47" name="object 16">
              <a:extLst>
                <a:ext uri="{FF2B5EF4-FFF2-40B4-BE49-F238E27FC236}">
                  <a16:creationId xmlns:a16="http://schemas.microsoft.com/office/drawing/2014/main" id="{FC7D3F95-AF06-8FD4-E10D-DEEBB7F9657C}"/>
                </a:ext>
              </a:extLst>
            </p:cNvPr>
            <p:cNvSpPr txBox="1"/>
            <p:nvPr/>
          </p:nvSpPr>
          <p:spPr>
            <a:xfrm rot="5400000">
              <a:off x="11403949" y="5514925"/>
              <a:ext cx="179536" cy="17995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2700">
                <a:lnSpc>
                  <a:spcPts val="1425"/>
                </a:lnSpc>
              </a:pPr>
              <a:r>
                <a:rPr lang="en-IN" sz="1200" spc="-25">
                  <a:latin typeface="Arial"/>
                  <a:cs typeface="Arial"/>
                </a:rPr>
                <a:t>90</a:t>
              </a:r>
              <a:endParaRPr sz="1200">
                <a:latin typeface="Arial"/>
                <a:cs typeface="Arial"/>
              </a:endParaRP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D62F5C7-0D39-E2CB-583E-A68DEFC9F360}"/>
                </a:ext>
              </a:extLst>
            </p:cNvPr>
            <p:cNvGrpSpPr/>
            <p:nvPr/>
          </p:nvGrpSpPr>
          <p:grpSpPr>
            <a:xfrm>
              <a:off x="9924738" y="2048994"/>
              <a:ext cx="1413510" cy="718185"/>
              <a:chOff x="9551969" y="3929864"/>
              <a:chExt cx="1413510" cy="718185"/>
            </a:xfrm>
          </p:grpSpPr>
          <p:sp>
            <p:nvSpPr>
              <p:cNvPr id="323" name="object 46">
                <a:extLst>
                  <a:ext uri="{FF2B5EF4-FFF2-40B4-BE49-F238E27FC236}">
                    <a16:creationId xmlns:a16="http://schemas.microsoft.com/office/drawing/2014/main" id="{56FA23B8-484E-121C-0D79-829F675C613E}"/>
                  </a:ext>
                </a:extLst>
              </p:cNvPr>
              <p:cNvSpPr/>
              <p:nvPr/>
            </p:nvSpPr>
            <p:spPr>
              <a:xfrm>
                <a:off x="9551969" y="3929864"/>
                <a:ext cx="1413510" cy="718185"/>
              </a:xfrm>
              <a:custGeom>
                <a:avLst/>
                <a:gdLst/>
                <a:ahLst/>
                <a:cxnLst/>
                <a:rect l="l" t="t" r="r" b="b"/>
                <a:pathLst>
                  <a:path w="1413510" h="718185">
                    <a:moveTo>
                      <a:pt x="1413484" y="717956"/>
                    </a:moveTo>
                    <a:lnTo>
                      <a:pt x="0" y="717956"/>
                    </a:lnTo>
                    <a:lnTo>
                      <a:pt x="0" y="0"/>
                    </a:lnTo>
                    <a:lnTo>
                      <a:pt x="1413484" y="0"/>
                    </a:lnTo>
                    <a:lnTo>
                      <a:pt x="1413484" y="717956"/>
                    </a:lnTo>
                    <a:close/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4" name="object 47">
                <a:extLst>
                  <a:ext uri="{FF2B5EF4-FFF2-40B4-BE49-F238E27FC236}">
                    <a16:creationId xmlns:a16="http://schemas.microsoft.com/office/drawing/2014/main" id="{F9F3DCD5-2220-3F40-7F7C-05EE2E9EF0DF}"/>
                  </a:ext>
                </a:extLst>
              </p:cNvPr>
              <p:cNvSpPr txBox="1"/>
              <p:nvPr/>
            </p:nvSpPr>
            <p:spPr>
              <a:xfrm>
                <a:off x="10050808" y="3936055"/>
                <a:ext cx="842010" cy="654050"/>
              </a:xfrm>
              <a:prstGeom prst="rect">
                <a:avLst/>
              </a:prstGeom>
            </p:spPr>
            <p:txBody>
              <a:bodyPr vert="horz" wrap="square" lIns="0" tIns="20320" rIns="0" bIns="0" rtlCol="0">
                <a:spAutoFit/>
              </a:bodyPr>
              <a:lstStyle/>
              <a:p>
                <a:pPr marL="12700" marR="5080" algn="just">
                  <a:lnSpc>
                    <a:spcPct val="118000"/>
                  </a:lnSpc>
                  <a:spcBef>
                    <a:spcPts val="160"/>
                  </a:spcBef>
                </a:pPr>
                <a:r>
                  <a:rPr sz="1150" spc="-10">
                    <a:latin typeface="Arial"/>
                    <a:cs typeface="Arial"/>
                  </a:rPr>
                  <a:t>Benra+Plac Benra+Pred Plac+Pred</a:t>
                </a:r>
                <a:endParaRPr sz="1150">
                  <a:latin typeface="Arial"/>
                  <a:cs typeface="Arial"/>
                </a:endParaRPr>
              </a:p>
            </p:txBody>
          </p:sp>
          <p:sp>
            <p:nvSpPr>
              <p:cNvPr id="325" name="object 49">
                <a:extLst>
                  <a:ext uri="{FF2B5EF4-FFF2-40B4-BE49-F238E27FC236}">
                    <a16:creationId xmlns:a16="http://schemas.microsoft.com/office/drawing/2014/main" id="{A5ED22A1-80D3-6AFA-D823-3E480AA062B2}"/>
                  </a:ext>
                </a:extLst>
              </p:cNvPr>
              <p:cNvSpPr/>
              <p:nvPr/>
            </p:nvSpPr>
            <p:spPr>
              <a:xfrm>
                <a:off x="9634711" y="4077848"/>
                <a:ext cx="34671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46710">
                    <a:moveTo>
                      <a:pt x="346354" y="0"/>
                    </a:moveTo>
                    <a:lnTo>
                      <a:pt x="0" y="0"/>
                    </a:lnTo>
                  </a:path>
                </a:pathLst>
              </a:custGeom>
              <a:ln w="19050">
                <a:solidFill>
                  <a:srgbClr val="1A00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6" name="object 50">
                <a:extLst>
                  <a:ext uri="{FF2B5EF4-FFF2-40B4-BE49-F238E27FC236}">
                    <a16:creationId xmlns:a16="http://schemas.microsoft.com/office/drawing/2014/main" id="{4B853764-629F-BCD1-728D-FD71AEB2009A}"/>
                  </a:ext>
                </a:extLst>
              </p:cNvPr>
              <p:cNvSpPr/>
              <p:nvPr/>
            </p:nvSpPr>
            <p:spPr>
              <a:xfrm>
                <a:off x="9645786" y="4045526"/>
                <a:ext cx="6032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60325">
                    <a:moveTo>
                      <a:pt x="29921" y="0"/>
                    </a:moveTo>
                    <a:lnTo>
                      <a:pt x="18275" y="2351"/>
                    </a:lnTo>
                    <a:lnTo>
                      <a:pt x="8764" y="8764"/>
                    </a:lnTo>
                    <a:lnTo>
                      <a:pt x="2351" y="18275"/>
                    </a:lnTo>
                    <a:lnTo>
                      <a:pt x="0" y="29921"/>
                    </a:lnTo>
                    <a:lnTo>
                      <a:pt x="2351" y="41566"/>
                    </a:lnTo>
                    <a:lnTo>
                      <a:pt x="8764" y="51077"/>
                    </a:lnTo>
                    <a:lnTo>
                      <a:pt x="18275" y="57490"/>
                    </a:lnTo>
                    <a:lnTo>
                      <a:pt x="29921" y="59842"/>
                    </a:lnTo>
                    <a:lnTo>
                      <a:pt x="41566" y="57490"/>
                    </a:lnTo>
                    <a:lnTo>
                      <a:pt x="51077" y="51077"/>
                    </a:lnTo>
                    <a:lnTo>
                      <a:pt x="57490" y="41566"/>
                    </a:lnTo>
                    <a:lnTo>
                      <a:pt x="59842" y="29921"/>
                    </a:lnTo>
                    <a:lnTo>
                      <a:pt x="57490" y="18275"/>
                    </a:lnTo>
                    <a:lnTo>
                      <a:pt x="51077" y="8764"/>
                    </a:lnTo>
                    <a:lnTo>
                      <a:pt x="41566" y="2351"/>
                    </a:lnTo>
                    <a:lnTo>
                      <a:pt x="29921" y="0"/>
                    </a:lnTo>
                    <a:close/>
                  </a:path>
                </a:pathLst>
              </a:custGeom>
              <a:solidFill>
                <a:srgbClr val="1A00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7" name="object 51">
                <a:extLst>
                  <a:ext uri="{FF2B5EF4-FFF2-40B4-BE49-F238E27FC236}">
                    <a16:creationId xmlns:a16="http://schemas.microsoft.com/office/drawing/2014/main" id="{DAF29CE8-4882-5E5A-DF9C-AA1F82311269}"/>
                  </a:ext>
                </a:extLst>
              </p:cNvPr>
              <p:cNvSpPr/>
              <p:nvPr/>
            </p:nvSpPr>
            <p:spPr>
              <a:xfrm>
                <a:off x="9646889" y="4256089"/>
                <a:ext cx="6350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63500" h="63500">
                    <a:moveTo>
                      <a:pt x="63385" y="0"/>
                    </a:moveTo>
                    <a:lnTo>
                      <a:pt x="0" y="0"/>
                    </a:lnTo>
                    <a:lnTo>
                      <a:pt x="0" y="63385"/>
                    </a:lnTo>
                    <a:lnTo>
                      <a:pt x="63385" y="63385"/>
                    </a:lnTo>
                    <a:lnTo>
                      <a:pt x="63385" y="0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8" name="object 52">
                <a:extLst>
                  <a:ext uri="{FF2B5EF4-FFF2-40B4-BE49-F238E27FC236}">
                    <a16:creationId xmlns:a16="http://schemas.microsoft.com/office/drawing/2014/main" id="{FD2FF7EC-0F2C-E40A-6AD7-BA5A33F0807D}"/>
                  </a:ext>
                </a:extLst>
              </p:cNvPr>
              <p:cNvSpPr/>
              <p:nvPr/>
            </p:nvSpPr>
            <p:spPr>
              <a:xfrm>
                <a:off x="9634711" y="4287778"/>
                <a:ext cx="34671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46710">
                    <a:moveTo>
                      <a:pt x="346354" y="0"/>
                    </a:moveTo>
                    <a:lnTo>
                      <a:pt x="0" y="0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9" name="object 53">
                <a:extLst>
                  <a:ext uri="{FF2B5EF4-FFF2-40B4-BE49-F238E27FC236}">
                    <a16:creationId xmlns:a16="http://schemas.microsoft.com/office/drawing/2014/main" id="{6A28A822-0671-D026-4C38-3BA31633BA9C}"/>
                  </a:ext>
                </a:extLst>
              </p:cNvPr>
              <p:cNvSpPr/>
              <p:nvPr/>
            </p:nvSpPr>
            <p:spPr>
              <a:xfrm>
                <a:off x="9636337" y="4472575"/>
                <a:ext cx="74295" cy="64135"/>
              </a:xfrm>
              <a:custGeom>
                <a:avLst/>
                <a:gdLst/>
                <a:ahLst/>
                <a:cxnLst/>
                <a:rect l="l" t="t" r="r" b="b"/>
                <a:pathLst>
                  <a:path w="74295" h="64135">
                    <a:moveTo>
                      <a:pt x="36969" y="0"/>
                    </a:moveTo>
                    <a:lnTo>
                      <a:pt x="0" y="64033"/>
                    </a:lnTo>
                    <a:lnTo>
                      <a:pt x="73939" y="64033"/>
                    </a:lnTo>
                    <a:lnTo>
                      <a:pt x="36969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0" name="object 54">
                <a:extLst>
                  <a:ext uri="{FF2B5EF4-FFF2-40B4-BE49-F238E27FC236}">
                    <a16:creationId xmlns:a16="http://schemas.microsoft.com/office/drawing/2014/main" id="{B17B3061-CECC-EDDC-0429-F92DD1EEE17D}"/>
                  </a:ext>
                </a:extLst>
              </p:cNvPr>
              <p:cNvSpPr/>
              <p:nvPr/>
            </p:nvSpPr>
            <p:spPr>
              <a:xfrm>
                <a:off x="9634705" y="4509572"/>
                <a:ext cx="34671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46710">
                    <a:moveTo>
                      <a:pt x="0" y="0"/>
                    </a:moveTo>
                    <a:lnTo>
                      <a:pt x="346354" y="0"/>
                    </a:lnTo>
                  </a:path>
                </a:pathLst>
              </a:custGeom>
              <a:ln w="1905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0" name="object 45">
              <a:extLst>
                <a:ext uri="{FF2B5EF4-FFF2-40B4-BE49-F238E27FC236}">
                  <a16:creationId xmlns:a16="http://schemas.microsoft.com/office/drawing/2014/main" id="{762F42D3-76CA-49CB-1AA8-45FD50907F8F}"/>
                </a:ext>
              </a:extLst>
            </p:cNvPr>
            <p:cNvSpPr/>
            <p:nvPr/>
          </p:nvSpPr>
          <p:spPr>
            <a:xfrm rot="16200000">
              <a:off x="6679705" y="4491622"/>
              <a:ext cx="0" cy="54610"/>
            </a:xfrm>
            <a:custGeom>
              <a:avLst/>
              <a:gdLst/>
              <a:ahLst/>
              <a:cxnLst/>
              <a:rect l="l" t="t" r="r" b="b"/>
              <a:pathLst>
                <a:path h="54609">
                  <a:moveTo>
                    <a:pt x="0" y="5421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45">
              <a:extLst>
                <a:ext uri="{FF2B5EF4-FFF2-40B4-BE49-F238E27FC236}">
                  <a16:creationId xmlns:a16="http://schemas.microsoft.com/office/drawing/2014/main" id="{9AF23306-DA17-7155-2095-74E8B3A50E99}"/>
                </a:ext>
              </a:extLst>
            </p:cNvPr>
            <p:cNvSpPr/>
            <p:nvPr/>
          </p:nvSpPr>
          <p:spPr>
            <a:xfrm rot="16200000">
              <a:off x="6679705" y="3600371"/>
              <a:ext cx="0" cy="54610"/>
            </a:xfrm>
            <a:custGeom>
              <a:avLst/>
              <a:gdLst/>
              <a:ahLst/>
              <a:cxnLst/>
              <a:rect l="l" t="t" r="r" b="b"/>
              <a:pathLst>
                <a:path h="54609">
                  <a:moveTo>
                    <a:pt x="0" y="5421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2C5DEB-9C63-AA36-51ED-CF5264F57E99}"/>
                </a:ext>
              </a:extLst>
            </p:cNvPr>
            <p:cNvSpPr/>
            <p:nvPr/>
          </p:nvSpPr>
          <p:spPr>
            <a:xfrm>
              <a:off x="7145995" y="2767719"/>
              <a:ext cx="4057653" cy="1608945"/>
            </a:xfrm>
            <a:custGeom>
              <a:avLst/>
              <a:gdLst>
                <a:gd name="connsiteX0" fmla="*/ 0 w 4057653"/>
                <a:gd name="connsiteY0" fmla="*/ 0 h 1608945"/>
                <a:gd name="connsiteX1" fmla="*/ 324573 w 4057653"/>
                <a:gd name="connsiteY1" fmla="*/ 1027937 h 1608945"/>
                <a:gd name="connsiteX2" fmla="*/ 669417 w 4057653"/>
                <a:gd name="connsiteY2" fmla="*/ 1608945 h 1608945"/>
                <a:gd name="connsiteX3" fmla="*/ 1350801 w 4057653"/>
                <a:gd name="connsiteY3" fmla="*/ 1393174 h 1608945"/>
                <a:gd name="connsiteX4" fmla="*/ 4057654 w 4057653"/>
                <a:gd name="connsiteY4" fmla="*/ 1522857 h 1608945"/>
                <a:gd name="connsiteX5" fmla="*/ 4057654 w 4057653"/>
                <a:gd name="connsiteY5" fmla="*/ 1057244 h 1608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7653" h="1608945">
                  <a:moveTo>
                    <a:pt x="0" y="0"/>
                  </a:moveTo>
                  <a:lnTo>
                    <a:pt x="324573" y="1027937"/>
                  </a:lnTo>
                  <a:lnTo>
                    <a:pt x="669417" y="1608945"/>
                  </a:lnTo>
                  <a:lnTo>
                    <a:pt x="1350801" y="1393174"/>
                  </a:lnTo>
                  <a:lnTo>
                    <a:pt x="4057654" y="1522857"/>
                  </a:lnTo>
                  <a:lnTo>
                    <a:pt x="4057654" y="1057244"/>
                  </a:lnTo>
                </a:path>
              </a:pathLst>
            </a:custGeom>
            <a:noFill/>
            <a:ln w="18310" cap="flat">
              <a:solidFill>
                <a:srgbClr val="0900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B7D907C-983A-AA77-5C6B-C34DD6C941E9}"/>
                </a:ext>
              </a:extLst>
            </p:cNvPr>
            <p:cNvSpPr/>
            <p:nvPr/>
          </p:nvSpPr>
          <p:spPr>
            <a:xfrm>
              <a:off x="7144896" y="2763201"/>
              <a:ext cx="4082930" cy="1621522"/>
            </a:xfrm>
            <a:custGeom>
              <a:avLst/>
              <a:gdLst>
                <a:gd name="connsiteX0" fmla="*/ 0 w 4082930"/>
                <a:gd name="connsiteY0" fmla="*/ 0 h 1621522"/>
                <a:gd name="connsiteX1" fmla="*/ 344477 w 4082930"/>
                <a:gd name="connsiteY1" fmla="*/ 1087039 h 1621522"/>
                <a:gd name="connsiteX2" fmla="*/ 677721 w 4082930"/>
                <a:gd name="connsiteY2" fmla="*/ 1525421 h 1621522"/>
                <a:gd name="connsiteX3" fmla="*/ 1357639 w 4082930"/>
                <a:gd name="connsiteY3" fmla="*/ 1621523 h 1621522"/>
                <a:gd name="connsiteX4" fmla="*/ 4082931 w 4082930"/>
                <a:gd name="connsiteY4" fmla="*/ 927073 h 1621522"/>
                <a:gd name="connsiteX5" fmla="*/ 4082931 w 4082930"/>
                <a:gd name="connsiteY5" fmla="*/ 549137 h 1621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2930" h="1621522">
                  <a:moveTo>
                    <a:pt x="0" y="0"/>
                  </a:moveTo>
                  <a:lnTo>
                    <a:pt x="344477" y="1087039"/>
                  </a:lnTo>
                  <a:lnTo>
                    <a:pt x="677721" y="1525421"/>
                  </a:lnTo>
                  <a:lnTo>
                    <a:pt x="1357639" y="1621523"/>
                  </a:lnTo>
                  <a:lnTo>
                    <a:pt x="4082931" y="927073"/>
                  </a:lnTo>
                  <a:lnTo>
                    <a:pt x="4082931" y="549137"/>
                  </a:lnTo>
                </a:path>
              </a:pathLst>
            </a:custGeom>
            <a:noFill/>
            <a:ln w="18310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FA3A7A5-B6B5-4F02-EC18-49B18846ED7B}"/>
                </a:ext>
              </a:extLst>
            </p:cNvPr>
            <p:cNvSpPr/>
            <p:nvPr/>
          </p:nvSpPr>
          <p:spPr>
            <a:xfrm>
              <a:off x="7439307" y="3766838"/>
              <a:ext cx="70336" cy="70336"/>
            </a:xfrm>
            <a:custGeom>
              <a:avLst/>
              <a:gdLst>
                <a:gd name="connsiteX0" fmla="*/ 70336 w 70336"/>
                <a:gd name="connsiteY0" fmla="*/ 35168 h 70336"/>
                <a:gd name="connsiteX1" fmla="*/ 35168 w 70336"/>
                <a:gd name="connsiteY1" fmla="*/ 70336 h 70336"/>
                <a:gd name="connsiteX2" fmla="*/ 0 w 70336"/>
                <a:gd name="connsiteY2" fmla="*/ 35168 h 70336"/>
                <a:gd name="connsiteX3" fmla="*/ 35168 w 70336"/>
                <a:gd name="connsiteY3" fmla="*/ 0 h 70336"/>
                <a:gd name="connsiteX4" fmla="*/ 70336 w 70336"/>
                <a:gd name="connsiteY4" fmla="*/ 35168 h 70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336" h="70336">
                  <a:moveTo>
                    <a:pt x="70336" y="35168"/>
                  </a:moveTo>
                  <a:cubicBezTo>
                    <a:pt x="70336" y="54591"/>
                    <a:pt x="54591" y="70336"/>
                    <a:pt x="35168" y="70336"/>
                  </a:cubicBezTo>
                  <a:cubicBezTo>
                    <a:pt x="15745" y="70336"/>
                    <a:pt x="0" y="54591"/>
                    <a:pt x="0" y="35168"/>
                  </a:cubicBezTo>
                  <a:cubicBezTo>
                    <a:pt x="0" y="15745"/>
                    <a:pt x="15745" y="0"/>
                    <a:pt x="35168" y="0"/>
                  </a:cubicBezTo>
                  <a:cubicBezTo>
                    <a:pt x="54591" y="0"/>
                    <a:pt x="70336" y="15745"/>
                    <a:pt x="70336" y="35168"/>
                  </a:cubicBezTo>
                  <a:close/>
                </a:path>
              </a:pathLst>
            </a:custGeom>
            <a:solidFill>
              <a:srgbClr val="1A00FF"/>
            </a:solidFill>
            <a:ln w="122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3C189E7-0439-E460-14AF-72AC94D10243}"/>
                </a:ext>
              </a:extLst>
            </p:cNvPr>
            <p:cNvSpPr/>
            <p:nvPr/>
          </p:nvSpPr>
          <p:spPr>
            <a:xfrm>
              <a:off x="7448710" y="3820079"/>
              <a:ext cx="70580" cy="62032"/>
            </a:xfrm>
            <a:custGeom>
              <a:avLst/>
              <a:gdLst>
                <a:gd name="connsiteX0" fmla="*/ 35290 w 70580"/>
                <a:gd name="connsiteY0" fmla="*/ 0 h 62032"/>
                <a:gd name="connsiteX1" fmla="*/ 0 w 70580"/>
                <a:gd name="connsiteY1" fmla="*/ 62033 h 62032"/>
                <a:gd name="connsiteX2" fmla="*/ 70581 w 70580"/>
                <a:gd name="connsiteY2" fmla="*/ 62033 h 62032"/>
                <a:gd name="connsiteX3" fmla="*/ 35290 w 70580"/>
                <a:gd name="connsiteY3" fmla="*/ 0 h 62032"/>
                <a:gd name="connsiteX4" fmla="*/ 35290 w 70580"/>
                <a:gd name="connsiteY4" fmla="*/ 0 h 62032"/>
                <a:gd name="connsiteX5" fmla="*/ 35290 w 70580"/>
                <a:gd name="connsiteY5" fmla="*/ 0 h 62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580" h="62032">
                  <a:moveTo>
                    <a:pt x="35290" y="0"/>
                  </a:moveTo>
                  <a:lnTo>
                    <a:pt x="0" y="62033"/>
                  </a:lnTo>
                  <a:lnTo>
                    <a:pt x="70581" y="62033"/>
                  </a:lnTo>
                  <a:lnTo>
                    <a:pt x="35290" y="0"/>
                  </a:lnTo>
                  <a:lnTo>
                    <a:pt x="35290" y="0"/>
                  </a:lnTo>
                  <a:lnTo>
                    <a:pt x="35290" y="0"/>
                  </a:lnTo>
                  <a:close/>
                </a:path>
              </a:pathLst>
            </a:custGeom>
            <a:solidFill>
              <a:srgbClr val="000000"/>
            </a:solidFill>
            <a:ln w="122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57198B7-6479-8398-B6AC-EDBC72F3635B}"/>
                </a:ext>
              </a:extLst>
            </p:cNvPr>
            <p:cNvSpPr/>
            <p:nvPr/>
          </p:nvSpPr>
          <p:spPr>
            <a:xfrm>
              <a:off x="7793554" y="4257605"/>
              <a:ext cx="70458" cy="61910"/>
            </a:xfrm>
            <a:custGeom>
              <a:avLst/>
              <a:gdLst>
                <a:gd name="connsiteX0" fmla="*/ 35290 w 70458"/>
                <a:gd name="connsiteY0" fmla="*/ 0 h 61910"/>
                <a:gd name="connsiteX1" fmla="*/ 0 w 70458"/>
                <a:gd name="connsiteY1" fmla="*/ 61911 h 61910"/>
                <a:gd name="connsiteX2" fmla="*/ 70459 w 70458"/>
                <a:gd name="connsiteY2" fmla="*/ 61911 h 61910"/>
                <a:gd name="connsiteX3" fmla="*/ 35290 w 70458"/>
                <a:gd name="connsiteY3" fmla="*/ 0 h 61910"/>
                <a:gd name="connsiteX4" fmla="*/ 35290 w 70458"/>
                <a:gd name="connsiteY4" fmla="*/ 0 h 61910"/>
                <a:gd name="connsiteX5" fmla="*/ 35290 w 70458"/>
                <a:gd name="connsiteY5" fmla="*/ 0 h 61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458" h="61910">
                  <a:moveTo>
                    <a:pt x="35290" y="0"/>
                  </a:moveTo>
                  <a:lnTo>
                    <a:pt x="0" y="61911"/>
                  </a:lnTo>
                  <a:lnTo>
                    <a:pt x="70459" y="61911"/>
                  </a:lnTo>
                  <a:lnTo>
                    <a:pt x="35290" y="0"/>
                  </a:lnTo>
                  <a:lnTo>
                    <a:pt x="35290" y="0"/>
                  </a:lnTo>
                  <a:lnTo>
                    <a:pt x="35290" y="0"/>
                  </a:lnTo>
                  <a:close/>
                </a:path>
              </a:pathLst>
            </a:custGeom>
            <a:solidFill>
              <a:srgbClr val="000000"/>
            </a:solidFill>
            <a:ln w="122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248C329-B577-7F53-41AE-F08D46983C92}"/>
                </a:ext>
              </a:extLst>
            </p:cNvPr>
            <p:cNvSpPr/>
            <p:nvPr/>
          </p:nvSpPr>
          <p:spPr>
            <a:xfrm>
              <a:off x="8471518" y="4354073"/>
              <a:ext cx="70458" cy="61910"/>
            </a:xfrm>
            <a:custGeom>
              <a:avLst/>
              <a:gdLst>
                <a:gd name="connsiteX0" fmla="*/ 35290 w 70458"/>
                <a:gd name="connsiteY0" fmla="*/ 0 h 61910"/>
                <a:gd name="connsiteX1" fmla="*/ 0 w 70458"/>
                <a:gd name="connsiteY1" fmla="*/ 61911 h 61910"/>
                <a:gd name="connsiteX2" fmla="*/ 70458 w 70458"/>
                <a:gd name="connsiteY2" fmla="*/ 61911 h 61910"/>
                <a:gd name="connsiteX3" fmla="*/ 35290 w 70458"/>
                <a:gd name="connsiteY3" fmla="*/ 0 h 61910"/>
                <a:gd name="connsiteX4" fmla="*/ 35290 w 70458"/>
                <a:gd name="connsiteY4" fmla="*/ 0 h 61910"/>
                <a:gd name="connsiteX5" fmla="*/ 35290 w 70458"/>
                <a:gd name="connsiteY5" fmla="*/ 0 h 61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458" h="61910">
                  <a:moveTo>
                    <a:pt x="35290" y="0"/>
                  </a:moveTo>
                  <a:lnTo>
                    <a:pt x="0" y="61911"/>
                  </a:lnTo>
                  <a:lnTo>
                    <a:pt x="70458" y="61911"/>
                  </a:lnTo>
                  <a:lnTo>
                    <a:pt x="35290" y="0"/>
                  </a:lnTo>
                  <a:lnTo>
                    <a:pt x="35290" y="0"/>
                  </a:lnTo>
                  <a:lnTo>
                    <a:pt x="35290" y="0"/>
                  </a:lnTo>
                  <a:close/>
                </a:path>
              </a:pathLst>
            </a:custGeom>
            <a:solidFill>
              <a:srgbClr val="000000"/>
            </a:solidFill>
            <a:ln w="122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59396BD-7A0C-C1E4-8CEF-E1E17922C2D3}"/>
                </a:ext>
              </a:extLst>
            </p:cNvPr>
            <p:cNvSpPr/>
            <p:nvPr/>
          </p:nvSpPr>
          <p:spPr>
            <a:xfrm>
              <a:off x="11192170" y="3657181"/>
              <a:ext cx="70580" cy="61910"/>
            </a:xfrm>
            <a:custGeom>
              <a:avLst/>
              <a:gdLst>
                <a:gd name="connsiteX0" fmla="*/ 35290 w 70580"/>
                <a:gd name="connsiteY0" fmla="*/ 0 h 61910"/>
                <a:gd name="connsiteX1" fmla="*/ 0 w 70580"/>
                <a:gd name="connsiteY1" fmla="*/ 61911 h 61910"/>
                <a:gd name="connsiteX2" fmla="*/ 70581 w 70580"/>
                <a:gd name="connsiteY2" fmla="*/ 61911 h 61910"/>
                <a:gd name="connsiteX3" fmla="*/ 35290 w 70580"/>
                <a:gd name="connsiteY3" fmla="*/ 0 h 61910"/>
                <a:gd name="connsiteX4" fmla="*/ 35290 w 70580"/>
                <a:gd name="connsiteY4" fmla="*/ 0 h 61910"/>
                <a:gd name="connsiteX5" fmla="*/ 35290 w 70580"/>
                <a:gd name="connsiteY5" fmla="*/ 0 h 61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580" h="61910">
                  <a:moveTo>
                    <a:pt x="35290" y="0"/>
                  </a:moveTo>
                  <a:lnTo>
                    <a:pt x="0" y="61911"/>
                  </a:lnTo>
                  <a:lnTo>
                    <a:pt x="70581" y="61911"/>
                  </a:lnTo>
                  <a:lnTo>
                    <a:pt x="35290" y="0"/>
                  </a:lnTo>
                  <a:lnTo>
                    <a:pt x="35290" y="0"/>
                  </a:lnTo>
                  <a:lnTo>
                    <a:pt x="35290" y="0"/>
                  </a:lnTo>
                  <a:close/>
                </a:path>
              </a:pathLst>
            </a:custGeom>
            <a:solidFill>
              <a:srgbClr val="000000"/>
            </a:solidFill>
            <a:ln w="122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46C261B-C208-FEB1-E6B8-A6F02D8482D8}"/>
                </a:ext>
              </a:extLst>
            </p:cNvPr>
            <p:cNvSpPr/>
            <p:nvPr/>
          </p:nvSpPr>
          <p:spPr>
            <a:xfrm>
              <a:off x="7098982" y="2728521"/>
              <a:ext cx="70336" cy="70336"/>
            </a:xfrm>
            <a:custGeom>
              <a:avLst/>
              <a:gdLst>
                <a:gd name="connsiteX0" fmla="*/ 70336 w 70336"/>
                <a:gd name="connsiteY0" fmla="*/ 35168 h 70336"/>
                <a:gd name="connsiteX1" fmla="*/ 35168 w 70336"/>
                <a:gd name="connsiteY1" fmla="*/ 70336 h 70336"/>
                <a:gd name="connsiteX2" fmla="*/ 0 w 70336"/>
                <a:gd name="connsiteY2" fmla="*/ 35168 h 70336"/>
                <a:gd name="connsiteX3" fmla="*/ 35168 w 70336"/>
                <a:gd name="connsiteY3" fmla="*/ 0 h 70336"/>
                <a:gd name="connsiteX4" fmla="*/ 70336 w 70336"/>
                <a:gd name="connsiteY4" fmla="*/ 35168 h 70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336" h="70336">
                  <a:moveTo>
                    <a:pt x="70336" y="35168"/>
                  </a:moveTo>
                  <a:cubicBezTo>
                    <a:pt x="70336" y="54591"/>
                    <a:pt x="54591" y="70336"/>
                    <a:pt x="35168" y="70336"/>
                  </a:cubicBezTo>
                  <a:cubicBezTo>
                    <a:pt x="15745" y="70336"/>
                    <a:pt x="0" y="54591"/>
                    <a:pt x="0" y="35168"/>
                  </a:cubicBezTo>
                  <a:cubicBezTo>
                    <a:pt x="0" y="15745"/>
                    <a:pt x="15745" y="0"/>
                    <a:pt x="35168" y="0"/>
                  </a:cubicBezTo>
                  <a:cubicBezTo>
                    <a:pt x="54591" y="0"/>
                    <a:pt x="70336" y="15745"/>
                    <a:pt x="70336" y="35168"/>
                  </a:cubicBezTo>
                  <a:close/>
                </a:path>
              </a:pathLst>
            </a:custGeom>
            <a:solidFill>
              <a:srgbClr val="1A00FF"/>
            </a:solidFill>
            <a:ln w="122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611F5F6-EFA7-1B58-7D54-BDE639E6CB8B}"/>
                </a:ext>
              </a:extLst>
            </p:cNvPr>
            <p:cNvSpPr/>
            <p:nvPr/>
          </p:nvSpPr>
          <p:spPr>
            <a:xfrm>
              <a:off x="7137935" y="2761735"/>
              <a:ext cx="4083785" cy="1806400"/>
            </a:xfrm>
            <a:custGeom>
              <a:avLst/>
              <a:gdLst>
                <a:gd name="connsiteX0" fmla="*/ 0 w 4083785"/>
                <a:gd name="connsiteY0" fmla="*/ 0 h 1806400"/>
                <a:gd name="connsiteX1" fmla="*/ 338128 w 4083785"/>
                <a:gd name="connsiteY1" fmla="*/ 1309894 h 1806400"/>
                <a:gd name="connsiteX2" fmla="*/ 680651 w 4083785"/>
                <a:gd name="connsiteY2" fmla="*/ 1806400 h 1806400"/>
                <a:gd name="connsiteX3" fmla="*/ 1361303 w 4083785"/>
                <a:gd name="connsiteY3" fmla="*/ 1755113 h 1806400"/>
                <a:gd name="connsiteX4" fmla="*/ 4083786 w 4083785"/>
                <a:gd name="connsiteY4" fmla="*/ 1226369 h 18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3785" h="1806400">
                  <a:moveTo>
                    <a:pt x="0" y="0"/>
                  </a:moveTo>
                  <a:lnTo>
                    <a:pt x="338128" y="1309894"/>
                  </a:lnTo>
                  <a:lnTo>
                    <a:pt x="680651" y="1806400"/>
                  </a:lnTo>
                  <a:lnTo>
                    <a:pt x="1361303" y="1755113"/>
                  </a:lnTo>
                  <a:lnTo>
                    <a:pt x="4083786" y="1226369"/>
                  </a:lnTo>
                </a:path>
              </a:pathLst>
            </a:custGeom>
            <a:noFill/>
            <a:ln w="18310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4405B11-134C-A21D-F958-2DD56A5A119A}"/>
                </a:ext>
              </a:extLst>
            </p:cNvPr>
            <p:cNvSpPr/>
            <p:nvPr/>
          </p:nvSpPr>
          <p:spPr>
            <a:xfrm>
              <a:off x="7786715" y="4536142"/>
              <a:ext cx="67161" cy="67161"/>
            </a:xfrm>
            <a:custGeom>
              <a:avLst/>
              <a:gdLst>
                <a:gd name="connsiteX0" fmla="*/ 0 w 67161"/>
                <a:gd name="connsiteY0" fmla="*/ 0 h 67161"/>
                <a:gd name="connsiteX1" fmla="*/ 67162 w 67161"/>
                <a:gd name="connsiteY1" fmla="*/ 0 h 67161"/>
                <a:gd name="connsiteX2" fmla="*/ 67162 w 67161"/>
                <a:gd name="connsiteY2" fmla="*/ 67162 h 67161"/>
                <a:gd name="connsiteX3" fmla="*/ 0 w 67161"/>
                <a:gd name="connsiteY3" fmla="*/ 67162 h 67161"/>
                <a:gd name="connsiteX4" fmla="*/ 0 w 67161"/>
                <a:gd name="connsiteY4" fmla="*/ 0 h 67161"/>
                <a:gd name="connsiteX5" fmla="*/ 0 w 67161"/>
                <a:gd name="connsiteY5" fmla="*/ 0 h 67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161" h="67161">
                  <a:moveTo>
                    <a:pt x="0" y="0"/>
                  </a:moveTo>
                  <a:lnTo>
                    <a:pt x="67162" y="0"/>
                  </a:lnTo>
                  <a:lnTo>
                    <a:pt x="67162" y="67162"/>
                  </a:lnTo>
                  <a:lnTo>
                    <a:pt x="0" y="6716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122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E3489DB-B16F-8A41-C386-65AA3E89F193}"/>
                </a:ext>
              </a:extLst>
            </p:cNvPr>
            <p:cNvSpPr/>
            <p:nvPr/>
          </p:nvSpPr>
          <p:spPr>
            <a:xfrm>
              <a:off x="8465168" y="4485344"/>
              <a:ext cx="67161" cy="67161"/>
            </a:xfrm>
            <a:custGeom>
              <a:avLst/>
              <a:gdLst>
                <a:gd name="connsiteX0" fmla="*/ 0 w 67161"/>
                <a:gd name="connsiteY0" fmla="*/ 0 h 67161"/>
                <a:gd name="connsiteX1" fmla="*/ 67162 w 67161"/>
                <a:gd name="connsiteY1" fmla="*/ 0 h 67161"/>
                <a:gd name="connsiteX2" fmla="*/ 67162 w 67161"/>
                <a:gd name="connsiteY2" fmla="*/ 67162 h 67161"/>
                <a:gd name="connsiteX3" fmla="*/ 0 w 67161"/>
                <a:gd name="connsiteY3" fmla="*/ 67162 h 67161"/>
                <a:gd name="connsiteX4" fmla="*/ 0 w 67161"/>
                <a:gd name="connsiteY4" fmla="*/ 0 h 67161"/>
                <a:gd name="connsiteX5" fmla="*/ 0 w 67161"/>
                <a:gd name="connsiteY5" fmla="*/ 0 h 67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161" h="67161">
                  <a:moveTo>
                    <a:pt x="0" y="0"/>
                  </a:moveTo>
                  <a:lnTo>
                    <a:pt x="67162" y="0"/>
                  </a:lnTo>
                  <a:lnTo>
                    <a:pt x="67162" y="67162"/>
                  </a:lnTo>
                  <a:lnTo>
                    <a:pt x="0" y="6716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122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A866DE8-DFD1-E367-6CF1-7E0BCB749DB2}"/>
                </a:ext>
              </a:extLst>
            </p:cNvPr>
            <p:cNvSpPr/>
            <p:nvPr/>
          </p:nvSpPr>
          <p:spPr>
            <a:xfrm>
              <a:off x="7446878" y="4055388"/>
              <a:ext cx="67161" cy="67161"/>
            </a:xfrm>
            <a:custGeom>
              <a:avLst/>
              <a:gdLst>
                <a:gd name="connsiteX0" fmla="*/ 0 w 67161"/>
                <a:gd name="connsiteY0" fmla="*/ 0 h 67161"/>
                <a:gd name="connsiteX1" fmla="*/ 67162 w 67161"/>
                <a:gd name="connsiteY1" fmla="*/ 0 h 67161"/>
                <a:gd name="connsiteX2" fmla="*/ 67162 w 67161"/>
                <a:gd name="connsiteY2" fmla="*/ 67162 h 67161"/>
                <a:gd name="connsiteX3" fmla="*/ 0 w 67161"/>
                <a:gd name="connsiteY3" fmla="*/ 67162 h 67161"/>
                <a:gd name="connsiteX4" fmla="*/ 0 w 67161"/>
                <a:gd name="connsiteY4" fmla="*/ 0 h 67161"/>
                <a:gd name="connsiteX5" fmla="*/ 0 w 67161"/>
                <a:gd name="connsiteY5" fmla="*/ 0 h 67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161" h="67161">
                  <a:moveTo>
                    <a:pt x="0" y="0"/>
                  </a:moveTo>
                  <a:lnTo>
                    <a:pt x="67162" y="0"/>
                  </a:lnTo>
                  <a:lnTo>
                    <a:pt x="67162" y="67162"/>
                  </a:lnTo>
                  <a:lnTo>
                    <a:pt x="0" y="6716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122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64B0BB09-13A5-2661-5C60-03DA203D449D}"/>
                </a:ext>
              </a:extLst>
            </p:cNvPr>
            <p:cNvSpPr/>
            <p:nvPr/>
          </p:nvSpPr>
          <p:spPr>
            <a:xfrm>
              <a:off x="7108018" y="2730108"/>
              <a:ext cx="67161" cy="67161"/>
            </a:xfrm>
            <a:custGeom>
              <a:avLst/>
              <a:gdLst>
                <a:gd name="connsiteX0" fmla="*/ 0 w 67161"/>
                <a:gd name="connsiteY0" fmla="*/ 0 h 67161"/>
                <a:gd name="connsiteX1" fmla="*/ 67162 w 67161"/>
                <a:gd name="connsiteY1" fmla="*/ 0 h 67161"/>
                <a:gd name="connsiteX2" fmla="*/ 67162 w 67161"/>
                <a:gd name="connsiteY2" fmla="*/ 67162 h 67161"/>
                <a:gd name="connsiteX3" fmla="*/ 0 w 67161"/>
                <a:gd name="connsiteY3" fmla="*/ 67162 h 67161"/>
                <a:gd name="connsiteX4" fmla="*/ 0 w 67161"/>
                <a:gd name="connsiteY4" fmla="*/ 0 h 67161"/>
                <a:gd name="connsiteX5" fmla="*/ 0 w 67161"/>
                <a:gd name="connsiteY5" fmla="*/ 0 h 67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161" h="67161">
                  <a:moveTo>
                    <a:pt x="0" y="0"/>
                  </a:moveTo>
                  <a:lnTo>
                    <a:pt x="67162" y="0"/>
                  </a:lnTo>
                  <a:lnTo>
                    <a:pt x="67162" y="67162"/>
                  </a:lnTo>
                  <a:lnTo>
                    <a:pt x="0" y="6716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122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F76A92BD-77B3-5374-0C11-CBC473D9BCA5}"/>
                </a:ext>
              </a:extLst>
            </p:cNvPr>
            <p:cNvSpPr/>
            <p:nvPr/>
          </p:nvSpPr>
          <p:spPr>
            <a:xfrm>
              <a:off x="7107407" y="2731085"/>
              <a:ext cx="67161" cy="67161"/>
            </a:xfrm>
            <a:custGeom>
              <a:avLst/>
              <a:gdLst>
                <a:gd name="connsiteX0" fmla="*/ 0 w 67161"/>
                <a:gd name="connsiteY0" fmla="*/ 0 h 67161"/>
                <a:gd name="connsiteX1" fmla="*/ 67162 w 67161"/>
                <a:gd name="connsiteY1" fmla="*/ 0 h 67161"/>
                <a:gd name="connsiteX2" fmla="*/ 67162 w 67161"/>
                <a:gd name="connsiteY2" fmla="*/ 67162 h 67161"/>
                <a:gd name="connsiteX3" fmla="*/ 0 w 67161"/>
                <a:gd name="connsiteY3" fmla="*/ 67162 h 67161"/>
                <a:gd name="connsiteX4" fmla="*/ 0 w 67161"/>
                <a:gd name="connsiteY4" fmla="*/ 0 h 67161"/>
                <a:gd name="connsiteX5" fmla="*/ 0 w 67161"/>
                <a:gd name="connsiteY5" fmla="*/ 0 h 67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161" h="67161">
                  <a:moveTo>
                    <a:pt x="0" y="0"/>
                  </a:moveTo>
                  <a:lnTo>
                    <a:pt x="67162" y="0"/>
                  </a:lnTo>
                  <a:lnTo>
                    <a:pt x="67162" y="67162"/>
                  </a:lnTo>
                  <a:lnTo>
                    <a:pt x="0" y="6716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122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73619708-EA44-B188-74C3-1A045A40DBC8}"/>
                </a:ext>
              </a:extLst>
            </p:cNvPr>
            <p:cNvSpPr/>
            <p:nvPr/>
          </p:nvSpPr>
          <p:spPr>
            <a:xfrm>
              <a:off x="8460772" y="4124259"/>
              <a:ext cx="70336" cy="70336"/>
            </a:xfrm>
            <a:custGeom>
              <a:avLst/>
              <a:gdLst>
                <a:gd name="connsiteX0" fmla="*/ 70336 w 70336"/>
                <a:gd name="connsiteY0" fmla="*/ 35168 h 70336"/>
                <a:gd name="connsiteX1" fmla="*/ 35168 w 70336"/>
                <a:gd name="connsiteY1" fmla="*/ 70336 h 70336"/>
                <a:gd name="connsiteX2" fmla="*/ 0 w 70336"/>
                <a:gd name="connsiteY2" fmla="*/ 35168 h 70336"/>
                <a:gd name="connsiteX3" fmla="*/ 35168 w 70336"/>
                <a:gd name="connsiteY3" fmla="*/ 0 h 70336"/>
                <a:gd name="connsiteX4" fmla="*/ 70336 w 70336"/>
                <a:gd name="connsiteY4" fmla="*/ 35168 h 70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336" h="70336">
                  <a:moveTo>
                    <a:pt x="70336" y="35168"/>
                  </a:moveTo>
                  <a:cubicBezTo>
                    <a:pt x="70336" y="54591"/>
                    <a:pt x="54591" y="70336"/>
                    <a:pt x="35168" y="70336"/>
                  </a:cubicBezTo>
                  <a:cubicBezTo>
                    <a:pt x="15745" y="70336"/>
                    <a:pt x="0" y="54591"/>
                    <a:pt x="0" y="35168"/>
                  </a:cubicBezTo>
                  <a:cubicBezTo>
                    <a:pt x="0" y="15745"/>
                    <a:pt x="15745" y="0"/>
                    <a:pt x="35168" y="0"/>
                  </a:cubicBezTo>
                  <a:cubicBezTo>
                    <a:pt x="54591" y="0"/>
                    <a:pt x="70336" y="15745"/>
                    <a:pt x="70336" y="35168"/>
                  </a:cubicBezTo>
                  <a:close/>
                </a:path>
              </a:pathLst>
            </a:custGeom>
            <a:solidFill>
              <a:srgbClr val="1A00FF"/>
            </a:solidFill>
            <a:ln w="122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A3D8D9BB-4079-CA22-882C-1DC27E2D8830}"/>
                </a:ext>
              </a:extLst>
            </p:cNvPr>
            <p:cNvSpPr/>
            <p:nvPr/>
          </p:nvSpPr>
          <p:spPr>
            <a:xfrm>
              <a:off x="11179714" y="4256750"/>
              <a:ext cx="70336" cy="70336"/>
            </a:xfrm>
            <a:custGeom>
              <a:avLst/>
              <a:gdLst>
                <a:gd name="connsiteX0" fmla="*/ 70336 w 70336"/>
                <a:gd name="connsiteY0" fmla="*/ 35168 h 70336"/>
                <a:gd name="connsiteX1" fmla="*/ 35168 w 70336"/>
                <a:gd name="connsiteY1" fmla="*/ 70336 h 70336"/>
                <a:gd name="connsiteX2" fmla="*/ 0 w 70336"/>
                <a:gd name="connsiteY2" fmla="*/ 35168 h 70336"/>
                <a:gd name="connsiteX3" fmla="*/ 35168 w 70336"/>
                <a:gd name="connsiteY3" fmla="*/ 0 h 70336"/>
                <a:gd name="connsiteX4" fmla="*/ 70336 w 70336"/>
                <a:gd name="connsiteY4" fmla="*/ 35168 h 70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336" h="70336">
                  <a:moveTo>
                    <a:pt x="70336" y="35168"/>
                  </a:moveTo>
                  <a:cubicBezTo>
                    <a:pt x="70336" y="54591"/>
                    <a:pt x="54591" y="70336"/>
                    <a:pt x="35168" y="70336"/>
                  </a:cubicBezTo>
                  <a:cubicBezTo>
                    <a:pt x="15745" y="70336"/>
                    <a:pt x="0" y="54591"/>
                    <a:pt x="0" y="35168"/>
                  </a:cubicBezTo>
                  <a:cubicBezTo>
                    <a:pt x="0" y="15745"/>
                    <a:pt x="15745" y="0"/>
                    <a:pt x="35168" y="0"/>
                  </a:cubicBezTo>
                  <a:cubicBezTo>
                    <a:pt x="54591" y="0"/>
                    <a:pt x="70336" y="15745"/>
                    <a:pt x="70336" y="35168"/>
                  </a:cubicBezTo>
                  <a:close/>
                </a:path>
              </a:pathLst>
            </a:custGeom>
            <a:solidFill>
              <a:srgbClr val="1A00FF"/>
            </a:solidFill>
            <a:ln w="122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32E85698-508D-029F-2477-857E744EBA5D}"/>
                </a:ext>
              </a:extLst>
            </p:cNvPr>
            <p:cNvSpPr/>
            <p:nvPr/>
          </p:nvSpPr>
          <p:spPr>
            <a:xfrm>
              <a:off x="7103378" y="2720340"/>
              <a:ext cx="84989" cy="74610"/>
            </a:xfrm>
            <a:custGeom>
              <a:avLst/>
              <a:gdLst>
                <a:gd name="connsiteX0" fmla="*/ 42495 w 84989"/>
                <a:gd name="connsiteY0" fmla="*/ 0 h 74610"/>
                <a:gd name="connsiteX1" fmla="*/ 0 w 84989"/>
                <a:gd name="connsiteY1" fmla="*/ 74610 h 74610"/>
                <a:gd name="connsiteX2" fmla="*/ 84990 w 84989"/>
                <a:gd name="connsiteY2" fmla="*/ 74610 h 74610"/>
                <a:gd name="connsiteX3" fmla="*/ 42495 w 84989"/>
                <a:gd name="connsiteY3" fmla="*/ 0 h 74610"/>
                <a:gd name="connsiteX4" fmla="*/ 42495 w 84989"/>
                <a:gd name="connsiteY4" fmla="*/ 0 h 74610"/>
                <a:gd name="connsiteX5" fmla="*/ 42495 w 84989"/>
                <a:gd name="connsiteY5" fmla="*/ 0 h 7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989" h="74610">
                  <a:moveTo>
                    <a:pt x="42495" y="0"/>
                  </a:moveTo>
                  <a:lnTo>
                    <a:pt x="0" y="74610"/>
                  </a:lnTo>
                  <a:lnTo>
                    <a:pt x="84990" y="74610"/>
                  </a:lnTo>
                  <a:lnTo>
                    <a:pt x="42495" y="0"/>
                  </a:lnTo>
                  <a:lnTo>
                    <a:pt x="42495" y="0"/>
                  </a:lnTo>
                  <a:lnTo>
                    <a:pt x="42495" y="0"/>
                  </a:lnTo>
                  <a:close/>
                </a:path>
              </a:pathLst>
            </a:custGeom>
            <a:solidFill>
              <a:srgbClr val="000000"/>
            </a:solidFill>
            <a:ln w="122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B6ACFCD2-15EA-1285-491D-44455530DDBD}"/>
                </a:ext>
              </a:extLst>
            </p:cNvPr>
            <p:cNvSpPr/>
            <p:nvPr/>
          </p:nvSpPr>
          <p:spPr>
            <a:xfrm>
              <a:off x="7476063" y="3664997"/>
              <a:ext cx="12211" cy="406632"/>
            </a:xfrm>
            <a:custGeom>
              <a:avLst/>
              <a:gdLst>
                <a:gd name="connsiteX0" fmla="*/ 0 w 12211"/>
                <a:gd name="connsiteY0" fmla="*/ 406632 h 406632"/>
                <a:gd name="connsiteX1" fmla="*/ 0 w 12211"/>
                <a:gd name="connsiteY1" fmla="*/ 0 h 406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11" h="406632">
                  <a:moveTo>
                    <a:pt x="0" y="406632"/>
                  </a:moveTo>
                  <a:lnTo>
                    <a:pt x="0" y="0"/>
                  </a:lnTo>
                </a:path>
              </a:pathLst>
            </a:custGeom>
            <a:ln w="18310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3421971A-8244-76D7-1E0E-79DA2EF714F5}"/>
                </a:ext>
              </a:extLst>
            </p:cNvPr>
            <p:cNvSpPr/>
            <p:nvPr/>
          </p:nvSpPr>
          <p:spPr>
            <a:xfrm>
              <a:off x="7452129" y="3656693"/>
              <a:ext cx="47989" cy="12211"/>
            </a:xfrm>
            <a:custGeom>
              <a:avLst/>
              <a:gdLst>
                <a:gd name="connsiteX0" fmla="*/ 0 w 47989"/>
                <a:gd name="connsiteY0" fmla="*/ 0 h 12211"/>
                <a:gd name="connsiteX1" fmla="*/ 47990 w 47989"/>
                <a:gd name="connsiteY1" fmla="*/ 0 h 12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989" h="12211">
                  <a:moveTo>
                    <a:pt x="0" y="0"/>
                  </a:moveTo>
                  <a:lnTo>
                    <a:pt x="47990" y="0"/>
                  </a:lnTo>
                </a:path>
              </a:pathLst>
            </a:custGeom>
            <a:ln w="20995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FE8954F7-42EA-5C12-02A2-AEAE2097AF48}"/>
                </a:ext>
              </a:extLst>
            </p:cNvPr>
            <p:cNvSpPr/>
            <p:nvPr/>
          </p:nvSpPr>
          <p:spPr>
            <a:xfrm>
              <a:off x="7446268" y="3344697"/>
              <a:ext cx="47867" cy="12211"/>
            </a:xfrm>
            <a:custGeom>
              <a:avLst/>
              <a:gdLst>
                <a:gd name="connsiteX0" fmla="*/ 0 w 47867"/>
                <a:gd name="connsiteY0" fmla="*/ 0 h 12211"/>
                <a:gd name="connsiteX1" fmla="*/ 47868 w 47867"/>
                <a:gd name="connsiteY1" fmla="*/ 0 h 12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867" h="12211">
                  <a:moveTo>
                    <a:pt x="0" y="0"/>
                  </a:moveTo>
                  <a:lnTo>
                    <a:pt x="47868" y="0"/>
                  </a:lnTo>
                </a:path>
              </a:pathLst>
            </a:custGeom>
            <a:ln w="19050" cap="flat">
              <a:solidFill>
                <a:srgbClr val="0A00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A777E6D7-EFF1-19F4-755E-074D77B2CDC9}"/>
                </a:ext>
              </a:extLst>
            </p:cNvPr>
            <p:cNvSpPr/>
            <p:nvPr/>
          </p:nvSpPr>
          <p:spPr>
            <a:xfrm>
              <a:off x="7490228" y="3445928"/>
              <a:ext cx="12211" cy="414935"/>
            </a:xfrm>
            <a:custGeom>
              <a:avLst/>
              <a:gdLst>
                <a:gd name="connsiteX0" fmla="*/ 0 w 12211"/>
                <a:gd name="connsiteY0" fmla="*/ 414936 h 414935"/>
                <a:gd name="connsiteX1" fmla="*/ 0 w 12211"/>
                <a:gd name="connsiteY1" fmla="*/ 0 h 414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11" h="414935">
                  <a:moveTo>
                    <a:pt x="0" y="414936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54F1F7C3-3046-860B-A54B-2F2C68F9F058}"/>
                </a:ext>
              </a:extLst>
            </p:cNvPr>
            <p:cNvSpPr/>
            <p:nvPr/>
          </p:nvSpPr>
          <p:spPr>
            <a:xfrm>
              <a:off x="7466294" y="3437380"/>
              <a:ext cx="47867" cy="12211"/>
            </a:xfrm>
            <a:custGeom>
              <a:avLst/>
              <a:gdLst>
                <a:gd name="connsiteX0" fmla="*/ 0 w 47867"/>
                <a:gd name="connsiteY0" fmla="*/ 0 h 12211"/>
                <a:gd name="connsiteX1" fmla="*/ 47868 w 47867"/>
                <a:gd name="connsiteY1" fmla="*/ 0 h 12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867" h="12211">
                  <a:moveTo>
                    <a:pt x="0" y="0"/>
                  </a:moveTo>
                  <a:lnTo>
                    <a:pt x="47868" y="0"/>
                  </a:lnTo>
                </a:path>
              </a:pathLst>
            </a:custGeom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EBE209D7-787A-DEA1-D3AA-1780143B46E0}"/>
                </a:ext>
              </a:extLst>
            </p:cNvPr>
            <p:cNvSpPr/>
            <p:nvPr/>
          </p:nvSpPr>
          <p:spPr>
            <a:xfrm>
              <a:off x="7804788" y="3945609"/>
              <a:ext cx="12211" cy="416523"/>
            </a:xfrm>
            <a:custGeom>
              <a:avLst/>
              <a:gdLst>
                <a:gd name="connsiteX0" fmla="*/ 0 w 12211"/>
                <a:gd name="connsiteY0" fmla="*/ 416523 h 416523"/>
                <a:gd name="connsiteX1" fmla="*/ 0 w 12211"/>
                <a:gd name="connsiteY1" fmla="*/ 0 h 416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11" h="416523">
                  <a:moveTo>
                    <a:pt x="0" y="416523"/>
                  </a:moveTo>
                  <a:lnTo>
                    <a:pt x="0" y="0"/>
                  </a:lnTo>
                </a:path>
              </a:pathLst>
            </a:custGeom>
            <a:ln w="18310" cap="flat">
              <a:solidFill>
                <a:srgbClr val="0A00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E5610503-5907-6F7F-E974-C0185EB3A2CD}"/>
                </a:ext>
              </a:extLst>
            </p:cNvPr>
            <p:cNvSpPr/>
            <p:nvPr/>
          </p:nvSpPr>
          <p:spPr>
            <a:xfrm>
              <a:off x="7780854" y="3937184"/>
              <a:ext cx="47989" cy="12211"/>
            </a:xfrm>
            <a:custGeom>
              <a:avLst/>
              <a:gdLst>
                <a:gd name="connsiteX0" fmla="*/ 0 w 47989"/>
                <a:gd name="connsiteY0" fmla="*/ 0 h 12211"/>
                <a:gd name="connsiteX1" fmla="*/ 47990 w 47989"/>
                <a:gd name="connsiteY1" fmla="*/ 0 h 12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989" h="12211">
                  <a:moveTo>
                    <a:pt x="0" y="0"/>
                  </a:moveTo>
                  <a:lnTo>
                    <a:pt x="47990" y="0"/>
                  </a:lnTo>
                </a:path>
              </a:pathLst>
            </a:custGeom>
            <a:ln w="18310" cap="flat">
              <a:solidFill>
                <a:srgbClr val="0A00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DC66AD94-89AB-7095-4FFA-B2C6313A2968}"/>
                </a:ext>
              </a:extLst>
            </p:cNvPr>
            <p:cNvSpPr/>
            <p:nvPr/>
          </p:nvSpPr>
          <p:spPr>
            <a:xfrm>
              <a:off x="8489347" y="3771234"/>
              <a:ext cx="12211" cy="388193"/>
            </a:xfrm>
            <a:custGeom>
              <a:avLst/>
              <a:gdLst>
                <a:gd name="connsiteX0" fmla="*/ 0 w 12211"/>
                <a:gd name="connsiteY0" fmla="*/ 388193 h 388193"/>
                <a:gd name="connsiteX1" fmla="*/ 0 w 12211"/>
                <a:gd name="connsiteY1" fmla="*/ 0 h 388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11" h="388193">
                  <a:moveTo>
                    <a:pt x="0" y="388193"/>
                  </a:moveTo>
                  <a:lnTo>
                    <a:pt x="0" y="0"/>
                  </a:lnTo>
                </a:path>
              </a:pathLst>
            </a:custGeom>
            <a:ln w="18310" cap="flat">
              <a:solidFill>
                <a:srgbClr val="0A00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A0596272-DEC6-3B5F-B202-D33DF3B94E65}"/>
                </a:ext>
              </a:extLst>
            </p:cNvPr>
            <p:cNvSpPr/>
            <p:nvPr/>
          </p:nvSpPr>
          <p:spPr>
            <a:xfrm>
              <a:off x="8465413" y="3762686"/>
              <a:ext cx="47867" cy="12211"/>
            </a:xfrm>
            <a:custGeom>
              <a:avLst/>
              <a:gdLst>
                <a:gd name="connsiteX0" fmla="*/ 0 w 47867"/>
                <a:gd name="connsiteY0" fmla="*/ 0 h 12211"/>
                <a:gd name="connsiteX1" fmla="*/ 47868 w 47867"/>
                <a:gd name="connsiteY1" fmla="*/ 0 h 12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867" h="12211">
                  <a:moveTo>
                    <a:pt x="0" y="0"/>
                  </a:moveTo>
                  <a:lnTo>
                    <a:pt x="47868" y="0"/>
                  </a:lnTo>
                </a:path>
              </a:pathLst>
            </a:custGeom>
            <a:ln w="18310" cap="flat">
              <a:solidFill>
                <a:srgbClr val="0A00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C63084B6-AC8D-6CE9-0B56-09DD60513FD9}"/>
                </a:ext>
              </a:extLst>
            </p:cNvPr>
            <p:cNvSpPr/>
            <p:nvPr/>
          </p:nvSpPr>
          <p:spPr>
            <a:xfrm>
              <a:off x="11183325" y="3828260"/>
              <a:ext cx="47867" cy="12211"/>
            </a:xfrm>
            <a:custGeom>
              <a:avLst/>
              <a:gdLst>
                <a:gd name="connsiteX0" fmla="*/ 0 w 47867"/>
                <a:gd name="connsiteY0" fmla="*/ 0 h 12211"/>
                <a:gd name="connsiteX1" fmla="*/ 47868 w 47867"/>
                <a:gd name="connsiteY1" fmla="*/ 0 h 12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867" h="12211">
                  <a:moveTo>
                    <a:pt x="0" y="0"/>
                  </a:moveTo>
                  <a:lnTo>
                    <a:pt x="47868" y="0"/>
                  </a:lnTo>
                </a:path>
              </a:pathLst>
            </a:custGeom>
            <a:ln w="18310" cap="flat">
              <a:solidFill>
                <a:srgbClr val="0A00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9255F55B-1C55-AAE0-CEF0-74BBD2215514}"/>
                </a:ext>
              </a:extLst>
            </p:cNvPr>
            <p:cNvSpPr/>
            <p:nvPr/>
          </p:nvSpPr>
          <p:spPr>
            <a:xfrm>
              <a:off x="7796362" y="4055388"/>
              <a:ext cx="47989" cy="12211"/>
            </a:xfrm>
            <a:custGeom>
              <a:avLst/>
              <a:gdLst>
                <a:gd name="connsiteX0" fmla="*/ 0 w 47989"/>
                <a:gd name="connsiteY0" fmla="*/ 0 h 12211"/>
                <a:gd name="connsiteX1" fmla="*/ 47990 w 47989"/>
                <a:gd name="connsiteY1" fmla="*/ 0 h 12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989" h="12211">
                  <a:moveTo>
                    <a:pt x="0" y="0"/>
                  </a:moveTo>
                  <a:lnTo>
                    <a:pt x="47990" y="0"/>
                  </a:lnTo>
                </a:path>
              </a:pathLst>
            </a:custGeom>
            <a:ln w="18310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1C9AB592-346B-419C-E733-97CCAFCC3662}"/>
                </a:ext>
              </a:extLst>
            </p:cNvPr>
            <p:cNvSpPr/>
            <p:nvPr/>
          </p:nvSpPr>
          <p:spPr>
            <a:xfrm>
              <a:off x="8498749" y="3945609"/>
              <a:ext cx="12211" cy="571239"/>
            </a:xfrm>
            <a:custGeom>
              <a:avLst/>
              <a:gdLst>
                <a:gd name="connsiteX0" fmla="*/ 0 w 12211"/>
                <a:gd name="connsiteY0" fmla="*/ 571239 h 571239"/>
                <a:gd name="connsiteX1" fmla="*/ 0 w 12211"/>
                <a:gd name="connsiteY1" fmla="*/ 0 h 571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11" h="571239">
                  <a:moveTo>
                    <a:pt x="0" y="571239"/>
                  </a:moveTo>
                  <a:lnTo>
                    <a:pt x="0" y="0"/>
                  </a:lnTo>
                </a:path>
              </a:pathLst>
            </a:custGeom>
            <a:ln w="18310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6FB9849A-69F6-FEC4-E571-F5DD19EC6A91}"/>
                </a:ext>
              </a:extLst>
            </p:cNvPr>
            <p:cNvSpPr/>
            <p:nvPr/>
          </p:nvSpPr>
          <p:spPr>
            <a:xfrm>
              <a:off x="8474815" y="3937184"/>
              <a:ext cx="47867" cy="12211"/>
            </a:xfrm>
            <a:custGeom>
              <a:avLst/>
              <a:gdLst>
                <a:gd name="connsiteX0" fmla="*/ 0 w 47867"/>
                <a:gd name="connsiteY0" fmla="*/ 0 h 12211"/>
                <a:gd name="connsiteX1" fmla="*/ 47868 w 47867"/>
                <a:gd name="connsiteY1" fmla="*/ 0 h 12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867" h="12211">
                  <a:moveTo>
                    <a:pt x="0" y="0"/>
                  </a:moveTo>
                  <a:lnTo>
                    <a:pt x="47868" y="0"/>
                  </a:lnTo>
                </a:path>
              </a:pathLst>
            </a:custGeom>
            <a:ln w="18310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C2C0E7F4-328B-2F6F-659A-F7F4EFCDB331}"/>
                </a:ext>
              </a:extLst>
            </p:cNvPr>
            <p:cNvSpPr/>
            <p:nvPr/>
          </p:nvSpPr>
          <p:spPr>
            <a:xfrm>
              <a:off x="11190949" y="3344453"/>
              <a:ext cx="47867" cy="12211"/>
            </a:xfrm>
            <a:custGeom>
              <a:avLst/>
              <a:gdLst>
                <a:gd name="connsiteX0" fmla="*/ 0 w 47867"/>
                <a:gd name="connsiteY0" fmla="*/ 0 h 12211"/>
                <a:gd name="connsiteX1" fmla="*/ 47868 w 47867"/>
                <a:gd name="connsiteY1" fmla="*/ 0 h 12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867" h="12211">
                  <a:moveTo>
                    <a:pt x="0" y="0"/>
                  </a:moveTo>
                  <a:lnTo>
                    <a:pt x="47868" y="0"/>
                  </a:lnTo>
                </a:path>
              </a:pathLst>
            </a:custGeom>
            <a:ln w="18310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3A1F7A93-584F-AAE8-EFAD-131910986687}"/>
                </a:ext>
              </a:extLst>
            </p:cNvPr>
            <p:cNvSpPr/>
            <p:nvPr/>
          </p:nvSpPr>
          <p:spPr>
            <a:xfrm>
              <a:off x="7781342" y="4338321"/>
              <a:ext cx="70336" cy="70336"/>
            </a:xfrm>
            <a:custGeom>
              <a:avLst/>
              <a:gdLst>
                <a:gd name="connsiteX0" fmla="*/ 70336 w 70336"/>
                <a:gd name="connsiteY0" fmla="*/ 35168 h 70336"/>
                <a:gd name="connsiteX1" fmla="*/ 35168 w 70336"/>
                <a:gd name="connsiteY1" fmla="*/ 70337 h 70336"/>
                <a:gd name="connsiteX2" fmla="*/ 0 w 70336"/>
                <a:gd name="connsiteY2" fmla="*/ 35168 h 70336"/>
                <a:gd name="connsiteX3" fmla="*/ 35168 w 70336"/>
                <a:gd name="connsiteY3" fmla="*/ 0 h 70336"/>
                <a:gd name="connsiteX4" fmla="*/ 70336 w 70336"/>
                <a:gd name="connsiteY4" fmla="*/ 35168 h 70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336" h="70336">
                  <a:moveTo>
                    <a:pt x="70336" y="35168"/>
                  </a:moveTo>
                  <a:cubicBezTo>
                    <a:pt x="70336" y="54591"/>
                    <a:pt x="54591" y="70337"/>
                    <a:pt x="35168" y="70337"/>
                  </a:cubicBezTo>
                  <a:cubicBezTo>
                    <a:pt x="15745" y="70337"/>
                    <a:pt x="0" y="54591"/>
                    <a:pt x="0" y="35168"/>
                  </a:cubicBezTo>
                  <a:cubicBezTo>
                    <a:pt x="0" y="15745"/>
                    <a:pt x="15745" y="0"/>
                    <a:pt x="35168" y="0"/>
                  </a:cubicBezTo>
                  <a:cubicBezTo>
                    <a:pt x="54591" y="0"/>
                    <a:pt x="70336" y="15745"/>
                    <a:pt x="70336" y="35168"/>
                  </a:cubicBezTo>
                  <a:close/>
                </a:path>
              </a:pathLst>
            </a:custGeom>
            <a:solidFill>
              <a:srgbClr val="1A00FF"/>
            </a:solidFill>
            <a:ln w="122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AFBF41C3-D620-3BC5-2895-AFCF0C47F057}"/>
                </a:ext>
              </a:extLst>
            </p:cNvPr>
            <p:cNvSpPr/>
            <p:nvPr/>
          </p:nvSpPr>
          <p:spPr>
            <a:xfrm>
              <a:off x="11181302" y="3959408"/>
              <a:ext cx="67161" cy="67161"/>
            </a:xfrm>
            <a:custGeom>
              <a:avLst/>
              <a:gdLst>
                <a:gd name="connsiteX0" fmla="*/ 0 w 67161"/>
                <a:gd name="connsiteY0" fmla="*/ 0 h 67161"/>
                <a:gd name="connsiteX1" fmla="*/ 67162 w 67161"/>
                <a:gd name="connsiteY1" fmla="*/ 0 h 67161"/>
                <a:gd name="connsiteX2" fmla="*/ 67162 w 67161"/>
                <a:gd name="connsiteY2" fmla="*/ 67162 h 67161"/>
                <a:gd name="connsiteX3" fmla="*/ 0 w 67161"/>
                <a:gd name="connsiteY3" fmla="*/ 67162 h 67161"/>
                <a:gd name="connsiteX4" fmla="*/ 0 w 67161"/>
                <a:gd name="connsiteY4" fmla="*/ 0 h 67161"/>
                <a:gd name="connsiteX5" fmla="*/ 0 w 67161"/>
                <a:gd name="connsiteY5" fmla="*/ 0 h 67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161" h="67161">
                  <a:moveTo>
                    <a:pt x="0" y="0"/>
                  </a:moveTo>
                  <a:lnTo>
                    <a:pt x="67162" y="0"/>
                  </a:lnTo>
                  <a:lnTo>
                    <a:pt x="67162" y="67162"/>
                  </a:lnTo>
                  <a:lnTo>
                    <a:pt x="0" y="6716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122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18" name="object 6">
              <a:extLst>
                <a:ext uri="{FF2B5EF4-FFF2-40B4-BE49-F238E27FC236}">
                  <a16:creationId xmlns:a16="http://schemas.microsoft.com/office/drawing/2014/main" id="{6BDAA9E5-1751-616A-E834-D84F64AEC030}"/>
                </a:ext>
              </a:extLst>
            </p:cNvPr>
            <p:cNvSpPr/>
            <p:nvPr/>
          </p:nvSpPr>
          <p:spPr>
            <a:xfrm>
              <a:off x="7140038" y="1848503"/>
              <a:ext cx="0" cy="3627120"/>
            </a:xfrm>
            <a:custGeom>
              <a:avLst/>
              <a:gdLst/>
              <a:ahLst/>
              <a:cxnLst/>
              <a:rect l="l" t="t" r="r" b="b"/>
              <a:pathLst>
                <a:path h="3627120">
                  <a:moveTo>
                    <a:pt x="0" y="0"/>
                  </a:moveTo>
                  <a:lnTo>
                    <a:pt x="0" y="362682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5">
              <a:extLst>
                <a:ext uri="{FF2B5EF4-FFF2-40B4-BE49-F238E27FC236}">
                  <a16:creationId xmlns:a16="http://schemas.microsoft.com/office/drawing/2014/main" id="{BF1BD41F-E518-A6B5-FCE4-5C75724C4B53}"/>
                </a:ext>
              </a:extLst>
            </p:cNvPr>
            <p:cNvSpPr/>
            <p:nvPr/>
          </p:nvSpPr>
          <p:spPr>
            <a:xfrm>
              <a:off x="6651737" y="2764814"/>
              <a:ext cx="4846320" cy="0"/>
            </a:xfrm>
            <a:custGeom>
              <a:avLst/>
              <a:gdLst/>
              <a:ahLst/>
              <a:cxnLst/>
              <a:rect l="l" t="t" r="r" b="b"/>
              <a:pathLst>
                <a:path w="4846320">
                  <a:moveTo>
                    <a:pt x="0" y="0"/>
                  </a:moveTo>
                  <a:lnTo>
                    <a:pt x="4846243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93629A5C-8D6E-12AE-9E8B-540DD5F8CBC5}"/>
                </a:ext>
              </a:extLst>
            </p:cNvPr>
            <p:cNvSpPr/>
            <p:nvPr/>
          </p:nvSpPr>
          <p:spPr>
            <a:xfrm>
              <a:off x="7820296" y="4063936"/>
              <a:ext cx="12211" cy="504199"/>
            </a:xfrm>
            <a:custGeom>
              <a:avLst/>
              <a:gdLst>
                <a:gd name="connsiteX0" fmla="*/ 0 w 12211"/>
                <a:gd name="connsiteY0" fmla="*/ 504200 h 504199"/>
                <a:gd name="connsiteX1" fmla="*/ 0 w 12211"/>
                <a:gd name="connsiteY1" fmla="*/ 0 h 50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11" h="504199">
                  <a:moveTo>
                    <a:pt x="0" y="504200"/>
                  </a:moveTo>
                  <a:lnTo>
                    <a:pt x="0" y="0"/>
                  </a:lnTo>
                </a:path>
              </a:pathLst>
            </a:custGeom>
            <a:ln w="18310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985BCB17-F289-941E-0CEF-AB130780B45E}"/>
                </a:ext>
              </a:extLst>
            </p:cNvPr>
            <p:cNvSpPr/>
            <p:nvPr/>
          </p:nvSpPr>
          <p:spPr>
            <a:xfrm>
              <a:off x="7828844" y="3939138"/>
              <a:ext cx="12211" cy="373784"/>
            </a:xfrm>
            <a:custGeom>
              <a:avLst/>
              <a:gdLst>
                <a:gd name="connsiteX0" fmla="*/ 0 w 12211"/>
                <a:gd name="connsiteY0" fmla="*/ 373784 h 373784"/>
                <a:gd name="connsiteX1" fmla="*/ 0 w 12211"/>
                <a:gd name="connsiteY1" fmla="*/ 0 h 373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11" h="373784">
                  <a:moveTo>
                    <a:pt x="0" y="373784"/>
                  </a:moveTo>
                  <a:lnTo>
                    <a:pt x="0" y="0"/>
                  </a:lnTo>
                </a:path>
              </a:pathLst>
            </a:custGeom>
            <a:ln w="1831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22595A29-883B-A8B5-BE18-094A08D8347B}"/>
                </a:ext>
              </a:extLst>
            </p:cNvPr>
            <p:cNvSpPr/>
            <p:nvPr/>
          </p:nvSpPr>
          <p:spPr>
            <a:xfrm>
              <a:off x="7804788" y="3930712"/>
              <a:ext cx="47989" cy="12211"/>
            </a:xfrm>
            <a:custGeom>
              <a:avLst/>
              <a:gdLst>
                <a:gd name="connsiteX0" fmla="*/ 0 w 47989"/>
                <a:gd name="connsiteY0" fmla="*/ 0 h 12211"/>
                <a:gd name="connsiteX1" fmla="*/ 47990 w 47989"/>
                <a:gd name="connsiteY1" fmla="*/ 0 h 12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989" h="12211">
                  <a:moveTo>
                    <a:pt x="0" y="0"/>
                  </a:moveTo>
                  <a:lnTo>
                    <a:pt x="47990" y="0"/>
                  </a:lnTo>
                </a:path>
              </a:pathLst>
            </a:custGeom>
            <a:ln w="1831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93B9A376-CF9E-209B-3856-A462E990B884}"/>
                </a:ext>
              </a:extLst>
            </p:cNvPr>
            <p:cNvSpPr/>
            <p:nvPr/>
          </p:nvSpPr>
          <p:spPr>
            <a:xfrm>
              <a:off x="8512059" y="4055510"/>
              <a:ext cx="12211" cy="348140"/>
            </a:xfrm>
            <a:custGeom>
              <a:avLst/>
              <a:gdLst>
                <a:gd name="connsiteX0" fmla="*/ 0 w 12211"/>
                <a:gd name="connsiteY0" fmla="*/ 348141 h 348140"/>
                <a:gd name="connsiteX1" fmla="*/ 0 w 12211"/>
                <a:gd name="connsiteY1" fmla="*/ 0 h 34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11" h="348140">
                  <a:moveTo>
                    <a:pt x="0" y="348141"/>
                  </a:moveTo>
                  <a:lnTo>
                    <a:pt x="0" y="0"/>
                  </a:lnTo>
                </a:path>
              </a:pathLst>
            </a:custGeom>
            <a:ln w="1831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7A85C217-C7F3-6474-2FEC-5C02A4776FEB}"/>
                </a:ext>
              </a:extLst>
            </p:cNvPr>
            <p:cNvSpPr/>
            <p:nvPr/>
          </p:nvSpPr>
          <p:spPr>
            <a:xfrm>
              <a:off x="8488126" y="4047939"/>
              <a:ext cx="47989" cy="12211"/>
            </a:xfrm>
            <a:custGeom>
              <a:avLst/>
              <a:gdLst>
                <a:gd name="connsiteX0" fmla="*/ 0 w 47989"/>
                <a:gd name="connsiteY0" fmla="*/ 0 h 12211"/>
                <a:gd name="connsiteX1" fmla="*/ 47990 w 47989"/>
                <a:gd name="connsiteY1" fmla="*/ 0 h 12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989" h="12211">
                  <a:moveTo>
                    <a:pt x="0" y="0"/>
                  </a:moveTo>
                  <a:lnTo>
                    <a:pt x="47990" y="0"/>
                  </a:lnTo>
                </a:path>
              </a:pathLst>
            </a:custGeom>
            <a:ln w="1831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C48E74D6-B815-1DCA-9AF6-75CE4CE619C7}"/>
                </a:ext>
              </a:extLst>
            </p:cNvPr>
            <p:cNvSpPr/>
            <p:nvPr/>
          </p:nvSpPr>
          <p:spPr>
            <a:xfrm>
              <a:off x="11203892" y="3309163"/>
              <a:ext cx="47867" cy="12211"/>
            </a:xfrm>
            <a:custGeom>
              <a:avLst/>
              <a:gdLst>
                <a:gd name="connsiteX0" fmla="*/ 0 w 47867"/>
                <a:gd name="connsiteY0" fmla="*/ 0 h 12211"/>
                <a:gd name="connsiteX1" fmla="*/ 47868 w 47867"/>
                <a:gd name="connsiteY1" fmla="*/ 0 h 12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867" h="12211">
                  <a:moveTo>
                    <a:pt x="0" y="0"/>
                  </a:moveTo>
                  <a:lnTo>
                    <a:pt x="47868" y="0"/>
                  </a:lnTo>
                </a:path>
              </a:pathLst>
            </a:custGeom>
            <a:ln w="1831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F60D94A9-5D74-39DB-C748-BD75336FB762}"/>
                </a:ext>
              </a:extLst>
            </p:cNvPr>
            <p:cNvSpPr/>
            <p:nvPr/>
          </p:nvSpPr>
          <p:spPr>
            <a:xfrm>
              <a:off x="11227826" y="3316734"/>
              <a:ext cx="12211" cy="383919"/>
            </a:xfrm>
            <a:custGeom>
              <a:avLst/>
              <a:gdLst>
                <a:gd name="connsiteX0" fmla="*/ 0 w 12211"/>
                <a:gd name="connsiteY0" fmla="*/ 383920 h 383919"/>
                <a:gd name="connsiteX1" fmla="*/ 0 w 12211"/>
                <a:gd name="connsiteY1" fmla="*/ 0 h 383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11" h="383919">
                  <a:moveTo>
                    <a:pt x="0" y="383920"/>
                  </a:moveTo>
                  <a:lnTo>
                    <a:pt x="0" y="0"/>
                  </a:lnTo>
                </a:path>
              </a:pathLst>
            </a:custGeom>
            <a:ln w="1831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958AA546-33D3-07B6-CA53-4A3CFD216B7B}"/>
                </a:ext>
              </a:extLst>
            </p:cNvPr>
            <p:cNvSpPr/>
            <p:nvPr/>
          </p:nvSpPr>
          <p:spPr>
            <a:xfrm>
              <a:off x="11204722" y="3836686"/>
              <a:ext cx="12211" cy="455232"/>
            </a:xfrm>
            <a:custGeom>
              <a:avLst/>
              <a:gdLst>
                <a:gd name="connsiteX0" fmla="*/ 0 w 12211"/>
                <a:gd name="connsiteY0" fmla="*/ 455233 h 455232"/>
                <a:gd name="connsiteX1" fmla="*/ 0 w 12211"/>
                <a:gd name="connsiteY1" fmla="*/ 0 h 455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11" h="455232">
                  <a:moveTo>
                    <a:pt x="0" y="455233"/>
                  </a:moveTo>
                  <a:lnTo>
                    <a:pt x="0" y="0"/>
                  </a:lnTo>
                </a:path>
              </a:pathLst>
            </a:custGeom>
            <a:ln w="18310" cap="flat">
              <a:solidFill>
                <a:srgbClr val="0A00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394677BC-DA9F-102D-44EB-ED0F69CF40AC}"/>
                </a:ext>
              </a:extLst>
            </p:cNvPr>
            <p:cNvSpPr/>
            <p:nvPr/>
          </p:nvSpPr>
          <p:spPr>
            <a:xfrm>
              <a:off x="11214882" y="3352879"/>
              <a:ext cx="12211" cy="635225"/>
            </a:xfrm>
            <a:custGeom>
              <a:avLst/>
              <a:gdLst>
                <a:gd name="connsiteX0" fmla="*/ 0 w 12211"/>
                <a:gd name="connsiteY0" fmla="*/ 635226 h 635225"/>
                <a:gd name="connsiteX1" fmla="*/ 0 w 12211"/>
                <a:gd name="connsiteY1" fmla="*/ 0 h 63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11" h="635225">
                  <a:moveTo>
                    <a:pt x="0" y="635226"/>
                  </a:moveTo>
                  <a:lnTo>
                    <a:pt x="0" y="0"/>
                  </a:lnTo>
                </a:path>
              </a:pathLst>
            </a:custGeom>
            <a:ln w="18310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975977926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6A490-8D4F-3679-E68B-20EDF921D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25A50F8-283E-6309-3CED-CBCDAE5D39A7}"/>
              </a:ext>
            </a:extLst>
          </p:cNvPr>
          <p:cNvGraphicFramePr>
            <a:graphicFrameLocks noGrp="1"/>
          </p:cNvGraphicFramePr>
          <p:nvPr/>
        </p:nvGraphicFramePr>
        <p:xfrm>
          <a:off x="3963278" y="1257299"/>
          <a:ext cx="7782155" cy="4571991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val="1218263767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506705198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252697410"/>
                    </a:ext>
                  </a:extLst>
                </a:gridCol>
                <a:gridCol w="2295755">
                  <a:extLst>
                    <a:ext uri="{9D8B030D-6E8A-4147-A177-3AD203B41FA5}">
                      <a16:colId xmlns:a16="http://schemas.microsoft.com/office/drawing/2014/main" val="3725767749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411313131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3942283903"/>
                    </a:ext>
                  </a:extLst>
                </a:gridCol>
              </a:tblGrid>
              <a:tr h="356016">
                <a:tc>
                  <a:txBody>
                    <a:bodyPr/>
                    <a:lstStyle/>
                    <a:p>
                      <a:endParaRPr lang="en-IN" sz="800"/>
                    </a:p>
                  </a:txBody>
                  <a:tcPr marL="0" marR="0" marT="0" anchor="b"/>
                </a:tc>
                <a:tc>
                  <a:txBody>
                    <a:bodyPr/>
                    <a:lstStyle/>
                    <a:p>
                      <a:pPr marL="0" algn="ctr" defTabSz="914378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800" b="1" kern="1200">
                          <a:solidFill>
                            <a:schemeClr val="bg1"/>
                          </a:solidFill>
                        </a:rPr>
                        <a:t>Pooled-BENRA group events (n/N; %)</a:t>
                      </a:r>
                      <a:endParaRPr lang="en-IN" sz="8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anchor="b"/>
                </a:tc>
                <a:tc>
                  <a:txBody>
                    <a:bodyPr/>
                    <a:lstStyle/>
                    <a:p>
                      <a:pPr marL="0" algn="ctr" defTabSz="914378" rtl="0" eaLnBrk="1" latinLnBrk="0" hangingPunct="1"/>
                      <a:r>
                        <a:rPr lang="en-US" sz="800" b="1" kern="1200">
                          <a:solidFill>
                            <a:schemeClr val="lt1"/>
                          </a:solidFill>
                        </a:rPr>
                        <a:t>PRED group events (n/N;%)</a:t>
                      </a:r>
                      <a:endParaRPr lang="en-IN" sz="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anchor="b"/>
                </a:tc>
                <a:tc>
                  <a:txBody>
                    <a:bodyPr/>
                    <a:lstStyle/>
                    <a:p>
                      <a:pPr algn="ctr"/>
                      <a:endParaRPr lang="en-IN" sz="800"/>
                    </a:p>
                  </a:txBody>
                  <a:tcPr marL="0" marR="0" marT="0" anchor="ctr"/>
                </a:tc>
                <a:tc>
                  <a:txBody>
                    <a:bodyPr/>
                    <a:lstStyle/>
                    <a:p>
                      <a:pPr marL="0" algn="ctr" defTabSz="914378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800" b="1" kern="1200">
                          <a:solidFill>
                            <a:schemeClr val="bg1"/>
                          </a:solidFill>
                        </a:rPr>
                        <a:t>HR (95% CI)</a:t>
                      </a:r>
                      <a:endParaRPr lang="en-IN" sz="8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anchor="b"/>
                </a:tc>
                <a:tc>
                  <a:txBody>
                    <a:bodyPr/>
                    <a:lstStyle/>
                    <a:p>
                      <a:pPr marL="0" algn="ctr" defTabSz="914378" rtl="0" eaLnBrk="1" latinLnBrk="0" hangingPunct="1"/>
                      <a:r>
                        <a:rPr lang="en-US" sz="800" b="1" kern="1200">
                          <a:solidFill>
                            <a:schemeClr val="lt1"/>
                          </a:solidFill>
                        </a:rPr>
                        <a:t>Log-rank </a:t>
                      </a:r>
                      <a:br>
                        <a:rPr lang="en-US" sz="800" b="1" kern="1200">
                          <a:solidFill>
                            <a:schemeClr val="lt1"/>
                          </a:solidFill>
                        </a:rPr>
                      </a:br>
                      <a:r>
                        <a:rPr lang="en-US" sz="800" b="1" kern="1200">
                          <a:solidFill>
                            <a:schemeClr val="lt1"/>
                          </a:solidFill>
                        </a:rPr>
                        <a:t>p value</a:t>
                      </a:r>
                      <a:endParaRPr lang="en-IN" sz="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anchor="b"/>
                </a:tc>
                <a:extLst>
                  <a:ext uri="{0D108BD9-81ED-4DB2-BD59-A6C34878D82A}">
                    <a16:rowId xmlns:a16="http://schemas.microsoft.com/office/drawing/2014/main" val="711674774"/>
                  </a:ext>
                </a:extLst>
              </a:tr>
              <a:tr h="168639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N" sz="800" b="1"/>
                        <a:t>Primary analysis</a:t>
                      </a:r>
                    </a:p>
                  </a:txBody>
                  <a:tcPr marR="0" marT="0" marB="0" anchor="ctr">
                    <a:solidFill>
                      <a:srgbClr val="CCCE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995641"/>
                  </a:ext>
                </a:extLst>
              </a:tr>
              <a:tr h="168639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IN" sz="800"/>
                        <a:t>Intention-to-treat population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marL="0" algn="ctr" defTabSz="914378" rtl="0" eaLnBrk="1" latinLnBrk="0" hangingPunct="1"/>
                      <a:r>
                        <a:rPr lang="en-IN" sz="800" b="0" u="none" strike="noStrike" kern="1200" baseline="0">
                          <a:solidFill>
                            <a:schemeClr val="dk1"/>
                          </a:solidFill>
                        </a:rPr>
                        <a:t>47/105 (44.8%)</a:t>
                      </a:r>
                      <a:endParaRPr lang="en-IN" sz="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b="0" u="none" strike="noStrike" kern="1200" baseline="0">
                          <a:solidFill>
                            <a:schemeClr val="dk1"/>
                          </a:solidFill>
                        </a:rPr>
                        <a:t>39/53 (73.6%) </a:t>
                      </a:r>
                      <a:endParaRPr lang="en-IN" sz="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IN" sz="1000"/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b="0" u="none" strike="noStrike" kern="1200" baseline="0">
                          <a:solidFill>
                            <a:schemeClr val="dk1"/>
                          </a:solidFill>
                        </a:rPr>
                        <a:t>0.39 (0.25–0.61)</a:t>
                      </a:r>
                      <a:endParaRPr lang="en-IN" sz="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b="0" u="none" strike="noStrike" kern="1200" baseline="0">
                          <a:solidFill>
                            <a:schemeClr val="dk1"/>
                          </a:solidFill>
                        </a:rPr>
                        <a:t>0.0003</a:t>
                      </a:r>
                      <a:endParaRPr lang="en-IN" sz="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75944881"/>
                  </a:ext>
                </a:extLst>
              </a:tr>
              <a:tr h="168639">
                <a:tc gridSpan="6">
                  <a:txBody>
                    <a:bodyPr/>
                    <a:lstStyle/>
                    <a:p>
                      <a:pPr marL="0" algn="l" defTabSz="914378" rtl="0" eaLnBrk="1" latinLnBrk="0" hangingPunct="1">
                        <a:lnSpc>
                          <a:spcPct val="90000"/>
                        </a:lnSpc>
                      </a:pPr>
                      <a:r>
                        <a:rPr lang="en-IN" sz="800" b="1" u="none" strike="noStrike" kern="1200" baseline="0">
                          <a:solidFill>
                            <a:schemeClr val="dk1"/>
                          </a:solidFill>
                        </a:rPr>
                        <a:t>Adjudicated diagnosis</a:t>
                      </a:r>
                      <a:endParaRPr lang="en-IN" sz="800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0" marT="0" marB="0" anchor="ctr">
                    <a:solidFill>
                      <a:srgbClr val="CCCE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174050"/>
                  </a:ext>
                </a:extLst>
              </a:tr>
              <a:tr h="16863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IN" sz="800"/>
                        <a:t>Asthma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marL="0" algn="ctr" defTabSz="914378" rtl="0" eaLnBrk="1" latinLnBrk="0" hangingPunct="1"/>
                      <a:r>
                        <a:rPr lang="en-IN" sz="800" b="0" u="none" strike="noStrike" kern="1200" baseline="0">
                          <a:solidFill>
                            <a:schemeClr val="dk1"/>
                          </a:solidFill>
                        </a:rPr>
                        <a:t>23/53 (43.4%)</a:t>
                      </a:r>
                      <a:endParaRPr lang="en-IN" sz="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b="0" u="none" strike="noStrike" kern="1200" baseline="0">
                          <a:solidFill>
                            <a:schemeClr val="dk1"/>
                          </a:solidFill>
                        </a:rPr>
                        <a:t>25/35 (71.4%) </a:t>
                      </a:r>
                      <a:endParaRPr lang="en-IN" sz="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IN" sz="1000"/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b="0" u="none" strike="noStrike" kern="1200" baseline="0">
                          <a:solidFill>
                            <a:schemeClr val="dk1"/>
                          </a:solidFill>
                        </a:rPr>
                        <a:t>0.44 (0.25–0.78) </a:t>
                      </a:r>
                      <a:endParaRPr lang="en-IN" sz="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b="0" u="none" strike="noStrike" kern="1200" baseline="0">
                          <a:solidFill>
                            <a:schemeClr val="dk1"/>
                          </a:solidFill>
                        </a:rPr>
                        <a:t>0.0037 </a:t>
                      </a:r>
                      <a:endParaRPr lang="en-IN" sz="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47097720"/>
                  </a:ext>
                </a:extLst>
              </a:tr>
              <a:tr h="16863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IN" sz="800"/>
                        <a:t>COPD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b="0" u="none" strike="noStrike" kern="1200" baseline="0">
                          <a:solidFill>
                            <a:schemeClr val="dk1"/>
                          </a:solidFill>
                        </a:rPr>
                        <a:t>19/36 (52.8%) </a:t>
                      </a:r>
                      <a:endParaRPr lang="en-IN" sz="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b="0" u="none" strike="noStrike" kern="1200" baseline="0">
                          <a:solidFill>
                            <a:schemeClr val="dk1"/>
                          </a:solidFill>
                        </a:rPr>
                        <a:t>10/13 (76.9%) </a:t>
                      </a:r>
                      <a:endParaRPr lang="en-IN" sz="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IN" sz="1000"/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b="0" u="none" strike="noStrike" kern="1200" baseline="0">
                          <a:solidFill>
                            <a:schemeClr val="dk1"/>
                          </a:solidFill>
                        </a:rPr>
                        <a:t>0.43 (0.20–0.93) </a:t>
                      </a:r>
                      <a:endParaRPr lang="en-IN" sz="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b="0" u="none" strike="noStrike" kern="1200" baseline="0">
                          <a:solidFill>
                            <a:schemeClr val="dk1"/>
                          </a:solidFill>
                        </a:rPr>
                        <a:t>0.027 </a:t>
                      </a:r>
                      <a:endParaRPr lang="en-IN" sz="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81668528"/>
                  </a:ext>
                </a:extLst>
              </a:tr>
              <a:tr h="168639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IN" sz="800"/>
                        <a:t>Asthma and COPD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b="0" u="none" strike="noStrike" kern="1200" baseline="0">
                          <a:solidFill>
                            <a:schemeClr val="dk1"/>
                          </a:solidFill>
                        </a:rPr>
                        <a:t>5/14 (35.7%) </a:t>
                      </a:r>
                      <a:endParaRPr lang="en-IN" sz="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b="0" u="none" strike="noStrike" kern="1200" baseline="0">
                          <a:solidFill>
                            <a:schemeClr val="dk1"/>
                          </a:solidFill>
                        </a:rPr>
                        <a:t>3/5 (60.0%) </a:t>
                      </a:r>
                      <a:endParaRPr lang="en-IN" sz="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IN" sz="1000"/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b="0" u="none" strike="noStrike" kern="1200" baseline="0">
                          <a:solidFill>
                            <a:schemeClr val="dk1"/>
                          </a:solidFill>
                        </a:rPr>
                        <a:t>0.69 (0.16–2.91) </a:t>
                      </a:r>
                      <a:endParaRPr lang="en-IN" sz="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b="0" u="none" strike="noStrike" kern="1200" baseline="0">
                          <a:solidFill>
                            <a:schemeClr val="dk1"/>
                          </a:solidFill>
                        </a:rPr>
                        <a:t>0.611 </a:t>
                      </a:r>
                      <a:endParaRPr lang="en-IN" sz="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78297951"/>
                  </a:ext>
                </a:extLst>
              </a:tr>
              <a:tr h="168639">
                <a:tc gridSpan="6">
                  <a:txBody>
                    <a:bodyPr/>
                    <a:lstStyle/>
                    <a:p>
                      <a:pPr marL="0" algn="l" defTabSz="914378" rtl="0" eaLnBrk="1" latinLnBrk="0" hangingPunct="1">
                        <a:lnSpc>
                          <a:spcPct val="90000"/>
                        </a:lnSpc>
                      </a:pPr>
                      <a:r>
                        <a:rPr lang="en-IN" sz="800" b="1" u="none" strike="noStrike" kern="1200" baseline="0">
                          <a:solidFill>
                            <a:schemeClr val="dk1"/>
                          </a:solidFill>
                        </a:rPr>
                        <a:t>FEV</a:t>
                      </a:r>
                      <a:r>
                        <a:rPr lang="en-IN" sz="800" b="1" u="none" strike="noStrike" kern="1200" baseline="-25000">
                          <a:solidFill>
                            <a:schemeClr val="dk1"/>
                          </a:solidFill>
                        </a:rPr>
                        <a:t>1</a:t>
                      </a:r>
                      <a:r>
                        <a:rPr lang="en-IN" sz="800" b="1" u="none" strike="noStrike" kern="1200" baseline="0">
                          <a:solidFill>
                            <a:schemeClr val="dk1"/>
                          </a:solidFill>
                        </a:rPr>
                        <a:t> strata</a:t>
                      </a:r>
                      <a:endParaRPr lang="en-IN" sz="800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0" marT="0" marB="0" anchor="ctr">
                    <a:solidFill>
                      <a:srgbClr val="CCCE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775081"/>
                  </a:ext>
                </a:extLst>
              </a:tr>
              <a:tr h="168639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IN" sz="800"/>
                        <a:t>≥50% predicted normal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b="0" u="none" strike="noStrike" kern="1200" baseline="0">
                          <a:solidFill>
                            <a:schemeClr val="dk1"/>
                          </a:solidFill>
                        </a:rPr>
                        <a:t>32/78 (41.0%) </a:t>
                      </a:r>
                      <a:endParaRPr lang="en-IN" sz="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b="0" u="none" strike="noStrike" kern="1200" baseline="0">
                          <a:solidFill>
                            <a:schemeClr val="dk1"/>
                          </a:solidFill>
                        </a:rPr>
                        <a:t>27/40 (67.5%) </a:t>
                      </a:r>
                      <a:endParaRPr lang="en-IN" sz="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IN" sz="1000"/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b="0" u="none" strike="noStrike" kern="1200" baseline="0">
                          <a:solidFill>
                            <a:schemeClr val="dk1"/>
                          </a:solidFill>
                        </a:rPr>
                        <a:t>0.51 (0.30–0.85) </a:t>
                      </a:r>
                      <a:endParaRPr lang="en-IN" sz="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b="0" u="none" strike="noStrike" kern="1200" baseline="0">
                          <a:solidFill>
                            <a:schemeClr val="dk1"/>
                          </a:solidFill>
                        </a:rPr>
                        <a:t>0.0087 </a:t>
                      </a:r>
                      <a:endParaRPr lang="en-IN" sz="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1785704"/>
                  </a:ext>
                </a:extLst>
              </a:tr>
              <a:tr h="168639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IN" sz="800"/>
                        <a:t>&lt;50% predicted normal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b="0" u="none" strike="noStrike" kern="1200" baseline="0">
                          <a:solidFill>
                            <a:schemeClr val="dk1"/>
                          </a:solidFill>
                        </a:rPr>
                        <a:t>15/27 (55.6%) </a:t>
                      </a:r>
                      <a:endParaRPr lang="en-IN" sz="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b="0" u="none" strike="noStrike" kern="1200" baseline="0">
                          <a:solidFill>
                            <a:schemeClr val="dk1"/>
                          </a:solidFill>
                        </a:rPr>
                        <a:t>12/13 (92.3%) </a:t>
                      </a:r>
                      <a:endParaRPr lang="en-IN" sz="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IN" sz="1000"/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b="0" u="none" strike="noStrike" kern="1200" baseline="0">
                          <a:solidFill>
                            <a:schemeClr val="dk1"/>
                          </a:solidFill>
                        </a:rPr>
                        <a:t>0.18 (0.07–0.47) </a:t>
                      </a:r>
                      <a:endParaRPr lang="en-IN" sz="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b="0" u="none" strike="noStrike" kern="1200" baseline="0">
                          <a:solidFill>
                            <a:schemeClr val="dk1"/>
                          </a:solidFill>
                        </a:rPr>
                        <a:t>0.0012 </a:t>
                      </a:r>
                      <a:endParaRPr lang="en-IN" sz="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16580421"/>
                  </a:ext>
                </a:extLst>
              </a:tr>
              <a:tr h="168639">
                <a:tc gridSpan="6">
                  <a:txBody>
                    <a:bodyPr/>
                    <a:lstStyle/>
                    <a:p>
                      <a:pPr marL="0" algn="l" defTabSz="914378" rtl="0" eaLnBrk="1" latinLnBrk="0" hangingPunct="1">
                        <a:lnSpc>
                          <a:spcPct val="90000"/>
                        </a:lnSpc>
                      </a:pPr>
                      <a:r>
                        <a:rPr lang="en-IN" sz="800" b="1" u="none" strike="noStrike" kern="1200" baseline="0">
                          <a:solidFill>
                            <a:schemeClr val="dk1"/>
                          </a:solidFill>
                        </a:rPr>
                        <a:t>Smoking history</a:t>
                      </a:r>
                      <a:endParaRPr lang="en-IN" sz="800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0" marT="0" marB="0" anchor="ctr">
                    <a:solidFill>
                      <a:srgbClr val="CCCED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IN" sz="100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IN" sz="100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IN" sz="100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IN" sz="100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IN" sz="100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458246"/>
                  </a:ext>
                </a:extLst>
              </a:tr>
              <a:tr h="168639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IN" sz="800"/>
                        <a:t>Current smoker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b="0" u="none" strike="noStrike" kern="1200" baseline="0">
                          <a:solidFill>
                            <a:schemeClr val="dk1"/>
                          </a:solidFill>
                        </a:rPr>
                        <a:t>6/11 (54.5%) </a:t>
                      </a:r>
                      <a:endParaRPr lang="en-IN" sz="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b="0" u="none" strike="noStrike" kern="1200" baseline="0">
                          <a:solidFill>
                            <a:schemeClr val="dk1"/>
                          </a:solidFill>
                        </a:rPr>
                        <a:t>4/4 (100%) </a:t>
                      </a:r>
                      <a:endParaRPr lang="en-IN" sz="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IN" sz="1000"/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b="0" u="none" strike="noStrike" kern="1200" baseline="0">
                          <a:solidFill>
                            <a:schemeClr val="dk1"/>
                          </a:solidFill>
                        </a:rPr>
                        <a:t>0.25 (0.05–1.15) </a:t>
                      </a:r>
                      <a:endParaRPr lang="en-IN" sz="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b="0" u="none" strike="noStrike" kern="1200" baseline="0">
                          <a:solidFill>
                            <a:schemeClr val="dk1"/>
                          </a:solidFill>
                        </a:rPr>
                        <a:t>0.055 </a:t>
                      </a:r>
                      <a:endParaRPr lang="en-IN" sz="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7268640"/>
                  </a:ext>
                </a:extLst>
              </a:tr>
              <a:tr h="168639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IN" sz="800"/>
                        <a:t>Ex-smoker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b="0" u="none" strike="noStrike" kern="1200" baseline="0">
                          <a:solidFill>
                            <a:schemeClr val="dk1"/>
                          </a:solidFill>
                        </a:rPr>
                        <a:t>23/53 (43.4%) </a:t>
                      </a:r>
                      <a:endParaRPr lang="en-IN" sz="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b="0" u="none" strike="noStrike" kern="1200" baseline="0">
                          <a:solidFill>
                            <a:schemeClr val="dk1"/>
                          </a:solidFill>
                        </a:rPr>
                        <a:t>19/27 (70.4%) </a:t>
                      </a:r>
                      <a:endParaRPr lang="en-IN" sz="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IN" sz="1000"/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b="0" u="none" strike="noStrike" kern="1200" baseline="0">
                          <a:solidFill>
                            <a:schemeClr val="dk1"/>
                          </a:solidFill>
                        </a:rPr>
                        <a:t>0.48 (0.26–0.89) </a:t>
                      </a:r>
                      <a:endParaRPr lang="en-IN" sz="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b="0" u="none" strike="noStrike" kern="1200" baseline="0">
                          <a:solidFill>
                            <a:schemeClr val="dk1"/>
                          </a:solidFill>
                        </a:rPr>
                        <a:t>0.017 </a:t>
                      </a:r>
                      <a:endParaRPr lang="en-IN" sz="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85243176"/>
                  </a:ext>
                </a:extLst>
              </a:tr>
              <a:tr h="168639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IN" sz="800"/>
                        <a:t>Non-smoker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b="0" u="none" strike="noStrike" kern="1200" baseline="0">
                          <a:solidFill>
                            <a:schemeClr val="dk1"/>
                          </a:solidFill>
                        </a:rPr>
                        <a:t>18/41 (43.9%) </a:t>
                      </a:r>
                      <a:endParaRPr lang="en-IN" sz="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b="0" u="none" strike="noStrike" kern="1200" baseline="0">
                          <a:solidFill>
                            <a:schemeClr val="dk1"/>
                          </a:solidFill>
                        </a:rPr>
                        <a:t>16/22 (72.2%) </a:t>
                      </a:r>
                      <a:endParaRPr lang="en-IN" sz="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IN" sz="1000"/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b="0" u="none" strike="noStrike" kern="1200" baseline="0">
                          <a:solidFill>
                            <a:schemeClr val="dk1"/>
                          </a:solidFill>
                        </a:rPr>
                        <a:t>0.45 (0.23–0.89) </a:t>
                      </a:r>
                      <a:endParaRPr lang="en-IN" sz="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b="0" u="none" strike="noStrike" kern="1200" baseline="0">
                          <a:solidFill>
                            <a:schemeClr val="dk1"/>
                          </a:solidFill>
                        </a:rPr>
                        <a:t>0.018 </a:t>
                      </a:r>
                      <a:endParaRPr lang="en-IN" sz="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02536784"/>
                  </a:ext>
                </a:extLst>
              </a:tr>
              <a:tr h="168639">
                <a:tc gridSpan="6">
                  <a:txBody>
                    <a:bodyPr/>
                    <a:lstStyle/>
                    <a:p>
                      <a:pPr marL="0" algn="l" defTabSz="914378" rtl="0" eaLnBrk="1" latinLnBrk="0" hangingPunct="1">
                        <a:lnSpc>
                          <a:spcPct val="90000"/>
                        </a:lnSpc>
                      </a:pPr>
                      <a:r>
                        <a:rPr lang="en-IN" sz="800" b="1" u="none" strike="noStrike" kern="1200" baseline="0">
                          <a:solidFill>
                            <a:schemeClr val="dk1"/>
                          </a:solidFill>
                        </a:rPr>
                        <a:t>Gender</a:t>
                      </a:r>
                      <a:endParaRPr lang="en-IN" sz="800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0" marT="0" marB="0" anchor="ctr">
                    <a:solidFill>
                      <a:srgbClr val="CCCED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IN" sz="100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IN" sz="100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IN" sz="100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IN" sz="100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IN" sz="100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541396"/>
                  </a:ext>
                </a:extLst>
              </a:tr>
              <a:tr h="168639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IN" sz="800"/>
                        <a:t>Male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b="0" u="none" strike="noStrike" kern="1200" baseline="0">
                          <a:solidFill>
                            <a:schemeClr val="dk1"/>
                          </a:solidFill>
                        </a:rPr>
                        <a:t>13/41 (31.7%) </a:t>
                      </a:r>
                      <a:endParaRPr lang="en-IN" sz="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b="0" u="none" strike="noStrike" kern="1200" baseline="0">
                          <a:solidFill>
                            <a:schemeClr val="dk1"/>
                          </a:solidFill>
                        </a:rPr>
                        <a:t>22/31 (71.0%) </a:t>
                      </a:r>
                      <a:endParaRPr lang="en-IN" sz="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IN" sz="1000"/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b="0" u="none" strike="noStrike" kern="1200" baseline="0">
                          <a:solidFill>
                            <a:schemeClr val="dk1"/>
                          </a:solidFill>
                        </a:rPr>
                        <a:t>0.39 (0.19–0.77) </a:t>
                      </a:r>
                      <a:endParaRPr lang="en-IN" sz="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b="0" u="none" strike="noStrike" kern="1200" baseline="0">
                          <a:solidFill>
                            <a:schemeClr val="dk1"/>
                          </a:solidFill>
                        </a:rPr>
                        <a:t>0.0050 </a:t>
                      </a:r>
                      <a:endParaRPr lang="en-IN" sz="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54619921"/>
                  </a:ext>
                </a:extLst>
              </a:tr>
              <a:tr h="168639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IN" sz="800"/>
                        <a:t>Female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b="0" u="none" strike="noStrike" kern="1200" baseline="0">
                          <a:solidFill>
                            <a:schemeClr val="dk1"/>
                          </a:solidFill>
                        </a:rPr>
                        <a:t>34/64 (53.1%) </a:t>
                      </a:r>
                      <a:endParaRPr lang="en-IN" sz="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b="0" u="none" strike="noStrike" kern="1200" baseline="0">
                          <a:solidFill>
                            <a:schemeClr val="dk1"/>
                          </a:solidFill>
                        </a:rPr>
                        <a:t>17/22 (77.3%) </a:t>
                      </a:r>
                      <a:endParaRPr lang="en-IN" sz="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IN" sz="1000"/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b="0" u="none" strike="noStrike" kern="1200" baseline="0">
                          <a:solidFill>
                            <a:schemeClr val="dk1"/>
                          </a:solidFill>
                        </a:rPr>
                        <a:t>0.45 (0.25–0.81) </a:t>
                      </a:r>
                      <a:endParaRPr lang="en-IN" sz="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b="0" u="none" strike="noStrike" kern="1200" baseline="0">
                          <a:solidFill>
                            <a:schemeClr val="dk1"/>
                          </a:solidFill>
                        </a:rPr>
                        <a:t>0.0066</a:t>
                      </a:r>
                      <a:endParaRPr lang="en-IN" sz="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7946903"/>
                  </a:ext>
                </a:extLst>
              </a:tr>
              <a:tr h="168639">
                <a:tc gridSpan="6">
                  <a:txBody>
                    <a:bodyPr/>
                    <a:lstStyle/>
                    <a:p>
                      <a:pPr marL="0" algn="l" defTabSz="914378" rtl="0" eaLnBrk="1" latinLnBrk="0" hangingPunct="1">
                        <a:lnSpc>
                          <a:spcPct val="90000"/>
                        </a:lnSpc>
                      </a:pPr>
                      <a:r>
                        <a:rPr lang="en-IN" sz="800" b="1" u="none" strike="noStrike" kern="1200" baseline="0">
                          <a:solidFill>
                            <a:schemeClr val="dk1"/>
                          </a:solidFill>
                        </a:rPr>
                        <a:t>Age, years</a:t>
                      </a:r>
                      <a:endParaRPr lang="en-IN" sz="800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0" marT="0" marB="0" anchor="ctr">
                    <a:solidFill>
                      <a:srgbClr val="CCCED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IN" sz="100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IN" sz="100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IN" sz="100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IN" sz="100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IN" sz="100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471243"/>
                  </a:ext>
                </a:extLst>
              </a:tr>
              <a:tr h="168639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IN" sz="800"/>
                        <a:t>&lt;50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b="0" u="none" strike="noStrike" kern="1200" baseline="0">
                          <a:solidFill>
                            <a:schemeClr val="dk1"/>
                          </a:solidFill>
                        </a:rPr>
                        <a:t>11/34 (32.4%) </a:t>
                      </a:r>
                      <a:endParaRPr lang="en-IN" sz="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b="0" u="none" strike="noStrike" kern="1200" baseline="0">
                          <a:solidFill>
                            <a:schemeClr val="dk1"/>
                          </a:solidFill>
                        </a:rPr>
                        <a:t>9/13 (69.2%) </a:t>
                      </a:r>
                      <a:endParaRPr lang="en-IN" sz="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IN" sz="1000"/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b="0" u="none" strike="noStrike" kern="1200" baseline="0">
                          <a:solidFill>
                            <a:schemeClr val="dk1"/>
                          </a:solidFill>
                        </a:rPr>
                        <a:t>0.38 (0.16–0.93) </a:t>
                      </a:r>
                      <a:endParaRPr lang="en-IN" sz="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b="0" u="none" strike="noStrike" kern="1200" baseline="0">
                          <a:solidFill>
                            <a:schemeClr val="dk1"/>
                          </a:solidFill>
                        </a:rPr>
                        <a:t>0.028 </a:t>
                      </a:r>
                      <a:endParaRPr lang="en-IN" sz="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07456806"/>
                  </a:ext>
                </a:extLst>
              </a:tr>
              <a:tr h="168639">
                <a:tc>
                  <a:txBody>
                    <a:bodyPr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/>
                        <a:t>≥50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b="0" u="none" strike="noStrike" kern="1200" baseline="0">
                          <a:solidFill>
                            <a:schemeClr val="dk1"/>
                          </a:solidFill>
                        </a:rPr>
                        <a:t>36/71 (50.7%) </a:t>
                      </a:r>
                      <a:endParaRPr lang="en-IN" sz="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b="0" u="none" strike="noStrike" kern="1200" baseline="0">
                          <a:solidFill>
                            <a:schemeClr val="dk1"/>
                          </a:solidFill>
                        </a:rPr>
                        <a:t>30/40 (75.0%) </a:t>
                      </a:r>
                      <a:endParaRPr lang="en-IN" sz="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IN" sz="1000"/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b="0" u="none" strike="noStrike" kern="1200" baseline="0">
                          <a:solidFill>
                            <a:schemeClr val="dk1"/>
                          </a:solidFill>
                        </a:rPr>
                        <a:t>0.49 (0.30–0.80) </a:t>
                      </a:r>
                      <a:endParaRPr lang="en-IN" sz="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b="0" u="none" strike="noStrike" kern="1200" baseline="0">
                          <a:solidFill>
                            <a:schemeClr val="dk1"/>
                          </a:solidFill>
                        </a:rPr>
                        <a:t>0.0080 </a:t>
                      </a:r>
                      <a:endParaRPr lang="en-IN" sz="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31317301"/>
                  </a:ext>
                </a:extLst>
              </a:tr>
              <a:tr h="168639">
                <a:tc gridSpan="6">
                  <a:txBody>
                    <a:bodyPr/>
                    <a:lstStyle/>
                    <a:p>
                      <a:pPr marL="0" algn="l" defTabSz="914378" rtl="0" eaLnBrk="1" latinLnBrk="0" hangingPunct="1">
                        <a:lnSpc>
                          <a:spcPct val="90000"/>
                        </a:lnSpc>
                      </a:pPr>
                      <a:r>
                        <a:rPr lang="en-IN" sz="800" b="1" u="none" strike="noStrike" kern="1200" baseline="0">
                          <a:solidFill>
                            <a:schemeClr val="dk1"/>
                          </a:solidFill>
                        </a:rPr>
                        <a:t>Eosinophils, cell per µl</a:t>
                      </a:r>
                      <a:endParaRPr lang="en-IN" sz="800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0" marT="0" marB="0" anchor="ctr">
                    <a:solidFill>
                      <a:srgbClr val="CCCED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IN" sz="100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IN" sz="100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IN" sz="100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IN" sz="100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IN" sz="100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523430"/>
                  </a:ext>
                </a:extLst>
              </a:tr>
              <a:tr h="168639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IN" sz="800"/>
                        <a:t>300-500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b="0" u="none" strike="noStrike" kern="1200" baseline="0">
                          <a:solidFill>
                            <a:schemeClr val="dk1"/>
                          </a:solidFill>
                        </a:rPr>
                        <a:t>25/55 (45.5%) </a:t>
                      </a:r>
                      <a:endParaRPr lang="en-IN" sz="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b="0" u="none" strike="noStrike" kern="1200" baseline="0">
                          <a:solidFill>
                            <a:schemeClr val="dk1"/>
                          </a:solidFill>
                        </a:rPr>
                        <a:t>13/16 (81.3%) </a:t>
                      </a:r>
                      <a:endParaRPr lang="en-IN" sz="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IN" sz="1000"/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b="0" u="none" strike="noStrike" kern="1200" baseline="0">
                          <a:solidFill>
                            <a:schemeClr val="dk1"/>
                          </a:solidFill>
                        </a:rPr>
                        <a:t>0.39 (0.20–0.77) </a:t>
                      </a:r>
                      <a:endParaRPr lang="en-IN" sz="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b="0" u="none" strike="noStrike" kern="1200" baseline="0">
                          <a:solidFill>
                            <a:schemeClr val="dk1"/>
                          </a:solidFill>
                        </a:rPr>
                        <a:t>0.0048 </a:t>
                      </a:r>
                      <a:endParaRPr lang="en-IN" sz="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90345790"/>
                  </a:ext>
                </a:extLst>
              </a:tr>
              <a:tr h="168639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IN" sz="800"/>
                        <a:t>&gt;500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b="0" u="none" strike="noStrike" kern="1200" baseline="0">
                          <a:solidFill>
                            <a:schemeClr val="dk1"/>
                          </a:solidFill>
                        </a:rPr>
                        <a:t>22/50 (44.0%) </a:t>
                      </a:r>
                      <a:endParaRPr lang="en-IN" sz="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b="0" u="none" strike="noStrike" kern="1200" baseline="0">
                          <a:solidFill>
                            <a:schemeClr val="dk1"/>
                          </a:solidFill>
                        </a:rPr>
                        <a:t>26/37 (70.3%) </a:t>
                      </a:r>
                      <a:endParaRPr lang="en-IN" sz="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IN" sz="1000"/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b="0" u="none" strike="noStrike" kern="1200" baseline="0">
                          <a:solidFill>
                            <a:schemeClr val="dk1"/>
                          </a:solidFill>
                        </a:rPr>
                        <a:t>0.49 (0.27–0.86) </a:t>
                      </a:r>
                      <a:endParaRPr lang="en-IN" sz="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b="0" u="none" strike="noStrike" kern="1200" baseline="0">
                          <a:solidFill>
                            <a:schemeClr val="dk1"/>
                          </a:solidFill>
                        </a:rPr>
                        <a:t>0.012 </a:t>
                      </a:r>
                      <a:endParaRPr lang="en-IN" sz="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4345695"/>
                  </a:ext>
                </a:extLst>
              </a:tr>
              <a:tr h="168639">
                <a:tc gridSpan="6">
                  <a:txBody>
                    <a:bodyPr/>
                    <a:lstStyle/>
                    <a:p>
                      <a:pPr marL="0" algn="l" defTabSz="914378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800" b="1" u="none" strike="noStrike" kern="1200" baseline="0">
                          <a:solidFill>
                            <a:schemeClr val="dk1"/>
                          </a:solidFill>
                        </a:rPr>
                        <a:t>Fractional exhaled nitric oxide, parts per billion</a:t>
                      </a:r>
                      <a:endParaRPr lang="en-IN" sz="800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0" marT="0" marB="0" anchor="ctr">
                    <a:solidFill>
                      <a:srgbClr val="CCCED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IN" sz="100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IN" sz="100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IN" sz="100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IN" sz="100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IN" sz="100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382968"/>
                  </a:ext>
                </a:extLst>
              </a:tr>
              <a:tr h="168639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IN" sz="800"/>
                        <a:t>≤30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marL="0" algn="ctr" defTabSz="914378" rtl="0" eaLnBrk="1" latinLnBrk="0" hangingPunct="1"/>
                      <a:r>
                        <a:rPr lang="en-IN" sz="800" b="0" u="none" strike="noStrike" kern="1200" baseline="0">
                          <a:solidFill>
                            <a:schemeClr val="dk1"/>
                          </a:solidFill>
                        </a:rPr>
                        <a:t>22/39 (56.4%) </a:t>
                      </a:r>
                      <a:endParaRPr lang="en-IN" sz="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b="0" u="none" strike="noStrike" kern="1200" baseline="0">
                          <a:solidFill>
                            <a:schemeClr val="dk1"/>
                          </a:solidFill>
                        </a:rPr>
                        <a:t>12/17 (70.6%) </a:t>
                      </a:r>
                      <a:endParaRPr lang="en-IN" sz="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IN" sz="1000"/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b="0" u="none" strike="noStrike" kern="1200" baseline="0">
                          <a:solidFill>
                            <a:schemeClr val="dk1"/>
                          </a:solidFill>
                        </a:rPr>
                        <a:t>0.61 (0.30–1.23) </a:t>
                      </a:r>
                      <a:endParaRPr lang="en-IN" sz="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b="0" u="none" strike="noStrike" kern="1200" baseline="0">
                          <a:solidFill>
                            <a:schemeClr val="dk1"/>
                          </a:solidFill>
                        </a:rPr>
                        <a:t>0.16 </a:t>
                      </a:r>
                      <a:endParaRPr lang="en-IN" sz="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76129934"/>
                  </a:ext>
                </a:extLst>
              </a:tr>
              <a:tr h="168639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IN" sz="800"/>
                        <a:t>&gt;30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800" b="0" u="none" strike="noStrike" kern="1200" baseline="0">
                          <a:solidFill>
                            <a:schemeClr val="dk1"/>
                          </a:solidFill>
                        </a:rPr>
                        <a:t>23/63 (36.5%) </a:t>
                      </a:r>
                      <a:endParaRPr lang="en-IN" sz="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b="0" u="none" strike="noStrike" kern="1200" baseline="0">
                          <a:solidFill>
                            <a:schemeClr val="dk1"/>
                          </a:solidFill>
                        </a:rPr>
                        <a:t>25/34 (73.5%) </a:t>
                      </a:r>
                      <a:endParaRPr lang="en-IN" sz="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IN" sz="1000"/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b="0" u="none" strike="noStrike" kern="1200" baseline="0">
                          <a:solidFill>
                            <a:schemeClr val="dk1"/>
                          </a:solidFill>
                        </a:rPr>
                        <a:t>0.36 (0.20–0.65) </a:t>
                      </a:r>
                      <a:endParaRPr lang="en-IN" sz="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b="0" u="none" strike="noStrike" kern="1200" baseline="0">
                          <a:solidFill>
                            <a:schemeClr val="dk1"/>
                          </a:solidFill>
                        </a:rPr>
                        <a:t>0.0003 </a:t>
                      </a:r>
                      <a:endParaRPr lang="en-IN" sz="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89279667"/>
                  </a:ext>
                </a:extLst>
              </a:tr>
            </a:tbl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8413965-7D2D-7F5B-71B1-7F300F10D910}"/>
              </a:ext>
            </a:extLst>
          </p:cNvPr>
          <p:cNvSpPr/>
          <p:nvPr/>
        </p:nvSpPr>
        <p:spPr>
          <a:xfrm>
            <a:off x="457200" y="2375910"/>
            <a:ext cx="3296093" cy="2334768"/>
          </a:xfrm>
          <a:prstGeom prst="roundRect">
            <a:avLst>
              <a:gd name="adj" fmla="val 6904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Point estimates for time to treatment failure all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favored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pooled-BENRA irrespective of age, sex, disease,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baseline FEV</a:t>
            </a:r>
            <a:r>
              <a:rPr kumimoji="0" lang="en-GB" sz="1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or the biomarkers at exacerbation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bEOS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and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FeNO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F4EB51-A07D-1224-D8D7-E23027388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1"/>
            <a:ext cx="11277600" cy="800100"/>
          </a:xfrm>
        </p:spPr>
        <p:txBody>
          <a:bodyPr>
            <a:normAutofit fontScale="90000"/>
          </a:bodyPr>
          <a:lstStyle/>
          <a:p>
            <a:r>
              <a:rPr lang="en-GB"/>
              <a:t>Post-hoc Sub-group Analysis for Time to Treatment Failure in PRED and Pooled-BENRA Groups</a:t>
            </a:r>
            <a:endParaRPr lang="en-IN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196829-9B18-BD60-DE88-0B5B2192DD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1" y="5829300"/>
            <a:ext cx="7449854" cy="1028700"/>
          </a:xfrm>
        </p:spPr>
        <p:txBody>
          <a:bodyPr/>
          <a:lstStyle/>
          <a:p>
            <a:r>
              <a:rPr lang="en-IN" sz="800" b="1"/>
              <a:t>Results are descriptive only. p-values are not corrected for multiplicity. </a:t>
            </a:r>
          </a:p>
          <a:p>
            <a:r>
              <a:rPr lang="en-IN" sz="800"/>
              <a:t>Notes: Data are presented according to diagnosis, steady state lung function, smoking history, sex, age, and exacerbation biomarkers (</a:t>
            </a:r>
            <a:r>
              <a:rPr lang="en-IN" sz="800" err="1"/>
              <a:t>esoinophills</a:t>
            </a:r>
            <a:r>
              <a:rPr lang="en-IN" sz="800"/>
              <a:t> and fractional exhaled nitric oxide). The PRED group indicates the prednisolone only group. </a:t>
            </a:r>
            <a:br>
              <a:rPr lang="en-IN" sz="800"/>
            </a:br>
            <a:r>
              <a:rPr lang="en-IN" sz="800"/>
              <a:t>The pooled-BENRA group indicated the </a:t>
            </a:r>
            <a:r>
              <a:rPr lang="en-IN" sz="800" err="1"/>
              <a:t>benralizumab</a:t>
            </a:r>
            <a:r>
              <a:rPr lang="en-IN" sz="800"/>
              <a:t> alone and the </a:t>
            </a:r>
            <a:r>
              <a:rPr lang="en-IN" sz="800" err="1"/>
              <a:t>benralizumab</a:t>
            </a:r>
            <a:r>
              <a:rPr lang="en-IN" sz="800"/>
              <a:t> plus prednisolone groups pooled together. </a:t>
            </a:r>
          </a:p>
          <a:p>
            <a:r>
              <a:rPr lang="en-IN" sz="800"/>
              <a:t>BENRA = </a:t>
            </a:r>
            <a:r>
              <a:rPr lang="en-IN" sz="800" err="1"/>
              <a:t>benralizumab</a:t>
            </a:r>
            <a:r>
              <a:rPr lang="en-IN" sz="800"/>
              <a:t>; </a:t>
            </a:r>
            <a:r>
              <a:rPr lang="en-IN" sz="800" err="1"/>
              <a:t>bEOS</a:t>
            </a:r>
            <a:r>
              <a:rPr lang="en-IN" sz="800"/>
              <a:t> = blood eosinophils; CI: confidence interval; COPD = chronic obstructive pulmonary disease; </a:t>
            </a:r>
            <a:r>
              <a:rPr lang="en-IN" sz="800" err="1"/>
              <a:t>FeNO</a:t>
            </a:r>
            <a:r>
              <a:rPr lang="en-IN" sz="800"/>
              <a:t> = fractional exhaled nitric oxide; FEV</a:t>
            </a:r>
            <a:r>
              <a:rPr lang="en-IN" sz="800" baseline="-25000"/>
              <a:t>1</a:t>
            </a:r>
            <a:r>
              <a:rPr lang="en-IN" sz="800"/>
              <a:t> = forced expiratory volume in 1 second; HR = hazard ratio; PRED = prednisolone.</a:t>
            </a:r>
          </a:p>
          <a:p>
            <a:r>
              <a:rPr lang="en-IN" sz="800"/>
              <a:t>Ramakrishnan S et al. </a:t>
            </a:r>
            <a:r>
              <a:rPr lang="en-IN" sz="800" i="1"/>
              <a:t>Lancet Respir Med</a:t>
            </a:r>
            <a:r>
              <a:rPr lang="en-IN" sz="800"/>
              <a:t>. 2025;13:59-68.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4067F9-480C-A752-25FF-18B16F486404}"/>
              </a:ext>
            </a:extLst>
          </p:cNvPr>
          <p:cNvGrpSpPr/>
          <p:nvPr/>
        </p:nvGrpSpPr>
        <p:grpSpPr>
          <a:xfrm>
            <a:off x="7794779" y="1457156"/>
            <a:ext cx="2414694" cy="4845789"/>
            <a:chOff x="7374900" y="1457156"/>
            <a:chExt cx="3013016" cy="4845789"/>
          </a:xfrm>
        </p:grpSpPr>
        <p:graphicFrame>
          <p:nvGraphicFramePr>
            <p:cNvPr id="11" name="Chart 10">
              <a:extLst>
                <a:ext uri="{FF2B5EF4-FFF2-40B4-BE49-F238E27FC236}">
                  <a16:creationId xmlns:a16="http://schemas.microsoft.com/office/drawing/2014/main" id="{D08E377E-7121-F120-8DB6-8E502EF0AB40}"/>
                </a:ext>
              </a:extLst>
            </p:cNvPr>
            <p:cNvGraphicFramePr/>
            <p:nvPr/>
          </p:nvGraphicFramePr>
          <p:xfrm>
            <a:off x="7809596" y="1457156"/>
            <a:ext cx="2209047" cy="45719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C287652-25E6-A171-F7A3-077C0DC68747}"/>
                </a:ext>
              </a:extLst>
            </p:cNvPr>
            <p:cNvGrpSpPr/>
            <p:nvPr/>
          </p:nvGrpSpPr>
          <p:grpSpPr>
            <a:xfrm>
              <a:off x="7374900" y="5833266"/>
              <a:ext cx="3013016" cy="469679"/>
              <a:chOff x="7374900" y="5833266"/>
              <a:chExt cx="3013016" cy="469679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4649D4F2-BFF5-7FA3-18BB-AF099041C7C5}"/>
                  </a:ext>
                </a:extLst>
              </p:cNvPr>
              <p:cNvGrpSpPr/>
              <p:nvPr/>
            </p:nvGrpSpPr>
            <p:grpSpPr>
              <a:xfrm>
                <a:off x="8344845" y="6105137"/>
                <a:ext cx="2043071" cy="197808"/>
                <a:chOff x="8344845" y="6093209"/>
                <a:chExt cx="2043071" cy="197808"/>
              </a:xfrm>
            </p:grpSpPr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A27C589-3D66-D147-A696-5AE693503E96}"/>
                    </a:ext>
                  </a:extLst>
                </p:cNvPr>
                <p:cNvSpPr txBox="1"/>
                <p:nvPr/>
              </p:nvSpPr>
              <p:spPr>
                <a:xfrm>
                  <a:off x="8344845" y="6167906"/>
                  <a:ext cx="982647" cy="12311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7F134C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1" i="0" u="none" strike="noStrike" kern="1200" cap="none" spc="0" normalizeH="0" baseline="0" noProof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Favours</a:t>
                  </a:r>
                  <a:r>
                    <a:rPr kumimoji="0" lang="en-US" sz="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 BENRA</a:t>
                  </a:r>
                </a:p>
              </p:txBody>
            </p:sp>
            <p:cxnSp>
              <p:nvCxnSpPr>
                <p:cNvPr id="16" name="Straight Arrow Connector 15">
                  <a:extLst>
                    <a:ext uri="{FF2B5EF4-FFF2-40B4-BE49-F238E27FC236}">
                      <a16:creationId xmlns:a16="http://schemas.microsoft.com/office/drawing/2014/main" id="{0A67C4F9-F12F-3A2D-A7DA-4BD55554255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55075" y="6093209"/>
                  <a:ext cx="457200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956F10E-FF36-F897-5E08-6C624A7842CD}"/>
                    </a:ext>
                  </a:extLst>
                </p:cNvPr>
                <p:cNvSpPr txBox="1"/>
                <p:nvPr/>
              </p:nvSpPr>
              <p:spPr>
                <a:xfrm>
                  <a:off x="9455074" y="6167906"/>
                  <a:ext cx="932842" cy="12311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7F134C"/>
                    </a:buClr>
                    <a:buSzTx/>
                    <a:buFontTx/>
                    <a:buNone/>
                    <a:tabLst/>
                    <a:defRPr kumimoji="0" sz="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</a:defRPr>
                  </a:lvl1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7F134C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1" i="0" u="none" strike="noStrike" kern="1200" cap="none" spc="0" normalizeH="0" baseline="0" noProof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Favours</a:t>
                  </a:r>
                  <a:r>
                    <a:rPr kumimoji="0" lang="en-US" sz="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 PRED</a:t>
                  </a:r>
                </a:p>
              </p:txBody>
            </p:sp>
            <p:cxnSp>
              <p:nvCxnSpPr>
                <p:cNvPr id="37" name="Straight Arrow Connector 36">
                  <a:extLst>
                    <a:ext uri="{FF2B5EF4-FFF2-40B4-BE49-F238E27FC236}">
                      <a16:creationId xmlns:a16="http://schemas.microsoft.com/office/drawing/2014/main" id="{38DF0F25-1E33-B855-C5D6-2CEB16A9D8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870292" y="6093209"/>
                  <a:ext cx="457200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9D383FF4-6D9B-0375-08FE-3D02CCA84FD4}"/>
                  </a:ext>
                </a:extLst>
              </p:cNvPr>
              <p:cNvGrpSpPr/>
              <p:nvPr/>
            </p:nvGrpSpPr>
            <p:grpSpPr>
              <a:xfrm>
                <a:off x="7374900" y="5833266"/>
                <a:ext cx="2880360" cy="203351"/>
                <a:chOff x="7374900" y="5833266"/>
                <a:chExt cx="2880360" cy="203351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27ED4B4D-57E1-C531-466E-FF93DBB27984}"/>
                    </a:ext>
                  </a:extLst>
                </p:cNvPr>
                <p:cNvGrpSpPr/>
                <p:nvPr/>
              </p:nvGrpSpPr>
              <p:grpSpPr>
                <a:xfrm>
                  <a:off x="7374900" y="5833266"/>
                  <a:ext cx="2880360" cy="45720"/>
                  <a:chOff x="7374900" y="5837242"/>
                  <a:chExt cx="2880360" cy="45720"/>
                </a:xfrm>
              </p:grpSpPr>
              <p:cxnSp>
                <p:nvCxnSpPr>
                  <p:cNvPr id="26" name="Straight Connector 25">
                    <a:extLst>
                      <a:ext uri="{FF2B5EF4-FFF2-40B4-BE49-F238E27FC236}">
                        <a16:creationId xmlns:a16="http://schemas.microsoft.com/office/drawing/2014/main" id="{49598230-09F6-BDFF-997F-924C0BAB304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374900" y="5837242"/>
                    <a:ext cx="288036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>
                    <a:extLst>
                      <a:ext uri="{FF2B5EF4-FFF2-40B4-BE49-F238E27FC236}">
                        <a16:creationId xmlns:a16="http://schemas.microsoft.com/office/drawing/2014/main" id="{EA7BC066-C653-6625-E168-A0F45DF0986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957369" y="5837242"/>
                    <a:ext cx="0" cy="4572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>
                    <a:extLst>
                      <a:ext uri="{FF2B5EF4-FFF2-40B4-BE49-F238E27FC236}">
                        <a16:creationId xmlns:a16="http://schemas.microsoft.com/office/drawing/2014/main" id="{4006982F-13BD-B045-1969-800BE877FD2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871645" y="5837242"/>
                    <a:ext cx="0" cy="4572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>
                    <a:extLst>
                      <a:ext uri="{FF2B5EF4-FFF2-40B4-BE49-F238E27FC236}">
                        <a16:creationId xmlns:a16="http://schemas.microsoft.com/office/drawing/2014/main" id="{5910089F-20BD-5475-BB76-EF0C017F38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912850" y="5837242"/>
                    <a:ext cx="0" cy="4572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>
                    <a:extLst>
                      <a:ext uri="{FF2B5EF4-FFF2-40B4-BE49-F238E27FC236}">
                        <a16:creationId xmlns:a16="http://schemas.microsoft.com/office/drawing/2014/main" id="{634DCCE5-B64C-BA89-9CA1-1EF3DBF9C30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436714" y="5837242"/>
                    <a:ext cx="0" cy="4572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>
                    <a:extLst>
                      <a:ext uri="{FF2B5EF4-FFF2-40B4-BE49-F238E27FC236}">
                        <a16:creationId xmlns:a16="http://schemas.microsoft.com/office/drawing/2014/main" id="{5E66349E-95CB-25B9-D80A-7C596A24246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399206" y="5837242"/>
                    <a:ext cx="0" cy="4572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9AB7CDD9-FAD6-B1C8-7460-25EBA60E1F68}"/>
                    </a:ext>
                  </a:extLst>
                </p:cNvPr>
                <p:cNvGrpSpPr/>
                <p:nvPr/>
              </p:nvGrpSpPr>
              <p:grpSpPr>
                <a:xfrm>
                  <a:off x="7846459" y="5913506"/>
                  <a:ext cx="2115127" cy="123111"/>
                  <a:chOff x="7846459" y="5913506"/>
                  <a:chExt cx="2115127" cy="123111"/>
                </a:xfrm>
              </p:grpSpPr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DE868F62-1A5F-71DE-E2BD-BC2CE75994E4}"/>
                      </a:ext>
                    </a:extLst>
                  </p:cNvPr>
                  <p:cNvSpPr txBox="1"/>
                  <p:nvPr/>
                </p:nvSpPr>
                <p:spPr>
                  <a:xfrm>
                    <a:off x="7846459" y="5913506"/>
                    <a:ext cx="210220" cy="12311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7F134C"/>
                      </a:buClr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0.1</a:t>
                    </a:r>
                  </a:p>
                </p:txBody>
              </p:sp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215A0A2A-52CF-55CA-C1BD-2DFDC9F2FD6D}"/>
                      </a:ext>
                    </a:extLst>
                  </p:cNvPr>
                  <p:cNvSpPr txBox="1"/>
                  <p:nvPr/>
                </p:nvSpPr>
                <p:spPr>
                  <a:xfrm>
                    <a:off x="8283108" y="5913506"/>
                    <a:ext cx="291976" cy="12311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7F134C"/>
                      </a:buClr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0.25</a:t>
                    </a:r>
                  </a:p>
                </p:txBody>
              </p:sp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F9A31291-43D9-29C6-5F92-76B64CB5FC5F}"/>
                      </a:ext>
                    </a:extLst>
                  </p:cNvPr>
                  <p:cNvSpPr txBox="1"/>
                  <p:nvPr/>
                </p:nvSpPr>
                <p:spPr>
                  <a:xfrm>
                    <a:off x="8803756" y="5913506"/>
                    <a:ext cx="205157" cy="12311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7F134C"/>
                      </a:buClr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0.5</a:t>
                    </a:r>
                  </a:p>
                </p:txBody>
              </p:sp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FDED2CDB-039F-6A30-4671-D0CFC02E03A3}"/>
                      </a:ext>
                    </a:extLst>
                  </p:cNvPr>
                  <p:cNvSpPr txBox="1"/>
                  <p:nvPr/>
                </p:nvSpPr>
                <p:spPr>
                  <a:xfrm>
                    <a:off x="9312923" y="5913506"/>
                    <a:ext cx="172327" cy="12311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7F134C"/>
                      </a:buClr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1</a:t>
                    </a:r>
                  </a:p>
                </p:txBody>
              </p:sp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D9DE3036-C1F1-9FE3-A90A-8CB53D00C9FB}"/>
                      </a:ext>
                    </a:extLst>
                  </p:cNvPr>
                  <p:cNvSpPr txBox="1"/>
                  <p:nvPr/>
                </p:nvSpPr>
                <p:spPr>
                  <a:xfrm>
                    <a:off x="9789259" y="5913506"/>
                    <a:ext cx="172327" cy="12311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7F134C"/>
                      </a:buClr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2</a:t>
                    </a: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282124494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1116584F-9017-305E-EA24-C2F684E0B9BC}"/>
              </a:ext>
            </a:extLst>
          </p:cNvPr>
          <p:cNvSpPr/>
          <p:nvPr/>
        </p:nvSpPr>
        <p:spPr>
          <a:xfrm>
            <a:off x="1882388" y="2413571"/>
            <a:ext cx="9155809" cy="1422353"/>
          </a:xfrm>
          <a:prstGeom prst="triangle">
            <a:avLst/>
          </a:prstGeom>
          <a:gradFill flip="none" rotWithShape="1">
            <a:gsLst>
              <a:gs pos="0">
                <a:srgbClr val="12839E"/>
              </a:gs>
              <a:gs pos="0">
                <a:srgbClr val="12839E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8C87CA-9CC3-77C1-0207-FF42C238F182}"/>
              </a:ext>
            </a:extLst>
          </p:cNvPr>
          <p:cNvSpPr txBox="1"/>
          <p:nvPr/>
        </p:nvSpPr>
        <p:spPr>
          <a:xfrm>
            <a:off x="677019" y="2198251"/>
            <a:ext cx="1342967" cy="365321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Human </a:t>
            </a:r>
            <a:b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bronchial </a:t>
            </a:r>
            <a:b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epithelial cells</a:t>
            </a:r>
          </a:p>
        </p:txBody>
      </p:sp>
      <p:sp>
        <p:nvSpPr>
          <p:cNvPr id="1256" name="Content Placeholder 3">
            <a:extLst>
              <a:ext uri="{FF2B5EF4-FFF2-40B4-BE49-F238E27FC236}">
                <a16:creationId xmlns:a16="http://schemas.microsoft.com/office/drawing/2014/main" id="{B706C0BB-C89D-D118-2EF1-E41CB2010BA6}"/>
              </a:ext>
            </a:extLst>
          </p:cNvPr>
          <p:cNvSpPr txBox="1">
            <a:spLocks/>
          </p:cNvSpPr>
          <p:nvPr/>
        </p:nvSpPr>
        <p:spPr>
          <a:xfrm>
            <a:off x="5567064" y="2935489"/>
            <a:ext cx="1594754" cy="3658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12839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marL="243000" indent="-243000" algn="l" defTabSz="914378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86000" indent="-243000" algn="l" defTabSz="914378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29000" indent="-243000" algn="l" defTabSz="914378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914378" indent="-228594" algn="l" defTabSz="914378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42972" indent="-228594" algn="l" defTabSz="914378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7F134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TSLP</a:t>
            </a:r>
            <a:endParaRPr kumimoji="0" lang="en-US" sz="1400" b="1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257" name="Group 1256">
            <a:extLst>
              <a:ext uri="{FF2B5EF4-FFF2-40B4-BE49-F238E27FC236}">
                <a16:creationId xmlns:a16="http://schemas.microsoft.com/office/drawing/2014/main" id="{BE64C693-0046-A821-F561-B1D4C7EC1F87}"/>
              </a:ext>
            </a:extLst>
          </p:cNvPr>
          <p:cNvGrpSpPr/>
          <p:nvPr/>
        </p:nvGrpSpPr>
        <p:grpSpPr>
          <a:xfrm>
            <a:off x="6218898" y="3236518"/>
            <a:ext cx="296032" cy="305188"/>
            <a:chOff x="10421381" y="2608094"/>
            <a:chExt cx="296032" cy="305188"/>
          </a:xfrm>
        </p:grpSpPr>
        <p:cxnSp>
          <p:nvCxnSpPr>
            <p:cNvPr id="1258" name="Straight Connector 1257">
              <a:extLst>
                <a:ext uri="{FF2B5EF4-FFF2-40B4-BE49-F238E27FC236}">
                  <a16:creationId xmlns:a16="http://schemas.microsoft.com/office/drawing/2014/main" id="{3A46CA56-FF76-D518-703C-35495F6747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21381" y="2608590"/>
              <a:ext cx="296032" cy="304196"/>
            </a:xfrm>
            <a:prstGeom prst="line">
              <a:avLst/>
            </a:prstGeom>
            <a:solidFill>
              <a:schemeClr val="tx2"/>
            </a:solidFill>
            <a:ln w="57150" cap="flat" cmpd="sng" algn="ctr">
              <a:solidFill>
                <a:srgbClr val="656D6D">
                  <a:alpha val="83137"/>
                </a:srgbClr>
              </a:solidFill>
              <a:prstDash val="solid"/>
            </a:ln>
            <a:effectLst/>
          </p:spPr>
        </p:cxnSp>
        <p:cxnSp>
          <p:nvCxnSpPr>
            <p:cNvPr id="1259" name="Straight Connector 1258">
              <a:extLst>
                <a:ext uri="{FF2B5EF4-FFF2-40B4-BE49-F238E27FC236}">
                  <a16:creationId xmlns:a16="http://schemas.microsoft.com/office/drawing/2014/main" id="{A5B271B2-027A-64C6-F8FC-46D96360E346}"/>
                </a:ext>
              </a:extLst>
            </p:cNvPr>
            <p:cNvCxnSpPr>
              <a:cxnSpLocks/>
            </p:cNvCxnSpPr>
            <p:nvPr/>
          </p:nvCxnSpPr>
          <p:spPr>
            <a:xfrm>
              <a:off x="10421381" y="2608094"/>
              <a:ext cx="296032" cy="305188"/>
            </a:xfrm>
            <a:prstGeom prst="line">
              <a:avLst/>
            </a:prstGeom>
            <a:solidFill>
              <a:schemeClr val="tx2"/>
            </a:solidFill>
            <a:ln w="57150" cap="flat" cmpd="sng" algn="ctr">
              <a:solidFill>
                <a:srgbClr val="656D6D">
                  <a:alpha val="83137"/>
                </a:srgbClr>
              </a:solidFill>
              <a:prstDash val="solid"/>
            </a:ln>
            <a:effectLst/>
          </p:spPr>
        </p:cxnSp>
      </p:grpSp>
      <p:sp>
        <p:nvSpPr>
          <p:cNvPr id="1267" name="TextBox 1266">
            <a:extLst>
              <a:ext uri="{FF2B5EF4-FFF2-40B4-BE49-F238E27FC236}">
                <a16:creationId xmlns:a16="http://schemas.microsoft.com/office/drawing/2014/main" id="{2AE75B1A-4259-8790-8E66-71CBEA5261DC}"/>
              </a:ext>
            </a:extLst>
          </p:cNvPr>
          <p:cNvSpPr txBox="1"/>
          <p:nvPr/>
        </p:nvSpPr>
        <p:spPr>
          <a:xfrm>
            <a:off x="3225146" y="2912663"/>
            <a:ext cx="1649049" cy="433010"/>
          </a:xfrm>
          <a:prstGeom prst="roundRect">
            <a:avLst/>
          </a:prstGeom>
          <a:solidFill>
            <a:srgbClr val="656D6D"/>
          </a:solidFill>
          <a:ln>
            <a:solidFill>
              <a:srgbClr val="656D6D"/>
            </a:solidFill>
          </a:ln>
        </p:spPr>
        <p:txBody>
          <a:bodyPr wrap="square" lIns="0" r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Tezepelumab</a:t>
            </a:r>
            <a:r>
              <a:rPr kumimoji="0" lang="en-US" sz="1600" b="1" i="0" u="none" strike="noStrike" kern="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7–9</a:t>
            </a:r>
            <a:r>
              <a: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1268" name="Group 1267">
            <a:extLst>
              <a:ext uri="{FF2B5EF4-FFF2-40B4-BE49-F238E27FC236}">
                <a16:creationId xmlns:a16="http://schemas.microsoft.com/office/drawing/2014/main" id="{58ED02C4-8B9C-2D8B-D3DE-E16DEB90D4EA}"/>
              </a:ext>
            </a:extLst>
          </p:cNvPr>
          <p:cNvGrpSpPr/>
          <p:nvPr/>
        </p:nvGrpSpPr>
        <p:grpSpPr>
          <a:xfrm rot="10800000">
            <a:off x="4864532" y="2960207"/>
            <a:ext cx="605659" cy="324000"/>
            <a:chOff x="7097729" y="3064269"/>
            <a:chExt cx="605659" cy="324000"/>
          </a:xfrm>
        </p:grpSpPr>
        <p:cxnSp>
          <p:nvCxnSpPr>
            <p:cNvPr id="1269" name="Straight Arrow Connector 1268">
              <a:extLst>
                <a:ext uri="{FF2B5EF4-FFF2-40B4-BE49-F238E27FC236}">
                  <a16:creationId xmlns:a16="http://schemas.microsoft.com/office/drawing/2014/main" id="{F304B832-31C1-56B7-4C6B-05FEB9EB699A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7111325" y="3227668"/>
              <a:ext cx="592063" cy="0"/>
            </a:xfrm>
            <a:prstGeom prst="straightConnector1">
              <a:avLst/>
            </a:prstGeom>
            <a:solidFill>
              <a:schemeClr val="tx2"/>
            </a:solidFill>
            <a:ln w="28575" cap="flat" cmpd="sng" algn="ctr">
              <a:solidFill>
                <a:srgbClr val="656D6D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1270" name="Straight Arrow Connector 1269">
              <a:extLst>
                <a:ext uri="{FF2B5EF4-FFF2-40B4-BE49-F238E27FC236}">
                  <a16:creationId xmlns:a16="http://schemas.microsoft.com/office/drawing/2014/main" id="{ED743B08-72DD-672D-A21E-BD77EEC97E9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935729" y="3226269"/>
              <a:ext cx="324000" cy="0"/>
            </a:xfrm>
            <a:prstGeom prst="straightConnector1">
              <a:avLst/>
            </a:prstGeom>
            <a:solidFill>
              <a:schemeClr val="tx2"/>
            </a:solidFill>
            <a:ln w="28575" cap="flat" cmpd="sng" algn="ctr">
              <a:solidFill>
                <a:srgbClr val="656D6D"/>
              </a:solidFill>
              <a:prstDash val="solid"/>
              <a:headEnd type="none" w="med" len="med"/>
              <a:tailEnd type="none" w="med" len="med"/>
            </a:ln>
            <a:effectLst/>
          </p:spPr>
        </p:cxnSp>
      </p:grpSp>
      <p:sp>
        <p:nvSpPr>
          <p:cNvPr id="1271" name="TextBox 1270">
            <a:extLst>
              <a:ext uri="{FF2B5EF4-FFF2-40B4-BE49-F238E27FC236}">
                <a16:creationId xmlns:a16="http://schemas.microsoft.com/office/drawing/2014/main" id="{38626194-D69D-309E-FF74-2458EAD4DAB2}"/>
              </a:ext>
            </a:extLst>
          </p:cNvPr>
          <p:cNvSpPr txBox="1"/>
          <p:nvPr/>
        </p:nvSpPr>
        <p:spPr>
          <a:xfrm>
            <a:off x="677619" y="3284451"/>
            <a:ext cx="1609350" cy="354428"/>
          </a:xfrm>
          <a:prstGeom prst="rect">
            <a:avLst/>
          </a:prstGeom>
          <a:noFill/>
        </p:spPr>
        <p:txBody>
          <a:bodyPr wrap="square" l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Potential impact on </a:t>
            </a:r>
            <a:b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effector cells in </a:t>
            </a:r>
            <a:b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COPD</a:t>
            </a:r>
            <a:endParaRPr kumimoji="0" lang="en-US" sz="1200" b="1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851" name="Group 1850">
            <a:extLst>
              <a:ext uri="{FF2B5EF4-FFF2-40B4-BE49-F238E27FC236}">
                <a16:creationId xmlns:a16="http://schemas.microsoft.com/office/drawing/2014/main" id="{1BB40D48-5302-A238-0FB1-1191D1B21BB3}"/>
              </a:ext>
            </a:extLst>
          </p:cNvPr>
          <p:cNvGrpSpPr/>
          <p:nvPr/>
        </p:nvGrpSpPr>
        <p:grpSpPr>
          <a:xfrm>
            <a:off x="742017" y="3596357"/>
            <a:ext cx="11013698" cy="853997"/>
            <a:chOff x="525335" y="3542885"/>
            <a:chExt cx="11013698" cy="853997"/>
          </a:xfrm>
        </p:grpSpPr>
        <p:grpSp>
          <p:nvGrpSpPr>
            <p:cNvPr id="1273" name="Dendritic Cell">
              <a:extLst>
                <a:ext uri="{FF2B5EF4-FFF2-40B4-BE49-F238E27FC236}">
                  <a16:creationId xmlns:a16="http://schemas.microsoft.com/office/drawing/2014/main" id="{E0CB5CB4-38F9-61CC-7A07-74CB8C7CC26B}"/>
                </a:ext>
              </a:extLst>
            </p:cNvPr>
            <p:cNvGrpSpPr/>
            <p:nvPr/>
          </p:nvGrpSpPr>
          <p:grpSpPr>
            <a:xfrm rot="9337972">
              <a:off x="10466747" y="3893642"/>
              <a:ext cx="599186" cy="492991"/>
              <a:chOff x="1702837" y="3529377"/>
              <a:chExt cx="1031207" cy="841401"/>
            </a:xfrm>
          </p:grpSpPr>
          <p:sp>
            <p:nvSpPr>
              <p:cNvPr id="1457" name="Freeform: Shape 1456">
                <a:extLst>
                  <a:ext uri="{FF2B5EF4-FFF2-40B4-BE49-F238E27FC236}">
                    <a16:creationId xmlns:a16="http://schemas.microsoft.com/office/drawing/2014/main" id="{5F009206-3390-AEFA-1734-04184B54FED1}"/>
                  </a:ext>
                </a:extLst>
              </p:cNvPr>
              <p:cNvSpPr/>
              <p:nvPr/>
            </p:nvSpPr>
            <p:spPr>
              <a:xfrm>
                <a:off x="1702837" y="3529377"/>
                <a:ext cx="1031207" cy="841401"/>
              </a:xfrm>
              <a:custGeom>
                <a:avLst/>
                <a:gdLst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56799 w 1034979"/>
                  <a:gd name="connsiteY4" fmla="*/ 936462 h 1509906"/>
                  <a:gd name="connsiteX5" fmla="*/ 351084 w 1034979"/>
                  <a:gd name="connsiteY5" fmla="*/ 940272 h 1509906"/>
                  <a:gd name="connsiteX6" fmla="*/ 339654 w 1034979"/>
                  <a:gd name="connsiteY6" fmla="*/ 949797 h 1509906"/>
                  <a:gd name="connsiteX7" fmla="*/ 328224 w 1034979"/>
                  <a:gd name="connsiteY7" fmla="*/ 953607 h 1509906"/>
                  <a:gd name="connsiteX8" fmla="*/ 312984 w 1034979"/>
                  <a:gd name="connsiteY8" fmla="*/ 959322 h 1509906"/>
                  <a:gd name="connsiteX9" fmla="*/ 265359 w 1034979"/>
                  <a:gd name="connsiteY9" fmla="*/ 955512 h 1509906"/>
                  <a:gd name="connsiteX10" fmla="*/ 253929 w 1034979"/>
                  <a:gd name="connsiteY10" fmla="*/ 951702 h 1509906"/>
                  <a:gd name="connsiteX11" fmla="*/ 242499 w 1034979"/>
                  <a:gd name="connsiteY11" fmla="*/ 947892 h 1509906"/>
                  <a:gd name="connsiteX12" fmla="*/ 236784 w 1034979"/>
                  <a:gd name="connsiteY12" fmla="*/ 945987 h 1509906"/>
                  <a:gd name="connsiteX13" fmla="*/ 231069 w 1034979"/>
                  <a:gd name="connsiteY13" fmla="*/ 944082 h 1509906"/>
                  <a:gd name="connsiteX14" fmla="*/ 219639 w 1034979"/>
                  <a:gd name="connsiteY14" fmla="*/ 942177 h 1509906"/>
                  <a:gd name="connsiteX15" fmla="*/ 213924 w 1034979"/>
                  <a:gd name="connsiteY15" fmla="*/ 940272 h 1509906"/>
                  <a:gd name="connsiteX16" fmla="*/ 206304 w 1034979"/>
                  <a:gd name="connsiteY16" fmla="*/ 938367 h 1509906"/>
                  <a:gd name="connsiteX17" fmla="*/ 194874 w 1034979"/>
                  <a:gd name="connsiteY17" fmla="*/ 934557 h 1509906"/>
                  <a:gd name="connsiteX18" fmla="*/ 189159 w 1034979"/>
                  <a:gd name="connsiteY18" fmla="*/ 932652 h 1509906"/>
                  <a:gd name="connsiteX19" fmla="*/ 181539 w 1034979"/>
                  <a:gd name="connsiteY19" fmla="*/ 930747 h 1509906"/>
                  <a:gd name="connsiteX20" fmla="*/ 170109 w 1034979"/>
                  <a:gd name="connsiteY20" fmla="*/ 925032 h 1509906"/>
                  <a:gd name="connsiteX21" fmla="*/ 164394 w 1034979"/>
                  <a:gd name="connsiteY21" fmla="*/ 921222 h 1509906"/>
                  <a:gd name="connsiteX22" fmla="*/ 156774 w 1034979"/>
                  <a:gd name="connsiteY22" fmla="*/ 909792 h 1509906"/>
                  <a:gd name="connsiteX23" fmla="*/ 145344 w 1034979"/>
                  <a:gd name="connsiteY23" fmla="*/ 905982 h 1509906"/>
                  <a:gd name="connsiteX24" fmla="*/ 139629 w 1034979"/>
                  <a:gd name="connsiteY24" fmla="*/ 902172 h 1509906"/>
                  <a:gd name="connsiteX25" fmla="*/ 133914 w 1034979"/>
                  <a:gd name="connsiteY25" fmla="*/ 900267 h 1509906"/>
                  <a:gd name="connsiteX26" fmla="*/ 116769 w 1034979"/>
                  <a:gd name="connsiteY26" fmla="*/ 896457 h 1509906"/>
                  <a:gd name="connsiteX27" fmla="*/ 111054 w 1034979"/>
                  <a:gd name="connsiteY27" fmla="*/ 890742 h 1509906"/>
                  <a:gd name="connsiteX28" fmla="*/ 101529 w 1034979"/>
                  <a:gd name="connsiteY28" fmla="*/ 873597 h 1509906"/>
                  <a:gd name="connsiteX29" fmla="*/ 84384 w 1034979"/>
                  <a:gd name="connsiteY29" fmla="*/ 865977 h 1509906"/>
                  <a:gd name="connsiteX30" fmla="*/ 78669 w 1034979"/>
                  <a:gd name="connsiteY30" fmla="*/ 864072 h 1509906"/>
                  <a:gd name="connsiteX31" fmla="*/ 59619 w 1034979"/>
                  <a:gd name="connsiteY31" fmla="*/ 867882 h 1509906"/>
                  <a:gd name="connsiteX32" fmla="*/ 53904 w 1034979"/>
                  <a:gd name="connsiteY32" fmla="*/ 871692 h 1509906"/>
                  <a:gd name="connsiteX33" fmla="*/ 50094 w 1034979"/>
                  <a:gd name="connsiteY33" fmla="*/ 877407 h 1509906"/>
                  <a:gd name="connsiteX34" fmla="*/ 46284 w 1034979"/>
                  <a:gd name="connsiteY34" fmla="*/ 888837 h 1509906"/>
                  <a:gd name="connsiteX35" fmla="*/ 50094 w 1034979"/>
                  <a:gd name="connsiteY35" fmla="*/ 926937 h 1509906"/>
                  <a:gd name="connsiteX36" fmla="*/ 53904 w 1034979"/>
                  <a:gd name="connsiteY36" fmla="*/ 932652 h 1509906"/>
                  <a:gd name="connsiteX37" fmla="*/ 59619 w 1034979"/>
                  <a:gd name="connsiteY37" fmla="*/ 936462 h 1509906"/>
                  <a:gd name="connsiteX38" fmla="*/ 63429 w 1034979"/>
                  <a:gd name="connsiteY38" fmla="*/ 942177 h 1509906"/>
                  <a:gd name="connsiteX39" fmla="*/ 80574 w 1034979"/>
                  <a:gd name="connsiteY39" fmla="*/ 951702 h 1509906"/>
                  <a:gd name="connsiteX40" fmla="*/ 103434 w 1034979"/>
                  <a:gd name="connsiteY40" fmla="*/ 953607 h 1509906"/>
                  <a:gd name="connsiteX41" fmla="*/ 124389 w 1034979"/>
                  <a:gd name="connsiteY41" fmla="*/ 959322 h 1509906"/>
                  <a:gd name="connsiteX42" fmla="*/ 130104 w 1034979"/>
                  <a:gd name="connsiteY42" fmla="*/ 961227 h 1509906"/>
                  <a:gd name="connsiteX43" fmla="*/ 135819 w 1034979"/>
                  <a:gd name="connsiteY43" fmla="*/ 966942 h 1509906"/>
                  <a:gd name="connsiteX44" fmla="*/ 143439 w 1034979"/>
                  <a:gd name="connsiteY44" fmla="*/ 968847 h 1509906"/>
                  <a:gd name="connsiteX45" fmla="*/ 166299 w 1034979"/>
                  <a:gd name="connsiteY45" fmla="*/ 972657 h 1509906"/>
                  <a:gd name="connsiteX46" fmla="*/ 191064 w 1034979"/>
                  <a:gd name="connsiteY46" fmla="*/ 978372 h 1509906"/>
                  <a:gd name="connsiteX47" fmla="*/ 208209 w 1034979"/>
                  <a:gd name="connsiteY47" fmla="*/ 984087 h 1509906"/>
                  <a:gd name="connsiteX48" fmla="*/ 213924 w 1034979"/>
                  <a:gd name="connsiteY48" fmla="*/ 985992 h 1509906"/>
                  <a:gd name="connsiteX49" fmla="*/ 229164 w 1034979"/>
                  <a:gd name="connsiteY49" fmla="*/ 989802 h 1509906"/>
                  <a:gd name="connsiteX50" fmla="*/ 248214 w 1034979"/>
                  <a:gd name="connsiteY50" fmla="*/ 995517 h 1509906"/>
                  <a:gd name="connsiteX51" fmla="*/ 253929 w 1034979"/>
                  <a:gd name="connsiteY51" fmla="*/ 999327 h 1509906"/>
                  <a:gd name="connsiteX52" fmla="*/ 267264 w 1034979"/>
                  <a:gd name="connsiteY52" fmla="*/ 1014567 h 1509906"/>
                  <a:gd name="connsiteX53" fmla="*/ 272979 w 1034979"/>
                  <a:gd name="connsiteY53" fmla="*/ 1033617 h 1509906"/>
                  <a:gd name="connsiteX54" fmla="*/ 274884 w 1034979"/>
                  <a:gd name="connsiteY54" fmla="*/ 1039332 h 1509906"/>
                  <a:gd name="connsiteX55" fmla="*/ 276789 w 1034979"/>
                  <a:gd name="connsiteY55" fmla="*/ 1045047 h 1509906"/>
                  <a:gd name="connsiteX56" fmla="*/ 278694 w 1034979"/>
                  <a:gd name="connsiteY56" fmla="*/ 1069812 h 1509906"/>
                  <a:gd name="connsiteX57" fmla="*/ 280599 w 1034979"/>
                  <a:gd name="connsiteY57" fmla="*/ 1075527 h 1509906"/>
                  <a:gd name="connsiteX58" fmla="*/ 278694 w 1034979"/>
                  <a:gd name="connsiteY58" fmla="*/ 1094577 h 1509906"/>
                  <a:gd name="connsiteX59" fmla="*/ 276789 w 1034979"/>
                  <a:gd name="connsiteY59" fmla="*/ 1104102 h 1509906"/>
                  <a:gd name="connsiteX60" fmla="*/ 263454 w 1034979"/>
                  <a:gd name="connsiteY60" fmla="*/ 1117437 h 1509906"/>
                  <a:gd name="connsiteX61" fmla="*/ 252024 w 1034979"/>
                  <a:gd name="connsiteY61" fmla="*/ 1125057 h 1509906"/>
                  <a:gd name="connsiteX62" fmla="*/ 240594 w 1034979"/>
                  <a:gd name="connsiteY62" fmla="*/ 1128867 h 1509906"/>
                  <a:gd name="connsiteX63" fmla="*/ 126294 w 1034979"/>
                  <a:gd name="connsiteY63" fmla="*/ 1128867 h 1509906"/>
                  <a:gd name="connsiteX64" fmla="*/ 120579 w 1034979"/>
                  <a:gd name="connsiteY64" fmla="*/ 1130772 h 1509906"/>
                  <a:gd name="connsiteX65" fmla="*/ 105339 w 1034979"/>
                  <a:gd name="connsiteY65" fmla="*/ 1132677 h 1509906"/>
                  <a:gd name="connsiteX66" fmla="*/ 88194 w 1034979"/>
                  <a:gd name="connsiteY66" fmla="*/ 1138392 h 1509906"/>
                  <a:gd name="connsiteX67" fmla="*/ 82479 w 1034979"/>
                  <a:gd name="connsiteY67" fmla="*/ 1140297 h 1509906"/>
                  <a:gd name="connsiteX68" fmla="*/ 76764 w 1034979"/>
                  <a:gd name="connsiteY68" fmla="*/ 1144107 h 1509906"/>
                  <a:gd name="connsiteX69" fmla="*/ 65334 w 1034979"/>
                  <a:gd name="connsiteY69" fmla="*/ 1146012 h 1509906"/>
                  <a:gd name="connsiteX70" fmla="*/ 27234 w 1034979"/>
                  <a:gd name="connsiteY70" fmla="*/ 1147917 h 1509906"/>
                  <a:gd name="connsiteX71" fmla="*/ 15804 w 1034979"/>
                  <a:gd name="connsiteY71" fmla="*/ 1153632 h 1509906"/>
                  <a:gd name="connsiteX72" fmla="*/ 6279 w 1034979"/>
                  <a:gd name="connsiteY72" fmla="*/ 1163157 h 1509906"/>
                  <a:gd name="connsiteX73" fmla="*/ 4374 w 1034979"/>
                  <a:gd name="connsiteY73" fmla="*/ 1168872 h 1509906"/>
                  <a:gd name="connsiteX74" fmla="*/ 564 w 1034979"/>
                  <a:gd name="connsiteY74" fmla="*/ 1174587 h 1509906"/>
                  <a:gd name="connsiteX75" fmla="*/ 6279 w 1034979"/>
                  <a:gd name="connsiteY75" fmla="*/ 1206972 h 1509906"/>
                  <a:gd name="connsiteX76" fmla="*/ 11994 w 1034979"/>
                  <a:gd name="connsiteY76" fmla="*/ 1210782 h 1509906"/>
                  <a:gd name="connsiteX77" fmla="*/ 17709 w 1034979"/>
                  <a:gd name="connsiteY77" fmla="*/ 1212687 h 1509906"/>
                  <a:gd name="connsiteX78" fmla="*/ 145344 w 1034979"/>
                  <a:gd name="connsiteY78" fmla="*/ 1210782 h 1509906"/>
                  <a:gd name="connsiteX79" fmla="*/ 152964 w 1034979"/>
                  <a:gd name="connsiteY79" fmla="*/ 1208877 h 1509906"/>
                  <a:gd name="connsiteX80" fmla="*/ 303459 w 1034979"/>
                  <a:gd name="connsiteY80" fmla="*/ 1203162 h 1509906"/>
                  <a:gd name="connsiteX81" fmla="*/ 318699 w 1034979"/>
                  <a:gd name="connsiteY81" fmla="*/ 1210782 h 1509906"/>
                  <a:gd name="connsiteX82" fmla="*/ 330129 w 1034979"/>
                  <a:gd name="connsiteY82" fmla="*/ 1216497 h 1509906"/>
                  <a:gd name="connsiteX83" fmla="*/ 333939 w 1034979"/>
                  <a:gd name="connsiteY83" fmla="*/ 1222212 h 1509906"/>
                  <a:gd name="connsiteX84" fmla="*/ 339654 w 1034979"/>
                  <a:gd name="connsiteY84" fmla="*/ 1224117 h 1509906"/>
                  <a:gd name="connsiteX85" fmla="*/ 351084 w 1034979"/>
                  <a:gd name="connsiteY85" fmla="*/ 1231737 h 1509906"/>
                  <a:gd name="connsiteX86" fmla="*/ 356799 w 1034979"/>
                  <a:gd name="connsiteY86" fmla="*/ 1235547 h 1509906"/>
                  <a:gd name="connsiteX87" fmla="*/ 360609 w 1034979"/>
                  <a:gd name="connsiteY87" fmla="*/ 1241262 h 1509906"/>
                  <a:gd name="connsiteX88" fmla="*/ 366324 w 1034979"/>
                  <a:gd name="connsiteY88" fmla="*/ 1252692 h 1509906"/>
                  <a:gd name="connsiteX89" fmla="*/ 362514 w 1034979"/>
                  <a:gd name="connsiteY89" fmla="*/ 1279362 h 1509906"/>
                  <a:gd name="connsiteX90" fmla="*/ 358704 w 1034979"/>
                  <a:gd name="connsiteY90" fmla="*/ 1285077 h 1509906"/>
                  <a:gd name="connsiteX91" fmla="*/ 356799 w 1034979"/>
                  <a:gd name="connsiteY91" fmla="*/ 1290792 h 1509906"/>
                  <a:gd name="connsiteX92" fmla="*/ 352989 w 1034979"/>
                  <a:gd name="connsiteY92" fmla="*/ 1296507 h 1509906"/>
                  <a:gd name="connsiteX93" fmla="*/ 351084 w 1034979"/>
                  <a:gd name="connsiteY93" fmla="*/ 1302222 h 1509906"/>
                  <a:gd name="connsiteX94" fmla="*/ 347274 w 1034979"/>
                  <a:gd name="connsiteY94" fmla="*/ 1307937 h 1509906"/>
                  <a:gd name="connsiteX95" fmla="*/ 330129 w 1034979"/>
                  <a:gd name="connsiteY95" fmla="*/ 1374612 h 1509906"/>
                  <a:gd name="connsiteX96" fmla="*/ 328224 w 1034979"/>
                  <a:gd name="connsiteY96" fmla="*/ 1426047 h 1509906"/>
                  <a:gd name="connsiteX97" fmla="*/ 330129 w 1034979"/>
                  <a:gd name="connsiteY97" fmla="*/ 1450812 h 1509906"/>
                  <a:gd name="connsiteX98" fmla="*/ 332034 w 1034979"/>
                  <a:gd name="connsiteY98" fmla="*/ 1456527 h 1509906"/>
                  <a:gd name="connsiteX99" fmla="*/ 335844 w 1034979"/>
                  <a:gd name="connsiteY99" fmla="*/ 1460337 h 1509906"/>
                  <a:gd name="connsiteX100" fmla="*/ 364419 w 1034979"/>
                  <a:gd name="connsiteY100" fmla="*/ 1506057 h 1509906"/>
                  <a:gd name="connsiteX101" fmla="*/ 387279 w 1034979"/>
                  <a:gd name="connsiteY101" fmla="*/ 1507962 h 1509906"/>
                  <a:gd name="connsiteX102" fmla="*/ 392994 w 1034979"/>
                  <a:gd name="connsiteY102" fmla="*/ 1502247 h 1509906"/>
                  <a:gd name="connsiteX103" fmla="*/ 394899 w 1034979"/>
                  <a:gd name="connsiteY103" fmla="*/ 1490817 h 1509906"/>
                  <a:gd name="connsiteX104" fmla="*/ 396804 w 1034979"/>
                  <a:gd name="connsiteY104" fmla="*/ 1485102 h 1509906"/>
                  <a:gd name="connsiteX105" fmla="*/ 398709 w 1034979"/>
                  <a:gd name="connsiteY105" fmla="*/ 1467957 h 1509906"/>
                  <a:gd name="connsiteX106" fmla="*/ 400614 w 1034979"/>
                  <a:gd name="connsiteY106" fmla="*/ 1454622 h 1509906"/>
                  <a:gd name="connsiteX107" fmla="*/ 404424 w 1034979"/>
                  <a:gd name="connsiteY107" fmla="*/ 1397472 h 1509906"/>
                  <a:gd name="connsiteX108" fmla="*/ 410139 w 1034979"/>
                  <a:gd name="connsiteY108" fmla="*/ 1386042 h 1509906"/>
                  <a:gd name="connsiteX109" fmla="*/ 413949 w 1034979"/>
                  <a:gd name="connsiteY109" fmla="*/ 1372707 h 1509906"/>
                  <a:gd name="connsiteX110" fmla="*/ 415854 w 1034979"/>
                  <a:gd name="connsiteY110" fmla="*/ 1366992 h 1509906"/>
                  <a:gd name="connsiteX111" fmla="*/ 417759 w 1034979"/>
                  <a:gd name="connsiteY111" fmla="*/ 1353657 h 1509906"/>
                  <a:gd name="connsiteX112" fmla="*/ 421569 w 1034979"/>
                  <a:gd name="connsiteY112" fmla="*/ 1342227 h 1509906"/>
                  <a:gd name="connsiteX113" fmla="*/ 427284 w 1034979"/>
                  <a:gd name="connsiteY113" fmla="*/ 1328892 h 1509906"/>
                  <a:gd name="connsiteX114" fmla="*/ 436809 w 1034979"/>
                  <a:gd name="connsiteY114" fmla="*/ 1317462 h 1509906"/>
                  <a:gd name="connsiteX115" fmla="*/ 450144 w 1034979"/>
                  <a:gd name="connsiteY115" fmla="*/ 1302222 h 1509906"/>
                  <a:gd name="connsiteX116" fmla="*/ 457764 w 1034979"/>
                  <a:gd name="connsiteY116" fmla="*/ 1290792 h 1509906"/>
                  <a:gd name="connsiteX117" fmla="*/ 461574 w 1034979"/>
                  <a:gd name="connsiteY117" fmla="*/ 1279362 h 1509906"/>
                  <a:gd name="connsiteX118" fmla="*/ 465384 w 1034979"/>
                  <a:gd name="connsiteY118" fmla="*/ 1264122 h 1509906"/>
                  <a:gd name="connsiteX119" fmla="*/ 467289 w 1034979"/>
                  <a:gd name="connsiteY119" fmla="*/ 1258407 h 1509906"/>
                  <a:gd name="connsiteX120" fmla="*/ 507294 w 1034979"/>
                  <a:gd name="connsiteY120" fmla="*/ 1252692 h 1509906"/>
                  <a:gd name="connsiteX121" fmla="*/ 535869 w 1034979"/>
                  <a:gd name="connsiteY121" fmla="*/ 1243167 h 1509906"/>
                  <a:gd name="connsiteX122" fmla="*/ 541584 w 1034979"/>
                  <a:gd name="connsiteY122" fmla="*/ 1241262 h 1509906"/>
                  <a:gd name="connsiteX123" fmla="*/ 547299 w 1034979"/>
                  <a:gd name="connsiteY123" fmla="*/ 1239357 h 1509906"/>
                  <a:gd name="connsiteX124" fmla="*/ 554919 w 1034979"/>
                  <a:gd name="connsiteY124" fmla="*/ 1237452 h 1509906"/>
                  <a:gd name="connsiteX125" fmla="*/ 573969 w 1034979"/>
                  <a:gd name="connsiteY125" fmla="*/ 1229832 h 1509906"/>
                  <a:gd name="connsiteX126" fmla="*/ 585399 w 1034979"/>
                  <a:gd name="connsiteY126" fmla="*/ 1226022 h 1509906"/>
                  <a:gd name="connsiteX127" fmla="*/ 720654 w 1034979"/>
                  <a:gd name="connsiteY127" fmla="*/ 1309842 h 1509906"/>
                  <a:gd name="connsiteX128" fmla="*/ 733989 w 1034979"/>
                  <a:gd name="connsiteY128" fmla="*/ 1319367 h 1509906"/>
                  <a:gd name="connsiteX129" fmla="*/ 743514 w 1034979"/>
                  <a:gd name="connsiteY129" fmla="*/ 1321272 h 1509906"/>
                  <a:gd name="connsiteX130" fmla="*/ 749229 w 1034979"/>
                  <a:gd name="connsiteY130" fmla="*/ 1323177 h 1509906"/>
                  <a:gd name="connsiteX131" fmla="*/ 762564 w 1034979"/>
                  <a:gd name="connsiteY131" fmla="*/ 1328892 h 1509906"/>
                  <a:gd name="connsiteX132" fmla="*/ 777804 w 1034979"/>
                  <a:gd name="connsiteY132" fmla="*/ 1326987 h 1509906"/>
                  <a:gd name="connsiteX133" fmla="*/ 789234 w 1034979"/>
                  <a:gd name="connsiteY133" fmla="*/ 1321272 h 1509906"/>
                  <a:gd name="connsiteX134" fmla="*/ 794949 w 1034979"/>
                  <a:gd name="connsiteY134" fmla="*/ 1319367 h 1509906"/>
                  <a:gd name="connsiteX135" fmla="*/ 802569 w 1034979"/>
                  <a:gd name="connsiteY135" fmla="*/ 1302222 h 1509906"/>
                  <a:gd name="connsiteX136" fmla="*/ 800664 w 1034979"/>
                  <a:gd name="connsiteY136" fmla="*/ 1277457 h 1509906"/>
                  <a:gd name="connsiteX137" fmla="*/ 798759 w 1034979"/>
                  <a:gd name="connsiteY137" fmla="*/ 1271742 h 1509906"/>
                  <a:gd name="connsiteX138" fmla="*/ 796854 w 1034979"/>
                  <a:gd name="connsiteY138" fmla="*/ 1264122 h 1509906"/>
                  <a:gd name="connsiteX139" fmla="*/ 783519 w 1034979"/>
                  <a:gd name="connsiteY139" fmla="*/ 1246977 h 1509906"/>
                  <a:gd name="connsiteX140" fmla="*/ 773994 w 1034979"/>
                  <a:gd name="connsiteY140" fmla="*/ 1241262 h 1509906"/>
                  <a:gd name="connsiteX141" fmla="*/ 648264 w 1034979"/>
                  <a:gd name="connsiteY141" fmla="*/ 1149822 h 1509906"/>
                  <a:gd name="connsiteX142" fmla="*/ 644454 w 1034979"/>
                  <a:gd name="connsiteY142" fmla="*/ 1132677 h 1509906"/>
                  <a:gd name="connsiteX143" fmla="*/ 646359 w 1034979"/>
                  <a:gd name="connsiteY143" fmla="*/ 1125057 h 1509906"/>
                  <a:gd name="connsiteX144" fmla="*/ 650169 w 1034979"/>
                  <a:gd name="connsiteY144" fmla="*/ 1107912 h 1509906"/>
                  <a:gd name="connsiteX145" fmla="*/ 653979 w 1034979"/>
                  <a:gd name="connsiteY145" fmla="*/ 1102197 h 1509906"/>
                  <a:gd name="connsiteX146" fmla="*/ 655884 w 1034979"/>
                  <a:gd name="connsiteY146" fmla="*/ 1096482 h 1509906"/>
                  <a:gd name="connsiteX147" fmla="*/ 661599 w 1034979"/>
                  <a:gd name="connsiteY147" fmla="*/ 1094577 h 1509906"/>
                  <a:gd name="connsiteX148" fmla="*/ 671124 w 1034979"/>
                  <a:gd name="connsiteY148" fmla="*/ 1083147 h 1509906"/>
                  <a:gd name="connsiteX149" fmla="*/ 724464 w 1034979"/>
                  <a:gd name="connsiteY149" fmla="*/ 1075527 h 1509906"/>
                  <a:gd name="connsiteX150" fmla="*/ 842574 w 1034979"/>
                  <a:gd name="connsiteY150" fmla="*/ 1077432 h 1509906"/>
                  <a:gd name="connsiteX151" fmla="*/ 871149 w 1034979"/>
                  <a:gd name="connsiteY151" fmla="*/ 1079337 h 1509906"/>
                  <a:gd name="connsiteX152" fmla="*/ 899724 w 1034979"/>
                  <a:gd name="connsiteY152" fmla="*/ 1085052 h 1509906"/>
                  <a:gd name="connsiteX153" fmla="*/ 922584 w 1034979"/>
                  <a:gd name="connsiteY153" fmla="*/ 1088862 h 1509906"/>
                  <a:gd name="connsiteX154" fmla="*/ 951159 w 1034979"/>
                  <a:gd name="connsiteY154" fmla="*/ 1094577 h 1509906"/>
                  <a:gd name="connsiteX155" fmla="*/ 956874 w 1034979"/>
                  <a:gd name="connsiteY155" fmla="*/ 1094577 h 1509906"/>
                  <a:gd name="connsiteX156" fmla="*/ 1002594 w 1034979"/>
                  <a:gd name="connsiteY156" fmla="*/ 1092672 h 1509906"/>
                  <a:gd name="connsiteX157" fmla="*/ 1031169 w 1034979"/>
                  <a:gd name="connsiteY157" fmla="*/ 1085052 h 1509906"/>
                  <a:gd name="connsiteX158" fmla="*/ 1034979 w 1034979"/>
                  <a:gd name="connsiteY158" fmla="*/ 1079337 h 1509906"/>
                  <a:gd name="connsiteX159" fmla="*/ 1033074 w 1034979"/>
                  <a:gd name="connsiteY159" fmla="*/ 1060287 h 1509906"/>
                  <a:gd name="connsiteX160" fmla="*/ 1027359 w 1034979"/>
                  <a:gd name="connsiteY160" fmla="*/ 1056477 h 1509906"/>
                  <a:gd name="connsiteX161" fmla="*/ 1012119 w 1034979"/>
                  <a:gd name="connsiteY161" fmla="*/ 1054572 h 1509906"/>
                  <a:gd name="connsiteX162" fmla="*/ 1006404 w 1034979"/>
                  <a:gd name="connsiteY162" fmla="*/ 1052667 h 1509906"/>
                  <a:gd name="connsiteX163" fmla="*/ 998784 w 1034979"/>
                  <a:gd name="connsiteY163" fmla="*/ 1050762 h 1509906"/>
                  <a:gd name="connsiteX164" fmla="*/ 987354 w 1034979"/>
                  <a:gd name="connsiteY164" fmla="*/ 1043142 h 1509906"/>
                  <a:gd name="connsiteX165" fmla="*/ 975924 w 1034979"/>
                  <a:gd name="connsiteY165" fmla="*/ 1039332 h 1509906"/>
                  <a:gd name="connsiteX166" fmla="*/ 970209 w 1034979"/>
                  <a:gd name="connsiteY166" fmla="*/ 1037427 h 1509906"/>
                  <a:gd name="connsiteX167" fmla="*/ 962589 w 1034979"/>
                  <a:gd name="connsiteY167" fmla="*/ 1035522 h 1509906"/>
                  <a:gd name="connsiteX168" fmla="*/ 956874 w 1034979"/>
                  <a:gd name="connsiteY168" fmla="*/ 1033617 h 1509906"/>
                  <a:gd name="connsiteX169" fmla="*/ 935919 w 1034979"/>
                  <a:gd name="connsiteY169" fmla="*/ 1027902 h 1509906"/>
                  <a:gd name="connsiteX170" fmla="*/ 930204 w 1034979"/>
                  <a:gd name="connsiteY170" fmla="*/ 1025997 h 1509906"/>
                  <a:gd name="connsiteX171" fmla="*/ 825429 w 1034979"/>
                  <a:gd name="connsiteY171" fmla="*/ 1027902 h 1509906"/>
                  <a:gd name="connsiteX172" fmla="*/ 819714 w 1034979"/>
                  <a:gd name="connsiteY172" fmla="*/ 1029807 h 1509906"/>
                  <a:gd name="connsiteX173" fmla="*/ 730179 w 1034979"/>
                  <a:gd name="connsiteY173" fmla="*/ 1031712 h 1509906"/>
                  <a:gd name="connsiteX174" fmla="*/ 716844 w 1034979"/>
                  <a:gd name="connsiteY174" fmla="*/ 1035522 h 1509906"/>
                  <a:gd name="connsiteX175" fmla="*/ 695889 w 1034979"/>
                  <a:gd name="connsiteY175" fmla="*/ 1037427 h 1509906"/>
                  <a:gd name="connsiteX176" fmla="*/ 669219 w 1034979"/>
                  <a:gd name="connsiteY176" fmla="*/ 1039332 h 1509906"/>
                  <a:gd name="connsiteX177" fmla="*/ 669219 w 1034979"/>
                  <a:gd name="connsiteY177" fmla="*/ 1039332 h 1509906"/>
                  <a:gd name="connsiteX178" fmla="*/ 646359 w 1034979"/>
                  <a:gd name="connsiteY178" fmla="*/ 1043142 h 1509906"/>
                  <a:gd name="connsiteX179" fmla="*/ 642549 w 1034979"/>
                  <a:gd name="connsiteY179" fmla="*/ 1031712 h 1509906"/>
                  <a:gd name="connsiteX180" fmla="*/ 640644 w 1034979"/>
                  <a:gd name="connsiteY180" fmla="*/ 1025997 h 1509906"/>
                  <a:gd name="connsiteX181" fmla="*/ 642549 w 1034979"/>
                  <a:gd name="connsiteY181" fmla="*/ 1008852 h 1509906"/>
                  <a:gd name="connsiteX182" fmla="*/ 644454 w 1034979"/>
                  <a:gd name="connsiteY182" fmla="*/ 1003137 h 1509906"/>
                  <a:gd name="connsiteX183" fmla="*/ 661599 w 1034979"/>
                  <a:gd name="connsiteY183" fmla="*/ 993612 h 1509906"/>
                  <a:gd name="connsiteX184" fmla="*/ 673029 w 1034979"/>
                  <a:gd name="connsiteY184" fmla="*/ 985992 h 1509906"/>
                  <a:gd name="connsiteX185" fmla="*/ 674934 w 1034979"/>
                  <a:gd name="connsiteY185" fmla="*/ 980277 h 1509906"/>
                  <a:gd name="connsiteX186" fmla="*/ 680649 w 1034979"/>
                  <a:gd name="connsiteY186" fmla="*/ 978372 h 1509906"/>
                  <a:gd name="connsiteX187" fmla="*/ 686364 w 1034979"/>
                  <a:gd name="connsiteY187" fmla="*/ 974562 h 1509906"/>
                  <a:gd name="connsiteX188" fmla="*/ 695889 w 1034979"/>
                  <a:gd name="connsiteY188" fmla="*/ 965037 h 1509906"/>
                  <a:gd name="connsiteX189" fmla="*/ 705414 w 1034979"/>
                  <a:gd name="connsiteY189" fmla="*/ 953607 h 1509906"/>
                  <a:gd name="connsiteX190" fmla="*/ 716844 w 1034979"/>
                  <a:gd name="connsiteY190" fmla="*/ 945987 h 1509906"/>
                  <a:gd name="connsiteX191" fmla="*/ 732084 w 1034979"/>
                  <a:gd name="connsiteY191" fmla="*/ 932652 h 1509906"/>
                  <a:gd name="connsiteX192" fmla="*/ 741609 w 1034979"/>
                  <a:gd name="connsiteY192" fmla="*/ 921222 h 1509906"/>
                  <a:gd name="connsiteX193" fmla="*/ 753039 w 1034979"/>
                  <a:gd name="connsiteY193" fmla="*/ 911697 h 1509906"/>
                  <a:gd name="connsiteX194" fmla="*/ 758754 w 1034979"/>
                  <a:gd name="connsiteY194" fmla="*/ 900267 h 1509906"/>
                  <a:gd name="connsiteX195" fmla="*/ 760659 w 1034979"/>
                  <a:gd name="connsiteY195" fmla="*/ 894552 h 1509906"/>
                  <a:gd name="connsiteX196" fmla="*/ 766374 w 1034979"/>
                  <a:gd name="connsiteY196" fmla="*/ 883122 h 1509906"/>
                  <a:gd name="connsiteX197" fmla="*/ 764469 w 1034979"/>
                  <a:gd name="connsiteY197" fmla="*/ 867882 h 1509906"/>
                  <a:gd name="connsiteX198" fmla="*/ 758754 w 1034979"/>
                  <a:gd name="connsiteY198" fmla="*/ 865977 h 1509906"/>
                  <a:gd name="connsiteX199" fmla="*/ 737799 w 1034979"/>
                  <a:gd name="connsiteY199" fmla="*/ 867882 h 1509906"/>
                  <a:gd name="connsiteX200" fmla="*/ 732084 w 1034979"/>
                  <a:gd name="connsiteY200" fmla="*/ 871692 h 1509906"/>
                  <a:gd name="connsiteX201" fmla="*/ 720654 w 1034979"/>
                  <a:gd name="connsiteY201" fmla="*/ 875502 h 1509906"/>
                  <a:gd name="connsiteX202" fmla="*/ 716844 w 1034979"/>
                  <a:gd name="connsiteY202" fmla="*/ 881217 h 1509906"/>
                  <a:gd name="connsiteX203" fmla="*/ 711129 w 1034979"/>
                  <a:gd name="connsiteY203" fmla="*/ 883122 h 1509906"/>
                  <a:gd name="connsiteX204" fmla="*/ 705414 w 1034979"/>
                  <a:gd name="connsiteY204" fmla="*/ 886932 h 1509906"/>
                  <a:gd name="connsiteX205" fmla="*/ 699699 w 1034979"/>
                  <a:gd name="connsiteY205" fmla="*/ 892647 h 1509906"/>
                  <a:gd name="connsiteX206" fmla="*/ 692079 w 1034979"/>
                  <a:gd name="connsiteY206" fmla="*/ 896457 h 1509906"/>
                  <a:gd name="connsiteX207" fmla="*/ 650169 w 1034979"/>
                  <a:gd name="connsiteY207" fmla="*/ 925032 h 1509906"/>
                  <a:gd name="connsiteX208" fmla="*/ 636834 w 1034979"/>
                  <a:gd name="connsiteY208" fmla="*/ 936462 h 1509906"/>
                  <a:gd name="connsiteX209" fmla="*/ 627309 w 1034979"/>
                  <a:gd name="connsiteY209" fmla="*/ 953607 h 1509906"/>
                  <a:gd name="connsiteX210" fmla="*/ 602544 w 1034979"/>
                  <a:gd name="connsiteY210" fmla="*/ 959322 h 1509906"/>
                  <a:gd name="connsiteX211" fmla="*/ 589209 w 1034979"/>
                  <a:gd name="connsiteY211" fmla="*/ 963132 h 1509906"/>
                  <a:gd name="connsiteX212" fmla="*/ 573969 w 1034979"/>
                  <a:gd name="connsiteY212" fmla="*/ 961227 h 1509906"/>
                  <a:gd name="connsiteX213" fmla="*/ 562539 w 1034979"/>
                  <a:gd name="connsiteY213" fmla="*/ 957417 h 1509906"/>
                  <a:gd name="connsiteX214" fmla="*/ 551109 w 1034979"/>
                  <a:gd name="connsiteY214" fmla="*/ 953607 h 1509906"/>
                  <a:gd name="connsiteX215" fmla="*/ 539679 w 1034979"/>
                  <a:gd name="connsiteY215" fmla="*/ 949797 h 1509906"/>
                  <a:gd name="connsiteX216" fmla="*/ 533964 w 1034979"/>
                  <a:gd name="connsiteY216" fmla="*/ 947892 h 1509906"/>
                  <a:gd name="connsiteX217" fmla="*/ 528249 w 1034979"/>
                  <a:gd name="connsiteY217" fmla="*/ 944082 h 1509906"/>
                  <a:gd name="connsiteX218" fmla="*/ 516819 w 1034979"/>
                  <a:gd name="connsiteY218" fmla="*/ 938367 h 1509906"/>
                  <a:gd name="connsiteX219" fmla="*/ 509199 w 1034979"/>
                  <a:gd name="connsiteY219" fmla="*/ 926937 h 1509906"/>
                  <a:gd name="connsiteX220" fmla="*/ 505389 w 1034979"/>
                  <a:gd name="connsiteY220" fmla="*/ 905982 h 1509906"/>
                  <a:gd name="connsiteX221" fmla="*/ 507294 w 1034979"/>
                  <a:gd name="connsiteY221" fmla="*/ 841212 h 1509906"/>
                  <a:gd name="connsiteX222" fmla="*/ 513009 w 1034979"/>
                  <a:gd name="connsiteY222" fmla="*/ 827877 h 1509906"/>
                  <a:gd name="connsiteX223" fmla="*/ 503484 w 1034979"/>
                  <a:gd name="connsiteY223" fmla="*/ 351627 h 1509906"/>
                  <a:gd name="connsiteX224" fmla="*/ 499674 w 1034979"/>
                  <a:gd name="connsiteY224" fmla="*/ 60162 h 1509906"/>
                  <a:gd name="connsiteX225" fmla="*/ 490149 w 1034979"/>
                  <a:gd name="connsiteY225" fmla="*/ 33492 h 1509906"/>
                  <a:gd name="connsiteX226" fmla="*/ 488244 w 1034979"/>
                  <a:gd name="connsiteY226" fmla="*/ 27777 h 1509906"/>
                  <a:gd name="connsiteX227" fmla="*/ 484434 w 1034979"/>
                  <a:gd name="connsiteY227" fmla="*/ 22062 h 1509906"/>
                  <a:gd name="connsiteX228" fmla="*/ 478719 w 1034979"/>
                  <a:gd name="connsiteY228" fmla="*/ 10632 h 1509906"/>
                  <a:gd name="connsiteX229" fmla="*/ 473004 w 1034979"/>
                  <a:gd name="connsiteY229" fmla="*/ 6822 h 1509906"/>
                  <a:gd name="connsiteX230" fmla="*/ 469194 w 1034979"/>
                  <a:gd name="connsiteY230" fmla="*/ 1107 h 1509906"/>
                  <a:gd name="connsiteX231" fmla="*/ 429189 w 1034979"/>
                  <a:gd name="connsiteY231" fmla="*/ 4917 h 1509906"/>
                  <a:gd name="connsiteX232" fmla="*/ 421569 w 1034979"/>
                  <a:gd name="connsiteY232" fmla="*/ 16347 h 1509906"/>
                  <a:gd name="connsiteX233" fmla="*/ 417759 w 1034979"/>
                  <a:gd name="connsiteY233" fmla="*/ 22062 h 1509906"/>
                  <a:gd name="connsiteX234" fmla="*/ 419664 w 1034979"/>
                  <a:gd name="connsiteY234" fmla="*/ 54447 h 1509906"/>
                  <a:gd name="connsiteX235" fmla="*/ 423474 w 1034979"/>
                  <a:gd name="connsiteY235" fmla="*/ 65877 h 1509906"/>
                  <a:gd name="connsiteX236" fmla="*/ 425379 w 1034979"/>
                  <a:gd name="connsiteY236" fmla="*/ 71592 h 1509906"/>
                  <a:gd name="connsiteX237" fmla="*/ 425379 w 1034979"/>
                  <a:gd name="connsiteY237" fmla="*/ 77307 h 1509906"/>
                  <a:gd name="connsiteX238" fmla="*/ 429189 w 1034979"/>
                  <a:gd name="connsiteY238" fmla="*/ 231612 h 1509906"/>
                  <a:gd name="connsiteX239" fmla="*/ 440619 w 1034979"/>
                  <a:gd name="connsiteY239" fmla="*/ 414492 h 1509906"/>
                  <a:gd name="connsiteX240" fmla="*/ 425379 w 1034979"/>
                  <a:gd name="connsiteY240" fmla="*/ 711672 h 1509906"/>
                  <a:gd name="connsiteX241" fmla="*/ 417759 w 1034979"/>
                  <a:gd name="connsiteY241" fmla="*/ 839307 h 1509906"/>
                  <a:gd name="connsiteX242" fmla="*/ 413949 w 1034979"/>
                  <a:gd name="connsiteY242" fmla="*/ 856452 h 1509906"/>
                  <a:gd name="connsiteX243" fmla="*/ 417759 w 1034979"/>
                  <a:gd name="connsiteY243" fmla="*/ 877407 h 1509906"/>
                  <a:gd name="connsiteX244" fmla="*/ 421569 w 1034979"/>
                  <a:gd name="connsiteY244" fmla="*/ 883122 h 1509906"/>
                  <a:gd name="connsiteX245" fmla="*/ 425379 w 1034979"/>
                  <a:gd name="connsiteY245" fmla="*/ 894552 h 1509906"/>
                  <a:gd name="connsiteX246" fmla="*/ 423474 w 1034979"/>
                  <a:gd name="connsiteY246" fmla="*/ 921222 h 1509906"/>
                  <a:gd name="connsiteX247" fmla="*/ 417759 w 1034979"/>
                  <a:gd name="connsiteY247" fmla="*/ 923127 h 1509906"/>
                  <a:gd name="connsiteX248" fmla="*/ 412044 w 1034979"/>
                  <a:gd name="connsiteY248" fmla="*/ 926937 h 1509906"/>
                  <a:gd name="connsiteX249" fmla="*/ 421569 w 1034979"/>
                  <a:gd name="connsiteY249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56799 w 1034979"/>
                  <a:gd name="connsiteY4" fmla="*/ 936462 h 1509906"/>
                  <a:gd name="connsiteX5" fmla="*/ 351084 w 1034979"/>
                  <a:gd name="connsiteY5" fmla="*/ 940272 h 1509906"/>
                  <a:gd name="connsiteX6" fmla="*/ 339654 w 1034979"/>
                  <a:gd name="connsiteY6" fmla="*/ 949797 h 1509906"/>
                  <a:gd name="connsiteX7" fmla="*/ 328224 w 1034979"/>
                  <a:gd name="connsiteY7" fmla="*/ 953607 h 1509906"/>
                  <a:gd name="connsiteX8" fmla="*/ 312984 w 1034979"/>
                  <a:gd name="connsiteY8" fmla="*/ 959322 h 1509906"/>
                  <a:gd name="connsiteX9" fmla="*/ 265359 w 1034979"/>
                  <a:gd name="connsiteY9" fmla="*/ 955512 h 1509906"/>
                  <a:gd name="connsiteX10" fmla="*/ 253929 w 1034979"/>
                  <a:gd name="connsiteY10" fmla="*/ 951702 h 1509906"/>
                  <a:gd name="connsiteX11" fmla="*/ 242499 w 1034979"/>
                  <a:gd name="connsiteY11" fmla="*/ 947892 h 1509906"/>
                  <a:gd name="connsiteX12" fmla="*/ 236784 w 1034979"/>
                  <a:gd name="connsiteY12" fmla="*/ 945987 h 1509906"/>
                  <a:gd name="connsiteX13" fmla="*/ 231069 w 1034979"/>
                  <a:gd name="connsiteY13" fmla="*/ 944082 h 1509906"/>
                  <a:gd name="connsiteX14" fmla="*/ 219639 w 1034979"/>
                  <a:gd name="connsiteY14" fmla="*/ 942177 h 1509906"/>
                  <a:gd name="connsiteX15" fmla="*/ 213924 w 1034979"/>
                  <a:gd name="connsiteY15" fmla="*/ 940272 h 1509906"/>
                  <a:gd name="connsiteX16" fmla="*/ 206304 w 1034979"/>
                  <a:gd name="connsiteY16" fmla="*/ 938367 h 1509906"/>
                  <a:gd name="connsiteX17" fmla="*/ 194874 w 1034979"/>
                  <a:gd name="connsiteY17" fmla="*/ 934557 h 1509906"/>
                  <a:gd name="connsiteX18" fmla="*/ 189159 w 1034979"/>
                  <a:gd name="connsiteY18" fmla="*/ 932652 h 1509906"/>
                  <a:gd name="connsiteX19" fmla="*/ 181539 w 1034979"/>
                  <a:gd name="connsiteY19" fmla="*/ 930747 h 1509906"/>
                  <a:gd name="connsiteX20" fmla="*/ 170109 w 1034979"/>
                  <a:gd name="connsiteY20" fmla="*/ 925032 h 1509906"/>
                  <a:gd name="connsiteX21" fmla="*/ 164394 w 1034979"/>
                  <a:gd name="connsiteY21" fmla="*/ 921222 h 1509906"/>
                  <a:gd name="connsiteX22" fmla="*/ 156774 w 1034979"/>
                  <a:gd name="connsiteY22" fmla="*/ 909792 h 1509906"/>
                  <a:gd name="connsiteX23" fmla="*/ 145344 w 1034979"/>
                  <a:gd name="connsiteY23" fmla="*/ 905982 h 1509906"/>
                  <a:gd name="connsiteX24" fmla="*/ 139629 w 1034979"/>
                  <a:gd name="connsiteY24" fmla="*/ 902172 h 1509906"/>
                  <a:gd name="connsiteX25" fmla="*/ 133914 w 1034979"/>
                  <a:gd name="connsiteY25" fmla="*/ 900267 h 1509906"/>
                  <a:gd name="connsiteX26" fmla="*/ 116769 w 1034979"/>
                  <a:gd name="connsiteY26" fmla="*/ 896457 h 1509906"/>
                  <a:gd name="connsiteX27" fmla="*/ 111054 w 1034979"/>
                  <a:gd name="connsiteY27" fmla="*/ 890742 h 1509906"/>
                  <a:gd name="connsiteX28" fmla="*/ 101529 w 1034979"/>
                  <a:gd name="connsiteY28" fmla="*/ 873597 h 1509906"/>
                  <a:gd name="connsiteX29" fmla="*/ 84384 w 1034979"/>
                  <a:gd name="connsiteY29" fmla="*/ 865977 h 1509906"/>
                  <a:gd name="connsiteX30" fmla="*/ 78669 w 1034979"/>
                  <a:gd name="connsiteY30" fmla="*/ 864072 h 1509906"/>
                  <a:gd name="connsiteX31" fmla="*/ 59619 w 1034979"/>
                  <a:gd name="connsiteY31" fmla="*/ 867882 h 1509906"/>
                  <a:gd name="connsiteX32" fmla="*/ 53904 w 1034979"/>
                  <a:gd name="connsiteY32" fmla="*/ 871692 h 1509906"/>
                  <a:gd name="connsiteX33" fmla="*/ 50094 w 1034979"/>
                  <a:gd name="connsiteY33" fmla="*/ 877407 h 1509906"/>
                  <a:gd name="connsiteX34" fmla="*/ 46284 w 1034979"/>
                  <a:gd name="connsiteY34" fmla="*/ 888837 h 1509906"/>
                  <a:gd name="connsiteX35" fmla="*/ 50094 w 1034979"/>
                  <a:gd name="connsiteY35" fmla="*/ 926937 h 1509906"/>
                  <a:gd name="connsiteX36" fmla="*/ 53904 w 1034979"/>
                  <a:gd name="connsiteY36" fmla="*/ 932652 h 1509906"/>
                  <a:gd name="connsiteX37" fmla="*/ 59619 w 1034979"/>
                  <a:gd name="connsiteY37" fmla="*/ 936462 h 1509906"/>
                  <a:gd name="connsiteX38" fmla="*/ 63429 w 1034979"/>
                  <a:gd name="connsiteY38" fmla="*/ 942177 h 1509906"/>
                  <a:gd name="connsiteX39" fmla="*/ 80574 w 1034979"/>
                  <a:gd name="connsiteY39" fmla="*/ 951702 h 1509906"/>
                  <a:gd name="connsiteX40" fmla="*/ 103434 w 1034979"/>
                  <a:gd name="connsiteY40" fmla="*/ 953607 h 1509906"/>
                  <a:gd name="connsiteX41" fmla="*/ 124389 w 1034979"/>
                  <a:gd name="connsiteY41" fmla="*/ 959322 h 1509906"/>
                  <a:gd name="connsiteX42" fmla="*/ 130104 w 1034979"/>
                  <a:gd name="connsiteY42" fmla="*/ 961227 h 1509906"/>
                  <a:gd name="connsiteX43" fmla="*/ 135819 w 1034979"/>
                  <a:gd name="connsiteY43" fmla="*/ 966942 h 1509906"/>
                  <a:gd name="connsiteX44" fmla="*/ 143439 w 1034979"/>
                  <a:gd name="connsiteY44" fmla="*/ 968847 h 1509906"/>
                  <a:gd name="connsiteX45" fmla="*/ 166299 w 1034979"/>
                  <a:gd name="connsiteY45" fmla="*/ 972657 h 1509906"/>
                  <a:gd name="connsiteX46" fmla="*/ 191064 w 1034979"/>
                  <a:gd name="connsiteY46" fmla="*/ 978372 h 1509906"/>
                  <a:gd name="connsiteX47" fmla="*/ 208209 w 1034979"/>
                  <a:gd name="connsiteY47" fmla="*/ 984087 h 1509906"/>
                  <a:gd name="connsiteX48" fmla="*/ 213924 w 1034979"/>
                  <a:gd name="connsiteY48" fmla="*/ 985992 h 1509906"/>
                  <a:gd name="connsiteX49" fmla="*/ 229164 w 1034979"/>
                  <a:gd name="connsiteY49" fmla="*/ 989802 h 1509906"/>
                  <a:gd name="connsiteX50" fmla="*/ 248214 w 1034979"/>
                  <a:gd name="connsiteY50" fmla="*/ 995517 h 1509906"/>
                  <a:gd name="connsiteX51" fmla="*/ 253929 w 1034979"/>
                  <a:gd name="connsiteY51" fmla="*/ 999327 h 1509906"/>
                  <a:gd name="connsiteX52" fmla="*/ 267264 w 1034979"/>
                  <a:gd name="connsiteY52" fmla="*/ 1014567 h 1509906"/>
                  <a:gd name="connsiteX53" fmla="*/ 272979 w 1034979"/>
                  <a:gd name="connsiteY53" fmla="*/ 1033617 h 1509906"/>
                  <a:gd name="connsiteX54" fmla="*/ 274884 w 1034979"/>
                  <a:gd name="connsiteY54" fmla="*/ 1039332 h 1509906"/>
                  <a:gd name="connsiteX55" fmla="*/ 276789 w 1034979"/>
                  <a:gd name="connsiteY55" fmla="*/ 1045047 h 1509906"/>
                  <a:gd name="connsiteX56" fmla="*/ 278694 w 1034979"/>
                  <a:gd name="connsiteY56" fmla="*/ 1069812 h 1509906"/>
                  <a:gd name="connsiteX57" fmla="*/ 280599 w 1034979"/>
                  <a:gd name="connsiteY57" fmla="*/ 1075527 h 1509906"/>
                  <a:gd name="connsiteX58" fmla="*/ 278694 w 1034979"/>
                  <a:gd name="connsiteY58" fmla="*/ 1094577 h 1509906"/>
                  <a:gd name="connsiteX59" fmla="*/ 276789 w 1034979"/>
                  <a:gd name="connsiteY59" fmla="*/ 1104102 h 1509906"/>
                  <a:gd name="connsiteX60" fmla="*/ 263454 w 1034979"/>
                  <a:gd name="connsiteY60" fmla="*/ 1117437 h 1509906"/>
                  <a:gd name="connsiteX61" fmla="*/ 252024 w 1034979"/>
                  <a:gd name="connsiteY61" fmla="*/ 1125057 h 1509906"/>
                  <a:gd name="connsiteX62" fmla="*/ 240594 w 1034979"/>
                  <a:gd name="connsiteY62" fmla="*/ 1128867 h 1509906"/>
                  <a:gd name="connsiteX63" fmla="*/ 126294 w 1034979"/>
                  <a:gd name="connsiteY63" fmla="*/ 1128867 h 1509906"/>
                  <a:gd name="connsiteX64" fmla="*/ 120579 w 1034979"/>
                  <a:gd name="connsiteY64" fmla="*/ 1130772 h 1509906"/>
                  <a:gd name="connsiteX65" fmla="*/ 105339 w 1034979"/>
                  <a:gd name="connsiteY65" fmla="*/ 1132677 h 1509906"/>
                  <a:gd name="connsiteX66" fmla="*/ 88194 w 1034979"/>
                  <a:gd name="connsiteY66" fmla="*/ 1138392 h 1509906"/>
                  <a:gd name="connsiteX67" fmla="*/ 82479 w 1034979"/>
                  <a:gd name="connsiteY67" fmla="*/ 1140297 h 1509906"/>
                  <a:gd name="connsiteX68" fmla="*/ 76764 w 1034979"/>
                  <a:gd name="connsiteY68" fmla="*/ 1144107 h 1509906"/>
                  <a:gd name="connsiteX69" fmla="*/ 65334 w 1034979"/>
                  <a:gd name="connsiteY69" fmla="*/ 1146012 h 1509906"/>
                  <a:gd name="connsiteX70" fmla="*/ 27234 w 1034979"/>
                  <a:gd name="connsiteY70" fmla="*/ 1147917 h 1509906"/>
                  <a:gd name="connsiteX71" fmla="*/ 15804 w 1034979"/>
                  <a:gd name="connsiteY71" fmla="*/ 1153632 h 1509906"/>
                  <a:gd name="connsiteX72" fmla="*/ 6279 w 1034979"/>
                  <a:gd name="connsiteY72" fmla="*/ 1163157 h 1509906"/>
                  <a:gd name="connsiteX73" fmla="*/ 4374 w 1034979"/>
                  <a:gd name="connsiteY73" fmla="*/ 1168872 h 1509906"/>
                  <a:gd name="connsiteX74" fmla="*/ 564 w 1034979"/>
                  <a:gd name="connsiteY74" fmla="*/ 1174587 h 1509906"/>
                  <a:gd name="connsiteX75" fmla="*/ 6279 w 1034979"/>
                  <a:gd name="connsiteY75" fmla="*/ 1206972 h 1509906"/>
                  <a:gd name="connsiteX76" fmla="*/ 11994 w 1034979"/>
                  <a:gd name="connsiteY76" fmla="*/ 1210782 h 1509906"/>
                  <a:gd name="connsiteX77" fmla="*/ 17709 w 1034979"/>
                  <a:gd name="connsiteY77" fmla="*/ 1212687 h 1509906"/>
                  <a:gd name="connsiteX78" fmla="*/ 145344 w 1034979"/>
                  <a:gd name="connsiteY78" fmla="*/ 1210782 h 1509906"/>
                  <a:gd name="connsiteX79" fmla="*/ 152964 w 1034979"/>
                  <a:gd name="connsiteY79" fmla="*/ 1208877 h 1509906"/>
                  <a:gd name="connsiteX80" fmla="*/ 303459 w 1034979"/>
                  <a:gd name="connsiteY80" fmla="*/ 1203162 h 1509906"/>
                  <a:gd name="connsiteX81" fmla="*/ 318699 w 1034979"/>
                  <a:gd name="connsiteY81" fmla="*/ 1210782 h 1509906"/>
                  <a:gd name="connsiteX82" fmla="*/ 330129 w 1034979"/>
                  <a:gd name="connsiteY82" fmla="*/ 1216497 h 1509906"/>
                  <a:gd name="connsiteX83" fmla="*/ 333939 w 1034979"/>
                  <a:gd name="connsiteY83" fmla="*/ 1222212 h 1509906"/>
                  <a:gd name="connsiteX84" fmla="*/ 339654 w 1034979"/>
                  <a:gd name="connsiteY84" fmla="*/ 1224117 h 1509906"/>
                  <a:gd name="connsiteX85" fmla="*/ 351084 w 1034979"/>
                  <a:gd name="connsiteY85" fmla="*/ 1231737 h 1509906"/>
                  <a:gd name="connsiteX86" fmla="*/ 356799 w 1034979"/>
                  <a:gd name="connsiteY86" fmla="*/ 1235547 h 1509906"/>
                  <a:gd name="connsiteX87" fmla="*/ 360609 w 1034979"/>
                  <a:gd name="connsiteY87" fmla="*/ 1241262 h 1509906"/>
                  <a:gd name="connsiteX88" fmla="*/ 366324 w 1034979"/>
                  <a:gd name="connsiteY88" fmla="*/ 1252692 h 1509906"/>
                  <a:gd name="connsiteX89" fmla="*/ 362514 w 1034979"/>
                  <a:gd name="connsiteY89" fmla="*/ 1279362 h 1509906"/>
                  <a:gd name="connsiteX90" fmla="*/ 358704 w 1034979"/>
                  <a:gd name="connsiteY90" fmla="*/ 1285077 h 1509906"/>
                  <a:gd name="connsiteX91" fmla="*/ 356799 w 1034979"/>
                  <a:gd name="connsiteY91" fmla="*/ 1290792 h 1509906"/>
                  <a:gd name="connsiteX92" fmla="*/ 352989 w 1034979"/>
                  <a:gd name="connsiteY92" fmla="*/ 1296507 h 1509906"/>
                  <a:gd name="connsiteX93" fmla="*/ 351084 w 1034979"/>
                  <a:gd name="connsiteY93" fmla="*/ 1302222 h 1509906"/>
                  <a:gd name="connsiteX94" fmla="*/ 347274 w 1034979"/>
                  <a:gd name="connsiteY94" fmla="*/ 1307937 h 1509906"/>
                  <a:gd name="connsiteX95" fmla="*/ 330129 w 1034979"/>
                  <a:gd name="connsiteY95" fmla="*/ 1374612 h 1509906"/>
                  <a:gd name="connsiteX96" fmla="*/ 328224 w 1034979"/>
                  <a:gd name="connsiteY96" fmla="*/ 1426047 h 1509906"/>
                  <a:gd name="connsiteX97" fmla="*/ 330129 w 1034979"/>
                  <a:gd name="connsiteY97" fmla="*/ 1450812 h 1509906"/>
                  <a:gd name="connsiteX98" fmla="*/ 332034 w 1034979"/>
                  <a:gd name="connsiteY98" fmla="*/ 1456527 h 1509906"/>
                  <a:gd name="connsiteX99" fmla="*/ 335844 w 1034979"/>
                  <a:gd name="connsiteY99" fmla="*/ 1460337 h 1509906"/>
                  <a:gd name="connsiteX100" fmla="*/ 364419 w 1034979"/>
                  <a:gd name="connsiteY100" fmla="*/ 1506057 h 1509906"/>
                  <a:gd name="connsiteX101" fmla="*/ 387279 w 1034979"/>
                  <a:gd name="connsiteY101" fmla="*/ 1507962 h 1509906"/>
                  <a:gd name="connsiteX102" fmla="*/ 392994 w 1034979"/>
                  <a:gd name="connsiteY102" fmla="*/ 1502247 h 1509906"/>
                  <a:gd name="connsiteX103" fmla="*/ 394899 w 1034979"/>
                  <a:gd name="connsiteY103" fmla="*/ 1490817 h 1509906"/>
                  <a:gd name="connsiteX104" fmla="*/ 396804 w 1034979"/>
                  <a:gd name="connsiteY104" fmla="*/ 1485102 h 1509906"/>
                  <a:gd name="connsiteX105" fmla="*/ 398709 w 1034979"/>
                  <a:gd name="connsiteY105" fmla="*/ 1467957 h 1509906"/>
                  <a:gd name="connsiteX106" fmla="*/ 400614 w 1034979"/>
                  <a:gd name="connsiteY106" fmla="*/ 1454622 h 1509906"/>
                  <a:gd name="connsiteX107" fmla="*/ 404424 w 1034979"/>
                  <a:gd name="connsiteY107" fmla="*/ 1397472 h 1509906"/>
                  <a:gd name="connsiteX108" fmla="*/ 410139 w 1034979"/>
                  <a:gd name="connsiteY108" fmla="*/ 1386042 h 1509906"/>
                  <a:gd name="connsiteX109" fmla="*/ 413949 w 1034979"/>
                  <a:gd name="connsiteY109" fmla="*/ 1372707 h 1509906"/>
                  <a:gd name="connsiteX110" fmla="*/ 415854 w 1034979"/>
                  <a:gd name="connsiteY110" fmla="*/ 1366992 h 1509906"/>
                  <a:gd name="connsiteX111" fmla="*/ 417759 w 1034979"/>
                  <a:gd name="connsiteY111" fmla="*/ 1353657 h 1509906"/>
                  <a:gd name="connsiteX112" fmla="*/ 421569 w 1034979"/>
                  <a:gd name="connsiteY112" fmla="*/ 1342227 h 1509906"/>
                  <a:gd name="connsiteX113" fmla="*/ 427284 w 1034979"/>
                  <a:gd name="connsiteY113" fmla="*/ 1328892 h 1509906"/>
                  <a:gd name="connsiteX114" fmla="*/ 436809 w 1034979"/>
                  <a:gd name="connsiteY114" fmla="*/ 1317462 h 1509906"/>
                  <a:gd name="connsiteX115" fmla="*/ 450144 w 1034979"/>
                  <a:gd name="connsiteY115" fmla="*/ 1302222 h 1509906"/>
                  <a:gd name="connsiteX116" fmla="*/ 457764 w 1034979"/>
                  <a:gd name="connsiteY116" fmla="*/ 1290792 h 1509906"/>
                  <a:gd name="connsiteX117" fmla="*/ 461574 w 1034979"/>
                  <a:gd name="connsiteY117" fmla="*/ 1279362 h 1509906"/>
                  <a:gd name="connsiteX118" fmla="*/ 465384 w 1034979"/>
                  <a:gd name="connsiteY118" fmla="*/ 1264122 h 1509906"/>
                  <a:gd name="connsiteX119" fmla="*/ 467289 w 1034979"/>
                  <a:gd name="connsiteY119" fmla="*/ 1258407 h 1509906"/>
                  <a:gd name="connsiteX120" fmla="*/ 507294 w 1034979"/>
                  <a:gd name="connsiteY120" fmla="*/ 1252692 h 1509906"/>
                  <a:gd name="connsiteX121" fmla="*/ 535869 w 1034979"/>
                  <a:gd name="connsiteY121" fmla="*/ 1243167 h 1509906"/>
                  <a:gd name="connsiteX122" fmla="*/ 541584 w 1034979"/>
                  <a:gd name="connsiteY122" fmla="*/ 1241262 h 1509906"/>
                  <a:gd name="connsiteX123" fmla="*/ 547299 w 1034979"/>
                  <a:gd name="connsiteY123" fmla="*/ 1239357 h 1509906"/>
                  <a:gd name="connsiteX124" fmla="*/ 554919 w 1034979"/>
                  <a:gd name="connsiteY124" fmla="*/ 1237452 h 1509906"/>
                  <a:gd name="connsiteX125" fmla="*/ 573969 w 1034979"/>
                  <a:gd name="connsiteY125" fmla="*/ 1229832 h 1509906"/>
                  <a:gd name="connsiteX126" fmla="*/ 585399 w 1034979"/>
                  <a:gd name="connsiteY126" fmla="*/ 1226022 h 1509906"/>
                  <a:gd name="connsiteX127" fmla="*/ 720654 w 1034979"/>
                  <a:gd name="connsiteY127" fmla="*/ 1309842 h 1509906"/>
                  <a:gd name="connsiteX128" fmla="*/ 733989 w 1034979"/>
                  <a:gd name="connsiteY128" fmla="*/ 1319367 h 1509906"/>
                  <a:gd name="connsiteX129" fmla="*/ 743514 w 1034979"/>
                  <a:gd name="connsiteY129" fmla="*/ 1321272 h 1509906"/>
                  <a:gd name="connsiteX130" fmla="*/ 749229 w 1034979"/>
                  <a:gd name="connsiteY130" fmla="*/ 1323177 h 1509906"/>
                  <a:gd name="connsiteX131" fmla="*/ 762564 w 1034979"/>
                  <a:gd name="connsiteY131" fmla="*/ 1328892 h 1509906"/>
                  <a:gd name="connsiteX132" fmla="*/ 777804 w 1034979"/>
                  <a:gd name="connsiteY132" fmla="*/ 1326987 h 1509906"/>
                  <a:gd name="connsiteX133" fmla="*/ 789234 w 1034979"/>
                  <a:gd name="connsiteY133" fmla="*/ 1321272 h 1509906"/>
                  <a:gd name="connsiteX134" fmla="*/ 794949 w 1034979"/>
                  <a:gd name="connsiteY134" fmla="*/ 1319367 h 1509906"/>
                  <a:gd name="connsiteX135" fmla="*/ 802569 w 1034979"/>
                  <a:gd name="connsiteY135" fmla="*/ 1302222 h 1509906"/>
                  <a:gd name="connsiteX136" fmla="*/ 800664 w 1034979"/>
                  <a:gd name="connsiteY136" fmla="*/ 1277457 h 1509906"/>
                  <a:gd name="connsiteX137" fmla="*/ 798759 w 1034979"/>
                  <a:gd name="connsiteY137" fmla="*/ 1271742 h 1509906"/>
                  <a:gd name="connsiteX138" fmla="*/ 796854 w 1034979"/>
                  <a:gd name="connsiteY138" fmla="*/ 1264122 h 1509906"/>
                  <a:gd name="connsiteX139" fmla="*/ 783519 w 1034979"/>
                  <a:gd name="connsiteY139" fmla="*/ 1246977 h 1509906"/>
                  <a:gd name="connsiteX140" fmla="*/ 773994 w 1034979"/>
                  <a:gd name="connsiteY140" fmla="*/ 1241262 h 1509906"/>
                  <a:gd name="connsiteX141" fmla="*/ 648264 w 1034979"/>
                  <a:gd name="connsiteY141" fmla="*/ 1149822 h 1509906"/>
                  <a:gd name="connsiteX142" fmla="*/ 644454 w 1034979"/>
                  <a:gd name="connsiteY142" fmla="*/ 1132677 h 1509906"/>
                  <a:gd name="connsiteX143" fmla="*/ 646359 w 1034979"/>
                  <a:gd name="connsiteY143" fmla="*/ 1125057 h 1509906"/>
                  <a:gd name="connsiteX144" fmla="*/ 650169 w 1034979"/>
                  <a:gd name="connsiteY144" fmla="*/ 1107912 h 1509906"/>
                  <a:gd name="connsiteX145" fmla="*/ 653979 w 1034979"/>
                  <a:gd name="connsiteY145" fmla="*/ 1102197 h 1509906"/>
                  <a:gd name="connsiteX146" fmla="*/ 655884 w 1034979"/>
                  <a:gd name="connsiteY146" fmla="*/ 1096482 h 1509906"/>
                  <a:gd name="connsiteX147" fmla="*/ 661599 w 1034979"/>
                  <a:gd name="connsiteY147" fmla="*/ 1094577 h 1509906"/>
                  <a:gd name="connsiteX148" fmla="*/ 671124 w 1034979"/>
                  <a:gd name="connsiteY148" fmla="*/ 1083147 h 1509906"/>
                  <a:gd name="connsiteX149" fmla="*/ 724464 w 1034979"/>
                  <a:gd name="connsiteY149" fmla="*/ 1075527 h 1509906"/>
                  <a:gd name="connsiteX150" fmla="*/ 842574 w 1034979"/>
                  <a:gd name="connsiteY150" fmla="*/ 1077432 h 1509906"/>
                  <a:gd name="connsiteX151" fmla="*/ 871149 w 1034979"/>
                  <a:gd name="connsiteY151" fmla="*/ 1079337 h 1509906"/>
                  <a:gd name="connsiteX152" fmla="*/ 899724 w 1034979"/>
                  <a:gd name="connsiteY152" fmla="*/ 1085052 h 1509906"/>
                  <a:gd name="connsiteX153" fmla="*/ 922584 w 1034979"/>
                  <a:gd name="connsiteY153" fmla="*/ 1088862 h 1509906"/>
                  <a:gd name="connsiteX154" fmla="*/ 951159 w 1034979"/>
                  <a:gd name="connsiteY154" fmla="*/ 1094577 h 1509906"/>
                  <a:gd name="connsiteX155" fmla="*/ 956874 w 1034979"/>
                  <a:gd name="connsiteY155" fmla="*/ 1094577 h 1509906"/>
                  <a:gd name="connsiteX156" fmla="*/ 1002594 w 1034979"/>
                  <a:gd name="connsiteY156" fmla="*/ 1092672 h 1509906"/>
                  <a:gd name="connsiteX157" fmla="*/ 1031169 w 1034979"/>
                  <a:gd name="connsiteY157" fmla="*/ 1085052 h 1509906"/>
                  <a:gd name="connsiteX158" fmla="*/ 1034979 w 1034979"/>
                  <a:gd name="connsiteY158" fmla="*/ 1079337 h 1509906"/>
                  <a:gd name="connsiteX159" fmla="*/ 1033074 w 1034979"/>
                  <a:gd name="connsiteY159" fmla="*/ 1060287 h 1509906"/>
                  <a:gd name="connsiteX160" fmla="*/ 1027359 w 1034979"/>
                  <a:gd name="connsiteY160" fmla="*/ 1056477 h 1509906"/>
                  <a:gd name="connsiteX161" fmla="*/ 1012119 w 1034979"/>
                  <a:gd name="connsiteY161" fmla="*/ 1054572 h 1509906"/>
                  <a:gd name="connsiteX162" fmla="*/ 1006404 w 1034979"/>
                  <a:gd name="connsiteY162" fmla="*/ 1052667 h 1509906"/>
                  <a:gd name="connsiteX163" fmla="*/ 998784 w 1034979"/>
                  <a:gd name="connsiteY163" fmla="*/ 1050762 h 1509906"/>
                  <a:gd name="connsiteX164" fmla="*/ 987354 w 1034979"/>
                  <a:gd name="connsiteY164" fmla="*/ 1043142 h 1509906"/>
                  <a:gd name="connsiteX165" fmla="*/ 975924 w 1034979"/>
                  <a:gd name="connsiteY165" fmla="*/ 1039332 h 1509906"/>
                  <a:gd name="connsiteX166" fmla="*/ 970209 w 1034979"/>
                  <a:gd name="connsiteY166" fmla="*/ 1037427 h 1509906"/>
                  <a:gd name="connsiteX167" fmla="*/ 962589 w 1034979"/>
                  <a:gd name="connsiteY167" fmla="*/ 1035522 h 1509906"/>
                  <a:gd name="connsiteX168" fmla="*/ 956874 w 1034979"/>
                  <a:gd name="connsiteY168" fmla="*/ 1033617 h 1509906"/>
                  <a:gd name="connsiteX169" fmla="*/ 935919 w 1034979"/>
                  <a:gd name="connsiteY169" fmla="*/ 1027902 h 1509906"/>
                  <a:gd name="connsiteX170" fmla="*/ 930204 w 1034979"/>
                  <a:gd name="connsiteY170" fmla="*/ 1025997 h 1509906"/>
                  <a:gd name="connsiteX171" fmla="*/ 825429 w 1034979"/>
                  <a:gd name="connsiteY171" fmla="*/ 1027902 h 1509906"/>
                  <a:gd name="connsiteX172" fmla="*/ 819714 w 1034979"/>
                  <a:gd name="connsiteY172" fmla="*/ 1029807 h 1509906"/>
                  <a:gd name="connsiteX173" fmla="*/ 730179 w 1034979"/>
                  <a:gd name="connsiteY173" fmla="*/ 1031712 h 1509906"/>
                  <a:gd name="connsiteX174" fmla="*/ 716844 w 1034979"/>
                  <a:gd name="connsiteY174" fmla="*/ 1035522 h 1509906"/>
                  <a:gd name="connsiteX175" fmla="*/ 695889 w 1034979"/>
                  <a:gd name="connsiteY175" fmla="*/ 1037427 h 1509906"/>
                  <a:gd name="connsiteX176" fmla="*/ 669219 w 1034979"/>
                  <a:gd name="connsiteY176" fmla="*/ 1039332 h 1509906"/>
                  <a:gd name="connsiteX177" fmla="*/ 669219 w 1034979"/>
                  <a:gd name="connsiteY177" fmla="*/ 1039332 h 1509906"/>
                  <a:gd name="connsiteX178" fmla="*/ 646359 w 1034979"/>
                  <a:gd name="connsiteY178" fmla="*/ 1043142 h 1509906"/>
                  <a:gd name="connsiteX179" fmla="*/ 642549 w 1034979"/>
                  <a:gd name="connsiteY179" fmla="*/ 1031712 h 1509906"/>
                  <a:gd name="connsiteX180" fmla="*/ 640644 w 1034979"/>
                  <a:gd name="connsiteY180" fmla="*/ 1025997 h 1509906"/>
                  <a:gd name="connsiteX181" fmla="*/ 642549 w 1034979"/>
                  <a:gd name="connsiteY181" fmla="*/ 1008852 h 1509906"/>
                  <a:gd name="connsiteX182" fmla="*/ 644454 w 1034979"/>
                  <a:gd name="connsiteY182" fmla="*/ 1003137 h 1509906"/>
                  <a:gd name="connsiteX183" fmla="*/ 661599 w 1034979"/>
                  <a:gd name="connsiteY183" fmla="*/ 993612 h 1509906"/>
                  <a:gd name="connsiteX184" fmla="*/ 673029 w 1034979"/>
                  <a:gd name="connsiteY184" fmla="*/ 985992 h 1509906"/>
                  <a:gd name="connsiteX185" fmla="*/ 674934 w 1034979"/>
                  <a:gd name="connsiteY185" fmla="*/ 980277 h 1509906"/>
                  <a:gd name="connsiteX186" fmla="*/ 680649 w 1034979"/>
                  <a:gd name="connsiteY186" fmla="*/ 978372 h 1509906"/>
                  <a:gd name="connsiteX187" fmla="*/ 686364 w 1034979"/>
                  <a:gd name="connsiteY187" fmla="*/ 974562 h 1509906"/>
                  <a:gd name="connsiteX188" fmla="*/ 695889 w 1034979"/>
                  <a:gd name="connsiteY188" fmla="*/ 965037 h 1509906"/>
                  <a:gd name="connsiteX189" fmla="*/ 705414 w 1034979"/>
                  <a:gd name="connsiteY189" fmla="*/ 953607 h 1509906"/>
                  <a:gd name="connsiteX190" fmla="*/ 716844 w 1034979"/>
                  <a:gd name="connsiteY190" fmla="*/ 945987 h 1509906"/>
                  <a:gd name="connsiteX191" fmla="*/ 732084 w 1034979"/>
                  <a:gd name="connsiteY191" fmla="*/ 932652 h 1509906"/>
                  <a:gd name="connsiteX192" fmla="*/ 741609 w 1034979"/>
                  <a:gd name="connsiteY192" fmla="*/ 921222 h 1509906"/>
                  <a:gd name="connsiteX193" fmla="*/ 753039 w 1034979"/>
                  <a:gd name="connsiteY193" fmla="*/ 911697 h 1509906"/>
                  <a:gd name="connsiteX194" fmla="*/ 758754 w 1034979"/>
                  <a:gd name="connsiteY194" fmla="*/ 900267 h 1509906"/>
                  <a:gd name="connsiteX195" fmla="*/ 760659 w 1034979"/>
                  <a:gd name="connsiteY195" fmla="*/ 894552 h 1509906"/>
                  <a:gd name="connsiteX196" fmla="*/ 766374 w 1034979"/>
                  <a:gd name="connsiteY196" fmla="*/ 883122 h 1509906"/>
                  <a:gd name="connsiteX197" fmla="*/ 764469 w 1034979"/>
                  <a:gd name="connsiteY197" fmla="*/ 867882 h 1509906"/>
                  <a:gd name="connsiteX198" fmla="*/ 758754 w 1034979"/>
                  <a:gd name="connsiteY198" fmla="*/ 865977 h 1509906"/>
                  <a:gd name="connsiteX199" fmla="*/ 737799 w 1034979"/>
                  <a:gd name="connsiteY199" fmla="*/ 867882 h 1509906"/>
                  <a:gd name="connsiteX200" fmla="*/ 732084 w 1034979"/>
                  <a:gd name="connsiteY200" fmla="*/ 871692 h 1509906"/>
                  <a:gd name="connsiteX201" fmla="*/ 720654 w 1034979"/>
                  <a:gd name="connsiteY201" fmla="*/ 875502 h 1509906"/>
                  <a:gd name="connsiteX202" fmla="*/ 716844 w 1034979"/>
                  <a:gd name="connsiteY202" fmla="*/ 881217 h 1509906"/>
                  <a:gd name="connsiteX203" fmla="*/ 711129 w 1034979"/>
                  <a:gd name="connsiteY203" fmla="*/ 883122 h 1509906"/>
                  <a:gd name="connsiteX204" fmla="*/ 705414 w 1034979"/>
                  <a:gd name="connsiteY204" fmla="*/ 886932 h 1509906"/>
                  <a:gd name="connsiteX205" fmla="*/ 699699 w 1034979"/>
                  <a:gd name="connsiteY205" fmla="*/ 892647 h 1509906"/>
                  <a:gd name="connsiteX206" fmla="*/ 692079 w 1034979"/>
                  <a:gd name="connsiteY206" fmla="*/ 896457 h 1509906"/>
                  <a:gd name="connsiteX207" fmla="*/ 650169 w 1034979"/>
                  <a:gd name="connsiteY207" fmla="*/ 925032 h 1509906"/>
                  <a:gd name="connsiteX208" fmla="*/ 636834 w 1034979"/>
                  <a:gd name="connsiteY208" fmla="*/ 936462 h 1509906"/>
                  <a:gd name="connsiteX209" fmla="*/ 627309 w 1034979"/>
                  <a:gd name="connsiteY209" fmla="*/ 953607 h 1509906"/>
                  <a:gd name="connsiteX210" fmla="*/ 602544 w 1034979"/>
                  <a:gd name="connsiteY210" fmla="*/ 959322 h 1509906"/>
                  <a:gd name="connsiteX211" fmla="*/ 589209 w 1034979"/>
                  <a:gd name="connsiteY211" fmla="*/ 963132 h 1509906"/>
                  <a:gd name="connsiteX212" fmla="*/ 573969 w 1034979"/>
                  <a:gd name="connsiteY212" fmla="*/ 961227 h 1509906"/>
                  <a:gd name="connsiteX213" fmla="*/ 562539 w 1034979"/>
                  <a:gd name="connsiteY213" fmla="*/ 957417 h 1509906"/>
                  <a:gd name="connsiteX214" fmla="*/ 551109 w 1034979"/>
                  <a:gd name="connsiteY214" fmla="*/ 953607 h 1509906"/>
                  <a:gd name="connsiteX215" fmla="*/ 539679 w 1034979"/>
                  <a:gd name="connsiteY215" fmla="*/ 949797 h 1509906"/>
                  <a:gd name="connsiteX216" fmla="*/ 533964 w 1034979"/>
                  <a:gd name="connsiteY216" fmla="*/ 947892 h 1509906"/>
                  <a:gd name="connsiteX217" fmla="*/ 528249 w 1034979"/>
                  <a:gd name="connsiteY217" fmla="*/ 944082 h 1509906"/>
                  <a:gd name="connsiteX218" fmla="*/ 516819 w 1034979"/>
                  <a:gd name="connsiteY218" fmla="*/ 938367 h 1509906"/>
                  <a:gd name="connsiteX219" fmla="*/ 509199 w 1034979"/>
                  <a:gd name="connsiteY219" fmla="*/ 926937 h 1509906"/>
                  <a:gd name="connsiteX220" fmla="*/ 505389 w 1034979"/>
                  <a:gd name="connsiteY220" fmla="*/ 905982 h 1509906"/>
                  <a:gd name="connsiteX221" fmla="*/ 507294 w 1034979"/>
                  <a:gd name="connsiteY221" fmla="*/ 841212 h 1509906"/>
                  <a:gd name="connsiteX222" fmla="*/ 513009 w 1034979"/>
                  <a:gd name="connsiteY222" fmla="*/ 827877 h 1509906"/>
                  <a:gd name="connsiteX223" fmla="*/ 503484 w 1034979"/>
                  <a:gd name="connsiteY223" fmla="*/ 351627 h 1509906"/>
                  <a:gd name="connsiteX224" fmla="*/ 499674 w 1034979"/>
                  <a:gd name="connsiteY224" fmla="*/ 60162 h 1509906"/>
                  <a:gd name="connsiteX225" fmla="*/ 490149 w 1034979"/>
                  <a:gd name="connsiteY225" fmla="*/ 33492 h 1509906"/>
                  <a:gd name="connsiteX226" fmla="*/ 488244 w 1034979"/>
                  <a:gd name="connsiteY226" fmla="*/ 27777 h 1509906"/>
                  <a:gd name="connsiteX227" fmla="*/ 484434 w 1034979"/>
                  <a:gd name="connsiteY227" fmla="*/ 22062 h 1509906"/>
                  <a:gd name="connsiteX228" fmla="*/ 478719 w 1034979"/>
                  <a:gd name="connsiteY228" fmla="*/ 10632 h 1509906"/>
                  <a:gd name="connsiteX229" fmla="*/ 473004 w 1034979"/>
                  <a:gd name="connsiteY229" fmla="*/ 6822 h 1509906"/>
                  <a:gd name="connsiteX230" fmla="*/ 469194 w 1034979"/>
                  <a:gd name="connsiteY230" fmla="*/ 1107 h 1509906"/>
                  <a:gd name="connsiteX231" fmla="*/ 429189 w 1034979"/>
                  <a:gd name="connsiteY231" fmla="*/ 4917 h 1509906"/>
                  <a:gd name="connsiteX232" fmla="*/ 421569 w 1034979"/>
                  <a:gd name="connsiteY232" fmla="*/ 16347 h 1509906"/>
                  <a:gd name="connsiteX233" fmla="*/ 417759 w 1034979"/>
                  <a:gd name="connsiteY233" fmla="*/ 22062 h 1509906"/>
                  <a:gd name="connsiteX234" fmla="*/ 419664 w 1034979"/>
                  <a:gd name="connsiteY234" fmla="*/ 54447 h 1509906"/>
                  <a:gd name="connsiteX235" fmla="*/ 423474 w 1034979"/>
                  <a:gd name="connsiteY235" fmla="*/ 65877 h 1509906"/>
                  <a:gd name="connsiteX236" fmla="*/ 425379 w 1034979"/>
                  <a:gd name="connsiteY236" fmla="*/ 71592 h 1509906"/>
                  <a:gd name="connsiteX237" fmla="*/ 425379 w 1034979"/>
                  <a:gd name="connsiteY237" fmla="*/ 77307 h 1509906"/>
                  <a:gd name="connsiteX238" fmla="*/ 429189 w 1034979"/>
                  <a:gd name="connsiteY238" fmla="*/ 231612 h 1509906"/>
                  <a:gd name="connsiteX239" fmla="*/ 440619 w 1034979"/>
                  <a:gd name="connsiteY239" fmla="*/ 414492 h 1509906"/>
                  <a:gd name="connsiteX240" fmla="*/ 425379 w 1034979"/>
                  <a:gd name="connsiteY240" fmla="*/ 711672 h 1509906"/>
                  <a:gd name="connsiteX241" fmla="*/ 417759 w 1034979"/>
                  <a:gd name="connsiteY241" fmla="*/ 839307 h 1509906"/>
                  <a:gd name="connsiteX242" fmla="*/ 413949 w 1034979"/>
                  <a:gd name="connsiteY242" fmla="*/ 856452 h 1509906"/>
                  <a:gd name="connsiteX243" fmla="*/ 417759 w 1034979"/>
                  <a:gd name="connsiteY243" fmla="*/ 877407 h 1509906"/>
                  <a:gd name="connsiteX244" fmla="*/ 421569 w 1034979"/>
                  <a:gd name="connsiteY244" fmla="*/ 883122 h 1509906"/>
                  <a:gd name="connsiteX245" fmla="*/ 425379 w 1034979"/>
                  <a:gd name="connsiteY245" fmla="*/ 894552 h 1509906"/>
                  <a:gd name="connsiteX246" fmla="*/ 423474 w 1034979"/>
                  <a:gd name="connsiteY246" fmla="*/ 921222 h 1509906"/>
                  <a:gd name="connsiteX247" fmla="*/ 417759 w 1034979"/>
                  <a:gd name="connsiteY247" fmla="*/ 923127 h 1509906"/>
                  <a:gd name="connsiteX248" fmla="*/ 412044 w 1034979"/>
                  <a:gd name="connsiteY248" fmla="*/ 926937 h 1509906"/>
                  <a:gd name="connsiteX249" fmla="*/ 421569 w 1034979"/>
                  <a:gd name="connsiteY249" fmla="*/ 923127 h 1509906"/>
                  <a:gd name="connsiteX0" fmla="*/ 421569 w 1034979"/>
                  <a:gd name="connsiteY0" fmla="*/ 918720 h 1505499"/>
                  <a:gd name="connsiteX1" fmla="*/ 421569 w 1034979"/>
                  <a:gd name="connsiteY1" fmla="*/ 918720 h 1505499"/>
                  <a:gd name="connsiteX2" fmla="*/ 394899 w 1034979"/>
                  <a:gd name="connsiteY2" fmla="*/ 928245 h 1505499"/>
                  <a:gd name="connsiteX3" fmla="*/ 387279 w 1034979"/>
                  <a:gd name="connsiteY3" fmla="*/ 930150 h 1505499"/>
                  <a:gd name="connsiteX4" fmla="*/ 356799 w 1034979"/>
                  <a:gd name="connsiteY4" fmla="*/ 932055 h 1505499"/>
                  <a:gd name="connsiteX5" fmla="*/ 351084 w 1034979"/>
                  <a:gd name="connsiteY5" fmla="*/ 935865 h 1505499"/>
                  <a:gd name="connsiteX6" fmla="*/ 339654 w 1034979"/>
                  <a:gd name="connsiteY6" fmla="*/ 945390 h 1505499"/>
                  <a:gd name="connsiteX7" fmla="*/ 328224 w 1034979"/>
                  <a:gd name="connsiteY7" fmla="*/ 949200 h 1505499"/>
                  <a:gd name="connsiteX8" fmla="*/ 312984 w 1034979"/>
                  <a:gd name="connsiteY8" fmla="*/ 954915 h 1505499"/>
                  <a:gd name="connsiteX9" fmla="*/ 265359 w 1034979"/>
                  <a:gd name="connsiteY9" fmla="*/ 951105 h 1505499"/>
                  <a:gd name="connsiteX10" fmla="*/ 253929 w 1034979"/>
                  <a:gd name="connsiteY10" fmla="*/ 947295 h 1505499"/>
                  <a:gd name="connsiteX11" fmla="*/ 242499 w 1034979"/>
                  <a:gd name="connsiteY11" fmla="*/ 943485 h 1505499"/>
                  <a:gd name="connsiteX12" fmla="*/ 236784 w 1034979"/>
                  <a:gd name="connsiteY12" fmla="*/ 941580 h 1505499"/>
                  <a:gd name="connsiteX13" fmla="*/ 231069 w 1034979"/>
                  <a:gd name="connsiteY13" fmla="*/ 939675 h 1505499"/>
                  <a:gd name="connsiteX14" fmla="*/ 219639 w 1034979"/>
                  <a:gd name="connsiteY14" fmla="*/ 937770 h 1505499"/>
                  <a:gd name="connsiteX15" fmla="*/ 213924 w 1034979"/>
                  <a:gd name="connsiteY15" fmla="*/ 935865 h 1505499"/>
                  <a:gd name="connsiteX16" fmla="*/ 206304 w 1034979"/>
                  <a:gd name="connsiteY16" fmla="*/ 933960 h 1505499"/>
                  <a:gd name="connsiteX17" fmla="*/ 194874 w 1034979"/>
                  <a:gd name="connsiteY17" fmla="*/ 930150 h 1505499"/>
                  <a:gd name="connsiteX18" fmla="*/ 189159 w 1034979"/>
                  <a:gd name="connsiteY18" fmla="*/ 928245 h 1505499"/>
                  <a:gd name="connsiteX19" fmla="*/ 181539 w 1034979"/>
                  <a:gd name="connsiteY19" fmla="*/ 926340 h 1505499"/>
                  <a:gd name="connsiteX20" fmla="*/ 170109 w 1034979"/>
                  <a:gd name="connsiteY20" fmla="*/ 920625 h 1505499"/>
                  <a:gd name="connsiteX21" fmla="*/ 164394 w 1034979"/>
                  <a:gd name="connsiteY21" fmla="*/ 916815 h 1505499"/>
                  <a:gd name="connsiteX22" fmla="*/ 156774 w 1034979"/>
                  <a:gd name="connsiteY22" fmla="*/ 905385 h 1505499"/>
                  <a:gd name="connsiteX23" fmla="*/ 145344 w 1034979"/>
                  <a:gd name="connsiteY23" fmla="*/ 901575 h 1505499"/>
                  <a:gd name="connsiteX24" fmla="*/ 139629 w 1034979"/>
                  <a:gd name="connsiteY24" fmla="*/ 897765 h 1505499"/>
                  <a:gd name="connsiteX25" fmla="*/ 133914 w 1034979"/>
                  <a:gd name="connsiteY25" fmla="*/ 895860 h 1505499"/>
                  <a:gd name="connsiteX26" fmla="*/ 116769 w 1034979"/>
                  <a:gd name="connsiteY26" fmla="*/ 892050 h 1505499"/>
                  <a:gd name="connsiteX27" fmla="*/ 111054 w 1034979"/>
                  <a:gd name="connsiteY27" fmla="*/ 886335 h 1505499"/>
                  <a:gd name="connsiteX28" fmla="*/ 101529 w 1034979"/>
                  <a:gd name="connsiteY28" fmla="*/ 869190 h 1505499"/>
                  <a:gd name="connsiteX29" fmla="*/ 84384 w 1034979"/>
                  <a:gd name="connsiteY29" fmla="*/ 861570 h 1505499"/>
                  <a:gd name="connsiteX30" fmla="*/ 78669 w 1034979"/>
                  <a:gd name="connsiteY30" fmla="*/ 859665 h 1505499"/>
                  <a:gd name="connsiteX31" fmla="*/ 59619 w 1034979"/>
                  <a:gd name="connsiteY31" fmla="*/ 863475 h 1505499"/>
                  <a:gd name="connsiteX32" fmla="*/ 53904 w 1034979"/>
                  <a:gd name="connsiteY32" fmla="*/ 867285 h 1505499"/>
                  <a:gd name="connsiteX33" fmla="*/ 50094 w 1034979"/>
                  <a:gd name="connsiteY33" fmla="*/ 873000 h 1505499"/>
                  <a:gd name="connsiteX34" fmla="*/ 46284 w 1034979"/>
                  <a:gd name="connsiteY34" fmla="*/ 884430 h 1505499"/>
                  <a:gd name="connsiteX35" fmla="*/ 50094 w 1034979"/>
                  <a:gd name="connsiteY35" fmla="*/ 922530 h 1505499"/>
                  <a:gd name="connsiteX36" fmla="*/ 53904 w 1034979"/>
                  <a:gd name="connsiteY36" fmla="*/ 928245 h 1505499"/>
                  <a:gd name="connsiteX37" fmla="*/ 59619 w 1034979"/>
                  <a:gd name="connsiteY37" fmla="*/ 932055 h 1505499"/>
                  <a:gd name="connsiteX38" fmla="*/ 63429 w 1034979"/>
                  <a:gd name="connsiteY38" fmla="*/ 937770 h 1505499"/>
                  <a:gd name="connsiteX39" fmla="*/ 80574 w 1034979"/>
                  <a:gd name="connsiteY39" fmla="*/ 947295 h 1505499"/>
                  <a:gd name="connsiteX40" fmla="*/ 103434 w 1034979"/>
                  <a:gd name="connsiteY40" fmla="*/ 949200 h 1505499"/>
                  <a:gd name="connsiteX41" fmla="*/ 124389 w 1034979"/>
                  <a:gd name="connsiteY41" fmla="*/ 954915 h 1505499"/>
                  <a:gd name="connsiteX42" fmla="*/ 130104 w 1034979"/>
                  <a:gd name="connsiteY42" fmla="*/ 956820 h 1505499"/>
                  <a:gd name="connsiteX43" fmla="*/ 135819 w 1034979"/>
                  <a:gd name="connsiteY43" fmla="*/ 962535 h 1505499"/>
                  <a:gd name="connsiteX44" fmla="*/ 143439 w 1034979"/>
                  <a:gd name="connsiteY44" fmla="*/ 964440 h 1505499"/>
                  <a:gd name="connsiteX45" fmla="*/ 166299 w 1034979"/>
                  <a:gd name="connsiteY45" fmla="*/ 968250 h 1505499"/>
                  <a:gd name="connsiteX46" fmla="*/ 191064 w 1034979"/>
                  <a:gd name="connsiteY46" fmla="*/ 973965 h 1505499"/>
                  <a:gd name="connsiteX47" fmla="*/ 208209 w 1034979"/>
                  <a:gd name="connsiteY47" fmla="*/ 979680 h 1505499"/>
                  <a:gd name="connsiteX48" fmla="*/ 213924 w 1034979"/>
                  <a:gd name="connsiteY48" fmla="*/ 981585 h 1505499"/>
                  <a:gd name="connsiteX49" fmla="*/ 229164 w 1034979"/>
                  <a:gd name="connsiteY49" fmla="*/ 985395 h 1505499"/>
                  <a:gd name="connsiteX50" fmla="*/ 248214 w 1034979"/>
                  <a:gd name="connsiteY50" fmla="*/ 991110 h 1505499"/>
                  <a:gd name="connsiteX51" fmla="*/ 253929 w 1034979"/>
                  <a:gd name="connsiteY51" fmla="*/ 994920 h 1505499"/>
                  <a:gd name="connsiteX52" fmla="*/ 267264 w 1034979"/>
                  <a:gd name="connsiteY52" fmla="*/ 1010160 h 1505499"/>
                  <a:gd name="connsiteX53" fmla="*/ 272979 w 1034979"/>
                  <a:gd name="connsiteY53" fmla="*/ 1029210 h 1505499"/>
                  <a:gd name="connsiteX54" fmla="*/ 274884 w 1034979"/>
                  <a:gd name="connsiteY54" fmla="*/ 1034925 h 1505499"/>
                  <a:gd name="connsiteX55" fmla="*/ 276789 w 1034979"/>
                  <a:gd name="connsiteY55" fmla="*/ 1040640 h 1505499"/>
                  <a:gd name="connsiteX56" fmla="*/ 278694 w 1034979"/>
                  <a:gd name="connsiteY56" fmla="*/ 1065405 h 1505499"/>
                  <a:gd name="connsiteX57" fmla="*/ 280599 w 1034979"/>
                  <a:gd name="connsiteY57" fmla="*/ 1071120 h 1505499"/>
                  <a:gd name="connsiteX58" fmla="*/ 278694 w 1034979"/>
                  <a:gd name="connsiteY58" fmla="*/ 1090170 h 1505499"/>
                  <a:gd name="connsiteX59" fmla="*/ 276789 w 1034979"/>
                  <a:gd name="connsiteY59" fmla="*/ 1099695 h 1505499"/>
                  <a:gd name="connsiteX60" fmla="*/ 263454 w 1034979"/>
                  <a:gd name="connsiteY60" fmla="*/ 1113030 h 1505499"/>
                  <a:gd name="connsiteX61" fmla="*/ 252024 w 1034979"/>
                  <a:gd name="connsiteY61" fmla="*/ 1120650 h 1505499"/>
                  <a:gd name="connsiteX62" fmla="*/ 240594 w 1034979"/>
                  <a:gd name="connsiteY62" fmla="*/ 1124460 h 1505499"/>
                  <a:gd name="connsiteX63" fmla="*/ 126294 w 1034979"/>
                  <a:gd name="connsiteY63" fmla="*/ 1124460 h 1505499"/>
                  <a:gd name="connsiteX64" fmla="*/ 120579 w 1034979"/>
                  <a:gd name="connsiteY64" fmla="*/ 1126365 h 1505499"/>
                  <a:gd name="connsiteX65" fmla="*/ 105339 w 1034979"/>
                  <a:gd name="connsiteY65" fmla="*/ 1128270 h 1505499"/>
                  <a:gd name="connsiteX66" fmla="*/ 88194 w 1034979"/>
                  <a:gd name="connsiteY66" fmla="*/ 1133985 h 1505499"/>
                  <a:gd name="connsiteX67" fmla="*/ 82479 w 1034979"/>
                  <a:gd name="connsiteY67" fmla="*/ 1135890 h 1505499"/>
                  <a:gd name="connsiteX68" fmla="*/ 76764 w 1034979"/>
                  <a:gd name="connsiteY68" fmla="*/ 1139700 h 1505499"/>
                  <a:gd name="connsiteX69" fmla="*/ 65334 w 1034979"/>
                  <a:gd name="connsiteY69" fmla="*/ 1141605 h 1505499"/>
                  <a:gd name="connsiteX70" fmla="*/ 27234 w 1034979"/>
                  <a:gd name="connsiteY70" fmla="*/ 1143510 h 1505499"/>
                  <a:gd name="connsiteX71" fmla="*/ 15804 w 1034979"/>
                  <a:gd name="connsiteY71" fmla="*/ 1149225 h 1505499"/>
                  <a:gd name="connsiteX72" fmla="*/ 6279 w 1034979"/>
                  <a:gd name="connsiteY72" fmla="*/ 1158750 h 1505499"/>
                  <a:gd name="connsiteX73" fmla="*/ 4374 w 1034979"/>
                  <a:gd name="connsiteY73" fmla="*/ 1164465 h 1505499"/>
                  <a:gd name="connsiteX74" fmla="*/ 564 w 1034979"/>
                  <a:gd name="connsiteY74" fmla="*/ 1170180 h 1505499"/>
                  <a:gd name="connsiteX75" fmla="*/ 6279 w 1034979"/>
                  <a:gd name="connsiteY75" fmla="*/ 1202565 h 1505499"/>
                  <a:gd name="connsiteX76" fmla="*/ 11994 w 1034979"/>
                  <a:gd name="connsiteY76" fmla="*/ 1206375 h 1505499"/>
                  <a:gd name="connsiteX77" fmla="*/ 17709 w 1034979"/>
                  <a:gd name="connsiteY77" fmla="*/ 1208280 h 1505499"/>
                  <a:gd name="connsiteX78" fmla="*/ 145344 w 1034979"/>
                  <a:gd name="connsiteY78" fmla="*/ 1206375 h 1505499"/>
                  <a:gd name="connsiteX79" fmla="*/ 152964 w 1034979"/>
                  <a:gd name="connsiteY79" fmla="*/ 1204470 h 1505499"/>
                  <a:gd name="connsiteX80" fmla="*/ 303459 w 1034979"/>
                  <a:gd name="connsiteY80" fmla="*/ 1198755 h 1505499"/>
                  <a:gd name="connsiteX81" fmla="*/ 318699 w 1034979"/>
                  <a:gd name="connsiteY81" fmla="*/ 1206375 h 1505499"/>
                  <a:gd name="connsiteX82" fmla="*/ 330129 w 1034979"/>
                  <a:gd name="connsiteY82" fmla="*/ 1212090 h 1505499"/>
                  <a:gd name="connsiteX83" fmla="*/ 333939 w 1034979"/>
                  <a:gd name="connsiteY83" fmla="*/ 1217805 h 1505499"/>
                  <a:gd name="connsiteX84" fmla="*/ 339654 w 1034979"/>
                  <a:gd name="connsiteY84" fmla="*/ 1219710 h 1505499"/>
                  <a:gd name="connsiteX85" fmla="*/ 351084 w 1034979"/>
                  <a:gd name="connsiteY85" fmla="*/ 1227330 h 1505499"/>
                  <a:gd name="connsiteX86" fmla="*/ 356799 w 1034979"/>
                  <a:gd name="connsiteY86" fmla="*/ 1231140 h 1505499"/>
                  <a:gd name="connsiteX87" fmla="*/ 360609 w 1034979"/>
                  <a:gd name="connsiteY87" fmla="*/ 1236855 h 1505499"/>
                  <a:gd name="connsiteX88" fmla="*/ 366324 w 1034979"/>
                  <a:gd name="connsiteY88" fmla="*/ 1248285 h 1505499"/>
                  <a:gd name="connsiteX89" fmla="*/ 362514 w 1034979"/>
                  <a:gd name="connsiteY89" fmla="*/ 1274955 h 1505499"/>
                  <a:gd name="connsiteX90" fmla="*/ 358704 w 1034979"/>
                  <a:gd name="connsiteY90" fmla="*/ 1280670 h 1505499"/>
                  <a:gd name="connsiteX91" fmla="*/ 356799 w 1034979"/>
                  <a:gd name="connsiteY91" fmla="*/ 1286385 h 1505499"/>
                  <a:gd name="connsiteX92" fmla="*/ 352989 w 1034979"/>
                  <a:gd name="connsiteY92" fmla="*/ 1292100 h 1505499"/>
                  <a:gd name="connsiteX93" fmla="*/ 351084 w 1034979"/>
                  <a:gd name="connsiteY93" fmla="*/ 1297815 h 1505499"/>
                  <a:gd name="connsiteX94" fmla="*/ 347274 w 1034979"/>
                  <a:gd name="connsiteY94" fmla="*/ 1303530 h 1505499"/>
                  <a:gd name="connsiteX95" fmla="*/ 330129 w 1034979"/>
                  <a:gd name="connsiteY95" fmla="*/ 1370205 h 1505499"/>
                  <a:gd name="connsiteX96" fmla="*/ 328224 w 1034979"/>
                  <a:gd name="connsiteY96" fmla="*/ 1421640 h 1505499"/>
                  <a:gd name="connsiteX97" fmla="*/ 330129 w 1034979"/>
                  <a:gd name="connsiteY97" fmla="*/ 1446405 h 1505499"/>
                  <a:gd name="connsiteX98" fmla="*/ 332034 w 1034979"/>
                  <a:gd name="connsiteY98" fmla="*/ 1452120 h 1505499"/>
                  <a:gd name="connsiteX99" fmla="*/ 335844 w 1034979"/>
                  <a:gd name="connsiteY99" fmla="*/ 1455930 h 1505499"/>
                  <a:gd name="connsiteX100" fmla="*/ 364419 w 1034979"/>
                  <a:gd name="connsiteY100" fmla="*/ 1501650 h 1505499"/>
                  <a:gd name="connsiteX101" fmla="*/ 387279 w 1034979"/>
                  <a:gd name="connsiteY101" fmla="*/ 1503555 h 1505499"/>
                  <a:gd name="connsiteX102" fmla="*/ 392994 w 1034979"/>
                  <a:gd name="connsiteY102" fmla="*/ 1497840 h 1505499"/>
                  <a:gd name="connsiteX103" fmla="*/ 394899 w 1034979"/>
                  <a:gd name="connsiteY103" fmla="*/ 1486410 h 1505499"/>
                  <a:gd name="connsiteX104" fmla="*/ 396804 w 1034979"/>
                  <a:gd name="connsiteY104" fmla="*/ 1480695 h 1505499"/>
                  <a:gd name="connsiteX105" fmla="*/ 398709 w 1034979"/>
                  <a:gd name="connsiteY105" fmla="*/ 1463550 h 1505499"/>
                  <a:gd name="connsiteX106" fmla="*/ 400614 w 1034979"/>
                  <a:gd name="connsiteY106" fmla="*/ 1450215 h 1505499"/>
                  <a:gd name="connsiteX107" fmla="*/ 404424 w 1034979"/>
                  <a:gd name="connsiteY107" fmla="*/ 1393065 h 1505499"/>
                  <a:gd name="connsiteX108" fmla="*/ 410139 w 1034979"/>
                  <a:gd name="connsiteY108" fmla="*/ 1381635 h 1505499"/>
                  <a:gd name="connsiteX109" fmla="*/ 413949 w 1034979"/>
                  <a:gd name="connsiteY109" fmla="*/ 1368300 h 1505499"/>
                  <a:gd name="connsiteX110" fmla="*/ 415854 w 1034979"/>
                  <a:gd name="connsiteY110" fmla="*/ 1362585 h 1505499"/>
                  <a:gd name="connsiteX111" fmla="*/ 417759 w 1034979"/>
                  <a:gd name="connsiteY111" fmla="*/ 1349250 h 1505499"/>
                  <a:gd name="connsiteX112" fmla="*/ 421569 w 1034979"/>
                  <a:gd name="connsiteY112" fmla="*/ 1337820 h 1505499"/>
                  <a:gd name="connsiteX113" fmla="*/ 427284 w 1034979"/>
                  <a:gd name="connsiteY113" fmla="*/ 1324485 h 1505499"/>
                  <a:gd name="connsiteX114" fmla="*/ 436809 w 1034979"/>
                  <a:gd name="connsiteY114" fmla="*/ 1313055 h 1505499"/>
                  <a:gd name="connsiteX115" fmla="*/ 450144 w 1034979"/>
                  <a:gd name="connsiteY115" fmla="*/ 1297815 h 1505499"/>
                  <a:gd name="connsiteX116" fmla="*/ 457764 w 1034979"/>
                  <a:gd name="connsiteY116" fmla="*/ 1286385 h 1505499"/>
                  <a:gd name="connsiteX117" fmla="*/ 461574 w 1034979"/>
                  <a:gd name="connsiteY117" fmla="*/ 1274955 h 1505499"/>
                  <a:gd name="connsiteX118" fmla="*/ 465384 w 1034979"/>
                  <a:gd name="connsiteY118" fmla="*/ 1259715 h 1505499"/>
                  <a:gd name="connsiteX119" fmla="*/ 467289 w 1034979"/>
                  <a:gd name="connsiteY119" fmla="*/ 1254000 h 1505499"/>
                  <a:gd name="connsiteX120" fmla="*/ 507294 w 1034979"/>
                  <a:gd name="connsiteY120" fmla="*/ 1248285 h 1505499"/>
                  <a:gd name="connsiteX121" fmla="*/ 535869 w 1034979"/>
                  <a:gd name="connsiteY121" fmla="*/ 1238760 h 1505499"/>
                  <a:gd name="connsiteX122" fmla="*/ 541584 w 1034979"/>
                  <a:gd name="connsiteY122" fmla="*/ 1236855 h 1505499"/>
                  <a:gd name="connsiteX123" fmla="*/ 547299 w 1034979"/>
                  <a:gd name="connsiteY123" fmla="*/ 1234950 h 1505499"/>
                  <a:gd name="connsiteX124" fmla="*/ 554919 w 1034979"/>
                  <a:gd name="connsiteY124" fmla="*/ 1233045 h 1505499"/>
                  <a:gd name="connsiteX125" fmla="*/ 573969 w 1034979"/>
                  <a:gd name="connsiteY125" fmla="*/ 1225425 h 1505499"/>
                  <a:gd name="connsiteX126" fmla="*/ 585399 w 1034979"/>
                  <a:gd name="connsiteY126" fmla="*/ 1221615 h 1505499"/>
                  <a:gd name="connsiteX127" fmla="*/ 720654 w 1034979"/>
                  <a:gd name="connsiteY127" fmla="*/ 1305435 h 1505499"/>
                  <a:gd name="connsiteX128" fmla="*/ 733989 w 1034979"/>
                  <a:gd name="connsiteY128" fmla="*/ 1314960 h 1505499"/>
                  <a:gd name="connsiteX129" fmla="*/ 743514 w 1034979"/>
                  <a:gd name="connsiteY129" fmla="*/ 1316865 h 1505499"/>
                  <a:gd name="connsiteX130" fmla="*/ 749229 w 1034979"/>
                  <a:gd name="connsiteY130" fmla="*/ 1318770 h 1505499"/>
                  <a:gd name="connsiteX131" fmla="*/ 762564 w 1034979"/>
                  <a:gd name="connsiteY131" fmla="*/ 1324485 h 1505499"/>
                  <a:gd name="connsiteX132" fmla="*/ 777804 w 1034979"/>
                  <a:gd name="connsiteY132" fmla="*/ 1322580 h 1505499"/>
                  <a:gd name="connsiteX133" fmla="*/ 789234 w 1034979"/>
                  <a:gd name="connsiteY133" fmla="*/ 1316865 h 1505499"/>
                  <a:gd name="connsiteX134" fmla="*/ 794949 w 1034979"/>
                  <a:gd name="connsiteY134" fmla="*/ 1314960 h 1505499"/>
                  <a:gd name="connsiteX135" fmla="*/ 802569 w 1034979"/>
                  <a:gd name="connsiteY135" fmla="*/ 1297815 h 1505499"/>
                  <a:gd name="connsiteX136" fmla="*/ 800664 w 1034979"/>
                  <a:gd name="connsiteY136" fmla="*/ 1273050 h 1505499"/>
                  <a:gd name="connsiteX137" fmla="*/ 798759 w 1034979"/>
                  <a:gd name="connsiteY137" fmla="*/ 1267335 h 1505499"/>
                  <a:gd name="connsiteX138" fmla="*/ 796854 w 1034979"/>
                  <a:gd name="connsiteY138" fmla="*/ 1259715 h 1505499"/>
                  <a:gd name="connsiteX139" fmla="*/ 783519 w 1034979"/>
                  <a:gd name="connsiteY139" fmla="*/ 1242570 h 1505499"/>
                  <a:gd name="connsiteX140" fmla="*/ 773994 w 1034979"/>
                  <a:gd name="connsiteY140" fmla="*/ 1236855 h 1505499"/>
                  <a:gd name="connsiteX141" fmla="*/ 648264 w 1034979"/>
                  <a:gd name="connsiteY141" fmla="*/ 1145415 h 1505499"/>
                  <a:gd name="connsiteX142" fmla="*/ 644454 w 1034979"/>
                  <a:gd name="connsiteY142" fmla="*/ 1128270 h 1505499"/>
                  <a:gd name="connsiteX143" fmla="*/ 646359 w 1034979"/>
                  <a:gd name="connsiteY143" fmla="*/ 1120650 h 1505499"/>
                  <a:gd name="connsiteX144" fmla="*/ 650169 w 1034979"/>
                  <a:gd name="connsiteY144" fmla="*/ 1103505 h 1505499"/>
                  <a:gd name="connsiteX145" fmla="*/ 653979 w 1034979"/>
                  <a:gd name="connsiteY145" fmla="*/ 1097790 h 1505499"/>
                  <a:gd name="connsiteX146" fmla="*/ 655884 w 1034979"/>
                  <a:gd name="connsiteY146" fmla="*/ 1092075 h 1505499"/>
                  <a:gd name="connsiteX147" fmla="*/ 661599 w 1034979"/>
                  <a:gd name="connsiteY147" fmla="*/ 1090170 h 1505499"/>
                  <a:gd name="connsiteX148" fmla="*/ 671124 w 1034979"/>
                  <a:gd name="connsiteY148" fmla="*/ 1078740 h 1505499"/>
                  <a:gd name="connsiteX149" fmla="*/ 724464 w 1034979"/>
                  <a:gd name="connsiteY149" fmla="*/ 1071120 h 1505499"/>
                  <a:gd name="connsiteX150" fmla="*/ 842574 w 1034979"/>
                  <a:gd name="connsiteY150" fmla="*/ 1073025 h 1505499"/>
                  <a:gd name="connsiteX151" fmla="*/ 871149 w 1034979"/>
                  <a:gd name="connsiteY151" fmla="*/ 1074930 h 1505499"/>
                  <a:gd name="connsiteX152" fmla="*/ 899724 w 1034979"/>
                  <a:gd name="connsiteY152" fmla="*/ 1080645 h 1505499"/>
                  <a:gd name="connsiteX153" fmla="*/ 922584 w 1034979"/>
                  <a:gd name="connsiteY153" fmla="*/ 1084455 h 1505499"/>
                  <a:gd name="connsiteX154" fmla="*/ 951159 w 1034979"/>
                  <a:gd name="connsiteY154" fmla="*/ 1090170 h 1505499"/>
                  <a:gd name="connsiteX155" fmla="*/ 956874 w 1034979"/>
                  <a:gd name="connsiteY155" fmla="*/ 1090170 h 1505499"/>
                  <a:gd name="connsiteX156" fmla="*/ 1002594 w 1034979"/>
                  <a:gd name="connsiteY156" fmla="*/ 1088265 h 1505499"/>
                  <a:gd name="connsiteX157" fmla="*/ 1031169 w 1034979"/>
                  <a:gd name="connsiteY157" fmla="*/ 1080645 h 1505499"/>
                  <a:gd name="connsiteX158" fmla="*/ 1034979 w 1034979"/>
                  <a:gd name="connsiteY158" fmla="*/ 1074930 h 1505499"/>
                  <a:gd name="connsiteX159" fmla="*/ 1033074 w 1034979"/>
                  <a:gd name="connsiteY159" fmla="*/ 1055880 h 1505499"/>
                  <a:gd name="connsiteX160" fmla="*/ 1027359 w 1034979"/>
                  <a:gd name="connsiteY160" fmla="*/ 1052070 h 1505499"/>
                  <a:gd name="connsiteX161" fmla="*/ 1012119 w 1034979"/>
                  <a:gd name="connsiteY161" fmla="*/ 1050165 h 1505499"/>
                  <a:gd name="connsiteX162" fmla="*/ 1006404 w 1034979"/>
                  <a:gd name="connsiteY162" fmla="*/ 1048260 h 1505499"/>
                  <a:gd name="connsiteX163" fmla="*/ 998784 w 1034979"/>
                  <a:gd name="connsiteY163" fmla="*/ 1046355 h 1505499"/>
                  <a:gd name="connsiteX164" fmla="*/ 987354 w 1034979"/>
                  <a:gd name="connsiteY164" fmla="*/ 1038735 h 1505499"/>
                  <a:gd name="connsiteX165" fmla="*/ 975924 w 1034979"/>
                  <a:gd name="connsiteY165" fmla="*/ 1034925 h 1505499"/>
                  <a:gd name="connsiteX166" fmla="*/ 970209 w 1034979"/>
                  <a:gd name="connsiteY166" fmla="*/ 1033020 h 1505499"/>
                  <a:gd name="connsiteX167" fmla="*/ 962589 w 1034979"/>
                  <a:gd name="connsiteY167" fmla="*/ 1031115 h 1505499"/>
                  <a:gd name="connsiteX168" fmla="*/ 956874 w 1034979"/>
                  <a:gd name="connsiteY168" fmla="*/ 1029210 h 1505499"/>
                  <a:gd name="connsiteX169" fmla="*/ 935919 w 1034979"/>
                  <a:gd name="connsiteY169" fmla="*/ 1023495 h 1505499"/>
                  <a:gd name="connsiteX170" fmla="*/ 930204 w 1034979"/>
                  <a:gd name="connsiteY170" fmla="*/ 1021590 h 1505499"/>
                  <a:gd name="connsiteX171" fmla="*/ 825429 w 1034979"/>
                  <a:gd name="connsiteY171" fmla="*/ 1023495 h 1505499"/>
                  <a:gd name="connsiteX172" fmla="*/ 819714 w 1034979"/>
                  <a:gd name="connsiteY172" fmla="*/ 1025400 h 1505499"/>
                  <a:gd name="connsiteX173" fmla="*/ 730179 w 1034979"/>
                  <a:gd name="connsiteY173" fmla="*/ 1027305 h 1505499"/>
                  <a:gd name="connsiteX174" fmla="*/ 716844 w 1034979"/>
                  <a:gd name="connsiteY174" fmla="*/ 1031115 h 1505499"/>
                  <a:gd name="connsiteX175" fmla="*/ 695889 w 1034979"/>
                  <a:gd name="connsiteY175" fmla="*/ 1033020 h 1505499"/>
                  <a:gd name="connsiteX176" fmla="*/ 669219 w 1034979"/>
                  <a:gd name="connsiteY176" fmla="*/ 1034925 h 1505499"/>
                  <a:gd name="connsiteX177" fmla="*/ 669219 w 1034979"/>
                  <a:gd name="connsiteY177" fmla="*/ 1034925 h 1505499"/>
                  <a:gd name="connsiteX178" fmla="*/ 646359 w 1034979"/>
                  <a:gd name="connsiteY178" fmla="*/ 1038735 h 1505499"/>
                  <a:gd name="connsiteX179" fmla="*/ 642549 w 1034979"/>
                  <a:gd name="connsiteY179" fmla="*/ 1027305 h 1505499"/>
                  <a:gd name="connsiteX180" fmla="*/ 640644 w 1034979"/>
                  <a:gd name="connsiteY180" fmla="*/ 1021590 h 1505499"/>
                  <a:gd name="connsiteX181" fmla="*/ 642549 w 1034979"/>
                  <a:gd name="connsiteY181" fmla="*/ 1004445 h 1505499"/>
                  <a:gd name="connsiteX182" fmla="*/ 644454 w 1034979"/>
                  <a:gd name="connsiteY182" fmla="*/ 998730 h 1505499"/>
                  <a:gd name="connsiteX183" fmla="*/ 661599 w 1034979"/>
                  <a:gd name="connsiteY183" fmla="*/ 989205 h 1505499"/>
                  <a:gd name="connsiteX184" fmla="*/ 673029 w 1034979"/>
                  <a:gd name="connsiteY184" fmla="*/ 981585 h 1505499"/>
                  <a:gd name="connsiteX185" fmla="*/ 674934 w 1034979"/>
                  <a:gd name="connsiteY185" fmla="*/ 975870 h 1505499"/>
                  <a:gd name="connsiteX186" fmla="*/ 680649 w 1034979"/>
                  <a:gd name="connsiteY186" fmla="*/ 973965 h 1505499"/>
                  <a:gd name="connsiteX187" fmla="*/ 686364 w 1034979"/>
                  <a:gd name="connsiteY187" fmla="*/ 970155 h 1505499"/>
                  <a:gd name="connsiteX188" fmla="*/ 695889 w 1034979"/>
                  <a:gd name="connsiteY188" fmla="*/ 960630 h 1505499"/>
                  <a:gd name="connsiteX189" fmla="*/ 705414 w 1034979"/>
                  <a:gd name="connsiteY189" fmla="*/ 949200 h 1505499"/>
                  <a:gd name="connsiteX190" fmla="*/ 716844 w 1034979"/>
                  <a:gd name="connsiteY190" fmla="*/ 941580 h 1505499"/>
                  <a:gd name="connsiteX191" fmla="*/ 732084 w 1034979"/>
                  <a:gd name="connsiteY191" fmla="*/ 928245 h 1505499"/>
                  <a:gd name="connsiteX192" fmla="*/ 741609 w 1034979"/>
                  <a:gd name="connsiteY192" fmla="*/ 916815 h 1505499"/>
                  <a:gd name="connsiteX193" fmla="*/ 753039 w 1034979"/>
                  <a:gd name="connsiteY193" fmla="*/ 907290 h 1505499"/>
                  <a:gd name="connsiteX194" fmla="*/ 758754 w 1034979"/>
                  <a:gd name="connsiteY194" fmla="*/ 895860 h 1505499"/>
                  <a:gd name="connsiteX195" fmla="*/ 760659 w 1034979"/>
                  <a:gd name="connsiteY195" fmla="*/ 890145 h 1505499"/>
                  <a:gd name="connsiteX196" fmla="*/ 766374 w 1034979"/>
                  <a:gd name="connsiteY196" fmla="*/ 878715 h 1505499"/>
                  <a:gd name="connsiteX197" fmla="*/ 764469 w 1034979"/>
                  <a:gd name="connsiteY197" fmla="*/ 863475 h 1505499"/>
                  <a:gd name="connsiteX198" fmla="*/ 758754 w 1034979"/>
                  <a:gd name="connsiteY198" fmla="*/ 861570 h 1505499"/>
                  <a:gd name="connsiteX199" fmla="*/ 737799 w 1034979"/>
                  <a:gd name="connsiteY199" fmla="*/ 863475 h 1505499"/>
                  <a:gd name="connsiteX200" fmla="*/ 732084 w 1034979"/>
                  <a:gd name="connsiteY200" fmla="*/ 867285 h 1505499"/>
                  <a:gd name="connsiteX201" fmla="*/ 720654 w 1034979"/>
                  <a:gd name="connsiteY201" fmla="*/ 871095 h 1505499"/>
                  <a:gd name="connsiteX202" fmla="*/ 716844 w 1034979"/>
                  <a:gd name="connsiteY202" fmla="*/ 876810 h 1505499"/>
                  <a:gd name="connsiteX203" fmla="*/ 711129 w 1034979"/>
                  <a:gd name="connsiteY203" fmla="*/ 878715 h 1505499"/>
                  <a:gd name="connsiteX204" fmla="*/ 705414 w 1034979"/>
                  <a:gd name="connsiteY204" fmla="*/ 882525 h 1505499"/>
                  <a:gd name="connsiteX205" fmla="*/ 699699 w 1034979"/>
                  <a:gd name="connsiteY205" fmla="*/ 888240 h 1505499"/>
                  <a:gd name="connsiteX206" fmla="*/ 692079 w 1034979"/>
                  <a:gd name="connsiteY206" fmla="*/ 892050 h 1505499"/>
                  <a:gd name="connsiteX207" fmla="*/ 650169 w 1034979"/>
                  <a:gd name="connsiteY207" fmla="*/ 920625 h 1505499"/>
                  <a:gd name="connsiteX208" fmla="*/ 636834 w 1034979"/>
                  <a:gd name="connsiteY208" fmla="*/ 932055 h 1505499"/>
                  <a:gd name="connsiteX209" fmla="*/ 627309 w 1034979"/>
                  <a:gd name="connsiteY209" fmla="*/ 949200 h 1505499"/>
                  <a:gd name="connsiteX210" fmla="*/ 602544 w 1034979"/>
                  <a:gd name="connsiteY210" fmla="*/ 954915 h 1505499"/>
                  <a:gd name="connsiteX211" fmla="*/ 589209 w 1034979"/>
                  <a:gd name="connsiteY211" fmla="*/ 958725 h 1505499"/>
                  <a:gd name="connsiteX212" fmla="*/ 573969 w 1034979"/>
                  <a:gd name="connsiteY212" fmla="*/ 956820 h 1505499"/>
                  <a:gd name="connsiteX213" fmla="*/ 562539 w 1034979"/>
                  <a:gd name="connsiteY213" fmla="*/ 953010 h 1505499"/>
                  <a:gd name="connsiteX214" fmla="*/ 551109 w 1034979"/>
                  <a:gd name="connsiteY214" fmla="*/ 949200 h 1505499"/>
                  <a:gd name="connsiteX215" fmla="*/ 539679 w 1034979"/>
                  <a:gd name="connsiteY215" fmla="*/ 945390 h 1505499"/>
                  <a:gd name="connsiteX216" fmla="*/ 533964 w 1034979"/>
                  <a:gd name="connsiteY216" fmla="*/ 943485 h 1505499"/>
                  <a:gd name="connsiteX217" fmla="*/ 528249 w 1034979"/>
                  <a:gd name="connsiteY217" fmla="*/ 939675 h 1505499"/>
                  <a:gd name="connsiteX218" fmla="*/ 516819 w 1034979"/>
                  <a:gd name="connsiteY218" fmla="*/ 933960 h 1505499"/>
                  <a:gd name="connsiteX219" fmla="*/ 509199 w 1034979"/>
                  <a:gd name="connsiteY219" fmla="*/ 922530 h 1505499"/>
                  <a:gd name="connsiteX220" fmla="*/ 505389 w 1034979"/>
                  <a:gd name="connsiteY220" fmla="*/ 901575 h 1505499"/>
                  <a:gd name="connsiteX221" fmla="*/ 507294 w 1034979"/>
                  <a:gd name="connsiteY221" fmla="*/ 836805 h 1505499"/>
                  <a:gd name="connsiteX222" fmla="*/ 513009 w 1034979"/>
                  <a:gd name="connsiteY222" fmla="*/ 823470 h 1505499"/>
                  <a:gd name="connsiteX223" fmla="*/ 503484 w 1034979"/>
                  <a:gd name="connsiteY223" fmla="*/ 347220 h 1505499"/>
                  <a:gd name="connsiteX224" fmla="*/ 499674 w 1034979"/>
                  <a:gd name="connsiteY224" fmla="*/ 55755 h 1505499"/>
                  <a:gd name="connsiteX225" fmla="*/ 490149 w 1034979"/>
                  <a:gd name="connsiteY225" fmla="*/ 29085 h 1505499"/>
                  <a:gd name="connsiteX226" fmla="*/ 488244 w 1034979"/>
                  <a:gd name="connsiteY226" fmla="*/ 23370 h 1505499"/>
                  <a:gd name="connsiteX227" fmla="*/ 484434 w 1034979"/>
                  <a:gd name="connsiteY227" fmla="*/ 17655 h 1505499"/>
                  <a:gd name="connsiteX228" fmla="*/ 478719 w 1034979"/>
                  <a:gd name="connsiteY228" fmla="*/ 6225 h 1505499"/>
                  <a:gd name="connsiteX229" fmla="*/ 473004 w 1034979"/>
                  <a:gd name="connsiteY229" fmla="*/ 2415 h 1505499"/>
                  <a:gd name="connsiteX230" fmla="*/ 429189 w 1034979"/>
                  <a:gd name="connsiteY230" fmla="*/ 510 h 1505499"/>
                  <a:gd name="connsiteX231" fmla="*/ 421569 w 1034979"/>
                  <a:gd name="connsiteY231" fmla="*/ 11940 h 1505499"/>
                  <a:gd name="connsiteX232" fmla="*/ 417759 w 1034979"/>
                  <a:gd name="connsiteY232" fmla="*/ 17655 h 1505499"/>
                  <a:gd name="connsiteX233" fmla="*/ 419664 w 1034979"/>
                  <a:gd name="connsiteY233" fmla="*/ 50040 h 1505499"/>
                  <a:gd name="connsiteX234" fmla="*/ 423474 w 1034979"/>
                  <a:gd name="connsiteY234" fmla="*/ 61470 h 1505499"/>
                  <a:gd name="connsiteX235" fmla="*/ 425379 w 1034979"/>
                  <a:gd name="connsiteY235" fmla="*/ 67185 h 1505499"/>
                  <a:gd name="connsiteX236" fmla="*/ 425379 w 1034979"/>
                  <a:gd name="connsiteY236" fmla="*/ 72900 h 1505499"/>
                  <a:gd name="connsiteX237" fmla="*/ 429189 w 1034979"/>
                  <a:gd name="connsiteY237" fmla="*/ 227205 h 1505499"/>
                  <a:gd name="connsiteX238" fmla="*/ 440619 w 1034979"/>
                  <a:gd name="connsiteY238" fmla="*/ 410085 h 1505499"/>
                  <a:gd name="connsiteX239" fmla="*/ 425379 w 1034979"/>
                  <a:gd name="connsiteY239" fmla="*/ 707265 h 1505499"/>
                  <a:gd name="connsiteX240" fmla="*/ 417759 w 1034979"/>
                  <a:gd name="connsiteY240" fmla="*/ 834900 h 1505499"/>
                  <a:gd name="connsiteX241" fmla="*/ 413949 w 1034979"/>
                  <a:gd name="connsiteY241" fmla="*/ 852045 h 1505499"/>
                  <a:gd name="connsiteX242" fmla="*/ 417759 w 1034979"/>
                  <a:gd name="connsiteY242" fmla="*/ 873000 h 1505499"/>
                  <a:gd name="connsiteX243" fmla="*/ 421569 w 1034979"/>
                  <a:gd name="connsiteY243" fmla="*/ 878715 h 1505499"/>
                  <a:gd name="connsiteX244" fmla="*/ 425379 w 1034979"/>
                  <a:gd name="connsiteY244" fmla="*/ 890145 h 1505499"/>
                  <a:gd name="connsiteX245" fmla="*/ 423474 w 1034979"/>
                  <a:gd name="connsiteY245" fmla="*/ 916815 h 1505499"/>
                  <a:gd name="connsiteX246" fmla="*/ 417759 w 1034979"/>
                  <a:gd name="connsiteY246" fmla="*/ 918720 h 1505499"/>
                  <a:gd name="connsiteX247" fmla="*/ 412044 w 1034979"/>
                  <a:gd name="connsiteY247" fmla="*/ 922530 h 1505499"/>
                  <a:gd name="connsiteX248" fmla="*/ 421569 w 1034979"/>
                  <a:gd name="connsiteY248" fmla="*/ 918720 h 1505499"/>
                  <a:gd name="connsiteX0" fmla="*/ 421569 w 1034979"/>
                  <a:gd name="connsiteY0" fmla="*/ 918720 h 1505499"/>
                  <a:gd name="connsiteX1" fmla="*/ 421569 w 1034979"/>
                  <a:gd name="connsiteY1" fmla="*/ 918720 h 1505499"/>
                  <a:gd name="connsiteX2" fmla="*/ 394899 w 1034979"/>
                  <a:gd name="connsiteY2" fmla="*/ 928245 h 1505499"/>
                  <a:gd name="connsiteX3" fmla="*/ 387279 w 1034979"/>
                  <a:gd name="connsiteY3" fmla="*/ 930150 h 1505499"/>
                  <a:gd name="connsiteX4" fmla="*/ 356799 w 1034979"/>
                  <a:gd name="connsiteY4" fmla="*/ 932055 h 1505499"/>
                  <a:gd name="connsiteX5" fmla="*/ 351084 w 1034979"/>
                  <a:gd name="connsiteY5" fmla="*/ 935865 h 1505499"/>
                  <a:gd name="connsiteX6" fmla="*/ 339654 w 1034979"/>
                  <a:gd name="connsiteY6" fmla="*/ 945390 h 1505499"/>
                  <a:gd name="connsiteX7" fmla="*/ 328224 w 1034979"/>
                  <a:gd name="connsiteY7" fmla="*/ 949200 h 1505499"/>
                  <a:gd name="connsiteX8" fmla="*/ 312984 w 1034979"/>
                  <a:gd name="connsiteY8" fmla="*/ 954915 h 1505499"/>
                  <a:gd name="connsiteX9" fmla="*/ 265359 w 1034979"/>
                  <a:gd name="connsiteY9" fmla="*/ 951105 h 1505499"/>
                  <a:gd name="connsiteX10" fmla="*/ 253929 w 1034979"/>
                  <a:gd name="connsiteY10" fmla="*/ 947295 h 1505499"/>
                  <a:gd name="connsiteX11" fmla="*/ 242499 w 1034979"/>
                  <a:gd name="connsiteY11" fmla="*/ 943485 h 1505499"/>
                  <a:gd name="connsiteX12" fmla="*/ 236784 w 1034979"/>
                  <a:gd name="connsiteY12" fmla="*/ 941580 h 1505499"/>
                  <a:gd name="connsiteX13" fmla="*/ 231069 w 1034979"/>
                  <a:gd name="connsiteY13" fmla="*/ 939675 h 1505499"/>
                  <a:gd name="connsiteX14" fmla="*/ 219639 w 1034979"/>
                  <a:gd name="connsiteY14" fmla="*/ 937770 h 1505499"/>
                  <a:gd name="connsiteX15" fmla="*/ 213924 w 1034979"/>
                  <a:gd name="connsiteY15" fmla="*/ 935865 h 1505499"/>
                  <a:gd name="connsiteX16" fmla="*/ 206304 w 1034979"/>
                  <a:gd name="connsiteY16" fmla="*/ 933960 h 1505499"/>
                  <a:gd name="connsiteX17" fmla="*/ 194874 w 1034979"/>
                  <a:gd name="connsiteY17" fmla="*/ 930150 h 1505499"/>
                  <a:gd name="connsiteX18" fmla="*/ 189159 w 1034979"/>
                  <a:gd name="connsiteY18" fmla="*/ 928245 h 1505499"/>
                  <a:gd name="connsiteX19" fmla="*/ 181539 w 1034979"/>
                  <a:gd name="connsiteY19" fmla="*/ 926340 h 1505499"/>
                  <a:gd name="connsiteX20" fmla="*/ 170109 w 1034979"/>
                  <a:gd name="connsiteY20" fmla="*/ 920625 h 1505499"/>
                  <a:gd name="connsiteX21" fmla="*/ 164394 w 1034979"/>
                  <a:gd name="connsiteY21" fmla="*/ 916815 h 1505499"/>
                  <a:gd name="connsiteX22" fmla="*/ 156774 w 1034979"/>
                  <a:gd name="connsiteY22" fmla="*/ 905385 h 1505499"/>
                  <a:gd name="connsiteX23" fmla="*/ 145344 w 1034979"/>
                  <a:gd name="connsiteY23" fmla="*/ 901575 h 1505499"/>
                  <a:gd name="connsiteX24" fmla="*/ 139629 w 1034979"/>
                  <a:gd name="connsiteY24" fmla="*/ 897765 h 1505499"/>
                  <a:gd name="connsiteX25" fmla="*/ 133914 w 1034979"/>
                  <a:gd name="connsiteY25" fmla="*/ 895860 h 1505499"/>
                  <a:gd name="connsiteX26" fmla="*/ 116769 w 1034979"/>
                  <a:gd name="connsiteY26" fmla="*/ 892050 h 1505499"/>
                  <a:gd name="connsiteX27" fmla="*/ 111054 w 1034979"/>
                  <a:gd name="connsiteY27" fmla="*/ 886335 h 1505499"/>
                  <a:gd name="connsiteX28" fmla="*/ 101529 w 1034979"/>
                  <a:gd name="connsiteY28" fmla="*/ 869190 h 1505499"/>
                  <a:gd name="connsiteX29" fmla="*/ 84384 w 1034979"/>
                  <a:gd name="connsiteY29" fmla="*/ 861570 h 1505499"/>
                  <a:gd name="connsiteX30" fmla="*/ 78669 w 1034979"/>
                  <a:gd name="connsiteY30" fmla="*/ 859665 h 1505499"/>
                  <a:gd name="connsiteX31" fmla="*/ 59619 w 1034979"/>
                  <a:gd name="connsiteY31" fmla="*/ 863475 h 1505499"/>
                  <a:gd name="connsiteX32" fmla="*/ 53904 w 1034979"/>
                  <a:gd name="connsiteY32" fmla="*/ 867285 h 1505499"/>
                  <a:gd name="connsiteX33" fmla="*/ 50094 w 1034979"/>
                  <a:gd name="connsiteY33" fmla="*/ 873000 h 1505499"/>
                  <a:gd name="connsiteX34" fmla="*/ 46284 w 1034979"/>
                  <a:gd name="connsiteY34" fmla="*/ 884430 h 1505499"/>
                  <a:gd name="connsiteX35" fmla="*/ 50094 w 1034979"/>
                  <a:gd name="connsiteY35" fmla="*/ 922530 h 1505499"/>
                  <a:gd name="connsiteX36" fmla="*/ 53904 w 1034979"/>
                  <a:gd name="connsiteY36" fmla="*/ 928245 h 1505499"/>
                  <a:gd name="connsiteX37" fmla="*/ 59619 w 1034979"/>
                  <a:gd name="connsiteY37" fmla="*/ 932055 h 1505499"/>
                  <a:gd name="connsiteX38" fmla="*/ 63429 w 1034979"/>
                  <a:gd name="connsiteY38" fmla="*/ 937770 h 1505499"/>
                  <a:gd name="connsiteX39" fmla="*/ 80574 w 1034979"/>
                  <a:gd name="connsiteY39" fmla="*/ 947295 h 1505499"/>
                  <a:gd name="connsiteX40" fmla="*/ 103434 w 1034979"/>
                  <a:gd name="connsiteY40" fmla="*/ 949200 h 1505499"/>
                  <a:gd name="connsiteX41" fmla="*/ 124389 w 1034979"/>
                  <a:gd name="connsiteY41" fmla="*/ 954915 h 1505499"/>
                  <a:gd name="connsiteX42" fmla="*/ 130104 w 1034979"/>
                  <a:gd name="connsiteY42" fmla="*/ 956820 h 1505499"/>
                  <a:gd name="connsiteX43" fmla="*/ 135819 w 1034979"/>
                  <a:gd name="connsiteY43" fmla="*/ 962535 h 1505499"/>
                  <a:gd name="connsiteX44" fmla="*/ 143439 w 1034979"/>
                  <a:gd name="connsiteY44" fmla="*/ 964440 h 1505499"/>
                  <a:gd name="connsiteX45" fmla="*/ 166299 w 1034979"/>
                  <a:gd name="connsiteY45" fmla="*/ 968250 h 1505499"/>
                  <a:gd name="connsiteX46" fmla="*/ 191064 w 1034979"/>
                  <a:gd name="connsiteY46" fmla="*/ 973965 h 1505499"/>
                  <a:gd name="connsiteX47" fmla="*/ 208209 w 1034979"/>
                  <a:gd name="connsiteY47" fmla="*/ 979680 h 1505499"/>
                  <a:gd name="connsiteX48" fmla="*/ 213924 w 1034979"/>
                  <a:gd name="connsiteY48" fmla="*/ 981585 h 1505499"/>
                  <a:gd name="connsiteX49" fmla="*/ 229164 w 1034979"/>
                  <a:gd name="connsiteY49" fmla="*/ 985395 h 1505499"/>
                  <a:gd name="connsiteX50" fmla="*/ 248214 w 1034979"/>
                  <a:gd name="connsiteY50" fmla="*/ 991110 h 1505499"/>
                  <a:gd name="connsiteX51" fmla="*/ 253929 w 1034979"/>
                  <a:gd name="connsiteY51" fmla="*/ 994920 h 1505499"/>
                  <a:gd name="connsiteX52" fmla="*/ 267264 w 1034979"/>
                  <a:gd name="connsiteY52" fmla="*/ 1010160 h 1505499"/>
                  <a:gd name="connsiteX53" fmla="*/ 272979 w 1034979"/>
                  <a:gd name="connsiteY53" fmla="*/ 1029210 h 1505499"/>
                  <a:gd name="connsiteX54" fmla="*/ 274884 w 1034979"/>
                  <a:gd name="connsiteY54" fmla="*/ 1034925 h 1505499"/>
                  <a:gd name="connsiteX55" fmla="*/ 276789 w 1034979"/>
                  <a:gd name="connsiteY55" fmla="*/ 1040640 h 1505499"/>
                  <a:gd name="connsiteX56" fmla="*/ 278694 w 1034979"/>
                  <a:gd name="connsiteY56" fmla="*/ 1065405 h 1505499"/>
                  <a:gd name="connsiteX57" fmla="*/ 280599 w 1034979"/>
                  <a:gd name="connsiteY57" fmla="*/ 1071120 h 1505499"/>
                  <a:gd name="connsiteX58" fmla="*/ 278694 w 1034979"/>
                  <a:gd name="connsiteY58" fmla="*/ 1090170 h 1505499"/>
                  <a:gd name="connsiteX59" fmla="*/ 276789 w 1034979"/>
                  <a:gd name="connsiteY59" fmla="*/ 1099695 h 1505499"/>
                  <a:gd name="connsiteX60" fmla="*/ 263454 w 1034979"/>
                  <a:gd name="connsiteY60" fmla="*/ 1113030 h 1505499"/>
                  <a:gd name="connsiteX61" fmla="*/ 252024 w 1034979"/>
                  <a:gd name="connsiteY61" fmla="*/ 1120650 h 1505499"/>
                  <a:gd name="connsiteX62" fmla="*/ 240594 w 1034979"/>
                  <a:gd name="connsiteY62" fmla="*/ 1124460 h 1505499"/>
                  <a:gd name="connsiteX63" fmla="*/ 126294 w 1034979"/>
                  <a:gd name="connsiteY63" fmla="*/ 1124460 h 1505499"/>
                  <a:gd name="connsiteX64" fmla="*/ 120579 w 1034979"/>
                  <a:gd name="connsiteY64" fmla="*/ 1126365 h 1505499"/>
                  <a:gd name="connsiteX65" fmla="*/ 105339 w 1034979"/>
                  <a:gd name="connsiteY65" fmla="*/ 1128270 h 1505499"/>
                  <a:gd name="connsiteX66" fmla="*/ 88194 w 1034979"/>
                  <a:gd name="connsiteY66" fmla="*/ 1133985 h 1505499"/>
                  <a:gd name="connsiteX67" fmla="*/ 82479 w 1034979"/>
                  <a:gd name="connsiteY67" fmla="*/ 1135890 h 1505499"/>
                  <a:gd name="connsiteX68" fmla="*/ 76764 w 1034979"/>
                  <a:gd name="connsiteY68" fmla="*/ 1139700 h 1505499"/>
                  <a:gd name="connsiteX69" fmla="*/ 65334 w 1034979"/>
                  <a:gd name="connsiteY69" fmla="*/ 1141605 h 1505499"/>
                  <a:gd name="connsiteX70" fmla="*/ 27234 w 1034979"/>
                  <a:gd name="connsiteY70" fmla="*/ 1143510 h 1505499"/>
                  <a:gd name="connsiteX71" fmla="*/ 15804 w 1034979"/>
                  <a:gd name="connsiteY71" fmla="*/ 1149225 h 1505499"/>
                  <a:gd name="connsiteX72" fmla="*/ 6279 w 1034979"/>
                  <a:gd name="connsiteY72" fmla="*/ 1158750 h 1505499"/>
                  <a:gd name="connsiteX73" fmla="*/ 4374 w 1034979"/>
                  <a:gd name="connsiteY73" fmla="*/ 1164465 h 1505499"/>
                  <a:gd name="connsiteX74" fmla="*/ 564 w 1034979"/>
                  <a:gd name="connsiteY74" fmla="*/ 1170180 h 1505499"/>
                  <a:gd name="connsiteX75" fmla="*/ 6279 w 1034979"/>
                  <a:gd name="connsiteY75" fmla="*/ 1202565 h 1505499"/>
                  <a:gd name="connsiteX76" fmla="*/ 11994 w 1034979"/>
                  <a:gd name="connsiteY76" fmla="*/ 1206375 h 1505499"/>
                  <a:gd name="connsiteX77" fmla="*/ 17709 w 1034979"/>
                  <a:gd name="connsiteY77" fmla="*/ 1208280 h 1505499"/>
                  <a:gd name="connsiteX78" fmla="*/ 145344 w 1034979"/>
                  <a:gd name="connsiteY78" fmla="*/ 1206375 h 1505499"/>
                  <a:gd name="connsiteX79" fmla="*/ 152964 w 1034979"/>
                  <a:gd name="connsiteY79" fmla="*/ 1204470 h 1505499"/>
                  <a:gd name="connsiteX80" fmla="*/ 303459 w 1034979"/>
                  <a:gd name="connsiteY80" fmla="*/ 1198755 h 1505499"/>
                  <a:gd name="connsiteX81" fmla="*/ 318699 w 1034979"/>
                  <a:gd name="connsiteY81" fmla="*/ 1206375 h 1505499"/>
                  <a:gd name="connsiteX82" fmla="*/ 330129 w 1034979"/>
                  <a:gd name="connsiteY82" fmla="*/ 1212090 h 1505499"/>
                  <a:gd name="connsiteX83" fmla="*/ 333939 w 1034979"/>
                  <a:gd name="connsiteY83" fmla="*/ 1217805 h 1505499"/>
                  <a:gd name="connsiteX84" fmla="*/ 339654 w 1034979"/>
                  <a:gd name="connsiteY84" fmla="*/ 1219710 h 1505499"/>
                  <a:gd name="connsiteX85" fmla="*/ 351084 w 1034979"/>
                  <a:gd name="connsiteY85" fmla="*/ 1227330 h 1505499"/>
                  <a:gd name="connsiteX86" fmla="*/ 356799 w 1034979"/>
                  <a:gd name="connsiteY86" fmla="*/ 1231140 h 1505499"/>
                  <a:gd name="connsiteX87" fmla="*/ 360609 w 1034979"/>
                  <a:gd name="connsiteY87" fmla="*/ 1236855 h 1505499"/>
                  <a:gd name="connsiteX88" fmla="*/ 366324 w 1034979"/>
                  <a:gd name="connsiteY88" fmla="*/ 1248285 h 1505499"/>
                  <a:gd name="connsiteX89" fmla="*/ 362514 w 1034979"/>
                  <a:gd name="connsiteY89" fmla="*/ 1274955 h 1505499"/>
                  <a:gd name="connsiteX90" fmla="*/ 358704 w 1034979"/>
                  <a:gd name="connsiteY90" fmla="*/ 1280670 h 1505499"/>
                  <a:gd name="connsiteX91" fmla="*/ 356799 w 1034979"/>
                  <a:gd name="connsiteY91" fmla="*/ 1286385 h 1505499"/>
                  <a:gd name="connsiteX92" fmla="*/ 352989 w 1034979"/>
                  <a:gd name="connsiteY92" fmla="*/ 1292100 h 1505499"/>
                  <a:gd name="connsiteX93" fmla="*/ 351084 w 1034979"/>
                  <a:gd name="connsiteY93" fmla="*/ 1297815 h 1505499"/>
                  <a:gd name="connsiteX94" fmla="*/ 347274 w 1034979"/>
                  <a:gd name="connsiteY94" fmla="*/ 1303530 h 1505499"/>
                  <a:gd name="connsiteX95" fmla="*/ 330129 w 1034979"/>
                  <a:gd name="connsiteY95" fmla="*/ 1370205 h 1505499"/>
                  <a:gd name="connsiteX96" fmla="*/ 328224 w 1034979"/>
                  <a:gd name="connsiteY96" fmla="*/ 1421640 h 1505499"/>
                  <a:gd name="connsiteX97" fmla="*/ 330129 w 1034979"/>
                  <a:gd name="connsiteY97" fmla="*/ 1446405 h 1505499"/>
                  <a:gd name="connsiteX98" fmla="*/ 332034 w 1034979"/>
                  <a:gd name="connsiteY98" fmla="*/ 1452120 h 1505499"/>
                  <a:gd name="connsiteX99" fmla="*/ 335844 w 1034979"/>
                  <a:gd name="connsiteY99" fmla="*/ 1455930 h 1505499"/>
                  <a:gd name="connsiteX100" fmla="*/ 364419 w 1034979"/>
                  <a:gd name="connsiteY100" fmla="*/ 1501650 h 1505499"/>
                  <a:gd name="connsiteX101" fmla="*/ 387279 w 1034979"/>
                  <a:gd name="connsiteY101" fmla="*/ 1503555 h 1505499"/>
                  <a:gd name="connsiteX102" fmla="*/ 392994 w 1034979"/>
                  <a:gd name="connsiteY102" fmla="*/ 1497840 h 1505499"/>
                  <a:gd name="connsiteX103" fmla="*/ 394899 w 1034979"/>
                  <a:gd name="connsiteY103" fmla="*/ 1486410 h 1505499"/>
                  <a:gd name="connsiteX104" fmla="*/ 396804 w 1034979"/>
                  <a:gd name="connsiteY104" fmla="*/ 1480695 h 1505499"/>
                  <a:gd name="connsiteX105" fmla="*/ 398709 w 1034979"/>
                  <a:gd name="connsiteY105" fmla="*/ 1463550 h 1505499"/>
                  <a:gd name="connsiteX106" fmla="*/ 400614 w 1034979"/>
                  <a:gd name="connsiteY106" fmla="*/ 1450215 h 1505499"/>
                  <a:gd name="connsiteX107" fmla="*/ 404424 w 1034979"/>
                  <a:gd name="connsiteY107" fmla="*/ 1393065 h 1505499"/>
                  <a:gd name="connsiteX108" fmla="*/ 410139 w 1034979"/>
                  <a:gd name="connsiteY108" fmla="*/ 1381635 h 1505499"/>
                  <a:gd name="connsiteX109" fmla="*/ 413949 w 1034979"/>
                  <a:gd name="connsiteY109" fmla="*/ 1368300 h 1505499"/>
                  <a:gd name="connsiteX110" fmla="*/ 415854 w 1034979"/>
                  <a:gd name="connsiteY110" fmla="*/ 1362585 h 1505499"/>
                  <a:gd name="connsiteX111" fmla="*/ 417759 w 1034979"/>
                  <a:gd name="connsiteY111" fmla="*/ 1349250 h 1505499"/>
                  <a:gd name="connsiteX112" fmla="*/ 421569 w 1034979"/>
                  <a:gd name="connsiteY112" fmla="*/ 1337820 h 1505499"/>
                  <a:gd name="connsiteX113" fmla="*/ 427284 w 1034979"/>
                  <a:gd name="connsiteY113" fmla="*/ 1324485 h 1505499"/>
                  <a:gd name="connsiteX114" fmla="*/ 436809 w 1034979"/>
                  <a:gd name="connsiteY114" fmla="*/ 1313055 h 1505499"/>
                  <a:gd name="connsiteX115" fmla="*/ 450144 w 1034979"/>
                  <a:gd name="connsiteY115" fmla="*/ 1297815 h 1505499"/>
                  <a:gd name="connsiteX116" fmla="*/ 457764 w 1034979"/>
                  <a:gd name="connsiteY116" fmla="*/ 1286385 h 1505499"/>
                  <a:gd name="connsiteX117" fmla="*/ 461574 w 1034979"/>
                  <a:gd name="connsiteY117" fmla="*/ 1274955 h 1505499"/>
                  <a:gd name="connsiteX118" fmla="*/ 465384 w 1034979"/>
                  <a:gd name="connsiteY118" fmla="*/ 1259715 h 1505499"/>
                  <a:gd name="connsiteX119" fmla="*/ 467289 w 1034979"/>
                  <a:gd name="connsiteY119" fmla="*/ 1254000 h 1505499"/>
                  <a:gd name="connsiteX120" fmla="*/ 507294 w 1034979"/>
                  <a:gd name="connsiteY120" fmla="*/ 1248285 h 1505499"/>
                  <a:gd name="connsiteX121" fmla="*/ 535869 w 1034979"/>
                  <a:gd name="connsiteY121" fmla="*/ 1238760 h 1505499"/>
                  <a:gd name="connsiteX122" fmla="*/ 541584 w 1034979"/>
                  <a:gd name="connsiteY122" fmla="*/ 1236855 h 1505499"/>
                  <a:gd name="connsiteX123" fmla="*/ 547299 w 1034979"/>
                  <a:gd name="connsiteY123" fmla="*/ 1234950 h 1505499"/>
                  <a:gd name="connsiteX124" fmla="*/ 554919 w 1034979"/>
                  <a:gd name="connsiteY124" fmla="*/ 1233045 h 1505499"/>
                  <a:gd name="connsiteX125" fmla="*/ 573969 w 1034979"/>
                  <a:gd name="connsiteY125" fmla="*/ 1225425 h 1505499"/>
                  <a:gd name="connsiteX126" fmla="*/ 585399 w 1034979"/>
                  <a:gd name="connsiteY126" fmla="*/ 1221615 h 1505499"/>
                  <a:gd name="connsiteX127" fmla="*/ 720654 w 1034979"/>
                  <a:gd name="connsiteY127" fmla="*/ 1305435 h 1505499"/>
                  <a:gd name="connsiteX128" fmla="*/ 733989 w 1034979"/>
                  <a:gd name="connsiteY128" fmla="*/ 1314960 h 1505499"/>
                  <a:gd name="connsiteX129" fmla="*/ 743514 w 1034979"/>
                  <a:gd name="connsiteY129" fmla="*/ 1316865 h 1505499"/>
                  <a:gd name="connsiteX130" fmla="*/ 749229 w 1034979"/>
                  <a:gd name="connsiteY130" fmla="*/ 1318770 h 1505499"/>
                  <a:gd name="connsiteX131" fmla="*/ 762564 w 1034979"/>
                  <a:gd name="connsiteY131" fmla="*/ 1324485 h 1505499"/>
                  <a:gd name="connsiteX132" fmla="*/ 777804 w 1034979"/>
                  <a:gd name="connsiteY132" fmla="*/ 1322580 h 1505499"/>
                  <a:gd name="connsiteX133" fmla="*/ 789234 w 1034979"/>
                  <a:gd name="connsiteY133" fmla="*/ 1316865 h 1505499"/>
                  <a:gd name="connsiteX134" fmla="*/ 794949 w 1034979"/>
                  <a:gd name="connsiteY134" fmla="*/ 1314960 h 1505499"/>
                  <a:gd name="connsiteX135" fmla="*/ 802569 w 1034979"/>
                  <a:gd name="connsiteY135" fmla="*/ 1297815 h 1505499"/>
                  <a:gd name="connsiteX136" fmla="*/ 800664 w 1034979"/>
                  <a:gd name="connsiteY136" fmla="*/ 1273050 h 1505499"/>
                  <a:gd name="connsiteX137" fmla="*/ 798759 w 1034979"/>
                  <a:gd name="connsiteY137" fmla="*/ 1267335 h 1505499"/>
                  <a:gd name="connsiteX138" fmla="*/ 796854 w 1034979"/>
                  <a:gd name="connsiteY138" fmla="*/ 1259715 h 1505499"/>
                  <a:gd name="connsiteX139" fmla="*/ 783519 w 1034979"/>
                  <a:gd name="connsiteY139" fmla="*/ 1242570 h 1505499"/>
                  <a:gd name="connsiteX140" fmla="*/ 773994 w 1034979"/>
                  <a:gd name="connsiteY140" fmla="*/ 1236855 h 1505499"/>
                  <a:gd name="connsiteX141" fmla="*/ 648264 w 1034979"/>
                  <a:gd name="connsiteY141" fmla="*/ 1145415 h 1505499"/>
                  <a:gd name="connsiteX142" fmla="*/ 644454 w 1034979"/>
                  <a:gd name="connsiteY142" fmla="*/ 1128270 h 1505499"/>
                  <a:gd name="connsiteX143" fmla="*/ 646359 w 1034979"/>
                  <a:gd name="connsiteY143" fmla="*/ 1120650 h 1505499"/>
                  <a:gd name="connsiteX144" fmla="*/ 650169 w 1034979"/>
                  <a:gd name="connsiteY144" fmla="*/ 1103505 h 1505499"/>
                  <a:gd name="connsiteX145" fmla="*/ 653979 w 1034979"/>
                  <a:gd name="connsiteY145" fmla="*/ 1097790 h 1505499"/>
                  <a:gd name="connsiteX146" fmla="*/ 655884 w 1034979"/>
                  <a:gd name="connsiteY146" fmla="*/ 1092075 h 1505499"/>
                  <a:gd name="connsiteX147" fmla="*/ 661599 w 1034979"/>
                  <a:gd name="connsiteY147" fmla="*/ 1090170 h 1505499"/>
                  <a:gd name="connsiteX148" fmla="*/ 671124 w 1034979"/>
                  <a:gd name="connsiteY148" fmla="*/ 1078740 h 1505499"/>
                  <a:gd name="connsiteX149" fmla="*/ 724464 w 1034979"/>
                  <a:gd name="connsiteY149" fmla="*/ 1071120 h 1505499"/>
                  <a:gd name="connsiteX150" fmla="*/ 842574 w 1034979"/>
                  <a:gd name="connsiteY150" fmla="*/ 1073025 h 1505499"/>
                  <a:gd name="connsiteX151" fmla="*/ 871149 w 1034979"/>
                  <a:gd name="connsiteY151" fmla="*/ 1074930 h 1505499"/>
                  <a:gd name="connsiteX152" fmla="*/ 899724 w 1034979"/>
                  <a:gd name="connsiteY152" fmla="*/ 1080645 h 1505499"/>
                  <a:gd name="connsiteX153" fmla="*/ 922584 w 1034979"/>
                  <a:gd name="connsiteY153" fmla="*/ 1084455 h 1505499"/>
                  <a:gd name="connsiteX154" fmla="*/ 951159 w 1034979"/>
                  <a:gd name="connsiteY154" fmla="*/ 1090170 h 1505499"/>
                  <a:gd name="connsiteX155" fmla="*/ 956874 w 1034979"/>
                  <a:gd name="connsiteY155" fmla="*/ 1090170 h 1505499"/>
                  <a:gd name="connsiteX156" fmla="*/ 1002594 w 1034979"/>
                  <a:gd name="connsiteY156" fmla="*/ 1088265 h 1505499"/>
                  <a:gd name="connsiteX157" fmla="*/ 1031169 w 1034979"/>
                  <a:gd name="connsiteY157" fmla="*/ 1080645 h 1505499"/>
                  <a:gd name="connsiteX158" fmla="*/ 1034979 w 1034979"/>
                  <a:gd name="connsiteY158" fmla="*/ 1074930 h 1505499"/>
                  <a:gd name="connsiteX159" fmla="*/ 1033074 w 1034979"/>
                  <a:gd name="connsiteY159" fmla="*/ 1055880 h 1505499"/>
                  <a:gd name="connsiteX160" fmla="*/ 1027359 w 1034979"/>
                  <a:gd name="connsiteY160" fmla="*/ 1052070 h 1505499"/>
                  <a:gd name="connsiteX161" fmla="*/ 1012119 w 1034979"/>
                  <a:gd name="connsiteY161" fmla="*/ 1050165 h 1505499"/>
                  <a:gd name="connsiteX162" fmla="*/ 1006404 w 1034979"/>
                  <a:gd name="connsiteY162" fmla="*/ 1048260 h 1505499"/>
                  <a:gd name="connsiteX163" fmla="*/ 998784 w 1034979"/>
                  <a:gd name="connsiteY163" fmla="*/ 1046355 h 1505499"/>
                  <a:gd name="connsiteX164" fmla="*/ 987354 w 1034979"/>
                  <a:gd name="connsiteY164" fmla="*/ 1038735 h 1505499"/>
                  <a:gd name="connsiteX165" fmla="*/ 975924 w 1034979"/>
                  <a:gd name="connsiteY165" fmla="*/ 1034925 h 1505499"/>
                  <a:gd name="connsiteX166" fmla="*/ 970209 w 1034979"/>
                  <a:gd name="connsiteY166" fmla="*/ 1033020 h 1505499"/>
                  <a:gd name="connsiteX167" fmla="*/ 962589 w 1034979"/>
                  <a:gd name="connsiteY167" fmla="*/ 1031115 h 1505499"/>
                  <a:gd name="connsiteX168" fmla="*/ 956874 w 1034979"/>
                  <a:gd name="connsiteY168" fmla="*/ 1029210 h 1505499"/>
                  <a:gd name="connsiteX169" fmla="*/ 935919 w 1034979"/>
                  <a:gd name="connsiteY169" fmla="*/ 1023495 h 1505499"/>
                  <a:gd name="connsiteX170" fmla="*/ 930204 w 1034979"/>
                  <a:gd name="connsiteY170" fmla="*/ 1021590 h 1505499"/>
                  <a:gd name="connsiteX171" fmla="*/ 825429 w 1034979"/>
                  <a:gd name="connsiteY171" fmla="*/ 1023495 h 1505499"/>
                  <a:gd name="connsiteX172" fmla="*/ 819714 w 1034979"/>
                  <a:gd name="connsiteY172" fmla="*/ 1025400 h 1505499"/>
                  <a:gd name="connsiteX173" fmla="*/ 730179 w 1034979"/>
                  <a:gd name="connsiteY173" fmla="*/ 1027305 h 1505499"/>
                  <a:gd name="connsiteX174" fmla="*/ 716844 w 1034979"/>
                  <a:gd name="connsiteY174" fmla="*/ 1031115 h 1505499"/>
                  <a:gd name="connsiteX175" fmla="*/ 695889 w 1034979"/>
                  <a:gd name="connsiteY175" fmla="*/ 1033020 h 1505499"/>
                  <a:gd name="connsiteX176" fmla="*/ 669219 w 1034979"/>
                  <a:gd name="connsiteY176" fmla="*/ 1034925 h 1505499"/>
                  <a:gd name="connsiteX177" fmla="*/ 669219 w 1034979"/>
                  <a:gd name="connsiteY177" fmla="*/ 1034925 h 1505499"/>
                  <a:gd name="connsiteX178" fmla="*/ 646359 w 1034979"/>
                  <a:gd name="connsiteY178" fmla="*/ 1038735 h 1505499"/>
                  <a:gd name="connsiteX179" fmla="*/ 642549 w 1034979"/>
                  <a:gd name="connsiteY179" fmla="*/ 1027305 h 1505499"/>
                  <a:gd name="connsiteX180" fmla="*/ 640644 w 1034979"/>
                  <a:gd name="connsiteY180" fmla="*/ 1021590 h 1505499"/>
                  <a:gd name="connsiteX181" fmla="*/ 642549 w 1034979"/>
                  <a:gd name="connsiteY181" fmla="*/ 1004445 h 1505499"/>
                  <a:gd name="connsiteX182" fmla="*/ 644454 w 1034979"/>
                  <a:gd name="connsiteY182" fmla="*/ 998730 h 1505499"/>
                  <a:gd name="connsiteX183" fmla="*/ 661599 w 1034979"/>
                  <a:gd name="connsiteY183" fmla="*/ 989205 h 1505499"/>
                  <a:gd name="connsiteX184" fmla="*/ 673029 w 1034979"/>
                  <a:gd name="connsiteY184" fmla="*/ 981585 h 1505499"/>
                  <a:gd name="connsiteX185" fmla="*/ 674934 w 1034979"/>
                  <a:gd name="connsiteY185" fmla="*/ 975870 h 1505499"/>
                  <a:gd name="connsiteX186" fmla="*/ 680649 w 1034979"/>
                  <a:gd name="connsiteY186" fmla="*/ 973965 h 1505499"/>
                  <a:gd name="connsiteX187" fmla="*/ 686364 w 1034979"/>
                  <a:gd name="connsiteY187" fmla="*/ 970155 h 1505499"/>
                  <a:gd name="connsiteX188" fmla="*/ 695889 w 1034979"/>
                  <a:gd name="connsiteY188" fmla="*/ 960630 h 1505499"/>
                  <a:gd name="connsiteX189" fmla="*/ 705414 w 1034979"/>
                  <a:gd name="connsiteY189" fmla="*/ 949200 h 1505499"/>
                  <a:gd name="connsiteX190" fmla="*/ 716844 w 1034979"/>
                  <a:gd name="connsiteY190" fmla="*/ 941580 h 1505499"/>
                  <a:gd name="connsiteX191" fmla="*/ 732084 w 1034979"/>
                  <a:gd name="connsiteY191" fmla="*/ 928245 h 1505499"/>
                  <a:gd name="connsiteX192" fmla="*/ 741609 w 1034979"/>
                  <a:gd name="connsiteY192" fmla="*/ 916815 h 1505499"/>
                  <a:gd name="connsiteX193" fmla="*/ 753039 w 1034979"/>
                  <a:gd name="connsiteY193" fmla="*/ 907290 h 1505499"/>
                  <a:gd name="connsiteX194" fmla="*/ 758754 w 1034979"/>
                  <a:gd name="connsiteY194" fmla="*/ 895860 h 1505499"/>
                  <a:gd name="connsiteX195" fmla="*/ 760659 w 1034979"/>
                  <a:gd name="connsiteY195" fmla="*/ 890145 h 1505499"/>
                  <a:gd name="connsiteX196" fmla="*/ 766374 w 1034979"/>
                  <a:gd name="connsiteY196" fmla="*/ 878715 h 1505499"/>
                  <a:gd name="connsiteX197" fmla="*/ 764469 w 1034979"/>
                  <a:gd name="connsiteY197" fmla="*/ 863475 h 1505499"/>
                  <a:gd name="connsiteX198" fmla="*/ 758754 w 1034979"/>
                  <a:gd name="connsiteY198" fmla="*/ 861570 h 1505499"/>
                  <a:gd name="connsiteX199" fmla="*/ 737799 w 1034979"/>
                  <a:gd name="connsiteY199" fmla="*/ 863475 h 1505499"/>
                  <a:gd name="connsiteX200" fmla="*/ 732084 w 1034979"/>
                  <a:gd name="connsiteY200" fmla="*/ 867285 h 1505499"/>
                  <a:gd name="connsiteX201" fmla="*/ 720654 w 1034979"/>
                  <a:gd name="connsiteY201" fmla="*/ 871095 h 1505499"/>
                  <a:gd name="connsiteX202" fmla="*/ 716844 w 1034979"/>
                  <a:gd name="connsiteY202" fmla="*/ 876810 h 1505499"/>
                  <a:gd name="connsiteX203" fmla="*/ 711129 w 1034979"/>
                  <a:gd name="connsiteY203" fmla="*/ 878715 h 1505499"/>
                  <a:gd name="connsiteX204" fmla="*/ 705414 w 1034979"/>
                  <a:gd name="connsiteY204" fmla="*/ 882525 h 1505499"/>
                  <a:gd name="connsiteX205" fmla="*/ 699699 w 1034979"/>
                  <a:gd name="connsiteY205" fmla="*/ 888240 h 1505499"/>
                  <a:gd name="connsiteX206" fmla="*/ 692079 w 1034979"/>
                  <a:gd name="connsiteY206" fmla="*/ 892050 h 1505499"/>
                  <a:gd name="connsiteX207" fmla="*/ 650169 w 1034979"/>
                  <a:gd name="connsiteY207" fmla="*/ 920625 h 1505499"/>
                  <a:gd name="connsiteX208" fmla="*/ 636834 w 1034979"/>
                  <a:gd name="connsiteY208" fmla="*/ 932055 h 1505499"/>
                  <a:gd name="connsiteX209" fmla="*/ 627309 w 1034979"/>
                  <a:gd name="connsiteY209" fmla="*/ 949200 h 1505499"/>
                  <a:gd name="connsiteX210" fmla="*/ 602544 w 1034979"/>
                  <a:gd name="connsiteY210" fmla="*/ 954915 h 1505499"/>
                  <a:gd name="connsiteX211" fmla="*/ 589209 w 1034979"/>
                  <a:gd name="connsiteY211" fmla="*/ 958725 h 1505499"/>
                  <a:gd name="connsiteX212" fmla="*/ 573969 w 1034979"/>
                  <a:gd name="connsiteY212" fmla="*/ 956820 h 1505499"/>
                  <a:gd name="connsiteX213" fmla="*/ 562539 w 1034979"/>
                  <a:gd name="connsiteY213" fmla="*/ 953010 h 1505499"/>
                  <a:gd name="connsiteX214" fmla="*/ 551109 w 1034979"/>
                  <a:gd name="connsiteY214" fmla="*/ 949200 h 1505499"/>
                  <a:gd name="connsiteX215" fmla="*/ 539679 w 1034979"/>
                  <a:gd name="connsiteY215" fmla="*/ 945390 h 1505499"/>
                  <a:gd name="connsiteX216" fmla="*/ 533964 w 1034979"/>
                  <a:gd name="connsiteY216" fmla="*/ 943485 h 1505499"/>
                  <a:gd name="connsiteX217" fmla="*/ 528249 w 1034979"/>
                  <a:gd name="connsiteY217" fmla="*/ 939675 h 1505499"/>
                  <a:gd name="connsiteX218" fmla="*/ 516819 w 1034979"/>
                  <a:gd name="connsiteY218" fmla="*/ 933960 h 1505499"/>
                  <a:gd name="connsiteX219" fmla="*/ 509199 w 1034979"/>
                  <a:gd name="connsiteY219" fmla="*/ 922530 h 1505499"/>
                  <a:gd name="connsiteX220" fmla="*/ 505389 w 1034979"/>
                  <a:gd name="connsiteY220" fmla="*/ 901575 h 1505499"/>
                  <a:gd name="connsiteX221" fmla="*/ 507294 w 1034979"/>
                  <a:gd name="connsiteY221" fmla="*/ 836805 h 1505499"/>
                  <a:gd name="connsiteX222" fmla="*/ 513009 w 1034979"/>
                  <a:gd name="connsiteY222" fmla="*/ 823470 h 1505499"/>
                  <a:gd name="connsiteX223" fmla="*/ 503484 w 1034979"/>
                  <a:gd name="connsiteY223" fmla="*/ 347220 h 1505499"/>
                  <a:gd name="connsiteX224" fmla="*/ 499674 w 1034979"/>
                  <a:gd name="connsiteY224" fmla="*/ 55755 h 1505499"/>
                  <a:gd name="connsiteX225" fmla="*/ 490149 w 1034979"/>
                  <a:gd name="connsiteY225" fmla="*/ 29085 h 1505499"/>
                  <a:gd name="connsiteX226" fmla="*/ 488244 w 1034979"/>
                  <a:gd name="connsiteY226" fmla="*/ 23370 h 1505499"/>
                  <a:gd name="connsiteX227" fmla="*/ 484434 w 1034979"/>
                  <a:gd name="connsiteY227" fmla="*/ 17655 h 1505499"/>
                  <a:gd name="connsiteX228" fmla="*/ 478719 w 1034979"/>
                  <a:gd name="connsiteY228" fmla="*/ 6225 h 1505499"/>
                  <a:gd name="connsiteX229" fmla="*/ 473004 w 1034979"/>
                  <a:gd name="connsiteY229" fmla="*/ 2415 h 1505499"/>
                  <a:gd name="connsiteX230" fmla="*/ 429189 w 1034979"/>
                  <a:gd name="connsiteY230" fmla="*/ 510 h 1505499"/>
                  <a:gd name="connsiteX231" fmla="*/ 421569 w 1034979"/>
                  <a:gd name="connsiteY231" fmla="*/ 11940 h 1505499"/>
                  <a:gd name="connsiteX232" fmla="*/ 417759 w 1034979"/>
                  <a:gd name="connsiteY232" fmla="*/ 17655 h 1505499"/>
                  <a:gd name="connsiteX233" fmla="*/ 419664 w 1034979"/>
                  <a:gd name="connsiteY233" fmla="*/ 50040 h 1505499"/>
                  <a:gd name="connsiteX234" fmla="*/ 423474 w 1034979"/>
                  <a:gd name="connsiteY234" fmla="*/ 61470 h 1505499"/>
                  <a:gd name="connsiteX235" fmla="*/ 425379 w 1034979"/>
                  <a:gd name="connsiteY235" fmla="*/ 67185 h 1505499"/>
                  <a:gd name="connsiteX236" fmla="*/ 425379 w 1034979"/>
                  <a:gd name="connsiteY236" fmla="*/ 72900 h 1505499"/>
                  <a:gd name="connsiteX237" fmla="*/ 429189 w 1034979"/>
                  <a:gd name="connsiteY237" fmla="*/ 227205 h 1505499"/>
                  <a:gd name="connsiteX238" fmla="*/ 440619 w 1034979"/>
                  <a:gd name="connsiteY238" fmla="*/ 410085 h 1505499"/>
                  <a:gd name="connsiteX239" fmla="*/ 425379 w 1034979"/>
                  <a:gd name="connsiteY239" fmla="*/ 707265 h 1505499"/>
                  <a:gd name="connsiteX240" fmla="*/ 417759 w 1034979"/>
                  <a:gd name="connsiteY240" fmla="*/ 834900 h 1505499"/>
                  <a:gd name="connsiteX241" fmla="*/ 413949 w 1034979"/>
                  <a:gd name="connsiteY241" fmla="*/ 852045 h 1505499"/>
                  <a:gd name="connsiteX242" fmla="*/ 417759 w 1034979"/>
                  <a:gd name="connsiteY242" fmla="*/ 873000 h 1505499"/>
                  <a:gd name="connsiteX243" fmla="*/ 421569 w 1034979"/>
                  <a:gd name="connsiteY243" fmla="*/ 878715 h 1505499"/>
                  <a:gd name="connsiteX244" fmla="*/ 425379 w 1034979"/>
                  <a:gd name="connsiteY244" fmla="*/ 890145 h 1505499"/>
                  <a:gd name="connsiteX245" fmla="*/ 423474 w 1034979"/>
                  <a:gd name="connsiteY245" fmla="*/ 916815 h 1505499"/>
                  <a:gd name="connsiteX246" fmla="*/ 417759 w 1034979"/>
                  <a:gd name="connsiteY246" fmla="*/ 918720 h 1505499"/>
                  <a:gd name="connsiteX247" fmla="*/ 412044 w 1034979"/>
                  <a:gd name="connsiteY247" fmla="*/ 922530 h 1505499"/>
                  <a:gd name="connsiteX248" fmla="*/ 421569 w 1034979"/>
                  <a:gd name="connsiteY248" fmla="*/ 918720 h 1505499"/>
                  <a:gd name="connsiteX0" fmla="*/ 421569 w 1034979"/>
                  <a:gd name="connsiteY0" fmla="*/ 918360 h 1505139"/>
                  <a:gd name="connsiteX1" fmla="*/ 421569 w 1034979"/>
                  <a:gd name="connsiteY1" fmla="*/ 918360 h 1505139"/>
                  <a:gd name="connsiteX2" fmla="*/ 394899 w 1034979"/>
                  <a:gd name="connsiteY2" fmla="*/ 927885 h 1505139"/>
                  <a:gd name="connsiteX3" fmla="*/ 387279 w 1034979"/>
                  <a:gd name="connsiteY3" fmla="*/ 929790 h 1505139"/>
                  <a:gd name="connsiteX4" fmla="*/ 356799 w 1034979"/>
                  <a:gd name="connsiteY4" fmla="*/ 931695 h 1505139"/>
                  <a:gd name="connsiteX5" fmla="*/ 351084 w 1034979"/>
                  <a:gd name="connsiteY5" fmla="*/ 935505 h 1505139"/>
                  <a:gd name="connsiteX6" fmla="*/ 339654 w 1034979"/>
                  <a:gd name="connsiteY6" fmla="*/ 945030 h 1505139"/>
                  <a:gd name="connsiteX7" fmla="*/ 328224 w 1034979"/>
                  <a:gd name="connsiteY7" fmla="*/ 948840 h 1505139"/>
                  <a:gd name="connsiteX8" fmla="*/ 312984 w 1034979"/>
                  <a:gd name="connsiteY8" fmla="*/ 954555 h 1505139"/>
                  <a:gd name="connsiteX9" fmla="*/ 265359 w 1034979"/>
                  <a:gd name="connsiteY9" fmla="*/ 950745 h 1505139"/>
                  <a:gd name="connsiteX10" fmla="*/ 253929 w 1034979"/>
                  <a:gd name="connsiteY10" fmla="*/ 946935 h 1505139"/>
                  <a:gd name="connsiteX11" fmla="*/ 242499 w 1034979"/>
                  <a:gd name="connsiteY11" fmla="*/ 943125 h 1505139"/>
                  <a:gd name="connsiteX12" fmla="*/ 236784 w 1034979"/>
                  <a:gd name="connsiteY12" fmla="*/ 941220 h 1505139"/>
                  <a:gd name="connsiteX13" fmla="*/ 231069 w 1034979"/>
                  <a:gd name="connsiteY13" fmla="*/ 939315 h 1505139"/>
                  <a:gd name="connsiteX14" fmla="*/ 219639 w 1034979"/>
                  <a:gd name="connsiteY14" fmla="*/ 937410 h 1505139"/>
                  <a:gd name="connsiteX15" fmla="*/ 213924 w 1034979"/>
                  <a:gd name="connsiteY15" fmla="*/ 935505 h 1505139"/>
                  <a:gd name="connsiteX16" fmla="*/ 206304 w 1034979"/>
                  <a:gd name="connsiteY16" fmla="*/ 933600 h 1505139"/>
                  <a:gd name="connsiteX17" fmla="*/ 194874 w 1034979"/>
                  <a:gd name="connsiteY17" fmla="*/ 929790 h 1505139"/>
                  <a:gd name="connsiteX18" fmla="*/ 189159 w 1034979"/>
                  <a:gd name="connsiteY18" fmla="*/ 927885 h 1505139"/>
                  <a:gd name="connsiteX19" fmla="*/ 181539 w 1034979"/>
                  <a:gd name="connsiteY19" fmla="*/ 925980 h 1505139"/>
                  <a:gd name="connsiteX20" fmla="*/ 170109 w 1034979"/>
                  <a:gd name="connsiteY20" fmla="*/ 920265 h 1505139"/>
                  <a:gd name="connsiteX21" fmla="*/ 164394 w 1034979"/>
                  <a:gd name="connsiteY21" fmla="*/ 916455 h 1505139"/>
                  <a:gd name="connsiteX22" fmla="*/ 156774 w 1034979"/>
                  <a:gd name="connsiteY22" fmla="*/ 905025 h 1505139"/>
                  <a:gd name="connsiteX23" fmla="*/ 145344 w 1034979"/>
                  <a:gd name="connsiteY23" fmla="*/ 901215 h 1505139"/>
                  <a:gd name="connsiteX24" fmla="*/ 139629 w 1034979"/>
                  <a:gd name="connsiteY24" fmla="*/ 897405 h 1505139"/>
                  <a:gd name="connsiteX25" fmla="*/ 133914 w 1034979"/>
                  <a:gd name="connsiteY25" fmla="*/ 895500 h 1505139"/>
                  <a:gd name="connsiteX26" fmla="*/ 116769 w 1034979"/>
                  <a:gd name="connsiteY26" fmla="*/ 891690 h 1505139"/>
                  <a:gd name="connsiteX27" fmla="*/ 111054 w 1034979"/>
                  <a:gd name="connsiteY27" fmla="*/ 885975 h 1505139"/>
                  <a:gd name="connsiteX28" fmla="*/ 101529 w 1034979"/>
                  <a:gd name="connsiteY28" fmla="*/ 868830 h 1505139"/>
                  <a:gd name="connsiteX29" fmla="*/ 84384 w 1034979"/>
                  <a:gd name="connsiteY29" fmla="*/ 861210 h 1505139"/>
                  <a:gd name="connsiteX30" fmla="*/ 78669 w 1034979"/>
                  <a:gd name="connsiteY30" fmla="*/ 859305 h 1505139"/>
                  <a:gd name="connsiteX31" fmla="*/ 59619 w 1034979"/>
                  <a:gd name="connsiteY31" fmla="*/ 863115 h 1505139"/>
                  <a:gd name="connsiteX32" fmla="*/ 53904 w 1034979"/>
                  <a:gd name="connsiteY32" fmla="*/ 866925 h 1505139"/>
                  <a:gd name="connsiteX33" fmla="*/ 50094 w 1034979"/>
                  <a:gd name="connsiteY33" fmla="*/ 872640 h 1505139"/>
                  <a:gd name="connsiteX34" fmla="*/ 46284 w 1034979"/>
                  <a:gd name="connsiteY34" fmla="*/ 884070 h 1505139"/>
                  <a:gd name="connsiteX35" fmla="*/ 50094 w 1034979"/>
                  <a:gd name="connsiteY35" fmla="*/ 922170 h 1505139"/>
                  <a:gd name="connsiteX36" fmla="*/ 53904 w 1034979"/>
                  <a:gd name="connsiteY36" fmla="*/ 927885 h 1505139"/>
                  <a:gd name="connsiteX37" fmla="*/ 59619 w 1034979"/>
                  <a:gd name="connsiteY37" fmla="*/ 931695 h 1505139"/>
                  <a:gd name="connsiteX38" fmla="*/ 63429 w 1034979"/>
                  <a:gd name="connsiteY38" fmla="*/ 937410 h 1505139"/>
                  <a:gd name="connsiteX39" fmla="*/ 80574 w 1034979"/>
                  <a:gd name="connsiteY39" fmla="*/ 946935 h 1505139"/>
                  <a:gd name="connsiteX40" fmla="*/ 103434 w 1034979"/>
                  <a:gd name="connsiteY40" fmla="*/ 948840 h 1505139"/>
                  <a:gd name="connsiteX41" fmla="*/ 124389 w 1034979"/>
                  <a:gd name="connsiteY41" fmla="*/ 954555 h 1505139"/>
                  <a:gd name="connsiteX42" fmla="*/ 130104 w 1034979"/>
                  <a:gd name="connsiteY42" fmla="*/ 956460 h 1505139"/>
                  <a:gd name="connsiteX43" fmla="*/ 135819 w 1034979"/>
                  <a:gd name="connsiteY43" fmla="*/ 962175 h 1505139"/>
                  <a:gd name="connsiteX44" fmla="*/ 143439 w 1034979"/>
                  <a:gd name="connsiteY44" fmla="*/ 964080 h 1505139"/>
                  <a:gd name="connsiteX45" fmla="*/ 166299 w 1034979"/>
                  <a:gd name="connsiteY45" fmla="*/ 967890 h 1505139"/>
                  <a:gd name="connsiteX46" fmla="*/ 191064 w 1034979"/>
                  <a:gd name="connsiteY46" fmla="*/ 973605 h 1505139"/>
                  <a:gd name="connsiteX47" fmla="*/ 208209 w 1034979"/>
                  <a:gd name="connsiteY47" fmla="*/ 979320 h 1505139"/>
                  <a:gd name="connsiteX48" fmla="*/ 213924 w 1034979"/>
                  <a:gd name="connsiteY48" fmla="*/ 981225 h 1505139"/>
                  <a:gd name="connsiteX49" fmla="*/ 229164 w 1034979"/>
                  <a:gd name="connsiteY49" fmla="*/ 985035 h 1505139"/>
                  <a:gd name="connsiteX50" fmla="*/ 248214 w 1034979"/>
                  <a:gd name="connsiteY50" fmla="*/ 990750 h 1505139"/>
                  <a:gd name="connsiteX51" fmla="*/ 253929 w 1034979"/>
                  <a:gd name="connsiteY51" fmla="*/ 994560 h 1505139"/>
                  <a:gd name="connsiteX52" fmla="*/ 267264 w 1034979"/>
                  <a:gd name="connsiteY52" fmla="*/ 1009800 h 1505139"/>
                  <a:gd name="connsiteX53" fmla="*/ 272979 w 1034979"/>
                  <a:gd name="connsiteY53" fmla="*/ 1028850 h 1505139"/>
                  <a:gd name="connsiteX54" fmla="*/ 274884 w 1034979"/>
                  <a:gd name="connsiteY54" fmla="*/ 1034565 h 1505139"/>
                  <a:gd name="connsiteX55" fmla="*/ 276789 w 1034979"/>
                  <a:gd name="connsiteY55" fmla="*/ 1040280 h 1505139"/>
                  <a:gd name="connsiteX56" fmla="*/ 278694 w 1034979"/>
                  <a:gd name="connsiteY56" fmla="*/ 1065045 h 1505139"/>
                  <a:gd name="connsiteX57" fmla="*/ 280599 w 1034979"/>
                  <a:gd name="connsiteY57" fmla="*/ 1070760 h 1505139"/>
                  <a:gd name="connsiteX58" fmla="*/ 278694 w 1034979"/>
                  <a:gd name="connsiteY58" fmla="*/ 1089810 h 1505139"/>
                  <a:gd name="connsiteX59" fmla="*/ 276789 w 1034979"/>
                  <a:gd name="connsiteY59" fmla="*/ 1099335 h 1505139"/>
                  <a:gd name="connsiteX60" fmla="*/ 263454 w 1034979"/>
                  <a:gd name="connsiteY60" fmla="*/ 1112670 h 1505139"/>
                  <a:gd name="connsiteX61" fmla="*/ 252024 w 1034979"/>
                  <a:gd name="connsiteY61" fmla="*/ 1120290 h 1505139"/>
                  <a:gd name="connsiteX62" fmla="*/ 240594 w 1034979"/>
                  <a:gd name="connsiteY62" fmla="*/ 1124100 h 1505139"/>
                  <a:gd name="connsiteX63" fmla="*/ 126294 w 1034979"/>
                  <a:gd name="connsiteY63" fmla="*/ 1124100 h 1505139"/>
                  <a:gd name="connsiteX64" fmla="*/ 120579 w 1034979"/>
                  <a:gd name="connsiteY64" fmla="*/ 1126005 h 1505139"/>
                  <a:gd name="connsiteX65" fmla="*/ 105339 w 1034979"/>
                  <a:gd name="connsiteY65" fmla="*/ 1127910 h 1505139"/>
                  <a:gd name="connsiteX66" fmla="*/ 88194 w 1034979"/>
                  <a:gd name="connsiteY66" fmla="*/ 1133625 h 1505139"/>
                  <a:gd name="connsiteX67" fmla="*/ 82479 w 1034979"/>
                  <a:gd name="connsiteY67" fmla="*/ 1135530 h 1505139"/>
                  <a:gd name="connsiteX68" fmla="*/ 76764 w 1034979"/>
                  <a:gd name="connsiteY68" fmla="*/ 1139340 h 1505139"/>
                  <a:gd name="connsiteX69" fmla="*/ 65334 w 1034979"/>
                  <a:gd name="connsiteY69" fmla="*/ 1141245 h 1505139"/>
                  <a:gd name="connsiteX70" fmla="*/ 27234 w 1034979"/>
                  <a:gd name="connsiteY70" fmla="*/ 1143150 h 1505139"/>
                  <a:gd name="connsiteX71" fmla="*/ 15804 w 1034979"/>
                  <a:gd name="connsiteY71" fmla="*/ 1148865 h 1505139"/>
                  <a:gd name="connsiteX72" fmla="*/ 6279 w 1034979"/>
                  <a:gd name="connsiteY72" fmla="*/ 1158390 h 1505139"/>
                  <a:gd name="connsiteX73" fmla="*/ 4374 w 1034979"/>
                  <a:gd name="connsiteY73" fmla="*/ 1164105 h 1505139"/>
                  <a:gd name="connsiteX74" fmla="*/ 564 w 1034979"/>
                  <a:gd name="connsiteY74" fmla="*/ 1169820 h 1505139"/>
                  <a:gd name="connsiteX75" fmla="*/ 6279 w 1034979"/>
                  <a:gd name="connsiteY75" fmla="*/ 1202205 h 1505139"/>
                  <a:gd name="connsiteX76" fmla="*/ 11994 w 1034979"/>
                  <a:gd name="connsiteY76" fmla="*/ 1206015 h 1505139"/>
                  <a:gd name="connsiteX77" fmla="*/ 17709 w 1034979"/>
                  <a:gd name="connsiteY77" fmla="*/ 1207920 h 1505139"/>
                  <a:gd name="connsiteX78" fmla="*/ 145344 w 1034979"/>
                  <a:gd name="connsiteY78" fmla="*/ 1206015 h 1505139"/>
                  <a:gd name="connsiteX79" fmla="*/ 152964 w 1034979"/>
                  <a:gd name="connsiteY79" fmla="*/ 1204110 h 1505139"/>
                  <a:gd name="connsiteX80" fmla="*/ 303459 w 1034979"/>
                  <a:gd name="connsiteY80" fmla="*/ 1198395 h 1505139"/>
                  <a:gd name="connsiteX81" fmla="*/ 318699 w 1034979"/>
                  <a:gd name="connsiteY81" fmla="*/ 1206015 h 1505139"/>
                  <a:gd name="connsiteX82" fmla="*/ 330129 w 1034979"/>
                  <a:gd name="connsiteY82" fmla="*/ 1211730 h 1505139"/>
                  <a:gd name="connsiteX83" fmla="*/ 333939 w 1034979"/>
                  <a:gd name="connsiteY83" fmla="*/ 1217445 h 1505139"/>
                  <a:gd name="connsiteX84" fmla="*/ 339654 w 1034979"/>
                  <a:gd name="connsiteY84" fmla="*/ 1219350 h 1505139"/>
                  <a:gd name="connsiteX85" fmla="*/ 351084 w 1034979"/>
                  <a:gd name="connsiteY85" fmla="*/ 1226970 h 1505139"/>
                  <a:gd name="connsiteX86" fmla="*/ 356799 w 1034979"/>
                  <a:gd name="connsiteY86" fmla="*/ 1230780 h 1505139"/>
                  <a:gd name="connsiteX87" fmla="*/ 360609 w 1034979"/>
                  <a:gd name="connsiteY87" fmla="*/ 1236495 h 1505139"/>
                  <a:gd name="connsiteX88" fmla="*/ 366324 w 1034979"/>
                  <a:gd name="connsiteY88" fmla="*/ 1247925 h 1505139"/>
                  <a:gd name="connsiteX89" fmla="*/ 362514 w 1034979"/>
                  <a:gd name="connsiteY89" fmla="*/ 1274595 h 1505139"/>
                  <a:gd name="connsiteX90" fmla="*/ 358704 w 1034979"/>
                  <a:gd name="connsiteY90" fmla="*/ 1280310 h 1505139"/>
                  <a:gd name="connsiteX91" fmla="*/ 356799 w 1034979"/>
                  <a:gd name="connsiteY91" fmla="*/ 1286025 h 1505139"/>
                  <a:gd name="connsiteX92" fmla="*/ 352989 w 1034979"/>
                  <a:gd name="connsiteY92" fmla="*/ 1291740 h 1505139"/>
                  <a:gd name="connsiteX93" fmla="*/ 351084 w 1034979"/>
                  <a:gd name="connsiteY93" fmla="*/ 1297455 h 1505139"/>
                  <a:gd name="connsiteX94" fmla="*/ 347274 w 1034979"/>
                  <a:gd name="connsiteY94" fmla="*/ 1303170 h 1505139"/>
                  <a:gd name="connsiteX95" fmla="*/ 330129 w 1034979"/>
                  <a:gd name="connsiteY95" fmla="*/ 1369845 h 1505139"/>
                  <a:gd name="connsiteX96" fmla="*/ 328224 w 1034979"/>
                  <a:gd name="connsiteY96" fmla="*/ 1421280 h 1505139"/>
                  <a:gd name="connsiteX97" fmla="*/ 330129 w 1034979"/>
                  <a:gd name="connsiteY97" fmla="*/ 1446045 h 1505139"/>
                  <a:gd name="connsiteX98" fmla="*/ 332034 w 1034979"/>
                  <a:gd name="connsiteY98" fmla="*/ 1451760 h 1505139"/>
                  <a:gd name="connsiteX99" fmla="*/ 335844 w 1034979"/>
                  <a:gd name="connsiteY99" fmla="*/ 1455570 h 1505139"/>
                  <a:gd name="connsiteX100" fmla="*/ 364419 w 1034979"/>
                  <a:gd name="connsiteY100" fmla="*/ 1501290 h 1505139"/>
                  <a:gd name="connsiteX101" fmla="*/ 387279 w 1034979"/>
                  <a:gd name="connsiteY101" fmla="*/ 1503195 h 1505139"/>
                  <a:gd name="connsiteX102" fmla="*/ 392994 w 1034979"/>
                  <a:gd name="connsiteY102" fmla="*/ 1497480 h 1505139"/>
                  <a:gd name="connsiteX103" fmla="*/ 394899 w 1034979"/>
                  <a:gd name="connsiteY103" fmla="*/ 1486050 h 1505139"/>
                  <a:gd name="connsiteX104" fmla="*/ 396804 w 1034979"/>
                  <a:gd name="connsiteY104" fmla="*/ 1480335 h 1505139"/>
                  <a:gd name="connsiteX105" fmla="*/ 398709 w 1034979"/>
                  <a:gd name="connsiteY105" fmla="*/ 1463190 h 1505139"/>
                  <a:gd name="connsiteX106" fmla="*/ 400614 w 1034979"/>
                  <a:gd name="connsiteY106" fmla="*/ 1449855 h 1505139"/>
                  <a:gd name="connsiteX107" fmla="*/ 404424 w 1034979"/>
                  <a:gd name="connsiteY107" fmla="*/ 1392705 h 1505139"/>
                  <a:gd name="connsiteX108" fmla="*/ 410139 w 1034979"/>
                  <a:gd name="connsiteY108" fmla="*/ 1381275 h 1505139"/>
                  <a:gd name="connsiteX109" fmla="*/ 413949 w 1034979"/>
                  <a:gd name="connsiteY109" fmla="*/ 1367940 h 1505139"/>
                  <a:gd name="connsiteX110" fmla="*/ 415854 w 1034979"/>
                  <a:gd name="connsiteY110" fmla="*/ 1362225 h 1505139"/>
                  <a:gd name="connsiteX111" fmla="*/ 417759 w 1034979"/>
                  <a:gd name="connsiteY111" fmla="*/ 1348890 h 1505139"/>
                  <a:gd name="connsiteX112" fmla="*/ 421569 w 1034979"/>
                  <a:gd name="connsiteY112" fmla="*/ 1337460 h 1505139"/>
                  <a:gd name="connsiteX113" fmla="*/ 427284 w 1034979"/>
                  <a:gd name="connsiteY113" fmla="*/ 1324125 h 1505139"/>
                  <a:gd name="connsiteX114" fmla="*/ 436809 w 1034979"/>
                  <a:gd name="connsiteY114" fmla="*/ 1312695 h 1505139"/>
                  <a:gd name="connsiteX115" fmla="*/ 450144 w 1034979"/>
                  <a:gd name="connsiteY115" fmla="*/ 1297455 h 1505139"/>
                  <a:gd name="connsiteX116" fmla="*/ 457764 w 1034979"/>
                  <a:gd name="connsiteY116" fmla="*/ 1286025 h 1505139"/>
                  <a:gd name="connsiteX117" fmla="*/ 461574 w 1034979"/>
                  <a:gd name="connsiteY117" fmla="*/ 1274595 h 1505139"/>
                  <a:gd name="connsiteX118" fmla="*/ 465384 w 1034979"/>
                  <a:gd name="connsiteY118" fmla="*/ 1259355 h 1505139"/>
                  <a:gd name="connsiteX119" fmla="*/ 467289 w 1034979"/>
                  <a:gd name="connsiteY119" fmla="*/ 1253640 h 1505139"/>
                  <a:gd name="connsiteX120" fmla="*/ 507294 w 1034979"/>
                  <a:gd name="connsiteY120" fmla="*/ 1247925 h 1505139"/>
                  <a:gd name="connsiteX121" fmla="*/ 535869 w 1034979"/>
                  <a:gd name="connsiteY121" fmla="*/ 1238400 h 1505139"/>
                  <a:gd name="connsiteX122" fmla="*/ 541584 w 1034979"/>
                  <a:gd name="connsiteY122" fmla="*/ 1236495 h 1505139"/>
                  <a:gd name="connsiteX123" fmla="*/ 547299 w 1034979"/>
                  <a:gd name="connsiteY123" fmla="*/ 1234590 h 1505139"/>
                  <a:gd name="connsiteX124" fmla="*/ 554919 w 1034979"/>
                  <a:gd name="connsiteY124" fmla="*/ 1232685 h 1505139"/>
                  <a:gd name="connsiteX125" fmla="*/ 573969 w 1034979"/>
                  <a:gd name="connsiteY125" fmla="*/ 1225065 h 1505139"/>
                  <a:gd name="connsiteX126" fmla="*/ 585399 w 1034979"/>
                  <a:gd name="connsiteY126" fmla="*/ 1221255 h 1505139"/>
                  <a:gd name="connsiteX127" fmla="*/ 720654 w 1034979"/>
                  <a:gd name="connsiteY127" fmla="*/ 1305075 h 1505139"/>
                  <a:gd name="connsiteX128" fmla="*/ 733989 w 1034979"/>
                  <a:gd name="connsiteY128" fmla="*/ 1314600 h 1505139"/>
                  <a:gd name="connsiteX129" fmla="*/ 743514 w 1034979"/>
                  <a:gd name="connsiteY129" fmla="*/ 1316505 h 1505139"/>
                  <a:gd name="connsiteX130" fmla="*/ 749229 w 1034979"/>
                  <a:gd name="connsiteY130" fmla="*/ 1318410 h 1505139"/>
                  <a:gd name="connsiteX131" fmla="*/ 762564 w 1034979"/>
                  <a:gd name="connsiteY131" fmla="*/ 1324125 h 1505139"/>
                  <a:gd name="connsiteX132" fmla="*/ 777804 w 1034979"/>
                  <a:gd name="connsiteY132" fmla="*/ 1322220 h 1505139"/>
                  <a:gd name="connsiteX133" fmla="*/ 789234 w 1034979"/>
                  <a:gd name="connsiteY133" fmla="*/ 1316505 h 1505139"/>
                  <a:gd name="connsiteX134" fmla="*/ 794949 w 1034979"/>
                  <a:gd name="connsiteY134" fmla="*/ 1314600 h 1505139"/>
                  <a:gd name="connsiteX135" fmla="*/ 802569 w 1034979"/>
                  <a:gd name="connsiteY135" fmla="*/ 1297455 h 1505139"/>
                  <a:gd name="connsiteX136" fmla="*/ 800664 w 1034979"/>
                  <a:gd name="connsiteY136" fmla="*/ 1272690 h 1505139"/>
                  <a:gd name="connsiteX137" fmla="*/ 798759 w 1034979"/>
                  <a:gd name="connsiteY137" fmla="*/ 1266975 h 1505139"/>
                  <a:gd name="connsiteX138" fmla="*/ 796854 w 1034979"/>
                  <a:gd name="connsiteY138" fmla="*/ 1259355 h 1505139"/>
                  <a:gd name="connsiteX139" fmla="*/ 783519 w 1034979"/>
                  <a:gd name="connsiteY139" fmla="*/ 1242210 h 1505139"/>
                  <a:gd name="connsiteX140" fmla="*/ 773994 w 1034979"/>
                  <a:gd name="connsiteY140" fmla="*/ 1236495 h 1505139"/>
                  <a:gd name="connsiteX141" fmla="*/ 648264 w 1034979"/>
                  <a:gd name="connsiteY141" fmla="*/ 1145055 h 1505139"/>
                  <a:gd name="connsiteX142" fmla="*/ 644454 w 1034979"/>
                  <a:gd name="connsiteY142" fmla="*/ 1127910 h 1505139"/>
                  <a:gd name="connsiteX143" fmla="*/ 646359 w 1034979"/>
                  <a:gd name="connsiteY143" fmla="*/ 1120290 h 1505139"/>
                  <a:gd name="connsiteX144" fmla="*/ 650169 w 1034979"/>
                  <a:gd name="connsiteY144" fmla="*/ 1103145 h 1505139"/>
                  <a:gd name="connsiteX145" fmla="*/ 653979 w 1034979"/>
                  <a:gd name="connsiteY145" fmla="*/ 1097430 h 1505139"/>
                  <a:gd name="connsiteX146" fmla="*/ 655884 w 1034979"/>
                  <a:gd name="connsiteY146" fmla="*/ 1091715 h 1505139"/>
                  <a:gd name="connsiteX147" fmla="*/ 661599 w 1034979"/>
                  <a:gd name="connsiteY147" fmla="*/ 1089810 h 1505139"/>
                  <a:gd name="connsiteX148" fmla="*/ 671124 w 1034979"/>
                  <a:gd name="connsiteY148" fmla="*/ 1078380 h 1505139"/>
                  <a:gd name="connsiteX149" fmla="*/ 724464 w 1034979"/>
                  <a:gd name="connsiteY149" fmla="*/ 1070760 h 1505139"/>
                  <a:gd name="connsiteX150" fmla="*/ 842574 w 1034979"/>
                  <a:gd name="connsiteY150" fmla="*/ 1072665 h 1505139"/>
                  <a:gd name="connsiteX151" fmla="*/ 871149 w 1034979"/>
                  <a:gd name="connsiteY151" fmla="*/ 1074570 h 1505139"/>
                  <a:gd name="connsiteX152" fmla="*/ 899724 w 1034979"/>
                  <a:gd name="connsiteY152" fmla="*/ 1080285 h 1505139"/>
                  <a:gd name="connsiteX153" fmla="*/ 922584 w 1034979"/>
                  <a:gd name="connsiteY153" fmla="*/ 1084095 h 1505139"/>
                  <a:gd name="connsiteX154" fmla="*/ 951159 w 1034979"/>
                  <a:gd name="connsiteY154" fmla="*/ 1089810 h 1505139"/>
                  <a:gd name="connsiteX155" fmla="*/ 956874 w 1034979"/>
                  <a:gd name="connsiteY155" fmla="*/ 1089810 h 1505139"/>
                  <a:gd name="connsiteX156" fmla="*/ 1002594 w 1034979"/>
                  <a:gd name="connsiteY156" fmla="*/ 1087905 h 1505139"/>
                  <a:gd name="connsiteX157" fmla="*/ 1031169 w 1034979"/>
                  <a:gd name="connsiteY157" fmla="*/ 1080285 h 1505139"/>
                  <a:gd name="connsiteX158" fmla="*/ 1034979 w 1034979"/>
                  <a:gd name="connsiteY158" fmla="*/ 1074570 h 1505139"/>
                  <a:gd name="connsiteX159" fmla="*/ 1033074 w 1034979"/>
                  <a:gd name="connsiteY159" fmla="*/ 1055520 h 1505139"/>
                  <a:gd name="connsiteX160" fmla="*/ 1027359 w 1034979"/>
                  <a:gd name="connsiteY160" fmla="*/ 1051710 h 1505139"/>
                  <a:gd name="connsiteX161" fmla="*/ 1012119 w 1034979"/>
                  <a:gd name="connsiteY161" fmla="*/ 1049805 h 1505139"/>
                  <a:gd name="connsiteX162" fmla="*/ 1006404 w 1034979"/>
                  <a:gd name="connsiteY162" fmla="*/ 1047900 h 1505139"/>
                  <a:gd name="connsiteX163" fmla="*/ 998784 w 1034979"/>
                  <a:gd name="connsiteY163" fmla="*/ 1045995 h 1505139"/>
                  <a:gd name="connsiteX164" fmla="*/ 987354 w 1034979"/>
                  <a:gd name="connsiteY164" fmla="*/ 1038375 h 1505139"/>
                  <a:gd name="connsiteX165" fmla="*/ 975924 w 1034979"/>
                  <a:gd name="connsiteY165" fmla="*/ 1034565 h 1505139"/>
                  <a:gd name="connsiteX166" fmla="*/ 970209 w 1034979"/>
                  <a:gd name="connsiteY166" fmla="*/ 1032660 h 1505139"/>
                  <a:gd name="connsiteX167" fmla="*/ 962589 w 1034979"/>
                  <a:gd name="connsiteY167" fmla="*/ 1030755 h 1505139"/>
                  <a:gd name="connsiteX168" fmla="*/ 956874 w 1034979"/>
                  <a:gd name="connsiteY168" fmla="*/ 1028850 h 1505139"/>
                  <a:gd name="connsiteX169" fmla="*/ 935919 w 1034979"/>
                  <a:gd name="connsiteY169" fmla="*/ 1023135 h 1505139"/>
                  <a:gd name="connsiteX170" fmla="*/ 930204 w 1034979"/>
                  <a:gd name="connsiteY170" fmla="*/ 1021230 h 1505139"/>
                  <a:gd name="connsiteX171" fmla="*/ 825429 w 1034979"/>
                  <a:gd name="connsiteY171" fmla="*/ 1023135 h 1505139"/>
                  <a:gd name="connsiteX172" fmla="*/ 819714 w 1034979"/>
                  <a:gd name="connsiteY172" fmla="*/ 1025040 h 1505139"/>
                  <a:gd name="connsiteX173" fmla="*/ 730179 w 1034979"/>
                  <a:gd name="connsiteY173" fmla="*/ 1026945 h 1505139"/>
                  <a:gd name="connsiteX174" fmla="*/ 716844 w 1034979"/>
                  <a:gd name="connsiteY174" fmla="*/ 1030755 h 1505139"/>
                  <a:gd name="connsiteX175" fmla="*/ 695889 w 1034979"/>
                  <a:gd name="connsiteY175" fmla="*/ 1032660 h 1505139"/>
                  <a:gd name="connsiteX176" fmla="*/ 669219 w 1034979"/>
                  <a:gd name="connsiteY176" fmla="*/ 1034565 h 1505139"/>
                  <a:gd name="connsiteX177" fmla="*/ 669219 w 1034979"/>
                  <a:gd name="connsiteY177" fmla="*/ 1034565 h 1505139"/>
                  <a:gd name="connsiteX178" fmla="*/ 646359 w 1034979"/>
                  <a:gd name="connsiteY178" fmla="*/ 1038375 h 1505139"/>
                  <a:gd name="connsiteX179" fmla="*/ 642549 w 1034979"/>
                  <a:gd name="connsiteY179" fmla="*/ 1026945 h 1505139"/>
                  <a:gd name="connsiteX180" fmla="*/ 640644 w 1034979"/>
                  <a:gd name="connsiteY180" fmla="*/ 1021230 h 1505139"/>
                  <a:gd name="connsiteX181" fmla="*/ 642549 w 1034979"/>
                  <a:gd name="connsiteY181" fmla="*/ 1004085 h 1505139"/>
                  <a:gd name="connsiteX182" fmla="*/ 644454 w 1034979"/>
                  <a:gd name="connsiteY182" fmla="*/ 998370 h 1505139"/>
                  <a:gd name="connsiteX183" fmla="*/ 661599 w 1034979"/>
                  <a:gd name="connsiteY183" fmla="*/ 988845 h 1505139"/>
                  <a:gd name="connsiteX184" fmla="*/ 673029 w 1034979"/>
                  <a:gd name="connsiteY184" fmla="*/ 981225 h 1505139"/>
                  <a:gd name="connsiteX185" fmla="*/ 674934 w 1034979"/>
                  <a:gd name="connsiteY185" fmla="*/ 975510 h 1505139"/>
                  <a:gd name="connsiteX186" fmla="*/ 680649 w 1034979"/>
                  <a:gd name="connsiteY186" fmla="*/ 973605 h 1505139"/>
                  <a:gd name="connsiteX187" fmla="*/ 686364 w 1034979"/>
                  <a:gd name="connsiteY187" fmla="*/ 969795 h 1505139"/>
                  <a:gd name="connsiteX188" fmla="*/ 695889 w 1034979"/>
                  <a:gd name="connsiteY188" fmla="*/ 960270 h 1505139"/>
                  <a:gd name="connsiteX189" fmla="*/ 705414 w 1034979"/>
                  <a:gd name="connsiteY189" fmla="*/ 948840 h 1505139"/>
                  <a:gd name="connsiteX190" fmla="*/ 716844 w 1034979"/>
                  <a:gd name="connsiteY190" fmla="*/ 941220 h 1505139"/>
                  <a:gd name="connsiteX191" fmla="*/ 732084 w 1034979"/>
                  <a:gd name="connsiteY191" fmla="*/ 927885 h 1505139"/>
                  <a:gd name="connsiteX192" fmla="*/ 741609 w 1034979"/>
                  <a:gd name="connsiteY192" fmla="*/ 916455 h 1505139"/>
                  <a:gd name="connsiteX193" fmla="*/ 753039 w 1034979"/>
                  <a:gd name="connsiteY193" fmla="*/ 906930 h 1505139"/>
                  <a:gd name="connsiteX194" fmla="*/ 758754 w 1034979"/>
                  <a:gd name="connsiteY194" fmla="*/ 895500 h 1505139"/>
                  <a:gd name="connsiteX195" fmla="*/ 760659 w 1034979"/>
                  <a:gd name="connsiteY195" fmla="*/ 889785 h 1505139"/>
                  <a:gd name="connsiteX196" fmla="*/ 766374 w 1034979"/>
                  <a:gd name="connsiteY196" fmla="*/ 878355 h 1505139"/>
                  <a:gd name="connsiteX197" fmla="*/ 764469 w 1034979"/>
                  <a:gd name="connsiteY197" fmla="*/ 863115 h 1505139"/>
                  <a:gd name="connsiteX198" fmla="*/ 758754 w 1034979"/>
                  <a:gd name="connsiteY198" fmla="*/ 861210 h 1505139"/>
                  <a:gd name="connsiteX199" fmla="*/ 737799 w 1034979"/>
                  <a:gd name="connsiteY199" fmla="*/ 863115 h 1505139"/>
                  <a:gd name="connsiteX200" fmla="*/ 732084 w 1034979"/>
                  <a:gd name="connsiteY200" fmla="*/ 866925 h 1505139"/>
                  <a:gd name="connsiteX201" fmla="*/ 720654 w 1034979"/>
                  <a:gd name="connsiteY201" fmla="*/ 870735 h 1505139"/>
                  <a:gd name="connsiteX202" fmla="*/ 716844 w 1034979"/>
                  <a:gd name="connsiteY202" fmla="*/ 876450 h 1505139"/>
                  <a:gd name="connsiteX203" fmla="*/ 711129 w 1034979"/>
                  <a:gd name="connsiteY203" fmla="*/ 878355 h 1505139"/>
                  <a:gd name="connsiteX204" fmla="*/ 705414 w 1034979"/>
                  <a:gd name="connsiteY204" fmla="*/ 882165 h 1505139"/>
                  <a:gd name="connsiteX205" fmla="*/ 699699 w 1034979"/>
                  <a:gd name="connsiteY205" fmla="*/ 887880 h 1505139"/>
                  <a:gd name="connsiteX206" fmla="*/ 692079 w 1034979"/>
                  <a:gd name="connsiteY206" fmla="*/ 891690 h 1505139"/>
                  <a:gd name="connsiteX207" fmla="*/ 650169 w 1034979"/>
                  <a:gd name="connsiteY207" fmla="*/ 920265 h 1505139"/>
                  <a:gd name="connsiteX208" fmla="*/ 636834 w 1034979"/>
                  <a:gd name="connsiteY208" fmla="*/ 931695 h 1505139"/>
                  <a:gd name="connsiteX209" fmla="*/ 627309 w 1034979"/>
                  <a:gd name="connsiteY209" fmla="*/ 948840 h 1505139"/>
                  <a:gd name="connsiteX210" fmla="*/ 602544 w 1034979"/>
                  <a:gd name="connsiteY210" fmla="*/ 954555 h 1505139"/>
                  <a:gd name="connsiteX211" fmla="*/ 589209 w 1034979"/>
                  <a:gd name="connsiteY211" fmla="*/ 958365 h 1505139"/>
                  <a:gd name="connsiteX212" fmla="*/ 573969 w 1034979"/>
                  <a:gd name="connsiteY212" fmla="*/ 956460 h 1505139"/>
                  <a:gd name="connsiteX213" fmla="*/ 562539 w 1034979"/>
                  <a:gd name="connsiteY213" fmla="*/ 952650 h 1505139"/>
                  <a:gd name="connsiteX214" fmla="*/ 551109 w 1034979"/>
                  <a:gd name="connsiteY214" fmla="*/ 948840 h 1505139"/>
                  <a:gd name="connsiteX215" fmla="*/ 539679 w 1034979"/>
                  <a:gd name="connsiteY215" fmla="*/ 945030 h 1505139"/>
                  <a:gd name="connsiteX216" fmla="*/ 533964 w 1034979"/>
                  <a:gd name="connsiteY216" fmla="*/ 943125 h 1505139"/>
                  <a:gd name="connsiteX217" fmla="*/ 528249 w 1034979"/>
                  <a:gd name="connsiteY217" fmla="*/ 939315 h 1505139"/>
                  <a:gd name="connsiteX218" fmla="*/ 516819 w 1034979"/>
                  <a:gd name="connsiteY218" fmla="*/ 933600 h 1505139"/>
                  <a:gd name="connsiteX219" fmla="*/ 509199 w 1034979"/>
                  <a:gd name="connsiteY219" fmla="*/ 922170 h 1505139"/>
                  <a:gd name="connsiteX220" fmla="*/ 505389 w 1034979"/>
                  <a:gd name="connsiteY220" fmla="*/ 901215 h 1505139"/>
                  <a:gd name="connsiteX221" fmla="*/ 507294 w 1034979"/>
                  <a:gd name="connsiteY221" fmla="*/ 836445 h 1505139"/>
                  <a:gd name="connsiteX222" fmla="*/ 513009 w 1034979"/>
                  <a:gd name="connsiteY222" fmla="*/ 823110 h 1505139"/>
                  <a:gd name="connsiteX223" fmla="*/ 503484 w 1034979"/>
                  <a:gd name="connsiteY223" fmla="*/ 346860 h 1505139"/>
                  <a:gd name="connsiteX224" fmla="*/ 499674 w 1034979"/>
                  <a:gd name="connsiteY224" fmla="*/ 55395 h 1505139"/>
                  <a:gd name="connsiteX225" fmla="*/ 490149 w 1034979"/>
                  <a:gd name="connsiteY225" fmla="*/ 28725 h 1505139"/>
                  <a:gd name="connsiteX226" fmla="*/ 488244 w 1034979"/>
                  <a:gd name="connsiteY226" fmla="*/ 23010 h 1505139"/>
                  <a:gd name="connsiteX227" fmla="*/ 484434 w 1034979"/>
                  <a:gd name="connsiteY227" fmla="*/ 17295 h 1505139"/>
                  <a:gd name="connsiteX228" fmla="*/ 478719 w 1034979"/>
                  <a:gd name="connsiteY228" fmla="*/ 5865 h 1505139"/>
                  <a:gd name="connsiteX229" fmla="*/ 429189 w 1034979"/>
                  <a:gd name="connsiteY229" fmla="*/ 150 h 1505139"/>
                  <a:gd name="connsiteX230" fmla="*/ 421569 w 1034979"/>
                  <a:gd name="connsiteY230" fmla="*/ 11580 h 1505139"/>
                  <a:gd name="connsiteX231" fmla="*/ 417759 w 1034979"/>
                  <a:gd name="connsiteY231" fmla="*/ 17295 h 1505139"/>
                  <a:gd name="connsiteX232" fmla="*/ 419664 w 1034979"/>
                  <a:gd name="connsiteY232" fmla="*/ 49680 h 1505139"/>
                  <a:gd name="connsiteX233" fmla="*/ 423474 w 1034979"/>
                  <a:gd name="connsiteY233" fmla="*/ 61110 h 1505139"/>
                  <a:gd name="connsiteX234" fmla="*/ 425379 w 1034979"/>
                  <a:gd name="connsiteY234" fmla="*/ 66825 h 1505139"/>
                  <a:gd name="connsiteX235" fmla="*/ 425379 w 1034979"/>
                  <a:gd name="connsiteY235" fmla="*/ 72540 h 1505139"/>
                  <a:gd name="connsiteX236" fmla="*/ 429189 w 1034979"/>
                  <a:gd name="connsiteY236" fmla="*/ 226845 h 1505139"/>
                  <a:gd name="connsiteX237" fmla="*/ 440619 w 1034979"/>
                  <a:gd name="connsiteY237" fmla="*/ 409725 h 1505139"/>
                  <a:gd name="connsiteX238" fmla="*/ 425379 w 1034979"/>
                  <a:gd name="connsiteY238" fmla="*/ 706905 h 1505139"/>
                  <a:gd name="connsiteX239" fmla="*/ 417759 w 1034979"/>
                  <a:gd name="connsiteY239" fmla="*/ 834540 h 1505139"/>
                  <a:gd name="connsiteX240" fmla="*/ 413949 w 1034979"/>
                  <a:gd name="connsiteY240" fmla="*/ 851685 h 1505139"/>
                  <a:gd name="connsiteX241" fmla="*/ 417759 w 1034979"/>
                  <a:gd name="connsiteY241" fmla="*/ 872640 h 1505139"/>
                  <a:gd name="connsiteX242" fmla="*/ 421569 w 1034979"/>
                  <a:gd name="connsiteY242" fmla="*/ 878355 h 1505139"/>
                  <a:gd name="connsiteX243" fmla="*/ 425379 w 1034979"/>
                  <a:gd name="connsiteY243" fmla="*/ 889785 h 1505139"/>
                  <a:gd name="connsiteX244" fmla="*/ 423474 w 1034979"/>
                  <a:gd name="connsiteY244" fmla="*/ 916455 h 1505139"/>
                  <a:gd name="connsiteX245" fmla="*/ 417759 w 1034979"/>
                  <a:gd name="connsiteY245" fmla="*/ 918360 h 1505139"/>
                  <a:gd name="connsiteX246" fmla="*/ 412044 w 1034979"/>
                  <a:gd name="connsiteY246" fmla="*/ 922170 h 1505139"/>
                  <a:gd name="connsiteX247" fmla="*/ 421569 w 1034979"/>
                  <a:gd name="connsiteY247" fmla="*/ 918360 h 1505139"/>
                  <a:gd name="connsiteX0" fmla="*/ 421569 w 1034979"/>
                  <a:gd name="connsiteY0" fmla="*/ 918360 h 1505139"/>
                  <a:gd name="connsiteX1" fmla="*/ 421569 w 1034979"/>
                  <a:gd name="connsiteY1" fmla="*/ 918360 h 1505139"/>
                  <a:gd name="connsiteX2" fmla="*/ 394899 w 1034979"/>
                  <a:gd name="connsiteY2" fmla="*/ 927885 h 1505139"/>
                  <a:gd name="connsiteX3" fmla="*/ 387279 w 1034979"/>
                  <a:gd name="connsiteY3" fmla="*/ 929790 h 1505139"/>
                  <a:gd name="connsiteX4" fmla="*/ 356799 w 1034979"/>
                  <a:gd name="connsiteY4" fmla="*/ 931695 h 1505139"/>
                  <a:gd name="connsiteX5" fmla="*/ 351084 w 1034979"/>
                  <a:gd name="connsiteY5" fmla="*/ 935505 h 1505139"/>
                  <a:gd name="connsiteX6" fmla="*/ 339654 w 1034979"/>
                  <a:gd name="connsiteY6" fmla="*/ 945030 h 1505139"/>
                  <a:gd name="connsiteX7" fmla="*/ 328224 w 1034979"/>
                  <a:gd name="connsiteY7" fmla="*/ 948840 h 1505139"/>
                  <a:gd name="connsiteX8" fmla="*/ 312984 w 1034979"/>
                  <a:gd name="connsiteY8" fmla="*/ 954555 h 1505139"/>
                  <a:gd name="connsiteX9" fmla="*/ 265359 w 1034979"/>
                  <a:gd name="connsiteY9" fmla="*/ 950745 h 1505139"/>
                  <a:gd name="connsiteX10" fmla="*/ 253929 w 1034979"/>
                  <a:gd name="connsiteY10" fmla="*/ 946935 h 1505139"/>
                  <a:gd name="connsiteX11" fmla="*/ 242499 w 1034979"/>
                  <a:gd name="connsiteY11" fmla="*/ 943125 h 1505139"/>
                  <a:gd name="connsiteX12" fmla="*/ 236784 w 1034979"/>
                  <a:gd name="connsiteY12" fmla="*/ 941220 h 1505139"/>
                  <a:gd name="connsiteX13" fmla="*/ 231069 w 1034979"/>
                  <a:gd name="connsiteY13" fmla="*/ 939315 h 1505139"/>
                  <a:gd name="connsiteX14" fmla="*/ 219639 w 1034979"/>
                  <a:gd name="connsiteY14" fmla="*/ 937410 h 1505139"/>
                  <a:gd name="connsiteX15" fmla="*/ 213924 w 1034979"/>
                  <a:gd name="connsiteY15" fmla="*/ 935505 h 1505139"/>
                  <a:gd name="connsiteX16" fmla="*/ 206304 w 1034979"/>
                  <a:gd name="connsiteY16" fmla="*/ 933600 h 1505139"/>
                  <a:gd name="connsiteX17" fmla="*/ 194874 w 1034979"/>
                  <a:gd name="connsiteY17" fmla="*/ 929790 h 1505139"/>
                  <a:gd name="connsiteX18" fmla="*/ 189159 w 1034979"/>
                  <a:gd name="connsiteY18" fmla="*/ 927885 h 1505139"/>
                  <a:gd name="connsiteX19" fmla="*/ 181539 w 1034979"/>
                  <a:gd name="connsiteY19" fmla="*/ 925980 h 1505139"/>
                  <a:gd name="connsiteX20" fmla="*/ 170109 w 1034979"/>
                  <a:gd name="connsiteY20" fmla="*/ 920265 h 1505139"/>
                  <a:gd name="connsiteX21" fmla="*/ 164394 w 1034979"/>
                  <a:gd name="connsiteY21" fmla="*/ 916455 h 1505139"/>
                  <a:gd name="connsiteX22" fmla="*/ 156774 w 1034979"/>
                  <a:gd name="connsiteY22" fmla="*/ 905025 h 1505139"/>
                  <a:gd name="connsiteX23" fmla="*/ 145344 w 1034979"/>
                  <a:gd name="connsiteY23" fmla="*/ 901215 h 1505139"/>
                  <a:gd name="connsiteX24" fmla="*/ 139629 w 1034979"/>
                  <a:gd name="connsiteY24" fmla="*/ 897405 h 1505139"/>
                  <a:gd name="connsiteX25" fmla="*/ 133914 w 1034979"/>
                  <a:gd name="connsiteY25" fmla="*/ 895500 h 1505139"/>
                  <a:gd name="connsiteX26" fmla="*/ 116769 w 1034979"/>
                  <a:gd name="connsiteY26" fmla="*/ 891690 h 1505139"/>
                  <a:gd name="connsiteX27" fmla="*/ 111054 w 1034979"/>
                  <a:gd name="connsiteY27" fmla="*/ 885975 h 1505139"/>
                  <a:gd name="connsiteX28" fmla="*/ 101529 w 1034979"/>
                  <a:gd name="connsiteY28" fmla="*/ 868830 h 1505139"/>
                  <a:gd name="connsiteX29" fmla="*/ 84384 w 1034979"/>
                  <a:gd name="connsiteY29" fmla="*/ 861210 h 1505139"/>
                  <a:gd name="connsiteX30" fmla="*/ 78669 w 1034979"/>
                  <a:gd name="connsiteY30" fmla="*/ 859305 h 1505139"/>
                  <a:gd name="connsiteX31" fmla="*/ 59619 w 1034979"/>
                  <a:gd name="connsiteY31" fmla="*/ 863115 h 1505139"/>
                  <a:gd name="connsiteX32" fmla="*/ 53904 w 1034979"/>
                  <a:gd name="connsiteY32" fmla="*/ 866925 h 1505139"/>
                  <a:gd name="connsiteX33" fmla="*/ 50094 w 1034979"/>
                  <a:gd name="connsiteY33" fmla="*/ 872640 h 1505139"/>
                  <a:gd name="connsiteX34" fmla="*/ 46284 w 1034979"/>
                  <a:gd name="connsiteY34" fmla="*/ 884070 h 1505139"/>
                  <a:gd name="connsiteX35" fmla="*/ 50094 w 1034979"/>
                  <a:gd name="connsiteY35" fmla="*/ 922170 h 1505139"/>
                  <a:gd name="connsiteX36" fmla="*/ 53904 w 1034979"/>
                  <a:gd name="connsiteY36" fmla="*/ 927885 h 1505139"/>
                  <a:gd name="connsiteX37" fmla="*/ 59619 w 1034979"/>
                  <a:gd name="connsiteY37" fmla="*/ 931695 h 1505139"/>
                  <a:gd name="connsiteX38" fmla="*/ 63429 w 1034979"/>
                  <a:gd name="connsiteY38" fmla="*/ 937410 h 1505139"/>
                  <a:gd name="connsiteX39" fmla="*/ 80574 w 1034979"/>
                  <a:gd name="connsiteY39" fmla="*/ 946935 h 1505139"/>
                  <a:gd name="connsiteX40" fmla="*/ 103434 w 1034979"/>
                  <a:gd name="connsiteY40" fmla="*/ 948840 h 1505139"/>
                  <a:gd name="connsiteX41" fmla="*/ 124389 w 1034979"/>
                  <a:gd name="connsiteY41" fmla="*/ 954555 h 1505139"/>
                  <a:gd name="connsiteX42" fmla="*/ 130104 w 1034979"/>
                  <a:gd name="connsiteY42" fmla="*/ 956460 h 1505139"/>
                  <a:gd name="connsiteX43" fmla="*/ 135819 w 1034979"/>
                  <a:gd name="connsiteY43" fmla="*/ 962175 h 1505139"/>
                  <a:gd name="connsiteX44" fmla="*/ 143439 w 1034979"/>
                  <a:gd name="connsiteY44" fmla="*/ 964080 h 1505139"/>
                  <a:gd name="connsiteX45" fmla="*/ 166299 w 1034979"/>
                  <a:gd name="connsiteY45" fmla="*/ 967890 h 1505139"/>
                  <a:gd name="connsiteX46" fmla="*/ 191064 w 1034979"/>
                  <a:gd name="connsiteY46" fmla="*/ 973605 h 1505139"/>
                  <a:gd name="connsiteX47" fmla="*/ 208209 w 1034979"/>
                  <a:gd name="connsiteY47" fmla="*/ 979320 h 1505139"/>
                  <a:gd name="connsiteX48" fmla="*/ 213924 w 1034979"/>
                  <a:gd name="connsiteY48" fmla="*/ 981225 h 1505139"/>
                  <a:gd name="connsiteX49" fmla="*/ 229164 w 1034979"/>
                  <a:gd name="connsiteY49" fmla="*/ 985035 h 1505139"/>
                  <a:gd name="connsiteX50" fmla="*/ 248214 w 1034979"/>
                  <a:gd name="connsiteY50" fmla="*/ 990750 h 1505139"/>
                  <a:gd name="connsiteX51" fmla="*/ 253929 w 1034979"/>
                  <a:gd name="connsiteY51" fmla="*/ 994560 h 1505139"/>
                  <a:gd name="connsiteX52" fmla="*/ 267264 w 1034979"/>
                  <a:gd name="connsiteY52" fmla="*/ 1009800 h 1505139"/>
                  <a:gd name="connsiteX53" fmla="*/ 272979 w 1034979"/>
                  <a:gd name="connsiteY53" fmla="*/ 1028850 h 1505139"/>
                  <a:gd name="connsiteX54" fmla="*/ 274884 w 1034979"/>
                  <a:gd name="connsiteY54" fmla="*/ 1034565 h 1505139"/>
                  <a:gd name="connsiteX55" fmla="*/ 276789 w 1034979"/>
                  <a:gd name="connsiteY55" fmla="*/ 1040280 h 1505139"/>
                  <a:gd name="connsiteX56" fmla="*/ 278694 w 1034979"/>
                  <a:gd name="connsiteY56" fmla="*/ 1065045 h 1505139"/>
                  <a:gd name="connsiteX57" fmla="*/ 280599 w 1034979"/>
                  <a:gd name="connsiteY57" fmla="*/ 1070760 h 1505139"/>
                  <a:gd name="connsiteX58" fmla="*/ 278694 w 1034979"/>
                  <a:gd name="connsiteY58" fmla="*/ 1089810 h 1505139"/>
                  <a:gd name="connsiteX59" fmla="*/ 276789 w 1034979"/>
                  <a:gd name="connsiteY59" fmla="*/ 1099335 h 1505139"/>
                  <a:gd name="connsiteX60" fmla="*/ 263454 w 1034979"/>
                  <a:gd name="connsiteY60" fmla="*/ 1112670 h 1505139"/>
                  <a:gd name="connsiteX61" fmla="*/ 252024 w 1034979"/>
                  <a:gd name="connsiteY61" fmla="*/ 1120290 h 1505139"/>
                  <a:gd name="connsiteX62" fmla="*/ 240594 w 1034979"/>
                  <a:gd name="connsiteY62" fmla="*/ 1124100 h 1505139"/>
                  <a:gd name="connsiteX63" fmla="*/ 126294 w 1034979"/>
                  <a:gd name="connsiteY63" fmla="*/ 1124100 h 1505139"/>
                  <a:gd name="connsiteX64" fmla="*/ 120579 w 1034979"/>
                  <a:gd name="connsiteY64" fmla="*/ 1126005 h 1505139"/>
                  <a:gd name="connsiteX65" fmla="*/ 105339 w 1034979"/>
                  <a:gd name="connsiteY65" fmla="*/ 1127910 h 1505139"/>
                  <a:gd name="connsiteX66" fmla="*/ 88194 w 1034979"/>
                  <a:gd name="connsiteY66" fmla="*/ 1133625 h 1505139"/>
                  <a:gd name="connsiteX67" fmla="*/ 82479 w 1034979"/>
                  <a:gd name="connsiteY67" fmla="*/ 1135530 h 1505139"/>
                  <a:gd name="connsiteX68" fmla="*/ 76764 w 1034979"/>
                  <a:gd name="connsiteY68" fmla="*/ 1139340 h 1505139"/>
                  <a:gd name="connsiteX69" fmla="*/ 65334 w 1034979"/>
                  <a:gd name="connsiteY69" fmla="*/ 1141245 h 1505139"/>
                  <a:gd name="connsiteX70" fmla="*/ 27234 w 1034979"/>
                  <a:gd name="connsiteY70" fmla="*/ 1143150 h 1505139"/>
                  <a:gd name="connsiteX71" fmla="*/ 15804 w 1034979"/>
                  <a:gd name="connsiteY71" fmla="*/ 1148865 h 1505139"/>
                  <a:gd name="connsiteX72" fmla="*/ 6279 w 1034979"/>
                  <a:gd name="connsiteY72" fmla="*/ 1158390 h 1505139"/>
                  <a:gd name="connsiteX73" fmla="*/ 4374 w 1034979"/>
                  <a:gd name="connsiteY73" fmla="*/ 1164105 h 1505139"/>
                  <a:gd name="connsiteX74" fmla="*/ 564 w 1034979"/>
                  <a:gd name="connsiteY74" fmla="*/ 1169820 h 1505139"/>
                  <a:gd name="connsiteX75" fmla="*/ 6279 w 1034979"/>
                  <a:gd name="connsiteY75" fmla="*/ 1202205 h 1505139"/>
                  <a:gd name="connsiteX76" fmla="*/ 11994 w 1034979"/>
                  <a:gd name="connsiteY76" fmla="*/ 1206015 h 1505139"/>
                  <a:gd name="connsiteX77" fmla="*/ 17709 w 1034979"/>
                  <a:gd name="connsiteY77" fmla="*/ 1207920 h 1505139"/>
                  <a:gd name="connsiteX78" fmla="*/ 145344 w 1034979"/>
                  <a:gd name="connsiteY78" fmla="*/ 1206015 h 1505139"/>
                  <a:gd name="connsiteX79" fmla="*/ 152964 w 1034979"/>
                  <a:gd name="connsiteY79" fmla="*/ 1204110 h 1505139"/>
                  <a:gd name="connsiteX80" fmla="*/ 303459 w 1034979"/>
                  <a:gd name="connsiteY80" fmla="*/ 1198395 h 1505139"/>
                  <a:gd name="connsiteX81" fmla="*/ 318699 w 1034979"/>
                  <a:gd name="connsiteY81" fmla="*/ 1206015 h 1505139"/>
                  <a:gd name="connsiteX82" fmla="*/ 330129 w 1034979"/>
                  <a:gd name="connsiteY82" fmla="*/ 1211730 h 1505139"/>
                  <a:gd name="connsiteX83" fmla="*/ 333939 w 1034979"/>
                  <a:gd name="connsiteY83" fmla="*/ 1217445 h 1505139"/>
                  <a:gd name="connsiteX84" fmla="*/ 339654 w 1034979"/>
                  <a:gd name="connsiteY84" fmla="*/ 1219350 h 1505139"/>
                  <a:gd name="connsiteX85" fmla="*/ 351084 w 1034979"/>
                  <a:gd name="connsiteY85" fmla="*/ 1226970 h 1505139"/>
                  <a:gd name="connsiteX86" fmla="*/ 356799 w 1034979"/>
                  <a:gd name="connsiteY86" fmla="*/ 1230780 h 1505139"/>
                  <a:gd name="connsiteX87" fmla="*/ 360609 w 1034979"/>
                  <a:gd name="connsiteY87" fmla="*/ 1236495 h 1505139"/>
                  <a:gd name="connsiteX88" fmla="*/ 366324 w 1034979"/>
                  <a:gd name="connsiteY88" fmla="*/ 1247925 h 1505139"/>
                  <a:gd name="connsiteX89" fmla="*/ 362514 w 1034979"/>
                  <a:gd name="connsiteY89" fmla="*/ 1274595 h 1505139"/>
                  <a:gd name="connsiteX90" fmla="*/ 358704 w 1034979"/>
                  <a:gd name="connsiteY90" fmla="*/ 1280310 h 1505139"/>
                  <a:gd name="connsiteX91" fmla="*/ 356799 w 1034979"/>
                  <a:gd name="connsiteY91" fmla="*/ 1286025 h 1505139"/>
                  <a:gd name="connsiteX92" fmla="*/ 352989 w 1034979"/>
                  <a:gd name="connsiteY92" fmla="*/ 1291740 h 1505139"/>
                  <a:gd name="connsiteX93" fmla="*/ 351084 w 1034979"/>
                  <a:gd name="connsiteY93" fmla="*/ 1297455 h 1505139"/>
                  <a:gd name="connsiteX94" fmla="*/ 347274 w 1034979"/>
                  <a:gd name="connsiteY94" fmla="*/ 1303170 h 1505139"/>
                  <a:gd name="connsiteX95" fmla="*/ 330129 w 1034979"/>
                  <a:gd name="connsiteY95" fmla="*/ 1369845 h 1505139"/>
                  <a:gd name="connsiteX96" fmla="*/ 328224 w 1034979"/>
                  <a:gd name="connsiteY96" fmla="*/ 1421280 h 1505139"/>
                  <a:gd name="connsiteX97" fmla="*/ 330129 w 1034979"/>
                  <a:gd name="connsiteY97" fmla="*/ 1446045 h 1505139"/>
                  <a:gd name="connsiteX98" fmla="*/ 332034 w 1034979"/>
                  <a:gd name="connsiteY98" fmla="*/ 1451760 h 1505139"/>
                  <a:gd name="connsiteX99" fmla="*/ 335844 w 1034979"/>
                  <a:gd name="connsiteY99" fmla="*/ 1455570 h 1505139"/>
                  <a:gd name="connsiteX100" fmla="*/ 364419 w 1034979"/>
                  <a:gd name="connsiteY100" fmla="*/ 1501290 h 1505139"/>
                  <a:gd name="connsiteX101" fmla="*/ 387279 w 1034979"/>
                  <a:gd name="connsiteY101" fmla="*/ 1503195 h 1505139"/>
                  <a:gd name="connsiteX102" fmla="*/ 392994 w 1034979"/>
                  <a:gd name="connsiteY102" fmla="*/ 1497480 h 1505139"/>
                  <a:gd name="connsiteX103" fmla="*/ 394899 w 1034979"/>
                  <a:gd name="connsiteY103" fmla="*/ 1486050 h 1505139"/>
                  <a:gd name="connsiteX104" fmla="*/ 396804 w 1034979"/>
                  <a:gd name="connsiteY104" fmla="*/ 1480335 h 1505139"/>
                  <a:gd name="connsiteX105" fmla="*/ 398709 w 1034979"/>
                  <a:gd name="connsiteY105" fmla="*/ 1463190 h 1505139"/>
                  <a:gd name="connsiteX106" fmla="*/ 400614 w 1034979"/>
                  <a:gd name="connsiteY106" fmla="*/ 1449855 h 1505139"/>
                  <a:gd name="connsiteX107" fmla="*/ 404424 w 1034979"/>
                  <a:gd name="connsiteY107" fmla="*/ 1392705 h 1505139"/>
                  <a:gd name="connsiteX108" fmla="*/ 410139 w 1034979"/>
                  <a:gd name="connsiteY108" fmla="*/ 1381275 h 1505139"/>
                  <a:gd name="connsiteX109" fmla="*/ 413949 w 1034979"/>
                  <a:gd name="connsiteY109" fmla="*/ 1367940 h 1505139"/>
                  <a:gd name="connsiteX110" fmla="*/ 415854 w 1034979"/>
                  <a:gd name="connsiteY110" fmla="*/ 1362225 h 1505139"/>
                  <a:gd name="connsiteX111" fmla="*/ 417759 w 1034979"/>
                  <a:gd name="connsiteY111" fmla="*/ 1348890 h 1505139"/>
                  <a:gd name="connsiteX112" fmla="*/ 421569 w 1034979"/>
                  <a:gd name="connsiteY112" fmla="*/ 1337460 h 1505139"/>
                  <a:gd name="connsiteX113" fmla="*/ 427284 w 1034979"/>
                  <a:gd name="connsiteY113" fmla="*/ 1324125 h 1505139"/>
                  <a:gd name="connsiteX114" fmla="*/ 436809 w 1034979"/>
                  <a:gd name="connsiteY114" fmla="*/ 1312695 h 1505139"/>
                  <a:gd name="connsiteX115" fmla="*/ 450144 w 1034979"/>
                  <a:gd name="connsiteY115" fmla="*/ 1297455 h 1505139"/>
                  <a:gd name="connsiteX116" fmla="*/ 457764 w 1034979"/>
                  <a:gd name="connsiteY116" fmla="*/ 1286025 h 1505139"/>
                  <a:gd name="connsiteX117" fmla="*/ 461574 w 1034979"/>
                  <a:gd name="connsiteY117" fmla="*/ 1274595 h 1505139"/>
                  <a:gd name="connsiteX118" fmla="*/ 465384 w 1034979"/>
                  <a:gd name="connsiteY118" fmla="*/ 1259355 h 1505139"/>
                  <a:gd name="connsiteX119" fmla="*/ 467289 w 1034979"/>
                  <a:gd name="connsiteY119" fmla="*/ 1253640 h 1505139"/>
                  <a:gd name="connsiteX120" fmla="*/ 507294 w 1034979"/>
                  <a:gd name="connsiteY120" fmla="*/ 1247925 h 1505139"/>
                  <a:gd name="connsiteX121" fmla="*/ 535869 w 1034979"/>
                  <a:gd name="connsiteY121" fmla="*/ 1238400 h 1505139"/>
                  <a:gd name="connsiteX122" fmla="*/ 541584 w 1034979"/>
                  <a:gd name="connsiteY122" fmla="*/ 1236495 h 1505139"/>
                  <a:gd name="connsiteX123" fmla="*/ 547299 w 1034979"/>
                  <a:gd name="connsiteY123" fmla="*/ 1234590 h 1505139"/>
                  <a:gd name="connsiteX124" fmla="*/ 554919 w 1034979"/>
                  <a:gd name="connsiteY124" fmla="*/ 1232685 h 1505139"/>
                  <a:gd name="connsiteX125" fmla="*/ 573969 w 1034979"/>
                  <a:gd name="connsiteY125" fmla="*/ 1225065 h 1505139"/>
                  <a:gd name="connsiteX126" fmla="*/ 585399 w 1034979"/>
                  <a:gd name="connsiteY126" fmla="*/ 1221255 h 1505139"/>
                  <a:gd name="connsiteX127" fmla="*/ 720654 w 1034979"/>
                  <a:gd name="connsiteY127" fmla="*/ 1305075 h 1505139"/>
                  <a:gd name="connsiteX128" fmla="*/ 733989 w 1034979"/>
                  <a:gd name="connsiteY128" fmla="*/ 1314600 h 1505139"/>
                  <a:gd name="connsiteX129" fmla="*/ 743514 w 1034979"/>
                  <a:gd name="connsiteY129" fmla="*/ 1316505 h 1505139"/>
                  <a:gd name="connsiteX130" fmla="*/ 749229 w 1034979"/>
                  <a:gd name="connsiteY130" fmla="*/ 1318410 h 1505139"/>
                  <a:gd name="connsiteX131" fmla="*/ 762564 w 1034979"/>
                  <a:gd name="connsiteY131" fmla="*/ 1324125 h 1505139"/>
                  <a:gd name="connsiteX132" fmla="*/ 777804 w 1034979"/>
                  <a:gd name="connsiteY132" fmla="*/ 1322220 h 1505139"/>
                  <a:gd name="connsiteX133" fmla="*/ 789234 w 1034979"/>
                  <a:gd name="connsiteY133" fmla="*/ 1316505 h 1505139"/>
                  <a:gd name="connsiteX134" fmla="*/ 794949 w 1034979"/>
                  <a:gd name="connsiteY134" fmla="*/ 1314600 h 1505139"/>
                  <a:gd name="connsiteX135" fmla="*/ 802569 w 1034979"/>
                  <a:gd name="connsiteY135" fmla="*/ 1297455 h 1505139"/>
                  <a:gd name="connsiteX136" fmla="*/ 800664 w 1034979"/>
                  <a:gd name="connsiteY136" fmla="*/ 1272690 h 1505139"/>
                  <a:gd name="connsiteX137" fmla="*/ 798759 w 1034979"/>
                  <a:gd name="connsiteY137" fmla="*/ 1266975 h 1505139"/>
                  <a:gd name="connsiteX138" fmla="*/ 796854 w 1034979"/>
                  <a:gd name="connsiteY138" fmla="*/ 1259355 h 1505139"/>
                  <a:gd name="connsiteX139" fmla="*/ 783519 w 1034979"/>
                  <a:gd name="connsiteY139" fmla="*/ 1242210 h 1505139"/>
                  <a:gd name="connsiteX140" fmla="*/ 773994 w 1034979"/>
                  <a:gd name="connsiteY140" fmla="*/ 1236495 h 1505139"/>
                  <a:gd name="connsiteX141" fmla="*/ 648264 w 1034979"/>
                  <a:gd name="connsiteY141" fmla="*/ 1145055 h 1505139"/>
                  <a:gd name="connsiteX142" fmla="*/ 644454 w 1034979"/>
                  <a:gd name="connsiteY142" fmla="*/ 1127910 h 1505139"/>
                  <a:gd name="connsiteX143" fmla="*/ 646359 w 1034979"/>
                  <a:gd name="connsiteY143" fmla="*/ 1120290 h 1505139"/>
                  <a:gd name="connsiteX144" fmla="*/ 650169 w 1034979"/>
                  <a:gd name="connsiteY144" fmla="*/ 1103145 h 1505139"/>
                  <a:gd name="connsiteX145" fmla="*/ 653979 w 1034979"/>
                  <a:gd name="connsiteY145" fmla="*/ 1097430 h 1505139"/>
                  <a:gd name="connsiteX146" fmla="*/ 655884 w 1034979"/>
                  <a:gd name="connsiteY146" fmla="*/ 1091715 h 1505139"/>
                  <a:gd name="connsiteX147" fmla="*/ 661599 w 1034979"/>
                  <a:gd name="connsiteY147" fmla="*/ 1089810 h 1505139"/>
                  <a:gd name="connsiteX148" fmla="*/ 671124 w 1034979"/>
                  <a:gd name="connsiteY148" fmla="*/ 1078380 h 1505139"/>
                  <a:gd name="connsiteX149" fmla="*/ 724464 w 1034979"/>
                  <a:gd name="connsiteY149" fmla="*/ 1070760 h 1505139"/>
                  <a:gd name="connsiteX150" fmla="*/ 842574 w 1034979"/>
                  <a:gd name="connsiteY150" fmla="*/ 1072665 h 1505139"/>
                  <a:gd name="connsiteX151" fmla="*/ 871149 w 1034979"/>
                  <a:gd name="connsiteY151" fmla="*/ 1074570 h 1505139"/>
                  <a:gd name="connsiteX152" fmla="*/ 899724 w 1034979"/>
                  <a:gd name="connsiteY152" fmla="*/ 1080285 h 1505139"/>
                  <a:gd name="connsiteX153" fmla="*/ 922584 w 1034979"/>
                  <a:gd name="connsiteY153" fmla="*/ 1084095 h 1505139"/>
                  <a:gd name="connsiteX154" fmla="*/ 951159 w 1034979"/>
                  <a:gd name="connsiteY154" fmla="*/ 1089810 h 1505139"/>
                  <a:gd name="connsiteX155" fmla="*/ 956874 w 1034979"/>
                  <a:gd name="connsiteY155" fmla="*/ 1089810 h 1505139"/>
                  <a:gd name="connsiteX156" fmla="*/ 1002594 w 1034979"/>
                  <a:gd name="connsiteY156" fmla="*/ 1087905 h 1505139"/>
                  <a:gd name="connsiteX157" fmla="*/ 1031169 w 1034979"/>
                  <a:gd name="connsiteY157" fmla="*/ 1080285 h 1505139"/>
                  <a:gd name="connsiteX158" fmla="*/ 1034979 w 1034979"/>
                  <a:gd name="connsiteY158" fmla="*/ 1074570 h 1505139"/>
                  <a:gd name="connsiteX159" fmla="*/ 1033074 w 1034979"/>
                  <a:gd name="connsiteY159" fmla="*/ 1055520 h 1505139"/>
                  <a:gd name="connsiteX160" fmla="*/ 1027359 w 1034979"/>
                  <a:gd name="connsiteY160" fmla="*/ 1051710 h 1505139"/>
                  <a:gd name="connsiteX161" fmla="*/ 1012119 w 1034979"/>
                  <a:gd name="connsiteY161" fmla="*/ 1049805 h 1505139"/>
                  <a:gd name="connsiteX162" fmla="*/ 1006404 w 1034979"/>
                  <a:gd name="connsiteY162" fmla="*/ 1047900 h 1505139"/>
                  <a:gd name="connsiteX163" fmla="*/ 998784 w 1034979"/>
                  <a:gd name="connsiteY163" fmla="*/ 1045995 h 1505139"/>
                  <a:gd name="connsiteX164" fmla="*/ 987354 w 1034979"/>
                  <a:gd name="connsiteY164" fmla="*/ 1038375 h 1505139"/>
                  <a:gd name="connsiteX165" fmla="*/ 975924 w 1034979"/>
                  <a:gd name="connsiteY165" fmla="*/ 1034565 h 1505139"/>
                  <a:gd name="connsiteX166" fmla="*/ 970209 w 1034979"/>
                  <a:gd name="connsiteY166" fmla="*/ 1032660 h 1505139"/>
                  <a:gd name="connsiteX167" fmla="*/ 962589 w 1034979"/>
                  <a:gd name="connsiteY167" fmla="*/ 1030755 h 1505139"/>
                  <a:gd name="connsiteX168" fmla="*/ 956874 w 1034979"/>
                  <a:gd name="connsiteY168" fmla="*/ 1028850 h 1505139"/>
                  <a:gd name="connsiteX169" fmla="*/ 935919 w 1034979"/>
                  <a:gd name="connsiteY169" fmla="*/ 1023135 h 1505139"/>
                  <a:gd name="connsiteX170" fmla="*/ 930204 w 1034979"/>
                  <a:gd name="connsiteY170" fmla="*/ 1021230 h 1505139"/>
                  <a:gd name="connsiteX171" fmla="*/ 825429 w 1034979"/>
                  <a:gd name="connsiteY171" fmla="*/ 1023135 h 1505139"/>
                  <a:gd name="connsiteX172" fmla="*/ 819714 w 1034979"/>
                  <a:gd name="connsiteY172" fmla="*/ 1025040 h 1505139"/>
                  <a:gd name="connsiteX173" fmla="*/ 730179 w 1034979"/>
                  <a:gd name="connsiteY173" fmla="*/ 1026945 h 1505139"/>
                  <a:gd name="connsiteX174" fmla="*/ 716844 w 1034979"/>
                  <a:gd name="connsiteY174" fmla="*/ 1030755 h 1505139"/>
                  <a:gd name="connsiteX175" fmla="*/ 695889 w 1034979"/>
                  <a:gd name="connsiteY175" fmla="*/ 1032660 h 1505139"/>
                  <a:gd name="connsiteX176" fmla="*/ 669219 w 1034979"/>
                  <a:gd name="connsiteY176" fmla="*/ 1034565 h 1505139"/>
                  <a:gd name="connsiteX177" fmla="*/ 669219 w 1034979"/>
                  <a:gd name="connsiteY177" fmla="*/ 1034565 h 1505139"/>
                  <a:gd name="connsiteX178" fmla="*/ 646359 w 1034979"/>
                  <a:gd name="connsiteY178" fmla="*/ 1038375 h 1505139"/>
                  <a:gd name="connsiteX179" fmla="*/ 642549 w 1034979"/>
                  <a:gd name="connsiteY179" fmla="*/ 1026945 h 1505139"/>
                  <a:gd name="connsiteX180" fmla="*/ 640644 w 1034979"/>
                  <a:gd name="connsiteY180" fmla="*/ 1021230 h 1505139"/>
                  <a:gd name="connsiteX181" fmla="*/ 642549 w 1034979"/>
                  <a:gd name="connsiteY181" fmla="*/ 1004085 h 1505139"/>
                  <a:gd name="connsiteX182" fmla="*/ 644454 w 1034979"/>
                  <a:gd name="connsiteY182" fmla="*/ 998370 h 1505139"/>
                  <a:gd name="connsiteX183" fmla="*/ 661599 w 1034979"/>
                  <a:gd name="connsiteY183" fmla="*/ 988845 h 1505139"/>
                  <a:gd name="connsiteX184" fmla="*/ 673029 w 1034979"/>
                  <a:gd name="connsiteY184" fmla="*/ 981225 h 1505139"/>
                  <a:gd name="connsiteX185" fmla="*/ 674934 w 1034979"/>
                  <a:gd name="connsiteY185" fmla="*/ 975510 h 1505139"/>
                  <a:gd name="connsiteX186" fmla="*/ 680649 w 1034979"/>
                  <a:gd name="connsiteY186" fmla="*/ 973605 h 1505139"/>
                  <a:gd name="connsiteX187" fmla="*/ 686364 w 1034979"/>
                  <a:gd name="connsiteY187" fmla="*/ 969795 h 1505139"/>
                  <a:gd name="connsiteX188" fmla="*/ 695889 w 1034979"/>
                  <a:gd name="connsiteY188" fmla="*/ 960270 h 1505139"/>
                  <a:gd name="connsiteX189" fmla="*/ 705414 w 1034979"/>
                  <a:gd name="connsiteY189" fmla="*/ 948840 h 1505139"/>
                  <a:gd name="connsiteX190" fmla="*/ 716844 w 1034979"/>
                  <a:gd name="connsiteY190" fmla="*/ 941220 h 1505139"/>
                  <a:gd name="connsiteX191" fmla="*/ 732084 w 1034979"/>
                  <a:gd name="connsiteY191" fmla="*/ 927885 h 1505139"/>
                  <a:gd name="connsiteX192" fmla="*/ 741609 w 1034979"/>
                  <a:gd name="connsiteY192" fmla="*/ 916455 h 1505139"/>
                  <a:gd name="connsiteX193" fmla="*/ 753039 w 1034979"/>
                  <a:gd name="connsiteY193" fmla="*/ 906930 h 1505139"/>
                  <a:gd name="connsiteX194" fmla="*/ 758754 w 1034979"/>
                  <a:gd name="connsiteY194" fmla="*/ 895500 h 1505139"/>
                  <a:gd name="connsiteX195" fmla="*/ 760659 w 1034979"/>
                  <a:gd name="connsiteY195" fmla="*/ 889785 h 1505139"/>
                  <a:gd name="connsiteX196" fmla="*/ 766374 w 1034979"/>
                  <a:gd name="connsiteY196" fmla="*/ 878355 h 1505139"/>
                  <a:gd name="connsiteX197" fmla="*/ 764469 w 1034979"/>
                  <a:gd name="connsiteY197" fmla="*/ 863115 h 1505139"/>
                  <a:gd name="connsiteX198" fmla="*/ 758754 w 1034979"/>
                  <a:gd name="connsiteY198" fmla="*/ 861210 h 1505139"/>
                  <a:gd name="connsiteX199" fmla="*/ 737799 w 1034979"/>
                  <a:gd name="connsiteY199" fmla="*/ 863115 h 1505139"/>
                  <a:gd name="connsiteX200" fmla="*/ 732084 w 1034979"/>
                  <a:gd name="connsiteY200" fmla="*/ 866925 h 1505139"/>
                  <a:gd name="connsiteX201" fmla="*/ 720654 w 1034979"/>
                  <a:gd name="connsiteY201" fmla="*/ 870735 h 1505139"/>
                  <a:gd name="connsiteX202" fmla="*/ 716844 w 1034979"/>
                  <a:gd name="connsiteY202" fmla="*/ 876450 h 1505139"/>
                  <a:gd name="connsiteX203" fmla="*/ 711129 w 1034979"/>
                  <a:gd name="connsiteY203" fmla="*/ 878355 h 1505139"/>
                  <a:gd name="connsiteX204" fmla="*/ 705414 w 1034979"/>
                  <a:gd name="connsiteY204" fmla="*/ 882165 h 1505139"/>
                  <a:gd name="connsiteX205" fmla="*/ 699699 w 1034979"/>
                  <a:gd name="connsiteY205" fmla="*/ 887880 h 1505139"/>
                  <a:gd name="connsiteX206" fmla="*/ 692079 w 1034979"/>
                  <a:gd name="connsiteY206" fmla="*/ 891690 h 1505139"/>
                  <a:gd name="connsiteX207" fmla="*/ 650169 w 1034979"/>
                  <a:gd name="connsiteY207" fmla="*/ 920265 h 1505139"/>
                  <a:gd name="connsiteX208" fmla="*/ 636834 w 1034979"/>
                  <a:gd name="connsiteY208" fmla="*/ 931695 h 1505139"/>
                  <a:gd name="connsiteX209" fmla="*/ 627309 w 1034979"/>
                  <a:gd name="connsiteY209" fmla="*/ 948840 h 1505139"/>
                  <a:gd name="connsiteX210" fmla="*/ 602544 w 1034979"/>
                  <a:gd name="connsiteY210" fmla="*/ 954555 h 1505139"/>
                  <a:gd name="connsiteX211" fmla="*/ 589209 w 1034979"/>
                  <a:gd name="connsiteY211" fmla="*/ 958365 h 1505139"/>
                  <a:gd name="connsiteX212" fmla="*/ 573969 w 1034979"/>
                  <a:gd name="connsiteY212" fmla="*/ 956460 h 1505139"/>
                  <a:gd name="connsiteX213" fmla="*/ 562539 w 1034979"/>
                  <a:gd name="connsiteY213" fmla="*/ 952650 h 1505139"/>
                  <a:gd name="connsiteX214" fmla="*/ 551109 w 1034979"/>
                  <a:gd name="connsiteY214" fmla="*/ 948840 h 1505139"/>
                  <a:gd name="connsiteX215" fmla="*/ 539679 w 1034979"/>
                  <a:gd name="connsiteY215" fmla="*/ 945030 h 1505139"/>
                  <a:gd name="connsiteX216" fmla="*/ 533964 w 1034979"/>
                  <a:gd name="connsiteY216" fmla="*/ 943125 h 1505139"/>
                  <a:gd name="connsiteX217" fmla="*/ 528249 w 1034979"/>
                  <a:gd name="connsiteY217" fmla="*/ 939315 h 1505139"/>
                  <a:gd name="connsiteX218" fmla="*/ 516819 w 1034979"/>
                  <a:gd name="connsiteY218" fmla="*/ 933600 h 1505139"/>
                  <a:gd name="connsiteX219" fmla="*/ 509199 w 1034979"/>
                  <a:gd name="connsiteY219" fmla="*/ 922170 h 1505139"/>
                  <a:gd name="connsiteX220" fmla="*/ 505389 w 1034979"/>
                  <a:gd name="connsiteY220" fmla="*/ 901215 h 1505139"/>
                  <a:gd name="connsiteX221" fmla="*/ 507294 w 1034979"/>
                  <a:gd name="connsiteY221" fmla="*/ 836445 h 1505139"/>
                  <a:gd name="connsiteX222" fmla="*/ 513009 w 1034979"/>
                  <a:gd name="connsiteY222" fmla="*/ 823110 h 1505139"/>
                  <a:gd name="connsiteX223" fmla="*/ 503484 w 1034979"/>
                  <a:gd name="connsiteY223" fmla="*/ 346860 h 1505139"/>
                  <a:gd name="connsiteX224" fmla="*/ 499674 w 1034979"/>
                  <a:gd name="connsiteY224" fmla="*/ 55395 h 1505139"/>
                  <a:gd name="connsiteX225" fmla="*/ 490149 w 1034979"/>
                  <a:gd name="connsiteY225" fmla="*/ 28725 h 1505139"/>
                  <a:gd name="connsiteX226" fmla="*/ 488244 w 1034979"/>
                  <a:gd name="connsiteY226" fmla="*/ 23010 h 1505139"/>
                  <a:gd name="connsiteX227" fmla="*/ 484434 w 1034979"/>
                  <a:gd name="connsiteY227" fmla="*/ 17295 h 1505139"/>
                  <a:gd name="connsiteX228" fmla="*/ 478719 w 1034979"/>
                  <a:gd name="connsiteY228" fmla="*/ 5865 h 1505139"/>
                  <a:gd name="connsiteX229" fmla="*/ 429189 w 1034979"/>
                  <a:gd name="connsiteY229" fmla="*/ 150 h 1505139"/>
                  <a:gd name="connsiteX230" fmla="*/ 421569 w 1034979"/>
                  <a:gd name="connsiteY230" fmla="*/ 11580 h 1505139"/>
                  <a:gd name="connsiteX231" fmla="*/ 419664 w 1034979"/>
                  <a:gd name="connsiteY231" fmla="*/ 49680 h 1505139"/>
                  <a:gd name="connsiteX232" fmla="*/ 423474 w 1034979"/>
                  <a:gd name="connsiteY232" fmla="*/ 61110 h 1505139"/>
                  <a:gd name="connsiteX233" fmla="*/ 425379 w 1034979"/>
                  <a:gd name="connsiteY233" fmla="*/ 66825 h 1505139"/>
                  <a:gd name="connsiteX234" fmla="*/ 425379 w 1034979"/>
                  <a:gd name="connsiteY234" fmla="*/ 72540 h 1505139"/>
                  <a:gd name="connsiteX235" fmla="*/ 429189 w 1034979"/>
                  <a:gd name="connsiteY235" fmla="*/ 226845 h 1505139"/>
                  <a:gd name="connsiteX236" fmla="*/ 440619 w 1034979"/>
                  <a:gd name="connsiteY236" fmla="*/ 409725 h 1505139"/>
                  <a:gd name="connsiteX237" fmla="*/ 425379 w 1034979"/>
                  <a:gd name="connsiteY237" fmla="*/ 706905 h 1505139"/>
                  <a:gd name="connsiteX238" fmla="*/ 417759 w 1034979"/>
                  <a:gd name="connsiteY238" fmla="*/ 834540 h 1505139"/>
                  <a:gd name="connsiteX239" fmla="*/ 413949 w 1034979"/>
                  <a:gd name="connsiteY239" fmla="*/ 851685 h 1505139"/>
                  <a:gd name="connsiteX240" fmla="*/ 417759 w 1034979"/>
                  <a:gd name="connsiteY240" fmla="*/ 872640 h 1505139"/>
                  <a:gd name="connsiteX241" fmla="*/ 421569 w 1034979"/>
                  <a:gd name="connsiteY241" fmla="*/ 878355 h 1505139"/>
                  <a:gd name="connsiteX242" fmla="*/ 425379 w 1034979"/>
                  <a:gd name="connsiteY242" fmla="*/ 889785 h 1505139"/>
                  <a:gd name="connsiteX243" fmla="*/ 423474 w 1034979"/>
                  <a:gd name="connsiteY243" fmla="*/ 916455 h 1505139"/>
                  <a:gd name="connsiteX244" fmla="*/ 417759 w 1034979"/>
                  <a:gd name="connsiteY244" fmla="*/ 918360 h 1505139"/>
                  <a:gd name="connsiteX245" fmla="*/ 412044 w 1034979"/>
                  <a:gd name="connsiteY245" fmla="*/ 922170 h 1505139"/>
                  <a:gd name="connsiteX246" fmla="*/ 421569 w 1034979"/>
                  <a:gd name="connsiteY246" fmla="*/ 918360 h 1505139"/>
                  <a:gd name="connsiteX0" fmla="*/ 421569 w 1034979"/>
                  <a:gd name="connsiteY0" fmla="*/ 918360 h 1505139"/>
                  <a:gd name="connsiteX1" fmla="*/ 421569 w 1034979"/>
                  <a:gd name="connsiteY1" fmla="*/ 918360 h 1505139"/>
                  <a:gd name="connsiteX2" fmla="*/ 394899 w 1034979"/>
                  <a:gd name="connsiteY2" fmla="*/ 927885 h 1505139"/>
                  <a:gd name="connsiteX3" fmla="*/ 387279 w 1034979"/>
                  <a:gd name="connsiteY3" fmla="*/ 929790 h 1505139"/>
                  <a:gd name="connsiteX4" fmla="*/ 356799 w 1034979"/>
                  <a:gd name="connsiteY4" fmla="*/ 931695 h 1505139"/>
                  <a:gd name="connsiteX5" fmla="*/ 351084 w 1034979"/>
                  <a:gd name="connsiteY5" fmla="*/ 935505 h 1505139"/>
                  <a:gd name="connsiteX6" fmla="*/ 339654 w 1034979"/>
                  <a:gd name="connsiteY6" fmla="*/ 945030 h 1505139"/>
                  <a:gd name="connsiteX7" fmla="*/ 328224 w 1034979"/>
                  <a:gd name="connsiteY7" fmla="*/ 948840 h 1505139"/>
                  <a:gd name="connsiteX8" fmla="*/ 312984 w 1034979"/>
                  <a:gd name="connsiteY8" fmla="*/ 954555 h 1505139"/>
                  <a:gd name="connsiteX9" fmla="*/ 265359 w 1034979"/>
                  <a:gd name="connsiteY9" fmla="*/ 950745 h 1505139"/>
                  <a:gd name="connsiteX10" fmla="*/ 253929 w 1034979"/>
                  <a:gd name="connsiteY10" fmla="*/ 946935 h 1505139"/>
                  <a:gd name="connsiteX11" fmla="*/ 242499 w 1034979"/>
                  <a:gd name="connsiteY11" fmla="*/ 943125 h 1505139"/>
                  <a:gd name="connsiteX12" fmla="*/ 236784 w 1034979"/>
                  <a:gd name="connsiteY12" fmla="*/ 941220 h 1505139"/>
                  <a:gd name="connsiteX13" fmla="*/ 231069 w 1034979"/>
                  <a:gd name="connsiteY13" fmla="*/ 939315 h 1505139"/>
                  <a:gd name="connsiteX14" fmla="*/ 219639 w 1034979"/>
                  <a:gd name="connsiteY14" fmla="*/ 937410 h 1505139"/>
                  <a:gd name="connsiteX15" fmla="*/ 213924 w 1034979"/>
                  <a:gd name="connsiteY15" fmla="*/ 935505 h 1505139"/>
                  <a:gd name="connsiteX16" fmla="*/ 206304 w 1034979"/>
                  <a:gd name="connsiteY16" fmla="*/ 933600 h 1505139"/>
                  <a:gd name="connsiteX17" fmla="*/ 194874 w 1034979"/>
                  <a:gd name="connsiteY17" fmla="*/ 929790 h 1505139"/>
                  <a:gd name="connsiteX18" fmla="*/ 189159 w 1034979"/>
                  <a:gd name="connsiteY18" fmla="*/ 927885 h 1505139"/>
                  <a:gd name="connsiteX19" fmla="*/ 181539 w 1034979"/>
                  <a:gd name="connsiteY19" fmla="*/ 925980 h 1505139"/>
                  <a:gd name="connsiteX20" fmla="*/ 170109 w 1034979"/>
                  <a:gd name="connsiteY20" fmla="*/ 920265 h 1505139"/>
                  <a:gd name="connsiteX21" fmla="*/ 164394 w 1034979"/>
                  <a:gd name="connsiteY21" fmla="*/ 916455 h 1505139"/>
                  <a:gd name="connsiteX22" fmla="*/ 156774 w 1034979"/>
                  <a:gd name="connsiteY22" fmla="*/ 905025 h 1505139"/>
                  <a:gd name="connsiteX23" fmla="*/ 145344 w 1034979"/>
                  <a:gd name="connsiteY23" fmla="*/ 901215 h 1505139"/>
                  <a:gd name="connsiteX24" fmla="*/ 139629 w 1034979"/>
                  <a:gd name="connsiteY24" fmla="*/ 897405 h 1505139"/>
                  <a:gd name="connsiteX25" fmla="*/ 133914 w 1034979"/>
                  <a:gd name="connsiteY25" fmla="*/ 895500 h 1505139"/>
                  <a:gd name="connsiteX26" fmla="*/ 116769 w 1034979"/>
                  <a:gd name="connsiteY26" fmla="*/ 891690 h 1505139"/>
                  <a:gd name="connsiteX27" fmla="*/ 111054 w 1034979"/>
                  <a:gd name="connsiteY27" fmla="*/ 885975 h 1505139"/>
                  <a:gd name="connsiteX28" fmla="*/ 101529 w 1034979"/>
                  <a:gd name="connsiteY28" fmla="*/ 868830 h 1505139"/>
                  <a:gd name="connsiteX29" fmla="*/ 84384 w 1034979"/>
                  <a:gd name="connsiteY29" fmla="*/ 861210 h 1505139"/>
                  <a:gd name="connsiteX30" fmla="*/ 78669 w 1034979"/>
                  <a:gd name="connsiteY30" fmla="*/ 859305 h 1505139"/>
                  <a:gd name="connsiteX31" fmla="*/ 59619 w 1034979"/>
                  <a:gd name="connsiteY31" fmla="*/ 863115 h 1505139"/>
                  <a:gd name="connsiteX32" fmla="*/ 53904 w 1034979"/>
                  <a:gd name="connsiteY32" fmla="*/ 866925 h 1505139"/>
                  <a:gd name="connsiteX33" fmla="*/ 50094 w 1034979"/>
                  <a:gd name="connsiteY33" fmla="*/ 872640 h 1505139"/>
                  <a:gd name="connsiteX34" fmla="*/ 46284 w 1034979"/>
                  <a:gd name="connsiteY34" fmla="*/ 884070 h 1505139"/>
                  <a:gd name="connsiteX35" fmla="*/ 50094 w 1034979"/>
                  <a:gd name="connsiteY35" fmla="*/ 922170 h 1505139"/>
                  <a:gd name="connsiteX36" fmla="*/ 53904 w 1034979"/>
                  <a:gd name="connsiteY36" fmla="*/ 927885 h 1505139"/>
                  <a:gd name="connsiteX37" fmla="*/ 59619 w 1034979"/>
                  <a:gd name="connsiteY37" fmla="*/ 931695 h 1505139"/>
                  <a:gd name="connsiteX38" fmla="*/ 63429 w 1034979"/>
                  <a:gd name="connsiteY38" fmla="*/ 937410 h 1505139"/>
                  <a:gd name="connsiteX39" fmla="*/ 80574 w 1034979"/>
                  <a:gd name="connsiteY39" fmla="*/ 946935 h 1505139"/>
                  <a:gd name="connsiteX40" fmla="*/ 103434 w 1034979"/>
                  <a:gd name="connsiteY40" fmla="*/ 948840 h 1505139"/>
                  <a:gd name="connsiteX41" fmla="*/ 124389 w 1034979"/>
                  <a:gd name="connsiteY41" fmla="*/ 954555 h 1505139"/>
                  <a:gd name="connsiteX42" fmla="*/ 130104 w 1034979"/>
                  <a:gd name="connsiteY42" fmla="*/ 956460 h 1505139"/>
                  <a:gd name="connsiteX43" fmla="*/ 135819 w 1034979"/>
                  <a:gd name="connsiteY43" fmla="*/ 962175 h 1505139"/>
                  <a:gd name="connsiteX44" fmla="*/ 143439 w 1034979"/>
                  <a:gd name="connsiteY44" fmla="*/ 964080 h 1505139"/>
                  <a:gd name="connsiteX45" fmla="*/ 166299 w 1034979"/>
                  <a:gd name="connsiteY45" fmla="*/ 967890 h 1505139"/>
                  <a:gd name="connsiteX46" fmla="*/ 191064 w 1034979"/>
                  <a:gd name="connsiteY46" fmla="*/ 973605 h 1505139"/>
                  <a:gd name="connsiteX47" fmla="*/ 208209 w 1034979"/>
                  <a:gd name="connsiteY47" fmla="*/ 979320 h 1505139"/>
                  <a:gd name="connsiteX48" fmla="*/ 213924 w 1034979"/>
                  <a:gd name="connsiteY48" fmla="*/ 981225 h 1505139"/>
                  <a:gd name="connsiteX49" fmla="*/ 229164 w 1034979"/>
                  <a:gd name="connsiteY49" fmla="*/ 985035 h 1505139"/>
                  <a:gd name="connsiteX50" fmla="*/ 248214 w 1034979"/>
                  <a:gd name="connsiteY50" fmla="*/ 990750 h 1505139"/>
                  <a:gd name="connsiteX51" fmla="*/ 253929 w 1034979"/>
                  <a:gd name="connsiteY51" fmla="*/ 994560 h 1505139"/>
                  <a:gd name="connsiteX52" fmla="*/ 267264 w 1034979"/>
                  <a:gd name="connsiteY52" fmla="*/ 1009800 h 1505139"/>
                  <a:gd name="connsiteX53" fmla="*/ 272979 w 1034979"/>
                  <a:gd name="connsiteY53" fmla="*/ 1028850 h 1505139"/>
                  <a:gd name="connsiteX54" fmla="*/ 274884 w 1034979"/>
                  <a:gd name="connsiteY54" fmla="*/ 1034565 h 1505139"/>
                  <a:gd name="connsiteX55" fmla="*/ 276789 w 1034979"/>
                  <a:gd name="connsiteY55" fmla="*/ 1040280 h 1505139"/>
                  <a:gd name="connsiteX56" fmla="*/ 278694 w 1034979"/>
                  <a:gd name="connsiteY56" fmla="*/ 1065045 h 1505139"/>
                  <a:gd name="connsiteX57" fmla="*/ 280599 w 1034979"/>
                  <a:gd name="connsiteY57" fmla="*/ 1070760 h 1505139"/>
                  <a:gd name="connsiteX58" fmla="*/ 278694 w 1034979"/>
                  <a:gd name="connsiteY58" fmla="*/ 1089810 h 1505139"/>
                  <a:gd name="connsiteX59" fmla="*/ 276789 w 1034979"/>
                  <a:gd name="connsiteY59" fmla="*/ 1099335 h 1505139"/>
                  <a:gd name="connsiteX60" fmla="*/ 263454 w 1034979"/>
                  <a:gd name="connsiteY60" fmla="*/ 1112670 h 1505139"/>
                  <a:gd name="connsiteX61" fmla="*/ 252024 w 1034979"/>
                  <a:gd name="connsiteY61" fmla="*/ 1120290 h 1505139"/>
                  <a:gd name="connsiteX62" fmla="*/ 240594 w 1034979"/>
                  <a:gd name="connsiteY62" fmla="*/ 1124100 h 1505139"/>
                  <a:gd name="connsiteX63" fmla="*/ 126294 w 1034979"/>
                  <a:gd name="connsiteY63" fmla="*/ 1124100 h 1505139"/>
                  <a:gd name="connsiteX64" fmla="*/ 120579 w 1034979"/>
                  <a:gd name="connsiteY64" fmla="*/ 1126005 h 1505139"/>
                  <a:gd name="connsiteX65" fmla="*/ 105339 w 1034979"/>
                  <a:gd name="connsiteY65" fmla="*/ 1127910 h 1505139"/>
                  <a:gd name="connsiteX66" fmla="*/ 88194 w 1034979"/>
                  <a:gd name="connsiteY66" fmla="*/ 1133625 h 1505139"/>
                  <a:gd name="connsiteX67" fmla="*/ 82479 w 1034979"/>
                  <a:gd name="connsiteY67" fmla="*/ 1135530 h 1505139"/>
                  <a:gd name="connsiteX68" fmla="*/ 76764 w 1034979"/>
                  <a:gd name="connsiteY68" fmla="*/ 1139340 h 1505139"/>
                  <a:gd name="connsiteX69" fmla="*/ 65334 w 1034979"/>
                  <a:gd name="connsiteY69" fmla="*/ 1141245 h 1505139"/>
                  <a:gd name="connsiteX70" fmla="*/ 27234 w 1034979"/>
                  <a:gd name="connsiteY70" fmla="*/ 1143150 h 1505139"/>
                  <a:gd name="connsiteX71" fmla="*/ 15804 w 1034979"/>
                  <a:gd name="connsiteY71" fmla="*/ 1148865 h 1505139"/>
                  <a:gd name="connsiteX72" fmla="*/ 6279 w 1034979"/>
                  <a:gd name="connsiteY72" fmla="*/ 1158390 h 1505139"/>
                  <a:gd name="connsiteX73" fmla="*/ 4374 w 1034979"/>
                  <a:gd name="connsiteY73" fmla="*/ 1164105 h 1505139"/>
                  <a:gd name="connsiteX74" fmla="*/ 564 w 1034979"/>
                  <a:gd name="connsiteY74" fmla="*/ 1169820 h 1505139"/>
                  <a:gd name="connsiteX75" fmla="*/ 6279 w 1034979"/>
                  <a:gd name="connsiteY75" fmla="*/ 1202205 h 1505139"/>
                  <a:gd name="connsiteX76" fmla="*/ 11994 w 1034979"/>
                  <a:gd name="connsiteY76" fmla="*/ 1206015 h 1505139"/>
                  <a:gd name="connsiteX77" fmla="*/ 17709 w 1034979"/>
                  <a:gd name="connsiteY77" fmla="*/ 1207920 h 1505139"/>
                  <a:gd name="connsiteX78" fmla="*/ 145344 w 1034979"/>
                  <a:gd name="connsiteY78" fmla="*/ 1206015 h 1505139"/>
                  <a:gd name="connsiteX79" fmla="*/ 152964 w 1034979"/>
                  <a:gd name="connsiteY79" fmla="*/ 1204110 h 1505139"/>
                  <a:gd name="connsiteX80" fmla="*/ 303459 w 1034979"/>
                  <a:gd name="connsiteY80" fmla="*/ 1198395 h 1505139"/>
                  <a:gd name="connsiteX81" fmla="*/ 318699 w 1034979"/>
                  <a:gd name="connsiteY81" fmla="*/ 1206015 h 1505139"/>
                  <a:gd name="connsiteX82" fmla="*/ 330129 w 1034979"/>
                  <a:gd name="connsiteY82" fmla="*/ 1211730 h 1505139"/>
                  <a:gd name="connsiteX83" fmla="*/ 333939 w 1034979"/>
                  <a:gd name="connsiteY83" fmla="*/ 1217445 h 1505139"/>
                  <a:gd name="connsiteX84" fmla="*/ 339654 w 1034979"/>
                  <a:gd name="connsiteY84" fmla="*/ 1219350 h 1505139"/>
                  <a:gd name="connsiteX85" fmla="*/ 351084 w 1034979"/>
                  <a:gd name="connsiteY85" fmla="*/ 1226970 h 1505139"/>
                  <a:gd name="connsiteX86" fmla="*/ 356799 w 1034979"/>
                  <a:gd name="connsiteY86" fmla="*/ 1230780 h 1505139"/>
                  <a:gd name="connsiteX87" fmla="*/ 360609 w 1034979"/>
                  <a:gd name="connsiteY87" fmla="*/ 1236495 h 1505139"/>
                  <a:gd name="connsiteX88" fmla="*/ 366324 w 1034979"/>
                  <a:gd name="connsiteY88" fmla="*/ 1247925 h 1505139"/>
                  <a:gd name="connsiteX89" fmla="*/ 362514 w 1034979"/>
                  <a:gd name="connsiteY89" fmla="*/ 1274595 h 1505139"/>
                  <a:gd name="connsiteX90" fmla="*/ 358704 w 1034979"/>
                  <a:gd name="connsiteY90" fmla="*/ 1280310 h 1505139"/>
                  <a:gd name="connsiteX91" fmla="*/ 356799 w 1034979"/>
                  <a:gd name="connsiteY91" fmla="*/ 1286025 h 1505139"/>
                  <a:gd name="connsiteX92" fmla="*/ 352989 w 1034979"/>
                  <a:gd name="connsiteY92" fmla="*/ 1291740 h 1505139"/>
                  <a:gd name="connsiteX93" fmla="*/ 351084 w 1034979"/>
                  <a:gd name="connsiteY93" fmla="*/ 1297455 h 1505139"/>
                  <a:gd name="connsiteX94" fmla="*/ 347274 w 1034979"/>
                  <a:gd name="connsiteY94" fmla="*/ 1303170 h 1505139"/>
                  <a:gd name="connsiteX95" fmla="*/ 330129 w 1034979"/>
                  <a:gd name="connsiteY95" fmla="*/ 1369845 h 1505139"/>
                  <a:gd name="connsiteX96" fmla="*/ 328224 w 1034979"/>
                  <a:gd name="connsiteY96" fmla="*/ 1421280 h 1505139"/>
                  <a:gd name="connsiteX97" fmla="*/ 330129 w 1034979"/>
                  <a:gd name="connsiteY97" fmla="*/ 1446045 h 1505139"/>
                  <a:gd name="connsiteX98" fmla="*/ 332034 w 1034979"/>
                  <a:gd name="connsiteY98" fmla="*/ 1451760 h 1505139"/>
                  <a:gd name="connsiteX99" fmla="*/ 335844 w 1034979"/>
                  <a:gd name="connsiteY99" fmla="*/ 1455570 h 1505139"/>
                  <a:gd name="connsiteX100" fmla="*/ 364419 w 1034979"/>
                  <a:gd name="connsiteY100" fmla="*/ 1501290 h 1505139"/>
                  <a:gd name="connsiteX101" fmla="*/ 387279 w 1034979"/>
                  <a:gd name="connsiteY101" fmla="*/ 1503195 h 1505139"/>
                  <a:gd name="connsiteX102" fmla="*/ 392994 w 1034979"/>
                  <a:gd name="connsiteY102" fmla="*/ 1497480 h 1505139"/>
                  <a:gd name="connsiteX103" fmla="*/ 394899 w 1034979"/>
                  <a:gd name="connsiteY103" fmla="*/ 1486050 h 1505139"/>
                  <a:gd name="connsiteX104" fmla="*/ 396804 w 1034979"/>
                  <a:gd name="connsiteY104" fmla="*/ 1480335 h 1505139"/>
                  <a:gd name="connsiteX105" fmla="*/ 398709 w 1034979"/>
                  <a:gd name="connsiteY105" fmla="*/ 1463190 h 1505139"/>
                  <a:gd name="connsiteX106" fmla="*/ 400614 w 1034979"/>
                  <a:gd name="connsiteY106" fmla="*/ 1449855 h 1505139"/>
                  <a:gd name="connsiteX107" fmla="*/ 404424 w 1034979"/>
                  <a:gd name="connsiteY107" fmla="*/ 1392705 h 1505139"/>
                  <a:gd name="connsiteX108" fmla="*/ 410139 w 1034979"/>
                  <a:gd name="connsiteY108" fmla="*/ 1381275 h 1505139"/>
                  <a:gd name="connsiteX109" fmla="*/ 413949 w 1034979"/>
                  <a:gd name="connsiteY109" fmla="*/ 1367940 h 1505139"/>
                  <a:gd name="connsiteX110" fmla="*/ 415854 w 1034979"/>
                  <a:gd name="connsiteY110" fmla="*/ 1362225 h 1505139"/>
                  <a:gd name="connsiteX111" fmla="*/ 417759 w 1034979"/>
                  <a:gd name="connsiteY111" fmla="*/ 1348890 h 1505139"/>
                  <a:gd name="connsiteX112" fmla="*/ 421569 w 1034979"/>
                  <a:gd name="connsiteY112" fmla="*/ 1337460 h 1505139"/>
                  <a:gd name="connsiteX113" fmla="*/ 427284 w 1034979"/>
                  <a:gd name="connsiteY113" fmla="*/ 1324125 h 1505139"/>
                  <a:gd name="connsiteX114" fmla="*/ 436809 w 1034979"/>
                  <a:gd name="connsiteY114" fmla="*/ 1312695 h 1505139"/>
                  <a:gd name="connsiteX115" fmla="*/ 450144 w 1034979"/>
                  <a:gd name="connsiteY115" fmla="*/ 1297455 h 1505139"/>
                  <a:gd name="connsiteX116" fmla="*/ 457764 w 1034979"/>
                  <a:gd name="connsiteY116" fmla="*/ 1286025 h 1505139"/>
                  <a:gd name="connsiteX117" fmla="*/ 461574 w 1034979"/>
                  <a:gd name="connsiteY117" fmla="*/ 1274595 h 1505139"/>
                  <a:gd name="connsiteX118" fmla="*/ 465384 w 1034979"/>
                  <a:gd name="connsiteY118" fmla="*/ 1259355 h 1505139"/>
                  <a:gd name="connsiteX119" fmla="*/ 467289 w 1034979"/>
                  <a:gd name="connsiteY119" fmla="*/ 1253640 h 1505139"/>
                  <a:gd name="connsiteX120" fmla="*/ 507294 w 1034979"/>
                  <a:gd name="connsiteY120" fmla="*/ 1247925 h 1505139"/>
                  <a:gd name="connsiteX121" fmla="*/ 535869 w 1034979"/>
                  <a:gd name="connsiteY121" fmla="*/ 1238400 h 1505139"/>
                  <a:gd name="connsiteX122" fmla="*/ 541584 w 1034979"/>
                  <a:gd name="connsiteY122" fmla="*/ 1236495 h 1505139"/>
                  <a:gd name="connsiteX123" fmla="*/ 547299 w 1034979"/>
                  <a:gd name="connsiteY123" fmla="*/ 1234590 h 1505139"/>
                  <a:gd name="connsiteX124" fmla="*/ 554919 w 1034979"/>
                  <a:gd name="connsiteY124" fmla="*/ 1232685 h 1505139"/>
                  <a:gd name="connsiteX125" fmla="*/ 573969 w 1034979"/>
                  <a:gd name="connsiteY125" fmla="*/ 1225065 h 1505139"/>
                  <a:gd name="connsiteX126" fmla="*/ 585399 w 1034979"/>
                  <a:gd name="connsiteY126" fmla="*/ 1221255 h 1505139"/>
                  <a:gd name="connsiteX127" fmla="*/ 720654 w 1034979"/>
                  <a:gd name="connsiteY127" fmla="*/ 1305075 h 1505139"/>
                  <a:gd name="connsiteX128" fmla="*/ 733989 w 1034979"/>
                  <a:gd name="connsiteY128" fmla="*/ 1314600 h 1505139"/>
                  <a:gd name="connsiteX129" fmla="*/ 743514 w 1034979"/>
                  <a:gd name="connsiteY129" fmla="*/ 1316505 h 1505139"/>
                  <a:gd name="connsiteX130" fmla="*/ 749229 w 1034979"/>
                  <a:gd name="connsiteY130" fmla="*/ 1318410 h 1505139"/>
                  <a:gd name="connsiteX131" fmla="*/ 762564 w 1034979"/>
                  <a:gd name="connsiteY131" fmla="*/ 1324125 h 1505139"/>
                  <a:gd name="connsiteX132" fmla="*/ 777804 w 1034979"/>
                  <a:gd name="connsiteY132" fmla="*/ 1322220 h 1505139"/>
                  <a:gd name="connsiteX133" fmla="*/ 789234 w 1034979"/>
                  <a:gd name="connsiteY133" fmla="*/ 1316505 h 1505139"/>
                  <a:gd name="connsiteX134" fmla="*/ 794949 w 1034979"/>
                  <a:gd name="connsiteY134" fmla="*/ 1314600 h 1505139"/>
                  <a:gd name="connsiteX135" fmla="*/ 802569 w 1034979"/>
                  <a:gd name="connsiteY135" fmla="*/ 1297455 h 1505139"/>
                  <a:gd name="connsiteX136" fmla="*/ 800664 w 1034979"/>
                  <a:gd name="connsiteY136" fmla="*/ 1272690 h 1505139"/>
                  <a:gd name="connsiteX137" fmla="*/ 798759 w 1034979"/>
                  <a:gd name="connsiteY137" fmla="*/ 1266975 h 1505139"/>
                  <a:gd name="connsiteX138" fmla="*/ 796854 w 1034979"/>
                  <a:gd name="connsiteY138" fmla="*/ 1259355 h 1505139"/>
                  <a:gd name="connsiteX139" fmla="*/ 783519 w 1034979"/>
                  <a:gd name="connsiteY139" fmla="*/ 1242210 h 1505139"/>
                  <a:gd name="connsiteX140" fmla="*/ 773994 w 1034979"/>
                  <a:gd name="connsiteY140" fmla="*/ 1236495 h 1505139"/>
                  <a:gd name="connsiteX141" fmla="*/ 648264 w 1034979"/>
                  <a:gd name="connsiteY141" fmla="*/ 1145055 h 1505139"/>
                  <a:gd name="connsiteX142" fmla="*/ 644454 w 1034979"/>
                  <a:gd name="connsiteY142" fmla="*/ 1127910 h 1505139"/>
                  <a:gd name="connsiteX143" fmla="*/ 646359 w 1034979"/>
                  <a:gd name="connsiteY143" fmla="*/ 1120290 h 1505139"/>
                  <a:gd name="connsiteX144" fmla="*/ 650169 w 1034979"/>
                  <a:gd name="connsiteY144" fmla="*/ 1103145 h 1505139"/>
                  <a:gd name="connsiteX145" fmla="*/ 653979 w 1034979"/>
                  <a:gd name="connsiteY145" fmla="*/ 1097430 h 1505139"/>
                  <a:gd name="connsiteX146" fmla="*/ 655884 w 1034979"/>
                  <a:gd name="connsiteY146" fmla="*/ 1091715 h 1505139"/>
                  <a:gd name="connsiteX147" fmla="*/ 661599 w 1034979"/>
                  <a:gd name="connsiteY147" fmla="*/ 1089810 h 1505139"/>
                  <a:gd name="connsiteX148" fmla="*/ 671124 w 1034979"/>
                  <a:gd name="connsiteY148" fmla="*/ 1078380 h 1505139"/>
                  <a:gd name="connsiteX149" fmla="*/ 724464 w 1034979"/>
                  <a:gd name="connsiteY149" fmla="*/ 1070760 h 1505139"/>
                  <a:gd name="connsiteX150" fmla="*/ 842574 w 1034979"/>
                  <a:gd name="connsiteY150" fmla="*/ 1072665 h 1505139"/>
                  <a:gd name="connsiteX151" fmla="*/ 871149 w 1034979"/>
                  <a:gd name="connsiteY151" fmla="*/ 1074570 h 1505139"/>
                  <a:gd name="connsiteX152" fmla="*/ 899724 w 1034979"/>
                  <a:gd name="connsiteY152" fmla="*/ 1080285 h 1505139"/>
                  <a:gd name="connsiteX153" fmla="*/ 922584 w 1034979"/>
                  <a:gd name="connsiteY153" fmla="*/ 1084095 h 1505139"/>
                  <a:gd name="connsiteX154" fmla="*/ 951159 w 1034979"/>
                  <a:gd name="connsiteY154" fmla="*/ 1089810 h 1505139"/>
                  <a:gd name="connsiteX155" fmla="*/ 956874 w 1034979"/>
                  <a:gd name="connsiteY155" fmla="*/ 1089810 h 1505139"/>
                  <a:gd name="connsiteX156" fmla="*/ 1002594 w 1034979"/>
                  <a:gd name="connsiteY156" fmla="*/ 1087905 h 1505139"/>
                  <a:gd name="connsiteX157" fmla="*/ 1031169 w 1034979"/>
                  <a:gd name="connsiteY157" fmla="*/ 1080285 h 1505139"/>
                  <a:gd name="connsiteX158" fmla="*/ 1034979 w 1034979"/>
                  <a:gd name="connsiteY158" fmla="*/ 1074570 h 1505139"/>
                  <a:gd name="connsiteX159" fmla="*/ 1033074 w 1034979"/>
                  <a:gd name="connsiteY159" fmla="*/ 1055520 h 1505139"/>
                  <a:gd name="connsiteX160" fmla="*/ 1027359 w 1034979"/>
                  <a:gd name="connsiteY160" fmla="*/ 1051710 h 1505139"/>
                  <a:gd name="connsiteX161" fmla="*/ 1012119 w 1034979"/>
                  <a:gd name="connsiteY161" fmla="*/ 1049805 h 1505139"/>
                  <a:gd name="connsiteX162" fmla="*/ 1006404 w 1034979"/>
                  <a:gd name="connsiteY162" fmla="*/ 1047900 h 1505139"/>
                  <a:gd name="connsiteX163" fmla="*/ 998784 w 1034979"/>
                  <a:gd name="connsiteY163" fmla="*/ 1045995 h 1505139"/>
                  <a:gd name="connsiteX164" fmla="*/ 987354 w 1034979"/>
                  <a:gd name="connsiteY164" fmla="*/ 1038375 h 1505139"/>
                  <a:gd name="connsiteX165" fmla="*/ 975924 w 1034979"/>
                  <a:gd name="connsiteY165" fmla="*/ 1034565 h 1505139"/>
                  <a:gd name="connsiteX166" fmla="*/ 970209 w 1034979"/>
                  <a:gd name="connsiteY166" fmla="*/ 1032660 h 1505139"/>
                  <a:gd name="connsiteX167" fmla="*/ 962589 w 1034979"/>
                  <a:gd name="connsiteY167" fmla="*/ 1030755 h 1505139"/>
                  <a:gd name="connsiteX168" fmla="*/ 956874 w 1034979"/>
                  <a:gd name="connsiteY168" fmla="*/ 1028850 h 1505139"/>
                  <a:gd name="connsiteX169" fmla="*/ 935919 w 1034979"/>
                  <a:gd name="connsiteY169" fmla="*/ 1023135 h 1505139"/>
                  <a:gd name="connsiteX170" fmla="*/ 930204 w 1034979"/>
                  <a:gd name="connsiteY170" fmla="*/ 1021230 h 1505139"/>
                  <a:gd name="connsiteX171" fmla="*/ 825429 w 1034979"/>
                  <a:gd name="connsiteY171" fmla="*/ 1023135 h 1505139"/>
                  <a:gd name="connsiteX172" fmla="*/ 819714 w 1034979"/>
                  <a:gd name="connsiteY172" fmla="*/ 1025040 h 1505139"/>
                  <a:gd name="connsiteX173" fmla="*/ 730179 w 1034979"/>
                  <a:gd name="connsiteY173" fmla="*/ 1026945 h 1505139"/>
                  <a:gd name="connsiteX174" fmla="*/ 716844 w 1034979"/>
                  <a:gd name="connsiteY174" fmla="*/ 1030755 h 1505139"/>
                  <a:gd name="connsiteX175" fmla="*/ 695889 w 1034979"/>
                  <a:gd name="connsiteY175" fmla="*/ 1032660 h 1505139"/>
                  <a:gd name="connsiteX176" fmla="*/ 669219 w 1034979"/>
                  <a:gd name="connsiteY176" fmla="*/ 1034565 h 1505139"/>
                  <a:gd name="connsiteX177" fmla="*/ 669219 w 1034979"/>
                  <a:gd name="connsiteY177" fmla="*/ 1034565 h 1505139"/>
                  <a:gd name="connsiteX178" fmla="*/ 646359 w 1034979"/>
                  <a:gd name="connsiteY178" fmla="*/ 1038375 h 1505139"/>
                  <a:gd name="connsiteX179" fmla="*/ 642549 w 1034979"/>
                  <a:gd name="connsiteY179" fmla="*/ 1026945 h 1505139"/>
                  <a:gd name="connsiteX180" fmla="*/ 640644 w 1034979"/>
                  <a:gd name="connsiteY180" fmla="*/ 1021230 h 1505139"/>
                  <a:gd name="connsiteX181" fmla="*/ 642549 w 1034979"/>
                  <a:gd name="connsiteY181" fmla="*/ 1004085 h 1505139"/>
                  <a:gd name="connsiteX182" fmla="*/ 644454 w 1034979"/>
                  <a:gd name="connsiteY182" fmla="*/ 998370 h 1505139"/>
                  <a:gd name="connsiteX183" fmla="*/ 661599 w 1034979"/>
                  <a:gd name="connsiteY183" fmla="*/ 988845 h 1505139"/>
                  <a:gd name="connsiteX184" fmla="*/ 673029 w 1034979"/>
                  <a:gd name="connsiteY184" fmla="*/ 981225 h 1505139"/>
                  <a:gd name="connsiteX185" fmla="*/ 674934 w 1034979"/>
                  <a:gd name="connsiteY185" fmla="*/ 975510 h 1505139"/>
                  <a:gd name="connsiteX186" fmla="*/ 680649 w 1034979"/>
                  <a:gd name="connsiteY186" fmla="*/ 973605 h 1505139"/>
                  <a:gd name="connsiteX187" fmla="*/ 686364 w 1034979"/>
                  <a:gd name="connsiteY187" fmla="*/ 969795 h 1505139"/>
                  <a:gd name="connsiteX188" fmla="*/ 695889 w 1034979"/>
                  <a:gd name="connsiteY188" fmla="*/ 960270 h 1505139"/>
                  <a:gd name="connsiteX189" fmla="*/ 705414 w 1034979"/>
                  <a:gd name="connsiteY189" fmla="*/ 948840 h 1505139"/>
                  <a:gd name="connsiteX190" fmla="*/ 716844 w 1034979"/>
                  <a:gd name="connsiteY190" fmla="*/ 941220 h 1505139"/>
                  <a:gd name="connsiteX191" fmla="*/ 732084 w 1034979"/>
                  <a:gd name="connsiteY191" fmla="*/ 927885 h 1505139"/>
                  <a:gd name="connsiteX192" fmla="*/ 741609 w 1034979"/>
                  <a:gd name="connsiteY192" fmla="*/ 916455 h 1505139"/>
                  <a:gd name="connsiteX193" fmla="*/ 753039 w 1034979"/>
                  <a:gd name="connsiteY193" fmla="*/ 906930 h 1505139"/>
                  <a:gd name="connsiteX194" fmla="*/ 758754 w 1034979"/>
                  <a:gd name="connsiteY194" fmla="*/ 895500 h 1505139"/>
                  <a:gd name="connsiteX195" fmla="*/ 760659 w 1034979"/>
                  <a:gd name="connsiteY195" fmla="*/ 889785 h 1505139"/>
                  <a:gd name="connsiteX196" fmla="*/ 766374 w 1034979"/>
                  <a:gd name="connsiteY196" fmla="*/ 878355 h 1505139"/>
                  <a:gd name="connsiteX197" fmla="*/ 764469 w 1034979"/>
                  <a:gd name="connsiteY197" fmla="*/ 863115 h 1505139"/>
                  <a:gd name="connsiteX198" fmla="*/ 758754 w 1034979"/>
                  <a:gd name="connsiteY198" fmla="*/ 861210 h 1505139"/>
                  <a:gd name="connsiteX199" fmla="*/ 737799 w 1034979"/>
                  <a:gd name="connsiteY199" fmla="*/ 863115 h 1505139"/>
                  <a:gd name="connsiteX200" fmla="*/ 732084 w 1034979"/>
                  <a:gd name="connsiteY200" fmla="*/ 866925 h 1505139"/>
                  <a:gd name="connsiteX201" fmla="*/ 720654 w 1034979"/>
                  <a:gd name="connsiteY201" fmla="*/ 870735 h 1505139"/>
                  <a:gd name="connsiteX202" fmla="*/ 716844 w 1034979"/>
                  <a:gd name="connsiteY202" fmla="*/ 876450 h 1505139"/>
                  <a:gd name="connsiteX203" fmla="*/ 711129 w 1034979"/>
                  <a:gd name="connsiteY203" fmla="*/ 878355 h 1505139"/>
                  <a:gd name="connsiteX204" fmla="*/ 705414 w 1034979"/>
                  <a:gd name="connsiteY204" fmla="*/ 882165 h 1505139"/>
                  <a:gd name="connsiteX205" fmla="*/ 699699 w 1034979"/>
                  <a:gd name="connsiteY205" fmla="*/ 887880 h 1505139"/>
                  <a:gd name="connsiteX206" fmla="*/ 692079 w 1034979"/>
                  <a:gd name="connsiteY206" fmla="*/ 891690 h 1505139"/>
                  <a:gd name="connsiteX207" fmla="*/ 650169 w 1034979"/>
                  <a:gd name="connsiteY207" fmla="*/ 920265 h 1505139"/>
                  <a:gd name="connsiteX208" fmla="*/ 636834 w 1034979"/>
                  <a:gd name="connsiteY208" fmla="*/ 931695 h 1505139"/>
                  <a:gd name="connsiteX209" fmla="*/ 627309 w 1034979"/>
                  <a:gd name="connsiteY209" fmla="*/ 948840 h 1505139"/>
                  <a:gd name="connsiteX210" fmla="*/ 602544 w 1034979"/>
                  <a:gd name="connsiteY210" fmla="*/ 954555 h 1505139"/>
                  <a:gd name="connsiteX211" fmla="*/ 589209 w 1034979"/>
                  <a:gd name="connsiteY211" fmla="*/ 958365 h 1505139"/>
                  <a:gd name="connsiteX212" fmla="*/ 573969 w 1034979"/>
                  <a:gd name="connsiteY212" fmla="*/ 956460 h 1505139"/>
                  <a:gd name="connsiteX213" fmla="*/ 562539 w 1034979"/>
                  <a:gd name="connsiteY213" fmla="*/ 952650 h 1505139"/>
                  <a:gd name="connsiteX214" fmla="*/ 551109 w 1034979"/>
                  <a:gd name="connsiteY214" fmla="*/ 948840 h 1505139"/>
                  <a:gd name="connsiteX215" fmla="*/ 539679 w 1034979"/>
                  <a:gd name="connsiteY215" fmla="*/ 945030 h 1505139"/>
                  <a:gd name="connsiteX216" fmla="*/ 533964 w 1034979"/>
                  <a:gd name="connsiteY216" fmla="*/ 943125 h 1505139"/>
                  <a:gd name="connsiteX217" fmla="*/ 528249 w 1034979"/>
                  <a:gd name="connsiteY217" fmla="*/ 939315 h 1505139"/>
                  <a:gd name="connsiteX218" fmla="*/ 516819 w 1034979"/>
                  <a:gd name="connsiteY218" fmla="*/ 933600 h 1505139"/>
                  <a:gd name="connsiteX219" fmla="*/ 509199 w 1034979"/>
                  <a:gd name="connsiteY219" fmla="*/ 922170 h 1505139"/>
                  <a:gd name="connsiteX220" fmla="*/ 505389 w 1034979"/>
                  <a:gd name="connsiteY220" fmla="*/ 901215 h 1505139"/>
                  <a:gd name="connsiteX221" fmla="*/ 507294 w 1034979"/>
                  <a:gd name="connsiteY221" fmla="*/ 836445 h 1505139"/>
                  <a:gd name="connsiteX222" fmla="*/ 513009 w 1034979"/>
                  <a:gd name="connsiteY222" fmla="*/ 823110 h 1505139"/>
                  <a:gd name="connsiteX223" fmla="*/ 503484 w 1034979"/>
                  <a:gd name="connsiteY223" fmla="*/ 346860 h 1505139"/>
                  <a:gd name="connsiteX224" fmla="*/ 499674 w 1034979"/>
                  <a:gd name="connsiteY224" fmla="*/ 55395 h 1505139"/>
                  <a:gd name="connsiteX225" fmla="*/ 490149 w 1034979"/>
                  <a:gd name="connsiteY225" fmla="*/ 28725 h 1505139"/>
                  <a:gd name="connsiteX226" fmla="*/ 488244 w 1034979"/>
                  <a:gd name="connsiteY226" fmla="*/ 23010 h 1505139"/>
                  <a:gd name="connsiteX227" fmla="*/ 484434 w 1034979"/>
                  <a:gd name="connsiteY227" fmla="*/ 17295 h 1505139"/>
                  <a:gd name="connsiteX228" fmla="*/ 478719 w 1034979"/>
                  <a:gd name="connsiteY228" fmla="*/ 5865 h 1505139"/>
                  <a:gd name="connsiteX229" fmla="*/ 429189 w 1034979"/>
                  <a:gd name="connsiteY229" fmla="*/ 150 h 1505139"/>
                  <a:gd name="connsiteX230" fmla="*/ 421569 w 1034979"/>
                  <a:gd name="connsiteY230" fmla="*/ 11580 h 1505139"/>
                  <a:gd name="connsiteX231" fmla="*/ 419664 w 1034979"/>
                  <a:gd name="connsiteY231" fmla="*/ 49680 h 1505139"/>
                  <a:gd name="connsiteX232" fmla="*/ 423474 w 1034979"/>
                  <a:gd name="connsiteY232" fmla="*/ 61110 h 1505139"/>
                  <a:gd name="connsiteX233" fmla="*/ 425379 w 1034979"/>
                  <a:gd name="connsiteY233" fmla="*/ 66825 h 1505139"/>
                  <a:gd name="connsiteX234" fmla="*/ 425379 w 1034979"/>
                  <a:gd name="connsiteY234" fmla="*/ 72540 h 1505139"/>
                  <a:gd name="connsiteX235" fmla="*/ 429189 w 1034979"/>
                  <a:gd name="connsiteY235" fmla="*/ 226845 h 1505139"/>
                  <a:gd name="connsiteX236" fmla="*/ 440619 w 1034979"/>
                  <a:gd name="connsiteY236" fmla="*/ 409725 h 1505139"/>
                  <a:gd name="connsiteX237" fmla="*/ 425379 w 1034979"/>
                  <a:gd name="connsiteY237" fmla="*/ 706905 h 1505139"/>
                  <a:gd name="connsiteX238" fmla="*/ 417759 w 1034979"/>
                  <a:gd name="connsiteY238" fmla="*/ 834540 h 1505139"/>
                  <a:gd name="connsiteX239" fmla="*/ 413949 w 1034979"/>
                  <a:gd name="connsiteY239" fmla="*/ 851685 h 1505139"/>
                  <a:gd name="connsiteX240" fmla="*/ 417759 w 1034979"/>
                  <a:gd name="connsiteY240" fmla="*/ 872640 h 1505139"/>
                  <a:gd name="connsiteX241" fmla="*/ 421569 w 1034979"/>
                  <a:gd name="connsiteY241" fmla="*/ 878355 h 1505139"/>
                  <a:gd name="connsiteX242" fmla="*/ 425379 w 1034979"/>
                  <a:gd name="connsiteY242" fmla="*/ 889785 h 1505139"/>
                  <a:gd name="connsiteX243" fmla="*/ 423474 w 1034979"/>
                  <a:gd name="connsiteY243" fmla="*/ 916455 h 1505139"/>
                  <a:gd name="connsiteX244" fmla="*/ 417759 w 1034979"/>
                  <a:gd name="connsiteY244" fmla="*/ 918360 h 1505139"/>
                  <a:gd name="connsiteX245" fmla="*/ 412044 w 1034979"/>
                  <a:gd name="connsiteY245" fmla="*/ 922170 h 1505139"/>
                  <a:gd name="connsiteX246" fmla="*/ 421569 w 1034979"/>
                  <a:gd name="connsiteY246" fmla="*/ 918360 h 1505139"/>
                  <a:gd name="connsiteX0" fmla="*/ 421569 w 1034979"/>
                  <a:gd name="connsiteY0" fmla="*/ 918360 h 1505139"/>
                  <a:gd name="connsiteX1" fmla="*/ 421569 w 1034979"/>
                  <a:gd name="connsiteY1" fmla="*/ 918360 h 1505139"/>
                  <a:gd name="connsiteX2" fmla="*/ 394899 w 1034979"/>
                  <a:gd name="connsiteY2" fmla="*/ 927885 h 1505139"/>
                  <a:gd name="connsiteX3" fmla="*/ 387279 w 1034979"/>
                  <a:gd name="connsiteY3" fmla="*/ 929790 h 1505139"/>
                  <a:gd name="connsiteX4" fmla="*/ 356799 w 1034979"/>
                  <a:gd name="connsiteY4" fmla="*/ 931695 h 1505139"/>
                  <a:gd name="connsiteX5" fmla="*/ 351084 w 1034979"/>
                  <a:gd name="connsiteY5" fmla="*/ 935505 h 1505139"/>
                  <a:gd name="connsiteX6" fmla="*/ 339654 w 1034979"/>
                  <a:gd name="connsiteY6" fmla="*/ 945030 h 1505139"/>
                  <a:gd name="connsiteX7" fmla="*/ 328224 w 1034979"/>
                  <a:gd name="connsiteY7" fmla="*/ 948840 h 1505139"/>
                  <a:gd name="connsiteX8" fmla="*/ 312984 w 1034979"/>
                  <a:gd name="connsiteY8" fmla="*/ 954555 h 1505139"/>
                  <a:gd name="connsiteX9" fmla="*/ 265359 w 1034979"/>
                  <a:gd name="connsiteY9" fmla="*/ 950745 h 1505139"/>
                  <a:gd name="connsiteX10" fmla="*/ 253929 w 1034979"/>
                  <a:gd name="connsiteY10" fmla="*/ 946935 h 1505139"/>
                  <a:gd name="connsiteX11" fmla="*/ 242499 w 1034979"/>
                  <a:gd name="connsiteY11" fmla="*/ 943125 h 1505139"/>
                  <a:gd name="connsiteX12" fmla="*/ 236784 w 1034979"/>
                  <a:gd name="connsiteY12" fmla="*/ 941220 h 1505139"/>
                  <a:gd name="connsiteX13" fmla="*/ 231069 w 1034979"/>
                  <a:gd name="connsiteY13" fmla="*/ 939315 h 1505139"/>
                  <a:gd name="connsiteX14" fmla="*/ 219639 w 1034979"/>
                  <a:gd name="connsiteY14" fmla="*/ 937410 h 1505139"/>
                  <a:gd name="connsiteX15" fmla="*/ 213924 w 1034979"/>
                  <a:gd name="connsiteY15" fmla="*/ 935505 h 1505139"/>
                  <a:gd name="connsiteX16" fmla="*/ 206304 w 1034979"/>
                  <a:gd name="connsiteY16" fmla="*/ 933600 h 1505139"/>
                  <a:gd name="connsiteX17" fmla="*/ 194874 w 1034979"/>
                  <a:gd name="connsiteY17" fmla="*/ 929790 h 1505139"/>
                  <a:gd name="connsiteX18" fmla="*/ 189159 w 1034979"/>
                  <a:gd name="connsiteY18" fmla="*/ 927885 h 1505139"/>
                  <a:gd name="connsiteX19" fmla="*/ 181539 w 1034979"/>
                  <a:gd name="connsiteY19" fmla="*/ 925980 h 1505139"/>
                  <a:gd name="connsiteX20" fmla="*/ 170109 w 1034979"/>
                  <a:gd name="connsiteY20" fmla="*/ 920265 h 1505139"/>
                  <a:gd name="connsiteX21" fmla="*/ 164394 w 1034979"/>
                  <a:gd name="connsiteY21" fmla="*/ 916455 h 1505139"/>
                  <a:gd name="connsiteX22" fmla="*/ 156774 w 1034979"/>
                  <a:gd name="connsiteY22" fmla="*/ 905025 h 1505139"/>
                  <a:gd name="connsiteX23" fmla="*/ 145344 w 1034979"/>
                  <a:gd name="connsiteY23" fmla="*/ 901215 h 1505139"/>
                  <a:gd name="connsiteX24" fmla="*/ 139629 w 1034979"/>
                  <a:gd name="connsiteY24" fmla="*/ 897405 h 1505139"/>
                  <a:gd name="connsiteX25" fmla="*/ 133914 w 1034979"/>
                  <a:gd name="connsiteY25" fmla="*/ 895500 h 1505139"/>
                  <a:gd name="connsiteX26" fmla="*/ 116769 w 1034979"/>
                  <a:gd name="connsiteY26" fmla="*/ 891690 h 1505139"/>
                  <a:gd name="connsiteX27" fmla="*/ 111054 w 1034979"/>
                  <a:gd name="connsiteY27" fmla="*/ 885975 h 1505139"/>
                  <a:gd name="connsiteX28" fmla="*/ 101529 w 1034979"/>
                  <a:gd name="connsiteY28" fmla="*/ 868830 h 1505139"/>
                  <a:gd name="connsiteX29" fmla="*/ 84384 w 1034979"/>
                  <a:gd name="connsiteY29" fmla="*/ 861210 h 1505139"/>
                  <a:gd name="connsiteX30" fmla="*/ 78669 w 1034979"/>
                  <a:gd name="connsiteY30" fmla="*/ 859305 h 1505139"/>
                  <a:gd name="connsiteX31" fmla="*/ 59619 w 1034979"/>
                  <a:gd name="connsiteY31" fmla="*/ 863115 h 1505139"/>
                  <a:gd name="connsiteX32" fmla="*/ 53904 w 1034979"/>
                  <a:gd name="connsiteY32" fmla="*/ 866925 h 1505139"/>
                  <a:gd name="connsiteX33" fmla="*/ 50094 w 1034979"/>
                  <a:gd name="connsiteY33" fmla="*/ 872640 h 1505139"/>
                  <a:gd name="connsiteX34" fmla="*/ 46284 w 1034979"/>
                  <a:gd name="connsiteY34" fmla="*/ 884070 h 1505139"/>
                  <a:gd name="connsiteX35" fmla="*/ 50094 w 1034979"/>
                  <a:gd name="connsiteY35" fmla="*/ 922170 h 1505139"/>
                  <a:gd name="connsiteX36" fmla="*/ 53904 w 1034979"/>
                  <a:gd name="connsiteY36" fmla="*/ 927885 h 1505139"/>
                  <a:gd name="connsiteX37" fmla="*/ 59619 w 1034979"/>
                  <a:gd name="connsiteY37" fmla="*/ 931695 h 1505139"/>
                  <a:gd name="connsiteX38" fmla="*/ 63429 w 1034979"/>
                  <a:gd name="connsiteY38" fmla="*/ 937410 h 1505139"/>
                  <a:gd name="connsiteX39" fmla="*/ 80574 w 1034979"/>
                  <a:gd name="connsiteY39" fmla="*/ 946935 h 1505139"/>
                  <a:gd name="connsiteX40" fmla="*/ 103434 w 1034979"/>
                  <a:gd name="connsiteY40" fmla="*/ 948840 h 1505139"/>
                  <a:gd name="connsiteX41" fmla="*/ 124389 w 1034979"/>
                  <a:gd name="connsiteY41" fmla="*/ 954555 h 1505139"/>
                  <a:gd name="connsiteX42" fmla="*/ 130104 w 1034979"/>
                  <a:gd name="connsiteY42" fmla="*/ 956460 h 1505139"/>
                  <a:gd name="connsiteX43" fmla="*/ 135819 w 1034979"/>
                  <a:gd name="connsiteY43" fmla="*/ 962175 h 1505139"/>
                  <a:gd name="connsiteX44" fmla="*/ 143439 w 1034979"/>
                  <a:gd name="connsiteY44" fmla="*/ 964080 h 1505139"/>
                  <a:gd name="connsiteX45" fmla="*/ 166299 w 1034979"/>
                  <a:gd name="connsiteY45" fmla="*/ 967890 h 1505139"/>
                  <a:gd name="connsiteX46" fmla="*/ 191064 w 1034979"/>
                  <a:gd name="connsiteY46" fmla="*/ 973605 h 1505139"/>
                  <a:gd name="connsiteX47" fmla="*/ 208209 w 1034979"/>
                  <a:gd name="connsiteY47" fmla="*/ 979320 h 1505139"/>
                  <a:gd name="connsiteX48" fmla="*/ 213924 w 1034979"/>
                  <a:gd name="connsiteY48" fmla="*/ 981225 h 1505139"/>
                  <a:gd name="connsiteX49" fmla="*/ 229164 w 1034979"/>
                  <a:gd name="connsiteY49" fmla="*/ 985035 h 1505139"/>
                  <a:gd name="connsiteX50" fmla="*/ 248214 w 1034979"/>
                  <a:gd name="connsiteY50" fmla="*/ 990750 h 1505139"/>
                  <a:gd name="connsiteX51" fmla="*/ 253929 w 1034979"/>
                  <a:gd name="connsiteY51" fmla="*/ 994560 h 1505139"/>
                  <a:gd name="connsiteX52" fmla="*/ 267264 w 1034979"/>
                  <a:gd name="connsiteY52" fmla="*/ 1009800 h 1505139"/>
                  <a:gd name="connsiteX53" fmla="*/ 272979 w 1034979"/>
                  <a:gd name="connsiteY53" fmla="*/ 1028850 h 1505139"/>
                  <a:gd name="connsiteX54" fmla="*/ 274884 w 1034979"/>
                  <a:gd name="connsiteY54" fmla="*/ 1034565 h 1505139"/>
                  <a:gd name="connsiteX55" fmla="*/ 276789 w 1034979"/>
                  <a:gd name="connsiteY55" fmla="*/ 1040280 h 1505139"/>
                  <a:gd name="connsiteX56" fmla="*/ 278694 w 1034979"/>
                  <a:gd name="connsiteY56" fmla="*/ 1065045 h 1505139"/>
                  <a:gd name="connsiteX57" fmla="*/ 280599 w 1034979"/>
                  <a:gd name="connsiteY57" fmla="*/ 1070760 h 1505139"/>
                  <a:gd name="connsiteX58" fmla="*/ 278694 w 1034979"/>
                  <a:gd name="connsiteY58" fmla="*/ 1089810 h 1505139"/>
                  <a:gd name="connsiteX59" fmla="*/ 276789 w 1034979"/>
                  <a:gd name="connsiteY59" fmla="*/ 1099335 h 1505139"/>
                  <a:gd name="connsiteX60" fmla="*/ 263454 w 1034979"/>
                  <a:gd name="connsiteY60" fmla="*/ 1112670 h 1505139"/>
                  <a:gd name="connsiteX61" fmla="*/ 252024 w 1034979"/>
                  <a:gd name="connsiteY61" fmla="*/ 1120290 h 1505139"/>
                  <a:gd name="connsiteX62" fmla="*/ 240594 w 1034979"/>
                  <a:gd name="connsiteY62" fmla="*/ 1124100 h 1505139"/>
                  <a:gd name="connsiteX63" fmla="*/ 126294 w 1034979"/>
                  <a:gd name="connsiteY63" fmla="*/ 1124100 h 1505139"/>
                  <a:gd name="connsiteX64" fmla="*/ 120579 w 1034979"/>
                  <a:gd name="connsiteY64" fmla="*/ 1126005 h 1505139"/>
                  <a:gd name="connsiteX65" fmla="*/ 105339 w 1034979"/>
                  <a:gd name="connsiteY65" fmla="*/ 1127910 h 1505139"/>
                  <a:gd name="connsiteX66" fmla="*/ 88194 w 1034979"/>
                  <a:gd name="connsiteY66" fmla="*/ 1133625 h 1505139"/>
                  <a:gd name="connsiteX67" fmla="*/ 82479 w 1034979"/>
                  <a:gd name="connsiteY67" fmla="*/ 1135530 h 1505139"/>
                  <a:gd name="connsiteX68" fmla="*/ 76764 w 1034979"/>
                  <a:gd name="connsiteY68" fmla="*/ 1139340 h 1505139"/>
                  <a:gd name="connsiteX69" fmla="*/ 65334 w 1034979"/>
                  <a:gd name="connsiteY69" fmla="*/ 1141245 h 1505139"/>
                  <a:gd name="connsiteX70" fmla="*/ 27234 w 1034979"/>
                  <a:gd name="connsiteY70" fmla="*/ 1143150 h 1505139"/>
                  <a:gd name="connsiteX71" fmla="*/ 15804 w 1034979"/>
                  <a:gd name="connsiteY71" fmla="*/ 1148865 h 1505139"/>
                  <a:gd name="connsiteX72" fmla="*/ 6279 w 1034979"/>
                  <a:gd name="connsiteY72" fmla="*/ 1158390 h 1505139"/>
                  <a:gd name="connsiteX73" fmla="*/ 4374 w 1034979"/>
                  <a:gd name="connsiteY73" fmla="*/ 1164105 h 1505139"/>
                  <a:gd name="connsiteX74" fmla="*/ 564 w 1034979"/>
                  <a:gd name="connsiteY74" fmla="*/ 1169820 h 1505139"/>
                  <a:gd name="connsiteX75" fmla="*/ 6279 w 1034979"/>
                  <a:gd name="connsiteY75" fmla="*/ 1202205 h 1505139"/>
                  <a:gd name="connsiteX76" fmla="*/ 11994 w 1034979"/>
                  <a:gd name="connsiteY76" fmla="*/ 1206015 h 1505139"/>
                  <a:gd name="connsiteX77" fmla="*/ 17709 w 1034979"/>
                  <a:gd name="connsiteY77" fmla="*/ 1207920 h 1505139"/>
                  <a:gd name="connsiteX78" fmla="*/ 145344 w 1034979"/>
                  <a:gd name="connsiteY78" fmla="*/ 1206015 h 1505139"/>
                  <a:gd name="connsiteX79" fmla="*/ 152964 w 1034979"/>
                  <a:gd name="connsiteY79" fmla="*/ 1204110 h 1505139"/>
                  <a:gd name="connsiteX80" fmla="*/ 303459 w 1034979"/>
                  <a:gd name="connsiteY80" fmla="*/ 1198395 h 1505139"/>
                  <a:gd name="connsiteX81" fmla="*/ 318699 w 1034979"/>
                  <a:gd name="connsiteY81" fmla="*/ 1206015 h 1505139"/>
                  <a:gd name="connsiteX82" fmla="*/ 330129 w 1034979"/>
                  <a:gd name="connsiteY82" fmla="*/ 1211730 h 1505139"/>
                  <a:gd name="connsiteX83" fmla="*/ 333939 w 1034979"/>
                  <a:gd name="connsiteY83" fmla="*/ 1217445 h 1505139"/>
                  <a:gd name="connsiteX84" fmla="*/ 339654 w 1034979"/>
                  <a:gd name="connsiteY84" fmla="*/ 1219350 h 1505139"/>
                  <a:gd name="connsiteX85" fmla="*/ 351084 w 1034979"/>
                  <a:gd name="connsiteY85" fmla="*/ 1226970 h 1505139"/>
                  <a:gd name="connsiteX86" fmla="*/ 356799 w 1034979"/>
                  <a:gd name="connsiteY86" fmla="*/ 1230780 h 1505139"/>
                  <a:gd name="connsiteX87" fmla="*/ 360609 w 1034979"/>
                  <a:gd name="connsiteY87" fmla="*/ 1236495 h 1505139"/>
                  <a:gd name="connsiteX88" fmla="*/ 366324 w 1034979"/>
                  <a:gd name="connsiteY88" fmla="*/ 1247925 h 1505139"/>
                  <a:gd name="connsiteX89" fmla="*/ 362514 w 1034979"/>
                  <a:gd name="connsiteY89" fmla="*/ 1274595 h 1505139"/>
                  <a:gd name="connsiteX90" fmla="*/ 358704 w 1034979"/>
                  <a:gd name="connsiteY90" fmla="*/ 1280310 h 1505139"/>
                  <a:gd name="connsiteX91" fmla="*/ 356799 w 1034979"/>
                  <a:gd name="connsiteY91" fmla="*/ 1286025 h 1505139"/>
                  <a:gd name="connsiteX92" fmla="*/ 352989 w 1034979"/>
                  <a:gd name="connsiteY92" fmla="*/ 1291740 h 1505139"/>
                  <a:gd name="connsiteX93" fmla="*/ 351084 w 1034979"/>
                  <a:gd name="connsiteY93" fmla="*/ 1297455 h 1505139"/>
                  <a:gd name="connsiteX94" fmla="*/ 347274 w 1034979"/>
                  <a:gd name="connsiteY94" fmla="*/ 1303170 h 1505139"/>
                  <a:gd name="connsiteX95" fmla="*/ 330129 w 1034979"/>
                  <a:gd name="connsiteY95" fmla="*/ 1369845 h 1505139"/>
                  <a:gd name="connsiteX96" fmla="*/ 328224 w 1034979"/>
                  <a:gd name="connsiteY96" fmla="*/ 1421280 h 1505139"/>
                  <a:gd name="connsiteX97" fmla="*/ 330129 w 1034979"/>
                  <a:gd name="connsiteY97" fmla="*/ 1446045 h 1505139"/>
                  <a:gd name="connsiteX98" fmla="*/ 332034 w 1034979"/>
                  <a:gd name="connsiteY98" fmla="*/ 1451760 h 1505139"/>
                  <a:gd name="connsiteX99" fmla="*/ 335844 w 1034979"/>
                  <a:gd name="connsiteY99" fmla="*/ 1455570 h 1505139"/>
                  <a:gd name="connsiteX100" fmla="*/ 364419 w 1034979"/>
                  <a:gd name="connsiteY100" fmla="*/ 1501290 h 1505139"/>
                  <a:gd name="connsiteX101" fmla="*/ 387279 w 1034979"/>
                  <a:gd name="connsiteY101" fmla="*/ 1503195 h 1505139"/>
                  <a:gd name="connsiteX102" fmla="*/ 392994 w 1034979"/>
                  <a:gd name="connsiteY102" fmla="*/ 1497480 h 1505139"/>
                  <a:gd name="connsiteX103" fmla="*/ 394899 w 1034979"/>
                  <a:gd name="connsiteY103" fmla="*/ 1486050 h 1505139"/>
                  <a:gd name="connsiteX104" fmla="*/ 396804 w 1034979"/>
                  <a:gd name="connsiteY104" fmla="*/ 1480335 h 1505139"/>
                  <a:gd name="connsiteX105" fmla="*/ 398709 w 1034979"/>
                  <a:gd name="connsiteY105" fmla="*/ 1463190 h 1505139"/>
                  <a:gd name="connsiteX106" fmla="*/ 400614 w 1034979"/>
                  <a:gd name="connsiteY106" fmla="*/ 1449855 h 1505139"/>
                  <a:gd name="connsiteX107" fmla="*/ 404424 w 1034979"/>
                  <a:gd name="connsiteY107" fmla="*/ 1392705 h 1505139"/>
                  <a:gd name="connsiteX108" fmla="*/ 410139 w 1034979"/>
                  <a:gd name="connsiteY108" fmla="*/ 1381275 h 1505139"/>
                  <a:gd name="connsiteX109" fmla="*/ 413949 w 1034979"/>
                  <a:gd name="connsiteY109" fmla="*/ 1367940 h 1505139"/>
                  <a:gd name="connsiteX110" fmla="*/ 415854 w 1034979"/>
                  <a:gd name="connsiteY110" fmla="*/ 1362225 h 1505139"/>
                  <a:gd name="connsiteX111" fmla="*/ 417759 w 1034979"/>
                  <a:gd name="connsiteY111" fmla="*/ 1348890 h 1505139"/>
                  <a:gd name="connsiteX112" fmla="*/ 421569 w 1034979"/>
                  <a:gd name="connsiteY112" fmla="*/ 1337460 h 1505139"/>
                  <a:gd name="connsiteX113" fmla="*/ 427284 w 1034979"/>
                  <a:gd name="connsiteY113" fmla="*/ 1324125 h 1505139"/>
                  <a:gd name="connsiteX114" fmla="*/ 436809 w 1034979"/>
                  <a:gd name="connsiteY114" fmla="*/ 1312695 h 1505139"/>
                  <a:gd name="connsiteX115" fmla="*/ 450144 w 1034979"/>
                  <a:gd name="connsiteY115" fmla="*/ 1297455 h 1505139"/>
                  <a:gd name="connsiteX116" fmla="*/ 457764 w 1034979"/>
                  <a:gd name="connsiteY116" fmla="*/ 1286025 h 1505139"/>
                  <a:gd name="connsiteX117" fmla="*/ 461574 w 1034979"/>
                  <a:gd name="connsiteY117" fmla="*/ 1274595 h 1505139"/>
                  <a:gd name="connsiteX118" fmla="*/ 465384 w 1034979"/>
                  <a:gd name="connsiteY118" fmla="*/ 1259355 h 1505139"/>
                  <a:gd name="connsiteX119" fmla="*/ 467289 w 1034979"/>
                  <a:gd name="connsiteY119" fmla="*/ 1253640 h 1505139"/>
                  <a:gd name="connsiteX120" fmla="*/ 507294 w 1034979"/>
                  <a:gd name="connsiteY120" fmla="*/ 1247925 h 1505139"/>
                  <a:gd name="connsiteX121" fmla="*/ 535869 w 1034979"/>
                  <a:gd name="connsiteY121" fmla="*/ 1238400 h 1505139"/>
                  <a:gd name="connsiteX122" fmla="*/ 541584 w 1034979"/>
                  <a:gd name="connsiteY122" fmla="*/ 1236495 h 1505139"/>
                  <a:gd name="connsiteX123" fmla="*/ 547299 w 1034979"/>
                  <a:gd name="connsiteY123" fmla="*/ 1234590 h 1505139"/>
                  <a:gd name="connsiteX124" fmla="*/ 554919 w 1034979"/>
                  <a:gd name="connsiteY124" fmla="*/ 1232685 h 1505139"/>
                  <a:gd name="connsiteX125" fmla="*/ 573969 w 1034979"/>
                  <a:gd name="connsiteY125" fmla="*/ 1225065 h 1505139"/>
                  <a:gd name="connsiteX126" fmla="*/ 585399 w 1034979"/>
                  <a:gd name="connsiteY126" fmla="*/ 1221255 h 1505139"/>
                  <a:gd name="connsiteX127" fmla="*/ 720654 w 1034979"/>
                  <a:gd name="connsiteY127" fmla="*/ 1305075 h 1505139"/>
                  <a:gd name="connsiteX128" fmla="*/ 733989 w 1034979"/>
                  <a:gd name="connsiteY128" fmla="*/ 1314600 h 1505139"/>
                  <a:gd name="connsiteX129" fmla="*/ 743514 w 1034979"/>
                  <a:gd name="connsiteY129" fmla="*/ 1316505 h 1505139"/>
                  <a:gd name="connsiteX130" fmla="*/ 749229 w 1034979"/>
                  <a:gd name="connsiteY130" fmla="*/ 1318410 h 1505139"/>
                  <a:gd name="connsiteX131" fmla="*/ 762564 w 1034979"/>
                  <a:gd name="connsiteY131" fmla="*/ 1324125 h 1505139"/>
                  <a:gd name="connsiteX132" fmla="*/ 777804 w 1034979"/>
                  <a:gd name="connsiteY132" fmla="*/ 1322220 h 1505139"/>
                  <a:gd name="connsiteX133" fmla="*/ 789234 w 1034979"/>
                  <a:gd name="connsiteY133" fmla="*/ 1316505 h 1505139"/>
                  <a:gd name="connsiteX134" fmla="*/ 794949 w 1034979"/>
                  <a:gd name="connsiteY134" fmla="*/ 1314600 h 1505139"/>
                  <a:gd name="connsiteX135" fmla="*/ 802569 w 1034979"/>
                  <a:gd name="connsiteY135" fmla="*/ 1297455 h 1505139"/>
                  <a:gd name="connsiteX136" fmla="*/ 800664 w 1034979"/>
                  <a:gd name="connsiteY136" fmla="*/ 1272690 h 1505139"/>
                  <a:gd name="connsiteX137" fmla="*/ 798759 w 1034979"/>
                  <a:gd name="connsiteY137" fmla="*/ 1266975 h 1505139"/>
                  <a:gd name="connsiteX138" fmla="*/ 796854 w 1034979"/>
                  <a:gd name="connsiteY138" fmla="*/ 1259355 h 1505139"/>
                  <a:gd name="connsiteX139" fmla="*/ 783519 w 1034979"/>
                  <a:gd name="connsiteY139" fmla="*/ 1242210 h 1505139"/>
                  <a:gd name="connsiteX140" fmla="*/ 773994 w 1034979"/>
                  <a:gd name="connsiteY140" fmla="*/ 1236495 h 1505139"/>
                  <a:gd name="connsiteX141" fmla="*/ 648264 w 1034979"/>
                  <a:gd name="connsiteY141" fmla="*/ 1145055 h 1505139"/>
                  <a:gd name="connsiteX142" fmla="*/ 644454 w 1034979"/>
                  <a:gd name="connsiteY142" fmla="*/ 1127910 h 1505139"/>
                  <a:gd name="connsiteX143" fmla="*/ 646359 w 1034979"/>
                  <a:gd name="connsiteY143" fmla="*/ 1120290 h 1505139"/>
                  <a:gd name="connsiteX144" fmla="*/ 650169 w 1034979"/>
                  <a:gd name="connsiteY144" fmla="*/ 1103145 h 1505139"/>
                  <a:gd name="connsiteX145" fmla="*/ 653979 w 1034979"/>
                  <a:gd name="connsiteY145" fmla="*/ 1097430 h 1505139"/>
                  <a:gd name="connsiteX146" fmla="*/ 655884 w 1034979"/>
                  <a:gd name="connsiteY146" fmla="*/ 1091715 h 1505139"/>
                  <a:gd name="connsiteX147" fmla="*/ 661599 w 1034979"/>
                  <a:gd name="connsiteY147" fmla="*/ 1089810 h 1505139"/>
                  <a:gd name="connsiteX148" fmla="*/ 671124 w 1034979"/>
                  <a:gd name="connsiteY148" fmla="*/ 1078380 h 1505139"/>
                  <a:gd name="connsiteX149" fmla="*/ 724464 w 1034979"/>
                  <a:gd name="connsiteY149" fmla="*/ 1070760 h 1505139"/>
                  <a:gd name="connsiteX150" fmla="*/ 842574 w 1034979"/>
                  <a:gd name="connsiteY150" fmla="*/ 1072665 h 1505139"/>
                  <a:gd name="connsiteX151" fmla="*/ 871149 w 1034979"/>
                  <a:gd name="connsiteY151" fmla="*/ 1074570 h 1505139"/>
                  <a:gd name="connsiteX152" fmla="*/ 899724 w 1034979"/>
                  <a:gd name="connsiteY152" fmla="*/ 1080285 h 1505139"/>
                  <a:gd name="connsiteX153" fmla="*/ 922584 w 1034979"/>
                  <a:gd name="connsiteY153" fmla="*/ 1084095 h 1505139"/>
                  <a:gd name="connsiteX154" fmla="*/ 951159 w 1034979"/>
                  <a:gd name="connsiteY154" fmla="*/ 1089810 h 1505139"/>
                  <a:gd name="connsiteX155" fmla="*/ 956874 w 1034979"/>
                  <a:gd name="connsiteY155" fmla="*/ 1089810 h 1505139"/>
                  <a:gd name="connsiteX156" fmla="*/ 1002594 w 1034979"/>
                  <a:gd name="connsiteY156" fmla="*/ 1087905 h 1505139"/>
                  <a:gd name="connsiteX157" fmla="*/ 1031169 w 1034979"/>
                  <a:gd name="connsiteY157" fmla="*/ 1080285 h 1505139"/>
                  <a:gd name="connsiteX158" fmla="*/ 1034979 w 1034979"/>
                  <a:gd name="connsiteY158" fmla="*/ 1074570 h 1505139"/>
                  <a:gd name="connsiteX159" fmla="*/ 1033074 w 1034979"/>
                  <a:gd name="connsiteY159" fmla="*/ 1055520 h 1505139"/>
                  <a:gd name="connsiteX160" fmla="*/ 1027359 w 1034979"/>
                  <a:gd name="connsiteY160" fmla="*/ 1051710 h 1505139"/>
                  <a:gd name="connsiteX161" fmla="*/ 1012119 w 1034979"/>
                  <a:gd name="connsiteY161" fmla="*/ 1049805 h 1505139"/>
                  <a:gd name="connsiteX162" fmla="*/ 1006404 w 1034979"/>
                  <a:gd name="connsiteY162" fmla="*/ 1047900 h 1505139"/>
                  <a:gd name="connsiteX163" fmla="*/ 998784 w 1034979"/>
                  <a:gd name="connsiteY163" fmla="*/ 1045995 h 1505139"/>
                  <a:gd name="connsiteX164" fmla="*/ 987354 w 1034979"/>
                  <a:gd name="connsiteY164" fmla="*/ 1038375 h 1505139"/>
                  <a:gd name="connsiteX165" fmla="*/ 975924 w 1034979"/>
                  <a:gd name="connsiteY165" fmla="*/ 1034565 h 1505139"/>
                  <a:gd name="connsiteX166" fmla="*/ 970209 w 1034979"/>
                  <a:gd name="connsiteY166" fmla="*/ 1032660 h 1505139"/>
                  <a:gd name="connsiteX167" fmla="*/ 962589 w 1034979"/>
                  <a:gd name="connsiteY167" fmla="*/ 1030755 h 1505139"/>
                  <a:gd name="connsiteX168" fmla="*/ 956874 w 1034979"/>
                  <a:gd name="connsiteY168" fmla="*/ 1028850 h 1505139"/>
                  <a:gd name="connsiteX169" fmla="*/ 935919 w 1034979"/>
                  <a:gd name="connsiteY169" fmla="*/ 1023135 h 1505139"/>
                  <a:gd name="connsiteX170" fmla="*/ 930204 w 1034979"/>
                  <a:gd name="connsiteY170" fmla="*/ 1021230 h 1505139"/>
                  <a:gd name="connsiteX171" fmla="*/ 825429 w 1034979"/>
                  <a:gd name="connsiteY171" fmla="*/ 1023135 h 1505139"/>
                  <a:gd name="connsiteX172" fmla="*/ 819714 w 1034979"/>
                  <a:gd name="connsiteY172" fmla="*/ 1025040 h 1505139"/>
                  <a:gd name="connsiteX173" fmla="*/ 730179 w 1034979"/>
                  <a:gd name="connsiteY173" fmla="*/ 1026945 h 1505139"/>
                  <a:gd name="connsiteX174" fmla="*/ 716844 w 1034979"/>
                  <a:gd name="connsiteY174" fmla="*/ 1030755 h 1505139"/>
                  <a:gd name="connsiteX175" fmla="*/ 695889 w 1034979"/>
                  <a:gd name="connsiteY175" fmla="*/ 1032660 h 1505139"/>
                  <a:gd name="connsiteX176" fmla="*/ 669219 w 1034979"/>
                  <a:gd name="connsiteY176" fmla="*/ 1034565 h 1505139"/>
                  <a:gd name="connsiteX177" fmla="*/ 669219 w 1034979"/>
                  <a:gd name="connsiteY177" fmla="*/ 1034565 h 1505139"/>
                  <a:gd name="connsiteX178" fmla="*/ 646359 w 1034979"/>
                  <a:gd name="connsiteY178" fmla="*/ 1038375 h 1505139"/>
                  <a:gd name="connsiteX179" fmla="*/ 642549 w 1034979"/>
                  <a:gd name="connsiteY179" fmla="*/ 1026945 h 1505139"/>
                  <a:gd name="connsiteX180" fmla="*/ 640644 w 1034979"/>
                  <a:gd name="connsiteY180" fmla="*/ 1021230 h 1505139"/>
                  <a:gd name="connsiteX181" fmla="*/ 642549 w 1034979"/>
                  <a:gd name="connsiteY181" fmla="*/ 1004085 h 1505139"/>
                  <a:gd name="connsiteX182" fmla="*/ 644454 w 1034979"/>
                  <a:gd name="connsiteY182" fmla="*/ 998370 h 1505139"/>
                  <a:gd name="connsiteX183" fmla="*/ 661599 w 1034979"/>
                  <a:gd name="connsiteY183" fmla="*/ 988845 h 1505139"/>
                  <a:gd name="connsiteX184" fmla="*/ 673029 w 1034979"/>
                  <a:gd name="connsiteY184" fmla="*/ 981225 h 1505139"/>
                  <a:gd name="connsiteX185" fmla="*/ 674934 w 1034979"/>
                  <a:gd name="connsiteY185" fmla="*/ 975510 h 1505139"/>
                  <a:gd name="connsiteX186" fmla="*/ 680649 w 1034979"/>
                  <a:gd name="connsiteY186" fmla="*/ 973605 h 1505139"/>
                  <a:gd name="connsiteX187" fmla="*/ 686364 w 1034979"/>
                  <a:gd name="connsiteY187" fmla="*/ 969795 h 1505139"/>
                  <a:gd name="connsiteX188" fmla="*/ 695889 w 1034979"/>
                  <a:gd name="connsiteY188" fmla="*/ 960270 h 1505139"/>
                  <a:gd name="connsiteX189" fmla="*/ 705414 w 1034979"/>
                  <a:gd name="connsiteY189" fmla="*/ 948840 h 1505139"/>
                  <a:gd name="connsiteX190" fmla="*/ 716844 w 1034979"/>
                  <a:gd name="connsiteY190" fmla="*/ 941220 h 1505139"/>
                  <a:gd name="connsiteX191" fmla="*/ 732084 w 1034979"/>
                  <a:gd name="connsiteY191" fmla="*/ 927885 h 1505139"/>
                  <a:gd name="connsiteX192" fmla="*/ 741609 w 1034979"/>
                  <a:gd name="connsiteY192" fmla="*/ 916455 h 1505139"/>
                  <a:gd name="connsiteX193" fmla="*/ 753039 w 1034979"/>
                  <a:gd name="connsiteY193" fmla="*/ 906930 h 1505139"/>
                  <a:gd name="connsiteX194" fmla="*/ 758754 w 1034979"/>
                  <a:gd name="connsiteY194" fmla="*/ 895500 h 1505139"/>
                  <a:gd name="connsiteX195" fmla="*/ 760659 w 1034979"/>
                  <a:gd name="connsiteY195" fmla="*/ 889785 h 1505139"/>
                  <a:gd name="connsiteX196" fmla="*/ 766374 w 1034979"/>
                  <a:gd name="connsiteY196" fmla="*/ 878355 h 1505139"/>
                  <a:gd name="connsiteX197" fmla="*/ 764469 w 1034979"/>
                  <a:gd name="connsiteY197" fmla="*/ 863115 h 1505139"/>
                  <a:gd name="connsiteX198" fmla="*/ 758754 w 1034979"/>
                  <a:gd name="connsiteY198" fmla="*/ 861210 h 1505139"/>
                  <a:gd name="connsiteX199" fmla="*/ 737799 w 1034979"/>
                  <a:gd name="connsiteY199" fmla="*/ 863115 h 1505139"/>
                  <a:gd name="connsiteX200" fmla="*/ 732084 w 1034979"/>
                  <a:gd name="connsiteY200" fmla="*/ 866925 h 1505139"/>
                  <a:gd name="connsiteX201" fmla="*/ 720654 w 1034979"/>
                  <a:gd name="connsiteY201" fmla="*/ 870735 h 1505139"/>
                  <a:gd name="connsiteX202" fmla="*/ 716844 w 1034979"/>
                  <a:gd name="connsiteY202" fmla="*/ 876450 h 1505139"/>
                  <a:gd name="connsiteX203" fmla="*/ 711129 w 1034979"/>
                  <a:gd name="connsiteY203" fmla="*/ 878355 h 1505139"/>
                  <a:gd name="connsiteX204" fmla="*/ 705414 w 1034979"/>
                  <a:gd name="connsiteY204" fmla="*/ 882165 h 1505139"/>
                  <a:gd name="connsiteX205" fmla="*/ 699699 w 1034979"/>
                  <a:gd name="connsiteY205" fmla="*/ 887880 h 1505139"/>
                  <a:gd name="connsiteX206" fmla="*/ 692079 w 1034979"/>
                  <a:gd name="connsiteY206" fmla="*/ 891690 h 1505139"/>
                  <a:gd name="connsiteX207" fmla="*/ 650169 w 1034979"/>
                  <a:gd name="connsiteY207" fmla="*/ 920265 h 1505139"/>
                  <a:gd name="connsiteX208" fmla="*/ 636834 w 1034979"/>
                  <a:gd name="connsiteY208" fmla="*/ 931695 h 1505139"/>
                  <a:gd name="connsiteX209" fmla="*/ 627309 w 1034979"/>
                  <a:gd name="connsiteY209" fmla="*/ 948840 h 1505139"/>
                  <a:gd name="connsiteX210" fmla="*/ 602544 w 1034979"/>
                  <a:gd name="connsiteY210" fmla="*/ 954555 h 1505139"/>
                  <a:gd name="connsiteX211" fmla="*/ 589209 w 1034979"/>
                  <a:gd name="connsiteY211" fmla="*/ 958365 h 1505139"/>
                  <a:gd name="connsiteX212" fmla="*/ 573969 w 1034979"/>
                  <a:gd name="connsiteY212" fmla="*/ 956460 h 1505139"/>
                  <a:gd name="connsiteX213" fmla="*/ 562539 w 1034979"/>
                  <a:gd name="connsiteY213" fmla="*/ 952650 h 1505139"/>
                  <a:gd name="connsiteX214" fmla="*/ 551109 w 1034979"/>
                  <a:gd name="connsiteY214" fmla="*/ 948840 h 1505139"/>
                  <a:gd name="connsiteX215" fmla="*/ 539679 w 1034979"/>
                  <a:gd name="connsiteY215" fmla="*/ 945030 h 1505139"/>
                  <a:gd name="connsiteX216" fmla="*/ 533964 w 1034979"/>
                  <a:gd name="connsiteY216" fmla="*/ 943125 h 1505139"/>
                  <a:gd name="connsiteX217" fmla="*/ 528249 w 1034979"/>
                  <a:gd name="connsiteY217" fmla="*/ 939315 h 1505139"/>
                  <a:gd name="connsiteX218" fmla="*/ 516819 w 1034979"/>
                  <a:gd name="connsiteY218" fmla="*/ 933600 h 1505139"/>
                  <a:gd name="connsiteX219" fmla="*/ 509199 w 1034979"/>
                  <a:gd name="connsiteY219" fmla="*/ 922170 h 1505139"/>
                  <a:gd name="connsiteX220" fmla="*/ 505389 w 1034979"/>
                  <a:gd name="connsiteY220" fmla="*/ 901215 h 1505139"/>
                  <a:gd name="connsiteX221" fmla="*/ 507294 w 1034979"/>
                  <a:gd name="connsiteY221" fmla="*/ 836445 h 1505139"/>
                  <a:gd name="connsiteX222" fmla="*/ 513009 w 1034979"/>
                  <a:gd name="connsiteY222" fmla="*/ 823110 h 1505139"/>
                  <a:gd name="connsiteX223" fmla="*/ 503484 w 1034979"/>
                  <a:gd name="connsiteY223" fmla="*/ 346860 h 1505139"/>
                  <a:gd name="connsiteX224" fmla="*/ 499674 w 1034979"/>
                  <a:gd name="connsiteY224" fmla="*/ 55395 h 1505139"/>
                  <a:gd name="connsiteX225" fmla="*/ 490149 w 1034979"/>
                  <a:gd name="connsiteY225" fmla="*/ 28725 h 1505139"/>
                  <a:gd name="connsiteX226" fmla="*/ 488244 w 1034979"/>
                  <a:gd name="connsiteY226" fmla="*/ 23010 h 1505139"/>
                  <a:gd name="connsiteX227" fmla="*/ 484434 w 1034979"/>
                  <a:gd name="connsiteY227" fmla="*/ 17295 h 1505139"/>
                  <a:gd name="connsiteX228" fmla="*/ 478719 w 1034979"/>
                  <a:gd name="connsiteY228" fmla="*/ 5865 h 1505139"/>
                  <a:gd name="connsiteX229" fmla="*/ 429189 w 1034979"/>
                  <a:gd name="connsiteY229" fmla="*/ 150 h 1505139"/>
                  <a:gd name="connsiteX230" fmla="*/ 419664 w 1034979"/>
                  <a:gd name="connsiteY230" fmla="*/ 49680 h 1505139"/>
                  <a:gd name="connsiteX231" fmla="*/ 423474 w 1034979"/>
                  <a:gd name="connsiteY231" fmla="*/ 61110 h 1505139"/>
                  <a:gd name="connsiteX232" fmla="*/ 425379 w 1034979"/>
                  <a:gd name="connsiteY232" fmla="*/ 66825 h 1505139"/>
                  <a:gd name="connsiteX233" fmla="*/ 425379 w 1034979"/>
                  <a:gd name="connsiteY233" fmla="*/ 72540 h 1505139"/>
                  <a:gd name="connsiteX234" fmla="*/ 429189 w 1034979"/>
                  <a:gd name="connsiteY234" fmla="*/ 226845 h 1505139"/>
                  <a:gd name="connsiteX235" fmla="*/ 440619 w 1034979"/>
                  <a:gd name="connsiteY235" fmla="*/ 409725 h 1505139"/>
                  <a:gd name="connsiteX236" fmla="*/ 425379 w 1034979"/>
                  <a:gd name="connsiteY236" fmla="*/ 706905 h 1505139"/>
                  <a:gd name="connsiteX237" fmla="*/ 417759 w 1034979"/>
                  <a:gd name="connsiteY237" fmla="*/ 834540 h 1505139"/>
                  <a:gd name="connsiteX238" fmla="*/ 413949 w 1034979"/>
                  <a:gd name="connsiteY238" fmla="*/ 851685 h 1505139"/>
                  <a:gd name="connsiteX239" fmla="*/ 417759 w 1034979"/>
                  <a:gd name="connsiteY239" fmla="*/ 872640 h 1505139"/>
                  <a:gd name="connsiteX240" fmla="*/ 421569 w 1034979"/>
                  <a:gd name="connsiteY240" fmla="*/ 878355 h 1505139"/>
                  <a:gd name="connsiteX241" fmla="*/ 425379 w 1034979"/>
                  <a:gd name="connsiteY241" fmla="*/ 889785 h 1505139"/>
                  <a:gd name="connsiteX242" fmla="*/ 423474 w 1034979"/>
                  <a:gd name="connsiteY242" fmla="*/ 916455 h 1505139"/>
                  <a:gd name="connsiteX243" fmla="*/ 417759 w 1034979"/>
                  <a:gd name="connsiteY243" fmla="*/ 918360 h 1505139"/>
                  <a:gd name="connsiteX244" fmla="*/ 412044 w 1034979"/>
                  <a:gd name="connsiteY244" fmla="*/ 922170 h 1505139"/>
                  <a:gd name="connsiteX245" fmla="*/ 421569 w 1034979"/>
                  <a:gd name="connsiteY245" fmla="*/ 918360 h 1505139"/>
                  <a:gd name="connsiteX0" fmla="*/ 421569 w 1034979"/>
                  <a:gd name="connsiteY0" fmla="*/ 918360 h 1505139"/>
                  <a:gd name="connsiteX1" fmla="*/ 421569 w 1034979"/>
                  <a:gd name="connsiteY1" fmla="*/ 918360 h 1505139"/>
                  <a:gd name="connsiteX2" fmla="*/ 394899 w 1034979"/>
                  <a:gd name="connsiteY2" fmla="*/ 927885 h 1505139"/>
                  <a:gd name="connsiteX3" fmla="*/ 387279 w 1034979"/>
                  <a:gd name="connsiteY3" fmla="*/ 929790 h 1505139"/>
                  <a:gd name="connsiteX4" fmla="*/ 356799 w 1034979"/>
                  <a:gd name="connsiteY4" fmla="*/ 931695 h 1505139"/>
                  <a:gd name="connsiteX5" fmla="*/ 351084 w 1034979"/>
                  <a:gd name="connsiteY5" fmla="*/ 935505 h 1505139"/>
                  <a:gd name="connsiteX6" fmla="*/ 339654 w 1034979"/>
                  <a:gd name="connsiteY6" fmla="*/ 945030 h 1505139"/>
                  <a:gd name="connsiteX7" fmla="*/ 328224 w 1034979"/>
                  <a:gd name="connsiteY7" fmla="*/ 948840 h 1505139"/>
                  <a:gd name="connsiteX8" fmla="*/ 312984 w 1034979"/>
                  <a:gd name="connsiteY8" fmla="*/ 954555 h 1505139"/>
                  <a:gd name="connsiteX9" fmla="*/ 265359 w 1034979"/>
                  <a:gd name="connsiteY9" fmla="*/ 950745 h 1505139"/>
                  <a:gd name="connsiteX10" fmla="*/ 253929 w 1034979"/>
                  <a:gd name="connsiteY10" fmla="*/ 946935 h 1505139"/>
                  <a:gd name="connsiteX11" fmla="*/ 242499 w 1034979"/>
                  <a:gd name="connsiteY11" fmla="*/ 943125 h 1505139"/>
                  <a:gd name="connsiteX12" fmla="*/ 236784 w 1034979"/>
                  <a:gd name="connsiteY12" fmla="*/ 941220 h 1505139"/>
                  <a:gd name="connsiteX13" fmla="*/ 231069 w 1034979"/>
                  <a:gd name="connsiteY13" fmla="*/ 939315 h 1505139"/>
                  <a:gd name="connsiteX14" fmla="*/ 219639 w 1034979"/>
                  <a:gd name="connsiteY14" fmla="*/ 937410 h 1505139"/>
                  <a:gd name="connsiteX15" fmla="*/ 213924 w 1034979"/>
                  <a:gd name="connsiteY15" fmla="*/ 935505 h 1505139"/>
                  <a:gd name="connsiteX16" fmla="*/ 206304 w 1034979"/>
                  <a:gd name="connsiteY16" fmla="*/ 933600 h 1505139"/>
                  <a:gd name="connsiteX17" fmla="*/ 194874 w 1034979"/>
                  <a:gd name="connsiteY17" fmla="*/ 929790 h 1505139"/>
                  <a:gd name="connsiteX18" fmla="*/ 189159 w 1034979"/>
                  <a:gd name="connsiteY18" fmla="*/ 927885 h 1505139"/>
                  <a:gd name="connsiteX19" fmla="*/ 181539 w 1034979"/>
                  <a:gd name="connsiteY19" fmla="*/ 925980 h 1505139"/>
                  <a:gd name="connsiteX20" fmla="*/ 170109 w 1034979"/>
                  <a:gd name="connsiteY20" fmla="*/ 920265 h 1505139"/>
                  <a:gd name="connsiteX21" fmla="*/ 164394 w 1034979"/>
                  <a:gd name="connsiteY21" fmla="*/ 916455 h 1505139"/>
                  <a:gd name="connsiteX22" fmla="*/ 156774 w 1034979"/>
                  <a:gd name="connsiteY22" fmla="*/ 905025 h 1505139"/>
                  <a:gd name="connsiteX23" fmla="*/ 145344 w 1034979"/>
                  <a:gd name="connsiteY23" fmla="*/ 901215 h 1505139"/>
                  <a:gd name="connsiteX24" fmla="*/ 139629 w 1034979"/>
                  <a:gd name="connsiteY24" fmla="*/ 897405 h 1505139"/>
                  <a:gd name="connsiteX25" fmla="*/ 133914 w 1034979"/>
                  <a:gd name="connsiteY25" fmla="*/ 895500 h 1505139"/>
                  <a:gd name="connsiteX26" fmla="*/ 116769 w 1034979"/>
                  <a:gd name="connsiteY26" fmla="*/ 891690 h 1505139"/>
                  <a:gd name="connsiteX27" fmla="*/ 111054 w 1034979"/>
                  <a:gd name="connsiteY27" fmla="*/ 885975 h 1505139"/>
                  <a:gd name="connsiteX28" fmla="*/ 101529 w 1034979"/>
                  <a:gd name="connsiteY28" fmla="*/ 868830 h 1505139"/>
                  <a:gd name="connsiteX29" fmla="*/ 84384 w 1034979"/>
                  <a:gd name="connsiteY29" fmla="*/ 861210 h 1505139"/>
                  <a:gd name="connsiteX30" fmla="*/ 78669 w 1034979"/>
                  <a:gd name="connsiteY30" fmla="*/ 859305 h 1505139"/>
                  <a:gd name="connsiteX31" fmla="*/ 59619 w 1034979"/>
                  <a:gd name="connsiteY31" fmla="*/ 863115 h 1505139"/>
                  <a:gd name="connsiteX32" fmla="*/ 53904 w 1034979"/>
                  <a:gd name="connsiteY32" fmla="*/ 866925 h 1505139"/>
                  <a:gd name="connsiteX33" fmla="*/ 50094 w 1034979"/>
                  <a:gd name="connsiteY33" fmla="*/ 872640 h 1505139"/>
                  <a:gd name="connsiteX34" fmla="*/ 46284 w 1034979"/>
                  <a:gd name="connsiteY34" fmla="*/ 884070 h 1505139"/>
                  <a:gd name="connsiteX35" fmla="*/ 50094 w 1034979"/>
                  <a:gd name="connsiteY35" fmla="*/ 922170 h 1505139"/>
                  <a:gd name="connsiteX36" fmla="*/ 53904 w 1034979"/>
                  <a:gd name="connsiteY36" fmla="*/ 927885 h 1505139"/>
                  <a:gd name="connsiteX37" fmla="*/ 59619 w 1034979"/>
                  <a:gd name="connsiteY37" fmla="*/ 931695 h 1505139"/>
                  <a:gd name="connsiteX38" fmla="*/ 63429 w 1034979"/>
                  <a:gd name="connsiteY38" fmla="*/ 937410 h 1505139"/>
                  <a:gd name="connsiteX39" fmla="*/ 80574 w 1034979"/>
                  <a:gd name="connsiteY39" fmla="*/ 946935 h 1505139"/>
                  <a:gd name="connsiteX40" fmla="*/ 103434 w 1034979"/>
                  <a:gd name="connsiteY40" fmla="*/ 948840 h 1505139"/>
                  <a:gd name="connsiteX41" fmla="*/ 124389 w 1034979"/>
                  <a:gd name="connsiteY41" fmla="*/ 954555 h 1505139"/>
                  <a:gd name="connsiteX42" fmla="*/ 130104 w 1034979"/>
                  <a:gd name="connsiteY42" fmla="*/ 956460 h 1505139"/>
                  <a:gd name="connsiteX43" fmla="*/ 135819 w 1034979"/>
                  <a:gd name="connsiteY43" fmla="*/ 962175 h 1505139"/>
                  <a:gd name="connsiteX44" fmla="*/ 143439 w 1034979"/>
                  <a:gd name="connsiteY44" fmla="*/ 964080 h 1505139"/>
                  <a:gd name="connsiteX45" fmla="*/ 166299 w 1034979"/>
                  <a:gd name="connsiteY45" fmla="*/ 967890 h 1505139"/>
                  <a:gd name="connsiteX46" fmla="*/ 191064 w 1034979"/>
                  <a:gd name="connsiteY46" fmla="*/ 973605 h 1505139"/>
                  <a:gd name="connsiteX47" fmla="*/ 208209 w 1034979"/>
                  <a:gd name="connsiteY47" fmla="*/ 979320 h 1505139"/>
                  <a:gd name="connsiteX48" fmla="*/ 213924 w 1034979"/>
                  <a:gd name="connsiteY48" fmla="*/ 981225 h 1505139"/>
                  <a:gd name="connsiteX49" fmla="*/ 229164 w 1034979"/>
                  <a:gd name="connsiteY49" fmla="*/ 985035 h 1505139"/>
                  <a:gd name="connsiteX50" fmla="*/ 248214 w 1034979"/>
                  <a:gd name="connsiteY50" fmla="*/ 990750 h 1505139"/>
                  <a:gd name="connsiteX51" fmla="*/ 253929 w 1034979"/>
                  <a:gd name="connsiteY51" fmla="*/ 994560 h 1505139"/>
                  <a:gd name="connsiteX52" fmla="*/ 267264 w 1034979"/>
                  <a:gd name="connsiteY52" fmla="*/ 1009800 h 1505139"/>
                  <a:gd name="connsiteX53" fmla="*/ 272979 w 1034979"/>
                  <a:gd name="connsiteY53" fmla="*/ 1028850 h 1505139"/>
                  <a:gd name="connsiteX54" fmla="*/ 274884 w 1034979"/>
                  <a:gd name="connsiteY54" fmla="*/ 1034565 h 1505139"/>
                  <a:gd name="connsiteX55" fmla="*/ 276789 w 1034979"/>
                  <a:gd name="connsiteY55" fmla="*/ 1040280 h 1505139"/>
                  <a:gd name="connsiteX56" fmla="*/ 278694 w 1034979"/>
                  <a:gd name="connsiteY56" fmla="*/ 1065045 h 1505139"/>
                  <a:gd name="connsiteX57" fmla="*/ 280599 w 1034979"/>
                  <a:gd name="connsiteY57" fmla="*/ 1070760 h 1505139"/>
                  <a:gd name="connsiteX58" fmla="*/ 278694 w 1034979"/>
                  <a:gd name="connsiteY58" fmla="*/ 1089810 h 1505139"/>
                  <a:gd name="connsiteX59" fmla="*/ 276789 w 1034979"/>
                  <a:gd name="connsiteY59" fmla="*/ 1099335 h 1505139"/>
                  <a:gd name="connsiteX60" fmla="*/ 263454 w 1034979"/>
                  <a:gd name="connsiteY60" fmla="*/ 1112670 h 1505139"/>
                  <a:gd name="connsiteX61" fmla="*/ 252024 w 1034979"/>
                  <a:gd name="connsiteY61" fmla="*/ 1120290 h 1505139"/>
                  <a:gd name="connsiteX62" fmla="*/ 240594 w 1034979"/>
                  <a:gd name="connsiteY62" fmla="*/ 1124100 h 1505139"/>
                  <a:gd name="connsiteX63" fmla="*/ 126294 w 1034979"/>
                  <a:gd name="connsiteY63" fmla="*/ 1124100 h 1505139"/>
                  <a:gd name="connsiteX64" fmla="*/ 120579 w 1034979"/>
                  <a:gd name="connsiteY64" fmla="*/ 1126005 h 1505139"/>
                  <a:gd name="connsiteX65" fmla="*/ 105339 w 1034979"/>
                  <a:gd name="connsiteY65" fmla="*/ 1127910 h 1505139"/>
                  <a:gd name="connsiteX66" fmla="*/ 88194 w 1034979"/>
                  <a:gd name="connsiteY66" fmla="*/ 1133625 h 1505139"/>
                  <a:gd name="connsiteX67" fmla="*/ 82479 w 1034979"/>
                  <a:gd name="connsiteY67" fmla="*/ 1135530 h 1505139"/>
                  <a:gd name="connsiteX68" fmla="*/ 76764 w 1034979"/>
                  <a:gd name="connsiteY68" fmla="*/ 1139340 h 1505139"/>
                  <a:gd name="connsiteX69" fmla="*/ 65334 w 1034979"/>
                  <a:gd name="connsiteY69" fmla="*/ 1141245 h 1505139"/>
                  <a:gd name="connsiteX70" fmla="*/ 27234 w 1034979"/>
                  <a:gd name="connsiteY70" fmla="*/ 1143150 h 1505139"/>
                  <a:gd name="connsiteX71" fmla="*/ 15804 w 1034979"/>
                  <a:gd name="connsiteY71" fmla="*/ 1148865 h 1505139"/>
                  <a:gd name="connsiteX72" fmla="*/ 6279 w 1034979"/>
                  <a:gd name="connsiteY72" fmla="*/ 1158390 h 1505139"/>
                  <a:gd name="connsiteX73" fmla="*/ 4374 w 1034979"/>
                  <a:gd name="connsiteY73" fmla="*/ 1164105 h 1505139"/>
                  <a:gd name="connsiteX74" fmla="*/ 564 w 1034979"/>
                  <a:gd name="connsiteY74" fmla="*/ 1169820 h 1505139"/>
                  <a:gd name="connsiteX75" fmla="*/ 6279 w 1034979"/>
                  <a:gd name="connsiteY75" fmla="*/ 1202205 h 1505139"/>
                  <a:gd name="connsiteX76" fmla="*/ 11994 w 1034979"/>
                  <a:gd name="connsiteY76" fmla="*/ 1206015 h 1505139"/>
                  <a:gd name="connsiteX77" fmla="*/ 17709 w 1034979"/>
                  <a:gd name="connsiteY77" fmla="*/ 1207920 h 1505139"/>
                  <a:gd name="connsiteX78" fmla="*/ 145344 w 1034979"/>
                  <a:gd name="connsiteY78" fmla="*/ 1206015 h 1505139"/>
                  <a:gd name="connsiteX79" fmla="*/ 152964 w 1034979"/>
                  <a:gd name="connsiteY79" fmla="*/ 1204110 h 1505139"/>
                  <a:gd name="connsiteX80" fmla="*/ 303459 w 1034979"/>
                  <a:gd name="connsiteY80" fmla="*/ 1198395 h 1505139"/>
                  <a:gd name="connsiteX81" fmla="*/ 318699 w 1034979"/>
                  <a:gd name="connsiteY81" fmla="*/ 1206015 h 1505139"/>
                  <a:gd name="connsiteX82" fmla="*/ 330129 w 1034979"/>
                  <a:gd name="connsiteY82" fmla="*/ 1211730 h 1505139"/>
                  <a:gd name="connsiteX83" fmla="*/ 333939 w 1034979"/>
                  <a:gd name="connsiteY83" fmla="*/ 1217445 h 1505139"/>
                  <a:gd name="connsiteX84" fmla="*/ 339654 w 1034979"/>
                  <a:gd name="connsiteY84" fmla="*/ 1219350 h 1505139"/>
                  <a:gd name="connsiteX85" fmla="*/ 351084 w 1034979"/>
                  <a:gd name="connsiteY85" fmla="*/ 1226970 h 1505139"/>
                  <a:gd name="connsiteX86" fmla="*/ 356799 w 1034979"/>
                  <a:gd name="connsiteY86" fmla="*/ 1230780 h 1505139"/>
                  <a:gd name="connsiteX87" fmla="*/ 360609 w 1034979"/>
                  <a:gd name="connsiteY87" fmla="*/ 1236495 h 1505139"/>
                  <a:gd name="connsiteX88" fmla="*/ 366324 w 1034979"/>
                  <a:gd name="connsiteY88" fmla="*/ 1247925 h 1505139"/>
                  <a:gd name="connsiteX89" fmla="*/ 362514 w 1034979"/>
                  <a:gd name="connsiteY89" fmla="*/ 1274595 h 1505139"/>
                  <a:gd name="connsiteX90" fmla="*/ 358704 w 1034979"/>
                  <a:gd name="connsiteY90" fmla="*/ 1280310 h 1505139"/>
                  <a:gd name="connsiteX91" fmla="*/ 356799 w 1034979"/>
                  <a:gd name="connsiteY91" fmla="*/ 1286025 h 1505139"/>
                  <a:gd name="connsiteX92" fmla="*/ 352989 w 1034979"/>
                  <a:gd name="connsiteY92" fmla="*/ 1291740 h 1505139"/>
                  <a:gd name="connsiteX93" fmla="*/ 351084 w 1034979"/>
                  <a:gd name="connsiteY93" fmla="*/ 1297455 h 1505139"/>
                  <a:gd name="connsiteX94" fmla="*/ 347274 w 1034979"/>
                  <a:gd name="connsiteY94" fmla="*/ 1303170 h 1505139"/>
                  <a:gd name="connsiteX95" fmla="*/ 330129 w 1034979"/>
                  <a:gd name="connsiteY95" fmla="*/ 1369845 h 1505139"/>
                  <a:gd name="connsiteX96" fmla="*/ 328224 w 1034979"/>
                  <a:gd name="connsiteY96" fmla="*/ 1421280 h 1505139"/>
                  <a:gd name="connsiteX97" fmla="*/ 330129 w 1034979"/>
                  <a:gd name="connsiteY97" fmla="*/ 1446045 h 1505139"/>
                  <a:gd name="connsiteX98" fmla="*/ 332034 w 1034979"/>
                  <a:gd name="connsiteY98" fmla="*/ 1451760 h 1505139"/>
                  <a:gd name="connsiteX99" fmla="*/ 335844 w 1034979"/>
                  <a:gd name="connsiteY99" fmla="*/ 1455570 h 1505139"/>
                  <a:gd name="connsiteX100" fmla="*/ 364419 w 1034979"/>
                  <a:gd name="connsiteY100" fmla="*/ 1501290 h 1505139"/>
                  <a:gd name="connsiteX101" fmla="*/ 387279 w 1034979"/>
                  <a:gd name="connsiteY101" fmla="*/ 1503195 h 1505139"/>
                  <a:gd name="connsiteX102" fmla="*/ 392994 w 1034979"/>
                  <a:gd name="connsiteY102" fmla="*/ 1497480 h 1505139"/>
                  <a:gd name="connsiteX103" fmla="*/ 394899 w 1034979"/>
                  <a:gd name="connsiteY103" fmla="*/ 1486050 h 1505139"/>
                  <a:gd name="connsiteX104" fmla="*/ 396804 w 1034979"/>
                  <a:gd name="connsiteY104" fmla="*/ 1480335 h 1505139"/>
                  <a:gd name="connsiteX105" fmla="*/ 398709 w 1034979"/>
                  <a:gd name="connsiteY105" fmla="*/ 1463190 h 1505139"/>
                  <a:gd name="connsiteX106" fmla="*/ 400614 w 1034979"/>
                  <a:gd name="connsiteY106" fmla="*/ 1449855 h 1505139"/>
                  <a:gd name="connsiteX107" fmla="*/ 404424 w 1034979"/>
                  <a:gd name="connsiteY107" fmla="*/ 1392705 h 1505139"/>
                  <a:gd name="connsiteX108" fmla="*/ 410139 w 1034979"/>
                  <a:gd name="connsiteY108" fmla="*/ 1381275 h 1505139"/>
                  <a:gd name="connsiteX109" fmla="*/ 413949 w 1034979"/>
                  <a:gd name="connsiteY109" fmla="*/ 1367940 h 1505139"/>
                  <a:gd name="connsiteX110" fmla="*/ 415854 w 1034979"/>
                  <a:gd name="connsiteY110" fmla="*/ 1362225 h 1505139"/>
                  <a:gd name="connsiteX111" fmla="*/ 417759 w 1034979"/>
                  <a:gd name="connsiteY111" fmla="*/ 1348890 h 1505139"/>
                  <a:gd name="connsiteX112" fmla="*/ 421569 w 1034979"/>
                  <a:gd name="connsiteY112" fmla="*/ 1337460 h 1505139"/>
                  <a:gd name="connsiteX113" fmla="*/ 427284 w 1034979"/>
                  <a:gd name="connsiteY113" fmla="*/ 1324125 h 1505139"/>
                  <a:gd name="connsiteX114" fmla="*/ 436809 w 1034979"/>
                  <a:gd name="connsiteY114" fmla="*/ 1312695 h 1505139"/>
                  <a:gd name="connsiteX115" fmla="*/ 450144 w 1034979"/>
                  <a:gd name="connsiteY115" fmla="*/ 1297455 h 1505139"/>
                  <a:gd name="connsiteX116" fmla="*/ 457764 w 1034979"/>
                  <a:gd name="connsiteY116" fmla="*/ 1286025 h 1505139"/>
                  <a:gd name="connsiteX117" fmla="*/ 461574 w 1034979"/>
                  <a:gd name="connsiteY117" fmla="*/ 1274595 h 1505139"/>
                  <a:gd name="connsiteX118" fmla="*/ 465384 w 1034979"/>
                  <a:gd name="connsiteY118" fmla="*/ 1259355 h 1505139"/>
                  <a:gd name="connsiteX119" fmla="*/ 467289 w 1034979"/>
                  <a:gd name="connsiteY119" fmla="*/ 1253640 h 1505139"/>
                  <a:gd name="connsiteX120" fmla="*/ 507294 w 1034979"/>
                  <a:gd name="connsiteY120" fmla="*/ 1247925 h 1505139"/>
                  <a:gd name="connsiteX121" fmla="*/ 535869 w 1034979"/>
                  <a:gd name="connsiteY121" fmla="*/ 1238400 h 1505139"/>
                  <a:gd name="connsiteX122" fmla="*/ 541584 w 1034979"/>
                  <a:gd name="connsiteY122" fmla="*/ 1236495 h 1505139"/>
                  <a:gd name="connsiteX123" fmla="*/ 547299 w 1034979"/>
                  <a:gd name="connsiteY123" fmla="*/ 1234590 h 1505139"/>
                  <a:gd name="connsiteX124" fmla="*/ 554919 w 1034979"/>
                  <a:gd name="connsiteY124" fmla="*/ 1232685 h 1505139"/>
                  <a:gd name="connsiteX125" fmla="*/ 573969 w 1034979"/>
                  <a:gd name="connsiteY125" fmla="*/ 1225065 h 1505139"/>
                  <a:gd name="connsiteX126" fmla="*/ 585399 w 1034979"/>
                  <a:gd name="connsiteY126" fmla="*/ 1221255 h 1505139"/>
                  <a:gd name="connsiteX127" fmla="*/ 720654 w 1034979"/>
                  <a:gd name="connsiteY127" fmla="*/ 1305075 h 1505139"/>
                  <a:gd name="connsiteX128" fmla="*/ 733989 w 1034979"/>
                  <a:gd name="connsiteY128" fmla="*/ 1314600 h 1505139"/>
                  <a:gd name="connsiteX129" fmla="*/ 743514 w 1034979"/>
                  <a:gd name="connsiteY129" fmla="*/ 1316505 h 1505139"/>
                  <a:gd name="connsiteX130" fmla="*/ 749229 w 1034979"/>
                  <a:gd name="connsiteY130" fmla="*/ 1318410 h 1505139"/>
                  <a:gd name="connsiteX131" fmla="*/ 762564 w 1034979"/>
                  <a:gd name="connsiteY131" fmla="*/ 1324125 h 1505139"/>
                  <a:gd name="connsiteX132" fmla="*/ 777804 w 1034979"/>
                  <a:gd name="connsiteY132" fmla="*/ 1322220 h 1505139"/>
                  <a:gd name="connsiteX133" fmla="*/ 789234 w 1034979"/>
                  <a:gd name="connsiteY133" fmla="*/ 1316505 h 1505139"/>
                  <a:gd name="connsiteX134" fmla="*/ 794949 w 1034979"/>
                  <a:gd name="connsiteY134" fmla="*/ 1314600 h 1505139"/>
                  <a:gd name="connsiteX135" fmla="*/ 802569 w 1034979"/>
                  <a:gd name="connsiteY135" fmla="*/ 1297455 h 1505139"/>
                  <a:gd name="connsiteX136" fmla="*/ 800664 w 1034979"/>
                  <a:gd name="connsiteY136" fmla="*/ 1272690 h 1505139"/>
                  <a:gd name="connsiteX137" fmla="*/ 798759 w 1034979"/>
                  <a:gd name="connsiteY137" fmla="*/ 1266975 h 1505139"/>
                  <a:gd name="connsiteX138" fmla="*/ 796854 w 1034979"/>
                  <a:gd name="connsiteY138" fmla="*/ 1259355 h 1505139"/>
                  <a:gd name="connsiteX139" fmla="*/ 783519 w 1034979"/>
                  <a:gd name="connsiteY139" fmla="*/ 1242210 h 1505139"/>
                  <a:gd name="connsiteX140" fmla="*/ 773994 w 1034979"/>
                  <a:gd name="connsiteY140" fmla="*/ 1236495 h 1505139"/>
                  <a:gd name="connsiteX141" fmla="*/ 648264 w 1034979"/>
                  <a:gd name="connsiteY141" fmla="*/ 1145055 h 1505139"/>
                  <a:gd name="connsiteX142" fmla="*/ 644454 w 1034979"/>
                  <a:gd name="connsiteY142" fmla="*/ 1127910 h 1505139"/>
                  <a:gd name="connsiteX143" fmla="*/ 646359 w 1034979"/>
                  <a:gd name="connsiteY143" fmla="*/ 1120290 h 1505139"/>
                  <a:gd name="connsiteX144" fmla="*/ 650169 w 1034979"/>
                  <a:gd name="connsiteY144" fmla="*/ 1103145 h 1505139"/>
                  <a:gd name="connsiteX145" fmla="*/ 653979 w 1034979"/>
                  <a:gd name="connsiteY145" fmla="*/ 1097430 h 1505139"/>
                  <a:gd name="connsiteX146" fmla="*/ 655884 w 1034979"/>
                  <a:gd name="connsiteY146" fmla="*/ 1091715 h 1505139"/>
                  <a:gd name="connsiteX147" fmla="*/ 661599 w 1034979"/>
                  <a:gd name="connsiteY147" fmla="*/ 1089810 h 1505139"/>
                  <a:gd name="connsiteX148" fmla="*/ 671124 w 1034979"/>
                  <a:gd name="connsiteY148" fmla="*/ 1078380 h 1505139"/>
                  <a:gd name="connsiteX149" fmla="*/ 724464 w 1034979"/>
                  <a:gd name="connsiteY149" fmla="*/ 1070760 h 1505139"/>
                  <a:gd name="connsiteX150" fmla="*/ 842574 w 1034979"/>
                  <a:gd name="connsiteY150" fmla="*/ 1072665 h 1505139"/>
                  <a:gd name="connsiteX151" fmla="*/ 871149 w 1034979"/>
                  <a:gd name="connsiteY151" fmla="*/ 1074570 h 1505139"/>
                  <a:gd name="connsiteX152" fmla="*/ 899724 w 1034979"/>
                  <a:gd name="connsiteY152" fmla="*/ 1080285 h 1505139"/>
                  <a:gd name="connsiteX153" fmla="*/ 922584 w 1034979"/>
                  <a:gd name="connsiteY153" fmla="*/ 1084095 h 1505139"/>
                  <a:gd name="connsiteX154" fmla="*/ 951159 w 1034979"/>
                  <a:gd name="connsiteY154" fmla="*/ 1089810 h 1505139"/>
                  <a:gd name="connsiteX155" fmla="*/ 956874 w 1034979"/>
                  <a:gd name="connsiteY155" fmla="*/ 1089810 h 1505139"/>
                  <a:gd name="connsiteX156" fmla="*/ 1002594 w 1034979"/>
                  <a:gd name="connsiteY156" fmla="*/ 1087905 h 1505139"/>
                  <a:gd name="connsiteX157" fmla="*/ 1031169 w 1034979"/>
                  <a:gd name="connsiteY157" fmla="*/ 1080285 h 1505139"/>
                  <a:gd name="connsiteX158" fmla="*/ 1034979 w 1034979"/>
                  <a:gd name="connsiteY158" fmla="*/ 1074570 h 1505139"/>
                  <a:gd name="connsiteX159" fmla="*/ 1033074 w 1034979"/>
                  <a:gd name="connsiteY159" fmla="*/ 1055520 h 1505139"/>
                  <a:gd name="connsiteX160" fmla="*/ 1027359 w 1034979"/>
                  <a:gd name="connsiteY160" fmla="*/ 1051710 h 1505139"/>
                  <a:gd name="connsiteX161" fmla="*/ 1012119 w 1034979"/>
                  <a:gd name="connsiteY161" fmla="*/ 1049805 h 1505139"/>
                  <a:gd name="connsiteX162" fmla="*/ 1006404 w 1034979"/>
                  <a:gd name="connsiteY162" fmla="*/ 1047900 h 1505139"/>
                  <a:gd name="connsiteX163" fmla="*/ 998784 w 1034979"/>
                  <a:gd name="connsiteY163" fmla="*/ 1045995 h 1505139"/>
                  <a:gd name="connsiteX164" fmla="*/ 987354 w 1034979"/>
                  <a:gd name="connsiteY164" fmla="*/ 1038375 h 1505139"/>
                  <a:gd name="connsiteX165" fmla="*/ 975924 w 1034979"/>
                  <a:gd name="connsiteY165" fmla="*/ 1034565 h 1505139"/>
                  <a:gd name="connsiteX166" fmla="*/ 970209 w 1034979"/>
                  <a:gd name="connsiteY166" fmla="*/ 1032660 h 1505139"/>
                  <a:gd name="connsiteX167" fmla="*/ 962589 w 1034979"/>
                  <a:gd name="connsiteY167" fmla="*/ 1030755 h 1505139"/>
                  <a:gd name="connsiteX168" fmla="*/ 956874 w 1034979"/>
                  <a:gd name="connsiteY168" fmla="*/ 1028850 h 1505139"/>
                  <a:gd name="connsiteX169" fmla="*/ 935919 w 1034979"/>
                  <a:gd name="connsiteY169" fmla="*/ 1023135 h 1505139"/>
                  <a:gd name="connsiteX170" fmla="*/ 930204 w 1034979"/>
                  <a:gd name="connsiteY170" fmla="*/ 1021230 h 1505139"/>
                  <a:gd name="connsiteX171" fmla="*/ 825429 w 1034979"/>
                  <a:gd name="connsiteY171" fmla="*/ 1023135 h 1505139"/>
                  <a:gd name="connsiteX172" fmla="*/ 819714 w 1034979"/>
                  <a:gd name="connsiteY172" fmla="*/ 1025040 h 1505139"/>
                  <a:gd name="connsiteX173" fmla="*/ 730179 w 1034979"/>
                  <a:gd name="connsiteY173" fmla="*/ 1026945 h 1505139"/>
                  <a:gd name="connsiteX174" fmla="*/ 716844 w 1034979"/>
                  <a:gd name="connsiteY174" fmla="*/ 1030755 h 1505139"/>
                  <a:gd name="connsiteX175" fmla="*/ 695889 w 1034979"/>
                  <a:gd name="connsiteY175" fmla="*/ 1032660 h 1505139"/>
                  <a:gd name="connsiteX176" fmla="*/ 669219 w 1034979"/>
                  <a:gd name="connsiteY176" fmla="*/ 1034565 h 1505139"/>
                  <a:gd name="connsiteX177" fmla="*/ 669219 w 1034979"/>
                  <a:gd name="connsiteY177" fmla="*/ 1034565 h 1505139"/>
                  <a:gd name="connsiteX178" fmla="*/ 646359 w 1034979"/>
                  <a:gd name="connsiteY178" fmla="*/ 1038375 h 1505139"/>
                  <a:gd name="connsiteX179" fmla="*/ 642549 w 1034979"/>
                  <a:gd name="connsiteY179" fmla="*/ 1026945 h 1505139"/>
                  <a:gd name="connsiteX180" fmla="*/ 640644 w 1034979"/>
                  <a:gd name="connsiteY180" fmla="*/ 1021230 h 1505139"/>
                  <a:gd name="connsiteX181" fmla="*/ 642549 w 1034979"/>
                  <a:gd name="connsiteY181" fmla="*/ 1004085 h 1505139"/>
                  <a:gd name="connsiteX182" fmla="*/ 644454 w 1034979"/>
                  <a:gd name="connsiteY182" fmla="*/ 998370 h 1505139"/>
                  <a:gd name="connsiteX183" fmla="*/ 661599 w 1034979"/>
                  <a:gd name="connsiteY183" fmla="*/ 988845 h 1505139"/>
                  <a:gd name="connsiteX184" fmla="*/ 673029 w 1034979"/>
                  <a:gd name="connsiteY184" fmla="*/ 981225 h 1505139"/>
                  <a:gd name="connsiteX185" fmla="*/ 674934 w 1034979"/>
                  <a:gd name="connsiteY185" fmla="*/ 975510 h 1505139"/>
                  <a:gd name="connsiteX186" fmla="*/ 680649 w 1034979"/>
                  <a:gd name="connsiteY186" fmla="*/ 973605 h 1505139"/>
                  <a:gd name="connsiteX187" fmla="*/ 686364 w 1034979"/>
                  <a:gd name="connsiteY187" fmla="*/ 969795 h 1505139"/>
                  <a:gd name="connsiteX188" fmla="*/ 695889 w 1034979"/>
                  <a:gd name="connsiteY188" fmla="*/ 960270 h 1505139"/>
                  <a:gd name="connsiteX189" fmla="*/ 705414 w 1034979"/>
                  <a:gd name="connsiteY189" fmla="*/ 948840 h 1505139"/>
                  <a:gd name="connsiteX190" fmla="*/ 716844 w 1034979"/>
                  <a:gd name="connsiteY190" fmla="*/ 941220 h 1505139"/>
                  <a:gd name="connsiteX191" fmla="*/ 732084 w 1034979"/>
                  <a:gd name="connsiteY191" fmla="*/ 927885 h 1505139"/>
                  <a:gd name="connsiteX192" fmla="*/ 741609 w 1034979"/>
                  <a:gd name="connsiteY192" fmla="*/ 916455 h 1505139"/>
                  <a:gd name="connsiteX193" fmla="*/ 753039 w 1034979"/>
                  <a:gd name="connsiteY193" fmla="*/ 906930 h 1505139"/>
                  <a:gd name="connsiteX194" fmla="*/ 758754 w 1034979"/>
                  <a:gd name="connsiteY194" fmla="*/ 895500 h 1505139"/>
                  <a:gd name="connsiteX195" fmla="*/ 760659 w 1034979"/>
                  <a:gd name="connsiteY195" fmla="*/ 889785 h 1505139"/>
                  <a:gd name="connsiteX196" fmla="*/ 766374 w 1034979"/>
                  <a:gd name="connsiteY196" fmla="*/ 878355 h 1505139"/>
                  <a:gd name="connsiteX197" fmla="*/ 764469 w 1034979"/>
                  <a:gd name="connsiteY197" fmla="*/ 863115 h 1505139"/>
                  <a:gd name="connsiteX198" fmla="*/ 758754 w 1034979"/>
                  <a:gd name="connsiteY198" fmla="*/ 861210 h 1505139"/>
                  <a:gd name="connsiteX199" fmla="*/ 737799 w 1034979"/>
                  <a:gd name="connsiteY199" fmla="*/ 863115 h 1505139"/>
                  <a:gd name="connsiteX200" fmla="*/ 732084 w 1034979"/>
                  <a:gd name="connsiteY200" fmla="*/ 866925 h 1505139"/>
                  <a:gd name="connsiteX201" fmla="*/ 720654 w 1034979"/>
                  <a:gd name="connsiteY201" fmla="*/ 870735 h 1505139"/>
                  <a:gd name="connsiteX202" fmla="*/ 716844 w 1034979"/>
                  <a:gd name="connsiteY202" fmla="*/ 876450 h 1505139"/>
                  <a:gd name="connsiteX203" fmla="*/ 711129 w 1034979"/>
                  <a:gd name="connsiteY203" fmla="*/ 878355 h 1505139"/>
                  <a:gd name="connsiteX204" fmla="*/ 705414 w 1034979"/>
                  <a:gd name="connsiteY204" fmla="*/ 882165 h 1505139"/>
                  <a:gd name="connsiteX205" fmla="*/ 699699 w 1034979"/>
                  <a:gd name="connsiteY205" fmla="*/ 887880 h 1505139"/>
                  <a:gd name="connsiteX206" fmla="*/ 692079 w 1034979"/>
                  <a:gd name="connsiteY206" fmla="*/ 891690 h 1505139"/>
                  <a:gd name="connsiteX207" fmla="*/ 650169 w 1034979"/>
                  <a:gd name="connsiteY207" fmla="*/ 920265 h 1505139"/>
                  <a:gd name="connsiteX208" fmla="*/ 636834 w 1034979"/>
                  <a:gd name="connsiteY208" fmla="*/ 931695 h 1505139"/>
                  <a:gd name="connsiteX209" fmla="*/ 627309 w 1034979"/>
                  <a:gd name="connsiteY209" fmla="*/ 948840 h 1505139"/>
                  <a:gd name="connsiteX210" fmla="*/ 602544 w 1034979"/>
                  <a:gd name="connsiteY210" fmla="*/ 954555 h 1505139"/>
                  <a:gd name="connsiteX211" fmla="*/ 589209 w 1034979"/>
                  <a:gd name="connsiteY211" fmla="*/ 958365 h 1505139"/>
                  <a:gd name="connsiteX212" fmla="*/ 573969 w 1034979"/>
                  <a:gd name="connsiteY212" fmla="*/ 956460 h 1505139"/>
                  <a:gd name="connsiteX213" fmla="*/ 562539 w 1034979"/>
                  <a:gd name="connsiteY213" fmla="*/ 952650 h 1505139"/>
                  <a:gd name="connsiteX214" fmla="*/ 551109 w 1034979"/>
                  <a:gd name="connsiteY214" fmla="*/ 948840 h 1505139"/>
                  <a:gd name="connsiteX215" fmla="*/ 539679 w 1034979"/>
                  <a:gd name="connsiteY215" fmla="*/ 945030 h 1505139"/>
                  <a:gd name="connsiteX216" fmla="*/ 533964 w 1034979"/>
                  <a:gd name="connsiteY216" fmla="*/ 943125 h 1505139"/>
                  <a:gd name="connsiteX217" fmla="*/ 528249 w 1034979"/>
                  <a:gd name="connsiteY217" fmla="*/ 939315 h 1505139"/>
                  <a:gd name="connsiteX218" fmla="*/ 516819 w 1034979"/>
                  <a:gd name="connsiteY218" fmla="*/ 933600 h 1505139"/>
                  <a:gd name="connsiteX219" fmla="*/ 509199 w 1034979"/>
                  <a:gd name="connsiteY219" fmla="*/ 922170 h 1505139"/>
                  <a:gd name="connsiteX220" fmla="*/ 505389 w 1034979"/>
                  <a:gd name="connsiteY220" fmla="*/ 901215 h 1505139"/>
                  <a:gd name="connsiteX221" fmla="*/ 507294 w 1034979"/>
                  <a:gd name="connsiteY221" fmla="*/ 836445 h 1505139"/>
                  <a:gd name="connsiteX222" fmla="*/ 513009 w 1034979"/>
                  <a:gd name="connsiteY222" fmla="*/ 823110 h 1505139"/>
                  <a:gd name="connsiteX223" fmla="*/ 503484 w 1034979"/>
                  <a:gd name="connsiteY223" fmla="*/ 346860 h 1505139"/>
                  <a:gd name="connsiteX224" fmla="*/ 499674 w 1034979"/>
                  <a:gd name="connsiteY224" fmla="*/ 55395 h 1505139"/>
                  <a:gd name="connsiteX225" fmla="*/ 490149 w 1034979"/>
                  <a:gd name="connsiteY225" fmla="*/ 28725 h 1505139"/>
                  <a:gd name="connsiteX226" fmla="*/ 488244 w 1034979"/>
                  <a:gd name="connsiteY226" fmla="*/ 23010 h 1505139"/>
                  <a:gd name="connsiteX227" fmla="*/ 484434 w 1034979"/>
                  <a:gd name="connsiteY227" fmla="*/ 17295 h 1505139"/>
                  <a:gd name="connsiteX228" fmla="*/ 478719 w 1034979"/>
                  <a:gd name="connsiteY228" fmla="*/ 5865 h 1505139"/>
                  <a:gd name="connsiteX229" fmla="*/ 429189 w 1034979"/>
                  <a:gd name="connsiteY229" fmla="*/ 150 h 1505139"/>
                  <a:gd name="connsiteX230" fmla="*/ 419664 w 1034979"/>
                  <a:gd name="connsiteY230" fmla="*/ 49680 h 1505139"/>
                  <a:gd name="connsiteX231" fmla="*/ 423474 w 1034979"/>
                  <a:gd name="connsiteY231" fmla="*/ 61110 h 1505139"/>
                  <a:gd name="connsiteX232" fmla="*/ 425379 w 1034979"/>
                  <a:gd name="connsiteY232" fmla="*/ 66825 h 1505139"/>
                  <a:gd name="connsiteX233" fmla="*/ 425379 w 1034979"/>
                  <a:gd name="connsiteY233" fmla="*/ 72540 h 1505139"/>
                  <a:gd name="connsiteX234" fmla="*/ 429189 w 1034979"/>
                  <a:gd name="connsiteY234" fmla="*/ 226845 h 1505139"/>
                  <a:gd name="connsiteX235" fmla="*/ 440619 w 1034979"/>
                  <a:gd name="connsiteY235" fmla="*/ 409725 h 1505139"/>
                  <a:gd name="connsiteX236" fmla="*/ 425379 w 1034979"/>
                  <a:gd name="connsiteY236" fmla="*/ 706905 h 1505139"/>
                  <a:gd name="connsiteX237" fmla="*/ 417759 w 1034979"/>
                  <a:gd name="connsiteY237" fmla="*/ 834540 h 1505139"/>
                  <a:gd name="connsiteX238" fmla="*/ 413949 w 1034979"/>
                  <a:gd name="connsiteY238" fmla="*/ 851685 h 1505139"/>
                  <a:gd name="connsiteX239" fmla="*/ 417759 w 1034979"/>
                  <a:gd name="connsiteY239" fmla="*/ 872640 h 1505139"/>
                  <a:gd name="connsiteX240" fmla="*/ 421569 w 1034979"/>
                  <a:gd name="connsiteY240" fmla="*/ 878355 h 1505139"/>
                  <a:gd name="connsiteX241" fmla="*/ 425379 w 1034979"/>
                  <a:gd name="connsiteY241" fmla="*/ 889785 h 1505139"/>
                  <a:gd name="connsiteX242" fmla="*/ 423474 w 1034979"/>
                  <a:gd name="connsiteY242" fmla="*/ 916455 h 1505139"/>
                  <a:gd name="connsiteX243" fmla="*/ 417759 w 1034979"/>
                  <a:gd name="connsiteY243" fmla="*/ 918360 h 1505139"/>
                  <a:gd name="connsiteX244" fmla="*/ 412044 w 1034979"/>
                  <a:gd name="connsiteY244" fmla="*/ 922170 h 1505139"/>
                  <a:gd name="connsiteX245" fmla="*/ 421569 w 1034979"/>
                  <a:gd name="connsiteY245" fmla="*/ 918360 h 1505139"/>
                  <a:gd name="connsiteX0" fmla="*/ 421569 w 1034979"/>
                  <a:gd name="connsiteY0" fmla="*/ 913977 h 1500756"/>
                  <a:gd name="connsiteX1" fmla="*/ 421569 w 1034979"/>
                  <a:gd name="connsiteY1" fmla="*/ 913977 h 1500756"/>
                  <a:gd name="connsiteX2" fmla="*/ 394899 w 1034979"/>
                  <a:gd name="connsiteY2" fmla="*/ 923502 h 1500756"/>
                  <a:gd name="connsiteX3" fmla="*/ 387279 w 1034979"/>
                  <a:gd name="connsiteY3" fmla="*/ 925407 h 1500756"/>
                  <a:gd name="connsiteX4" fmla="*/ 356799 w 1034979"/>
                  <a:gd name="connsiteY4" fmla="*/ 927312 h 1500756"/>
                  <a:gd name="connsiteX5" fmla="*/ 351084 w 1034979"/>
                  <a:gd name="connsiteY5" fmla="*/ 931122 h 1500756"/>
                  <a:gd name="connsiteX6" fmla="*/ 339654 w 1034979"/>
                  <a:gd name="connsiteY6" fmla="*/ 940647 h 1500756"/>
                  <a:gd name="connsiteX7" fmla="*/ 328224 w 1034979"/>
                  <a:gd name="connsiteY7" fmla="*/ 944457 h 1500756"/>
                  <a:gd name="connsiteX8" fmla="*/ 312984 w 1034979"/>
                  <a:gd name="connsiteY8" fmla="*/ 950172 h 1500756"/>
                  <a:gd name="connsiteX9" fmla="*/ 265359 w 1034979"/>
                  <a:gd name="connsiteY9" fmla="*/ 946362 h 1500756"/>
                  <a:gd name="connsiteX10" fmla="*/ 253929 w 1034979"/>
                  <a:gd name="connsiteY10" fmla="*/ 942552 h 1500756"/>
                  <a:gd name="connsiteX11" fmla="*/ 242499 w 1034979"/>
                  <a:gd name="connsiteY11" fmla="*/ 938742 h 1500756"/>
                  <a:gd name="connsiteX12" fmla="*/ 236784 w 1034979"/>
                  <a:gd name="connsiteY12" fmla="*/ 936837 h 1500756"/>
                  <a:gd name="connsiteX13" fmla="*/ 231069 w 1034979"/>
                  <a:gd name="connsiteY13" fmla="*/ 934932 h 1500756"/>
                  <a:gd name="connsiteX14" fmla="*/ 219639 w 1034979"/>
                  <a:gd name="connsiteY14" fmla="*/ 933027 h 1500756"/>
                  <a:gd name="connsiteX15" fmla="*/ 213924 w 1034979"/>
                  <a:gd name="connsiteY15" fmla="*/ 931122 h 1500756"/>
                  <a:gd name="connsiteX16" fmla="*/ 206304 w 1034979"/>
                  <a:gd name="connsiteY16" fmla="*/ 929217 h 1500756"/>
                  <a:gd name="connsiteX17" fmla="*/ 194874 w 1034979"/>
                  <a:gd name="connsiteY17" fmla="*/ 925407 h 1500756"/>
                  <a:gd name="connsiteX18" fmla="*/ 189159 w 1034979"/>
                  <a:gd name="connsiteY18" fmla="*/ 923502 h 1500756"/>
                  <a:gd name="connsiteX19" fmla="*/ 181539 w 1034979"/>
                  <a:gd name="connsiteY19" fmla="*/ 921597 h 1500756"/>
                  <a:gd name="connsiteX20" fmla="*/ 170109 w 1034979"/>
                  <a:gd name="connsiteY20" fmla="*/ 915882 h 1500756"/>
                  <a:gd name="connsiteX21" fmla="*/ 164394 w 1034979"/>
                  <a:gd name="connsiteY21" fmla="*/ 912072 h 1500756"/>
                  <a:gd name="connsiteX22" fmla="*/ 156774 w 1034979"/>
                  <a:gd name="connsiteY22" fmla="*/ 900642 h 1500756"/>
                  <a:gd name="connsiteX23" fmla="*/ 145344 w 1034979"/>
                  <a:gd name="connsiteY23" fmla="*/ 896832 h 1500756"/>
                  <a:gd name="connsiteX24" fmla="*/ 139629 w 1034979"/>
                  <a:gd name="connsiteY24" fmla="*/ 893022 h 1500756"/>
                  <a:gd name="connsiteX25" fmla="*/ 133914 w 1034979"/>
                  <a:gd name="connsiteY25" fmla="*/ 891117 h 1500756"/>
                  <a:gd name="connsiteX26" fmla="*/ 116769 w 1034979"/>
                  <a:gd name="connsiteY26" fmla="*/ 887307 h 1500756"/>
                  <a:gd name="connsiteX27" fmla="*/ 111054 w 1034979"/>
                  <a:gd name="connsiteY27" fmla="*/ 881592 h 1500756"/>
                  <a:gd name="connsiteX28" fmla="*/ 101529 w 1034979"/>
                  <a:gd name="connsiteY28" fmla="*/ 864447 h 1500756"/>
                  <a:gd name="connsiteX29" fmla="*/ 84384 w 1034979"/>
                  <a:gd name="connsiteY29" fmla="*/ 856827 h 1500756"/>
                  <a:gd name="connsiteX30" fmla="*/ 78669 w 1034979"/>
                  <a:gd name="connsiteY30" fmla="*/ 854922 h 1500756"/>
                  <a:gd name="connsiteX31" fmla="*/ 59619 w 1034979"/>
                  <a:gd name="connsiteY31" fmla="*/ 858732 h 1500756"/>
                  <a:gd name="connsiteX32" fmla="*/ 53904 w 1034979"/>
                  <a:gd name="connsiteY32" fmla="*/ 862542 h 1500756"/>
                  <a:gd name="connsiteX33" fmla="*/ 50094 w 1034979"/>
                  <a:gd name="connsiteY33" fmla="*/ 868257 h 1500756"/>
                  <a:gd name="connsiteX34" fmla="*/ 46284 w 1034979"/>
                  <a:gd name="connsiteY34" fmla="*/ 879687 h 1500756"/>
                  <a:gd name="connsiteX35" fmla="*/ 50094 w 1034979"/>
                  <a:gd name="connsiteY35" fmla="*/ 917787 h 1500756"/>
                  <a:gd name="connsiteX36" fmla="*/ 53904 w 1034979"/>
                  <a:gd name="connsiteY36" fmla="*/ 923502 h 1500756"/>
                  <a:gd name="connsiteX37" fmla="*/ 59619 w 1034979"/>
                  <a:gd name="connsiteY37" fmla="*/ 927312 h 1500756"/>
                  <a:gd name="connsiteX38" fmla="*/ 63429 w 1034979"/>
                  <a:gd name="connsiteY38" fmla="*/ 933027 h 1500756"/>
                  <a:gd name="connsiteX39" fmla="*/ 80574 w 1034979"/>
                  <a:gd name="connsiteY39" fmla="*/ 942552 h 1500756"/>
                  <a:gd name="connsiteX40" fmla="*/ 103434 w 1034979"/>
                  <a:gd name="connsiteY40" fmla="*/ 944457 h 1500756"/>
                  <a:gd name="connsiteX41" fmla="*/ 124389 w 1034979"/>
                  <a:gd name="connsiteY41" fmla="*/ 950172 h 1500756"/>
                  <a:gd name="connsiteX42" fmla="*/ 130104 w 1034979"/>
                  <a:gd name="connsiteY42" fmla="*/ 952077 h 1500756"/>
                  <a:gd name="connsiteX43" fmla="*/ 135819 w 1034979"/>
                  <a:gd name="connsiteY43" fmla="*/ 957792 h 1500756"/>
                  <a:gd name="connsiteX44" fmla="*/ 143439 w 1034979"/>
                  <a:gd name="connsiteY44" fmla="*/ 959697 h 1500756"/>
                  <a:gd name="connsiteX45" fmla="*/ 166299 w 1034979"/>
                  <a:gd name="connsiteY45" fmla="*/ 963507 h 1500756"/>
                  <a:gd name="connsiteX46" fmla="*/ 191064 w 1034979"/>
                  <a:gd name="connsiteY46" fmla="*/ 969222 h 1500756"/>
                  <a:gd name="connsiteX47" fmla="*/ 208209 w 1034979"/>
                  <a:gd name="connsiteY47" fmla="*/ 974937 h 1500756"/>
                  <a:gd name="connsiteX48" fmla="*/ 213924 w 1034979"/>
                  <a:gd name="connsiteY48" fmla="*/ 976842 h 1500756"/>
                  <a:gd name="connsiteX49" fmla="*/ 229164 w 1034979"/>
                  <a:gd name="connsiteY49" fmla="*/ 980652 h 1500756"/>
                  <a:gd name="connsiteX50" fmla="*/ 248214 w 1034979"/>
                  <a:gd name="connsiteY50" fmla="*/ 986367 h 1500756"/>
                  <a:gd name="connsiteX51" fmla="*/ 253929 w 1034979"/>
                  <a:gd name="connsiteY51" fmla="*/ 990177 h 1500756"/>
                  <a:gd name="connsiteX52" fmla="*/ 267264 w 1034979"/>
                  <a:gd name="connsiteY52" fmla="*/ 1005417 h 1500756"/>
                  <a:gd name="connsiteX53" fmla="*/ 272979 w 1034979"/>
                  <a:gd name="connsiteY53" fmla="*/ 1024467 h 1500756"/>
                  <a:gd name="connsiteX54" fmla="*/ 274884 w 1034979"/>
                  <a:gd name="connsiteY54" fmla="*/ 1030182 h 1500756"/>
                  <a:gd name="connsiteX55" fmla="*/ 276789 w 1034979"/>
                  <a:gd name="connsiteY55" fmla="*/ 1035897 h 1500756"/>
                  <a:gd name="connsiteX56" fmla="*/ 278694 w 1034979"/>
                  <a:gd name="connsiteY56" fmla="*/ 1060662 h 1500756"/>
                  <a:gd name="connsiteX57" fmla="*/ 280599 w 1034979"/>
                  <a:gd name="connsiteY57" fmla="*/ 1066377 h 1500756"/>
                  <a:gd name="connsiteX58" fmla="*/ 278694 w 1034979"/>
                  <a:gd name="connsiteY58" fmla="*/ 1085427 h 1500756"/>
                  <a:gd name="connsiteX59" fmla="*/ 276789 w 1034979"/>
                  <a:gd name="connsiteY59" fmla="*/ 1094952 h 1500756"/>
                  <a:gd name="connsiteX60" fmla="*/ 263454 w 1034979"/>
                  <a:gd name="connsiteY60" fmla="*/ 1108287 h 1500756"/>
                  <a:gd name="connsiteX61" fmla="*/ 252024 w 1034979"/>
                  <a:gd name="connsiteY61" fmla="*/ 1115907 h 1500756"/>
                  <a:gd name="connsiteX62" fmla="*/ 240594 w 1034979"/>
                  <a:gd name="connsiteY62" fmla="*/ 1119717 h 1500756"/>
                  <a:gd name="connsiteX63" fmla="*/ 126294 w 1034979"/>
                  <a:gd name="connsiteY63" fmla="*/ 1119717 h 1500756"/>
                  <a:gd name="connsiteX64" fmla="*/ 120579 w 1034979"/>
                  <a:gd name="connsiteY64" fmla="*/ 1121622 h 1500756"/>
                  <a:gd name="connsiteX65" fmla="*/ 105339 w 1034979"/>
                  <a:gd name="connsiteY65" fmla="*/ 1123527 h 1500756"/>
                  <a:gd name="connsiteX66" fmla="*/ 88194 w 1034979"/>
                  <a:gd name="connsiteY66" fmla="*/ 1129242 h 1500756"/>
                  <a:gd name="connsiteX67" fmla="*/ 82479 w 1034979"/>
                  <a:gd name="connsiteY67" fmla="*/ 1131147 h 1500756"/>
                  <a:gd name="connsiteX68" fmla="*/ 76764 w 1034979"/>
                  <a:gd name="connsiteY68" fmla="*/ 1134957 h 1500756"/>
                  <a:gd name="connsiteX69" fmla="*/ 65334 w 1034979"/>
                  <a:gd name="connsiteY69" fmla="*/ 1136862 h 1500756"/>
                  <a:gd name="connsiteX70" fmla="*/ 27234 w 1034979"/>
                  <a:gd name="connsiteY70" fmla="*/ 1138767 h 1500756"/>
                  <a:gd name="connsiteX71" fmla="*/ 15804 w 1034979"/>
                  <a:gd name="connsiteY71" fmla="*/ 1144482 h 1500756"/>
                  <a:gd name="connsiteX72" fmla="*/ 6279 w 1034979"/>
                  <a:gd name="connsiteY72" fmla="*/ 1154007 h 1500756"/>
                  <a:gd name="connsiteX73" fmla="*/ 4374 w 1034979"/>
                  <a:gd name="connsiteY73" fmla="*/ 1159722 h 1500756"/>
                  <a:gd name="connsiteX74" fmla="*/ 564 w 1034979"/>
                  <a:gd name="connsiteY74" fmla="*/ 1165437 h 1500756"/>
                  <a:gd name="connsiteX75" fmla="*/ 6279 w 1034979"/>
                  <a:gd name="connsiteY75" fmla="*/ 1197822 h 1500756"/>
                  <a:gd name="connsiteX76" fmla="*/ 11994 w 1034979"/>
                  <a:gd name="connsiteY76" fmla="*/ 1201632 h 1500756"/>
                  <a:gd name="connsiteX77" fmla="*/ 17709 w 1034979"/>
                  <a:gd name="connsiteY77" fmla="*/ 1203537 h 1500756"/>
                  <a:gd name="connsiteX78" fmla="*/ 145344 w 1034979"/>
                  <a:gd name="connsiteY78" fmla="*/ 1201632 h 1500756"/>
                  <a:gd name="connsiteX79" fmla="*/ 152964 w 1034979"/>
                  <a:gd name="connsiteY79" fmla="*/ 1199727 h 1500756"/>
                  <a:gd name="connsiteX80" fmla="*/ 303459 w 1034979"/>
                  <a:gd name="connsiteY80" fmla="*/ 1194012 h 1500756"/>
                  <a:gd name="connsiteX81" fmla="*/ 318699 w 1034979"/>
                  <a:gd name="connsiteY81" fmla="*/ 1201632 h 1500756"/>
                  <a:gd name="connsiteX82" fmla="*/ 330129 w 1034979"/>
                  <a:gd name="connsiteY82" fmla="*/ 1207347 h 1500756"/>
                  <a:gd name="connsiteX83" fmla="*/ 333939 w 1034979"/>
                  <a:gd name="connsiteY83" fmla="*/ 1213062 h 1500756"/>
                  <a:gd name="connsiteX84" fmla="*/ 339654 w 1034979"/>
                  <a:gd name="connsiteY84" fmla="*/ 1214967 h 1500756"/>
                  <a:gd name="connsiteX85" fmla="*/ 351084 w 1034979"/>
                  <a:gd name="connsiteY85" fmla="*/ 1222587 h 1500756"/>
                  <a:gd name="connsiteX86" fmla="*/ 356799 w 1034979"/>
                  <a:gd name="connsiteY86" fmla="*/ 1226397 h 1500756"/>
                  <a:gd name="connsiteX87" fmla="*/ 360609 w 1034979"/>
                  <a:gd name="connsiteY87" fmla="*/ 1232112 h 1500756"/>
                  <a:gd name="connsiteX88" fmla="*/ 366324 w 1034979"/>
                  <a:gd name="connsiteY88" fmla="*/ 1243542 h 1500756"/>
                  <a:gd name="connsiteX89" fmla="*/ 362514 w 1034979"/>
                  <a:gd name="connsiteY89" fmla="*/ 1270212 h 1500756"/>
                  <a:gd name="connsiteX90" fmla="*/ 358704 w 1034979"/>
                  <a:gd name="connsiteY90" fmla="*/ 1275927 h 1500756"/>
                  <a:gd name="connsiteX91" fmla="*/ 356799 w 1034979"/>
                  <a:gd name="connsiteY91" fmla="*/ 1281642 h 1500756"/>
                  <a:gd name="connsiteX92" fmla="*/ 352989 w 1034979"/>
                  <a:gd name="connsiteY92" fmla="*/ 1287357 h 1500756"/>
                  <a:gd name="connsiteX93" fmla="*/ 351084 w 1034979"/>
                  <a:gd name="connsiteY93" fmla="*/ 1293072 h 1500756"/>
                  <a:gd name="connsiteX94" fmla="*/ 347274 w 1034979"/>
                  <a:gd name="connsiteY94" fmla="*/ 1298787 h 1500756"/>
                  <a:gd name="connsiteX95" fmla="*/ 330129 w 1034979"/>
                  <a:gd name="connsiteY95" fmla="*/ 1365462 h 1500756"/>
                  <a:gd name="connsiteX96" fmla="*/ 328224 w 1034979"/>
                  <a:gd name="connsiteY96" fmla="*/ 1416897 h 1500756"/>
                  <a:gd name="connsiteX97" fmla="*/ 330129 w 1034979"/>
                  <a:gd name="connsiteY97" fmla="*/ 1441662 h 1500756"/>
                  <a:gd name="connsiteX98" fmla="*/ 332034 w 1034979"/>
                  <a:gd name="connsiteY98" fmla="*/ 1447377 h 1500756"/>
                  <a:gd name="connsiteX99" fmla="*/ 335844 w 1034979"/>
                  <a:gd name="connsiteY99" fmla="*/ 1451187 h 1500756"/>
                  <a:gd name="connsiteX100" fmla="*/ 364419 w 1034979"/>
                  <a:gd name="connsiteY100" fmla="*/ 1496907 h 1500756"/>
                  <a:gd name="connsiteX101" fmla="*/ 387279 w 1034979"/>
                  <a:gd name="connsiteY101" fmla="*/ 1498812 h 1500756"/>
                  <a:gd name="connsiteX102" fmla="*/ 392994 w 1034979"/>
                  <a:gd name="connsiteY102" fmla="*/ 1493097 h 1500756"/>
                  <a:gd name="connsiteX103" fmla="*/ 394899 w 1034979"/>
                  <a:gd name="connsiteY103" fmla="*/ 1481667 h 1500756"/>
                  <a:gd name="connsiteX104" fmla="*/ 396804 w 1034979"/>
                  <a:gd name="connsiteY104" fmla="*/ 1475952 h 1500756"/>
                  <a:gd name="connsiteX105" fmla="*/ 398709 w 1034979"/>
                  <a:gd name="connsiteY105" fmla="*/ 1458807 h 1500756"/>
                  <a:gd name="connsiteX106" fmla="*/ 400614 w 1034979"/>
                  <a:gd name="connsiteY106" fmla="*/ 1445472 h 1500756"/>
                  <a:gd name="connsiteX107" fmla="*/ 404424 w 1034979"/>
                  <a:gd name="connsiteY107" fmla="*/ 1388322 h 1500756"/>
                  <a:gd name="connsiteX108" fmla="*/ 410139 w 1034979"/>
                  <a:gd name="connsiteY108" fmla="*/ 1376892 h 1500756"/>
                  <a:gd name="connsiteX109" fmla="*/ 413949 w 1034979"/>
                  <a:gd name="connsiteY109" fmla="*/ 1363557 h 1500756"/>
                  <a:gd name="connsiteX110" fmla="*/ 415854 w 1034979"/>
                  <a:gd name="connsiteY110" fmla="*/ 1357842 h 1500756"/>
                  <a:gd name="connsiteX111" fmla="*/ 417759 w 1034979"/>
                  <a:gd name="connsiteY111" fmla="*/ 1344507 h 1500756"/>
                  <a:gd name="connsiteX112" fmla="*/ 421569 w 1034979"/>
                  <a:gd name="connsiteY112" fmla="*/ 1333077 h 1500756"/>
                  <a:gd name="connsiteX113" fmla="*/ 427284 w 1034979"/>
                  <a:gd name="connsiteY113" fmla="*/ 1319742 h 1500756"/>
                  <a:gd name="connsiteX114" fmla="*/ 436809 w 1034979"/>
                  <a:gd name="connsiteY114" fmla="*/ 1308312 h 1500756"/>
                  <a:gd name="connsiteX115" fmla="*/ 450144 w 1034979"/>
                  <a:gd name="connsiteY115" fmla="*/ 1293072 h 1500756"/>
                  <a:gd name="connsiteX116" fmla="*/ 457764 w 1034979"/>
                  <a:gd name="connsiteY116" fmla="*/ 1281642 h 1500756"/>
                  <a:gd name="connsiteX117" fmla="*/ 461574 w 1034979"/>
                  <a:gd name="connsiteY117" fmla="*/ 1270212 h 1500756"/>
                  <a:gd name="connsiteX118" fmla="*/ 465384 w 1034979"/>
                  <a:gd name="connsiteY118" fmla="*/ 1254972 h 1500756"/>
                  <a:gd name="connsiteX119" fmla="*/ 467289 w 1034979"/>
                  <a:gd name="connsiteY119" fmla="*/ 1249257 h 1500756"/>
                  <a:gd name="connsiteX120" fmla="*/ 507294 w 1034979"/>
                  <a:gd name="connsiteY120" fmla="*/ 1243542 h 1500756"/>
                  <a:gd name="connsiteX121" fmla="*/ 535869 w 1034979"/>
                  <a:gd name="connsiteY121" fmla="*/ 1234017 h 1500756"/>
                  <a:gd name="connsiteX122" fmla="*/ 541584 w 1034979"/>
                  <a:gd name="connsiteY122" fmla="*/ 1232112 h 1500756"/>
                  <a:gd name="connsiteX123" fmla="*/ 547299 w 1034979"/>
                  <a:gd name="connsiteY123" fmla="*/ 1230207 h 1500756"/>
                  <a:gd name="connsiteX124" fmla="*/ 554919 w 1034979"/>
                  <a:gd name="connsiteY124" fmla="*/ 1228302 h 1500756"/>
                  <a:gd name="connsiteX125" fmla="*/ 573969 w 1034979"/>
                  <a:gd name="connsiteY125" fmla="*/ 1220682 h 1500756"/>
                  <a:gd name="connsiteX126" fmla="*/ 585399 w 1034979"/>
                  <a:gd name="connsiteY126" fmla="*/ 1216872 h 1500756"/>
                  <a:gd name="connsiteX127" fmla="*/ 720654 w 1034979"/>
                  <a:gd name="connsiteY127" fmla="*/ 1300692 h 1500756"/>
                  <a:gd name="connsiteX128" fmla="*/ 733989 w 1034979"/>
                  <a:gd name="connsiteY128" fmla="*/ 1310217 h 1500756"/>
                  <a:gd name="connsiteX129" fmla="*/ 743514 w 1034979"/>
                  <a:gd name="connsiteY129" fmla="*/ 1312122 h 1500756"/>
                  <a:gd name="connsiteX130" fmla="*/ 749229 w 1034979"/>
                  <a:gd name="connsiteY130" fmla="*/ 1314027 h 1500756"/>
                  <a:gd name="connsiteX131" fmla="*/ 762564 w 1034979"/>
                  <a:gd name="connsiteY131" fmla="*/ 1319742 h 1500756"/>
                  <a:gd name="connsiteX132" fmla="*/ 777804 w 1034979"/>
                  <a:gd name="connsiteY132" fmla="*/ 1317837 h 1500756"/>
                  <a:gd name="connsiteX133" fmla="*/ 789234 w 1034979"/>
                  <a:gd name="connsiteY133" fmla="*/ 1312122 h 1500756"/>
                  <a:gd name="connsiteX134" fmla="*/ 794949 w 1034979"/>
                  <a:gd name="connsiteY134" fmla="*/ 1310217 h 1500756"/>
                  <a:gd name="connsiteX135" fmla="*/ 802569 w 1034979"/>
                  <a:gd name="connsiteY135" fmla="*/ 1293072 h 1500756"/>
                  <a:gd name="connsiteX136" fmla="*/ 800664 w 1034979"/>
                  <a:gd name="connsiteY136" fmla="*/ 1268307 h 1500756"/>
                  <a:gd name="connsiteX137" fmla="*/ 798759 w 1034979"/>
                  <a:gd name="connsiteY137" fmla="*/ 1262592 h 1500756"/>
                  <a:gd name="connsiteX138" fmla="*/ 796854 w 1034979"/>
                  <a:gd name="connsiteY138" fmla="*/ 1254972 h 1500756"/>
                  <a:gd name="connsiteX139" fmla="*/ 783519 w 1034979"/>
                  <a:gd name="connsiteY139" fmla="*/ 1237827 h 1500756"/>
                  <a:gd name="connsiteX140" fmla="*/ 773994 w 1034979"/>
                  <a:gd name="connsiteY140" fmla="*/ 1232112 h 1500756"/>
                  <a:gd name="connsiteX141" fmla="*/ 648264 w 1034979"/>
                  <a:gd name="connsiteY141" fmla="*/ 1140672 h 1500756"/>
                  <a:gd name="connsiteX142" fmla="*/ 644454 w 1034979"/>
                  <a:gd name="connsiteY142" fmla="*/ 1123527 h 1500756"/>
                  <a:gd name="connsiteX143" fmla="*/ 646359 w 1034979"/>
                  <a:gd name="connsiteY143" fmla="*/ 1115907 h 1500756"/>
                  <a:gd name="connsiteX144" fmla="*/ 650169 w 1034979"/>
                  <a:gd name="connsiteY144" fmla="*/ 1098762 h 1500756"/>
                  <a:gd name="connsiteX145" fmla="*/ 653979 w 1034979"/>
                  <a:gd name="connsiteY145" fmla="*/ 1093047 h 1500756"/>
                  <a:gd name="connsiteX146" fmla="*/ 655884 w 1034979"/>
                  <a:gd name="connsiteY146" fmla="*/ 1087332 h 1500756"/>
                  <a:gd name="connsiteX147" fmla="*/ 661599 w 1034979"/>
                  <a:gd name="connsiteY147" fmla="*/ 1085427 h 1500756"/>
                  <a:gd name="connsiteX148" fmla="*/ 671124 w 1034979"/>
                  <a:gd name="connsiteY148" fmla="*/ 1073997 h 1500756"/>
                  <a:gd name="connsiteX149" fmla="*/ 724464 w 1034979"/>
                  <a:gd name="connsiteY149" fmla="*/ 1066377 h 1500756"/>
                  <a:gd name="connsiteX150" fmla="*/ 842574 w 1034979"/>
                  <a:gd name="connsiteY150" fmla="*/ 1068282 h 1500756"/>
                  <a:gd name="connsiteX151" fmla="*/ 871149 w 1034979"/>
                  <a:gd name="connsiteY151" fmla="*/ 1070187 h 1500756"/>
                  <a:gd name="connsiteX152" fmla="*/ 899724 w 1034979"/>
                  <a:gd name="connsiteY152" fmla="*/ 1075902 h 1500756"/>
                  <a:gd name="connsiteX153" fmla="*/ 922584 w 1034979"/>
                  <a:gd name="connsiteY153" fmla="*/ 1079712 h 1500756"/>
                  <a:gd name="connsiteX154" fmla="*/ 951159 w 1034979"/>
                  <a:gd name="connsiteY154" fmla="*/ 1085427 h 1500756"/>
                  <a:gd name="connsiteX155" fmla="*/ 956874 w 1034979"/>
                  <a:gd name="connsiteY155" fmla="*/ 1085427 h 1500756"/>
                  <a:gd name="connsiteX156" fmla="*/ 1002594 w 1034979"/>
                  <a:gd name="connsiteY156" fmla="*/ 1083522 h 1500756"/>
                  <a:gd name="connsiteX157" fmla="*/ 1031169 w 1034979"/>
                  <a:gd name="connsiteY157" fmla="*/ 1075902 h 1500756"/>
                  <a:gd name="connsiteX158" fmla="*/ 1034979 w 1034979"/>
                  <a:gd name="connsiteY158" fmla="*/ 1070187 h 1500756"/>
                  <a:gd name="connsiteX159" fmla="*/ 1033074 w 1034979"/>
                  <a:gd name="connsiteY159" fmla="*/ 1051137 h 1500756"/>
                  <a:gd name="connsiteX160" fmla="*/ 1027359 w 1034979"/>
                  <a:gd name="connsiteY160" fmla="*/ 1047327 h 1500756"/>
                  <a:gd name="connsiteX161" fmla="*/ 1012119 w 1034979"/>
                  <a:gd name="connsiteY161" fmla="*/ 1045422 h 1500756"/>
                  <a:gd name="connsiteX162" fmla="*/ 1006404 w 1034979"/>
                  <a:gd name="connsiteY162" fmla="*/ 1043517 h 1500756"/>
                  <a:gd name="connsiteX163" fmla="*/ 998784 w 1034979"/>
                  <a:gd name="connsiteY163" fmla="*/ 1041612 h 1500756"/>
                  <a:gd name="connsiteX164" fmla="*/ 987354 w 1034979"/>
                  <a:gd name="connsiteY164" fmla="*/ 1033992 h 1500756"/>
                  <a:gd name="connsiteX165" fmla="*/ 975924 w 1034979"/>
                  <a:gd name="connsiteY165" fmla="*/ 1030182 h 1500756"/>
                  <a:gd name="connsiteX166" fmla="*/ 970209 w 1034979"/>
                  <a:gd name="connsiteY166" fmla="*/ 1028277 h 1500756"/>
                  <a:gd name="connsiteX167" fmla="*/ 962589 w 1034979"/>
                  <a:gd name="connsiteY167" fmla="*/ 1026372 h 1500756"/>
                  <a:gd name="connsiteX168" fmla="*/ 956874 w 1034979"/>
                  <a:gd name="connsiteY168" fmla="*/ 1024467 h 1500756"/>
                  <a:gd name="connsiteX169" fmla="*/ 935919 w 1034979"/>
                  <a:gd name="connsiteY169" fmla="*/ 1018752 h 1500756"/>
                  <a:gd name="connsiteX170" fmla="*/ 930204 w 1034979"/>
                  <a:gd name="connsiteY170" fmla="*/ 1016847 h 1500756"/>
                  <a:gd name="connsiteX171" fmla="*/ 825429 w 1034979"/>
                  <a:gd name="connsiteY171" fmla="*/ 1018752 h 1500756"/>
                  <a:gd name="connsiteX172" fmla="*/ 819714 w 1034979"/>
                  <a:gd name="connsiteY172" fmla="*/ 1020657 h 1500756"/>
                  <a:gd name="connsiteX173" fmla="*/ 730179 w 1034979"/>
                  <a:gd name="connsiteY173" fmla="*/ 1022562 h 1500756"/>
                  <a:gd name="connsiteX174" fmla="*/ 716844 w 1034979"/>
                  <a:gd name="connsiteY174" fmla="*/ 1026372 h 1500756"/>
                  <a:gd name="connsiteX175" fmla="*/ 695889 w 1034979"/>
                  <a:gd name="connsiteY175" fmla="*/ 1028277 h 1500756"/>
                  <a:gd name="connsiteX176" fmla="*/ 669219 w 1034979"/>
                  <a:gd name="connsiteY176" fmla="*/ 1030182 h 1500756"/>
                  <a:gd name="connsiteX177" fmla="*/ 669219 w 1034979"/>
                  <a:gd name="connsiteY177" fmla="*/ 1030182 h 1500756"/>
                  <a:gd name="connsiteX178" fmla="*/ 646359 w 1034979"/>
                  <a:gd name="connsiteY178" fmla="*/ 1033992 h 1500756"/>
                  <a:gd name="connsiteX179" fmla="*/ 642549 w 1034979"/>
                  <a:gd name="connsiteY179" fmla="*/ 1022562 h 1500756"/>
                  <a:gd name="connsiteX180" fmla="*/ 640644 w 1034979"/>
                  <a:gd name="connsiteY180" fmla="*/ 1016847 h 1500756"/>
                  <a:gd name="connsiteX181" fmla="*/ 642549 w 1034979"/>
                  <a:gd name="connsiteY181" fmla="*/ 999702 h 1500756"/>
                  <a:gd name="connsiteX182" fmla="*/ 644454 w 1034979"/>
                  <a:gd name="connsiteY182" fmla="*/ 993987 h 1500756"/>
                  <a:gd name="connsiteX183" fmla="*/ 661599 w 1034979"/>
                  <a:gd name="connsiteY183" fmla="*/ 984462 h 1500756"/>
                  <a:gd name="connsiteX184" fmla="*/ 673029 w 1034979"/>
                  <a:gd name="connsiteY184" fmla="*/ 976842 h 1500756"/>
                  <a:gd name="connsiteX185" fmla="*/ 674934 w 1034979"/>
                  <a:gd name="connsiteY185" fmla="*/ 971127 h 1500756"/>
                  <a:gd name="connsiteX186" fmla="*/ 680649 w 1034979"/>
                  <a:gd name="connsiteY186" fmla="*/ 969222 h 1500756"/>
                  <a:gd name="connsiteX187" fmla="*/ 686364 w 1034979"/>
                  <a:gd name="connsiteY187" fmla="*/ 965412 h 1500756"/>
                  <a:gd name="connsiteX188" fmla="*/ 695889 w 1034979"/>
                  <a:gd name="connsiteY188" fmla="*/ 955887 h 1500756"/>
                  <a:gd name="connsiteX189" fmla="*/ 705414 w 1034979"/>
                  <a:gd name="connsiteY189" fmla="*/ 944457 h 1500756"/>
                  <a:gd name="connsiteX190" fmla="*/ 716844 w 1034979"/>
                  <a:gd name="connsiteY190" fmla="*/ 936837 h 1500756"/>
                  <a:gd name="connsiteX191" fmla="*/ 732084 w 1034979"/>
                  <a:gd name="connsiteY191" fmla="*/ 923502 h 1500756"/>
                  <a:gd name="connsiteX192" fmla="*/ 741609 w 1034979"/>
                  <a:gd name="connsiteY192" fmla="*/ 912072 h 1500756"/>
                  <a:gd name="connsiteX193" fmla="*/ 753039 w 1034979"/>
                  <a:gd name="connsiteY193" fmla="*/ 902547 h 1500756"/>
                  <a:gd name="connsiteX194" fmla="*/ 758754 w 1034979"/>
                  <a:gd name="connsiteY194" fmla="*/ 891117 h 1500756"/>
                  <a:gd name="connsiteX195" fmla="*/ 760659 w 1034979"/>
                  <a:gd name="connsiteY195" fmla="*/ 885402 h 1500756"/>
                  <a:gd name="connsiteX196" fmla="*/ 766374 w 1034979"/>
                  <a:gd name="connsiteY196" fmla="*/ 873972 h 1500756"/>
                  <a:gd name="connsiteX197" fmla="*/ 764469 w 1034979"/>
                  <a:gd name="connsiteY197" fmla="*/ 858732 h 1500756"/>
                  <a:gd name="connsiteX198" fmla="*/ 758754 w 1034979"/>
                  <a:gd name="connsiteY198" fmla="*/ 856827 h 1500756"/>
                  <a:gd name="connsiteX199" fmla="*/ 737799 w 1034979"/>
                  <a:gd name="connsiteY199" fmla="*/ 858732 h 1500756"/>
                  <a:gd name="connsiteX200" fmla="*/ 732084 w 1034979"/>
                  <a:gd name="connsiteY200" fmla="*/ 862542 h 1500756"/>
                  <a:gd name="connsiteX201" fmla="*/ 720654 w 1034979"/>
                  <a:gd name="connsiteY201" fmla="*/ 866352 h 1500756"/>
                  <a:gd name="connsiteX202" fmla="*/ 716844 w 1034979"/>
                  <a:gd name="connsiteY202" fmla="*/ 872067 h 1500756"/>
                  <a:gd name="connsiteX203" fmla="*/ 711129 w 1034979"/>
                  <a:gd name="connsiteY203" fmla="*/ 873972 h 1500756"/>
                  <a:gd name="connsiteX204" fmla="*/ 705414 w 1034979"/>
                  <a:gd name="connsiteY204" fmla="*/ 877782 h 1500756"/>
                  <a:gd name="connsiteX205" fmla="*/ 699699 w 1034979"/>
                  <a:gd name="connsiteY205" fmla="*/ 883497 h 1500756"/>
                  <a:gd name="connsiteX206" fmla="*/ 692079 w 1034979"/>
                  <a:gd name="connsiteY206" fmla="*/ 887307 h 1500756"/>
                  <a:gd name="connsiteX207" fmla="*/ 650169 w 1034979"/>
                  <a:gd name="connsiteY207" fmla="*/ 915882 h 1500756"/>
                  <a:gd name="connsiteX208" fmla="*/ 636834 w 1034979"/>
                  <a:gd name="connsiteY208" fmla="*/ 927312 h 1500756"/>
                  <a:gd name="connsiteX209" fmla="*/ 627309 w 1034979"/>
                  <a:gd name="connsiteY209" fmla="*/ 944457 h 1500756"/>
                  <a:gd name="connsiteX210" fmla="*/ 602544 w 1034979"/>
                  <a:gd name="connsiteY210" fmla="*/ 950172 h 1500756"/>
                  <a:gd name="connsiteX211" fmla="*/ 589209 w 1034979"/>
                  <a:gd name="connsiteY211" fmla="*/ 953982 h 1500756"/>
                  <a:gd name="connsiteX212" fmla="*/ 573969 w 1034979"/>
                  <a:gd name="connsiteY212" fmla="*/ 952077 h 1500756"/>
                  <a:gd name="connsiteX213" fmla="*/ 562539 w 1034979"/>
                  <a:gd name="connsiteY213" fmla="*/ 948267 h 1500756"/>
                  <a:gd name="connsiteX214" fmla="*/ 551109 w 1034979"/>
                  <a:gd name="connsiteY214" fmla="*/ 944457 h 1500756"/>
                  <a:gd name="connsiteX215" fmla="*/ 539679 w 1034979"/>
                  <a:gd name="connsiteY215" fmla="*/ 940647 h 1500756"/>
                  <a:gd name="connsiteX216" fmla="*/ 533964 w 1034979"/>
                  <a:gd name="connsiteY216" fmla="*/ 938742 h 1500756"/>
                  <a:gd name="connsiteX217" fmla="*/ 528249 w 1034979"/>
                  <a:gd name="connsiteY217" fmla="*/ 934932 h 1500756"/>
                  <a:gd name="connsiteX218" fmla="*/ 516819 w 1034979"/>
                  <a:gd name="connsiteY218" fmla="*/ 929217 h 1500756"/>
                  <a:gd name="connsiteX219" fmla="*/ 509199 w 1034979"/>
                  <a:gd name="connsiteY219" fmla="*/ 917787 h 1500756"/>
                  <a:gd name="connsiteX220" fmla="*/ 505389 w 1034979"/>
                  <a:gd name="connsiteY220" fmla="*/ 896832 h 1500756"/>
                  <a:gd name="connsiteX221" fmla="*/ 507294 w 1034979"/>
                  <a:gd name="connsiteY221" fmla="*/ 832062 h 1500756"/>
                  <a:gd name="connsiteX222" fmla="*/ 513009 w 1034979"/>
                  <a:gd name="connsiteY222" fmla="*/ 818727 h 1500756"/>
                  <a:gd name="connsiteX223" fmla="*/ 503484 w 1034979"/>
                  <a:gd name="connsiteY223" fmla="*/ 342477 h 1500756"/>
                  <a:gd name="connsiteX224" fmla="*/ 499674 w 1034979"/>
                  <a:gd name="connsiteY224" fmla="*/ 51012 h 1500756"/>
                  <a:gd name="connsiteX225" fmla="*/ 490149 w 1034979"/>
                  <a:gd name="connsiteY225" fmla="*/ 24342 h 1500756"/>
                  <a:gd name="connsiteX226" fmla="*/ 488244 w 1034979"/>
                  <a:gd name="connsiteY226" fmla="*/ 18627 h 1500756"/>
                  <a:gd name="connsiteX227" fmla="*/ 484434 w 1034979"/>
                  <a:gd name="connsiteY227" fmla="*/ 12912 h 1500756"/>
                  <a:gd name="connsiteX228" fmla="*/ 478719 w 1034979"/>
                  <a:gd name="connsiteY228" fmla="*/ 1482 h 1500756"/>
                  <a:gd name="connsiteX229" fmla="*/ 419664 w 1034979"/>
                  <a:gd name="connsiteY229" fmla="*/ 45297 h 1500756"/>
                  <a:gd name="connsiteX230" fmla="*/ 423474 w 1034979"/>
                  <a:gd name="connsiteY230" fmla="*/ 56727 h 1500756"/>
                  <a:gd name="connsiteX231" fmla="*/ 425379 w 1034979"/>
                  <a:gd name="connsiteY231" fmla="*/ 62442 h 1500756"/>
                  <a:gd name="connsiteX232" fmla="*/ 425379 w 1034979"/>
                  <a:gd name="connsiteY232" fmla="*/ 68157 h 1500756"/>
                  <a:gd name="connsiteX233" fmla="*/ 429189 w 1034979"/>
                  <a:gd name="connsiteY233" fmla="*/ 222462 h 1500756"/>
                  <a:gd name="connsiteX234" fmla="*/ 440619 w 1034979"/>
                  <a:gd name="connsiteY234" fmla="*/ 405342 h 1500756"/>
                  <a:gd name="connsiteX235" fmla="*/ 425379 w 1034979"/>
                  <a:gd name="connsiteY235" fmla="*/ 702522 h 1500756"/>
                  <a:gd name="connsiteX236" fmla="*/ 417759 w 1034979"/>
                  <a:gd name="connsiteY236" fmla="*/ 830157 h 1500756"/>
                  <a:gd name="connsiteX237" fmla="*/ 413949 w 1034979"/>
                  <a:gd name="connsiteY237" fmla="*/ 847302 h 1500756"/>
                  <a:gd name="connsiteX238" fmla="*/ 417759 w 1034979"/>
                  <a:gd name="connsiteY238" fmla="*/ 868257 h 1500756"/>
                  <a:gd name="connsiteX239" fmla="*/ 421569 w 1034979"/>
                  <a:gd name="connsiteY239" fmla="*/ 873972 h 1500756"/>
                  <a:gd name="connsiteX240" fmla="*/ 425379 w 1034979"/>
                  <a:gd name="connsiteY240" fmla="*/ 885402 h 1500756"/>
                  <a:gd name="connsiteX241" fmla="*/ 423474 w 1034979"/>
                  <a:gd name="connsiteY241" fmla="*/ 912072 h 1500756"/>
                  <a:gd name="connsiteX242" fmla="*/ 417759 w 1034979"/>
                  <a:gd name="connsiteY242" fmla="*/ 913977 h 1500756"/>
                  <a:gd name="connsiteX243" fmla="*/ 412044 w 1034979"/>
                  <a:gd name="connsiteY243" fmla="*/ 917787 h 1500756"/>
                  <a:gd name="connsiteX244" fmla="*/ 421569 w 1034979"/>
                  <a:gd name="connsiteY244" fmla="*/ 913977 h 1500756"/>
                  <a:gd name="connsiteX0" fmla="*/ 421569 w 1034979"/>
                  <a:gd name="connsiteY0" fmla="*/ 902362 h 1489141"/>
                  <a:gd name="connsiteX1" fmla="*/ 421569 w 1034979"/>
                  <a:gd name="connsiteY1" fmla="*/ 902362 h 1489141"/>
                  <a:gd name="connsiteX2" fmla="*/ 394899 w 1034979"/>
                  <a:gd name="connsiteY2" fmla="*/ 911887 h 1489141"/>
                  <a:gd name="connsiteX3" fmla="*/ 387279 w 1034979"/>
                  <a:gd name="connsiteY3" fmla="*/ 913792 h 1489141"/>
                  <a:gd name="connsiteX4" fmla="*/ 356799 w 1034979"/>
                  <a:gd name="connsiteY4" fmla="*/ 915697 h 1489141"/>
                  <a:gd name="connsiteX5" fmla="*/ 351084 w 1034979"/>
                  <a:gd name="connsiteY5" fmla="*/ 919507 h 1489141"/>
                  <a:gd name="connsiteX6" fmla="*/ 339654 w 1034979"/>
                  <a:gd name="connsiteY6" fmla="*/ 929032 h 1489141"/>
                  <a:gd name="connsiteX7" fmla="*/ 328224 w 1034979"/>
                  <a:gd name="connsiteY7" fmla="*/ 932842 h 1489141"/>
                  <a:gd name="connsiteX8" fmla="*/ 312984 w 1034979"/>
                  <a:gd name="connsiteY8" fmla="*/ 938557 h 1489141"/>
                  <a:gd name="connsiteX9" fmla="*/ 265359 w 1034979"/>
                  <a:gd name="connsiteY9" fmla="*/ 934747 h 1489141"/>
                  <a:gd name="connsiteX10" fmla="*/ 253929 w 1034979"/>
                  <a:gd name="connsiteY10" fmla="*/ 930937 h 1489141"/>
                  <a:gd name="connsiteX11" fmla="*/ 242499 w 1034979"/>
                  <a:gd name="connsiteY11" fmla="*/ 927127 h 1489141"/>
                  <a:gd name="connsiteX12" fmla="*/ 236784 w 1034979"/>
                  <a:gd name="connsiteY12" fmla="*/ 925222 h 1489141"/>
                  <a:gd name="connsiteX13" fmla="*/ 231069 w 1034979"/>
                  <a:gd name="connsiteY13" fmla="*/ 923317 h 1489141"/>
                  <a:gd name="connsiteX14" fmla="*/ 219639 w 1034979"/>
                  <a:gd name="connsiteY14" fmla="*/ 921412 h 1489141"/>
                  <a:gd name="connsiteX15" fmla="*/ 213924 w 1034979"/>
                  <a:gd name="connsiteY15" fmla="*/ 919507 h 1489141"/>
                  <a:gd name="connsiteX16" fmla="*/ 206304 w 1034979"/>
                  <a:gd name="connsiteY16" fmla="*/ 917602 h 1489141"/>
                  <a:gd name="connsiteX17" fmla="*/ 194874 w 1034979"/>
                  <a:gd name="connsiteY17" fmla="*/ 913792 h 1489141"/>
                  <a:gd name="connsiteX18" fmla="*/ 189159 w 1034979"/>
                  <a:gd name="connsiteY18" fmla="*/ 911887 h 1489141"/>
                  <a:gd name="connsiteX19" fmla="*/ 181539 w 1034979"/>
                  <a:gd name="connsiteY19" fmla="*/ 909982 h 1489141"/>
                  <a:gd name="connsiteX20" fmla="*/ 170109 w 1034979"/>
                  <a:gd name="connsiteY20" fmla="*/ 904267 h 1489141"/>
                  <a:gd name="connsiteX21" fmla="*/ 164394 w 1034979"/>
                  <a:gd name="connsiteY21" fmla="*/ 900457 h 1489141"/>
                  <a:gd name="connsiteX22" fmla="*/ 156774 w 1034979"/>
                  <a:gd name="connsiteY22" fmla="*/ 889027 h 1489141"/>
                  <a:gd name="connsiteX23" fmla="*/ 145344 w 1034979"/>
                  <a:gd name="connsiteY23" fmla="*/ 885217 h 1489141"/>
                  <a:gd name="connsiteX24" fmla="*/ 139629 w 1034979"/>
                  <a:gd name="connsiteY24" fmla="*/ 881407 h 1489141"/>
                  <a:gd name="connsiteX25" fmla="*/ 133914 w 1034979"/>
                  <a:gd name="connsiteY25" fmla="*/ 879502 h 1489141"/>
                  <a:gd name="connsiteX26" fmla="*/ 116769 w 1034979"/>
                  <a:gd name="connsiteY26" fmla="*/ 875692 h 1489141"/>
                  <a:gd name="connsiteX27" fmla="*/ 111054 w 1034979"/>
                  <a:gd name="connsiteY27" fmla="*/ 869977 h 1489141"/>
                  <a:gd name="connsiteX28" fmla="*/ 101529 w 1034979"/>
                  <a:gd name="connsiteY28" fmla="*/ 852832 h 1489141"/>
                  <a:gd name="connsiteX29" fmla="*/ 84384 w 1034979"/>
                  <a:gd name="connsiteY29" fmla="*/ 845212 h 1489141"/>
                  <a:gd name="connsiteX30" fmla="*/ 78669 w 1034979"/>
                  <a:gd name="connsiteY30" fmla="*/ 843307 h 1489141"/>
                  <a:gd name="connsiteX31" fmla="*/ 59619 w 1034979"/>
                  <a:gd name="connsiteY31" fmla="*/ 847117 h 1489141"/>
                  <a:gd name="connsiteX32" fmla="*/ 53904 w 1034979"/>
                  <a:gd name="connsiteY32" fmla="*/ 850927 h 1489141"/>
                  <a:gd name="connsiteX33" fmla="*/ 50094 w 1034979"/>
                  <a:gd name="connsiteY33" fmla="*/ 856642 h 1489141"/>
                  <a:gd name="connsiteX34" fmla="*/ 46284 w 1034979"/>
                  <a:gd name="connsiteY34" fmla="*/ 868072 h 1489141"/>
                  <a:gd name="connsiteX35" fmla="*/ 50094 w 1034979"/>
                  <a:gd name="connsiteY35" fmla="*/ 906172 h 1489141"/>
                  <a:gd name="connsiteX36" fmla="*/ 53904 w 1034979"/>
                  <a:gd name="connsiteY36" fmla="*/ 911887 h 1489141"/>
                  <a:gd name="connsiteX37" fmla="*/ 59619 w 1034979"/>
                  <a:gd name="connsiteY37" fmla="*/ 915697 h 1489141"/>
                  <a:gd name="connsiteX38" fmla="*/ 63429 w 1034979"/>
                  <a:gd name="connsiteY38" fmla="*/ 921412 h 1489141"/>
                  <a:gd name="connsiteX39" fmla="*/ 80574 w 1034979"/>
                  <a:gd name="connsiteY39" fmla="*/ 930937 h 1489141"/>
                  <a:gd name="connsiteX40" fmla="*/ 103434 w 1034979"/>
                  <a:gd name="connsiteY40" fmla="*/ 932842 h 1489141"/>
                  <a:gd name="connsiteX41" fmla="*/ 124389 w 1034979"/>
                  <a:gd name="connsiteY41" fmla="*/ 938557 h 1489141"/>
                  <a:gd name="connsiteX42" fmla="*/ 130104 w 1034979"/>
                  <a:gd name="connsiteY42" fmla="*/ 940462 h 1489141"/>
                  <a:gd name="connsiteX43" fmla="*/ 135819 w 1034979"/>
                  <a:gd name="connsiteY43" fmla="*/ 946177 h 1489141"/>
                  <a:gd name="connsiteX44" fmla="*/ 143439 w 1034979"/>
                  <a:gd name="connsiteY44" fmla="*/ 948082 h 1489141"/>
                  <a:gd name="connsiteX45" fmla="*/ 166299 w 1034979"/>
                  <a:gd name="connsiteY45" fmla="*/ 951892 h 1489141"/>
                  <a:gd name="connsiteX46" fmla="*/ 191064 w 1034979"/>
                  <a:gd name="connsiteY46" fmla="*/ 957607 h 1489141"/>
                  <a:gd name="connsiteX47" fmla="*/ 208209 w 1034979"/>
                  <a:gd name="connsiteY47" fmla="*/ 963322 h 1489141"/>
                  <a:gd name="connsiteX48" fmla="*/ 213924 w 1034979"/>
                  <a:gd name="connsiteY48" fmla="*/ 965227 h 1489141"/>
                  <a:gd name="connsiteX49" fmla="*/ 229164 w 1034979"/>
                  <a:gd name="connsiteY49" fmla="*/ 969037 h 1489141"/>
                  <a:gd name="connsiteX50" fmla="*/ 248214 w 1034979"/>
                  <a:gd name="connsiteY50" fmla="*/ 974752 h 1489141"/>
                  <a:gd name="connsiteX51" fmla="*/ 253929 w 1034979"/>
                  <a:gd name="connsiteY51" fmla="*/ 978562 h 1489141"/>
                  <a:gd name="connsiteX52" fmla="*/ 267264 w 1034979"/>
                  <a:gd name="connsiteY52" fmla="*/ 993802 h 1489141"/>
                  <a:gd name="connsiteX53" fmla="*/ 272979 w 1034979"/>
                  <a:gd name="connsiteY53" fmla="*/ 1012852 h 1489141"/>
                  <a:gd name="connsiteX54" fmla="*/ 274884 w 1034979"/>
                  <a:gd name="connsiteY54" fmla="*/ 1018567 h 1489141"/>
                  <a:gd name="connsiteX55" fmla="*/ 276789 w 1034979"/>
                  <a:gd name="connsiteY55" fmla="*/ 1024282 h 1489141"/>
                  <a:gd name="connsiteX56" fmla="*/ 278694 w 1034979"/>
                  <a:gd name="connsiteY56" fmla="*/ 1049047 h 1489141"/>
                  <a:gd name="connsiteX57" fmla="*/ 280599 w 1034979"/>
                  <a:gd name="connsiteY57" fmla="*/ 1054762 h 1489141"/>
                  <a:gd name="connsiteX58" fmla="*/ 278694 w 1034979"/>
                  <a:gd name="connsiteY58" fmla="*/ 1073812 h 1489141"/>
                  <a:gd name="connsiteX59" fmla="*/ 276789 w 1034979"/>
                  <a:gd name="connsiteY59" fmla="*/ 1083337 h 1489141"/>
                  <a:gd name="connsiteX60" fmla="*/ 263454 w 1034979"/>
                  <a:gd name="connsiteY60" fmla="*/ 1096672 h 1489141"/>
                  <a:gd name="connsiteX61" fmla="*/ 252024 w 1034979"/>
                  <a:gd name="connsiteY61" fmla="*/ 1104292 h 1489141"/>
                  <a:gd name="connsiteX62" fmla="*/ 240594 w 1034979"/>
                  <a:gd name="connsiteY62" fmla="*/ 1108102 h 1489141"/>
                  <a:gd name="connsiteX63" fmla="*/ 126294 w 1034979"/>
                  <a:gd name="connsiteY63" fmla="*/ 1108102 h 1489141"/>
                  <a:gd name="connsiteX64" fmla="*/ 120579 w 1034979"/>
                  <a:gd name="connsiteY64" fmla="*/ 1110007 h 1489141"/>
                  <a:gd name="connsiteX65" fmla="*/ 105339 w 1034979"/>
                  <a:gd name="connsiteY65" fmla="*/ 1111912 h 1489141"/>
                  <a:gd name="connsiteX66" fmla="*/ 88194 w 1034979"/>
                  <a:gd name="connsiteY66" fmla="*/ 1117627 h 1489141"/>
                  <a:gd name="connsiteX67" fmla="*/ 82479 w 1034979"/>
                  <a:gd name="connsiteY67" fmla="*/ 1119532 h 1489141"/>
                  <a:gd name="connsiteX68" fmla="*/ 76764 w 1034979"/>
                  <a:gd name="connsiteY68" fmla="*/ 1123342 h 1489141"/>
                  <a:gd name="connsiteX69" fmla="*/ 65334 w 1034979"/>
                  <a:gd name="connsiteY69" fmla="*/ 1125247 h 1489141"/>
                  <a:gd name="connsiteX70" fmla="*/ 27234 w 1034979"/>
                  <a:gd name="connsiteY70" fmla="*/ 1127152 h 1489141"/>
                  <a:gd name="connsiteX71" fmla="*/ 15804 w 1034979"/>
                  <a:gd name="connsiteY71" fmla="*/ 1132867 h 1489141"/>
                  <a:gd name="connsiteX72" fmla="*/ 6279 w 1034979"/>
                  <a:gd name="connsiteY72" fmla="*/ 1142392 h 1489141"/>
                  <a:gd name="connsiteX73" fmla="*/ 4374 w 1034979"/>
                  <a:gd name="connsiteY73" fmla="*/ 1148107 h 1489141"/>
                  <a:gd name="connsiteX74" fmla="*/ 564 w 1034979"/>
                  <a:gd name="connsiteY74" fmla="*/ 1153822 h 1489141"/>
                  <a:gd name="connsiteX75" fmla="*/ 6279 w 1034979"/>
                  <a:gd name="connsiteY75" fmla="*/ 1186207 h 1489141"/>
                  <a:gd name="connsiteX76" fmla="*/ 11994 w 1034979"/>
                  <a:gd name="connsiteY76" fmla="*/ 1190017 h 1489141"/>
                  <a:gd name="connsiteX77" fmla="*/ 17709 w 1034979"/>
                  <a:gd name="connsiteY77" fmla="*/ 1191922 h 1489141"/>
                  <a:gd name="connsiteX78" fmla="*/ 145344 w 1034979"/>
                  <a:gd name="connsiteY78" fmla="*/ 1190017 h 1489141"/>
                  <a:gd name="connsiteX79" fmla="*/ 152964 w 1034979"/>
                  <a:gd name="connsiteY79" fmla="*/ 1188112 h 1489141"/>
                  <a:gd name="connsiteX80" fmla="*/ 303459 w 1034979"/>
                  <a:gd name="connsiteY80" fmla="*/ 1182397 h 1489141"/>
                  <a:gd name="connsiteX81" fmla="*/ 318699 w 1034979"/>
                  <a:gd name="connsiteY81" fmla="*/ 1190017 h 1489141"/>
                  <a:gd name="connsiteX82" fmla="*/ 330129 w 1034979"/>
                  <a:gd name="connsiteY82" fmla="*/ 1195732 h 1489141"/>
                  <a:gd name="connsiteX83" fmla="*/ 333939 w 1034979"/>
                  <a:gd name="connsiteY83" fmla="*/ 1201447 h 1489141"/>
                  <a:gd name="connsiteX84" fmla="*/ 339654 w 1034979"/>
                  <a:gd name="connsiteY84" fmla="*/ 1203352 h 1489141"/>
                  <a:gd name="connsiteX85" fmla="*/ 351084 w 1034979"/>
                  <a:gd name="connsiteY85" fmla="*/ 1210972 h 1489141"/>
                  <a:gd name="connsiteX86" fmla="*/ 356799 w 1034979"/>
                  <a:gd name="connsiteY86" fmla="*/ 1214782 h 1489141"/>
                  <a:gd name="connsiteX87" fmla="*/ 360609 w 1034979"/>
                  <a:gd name="connsiteY87" fmla="*/ 1220497 h 1489141"/>
                  <a:gd name="connsiteX88" fmla="*/ 366324 w 1034979"/>
                  <a:gd name="connsiteY88" fmla="*/ 1231927 h 1489141"/>
                  <a:gd name="connsiteX89" fmla="*/ 362514 w 1034979"/>
                  <a:gd name="connsiteY89" fmla="*/ 1258597 h 1489141"/>
                  <a:gd name="connsiteX90" fmla="*/ 358704 w 1034979"/>
                  <a:gd name="connsiteY90" fmla="*/ 1264312 h 1489141"/>
                  <a:gd name="connsiteX91" fmla="*/ 356799 w 1034979"/>
                  <a:gd name="connsiteY91" fmla="*/ 1270027 h 1489141"/>
                  <a:gd name="connsiteX92" fmla="*/ 352989 w 1034979"/>
                  <a:gd name="connsiteY92" fmla="*/ 1275742 h 1489141"/>
                  <a:gd name="connsiteX93" fmla="*/ 351084 w 1034979"/>
                  <a:gd name="connsiteY93" fmla="*/ 1281457 h 1489141"/>
                  <a:gd name="connsiteX94" fmla="*/ 347274 w 1034979"/>
                  <a:gd name="connsiteY94" fmla="*/ 1287172 h 1489141"/>
                  <a:gd name="connsiteX95" fmla="*/ 330129 w 1034979"/>
                  <a:gd name="connsiteY95" fmla="*/ 1353847 h 1489141"/>
                  <a:gd name="connsiteX96" fmla="*/ 328224 w 1034979"/>
                  <a:gd name="connsiteY96" fmla="*/ 1405282 h 1489141"/>
                  <a:gd name="connsiteX97" fmla="*/ 330129 w 1034979"/>
                  <a:gd name="connsiteY97" fmla="*/ 1430047 h 1489141"/>
                  <a:gd name="connsiteX98" fmla="*/ 332034 w 1034979"/>
                  <a:gd name="connsiteY98" fmla="*/ 1435762 h 1489141"/>
                  <a:gd name="connsiteX99" fmla="*/ 335844 w 1034979"/>
                  <a:gd name="connsiteY99" fmla="*/ 1439572 h 1489141"/>
                  <a:gd name="connsiteX100" fmla="*/ 364419 w 1034979"/>
                  <a:gd name="connsiteY100" fmla="*/ 1485292 h 1489141"/>
                  <a:gd name="connsiteX101" fmla="*/ 387279 w 1034979"/>
                  <a:gd name="connsiteY101" fmla="*/ 1487197 h 1489141"/>
                  <a:gd name="connsiteX102" fmla="*/ 392994 w 1034979"/>
                  <a:gd name="connsiteY102" fmla="*/ 1481482 h 1489141"/>
                  <a:gd name="connsiteX103" fmla="*/ 394899 w 1034979"/>
                  <a:gd name="connsiteY103" fmla="*/ 1470052 h 1489141"/>
                  <a:gd name="connsiteX104" fmla="*/ 396804 w 1034979"/>
                  <a:gd name="connsiteY104" fmla="*/ 1464337 h 1489141"/>
                  <a:gd name="connsiteX105" fmla="*/ 398709 w 1034979"/>
                  <a:gd name="connsiteY105" fmla="*/ 1447192 h 1489141"/>
                  <a:gd name="connsiteX106" fmla="*/ 400614 w 1034979"/>
                  <a:gd name="connsiteY106" fmla="*/ 1433857 h 1489141"/>
                  <a:gd name="connsiteX107" fmla="*/ 404424 w 1034979"/>
                  <a:gd name="connsiteY107" fmla="*/ 1376707 h 1489141"/>
                  <a:gd name="connsiteX108" fmla="*/ 410139 w 1034979"/>
                  <a:gd name="connsiteY108" fmla="*/ 1365277 h 1489141"/>
                  <a:gd name="connsiteX109" fmla="*/ 413949 w 1034979"/>
                  <a:gd name="connsiteY109" fmla="*/ 1351942 h 1489141"/>
                  <a:gd name="connsiteX110" fmla="*/ 415854 w 1034979"/>
                  <a:gd name="connsiteY110" fmla="*/ 1346227 h 1489141"/>
                  <a:gd name="connsiteX111" fmla="*/ 417759 w 1034979"/>
                  <a:gd name="connsiteY111" fmla="*/ 1332892 h 1489141"/>
                  <a:gd name="connsiteX112" fmla="*/ 421569 w 1034979"/>
                  <a:gd name="connsiteY112" fmla="*/ 1321462 h 1489141"/>
                  <a:gd name="connsiteX113" fmla="*/ 427284 w 1034979"/>
                  <a:gd name="connsiteY113" fmla="*/ 1308127 h 1489141"/>
                  <a:gd name="connsiteX114" fmla="*/ 436809 w 1034979"/>
                  <a:gd name="connsiteY114" fmla="*/ 1296697 h 1489141"/>
                  <a:gd name="connsiteX115" fmla="*/ 450144 w 1034979"/>
                  <a:gd name="connsiteY115" fmla="*/ 1281457 h 1489141"/>
                  <a:gd name="connsiteX116" fmla="*/ 457764 w 1034979"/>
                  <a:gd name="connsiteY116" fmla="*/ 1270027 h 1489141"/>
                  <a:gd name="connsiteX117" fmla="*/ 461574 w 1034979"/>
                  <a:gd name="connsiteY117" fmla="*/ 1258597 h 1489141"/>
                  <a:gd name="connsiteX118" fmla="*/ 465384 w 1034979"/>
                  <a:gd name="connsiteY118" fmla="*/ 1243357 h 1489141"/>
                  <a:gd name="connsiteX119" fmla="*/ 467289 w 1034979"/>
                  <a:gd name="connsiteY119" fmla="*/ 1237642 h 1489141"/>
                  <a:gd name="connsiteX120" fmla="*/ 507294 w 1034979"/>
                  <a:gd name="connsiteY120" fmla="*/ 1231927 h 1489141"/>
                  <a:gd name="connsiteX121" fmla="*/ 535869 w 1034979"/>
                  <a:gd name="connsiteY121" fmla="*/ 1222402 h 1489141"/>
                  <a:gd name="connsiteX122" fmla="*/ 541584 w 1034979"/>
                  <a:gd name="connsiteY122" fmla="*/ 1220497 h 1489141"/>
                  <a:gd name="connsiteX123" fmla="*/ 547299 w 1034979"/>
                  <a:gd name="connsiteY123" fmla="*/ 1218592 h 1489141"/>
                  <a:gd name="connsiteX124" fmla="*/ 554919 w 1034979"/>
                  <a:gd name="connsiteY124" fmla="*/ 1216687 h 1489141"/>
                  <a:gd name="connsiteX125" fmla="*/ 573969 w 1034979"/>
                  <a:gd name="connsiteY125" fmla="*/ 1209067 h 1489141"/>
                  <a:gd name="connsiteX126" fmla="*/ 585399 w 1034979"/>
                  <a:gd name="connsiteY126" fmla="*/ 1205257 h 1489141"/>
                  <a:gd name="connsiteX127" fmla="*/ 720654 w 1034979"/>
                  <a:gd name="connsiteY127" fmla="*/ 1289077 h 1489141"/>
                  <a:gd name="connsiteX128" fmla="*/ 733989 w 1034979"/>
                  <a:gd name="connsiteY128" fmla="*/ 1298602 h 1489141"/>
                  <a:gd name="connsiteX129" fmla="*/ 743514 w 1034979"/>
                  <a:gd name="connsiteY129" fmla="*/ 1300507 h 1489141"/>
                  <a:gd name="connsiteX130" fmla="*/ 749229 w 1034979"/>
                  <a:gd name="connsiteY130" fmla="*/ 1302412 h 1489141"/>
                  <a:gd name="connsiteX131" fmla="*/ 762564 w 1034979"/>
                  <a:gd name="connsiteY131" fmla="*/ 1308127 h 1489141"/>
                  <a:gd name="connsiteX132" fmla="*/ 777804 w 1034979"/>
                  <a:gd name="connsiteY132" fmla="*/ 1306222 h 1489141"/>
                  <a:gd name="connsiteX133" fmla="*/ 789234 w 1034979"/>
                  <a:gd name="connsiteY133" fmla="*/ 1300507 h 1489141"/>
                  <a:gd name="connsiteX134" fmla="*/ 794949 w 1034979"/>
                  <a:gd name="connsiteY134" fmla="*/ 1298602 h 1489141"/>
                  <a:gd name="connsiteX135" fmla="*/ 802569 w 1034979"/>
                  <a:gd name="connsiteY135" fmla="*/ 1281457 h 1489141"/>
                  <a:gd name="connsiteX136" fmla="*/ 800664 w 1034979"/>
                  <a:gd name="connsiteY136" fmla="*/ 1256692 h 1489141"/>
                  <a:gd name="connsiteX137" fmla="*/ 798759 w 1034979"/>
                  <a:gd name="connsiteY137" fmla="*/ 1250977 h 1489141"/>
                  <a:gd name="connsiteX138" fmla="*/ 796854 w 1034979"/>
                  <a:gd name="connsiteY138" fmla="*/ 1243357 h 1489141"/>
                  <a:gd name="connsiteX139" fmla="*/ 783519 w 1034979"/>
                  <a:gd name="connsiteY139" fmla="*/ 1226212 h 1489141"/>
                  <a:gd name="connsiteX140" fmla="*/ 773994 w 1034979"/>
                  <a:gd name="connsiteY140" fmla="*/ 1220497 h 1489141"/>
                  <a:gd name="connsiteX141" fmla="*/ 648264 w 1034979"/>
                  <a:gd name="connsiteY141" fmla="*/ 1129057 h 1489141"/>
                  <a:gd name="connsiteX142" fmla="*/ 644454 w 1034979"/>
                  <a:gd name="connsiteY142" fmla="*/ 1111912 h 1489141"/>
                  <a:gd name="connsiteX143" fmla="*/ 646359 w 1034979"/>
                  <a:gd name="connsiteY143" fmla="*/ 1104292 h 1489141"/>
                  <a:gd name="connsiteX144" fmla="*/ 650169 w 1034979"/>
                  <a:gd name="connsiteY144" fmla="*/ 1087147 h 1489141"/>
                  <a:gd name="connsiteX145" fmla="*/ 653979 w 1034979"/>
                  <a:gd name="connsiteY145" fmla="*/ 1081432 h 1489141"/>
                  <a:gd name="connsiteX146" fmla="*/ 655884 w 1034979"/>
                  <a:gd name="connsiteY146" fmla="*/ 1075717 h 1489141"/>
                  <a:gd name="connsiteX147" fmla="*/ 661599 w 1034979"/>
                  <a:gd name="connsiteY147" fmla="*/ 1073812 h 1489141"/>
                  <a:gd name="connsiteX148" fmla="*/ 671124 w 1034979"/>
                  <a:gd name="connsiteY148" fmla="*/ 1062382 h 1489141"/>
                  <a:gd name="connsiteX149" fmla="*/ 724464 w 1034979"/>
                  <a:gd name="connsiteY149" fmla="*/ 1054762 h 1489141"/>
                  <a:gd name="connsiteX150" fmla="*/ 842574 w 1034979"/>
                  <a:gd name="connsiteY150" fmla="*/ 1056667 h 1489141"/>
                  <a:gd name="connsiteX151" fmla="*/ 871149 w 1034979"/>
                  <a:gd name="connsiteY151" fmla="*/ 1058572 h 1489141"/>
                  <a:gd name="connsiteX152" fmla="*/ 899724 w 1034979"/>
                  <a:gd name="connsiteY152" fmla="*/ 1064287 h 1489141"/>
                  <a:gd name="connsiteX153" fmla="*/ 922584 w 1034979"/>
                  <a:gd name="connsiteY153" fmla="*/ 1068097 h 1489141"/>
                  <a:gd name="connsiteX154" fmla="*/ 951159 w 1034979"/>
                  <a:gd name="connsiteY154" fmla="*/ 1073812 h 1489141"/>
                  <a:gd name="connsiteX155" fmla="*/ 956874 w 1034979"/>
                  <a:gd name="connsiteY155" fmla="*/ 1073812 h 1489141"/>
                  <a:gd name="connsiteX156" fmla="*/ 1002594 w 1034979"/>
                  <a:gd name="connsiteY156" fmla="*/ 1071907 h 1489141"/>
                  <a:gd name="connsiteX157" fmla="*/ 1031169 w 1034979"/>
                  <a:gd name="connsiteY157" fmla="*/ 1064287 h 1489141"/>
                  <a:gd name="connsiteX158" fmla="*/ 1034979 w 1034979"/>
                  <a:gd name="connsiteY158" fmla="*/ 1058572 h 1489141"/>
                  <a:gd name="connsiteX159" fmla="*/ 1033074 w 1034979"/>
                  <a:gd name="connsiteY159" fmla="*/ 1039522 h 1489141"/>
                  <a:gd name="connsiteX160" fmla="*/ 1027359 w 1034979"/>
                  <a:gd name="connsiteY160" fmla="*/ 1035712 h 1489141"/>
                  <a:gd name="connsiteX161" fmla="*/ 1012119 w 1034979"/>
                  <a:gd name="connsiteY161" fmla="*/ 1033807 h 1489141"/>
                  <a:gd name="connsiteX162" fmla="*/ 1006404 w 1034979"/>
                  <a:gd name="connsiteY162" fmla="*/ 1031902 h 1489141"/>
                  <a:gd name="connsiteX163" fmla="*/ 998784 w 1034979"/>
                  <a:gd name="connsiteY163" fmla="*/ 1029997 h 1489141"/>
                  <a:gd name="connsiteX164" fmla="*/ 987354 w 1034979"/>
                  <a:gd name="connsiteY164" fmla="*/ 1022377 h 1489141"/>
                  <a:gd name="connsiteX165" fmla="*/ 975924 w 1034979"/>
                  <a:gd name="connsiteY165" fmla="*/ 1018567 h 1489141"/>
                  <a:gd name="connsiteX166" fmla="*/ 970209 w 1034979"/>
                  <a:gd name="connsiteY166" fmla="*/ 1016662 h 1489141"/>
                  <a:gd name="connsiteX167" fmla="*/ 962589 w 1034979"/>
                  <a:gd name="connsiteY167" fmla="*/ 1014757 h 1489141"/>
                  <a:gd name="connsiteX168" fmla="*/ 956874 w 1034979"/>
                  <a:gd name="connsiteY168" fmla="*/ 1012852 h 1489141"/>
                  <a:gd name="connsiteX169" fmla="*/ 935919 w 1034979"/>
                  <a:gd name="connsiteY169" fmla="*/ 1007137 h 1489141"/>
                  <a:gd name="connsiteX170" fmla="*/ 930204 w 1034979"/>
                  <a:gd name="connsiteY170" fmla="*/ 1005232 h 1489141"/>
                  <a:gd name="connsiteX171" fmla="*/ 825429 w 1034979"/>
                  <a:gd name="connsiteY171" fmla="*/ 1007137 h 1489141"/>
                  <a:gd name="connsiteX172" fmla="*/ 819714 w 1034979"/>
                  <a:gd name="connsiteY172" fmla="*/ 1009042 h 1489141"/>
                  <a:gd name="connsiteX173" fmla="*/ 730179 w 1034979"/>
                  <a:gd name="connsiteY173" fmla="*/ 1010947 h 1489141"/>
                  <a:gd name="connsiteX174" fmla="*/ 716844 w 1034979"/>
                  <a:gd name="connsiteY174" fmla="*/ 1014757 h 1489141"/>
                  <a:gd name="connsiteX175" fmla="*/ 695889 w 1034979"/>
                  <a:gd name="connsiteY175" fmla="*/ 1016662 h 1489141"/>
                  <a:gd name="connsiteX176" fmla="*/ 669219 w 1034979"/>
                  <a:gd name="connsiteY176" fmla="*/ 1018567 h 1489141"/>
                  <a:gd name="connsiteX177" fmla="*/ 669219 w 1034979"/>
                  <a:gd name="connsiteY177" fmla="*/ 1018567 h 1489141"/>
                  <a:gd name="connsiteX178" fmla="*/ 646359 w 1034979"/>
                  <a:gd name="connsiteY178" fmla="*/ 1022377 h 1489141"/>
                  <a:gd name="connsiteX179" fmla="*/ 642549 w 1034979"/>
                  <a:gd name="connsiteY179" fmla="*/ 1010947 h 1489141"/>
                  <a:gd name="connsiteX180" fmla="*/ 640644 w 1034979"/>
                  <a:gd name="connsiteY180" fmla="*/ 1005232 h 1489141"/>
                  <a:gd name="connsiteX181" fmla="*/ 642549 w 1034979"/>
                  <a:gd name="connsiteY181" fmla="*/ 988087 h 1489141"/>
                  <a:gd name="connsiteX182" fmla="*/ 644454 w 1034979"/>
                  <a:gd name="connsiteY182" fmla="*/ 982372 h 1489141"/>
                  <a:gd name="connsiteX183" fmla="*/ 661599 w 1034979"/>
                  <a:gd name="connsiteY183" fmla="*/ 972847 h 1489141"/>
                  <a:gd name="connsiteX184" fmla="*/ 673029 w 1034979"/>
                  <a:gd name="connsiteY184" fmla="*/ 965227 h 1489141"/>
                  <a:gd name="connsiteX185" fmla="*/ 674934 w 1034979"/>
                  <a:gd name="connsiteY185" fmla="*/ 959512 h 1489141"/>
                  <a:gd name="connsiteX186" fmla="*/ 680649 w 1034979"/>
                  <a:gd name="connsiteY186" fmla="*/ 957607 h 1489141"/>
                  <a:gd name="connsiteX187" fmla="*/ 686364 w 1034979"/>
                  <a:gd name="connsiteY187" fmla="*/ 953797 h 1489141"/>
                  <a:gd name="connsiteX188" fmla="*/ 695889 w 1034979"/>
                  <a:gd name="connsiteY188" fmla="*/ 944272 h 1489141"/>
                  <a:gd name="connsiteX189" fmla="*/ 705414 w 1034979"/>
                  <a:gd name="connsiteY189" fmla="*/ 932842 h 1489141"/>
                  <a:gd name="connsiteX190" fmla="*/ 716844 w 1034979"/>
                  <a:gd name="connsiteY190" fmla="*/ 925222 h 1489141"/>
                  <a:gd name="connsiteX191" fmla="*/ 732084 w 1034979"/>
                  <a:gd name="connsiteY191" fmla="*/ 911887 h 1489141"/>
                  <a:gd name="connsiteX192" fmla="*/ 741609 w 1034979"/>
                  <a:gd name="connsiteY192" fmla="*/ 900457 h 1489141"/>
                  <a:gd name="connsiteX193" fmla="*/ 753039 w 1034979"/>
                  <a:gd name="connsiteY193" fmla="*/ 890932 h 1489141"/>
                  <a:gd name="connsiteX194" fmla="*/ 758754 w 1034979"/>
                  <a:gd name="connsiteY194" fmla="*/ 879502 h 1489141"/>
                  <a:gd name="connsiteX195" fmla="*/ 760659 w 1034979"/>
                  <a:gd name="connsiteY195" fmla="*/ 873787 h 1489141"/>
                  <a:gd name="connsiteX196" fmla="*/ 766374 w 1034979"/>
                  <a:gd name="connsiteY196" fmla="*/ 862357 h 1489141"/>
                  <a:gd name="connsiteX197" fmla="*/ 764469 w 1034979"/>
                  <a:gd name="connsiteY197" fmla="*/ 847117 h 1489141"/>
                  <a:gd name="connsiteX198" fmla="*/ 758754 w 1034979"/>
                  <a:gd name="connsiteY198" fmla="*/ 845212 h 1489141"/>
                  <a:gd name="connsiteX199" fmla="*/ 737799 w 1034979"/>
                  <a:gd name="connsiteY199" fmla="*/ 847117 h 1489141"/>
                  <a:gd name="connsiteX200" fmla="*/ 732084 w 1034979"/>
                  <a:gd name="connsiteY200" fmla="*/ 850927 h 1489141"/>
                  <a:gd name="connsiteX201" fmla="*/ 720654 w 1034979"/>
                  <a:gd name="connsiteY201" fmla="*/ 854737 h 1489141"/>
                  <a:gd name="connsiteX202" fmla="*/ 716844 w 1034979"/>
                  <a:gd name="connsiteY202" fmla="*/ 860452 h 1489141"/>
                  <a:gd name="connsiteX203" fmla="*/ 711129 w 1034979"/>
                  <a:gd name="connsiteY203" fmla="*/ 862357 h 1489141"/>
                  <a:gd name="connsiteX204" fmla="*/ 705414 w 1034979"/>
                  <a:gd name="connsiteY204" fmla="*/ 866167 h 1489141"/>
                  <a:gd name="connsiteX205" fmla="*/ 699699 w 1034979"/>
                  <a:gd name="connsiteY205" fmla="*/ 871882 h 1489141"/>
                  <a:gd name="connsiteX206" fmla="*/ 692079 w 1034979"/>
                  <a:gd name="connsiteY206" fmla="*/ 875692 h 1489141"/>
                  <a:gd name="connsiteX207" fmla="*/ 650169 w 1034979"/>
                  <a:gd name="connsiteY207" fmla="*/ 904267 h 1489141"/>
                  <a:gd name="connsiteX208" fmla="*/ 636834 w 1034979"/>
                  <a:gd name="connsiteY208" fmla="*/ 915697 h 1489141"/>
                  <a:gd name="connsiteX209" fmla="*/ 627309 w 1034979"/>
                  <a:gd name="connsiteY209" fmla="*/ 932842 h 1489141"/>
                  <a:gd name="connsiteX210" fmla="*/ 602544 w 1034979"/>
                  <a:gd name="connsiteY210" fmla="*/ 938557 h 1489141"/>
                  <a:gd name="connsiteX211" fmla="*/ 589209 w 1034979"/>
                  <a:gd name="connsiteY211" fmla="*/ 942367 h 1489141"/>
                  <a:gd name="connsiteX212" fmla="*/ 573969 w 1034979"/>
                  <a:gd name="connsiteY212" fmla="*/ 940462 h 1489141"/>
                  <a:gd name="connsiteX213" fmla="*/ 562539 w 1034979"/>
                  <a:gd name="connsiteY213" fmla="*/ 936652 h 1489141"/>
                  <a:gd name="connsiteX214" fmla="*/ 551109 w 1034979"/>
                  <a:gd name="connsiteY214" fmla="*/ 932842 h 1489141"/>
                  <a:gd name="connsiteX215" fmla="*/ 539679 w 1034979"/>
                  <a:gd name="connsiteY215" fmla="*/ 929032 h 1489141"/>
                  <a:gd name="connsiteX216" fmla="*/ 533964 w 1034979"/>
                  <a:gd name="connsiteY216" fmla="*/ 927127 h 1489141"/>
                  <a:gd name="connsiteX217" fmla="*/ 528249 w 1034979"/>
                  <a:gd name="connsiteY217" fmla="*/ 923317 h 1489141"/>
                  <a:gd name="connsiteX218" fmla="*/ 516819 w 1034979"/>
                  <a:gd name="connsiteY218" fmla="*/ 917602 h 1489141"/>
                  <a:gd name="connsiteX219" fmla="*/ 509199 w 1034979"/>
                  <a:gd name="connsiteY219" fmla="*/ 906172 h 1489141"/>
                  <a:gd name="connsiteX220" fmla="*/ 505389 w 1034979"/>
                  <a:gd name="connsiteY220" fmla="*/ 885217 h 1489141"/>
                  <a:gd name="connsiteX221" fmla="*/ 507294 w 1034979"/>
                  <a:gd name="connsiteY221" fmla="*/ 820447 h 1489141"/>
                  <a:gd name="connsiteX222" fmla="*/ 513009 w 1034979"/>
                  <a:gd name="connsiteY222" fmla="*/ 807112 h 1489141"/>
                  <a:gd name="connsiteX223" fmla="*/ 503484 w 1034979"/>
                  <a:gd name="connsiteY223" fmla="*/ 330862 h 1489141"/>
                  <a:gd name="connsiteX224" fmla="*/ 499674 w 1034979"/>
                  <a:gd name="connsiteY224" fmla="*/ 39397 h 1489141"/>
                  <a:gd name="connsiteX225" fmla="*/ 490149 w 1034979"/>
                  <a:gd name="connsiteY225" fmla="*/ 12727 h 1489141"/>
                  <a:gd name="connsiteX226" fmla="*/ 488244 w 1034979"/>
                  <a:gd name="connsiteY226" fmla="*/ 7012 h 1489141"/>
                  <a:gd name="connsiteX227" fmla="*/ 484434 w 1034979"/>
                  <a:gd name="connsiteY227" fmla="*/ 1297 h 1489141"/>
                  <a:gd name="connsiteX228" fmla="*/ 419664 w 1034979"/>
                  <a:gd name="connsiteY228" fmla="*/ 33682 h 1489141"/>
                  <a:gd name="connsiteX229" fmla="*/ 423474 w 1034979"/>
                  <a:gd name="connsiteY229" fmla="*/ 45112 h 1489141"/>
                  <a:gd name="connsiteX230" fmla="*/ 425379 w 1034979"/>
                  <a:gd name="connsiteY230" fmla="*/ 50827 h 1489141"/>
                  <a:gd name="connsiteX231" fmla="*/ 425379 w 1034979"/>
                  <a:gd name="connsiteY231" fmla="*/ 56542 h 1489141"/>
                  <a:gd name="connsiteX232" fmla="*/ 429189 w 1034979"/>
                  <a:gd name="connsiteY232" fmla="*/ 210847 h 1489141"/>
                  <a:gd name="connsiteX233" fmla="*/ 440619 w 1034979"/>
                  <a:gd name="connsiteY233" fmla="*/ 393727 h 1489141"/>
                  <a:gd name="connsiteX234" fmla="*/ 425379 w 1034979"/>
                  <a:gd name="connsiteY234" fmla="*/ 690907 h 1489141"/>
                  <a:gd name="connsiteX235" fmla="*/ 417759 w 1034979"/>
                  <a:gd name="connsiteY235" fmla="*/ 818542 h 1489141"/>
                  <a:gd name="connsiteX236" fmla="*/ 413949 w 1034979"/>
                  <a:gd name="connsiteY236" fmla="*/ 835687 h 1489141"/>
                  <a:gd name="connsiteX237" fmla="*/ 417759 w 1034979"/>
                  <a:gd name="connsiteY237" fmla="*/ 856642 h 1489141"/>
                  <a:gd name="connsiteX238" fmla="*/ 421569 w 1034979"/>
                  <a:gd name="connsiteY238" fmla="*/ 862357 h 1489141"/>
                  <a:gd name="connsiteX239" fmla="*/ 425379 w 1034979"/>
                  <a:gd name="connsiteY239" fmla="*/ 873787 h 1489141"/>
                  <a:gd name="connsiteX240" fmla="*/ 423474 w 1034979"/>
                  <a:gd name="connsiteY240" fmla="*/ 900457 h 1489141"/>
                  <a:gd name="connsiteX241" fmla="*/ 417759 w 1034979"/>
                  <a:gd name="connsiteY241" fmla="*/ 902362 h 1489141"/>
                  <a:gd name="connsiteX242" fmla="*/ 412044 w 1034979"/>
                  <a:gd name="connsiteY242" fmla="*/ 906172 h 1489141"/>
                  <a:gd name="connsiteX243" fmla="*/ 421569 w 1034979"/>
                  <a:gd name="connsiteY243" fmla="*/ 902362 h 1489141"/>
                  <a:gd name="connsiteX0" fmla="*/ 421569 w 1034979"/>
                  <a:gd name="connsiteY0" fmla="*/ 902362 h 1489141"/>
                  <a:gd name="connsiteX1" fmla="*/ 421569 w 1034979"/>
                  <a:gd name="connsiteY1" fmla="*/ 902362 h 1489141"/>
                  <a:gd name="connsiteX2" fmla="*/ 394899 w 1034979"/>
                  <a:gd name="connsiteY2" fmla="*/ 911887 h 1489141"/>
                  <a:gd name="connsiteX3" fmla="*/ 387279 w 1034979"/>
                  <a:gd name="connsiteY3" fmla="*/ 913792 h 1489141"/>
                  <a:gd name="connsiteX4" fmla="*/ 356799 w 1034979"/>
                  <a:gd name="connsiteY4" fmla="*/ 915697 h 1489141"/>
                  <a:gd name="connsiteX5" fmla="*/ 351084 w 1034979"/>
                  <a:gd name="connsiteY5" fmla="*/ 919507 h 1489141"/>
                  <a:gd name="connsiteX6" fmla="*/ 339654 w 1034979"/>
                  <a:gd name="connsiteY6" fmla="*/ 929032 h 1489141"/>
                  <a:gd name="connsiteX7" fmla="*/ 328224 w 1034979"/>
                  <a:gd name="connsiteY7" fmla="*/ 932842 h 1489141"/>
                  <a:gd name="connsiteX8" fmla="*/ 312984 w 1034979"/>
                  <a:gd name="connsiteY8" fmla="*/ 938557 h 1489141"/>
                  <a:gd name="connsiteX9" fmla="*/ 265359 w 1034979"/>
                  <a:gd name="connsiteY9" fmla="*/ 934747 h 1489141"/>
                  <a:gd name="connsiteX10" fmla="*/ 253929 w 1034979"/>
                  <a:gd name="connsiteY10" fmla="*/ 930937 h 1489141"/>
                  <a:gd name="connsiteX11" fmla="*/ 242499 w 1034979"/>
                  <a:gd name="connsiteY11" fmla="*/ 927127 h 1489141"/>
                  <a:gd name="connsiteX12" fmla="*/ 236784 w 1034979"/>
                  <a:gd name="connsiteY12" fmla="*/ 925222 h 1489141"/>
                  <a:gd name="connsiteX13" fmla="*/ 231069 w 1034979"/>
                  <a:gd name="connsiteY13" fmla="*/ 923317 h 1489141"/>
                  <a:gd name="connsiteX14" fmla="*/ 219639 w 1034979"/>
                  <a:gd name="connsiteY14" fmla="*/ 921412 h 1489141"/>
                  <a:gd name="connsiteX15" fmla="*/ 213924 w 1034979"/>
                  <a:gd name="connsiteY15" fmla="*/ 919507 h 1489141"/>
                  <a:gd name="connsiteX16" fmla="*/ 206304 w 1034979"/>
                  <a:gd name="connsiteY16" fmla="*/ 917602 h 1489141"/>
                  <a:gd name="connsiteX17" fmla="*/ 194874 w 1034979"/>
                  <a:gd name="connsiteY17" fmla="*/ 913792 h 1489141"/>
                  <a:gd name="connsiteX18" fmla="*/ 189159 w 1034979"/>
                  <a:gd name="connsiteY18" fmla="*/ 911887 h 1489141"/>
                  <a:gd name="connsiteX19" fmla="*/ 181539 w 1034979"/>
                  <a:gd name="connsiteY19" fmla="*/ 909982 h 1489141"/>
                  <a:gd name="connsiteX20" fmla="*/ 170109 w 1034979"/>
                  <a:gd name="connsiteY20" fmla="*/ 904267 h 1489141"/>
                  <a:gd name="connsiteX21" fmla="*/ 164394 w 1034979"/>
                  <a:gd name="connsiteY21" fmla="*/ 900457 h 1489141"/>
                  <a:gd name="connsiteX22" fmla="*/ 156774 w 1034979"/>
                  <a:gd name="connsiteY22" fmla="*/ 889027 h 1489141"/>
                  <a:gd name="connsiteX23" fmla="*/ 145344 w 1034979"/>
                  <a:gd name="connsiteY23" fmla="*/ 885217 h 1489141"/>
                  <a:gd name="connsiteX24" fmla="*/ 139629 w 1034979"/>
                  <a:gd name="connsiteY24" fmla="*/ 881407 h 1489141"/>
                  <a:gd name="connsiteX25" fmla="*/ 133914 w 1034979"/>
                  <a:gd name="connsiteY25" fmla="*/ 879502 h 1489141"/>
                  <a:gd name="connsiteX26" fmla="*/ 116769 w 1034979"/>
                  <a:gd name="connsiteY26" fmla="*/ 875692 h 1489141"/>
                  <a:gd name="connsiteX27" fmla="*/ 111054 w 1034979"/>
                  <a:gd name="connsiteY27" fmla="*/ 869977 h 1489141"/>
                  <a:gd name="connsiteX28" fmla="*/ 101529 w 1034979"/>
                  <a:gd name="connsiteY28" fmla="*/ 852832 h 1489141"/>
                  <a:gd name="connsiteX29" fmla="*/ 84384 w 1034979"/>
                  <a:gd name="connsiteY29" fmla="*/ 845212 h 1489141"/>
                  <a:gd name="connsiteX30" fmla="*/ 78669 w 1034979"/>
                  <a:gd name="connsiteY30" fmla="*/ 843307 h 1489141"/>
                  <a:gd name="connsiteX31" fmla="*/ 59619 w 1034979"/>
                  <a:gd name="connsiteY31" fmla="*/ 847117 h 1489141"/>
                  <a:gd name="connsiteX32" fmla="*/ 53904 w 1034979"/>
                  <a:gd name="connsiteY32" fmla="*/ 850927 h 1489141"/>
                  <a:gd name="connsiteX33" fmla="*/ 50094 w 1034979"/>
                  <a:gd name="connsiteY33" fmla="*/ 856642 h 1489141"/>
                  <a:gd name="connsiteX34" fmla="*/ 46284 w 1034979"/>
                  <a:gd name="connsiteY34" fmla="*/ 868072 h 1489141"/>
                  <a:gd name="connsiteX35" fmla="*/ 50094 w 1034979"/>
                  <a:gd name="connsiteY35" fmla="*/ 906172 h 1489141"/>
                  <a:gd name="connsiteX36" fmla="*/ 53904 w 1034979"/>
                  <a:gd name="connsiteY36" fmla="*/ 911887 h 1489141"/>
                  <a:gd name="connsiteX37" fmla="*/ 59619 w 1034979"/>
                  <a:gd name="connsiteY37" fmla="*/ 915697 h 1489141"/>
                  <a:gd name="connsiteX38" fmla="*/ 63429 w 1034979"/>
                  <a:gd name="connsiteY38" fmla="*/ 921412 h 1489141"/>
                  <a:gd name="connsiteX39" fmla="*/ 80574 w 1034979"/>
                  <a:gd name="connsiteY39" fmla="*/ 930937 h 1489141"/>
                  <a:gd name="connsiteX40" fmla="*/ 103434 w 1034979"/>
                  <a:gd name="connsiteY40" fmla="*/ 932842 h 1489141"/>
                  <a:gd name="connsiteX41" fmla="*/ 124389 w 1034979"/>
                  <a:gd name="connsiteY41" fmla="*/ 938557 h 1489141"/>
                  <a:gd name="connsiteX42" fmla="*/ 130104 w 1034979"/>
                  <a:gd name="connsiteY42" fmla="*/ 940462 h 1489141"/>
                  <a:gd name="connsiteX43" fmla="*/ 135819 w 1034979"/>
                  <a:gd name="connsiteY43" fmla="*/ 946177 h 1489141"/>
                  <a:gd name="connsiteX44" fmla="*/ 143439 w 1034979"/>
                  <a:gd name="connsiteY44" fmla="*/ 948082 h 1489141"/>
                  <a:gd name="connsiteX45" fmla="*/ 166299 w 1034979"/>
                  <a:gd name="connsiteY45" fmla="*/ 951892 h 1489141"/>
                  <a:gd name="connsiteX46" fmla="*/ 191064 w 1034979"/>
                  <a:gd name="connsiteY46" fmla="*/ 957607 h 1489141"/>
                  <a:gd name="connsiteX47" fmla="*/ 208209 w 1034979"/>
                  <a:gd name="connsiteY47" fmla="*/ 963322 h 1489141"/>
                  <a:gd name="connsiteX48" fmla="*/ 213924 w 1034979"/>
                  <a:gd name="connsiteY48" fmla="*/ 965227 h 1489141"/>
                  <a:gd name="connsiteX49" fmla="*/ 229164 w 1034979"/>
                  <a:gd name="connsiteY49" fmla="*/ 969037 h 1489141"/>
                  <a:gd name="connsiteX50" fmla="*/ 248214 w 1034979"/>
                  <a:gd name="connsiteY50" fmla="*/ 974752 h 1489141"/>
                  <a:gd name="connsiteX51" fmla="*/ 253929 w 1034979"/>
                  <a:gd name="connsiteY51" fmla="*/ 978562 h 1489141"/>
                  <a:gd name="connsiteX52" fmla="*/ 267264 w 1034979"/>
                  <a:gd name="connsiteY52" fmla="*/ 993802 h 1489141"/>
                  <a:gd name="connsiteX53" fmla="*/ 272979 w 1034979"/>
                  <a:gd name="connsiteY53" fmla="*/ 1012852 h 1489141"/>
                  <a:gd name="connsiteX54" fmla="*/ 274884 w 1034979"/>
                  <a:gd name="connsiteY54" fmla="*/ 1018567 h 1489141"/>
                  <a:gd name="connsiteX55" fmla="*/ 276789 w 1034979"/>
                  <a:gd name="connsiteY55" fmla="*/ 1024282 h 1489141"/>
                  <a:gd name="connsiteX56" fmla="*/ 278694 w 1034979"/>
                  <a:gd name="connsiteY56" fmla="*/ 1049047 h 1489141"/>
                  <a:gd name="connsiteX57" fmla="*/ 280599 w 1034979"/>
                  <a:gd name="connsiteY57" fmla="*/ 1054762 h 1489141"/>
                  <a:gd name="connsiteX58" fmla="*/ 278694 w 1034979"/>
                  <a:gd name="connsiteY58" fmla="*/ 1073812 h 1489141"/>
                  <a:gd name="connsiteX59" fmla="*/ 276789 w 1034979"/>
                  <a:gd name="connsiteY59" fmla="*/ 1083337 h 1489141"/>
                  <a:gd name="connsiteX60" fmla="*/ 263454 w 1034979"/>
                  <a:gd name="connsiteY60" fmla="*/ 1096672 h 1489141"/>
                  <a:gd name="connsiteX61" fmla="*/ 252024 w 1034979"/>
                  <a:gd name="connsiteY61" fmla="*/ 1104292 h 1489141"/>
                  <a:gd name="connsiteX62" fmla="*/ 240594 w 1034979"/>
                  <a:gd name="connsiteY62" fmla="*/ 1108102 h 1489141"/>
                  <a:gd name="connsiteX63" fmla="*/ 126294 w 1034979"/>
                  <a:gd name="connsiteY63" fmla="*/ 1108102 h 1489141"/>
                  <a:gd name="connsiteX64" fmla="*/ 120579 w 1034979"/>
                  <a:gd name="connsiteY64" fmla="*/ 1110007 h 1489141"/>
                  <a:gd name="connsiteX65" fmla="*/ 105339 w 1034979"/>
                  <a:gd name="connsiteY65" fmla="*/ 1111912 h 1489141"/>
                  <a:gd name="connsiteX66" fmla="*/ 88194 w 1034979"/>
                  <a:gd name="connsiteY66" fmla="*/ 1117627 h 1489141"/>
                  <a:gd name="connsiteX67" fmla="*/ 82479 w 1034979"/>
                  <a:gd name="connsiteY67" fmla="*/ 1119532 h 1489141"/>
                  <a:gd name="connsiteX68" fmla="*/ 76764 w 1034979"/>
                  <a:gd name="connsiteY68" fmla="*/ 1123342 h 1489141"/>
                  <a:gd name="connsiteX69" fmla="*/ 65334 w 1034979"/>
                  <a:gd name="connsiteY69" fmla="*/ 1125247 h 1489141"/>
                  <a:gd name="connsiteX70" fmla="*/ 27234 w 1034979"/>
                  <a:gd name="connsiteY70" fmla="*/ 1127152 h 1489141"/>
                  <a:gd name="connsiteX71" fmla="*/ 15804 w 1034979"/>
                  <a:gd name="connsiteY71" fmla="*/ 1132867 h 1489141"/>
                  <a:gd name="connsiteX72" fmla="*/ 6279 w 1034979"/>
                  <a:gd name="connsiteY72" fmla="*/ 1142392 h 1489141"/>
                  <a:gd name="connsiteX73" fmla="*/ 4374 w 1034979"/>
                  <a:gd name="connsiteY73" fmla="*/ 1148107 h 1489141"/>
                  <a:gd name="connsiteX74" fmla="*/ 564 w 1034979"/>
                  <a:gd name="connsiteY74" fmla="*/ 1153822 h 1489141"/>
                  <a:gd name="connsiteX75" fmla="*/ 6279 w 1034979"/>
                  <a:gd name="connsiteY75" fmla="*/ 1186207 h 1489141"/>
                  <a:gd name="connsiteX76" fmla="*/ 11994 w 1034979"/>
                  <a:gd name="connsiteY76" fmla="*/ 1190017 h 1489141"/>
                  <a:gd name="connsiteX77" fmla="*/ 17709 w 1034979"/>
                  <a:gd name="connsiteY77" fmla="*/ 1191922 h 1489141"/>
                  <a:gd name="connsiteX78" fmla="*/ 145344 w 1034979"/>
                  <a:gd name="connsiteY78" fmla="*/ 1190017 h 1489141"/>
                  <a:gd name="connsiteX79" fmla="*/ 152964 w 1034979"/>
                  <a:gd name="connsiteY79" fmla="*/ 1188112 h 1489141"/>
                  <a:gd name="connsiteX80" fmla="*/ 303459 w 1034979"/>
                  <a:gd name="connsiteY80" fmla="*/ 1182397 h 1489141"/>
                  <a:gd name="connsiteX81" fmla="*/ 318699 w 1034979"/>
                  <a:gd name="connsiteY81" fmla="*/ 1190017 h 1489141"/>
                  <a:gd name="connsiteX82" fmla="*/ 330129 w 1034979"/>
                  <a:gd name="connsiteY82" fmla="*/ 1195732 h 1489141"/>
                  <a:gd name="connsiteX83" fmla="*/ 333939 w 1034979"/>
                  <a:gd name="connsiteY83" fmla="*/ 1201447 h 1489141"/>
                  <a:gd name="connsiteX84" fmla="*/ 339654 w 1034979"/>
                  <a:gd name="connsiteY84" fmla="*/ 1203352 h 1489141"/>
                  <a:gd name="connsiteX85" fmla="*/ 351084 w 1034979"/>
                  <a:gd name="connsiteY85" fmla="*/ 1210972 h 1489141"/>
                  <a:gd name="connsiteX86" fmla="*/ 356799 w 1034979"/>
                  <a:gd name="connsiteY86" fmla="*/ 1214782 h 1489141"/>
                  <a:gd name="connsiteX87" fmla="*/ 360609 w 1034979"/>
                  <a:gd name="connsiteY87" fmla="*/ 1220497 h 1489141"/>
                  <a:gd name="connsiteX88" fmla="*/ 366324 w 1034979"/>
                  <a:gd name="connsiteY88" fmla="*/ 1231927 h 1489141"/>
                  <a:gd name="connsiteX89" fmla="*/ 362514 w 1034979"/>
                  <a:gd name="connsiteY89" fmla="*/ 1258597 h 1489141"/>
                  <a:gd name="connsiteX90" fmla="*/ 358704 w 1034979"/>
                  <a:gd name="connsiteY90" fmla="*/ 1264312 h 1489141"/>
                  <a:gd name="connsiteX91" fmla="*/ 356799 w 1034979"/>
                  <a:gd name="connsiteY91" fmla="*/ 1270027 h 1489141"/>
                  <a:gd name="connsiteX92" fmla="*/ 352989 w 1034979"/>
                  <a:gd name="connsiteY92" fmla="*/ 1275742 h 1489141"/>
                  <a:gd name="connsiteX93" fmla="*/ 351084 w 1034979"/>
                  <a:gd name="connsiteY93" fmla="*/ 1281457 h 1489141"/>
                  <a:gd name="connsiteX94" fmla="*/ 347274 w 1034979"/>
                  <a:gd name="connsiteY94" fmla="*/ 1287172 h 1489141"/>
                  <a:gd name="connsiteX95" fmla="*/ 330129 w 1034979"/>
                  <a:gd name="connsiteY95" fmla="*/ 1353847 h 1489141"/>
                  <a:gd name="connsiteX96" fmla="*/ 328224 w 1034979"/>
                  <a:gd name="connsiteY96" fmla="*/ 1405282 h 1489141"/>
                  <a:gd name="connsiteX97" fmla="*/ 330129 w 1034979"/>
                  <a:gd name="connsiteY97" fmla="*/ 1430047 h 1489141"/>
                  <a:gd name="connsiteX98" fmla="*/ 332034 w 1034979"/>
                  <a:gd name="connsiteY98" fmla="*/ 1435762 h 1489141"/>
                  <a:gd name="connsiteX99" fmla="*/ 335844 w 1034979"/>
                  <a:gd name="connsiteY99" fmla="*/ 1439572 h 1489141"/>
                  <a:gd name="connsiteX100" fmla="*/ 364419 w 1034979"/>
                  <a:gd name="connsiteY100" fmla="*/ 1485292 h 1489141"/>
                  <a:gd name="connsiteX101" fmla="*/ 387279 w 1034979"/>
                  <a:gd name="connsiteY101" fmla="*/ 1487197 h 1489141"/>
                  <a:gd name="connsiteX102" fmla="*/ 392994 w 1034979"/>
                  <a:gd name="connsiteY102" fmla="*/ 1481482 h 1489141"/>
                  <a:gd name="connsiteX103" fmla="*/ 394899 w 1034979"/>
                  <a:gd name="connsiteY103" fmla="*/ 1470052 h 1489141"/>
                  <a:gd name="connsiteX104" fmla="*/ 396804 w 1034979"/>
                  <a:gd name="connsiteY104" fmla="*/ 1464337 h 1489141"/>
                  <a:gd name="connsiteX105" fmla="*/ 398709 w 1034979"/>
                  <a:gd name="connsiteY105" fmla="*/ 1447192 h 1489141"/>
                  <a:gd name="connsiteX106" fmla="*/ 400614 w 1034979"/>
                  <a:gd name="connsiteY106" fmla="*/ 1433857 h 1489141"/>
                  <a:gd name="connsiteX107" fmla="*/ 404424 w 1034979"/>
                  <a:gd name="connsiteY107" fmla="*/ 1376707 h 1489141"/>
                  <a:gd name="connsiteX108" fmla="*/ 410139 w 1034979"/>
                  <a:gd name="connsiteY108" fmla="*/ 1365277 h 1489141"/>
                  <a:gd name="connsiteX109" fmla="*/ 413949 w 1034979"/>
                  <a:gd name="connsiteY109" fmla="*/ 1351942 h 1489141"/>
                  <a:gd name="connsiteX110" fmla="*/ 415854 w 1034979"/>
                  <a:gd name="connsiteY110" fmla="*/ 1346227 h 1489141"/>
                  <a:gd name="connsiteX111" fmla="*/ 417759 w 1034979"/>
                  <a:gd name="connsiteY111" fmla="*/ 1332892 h 1489141"/>
                  <a:gd name="connsiteX112" fmla="*/ 421569 w 1034979"/>
                  <a:gd name="connsiteY112" fmla="*/ 1321462 h 1489141"/>
                  <a:gd name="connsiteX113" fmla="*/ 427284 w 1034979"/>
                  <a:gd name="connsiteY113" fmla="*/ 1308127 h 1489141"/>
                  <a:gd name="connsiteX114" fmla="*/ 436809 w 1034979"/>
                  <a:gd name="connsiteY114" fmla="*/ 1296697 h 1489141"/>
                  <a:gd name="connsiteX115" fmla="*/ 450144 w 1034979"/>
                  <a:gd name="connsiteY115" fmla="*/ 1281457 h 1489141"/>
                  <a:gd name="connsiteX116" fmla="*/ 457764 w 1034979"/>
                  <a:gd name="connsiteY116" fmla="*/ 1270027 h 1489141"/>
                  <a:gd name="connsiteX117" fmla="*/ 461574 w 1034979"/>
                  <a:gd name="connsiteY117" fmla="*/ 1258597 h 1489141"/>
                  <a:gd name="connsiteX118" fmla="*/ 465384 w 1034979"/>
                  <a:gd name="connsiteY118" fmla="*/ 1243357 h 1489141"/>
                  <a:gd name="connsiteX119" fmla="*/ 467289 w 1034979"/>
                  <a:gd name="connsiteY119" fmla="*/ 1237642 h 1489141"/>
                  <a:gd name="connsiteX120" fmla="*/ 507294 w 1034979"/>
                  <a:gd name="connsiteY120" fmla="*/ 1231927 h 1489141"/>
                  <a:gd name="connsiteX121" fmla="*/ 535869 w 1034979"/>
                  <a:gd name="connsiteY121" fmla="*/ 1222402 h 1489141"/>
                  <a:gd name="connsiteX122" fmla="*/ 541584 w 1034979"/>
                  <a:gd name="connsiteY122" fmla="*/ 1220497 h 1489141"/>
                  <a:gd name="connsiteX123" fmla="*/ 547299 w 1034979"/>
                  <a:gd name="connsiteY123" fmla="*/ 1218592 h 1489141"/>
                  <a:gd name="connsiteX124" fmla="*/ 554919 w 1034979"/>
                  <a:gd name="connsiteY124" fmla="*/ 1216687 h 1489141"/>
                  <a:gd name="connsiteX125" fmla="*/ 573969 w 1034979"/>
                  <a:gd name="connsiteY125" fmla="*/ 1209067 h 1489141"/>
                  <a:gd name="connsiteX126" fmla="*/ 585399 w 1034979"/>
                  <a:gd name="connsiteY126" fmla="*/ 1205257 h 1489141"/>
                  <a:gd name="connsiteX127" fmla="*/ 720654 w 1034979"/>
                  <a:gd name="connsiteY127" fmla="*/ 1289077 h 1489141"/>
                  <a:gd name="connsiteX128" fmla="*/ 733989 w 1034979"/>
                  <a:gd name="connsiteY128" fmla="*/ 1298602 h 1489141"/>
                  <a:gd name="connsiteX129" fmla="*/ 743514 w 1034979"/>
                  <a:gd name="connsiteY129" fmla="*/ 1300507 h 1489141"/>
                  <a:gd name="connsiteX130" fmla="*/ 749229 w 1034979"/>
                  <a:gd name="connsiteY130" fmla="*/ 1302412 h 1489141"/>
                  <a:gd name="connsiteX131" fmla="*/ 762564 w 1034979"/>
                  <a:gd name="connsiteY131" fmla="*/ 1308127 h 1489141"/>
                  <a:gd name="connsiteX132" fmla="*/ 777804 w 1034979"/>
                  <a:gd name="connsiteY132" fmla="*/ 1306222 h 1489141"/>
                  <a:gd name="connsiteX133" fmla="*/ 789234 w 1034979"/>
                  <a:gd name="connsiteY133" fmla="*/ 1300507 h 1489141"/>
                  <a:gd name="connsiteX134" fmla="*/ 794949 w 1034979"/>
                  <a:gd name="connsiteY134" fmla="*/ 1298602 h 1489141"/>
                  <a:gd name="connsiteX135" fmla="*/ 802569 w 1034979"/>
                  <a:gd name="connsiteY135" fmla="*/ 1281457 h 1489141"/>
                  <a:gd name="connsiteX136" fmla="*/ 800664 w 1034979"/>
                  <a:gd name="connsiteY136" fmla="*/ 1256692 h 1489141"/>
                  <a:gd name="connsiteX137" fmla="*/ 798759 w 1034979"/>
                  <a:gd name="connsiteY137" fmla="*/ 1250977 h 1489141"/>
                  <a:gd name="connsiteX138" fmla="*/ 796854 w 1034979"/>
                  <a:gd name="connsiteY138" fmla="*/ 1243357 h 1489141"/>
                  <a:gd name="connsiteX139" fmla="*/ 783519 w 1034979"/>
                  <a:gd name="connsiteY139" fmla="*/ 1226212 h 1489141"/>
                  <a:gd name="connsiteX140" fmla="*/ 773994 w 1034979"/>
                  <a:gd name="connsiteY140" fmla="*/ 1220497 h 1489141"/>
                  <a:gd name="connsiteX141" fmla="*/ 648264 w 1034979"/>
                  <a:gd name="connsiteY141" fmla="*/ 1129057 h 1489141"/>
                  <a:gd name="connsiteX142" fmla="*/ 644454 w 1034979"/>
                  <a:gd name="connsiteY142" fmla="*/ 1111912 h 1489141"/>
                  <a:gd name="connsiteX143" fmla="*/ 646359 w 1034979"/>
                  <a:gd name="connsiteY143" fmla="*/ 1104292 h 1489141"/>
                  <a:gd name="connsiteX144" fmla="*/ 650169 w 1034979"/>
                  <a:gd name="connsiteY144" fmla="*/ 1087147 h 1489141"/>
                  <a:gd name="connsiteX145" fmla="*/ 653979 w 1034979"/>
                  <a:gd name="connsiteY145" fmla="*/ 1081432 h 1489141"/>
                  <a:gd name="connsiteX146" fmla="*/ 655884 w 1034979"/>
                  <a:gd name="connsiteY146" fmla="*/ 1075717 h 1489141"/>
                  <a:gd name="connsiteX147" fmla="*/ 661599 w 1034979"/>
                  <a:gd name="connsiteY147" fmla="*/ 1073812 h 1489141"/>
                  <a:gd name="connsiteX148" fmla="*/ 671124 w 1034979"/>
                  <a:gd name="connsiteY148" fmla="*/ 1062382 h 1489141"/>
                  <a:gd name="connsiteX149" fmla="*/ 724464 w 1034979"/>
                  <a:gd name="connsiteY149" fmla="*/ 1054762 h 1489141"/>
                  <a:gd name="connsiteX150" fmla="*/ 842574 w 1034979"/>
                  <a:gd name="connsiteY150" fmla="*/ 1056667 h 1489141"/>
                  <a:gd name="connsiteX151" fmla="*/ 871149 w 1034979"/>
                  <a:gd name="connsiteY151" fmla="*/ 1058572 h 1489141"/>
                  <a:gd name="connsiteX152" fmla="*/ 899724 w 1034979"/>
                  <a:gd name="connsiteY152" fmla="*/ 1064287 h 1489141"/>
                  <a:gd name="connsiteX153" fmla="*/ 922584 w 1034979"/>
                  <a:gd name="connsiteY153" fmla="*/ 1068097 h 1489141"/>
                  <a:gd name="connsiteX154" fmla="*/ 951159 w 1034979"/>
                  <a:gd name="connsiteY154" fmla="*/ 1073812 h 1489141"/>
                  <a:gd name="connsiteX155" fmla="*/ 956874 w 1034979"/>
                  <a:gd name="connsiteY155" fmla="*/ 1073812 h 1489141"/>
                  <a:gd name="connsiteX156" fmla="*/ 1002594 w 1034979"/>
                  <a:gd name="connsiteY156" fmla="*/ 1071907 h 1489141"/>
                  <a:gd name="connsiteX157" fmla="*/ 1031169 w 1034979"/>
                  <a:gd name="connsiteY157" fmla="*/ 1064287 h 1489141"/>
                  <a:gd name="connsiteX158" fmla="*/ 1034979 w 1034979"/>
                  <a:gd name="connsiteY158" fmla="*/ 1058572 h 1489141"/>
                  <a:gd name="connsiteX159" fmla="*/ 1033074 w 1034979"/>
                  <a:gd name="connsiteY159" fmla="*/ 1039522 h 1489141"/>
                  <a:gd name="connsiteX160" fmla="*/ 1027359 w 1034979"/>
                  <a:gd name="connsiteY160" fmla="*/ 1035712 h 1489141"/>
                  <a:gd name="connsiteX161" fmla="*/ 1012119 w 1034979"/>
                  <a:gd name="connsiteY161" fmla="*/ 1033807 h 1489141"/>
                  <a:gd name="connsiteX162" fmla="*/ 1006404 w 1034979"/>
                  <a:gd name="connsiteY162" fmla="*/ 1031902 h 1489141"/>
                  <a:gd name="connsiteX163" fmla="*/ 998784 w 1034979"/>
                  <a:gd name="connsiteY163" fmla="*/ 1029997 h 1489141"/>
                  <a:gd name="connsiteX164" fmla="*/ 987354 w 1034979"/>
                  <a:gd name="connsiteY164" fmla="*/ 1022377 h 1489141"/>
                  <a:gd name="connsiteX165" fmla="*/ 975924 w 1034979"/>
                  <a:gd name="connsiteY165" fmla="*/ 1018567 h 1489141"/>
                  <a:gd name="connsiteX166" fmla="*/ 970209 w 1034979"/>
                  <a:gd name="connsiteY166" fmla="*/ 1016662 h 1489141"/>
                  <a:gd name="connsiteX167" fmla="*/ 962589 w 1034979"/>
                  <a:gd name="connsiteY167" fmla="*/ 1014757 h 1489141"/>
                  <a:gd name="connsiteX168" fmla="*/ 956874 w 1034979"/>
                  <a:gd name="connsiteY168" fmla="*/ 1012852 h 1489141"/>
                  <a:gd name="connsiteX169" fmla="*/ 935919 w 1034979"/>
                  <a:gd name="connsiteY169" fmla="*/ 1007137 h 1489141"/>
                  <a:gd name="connsiteX170" fmla="*/ 930204 w 1034979"/>
                  <a:gd name="connsiteY170" fmla="*/ 1005232 h 1489141"/>
                  <a:gd name="connsiteX171" fmla="*/ 825429 w 1034979"/>
                  <a:gd name="connsiteY171" fmla="*/ 1007137 h 1489141"/>
                  <a:gd name="connsiteX172" fmla="*/ 819714 w 1034979"/>
                  <a:gd name="connsiteY172" fmla="*/ 1009042 h 1489141"/>
                  <a:gd name="connsiteX173" fmla="*/ 730179 w 1034979"/>
                  <a:gd name="connsiteY173" fmla="*/ 1010947 h 1489141"/>
                  <a:gd name="connsiteX174" fmla="*/ 716844 w 1034979"/>
                  <a:gd name="connsiteY174" fmla="*/ 1014757 h 1489141"/>
                  <a:gd name="connsiteX175" fmla="*/ 695889 w 1034979"/>
                  <a:gd name="connsiteY175" fmla="*/ 1016662 h 1489141"/>
                  <a:gd name="connsiteX176" fmla="*/ 669219 w 1034979"/>
                  <a:gd name="connsiteY176" fmla="*/ 1018567 h 1489141"/>
                  <a:gd name="connsiteX177" fmla="*/ 669219 w 1034979"/>
                  <a:gd name="connsiteY177" fmla="*/ 1018567 h 1489141"/>
                  <a:gd name="connsiteX178" fmla="*/ 646359 w 1034979"/>
                  <a:gd name="connsiteY178" fmla="*/ 1022377 h 1489141"/>
                  <a:gd name="connsiteX179" fmla="*/ 642549 w 1034979"/>
                  <a:gd name="connsiteY179" fmla="*/ 1010947 h 1489141"/>
                  <a:gd name="connsiteX180" fmla="*/ 640644 w 1034979"/>
                  <a:gd name="connsiteY180" fmla="*/ 1005232 h 1489141"/>
                  <a:gd name="connsiteX181" fmla="*/ 642549 w 1034979"/>
                  <a:gd name="connsiteY181" fmla="*/ 988087 h 1489141"/>
                  <a:gd name="connsiteX182" fmla="*/ 644454 w 1034979"/>
                  <a:gd name="connsiteY182" fmla="*/ 982372 h 1489141"/>
                  <a:gd name="connsiteX183" fmla="*/ 661599 w 1034979"/>
                  <a:gd name="connsiteY183" fmla="*/ 972847 h 1489141"/>
                  <a:gd name="connsiteX184" fmla="*/ 673029 w 1034979"/>
                  <a:gd name="connsiteY184" fmla="*/ 965227 h 1489141"/>
                  <a:gd name="connsiteX185" fmla="*/ 674934 w 1034979"/>
                  <a:gd name="connsiteY185" fmla="*/ 959512 h 1489141"/>
                  <a:gd name="connsiteX186" fmla="*/ 680649 w 1034979"/>
                  <a:gd name="connsiteY186" fmla="*/ 957607 h 1489141"/>
                  <a:gd name="connsiteX187" fmla="*/ 686364 w 1034979"/>
                  <a:gd name="connsiteY187" fmla="*/ 953797 h 1489141"/>
                  <a:gd name="connsiteX188" fmla="*/ 695889 w 1034979"/>
                  <a:gd name="connsiteY188" fmla="*/ 944272 h 1489141"/>
                  <a:gd name="connsiteX189" fmla="*/ 705414 w 1034979"/>
                  <a:gd name="connsiteY189" fmla="*/ 932842 h 1489141"/>
                  <a:gd name="connsiteX190" fmla="*/ 716844 w 1034979"/>
                  <a:gd name="connsiteY190" fmla="*/ 925222 h 1489141"/>
                  <a:gd name="connsiteX191" fmla="*/ 732084 w 1034979"/>
                  <a:gd name="connsiteY191" fmla="*/ 911887 h 1489141"/>
                  <a:gd name="connsiteX192" fmla="*/ 741609 w 1034979"/>
                  <a:gd name="connsiteY192" fmla="*/ 900457 h 1489141"/>
                  <a:gd name="connsiteX193" fmla="*/ 753039 w 1034979"/>
                  <a:gd name="connsiteY193" fmla="*/ 890932 h 1489141"/>
                  <a:gd name="connsiteX194" fmla="*/ 758754 w 1034979"/>
                  <a:gd name="connsiteY194" fmla="*/ 879502 h 1489141"/>
                  <a:gd name="connsiteX195" fmla="*/ 760659 w 1034979"/>
                  <a:gd name="connsiteY195" fmla="*/ 873787 h 1489141"/>
                  <a:gd name="connsiteX196" fmla="*/ 766374 w 1034979"/>
                  <a:gd name="connsiteY196" fmla="*/ 862357 h 1489141"/>
                  <a:gd name="connsiteX197" fmla="*/ 764469 w 1034979"/>
                  <a:gd name="connsiteY197" fmla="*/ 847117 h 1489141"/>
                  <a:gd name="connsiteX198" fmla="*/ 758754 w 1034979"/>
                  <a:gd name="connsiteY198" fmla="*/ 845212 h 1489141"/>
                  <a:gd name="connsiteX199" fmla="*/ 737799 w 1034979"/>
                  <a:gd name="connsiteY199" fmla="*/ 847117 h 1489141"/>
                  <a:gd name="connsiteX200" fmla="*/ 732084 w 1034979"/>
                  <a:gd name="connsiteY200" fmla="*/ 850927 h 1489141"/>
                  <a:gd name="connsiteX201" fmla="*/ 720654 w 1034979"/>
                  <a:gd name="connsiteY201" fmla="*/ 854737 h 1489141"/>
                  <a:gd name="connsiteX202" fmla="*/ 716844 w 1034979"/>
                  <a:gd name="connsiteY202" fmla="*/ 860452 h 1489141"/>
                  <a:gd name="connsiteX203" fmla="*/ 711129 w 1034979"/>
                  <a:gd name="connsiteY203" fmla="*/ 862357 h 1489141"/>
                  <a:gd name="connsiteX204" fmla="*/ 705414 w 1034979"/>
                  <a:gd name="connsiteY204" fmla="*/ 866167 h 1489141"/>
                  <a:gd name="connsiteX205" fmla="*/ 699699 w 1034979"/>
                  <a:gd name="connsiteY205" fmla="*/ 871882 h 1489141"/>
                  <a:gd name="connsiteX206" fmla="*/ 692079 w 1034979"/>
                  <a:gd name="connsiteY206" fmla="*/ 875692 h 1489141"/>
                  <a:gd name="connsiteX207" fmla="*/ 650169 w 1034979"/>
                  <a:gd name="connsiteY207" fmla="*/ 904267 h 1489141"/>
                  <a:gd name="connsiteX208" fmla="*/ 636834 w 1034979"/>
                  <a:gd name="connsiteY208" fmla="*/ 915697 h 1489141"/>
                  <a:gd name="connsiteX209" fmla="*/ 627309 w 1034979"/>
                  <a:gd name="connsiteY209" fmla="*/ 932842 h 1489141"/>
                  <a:gd name="connsiteX210" fmla="*/ 602544 w 1034979"/>
                  <a:gd name="connsiteY210" fmla="*/ 938557 h 1489141"/>
                  <a:gd name="connsiteX211" fmla="*/ 589209 w 1034979"/>
                  <a:gd name="connsiteY211" fmla="*/ 942367 h 1489141"/>
                  <a:gd name="connsiteX212" fmla="*/ 573969 w 1034979"/>
                  <a:gd name="connsiteY212" fmla="*/ 940462 h 1489141"/>
                  <a:gd name="connsiteX213" fmla="*/ 562539 w 1034979"/>
                  <a:gd name="connsiteY213" fmla="*/ 936652 h 1489141"/>
                  <a:gd name="connsiteX214" fmla="*/ 551109 w 1034979"/>
                  <a:gd name="connsiteY214" fmla="*/ 932842 h 1489141"/>
                  <a:gd name="connsiteX215" fmla="*/ 539679 w 1034979"/>
                  <a:gd name="connsiteY215" fmla="*/ 929032 h 1489141"/>
                  <a:gd name="connsiteX216" fmla="*/ 533964 w 1034979"/>
                  <a:gd name="connsiteY216" fmla="*/ 927127 h 1489141"/>
                  <a:gd name="connsiteX217" fmla="*/ 528249 w 1034979"/>
                  <a:gd name="connsiteY217" fmla="*/ 923317 h 1489141"/>
                  <a:gd name="connsiteX218" fmla="*/ 516819 w 1034979"/>
                  <a:gd name="connsiteY218" fmla="*/ 917602 h 1489141"/>
                  <a:gd name="connsiteX219" fmla="*/ 509199 w 1034979"/>
                  <a:gd name="connsiteY219" fmla="*/ 906172 h 1489141"/>
                  <a:gd name="connsiteX220" fmla="*/ 505389 w 1034979"/>
                  <a:gd name="connsiteY220" fmla="*/ 885217 h 1489141"/>
                  <a:gd name="connsiteX221" fmla="*/ 507294 w 1034979"/>
                  <a:gd name="connsiteY221" fmla="*/ 820447 h 1489141"/>
                  <a:gd name="connsiteX222" fmla="*/ 513009 w 1034979"/>
                  <a:gd name="connsiteY222" fmla="*/ 807112 h 1489141"/>
                  <a:gd name="connsiteX223" fmla="*/ 503484 w 1034979"/>
                  <a:gd name="connsiteY223" fmla="*/ 330862 h 1489141"/>
                  <a:gd name="connsiteX224" fmla="*/ 499674 w 1034979"/>
                  <a:gd name="connsiteY224" fmla="*/ 39397 h 1489141"/>
                  <a:gd name="connsiteX225" fmla="*/ 490149 w 1034979"/>
                  <a:gd name="connsiteY225" fmla="*/ 12727 h 1489141"/>
                  <a:gd name="connsiteX226" fmla="*/ 488244 w 1034979"/>
                  <a:gd name="connsiteY226" fmla="*/ 7012 h 1489141"/>
                  <a:gd name="connsiteX227" fmla="*/ 484434 w 1034979"/>
                  <a:gd name="connsiteY227" fmla="*/ 1297 h 1489141"/>
                  <a:gd name="connsiteX228" fmla="*/ 419664 w 1034979"/>
                  <a:gd name="connsiteY228" fmla="*/ 33682 h 1489141"/>
                  <a:gd name="connsiteX229" fmla="*/ 423474 w 1034979"/>
                  <a:gd name="connsiteY229" fmla="*/ 45112 h 1489141"/>
                  <a:gd name="connsiteX230" fmla="*/ 425379 w 1034979"/>
                  <a:gd name="connsiteY230" fmla="*/ 50827 h 1489141"/>
                  <a:gd name="connsiteX231" fmla="*/ 429189 w 1034979"/>
                  <a:gd name="connsiteY231" fmla="*/ 210847 h 1489141"/>
                  <a:gd name="connsiteX232" fmla="*/ 440619 w 1034979"/>
                  <a:gd name="connsiteY232" fmla="*/ 393727 h 1489141"/>
                  <a:gd name="connsiteX233" fmla="*/ 425379 w 1034979"/>
                  <a:gd name="connsiteY233" fmla="*/ 690907 h 1489141"/>
                  <a:gd name="connsiteX234" fmla="*/ 417759 w 1034979"/>
                  <a:gd name="connsiteY234" fmla="*/ 818542 h 1489141"/>
                  <a:gd name="connsiteX235" fmla="*/ 413949 w 1034979"/>
                  <a:gd name="connsiteY235" fmla="*/ 835687 h 1489141"/>
                  <a:gd name="connsiteX236" fmla="*/ 417759 w 1034979"/>
                  <a:gd name="connsiteY236" fmla="*/ 856642 h 1489141"/>
                  <a:gd name="connsiteX237" fmla="*/ 421569 w 1034979"/>
                  <a:gd name="connsiteY237" fmla="*/ 862357 h 1489141"/>
                  <a:gd name="connsiteX238" fmla="*/ 425379 w 1034979"/>
                  <a:gd name="connsiteY238" fmla="*/ 873787 h 1489141"/>
                  <a:gd name="connsiteX239" fmla="*/ 423474 w 1034979"/>
                  <a:gd name="connsiteY239" fmla="*/ 900457 h 1489141"/>
                  <a:gd name="connsiteX240" fmla="*/ 417759 w 1034979"/>
                  <a:gd name="connsiteY240" fmla="*/ 902362 h 1489141"/>
                  <a:gd name="connsiteX241" fmla="*/ 412044 w 1034979"/>
                  <a:gd name="connsiteY241" fmla="*/ 906172 h 1489141"/>
                  <a:gd name="connsiteX242" fmla="*/ 421569 w 1034979"/>
                  <a:gd name="connsiteY242" fmla="*/ 902362 h 1489141"/>
                  <a:gd name="connsiteX0" fmla="*/ 421569 w 1034979"/>
                  <a:gd name="connsiteY0" fmla="*/ 902362 h 1489141"/>
                  <a:gd name="connsiteX1" fmla="*/ 421569 w 1034979"/>
                  <a:gd name="connsiteY1" fmla="*/ 902362 h 1489141"/>
                  <a:gd name="connsiteX2" fmla="*/ 394899 w 1034979"/>
                  <a:gd name="connsiteY2" fmla="*/ 911887 h 1489141"/>
                  <a:gd name="connsiteX3" fmla="*/ 387279 w 1034979"/>
                  <a:gd name="connsiteY3" fmla="*/ 913792 h 1489141"/>
                  <a:gd name="connsiteX4" fmla="*/ 356799 w 1034979"/>
                  <a:gd name="connsiteY4" fmla="*/ 915697 h 1489141"/>
                  <a:gd name="connsiteX5" fmla="*/ 351084 w 1034979"/>
                  <a:gd name="connsiteY5" fmla="*/ 919507 h 1489141"/>
                  <a:gd name="connsiteX6" fmla="*/ 339654 w 1034979"/>
                  <a:gd name="connsiteY6" fmla="*/ 929032 h 1489141"/>
                  <a:gd name="connsiteX7" fmla="*/ 328224 w 1034979"/>
                  <a:gd name="connsiteY7" fmla="*/ 932842 h 1489141"/>
                  <a:gd name="connsiteX8" fmla="*/ 312984 w 1034979"/>
                  <a:gd name="connsiteY8" fmla="*/ 938557 h 1489141"/>
                  <a:gd name="connsiteX9" fmla="*/ 265359 w 1034979"/>
                  <a:gd name="connsiteY9" fmla="*/ 934747 h 1489141"/>
                  <a:gd name="connsiteX10" fmla="*/ 253929 w 1034979"/>
                  <a:gd name="connsiteY10" fmla="*/ 930937 h 1489141"/>
                  <a:gd name="connsiteX11" fmla="*/ 242499 w 1034979"/>
                  <a:gd name="connsiteY11" fmla="*/ 927127 h 1489141"/>
                  <a:gd name="connsiteX12" fmla="*/ 236784 w 1034979"/>
                  <a:gd name="connsiteY12" fmla="*/ 925222 h 1489141"/>
                  <a:gd name="connsiteX13" fmla="*/ 231069 w 1034979"/>
                  <a:gd name="connsiteY13" fmla="*/ 923317 h 1489141"/>
                  <a:gd name="connsiteX14" fmla="*/ 219639 w 1034979"/>
                  <a:gd name="connsiteY14" fmla="*/ 921412 h 1489141"/>
                  <a:gd name="connsiteX15" fmla="*/ 213924 w 1034979"/>
                  <a:gd name="connsiteY15" fmla="*/ 919507 h 1489141"/>
                  <a:gd name="connsiteX16" fmla="*/ 206304 w 1034979"/>
                  <a:gd name="connsiteY16" fmla="*/ 917602 h 1489141"/>
                  <a:gd name="connsiteX17" fmla="*/ 194874 w 1034979"/>
                  <a:gd name="connsiteY17" fmla="*/ 913792 h 1489141"/>
                  <a:gd name="connsiteX18" fmla="*/ 189159 w 1034979"/>
                  <a:gd name="connsiteY18" fmla="*/ 911887 h 1489141"/>
                  <a:gd name="connsiteX19" fmla="*/ 181539 w 1034979"/>
                  <a:gd name="connsiteY19" fmla="*/ 909982 h 1489141"/>
                  <a:gd name="connsiteX20" fmla="*/ 170109 w 1034979"/>
                  <a:gd name="connsiteY20" fmla="*/ 904267 h 1489141"/>
                  <a:gd name="connsiteX21" fmla="*/ 164394 w 1034979"/>
                  <a:gd name="connsiteY21" fmla="*/ 900457 h 1489141"/>
                  <a:gd name="connsiteX22" fmla="*/ 156774 w 1034979"/>
                  <a:gd name="connsiteY22" fmla="*/ 889027 h 1489141"/>
                  <a:gd name="connsiteX23" fmla="*/ 145344 w 1034979"/>
                  <a:gd name="connsiteY23" fmla="*/ 885217 h 1489141"/>
                  <a:gd name="connsiteX24" fmla="*/ 139629 w 1034979"/>
                  <a:gd name="connsiteY24" fmla="*/ 881407 h 1489141"/>
                  <a:gd name="connsiteX25" fmla="*/ 133914 w 1034979"/>
                  <a:gd name="connsiteY25" fmla="*/ 879502 h 1489141"/>
                  <a:gd name="connsiteX26" fmla="*/ 116769 w 1034979"/>
                  <a:gd name="connsiteY26" fmla="*/ 875692 h 1489141"/>
                  <a:gd name="connsiteX27" fmla="*/ 111054 w 1034979"/>
                  <a:gd name="connsiteY27" fmla="*/ 869977 h 1489141"/>
                  <a:gd name="connsiteX28" fmla="*/ 101529 w 1034979"/>
                  <a:gd name="connsiteY28" fmla="*/ 852832 h 1489141"/>
                  <a:gd name="connsiteX29" fmla="*/ 84384 w 1034979"/>
                  <a:gd name="connsiteY29" fmla="*/ 845212 h 1489141"/>
                  <a:gd name="connsiteX30" fmla="*/ 78669 w 1034979"/>
                  <a:gd name="connsiteY30" fmla="*/ 843307 h 1489141"/>
                  <a:gd name="connsiteX31" fmla="*/ 59619 w 1034979"/>
                  <a:gd name="connsiteY31" fmla="*/ 847117 h 1489141"/>
                  <a:gd name="connsiteX32" fmla="*/ 53904 w 1034979"/>
                  <a:gd name="connsiteY32" fmla="*/ 850927 h 1489141"/>
                  <a:gd name="connsiteX33" fmla="*/ 50094 w 1034979"/>
                  <a:gd name="connsiteY33" fmla="*/ 856642 h 1489141"/>
                  <a:gd name="connsiteX34" fmla="*/ 46284 w 1034979"/>
                  <a:gd name="connsiteY34" fmla="*/ 868072 h 1489141"/>
                  <a:gd name="connsiteX35" fmla="*/ 50094 w 1034979"/>
                  <a:gd name="connsiteY35" fmla="*/ 906172 h 1489141"/>
                  <a:gd name="connsiteX36" fmla="*/ 53904 w 1034979"/>
                  <a:gd name="connsiteY36" fmla="*/ 911887 h 1489141"/>
                  <a:gd name="connsiteX37" fmla="*/ 59619 w 1034979"/>
                  <a:gd name="connsiteY37" fmla="*/ 915697 h 1489141"/>
                  <a:gd name="connsiteX38" fmla="*/ 63429 w 1034979"/>
                  <a:gd name="connsiteY38" fmla="*/ 921412 h 1489141"/>
                  <a:gd name="connsiteX39" fmla="*/ 80574 w 1034979"/>
                  <a:gd name="connsiteY39" fmla="*/ 930937 h 1489141"/>
                  <a:gd name="connsiteX40" fmla="*/ 103434 w 1034979"/>
                  <a:gd name="connsiteY40" fmla="*/ 932842 h 1489141"/>
                  <a:gd name="connsiteX41" fmla="*/ 124389 w 1034979"/>
                  <a:gd name="connsiteY41" fmla="*/ 938557 h 1489141"/>
                  <a:gd name="connsiteX42" fmla="*/ 130104 w 1034979"/>
                  <a:gd name="connsiteY42" fmla="*/ 940462 h 1489141"/>
                  <a:gd name="connsiteX43" fmla="*/ 135819 w 1034979"/>
                  <a:gd name="connsiteY43" fmla="*/ 946177 h 1489141"/>
                  <a:gd name="connsiteX44" fmla="*/ 143439 w 1034979"/>
                  <a:gd name="connsiteY44" fmla="*/ 948082 h 1489141"/>
                  <a:gd name="connsiteX45" fmla="*/ 166299 w 1034979"/>
                  <a:gd name="connsiteY45" fmla="*/ 951892 h 1489141"/>
                  <a:gd name="connsiteX46" fmla="*/ 191064 w 1034979"/>
                  <a:gd name="connsiteY46" fmla="*/ 957607 h 1489141"/>
                  <a:gd name="connsiteX47" fmla="*/ 208209 w 1034979"/>
                  <a:gd name="connsiteY47" fmla="*/ 963322 h 1489141"/>
                  <a:gd name="connsiteX48" fmla="*/ 213924 w 1034979"/>
                  <a:gd name="connsiteY48" fmla="*/ 965227 h 1489141"/>
                  <a:gd name="connsiteX49" fmla="*/ 229164 w 1034979"/>
                  <a:gd name="connsiteY49" fmla="*/ 969037 h 1489141"/>
                  <a:gd name="connsiteX50" fmla="*/ 248214 w 1034979"/>
                  <a:gd name="connsiteY50" fmla="*/ 974752 h 1489141"/>
                  <a:gd name="connsiteX51" fmla="*/ 253929 w 1034979"/>
                  <a:gd name="connsiteY51" fmla="*/ 978562 h 1489141"/>
                  <a:gd name="connsiteX52" fmla="*/ 267264 w 1034979"/>
                  <a:gd name="connsiteY52" fmla="*/ 993802 h 1489141"/>
                  <a:gd name="connsiteX53" fmla="*/ 272979 w 1034979"/>
                  <a:gd name="connsiteY53" fmla="*/ 1012852 h 1489141"/>
                  <a:gd name="connsiteX54" fmla="*/ 274884 w 1034979"/>
                  <a:gd name="connsiteY54" fmla="*/ 1018567 h 1489141"/>
                  <a:gd name="connsiteX55" fmla="*/ 276789 w 1034979"/>
                  <a:gd name="connsiteY55" fmla="*/ 1024282 h 1489141"/>
                  <a:gd name="connsiteX56" fmla="*/ 278694 w 1034979"/>
                  <a:gd name="connsiteY56" fmla="*/ 1049047 h 1489141"/>
                  <a:gd name="connsiteX57" fmla="*/ 280599 w 1034979"/>
                  <a:gd name="connsiteY57" fmla="*/ 1054762 h 1489141"/>
                  <a:gd name="connsiteX58" fmla="*/ 278694 w 1034979"/>
                  <a:gd name="connsiteY58" fmla="*/ 1073812 h 1489141"/>
                  <a:gd name="connsiteX59" fmla="*/ 276789 w 1034979"/>
                  <a:gd name="connsiteY59" fmla="*/ 1083337 h 1489141"/>
                  <a:gd name="connsiteX60" fmla="*/ 263454 w 1034979"/>
                  <a:gd name="connsiteY60" fmla="*/ 1096672 h 1489141"/>
                  <a:gd name="connsiteX61" fmla="*/ 252024 w 1034979"/>
                  <a:gd name="connsiteY61" fmla="*/ 1104292 h 1489141"/>
                  <a:gd name="connsiteX62" fmla="*/ 240594 w 1034979"/>
                  <a:gd name="connsiteY62" fmla="*/ 1108102 h 1489141"/>
                  <a:gd name="connsiteX63" fmla="*/ 126294 w 1034979"/>
                  <a:gd name="connsiteY63" fmla="*/ 1108102 h 1489141"/>
                  <a:gd name="connsiteX64" fmla="*/ 120579 w 1034979"/>
                  <a:gd name="connsiteY64" fmla="*/ 1110007 h 1489141"/>
                  <a:gd name="connsiteX65" fmla="*/ 105339 w 1034979"/>
                  <a:gd name="connsiteY65" fmla="*/ 1111912 h 1489141"/>
                  <a:gd name="connsiteX66" fmla="*/ 88194 w 1034979"/>
                  <a:gd name="connsiteY66" fmla="*/ 1117627 h 1489141"/>
                  <a:gd name="connsiteX67" fmla="*/ 82479 w 1034979"/>
                  <a:gd name="connsiteY67" fmla="*/ 1119532 h 1489141"/>
                  <a:gd name="connsiteX68" fmla="*/ 76764 w 1034979"/>
                  <a:gd name="connsiteY68" fmla="*/ 1123342 h 1489141"/>
                  <a:gd name="connsiteX69" fmla="*/ 65334 w 1034979"/>
                  <a:gd name="connsiteY69" fmla="*/ 1125247 h 1489141"/>
                  <a:gd name="connsiteX70" fmla="*/ 27234 w 1034979"/>
                  <a:gd name="connsiteY70" fmla="*/ 1127152 h 1489141"/>
                  <a:gd name="connsiteX71" fmla="*/ 15804 w 1034979"/>
                  <a:gd name="connsiteY71" fmla="*/ 1132867 h 1489141"/>
                  <a:gd name="connsiteX72" fmla="*/ 6279 w 1034979"/>
                  <a:gd name="connsiteY72" fmla="*/ 1142392 h 1489141"/>
                  <a:gd name="connsiteX73" fmla="*/ 4374 w 1034979"/>
                  <a:gd name="connsiteY73" fmla="*/ 1148107 h 1489141"/>
                  <a:gd name="connsiteX74" fmla="*/ 564 w 1034979"/>
                  <a:gd name="connsiteY74" fmla="*/ 1153822 h 1489141"/>
                  <a:gd name="connsiteX75" fmla="*/ 6279 w 1034979"/>
                  <a:gd name="connsiteY75" fmla="*/ 1186207 h 1489141"/>
                  <a:gd name="connsiteX76" fmla="*/ 11994 w 1034979"/>
                  <a:gd name="connsiteY76" fmla="*/ 1190017 h 1489141"/>
                  <a:gd name="connsiteX77" fmla="*/ 17709 w 1034979"/>
                  <a:gd name="connsiteY77" fmla="*/ 1191922 h 1489141"/>
                  <a:gd name="connsiteX78" fmla="*/ 145344 w 1034979"/>
                  <a:gd name="connsiteY78" fmla="*/ 1190017 h 1489141"/>
                  <a:gd name="connsiteX79" fmla="*/ 152964 w 1034979"/>
                  <a:gd name="connsiteY79" fmla="*/ 1188112 h 1489141"/>
                  <a:gd name="connsiteX80" fmla="*/ 303459 w 1034979"/>
                  <a:gd name="connsiteY80" fmla="*/ 1182397 h 1489141"/>
                  <a:gd name="connsiteX81" fmla="*/ 318699 w 1034979"/>
                  <a:gd name="connsiteY81" fmla="*/ 1190017 h 1489141"/>
                  <a:gd name="connsiteX82" fmla="*/ 330129 w 1034979"/>
                  <a:gd name="connsiteY82" fmla="*/ 1195732 h 1489141"/>
                  <a:gd name="connsiteX83" fmla="*/ 333939 w 1034979"/>
                  <a:gd name="connsiteY83" fmla="*/ 1201447 h 1489141"/>
                  <a:gd name="connsiteX84" fmla="*/ 339654 w 1034979"/>
                  <a:gd name="connsiteY84" fmla="*/ 1203352 h 1489141"/>
                  <a:gd name="connsiteX85" fmla="*/ 351084 w 1034979"/>
                  <a:gd name="connsiteY85" fmla="*/ 1210972 h 1489141"/>
                  <a:gd name="connsiteX86" fmla="*/ 356799 w 1034979"/>
                  <a:gd name="connsiteY86" fmla="*/ 1214782 h 1489141"/>
                  <a:gd name="connsiteX87" fmla="*/ 360609 w 1034979"/>
                  <a:gd name="connsiteY87" fmla="*/ 1220497 h 1489141"/>
                  <a:gd name="connsiteX88" fmla="*/ 366324 w 1034979"/>
                  <a:gd name="connsiteY88" fmla="*/ 1231927 h 1489141"/>
                  <a:gd name="connsiteX89" fmla="*/ 362514 w 1034979"/>
                  <a:gd name="connsiteY89" fmla="*/ 1258597 h 1489141"/>
                  <a:gd name="connsiteX90" fmla="*/ 358704 w 1034979"/>
                  <a:gd name="connsiteY90" fmla="*/ 1264312 h 1489141"/>
                  <a:gd name="connsiteX91" fmla="*/ 356799 w 1034979"/>
                  <a:gd name="connsiteY91" fmla="*/ 1270027 h 1489141"/>
                  <a:gd name="connsiteX92" fmla="*/ 352989 w 1034979"/>
                  <a:gd name="connsiteY92" fmla="*/ 1275742 h 1489141"/>
                  <a:gd name="connsiteX93" fmla="*/ 351084 w 1034979"/>
                  <a:gd name="connsiteY93" fmla="*/ 1281457 h 1489141"/>
                  <a:gd name="connsiteX94" fmla="*/ 347274 w 1034979"/>
                  <a:gd name="connsiteY94" fmla="*/ 1287172 h 1489141"/>
                  <a:gd name="connsiteX95" fmla="*/ 330129 w 1034979"/>
                  <a:gd name="connsiteY95" fmla="*/ 1353847 h 1489141"/>
                  <a:gd name="connsiteX96" fmla="*/ 328224 w 1034979"/>
                  <a:gd name="connsiteY96" fmla="*/ 1405282 h 1489141"/>
                  <a:gd name="connsiteX97" fmla="*/ 330129 w 1034979"/>
                  <a:gd name="connsiteY97" fmla="*/ 1430047 h 1489141"/>
                  <a:gd name="connsiteX98" fmla="*/ 332034 w 1034979"/>
                  <a:gd name="connsiteY98" fmla="*/ 1435762 h 1489141"/>
                  <a:gd name="connsiteX99" fmla="*/ 335844 w 1034979"/>
                  <a:gd name="connsiteY99" fmla="*/ 1439572 h 1489141"/>
                  <a:gd name="connsiteX100" fmla="*/ 364419 w 1034979"/>
                  <a:gd name="connsiteY100" fmla="*/ 1485292 h 1489141"/>
                  <a:gd name="connsiteX101" fmla="*/ 387279 w 1034979"/>
                  <a:gd name="connsiteY101" fmla="*/ 1487197 h 1489141"/>
                  <a:gd name="connsiteX102" fmla="*/ 392994 w 1034979"/>
                  <a:gd name="connsiteY102" fmla="*/ 1481482 h 1489141"/>
                  <a:gd name="connsiteX103" fmla="*/ 394899 w 1034979"/>
                  <a:gd name="connsiteY103" fmla="*/ 1470052 h 1489141"/>
                  <a:gd name="connsiteX104" fmla="*/ 396804 w 1034979"/>
                  <a:gd name="connsiteY104" fmla="*/ 1464337 h 1489141"/>
                  <a:gd name="connsiteX105" fmla="*/ 398709 w 1034979"/>
                  <a:gd name="connsiteY105" fmla="*/ 1447192 h 1489141"/>
                  <a:gd name="connsiteX106" fmla="*/ 400614 w 1034979"/>
                  <a:gd name="connsiteY106" fmla="*/ 1433857 h 1489141"/>
                  <a:gd name="connsiteX107" fmla="*/ 404424 w 1034979"/>
                  <a:gd name="connsiteY107" fmla="*/ 1376707 h 1489141"/>
                  <a:gd name="connsiteX108" fmla="*/ 410139 w 1034979"/>
                  <a:gd name="connsiteY108" fmla="*/ 1365277 h 1489141"/>
                  <a:gd name="connsiteX109" fmla="*/ 413949 w 1034979"/>
                  <a:gd name="connsiteY109" fmla="*/ 1351942 h 1489141"/>
                  <a:gd name="connsiteX110" fmla="*/ 415854 w 1034979"/>
                  <a:gd name="connsiteY110" fmla="*/ 1346227 h 1489141"/>
                  <a:gd name="connsiteX111" fmla="*/ 417759 w 1034979"/>
                  <a:gd name="connsiteY111" fmla="*/ 1332892 h 1489141"/>
                  <a:gd name="connsiteX112" fmla="*/ 421569 w 1034979"/>
                  <a:gd name="connsiteY112" fmla="*/ 1321462 h 1489141"/>
                  <a:gd name="connsiteX113" fmla="*/ 427284 w 1034979"/>
                  <a:gd name="connsiteY113" fmla="*/ 1308127 h 1489141"/>
                  <a:gd name="connsiteX114" fmla="*/ 436809 w 1034979"/>
                  <a:gd name="connsiteY114" fmla="*/ 1296697 h 1489141"/>
                  <a:gd name="connsiteX115" fmla="*/ 450144 w 1034979"/>
                  <a:gd name="connsiteY115" fmla="*/ 1281457 h 1489141"/>
                  <a:gd name="connsiteX116" fmla="*/ 457764 w 1034979"/>
                  <a:gd name="connsiteY116" fmla="*/ 1270027 h 1489141"/>
                  <a:gd name="connsiteX117" fmla="*/ 461574 w 1034979"/>
                  <a:gd name="connsiteY117" fmla="*/ 1258597 h 1489141"/>
                  <a:gd name="connsiteX118" fmla="*/ 465384 w 1034979"/>
                  <a:gd name="connsiteY118" fmla="*/ 1243357 h 1489141"/>
                  <a:gd name="connsiteX119" fmla="*/ 467289 w 1034979"/>
                  <a:gd name="connsiteY119" fmla="*/ 1237642 h 1489141"/>
                  <a:gd name="connsiteX120" fmla="*/ 507294 w 1034979"/>
                  <a:gd name="connsiteY120" fmla="*/ 1231927 h 1489141"/>
                  <a:gd name="connsiteX121" fmla="*/ 535869 w 1034979"/>
                  <a:gd name="connsiteY121" fmla="*/ 1222402 h 1489141"/>
                  <a:gd name="connsiteX122" fmla="*/ 541584 w 1034979"/>
                  <a:gd name="connsiteY122" fmla="*/ 1220497 h 1489141"/>
                  <a:gd name="connsiteX123" fmla="*/ 547299 w 1034979"/>
                  <a:gd name="connsiteY123" fmla="*/ 1218592 h 1489141"/>
                  <a:gd name="connsiteX124" fmla="*/ 554919 w 1034979"/>
                  <a:gd name="connsiteY124" fmla="*/ 1216687 h 1489141"/>
                  <a:gd name="connsiteX125" fmla="*/ 573969 w 1034979"/>
                  <a:gd name="connsiteY125" fmla="*/ 1209067 h 1489141"/>
                  <a:gd name="connsiteX126" fmla="*/ 585399 w 1034979"/>
                  <a:gd name="connsiteY126" fmla="*/ 1205257 h 1489141"/>
                  <a:gd name="connsiteX127" fmla="*/ 720654 w 1034979"/>
                  <a:gd name="connsiteY127" fmla="*/ 1289077 h 1489141"/>
                  <a:gd name="connsiteX128" fmla="*/ 733989 w 1034979"/>
                  <a:gd name="connsiteY128" fmla="*/ 1298602 h 1489141"/>
                  <a:gd name="connsiteX129" fmla="*/ 743514 w 1034979"/>
                  <a:gd name="connsiteY129" fmla="*/ 1300507 h 1489141"/>
                  <a:gd name="connsiteX130" fmla="*/ 749229 w 1034979"/>
                  <a:gd name="connsiteY130" fmla="*/ 1302412 h 1489141"/>
                  <a:gd name="connsiteX131" fmla="*/ 762564 w 1034979"/>
                  <a:gd name="connsiteY131" fmla="*/ 1308127 h 1489141"/>
                  <a:gd name="connsiteX132" fmla="*/ 777804 w 1034979"/>
                  <a:gd name="connsiteY132" fmla="*/ 1306222 h 1489141"/>
                  <a:gd name="connsiteX133" fmla="*/ 789234 w 1034979"/>
                  <a:gd name="connsiteY133" fmla="*/ 1300507 h 1489141"/>
                  <a:gd name="connsiteX134" fmla="*/ 794949 w 1034979"/>
                  <a:gd name="connsiteY134" fmla="*/ 1298602 h 1489141"/>
                  <a:gd name="connsiteX135" fmla="*/ 802569 w 1034979"/>
                  <a:gd name="connsiteY135" fmla="*/ 1281457 h 1489141"/>
                  <a:gd name="connsiteX136" fmla="*/ 800664 w 1034979"/>
                  <a:gd name="connsiteY136" fmla="*/ 1256692 h 1489141"/>
                  <a:gd name="connsiteX137" fmla="*/ 798759 w 1034979"/>
                  <a:gd name="connsiteY137" fmla="*/ 1250977 h 1489141"/>
                  <a:gd name="connsiteX138" fmla="*/ 796854 w 1034979"/>
                  <a:gd name="connsiteY138" fmla="*/ 1243357 h 1489141"/>
                  <a:gd name="connsiteX139" fmla="*/ 783519 w 1034979"/>
                  <a:gd name="connsiteY139" fmla="*/ 1226212 h 1489141"/>
                  <a:gd name="connsiteX140" fmla="*/ 773994 w 1034979"/>
                  <a:gd name="connsiteY140" fmla="*/ 1220497 h 1489141"/>
                  <a:gd name="connsiteX141" fmla="*/ 648264 w 1034979"/>
                  <a:gd name="connsiteY141" fmla="*/ 1129057 h 1489141"/>
                  <a:gd name="connsiteX142" fmla="*/ 644454 w 1034979"/>
                  <a:gd name="connsiteY142" fmla="*/ 1111912 h 1489141"/>
                  <a:gd name="connsiteX143" fmla="*/ 646359 w 1034979"/>
                  <a:gd name="connsiteY143" fmla="*/ 1104292 h 1489141"/>
                  <a:gd name="connsiteX144" fmla="*/ 650169 w 1034979"/>
                  <a:gd name="connsiteY144" fmla="*/ 1087147 h 1489141"/>
                  <a:gd name="connsiteX145" fmla="*/ 653979 w 1034979"/>
                  <a:gd name="connsiteY145" fmla="*/ 1081432 h 1489141"/>
                  <a:gd name="connsiteX146" fmla="*/ 655884 w 1034979"/>
                  <a:gd name="connsiteY146" fmla="*/ 1075717 h 1489141"/>
                  <a:gd name="connsiteX147" fmla="*/ 661599 w 1034979"/>
                  <a:gd name="connsiteY147" fmla="*/ 1073812 h 1489141"/>
                  <a:gd name="connsiteX148" fmla="*/ 671124 w 1034979"/>
                  <a:gd name="connsiteY148" fmla="*/ 1062382 h 1489141"/>
                  <a:gd name="connsiteX149" fmla="*/ 724464 w 1034979"/>
                  <a:gd name="connsiteY149" fmla="*/ 1054762 h 1489141"/>
                  <a:gd name="connsiteX150" fmla="*/ 842574 w 1034979"/>
                  <a:gd name="connsiteY150" fmla="*/ 1056667 h 1489141"/>
                  <a:gd name="connsiteX151" fmla="*/ 871149 w 1034979"/>
                  <a:gd name="connsiteY151" fmla="*/ 1058572 h 1489141"/>
                  <a:gd name="connsiteX152" fmla="*/ 899724 w 1034979"/>
                  <a:gd name="connsiteY152" fmla="*/ 1064287 h 1489141"/>
                  <a:gd name="connsiteX153" fmla="*/ 922584 w 1034979"/>
                  <a:gd name="connsiteY153" fmla="*/ 1068097 h 1489141"/>
                  <a:gd name="connsiteX154" fmla="*/ 951159 w 1034979"/>
                  <a:gd name="connsiteY154" fmla="*/ 1073812 h 1489141"/>
                  <a:gd name="connsiteX155" fmla="*/ 956874 w 1034979"/>
                  <a:gd name="connsiteY155" fmla="*/ 1073812 h 1489141"/>
                  <a:gd name="connsiteX156" fmla="*/ 1002594 w 1034979"/>
                  <a:gd name="connsiteY156" fmla="*/ 1071907 h 1489141"/>
                  <a:gd name="connsiteX157" fmla="*/ 1031169 w 1034979"/>
                  <a:gd name="connsiteY157" fmla="*/ 1064287 h 1489141"/>
                  <a:gd name="connsiteX158" fmla="*/ 1034979 w 1034979"/>
                  <a:gd name="connsiteY158" fmla="*/ 1058572 h 1489141"/>
                  <a:gd name="connsiteX159" fmla="*/ 1033074 w 1034979"/>
                  <a:gd name="connsiteY159" fmla="*/ 1039522 h 1489141"/>
                  <a:gd name="connsiteX160" fmla="*/ 1027359 w 1034979"/>
                  <a:gd name="connsiteY160" fmla="*/ 1035712 h 1489141"/>
                  <a:gd name="connsiteX161" fmla="*/ 1012119 w 1034979"/>
                  <a:gd name="connsiteY161" fmla="*/ 1033807 h 1489141"/>
                  <a:gd name="connsiteX162" fmla="*/ 1006404 w 1034979"/>
                  <a:gd name="connsiteY162" fmla="*/ 1031902 h 1489141"/>
                  <a:gd name="connsiteX163" fmla="*/ 998784 w 1034979"/>
                  <a:gd name="connsiteY163" fmla="*/ 1029997 h 1489141"/>
                  <a:gd name="connsiteX164" fmla="*/ 987354 w 1034979"/>
                  <a:gd name="connsiteY164" fmla="*/ 1022377 h 1489141"/>
                  <a:gd name="connsiteX165" fmla="*/ 975924 w 1034979"/>
                  <a:gd name="connsiteY165" fmla="*/ 1018567 h 1489141"/>
                  <a:gd name="connsiteX166" fmla="*/ 970209 w 1034979"/>
                  <a:gd name="connsiteY166" fmla="*/ 1016662 h 1489141"/>
                  <a:gd name="connsiteX167" fmla="*/ 962589 w 1034979"/>
                  <a:gd name="connsiteY167" fmla="*/ 1014757 h 1489141"/>
                  <a:gd name="connsiteX168" fmla="*/ 956874 w 1034979"/>
                  <a:gd name="connsiteY168" fmla="*/ 1012852 h 1489141"/>
                  <a:gd name="connsiteX169" fmla="*/ 935919 w 1034979"/>
                  <a:gd name="connsiteY169" fmla="*/ 1007137 h 1489141"/>
                  <a:gd name="connsiteX170" fmla="*/ 930204 w 1034979"/>
                  <a:gd name="connsiteY170" fmla="*/ 1005232 h 1489141"/>
                  <a:gd name="connsiteX171" fmla="*/ 825429 w 1034979"/>
                  <a:gd name="connsiteY171" fmla="*/ 1007137 h 1489141"/>
                  <a:gd name="connsiteX172" fmla="*/ 819714 w 1034979"/>
                  <a:gd name="connsiteY172" fmla="*/ 1009042 h 1489141"/>
                  <a:gd name="connsiteX173" fmla="*/ 730179 w 1034979"/>
                  <a:gd name="connsiteY173" fmla="*/ 1010947 h 1489141"/>
                  <a:gd name="connsiteX174" fmla="*/ 716844 w 1034979"/>
                  <a:gd name="connsiteY174" fmla="*/ 1014757 h 1489141"/>
                  <a:gd name="connsiteX175" fmla="*/ 695889 w 1034979"/>
                  <a:gd name="connsiteY175" fmla="*/ 1016662 h 1489141"/>
                  <a:gd name="connsiteX176" fmla="*/ 669219 w 1034979"/>
                  <a:gd name="connsiteY176" fmla="*/ 1018567 h 1489141"/>
                  <a:gd name="connsiteX177" fmla="*/ 669219 w 1034979"/>
                  <a:gd name="connsiteY177" fmla="*/ 1018567 h 1489141"/>
                  <a:gd name="connsiteX178" fmla="*/ 646359 w 1034979"/>
                  <a:gd name="connsiteY178" fmla="*/ 1022377 h 1489141"/>
                  <a:gd name="connsiteX179" fmla="*/ 642549 w 1034979"/>
                  <a:gd name="connsiteY179" fmla="*/ 1010947 h 1489141"/>
                  <a:gd name="connsiteX180" fmla="*/ 640644 w 1034979"/>
                  <a:gd name="connsiteY180" fmla="*/ 1005232 h 1489141"/>
                  <a:gd name="connsiteX181" fmla="*/ 642549 w 1034979"/>
                  <a:gd name="connsiteY181" fmla="*/ 988087 h 1489141"/>
                  <a:gd name="connsiteX182" fmla="*/ 644454 w 1034979"/>
                  <a:gd name="connsiteY182" fmla="*/ 982372 h 1489141"/>
                  <a:gd name="connsiteX183" fmla="*/ 661599 w 1034979"/>
                  <a:gd name="connsiteY183" fmla="*/ 972847 h 1489141"/>
                  <a:gd name="connsiteX184" fmla="*/ 673029 w 1034979"/>
                  <a:gd name="connsiteY184" fmla="*/ 965227 h 1489141"/>
                  <a:gd name="connsiteX185" fmla="*/ 674934 w 1034979"/>
                  <a:gd name="connsiteY185" fmla="*/ 959512 h 1489141"/>
                  <a:gd name="connsiteX186" fmla="*/ 680649 w 1034979"/>
                  <a:gd name="connsiteY186" fmla="*/ 957607 h 1489141"/>
                  <a:gd name="connsiteX187" fmla="*/ 686364 w 1034979"/>
                  <a:gd name="connsiteY187" fmla="*/ 953797 h 1489141"/>
                  <a:gd name="connsiteX188" fmla="*/ 695889 w 1034979"/>
                  <a:gd name="connsiteY188" fmla="*/ 944272 h 1489141"/>
                  <a:gd name="connsiteX189" fmla="*/ 705414 w 1034979"/>
                  <a:gd name="connsiteY189" fmla="*/ 932842 h 1489141"/>
                  <a:gd name="connsiteX190" fmla="*/ 716844 w 1034979"/>
                  <a:gd name="connsiteY190" fmla="*/ 925222 h 1489141"/>
                  <a:gd name="connsiteX191" fmla="*/ 732084 w 1034979"/>
                  <a:gd name="connsiteY191" fmla="*/ 911887 h 1489141"/>
                  <a:gd name="connsiteX192" fmla="*/ 741609 w 1034979"/>
                  <a:gd name="connsiteY192" fmla="*/ 900457 h 1489141"/>
                  <a:gd name="connsiteX193" fmla="*/ 753039 w 1034979"/>
                  <a:gd name="connsiteY193" fmla="*/ 890932 h 1489141"/>
                  <a:gd name="connsiteX194" fmla="*/ 758754 w 1034979"/>
                  <a:gd name="connsiteY194" fmla="*/ 879502 h 1489141"/>
                  <a:gd name="connsiteX195" fmla="*/ 760659 w 1034979"/>
                  <a:gd name="connsiteY195" fmla="*/ 873787 h 1489141"/>
                  <a:gd name="connsiteX196" fmla="*/ 766374 w 1034979"/>
                  <a:gd name="connsiteY196" fmla="*/ 862357 h 1489141"/>
                  <a:gd name="connsiteX197" fmla="*/ 764469 w 1034979"/>
                  <a:gd name="connsiteY197" fmla="*/ 847117 h 1489141"/>
                  <a:gd name="connsiteX198" fmla="*/ 758754 w 1034979"/>
                  <a:gd name="connsiteY198" fmla="*/ 845212 h 1489141"/>
                  <a:gd name="connsiteX199" fmla="*/ 737799 w 1034979"/>
                  <a:gd name="connsiteY199" fmla="*/ 847117 h 1489141"/>
                  <a:gd name="connsiteX200" fmla="*/ 732084 w 1034979"/>
                  <a:gd name="connsiteY200" fmla="*/ 850927 h 1489141"/>
                  <a:gd name="connsiteX201" fmla="*/ 720654 w 1034979"/>
                  <a:gd name="connsiteY201" fmla="*/ 854737 h 1489141"/>
                  <a:gd name="connsiteX202" fmla="*/ 716844 w 1034979"/>
                  <a:gd name="connsiteY202" fmla="*/ 860452 h 1489141"/>
                  <a:gd name="connsiteX203" fmla="*/ 711129 w 1034979"/>
                  <a:gd name="connsiteY203" fmla="*/ 862357 h 1489141"/>
                  <a:gd name="connsiteX204" fmla="*/ 705414 w 1034979"/>
                  <a:gd name="connsiteY204" fmla="*/ 866167 h 1489141"/>
                  <a:gd name="connsiteX205" fmla="*/ 699699 w 1034979"/>
                  <a:gd name="connsiteY205" fmla="*/ 871882 h 1489141"/>
                  <a:gd name="connsiteX206" fmla="*/ 692079 w 1034979"/>
                  <a:gd name="connsiteY206" fmla="*/ 875692 h 1489141"/>
                  <a:gd name="connsiteX207" fmla="*/ 650169 w 1034979"/>
                  <a:gd name="connsiteY207" fmla="*/ 904267 h 1489141"/>
                  <a:gd name="connsiteX208" fmla="*/ 636834 w 1034979"/>
                  <a:gd name="connsiteY208" fmla="*/ 915697 h 1489141"/>
                  <a:gd name="connsiteX209" fmla="*/ 627309 w 1034979"/>
                  <a:gd name="connsiteY209" fmla="*/ 932842 h 1489141"/>
                  <a:gd name="connsiteX210" fmla="*/ 602544 w 1034979"/>
                  <a:gd name="connsiteY210" fmla="*/ 938557 h 1489141"/>
                  <a:gd name="connsiteX211" fmla="*/ 589209 w 1034979"/>
                  <a:gd name="connsiteY211" fmla="*/ 942367 h 1489141"/>
                  <a:gd name="connsiteX212" fmla="*/ 573969 w 1034979"/>
                  <a:gd name="connsiteY212" fmla="*/ 940462 h 1489141"/>
                  <a:gd name="connsiteX213" fmla="*/ 562539 w 1034979"/>
                  <a:gd name="connsiteY213" fmla="*/ 936652 h 1489141"/>
                  <a:gd name="connsiteX214" fmla="*/ 551109 w 1034979"/>
                  <a:gd name="connsiteY214" fmla="*/ 932842 h 1489141"/>
                  <a:gd name="connsiteX215" fmla="*/ 539679 w 1034979"/>
                  <a:gd name="connsiteY215" fmla="*/ 929032 h 1489141"/>
                  <a:gd name="connsiteX216" fmla="*/ 533964 w 1034979"/>
                  <a:gd name="connsiteY216" fmla="*/ 927127 h 1489141"/>
                  <a:gd name="connsiteX217" fmla="*/ 528249 w 1034979"/>
                  <a:gd name="connsiteY217" fmla="*/ 923317 h 1489141"/>
                  <a:gd name="connsiteX218" fmla="*/ 516819 w 1034979"/>
                  <a:gd name="connsiteY218" fmla="*/ 917602 h 1489141"/>
                  <a:gd name="connsiteX219" fmla="*/ 509199 w 1034979"/>
                  <a:gd name="connsiteY219" fmla="*/ 906172 h 1489141"/>
                  <a:gd name="connsiteX220" fmla="*/ 505389 w 1034979"/>
                  <a:gd name="connsiteY220" fmla="*/ 885217 h 1489141"/>
                  <a:gd name="connsiteX221" fmla="*/ 507294 w 1034979"/>
                  <a:gd name="connsiteY221" fmla="*/ 820447 h 1489141"/>
                  <a:gd name="connsiteX222" fmla="*/ 513009 w 1034979"/>
                  <a:gd name="connsiteY222" fmla="*/ 807112 h 1489141"/>
                  <a:gd name="connsiteX223" fmla="*/ 503484 w 1034979"/>
                  <a:gd name="connsiteY223" fmla="*/ 330862 h 1489141"/>
                  <a:gd name="connsiteX224" fmla="*/ 499674 w 1034979"/>
                  <a:gd name="connsiteY224" fmla="*/ 39397 h 1489141"/>
                  <a:gd name="connsiteX225" fmla="*/ 490149 w 1034979"/>
                  <a:gd name="connsiteY225" fmla="*/ 12727 h 1489141"/>
                  <a:gd name="connsiteX226" fmla="*/ 488244 w 1034979"/>
                  <a:gd name="connsiteY226" fmla="*/ 7012 h 1489141"/>
                  <a:gd name="connsiteX227" fmla="*/ 484434 w 1034979"/>
                  <a:gd name="connsiteY227" fmla="*/ 1297 h 1489141"/>
                  <a:gd name="connsiteX228" fmla="*/ 419664 w 1034979"/>
                  <a:gd name="connsiteY228" fmla="*/ 33682 h 1489141"/>
                  <a:gd name="connsiteX229" fmla="*/ 423474 w 1034979"/>
                  <a:gd name="connsiteY229" fmla="*/ 45112 h 1489141"/>
                  <a:gd name="connsiteX230" fmla="*/ 425379 w 1034979"/>
                  <a:gd name="connsiteY230" fmla="*/ 50827 h 1489141"/>
                  <a:gd name="connsiteX231" fmla="*/ 429189 w 1034979"/>
                  <a:gd name="connsiteY231" fmla="*/ 210847 h 1489141"/>
                  <a:gd name="connsiteX232" fmla="*/ 440619 w 1034979"/>
                  <a:gd name="connsiteY232" fmla="*/ 393727 h 1489141"/>
                  <a:gd name="connsiteX233" fmla="*/ 425379 w 1034979"/>
                  <a:gd name="connsiteY233" fmla="*/ 690907 h 1489141"/>
                  <a:gd name="connsiteX234" fmla="*/ 417759 w 1034979"/>
                  <a:gd name="connsiteY234" fmla="*/ 818542 h 1489141"/>
                  <a:gd name="connsiteX235" fmla="*/ 413949 w 1034979"/>
                  <a:gd name="connsiteY235" fmla="*/ 835687 h 1489141"/>
                  <a:gd name="connsiteX236" fmla="*/ 417759 w 1034979"/>
                  <a:gd name="connsiteY236" fmla="*/ 856642 h 1489141"/>
                  <a:gd name="connsiteX237" fmla="*/ 421569 w 1034979"/>
                  <a:gd name="connsiteY237" fmla="*/ 862357 h 1489141"/>
                  <a:gd name="connsiteX238" fmla="*/ 425379 w 1034979"/>
                  <a:gd name="connsiteY238" fmla="*/ 873787 h 1489141"/>
                  <a:gd name="connsiteX239" fmla="*/ 423474 w 1034979"/>
                  <a:gd name="connsiteY239" fmla="*/ 900457 h 1489141"/>
                  <a:gd name="connsiteX240" fmla="*/ 417759 w 1034979"/>
                  <a:gd name="connsiteY240" fmla="*/ 902362 h 1489141"/>
                  <a:gd name="connsiteX241" fmla="*/ 412044 w 1034979"/>
                  <a:gd name="connsiteY241" fmla="*/ 906172 h 1489141"/>
                  <a:gd name="connsiteX242" fmla="*/ 421569 w 1034979"/>
                  <a:gd name="connsiteY242" fmla="*/ 902362 h 1489141"/>
                  <a:gd name="connsiteX0" fmla="*/ 421569 w 1034979"/>
                  <a:gd name="connsiteY0" fmla="*/ 902362 h 1489141"/>
                  <a:gd name="connsiteX1" fmla="*/ 421569 w 1034979"/>
                  <a:gd name="connsiteY1" fmla="*/ 902362 h 1489141"/>
                  <a:gd name="connsiteX2" fmla="*/ 394899 w 1034979"/>
                  <a:gd name="connsiteY2" fmla="*/ 911887 h 1489141"/>
                  <a:gd name="connsiteX3" fmla="*/ 387279 w 1034979"/>
                  <a:gd name="connsiteY3" fmla="*/ 913792 h 1489141"/>
                  <a:gd name="connsiteX4" fmla="*/ 356799 w 1034979"/>
                  <a:gd name="connsiteY4" fmla="*/ 915697 h 1489141"/>
                  <a:gd name="connsiteX5" fmla="*/ 351084 w 1034979"/>
                  <a:gd name="connsiteY5" fmla="*/ 919507 h 1489141"/>
                  <a:gd name="connsiteX6" fmla="*/ 339654 w 1034979"/>
                  <a:gd name="connsiteY6" fmla="*/ 929032 h 1489141"/>
                  <a:gd name="connsiteX7" fmla="*/ 328224 w 1034979"/>
                  <a:gd name="connsiteY7" fmla="*/ 932842 h 1489141"/>
                  <a:gd name="connsiteX8" fmla="*/ 312984 w 1034979"/>
                  <a:gd name="connsiteY8" fmla="*/ 938557 h 1489141"/>
                  <a:gd name="connsiteX9" fmla="*/ 265359 w 1034979"/>
                  <a:gd name="connsiteY9" fmla="*/ 934747 h 1489141"/>
                  <a:gd name="connsiteX10" fmla="*/ 253929 w 1034979"/>
                  <a:gd name="connsiteY10" fmla="*/ 930937 h 1489141"/>
                  <a:gd name="connsiteX11" fmla="*/ 242499 w 1034979"/>
                  <a:gd name="connsiteY11" fmla="*/ 927127 h 1489141"/>
                  <a:gd name="connsiteX12" fmla="*/ 236784 w 1034979"/>
                  <a:gd name="connsiteY12" fmla="*/ 925222 h 1489141"/>
                  <a:gd name="connsiteX13" fmla="*/ 231069 w 1034979"/>
                  <a:gd name="connsiteY13" fmla="*/ 923317 h 1489141"/>
                  <a:gd name="connsiteX14" fmla="*/ 219639 w 1034979"/>
                  <a:gd name="connsiteY14" fmla="*/ 921412 h 1489141"/>
                  <a:gd name="connsiteX15" fmla="*/ 213924 w 1034979"/>
                  <a:gd name="connsiteY15" fmla="*/ 919507 h 1489141"/>
                  <a:gd name="connsiteX16" fmla="*/ 206304 w 1034979"/>
                  <a:gd name="connsiteY16" fmla="*/ 917602 h 1489141"/>
                  <a:gd name="connsiteX17" fmla="*/ 194874 w 1034979"/>
                  <a:gd name="connsiteY17" fmla="*/ 913792 h 1489141"/>
                  <a:gd name="connsiteX18" fmla="*/ 189159 w 1034979"/>
                  <a:gd name="connsiteY18" fmla="*/ 911887 h 1489141"/>
                  <a:gd name="connsiteX19" fmla="*/ 181539 w 1034979"/>
                  <a:gd name="connsiteY19" fmla="*/ 909982 h 1489141"/>
                  <a:gd name="connsiteX20" fmla="*/ 170109 w 1034979"/>
                  <a:gd name="connsiteY20" fmla="*/ 904267 h 1489141"/>
                  <a:gd name="connsiteX21" fmla="*/ 164394 w 1034979"/>
                  <a:gd name="connsiteY21" fmla="*/ 900457 h 1489141"/>
                  <a:gd name="connsiteX22" fmla="*/ 156774 w 1034979"/>
                  <a:gd name="connsiteY22" fmla="*/ 889027 h 1489141"/>
                  <a:gd name="connsiteX23" fmla="*/ 145344 w 1034979"/>
                  <a:gd name="connsiteY23" fmla="*/ 885217 h 1489141"/>
                  <a:gd name="connsiteX24" fmla="*/ 139629 w 1034979"/>
                  <a:gd name="connsiteY24" fmla="*/ 881407 h 1489141"/>
                  <a:gd name="connsiteX25" fmla="*/ 133914 w 1034979"/>
                  <a:gd name="connsiteY25" fmla="*/ 879502 h 1489141"/>
                  <a:gd name="connsiteX26" fmla="*/ 116769 w 1034979"/>
                  <a:gd name="connsiteY26" fmla="*/ 875692 h 1489141"/>
                  <a:gd name="connsiteX27" fmla="*/ 111054 w 1034979"/>
                  <a:gd name="connsiteY27" fmla="*/ 869977 h 1489141"/>
                  <a:gd name="connsiteX28" fmla="*/ 101529 w 1034979"/>
                  <a:gd name="connsiteY28" fmla="*/ 852832 h 1489141"/>
                  <a:gd name="connsiteX29" fmla="*/ 84384 w 1034979"/>
                  <a:gd name="connsiteY29" fmla="*/ 845212 h 1489141"/>
                  <a:gd name="connsiteX30" fmla="*/ 78669 w 1034979"/>
                  <a:gd name="connsiteY30" fmla="*/ 843307 h 1489141"/>
                  <a:gd name="connsiteX31" fmla="*/ 59619 w 1034979"/>
                  <a:gd name="connsiteY31" fmla="*/ 847117 h 1489141"/>
                  <a:gd name="connsiteX32" fmla="*/ 53904 w 1034979"/>
                  <a:gd name="connsiteY32" fmla="*/ 850927 h 1489141"/>
                  <a:gd name="connsiteX33" fmla="*/ 50094 w 1034979"/>
                  <a:gd name="connsiteY33" fmla="*/ 856642 h 1489141"/>
                  <a:gd name="connsiteX34" fmla="*/ 46284 w 1034979"/>
                  <a:gd name="connsiteY34" fmla="*/ 868072 h 1489141"/>
                  <a:gd name="connsiteX35" fmla="*/ 50094 w 1034979"/>
                  <a:gd name="connsiteY35" fmla="*/ 906172 h 1489141"/>
                  <a:gd name="connsiteX36" fmla="*/ 53904 w 1034979"/>
                  <a:gd name="connsiteY36" fmla="*/ 911887 h 1489141"/>
                  <a:gd name="connsiteX37" fmla="*/ 59619 w 1034979"/>
                  <a:gd name="connsiteY37" fmla="*/ 915697 h 1489141"/>
                  <a:gd name="connsiteX38" fmla="*/ 63429 w 1034979"/>
                  <a:gd name="connsiteY38" fmla="*/ 921412 h 1489141"/>
                  <a:gd name="connsiteX39" fmla="*/ 80574 w 1034979"/>
                  <a:gd name="connsiteY39" fmla="*/ 930937 h 1489141"/>
                  <a:gd name="connsiteX40" fmla="*/ 103434 w 1034979"/>
                  <a:gd name="connsiteY40" fmla="*/ 932842 h 1489141"/>
                  <a:gd name="connsiteX41" fmla="*/ 124389 w 1034979"/>
                  <a:gd name="connsiteY41" fmla="*/ 938557 h 1489141"/>
                  <a:gd name="connsiteX42" fmla="*/ 130104 w 1034979"/>
                  <a:gd name="connsiteY42" fmla="*/ 940462 h 1489141"/>
                  <a:gd name="connsiteX43" fmla="*/ 135819 w 1034979"/>
                  <a:gd name="connsiteY43" fmla="*/ 946177 h 1489141"/>
                  <a:gd name="connsiteX44" fmla="*/ 143439 w 1034979"/>
                  <a:gd name="connsiteY44" fmla="*/ 948082 h 1489141"/>
                  <a:gd name="connsiteX45" fmla="*/ 166299 w 1034979"/>
                  <a:gd name="connsiteY45" fmla="*/ 951892 h 1489141"/>
                  <a:gd name="connsiteX46" fmla="*/ 191064 w 1034979"/>
                  <a:gd name="connsiteY46" fmla="*/ 957607 h 1489141"/>
                  <a:gd name="connsiteX47" fmla="*/ 208209 w 1034979"/>
                  <a:gd name="connsiteY47" fmla="*/ 963322 h 1489141"/>
                  <a:gd name="connsiteX48" fmla="*/ 213924 w 1034979"/>
                  <a:gd name="connsiteY48" fmla="*/ 965227 h 1489141"/>
                  <a:gd name="connsiteX49" fmla="*/ 229164 w 1034979"/>
                  <a:gd name="connsiteY49" fmla="*/ 969037 h 1489141"/>
                  <a:gd name="connsiteX50" fmla="*/ 248214 w 1034979"/>
                  <a:gd name="connsiteY50" fmla="*/ 974752 h 1489141"/>
                  <a:gd name="connsiteX51" fmla="*/ 253929 w 1034979"/>
                  <a:gd name="connsiteY51" fmla="*/ 978562 h 1489141"/>
                  <a:gd name="connsiteX52" fmla="*/ 267264 w 1034979"/>
                  <a:gd name="connsiteY52" fmla="*/ 993802 h 1489141"/>
                  <a:gd name="connsiteX53" fmla="*/ 272979 w 1034979"/>
                  <a:gd name="connsiteY53" fmla="*/ 1012852 h 1489141"/>
                  <a:gd name="connsiteX54" fmla="*/ 274884 w 1034979"/>
                  <a:gd name="connsiteY54" fmla="*/ 1018567 h 1489141"/>
                  <a:gd name="connsiteX55" fmla="*/ 276789 w 1034979"/>
                  <a:gd name="connsiteY55" fmla="*/ 1024282 h 1489141"/>
                  <a:gd name="connsiteX56" fmla="*/ 278694 w 1034979"/>
                  <a:gd name="connsiteY56" fmla="*/ 1049047 h 1489141"/>
                  <a:gd name="connsiteX57" fmla="*/ 280599 w 1034979"/>
                  <a:gd name="connsiteY57" fmla="*/ 1054762 h 1489141"/>
                  <a:gd name="connsiteX58" fmla="*/ 278694 w 1034979"/>
                  <a:gd name="connsiteY58" fmla="*/ 1073812 h 1489141"/>
                  <a:gd name="connsiteX59" fmla="*/ 276789 w 1034979"/>
                  <a:gd name="connsiteY59" fmla="*/ 1083337 h 1489141"/>
                  <a:gd name="connsiteX60" fmla="*/ 263454 w 1034979"/>
                  <a:gd name="connsiteY60" fmla="*/ 1096672 h 1489141"/>
                  <a:gd name="connsiteX61" fmla="*/ 252024 w 1034979"/>
                  <a:gd name="connsiteY61" fmla="*/ 1104292 h 1489141"/>
                  <a:gd name="connsiteX62" fmla="*/ 240594 w 1034979"/>
                  <a:gd name="connsiteY62" fmla="*/ 1108102 h 1489141"/>
                  <a:gd name="connsiteX63" fmla="*/ 126294 w 1034979"/>
                  <a:gd name="connsiteY63" fmla="*/ 1108102 h 1489141"/>
                  <a:gd name="connsiteX64" fmla="*/ 120579 w 1034979"/>
                  <a:gd name="connsiteY64" fmla="*/ 1110007 h 1489141"/>
                  <a:gd name="connsiteX65" fmla="*/ 105339 w 1034979"/>
                  <a:gd name="connsiteY65" fmla="*/ 1111912 h 1489141"/>
                  <a:gd name="connsiteX66" fmla="*/ 88194 w 1034979"/>
                  <a:gd name="connsiteY66" fmla="*/ 1117627 h 1489141"/>
                  <a:gd name="connsiteX67" fmla="*/ 82479 w 1034979"/>
                  <a:gd name="connsiteY67" fmla="*/ 1119532 h 1489141"/>
                  <a:gd name="connsiteX68" fmla="*/ 76764 w 1034979"/>
                  <a:gd name="connsiteY68" fmla="*/ 1123342 h 1489141"/>
                  <a:gd name="connsiteX69" fmla="*/ 65334 w 1034979"/>
                  <a:gd name="connsiteY69" fmla="*/ 1125247 h 1489141"/>
                  <a:gd name="connsiteX70" fmla="*/ 27234 w 1034979"/>
                  <a:gd name="connsiteY70" fmla="*/ 1127152 h 1489141"/>
                  <a:gd name="connsiteX71" fmla="*/ 15804 w 1034979"/>
                  <a:gd name="connsiteY71" fmla="*/ 1132867 h 1489141"/>
                  <a:gd name="connsiteX72" fmla="*/ 6279 w 1034979"/>
                  <a:gd name="connsiteY72" fmla="*/ 1142392 h 1489141"/>
                  <a:gd name="connsiteX73" fmla="*/ 4374 w 1034979"/>
                  <a:gd name="connsiteY73" fmla="*/ 1148107 h 1489141"/>
                  <a:gd name="connsiteX74" fmla="*/ 564 w 1034979"/>
                  <a:gd name="connsiteY74" fmla="*/ 1153822 h 1489141"/>
                  <a:gd name="connsiteX75" fmla="*/ 6279 w 1034979"/>
                  <a:gd name="connsiteY75" fmla="*/ 1186207 h 1489141"/>
                  <a:gd name="connsiteX76" fmla="*/ 11994 w 1034979"/>
                  <a:gd name="connsiteY76" fmla="*/ 1190017 h 1489141"/>
                  <a:gd name="connsiteX77" fmla="*/ 17709 w 1034979"/>
                  <a:gd name="connsiteY77" fmla="*/ 1191922 h 1489141"/>
                  <a:gd name="connsiteX78" fmla="*/ 145344 w 1034979"/>
                  <a:gd name="connsiteY78" fmla="*/ 1190017 h 1489141"/>
                  <a:gd name="connsiteX79" fmla="*/ 152964 w 1034979"/>
                  <a:gd name="connsiteY79" fmla="*/ 1188112 h 1489141"/>
                  <a:gd name="connsiteX80" fmla="*/ 303459 w 1034979"/>
                  <a:gd name="connsiteY80" fmla="*/ 1182397 h 1489141"/>
                  <a:gd name="connsiteX81" fmla="*/ 318699 w 1034979"/>
                  <a:gd name="connsiteY81" fmla="*/ 1190017 h 1489141"/>
                  <a:gd name="connsiteX82" fmla="*/ 330129 w 1034979"/>
                  <a:gd name="connsiteY82" fmla="*/ 1195732 h 1489141"/>
                  <a:gd name="connsiteX83" fmla="*/ 333939 w 1034979"/>
                  <a:gd name="connsiteY83" fmla="*/ 1201447 h 1489141"/>
                  <a:gd name="connsiteX84" fmla="*/ 339654 w 1034979"/>
                  <a:gd name="connsiteY84" fmla="*/ 1203352 h 1489141"/>
                  <a:gd name="connsiteX85" fmla="*/ 351084 w 1034979"/>
                  <a:gd name="connsiteY85" fmla="*/ 1210972 h 1489141"/>
                  <a:gd name="connsiteX86" fmla="*/ 356799 w 1034979"/>
                  <a:gd name="connsiteY86" fmla="*/ 1214782 h 1489141"/>
                  <a:gd name="connsiteX87" fmla="*/ 360609 w 1034979"/>
                  <a:gd name="connsiteY87" fmla="*/ 1220497 h 1489141"/>
                  <a:gd name="connsiteX88" fmla="*/ 366324 w 1034979"/>
                  <a:gd name="connsiteY88" fmla="*/ 1231927 h 1489141"/>
                  <a:gd name="connsiteX89" fmla="*/ 362514 w 1034979"/>
                  <a:gd name="connsiteY89" fmla="*/ 1258597 h 1489141"/>
                  <a:gd name="connsiteX90" fmla="*/ 358704 w 1034979"/>
                  <a:gd name="connsiteY90" fmla="*/ 1264312 h 1489141"/>
                  <a:gd name="connsiteX91" fmla="*/ 356799 w 1034979"/>
                  <a:gd name="connsiteY91" fmla="*/ 1270027 h 1489141"/>
                  <a:gd name="connsiteX92" fmla="*/ 352989 w 1034979"/>
                  <a:gd name="connsiteY92" fmla="*/ 1275742 h 1489141"/>
                  <a:gd name="connsiteX93" fmla="*/ 351084 w 1034979"/>
                  <a:gd name="connsiteY93" fmla="*/ 1281457 h 1489141"/>
                  <a:gd name="connsiteX94" fmla="*/ 347274 w 1034979"/>
                  <a:gd name="connsiteY94" fmla="*/ 1287172 h 1489141"/>
                  <a:gd name="connsiteX95" fmla="*/ 330129 w 1034979"/>
                  <a:gd name="connsiteY95" fmla="*/ 1353847 h 1489141"/>
                  <a:gd name="connsiteX96" fmla="*/ 328224 w 1034979"/>
                  <a:gd name="connsiteY96" fmla="*/ 1405282 h 1489141"/>
                  <a:gd name="connsiteX97" fmla="*/ 330129 w 1034979"/>
                  <a:gd name="connsiteY97" fmla="*/ 1430047 h 1489141"/>
                  <a:gd name="connsiteX98" fmla="*/ 332034 w 1034979"/>
                  <a:gd name="connsiteY98" fmla="*/ 1435762 h 1489141"/>
                  <a:gd name="connsiteX99" fmla="*/ 335844 w 1034979"/>
                  <a:gd name="connsiteY99" fmla="*/ 1439572 h 1489141"/>
                  <a:gd name="connsiteX100" fmla="*/ 364419 w 1034979"/>
                  <a:gd name="connsiteY100" fmla="*/ 1485292 h 1489141"/>
                  <a:gd name="connsiteX101" fmla="*/ 387279 w 1034979"/>
                  <a:gd name="connsiteY101" fmla="*/ 1487197 h 1489141"/>
                  <a:gd name="connsiteX102" fmla="*/ 392994 w 1034979"/>
                  <a:gd name="connsiteY102" fmla="*/ 1481482 h 1489141"/>
                  <a:gd name="connsiteX103" fmla="*/ 394899 w 1034979"/>
                  <a:gd name="connsiteY103" fmla="*/ 1470052 h 1489141"/>
                  <a:gd name="connsiteX104" fmla="*/ 396804 w 1034979"/>
                  <a:gd name="connsiteY104" fmla="*/ 1464337 h 1489141"/>
                  <a:gd name="connsiteX105" fmla="*/ 398709 w 1034979"/>
                  <a:gd name="connsiteY105" fmla="*/ 1447192 h 1489141"/>
                  <a:gd name="connsiteX106" fmla="*/ 400614 w 1034979"/>
                  <a:gd name="connsiteY106" fmla="*/ 1433857 h 1489141"/>
                  <a:gd name="connsiteX107" fmla="*/ 404424 w 1034979"/>
                  <a:gd name="connsiteY107" fmla="*/ 1376707 h 1489141"/>
                  <a:gd name="connsiteX108" fmla="*/ 410139 w 1034979"/>
                  <a:gd name="connsiteY108" fmla="*/ 1365277 h 1489141"/>
                  <a:gd name="connsiteX109" fmla="*/ 413949 w 1034979"/>
                  <a:gd name="connsiteY109" fmla="*/ 1351942 h 1489141"/>
                  <a:gd name="connsiteX110" fmla="*/ 415854 w 1034979"/>
                  <a:gd name="connsiteY110" fmla="*/ 1346227 h 1489141"/>
                  <a:gd name="connsiteX111" fmla="*/ 417759 w 1034979"/>
                  <a:gd name="connsiteY111" fmla="*/ 1332892 h 1489141"/>
                  <a:gd name="connsiteX112" fmla="*/ 421569 w 1034979"/>
                  <a:gd name="connsiteY112" fmla="*/ 1321462 h 1489141"/>
                  <a:gd name="connsiteX113" fmla="*/ 427284 w 1034979"/>
                  <a:gd name="connsiteY113" fmla="*/ 1308127 h 1489141"/>
                  <a:gd name="connsiteX114" fmla="*/ 436809 w 1034979"/>
                  <a:gd name="connsiteY114" fmla="*/ 1296697 h 1489141"/>
                  <a:gd name="connsiteX115" fmla="*/ 450144 w 1034979"/>
                  <a:gd name="connsiteY115" fmla="*/ 1281457 h 1489141"/>
                  <a:gd name="connsiteX116" fmla="*/ 457764 w 1034979"/>
                  <a:gd name="connsiteY116" fmla="*/ 1270027 h 1489141"/>
                  <a:gd name="connsiteX117" fmla="*/ 461574 w 1034979"/>
                  <a:gd name="connsiteY117" fmla="*/ 1258597 h 1489141"/>
                  <a:gd name="connsiteX118" fmla="*/ 465384 w 1034979"/>
                  <a:gd name="connsiteY118" fmla="*/ 1243357 h 1489141"/>
                  <a:gd name="connsiteX119" fmla="*/ 467289 w 1034979"/>
                  <a:gd name="connsiteY119" fmla="*/ 1237642 h 1489141"/>
                  <a:gd name="connsiteX120" fmla="*/ 507294 w 1034979"/>
                  <a:gd name="connsiteY120" fmla="*/ 1231927 h 1489141"/>
                  <a:gd name="connsiteX121" fmla="*/ 535869 w 1034979"/>
                  <a:gd name="connsiteY121" fmla="*/ 1222402 h 1489141"/>
                  <a:gd name="connsiteX122" fmla="*/ 541584 w 1034979"/>
                  <a:gd name="connsiteY122" fmla="*/ 1220497 h 1489141"/>
                  <a:gd name="connsiteX123" fmla="*/ 547299 w 1034979"/>
                  <a:gd name="connsiteY123" fmla="*/ 1218592 h 1489141"/>
                  <a:gd name="connsiteX124" fmla="*/ 554919 w 1034979"/>
                  <a:gd name="connsiteY124" fmla="*/ 1216687 h 1489141"/>
                  <a:gd name="connsiteX125" fmla="*/ 573969 w 1034979"/>
                  <a:gd name="connsiteY125" fmla="*/ 1209067 h 1489141"/>
                  <a:gd name="connsiteX126" fmla="*/ 585399 w 1034979"/>
                  <a:gd name="connsiteY126" fmla="*/ 1205257 h 1489141"/>
                  <a:gd name="connsiteX127" fmla="*/ 720654 w 1034979"/>
                  <a:gd name="connsiteY127" fmla="*/ 1289077 h 1489141"/>
                  <a:gd name="connsiteX128" fmla="*/ 733989 w 1034979"/>
                  <a:gd name="connsiteY128" fmla="*/ 1298602 h 1489141"/>
                  <a:gd name="connsiteX129" fmla="*/ 743514 w 1034979"/>
                  <a:gd name="connsiteY129" fmla="*/ 1300507 h 1489141"/>
                  <a:gd name="connsiteX130" fmla="*/ 749229 w 1034979"/>
                  <a:gd name="connsiteY130" fmla="*/ 1302412 h 1489141"/>
                  <a:gd name="connsiteX131" fmla="*/ 762564 w 1034979"/>
                  <a:gd name="connsiteY131" fmla="*/ 1308127 h 1489141"/>
                  <a:gd name="connsiteX132" fmla="*/ 777804 w 1034979"/>
                  <a:gd name="connsiteY132" fmla="*/ 1306222 h 1489141"/>
                  <a:gd name="connsiteX133" fmla="*/ 789234 w 1034979"/>
                  <a:gd name="connsiteY133" fmla="*/ 1300507 h 1489141"/>
                  <a:gd name="connsiteX134" fmla="*/ 794949 w 1034979"/>
                  <a:gd name="connsiteY134" fmla="*/ 1298602 h 1489141"/>
                  <a:gd name="connsiteX135" fmla="*/ 802569 w 1034979"/>
                  <a:gd name="connsiteY135" fmla="*/ 1281457 h 1489141"/>
                  <a:gd name="connsiteX136" fmla="*/ 800664 w 1034979"/>
                  <a:gd name="connsiteY136" fmla="*/ 1256692 h 1489141"/>
                  <a:gd name="connsiteX137" fmla="*/ 798759 w 1034979"/>
                  <a:gd name="connsiteY137" fmla="*/ 1250977 h 1489141"/>
                  <a:gd name="connsiteX138" fmla="*/ 796854 w 1034979"/>
                  <a:gd name="connsiteY138" fmla="*/ 1243357 h 1489141"/>
                  <a:gd name="connsiteX139" fmla="*/ 783519 w 1034979"/>
                  <a:gd name="connsiteY139" fmla="*/ 1226212 h 1489141"/>
                  <a:gd name="connsiteX140" fmla="*/ 773994 w 1034979"/>
                  <a:gd name="connsiteY140" fmla="*/ 1220497 h 1489141"/>
                  <a:gd name="connsiteX141" fmla="*/ 648264 w 1034979"/>
                  <a:gd name="connsiteY141" fmla="*/ 1129057 h 1489141"/>
                  <a:gd name="connsiteX142" fmla="*/ 644454 w 1034979"/>
                  <a:gd name="connsiteY142" fmla="*/ 1111912 h 1489141"/>
                  <a:gd name="connsiteX143" fmla="*/ 646359 w 1034979"/>
                  <a:gd name="connsiteY143" fmla="*/ 1104292 h 1489141"/>
                  <a:gd name="connsiteX144" fmla="*/ 650169 w 1034979"/>
                  <a:gd name="connsiteY144" fmla="*/ 1087147 h 1489141"/>
                  <a:gd name="connsiteX145" fmla="*/ 653979 w 1034979"/>
                  <a:gd name="connsiteY145" fmla="*/ 1081432 h 1489141"/>
                  <a:gd name="connsiteX146" fmla="*/ 655884 w 1034979"/>
                  <a:gd name="connsiteY146" fmla="*/ 1075717 h 1489141"/>
                  <a:gd name="connsiteX147" fmla="*/ 661599 w 1034979"/>
                  <a:gd name="connsiteY147" fmla="*/ 1073812 h 1489141"/>
                  <a:gd name="connsiteX148" fmla="*/ 671124 w 1034979"/>
                  <a:gd name="connsiteY148" fmla="*/ 1062382 h 1489141"/>
                  <a:gd name="connsiteX149" fmla="*/ 724464 w 1034979"/>
                  <a:gd name="connsiteY149" fmla="*/ 1054762 h 1489141"/>
                  <a:gd name="connsiteX150" fmla="*/ 842574 w 1034979"/>
                  <a:gd name="connsiteY150" fmla="*/ 1056667 h 1489141"/>
                  <a:gd name="connsiteX151" fmla="*/ 871149 w 1034979"/>
                  <a:gd name="connsiteY151" fmla="*/ 1058572 h 1489141"/>
                  <a:gd name="connsiteX152" fmla="*/ 899724 w 1034979"/>
                  <a:gd name="connsiteY152" fmla="*/ 1064287 h 1489141"/>
                  <a:gd name="connsiteX153" fmla="*/ 922584 w 1034979"/>
                  <a:gd name="connsiteY153" fmla="*/ 1068097 h 1489141"/>
                  <a:gd name="connsiteX154" fmla="*/ 951159 w 1034979"/>
                  <a:gd name="connsiteY154" fmla="*/ 1073812 h 1489141"/>
                  <a:gd name="connsiteX155" fmla="*/ 956874 w 1034979"/>
                  <a:gd name="connsiteY155" fmla="*/ 1073812 h 1489141"/>
                  <a:gd name="connsiteX156" fmla="*/ 1002594 w 1034979"/>
                  <a:gd name="connsiteY156" fmla="*/ 1071907 h 1489141"/>
                  <a:gd name="connsiteX157" fmla="*/ 1031169 w 1034979"/>
                  <a:gd name="connsiteY157" fmla="*/ 1064287 h 1489141"/>
                  <a:gd name="connsiteX158" fmla="*/ 1034979 w 1034979"/>
                  <a:gd name="connsiteY158" fmla="*/ 1058572 h 1489141"/>
                  <a:gd name="connsiteX159" fmla="*/ 1033074 w 1034979"/>
                  <a:gd name="connsiteY159" fmla="*/ 1039522 h 1489141"/>
                  <a:gd name="connsiteX160" fmla="*/ 1027359 w 1034979"/>
                  <a:gd name="connsiteY160" fmla="*/ 1035712 h 1489141"/>
                  <a:gd name="connsiteX161" fmla="*/ 1012119 w 1034979"/>
                  <a:gd name="connsiteY161" fmla="*/ 1033807 h 1489141"/>
                  <a:gd name="connsiteX162" fmla="*/ 1006404 w 1034979"/>
                  <a:gd name="connsiteY162" fmla="*/ 1031902 h 1489141"/>
                  <a:gd name="connsiteX163" fmla="*/ 998784 w 1034979"/>
                  <a:gd name="connsiteY163" fmla="*/ 1029997 h 1489141"/>
                  <a:gd name="connsiteX164" fmla="*/ 987354 w 1034979"/>
                  <a:gd name="connsiteY164" fmla="*/ 1022377 h 1489141"/>
                  <a:gd name="connsiteX165" fmla="*/ 975924 w 1034979"/>
                  <a:gd name="connsiteY165" fmla="*/ 1018567 h 1489141"/>
                  <a:gd name="connsiteX166" fmla="*/ 970209 w 1034979"/>
                  <a:gd name="connsiteY166" fmla="*/ 1016662 h 1489141"/>
                  <a:gd name="connsiteX167" fmla="*/ 962589 w 1034979"/>
                  <a:gd name="connsiteY167" fmla="*/ 1014757 h 1489141"/>
                  <a:gd name="connsiteX168" fmla="*/ 956874 w 1034979"/>
                  <a:gd name="connsiteY168" fmla="*/ 1012852 h 1489141"/>
                  <a:gd name="connsiteX169" fmla="*/ 935919 w 1034979"/>
                  <a:gd name="connsiteY169" fmla="*/ 1007137 h 1489141"/>
                  <a:gd name="connsiteX170" fmla="*/ 930204 w 1034979"/>
                  <a:gd name="connsiteY170" fmla="*/ 1005232 h 1489141"/>
                  <a:gd name="connsiteX171" fmla="*/ 825429 w 1034979"/>
                  <a:gd name="connsiteY171" fmla="*/ 1007137 h 1489141"/>
                  <a:gd name="connsiteX172" fmla="*/ 819714 w 1034979"/>
                  <a:gd name="connsiteY172" fmla="*/ 1009042 h 1489141"/>
                  <a:gd name="connsiteX173" fmla="*/ 730179 w 1034979"/>
                  <a:gd name="connsiteY173" fmla="*/ 1010947 h 1489141"/>
                  <a:gd name="connsiteX174" fmla="*/ 716844 w 1034979"/>
                  <a:gd name="connsiteY174" fmla="*/ 1014757 h 1489141"/>
                  <a:gd name="connsiteX175" fmla="*/ 695889 w 1034979"/>
                  <a:gd name="connsiteY175" fmla="*/ 1016662 h 1489141"/>
                  <a:gd name="connsiteX176" fmla="*/ 669219 w 1034979"/>
                  <a:gd name="connsiteY176" fmla="*/ 1018567 h 1489141"/>
                  <a:gd name="connsiteX177" fmla="*/ 669219 w 1034979"/>
                  <a:gd name="connsiteY177" fmla="*/ 1018567 h 1489141"/>
                  <a:gd name="connsiteX178" fmla="*/ 646359 w 1034979"/>
                  <a:gd name="connsiteY178" fmla="*/ 1022377 h 1489141"/>
                  <a:gd name="connsiteX179" fmla="*/ 642549 w 1034979"/>
                  <a:gd name="connsiteY179" fmla="*/ 1010947 h 1489141"/>
                  <a:gd name="connsiteX180" fmla="*/ 640644 w 1034979"/>
                  <a:gd name="connsiteY180" fmla="*/ 1005232 h 1489141"/>
                  <a:gd name="connsiteX181" fmla="*/ 642549 w 1034979"/>
                  <a:gd name="connsiteY181" fmla="*/ 988087 h 1489141"/>
                  <a:gd name="connsiteX182" fmla="*/ 644454 w 1034979"/>
                  <a:gd name="connsiteY182" fmla="*/ 982372 h 1489141"/>
                  <a:gd name="connsiteX183" fmla="*/ 661599 w 1034979"/>
                  <a:gd name="connsiteY183" fmla="*/ 972847 h 1489141"/>
                  <a:gd name="connsiteX184" fmla="*/ 673029 w 1034979"/>
                  <a:gd name="connsiteY184" fmla="*/ 965227 h 1489141"/>
                  <a:gd name="connsiteX185" fmla="*/ 674934 w 1034979"/>
                  <a:gd name="connsiteY185" fmla="*/ 959512 h 1489141"/>
                  <a:gd name="connsiteX186" fmla="*/ 680649 w 1034979"/>
                  <a:gd name="connsiteY186" fmla="*/ 957607 h 1489141"/>
                  <a:gd name="connsiteX187" fmla="*/ 686364 w 1034979"/>
                  <a:gd name="connsiteY187" fmla="*/ 953797 h 1489141"/>
                  <a:gd name="connsiteX188" fmla="*/ 695889 w 1034979"/>
                  <a:gd name="connsiteY188" fmla="*/ 944272 h 1489141"/>
                  <a:gd name="connsiteX189" fmla="*/ 705414 w 1034979"/>
                  <a:gd name="connsiteY189" fmla="*/ 932842 h 1489141"/>
                  <a:gd name="connsiteX190" fmla="*/ 716844 w 1034979"/>
                  <a:gd name="connsiteY190" fmla="*/ 925222 h 1489141"/>
                  <a:gd name="connsiteX191" fmla="*/ 732084 w 1034979"/>
                  <a:gd name="connsiteY191" fmla="*/ 911887 h 1489141"/>
                  <a:gd name="connsiteX192" fmla="*/ 741609 w 1034979"/>
                  <a:gd name="connsiteY192" fmla="*/ 900457 h 1489141"/>
                  <a:gd name="connsiteX193" fmla="*/ 753039 w 1034979"/>
                  <a:gd name="connsiteY193" fmla="*/ 890932 h 1489141"/>
                  <a:gd name="connsiteX194" fmla="*/ 758754 w 1034979"/>
                  <a:gd name="connsiteY194" fmla="*/ 879502 h 1489141"/>
                  <a:gd name="connsiteX195" fmla="*/ 760659 w 1034979"/>
                  <a:gd name="connsiteY195" fmla="*/ 873787 h 1489141"/>
                  <a:gd name="connsiteX196" fmla="*/ 766374 w 1034979"/>
                  <a:gd name="connsiteY196" fmla="*/ 862357 h 1489141"/>
                  <a:gd name="connsiteX197" fmla="*/ 764469 w 1034979"/>
                  <a:gd name="connsiteY197" fmla="*/ 847117 h 1489141"/>
                  <a:gd name="connsiteX198" fmla="*/ 758754 w 1034979"/>
                  <a:gd name="connsiteY198" fmla="*/ 845212 h 1489141"/>
                  <a:gd name="connsiteX199" fmla="*/ 737799 w 1034979"/>
                  <a:gd name="connsiteY199" fmla="*/ 847117 h 1489141"/>
                  <a:gd name="connsiteX200" fmla="*/ 732084 w 1034979"/>
                  <a:gd name="connsiteY200" fmla="*/ 850927 h 1489141"/>
                  <a:gd name="connsiteX201" fmla="*/ 720654 w 1034979"/>
                  <a:gd name="connsiteY201" fmla="*/ 854737 h 1489141"/>
                  <a:gd name="connsiteX202" fmla="*/ 716844 w 1034979"/>
                  <a:gd name="connsiteY202" fmla="*/ 860452 h 1489141"/>
                  <a:gd name="connsiteX203" fmla="*/ 711129 w 1034979"/>
                  <a:gd name="connsiteY203" fmla="*/ 862357 h 1489141"/>
                  <a:gd name="connsiteX204" fmla="*/ 705414 w 1034979"/>
                  <a:gd name="connsiteY204" fmla="*/ 866167 h 1489141"/>
                  <a:gd name="connsiteX205" fmla="*/ 699699 w 1034979"/>
                  <a:gd name="connsiteY205" fmla="*/ 871882 h 1489141"/>
                  <a:gd name="connsiteX206" fmla="*/ 692079 w 1034979"/>
                  <a:gd name="connsiteY206" fmla="*/ 875692 h 1489141"/>
                  <a:gd name="connsiteX207" fmla="*/ 650169 w 1034979"/>
                  <a:gd name="connsiteY207" fmla="*/ 904267 h 1489141"/>
                  <a:gd name="connsiteX208" fmla="*/ 636834 w 1034979"/>
                  <a:gd name="connsiteY208" fmla="*/ 915697 h 1489141"/>
                  <a:gd name="connsiteX209" fmla="*/ 627309 w 1034979"/>
                  <a:gd name="connsiteY209" fmla="*/ 932842 h 1489141"/>
                  <a:gd name="connsiteX210" fmla="*/ 602544 w 1034979"/>
                  <a:gd name="connsiteY210" fmla="*/ 938557 h 1489141"/>
                  <a:gd name="connsiteX211" fmla="*/ 589209 w 1034979"/>
                  <a:gd name="connsiteY211" fmla="*/ 942367 h 1489141"/>
                  <a:gd name="connsiteX212" fmla="*/ 573969 w 1034979"/>
                  <a:gd name="connsiteY212" fmla="*/ 940462 h 1489141"/>
                  <a:gd name="connsiteX213" fmla="*/ 562539 w 1034979"/>
                  <a:gd name="connsiteY213" fmla="*/ 936652 h 1489141"/>
                  <a:gd name="connsiteX214" fmla="*/ 551109 w 1034979"/>
                  <a:gd name="connsiteY214" fmla="*/ 932842 h 1489141"/>
                  <a:gd name="connsiteX215" fmla="*/ 539679 w 1034979"/>
                  <a:gd name="connsiteY215" fmla="*/ 929032 h 1489141"/>
                  <a:gd name="connsiteX216" fmla="*/ 533964 w 1034979"/>
                  <a:gd name="connsiteY216" fmla="*/ 927127 h 1489141"/>
                  <a:gd name="connsiteX217" fmla="*/ 528249 w 1034979"/>
                  <a:gd name="connsiteY217" fmla="*/ 923317 h 1489141"/>
                  <a:gd name="connsiteX218" fmla="*/ 516819 w 1034979"/>
                  <a:gd name="connsiteY218" fmla="*/ 917602 h 1489141"/>
                  <a:gd name="connsiteX219" fmla="*/ 509199 w 1034979"/>
                  <a:gd name="connsiteY219" fmla="*/ 906172 h 1489141"/>
                  <a:gd name="connsiteX220" fmla="*/ 505389 w 1034979"/>
                  <a:gd name="connsiteY220" fmla="*/ 885217 h 1489141"/>
                  <a:gd name="connsiteX221" fmla="*/ 507294 w 1034979"/>
                  <a:gd name="connsiteY221" fmla="*/ 820447 h 1489141"/>
                  <a:gd name="connsiteX222" fmla="*/ 513009 w 1034979"/>
                  <a:gd name="connsiteY222" fmla="*/ 807112 h 1489141"/>
                  <a:gd name="connsiteX223" fmla="*/ 503484 w 1034979"/>
                  <a:gd name="connsiteY223" fmla="*/ 330862 h 1489141"/>
                  <a:gd name="connsiteX224" fmla="*/ 499674 w 1034979"/>
                  <a:gd name="connsiteY224" fmla="*/ 39397 h 1489141"/>
                  <a:gd name="connsiteX225" fmla="*/ 490149 w 1034979"/>
                  <a:gd name="connsiteY225" fmla="*/ 12727 h 1489141"/>
                  <a:gd name="connsiteX226" fmla="*/ 488244 w 1034979"/>
                  <a:gd name="connsiteY226" fmla="*/ 7012 h 1489141"/>
                  <a:gd name="connsiteX227" fmla="*/ 484434 w 1034979"/>
                  <a:gd name="connsiteY227" fmla="*/ 1297 h 1489141"/>
                  <a:gd name="connsiteX228" fmla="*/ 419664 w 1034979"/>
                  <a:gd name="connsiteY228" fmla="*/ 33682 h 1489141"/>
                  <a:gd name="connsiteX229" fmla="*/ 423474 w 1034979"/>
                  <a:gd name="connsiteY229" fmla="*/ 45112 h 1489141"/>
                  <a:gd name="connsiteX230" fmla="*/ 429189 w 1034979"/>
                  <a:gd name="connsiteY230" fmla="*/ 210847 h 1489141"/>
                  <a:gd name="connsiteX231" fmla="*/ 440619 w 1034979"/>
                  <a:gd name="connsiteY231" fmla="*/ 393727 h 1489141"/>
                  <a:gd name="connsiteX232" fmla="*/ 425379 w 1034979"/>
                  <a:gd name="connsiteY232" fmla="*/ 690907 h 1489141"/>
                  <a:gd name="connsiteX233" fmla="*/ 417759 w 1034979"/>
                  <a:gd name="connsiteY233" fmla="*/ 818542 h 1489141"/>
                  <a:gd name="connsiteX234" fmla="*/ 413949 w 1034979"/>
                  <a:gd name="connsiteY234" fmla="*/ 835687 h 1489141"/>
                  <a:gd name="connsiteX235" fmla="*/ 417759 w 1034979"/>
                  <a:gd name="connsiteY235" fmla="*/ 856642 h 1489141"/>
                  <a:gd name="connsiteX236" fmla="*/ 421569 w 1034979"/>
                  <a:gd name="connsiteY236" fmla="*/ 862357 h 1489141"/>
                  <a:gd name="connsiteX237" fmla="*/ 425379 w 1034979"/>
                  <a:gd name="connsiteY237" fmla="*/ 873787 h 1489141"/>
                  <a:gd name="connsiteX238" fmla="*/ 423474 w 1034979"/>
                  <a:gd name="connsiteY238" fmla="*/ 900457 h 1489141"/>
                  <a:gd name="connsiteX239" fmla="*/ 417759 w 1034979"/>
                  <a:gd name="connsiteY239" fmla="*/ 902362 h 1489141"/>
                  <a:gd name="connsiteX240" fmla="*/ 412044 w 1034979"/>
                  <a:gd name="connsiteY240" fmla="*/ 906172 h 1489141"/>
                  <a:gd name="connsiteX241" fmla="*/ 421569 w 1034979"/>
                  <a:gd name="connsiteY241" fmla="*/ 902362 h 1489141"/>
                  <a:gd name="connsiteX0" fmla="*/ 421569 w 1034979"/>
                  <a:gd name="connsiteY0" fmla="*/ 902362 h 1489141"/>
                  <a:gd name="connsiteX1" fmla="*/ 421569 w 1034979"/>
                  <a:gd name="connsiteY1" fmla="*/ 902362 h 1489141"/>
                  <a:gd name="connsiteX2" fmla="*/ 394899 w 1034979"/>
                  <a:gd name="connsiteY2" fmla="*/ 911887 h 1489141"/>
                  <a:gd name="connsiteX3" fmla="*/ 387279 w 1034979"/>
                  <a:gd name="connsiteY3" fmla="*/ 913792 h 1489141"/>
                  <a:gd name="connsiteX4" fmla="*/ 356799 w 1034979"/>
                  <a:gd name="connsiteY4" fmla="*/ 915697 h 1489141"/>
                  <a:gd name="connsiteX5" fmla="*/ 351084 w 1034979"/>
                  <a:gd name="connsiteY5" fmla="*/ 919507 h 1489141"/>
                  <a:gd name="connsiteX6" fmla="*/ 339654 w 1034979"/>
                  <a:gd name="connsiteY6" fmla="*/ 929032 h 1489141"/>
                  <a:gd name="connsiteX7" fmla="*/ 328224 w 1034979"/>
                  <a:gd name="connsiteY7" fmla="*/ 932842 h 1489141"/>
                  <a:gd name="connsiteX8" fmla="*/ 312984 w 1034979"/>
                  <a:gd name="connsiteY8" fmla="*/ 938557 h 1489141"/>
                  <a:gd name="connsiteX9" fmla="*/ 265359 w 1034979"/>
                  <a:gd name="connsiteY9" fmla="*/ 934747 h 1489141"/>
                  <a:gd name="connsiteX10" fmla="*/ 253929 w 1034979"/>
                  <a:gd name="connsiteY10" fmla="*/ 930937 h 1489141"/>
                  <a:gd name="connsiteX11" fmla="*/ 242499 w 1034979"/>
                  <a:gd name="connsiteY11" fmla="*/ 927127 h 1489141"/>
                  <a:gd name="connsiteX12" fmla="*/ 236784 w 1034979"/>
                  <a:gd name="connsiteY12" fmla="*/ 925222 h 1489141"/>
                  <a:gd name="connsiteX13" fmla="*/ 231069 w 1034979"/>
                  <a:gd name="connsiteY13" fmla="*/ 923317 h 1489141"/>
                  <a:gd name="connsiteX14" fmla="*/ 219639 w 1034979"/>
                  <a:gd name="connsiteY14" fmla="*/ 921412 h 1489141"/>
                  <a:gd name="connsiteX15" fmla="*/ 213924 w 1034979"/>
                  <a:gd name="connsiteY15" fmla="*/ 919507 h 1489141"/>
                  <a:gd name="connsiteX16" fmla="*/ 206304 w 1034979"/>
                  <a:gd name="connsiteY16" fmla="*/ 917602 h 1489141"/>
                  <a:gd name="connsiteX17" fmla="*/ 194874 w 1034979"/>
                  <a:gd name="connsiteY17" fmla="*/ 913792 h 1489141"/>
                  <a:gd name="connsiteX18" fmla="*/ 189159 w 1034979"/>
                  <a:gd name="connsiteY18" fmla="*/ 911887 h 1489141"/>
                  <a:gd name="connsiteX19" fmla="*/ 181539 w 1034979"/>
                  <a:gd name="connsiteY19" fmla="*/ 909982 h 1489141"/>
                  <a:gd name="connsiteX20" fmla="*/ 170109 w 1034979"/>
                  <a:gd name="connsiteY20" fmla="*/ 904267 h 1489141"/>
                  <a:gd name="connsiteX21" fmla="*/ 164394 w 1034979"/>
                  <a:gd name="connsiteY21" fmla="*/ 900457 h 1489141"/>
                  <a:gd name="connsiteX22" fmla="*/ 156774 w 1034979"/>
                  <a:gd name="connsiteY22" fmla="*/ 889027 h 1489141"/>
                  <a:gd name="connsiteX23" fmla="*/ 145344 w 1034979"/>
                  <a:gd name="connsiteY23" fmla="*/ 885217 h 1489141"/>
                  <a:gd name="connsiteX24" fmla="*/ 139629 w 1034979"/>
                  <a:gd name="connsiteY24" fmla="*/ 881407 h 1489141"/>
                  <a:gd name="connsiteX25" fmla="*/ 133914 w 1034979"/>
                  <a:gd name="connsiteY25" fmla="*/ 879502 h 1489141"/>
                  <a:gd name="connsiteX26" fmla="*/ 116769 w 1034979"/>
                  <a:gd name="connsiteY26" fmla="*/ 875692 h 1489141"/>
                  <a:gd name="connsiteX27" fmla="*/ 111054 w 1034979"/>
                  <a:gd name="connsiteY27" fmla="*/ 869977 h 1489141"/>
                  <a:gd name="connsiteX28" fmla="*/ 101529 w 1034979"/>
                  <a:gd name="connsiteY28" fmla="*/ 852832 h 1489141"/>
                  <a:gd name="connsiteX29" fmla="*/ 84384 w 1034979"/>
                  <a:gd name="connsiteY29" fmla="*/ 845212 h 1489141"/>
                  <a:gd name="connsiteX30" fmla="*/ 78669 w 1034979"/>
                  <a:gd name="connsiteY30" fmla="*/ 843307 h 1489141"/>
                  <a:gd name="connsiteX31" fmla="*/ 59619 w 1034979"/>
                  <a:gd name="connsiteY31" fmla="*/ 847117 h 1489141"/>
                  <a:gd name="connsiteX32" fmla="*/ 53904 w 1034979"/>
                  <a:gd name="connsiteY32" fmla="*/ 850927 h 1489141"/>
                  <a:gd name="connsiteX33" fmla="*/ 50094 w 1034979"/>
                  <a:gd name="connsiteY33" fmla="*/ 856642 h 1489141"/>
                  <a:gd name="connsiteX34" fmla="*/ 46284 w 1034979"/>
                  <a:gd name="connsiteY34" fmla="*/ 868072 h 1489141"/>
                  <a:gd name="connsiteX35" fmla="*/ 50094 w 1034979"/>
                  <a:gd name="connsiteY35" fmla="*/ 906172 h 1489141"/>
                  <a:gd name="connsiteX36" fmla="*/ 53904 w 1034979"/>
                  <a:gd name="connsiteY36" fmla="*/ 911887 h 1489141"/>
                  <a:gd name="connsiteX37" fmla="*/ 59619 w 1034979"/>
                  <a:gd name="connsiteY37" fmla="*/ 915697 h 1489141"/>
                  <a:gd name="connsiteX38" fmla="*/ 63429 w 1034979"/>
                  <a:gd name="connsiteY38" fmla="*/ 921412 h 1489141"/>
                  <a:gd name="connsiteX39" fmla="*/ 80574 w 1034979"/>
                  <a:gd name="connsiteY39" fmla="*/ 930937 h 1489141"/>
                  <a:gd name="connsiteX40" fmla="*/ 103434 w 1034979"/>
                  <a:gd name="connsiteY40" fmla="*/ 932842 h 1489141"/>
                  <a:gd name="connsiteX41" fmla="*/ 124389 w 1034979"/>
                  <a:gd name="connsiteY41" fmla="*/ 938557 h 1489141"/>
                  <a:gd name="connsiteX42" fmla="*/ 130104 w 1034979"/>
                  <a:gd name="connsiteY42" fmla="*/ 940462 h 1489141"/>
                  <a:gd name="connsiteX43" fmla="*/ 135819 w 1034979"/>
                  <a:gd name="connsiteY43" fmla="*/ 946177 h 1489141"/>
                  <a:gd name="connsiteX44" fmla="*/ 143439 w 1034979"/>
                  <a:gd name="connsiteY44" fmla="*/ 948082 h 1489141"/>
                  <a:gd name="connsiteX45" fmla="*/ 166299 w 1034979"/>
                  <a:gd name="connsiteY45" fmla="*/ 951892 h 1489141"/>
                  <a:gd name="connsiteX46" fmla="*/ 191064 w 1034979"/>
                  <a:gd name="connsiteY46" fmla="*/ 957607 h 1489141"/>
                  <a:gd name="connsiteX47" fmla="*/ 208209 w 1034979"/>
                  <a:gd name="connsiteY47" fmla="*/ 963322 h 1489141"/>
                  <a:gd name="connsiteX48" fmla="*/ 213924 w 1034979"/>
                  <a:gd name="connsiteY48" fmla="*/ 965227 h 1489141"/>
                  <a:gd name="connsiteX49" fmla="*/ 229164 w 1034979"/>
                  <a:gd name="connsiteY49" fmla="*/ 969037 h 1489141"/>
                  <a:gd name="connsiteX50" fmla="*/ 248214 w 1034979"/>
                  <a:gd name="connsiteY50" fmla="*/ 974752 h 1489141"/>
                  <a:gd name="connsiteX51" fmla="*/ 253929 w 1034979"/>
                  <a:gd name="connsiteY51" fmla="*/ 978562 h 1489141"/>
                  <a:gd name="connsiteX52" fmla="*/ 267264 w 1034979"/>
                  <a:gd name="connsiteY52" fmla="*/ 993802 h 1489141"/>
                  <a:gd name="connsiteX53" fmla="*/ 272979 w 1034979"/>
                  <a:gd name="connsiteY53" fmla="*/ 1012852 h 1489141"/>
                  <a:gd name="connsiteX54" fmla="*/ 274884 w 1034979"/>
                  <a:gd name="connsiteY54" fmla="*/ 1018567 h 1489141"/>
                  <a:gd name="connsiteX55" fmla="*/ 276789 w 1034979"/>
                  <a:gd name="connsiteY55" fmla="*/ 1024282 h 1489141"/>
                  <a:gd name="connsiteX56" fmla="*/ 278694 w 1034979"/>
                  <a:gd name="connsiteY56" fmla="*/ 1049047 h 1489141"/>
                  <a:gd name="connsiteX57" fmla="*/ 280599 w 1034979"/>
                  <a:gd name="connsiteY57" fmla="*/ 1054762 h 1489141"/>
                  <a:gd name="connsiteX58" fmla="*/ 278694 w 1034979"/>
                  <a:gd name="connsiteY58" fmla="*/ 1073812 h 1489141"/>
                  <a:gd name="connsiteX59" fmla="*/ 276789 w 1034979"/>
                  <a:gd name="connsiteY59" fmla="*/ 1083337 h 1489141"/>
                  <a:gd name="connsiteX60" fmla="*/ 263454 w 1034979"/>
                  <a:gd name="connsiteY60" fmla="*/ 1096672 h 1489141"/>
                  <a:gd name="connsiteX61" fmla="*/ 252024 w 1034979"/>
                  <a:gd name="connsiteY61" fmla="*/ 1104292 h 1489141"/>
                  <a:gd name="connsiteX62" fmla="*/ 240594 w 1034979"/>
                  <a:gd name="connsiteY62" fmla="*/ 1108102 h 1489141"/>
                  <a:gd name="connsiteX63" fmla="*/ 126294 w 1034979"/>
                  <a:gd name="connsiteY63" fmla="*/ 1108102 h 1489141"/>
                  <a:gd name="connsiteX64" fmla="*/ 120579 w 1034979"/>
                  <a:gd name="connsiteY64" fmla="*/ 1110007 h 1489141"/>
                  <a:gd name="connsiteX65" fmla="*/ 105339 w 1034979"/>
                  <a:gd name="connsiteY65" fmla="*/ 1111912 h 1489141"/>
                  <a:gd name="connsiteX66" fmla="*/ 88194 w 1034979"/>
                  <a:gd name="connsiteY66" fmla="*/ 1117627 h 1489141"/>
                  <a:gd name="connsiteX67" fmla="*/ 82479 w 1034979"/>
                  <a:gd name="connsiteY67" fmla="*/ 1119532 h 1489141"/>
                  <a:gd name="connsiteX68" fmla="*/ 76764 w 1034979"/>
                  <a:gd name="connsiteY68" fmla="*/ 1123342 h 1489141"/>
                  <a:gd name="connsiteX69" fmla="*/ 65334 w 1034979"/>
                  <a:gd name="connsiteY69" fmla="*/ 1125247 h 1489141"/>
                  <a:gd name="connsiteX70" fmla="*/ 27234 w 1034979"/>
                  <a:gd name="connsiteY70" fmla="*/ 1127152 h 1489141"/>
                  <a:gd name="connsiteX71" fmla="*/ 15804 w 1034979"/>
                  <a:gd name="connsiteY71" fmla="*/ 1132867 h 1489141"/>
                  <a:gd name="connsiteX72" fmla="*/ 6279 w 1034979"/>
                  <a:gd name="connsiteY72" fmla="*/ 1142392 h 1489141"/>
                  <a:gd name="connsiteX73" fmla="*/ 4374 w 1034979"/>
                  <a:gd name="connsiteY73" fmla="*/ 1148107 h 1489141"/>
                  <a:gd name="connsiteX74" fmla="*/ 564 w 1034979"/>
                  <a:gd name="connsiteY74" fmla="*/ 1153822 h 1489141"/>
                  <a:gd name="connsiteX75" fmla="*/ 6279 w 1034979"/>
                  <a:gd name="connsiteY75" fmla="*/ 1186207 h 1489141"/>
                  <a:gd name="connsiteX76" fmla="*/ 11994 w 1034979"/>
                  <a:gd name="connsiteY76" fmla="*/ 1190017 h 1489141"/>
                  <a:gd name="connsiteX77" fmla="*/ 17709 w 1034979"/>
                  <a:gd name="connsiteY77" fmla="*/ 1191922 h 1489141"/>
                  <a:gd name="connsiteX78" fmla="*/ 145344 w 1034979"/>
                  <a:gd name="connsiteY78" fmla="*/ 1190017 h 1489141"/>
                  <a:gd name="connsiteX79" fmla="*/ 152964 w 1034979"/>
                  <a:gd name="connsiteY79" fmla="*/ 1188112 h 1489141"/>
                  <a:gd name="connsiteX80" fmla="*/ 303459 w 1034979"/>
                  <a:gd name="connsiteY80" fmla="*/ 1182397 h 1489141"/>
                  <a:gd name="connsiteX81" fmla="*/ 318699 w 1034979"/>
                  <a:gd name="connsiteY81" fmla="*/ 1190017 h 1489141"/>
                  <a:gd name="connsiteX82" fmla="*/ 330129 w 1034979"/>
                  <a:gd name="connsiteY82" fmla="*/ 1195732 h 1489141"/>
                  <a:gd name="connsiteX83" fmla="*/ 333939 w 1034979"/>
                  <a:gd name="connsiteY83" fmla="*/ 1201447 h 1489141"/>
                  <a:gd name="connsiteX84" fmla="*/ 339654 w 1034979"/>
                  <a:gd name="connsiteY84" fmla="*/ 1203352 h 1489141"/>
                  <a:gd name="connsiteX85" fmla="*/ 351084 w 1034979"/>
                  <a:gd name="connsiteY85" fmla="*/ 1210972 h 1489141"/>
                  <a:gd name="connsiteX86" fmla="*/ 356799 w 1034979"/>
                  <a:gd name="connsiteY86" fmla="*/ 1214782 h 1489141"/>
                  <a:gd name="connsiteX87" fmla="*/ 360609 w 1034979"/>
                  <a:gd name="connsiteY87" fmla="*/ 1220497 h 1489141"/>
                  <a:gd name="connsiteX88" fmla="*/ 366324 w 1034979"/>
                  <a:gd name="connsiteY88" fmla="*/ 1231927 h 1489141"/>
                  <a:gd name="connsiteX89" fmla="*/ 362514 w 1034979"/>
                  <a:gd name="connsiteY89" fmla="*/ 1258597 h 1489141"/>
                  <a:gd name="connsiteX90" fmla="*/ 358704 w 1034979"/>
                  <a:gd name="connsiteY90" fmla="*/ 1264312 h 1489141"/>
                  <a:gd name="connsiteX91" fmla="*/ 356799 w 1034979"/>
                  <a:gd name="connsiteY91" fmla="*/ 1270027 h 1489141"/>
                  <a:gd name="connsiteX92" fmla="*/ 352989 w 1034979"/>
                  <a:gd name="connsiteY92" fmla="*/ 1275742 h 1489141"/>
                  <a:gd name="connsiteX93" fmla="*/ 351084 w 1034979"/>
                  <a:gd name="connsiteY93" fmla="*/ 1281457 h 1489141"/>
                  <a:gd name="connsiteX94" fmla="*/ 347274 w 1034979"/>
                  <a:gd name="connsiteY94" fmla="*/ 1287172 h 1489141"/>
                  <a:gd name="connsiteX95" fmla="*/ 330129 w 1034979"/>
                  <a:gd name="connsiteY95" fmla="*/ 1353847 h 1489141"/>
                  <a:gd name="connsiteX96" fmla="*/ 328224 w 1034979"/>
                  <a:gd name="connsiteY96" fmla="*/ 1405282 h 1489141"/>
                  <a:gd name="connsiteX97" fmla="*/ 330129 w 1034979"/>
                  <a:gd name="connsiteY97" fmla="*/ 1430047 h 1489141"/>
                  <a:gd name="connsiteX98" fmla="*/ 332034 w 1034979"/>
                  <a:gd name="connsiteY98" fmla="*/ 1435762 h 1489141"/>
                  <a:gd name="connsiteX99" fmla="*/ 335844 w 1034979"/>
                  <a:gd name="connsiteY99" fmla="*/ 1439572 h 1489141"/>
                  <a:gd name="connsiteX100" fmla="*/ 364419 w 1034979"/>
                  <a:gd name="connsiteY100" fmla="*/ 1485292 h 1489141"/>
                  <a:gd name="connsiteX101" fmla="*/ 387279 w 1034979"/>
                  <a:gd name="connsiteY101" fmla="*/ 1487197 h 1489141"/>
                  <a:gd name="connsiteX102" fmla="*/ 392994 w 1034979"/>
                  <a:gd name="connsiteY102" fmla="*/ 1481482 h 1489141"/>
                  <a:gd name="connsiteX103" fmla="*/ 394899 w 1034979"/>
                  <a:gd name="connsiteY103" fmla="*/ 1470052 h 1489141"/>
                  <a:gd name="connsiteX104" fmla="*/ 396804 w 1034979"/>
                  <a:gd name="connsiteY104" fmla="*/ 1464337 h 1489141"/>
                  <a:gd name="connsiteX105" fmla="*/ 398709 w 1034979"/>
                  <a:gd name="connsiteY105" fmla="*/ 1447192 h 1489141"/>
                  <a:gd name="connsiteX106" fmla="*/ 400614 w 1034979"/>
                  <a:gd name="connsiteY106" fmla="*/ 1433857 h 1489141"/>
                  <a:gd name="connsiteX107" fmla="*/ 404424 w 1034979"/>
                  <a:gd name="connsiteY107" fmla="*/ 1376707 h 1489141"/>
                  <a:gd name="connsiteX108" fmla="*/ 410139 w 1034979"/>
                  <a:gd name="connsiteY108" fmla="*/ 1365277 h 1489141"/>
                  <a:gd name="connsiteX109" fmla="*/ 413949 w 1034979"/>
                  <a:gd name="connsiteY109" fmla="*/ 1351942 h 1489141"/>
                  <a:gd name="connsiteX110" fmla="*/ 415854 w 1034979"/>
                  <a:gd name="connsiteY110" fmla="*/ 1346227 h 1489141"/>
                  <a:gd name="connsiteX111" fmla="*/ 417759 w 1034979"/>
                  <a:gd name="connsiteY111" fmla="*/ 1332892 h 1489141"/>
                  <a:gd name="connsiteX112" fmla="*/ 421569 w 1034979"/>
                  <a:gd name="connsiteY112" fmla="*/ 1321462 h 1489141"/>
                  <a:gd name="connsiteX113" fmla="*/ 427284 w 1034979"/>
                  <a:gd name="connsiteY113" fmla="*/ 1308127 h 1489141"/>
                  <a:gd name="connsiteX114" fmla="*/ 436809 w 1034979"/>
                  <a:gd name="connsiteY114" fmla="*/ 1296697 h 1489141"/>
                  <a:gd name="connsiteX115" fmla="*/ 450144 w 1034979"/>
                  <a:gd name="connsiteY115" fmla="*/ 1281457 h 1489141"/>
                  <a:gd name="connsiteX116" fmla="*/ 457764 w 1034979"/>
                  <a:gd name="connsiteY116" fmla="*/ 1270027 h 1489141"/>
                  <a:gd name="connsiteX117" fmla="*/ 461574 w 1034979"/>
                  <a:gd name="connsiteY117" fmla="*/ 1258597 h 1489141"/>
                  <a:gd name="connsiteX118" fmla="*/ 465384 w 1034979"/>
                  <a:gd name="connsiteY118" fmla="*/ 1243357 h 1489141"/>
                  <a:gd name="connsiteX119" fmla="*/ 467289 w 1034979"/>
                  <a:gd name="connsiteY119" fmla="*/ 1237642 h 1489141"/>
                  <a:gd name="connsiteX120" fmla="*/ 507294 w 1034979"/>
                  <a:gd name="connsiteY120" fmla="*/ 1231927 h 1489141"/>
                  <a:gd name="connsiteX121" fmla="*/ 535869 w 1034979"/>
                  <a:gd name="connsiteY121" fmla="*/ 1222402 h 1489141"/>
                  <a:gd name="connsiteX122" fmla="*/ 541584 w 1034979"/>
                  <a:gd name="connsiteY122" fmla="*/ 1220497 h 1489141"/>
                  <a:gd name="connsiteX123" fmla="*/ 547299 w 1034979"/>
                  <a:gd name="connsiteY123" fmla="*/ 1218592 h 1489141"/>
                  <a:gd name="connsiteX124" fmla="*/ 554919 w 1034979"/>
                  <a:gd name="connsiteY124" fmla="*/ 1216687 h 1489141"/>
                  <a:gd name="connsiteX125" fmla="*/ 573969 w 1034979"/>
                  <a:gd name="connsiteY125" fmla="*/ 1209067 h 1489141"/>
                  <a:gd name="connsiteX126" fmla="*/ 585399 w 1034979"/>
                  <a:gd name="connsiteY126" fmla="*/ 1205257 h 1489141"/>
                  <a:gd name="connsiteX127" fmla="*/ 720654 w 1034979"/>
                  <a:gd name="connsiteY127" fmla="*/ 1289077 h 1489141"/>
                  <a:gd name="connsiteX128" fmla="*/ 733989 w 1034979"/>
                  <a:gd name="connsiteY128" fmla="*/ 1298602 h 1489141"/>
                  <a:gd name="connsiteX129" fmla="*/ 743514 w 1034979"/>
                  <a:gd name="connsiteY129" fmla="*/ 1300507 h 1489141"/>
                  <a:gd name="connsiteX130" fmla="*/ 749229 w 1034979"/>
                  <a:gd name="connsiteY130" fmla="*/ 1302412 h 1489141"/>
                  <a:gd name="connsiteX131" fmla="*/ 762564 w 1034979"/>
                  <a:gd name="connsiteY131" fmla="*/ 1308127 h 1489141"/>
                  <a:gd name="connsiteX132" fmla="*/ 777804 w 1034979"/>
                  <a:gd name="connsiteY132" fmla="*/ 1306222 h 1489141"/>
                  <a:gd name="connsiteX133" fmla="*/ 789234 w 1034979"/>
                  <a:gd name="connsiteY133" fmla="*/ 1300507 h 1489141"/>
                  <a:gd name="connsiteX134" fmla="*/ 794949 w 1034979"/>
                  <a:gd name="connsiteY134" fmla="*/ 1298602 h 1489141"/>
                  <a:gd name="connsiteX135" fmla="*/ 802569 w 1034979"/>
                  <a:gd name="connsiteY135" fmla="*/ 1281457 h 1489141"/>
                  <a:gd name="connsiteX136" fmla="*/ 800664 w 1034979"/>
                  <a:gd name="connsiteY136" fmla="*/ 1256692 h 1489141"/>
                  <a:gd name="connsiteX137" fmla="*/ 798759 w 1034979"/>
                  <a:gd name="connsiteY137" fmla="*/ 1250977 h 1489141"/>
                  <a:gd name="connsiteX138" fmla="*/ 796854 w 1034979"/>
                  <a:gd name="connsiteY138" fmla="*/ 1243357 h 1489141"/>
                  <a:gd name="connsiteX139" fmla="*/ 783519 w 1034979"/>
                  <a:gd name="connsiteY139" fmla="*/ 1226212 h 1489141"/>
                  <a:gd name="connsiteX140" fmla="*/ 773994 w 1034979"/>
                  <a:gd name="connsiteY140" fmla="*/ 1220497 h 1489141"/>
                  <a:gd name="connsiteX141" fmla="*/ 648264 w 1034979"/>
                  <a:gd name="connsiteY141" fmla="*/ 1129057 h 1489141"/>
                  <a:gd name="connsiteX142" fmla="*/ 644454 w 1034979"/>
                  <a:gd name="connsiteY142" fmla="*/ 1111912 h 1489141"/>
                  <a:gd name="connsiteX143" fmla="*/ 646359 w 1034979"/>
                  <a:gd name="connsiteY143" fmla="*/ 1104292 h 1489141"/>
                  <a:gd name="connsiteX144" fmla="*/ 650169 w 1034979"/>
                  <a:gd name="connsiteY144" fmla="*/ 1087147 h 1489141"/>
                  <a:gd name="connsiteX145" fmla="*/ 653979 w 1034979"/>
                  <a:gd name="connsiteY145" fmla="*/ 1081432 h 1489141"/>
                  <a:gd name="connsiteX146" fmla="*/ 655884 w 1034979"/>
                  <a:gd name="connsiteY146" fmla="*/ 1075717 h 1489141"/>
                  <a:gd name="connsiteX147" fmla="*/ 661599 w 1034979"/>
                  <a:gd name="connsiteY147" fmla="*/ 1073812 h 1489141"/>
                  <a:gd name="connsiteX148" fmla="*/ 671124 w 1034979"/>
                  <a:gd name="connsiteY148" fmla="*/ 1062382 h 1489141"/>
                  <a:gd name="connsiteX149" fmla="*/ 724464 w 1034979"/>
                  <a:gd name="connsiteY149" fmla="*/ 1054762 h 1489141"/>
                  <a:gd name="connsiteX150" fmla="*/ 842574 w 1034979"/>
                  <a:gd name="connsiteY150" fmla="*/ 1056667 h 1489141"/>
                  <a:gd name="connsiteX151" fmla="*/ 871149 w 1034979"/>
                  <a:gd name="connsiteY151" fmla="*/ 1058572 h 1489141"/>
                  <a:gd name="connsiteX152" fmla="*/ 899724 w 1034979"/>
                  <a:gd name="connsiteY152" fmla="*/ 1064287 h 1489141"/>
                  <a:gd name="connsiteX153" fmla="*/ 922584 w 1034979"/>
                  <a:gd name="connsiteY153" fmla="*/ 1068097 h 1489141"/>
                  <a:gd name="connsiteX154" fmla="*/ 951159 w 1034979"/>
                  <a:gd name="connsiteY154" fmla="*/ 1073812 h 1489141"/>
                  <a:gd name="connsiteX155" fmla="*/ 956874 w 1034979"/>
                  <a:gd name="connsiteY155" fmla="*/ 1073812 h 1489141"/>
                  <a:gd name="connsiteX156" fmla="*/ 1002594 w 1034979"/>
                  <a:gd name="connsiteY156" fmla="*/ 1071907 h 1489141"/>
                  <a:gd name="connsiteX157" fmla="*/ 1031169 w 1034979"/>
                  <a:gd name="connsiteY157" fmla="*/ 1064287 h 1489141"/>
                  <a:gd name="connsiteX158" fmla="*/ 1034979 w 1034979"/>
                  <a:gd name="connsiteY158" fmla="*/ 1058572 h 1489141"/>
                  <a:gd name="connsiteX159" fmla="*/ 1033074 w 1034979"/>
                  <a:gd name="connsiteY159" fmla="*/ 1039522 h 1489141"/>
                  <a:gd name="connsiteX160" fmla="*/ 1027359 w 1034979"/>
                  <a:gd name="connsiteY160" fmla="*/ 1035712 h 1489141"/>
                  <a:gd name="connsiteX161" fmla="*/ 1012119 w 1034979"/>
                  <a:gd name="connsiteY161" fmla="*/ 1033807 h 1489141"/>
                  <a:gd name="connsiteX162" fmla="*/ 1006404 w 1034979"/>
                  <a:gd name="connsiteY162" fmla="*/ 1031902 h 1489141"/>
                  <a:gd name="connsiteX163" fmla="*/ 998784 w 1034979"/>
                  <a:gd name="connsiteY163" fmla="*/ 1029997 h 1489141"/>
                  <a:gd name="connsiteX164" fmla="*/ 987354 w 1034979"/>
                  <a:gd name="connsiteY164" fmla="*/ 1022377 h 1489141"/>
                  <a:gd name="connsiteX165" fmla="*/ 975924 w 1034979"/>
                  <a:gd name="connsiteY165" fmla="*/ 1018567 h 1489141"/>
                  <a:gd name="connsiteX166" fmla="*/ 970209 w 1034979"/>
                  <a:gd name="connsiteY166" fmla="*/ 1016662 h 1489141"/>
                  <a:gd name="connsiteX167" fmla="*/ 962589 w 1034979"/>
                  <a:gd name="connsiteY167" fmla="*/ 1014757 h 1489141"/>
                  <a:gd name="connsiteX168" fmla="*/ 956874 w 1034979"/>
                  <a:gd name="connsiteY168" fmla="*/ 1012852 h 1489141"/>
                  <a:gd name="connsiteX169" fmla="*/ 935919 w 1034979"/>
                  <a:gd name="connsiteY169" fmla="*/ 1007137 h 1489141"/>
                  <a:gd name="connsiteX170" fmla="*/ 930204 w 1034979"/>
                  <a:gd name="connsiteY170" fmla="*/ 1005232 h 1489141"/>
                  <a:gd name="connsiteX171" fmla="*/ 825429 w 1034979"/>
                  <a:gd name="connsiteY171" fmla="*/ 1007137 h 1489141"/>
                  <a:gd name="connsiteX172" fmla="*/ 819714 w 1034979"/>
                  <a:gd name="connsiteY172" fmla="*/ 1009042 h 1489141"/>
                  <a:gd name="connsiteX173" fmla="*/ 730179 w 1034979"/>
                  <a:gd name="connsiteY173" fmla="*/ 1010947 h 1489141"/>
                  <a:gd name="connsiteX174" fmla="*/ 716844 w 1034979"/>
                  <a:gd name="connsiteY174" fmla="*/ 1014757 h 1489141"/>
                  <a:gd name="connsiteX175" fmla="*/ 695889 w 1034979"/>
                  <a:gd name="connsiteY175" fmla="*/ 1016662 h 1489141"/>
                  <a:gd name="connsiteX176" fmla="*/ 669219 w 1034979"/>
                  <a:gd name="connsiteY176" fmla="*/ 1018567 h 1489141"/>
                  <a:gd name="connsiteX177" fmla="*/ 669219 w 1034979"/>
                  <a:gd name="connsiteY177" fmla="*/ 1018567 h 1489141"/>
                  <a:gd name="connsiteX178" fmla="*/ 646359 w 1034979"/>
                  <a:gd name="connsiteY178" fmla="*/ 1022377 h 1489141"/>
                  <a:gd name="connsiteX179" fmla="*/ 642549 w 1034979"/>
                  <a:gd name="connsiteY179" fmla="*/ 1010947 h 1489141"/>
                  <a:gd name="connsiteX180" fmla="*/ 640644 w 1034979"/>
                  <a:gd name="connsiteY180" fmla="*/ 1005232 h 1489141"/>
                  <a:gd name="connsiteX181" fmla="*/ 642549 w 1034979"/>
                  <a:gd name="connsiteY181" fmla="*/ 988087 h 1489141"/>
                  <a:gd name="connsiteX182" fmla="*/ 644454 w 1034979"/>
                  <a:gd name="connsiteY182" fmla="*/ 982372 h 1489141"/>
                  <a:gd name="connsiteX183" fmla="*/ 661599 w 1034979"/>
                  <a:gd name="connsiteY183" fmla="*/ 972847 h 1489141"/>
                  <a:gd name="connsiteX184" fmla="*/ 673029 w 1034979"/>
                  <a:gd name="connsiteY184" fmla="*/ 965227 h 1489141"/>
                  <a:gd name="connsiteX185" fmla="*/ 674934 w 1034979"/>
                  <a:gd name="connsiteY185" fmla="*/ 959512 h 1489141"/>
                  <a:gd name="connsiteX186" fmla="*/ 680649 w 1034979"/>
                  <a:gd name="connsiteY186" fmla="*/ 957607 h 1489141"/>
                  <a:gd name="connsiteX187" fmla="*/ 686364 w 1034979"/>
                  <a:gd name="connsiteY187" fmla="*/ 953797 h 1489141"/>
                  <a:gd name="connsiteX188" fmla="*/ 695889 w 1034979"/>
                  <a:gd name="connsiteY188" fmla="*/ 944272 h 1489141"/>
                  <a:gd name="connsiteX189" fmla="*/ 705414 w 1034979"/>
                  <a:gd name="connsiteY189" fmla="*/ 932842 h 1489141"/>
                  <a:gd name="connsiteX190" fmla="*/ 716844 w 1034979"/>
                  <a:gd name="connsiteY190" fmla="*/ 925222 h 1489141"/>
                  <a:gd name="connsiteX191" fmla="*/ 732084 w 1034979"/>
                  <a:gd name="connsiteY191" fmla="*/ 911887 h 1489141"/>
                  <a:gd name="connsiteX192" fmla="*/ 741609 w 1034979"/>
                  <a:gd name="connsiteY192" fmla="*/ 900457 h 1489141"/>
                  <a:gd name="connsiteX193" fmla="*/ 753039 w 1034979"/>
                  <a:gd name="connsiteY193" fmla="*/ 890932 h 1489141"/>
                  <a:gd name="connsiteX194" fmla="*/ 758754 w 1034979"/>
                  <a:gd name="connsiteY194" fmla="*/ 879502 h 1489141"/>
                  <a:gd name="connsiteX195" fmla="*/ 760659 w 1034979"/>
                  <a:gd name="connsiteY195" fmla="*/ 873787 h 1489141"/>
                  <a:gd name="connsiteX196" fmla="*/ 766374 w 1034979"/>
                  <a:gd name="connsiteY196" fmla="*/ 862357 h 1489141"/>
                  <a:gd name="connsiteX197" fmla="*/ 764469 w 1034979"/>
                  <a:gd name="connsiteY197" fmla="*/ 847117 h 1489141"/>
                  <a:gd name="connsiteX198" fmla="*/ 758754 w 1034979"/>
                  <a:gd name="connsiteY198" fmla="*/ 845212 h 1489141"/>
                  <a:gd name="connsiteX199" fmla="*/ 737799 w 1034979"/>
                  <a:gd name="connsiteY199" fmla="*/ 847117 h 1489141"/>
                  <a:gd name="connsiteX200" fmla="*/ 732084 w 1034979"/>
                  <a:gd name="connsiteY200" fmla="*/ 850927 h 1489141"/>
                  <a:gd name="connsiteX201" fmla="*/ 720654 w 1034979"/>
                  <a:gd name="connsiteY201" fmla="*/ 854737 h 1489141"/>
                  <a:gd name="connsiteX202" fmla="*/ 716844 w 1034979"/>
                  <a:gd name="connsiteY202" fmla="*/ 860452 h 1489141"/>
                  <a:gd name="connsiteX203" fmla="*/ 711129 w 1034979"/>
                  <a:gd name="connsiteY203" fmla="*/ 862357 h 1489141"/>
                  <a:gd name="connsiteX204" fmla="*/ 705414 w 1034979"/>
                  <a:gd name="connsiteY204" fmla="*/ 866167 h 1489141"/>
                  <a:gd name="connsiteX205" fmla="*/ 699699 w 1034979"/>
                  <a:gd name="connsiteY205" fmla="*/ 871882 h 1489141"/>
                  <a:gd name="connsiteX206" fmla="*/ 692079 w 1034979"/>
                  <a:gd name="connsiteY206" fmla="*/ 875692 h 1489141"/>
                  <a:gd name="connsiteX207" fmla="*/ 650169 w 1034979"/>
                  <a:gd name="connsiteY207" fmla="*/ 904267 h 1489141"/>
                  <a:gd name="connsiteX208" fmla="*/ 636834 w 1034979"/>
                  <a:gd name="connsiteY208" fmla="*/ 915697 h 1489141"/>
                  <a:gd name="connsiteX209" fmla="*/ 627309 w 1034979"/>
                  <a:gd name="connsiteY209" fmla="*/ 932842 h 1489141"/>
                  <a:gd name="connsiteX210" fmla="*/ 602544 w 1034979"/>
                  <a:gd name="connsiteY210" fmla="*/ 938557 h 1489141"/>
                  <a:gd name="connsiteX211" fmla="*/ 589209 w 1034979"/>
                  <a:gd name="connsiteY211" fmla="*/ 942367 h 1489141"/>
                  <a:gd name="connsiteX212" fmla="*/ 573969 w 1034979"/>
                  <a:gd name="connsiteY212" fmla="*/ 940462 h 1489141"/>
                  <a:gd name="connsiteX213" fmla="*/ 562539 w 1034979"/>
                  <a:gd name="connsiteY213" fmla="*/ 936652 h 1489141"/>
                  <a:gd name="connsiteX214" fmla="*/ 551109 w 1034979"/>
                  <a:gd name="connsiteY214" fmla="*/ 932842 h 1489141"/>
                  <a:gd name="connsiteX215" fmla="*/ 539679 w 1034979"/>
                  <a:gd name="connsiteY215" fmla="*/ 929032 h 1489141"/>
                  <a:gd name="connsiteX216" fmla="*/ 533964 w 1034979"/>
                  <a:gd name="connsiteY216" fmla="*/ 927127 h 1489141"/>
                  <a:gd name="connsiteX217" fmla="*/ 528249 w 1034979"/>
                  <a:gd name="connsiteY217" fmla="*/ 923317 h 1489141"/>
                  <a:gd name="connsiteX218" fmla="*/ 516819 w 1034979"/>
                  <a:gd name="connsiteY218" fmla="*/ 917602 h 1489141"/>
                  <a:gd name="connsiteX219" fmla="*/ 509199 w 1034979"/>
                  <a:gd name="connsiteY219" fmla="*/ 906172 h 1489141"/>
                  <a:gd name="connsiteX220" fmla="*/ 505389 w 1034979"/>
                  <a:gd name="connsiteY220" fmla="*/ 885217 h 1489141"/>
                  <a:gd name="connsiteX221" fmla="*/ 507294 w 1034979"/>
                  <a:gd name="connsiteY221" fmla="*/ 820447 h 1489141"/>
                  <a:gd name="connsiteX222" fmla="*/ 513009 w 1034979"/>
                  <a:gd name="connsiteY222" fmla="*/ 807112 h 1489141"/>
                  <a:gd name="connsiteX223" fmla="*/ 503484 w 1034979"/>
                  <a:gd name="connsiteY223" fmla="*/ 330862 h 1489141"/>
                  <a:gd name="connsiteX224" fmla="*/ 490149 w 1034979"/>
                  <a:gd name="connsiteY224" fmla="*/ 12727 h 1489141"/>
                  <a:gd name="connsiteX225" fmla="*/ 488244 w 1034979"/>
                  <a:gd name="connsiteY225" fmla="*/ 7012 h 1489141"/>
                  <a:gd name="connsiteX226" fmla="*/ 484434 w 1034979"/>
                  <a:gd name="connsiteY226" fmla="*/ 1297 h 1489141"/>
                  <a:gd name="connsiteX227" fmla="*/ 419664 w 1034979"/>
                  <a:gd name="connsiteY227" fmla="*/ 33682 h 1489141"/>
                  <a:gd name="connsiteX228" fmla="*/ 423474 w 1034979"/>
                  <a:gd name="connsiteY228" fmla="*/ 45112 h 1489141"/>
                  <a:gd name="connsiteX229" fmla="*/ 429189 w 1034979"/>
                  <a:gd name="connsiteY229" fmla="*/ 210847 h 1489141"/>
                  <a:gd name="connsiteX230" fmla="*/ 440619 w 1034979"/>
                  <a:gd name="connsiteY230" fmla="*/ 393727 h 1489141"/>
                  <a:gd name="connsiteX231" fmla="*/ 425379 w 1034979"/>
                  <a:gd name="connsiteY231" fmla="*/ 690907 h 1489141"/>
                  <a:gd name="connsiteX232" fmla="*/ 417759 w 1034979"/>
                  <a:gd name="connsiteY232" fmla="*/ 818542 h 1489141"/>
                  <a:gd name="connsiteX233" fmla="*/ 413949 w 1034979"/>
                  <a:gd name="connsiteY233" fmla="*/ 835687 h 1489141"/>
                  <a:gd name="connsiteX234" fmla="*/ 417759 w 1034979"/>
                  <a:gd name="connsiteY234" fmla="*/ 856642 h 1489141"/>
                  <a:gd name="connsiteX235" fmla="*/ 421569 w 1034979"/>
                  <a:gd name="connsiteY235" fmla="*/ 862357 h 1489141"/>
                  <a:gd name="connsiteX236" fmla="*/ 425379 w 1034979"/>
                  <a:gd name="connsiteY236" fmla="*/ 873787 h 1489141"/>
                  <a:gd name="connsiteX237" fmla="*/ 423474 w 1034979"/>
                  <a:gd name="connsiteY237" fmla="*/ 900457 h 1489141"/>
                  <a:gd name="connsiteX238" fmla="*/ 417759 w 1034979"/>
                  <a:gd name="connsiteY238" fmla="*/ 902362 h 1489141"/>
                  <a:gd name="connsiteX239" fmla="*/ 412044 w 1034979"/>
                  <a:gd name="connsiteY239" fmla="*/ 906172 h 1489141"/>
                  <a:gd name="connsiteX240" fmla="*/ 421569 w 1034979"/>
                  <a:gd name="connsiteY240" fmla="*/ 902362 h 1489141"/>
                  <a:gd name="connsiteX0" fmla="*/ 421569 w 1034979"/>
                  <a:gd name="connsiteY0" fmla="*/ 896283 h 1483062"/>
                  <a:gd name="connsiteX1" fmla="*/ 421569 w 1034979"/>
                  <a:gd name="connsiteY1" fmla="*/ 896283 h 1483062"/>
                  <a:gd name="connsiteX2" fmla="*/ 394899 w 1034979"/>
                  <a:gd name="connsiteY2" fmla="*/ 905808 h 1483062"/>
                  <a:gd name="connsiteX3" fmla="*/ 387279 w 1034979"/>
                  <a:gd name="connsiteY3" fmla="*/ 907713 h 1483062"/>
                  <a:gd name="connsiteX4" fmla="*/ 356799 w 1034979"/>
                  <a:gd name="connsiteY4" fmla="*/ 909618 h 1483062"/>
                  <a:gd name="connsiteX5" fmla="*/ 351084 w 1034979"/>
                  <a:gd name="connsiteY5" fmla="*/ 913428 h 1483062"/>
                  <a:gd name="connsiteX6" fmla="*/ 339654 w 1034979"/>
                  <a:gd name="connsiteY6" fmla="*/ 922953 h 1483062"/>
                  <a:gd name="connsiteX7" fmla="*/ 328224 w 1034979"/>
                  <a:gd name="connsiteY7" fmla="*/ 926763 h 1483062"/>
                  <a:gd name="connsiteX8" fmla="*/ 312984 w 1034979"/>
                  <a:gd name="connsiteY8" fmla="*/ 932478 h 1483062"/>
                  <a:gd name="connsiteX9" fmla="*/ 265359 w 1034979"/>
                  <a:gd name="connsiteY9" fmla="*/ 928668 h 1483062"/>
                  <a:gd name="connsiteX10" fmla="*/ 253929 w 1034979"/>
                  <a:gd name="connsiteY10" fmla="*/ 924858 h 1483062"/>
                  <a:gd name="connsiteX11" fmla="*/ 242499 w 1034979"/>
                  <a:gd name="connsiteY11" fmla="*/ 921048 h 1483062"/>
                  <a:gd name="connsiteX12" fmla="*/ 236784 w 1034979"/>
                  <a:gd name="connsiteY12" fmla="*/ 919143 h 1483062"/>
                  <a:gd name="connsiteX13" fmla="*/ 231069 w 1034979"/>
                  <a:gd name="connsiteY13" fmla="*/ 917238 h 1483062"/>
                  <a:gd name="connsiteX14" fmla="*/ 219639 w 1034979"/>
                  <a:gd name="connsiteY14" fmla="*/ 915333 h 1483062"/>
                  <a:gd name="connsiteX15" fmla="*/ 213924 w 1034979"/>
                  <a:gd name="connsiteY15" fmla="*/ 913428 h 1483062"/>
                  <a:gd name="connsiteX16" fmla="*/ 206304 w 1034979"/>
                  <a:gd name="connsiteY16" fmla="*/ 911523 h 1483062"/>
                  <a:gd name="connsiteX17" fmla="*/ 194874 w 1034979"/>
                  <a:gd name="connsiteY17" fmla="*/ 907713 h 1483062"/>
                  <a:gd name="connsiteX18" fmla="*/ 189159 w 1034979"/>
                  <a:gd name="connsiteY18" fmla="*/ 905808 h 1483062"/>
                  <a:gd name="connsiteX19" fmla="*/ 181539 w 1034979"/>
                  <a:gd name="connsiteY19" fmla="*/ 903903 h 1483062"/>
                  <a:gd name="connsiteX20" fmla="*/ 170109 w 1034979"/>
                  <a:gd name="connsiteY20" fmla="*/ 898188 h 1483062"/>
                  <a:gd name="connsiteX21" fmla="*/ 164394 w 1034979"/>
                  <a:gd name="connsiteY21" fmla="*/ 894378 h 1483062"/>
                  <a:gd name="connsiteX22" fmla="*/ 156774 w 1034979"/>
                  <a:gd name="connsiteY22" fmla="*/ 882948 h 1483062"/>
                  <a:gd name="connsiteX23" fmla="*/ 145344 w 1034979"/>
                  <a:gd name="connsiteY23" fmla="*/ 879138 h 1483062"/>
                  <a:gd name="connsiteX24" fmla="*/ 139629 w 1034979"/>
                  <a:gd name="connsiteY24" fmla="*/ 875328 h 1483062"/>
                  <a:gd name="connsiteX25" fmla="*/ 133914 w 1034979"/>
                  <a:gd name="connsiteY25" fmla="*/ 873423 h 1483062"/>
                  <a:gd name="connsiteX26" fmla="*/ 116769 w 1034979"/>
                  <a:gd name="connsiteY26" fmla="*/ 869613 h 1483062"/>
                  <a:gd name="connsiteX27" fmla="*/ 111054 w 1034979"/>
                  <a:gd name="connsiteY27" fmla="*/ 863898 h 1483062"/>
                  <a:gd name="connsiteX28" fmla="*/ 101529 w 1034979"/>
                  <a:gd name="connsiteY28" fmla="*/ 846753 h 1483062"/>
                  <a:gd name="connsiteX29" fmla="*/ 84384 w 1034979"/>
                  <a:gd name="connsiteY29" fmla="*/ 839133 h 1483062"/>
                  <a:gd name="connsiteX30" fmla="*/ 78669 w 1034979"/>
                  <a:gd name="connsiteY30" fmla="*/ 837228 h 1483062"/>
                  <a:gd name="connsiteX31" fmla="*/ 59619 w 1034979"/>
                  <a:gd name="connsiteY31" fmla="*/ 841038 h 1483062"/>
                  <a:gd name="connsiteX32" fmla="*/ 53904 w 1034979"/>
                  <a:gd name="connsiteY32" fmla="*/ 844848 h 1483062"/>
                  <a:gd name="connsiteX33" fmla="*/ 50094 w 1034979"/>
                  <a:gd name="connsiteY33" fmla="*/ 850563 h 1483062"/>
                  <a:gd name="connsiteX34" fmla="*/ 46284 w 1034979"/>
                  <a:gd name="connsiteY34" fmla="*/ 861993 h 1483062"/>
                  <a:gd name="connsiteX35" fmla="*/ 50094 w 1034979"/>
                  <a:gd name="connsiteY35" fmla="*/ 900093 h 1483062"/>
                  <a:gd name="connsiteX36" fmla="*/ 53904 w 1034979"/>
                  <a:gd name="connsiteY36" fmla="*/ 905808 h 1483062"/>
                  <a:gd name="connsiteX37" fmla="*/ 59619 w 1034979"/>
                  <a:gd name="connsiteY37" fmla="*/ 909618 h 1483062"/>
                  <a:gd name="connsiteX38" fmla="*/ 63429 w 1034979"/>
                  <a:gd name="connsiteY38" fmla="*/ 915333 h 1483062"/>
                  <a:gd name="connsiteX39" fmla="*/ 80574 w 1034979"/>
                  <a:gd name="connsiteY39" fmla="*/ 924858 h 1483062"/>
                  <a:gd name="connsiteX40" fmla="*/ 103434 w 1034979"/>
                  <a:gd name="connsiteY40" fmla="*/ 926763 h 1483062"/>
                  <a:gd name="connsiteX41" fmla="*/ 124389 w 1034979"/>
                  <a:gd name="connsiteY41" fmla="*/ 932478 h 1483062"/>
                  <a:gd name="connsiteX42" fmla="*/ 130104 w 1034979"/>
                  <a:gd name="connsiteY42" fmla="*/ 934383 h 1483062"/>
                  <a:gd name="connsiteX43" fmla="*/ 135819 w 1034979"/>
                  <a:gd name="connsiteY43" fmla="*/ 940098 h 1483062"/>
                  <a:gd name="connsiteX44" fmla="*/ 143439 w 1034979"/>
                  <a:gd name="connsiteY44" fmla="*/ 942003 h 1483062"/>
                  <a:gd name="connsiteX45" fmla="*/ 166299 w 1034979"/>
                  <a:gd name="connsiteY45" fmla="*/ 945813 h 1483062"/>
                  <a:gd name="connsiteX46" fmla="*/ 191064 w 1034979"/>
                  <a:gd name="connsiteY46" fmla="*/ 951528 h 1483062"/>
                  <a:gd name="connsiteX47" fmla="*/ 208209 w 1034979"/>
                  <a:gd name="connsiteY47" fmla="*/ 957243 h 1483062"/>
                  <a:gd name="connsiteX48" fmla="*/ 213924 w 1034979"/>
                  <a:gd name="connsiteY48" fmla="*/ 959148 h 1483062"/>
                  <a:gd name="connsiteX49" fmla="*/ 229164 w 1034979"/>
                  <a:gd name="connsiteY49" fmla="*/ 962958 h 1483062"/>
                  <a:gd name="connsiteX50" fmla="*/ 248214 w 1034979"/>
                  <a:gd name="connsiteY50" fmla="*/ 968673 h 1483062"/>
                  <a:gd name="connsiteX51" fmla="*/ 253929 w 1034979"/>
                  <a:gd name="connsiteY51" fmla="*/ 972483 h 1483062"/>
                  <a:gd name="connsiteX52" fmla="*/ 267264 w 1034979"/>
                  <a:gd name="connsiteY52" fmla="*/ 987723 h 1483062"/>
                  <a:gd name="connsiteX53" fmla="*/ 272979 w 1034979"/>
                  <a:gd name="connsiteY53" fmla="*/ 1006773 h 1483062"/>
                  <a:gd name="connsiteX54" fmla="*/ 274884 w 1034979"/>
                  <a:gd name="connsiteY54" fmla="*/ 1012488 h 1483062"/>
                  <a:gd name="connsiteX55" fmla="*/ 276789 w 1034979"/>
                  <a:gd name="connsiteY55" fmla="*/ 1018203 h 1483062"/>
                  <a:gd name="connsiteX56" fmla="*/ 278694 w 1034979"/>
                  <a:gd name="connsiteY56" fmla="*/ 1042968 h 1483062"/>
                  <a:gd name="connsiteX57" fmla="*/ 280599 w 1034979"/>
                  <a:gd name="connsiteY57" fmla="*/ 1048683 h 1483062"/>
                  <a:gd name="connsiteX58" fmla="*/ 278694 w 1034979"/>
                  <a:gd name="connsiteY58" fmla="*/ 1067733 h 1483062"/>
                  <a:gd name="connsiteX59" fmla="*/ 276789 w 1034979"/>
                  <a:gd name="connsiteY59" fmla="*/ 1077258 h 1483062"/>
                  <a:gd name="connsiteX60" fmla="*/ 263454 w 1034979"/>
                  <a:gd name="connsiteY60" fmla="*/ 1090593 h 1483062"/>
                  <a:gd name="connsiteX61" fmla="*/ 252024 w 1034979"/>
                  <a:gd name="connsiteY61" fmla="*/ 1098213 h 1483062"/>
                  <a:gd name="connsiteX62" fmla="*/ 240594 w 1034979"/>
                  <a:gd name="connsiteY62" fmla="*/ 1102023 h 1483062"/>
                  <a:gd name="connsiteX63" fmla="*/ 126294 w 1034979"/>
                  <a:gd name="connsiteY63" fmla="*/ 1102023 h 1483062"/>
                  <a:gd name="connsiteX64" fmla="*/ 120579 w 1034979"/>
                  <a:gd name="connsiteY64" fmla="*/ 1103928 h 1483062"/>
                  <a:gd name="connsiteX65" fmla="*/ 105339 w 1034979"/>
                  <a:gd name="connsiteY65" fmla="*/ 1105833 h 1483062"/>
                  <a:gd name="connsiteX66" fmla="*/ 88194 w 1034979"/>
                  <a:gd name="connsiteY66" fmla="*/ 1111548 h 1483062"/>
                  <a:gd name="connsiteX67" fmla="*/ 82479 w 1034979"/>
                  <a:gd name="connsiteY67" fmla="*/ 1113453 h 1483062"/>
                  <a:gd name="connsiteX68" fmla="*/ 76764 w 1034979"/>
                  <a:gd name="connsiteY68" fmla="*/ 1117263 h 1483062"/>
                  <a:gd name="connsiteX69" fmla="*/ 65334 w 1034979"/>
                  <a:gd name="connsiteY69" fmla="*/ 1119168 h 1483062"/>
                  <a:gd name="connsiteX70" fmla="*/ 27234 w 1034979"/>
                  <a:gd name="connsiteY70" fmla="*/ 1121073 h 1483062"/>
                  <a:gd name="connsiteX71" fmla="*/ 15804 w 1034979"/>
                  <a:gd name="connsiteY71" fmla="*/ 1126788 h 1483062"/>
                  <a:gd name="connsiteX72" fmla="*/ 6279 w 1034979"/>
                  <a:gd name="connsiteY72" fmla="*/ 1136313 h 1483062"/>
                  <a:gd name="connsiteX73" fmla="*/ 4374 w 1034979"/>
                  <a:gd name="connsiteY73" fmla="*/ 1142028 h 1483062"/>
                  <a:gd name="connsiteX74" fmla="*/ 564 w 1034979"/>
                  <a:gd name="connsiteY74" fmla="*/ 1147743 h 1483062"/>
                  <a:gd name="connsiteX75" fmla="*/ 6279 w 1034979"/>
                  <a:gd name="connsiteY75" fmla="*/ 1180128 h 1483062"/>
                  <a:gd name="connsiteX76" fmla="*/ 11994 w 1034979"/>
                  <a:gd name="connsiteY76" fmla="*/ 1183938 h 1483062"/>
                  <a:gd name="connsiteX77" fmla="*/ 17709 w 1034979"/>
                  <a:gd name="connsiteY77" fmla="*/ 1185843 h 1483062"/>
                  <a:gd name="connsiteX78" fmla="*/ 145344 w 1034979"/>
                  <a:gd name="connsiteY78" fmla="*/ 1183938 h 1483062"/>
                  <a:gd name="connsiteX79" fmla="*/ 152964 w 1034979"/>
                  <a:gd name="connsiteY79" fmla="*/ 1182033 h 1483062"/>
                  <a:gd name="connsiteX80" fmla="*/ 303459 w 1034979"/>
                  <a:gd name="connsiteY80" fmla="*/ 1176318 h 1483062"/>
                  <a:gd name="connsiteX81" fmla="*/ 318699 w 1034979"/>
                  <a:gd name="connsiteY81" fmla="*/ 1183938 h 1483062"/>
                  <a:gd name="connsiteX82" fmla="*/ 330129 w 1034979"/>
                  <a:gd name="connsiteY82" fmla="*/ 1189653 h 1483062"/>
                  <a:gd name="connsiteX83" fmla="*/ 333939 w 1034979"/>
                  <a:gd name="connsiteY83" fmla="*/ 1195368 h 1483062"/>
                  <a:gd name="connsiteX84" fmla="*/ 339654 w 1034979"/>
                  <a:gd name="connsiteY84" fmla="*/ 1197273 h 1483062"/>
                  <a:gd name="connsiteX85" fmla="*/ 351084 w 1034979"/>
                  <a:gd name="connsiteY85" fmla="*/ 1204893 h 1483062"/>
                  <a:gd name="connsiteX86" fmla="*/ 356799 w 1034979"/>
                  <a:gd name="connsiteY86" fmla="*/ 1208703 h 1483062"/>
                  <a:gd name="connsiteX87" fmla="*/ 360609 w 1034979"/>
                  <a:gd name="connsiteY87" fmla="*/ 1214418 h 1483062"/>
                  <a:gd name="connsiteX88" fmla="*/ 366324 w 1034979"/>
                  <a:gd name="connsiteY88" fmla="*/ 1225848 h 1483062"/>
                  <a:gd name="connsiteX89" fmla="*/ 362514 w 1034979"/>
                  <a:gd name="connsiteY89" fmla="*/ 1252518 h 1483062"/>
                  <a:gd name="connsiteX90" fmla="*/ 358704 w 1034979"/>
                  <a:gd name="connsiteY90" fmla="*/ 1258233 h 1483062"/>
                  <a:gd name="connsiteX91" fmla="*/ 356799 w 1034979"/>
                  <a:gd name="connsiteY91" fmla="*/ 1263948 h 1483062"/>
                  <a:gd name="connsiteX92" fmla="*/ 352989 w 1034979"/>
                  <a:gd name="connsiteY92" fmla="*/ 1269663 h 1483062"/>
                  <a:gd name="connsiteX93" fmla="*/ 351084 w 1034979"/>
                  <a:gd name="connsiteY93" fmla="*/ 1275378 h 1483062"/>
                  <a:gd name="connsiteX94" fmla="*/ 347274 w 1034979"/>
                  <a:gd name="connsiteY94" fmla="*/ 1281093 h 1483062"/>
                  <a:gd name="connsiteX95" fmla="*/ 330129 w 1034979"/>
                  <a:gd name="connsiteY95" fmla="*/ 1347768 h 1483062"/>
                  <a:gd name="connsiteX96" fmla="*/ 328224 w 1034979"/>
                  <a:gd name="connsiteY96" fmla="*/ 1399203 h 1483062"/>
                  <a:gd name="connsiteX97" fmla="*/ 330129 w 1034979"/>
                  <a:gd name="connsiteY97" fmla="*/ 1423968 h 1483062"/>
                  <a:gd name="connsiteX98" fmla="*/ 332034 w 1034979"/>
                  <a:gd name="connsiteY98" fmla="*/ 1429683 h 1483062"/>
                  <a:gd name="connsiteX99" fmla="*/ 335844 w 1034979"/>
                  <a:gd name="connsiteY99" fmla="*/ 1433493 h 1483062"/>
                  <a:gd name="connsiteX100" fmla="*/ 364419 w 1034979"/>
                  <a:gd name="connsiteY100" fmla="*/ 1479213 h 1483062"/>
                  <a:gd name="connsiteX101" fmla="*/ 387279 w 1034979"/>
                  <a:gd name="connsiteY101" fmla="*/ 1481118 h 1483062"/>
                  <a:gd name="connsiteX102" fmla="*/ 392994 w 1034979"/>
                  <a:gd name="connsiteY102" fmla="*/ 1475403 h 1483062"/>
                  <a:gd name="connsiteX103" fmla="*/ 394899 w 1034979"/>
                  <a:gd name="connsiteY103" fmla="*/ 1463973 h 1483062"/>
                  <a:gd name="connsiteX104" fmla="*/ 396804 w 1034979"/>
                  <a:gd name="connsiteY104" fmla="*/ 1458258 h 1483062"/>
                  <a:gd name="connsiteX105" fmla="*/ 398709 w 1034979"/>
                  <a:gd name="connsiteY105" fmla="*/ 1441113 h 1483062"/>
                  <a:gd name="connsiteX106" fmla="*/ 400614 w 1034979"/>
                  <a:gd name="connsiteY106" fmla="*/ 1427778 h 1483062"/>
                  <a:gd name="connsiteX107" fmla="*/ 404424 w 1034979"/>
                  <a:gd name="connsiteY107" fmla="*/ 1370628 h 1483062"/>
                  <a:gd name="connsiteX108" fmla="*/ 410139 w 1034979"/>
                  <a:gd name="connsiteY108" fmla="*/ 1359198 h 1483062"/>
                  <a:gd name="connsiteX109" fmla="*/ 413949 w 1034979"/>
                  <a:gd name="connsiteY109" fmla="*/ 1345863 h 1483062"/>
                  <a:gd name="connsiteX110" fmla="*/ 415854 w 1034979"/>
                  <a:gd name="connsiteY110" fmla="*/ 1340148 h 1483062"/>
                  <a:gd name="connsiteX111" fmla="*/ 417759 w 1034979"/>
                  <a:gd name="connsiteY111" fmla="*/ 1326813 h 1483062"/>
                  <a:gd name="connsiteX112" fmla="*/ 421569 w 1034979"/>
                  <a:gd name="connsiteY112" fmla="*/ 1315383 h 1483062"/>
                  <a:gd name="connsiteX113" fmla="*/ 427284 w 1034979"/>
                  <a:gd name="connsiteY113" fmla="*/ 1302048 h 1483062"/>
                  <a:gd name="connsiteX114" fmla="*/ 436809 w 1034979"/>
                  <a:gd name="connsiteY114" fmla="*/ 1290618 h 1483062"/>
                  <a:gd name="connsiteX115" fmla="*/ 450144 w 1034979"/>
                  <a:gd name="connsiteY115" fmla="*/ 1275378 h 1483062"/>
                  <a:gd name="connsiteX116" fmla="*/ 457764 w 1034979"/>
                  <a:gd name="connsiteY116" fmla="*/ 1263948 h 1483062"/>
                  <a:gd name="connsiteX117" fmla="*/ 461574 w 1034979"/>
                  <a:gd name="connsiteY117" fmla="*/ 1252518 h 1483062"/>
                  <a:gd name="connsiteX118" fmla="*/ 465384 w 1034979"/>
                  <a:gd name="connsiteY118" fmla="*/ 1237278 h 1483062"/>
                  <a:gd name="connsiteX119" fmla="*/ 467289 w 1034979"/>
                  <a:gd name="connsiteY119" fmla="*/ 1231563 h 1483062"/>
                  <a:gd name="connsiteX120" fmla="*/ 507294 w 1034979"/>
                  <a:gd name="connsiteY120" fmla="*/ 1225848 h 1483062"/>
                  <a:gd name="connsiteX121" fmla="*/ 535869 w 1034979"/>
                  <a:gd name="connsiteY121" fmla="*/ 1216323 h 1483062"/>
                  <a:gd name="connsiteX122" fmla="*/ 541584 w 1034979"/>
                  <a:gd name="connsiteY122" fmla="*/ 1214418 h 1483062"/>
                  <a:gd name="connsiteX123" fmla="*/ 547299 w 1034979"/>
                  <a:gd name="connsiteY123" fmla="*/ 1212513 h 1483062"/>
                  <a:gd name="connsiteX124" fmla="*/ 554919 w 1034979"/>
                  <a:gd name="connsiteY124" fmla="*/ 1210608 h 1483062"/>
                  <a:gd name="connsiteX125" fmla="*/ 573969 w 1034979"/>
                  <a:gd name="connsiteY125" fmla="*/ 1202988 h 1483062"/>
                  <a:gd name="connsiteX126" fmla="*/ 585399 w 1034979"/>
                  <a:gd name="connsiteY126" fmla="*/ 1199178 h 1483062"/>
                  <a:gd name="connsiteX127" fmla="*/ 720654 w 1034979"/>
                  <a:gd name="connsiteY127" fmla="*/ 1282998 h 1483062"/>
                  <a:gd name="connsiteX128" fmla="*/ 733989 w 1034979"/>
                  <a:gd name="connsiteY128" fmla="*/ 1292523 h 1483062"/>
                  <a:gd name="connsiteX129" fmla="*/ 743514 w 1034979"/>
                  <a:gd name="connsiteY129" fmla="*/ 1294428 h 1483062"/>
                  <a:gd name="connsiteX130" fmla="*/ 749229 w 1034979"/>
                  <a:gd name="connsiteY130" fmla="*/ 1296333 h 1483062"/>
                  <a:gd name="connsiteX131" fmla="*/ 762564 w 1034979"/>
                  <a:gd name="connsiteY131" fmla="*/ 1302048 h 1483062"/>
                  <a:gd name="connsiteX132" fmla="*/ 777804 w 1034979"/>
                  <a:gd name="connsiteY132" fmla="*/ 1300143 h 1483062"/>
                  <a:gd name="connsiteX133" fmla="*/ 789234 w 1034979"/>
                  <a:gd name="connsiteY133" fmla="*/ 1294428 h 1483062"/>
                  <a:gd name="connsiteX134" fmla="*/ 794949 w 1034979"/>
                  <a:gd name="connsiteY134" fmla="*/ 1292523 h 1483062"/>
                  <a:gd name="connsiteX135" fmla="*/ 802569 w 1034979"/>
                  <a:gd name="connsiteY135" fmla="*/ 1275378 h 1483062"/>
                  <a:gd name="connsiteX136" fmla="*/ 800664 w 1034979"/>
                  <a:gd name="connsiteY136" fmla="*/ 1250613 h 1483062"/>
                  <a:gd name="connsiteX137" fmla="*/ 798759 w 1034979"/>
                  <a:gd name="connsiteY137" fmla="*/ 1244898 h 1483062"/>
                  <a:gd name="connsiteX138" fmla="*/ 796854 w 1034979"/>
                  <a:gd name="connsiteY138" fmla="*/ 1237278 h 1483062"/>
                  <a:gd name="connsiteX139" fmla="*/ 783519 w 1034979"/>
                  <a:gd name="connsiteY139" fmla="*/ 1220133 h 1483062"/>
                  <a:gd name="connsiteX140" fmla="*/ 773994 w 1034979"/>
                  <a:gd name="connsiteY140" fmla="*/ 1214418 h 1483062"/>
                  <a:gd name="connsiteX141" fmla="*/ 648264 w 1034979"/>
                  <a:gd name="connsiteY141" fmla="*/ 1122978 h 1483062"/>
                  <a:gd name="connsiteX142" fmla="*/ 644454 w 1034979"/>
                  <a:gd name="connsiteY142" fmla="*/ 1105833 h 1483062"/>
                  <a:gd name="connsiteX143" fmla="*/ 646359 w 1034979"/>
                  <a:gd name="connsiteY143" fmla="*/ 1098213 h 1483062"/>
                  <a:gd name="connsiteX144" fmla="*/ 650169 w 1034979"/>
                  <a:gd name="connsiteY144" fmla="*/ 1081068 h 1483062"/>
                  <a:gd name="connsiteX145" fmla="*/ 653979 w 1034979"/>
                  <a:gd name="connsiteY145" fmla="*/ 1075353 h 1483062"/>
                  <a:gd name="connsiteX146" fmla="*/ 655884 w 1034979"/>
                  <a:gd name="connsiteY146" fmla="*/ 1069638 h 1483062"/>
                  <a:gd name="connsiteX147" fmla="*/ 661599 w 1034979"/>
                  <a:gd name="connsiteY147" fmla="*/ 1067733 h 1483062"/>
                  <a:gd name="connsiteX148" fmla="*/ 671124 w 1034979"/>
                  <a:gd name="connsiteY148" fmla="*/ 1056303 h 1483062"/>
                  <a:gd name="connsiteX149" fmla="*/ 724464 w 1034979"/>
                  <a:gd name="connsiteY149" fmla="*/ 1048683 h 1483062"/>
                  <a:gd name="connsiteX150" fmla="*/ 842574 w 1034979"/>
                  <a:gd name="connsiteY150" fmla="*/ 1050588 h 1483062"/>
                  <a:gd name="connsiteX151" fmla="*/ 871149 w 1034979"/>
                  <a:gd name="connsiteY151" fmla="*/ 1052493 h 1483062"/>
                  <a:gd name="connsiteX152" fmla="*/ 899724 w 1034979"/>
                  <a:gd name="connsiteY152" fmla="*/ 1058208 h 1483062"/>
                  <a:gd name="connsiteX153" fmla="*/ 922584 w 1034979"/>
                  <a:gd name="connsiteY153" fmla="*/ 1062018 h 1483062"/>
                  <a:gd name="connsiteX154" fmla="*/ 951159 w 1034979"/>
                  <a:gd name="connsiteY154" fmla="*/ 1067733 h 1483062"/>
                  <a:gd name="connsiteX155" fmla="*/ 956874 w 1034979"/>
                  <a:gd name="connsiteY155" fmla="*/ 1067733 h 1483062"/>
                  <a:gd name="connsiteX156" fmla="*/ 1002594 w 1034979"/>
                  <a:gd name="connsiteY156" fmla="*/ 1065828 h 1483062"/>
                  <a:gd name="connsiteX157" fmla="*/ 1031169 w 1034979"/>
                  <a:gd name="connsiteY157" fmla="*/ 1058208 h 1483062"/>
                  <a:gd name="connsiteX158" fmla="*/ 1034979 w 1034979"/>
                  <a:gd name="connsiteY158" fmla="*/ 1052493 h 1483062"/>
                  <a:gd name="connsiteX159" fmla="*/ 1033074 w 1034979"/>
                  <a:gd name="connsiteY159" fmla="*/ 1033443 h 1483062"/>
                  <a:gd name="connsiteX160" fmla="*/ 1027359 w 1034979"/>
                  <a:gd name="connsiteY160" fmla="*/ 1029633 h 1483062"/>
                  <a:gd name="connsiteX161" fmla="*/ 1012119 w 1034979"/>
                  <a:gd name="connsiteY161" fmla="*/ 1027728 h 1483062"/>
                  <a:gd name="connsiteX162" fmla="*/ 1006404 w 1034979"/>
                  <a:gd name="connsiteY162" fmla="*/ 1025823 h 1483062"/>
                  <a:gd name="connsiteX163" fmla="*/ 998784 w 1034979"/>
                  <a:gd name="connsiteY163" fmla="*/ 1023918 h 1483062"/>
                  <a:gd name="connsiteX164" fmla="*/ 987354 w 1034979"/>
                  <a:gd name="connsiteY164" fmla="*/ 1016298 h 1483062"/>
                  <a:gd name="connsiteX165" fmla="*/ 975924 w 1034979"/>
                  <a:gd name="connsiteY165" fmla="*/ 1012488 h 1483062"/>
                  <a:gd name="connsiteX166" fmla="*/ 970209 w 1034979"/>
                  <a:gd name="connsiteY166" fmla="*/ 1010583 h 1483062"/>
                  <a:gd name="connsiteX167" fmla="*/ 962589 w 1034979"/>
                  <a:gd name="connsiteY167" fmla="*/ 1008678 h 1483062"/>
                  <a:gd name="connsiteX168" fmla="*/ 956874 w 1034979"/>
                  <a:gd name="connsiteY168" fmla="*/ 1006773 h 1483062"/>
                  <a:gd name="connsiteX169" fmla="*/ 935919 w 1034979"/>
                  <a:gd name="connsiteY169" fmla="*/ 1001058 h 1483062"/>
                  <a:gd name="connsiteX170" fmla="*/ 930204 w 1034979"/>
                  <a:gd name="connsiteY170" fmla="*/ 999153 h 1483062"/>
                  <a:gd name="connsiteX171" fmla="*/ 825429 w 1034979"/>
                  <a:gd name="connsiteY171" fmla="*/ 1001058 h 1483062"/>
                  <a:gd name="connsiteX172" fmla="*/ 819714 w 1034979"/>
                  <a:gd name="connsiteY172" fmla="*/ 1002963 h 1483062"/>
                  <a:gd name="connsiteX173" fmla="*/ 730179 w 1034979"/>
                  <a:gd name="connsiteY173" fmla="*/ 1004868 h 1483062"/>
                  <a:gd name="connsiteX174" fmla="*/ 716844 w 1034979"/>
                  <a:gd name="connsiteY174" fmla="*/ 1008678 h 1483062"/>
                  <a:gd name="connsiteX175" fmla="*/ 695889 w 1034979"/>
                  <a:gd name="connsiteY175" fmla="*/ 1010583 h 1483062"/>
                  <a:gd name="connsiteX176" fmla="*/ 669219 w 1034979"/>
                  <a:gd name="connsiteY176" fmla="*/ 1012488 h 1483062"/>
                  <a:gd name="connsiteX177" fmla="*/ 669219 w 1034979"/>
                  <a:gd name="connsiteY177" fmla="*/ 1012488 h 1483062"/>
                  <a:gd name="connsiteX178" fmla="*/ 646359 w 1034979"/>
                  <a:gd name="connsiteY178" fmla="*/ 1016298 h 1483062"/>
                  <a:gd name="connsiteX179" fmla="*/ 642549 w 1034979"/>
                  <a:gd name="connsiteY179" fmla="*/ 1004868 h 1483062"/>
                  <a:gd name="connsiteX180" fmla="*/ 640644 w 1034979"/>
                  <a:gd name="connsiteY180" fmla="*/ 999153 h 1483062"/>
                  <a:gd name="connsiteX181" fmla="*/ 642549 w 1034979"/>
                  <a:gd name="connsiteY181" fmla="*/ 982008 h 1483062"/>
                  <a:gd name="connsiteX182" fmla="*/ 644454 w 1034979"/>
                  <a:gd name="connsiteY182" fmla="*/ 976293 h 1483062"/>
                  <a:gd name="connsiteX183" fmla="*/ 661599 w 1034979"/>
                  <a:gd name="connsiteY183" fmla="*/ 966768 h 1483062"/>
                  <a:gd name="connsiteX184" fmla="*/ 673029 w 1034979"/>
                  <a:gd name="connsiteY184" fmla="*/ 959148 h 1483062"/>
                  <a:gd name="connsiteX185" fmla="*/ 674934 w 1034979"/>
                  <a:gd name="connsiteY185" fmla="*/ 953433 h 1483062"/>
                  <a:gd name="connsiteX186" fmla="*/ 680649 w 1034979"/>
                  <a:gd name="connsiteY186" fmla="*/ 951528 h 1483062"/>
                  <a:gd name="connsiteX187" fmla="*/ 686364 w 1034979"/>
                  <a:gd name="connsiteY187" fmla="*/ 947718 h 1483062"/>
                  <a:gd name="connsiteX188" fmla="*/ 695889 w 1034979"/>
                  <a:gd name="connsiteY188" fmla="*/ 938193 h 1483062"/>
                  <a:gd name="connsiteX189" fmla="*/ 705414 w 1034979"/>
                  <a:gd name="connsiteY189" fmla="*/ 926763 h 1483062"/>
                  <a:gd name="connsiteX190" fmla="*/ 716844 w 1034979"/>
                  <a:gd name="connsiteY190" fmla="*/ 919143 h 1483062"/>
                  <a:gd name="connsiteX191" fmla="*/ 732084 w 1034979"/>
                  <a:gd name="connsiteY191" fmla="*/ 905808 h 1483062"/>
                  <a:gd name="connsiteX192" fmla="*/ 741609 w 1034979"/>
                  <a:gd name="connsiteY192" fmla="*/ 894378 h 1483062"/>
                  <a:gd name="connsiteX193" fmla="*/ 753039 w 1034979"/>
                  <a:gd name="connsiteY193" fmla="*/ 884853 h 1483062"/>
                  <a:gd name="connsiteX194" fmla="*/ 758754 w 1034979"/>
                  <a:gd name="connsiteY194" fmla="*/ 873423 h 1483062"/>
                  <a:gd name="connsiteX195" fmla="*/ 760659 w 1034979"/>
                  <a:gd name="connsiteY195" fmla="*/ 867708 h 1483062"/>
                  <a:gd name="connsiteX196" fmla="*/ 766374 w 1034979"/>
                  <a:gd name="connsiteY196" fmla="*/ 856278 h 1483062"/>
                  <a:gd name="connsiteX197" fmla="*/ 764469 w 1034979"/>
                  <a:gd name="connsiteY197" fmla="*/ 841038 h 1483062"/>
                  <a:gd name="connsiteX198" fmla="*/ 758754 w 1034979"/>
                  <a:gd name="connsiteY198" fmla="*/ 839133 h 1483062"/>
                  <a:gd name="connsiteX199" fmla="*/ 737799 w 1034979"/>
                  <a:gd name="connsiteY199" fmla="*/ 841038 h 1483062"/>
                  <a:gd name="connsiteX200" fmla="*/ 732084 w 1034979"/>
                  <a:gd name="connsiteY200" fmla="*/ 844848 h 1483062"/>
                  <a:gd name="connsiteX201" fmla="*/ 720654 w 1034979"/>
                  <a:gd name="connsiteY201" fmla="*/ 848658 h 1483062"/>
                  <a:gd name="connsiteX202" fmla="*/ 716844 w 1034979"/>
                  <a:gd name="connsiteY202" fmla="*/ 854373 h 1483062"/>
                  <a:gd name="connsiteX203" fmla="*/ 711129 w 1034979"/>
                  <a:gd name="connsiteY203" fmla="*/ 856278 h 1483062"/>
                  <a:gd name="connsiteX204" fmla="*/ 705414 w 1034979"/>
                  <a:gd name="connsiteY204" fmla="*/ 860088 h 1483062"/>
                  <a:gd name="connsiteX205" fmla="*/ 699699 w 1034979"/>
                  <a:gd name="connsiteY205" fmla="*/ 865803 h 1483062"/>
                  <a:gd name="connsiteX206" fmla="*/ 692079 w 1034979"/>
                  <a:gd name="connsiteY206" fmla="*/ 869613 h 1483062"/>
                  <a:gd name="connsiteX207" fmla="*/ 650169 w 1034979"/>
                  <a:gd name="connsiteY207" fmla="*/ 898188 h 1483062"/>
                  <a:gd name="connsiteX208" fmla="*/ 636834 w 1034979"/>
                  <a:gd name="connsiteY208" fmla="*/ 909618 h 1483062"/>
                  <a:gd name="connsiteX209" fmla="*/ 627309 w 1034979"/>
                  <a:gd name="connsiteY209" fmla="*/ 926763 h 1483062"/>
                  <a:gd name="connsiteX210" fmla="*/ 602544 w 1034979"/>
                  <a:gd name="connsiteY210" fmla="*/ 932478 h 1483062"/>
                  <a:gd name="connsiteX211" fmla="*/ 589209 w 1034979"/>
                  <a:gd name="connsiteY211" fmla="*/ 936288 h 1483062"/>
                  <a:gd name="connsiteX212" fmla="*/ 573969 w 1034979"/>
                  <a:gd name="connsiteY212" fmla="*/ 934383 h 1483062"/>
                  <a:gd name="connsiteX213" fmla="*/ 562539 w 1034979"/>
                  <a:gd name="connsiteY213" fmla="*/ 930573 h 1483062"/>
                  <a:gd name="connsiteX214" fmla="*/ 551109 w 1034979"/>
                  <a:gd name="connsiteY214" fmla="*/ 926763 h 1483062"/>
                  <a:gd name="connsiteX215" fmla="*/ 539679 w 1034979"/>
                  <a:gd name="connsiteY215" fmla="*/ 922953 h 1483062"/>
                  <a:gd name="connsiteX216" fmla="*/ 533964 w 1034979"/>
                  <a:gd name="connsiteY216" fmla="*/ 921048 h 1483062"/>
                  <a:gd name="connsiteX217" fmla="*/ 528249 w 1034979"/>
                  <a:gd name="connsiteY217" fmla="*/ 917238 h 1483062"/>
                  <a:gd name="connsiteX218" fmla="*/ 516819 w 1034979"/>
                  <a:gd name="connsiteY218" fmla="*/ 911523 h 1483062"/>
                  <a:gd name="connsiteX219" fmla="*/ 509199 w 1034979"/>
                  <a:gd name="connsiteY219" fmla="*/ 900093 h 1483062"/>
                  <a:gd name="connsiteX220" fmla="*/ 505389 w 1034979"/>
                  <a:gd name="connsiteY220" fmla="*/ 879138 h 1483062"/>
                  <a:gd name="connsiteX221" fmla="*/ 507294 w 1034979"/>
                  <a:gd name="connsiteY221" fmla="*/ 814368 h 1483062"/>
                  <a:gd name="connsiteX222" fmla="*/ 513009 w 1034979"/>
                  <a:gd name="connsiteY222" fmla="*/ 801033 h 1483062"/>
                  <a:gd name="connsiteX223" fmla="*/ 503484 w 1034979"/>
                  <a:gd name="connsiteY223" fmla="*/ 324783 h 1483062"/>
                  <a:gd name="connsiteX224" fmla="*/ 490149 w 1034979"/>
                  <a:gd name="connsiteY224" fmla="*/ 6648 h 1483062"/>
                  <a:gd name="connsiteX225" fmla="*/ 488244 w 1034979"/>
                  <a:gd name="connsiteY225" fmla="*/ 933 h 1483062"/>
                  <a:gd name="connsiteX226" fmla="*/ 419664 w 1034979"/>
                  <a:gd name="connsiteY226" fmla="*/ 27603 h 1483062"/>
                  <a:gd name="connsiteX227" fmla="*/ 423474 w 1034979"/>
                  <a:gd name="connsiteY227" fmla="*/ 39033 h 1483062"/>
                  <a:gd name="connsiteX228" fmla="*/ 429189 w 1034979"/>
                  <a:gd name="connsiteY228" fmla="*/ 204768 h 1483062"/>
                  <a:gd name="connsiteX229" fmla="*/ 440619 w 1034979"/>
                  <a:gd name="connsiteY229" fmla="*/ 387648 h 1483062"/>
                  <a:gd name="connsiteX230" fmla="*/ 425379 w 1034979"/>
                  <a:gd name="connsiteY230" fmla="*/ 684828 h 1483062"/>
                  <a:gd name="connsiteX231" fmla="*/ 417759 w 1034979"/>
                  <a:gd name="connsiteY231" fmla="*/ 812463 h 1483062"/>
                  <a:gd name="connsiteX232" fmla="*/ 413949 w 1034979"/>
                  <a:gd name="connsiteY232" fmla="*/ 829608 h 1483062"/>
                  <a:gd name="connsiteX233" fmla="*/ 417759 w 1034979"/>
                  <a:gd name="connsiteY233" fmla="*/ 850563 h 1483062"/>
                  <a:gd name="connsiteX234" fmla="*/ 421569 w 1034979"/>
                  <a:gd name="connsiteY234" fmla="*/ 856278 h 1483062"/>
                  <a:gd name="connsiteX235" fmla="*/ 425379 w 1034979"/>
                  <a:gd name="connsiteY235" fmla="*/ 867708 h 1483062"/>
                  <a:gd name="connsiteX236" fmla="*/ 423474 w 1034979"/>
                  <a:gd name="connsiteY236" fmla="*/ 894378 h 1483062"/>
                  <a:gd name="connsiteX237" fmla="*/ 417759 w 1034979"/>
                  <a:gd name="connsiteY237" fmla="*/ 896283 h 1483062"/>
                  <a:gd name="connsiteX238" fmla="*/ 412044 w 1034979"/>
                  <a:gd name="connsiteY238" fmla="*/ 900093 h 1483062"/>
                  <a:gd name="connsiteX239" fmla="*/ 421569 w 1034979"/>
                  <a:gd name="connsiteY239" fmla="*/ 896283 h 1483062"/>
                  <a:gd name="connsiteX0" fmla="*/ 421569 w 1034979"/>
                  <a:gd name="connsiteY0" fmla="*/ 896283 h 1483062"/>
                  <a:gd name="connsiteX1" fmla="*/ 421569 w 1034979"/>
                  <a:gd name="connsiteY1" fmla="*/ 896283 h 1483062"/>
                  <a:gd name="connsiteX2" fmla="*/ 394899 w 1034979"/>
                  <a:gd name="connsiteY2" fmla="*/ 905808 h 1483062"/>
                  <a:gd name="connsiteX3" fmla="*/ 387279 w 1034979"/>
                  <a:gd name="connsiteY3" fmla="*/ 907713 h 1483062"/>
                  <a:gd name="connsiteX4" fmla="*/ 356799 w 1034979"/>
                  <a:gd name="connsiteY4" fmla="*/ 909618 h 1483062"/>
                  <a:gd name="connsiteX5" fmla="*/ 351084 w 1034979"/>
                  <a:gd name="connsiteY5" fmla="*/ 913428 h 1483062"/>
                  <a:gd name="connsiteX6" fmla="*/ 339654 w 1034979"/>
                  <a:gd name="connsiteY6" fmla="*/ 922953 h 1483062"/>
                  <a:gd name="connsiteX7" fmla="*/ 328224 w 1034979"/>
                  <a:gd name="connsiteY7" fmla="*/ 926763 h 1483062"/>
                  <a:gd name="connsiteX8" fmla="*/ 312984 w 1034979"/>
                  <a:gd name="connsiteY8" fmla="*/ 932478 h 1483062"/>
                  <a:gd name="connsiteX9" fmla="*/ 265359 w 1034979"/>
                  <a:gd name="connsiteY9" fmla="*/ 928668 h 1483062"/>
                  <a:gd name="connsiteX10" fmla="*/ 253929 w 1034979"/>
                  <a:gd name="connsiteY10" fmla="*/ 924858 h 1483062"/>
                  <a:gd name="connsiteX11" fmla="*/ 242499 w 1034979"/>
                  <a:gd name="connsiteY11" fmla="*/ 921048 h 1483062"/>
                  <a:gd name="connsiteX12" fmla="*/ 236784 w 1034979"/>
                  <a:gd name="connsiteY12" fmla="*/ 919143 h 1483062"/>
                  <a:gd name="connsiteX13" fmla="*/ 231069 w 1034979"/>
                  <a:gd name="connsiteY13" fmla="*/ 917238 h 1483062"/>
                  <a:gd name="connsiteX14" fmla="*/ 219639 w 1034979"/>
                  <a:gd name="connsiteY14" fmla="*/ 915333 h 1483062"/>
                  <a:gd name="connsiteX15" fmla="*/ 213924 w 1034979"/>
                  <a:gd name="connsiteY15" fmla="*/ 913428 h 1483062"/>
                  <a:gd name="connsiteX16" fmla="*/ 206304 w 1034979"/>
                  <a:gd name="connsiteY16" fmla="*/ 911523 h 1483062"/>
                  <a:gd name="connsiteX17" fmla="*/ 194874 w 1034979"/>
                  <a:gd name="connsiteY17" fmla="*/ 907713 h 1483062"/>
                  <a:gd name="connsiteX18" fmla="*/ 189159 w 1034979"/>
                  <a:gd name="connsiteY18" fmla="*/ 905808 h 1483062"/>
                  <a:gd name="connsiteX19" fmla="*/ 181539 w 1034979"/>
                  <a:gd name="connsiteY19" fmla="*/ 903903 h 1483062"/>
                  <a:gd name="connsiteX20" fmla="*/ 170109 w 1034979"/>
                  <a:gd name="connsiteY20" fmla="*/ 898188 h 1483062"/>
                  <a:gd name="connsiteX21" fmla="*/ 164394 w 1034979"/>
                  <a:gd name="connsiteY21" fmla="*/ 894378 h 1483062"/>
                  <a:gd name="connsiteX22" fmla="*/ 156774 w 1034979"/>
                  <a:gd name="connsiteY22" fmla="*/ 882948 h 1483062"/>
                  <a:gd name="connsiteX23" fmla="*/ 145344 w 1034979"/>
                  <a:gd name="connsiteY23" fmla="*/ 879138 h 1483062"/>
                  <a:gd name="connsiteX24" fmla="*/ 139629 w 1034979"/>
                  <a:gd name="connsiteY24" fmla="*/ 875328 h 1483062"/>
                  <a:gd name="connsiteX25" fmla="*/ 133914 w 1034979"/>
                  <a:gd name="connsiteY25" fmla="*/ 873423 h 1483062"/>
                  <a:gd name="connsiteX26" fmla="*/ 116769 w 1034979"/>
                  <a:gd name="connsiteY26" fmla="*/ 869613 h 1483062"/>
                  <a:gd name="connsiteX27" fmla="*/ 111054 w 1034979"/>
                  <a:gd name="connsiteY27" fmla="*/ 863898 h 1483062"/>
                  <a:gd name="connsiteX28" fmla="*/ 101529 w 1034979"/>
                  <a:gd name="connsiteY28" fmla="*/ 846753 h 1483062"/>
                  <a:gd name="connsiteX29" fmla="*/ 84384 w 1034979"/>
                  <a:gd name="connsiteY29" fmla="*/ 839133 h 1483062"/>
                  <a:gd name="connsiteX30" fmla="*/ 78669 w 1034979"/>
                  <a:gd name="connsiteY30" fmla="*/ 837228 h 1483062"/>
                  <a:gd name="connsiteX31" fmla="*/ 59619 w 1034979"/>
                  <a:gd name="connsiteY31" fmla="*/ 841038 h 1483062"/>
                  <a:gd name="connsiteX32" fmla="*/ 53904 w 1034979"/>
                  <a:gd name="connsiteY32" fmla="*/ 844848 h 1483062"/>
                  <a:gd name="connsiteX33" fmla="*/ 50094 w 1034979"/>
                  <a:gd name="connsiteY33" fmla="*/ 850563 h 1483062"/>
                  <a:gd name="connsiteX34" fmla="*/ 46284 w 1034979"/>
                  <a:gd name="connsiteY34" fmla="*/ 861993 h 1483062"/>
                  <a:gd name="connsiteX35" fmla="*/ 50094 w 1034979"/>
                  <a:gd name="connsiteY35" fmla="*/ 900093 h 1483062"/>
                  <a:gd name="connsiteX36" fmla="*/ 53904 w 1034979"/>
                  <a:gd name="connsiteY36" fmla="*/ 905808 h 1483062"/>
                  <a:gd name="connsiteX37" fmla="*/ 59619 w 1034979"/>
                  <a:gd name="connsiteY37" fmla="*/ 909618 h 1483062"/>
                  <a:gd name="connsiteX38" fmla="*/ 63429 w 1034979"/>
                  <a:gd name="connsiteY38" fmla="*/ 915333 h 1483062"/>
                  <a:gd name="connsiteX39" fmla="*/ 80574 w 1034979"/>
                  <a:gd name="connsiteY39" fmla="*/ 924858 h 1483062"/>
                  <a:gd name="connsiteX40" fmla="*/ 103434 w 1034979"/>
                  <a:gd name="connsiteY40" fmla="*/ 926763 h 1483062"/>
                  <a:gd name="connsiteX41" fmla="*/ 124389 w 1034979"/>
                  <a:gd name="connsiteY41" fmla="*/ 932478 h 1483062"/>
                  <a:gd name="connsiteX42" fmla="*/ 130104 w 1034979"/>
                  <a:gd name="connsiteY42" fmla="*/ 934383 h 1483062"/>
                  <a:gd name="connsiteX43" fmla="*/ 135819 w 1034979"/>
                  <a:gd name="connsiteY43" fmla="*/ 940098 h 1483062"/>
                  <a:gd name="connsiteX44" fmla="*/ 143439 w 1034979"/>
                  <a:gd name="connsiteY44" fmla="*/ 942003 h 1483062"/>
                  <a:gd name="connsiteX45" fmla="*/ 166299 w 1034979"/>
                  <a:gd name="connsiteY45" fmla="*/ 945813 h 1483062"/>
                  <a:gd name="connsiteX46" fmla="*/ 191064 w 1034979"/>
                  <a:gd name="connsiteY46" fmla="*/ 951528 h 1483062"/>
                  <a:gd name="connsiteX47" fmla="*/ 208209 w 1034979"/>
                  <a:gd name="connsiteY47" fmla="*/ 957243 h 1483062"/>
                  <a:gd name="connsiteX48" fmla="*/ 213924 w 1034979"/>
                  <a:gd name="connsiteY48" fmla="*/ 959148 h 1483062"/>
                  <a:gd name="connsiteX49" fmla="*/ 229164 w 1034979"/>
                  <a:gd name="connsiteY49" fmla="*/ 962958 h 1483062"/>
                  <a:gd name="connsiteX50" fmla="*/ 248214 w 1034979"/>
                  <a:gd name="connsiteY50" fmla="*/ 968673 h 1483062"/>
                  <a:gd name="connsiteX51" fmla="*/ 253929 w 1034979"/>
                  <a:gd name="connsiteY51" fmla="*/ 972483 h 1483062"/>
                  <a:gd name="connsiteX52" fmla="*/ 267264 w 1034979"/>
                  <a:gd name="connsiteY52" fmla="*/ 987723 h 1483062"/>
                  <a:gd name="connsiteX53" fmla="*/ 272979 w 1034979"/>
                  <a:gd name="connsiteY53" fmla="*/ 1006773 h 1483062"/>
                  <a:gd name="connsiteX54" fmla="*/ 274884 w 1034979"/>
                  <a:gd name="connsiteY54" fmla="*/ 1012488 h 1483062"/>
                  <a:gd name="connsiteX55" fmla="*/ 276789 w 1034979"/>
                  <a:gd name="connsiteY55" fmla="*/ 1018203 h 1483062"/>
                  <a:gd name="connsiteX56" fmla="*/ 278694 w 1034979"/>
                  <a:gd name="connsiteY56" fmla="*/ 1042968 h 1483062"/>
                  <a:gd name="connsiteX57" fmla="*/ 280599 w 1034979"/>
                  <a:gd name="connsiteY57" fmla="*/ 1048683 h 1483062"/>
                  <a:gd name="connsiteX58" fmla="*/ 278694 w 1034979"/>
                  <a:gd name="connsiteY58" fmla="*/ 1067733 h 1483062"/>
                  <a:gd name="connsiteX59" fmla="*/ 276789 w 1034979"/>
                  <a:gd name="connsiteY59" fmla="*/ 1077258 h 1483062"/>
                  <a:gd name="connsiteX60" fmla="*/ 263454 w 1034979"/>
                  <a:gd name="connsiteY60" fmla="*/ 1090593 h 1483062"/>
                  <a:gd name="connsiteX61" fmla="*/ 252024 w 1034979"/>
                  <a:gd name="connsiteY61" fmla="*/ 1098213 h 1483062"/>
                  <a:gd name="connsiteX62" fmla="*/ 240594 w 1034979"/>
                  <a:gd name="connsiteY62" fmla="*/ 1102023 h 1483062"/>
                  <a:gd name="connsiteX63" fmla="*/ 126294 w 1034979"/>
                  <a:gd name="connsiteY63" fmla="*/ 1102023 h 1483062"/>
                  <a:gd name="connsiteX64" fmla="*/ 120579 w 1034979"/>
                  <a:gd name="connsiteY64" fmla="*/ 1103928 h 1483062"/>
                  <a:gd name="connsiteX65" fmla="*/ 105339 w 1034979"/>
                  <a:gd name="connsiteY65" fmla="*/ 1105833 h 1483062"/>
                  <a:gd name="connsiteX66" fmla="*/ 88194 w 1034979"/>
                  <a:gd name="connsiteY66" fmla="*/ 1111548 h 1483062"/>
                  <a:gd name="connsiteX67" fmla="*/ 82479 w 1034979"/>
                  <a:gd name="connsiteY67" fmla="*/ 1113453 h 1483062"/>
                  <a:gd name="connsiteX68" fmla="*/ 76764 w 1034979"/>
                  <a:gd name="connsiteY68" fmla="*/ 1117263 h 1483062"/>
                  <a:gd name="connsiteX69" fmla="*/ 65334 w 1034979"/>
                  <a:gd name="connsiteY69" fmla="*/ 1119168 h 1483062"/>
                  <a:gd name="connsiteX70" fmla="*/ 27234 w 1034979"/>
                  <a:gd name="connsiteY70" fmla="*/ 1121073 h 1483062"/>
                  <a:gd name="connsiteX71" fmla="*/ 15804 w 1034979"/>
                  <a:gd name="connsiteY71" fmla="*/ 1126788 h 1483062"/>
                  <a:gd name="connsiteX72" fmla="*/ 6279 w 1034979"/>
                  <a:gd name="connsiteY72" fmla="*/ 1136313 h 1483062"/>
                  <a:gd name="connsiteX73" fmla="*/ 4374 w 1034979"/>
                  <a:gd name="connsiteY73" fmla="*/ 1142028 h 1483062"/>
                  <a:gd name="connsiteX74" fmla="*/ 564 w 1034979"/>
                  <a:gd name="connsiteY74" fmla="*/ 1147743 h 1483062"/>
                  <a:gd name="connsiteX75" fmla="*/ 6279 w 1034979"/>
                  <a:gd name="connsiteY75" fmla="*/ 1180128 h 1483062"/>
                  <a:gd name="connsiteX76" fmla="*/ 11994 w 1034979"/>
                  <a:gd name="connsiteY76" fmla="*/ 1183938 h 1483062"/>
                  <a:gd name="connsiteX77" fmla="*/ 17709 w 1034979"/>
                  <a:gd name="connsiteY77" fmla="*/ 1185843 h 1483062"/>
                  <a:gd name="connsiteX78" fmla="*/ 145344 w 1034979"/>
                  <a:gd name="connsiteY78" fmla="*/ 1183938 h 1483062"/>
                  <a:gd name="connsiteX79" fmla="*/ 152964 w 1034979"/>
                  <a:gd name="connsiteY79" fmla="*/ 1182033 h 1483062"/>
                  <a:gd name="connsiteX80" fmla="*/ 303459 w 1034979"/>
                  <a:gd name="connsiteY80" fmla="*/ 1176318 h 1483062"/>
                  <a:gd name="connsiteX81" fmla="*/ 318699 w 1034979"/>
                  <a:gd name="connsiteY81" fmla="*/ 1183938 h 1483062"/>
                  <a:gd name="connsiteX82" fmla="*/ 330129 w 1034979"/>
                  <a:gd name="connsiteY82" fmla="*/ 1189653 h 1483062"/>
                  <a:gd name="connsiteX83" fmla="*/ 333939 w 1034979"/>
                  <a:gd name="connsiteY83" fmla="*/ 1195368 h 1483062"/>
                  <a:gd name="connsiteX84" fmla="*/ 339654 w 1034979"/>
                  <a:gd name="connsiteY84" fmla="*/ 1197273 h 1483062"/>
                  <a:gd name="connsiteX85" fmla="*/ 351084 w 1034979"/>
                  <a:gd name="connsiteY85" fmla="*/ 1204893 h 1483062"/>
                  <a:gd name="connsiteX86" fmla="*/ 356799 w 1034979"/>
                  <a:gd name="connsiteY86" fmla="*/ 1208703 h 1483062"/>
                  <a:gd name="connsiteX87" fmla="*/ 360609 w 1034979"/>
                  <a:gd name="connsiteY87" fmla="*/ 1214418 h 1483062"/>
                  <a:gd name="connsiteX88" fmla="*/ 366324 w 1034979"/>
                  <a:gd name="connsiteY88" fmla="*/ 1225848 h 1483062"/>
                  <a:gd name="connsiteX89" fmla="*/ 362514 w 1034979"/>
                  <a:gd name="connsiteY89" fmla="*/ 1252518 h 1483062"/>
                  <a:gd name="connsiteX90" fmla="*/ 358704 w 1034979"/>
                  <a:gd name="connsiteY90" fmla="*/ 1258233 h 1483062"/>
                  <a:gd name="connsiteX91" fmla="*/ 356799 w 1034979"/>
                  <a:gd name="connsiteY91" fmla="*/ 1263948 h 1483062"/>
                  <a:gd name="connsiteX92" fmla="*/ 352989 w 1034979"/>
                  <a:gd name="connsiteY92" fmla="*/ 1269663 h 1483062"/>
                  <a:gd name="connsiteX93" fmla="*/ 351084 w 1034979"/>
                  <a:gd name="connsiteY93" fmla="*/ 1275378 h 1483062"/>
                  <a:gd name="connsiteX94" fmla="*/ 347274 w 1034979"/>
                  <a:gd name="connsiteY94" fmla="*/ 1281093 h 1483062"/>
                  <a:gd name="connsiteX95" fmla="*/ 330129 w 1034979"/>
                  <a:gd name="connsiteY95" fmla="*/ 1347768 h 1483062"/>
                  <a:gd name="connsiteX96" fmla="*/ 328224 w 1034979"/>
                  <a:gd name="connsiteY96" fmla="*/ 1399203 h 1483062"/>
                  <a:gd name="connsiteX97" fmla="*/ 330129 w 1034979"/>
                  <a:gd name="connsiteY97" fmla="*/ 1423968 h 1483062"/>
                  <a:gd name="connsiteX98" fmla="*/ 332034 w 1034979"/>
                  <a:gd name="connsiteY98" fmla="*/ 1429683 h 1483062"/>
                  <a:gd name="connsiteX99" fmla="*/ 335844 w 1034979"/>
                  <a:gd name="connsiteY99" fmla="*/ 1433493 h 1483062"/>
                  <a:gd name="connsiteX100" fmla="*/ 364419 w 1034979"/>
                  <a:gd name="connsiteY100" fmla="*/ 1479213 h 1483062"/>
                  <a:gd name="connsiteX101" fmla="*/ 387279 w 1034979"/>
                  <a:gd name="connsiteY101" fmla="*/ 1481118 h 1483062"/>
                  <a:gd name="connsiteX102" fmla="*/ 392994 w 1034979"/>
                  <a:gd name="connsiteY102" fmla="*/ 1475403 h 1483062"/>
                  <a:gd name="connsiteX103" fmla="*/ 394899 w 1034979"/>
                  <a:gd name="connsiteY103" fmla="*/ 1463973 h 1483062"/>
                  <a:gd name="connsiteX104" fmla="*/ 396804 w 1034979"/>
                  <a:gd name="connsiteY104" fmla="*/ 1458258 h 1483062"/>
                  <a:gd name="connsiteX105" fmla="*/ 398709 w 1034979"/>
                  <a:gd name="connsiteY105" fmla="*/ 1441113 h 1483062"/>
                  <a:gd name="connsiteX106" fmla="*/ 400614 w 1034979"/>
                  <a:gd name="connsiteY106" fmla="*/ 1427778 h 1483062"/>
                  <a:gd name="connsiteX107" fmla="*/ 404424 w 1034979"/>
                  <a:gd name="connsiteY107" fmla="*/ 1370628 h 1483062"/>
                  <a:gd name="connsiteX108" fmla="*/ 410139 w 1034979"/>
                  <a:gd name="connsiteY108" fmla="*/ 1359198 h 1483062"/>
                  <a:gd name="connsiteX109" fmla="*/ 413949 w 1034979"/>
                  <a:gd name="connsiteY109" fmla="*/ 1345863 h 1483062"/>
                  <a:gd name="connsiteX110" fmla="*/ 415854 w 1034979"/>
                  <a:gd name="connsiteY110" fmla="*/ 1340148 h 1483062"/>
                  <a:gd name="connsiteX111" fmla="*/ 417759 w 1034979"/>
                  <a:gd name="connsiteY111" fmla="*/ 1326813 h 1483062"/>
                  <a:gd name="connsiteX112" fmla="*/ 421569 w 1034979"/>
                  <a:gd name="connsiteY112" fmla="*/ 1315383 h 1483062"/>
                  <a:gd name="connsiteX113" fmla="*/ 427284 w 1034979"/>
                  <a:gd name="connsiteY113" fmla="*/ 1302048 h 1483062"/>
                  <a:gd name="connsiteX114" fmla="*/ 436809 w 1034979"/>
                  <a:gd name="connsiteY114" fmla="*/ 1290618 h 1483062"/>
                  <a:gd name="connsiteX115" fmla="*/ 450144 w 1034979"/>
                  <a:gd name="connsiteY115" fmla="*/ 1275378 h 1483062"/>
                  <a:gd name="connsiteX116" fmla="*/ 457764 w 1034979"/>
                  <a:gd name="connsiteY116" fmla="*/ 1263948 h 1483062"/>
                  <a:gd name="connsiteX117" fmla="*/ 461574 w 1034979"/>
                  <a:gd name="connsiteY117" fmla="*/ 1252518 h 1483062"/>
                  <a:gd name="connsiteX118" fmla="*/ 465384 w 1034979"/>
                  <a:gd name="connsiteY118" fmla="*/ 1237278 h 1483062"/>
                  <a:gd name="connsiteX119" fmla="*/ 467289 w 1034979"/>
                  <a:gd name="connsiteY119" fmla="*/ 1231563 h 1483062"/>
                  <a:gd name="connsiteX120" fmla="*/ 507294 w 1034979"/>
                  <a:gd name="connsiteY120" fmla="*/ 1225848 h 1483062"/>
                  <a:gd name="connsiteX121" fmla="*/ 535869 w 1034979"/>
                  <a:gd name="connsiteY121" fmla="*/ 1216323 h 1483062"/>
                  <a:gd name="connsiteX122" fmla="*/ 541584 w 1034979"/>
                  <a:gd name="connsiteY122" fmla="*/ 1214418 h 1483062"/>
                  <a:gd name="connsiteX123" fmla="*/ 547299 w 1034979"/>
                  <a:gd name="connsiteY123" fmla="*/ 1212513 h 1483062"/>
                  <a:gd name="connsiteX124" fmla="*/ 554919 w 1034979"/>
                  <a:gd name="connsiteY124" fmla="*/ 1210608 h 1483062"/>
                  <a:gd name="connsiteX125" fmla="*/ 573969 w 1034979"/>
                  <a:gd name="connsiteY125" fmla="*/ 1202988 h 1483062"/>
                  <a:gd name="connsiteX126" fmla="*/ 585399 w 1034979"/>
                  <a:gd name="connsiteY126" fmla="*/ 1199178 h 1483062"/>
                  <a:gd name="connsiteX127" fmla="*/ 720654 w 1034979"/>
                  <a:gd name="connsiteY127" fmla="*/ 1282998 h 1483062"/>
                  <a:gd name="connsiteX128" fmla="*/ 733989 w 1034979"/>
                  <a:gd name="connsiteY128" fmla="*/ 1292523 h 1483062"/>
                  <a:gd name="connsiteX129" fmla="*/ 743514 w 1034979"/>
                  <a:gd name="connsiteY129" fmla="*/ 1294428 h 1483062"/>
                  <a:gd name="connsiteX130" fmla="*/ 749229 w 1034979"/>
                  <a:gd name="connsiteY130" fmla="*/ 1296333 h 1483062"/>
                  <a:gd name="connsiteX131" fmla="*/ 762564 w 1034979"/>
                  <a:gd name="connsiteY131" fmla="*/ 1302048 h 1483062"/>
                  <a:gd name="connsiteX132" fmla="*/ 777804 w 1034979"/>
                  <a:gd name="connsiteY132" fmla="*/ 1300143 h 1483062"/>
                  <a:gd name="connsiteX133" fmla="*/ 789234 w 1034979"/>
                  <a:gd name="connsiteY133" fmla="*/ 1294428 h 1483062"/>
                  <a:gd name="connsiteX134" fmla="*/ 794949 w 1034979"/>
                  <a:gd name="connsiteY134" fmla="*/ 1292523 h 1483062"/>
                  <a:gd name="connsiteX135" fmla="*/ 802569 w 1034979"/>
                  <a:gd name="connsiteY135" fmla="*/ 1275378 h 1483062"/>
                  <a:gd name="connsiteX136" fmla="*/ 800664 w 1034979"/>
                  <a:gd name="connsiteY136" fmla="*/ 1250613 h 1483062"/>
                  <a:gd name="connsiteX137" fmla="*/ 798759 w 1034979"/>
                  <a:gd name="connsiteY137" fmla="*/ 1244898 h 1483062"/>
                  <a:gd name="connsiteX138" fmla="*/ 796854 w 1034979"/>
                  <a:gd name="connsiteY138" fmla="*/ 1237278 h 1483062"/>
                  <a:gd name="connsiteX139" fmla="*/ 783519 w 1034979"/>
                  <a:gd name="connsiteY139" fmla="*/ 1220133 h 1483062"/>
                  <a:gd name="connsiteX140" fmla="*/ 773994 w 1034979"/>
                  <a:gd name="connsiteY140" fmla="*/ 1214418 h 1483062"/>
                  <a:gd name="connsiteX141" fmla="*/ 648264 w 1034979"/>
                  <a:gd name="connsiteY141" fmla="*/ 1122978 h 1483062"/>
                  <a:gd name="connsiteX142" fmla="*/ 644454 w 1034979"/>
                  <a:gd name="connsiteY142" fmla="*/ 1105833 h 1483062"/>
                  <a:gd name="connsiteX143" fmla="*/ 646359 w 1034979"/>
                  <a:gd name="connsiteY143" fmla="*/ 1098213 h 1483062"/>
                  <a:gd name="connsiteX144" fmla="*/ 650169 w 1034979"/>
                  <a:gd name="connsiteY144" fmla="*/ 1081068 h 1483062"/>
                  <a:gd name="connsiteX145" fmla="*/ 653979 w 1034979"/>
                  <a:gd name="connsiteY145" fmla="*/ 1075353 h 1483062"/>
                  <a:gd name="connsiteX146" fmla="*/ 655884 w 1034979"/>
                  <a:gd name="connsiteY146" fmla="*/ 1069638 h 1483062"/>
                  <a:gd name="connsiteX147" fmla="*/ 661599 w 1034979"/>
                  <a:gd name="connsiteY147" fmla="*/ 1067733 h 1483062"/>
                  <a:gd name="connsiteX148" fmla="*/ 671124 w 1034979"/>
                  <a:gd name="connsiteY148" fmla="*/ 1056303 h 1483062"/>
                  <a:gd name="connsiteX149" fmla="*/ 724464 w 1034979"/>
                  <a:gd name="connsiteY149" fmla="*/ 1048683 h 1483062"/>
                  <a:gd name="connsiteX150" fmla="*/ 842574 w 1034979"/>
                  <a:gd name="connsiteY150" fmla="*/ 1050588 h 1483062"/>
                  <a:gd name="connsiteX151" fmla="*/ 871149 w 1034979"/>
                  <a:gd name="connsiteY151" fmla="*/ 1052493 h 1483062"/>
                  <a:gd name="connsiteX152" fmla="*/ 899724 w 1034979"/>
                  <a:gd name="connsiteY152" fmla="*/ 1058208 h 1483062"/>
                  <a:gd name="connsiteX153" fmla="*/ 922584 w 1034979"/>
                  <a:gd name="connsiteY153" fmla="*/ 1062018 h 1483062"/>
                  <a:gd name="connsiteX154" fmla="*/ 951159 w 1034979"/>
                  <a:gd name="connsiteY154" fmla="*/ 1067733 h 1483062"/>
                  <a:gd name="connsiteX155" fmla="*/ 956874 w 1034979"/>
                  <a:gd name="connsiteY155" fmla="*/ 1067733 h 1483062"/>
                  <a:gd name="connsiteX156" fmla="*/ 1002594 w 1034979"/>
                  <a:gd name="connsiteY156" fmla="*/ 1065828 h 1483062"/>
                  <a:gd name="connsiteX157" fmla="*/ 1031169 w 1034979"/>
                  <a:gd name="connsiteY157" fmla="*/ 1058208 h 1483062"/>
                  <a:gd name="connsiteX158" fmla="*/ 1034979 w 1034979"/>
                  <a:gd name="connsiteY158" fmla="*/ 1052493 h 1483062"/>
                  <a:gd name="connsiteX159" fmla="*/ 1033074 w 1034979"/>
                  <a:gd name="connsiteY159" fmla="*/ 1033443 h 1483062"/>
                  <a:gd name="connsiteX160" fmla="*/ 1027359 w 1034979"/>
                  <a:gd name="connsiteY160" fmla="*/ 1029633 h 1483062"/>
                  <a:gd name="connsiteX161" fmla="*/ 1012119 w 1034979"/>
                  <a:gd name="connsiteY161" fmla="*/ 1027728 h 1483062"/>
                  <a:gd name="connsiteX162" fmla="*/ 1006404 w 1034979"/>
                  <a:gd name="connsiteY162" fmla="*/ 1025823 h 1483062"/>
                  <a:gd name="connsiteX163" fmla="*/ 998784 w 1034979"/>
                  <a:gd name="connsiteY163" fmla="*/ 1023918 h 1483062"/>
                  <a:gd name="connsiteX164" fmla="*/ 987354 w 1034979"/>
                  <a:gd name="connsiteY164" fmla="*/ 1016298 h 1483062"/>
                  <a:gd name="connsiteX165" fmla="*/ 975924 w 1034979"/>
                  <a:gd name="connsiteY165" fmla="*/ 1012488 h 1483062"/>
                  <a:gd name="connsiteX166" fmla="*/ 970209 w 1034979"/>
                  <a:gd name="connsiteY166" fmla="*/ 1010583 h 1483062"/>
                  <a:gd name="connsiteX167" fmla="*/ 962589 w 1034979"/>
                  <a:gd name="connsiteY167" fmla="*/ 1008678 h 1483062"/>
                  <a:gd name="connsiteX168" fmla="*/ 956874 w 1034979"/>
                  <a:gd name="connsiteY168" fmla="*/ 1006773 h 1483062"/>
                  <a:gd name="connsiteX169" fmla="*/ 935919 w 1034979"/>
                  <a:gd name="connsiteY169" fmla="*/ 1001058 h 1483062"/>
                  <a:gd name="connsiteX170" fmla="*/ 930204 w 1034979"/>
                  <a:gd name="connsiteY170" fmla="*/ 999153 h 1483062"/>
                  <a:gd name="connsiteX171" fmla="*/ 825429 w 1034979"/>
                  <a:gd name="connsiteY171" fmla="*/ 1001058 h 1483062"/>
                  <a:gd name="connsiteX172" fmla="*/ 819714 w 1034979"/>
                  <a:gd name="connsiteY172" fmla="*/ 1002963 h 1483062"/>
                  <a:gd name="connsiteX173" fmla="*/ 730179 w 1034979"/>
                  <a:gd name="connsiteY173" fmla="*/ 1004868 h 1483062"/>
                  <a:gd name="connsiteX174" fmla="*/ 716844 w 1034979"/>
                  <a:gd name="connsiteY174" fmla="*/ 1008678 h 1483062"/>
                  <a:gd name="connsiteX175" fmla="*/ 695889 w 1034979"/>
                  <a:gd name="connsiteY175" fmla="*/ 1010583 h 1483062"/>
                  <a:gd name="connsiteX176" fmla="*/ 669219 w 1034979"/>
                  <a:gd name="connsiteY176" fmla="*/ 1012488 h 1483062"/>
                  <a:gd name="connsiteX177" fmla="*/ 669219 w 1034979"/>
                  <a:gd name="connsiteY177" fmla="*/ 1012488 h 1483062"/>
                  <a:gd name="connsiteX178" fmla="*/ 646359 w 1034979"/>
                  <a:gd name="connsiteY178" fmla="*/ 1016298 h 1483062"/>
                  <a:gd name="connsiteX179" fmla="*/ 642549 w 1034979"/>
                  <a:gd name="connsiteY179" fmla="*/ 1004868 h 1483062"/>
                  <a:gd name="connsiteX180" fmla="*/ 640644 w 1034979"/>
                  <a:gd name="connsiteY180" fmla="*/ 999153 h 1483062"/>
                  <a:gd name="connsiteX181" fmla="*/ 642549 w 1034979"/>
                  <a:gd name="connsiteY181" fmla="*/ 982008 h 1483062"/>
                  <a:gd name="connsiteX182" fmla="*/ 644454 w 1034979"/>
                  <a:gd name="connsiteY182" fmla="*/ 976293 h 1483062"/>
                  <a:gd name="connsiteX183" fmla="*/ 661599 w 1034979"/>
                  <a:gd name="connsiteY183" fmla="*/ 966768 h 1483062"/>
                  <a:gd name="connsiteX184" fmla="*/ 673029 w 1034979"/>
                  <a:gd name="connsiteY184" fmla="*/ 959148 h 1483062"/>
                  <a:gd name="connsiteX185" fmla="*/ 674934 w 1034979"/>
                  <a:gd name="connsiteY185" fmla="*/ 953433 h 1483062"/>
                  <a:gd name="connsiteX186" fmla="*/ 680649 w 1034979"/>
                  <a:gd name="connsiteY186" fmla="*/ 951528 h 1483062"/>
                  <a:gd name="connsiteX187" fmla="*/ 686364 w 1034979"/>
                  <a:gd name="connsiteY187" fmla="*/ 947718 h 1483062"/>
                  <a:gd name="connsiteX188" fmla="*/ 695889 w 1034979"/>
                  <a:gd name="connsiteY188" fmla="*/ 938193 h 1483062"/>
                  <a:gd name="connsiteX189" fmla="*/ 705414 w 1034979"/>
                  <a:gd name="connsiteY189" fmla="*/ 926763 h 1483062"/>
                  <a:gd name="connsiteX190" fmla="*/ 716844 w 1034979"/>
                  <a:gd name="connsiteY190" fmla="*/ 919143 h 1483062"/>
                  <a:gd name="connsiteX191" fmla="*/ 732084 w 1034979"/>
                  <a:gd name="connsiteY191" fmla="*/ 905808 h 1483062"/>
                  <a:gd name="connsiteX192" fmla="*/ 741609 w 1034979"/>
                  <a:gd name="connsiteY192" fmla="*/ 894378 h 1483062"/>
                  <a:gd name="connsiteX193" fmla="*/ 753039 w 1034979"/>
                  <a:gd name="connsiteY193" fmla="*/ 884853 h 1483062"/>
                  <a:gd name="connsiteX194" fmla="*/ 758754 w 1034979"/>
                  <a:gd name="connsiteY194" fmla="*/ 873423 h 1483062"/>
                  <a:gd name="connsiteX195" fmla="*/ 760659 w 1034979"/>
                  <a:gd name="connsiteY195" fmla="*/ 867708 h 1483062"/>
                  <a:gd name="connsiteX196" fmla="*/ 766374 w 1034979"/>
                  <a:gd name="connsiteY196" fmla="*/ 856278 h 1483062"/>
                  <a:gd name="connsiteX197" fmla="*/ 764469 w 1034979"/>
                  <a:gd name="connsiteY197" fmla="*/ 841038 h 1483062"/>
                  <a:gd name="connsiteX198" fmla="*/ 758754 w 1034979"/>
                  <a:gd name="connsiteY198" fmla="*/ 839133 h 1483062"/>
                  <a:gd name="connsiteX199" fmla="*/ 737799 w 1034979"/>
                  <a:gd name="connsiteY199" fmla="*/ 841038 h 1483062"/>
                  <a:gd name="connsiteX200" fmla="*/ 732084 w 1034979"/>
                  <a:gd name="connsiteY200" fmla="*/ 844848 h 1483062"/>
                  <a:gd name="connsiteX201" fmla="*/ 720654 w 1034979"/>
                  <a:gd name="connsiteY201" fmla="*/ 848658 h 1483062"/>
                  <a:gd name="connsiteX202" fmla="*/ 716844 w 1034979"/>
                  <a:gd name="connsiteY202" fmla="*/ 854373 h 1483062"/>
                  <a:gd name="connsiteX203" fmla="*/ 711129 w 1034979"/>
                  <a:gd name="connsiteY203" fmla="*/ 856278 h 1483062"/>
                  <a:gd name="connsiteX204" fmla="*/ 705414 w 1034979"/>
                  <a:gd name="connsiteY204" fmla="*/ 860088 h 1483062"/>
                  <a:gd name="connsiteX205" fmla="*/ 699699 w 1034979"/>
                  <a:gd name="connsiteY205" fmla="*/ 865803 h 1483062"/>
                  <a:gd name="connsiteX206" fmla="*/ 692079 w 1034979"/>
                  <a:gd name="connsiteY206" fmla="*/ 869613 h 1483062"/>
                  <a:gd name="connsiteX207" fmla="*/ 650169 w 1034979"/>
                  <a:gd name="connsiteY207" fmla="*/ 898188 h 1483062"/>
                  <a:gd name="connsiteX208" fmla="*/ 636834 w 1034979"/>
                  <a:gd name="connsiteY208" fmla="*/ 909618 h 1483062"/>
                  <a:gd name="connsiteX209" fmla="*/ 627309 w 1034979"/>
                  <a:gd name="connsiteY209" fmla="*/ 926763 h 1483062"/>
                  <a:gd name="connsiteX210" fmla="*/ 602544 w 1034979"/>
                  <a:gd name="connsiteY210" fmla="*/ 932478 h 1483062"/>
                  <a:gd name="connsiteX211" fmla="*/ 589209 w 1034979"/>
                  <a:gd name="connsiteY211" fmla="*/ 936288 h 1483062"/>
                  <a:gd name="connsiteX212" fmla="*/ 573969 w 1034979"/>
                  <a:gd name="connsiteY212" fmla="*/ 934383 h 1483062"/>
                  <a:gd name="connsiteX213" fmla="*/ 562539 w 1034979"/>
                  <a:gd name="connsiteY213" fmla="*/ 930573 h 1483062"/>
                  <a:gd name="connsiteX214" fmla="*/ 551109 w 1034979"/>
                  <a:gd name="connsiteY214" fmla="*/ 926763 h 1483062"/>
                  <a:gd name="connsiteX215" fmla="*/ 539679 w 1034979"/>
                  <a:gd name="connsiteY215" fmla="*/ 922953 h 1483062"/>
                  <a:gd name="connsiteX216" fmla="*/ 533964 w 1034979"/>
                  <a:gd name="connsiteY216" fmla="*/ 921048 h 1483062"/>
                  <a:gd name="connsiteX217" fmla="*/ 528249 w 1034979"/>
                  <a:gd name="connsiteY217" fmla="*/ 917238 h 1483062"/>
                  <a:gd name="connsiteX218" fmla="*/ 516819 w 1034979"/>
                  <a:gd name="connsiteY218" fmla="*/ 911523 h 1483062"/>
                  <a:gd name="connsiteX219" fmla="*/ 509199 w 1034979"/>
                  <a:gd name="connsiteY219" fmla="*/ 900093 h 1483062"/>
                  <a:gd name="connsiteX220" fmla="*/ 505389 w 1034979"/>
                  <a:gd name="connsiteY220" fmla="*/ 879138 h 1483062"/>
                  <a:gd name="connsiteX221" fmla="*/ 507294 w 1034979"/>
                  <a:gd name="connsiteY221" fmla="*/ 814368 h 1483062"/>
                  <a:gd name="connsiteX222" fmla="*/ 513009 w 1034979"/>
                  <a:gd name="connsiteY222" fmla="*/ 801033 h 1483062"/>
                  <a:gd name="connsiteX223" fmla="*/ 503484 w 1034979"/>
                  <a:gd name="connsiteY223" fmla="*/ 324783 h 1483062"/>
                  <a:gd name="connsiteX224" fmla="*/ 490149 w 1034979"/>
                  <a:gd name="connsiteY224" fmla="*/ 6648 h 1483062"/>
                  <a:gd name="connsiteX225" fmla="*/ 488244 w 1034979"/>
                  <a:gd name="connsiteY225" fmla="*/ 933 h 1483062"/>
                  <a:gd name="connsiteX226" fmla="*/ 419664 w 1034979"/>
                  <a:gd name="connsiteY226" fmla="*/ 27603 h 1483062"/>
                  <a:gd name="connsiteX227" fmla="*/ 429189 w 1034979"/>
                  <a:gd name="connsiteY227" fmla="*/ 204768 h 1483062"/>
                  <a:gd name="connsiteX228" fmla="*/ 440619 w 1034979"/>
                  <a:gd name="connsiteY228" fmla="*/ 387648 h 1483062"/>
                  <a:gd name="connsiteX229" fmla="*/ 425379 w 1034979"/>
                  <a:gd name="connsiteY229" fmla="*/ 684828 h 1483062"/>
                  <a:gd name="connsiteX230" fmla="*/ 417759 w 1034979"/>
                  <a:gd name="connsiteY230" fmla="*/ 812463 h 1483062"/>
                  <a:gd name="connsiteX231" fmla="*/ 413949 w 1034979"/>
                  <a:gd name="connsiteY231" fmla="*/ 829608 h 1483062"/>
                  <a:gd name="connsiteX232" fmla="*/ 417759 w 1034979"/>
                  <a:gd name="connsiteY232" fmla="*/ 850563 h 1483062"/>
                  <a:gd name="connsiteX233" fmla="*/ 421569 w 1034979"/>
                  <a:gd name="connsiteY233" fmla="*/ 856278 h 1483062"/>
                  <a:gd name="connsiteX234" fmla="*/ 425379 w 1034979"/>
                  <a:gd name="connsiteY234" fmla="*/ 867708 h 1483062"/>
                  <a:gd name="connsiteX235" fmla="*/ 423474 w 1034979"/>
                  <a:gd name="connsiteY235" fmla="*/ 894378 h 1483062"/>
                  <a:gd name="connsiteX236" fmla="*/ 417759 w 1034979"/>
                  <a:gd name="connsiteY236" fmla="*/ 896283 h 1483062"/>
                  <a:gd name="connsiteX237" fmla="*/ 412044 w 1034979"/>
                  <a:gd name="connsiteY237" fmla="*/ 900093 h 1483062"/>
                  <a:gd name="connsiteX238" fmla="*/ 421569 w 1034979"/>
                  <a:gd name="connsiteY238" fmla="*/ 896283 h 1483062"/>
                  <a:gd name="connsiteX0" fmla="*/ 421569 w 1034979"/>
                  <a:gd name="connsiteY0" fmla="*/ 913591 h 1500370"/>
                  <a:gd name="connsiteX1" fmla="*/ 421569 w 1034979"/>
                  <a:gd name="connsiteY1" fmla="*/ 913591 h 1500370"/>
                  <a:gd name="connsiteX2" fmla="*/ 394899 w 1034979"/>
                  <a:gd name="connsiteY2" fmla="*/ 923116 h 1500370"/>
                  <a:gd name="connsiteX3" fmla="*/ 387279 w 1034979"/>
                  <a:gd name="connsiteY3" fmla="*/ 925021 h 1500370"/>
                  <a:gd name="connsiteX4" fmla="*/ 356799 w 1034979"/>
                  <a:gd name="connsiteY4" fmla="*/ 926926 h 1500370"/>
                  <a:gd name="connsiteX5" fmla="*/ 351084 w 1034979"/>
                  <a:gd name="connsiteY5" fmla="*/ 930736 h 1500370"/>
                  <a:gd name="connsiteX6" fmla="*/ 339654 w 1034979"/>
                  <a:gd name="connsiteY6" fmla="*/ 940261 h 1500370"/>
                  <a:gd name="connsiteX7" fmla="*/ 328224 w 1034979"/>
                  <a:gd name="connsiteY7" fmla="*/ 944071 h 1500370"/>
                  <a:gd name="connsiteX8" fmla="*/ 312984 w 1034979"/>
                  <a:gd name="connsiteY8" fmla="*/ 949786 h 1500370"/>
                  <a:gd name="connsiteX9" fmla="*/ 265359 w 1034979"/>
                  <a:gd name="connsiteY9" fmla="*/ 945976 h 1500370"/>
                  <a:gd name="connsiteX10" fmla="*/ 253929 w 1034979"/>
                  <a:gd name="connsiteY10" fmla="*/ 942166 h 1500370"/>
                  <a:gd name="connsiteX11" fmla="*/ 242499 w 1034979"/>
                  <a:gd name="connsiteY11" fmla="*/ 938356 h 1500370"/>
                  <a:gd name="connsiteX12" fmla="*/ 236784 w 1034979"/>
                  <a:gd name="connsiteY12" fmla="*/ 936451 h 1500370"/>
                  <a:gd name="connsiteX13" fmla="*/ 231069 w 1034979"/>
                  <a:gd name="connsiteY13" fmla="*/ 934546 h 1500370"/>
                  <a:gd name="connsiteX14" fmla="*/ 219639 w 1034979"/>
                  <a:gd name="connsiteY14" fmla="*/ 932641 h 1500370"/>
                  <a:gd name="connsiteX15" fmla="*/ 213924 w 1034979"/>
                  <a:gd name="connsiteY15" fmla="*/ 930736 h 1500370"/>
                  <a:gd name="connsiteX16" fmla="*/ 206304 w 1034979"/>
                  <a:gd name="connsiteY16" fmla="*/ 928831 h 1500370"/>
                  <a:gd name="connsiteX17" fmla="*/ 194874 w 1034979"/>
                  <a:gd name="connsiteY17" fmla="*/ 925021 h 1500370"/>
                  <a:gd name="connsiteX18" fmla="*/ 189159 w 1034979"/>
                  <a:gd name="connsiteY18" fmla="*/ 923116 h 1500370"/>
                  <a:gd name="connsiteX19" fmla="*/ 181539 w 1034979"/>
                  <a:gd name="connsiteY19" fmla="*/ 921211 h 1500370"/>
                  <a:gd name="connsiteX20" fmla="*/ 170109 w 1034979"/>
                  <a:gd name="connsiteY20" fmla="*/ 915496 h 1500370"/>
                  <a:gd name="connsiteX21" fmla="*/ 164394 w 1034979"/>
                  <a:gd name="connsiteY21" fmla="*/ 911686 h 1500370"/>
                  <a:gd name="connsiteX22" fmla="*/ 156774 w 1034979"/>
                  <a:gd name="connsiteY22" fmla="*/ 900256 h 1500370"/>
                  <a:gd name="connsiteX23" fmla="*/ 145344 w 1034979"/>
                  <a:gd name="connsiteY23" fmla="*/ 896446 h 1500370"/>
                  <a:gd name="connsiteX24" fmla="*/ 139629 w 1034979"/>
                  <a:gd name="connsiteY24" fmla="*/ 892636 h 1500370"/>
                  <a:gd name="connsiteX25" fmla="*/ 133914 w 1034979"/>
                  <a:gd name="connsiteY25" fmla="*/ 890731 h 1500370"/>
                  <a:gd name="connsiteX26" fmla="*/ 116769 w 1034979"/>
                  <a:gd name="connsiteY26" fmla="*/ 886921 h 1500370"/>
                  <a:gd name="connsiteX27" fmla="*/ 111054 w 1034979"/>
                  <a:gd name="connsiteY27" fmla="*/ 881206 h 1500370"/>
                  <a:gd name="connsiteX28" fmla="*/ 101529 w 1034979"/>
                  <a:gd name="connsiteY28" fmla="*/ 864061 h 1500370"/>
                  <a:gd name="connsiteX29" fmla="*/ 84384 w 1034979"/>
                  <a:gd name="connsiteY29" fmla="*/ 856441 h 1500370"/>
                  <a:gd name="connsiteX30" fmla="*/ 78669 w 1034979"/>
                  <a:gd name="connsiteY30" fmla="*/ 854536 h 1500370"/>
                  <a:gd name="connsiteX31" fmla="*/ 59619 w 1034979"/>
                  <a:gd name="connsiteY31" fmla="*/ 858346 h 1500370"/>
                  <a:gd name="connsiteX32" fmla="*/ 53904 w 1034979"/>
                  <a:gd name="connsiteY32" fmla="*/ 862156 h 1500370"/>
                  <a:gd name="connsiteX33" fmla="*/ 50094 w 1034979"/>
                  <a:gd name="connsiteY33" fmla="*/ 867871 h 1500370"/>
                  <a:gd name="connsiteX34" fmla="*/ 46284 w 1034979"/>
                  <a:gd name="connsiteY34" fmla="*/ 879301 h 1500370"/>
                  <a:gd name="connsiteX35" fmla="*/ 50094 w 1034979"/>
                  <a:gd name="connsiteY35" fmla="*/ 917401 h 1500370"/>
                  <a:gd name="connsiteX36" fmla="*/ 53904 w 1034979"/>
                  <a:gd name="connsiteY36" fmla="*/ 923116 h 1500370"/>
                  <a:gd name="connsiteX37" fmla="*/ 59619 w 1034979"/>
                  <a:gd name="connsiteY37" fmla="*/ 926926 h 1500370"/>
                  <a:gd name="connsiteX38" fmla="*/ 63429 w 1034979"/>
                  <a:gd name="connsiteY38" fmla="*/ 932641 h 1500370"/>
                  <a:gd name="connsiteX39" fmla="*/ 80574 w 1034979"/>
                  <a:gd name="connsiteY39" fmla="*/ 942166 h 1500370"/>
                  <a:gd name="connsiteX40" fmla="*/ 103434 w 1034979"/>
                  <a:gd name="connsiteY40" fmla="*/ 944071 h 1500370"/>
                  <a:gd name="connsiteX41" fmla="*/ 124389 w 1034979"/>
                  <a:gd name="connsiteY41" fmla="*/ 949786 h 1500370"/>
                  <a:gd name="connsiteX42" fmla="*/ 130104 w 1034979"/>
                  <a:gd name="connsiteY42" fmla="*/ 951691 h 1500370"/>
                  <a:gd name="connsiteX43" fmla="*/ 135819 w 1034979"/>
                  <a:gd name="connsiteY43" fmla="*/ 957406 h 1500370"/>
                  <a:gd name="connsiteX44" fmla="*/ 143439 w 1034979"/>
                  <a:gd name="connsiteY44" fmla="*/ 959311 h 1500370"/>
                  <a:gd name="connsiteX45" fmla="*/ 166299 w 1034979"/>
                  <a:gd name="connsiteY45" fmla="*/ 963121 h 1500370"/>
                  <a:gd name="connsiteX46" fmla="*/ 191064 w 1034979"/>
                  <a:gd name="connsiteY46" fmla="*/ 968836 h 1500370"/>
                  <a:gd name="connsiteX47" fmla="*/ 208209 w 1034979"/>
                  <a:gd name="connsiteY47" fmla="*/ 974551 h 1500370"/>
                  <a:gd name="connsiteX48" fmla="*/ 213924 w 1034979"/>
                  <a:gd name="connsiteY48" fmla="*/ 976456 h 1500370"/>
                  <a:gd name="connsiteX49" fmla="*/ 229164 w 1034979"/>
                  <a:gd name="connsiteY49" fmla="*/ 980266 h 1500370"/>
                  <a:gd name="connsiteX50" fmla="*/ 248214 w 1034979"/>
                  <a:gd name="connsiteY50" fmla="*/ 985981 h 1500370"/>
                  <a:gd name="connsiteX51" fmla="*/ 253929 w 1034979"/>
                  <a:gd name="connsiteY51" fmla="*/ 989791 h 1500370"/>
                  <a:gd name="connsiteX52" fmla="*/ 267264 w 1034979"/>
                  <a:gd name="connsiteY52" fmla="*/ 1005031 h 1500370"/>
                  <a:gd name="connsiteX53" fmla="*/ 272979 w 1034979"/>
                  <a:gd name="connsiteY53" fmla="*/ 1024081 h 1500370"/>
                  <a:gd name="connsiteX54" fmla="*/ 274884 w 1034979"/>
                  <a:gd name="connsiteY54" fmla="*/ 1029796 h 1500370"/>
                  <a:gd name="connsiteX55" fmla="*/ 276789 w 1034979"/>
                  <a:gd name="connsiteY55" fmla="*/ 1035511 h 1500370"/>
                  <a:gd name="connsiteX56" fmla="*/ 278694 w 1034979"/>
                  <a:gd name="connsiteY56" fmla="*/ 1060276 h 1500370"/>
                  <a:gd name="connsiteX57" fmla="*/ 280599 w 1034979"/>
                  <a:gd name="connsiteY57" fmla="*/ 1065991 h 1500370"/>
                  <a:gd name="connsiteX58" fmla="*/ 278694 w 1034979"/>
                  <a:gd name="connsiteY58" fmla="*/ 1085041 h 1500370"/>
                  <a:gd name="connsiteX59" fmla="*/ 276789 w 1034979"/>
                  <a:gd name="connsiteY59" fmla="*/ 1094566 h 1500370"/>
                  <a:gd name="connsiteX60" fmla="*/ 263454 w 1034979"/>
                  <a:gd name="connsiteY60" fmla="*/ 1107901 h 1500370"/>
                  <a:gd name="connsiteX61" fmla="*/ 252024 w 1034979"/>
                  <a:gd name="connsiteY61" fmla="*/ 1115521 h 1500370"/>
                  <a:gd name="connsiteX62" fmla="*/ 240594 w 1034979"/>
                  <a:gd name="connsiteY62" fmla="*/ 1119331 h 1500370"/>
                  <a:gd name="connsiteX63" fmla="*/ 126294 w 1034979"/>
                  <a:gd name="connsiteY63" fmla="*/ 1119331 h 1500370"/>
                  <a:gd name="connsiteX64" fmla="*/ 120579 w 1034979"/>
                  <a:gd name="connsiteY64" fmla="*/ 1121236 h 1500370"/>
                  <a:gd name="connsiteX65" fmla="*/ 105339 w 1034979"/>
                  <a:gd name="connsiteY65" fmla="*/ 1123141 h 1500370"/>
                  <a:gd name="connsiteX66" fmla="*/ 88194 w 1034979"/>
                  <a:gd name="connsiteY66" fmla="*/ 1128856 h 1500370"/>
                  <a:gd name="connsiteX67" fmla="*/ 82479 w 1034979"/>
                  <a:gd name="connsiteY67" fmla="*/ 1130761 h 1500370"/>
                  <a:gd name="connsiteX68" fmla="*/ 76764 w 1034979"/>
                  <a:gd name="connsiteY68" fmla="*/ 1134571 h 1500370"/>
                  <a:gd name="connsiteX69" fmla="*/ 65334 w 1034979"/>
                  <a:gd name="connsiteY69" fmla="*/ 1136476 h 1500370"/>
                  <a:gd name="connsiteX70" fmla="*/ 27234 w 1034979"/>
                  <a:gd name="connsiteY70" fmla="*/ 1138381 h 1500370"/>
                  <a:gd name="connsiteX71" fmla="*/ 15804 w 1034979"/>
                  <a:gd name="connsiteY71" fmla="*/ 1144096 h 1500370"/>
                  <a:gd name="connsiteX72" fmla="*/ 6279 w 1034979"/>
                  <a:gd name="connsiteY72" fmla="*/ 1153621 h 1500370"/>
                  <a:gd name="connsiteX73" fmla="*/ 4374 w 1034979"/>
                  <a:gd name="connsiteY73" fmla="*/ 1159336 h 1500370"/>
                  <a:gd name="connsiteX74" fmla="*/ 564 w 1034979"/>
                  <a:gd name="connsiteY74" fmla="*/ 1165051 h 1500370"/>
                  <a:gd name="connsiteX75" fmla="*/ 6279 w 1034979"/>
                  <a:gd name="connsiteY75" fmla="*/ 1197436 h 1500370"/>
                  <a:gd name="connsiteX76" fmla="*/ 11994 w 1034979"/>
                  <a:gd name="connsiteY76" fmla="*/ 1201246 h 1500370"/>
                  <a:gd name="connsiteX77" fmla="*/ 17709 w 1034979"/>
                  <a:gd name="connsiteY77" fmla="*/ 1203151 h 1500370"/>
                  <a:gd name="connsiteX78" fmla="*/ 145344 w 1034979"/>
                  <a:gd name="connsiteY78" fmla="*/ 1201246 h 1500370"/>
                  <a:gd name="connsiteX79" fmla="*/ 152964 w 1034979"/>
                  <a:gd name="connsiteY79" fmla="*/ 1199341 h 1500370"/>
                  <a:gd name="connsiteX80" fmla="*/ 303459 w 1034979"/>
                  <a:gd name="connsiteY80" fmla="*/ 1193626 h 1500370"/>
                  <a:gd name="connsiteX81" fmla="*/ 318699 w 1034979"/>
                  <a:gd name="connsiteY81" fmla="*/ 1201246 h 1500370"/>
                  <a:gd name="connsiteX82" fmla="*/ 330129 w 1034979"/>
                  <a:gd name="connsiteY82" fmla="*/ 1206961 h 1500370"/>
                  <a:gd name="connsiteX83" fmla="*/ 333939 w 1034979"/>
                  <a:gd name="connsiteY83" fmla="*/ 1212676 h 1500370"/>
                  <a:gd name="connsiteX84" fmla="*/ 339654 w 1034979"/>
                  <a:gd name="connsiteY84" fmla="*/ 1214581 h 1500370"/>
                  <a:gd name="connsiteX85" fmla="*/ 351084 w 1034979"/>
                  <a:gd name="connsiteY85" fmla="*/ 1222201 h 1500370"/>
                  <a:gd name="connsiteX86" fmla="*/ 356799 w 1034979"/>
                  <a:gd name="connsiteY86" fmla="*/ 1226011 h 1500370"/>
                  <a:gd name="connsiteX87" fmla="*/ 360609 w 1034979"/>
                  <a:gd name="connsiteY87" fmla="*/ 1231726 h 1500370"/>
                  <a:gd name="connsiteX88" fmla="*/ 366324 w 1034979"/>
                  <a:gd name="connsiteY88" fmla="*/ 1243156 h 1500370"/>
                  <a:gd name="connsiteX89" fmla="*/ 362514 w 1034979"/>
                  <a:gd name="connsiteY89" fmla="*/ 1269826 h 1500370"/>
                  <a:gd name="connsiteX90" fmla="*/ 358704 w 1034979"/>
                  <a:gd name="connsiteY90" fmla="*/ 1275541 h 1500370"/>
                  <a:gd name="connsiteX91" fmla="*/ 356799 w 1034979"/>
                  <a:gd name="connsiteY91" fmla="*/ 1281256 h 1500370"/>
                  <a:gd name="connsiteX92" fmla="*/ 352989 w 1034979"/>
                  <a:gd name="connsiteY92" fmla="*/ 1286971 h 1500370"/>
                  <a:gd name="connsiteX93" fmla="*/ 351084 w 1034979"/>
                  <a:gd name="connsiteY93" fmla="*/ 1292686 h 1500370"/>
                  <a:gd name="connsiteX94" fmla="*/ 347274 w 1034979"/>
                  <a:gd name="connsiteY94" fmla="*/ 1298401 h 1500370"/>
                  <a:gd name="connsiteX95" fmla="*/ 330129 w 1034979"/>
                  <a:gd name="connsiteY95" fmla="*/ 1365076 h 1500370"/>
                  <a:gd name="connsiteX96" fmla="*/ 328224 w 1034979"/>
                  <a:gd name="connsiteY96" fmla="*/ 1416511 h 1500370"/>
                  <a:gd name="connsiteX97" fmla="*/ 330129 w 1034979"/>
                  <a:gd name="connsiteY97" fmla="*/ 1441276 h 1500370"/>
                  <a:gd name="connsiteX98" fmla="*/ 332034 w 1034979"/>
                  <a:gd name="connsiteY98" fmla="*/ 1446991 h 1500370"/>
                  <a:gd name="connsiteX99" fmla="*/ 335844 w 1034979"/>
                  <a:gd name="connsiteY99" fmla="*/ 1450801 h 1500370"/>
                  <a:gd name="connsiteX100" fmla="*/ 364419 w 1034979"/>
                  <a:gd name="connsiteY100" fmla="*/ 1496521 h 1500370"/>
                  <a:gd name="connsiteX101" fmla="*/ 387279 w 1034979"/>
                  <a:gd name="connsiteY101" fmla="*/ 1498426 h 1500370"/>
                  <a:gd name="connsiteX102" fmla="*/ 392994 w 1034979"/>
                  <a:gd name="connsiteY102" fmla="*/ 1492711 h 1500370"/>
                  <a:gd name="connsiteX103" fmla="*/ 394899 w 1034979"/>
                  <a:gd name="connsiteY103" fmla="*/ 1481281 h 1500370"/>
                  <a:gd name="connsiteX104" fmla="*/ 396804 w 1034979"/>
                  <a:gd name="connsiteY104" fmla="*/ 1475566 h 1500370"/>
                  <a:gd name="connsiteX105" fmla="*/ 398709 w 1034979"/>
                  <a:gd name="connsiteY105" fmla="*/ 1458421 h 1500370"/>
                  <a:gd name="connsiteX106" fmla="*/ 400614 w 1034979"/>
                  <a:gd name="connsiteY106" fmla="*/ 1445086 h 1500370"/>
                  <a:gd name="connsiteX107" fmla="*/ 404424 w 1034979"/>
                  <a:gd name="connsiteY107" fmla="*/ 1387936 h 1500370"/>
                  <a:gd name="connsiteX108" fmla="*/ 410139 w 1034979"/>
                  <a:gd name="connsiteY108" fmla="*/ 1376506 h 1500370"/>
                  <a:gd name="connsiteX109" fmla="*/ 413949 w 1034979"/>
                  <a:gd name="connsiteY109" fmla="*/ 1363171 h 1500370"/>
                  <a:gd name="connsiteX110" fmla="*/ 415854 w 1034979"/>
                  <a:gd name="connsiteY110" fmla="*/ 1357456 h 1500370"/>
                  <a:gd name="connsiteX111" fmla="*/ 417759 w 1034979"/>
                  <a:gd name="connsiteY111" fmla="*/ 1344121 h 1500370"/>
                  <a:gd name="connsiteX112" fmla="*/ 421569 w 1034979"/>
                  <a:gd name="connsiteY112" fmla="*/ 1332691 h 1500370"/>
                  <a:gd name="connsiteX113" fmla="*/ 427284 w 1034979"/>
                  <a:gd name="connsiteY113" fmla="*/ 1319356 h 1500370"/>
                  <a:gd name="connsiteX114" fmla="*/ 436809 w 1034979"/>
                  <a:gd name="connsiteY114" fmla="*/ 1307926 h 1500370"/>
                  <a:gd name="connsiteX115" fmla="*/ 450144 w 1034979"/>
                  <a:gd name="connsiteY115" fmla="*/ 1292686 h 1500370"/>
                  <a:gd name="connsiteX116" fmla="*/ 457764 w 1034979"/>
                  <a:gd name="connsiteY116" fmla="*/ 1281256 h 1500370"/>
                  <a:gd name="connsiteX117" fmla="*/ 461574 w 1034979"/>
                  <a:gd name="connsiteY117" fmla="*/ 1269826 h 1500370"/>
                  <a:gd name="connsiteX118" fmla="*/ 465384 w 1034979"/>
                  <a:gd name="connsiteY118" fmla="*/ 1254586 h 1500370"/>
                  <a:gd name="connsiteX119" fmla="*/ 467289 w 1034979"/>
                  <a:gd name="connsiteY119" fmla="*/ 1248871 h 1500370"/>
                  <a:gd name="connsiteX120" fmla="*/ 507294 w 1034979"/>
                  <a:gd name="connsiteY120" fmla="*/ 1243156 h 1500370"/>
                  <a:gd name="connsiteX121" fmla="*/ 535869 w 1034979"/>
                  <a:gd name="connsiteY121" fmla="*/ 1233631 h 1500370"/>
                  <a:gd name="connsiteX122" fmla="*/ 541584 w 1034979"/>
                  <a:gd name="connsiteY122" fmla="*/ 1231726 h 1500370"/>
                  <a:gd name="connsiteX123" fmla="*/ 547299 w 1034979"/>
                  <a:gd name="connsiteY123" fmla="*/ 1229821 h 1500370"/>
                  <a:gd name="connsiteX124" fmla="*/ 554919 w 1034979"/>
                  <a:gd name="connsiteY124" fmla="*/ 1227916 h 1500370"/>
                  <a:gd name="connsiteX125" fmla="*/ 573969 w 1034979"/>
                  <a:gd name="connsiteY125" fmla="*/ 1220296 h 1500370"/>
                  <a:gd name="connsiteX126" fmla="*/ 585399 w 1034979"/>
                  <a:gd name="connsiteY126" fmla="*/ 1216486 h 1500370"/>
                  <a:gd name="connsiteX127" fmla="*/ 720654 w 1034979"/>
                  <a:gd name="connsiteY127" fmla="*/ 1300306 h 1500370"/>
                  <a:gd name="connsiteX128" fmla="*/ 733989 w 1034979"/>
                  <a:gd name="connsiteY128" fmla="*/ 1309831 h 1500370"/>
                  <a:gd name="connsiteX129" fmla="*/ 743514 w 1034979"/>
                  <a:gd name="connsiteY129" fmla="*/ 1311736 h 1500370"/>
                  <a:gd name="connsiteX130" fmla="*/ 749229 w 1034979"/>
                  <a:gd name="connsiteY130" fmla="*/ 1313641 h 1500370"/>
                  <a:gd name="connsiteX131" fmla="*/ 762564 w 1034979"/>
                  <a:gd name="connsiteY131" fmla="*/ 1319356 h 1500370"/>
                  <a:gd name="connsiteX132" fmla="*/ 777804 w 1034979"/>
                  <a:gd name="connsiteY132" fmla="*/ 1317451 h 1500370"/>
                  <a:gd name="connsiteX133" fmla="*/ 789234 w 1034979"/>
                  <a:gd name="connsiteY133" fmla="*/ 1311736 h 1500370"/>
                  <a:gd name="connsiteX134" fmla="*/ 794949 w 1034979"/>
                  <a:gd name="connsiteY134" fmla="*/ 1309831 h 1500370"/>
                  <a:gd name="connsiteX135" fmla="*/ 802569 w 1034979"/>
                  <a:gd name="connsiteY135" fmla="*/ 1292686 h 1500370"/>
                  <a:gd name="connsiteX136" fmla="*/ 800664 w 1034979"/>
                  <a:gd name="connsiteY136" fmla="*/ 1267921 h 1500370"/>
                  <a:gd name="connsiteX137" fmla="*/ 798759 w 1034979"/>
                  <a:gd name="connsiteY137" fmla="*/ 1262206 h 1500370"/>
                  <a:gd name="connsiteX138" fmla="*/ 796854 w 1034979"/>
                  <a:gd name="connsiteY138" fmla="*/ 1254586 h 1500370"/>
                  <a:gd name="connsiteX139" fmla="*/ 783519 w 1034979"/>
                  <a:gd name="connsiteY139" fmla="*/ 1237441 h 1500370"/>
                  <a:gd name="connsiteX140" fmla="*/ 773994 w 1034979"/>
                  <a:gd name="connsiteY140" fmla="*/ 1231726 h 1500370"/>
                  <a:gd name="connsiteX141" fmla="*/ 648264 w 1034979"/>
                  <a:gd name="connsiteY141" fmla="*/ 1140286 h 1500370"/>
                  <a:gd name="connsiteX142" fmla="*/ 644454 w 1034979"/>
                  <a:gd name="connsiteY142" fmla="*/ 1123141 h 1500370"/>
                  <a:gd name="connsiteX143" fmla="*/ 646359 w 1034979"/>
                  <a:gd name="connsiteY143" fmla="*/ 1115521 h 1500370"/>
                  <a:gd name="connsiteX144" fmla="*/ 650169 w 1034979"/>
                  <a:gd name="connsiteY144" fmla="*/ 1098376 h 1500370"/>
                  <a:gd name="connsiteX145" fmla="*/ 653979 w 1034979"/>
                  <a:gd name="connsiteY145" fmla="*/ 1092661 h 1500370"/>
                  <a:gd name="connsiteX146" fmla="*/ 655884 w 1034979"/>
                  <a:gd name="connsiteY146" fmla="*/ 1086946 h 1500370"/>
                  <a:gd name="connsiteX147" fmla="*/ 661599 w 1034979"/>
                  <a:gd name="connsiteY147" fmla="*/ 1085041 h 1500370"/>
                  <a:gd name="connsiteX148" fmla="*/ 671124 w 1034979"/>
                  <a:gd name="connsiteY148" fmla="*/ 1073611 h 1500370"/>
                  <a:gd name="connsiteX149" fmla="*/ 724464 w 1034979"/>
                  <a:gd name="connsiteY149" fmla="*/ 1065991 h 1500370"/>
                  <a:gd name="connsiteX150" fmla="*/ 842574 w 1034979"/>
                  <a:gd name="connsiteY150" fmla="*/ 1067896 h 1500370"/>
                  <a:gd name="connsiteX151" fmla="*/ 871149 w 1034979"/>
                  <a:gd name="connsiteY151" fmla="*/ 1069801 h 1500370"/>
                  <a:gd name="connsiteX152" fmla="*/ 899724 w 1034979"/>
                  <a:gd name="connsiteY152" fmla="*/ 1075516 h 1500370"/>
                  <a:gd name="connsiteX153" fmla="*/ 922584 w 1034979"/>
                  <a:gd name="connsiteY153" fmla="*/ 1079326 h 1500370"/>
                  <a:gd name="connsiteX154" fmla="*/ 951159 w 1034979"/>
                  <a:gd name="connsiteY154" fmla="*/ 1085041 h 1500370"/>
                  <a:gd name="connsiteX155" fmla="*/ 956874 w 1034979"/>
                  <a:gd name="connsiteY155" fmla="*/ 1085041 h 1500370"/>
                  <a:gd name="connsiteX156" fmla="*/ 1002594 w 1034979"/>
                  <a:gd name="connsiteY156" fmla="*/ 1083136 h 1500370"/>
                  <a:gd name="connsiteX157" fmla="*/ 1031169 w 1034979"/>
                  <a:gd name="connsiteY157" fmla="*/ 1075516 h 1500370"/>
                  <a:gd name="connsiteX158" fmla="*/ 1034979 w 1034979"/>
                  <a:gd name="connsiteY158" fmla="*/ 1069801 h 1500370"/>
                  <a:gd name="connsiteX159" fmla="*/ 1033074 w 1034979"/>
                  <a:gd name="connsiteY159" fmla="*/ 1050751 h 1500370"/>
                  <a:gd name="connsiteX160" fmla="*/ 1027359 w 1034979"/>
                  <a:gd name="connsiteY160" fmla="*/ 1046941 h 1500370"/>
                  <a:gd name="connsiteX161" fmla="*/ 1012119 w 1034979"/>
                  <a:gd name="connsiteY161" fmla="*/ 1045036 h 1500370"/>
                  <a:gd name="connsiteX162" fmla="*/ 1006404 w 1034979"/>
                  <a:gd name="connsiteY162" fmla="*/ 1043131 h 1500370"/>
                  <a:gd name="connsiteX163" fmla="*/ 998784 w 1034979"/>
                  <a:gd name="connsiteY163" fmla="*/ 1041226 h 1500370"/>
                  <a:gd name="connsiteX164" fmla="*/ 987354 w 1034979"/>
                  <a:gd name="connsiteY164" fmla="*/ 1033606 h 1500370"/>
                  <a:gd name="connsiteX165" fmla="*/ 975924 w 1034979"/>
                  <a:gd name="connsiteY165" fmla="*/ 1029796 h 1500370"/>
                  <a:gd name="connsiteX166" fmla="*/ 970209 w 1034979"/>
                  <a:gd name="connsiteY166" fmla="*/ 1027891 h 1500370"/>
                  <a:gd name="connsiteX167" fmla="*/ 962589 w 1034979"/>
                  <a:gd name="connsiteY167" fmla="*/ 1025986 h 1500370"/>
                  <a:gd name="connsiteX168" fmla="*/ 956874 w 1034979"/>
                  <a:gd name="connsiteY168" fmla="*/ 1024081 h 1500370"/>
                  <a:gd name="connsiteX169" fmla="*/ 935919 w 1034979"/>
                  <a:gd name="connsiteY169" fmla="*/ 1018366 h 1500370"/>
                  <a:gd name="connsiteX170" fmla="*/ 930204 w 1034979"/>
                  <a:gd name="connsiteY170" fmla="*/ 1016461 h 1500370"/>
                  <a:gd name="connsiteX171" fmla="*/ 825429 w 1034979"/>
                  <a:gd name="connsiteY171" fmla="*/ 1018366 h 1500370"/>
                  <a:gd name="connsiteX172" fmla="*/ 819714 w 1034979"/>
                  <a:gd name="connsiteY172" fmla="*/ 1020271 h 1500370"/>
                  <a:gd name="connsiteX173" fmla="*/ 730179 w 1034979"/>
                  <a:gd name="connsiteY173" fmla="*/ 1022176 h 1500370"/>
                  <a:gd name="connsiteX174" fmla="*/ 716844 w 1034979"/>
                  <a:gd name="connsiteY174" fmla="*/ 1025986 h 1500370"/>
                  <a:gd name="connsiteX175" fmla="*/ 695889 w 1034979"/>
                  <a:gd name="connsiteY175" fmla="*/ 1027891 h 1500370"/>
                  <a:gd name="connsiteX176" fmla="*/ 669219 w 1034979"/>
                  <a:gd name="connsiteY176" fmla="*/ 1029796 h 1500370"/>
                  <a:gd name="connsiteX177" fmla="*/ 669219 w 1034979"/>
                  <a:gd name="connsiteY177" fmla="*/ 1029796 h 1500370"/>
                  <a:gd name="connsiteX178" fmla="*/ 646359 w 1034979"/>
                  <a:gd name="connsiteY178" fmla="*/ 1033606 h 1500370"/>
                  <a:gd name="connsiteX179" fmla="*/ 642549 w 1034979"/>
                  <a:gd name="connsiteY179" fmla="*/ 1022176 h 1500370"/>
                  <a:gd name="connsiteX180" fmla="*/ 640644 w 1034979"/>
                  <a:gd name="connsiteY180" fmla="*/ 1016461 h 1500370"/>
                  <a:gd name="connsiteX181" fmla="*/ 642549 w 1034979"/>
                  <a:gd name="connsiteY181" fmla="*/ 999316 h 1500370"/>
                  <a:gd name="connsiteX182" fmla="*/ 644454 w 1034979"/>
                  <a:gd name="connsiteY182" fmla="*/ 993601 h 1500370"/>
                  <a:gd name="connsiteX183" fmla="*/ 661599 w 1034979"/>
                  <a:gd name="connsiteY183" fmla="*/ 984076 h 1500370"/>
                  <a:gd name="connsiteX184" fmla="*/ 673029 w 1034979"/>
                  <a:gd name="connsiteY184" fmla="*/ 976456 h 1500370"/>
                  <a:gd name="connsiteX185" fmla="*/ 674934 w 1034979"/>
                  <a:gd name="connsiteY185" fmla="*/ 970741 h 1500370"/>
                  <a:gd name="connsiteX186" fmla="*/ 680649 w 1034979"/>
                  <a:gd name="connsiteY186" fmla="*/ 968836 h 1500370"/>
                  <a:gd name="connsiteX187" fmla="*/ 686364 w 1034979"/>
                  <a:gd name="connsiteY187" fmla="*/ 965026 h 1500370"/>
                  <a:gd name="connsiteX188" fmla="*/ 695889 w 1034979"/>
                  <a:gd name="connsiteY188" fmla="*/ 955501 h 1500370"/>
                  <a:gd name="connsiteX189" fmla="*/ 705414 w 1034979"/>
                  <a:gd name="connsiteY189" fmla="*/ 944071 h 1500370"/>
                  <a:gd name="connsiteX190" fmla="*/ 716844 w 1034979"/>
                  <a:gd name="connsiteY190" fmla="*/ 936451 h 1500370"/>
                  <a:gd name="connsiteX191" fmla="*/ 732084 w 1034979"/>
                  <a:gd name="connsiteY191" fmla="*/ 923116 h 1500370"/>
                  <a:gd name="connsiteX192" fmla="*/ 741609 w 1034979"/>
                  <a:gd name="connsiteY192" fmla="*/ 911686 h 1500370"/>
                  <a:gd name="connsiteX193" fmla="*/ 753039 w 1034979"/>
                  <a:gd name="connsiteY193" fmla="*/ 902161 h 1500370"/>
                  <a:gd name="connsiteX194" fmla="*/ 758754 w 1034979"/>
                  <a:gd name="connsiteY194" fmla="*/ 890731 h 1500370"/>
                  <a:gd name="connsiteX195" fmla="*/ 760659 w 1034979"/>
                  <a:gd name="connsiteY195" fmla="*/ 885016 h 1500370"/>
                  <a:gd name="connsiteX196" fmla="*/ 766374 w 1034979"/>
                  <a:gd name="connsiteY196" fmla="*/ 873586 h 1500370"/>
                  <a:gd name="connsiteX197" fmla="*/ 764469 w 1034979"/>
                  <a:gd name="connsiteY197" fmla="*/ 858346 h 1500370"/>
                  <a:gd name="connsiteX198" fmla="*/ 758754 w 1034979"/>
                  <a:gd name="connsiteY198" fmla="*/ 856441 h 1500370"/>
                  <a:gd name="connsiteX199" fmla="*/ 737799 w 1034979"/>
                  <a:gd name="connsiteY199" fmla="*/ 858346 h 1500370"/>
                  <a:gd name="connsiteX200" fmla="*/ 732084 w 1034979"/>
                  <a:gd name="connsiteY200" fmla="*/ 862156 h 1500370"/>
                  <a:gd name="connsiteX201" fmla="*/ 720654 w 1034979"/>
                  <a:gd name="connsiteY201" fmla="*/ 865966 h 1500370"/>
                  <a:gd name="connsiteX202" fmla="*/ 716844 w 1034979"/>
                  <a:gd name="connsiteY202" fmla="*/ 871681 h 1500370"/>
                  <a:gd name="connsiteX203" fmla="*/ 711129 w 1034979"/>
                  <a:gd name="connsiteY203" fmla="*/ 873586 h 1500370"/>
                  <a:gd name="connsiteX204" fmla="*/ 705414 w 1034979"/>
                  <a:gd name="connsiteY204" fmla="*/ 877396 h 1500370"/>
                  <a:gd name="connsiteX205" fmla="*/ 699699 w 1034979"/>
                  <a:gd name="connsiteY205" fmla="*/ 883111 h 1500370"/>
                  <a:gd name="connsiteX206" fmla="*/ 692079 w 1034979"/>
                  <a:gd name="connsiteY206" fmla="*/ 886921 h 1500370"/>
                  <a:gd name="connsiteX207" fmla="*/ 650169 w 1034979"/>
                  <a:gd name="connsiteY207" fmla="*/ 915496 h 1500370"/>
                  <a:gd name="connsiteX208" fmla="*/ 636834 w 1034979"/>
                  <a:gd name="connsiteY208" fmla="*/ 926926 h 1500370"/>
                  <a:gd name="connsiteX209" fmla="*/ 627309 w 1034979"/>
                  <a:gd name="connsiteY209" fmla="*/ 944071 h 1500370"/>
                  <a:gd name="connsiteX210" fmla="*/ 602544 w 1034979"/>
                  <a:gd name="connsiteY210" fmla="*/ 949786 h 1500370"/>
                  <a:gd name="connsiteX211" fmla="*/ 589209 w 1034979"/>
                  <a:gd name="connsiteY211" fmla="*/ 953596 h 1500370"/>
                  <a:gd name="connsiteX212" fmla="*/ 573969 w 1034979"/>
                  <a:gd name="connsiteY212" fmla="*/ 951691 h 1500370"/>
                  <a:gd name="connsiteX213" fmla="*/ 562539 w 1034979"/>
                  <a:gd name="connsiteY213" fmla="*/ 947881 h 1500370"/>
                  <a:gd name="connsiteX214" fmla="*/ 551109 w 1034979"/>
                  <a:gd name="connsiteY214" fmla="*/ 944071 h 1500370"/>
                  <a:gd name="connsiteX215" fmla="*/ 539679 w 1034979"/>
                  <a:gd name="connsiteY215" fmla="*/ 940261 h 1500370"/>
                  <a:gd name="connsiteX216" fmla="*/ 533964 w 1034979"/>
                  <a:gd name="connsiteY216" fmla="*/ 938356 h 1500370"/>
                  <a:gd name="connsiteX217" fmla="*/ 528249 w 1034979"/>
                  <a:gd name="connsiteY217" fmla="*/ 934546 h 1500370"/>
                  <a:gd name="connsiteX218" fmla="*/ 516819 w 1034979"/>
                  <a:gd name="connsiteY218" fmla="*/ 928831 h 1500370"/>
                  <a:gd name="connsiteX219" fmla="*/ 509199 w 1034979"/>
                  <a:gd name="connsiteY219" fmla="*/ 917401 h 1500370"/>
                  <a:gd name="connsiteX220" fmla="*/ 505389 w 1034979"/>
                  <a:gd name="connsiteY220" fmla="*/ 896446 h 1500370"/>
                  <a:gd name="connsiteX221" fmla="*/ 507294 w 1034979"/>
                  <a:gd name="connsiteY221" fmla="*/ 831676 h 1500370"/>
                  <a:gd name="connsiteX222" fmla="*/ 513009 w 1034979"/>
                  <a:gd name="connsiteY222" fmla="*/ 818341 h 1500370"/>
                  <a:gd name="connsiteX223" fmla="*/ 503484 w 1034979"/>
                  <a:gd name="connsiteY223" fmla="*/ 342091 h 1500370"/>
                  <a:gd name="connsiteX224" fmla="*/ 490149 w 1034979"/>
                  <a:gd name="connsiteY224" fmla="*/ 23956 h 1500370"/>
                  <a:gd name="connsiteX225" fmla="*/ 419664 w 1034979"/>
                  <a:gd name="connsiteY225" fmla="*/ 44911 h 1500370"/>
                  <a:gd name="connsiteX226" fmla="*/ 429189 w 1034979"/>
                  <a:gd name="connsiteY226" fmla="*/ 222076 h 1500370"/>
                  <a:gd name="connsiteX227" fmla="*/ 440619 w 1034979"/>
                  <a:gd name="connsiteY227" fmla="*/ 404956 h 1500370"/>
                  <a:gd name="connsiteX228" fmla="*/ 425379 w 1034979"/>
                  <a:gd name="connsiteY228" fmla="*/ 702136 h 1500370"/>
                  <a:gd name="connsiteX229" fmla="*/ 417759 w 1034979"/>
                  <a:gd name="connsiteY229" fmla="*/ 829771 h 1500370"/>
                  <a:gd name="connsiteX230" fmla="*/ 413949 w 1034979"/>
                  <a:gd name="connsiteY230" fmla="*/ 846916 h 1500370"/>
                  <a:gd name="connsiteX231" fmla="*/ 417759 w 1034979"/>
                  <a:gd name="connsiteY231" fmla="*/ 867871 h 1500370"/>
                  <a:gd name="connsiteX232" fmla="*/ 421569 w 1034979"/>
                  <a:gd name="connsiteY232" fmla="*/ 873586 h 1500370"/>
                  <a:gd name="connsiteX233" fmla="*/ 425379 w 1034979"/>
                  <a:gd name="connsiteY233" fmla="*/ 885016 h 1500370"/>
                  <a:gd name="connsiteX234" fmla="*/ 423474 w 1034979"/>
                  <a:gd name="connsiteY234" fmla="*/ 911686 h 1500370"/>
                  <a:gd name="connsiteX235" fmla="*/ 417759 w 1034979"/>
                  <a:gd name="connsiteY235" fmla="*/ 913591 h 1500370"/>
                  <a:gd name="connsiteX236" fmla="*/ 412044 w 1034979"/>
                  <a:gd name="connsiteY236" fmla="*/ 917401 h 1500370"/>
                  <a:gd name="connsiteX237" fmla="*/ 421569 w 1034979"/>
                  <a:gd name="connsiteY237" fmla="*/ 913591 h 1500370"/>
                  <a:gd name="connsiteX0" fmla="*/ 421569 w 1034979"/>
                  <a:gd name="connsiteY0" fmla="*/ 891407 h 1478186"/>
                  <a:gd name="connsiteX1" fmla="*/ 421569 w 1034979"/>
                  <a:gd name="connsiteY1" fmla="*/ 891407 h 1478186"/>
                  <a:gd name="connsiteX2" fmla="*/ 394899 w 1034979"/>
                  <a:gd name="connsiteY2" fmla="*/ 900932 h 1478186"/>
                  <a:gd name="connsiteX3" fmla="*/ 387279 w 1034979"/>
                  <a:gd name="connsiteY3" fmla="*/ 902837 h 1478186"/>
                  <a:gd name="connsiteX4" fmla="*/ 356799 w 1034979"/>
                  <a:gd name="connsiteY4" fmla="*/ 904742 h 1478186"/>
                  <a:gd name="connsiteX5" fmla="*/ 351084 w 1034979"/>
                  <a:gd name="connsiteY5" fmla="*/ 908552 h 1478186"/>
                  <a:gd name="connsiteX6" fmla="*/ 339654 w 1034979"/>
                  <a:gd name="connsiteY6" fmla="*/ 918077 h 1478186"/>
                  <a:gd name="connsiteX7" fmla="*/ 328224 w 1034979"/>
                  <a:gd name="connsiteY7" fmla="*/ 921887 h 1478186"/>
                  <a:gd name="connsiteX8" fmla="*/ 312984 w 1034979"/>
                  <a:gd name="connsiteY8" fmla="*/ 927602 h 1478186"/>
                  <a:gd name="connsiteX9" fmla="*/ 265359 w 1034979"/>
                  <a:gd name="connsiteY9" fmla="*/ 923792 h 1478186"/>
                  <a:gd name="connsiteX10" fmla="*/ 253929 w 1034979"/>
                  <a:gd name="connsiteY10" fmla="*/ 919982 h 1478186"/>
                  <a:gd name="connsiteX11" fmla="*/ 242499 w 1034979"/>
                  <a:gd name="connsiteY11" fmla="*/ 916172 h 1478186"/>
                  <a:gd name="connsiteX12" fmla="*/ 236784 w 1034979"/>
                  <a:gd name="connsiteY12" fmla="*/ 914267 h 1478186"/>
                  <a:gd name="connsiteX13" fmla="*/ 231069 w 1034979"/>
                  <a:gd name="connsiteY13" fmla="*/ 912362 h 1478186"/>
                  <a:gd name="connsiteX14" fmla="*/ 219639 w 1034979"/>
                  <a:gd name="connsiteY14" fmla="*/ 910457 h 1478186"/>
                  <a:gd name="connsiteX15" fmla="*/ 213924 w 1034979"/>
                  <a:gd name="connsiteY15" fmla="*/ 908552 h 1478186"/>
                  <a:gd name="connsiteX16" fmla="*/ 206304 w 1034979"/>
                  <a:gd name="connsiteY16" fmla="*/ 906647 h 1478186"/>
                  <a:gd name="connsiteX17" fmla="*/ 194874 w 1034979"/>
                  <a:gd name="connsiteY17" fmla="*/ 902837 h 1478186"/>
                  <a:gd name="connsiteX18" fmla="*/ 189159 w 1034979"/>
                  <a:gd name="connsiteY18" fmla="*/ 900932 h 1478186"/>
                  <a:gd name="connsiteX19" fmla="*/ 181539 w 1034979"/>
                  <a:gd name="connsiteY19" fmla="*/ 899027 h 1478186"/>
                  <a:gd name="connsiteX20" fmla="*/ 170109 w 1034979"/>
                  <a:gd name="connsiteY20" fmla="*/ 893312 h 1478186"/>
                  <a:gd name="connsiteX21" fmla="*/ 164394 w 1034979"/>
                  <a:gd name="connsiteY21" fmla="*/ 889502 h 1478186"/>
                  <a:gd name="connsiteX22" fmla="*/ 156774 w 1034979"/>
                  <a:gd name="connsiteY22" fmla="*/ 878072 h 1478186"/>
                  <a:gd name="connsiteX23" fmla="*/ 145344 w 1034979"/>
                  <a:gd name="connsiteY23" fmla="*/ 874262 h 1478186"/>
                  <a:gd name="connsiteX24" fmla="*/ 139629 w 1034979"/>
                  <a:gd name="connsiteY24" fmla="*/ 870452 h 1478186"/>
                  <a:gd name="connsiteX25" fmla="*/ 133914 w 1034979"/>
                  <a:gd name="connsiteY25" fmla="*/ 868547 h 1478186"/>
                  <a:gd name="connsiteX26" fmla="*/ 116769 w 1034979"/>
                  <a:gd name="connsiteY26" fmla="*/ 864737 h 1478186"/>
                  <a:gd name="connsiteX27" fmla="*/ 111054 w 1034979"/>
                  <a:gd name="connsiteY27" fmla="*/ 859022 h 1478186"/>
                  <a:gd name="connsiteX28" fmla="*/ 101529 w 1034979"/>
                  <a:gd name="connsiteY28" fmla="*/ 841877 h 1478186"/>
                  <a:gd name="connsiteX29" fmla="*/ 84384 w 1034979"/>
                  <a:gd name="connsiteY29" fmla="*/ 834257 h 1478186"/>
                  <a:gd name="connsiteX30" fmla="*/ 78669 w 1034979"/>
                  <a:gd name="connsiteY30" fmla="*/ 832352 h 1478186"/>
                  <a:gd name="connsiteX31" fmla="*/ 59619 w 1034979"/>
                  <a:gd name="connsiteY31" fmla="*/ 836162 h 1478186"/>
                  <a:gd name="connsiteX32" fmla="*/ 53904 w 1034979"/>
                  <a:gd name="connsiteY32" fmla="*/ 839972 h 1478186"/>
                  <a:gd name="connsiteX33" fmla="*/ 50094 w 1034979"/>
                  <a:gd name="connsiteY33" fmla="*/ 845687 h 1478186"/>
                  <a:gd name="connsiteX34" fmla="*/ 46284 w 1034979"/>
                  <a:gd name="connsiteY34" fmla="*/ 857117 h 1478186"/>
                  <a:gd name="connsiteX35" fmla="*/ 50094 w 1034979"/>
                  <a:gd name="connsiteY35" fmla="*/ 895217 h 1478186"/>
                  <a:gd name="connsiteX36" fmla="*/ 53904 w 1034979"/>
                  <a:gd name="connsiteY36" fmla="*/ 900932 h 1478186"/>
                  <a:gd name="connsiteX37" fmla="*/ 59619 w 1034979"/>
                  <a:gd name="connsiteY37" fmla="*/ 904742 h 1478186"/>
                  <a:gd name="connsiteX38" fmla="*/ 63429 w 1034979"/>
                  <a:gd name="connsiteY38" fmla="*/ 910457 h 1478186"/>
                  <a:gd name="connsiteX39" fmla="*/ 80574 w 1034979"/>
                  <a:gd name="connsiteY39" fmla="*/ 919982 h 1478186"/>
                  <a:gd name="connsiteX40" fmla="*/ 103434 w 1034979"/>
                  <a:gd name="connsiteY40" fmla="*/ 921887 h 1478186"/>
                  <a:gd name="connsiteX41" fmla="*/ 124389 w 1034979"/>
                  <a:gd name="connsiteY41" fmla="*/ 927602 h 1478186"/>
                  <a:gd name="connsiteX42" fmla="*/ 130104 w 1034979"/>
                  <a:gd name="connsiteY42" fmla="*/ 929507 h 1478186"/>
                  <a:gd name="connsiteX43" fmla="*/ 135819 w 1034979"/>
                  <a:gd name="connsiteY43" fmla="*/ 935222 h 1478186"/>
                  <a:gd name="connsiteX44" fmla="*/ 143439 w 1034979"/>
                  <a:gd name="connsiteY44" fmla="*/ 937127 h 1478186"/>
                  <a:gd name="connsiteX45" fmla="*/ 166299 w 1034979"/>
                  <a:gd name="connsiteY45" fmla="*/ 940937 h 1478186"/>
                  <a:gd name="connsiteX46" fmla="*/ 191064 w 1034979"/>
                  <a:gd name="connsiteY46" fmla="*/ 946652 h 1478186"/>
                  <a:gd name="connsiteX47" fmla="*/ 208209 w 1034979"/>
                  <a:gd name="connsiteY47" fmla="*/ 952367 h 1478186"/>
                  <a:gd name="connsiteX48" fmla="*/ 213924 w 1034979"/>
                  <a:gd name="connsiteY48" fmla="*/ 954272 h 1478186"/>
                  <a:gd name="connsiteX49" fmla="*/ 229164 w 1034979"/>
                  <a:gd name="connsiteY49" fmla="*/ 958082 h 1478186"/>
                  <a:gd name="connsiteX50" fmla="*/ 248214 w 1034979"/>
                  <a:gd name="connsiteY50" fmla="*/ 963797 h 1478186"/>
                  <a:gd name="connsiteX51" fmla="*/ 253929 w 1034979"/>
                  <a:gd name="connsiteY51" fmla="*/ 967607 h 1478186"/>
                  <a:gd name="connsiteX52" fmla="*/ 267264 w 1034979"/>
                  <a:gd name="connsiteY52" fmla="*/ 982847 h 1478186"/>
                  <a:gd name="connsiteX53" fmla="*/ 272979 w 1034979"/>
                  <a:gd name="connsiteY53" fmla="*/ 1001897 h 1478186"/>
                  <a:gd name="connsiteX54" fmla="*/ 274884 w 1034979"/>
                  <a:gd name="connsiteY54" fmla="*/ 1007612 h 1478186"/>
                  <a:gd name="connsiteX55" fmla="*/ 276789 w 1034979"/>
                  <a:gd name="connsiteY55" fmla="*/ 1013327 h 1478186"/>
                  <a:gd name="connsiteX56" fmla="*/ 278694 w 1034979"/>
                  <a:gd name="connsiteY56" fmla="*/ 1038092 h 1478186"/>
                  <a:gd name="connsiteX57" fmla="*/ 280599 w 1034979"/>
                  <a:gd name="connsiteY57" fmla="*/ 1043807 h 1478186"/>
                  <a:gd name="connsiteX58" fmla="*/ 278694 w 1034979"/>
                  <a:gd name="connsiteY58" fmla="*/ 1062857 h 1478186"/>
                  <a:gd name="connsiteX59" fmla="*/ 276789 w 1034979"/>
                  <a:gd name="connsiteY59" fmla="*/ 1072382 h 1478186"/>
                  <a:gd name="connsiteX60" fmla="*/ 263454 w 1034979"/>
                  <a:gd name="connsiteY60" fmla="*/ 1085717 h 1478186"/>
                  <a:gd name="connsiteX61" fmla="*/ 252024 w 1034979"/>
                  <a:gd name="connsiteY61" fmla="*/ 1093337 h 1478186"/>
                  <a:gd name="connsiteX62" fmla="*/ 240594 w 1034979"/>
                  <a:gd name="connsiteY62" fmla="*/ 1097147 h 1478186"/>
                  <a:gd name="connsiteX63" fmla="*/ 126294 w 1034979"/>
                  <a:gd name="connsiteY63" fmla="*/ 1097147 h 1478186"/>
                  <a:gd name="connsiteX64" fmla="*/ 120579 w 1034979"/>
                  <a:gd name="connsiteY64" fmla="*/ 1099052 h 1478186"/>
                  <a:gd name="connsiteX65" fmla="*/ 105339 w 1034979"/>
                  <a:gd name="connsiteY65" fmla="*/ 1100957 h 1478186"/>
                  <a:gd name="connsiteX66" fmla="*/ 88194 w 1034979"/>
                  <a:gd name="connsiteY66" fmla="*/ 1106672 h 1478186"/>
                  <a:gd name="connsiteX67" fmla="*/ 82479 w 1034979"/>
                  <a:gd name="connsiteY67" fmla="*/ 1108577 h 1478186"/>
                  <a:gd name="connsiteX68" fmla="*/ 76764 w 1034979"/>
                  <a:gd name="connsiteY68" fmla="*/ 1112387 h 1478186"/>
                  <a:gd name="connsiteX69" fmla="*/ 65334 w 1034979"/>
                  <a:gd name="connsiteY69" fmla="*/ 1114292 h 1478186"/>
                  <a:gd name="connsiteX70" fmla="*/ 27234 w 1034979"/>
                  <a:gd name="connsiteY70" fmla="*/ 1116197 h 1478186"/>
                  <a:gd name="connsiteX71" fmla="*/ 15804 w 1034979"/>
                  <a:gd name="connsiteY71" fmla="*/ 1121912 h 1478186"/>
                  <a:gd name="connsiteX72" fmla="*/ 6279 w 1034979"/>
                  <a:gd name="connsiteY72" fmla="*/ 1131437 h 1478186"/>
                  <a:gd name="connsiteX73" fmla="*/ 4374 w 1034979"/>
                  <a:gd name="connsiteY73" fmla="*/ 1137152 h 1478186"/>
                  <a:gd name="connsiteX74" fmla="*/ 564 w 1034979"/>
                  <a:gd name="connsiteY74" fmla="*/ 1142867 h 1478186"/>
                  <a:gd name="connsiteX75" fmla="*/ 6279 w 1034979"/>
                  <a:gd name="connsiteY75" fmla="*/ 1175252 h 1478186"/>
                  <a:gd name="connsiteX76" fmla="*/ 11994 w 1034979"/>
                  <a:gd name="connsiteY76" fmla="*/ 1179062 h 1478186"/>
                  <a:gd name="connsiteX77" fmla="*/ 17709 w 1034979"/>
                  <a:gd name="connsiteY77" fmla="*/ 1180967 h 1478186"/>
                  <a:gd name="connsiteX78" fmla="*/ 145344 w 1034979"/>
                  <a:gd name="connsiteY78" fmla="*/ 1179062 h 1478186"/>
                  <a:gd name="connsiteX79" fmla="*/ 152964 w 1034979"/>
                  <a:gd name="connsiteY79" fmla="*/ 1177157 h 1478186"/>
                  <a:gd name="connsiteX80" fmla="*/ 303459 w 1034979"/>
                  <a:gd name="connsiteY80" fmla="*/ 1171442 h 1478186"/>
                  <a:gd name="connsiteX81" fmla="*/ 318699 w 1034979"/>
                  <a:gd name="connsiteY81" fmla="*/ 1179062 h 1478186"/>
                  <a:gd name="connsiteX82" fmla="*/ 330129 w 1034979"/>
                  <a:gd name="connsiteY82" fmla="*/ 1184777 h 1478186"/>
                  <a:gd name="connsiteX83" fmla="*/ 333939 w 1034979"/>
                  <a:gd name="connsiteY83" fmla="*/ 1190492 h 1478186"/>
                  <a:gd name="connsiteX84" fmla="*/ 339654 w 1034979"/>
                  <a:gd name="connsiteY84" fmla="*/ 1192397 h 1478186"/>
                  <a:gd name="connsiteX85" fmla="*/ 351084 w 1034979"/>
                  <a:gd name="connsiteY85" fmla="*/ 1200017 h 1478186"/>
                  <a:gd name="connsiteX86" fmla="*/ 356799 w 1034979"/>
                  <a:gd name="connsiteY86" fmla="*/ 1203827 h 1478186"/>
                  <a:gd name="connsiteX87" fmla="*/ 360609 w 1034979"/>
                  <a:gd name="connsiteY87" fmla="*/ 1209542 h 1478186"/>
                  <a:gd name="connsiteX88" fmla="*/ 366324 w 1034979"/>
                  <a:gd name="connsiteY88" fmla="*/ 1220972 h 1478186"/>
                  <a:gd name="connsiteX89" fmla="*/ 362514 w 1034979"/>
                  <a:gd name="connsiteY89" fmla="*/ 1247642 h 1478186"/>
                  <a:gd name="connsiteX90" fmla="*/ 358704 w 1034979"/>
                  <a:gd name="connsiteY90" fmla="*/ 1253357 h 1478186"/>
                  <a:gd name="connsiteX91" fmla="*/ 356799 w 1034979"/>
                  <a:gd name="connsiteY91" fmla="*/ 1259072 h 1478186"/>
                  <a:gd name="connsiteX92" fmla="*/ 352989 w 1034979"/>
                  <a:gd name="connsiteY92" fmla="*/ 1264787 h 1478186"/>
                  <a:gd name="connsiteX93" fmla="*/ 351084 w 1034979"/>
                  <a:gd name="connsiteY93" fmla="*/ 1270502 h 1478186"/>
                  <a:gd name="connsiteX94" fmla="*/ 347274 w 1034979"/>
                  <a:gd name="connsiteY94" fmla="*/ 1276217 h 1478186"/>
                  <a:gd name="connsiteX95" fmla="*/ 330129 w 1034979"/>
                  <a:gd name="connsiteY95" fmla="*/ 1342892 h 1478186"/>
                  <a:gd name="connsiteX96" fmla="*/ 328224 w 1034979"/>
                  <a:gd name="connsiteY96" fmla="*/ 1394327 h 1478186"/>
                  <a:gd name="connsiteX97" fmla="*/ 330129 w 1034979"/>
                  <a:gd name="connsiteY97" fmla="*/ 1419092 h 1478186"/>
                  <a:gd name="connsiteX98" fmla="*/ 332034 w 1034979"/>
                  <a:gd name="connsiteY98" fmla="*/ 1424807 h 1478186"/>
                  <a:gd name="connsiteX99" fmla="*/ 335844 w 1034979"/>
                  <a:gd name="connsiteY99" fmla="*/ 1428617 h 1478186"/>
                  <a:gd name="connsiteX100" fmla="*/ 364419 w 1034979"/>
                  <a:gd name="connsiteY100" fmla="*/ 1474337 h 1478186"/>
                  <a:gd name="connsiteX101" fmla="*/ 387279 w 1034979"/>
                  <a:gd name="connsiteY101" fmla="*/ 1476242 h 1478186"/>
                  <a:gd name="connsiteX102" fmla="*/ 392994 w 1034979"/>
                  <a:gd name="connsiteY102" fmla="*/ 1470527 h 1478186"/>
                  <a:gd name="connsiteX103" fmla="*/ 394899 w 1034979"/>
                  <a:gd name="connsiteY103" fmla="*/ 1459097 h 1478186"/>
                  <a:gd name="connsiteX104" fmla="*/ 396804 w 1034979"/>
                  <a:gd name="connsiteY104" fmla="*/ 1453382 h 1478186"/>
                  <a:gd name="connsiteX105" fmla="*/ 398709 w 1034979"/>
                  <a:gd name="connsiteY105" fmla="*/ 1436237 h 1478186"/>
                  <a:gd name="connsiteX106" fmla="*/ 400614 w 1034979"/>
                  <a:gd name="connsiteY106" fmla="*/ 1422902 h 1478186"/>
                  <a:gd name="connsiteX107" fmla="*/ 404424 w 1034979"/>
                  <a:gd name="connsiteY107" fmla="*/ 1365752 h 1478186"/>
                  <a:gd name="connsiteX108" fmla="*/ 410139 w 1034979"/>
                  <a:gd name="connsiteY108" fmla="*/ 1354322 h 1478186"/>
                  <a:gd name="connsiteX109" fmla="*/ 413949 w 1034979"/>
                  <a:gd name="connsiteY109" fmla="*/ 1340987 h 1478186"/>
                  <a:gd name="connsiteX110" fmla="*/ 415854 w 1034979"/>
                  <a:gd name="connsiteY110" fmla="*/ 1335272 h 1478186"/>
                  <a:gd name="connsiteX111" fmla="*/ 417759 w 1034979"/>
                  <a:gd name="connsiteY111" fmla="*/ 1321937 h 1478186"/>
                  <a:gd name="connsiteX112" fmla="*/ 421569 w 1034979"/>
                  <a:gd name="connsiteY112" fmla="*/ 1310507 h 1478186"/>
                  <a:gd name="connsiteX113" fmla="*/ 427284 w 1034979"/>
                  <a:gd name="connsiteY113" fmla="*/ 1297172 h 1478186"/>
                  <a:gd name="connsiteX114" fmla="*/ 436809 w 1034979"/>
                  <a:gd name="connsiteY114" fmla="*/ 1285742 h 1478186"/>
                  <a:gd name="connsiteX115" fmla="*/ 450144 w 1034979"/>
                  <a:gd name="connsiteY115" fmla="*/ 1270502 h 1478186"/>
                  <a:gd name="connsiteX116" fmla="*/ 457764 w 1034979"/>
                  <a:gd name="connsiteY116" fmla="*/ 1259072 h 1478186"/>
                  <a:gd name="connsiteX117" fmla="*/ 461574 w 1034979"/>
                  <a:gd name="connsiteY117" fmla="*/ 1247642 h 1478186"/>
                  <a:gd name="connsiteX118" fmla="*/ 465384 w 1034979"/>
                  <a:gd name="connsiteY118" fmla="*/ 1232402 h 1478186"/>
                  <a:gd name="connsiteX119" fmla="*/ 467289 w 1034979"/>
                  <a:gd name="connsiteY119" fmla="*/ 1226687 h 1478186"/>
                  <a:gd name="connsiteX120" fmla="*/ 507294 w 1034979"/>
                  <a:gd name="connsiteY120" fmla="*/ 1220972 h 1478186"/>
                  <a:gd name="connsiteX121" fmla="*/ 535869 w 1034979"/>
                  <a:gd name="connsiteY121" fmla="*/ 1211447 h 1478186"/>
                  <a:gd name="connsiteX122" fmla="*/ 541584 w 1034979"/>
                  <a:gd name="connsiteY122" fmla="*/ 1209542 h 1478186"/>
                  <a:gd name="connsiteX123" fmla="*/ 547299 w 1034979"/>
                  <a:gd name="connsiteY123" fmla="*/ 1207637 h 1478186"/>
                  <a:gd name="connsiteX124" fmla="*/ 554919 w 1034979"/>
                  <a:gd name="connsiteY124" fmla="*/ 1205732 h 1478186"/>
                  <a:gd name="connsiteX125" fmla="*/ 573969 w 1034979"/>
                  <a:gd name="connsiteY125" fmla="*/ 1198112 h 1478186"/>
                  <a:gd name="connsiteX126" fmla="*/ 585399 w 1034979"/>
                  <a:gd name="connsiteY126" fmla="*/ 1194302 h 1478186"/>
                  <a:gd name="connsiteX127" fmla="*/ 720654 w 1034979"/>
                  <a:gd name="connsiteY127" fmla="*/ 1278122 h 1478186"/>
                  <a:gd name="connsiteX128" fmla="*/ 733989 w 1034979"/>
                  <a:gd name="connsiteY128" fmla="*/ 1287647 h 1478186"/>
                  <a:gd name="connsiteX129" fmla="*/ 743514 w 1034979"/>
                  <a:gd name="connsiteY129" fmla="*/ 1289552 h 1478186"/>
                  <a:gd name="connsiteX130" fmla="*/ 749229 w 1034979"/>
                  <a:gd name="connsiteY130" fmla="*/ 1291457 h 1478186"/>
                  <a:gd name="connsiteX131" fmla="*/ 762564 w 1034979"/>
                  <a:gd name="connsiteY131" fmla="*/ 1297172 h 1478186"/>
                  <a:gd name="connsiteX132" fmla="*/ 777804 w 1034979"/>
                  <a:gd name="connsiteY132" fmla="*/ 1295267 h 1478186"/>
                  <a:gd name="connsiteX133" fmla="*/ 789234 w 1034979"/>
                  <a:gd name="connsiteY133" fmla="*/ 1289552 h 1478186"/>
                  <a:gd name="connsiteX134" fmla="*/ 794949 w 1034979"/>
                  <a:gd name="connsiteY134" fmla="*/ 1287647 h 1478186"/>
                  <a:gd name="connsiteX135" fmla="*/ 802569 w 1034979"/>
                  <a:gd name="connsiteY135" fmla="*/ 1270502 h 1478186"/>
                  <a:gd name="connsiteX136" fmla="*/ 800664 w 1034979"/>
                  <a:gd name="connsiteY136" fmla="*/ 1245737 h 1478186"/>
                  <a:gd name="connsiteX137" fmla="*/ 798759 w 1034979"/>
                  <a:gd name="connsiteY137" fmla="*/ 1240022 h 1478186"/>
                  <a:gd name="connsiteX138" fmla="*/ 796854 w 1034979"/>
                  <a:gd name="connsiteY138" fmla="*/ 1232402 h 1478186"/>
                  <a:gd name="connsiteX139" fmla="*/ 783519 w 1034979"/>
                  <a:gd name="connsiteY139" fmla="*/ 1215257 h 1478186"/>
                  <a:gd name="connsiteX140" fmla="*/ 773994 w 1034979"/>
                  <a:gd name="connsiteY140" fmla="*/ 1209542 h 1478186"/>
                  <a:gd name="connsiteX141" fmla="*/ 648264 w 1034979"/>
                  <a:gd name="connsiteY141" fmla="*/ 1118102 h 1478186"/>
                  <a:gd name="connsiteX142" fmla="*/ 644454 w 1034979"/>
                  <a:gd name="connsiteY142" fmla="*/ 1100957 h 1478186"/>
                  <a:gd name="connsiteX143" fmla="*/ 646359 w 1034979"/>
                  <a:gd name="connsiteY143" fmla="*/ 1093337 h 1478186"/>
                  <a:gd name="connsiteX144" fmla="*/ 650169 w 1034979"/>
                  <a:gd name="connsiteY144" fmla="*/ 1076192 h 1478186"/>
                  <a:gd name="connsiteX145" fmla="*/ 653979 w 1034979"/>
                  <a:gd name="connsiteY145" fmla="*/ 1070477 h 1478186"/>
                  <a:gd name="connsiteX146" fmla="*/ 655884 w 1034979"/>
                  <a:gd name="connsiteY146" fmla="*/ 1064762 h 1478186"/>
                  <a:gd name="connsiteX147" fmla="*/ 661599 w 1034979"/>
                  <a:gd name="connsiteY147" fmla="*/ 1062857 h 1478186"/>
                  <a:gd name="connsiteX148" fmla="*/ 671124 w 1034979"/>
                  <a:gd name="connsiteY148" fmla="*/ 1051427 h 1478186"/>
                  <a:gd name="connsiteX149" fmla="*/ 724464 w 1034979"/>
                  <a:gd name="connsiteY149" fmla="*/ 1043807 h 1478186"/>
                  <a:gd name="connsiteX150" fmla="*/ 842574 w 1034979"/>
                  <a:gd name="connsiteY150" fmla="*/ 1045712 h 1478186"/>
                  <a:gd name="connsiteX151" fmla="*/ 871149 w 1034979"/>
                  <a:gd name="connsiteY151" fmla="*/ 1047617 h 1478186"/>
                  <a:gd name="connsiteX152" fmla="*/ 899724 w 1034979"/>
                  <a:gd name="connsiteY152" fmla="*/ 1053332 h 1478186"/>
                  <a:gd name="connsiteX153" fmla="*/ 922584 w 1034979"/>
                  <a:gd name="connsiteY153" fmla="*/ 1057142 h 1478186"/>
                  <a:gd name="connsiteX154" fmla="*/ 951159 w 1034979"/>
                  <a:gd name="connsiteY154" fmla="*/ 1062857 h 1478186"/>
                  <a:gd name="connsiteX155" fmla="*/ 956874 w 1034979"/>
                  <a:gd name="connsiteY155" fmla="*/ 1062857 h 1478186"/>
                  <a:gd name="connsiteX156" fmla="*/ 1002594 w 1034979"/>
                  <a:gd name="connsiteY156" fmla="*/ 1060952 h 1478186"/>
                  <a:gd name="connsiteX157" fmla="*/ 1031169 w 1034979"/>
                  <a:gd name="connsiteY157" fmla="*/ 1053332 h 1478186"/>
                  <a:gd name="connsiteX158" fmla="*/ 1034979 w 1034979"/>
                  <a:gd name="connsiteY158" fmla="*/ 1047617 h 1478186"/>
                  <a:gd name="connsiteX159" fmla="*/ 1033074 w 1034979"/>
                  <a:gd name="connsiteY159" fmla="*/ 1028567 h 1478186"/>
                  <a:gd name="connsiteX160" fmla="*/ 1027359 w 1034979"/>
                  <a:gd name="connsiteY160" fmla="*/ 1024757 h 1478186"/>
                  <a:gd name="connsiteX161" fmla="*/ 1012119 w 1034979"/>
                  <a:gd name="connsiteY161" fmla="*/ 1022852 h 1478186"/>
                  <a:gd name="connsiteX162" fmla="*/ 1006404 w 1034979"/>
                  <a:gd name="connsiteY162" fmla="*/ 1020947 h 1478186"/>
                  <a:gd name="connsiteX163" fmla="*/ 998784 w 1034979"/>
                  <a:gd name="connsiteY163" fmla="*/ 1019042 h 1478186"/>
                  <a:gd name="connsiteX164" fmla="*/ 987354 w 1034979"/>
                  <a:gd name="connsiteY164" fmla="*/ 1011422 h 1478186"/>
                  <a:gd name="connsiteX165" fmla="*/ 975924 w 1034979"/>
                  <a:gd name="connsiteY165" fmla="*/ 1007612 h 1478186"/>
                  <a:gd name="connsiteX166" fmla="*/ 970209 w 1034979"/>
                  <a:gd name="connsiteY166" fmla="*/ 1005707 h 1478186"/>
                  <a:gd name="connsiteX167" fmla="*/ 962589 w 1034979"/>
                  <a:gd name="connsiteY167" fmla="*/ 1003802 h 1478186"/>
                  <a:gd name="connsiteX168" fmla="*/ 956874 w 1034979"/>
                  <a:gd name="connsiteY168" fmla="*/ 1001897 h 1478186"/>
                  <a:gd name="connsiteX169" fmla="*/ 935919 w 1034979"/>
                  <a:gd name="connsiteY169" fmla="*/ 996182 h 1478186"/>
                  <a:gd name="connsiteX170" fmla="*/ 930204 w 1034979"/>
                  <a:gd name="connsiteY170" fmla="*/ 994277 h 1478186"/>
                  <a:gd name="connsiteX171" fmla="*/ 825429 w 1034979"/>
                  <a:gd name="connsiteY171" fmla="*/ 996182 h 1478186"/>
                  <a:gd name="connsiteX172" fmla="*/ 819714 w 1034979"/>
                  <a:gd name="connsiteY172" fmla="*/ 998087 h 1478186"/>
                  <a:gd name="connsiteX173" fmla="*/ 730179 w 1034979"/>
                  <a:gd name="connsiteY173" fmla="*/ 999992 h 1478186"/>
                  <a:gd name="connsiteX174" fmla="*/ 716844 w 1034979"/>
                  <a:gd name="connsiteY174" fmla="*/ 1003802 h 1478186"/>
                  <a:gd name="connsiteX175" fmla="*/ 695889 w 1034979"/>
                  <a:gd name="connsiteY175" fmla="*/ 1005707 h 1478186"/>
                  <a:gd name="connsiteX176" fmla="*/ 669219 w 1034979"/>
                  <a:gd name="connsiteY176" fmla="*/ 1007612 h 1478186"/>
                  <a:gd name="connsiteX177" fmla="*/ 669219 w 1034979"/>
                  <a:gd name="connsiteY177" fmla="*/ 1007612 h 1478186"/>
                  <a:gd name="connsiteX178" fmla="*/ 646359 w 1034979"/>
                  <a:gd name="connsiteY178" fmla="*/ 1011422 h 1478186"/>
                  <a:gd name="connsiteX179" fmla="*/ 642549 w 1034979"/>
                  <a:gd name="connsiteY179" fmla="*/ 999992 h 1478186"/>
                  <a:gd name="connsiteX180" fmla="*/ 640644 w 1034979"/>
                  <a:gd name="connsiteY180" fmla="*/ 994277 h 1478186"/>
                  <a:gd name="connsiteX181" fmla="*/ 642549 w 1034979"/>
                  <a:gd name="connsiteY181" fmla="*/ 977132 h 1478186"/>
                  <a:gd name="connsiteX182" fmla="*/ 644454 w 1034979"/>
                  <a:gd name="connsiteY182" fmla="*/ 971417 h 1478186"/>
                  <a:gd name="connsiteX183" fmla="*/ 661599 w 1034979"/>
                  <a:gd name="connsiteY183" fmla="*/ 961892 h 1478186"/>
                  <a:gd name="connsiteX184" fmla="*/ 673029 w 1034979"/>
                  <a:gd name="connsiteY184" fmla="*/ 954272 h 1478186"/>
                  <a:gd name="connsiteX185" fmla="*/ 674934 w 1034979"/>
                  <a:gd name="connsiteY185" fmla="*/ 948557 h 1478186"/>
                  <a:gd name="connsiteX186" fmla="*/ 680649 w 1034979"/>
                  <a:gd name="connsiteY186" fmla="*/ 946652 h 1478186"/>
                  <a:gd name="connsiteX187" fmla="*/ 686364 w 1034979"/>
                  <a:gd name="connsiteY187" fmla="*/ 942842 h 1478186"/>
                  <a:gd name="connsiteX188" fmla="*/ 695889 w 1034979"/>
                  <a:gd name="connsiteY188" fmla="*/ 933317 h 1478186"/>
                  <a:gd name="connsiteX189" fmla="*/ 705414 w 1034979"/>
                  <a:gd name="connsiteY189" fmla="*/ 921887 h 1478186"/>
                  <a:gd name="connsiteX190" fmla="*/ 716844 w 1034979"/>
                  <a:gd name="connsiteY190" fmla="*/ 914267 h 1478186"/>
                  <a:gd name="connsiteX191" fmla="*/ 732084 w 1034979"/>
                  <a:gd name="connsiteY191" fmla="*/ 900932 h 1478186"/>
                  <a:gd name="connsiteX192" fmla="*/ 741609 w 1034979"/>
                  <a:gd name="connsiteY192" fmla="*/ 889502 h 1478186"/>
                  <a:gd name="connsiteX193" fmla="*/ 753039 w 1034979"/>
                  <a:gd name="connsiteY193" fmla="*/ 879977 h 1478186"/>
                  <a:gd name="connsiteX194" fmla="*/ 758754 w 1034979"/>
                  <a:gd name="connsiteY194" fmla="*/ 868547 h 1478186"/>
                  <a:gd name="connsiteX195" fmla="*/ 760659 w 1034979"/>
                  <a:gd name="connsiteY195" fmla="*/ 862832 h 1478186"/>
                  <a:gd name="connsiteX196" fmla="*/ 766374 w 1034979"/>
                  <a:gd name="connsiteY196" fmla="*/ 851402 h 1478186"/>
                  <a:gd name="connsiteX197" fmla="*/ 764469 w 1034979"/>
                  <a:gd name="connsiteY197" fmla="*/ 836162 h 1478186"/>
                  <a:gd name="connsiteX198" fmla="*/ 758754 w 1034979"/>
                  <a:gd name="connsiteY198" fmla="*/ 834257 h 1478186"/>
                  <a:gd name="connsiteX199" fmla="*/ 737799 w 1034979"/>
                  <a:gd name="connsiteY199" fmla="*/ 836162 h 1478186"/>
                  <a:gd name="connsiteX200" fmla="*/ 732084 w 1034979"/>
                  <a:gd name="connsiteY200" fmla="*/ 839972 h 1478186"/>
                  <a:gd name="connsiteX201" fmla="*/ 720654 w 1034979"/>
                  <a:gd name="connsiteY201" fmla="*/ 843782 h 1478186"/>
                  <a:gd name="connsiteX202" fmla="*/ 716844 w 1034979"/>
                  <a:gd name="connsiteY202" fmla="*/ 849497 h 1478186"/>
                  <a:gd name="connsiteX203" fmla="*/ 711129 w 1034979"/>
                  <a:gd name="connsiteY203" fmla="*/ 851402 h 1478186"/>
                  <a:gd name="connsiteX204" fmla="*/ 705414 w 1034979"/>
                  <a:gd name="connsiteY204" fmla="*/ 855212 h 1478186"/>
                  <a:gd name="connsiteX205" fmla="*/ 699699 w 1034979"/>
                  <a:gd name="connsiteY205" fmla="*/ 860927 h 1478186"/>
                  <a:gd name="connsiteX206" fmla="*/ 692079 w 1034979"/>
                  <a:gd name="connsiteY206" fmla="*/ 864737 h 1478186"/>
                  <a:gd name="connsiteX207" fmla="*/ 650169 w 1034979"/>
                  <a:gd name="connsiteY207" fmla="*/ 893312 h 1478186"/>
                  <a:gd name="connsiteX208" fmla="*/ 636834 w 1034979"/>
                  <a:gd name="connsiteY208" fmla="*/ 904742 h 1478186"/>
                  <a:gd name="connsiteX209" fmla="*/ 627309 w 1034979"/>
                  <a:gd name="connsiteY209" fmla="*/ 921887 h 1478186"/>
                  <a:gd name="connsiteX210" fmla="*/ 602544 w 1034979"/>
                  <a:gd name="connsiteY210" fmla="*/ 927602 h 1478186"/>
                  <a:gd name="connsiteX211" fmla="*/ 589209 w 1034979"/>
                  <a:gd name="connsiteY211" fmla="*/ 931412 h 1478186"/>
                  <a:gd name="connsiteX212" fmla="*/ 573969 w 1034979"/>
                  <a:gd name="connsiteY212" fmla="*/ 929507 h 1478186"/>
                  <a:gd name="connsiteX213" fmla="*/ 562539 w 1034979"/>
                  <a:gd name="connsiteY213" fmla="*/ 925697 h 1478186"/>
                  <a:gd name="connsiteX214" fmla="*/ 551109 w 1034979"/>
                  <a:gd name="connsiteY214" fmla="*/ 921887 h 1478186"/>
                  <a:gd name="connsiteX215" fmla="*/ 539679 w 1034979"/>
                  <a:gd name="connsiteY215" fmla="*/ 918077 h 1478186"/>
                  <a:gd name="connsiteX216" fmla="*/ 533964 w 1034979"/>
                  <a:gd name="connsiteY216" fmla="*/ 916172 h 1478186"/>
                  <a:gd name="connsiteX217" fmla="*/ 528249 w 1034979"/>
                  <a:gd name="connsiteY217" fmla="*/ 912362 h 1478186"/>
                  <a:gd name="connsiteX218" fmla="*/ 516819 w 1034979"/>
                  <a:gd name="connsiteY218" fmla="*/ 906647 h 1478186"/>
                  <a:gd name="connsiteX219" fmla="*/ 509199 w 1034979"/>
                  <a:gd name="connsiteY219" fmla="*/ 895217 h 1478186"/>
                  <a:gd name="connsiteX220" fmla="*/ 505389 w 1034979"/>
                  <a:gd name="connsiteY220" fmla="*/ 874262 h 1478186"/>
                  <a:gd name="connsiteX221" fmla="*/ 507294 w 1034979"/>
                  <a:gd name="connsiteY221" fmla="*/ 809492 h 1478186"/>
                  <a:gd name="connsiteX222" fmla="*/ 513009 w 1034979"/>
                  <a:gd name="connsiteY222" fmla="*/ 796157 h 1478186"/>
                  <a:gd name="connsiteX223" fmla="*/ 503484 w 1034979"/>
                  <a:gd name="connsiteY223" fmla="*/ 319907 h 1478186"/>
                  <a:gd name="connsiteX224" fmla="*/ 490149 w 1034979"/>
                  <a:gd name="connsiteY224" fmla="*/ 1772 h 1478186"/>
                  <a:gd name="connsiteX225" fmla="*/ 429189 w 1034979"/>
                  <a:gd name="connsiteY225" fmla="*/ 199892 h 1478186"/>
                  <a:gd name="connsiteX226" fmla="*/ 440619 w 1034979"/>
                  <a:gd name="connsiteY226" fmla="*/ 382772 h 1478186"/>
                  <a:gd name="connsiteX227" fmla="*/ 425379 w 1034979"/>
                  <a:gd name="connsiteY227" fmla="*/ 679952 h 1478186"/>
                  <a:gd name="connsiteX228" fmla="*/ 417759 w 1034979"/>
                  <a:gd name="connsiteY228" fmla="*/ 807587 h 1478186"/>
                  <a:gd name="connsiteX229" fmla="*/ 413949 w 1034979"/>
                  <a:gd name="connsiteY229" fmla="*/ 824732 h 1478186"/>
                  <a:gd name="connsiteX230" fmla="*/ 417759 w 1034979"/>
                  <a:gd name="connsiteY230" fmla="*/ 845687 h 1478186"/>
                  <a:gd name="connsiteX231" fmla="*/ 421569 w 1034979"/>
                  <a:gd name="connsiteY231" fmla="*/ 851402 h 1478186"/>
                  <a:gd name="connsiteX232" fmla="*/ 425379 w 1034979"/>
                  <a:gd name="connsiteY232" fmla="*/ 862832 h 1478186"/>
                  <a:gd name="connsiteX233" fmla="*/ 423474 w 1034979"/>
                  <a:gd name="connsiteY233" fmla="*/ 889502 h 1478186"/>
                  <a:gd name="connsiteX234" fmla="*/ 417759 w 1034979"/>
                  <a:gd name="connsiteY234" fmla="*/ 891407 h 1478186"/>
                  <a:gd name="connsiteX235" fmla="*/ 412044 w 1034979"/>
                  <a:gd name="connsiteY235" fmla="*/ 895217 h 1478186"/>
                  <a:gd name="connsiteX236" fmla="*/ 421569 w 1034979"/>
                  <a:gd name="connsiteY236" fmla="*/ 891407 h 1478186"/>
                  <a:gd name="connsiteX0" fmla="*/ 421569 w 1034979"/>
                  <a:gd name="connsiteY0" fmla="*/ 891407 h 1478186"/>
                  <a:gd name="connsiteX1" fmla="*/ 421569 w 1034979"/>
                  <a:gd name="connsiteY1" fmla="*/ 891407 h 1478186"/>
                  <a:gd name="connsiteX2" fmla="*/ 394899 w 1034979"/>
                  <a:gd name="connsiteY2" fmla="*/ 900932 h 1478186"/>
                  <a:gd name="connsiteX3" fmla="*/ 387279 w 1034979"/>
                  <a:gd name="connsiteY3" fmla="*/ 902837 h 1478186"/>
                  <a:gd name="connsiteX4" fmla="*/ 356799 w 1034979"/>
                  <a:gd name="connsiteY4" fmla="*/ 904742 h 1478186"/>
                  <a:gd name="connsiteX5" fmla="*/ 351084 w 1034979"/>
                  <a:gd name="connsiteY5" fmla="*/ 908552 h 1478186"/>
                  <a:gd name="connsiteX6" fmla="*/ 339654 w 1034979"/>
                  <a:gd name="connsiteY6" fmla="*/ 918077 h 1478186"/>
                  <a:gd name="connsiteX7" fmla="*/ 328224 w 1034979"/>
                  <a:gd name="connsiteY7" fmla="*/ 921887 h 1478186"/>
                  <a:gd name="connsiteX8" fmla="*/ 312984 w 1034979"/>
                  <a:gd name="connsiteY8" fmla="*/ 927602 h 1478186"/>
                  <a:gd name="connsiteX9" fmla="*/ 265359 w 1034979"/>
                  <a:gd name="connsiteY9" fmla="*/ 923792 h 1478186"/>
                  <a:gd name="connsiteX10" fmla="*/ 253929 w 1034979"/>
                  <a:gd name="connsiteY10" fmla="*/ 919982 h 1478186"/>
                  <a:gd name="connsiteX11" fmla="*/ 242499 w 1034979"/>
                  <a:gd name="connsiteY11" fmla="*/ 916172 h 1478186"/>
                  <a:gd name="connsiteX12" fmla="*/ 236784 w 1034979"/>
                  <a:gd name="connsiteY12" fmla="*/ 914267 h 1478186"/>
                  <a:gd name="connsiteX13" fmla="*/ 231069 w 1034979"/>
                  <a:gd name="connsiteY13" fmla="*/ 912362 h 1478186"/>
                  <a:gd name="connsiteX14" fmla="*/ 219639 w 1034979"/>
                  <a:gd name="connsiteY14" fmla="*/ 910457 h 1478186"/>
                  <a:gd name="connsiteX15" fmla="*/ 213924 w 1034979"/>
                  <a:gd name="connsiteY15" fmla="*/ 908552 h 1478186"/>
                  <a:gd name="connsiteX16" fmla="*/ 206304 w 1034979"/>
                  <a:gd name="connsiteY16" fmla="*/ 906647 h 1478186"/>
                  <a:gd name="connsiteX17" fmla="*/ 194874 w 1034979"/>
                  <a:gd name="connsiteY17" fmla="*/ 902837 h 1478186"/>
                  <a:gd name="connsiteX18" fmla="*/ 189159 w 1034979"/>
                  <a:gd name="connsiteY18" fmla="*/ 900932 h 1478186"/>
                  <a:gd name="connsiteX19" fmla="*/ 181539 w 1034979"/>
                  <a:gd name="connsiteY19" fmla="*/ 899027 h 1478186"/>
                  <a:gd name="connsiteX20" fmla="*/ 170109 w 1034979"/>
                  <a:gd name="connsiteY20" fmla="*/ 893312 h 1478186"/>
                  <a:gd name="connsiteX21" fmla="*/ 164394 w 1034979"/>
                  <a:gd name="connsiteY21" fmla="*/ 889502 h 1478186"/>
                  <a:gd name="connsiteX22" fmla="*/ 156774 w 1034979"/>
                  <a:gd name="connsiteY22" fmla="*/ 878072 h 1478186"/>
                  <a:gd name="connsiteX23" fmla="*/ 145344 w 1034979"/>
                  <a:gd name="connsiteY23" fmla="*/ 874262 h 1478186"/>
                  <a:gd name="connsiteX24" fmla="*/ 139629 w 1034979"/>
                  <a:gd name="connsiteY24" fmla="*/ 870452 h 1478186"/>
                  <a:gd name="connsiteX25" fmla="*/ 133914 w 1034979"/>
                  <a:gd name="connsiteY25" fmla="*/ 868547 h 1478186"/>
                  <a:gd name="connsiteX26" fmla="*/ 116769 w 1034979"/>
                  <a:gd name="connsiteY26" fmla="*/ 864737 h 1478186"/>
                  <a:gd name="connsiteX27" fmla="*/ 111054 w 1034979"/>
                  <a:gd name="connsiteY27" fmla="*/ 859022 h 1478186"/>
                  <a:gd name="connsiteX28" fmla="*/ 101529 w 1034979"/>
                  <a:gd name="connsiteY28" fmla="*/ 841877 h 1478186"/>
                  <a:gd name="connsiteX29" fmla="*/ 84384 w 1034979"/>
                  <a:gd name="connsiteY29" fmla="*/ 834257 h 1478186"/>
                  <a:gd name="connsiteX30" fmla="*/ 78669 w 1034979"/>
                  <a:gd name="connsiteY30" fmla="*/ 832352 h 1478186"/>
                  <a:gd name="connsiteX31" fmla="*/ 59619 w 1034979"/>
                  <a:gd name="connsiteY31" fmla="*/ 836162 h 1478186"/>
                  <a:gd name="connsiteX32" fmla="*/ 53904 w 1034979"/>
                  <a:gd name="connsiteY32" fmla="*/ 839972 h 1478186"/>
                  <a:gd name="connsiteX33" fmla="*/ 50094 w 1034979"/>
                  <a:gd name="connsiteY33" fmla="*/ 845687 h 1478186"/>
                  <a:gd name="connsiteX34" fmla="*/ 46284 w 1034979"/>
                  <a:gd name="connsiteY34" fmla="*/ 857117 h 1478186"/>
                  <a:gd name="connsiteX35" fmla="*/ 50094 w 1034979"/>
                  <a:gd name="connsiteY35" fmla="*/ 895217 h 1478186"/>
                  <a:gd name="connsiteX36" fmla="*/ 53904 w 1034979"/>
                  <a:gd name="connsiteY36" fmla="*/ 900932 h 1478186"/>
                  <a:gd name="connsiteX37" fmla="*/ 59619 w 1034979"/>
                  <a:gd name="connsiteY37" fmla="*/ 904742 h 1478186"/>
                  <a:gd name="connsiteX38" fmla="*/ 63429 w 1034979"/>
                  <a:gd name="connsiteY38" fmla="*/ 910457 h 1478186"/>
                  <a:gd name="connsiteX39" fmla="*/ 80574 w 1034979"/>
                  <a:gd name="connsiteY39" fmla="*/ 919982 h 1478186"/>
                  <a:gd name="connsiteX40" fmla="*/ 103434 w 1034979"/>
                  <a:gd name="connsiteY40" fmla="*/ 921887 h 1478186"/>
                  <a:gd name="connsiteX41" fmla="*/ 124389 w 1034979"/>
                  <a:gd name="connsiteY41" fmla="*/ 927602 h 1478186"/>
                  <a:gd name="connsiteX42" fmla="*/ 130104 w 1034979"/>
                  <a:gd name="connsiteY42" fmla="*/ 929507 h 1478186"/>
                  <a:gd name="connsiteX43" fmla="*/ 135819 w 1034979"/>
                  <a:gd name="connsiteY43" fmla="*/ 935222 h 1478186"/>
                  <a:gd name="connsiteX44" fmla="*/ 143439 w 1034979"/>
                  <a:gd name="connsiteY44" fmla="*/ 937127 h 1478186"/>
                  <a:gd name="connsiteX45" fmla="*/ 166299 w 1034979"/>
                  <a:gd name="connsiteY45" fmla="*/ 940937 h 1478186"/>
                  <a:gd name="connsiteX46" fmla="*/ 191064 w 1034979"/>
                  <a:gd name="connsiteY46" fmla="*/ 946652 h 1478186"/>
                  <a:gd name="connsiteX47" fmla="*/ 208209 w 1034979"/>
                  <a:gd name="connsiteY47" fmla="*/ 952367 h 1478186"/>
                  <a:gd name="connsiteX48" fmla="*/ 213924 w 1034979"/>
                  <a:gd name="connsiteY48" fmla="*/ 954272 h 1478186"/>
                  <a:gd name="connsiteX49" fmla="*/ 229164 w 1034979"/>
                  <a:gd name="connsiteY49" fmla="*/ 958082 h 1478186"/>
                  <a:gd name="connsiteX50" fmla="*/ 248214 w 1034979"/>
                  <a:gd name="connsiteY50" fmla="*/ 963797 h 1478186"/>
                  <a:gd name="connsiteX51" fmla="*/ 253929 w 1034979"/>
                  <a:gd name="connsiteY51" fmla="*/ 967607 h 1478186"/>
                  <a:gd name="connsiteX52" fmla="*/ 267264 w 1034979"/>
                  <a:gd name="connsiteY52" fmla="*/ 982847 h 1478186"/>
                  <a:gd name="connsiteX53" fmla="*/ 272979 w 1034979"/>
                  <a:gd name="connsiteY53" fmla="*/ 1001897 h 1478186"/>
                  <a:gd name="connsiteX54" fmla="*/ 274884 w 1034979"/>
                  <a:gd name="connsiteY54" fmla="*/ 1007612 h 1478186"/>
                  <a:gd name="connsiteX55" fmla="*/ 276789 w 1034979"/>
                  <a:gd name="connsiteY55" fmla="*/ 1013327 h 1478186"/>
                  <a:gd name="connsiteX56" fmla="*/ 278694 w 1034979"/>
                  <a:gd name="connsiteY56" fmla="*/ 1038092 h 1478186"/>
                  <a:gd name="connsiteX57" fmla="*/ 280599 w 1034979"/>
                  <a:gd name="connsiteY57" fmla="*/ 1043807 h 1478186"/>
                  <a:gd name="connsiteX58" fmla="*/ 278694 w 1034979"/>
                  <a:gd name="connsiteY58" fmla="*/ 1062857 h 1478186"/>
                  <a:gd name="connsiteX59" fmla="*/ 276789 w 1034979"/>
                  <a:gd name="connsiteY59" fmla="*/ 1072382 h 1478186"/>
                  <a:gd name="connsiteX60" fmla="*/ 263454 w 1034979"/>
                  <a:gd name="connsiteY60" fmla="*/ 1085717 h 1478186"/>
                  <a:gd name="connsiteX61" fmla="*/ 252024 w 1034979"/>
                  <a:gd name="connsiteY61" fmla="*/ 1093337 h 1478186"/>
                  <a:gd name="connsiteX62" fmla="*/ 240594 w 1034979"/>
                  <a:gd name="connsiteY62" fmla="*/ 1097147 h 1478186"/>
                  <a:gd name="connsiteX63" fmla="*/ 126294 w 1034979"/>
                  <a:gd name="connsiteY63" fmla="*/ 1097147 h 1478186"/>
                  <a:gd name="connsiteX64" fmla="*/ 120579 w 1034979"/>
                  <a:gd name="connsiteY64" fmla="*/ 1099052 h 1478186"/>
                  <a:gd name="connsiteX65" fmla="*/ 105339 w 1034979"/>
                  <a:gd name="connsiteY65" fmla="*/ 1100957 h 1478186"/>
                  <a:gd name="connsiteX66" fmla="*/ 88194 w 1034979"/>
                  <a:gd name="connsiteY66" fmla="*/ 1106672 h 1478186"/>
                  <a:gd name="connsiteX67" fmla="*/ 82479 w 1034979"/>
                  <a:gd name="connsiteY67" fmla="*/ 1108577 h 1478186"/>
                  <a:gd name="connsiteX68" fmla="*/ 76764 w 1034979"/>
                  <a:gd name="connsiteY68" fmla="*/ 1112387 h 1478186"/>
                  <a:gd name="connsiteX69" fmla="*/ 65334 w 1034979"/>
                  <a:gd name="connsiteY69" fmla="*/ 1114292 h 1478186"/>
                  <a:gd name="connsiteX70" fmla="*/ 27234 w 1034979"/>
                  <a:gd name="connsiteY70" fmla="*/ 1116197 h 1478186"/>
                  <a:gd name="connsiteX71" fmla="*/ 15804 w 1034979"/>
                  <a:gd name="connsiteY71" fmla="*/ 1121912 h 1478186"/>
                  <a:gd name="connsiteX72" fmla="*/ 6279 w 1034979"/>
                  <a:gd name="connsiteY72" fmla="*/ 1131437 h 1478186"/>
                  <a:gd name="connsiteX73" fmla="*/ 4374 w 1034979"/>
                  <a:gd name="connsiteY73" fmla="*/ 1137152 h 1478186"/>
                  <a:gd name="connsiteX74" fmla="*/ 564 w 1034979"/>
                  <a:gd name="connsiteY74" fmla="*/ 1142867 h 1478186"/>
                  <a:gd name="connsiteX75" fmla="*/ 6279 w 1034979"/>
                  <a:gd name="connsiteY75" fmla="*/ 1175252 h 1478186"/>
                  <a:gd name="connsiteX76" fmla="*/ 11994 w 1034979"/>
                  <a:gd name="connsiteY76" fmla="*/ 1179062 h 1478186"/>
                  <a:gd name="connsiteX77" fmla="*/ 17709 w 1034979"/>
                  <a:gd name="connsiteY77" fmla="*/ 1180967 h 1478186"/>
                  <a:gd name="connsiteX78" fmla="*/ 145344 w 1034979"/>
                  <a:gd name="connsiteY78" fmla="*/ 1179062 h 1478186"/>
                  <a:gd name="connsiteX79" fmla="*/ 152964 w 1034979"/>
                  <a:gd name="connsiteY79" fmla="*/ 1177157 h 1478186"/>
                  <a:gd name="connsiteX80" fmla="*/ 303459 w 1034979"/>
                  <a:gd name="connsiteY80" fmla="*/ 1171442 h 1478186"/>
                  <a:gd name="connsiteX81" fmla="*/ 318699 w 1034979"/>
                  <a:gd name="connsiteY81" fmla="*/ 1179062 h 1478186"/>
                  <a:gd name="connsiteX82" fmla="*/ 330129 w 1034979"/>
                  <a:gd name="connsiteY82" fmla="*/ 1184777 h 1478186"/>
                  <a:gd name="connsiteX83" fmla="*/ 333939 w 1034979"/>
                  <a:gd name="connsiteY83" fmla="*/ 1190492 h 1478186"/>
                  <a:gd name="connsiteX84" fmla="*/ 339654 w 1034979"/>
                  <a:gd name="connsiteY84" fmla="*/ 1192397 h 1478186"/>
                  <a:gd name="connsiteX85" fmla="*/ 351084 w 1034979"/>
                  <a:gd name="connsiteY85" fmla="*/ 1200017 h 1478186"/>
                  <a:gd name="connsiteX86" fmla="*/ 356799 w 1034979"/>
                  <a:gd name="connsiteY86" fmla="*/ 1203827 h 1478186"/>
                  <a:gd name="connsiteX87" fmla="*/ 360609 w 1034979"/>
                  <a:gd name="connsiteY87" fmla="*/ 1209542 h 1478186"/>
                  <a:gd name="connsiteX88" fmla="*/ 366324 w 1034979"/>
                  <a:gd name="connsiteY88" fmla="*/ 1220972 h 1478186"/>
                  <a:gd name="connsiteX89" fmla="*/ 362514 w 1034979"/>
                  <a:gd name="connsiteY89" fmla="*/ 1247642 h 1478186"/>
                  <a:gd name="connsiteX90" fmla="*/ 358704 w 1034979"/>
                  <a:gd name="connsiteY90" fmla="*/ 1253357 h 1478186"/>
                  <a:gd name="connsiteX91" fmla="*/ 356799 w 1034979"/>
                  <a:gd name="connsiteY91" fmla="*/ 1259072 h 1478186"/>
                  <a:gd name="connsiteX92" fmla="*/ 352989 w 1034979"/>
                  <a:gd name="connsiteY92" fmla="*/ 1264787 h 1478186"/>
                  <a:gd name="connsiteX93" fmla="*/ 351084 w 1034979"/>
                  <a:gd name="connsiteY93" fmla="*/ 1270502 h 1478186"/>
                  <a:gd name="connsiteX94" fmla="*/ 347274 w 1034979"/>
                  <a:gd name="connsiteY94" fmla="*/ 1276217 h 1478186"/>
                  <a:gd name="connsiteX95" fmla="*/ 330129 w 1034979"/>
                  <a:gd name="connsiteY95" fmla="*/ 1342892 h 1478186"/>
                  <a:gd name="connsiteX96" fmla="*/ 328224 w 1034979"/>
                  <a:gd name="connsiteY96" fmla="*/ 1394327 h 1478186"/>
                  <a:gd name="connsiteX97" fmla="*/ 330129 w 1034979"/>
                  <a:gd name="connsiteY97" fmla="*/ 1419092 h 1478186"/>
                  <a:gd name="connsiteX98" fmla="*/ 332034 w 1034979"/>
                  <a:gd name="connsiteY98" fmla="*/ 1424807 h 1478186"/>
                  <a:gd name="connsiteX99" fmla="*/ 335844 w 1034979"/>
                  <a:gd name="connsiteY99" fmla="*/ 1428617 h 1478186"/>
                  <a:gd name="connsiteX100" fmla="*/ 364419 w 1034979"/>
                  <a:gd name="connsiteY100" fmla="*/ 1474337 h 1478186"/>
                  <a:gd name="connsiteX101" fmla="*/ 387279 w 1034979"/>
                  <a:gd name="connsiteY101" fmla="*/ 1476242 h 1478186"/>
                  <a:gd name="connsiteX102" fmla="*/ 392994 w 1034979"/>
                  <a:gd name="connsiteY102" fmla="*/ 1470527 h 1478186"/>
                  <a:gd name="connsiteX103" fmla="*/ 394899 w 1034979"/>
                  <a:gd name="connsiteY103" fmla="*/ 1459097 h 1478186"/>
                  <a:gd name="connsiteX104" fmla="*/ 396804 w 1034979"/>
                  <a:gd name="connsiteY104" fmla="*/ 1453382 h 1478186"/>
                  <a:gd name="connsiteX105" fmla="*/ 398709 w 1034979"/>
                  <a:gd name="connsiteY105" fmla="*/ 1436237 h 1478186"/>
                  <a:gd name="connsiteX106" fmla="*/ 400614 w 1034979"/>
                  <a:gd name="connsiteY106" fmla="*/ 1422902 h 1478186"/>
                  <a:gd name="connsiteX107" fmla="*/ 404424 w 1034979"/>
                  <a:gd name="connsiteY107" fmla="*/ 1365752 h 1478186"/>
                  <a:gd name="connsiteX108" fmla="*/ 410139 w 1034979"/>
                  <a:gd name="connsiteY108" fmla="*/ 1354322 h 1478186"/>
                  <a:gd name="connsiteX109" fmla="*/ 413949 w 1034979"/>
                  <a:gd name="connsiteY109" fmla="*/ 1340987 h 1478186"/>
                  <a:gd name="connsiteX110" fmla="*/ 415854 w 1034979"/>
                  <a:gd name="connsiteY110" fmla="*/ 1335272 h 1478186"/>
                  <a:gd name="connsiteX111" fmla="*/ 417759 w 1034979"/>
                  <a:gd name="connsiteY111" fmla="*/ 1321937 h 1478186"/>
                  <a:gd name="connsiteX112" fmla="*/ 421569 w 1034979"/>
                  <a:gd name="connsiteY112" fmla="*/ 1310507 h 1478186"/>
                  <a:gd name="connsiteX113" fmla="*/ 427284 w 1034979"/>
                  <a:gd name="connsiteY113" fmla="*/ 1297172 h 1478186"/>
                  <a:gd name="connsiteX114" fmla="*/ 436809 w 1034979"/>
                  <a:gd name="connsiteY114" fmla="*/ 1285742 h 1478186"/>
                  <a:gd name="connsiteX115" fmla="*/ 450144 w 1034979"/>
                  <a:gd name="connsiteY115" fmla="*/ 1270502 h 1478186"/>
                  <a:gd name="connsiteX116" fmla="*/ 457764 w 1034979"/>
                  <a:gd name="connsiteY116" fmla="*/ 1259072 h 1478186"/>
                  <a:gd name="connsiteX117" fmla="*/ 461574 w 1034979"/>
                  <a:gd name="connsiteY117" fmla="*/ 1247642 h 1478186"/>
                  <a:gd name="connsiteX118" fmla="*/ 465384 w 1034979"/>
                  <a:gd name="connsiteY118" fmla="*/ 1232402 h 1478186"/>
                  <a:gd name="connsiteX119" fmla="*/ 467289 w 1034979"/>
                  <a:gd name="connsiteY119" fmla="*/ 1226687 h 1478186"/>
                  <a:gd name="connsiteX120" fmla="*/ 507294 w 1034979"/>
                  <a:gd name="connsiteY120" fmla="*/ 1220972 h 1478186"/>
                  <a:gd name="connsiteX121" fmla="*/ 535869 w 1034979"/>
                  <a:gd name="connsiteY121" fmla="*/ 1211447 h 1478186"/>
                  <a:gd name="connsiteX122" fmla="*/ 541584 w 1034979"/>
                  <a:gd name="connsiteY122" fmla="*/ 1209542 h 1478186"/>
                  <a:gd name="connsiteX123" fmla="*/ 547299 w 1034979"/>
                  <a:gd name="connsiteY123" fmla="*/ 1207637 h 1478186"/>
                  <a:gd name="connsiteX124" fmla="*/ 554919 w 1034979"/>
                  <a:gd name="connsiteY124" fmla="*/ 1205732 h 1478186"/>
                  <a:gd name="connsiteX125" fmla="*/ 573969 w 1034979"/>
                  <a:gd name="connsiteY125" fmla="*/ 1198112 h 1478186"/>
                  <a:gd name="connsiteX126" fmla="*/ 585399 w 1034979"/>
                  <a:gd name="connsiteY126" fmla="*/ 1194302 h 1478186"/>
                  <a:gd name="connsiteX127" fmla="*/ 720654 w 1034979"/>
                  <a:gd name="connsiteY127" fmla="*/ 1278122 h 1478186"/>
                  <a:gd name="connsiteX128" fmla="*/ 733989 w 1034979"/>
                  <a:gd name="connsiteY128" fmla="*/ 1287647 h 1478186"/>
                  <a:gd name="connsiteX129" fmla="*/ 743514 w 1034979"/>
                  <a:gd name="connsiteY129" fmla="*/ 1289552 h 1478186"/>
                  <a:gd name="connsiteX130" fmla="*/ 749229 w 1034979"/>
                  <a:gd name="connsiteY130" fmla="*/ 1291457 h 1478186"/>
                  <a:gd name="connsiteX131" fmla="*/ 762564 w 1034979"/>
                  <a:gd name="connsiteY131" fmla="*/ 1297172 h 1478186"/>
                  <a:gd name="connsiteX132" fmla="*/ 777804 w 1034979"/>
                  <a:gd name="connsiteY132" fmla="*/ 1295267 h 1478186"/>
                  <a:gd name="connsiteX133" fmla="*/ 789234 w 1034979"/>
                  <a:gd name="connsiteY133" fmla="*/ 1289552 h 1478186"/>
                  <a:gd name="connsiteX134" fmla="*/ 794949 w 1034979"/>
                  <a:gd name="connsiteY134" fmla="*/ 1287647 h 1478186"/>
                  <a:gd name="connsiteX135" fmla="*/ 802569 w 1034979"/>
                  <a:gd name="connsiteY135" fmla="*/ 1270502 h 1478186"/>
                  <a:gd name="connsiteX136" fmla="*/ 800664 w 1034979"/>
                  <a:gd name="connsiteY136" fmla="*/ 1245737 h 1478186"/>
                  <a:gd name="connsiteX137" fmla="*/ 798759 w 1034979"/>
                  <a:gd name="connsiteY137" fmla="*/ 1240022 h 1478186"/>
                  <a:gd name="connsiteX138" fmla="*/ 796854 w 1034979"/>
                  <a:gd name="connsiteY138" fmla="*/ 1232402 h 1478186"/>
                  <a:gd name="connsiteX139" fmla="*/ 783519 w 1034979"/>
                  <a:gd name="connsiteY139" fmla="*/ 1215257 h 1478186"/>
                  <a:gd name="connsiteX140" fmla="*/ 773994 w 1034979"/>
                  <a:gd name="connsiteY140" fmla="*/ 1209542 h 1478186"/>
                  <a:gd name="connsiteX141" fmla="*/ 648264 w 1034979"/>
                  <a:gd name="connsiteY141" fmla="*/ 1118102 h 1478186"/>
                  <a:gd name="connsiteX142" fmla="*/ 644454 w 1034979"/>
                  <a:gd name="connsiteY142" fmla="*/ 1100957 h 1478186"/>
                  <a:gd name="connsiteX143" fmla="*/ 646359 w 1034979"/>
                  <a:gd name="connsiteY143" fmla="*/ 1093337 h 1478186"/>
                  <a:gd name="connsiteX144" fmla="*/ 650169 w 1034979"/>
                  <a:gd name="connsiteY144" fmla="*/ 1076192 h 1478186"/>
                  <a:gd name="connsiteX145" fmla="*/ 653979 w 1034979"/>
                  <a:gd name="connsiteY145" fmla="*/ 1070477 h 1478186"/>
                  <a:gd name="connsiteX146" fmla="*/ 655884 w 1034979"/>
                  <a:gd name="connsiteY146" fmla="*/ 1064762 h 1478186"/>
                  <a:gd name="connsiteX147" fmla="*/ 661599 w 1034979"/>
                  <a:gd name="connsiteY147" fmla="*/ 1062857 h 1478186"/>
                  <a:gd name="connsiteX148" fmla="*/ 671124 w 1034979"/>
                  <a:gd name="connsiteY148" fmla="*/ 1051427 h 1478186"/>
                  <a:gd name="connsiteX149" fmla="*/ 724464 w 1034979"/>
                  <a:gd name="connsiteY149" fmla="*/ 1043807 h 1478186"/>
                  <a:gd name="connsiteX150" fmla="*/ 842574 w 1034979"/>
                  <a:gd name="connsiteY150" fmla="*/ 1045712 h 1478186"/>
                  <a:gd name="connsiteX151" fmla="*/ 871149 w 1034979"/>
                  <a:gd name="connsiteY151" fmla="*/ 1047617 h 1478186"/>
                  <a:gd name="connsiteX152" fmla="*/ 899724 w 1034979"/>
                  <a:gd name="connsiteY152" fmla="*/ 1053332 h 1478186"/>
                  <a:gd name="connsiteX153" fmla="*/ 922584 w 1034979"/>
                  <a:gd name="connsiteY153" fmla="*/ 1057142 h 1478186"/>
                  <a:gd name="connsiteX154" fmla="*/ 951159 w 1034979"/>
                  <a:gd name="connsiteY154" fmla="*/ 1062857 h 1478186"/>
                  <a:gd name="connsiteX155" fmla="*/ 956874 w 1034979"/>
                  <a:gd name="connsiteY155" fmla="*/ 1062857 h 1478186"/>
                  <a:gd name="connsiteX156" fmla="*/ 1002594 w 1034979"/>
                  <a:gd name="connsiteY156" fmla="*/ 1060952 h 1478186"/>
                  <a:gd name="connsiteX157" fmla="*/ 1031169 w 1034979"/>
                  <a:gd name="connsiteY157" fmla="*/ 1053332 h 1478186"/>
                  <a:gd name="connsiteX158" fmla="*/ 1034979 w 1034979"/>
                  <a:gd name="connsiteY158" fmla="*/ 1047617 h 1478186"/>
                  <a:gd name="connsiteX159" fmla="*/ 1033074 w 1034979"/>
                  <a:gd name="connsiteY159" fmla="*/ 1028567 h 1478186"/>
                  <a:gd name="connsiteX160" fmla="*/ 1027359 w 1034979"/>
                  <a:gd name="connsiteY160" fmla="*/ 1024757 h 1478186"/>
                  <a:gd name="connsiteX161" fmla="*/ 1012119 w 1034979"/>
                  <a:gd name="connsiteY161" fmla="*/ 1022852 h 1478186"/>
                  <a:gd name="connsiteX162" fmla="*/ 1006404 w 1034979"/>
                  <a:gd name="connsiteY162" fmla="*/ 1020947 h 1478186"/>
                  <a:gd name="connsiteX163" fmla="*/ 998784 w 1034979"/>
                  <a:gd name="connsiteY163" fmla="*/ 1019042 h 1478186"/>
                  <a:gd name="connsiteX164" fmla="*/ 987354 w 1034979"/>
                  <a:gd name="connsiteY164" fmla="*/ 1011422 h 1478186"/>
                  <a:gd name="connsiteX165" fmla="*/ 975924 w 1034979"/>
                  <a:gd name="connsiteY165" fmla="*/ 1007612 h 1478186"/>
                  <a:gd name="connsiteX166" fmla="*/ 970209 w 1034979"/>
                  <a:gd name="connsiteY166" fmla="*/ 1005707 h 1478186"/>
                  <a:gd name="connsiteX167" fmla="*/ 962589 w 1034979"/>
                  <a:gd name="connsiteY167" fmla="*/ 1003802 h 1478186"/>
                  <a:gd name="connsiteX168" fmla="*/ 956874 w 1034979"/>
                  <a:gd name="connsiteY168" fmla="*/ 1001897 h 1478186"/>
                  <a:gd name="connsiteX169" fmla="*/ 935919 w 1034979"/>
                  <a:gd name="connsiteY169" fmla="*/ 996182 h 1478186"/>
                  <a:gd name="connsiteX170" fmla="*/ 930204 w 1034979"/>
                  <a:gd name="connsiteY170" fmla="*/ 994277 h 1478186"/>
                  <a:gd name="connsiteX171" fmla="*/ 825429 w 1034979"/>
                  <a:gd name="connsiteY171" fmla="*/ 996182 h 1478186"/>
                  <a:gd name="connsiteX172" fmla="*/ 819714 w 1034979"/>
                  <a:gd name="connsiteY172" fmla="*/ 998087 h 1478186"/>
                  <a:gd name="connsiteX173" fmla="*/ 730179 w 1034979"/>
                  <a:gd name="connsiteY173" fmla="*/ 999992 h 1478186"/>
                  <a:gd name="connsiteX174" fmla="*/ 716844 w 1034979"/>
                  <a:gd name="connsiteY174" fmla="*/ 1003802 h 1478186"/>
                  <a:gd name="connsiteX175" fmla="*/ 695889 w 1034979"/>
                  <a:gd name="connsiteY175" fmla="*/ 1005707 h 1478186"/>
                  <a:gd name="connsiteX176" fmla="*/ 669219 w 1034979"/>
                  <a:gd name="connsiteY176" fmla="*/ 1007612 h 1478186"/>
                  <a:gd name="connsiteX177" fmla="*/ 669219 w 1034979"/>
                  <a:gd name="connsiteY177" fmla="*/ 1007612 h 1478186"/>
                  <a:gd name="connsiteX178" fmla="*/ 646359 w 1034979"/>
                  <a:gd name="connsiteY178" fmla="*/ 1011422 h 1478186"/>
                  <a:gd name="connsiteX179" fmla="*/ 642549 w 1034979"/>
                  <a:gd name="connsiteY179" fmla="*/ 999992 h 1478186"/>
                  <a:gd name="connsiteX180" fmla="*/ 640644 w 1034979"/>
                  <a:gd name="connsiteY180" fmla="*/ 994277 h 1478186"/>
                  <a:gd name="connsiteX181" fmla="*/ 642549 w 1034979"/>
                  <a:gd name="connsiteY181" fmla="*/ 977132 h 1478186"/>
                  <a:gd name="connsiteX182" fmla="*/ 644454 w 1034979"/>
                  <a:gd name="connsiteY182" fmla="*/ 971417 h 1478186"/>
                  <a:gd name="connsiteX183" fmla="*/ 661599 w 1034979"/>
                  <a:gd name="connsiteY183" fmla="*/ 961892 h 1478186"/>
                  <a:gd name="connsiteX184" fmla="*/ 673029 w 1034979"/>
                  <a:gd name="connsiteY184" fmla="*/ 954272 h 1478186"/>
                  <a:gd name="connsiteX185" fmla="*/ 674934 w 1034979"/>
                  <a:gd name="connsiteY185" fmla="*/ 948557 h 1478186"/>
                  <a:gd name="connsiteX186" fmla="*/ 680649 w 1034979"/>
                  <a:gd name="connsiteY186" fmla="*/ 946652 h 1478186"/>
                  <a:gd name="connsiteX187" fmla="*/ 686364 w 1034979"/>
                  <a:gd name="connsiteY187" fmla="*/ 942842 h 1478186"/>
                  <a:gd name="connsiteX188" fmla="*/ 695889 w 1034979"/>
                  <a:gd name="connsiteY188" fmla="*/ 933317 h 1478186"/>
                  <a:gd name="connsiteX189" fmla="*/ 705414 w 1034979"/>
                  <a:gd name="connsiteY189" fmla="*/ 921887 h 1478186"/>
                  <a:gd name="connsiteX190" fmla="*/ 716844 w 1034979"/>
                  <a:gd name="connsiteY190" fmla="*/ 914267 h 1478186"/>
                  <a:gd name="connsiteX191" fmla="*/ 732084 w 1034979"/>
                  <a:gd name="connsiteY191" fmla="*/ 900932 h 1478186"/>
                  <a:gd name="connsiteX192" fmla="*/ 741609 w 1034979"/>
                  <a:gd name="connsiteY192" fmla="*/ 889502 h 1478186"/>
                  <a:gd name="connsiteX193" fmla="*/ 753039 w 1034979"/>
                  <a:gd name="connsiteY193" fmla="*/ 879977 h 1478186"/>
                  <a:gd name="connsiteX194" fmla="*/ 758754 w 1034979"/>
                  <a:gd name="connsiteY194" fmla="*/ 868547 h 1478186"/>
                  <a:gd name="connsiteX195" fmla="*/ 760659 w 1034979"/>
                  <a:gd name="connsiteY195" fmla="*/ 862832 h 1478186"/>
                  <a:gd name="connsiteX196" fmla="*/ 766374 w 1034979"/>
                  <a:gd name="connsiteY196" fmla="*/ 851402 h 1478186"/>
                  <a:gd name="connsiteX197" fmla="*/ 764469 w 1034979"/>
                  <a:gd name="connsiteY197" fmla="*/ 836162 h 1478186"/>
                  <a:gd name="connsiteX198" fmla="*/ 758754 w 1034979"/>
                  <a:gd name="connsiteY198" fmla="*/ 834257 h 1478186"/>
                  <a:gd name="connsiteX199" fmla="*/ 737799 w 1034979"/>
                  <a:gd name="connsiteY199" fmla="*/ 836162 h 1478186"/>
                  <a:gd name="connsiteX200" fmla="*/ 732084 w 1034979"/>
                  <a:gd name="connsiteY200" fmla="*/ 839972 h 1478186"/>
                  <a:gd name="connsiteX201" fmla="*/ 720654 w 1034979"/>
                  <a:gd name="connsiteY201" fmla="*/ 843782 h 1478186"/>
                  <a:gd name="connsiteX202" fmla="*/ 716844 w 1034979"/>
                  <a:gd name="connsiteY202" fmla="*/ 849497 h 1478186"/>
                  <a:gd name="connsiteX203" fmla="*/ 711129 w 1034979"/>
                  <a:gd name="connsiteY203" fmla="*/ 851402 h 1478186"/>
                  <a:gd name="connsiteX204" fmla="*/ 705414 w 1034979"/>
                  <a:gd name="connsiteY204" fmla="*/ 855212 h 1478186"/>
                  <a:gd name="connsiteX205" fmla="*/ 699699 w 1034979"/>
                  <a:gd name="connsiteY205" fmla="*/ 860927 h 1478186"/>
                  <a:gd name="connsiteX206" fmla="*/ 692079 w 1034979"/>
                  <a:gd name="connsiteY206" fmla="*/ 864737 h 1478186"/>
                  <a:gd name="connsiteX207" fmla="*/ 650169 w 1034979"/>
                  <a:gd name="connsiteY207" fmla="*/ 893312 h 1478186"/>
                  <a:gd name="connsiteX208" fmla="*/ 636834 w 1034979"/>
                  <a:gd name="connsiteY208" fmla="*/ 904742 h 1478186"/>
                  <a:gd name="connsiteX209" fmla="*/ 627309 w 1034979"/>
                  <a:gd name="connsiteY209" fmla="*/ 921887 h 1478186"/>
                  <a:gd name="connsiteX210" fmla="*/ 602544 w 1034979"/>
                  <a:gd name="connsiteY210" fmla="*/ 927602 h 1478186"/>
                  <a:gd name="connsiteX211" fmla="*/ 589209 w 1034979"/>
                  <a:gd name="connsiteY211" fmla="*/ 931412 h 1478186"/>
                  <a:gd name="connsiteX212" fmla="*/ 573969 w 1034979"/>
                  <a:gd name="connsiteY212" fmla="*/ 929507 h 1478186"/>
                  <a:gd name="connsiteX213" fmla="*/ 562539 w 1034979"/>
                  <a:gd name="connsiteY213" fmla="*/ 925697 h 1478186"/>
                  <a:gd name="connsiteX214" fmla="*/ 551109 w 1034979"/>
                  <a:gd name="connsiteY214" fmla="*/ 921887 h 1478186"/>
                  <a:gd name="connsiteX215" fmla="*/ 539679 w 1034979"/>
                  <a:gd name="connsiteY215" fmla="*/ 918077 h 1478186"/>
                  <a:gd name="connsiteX216" fmla="*/ 533964 w 1034979"/>
                  <a:gd name="connsiteY216" fmla="*/ 916172 h 1478186"/>
                  <a:gd name="connsiteX217" fmla="*/ 528249 w 1034979"/>
                  <a:gd name="connsiteY217" fmla="*/ 912362 h 1478186"/>
                  <a:gd name="connsiteX218" fmla="*/ 516819 w 1034979"/>
                  <a:gd name="connsiteY218" fmla="*/ 906647 h 1478186"/>
                  <a:gd name="connsiteX219" fmla="*/ 509199 w 1034979"/>
                  <a:gd name="connsiteY219" fmla="*/ 895217 h 1478186"/>
                  <a:gd name="connsiteX220" fmla="*/ 505389 w 1034979"/>
                  <a:gd name="connsiteY220" fmla="*/ 874262 h 1478186"/>
                  <a:gd name="connsiteX221" fmla="*/ 507294 w 1034979"/>
                  <a:gd name="connsiteY221" fmla="*/ 809492 h 1478186"/>
                  <a:gd name="connsiteX222" fmla="*/ 513009 w 1034979"/>
                  <a:gd name="connsiteY222" fmla="*/ 796157 h 1478186"/>
                  <a:gd name="connsiteX223" fmla="*/ 503484 w 1034979"/>
                  <a:gd name="connsiteY223" fmla="*/ 319907 h 1478186"/>
                  <a:gd name="connsiteX224" fmla="*/ 490149 w 1034979"/>
                  <a:gd name="connsiteY224" fmla="*/ 1772 h 1478186"/>
                  <a:gd name="connsiteX225" fmla="*/ 429189 w 1034979"/>
                  <a:gd name="connsiteY225" fmla="*/ 199892 h 1478186"/>
                  <a:gd name="connsiteX226" fmla="*/ 440619 w 1034979"/>
                  <a:gd name="connsiteY226" fmla="*/ 382772 h 1478186"/>
                  <a:gd name="connsiteX227" fmla="*/ 425379 w 1034979"/>
                  <a:gd name="connsiteY227" fmla="*/ 679952 h 1478186"/>
                  <a:gd name="connsiteX228" fmla="*/ 417759 w 1034979"/>
                  <a:gd name="connsiteY228" fmla="*/ 807587 h 1478186"/>
                  <a:gd name="connsiteX229" fmla="*/ 413949 w 1034979"/>
                  <a:gd name="connsiteY229" fmla="*/ 824732 h 1478186"/>
                  <a:gd name="connsiteX230" fmla="*/ 417759 w 1034979"/>
                  <a:gd name="connsiteY230" fmla="*/ 845687 h 1478186"/>
                  <a:gd name="connsiteX231" fmla="*/ 421569 w 1034979"/>
                  <a:gd name="connsiteY231" fmla="*/ 851402 h 1478186"/>
                  <a:gd name="connsiteX232" fmla="*/ 425379 w 1034979"/>
                  <a:gd name="connsiteY232" fmla="*/ 862832 h 1478186"/>
                  <a:gd name="connsiteX233" fmla="*/ 423474 w 1034979"/>
                  <a:gd name="connsiteY233" fmla="*/ 889502 h 1478186"/>
                  <a:gd name="connsiteX234" fmla="*/ 417759 w 1034979"/>
                  <a:gd name="connsiteY234" fmla="*/ 891407 h 1478186"/>
                  <a:gd name="connsiteX235" fmla="*/ 412044 w 1034979"/>
                  <a:gd name="connsiteY235" fmla="*/ 895217 h 1478186"/>
                  <a:gd name="connsiteX236" fmla="*/ 421569 w 1034979"/>
                  <a:gd name="connsiteY236" fmla="*/ 891407 h 1478186"/>
                  <a:gd name="connsiteX0" fmla="*/ 421569 w 1034979"/>
                  <a:gd name="connsiteY0" fmla="*/ 693445 h 1280224"/>
                  <a:gd name="connsiteX1" fmla="*/ 421569 w 1034979"/>
                  <a:gd name="connsiteY1" fmla="*/ 693445 h 1280224"/>
                  <a:gd name="connsiteX2" fmla="*/ 394899 w 1034979"/>
                  <a:gd name="connsiteY2" fmla="*/ 702970 h 1280224"/>
                  <a:gd name="connsiteX3" fmla="*/ 387279 w 1034979"/>
                  <a:gd name="connsiteY3" fmla="*/ 704875 h 1280224"/>
                  <a:gd name="connsiteX4" fmla="*/ 356799 w 1034979"/>
                  <a:gd name="connsiteY4" fmla="*/ 706780 h 1280224"/>
                  <a:gd name="connsiteX5" fmla="*/ 351084 w 1034979"/>
                  <a:gd name="connsiteY5" fmla="*/ 710590 h 1280224"/>
                  <a:gd name="connsiteX6" fmla="*/ 339654 w 1034979"/>
                  <a:gd name="connsiteY6" fmla="*/ 720115 h 1280224"/>
                  <a:gd name="connsiteX7" fmla="*/ 328224 w 1034979"/>
                  <a:gd name="connsiteY7" fmla="*/ 723925 h 1280224"/>
                  <a:gd name="connsiteX8" fmla="*/ 312984 w 1034979"/>
                  <a:gd name="connsiteY8" fmla="*/ 729640 h 1280224"/>
                  <a:gd name="connsiteX9" fmla="*/ 265359 w 1034979"/>
                  <a:gd name="connsiteY9" fmla="*/ 725830 h 1280224"/>
                  <a:gd name="connsiteX10" fmla="*/ 253929 w 1034979"/>
                  <a:gd name="connsiteY10" fmla="*/ 722020 h 1280224"/>
                  <a:gd name="connsiteX11" fmla="*/ 242499 w 1034979"/>
                  <a:gd name="connsiteY11" fmla="*/ 718210 h 1280224"/>
                  <a:gd name="connsiteX12" fmla="*/ 236784 w 1034979"/>
                  <a:gd name="connsiteY12" fmla="*/ 716305 h 1280224"/>
                  <a:gd name="connsiteX13" fmla="*/ 231069 w 1034979"/>
                  <a:gd name="connsiteY13" fmla="*/ 714400 h 1280224"/>
                  <a:gd name="connsiteX14" fmla="*/ 219639 w 1034979"/>
                  <a:gd name="connsiteY14" fmla="*/ 712495 h 1280224"/>
                  <a:gd name="connsiteX15" fmla="*/ 213924 w 1034979"/>
                  <a:gd name="connsiteY15" fmla="*/ 710590 h 1280224"/>
                  <a:gd name="connsiteX16" fmla="*/ 206304 w 1034979"/>
                  <a:gd name="connsiteY16" fmla="*/ 708685 h 1280224"/>
                  <a:gd name="connsiteX17" fmla="*/ 194874 w 1034979"/>
                  <a:gd name="connsiteY17" fmla="*/ 704875 h 1280224"/>
                  <a:gd name="connsiteX18" fmla="*/ 189159 w 1034979"/>
                  <a:gd name="connsiteY18" fmla="*/ 702970 h 1280224"/>
                  <a:gd name="connsiteX19" fmla="*/ 181539 w 1034979"/>
                  <a:gd name="connsiteY19" fmla="*/ 701065 h 1280224"/>
                  <a:gd name="connsiteX20" fmla="*/ 170109 w 1034979"/>
                  <a:gd name="connsiteY20" fmla="*/ 695350 h 1280224"/>
                  <a:gd name="connsiteX21" fmla="*/ 164394 w 1034979"/>
                  <a:gd name="connsiteY21" fmla="*/ 691540 h 1280224"/>
                  <a:gd name="connsiteX22" fmla="*/ 156774 w 1034979"/>
                  <a:gd name="connsiteY22" fmla="*/ 680110 h 1280224"/>
                  <a:gd name="connsiteX23" fmla="*/ 145344 w 1034979"/>
                  <a:gd name="connsiteY23" fmla="*/ 676300 h 1280224"/>
                  <a:gd name="connsiteX24" fmla="*/ 139629 w 1034979"/>
                  <a:gd name="connsiteY24" fmla="*/ 672490 h 1280224"/>
                  <a:gd name="connsiteX25" fmla="*/ 133914 w 1034979"/>
                  <a:gd name="connsiteY25" fmla="*/ 670585 h 1280224"/>
                  <a:gd name="connsiteX26" fmla="*/ 116769 w 1034979"/>
                  <a:gd name="connsiteY26" fmla="*/ 666775 h 1280224"/>
                  <a:gd name="connsiteX27" fmla="*/ 111054 w 1034979"/>
                  <a:gd name="connsiteY27" fmla="*/ 661060 h 1280224"/>
                  <a:gd name="connsiteX28" fmla="*/ 101529 w 1034979"/>
                  <a:gd name="connsiteY28" fmla="*/ 643915 h 1280224"/>
                  <a:gd name="connsiteX29" fmla="*/ 84384 w 1034979"/>
                  <a:gd name="connsiteY29" fmla="*/ 636295 h 1280224"/>
                  <a:gd name="connsiteX30" fmla="*/ 78669 w 1034979"/>
                  <a:gd name="connsiteY30" fmla="*/ 634390 h 1280224"/>
                  <a:gd name="connsiteX31" fmla="*/ 59619 w 1034979"/>
                  <a:gd name="connsiteY31" fmla="*/ 638200 h 1280224"/>
                  <a:gd name="connsiteX32" fmla="*/ 53904 w 1034979"/>
                  <a:gd name="connsiteY32" fmla="*/ 642010 h 1280224"/>
                  <a:gd name="connsiteX33" fmla="*/ 50094 w 1034979"/>
                  <a:gd name="connsiteY33" fmla="*/ 647725 h 1280224"/>
                  <a:gd name="connsiteX34" fmla="*/ 46284 w 1034979"/>
                  <a:gd name="connsiteY34" fmla="*/ 659155 h 1280224"/>
                  <a:gd name="connsiteX35" fmla="*/ 50094 w 1034979"/>
                  <a:gd name="connsiteY35" fmla="*/ 697255 h 1280224"/>
                  <a:gd name="connsiteX36" fmla="*/ 53904 w 1034979"/>
                  <a:gd name="connsiteY36" fmla="*/ 702970 h 1280224"/>
                  <a:gd name="connsiteX37" fmla="*/ 59619 w 1034979"/>
                  <a:gd name="connsiteY37" fmla="*/ 706780 h 1280224"/>
                  <a:gd name="connsiteX38" fmla="*/ 63429 w 1034979"/>
                  <a:gd name="connsiteY38" fmla="*/ 712495 h 1280224"/>
                  <a:gd name="connsiteX39" fmla="*/ 80574 w 1034979"/>
                  <a:gd name="connsiteY39" fmla="*/ 722020 h 1280224"/>
                  <a:gd name="connsiteX40" fmla="*/ 103434 w 1034979"/>
                  <a:gd name="connsiteY40" fmla="*/ 723925 h 1280224"/>
                  <a:gd name="connsiteX41" fmla="*/ 124389 w 1034979"/>
                  <a:gd name="connsiteY41" fmla="*/ 729640 h 1280224"/>
                  <a:gd name="connsiteX42" fmla="*/ 130104 w 1034979"/>
                  <a:gd name="connsiteY42" fmla="*/ 731545 h 1280224"/>
                  <a:gd name="connsiteX43" fmla="*/ 135819 w 1034979"/>
                  <a:gd name="connsiteY43" fmla="*/ 737260 h 1280224"/>
                  <a:gd name="connsiteX44" fmla="*/ 143439 w 1034979"/>
                  <a:gd name="connsiteY44" fmla="*/ 739165 h 1280224"/>
                  <a:gd name="connsiteX45" fmla="*/ 166299 w 1034979"/>
                  <a:gd name="connsiteY45" fmla="*/ 742975 h 1280224"/>
                  <a:gd name="connsiteX46" fmla="*/ 191064 w 1034979"/>
                  <a:gd name="connsiteY46" fmla="*/ 748690 h 1280224"/>
                  <a:gd name="connsiteX47" fmla="*/ 208209 w 1034979"/>
                  <a:gd name="connsiteY47" fmla="*/ 754405 h 1280224"/>
                  <a:gd name="connsiteX48" fmla="*/ 213924 w 1034979"/>
                  <a:gd name="connsiteY48" fmla="*/ 756310 h 1280224"/>
                  <a:gd name="connsiteX49" fmla="*/ 229164 w 1034979"/>
                  <a:gd name="connsiteY49" fmla="*/ 760120 h 1280224"/>
                  <a:gd name="connsiteX50" fmla="*/ 248214 w 1034979"/>
                  <a:gd name="connsiteY50" fmla="*/ 765835 h 1280224"/>
                  <a:gd name="connsiteX51" fmla="*/ 253929 w 1034979"/>
                  <a:gd name="connsiteY51" fmla="*/ 769645 h 1280224"/>
                  <a:gd name="connsiteX52" fmla="*/ 267264 w 1034979"/>
                  <a:gd name="connsiteY52" fmla="*/ 784885 h 1280224"/>
                  <a:gd name="connsiteX53" fmla="*/ 272979 w 1034979"/>
                  <a:gd name="connsiteY53" fmla="*/ 803935 h 1280224"/>
                  <a:gd name="connsiteX54" fmla="*/ 274884 w 1034979"/>
                  <a:gd name="connsiteY54" fmla="*/ 809650 h 1280224"/>
                  <a:gd name="connsiteX55" fmla="*/ 276789 w 1034979"/>
                  <a:gd name="connsiteY55" fmla="*/ 815365 h 1280224"/>
                  <a:gd name="connsiteX56" fmla="*/ 278694 w 1034979"/>
                  <a:gd name="connsiteY56" fmla="*/ 840130 h 1280224"/>
                  <a:gd name="connsiteX57" fmla="*/ 280599 w 1034979"/>
                  <a:gd name="connsiteY57" fmla="*/ 845845 h 1280224"/>
                  <a:gd name="connsiteX58" fmla="*/ 278694 w 1034979"/>
                  <a:gd name="connsiteY58" fmla="*/ 864895 h 1280224"/>
                  <a:gd name="connsiteX59" fmla="*/ 276789 w 1034979"/>
                  <a:gd name="connsiteY59" fmla="*/ 874420 h 1280224"/>
                  <a:gd name="connsiteX60" fmla="*/ 263454 w 1034979"/>
                  <a:gd name="connsiteY60" fmla="*/ 887755 h 1280224"/>
                  <a:gd name="connsiteX61" fmla="*/ 252024 w 1034979"/>
                  <a:gd name="connsiteY61" fmla="*/ 895375 h 1280224"/>
                  <a:gd name="connsiteX62" fmla="*/ 240594 w 1034979"/>
                  <a:gd name="connsiteY62" fmla="*/ 899185 h 1280224"/>
                  <a:gd name="connsiteX63" fmla="*/ 126294 w 1034979"/>
                  <a:gd name="connsiteY63" fmla="*/ 899185 h 1280224"/>
                  <a:gd name="connsiteX64" fmla="*/ 120579 w 1034979"/>
                  <a:gd name="connsiteY64" fmla="*/ 901090 h 1280224"/>
                  <a:gd name="connsiteX65" fmla="*/ 105339 w 1034979"/>
                  <a:gd name="connsiteY65" fmla="*/ 902995 h 1280224"/>
                  <a:gd name="connsiteX66" fmla="*/ 88194 w 1034979"/>
                  <a:gd name="connsiteY66" fmla="*/ 908710 h 1280224"/>
                  <a:gd name="connsiteX67" fmla="*/ 82479 w 1034979"/>
                  <a:gd name="connsiteY67" fmla="*/ 910615 h 1280224"/>
                  <a:gd name="connsiteX68" fmla="*/ 76764 w 1034979"/>
                  <a:gd name="connsiteY68" fmla="*/ 914425 h 1280224"/>
                  <a:gd name="connsiteX69" fmla="*/ 65334 w 1034979"/>
                  <a:gd name="connsiteY69" fmla="*/ 916330 h 1280224"/>
                  <a:gd name="connsiteX70" fmla="*/ 27234 w 1034979"/>
                  <a:gd name="connsiteY70" fmla="*/ 918235 h 1280224"/>
                  <a:gd name="connsiteX71" fmla="*/ 15804 w 1034979"/>
                  <a:gd name="connsiteY71" fmla="*/ 923950 h 1280224"/>
                  <a:gd name="connsiteX72" fmla="*/ 6279 w 1034979"/>
                  <a:gd name="connsiteY72" fmla="*/ 933475 h 1280224"/>
                  <a:gd name="connsiteX73" fmla="*/ 4374 w 1034979"/>
                  <a:gd name="connsiteY73" fmla="*/ 939190 h 1280224"/>
                  <a:gd name="connsiteX74" fmla="*/ 564 w 1034979"/>
                  <a:gd name="connsiteY74" fmla="*/ 944905 h 1280224"/>
                  <a:gd name="connsiteX75" fmla="*/ 6279 w 1034979"/>
                  <a:gd name="connsiteY75" fmla="*/ 977290 h 1280224"/>
                  <a:gd name="connsiteX76" fmla="*/ 11994 w 1034979"/>
                  <a:gd name="connsiteY76" fmla="*/ 981100 h 1280224"/>
                  <a:gd name="connsiteX77" fmla="*/ 17709 w 1034979"/>
                  <a:gd name="connsiteY77" fmla="*/ 983005 h 1280224"/>
                  <a:gd name="connsiteX78" fmla="*/ 145344 w 1034979"/>
                  <a:gd name="connsiteY78" fmla="*/ 981100 h 1280224"/>
                  <a:gd name="connsiteX79" fmla="*/ 152964 w 1034979"/>
                  <a:gd name="connsiteY79" fmla="*/ 979195 h 1280224"/>
                  <a:gd name="connsiteX80" fmla="*/ 303459 w 1034979"/>
                  <a:gd name="connsiteY80" fmla="*/ 973480 h 1280224"/>
                  <a:gd name="connsiteX81" fmla="*/ 318699 w 1034979"/>
                  <a:gd name="connsiteY81" fmla="*/ 981100 h 1280224"/>
                  <a:gd name="connsiteX82" fmla="*/ 330129 w 1034979"/>
                  <a:gd name="connsiteY82" fmla="*/ 986815 h 1280224"/>
                  <a:gd name="connsiteX83" fmla="*/ 333939 w 1034979"/>
                  <a:gd name="connsiteY83" fmla="*/ 992530 h 1280224"/>
                  <a:gd name="connsiteX84" fmla="*/ 339654 w 1034979"/>
                  <a:gd name="connsiteY84" fmla="*/ 994435 h 1280224"/>
                  <a:gd name="connsiteX85" fmla="*/ 351084 w 1034979"/>
                  <a:gd name="connsiteY85" fmla="*/ 1002055 h 1280224"/>
                  <a:gd name="connsiteX86" fmla="*/ 356799 w 1034979"/>
                  <a:gd name="connsiteY86" fmla="*/ 1005865 h 1280224"/>
                  <a:gd name="connsiteX87" fmla="*/ 360609 w 1034979"/>
                  <a:gd name="connsiteY87" fmla="*/ 1011580 h 1280224"/>
                  <a:gd name="connsiteX88" fmla="*/ 366324 w 1034979"/>
                  <a:gd name="connsiteY88" fmla="*/ 1023010 h 1280224"/>
                  <a:gd name="connsiteX89" fmla="*/ 362514 w 1034979"/>
                  <a:gd name="connsiteY89" fmla="*/ 1049680 h 1280224"/>
                  <a:gd name="connsiteX90" fmla="*/ 358704 w 1034979"/>
                  <a:gd name="connsiteY90" fmla="*/ 1055395 h 1280224"/>
                  <a:gd name="connsiteX91" fmla="*/ 356799 w 1034979"/>
                  <a:gd name="connsiteY91" fmla="*/ 1061110 h 1280224"/>
                  <a:gd name="connsiteX92" fmla="*/ 352989 w 1034979"/>
                  <a:gd name="connsiteY92" fmla="*/ 1066825 h 1280224"/>
                  <a:gd name="connsiteX93" fmla="*/ 351084 w 1034979"/>
                  <a:gd name="connsiteY93" fmla="*/ 1072540 h 1280224"/>
                  <a:gd name="connsiteX94" fmla="*/ 347274 w 1034979"/>
                  <a:gd name="connsiteY94" fmla="*/ 1078255 h 1280224"/>
                  <a:gd name="connsiteX95" fmla="*/ 330129 w 1034979"/>
                  <a:gd name="connsiteY95" fmla="*/ 1144930 h 1280224"/>
                  <a:gd name="connsiteX96" fmla="*/ 328224 w 1034979"/>
                  <a:gd name="connsiteY96" fmla="*/ 1196365 h 1280224"/>
                  <a:gd name="connsiteX97" fmla="*/ 330129 w 1034979"/>
                  <a:gd name="connsiteY97" fmla="*/ 1221130 h 1280224"/>
                  <a:gd name="connsiteX98" fmla="*/ 332034 w 1034979"/>
                  <a:gd name="connsiteY98" fmla="*/ 1226845 h 1280224"/>
                  <a:gd name="connsiteX99" fmla="*/ 335844 w 1034979"/>
                  <a:gd name="connsiteY99" fmla="*/ 1230655 h 1280224"/>
                  <a:gd name="connsiteX100" fmla="*/ 364419 w 1034979"/>
                  <a:gd name="connsiteY100" fmla="*/ 1276375 h 1280224"/>
                  <a:gd name="connsiteX101" fmla="*/ 387279 w 1034979"/>
                  <a:gd name="connsiteY101" fmla="*/ 1278280 h 1280224"/>
                  <a:gd name="connsiteX102" fmla="*/ 392994 w 1034979"/>
                  <a:gd name="connsiteY102" fmla="*/ 1272565 h 1280224"/>
                  <a:gd name="connsiteX103" fmla="*/ 394899 w 1034979"/>
                  <a:gd name="connsiteY103" fmla="*/ 1261135 h 1280224"/>
                  <a:gd name="connsiteX104" fmla="*/ 396804 w 1034979"/>
                  <a:gd name="connsiteY104" fmla="*/ 1255420 h 1280224"/>
                  <a:gd name="connsiteX105" fmla="*/ 398709 w 1034979"/>
                  <a:gd name="connsiteY105" fmla="*/ 1238275 h 1280224"/>
                  <a:gd name="connsiteX106" fmla="*/ 400614 w 1034979"/>
                  <a:gd name="connsiteY106" fmla="*/ 1224940 h 1280224"/>
                  <a:gd name="connsiteX107" fmla="*/ 404424 w 1034979"/>
                  <a:gd name="connsiteY107" fmla="*/ 1167790 h 1280224"/>
                  <a:gd name="connsiteX108" fmla="*/ 410139 w 1034979"/>
                  <a:gd name="connsiteY108" fmla="*/ 1156360 h 1280224"/>
                  <a:gd name="connsiteX109" fmla="*/ 413949 w 1034979"/>
                  <a:gd name="connsiteY109" fmla="*/ 1143025 h 1280224"/>
                  <a:gd name="connsiteX110" fmla="*/ 415854 w 1034979"/>
                  <a:gd name="connsiteY110" fmla="*/ 1137310 h 1280224"/>
                  <a:gd name="connsiteX111" fmla="*/ 417759 w 1034979"/>
                  <a:gd name="connsiteY111" fmla="*/ 1123975 h 1280224"/>
                  <a:gd name="connsiteX112" fmla="*/ 421569 w 1034979"/>
                  <a:gd name="connsiteY112" fmla="*/ 1112545 h 1280224"/>
                  <a:gd name="connsiteX113" fmla="*/ 427284 w 1034979"/>
                  <a:gd name="connsiteY113" fmla="*/ 1099210 h 1280224"/>
                  <a:gd name="connsiteX114" fmla="*/ 436809 w 1034979"/>
                  <a:gd name="connsiteY114" fmla="*/ 1087780 h 1280224"/>
                  <a:gd name="connsiteX115" fmla="*/ 450144 w 1034979"/>
                  <a:gd name="connsiteY115" fmla="*/ 1072540 h 1280224"/>
                  <a:gd name="connsiteX116" fmla="*/ 457764 w 1034979"/>
                  <a:gd name="connsiteY116" fmla="*/ 1061110 h 1280224"/>
                  <a:gd name="connsiteX117" fmla="*/ 461574 w 1034979"/>
                  <a:gd name="connsiteY117" fmla="*/ 1049680 h 1280224"/>
                  <a:gd name="connsiteX118" fmla="*/ 465384 w 1034979"/>
                  <a:gd name="connsiteY118" fmla="*/ 1034440 h 1280224"/>
                  <a:gd name="connsiteX119" fmla="*/ 467289 w 1034979"/>
                  <a:gd name="connsiteY119" fmla="*/ 1028725 h 1280224"/>
                  <a:gd name="connsiteX120" fmla="*/ 507294 w 1034979"/>
                  <a:gd name="connsiteY120" fmla="*/ 1023010 h 1280224"/>
                  <a:gd name="connsiteX121" fmla="*/ 535869 w 1034979"/>
                  <a:gd name="connsiteY121" fmla="*/ 1013485 h 1280224"/>
                  <a:gd name="connsiteX122" fmla="*/ 541584 w 1034979"/>
                  <a:gd name="connsiteY122" fmla="*/ 1011580 h 1280224"/>
                  <a:gd name="connsiteX123" fmla="*/ 547299 w 1034979"/>
                  <a:gd name="connsiteY123" fmla="*/ 1009675 h 1280224"/>
                  <a:gd name="connsiteX124" fmla="*/ 554919 w 1034979"/>
                  <a:gd name="connsiteY124" fmla="*/ 1007770 h 1280224"/>
                  <a:gd name="connsiteX125" fmla="*/ 573969 w 1034979"/>
                  <a:gd name="connsiteY125" fmla="*/ 1000150 h 1280224"/>
                  <a:gd name="connsiteX126" fmla="*/ 585399 w 1034979"/>
                  <a:gd name="connsiteY126" fmla="*/ 996340 h 1280224"/>
                  <a:gd name="connsiteX127" fmla="*/ 720654 w 1034979"/>
                  <a:gd name="connsiteY127" fmla="*/ 1080160 h 1280224"/>
                  <a:gd name="connsiteX128" fmla="*/ 733989 w 1034979"/>
                  <a:gd name="connsiteY128" fmla="*/ 1089685 h 1280224"/>
                  <a:gd name="connsiteX129" fmla="*/ 743514 w 1034979"/>
                  <a:gd name="connsiteY129" fmla="*/ 1091590 h 1280224"/>
                  <a:gd name="connsiteX130" fmla="*/ 749229 w 1034979"/>
                  <a:gd name="connsiteY130" fmla="*/ 1093495 h 1280224"/>
                  <a:gd name="connsiteX131" fmla="*/ 762564 w 1034979"/>
                  <a:gd name="connsiteY131" fmla="*/ 1099210 h 1280224"/>
                  <a:gd name="connsiteX132" fmla="*/ 777804 w 1034979"/>
                  <a:gd name="connsiteY132" fmla="*/ 1097305 h 1280224"/>
                  <a:gd name="connsiteX133" fmla="*/ 789234 w 1034979"/>
                  <a:gd name="connsiteY133" fmla="*/ 1091590 h 1280224"/>
                  <a:gd name="connsiteX134" fmla="*/ 794949 w 1034979"/>
                  <a:gd name="connsiteY134" fmla="*/ 1089685 h 1280224"/>
                  <a:gd name="connsiteX135" fmla="*/ 802569 w 1034979"/>
                  <a:gd name="connsiteY135" fmla="*/ 1072540 h 1280224"/>
                  <a:gd name="connsiteX136" fmla="*/ 800664 w 1034979"/>
                  <a:gd name="connsiteY136" fmla="*/ 1047775 h 1280224"/>
                  <a:gd name="connsiteX137" fmla="*/ 798759 w 1034979"/>
                  <a:gd name="connsiteY137" fmla="*/ 1042060 h 1280224"/>
                  <a:gd name="connsiteX138" fmla="*/ 796854 w 1034979"/>
                  <a:gd name="connsiteY138" fmla="*/ 1034440 h 1280224"/>
                  <a:gd name="connsiteX139" fmla="*/ 783519 w 1034979"/>
                  <a:gd name="connsiteY139" fmla="*/ 1017295 h 1280224"/>
                  <a:gd name="connsiteX140" fmla="*/ 773994 w 1034979"/>
                  <a:gd name="connsiteY140" fmla="*/ 1011580 h 1280224"/>
                  <a:gd name="connsiteX141" fmla="*/ 648264 w 1034979"/>
                  <a:gd name="connsiteY141" fmla="*/ 920140 h 1280224"/>
                  <a:gd name="connsiteX142" fmla="*/ 644454 w 1034979"/>
                  <a:gd name="connsiteY142" fmla="*/ 902995 h 1280224"/>
                  <a:gd name="connsiteX143" fmla="*/ 646359 w 1034979"/>
                  <a:gd name="connsiteY143" fmla="*/ 895375 h 1280224"/>
                  <a:gd name="connsiteX144" fmla="*/ 650169 w 1034979"/>
                  <a:gd name="connsiteY144" fmla="*/ 878230 h 1280224"/>
                  <a:gd name="connsiteX145" fmla="*/ 653979 w 1034979"/>
                  <a:gd name="connsiteY145" fmla="*/ 872515 h 1280224"/>
                  <a:gd name="connsiteX146" fmla="*/ 655884 w 1034979"/>
                  <a:gd name="connsiteY146" fmla="*/ 866800 h 1280224"/>
                  <a:gd name="connsiteX147" fmla="*/ 661599 w 1034979"/>
                  <a:gd name="connsiteY147" fmla="*/ 864895 h 1280224"/>
                  <a:gd name="connsiteX148" fmla="*/ 671124 w 1034979"/>
                  <a:gd name="connsiteY148" fmla="*/ 853465 h 1280224"/>
                  <a:gd name="connsiteX149" fmla="*/ 724464 w 1034979"/>
                  <a:gd name="connsiteY149" fmla="*/ 845845 h 1280224"/>
                  <a:gd name="connsiteX150" fmla="*/ 842574 w 1034979"/>
                  <a:gd name="connsiteY150" fmla="*/ 847750 h 1280224"/>
                  <a:gd name="connsiteX151" fmla="*/ 871149 w 1034979"/>
                  <a:gd name="connsiteY151" fmla="*/ 849655 h 1280224"/>
                  <a:gd name="connsiteX152" fmla="*/ 899724 w 1034979"/>
                  <a:gd name="connsiteY152" fmla="*/ 855370 h 1280224"/>
                  <a:gd name="connsiteX153" fmla="*/ 922584 w 1034979"/>
                  <a:gd name="connsiteY153" fmla="*/ 859180 h 1280224"/>
                  <a:gd name="connsiteX154" fmla="*/ 951159 w 1034979"/>
                  <a:gd name="connsiteY154" fmla="*/ 864895 h 1280224"/>
                  <a:gd name="connsiteX155" fmla="*/ 956874 w 1034979"/>
                  <a:gd name="connsiteY155" fmla="*/ 864895 h 1280224"/>
                  <a:gd name="connsiteX156" fmla="*/ 1002594 w 1034979"/>
                  <a:gd name="connsiteY156" fmla="*/ 862990 h 1280224"/>
                  <a:gd name="connsiteX157" fmla="*/ 1031169 w 1034979"/>
                  <a:gd name="connsiteY157" fmla="*/ 855370 h 1280224"/>
                  <a:gd name="connsiteX158" fmla="*/ 1034979 w 1034979"/>
                  <a:gd name="connsiteY158" fmla="*/ 849655 h 1280224"/>
                  <a:gd name="connsiteX159" fmla="*/ 1033074 w 1034979"/>
                  <a:gd name="connsiteY159" fmla="*/ 830605 h 1280224"/>
                  <a:gd name="connsiteX160" fmla="*/ 1027359 w 1034979"/>
                  <a:gd name="connsiteY160" fmla="*/ 826795 h 1280224"/>
                  <a:gd name="connsiteX161" fmla="*/ 1012119 w 1034979"/>
                  <a:gd name="connsiteY161" fmla="*/ 824890 h 1280224"/>
                  <a:gd name="connsiteX162" fmla="*/ 1006404 w 1034979"/>
                  <a:gd name="connsiteY162" fmla="*/ 822985 h 1280224"/>
                  <a:gd name="connsiteX163" fmla="*/ 998784 w 1034979"/>
                  <a:gd name="connsiteY163" fmla="*/ 821080 h 1280224"/>
                  <a:gd name="connsiteX164" fmla="*/ 987354 w 1034979"/>
                  <a:gd name="connsiteY164" fmla="*/ 813460 h 1280224"/>
                  <a:gd name="connsiteX165" fmla="*/ 975924 w 1034979"/>
                  <a:gd name="connsiteY165" fmla="*/ 809650 h 1280224"/>
                  <a:gd name="connsiteX166" fmla="*/ 970209 w 1034979"/>
                  <a:gd name="connsiteY166" fmla="*/ 807745 h 1280224"/>
                  <a:gd name="connsiteX167" fmla="*/ 962589 w 1034979"/>
                  <a:gd name="connsiteY167" fmla="*/ 805840 h 1280224"/>
                  <a:gd name="connsiteX168" fmla="*/ 956874 w 1034979"/>
                  <a:gd name="connsiteY168" fmla="*/ 803935 h 1280224"/>
                  <a:gd name="connsiteX169" fmla="*/ 935919 w 1034979"/>
                  <a:gd name="connsiteY169" fmla="*/ 798220 h 1280224"/>
                  <a:gd name="connsiteX170" fmla="*/ 930204 w 1034979"/>
                  <a:gd name="connsiteY170" fmla="*/ 796315 h 1280224"/>
                  <a:gd name="connsiteX171" fmla="*/ 825429 w 1034979"/>
                  <a:gd name="connsiteY171" fmla="*/ 798220 h 1280224"/>
                  <a:gd name="connsiteX172" fmla="*/ 819714 w 1034979"/>
                  <a:gd name="connsiteY172" fmla="*/ 800125 h 1280224"/>
                  <a:gd name="connsiteX173" fmla="*/ 730179 w 1034979"/>
                  <a:gd name="connsiteY173" fmla="*/ 802030 h 1280224"/>
                  <a:gd name="connsiteX174" fmla="*/ 716844 w 1034979"/>
                  <a:gd name="connsiteY174" fmla="*/ 805840 h 1280224"/>
                  <a:gd name="connsiteX175" fmla="*/ 695889 w 1034979"/>
                  <a:gd name="connsiteY175" fmla="*/ 807745 h 1280224"/>
                  <a:gd name="connsiteX176" fmla="*/ 669219 w 1034979"/>
                  <a:gd name="connsiteY176" fmla="*/ 809650 h 1280224"/>
                  <a:gd name="connsiteX177" fmla="*/ 669219 w 1034979"/>
                  <a:gd name="connsiteY177" fmla="*/ 809650 h 1280224"/>
                  <a:gd name="connsiteX178" fmla="*/ 646359 w 1034979"/>
                  <a:gd name="connsiteY178" fmla="*/ 813460 h 1280224"/>
                  <a:gd name="connsiteX179" fmla="*/ 642549 w 1034979"/>
                  <a:gd name="connsiteY179" fmla="*/ 802030 h 1280224"/>
                  <a:gd name="connsiteX180" fmla="*/ 640644 w 1034979"/>
                  <a:gd name="connsiteY180" fmla="*/ 796315 h 1280224"/>
                  <a:gd name="connsiteX181" fmla="*/ 642549 w 1034979"/>
                  <a:gd name="connsiteY181" fmla="*/ 779170 h 1280224"/>
                  <a:gd name="connsiteX182" fmla="*/ 644454 w 1034979"/>
                  <a:gd name="connsiteY182" fmla="*/ 773455 h 1280224"/>
                  <a:gd name="connsiteX183" fmla="*/ 661599 w 1034979"/>
                  <a:gd name="connsiteY183" fmla="*/ 763930 h 1280224"/>
                  <a:gd name="connsiteX184" fmla="*/ 673029 w 1034979"/>
                  <a:gd name="connsiteY184" fmla="*/ 756310 h 1280224"/>
                  <a:gd name="connsiteX185" fmla="*/ 674934 w 1034979"/>
                  <a:gd name="connsiteY185" fmla="*/ 750595 h 1280224"/>
                  <a:gd name="connsiteX186" fmla="*/ 680649 w 1034979"/>
                  <a:gd name="connsiteY186" fmla="*/ 748690 h 1280224"/>
                  <a:gd name="connsiteX187" fmla="*/ 686364 w 1034979"/>
                  <a:gd name="connsiteY187" fmla="*/ 744880 h 1280224"/>
                  <a:gd name="connsiteX188" fmla="*/ 695889 w 1034979"/>
                  <a:gd name="connsiteY188" fmla="*/ 735355 h 1280224"/>
                  <a:gd name="connsiteX189" fmla="*/ 705414 w 1034979"/>
                  <a:gd name="connsiteY189" fmla="*/ 723925 h 1280224"/>
                  <a:gd name="connsiteX190" fmla="*/ 716844 w 1034979"/>
                  <a:gd name="connsiteY190" fmla="*/ 716305 h 1280224"/>
                  <a:gd name="connsiteX191" fmla="*/ 732084 w 1034979"/>
                  <a:gd name="connsiteY191" fmla="*/ 702970 h 1280224"/>
                  <a:gd name="connsiteX192" fmla="*/ 741609 w 1034979"/>
                  <a:gd name="connsiteY192" fmla="*/ 691540 h 1280224"/>
                  <a:gd name="connsiteX193" fmla="*/ 753039 w 1034979"/>
                  <a:gd name="connsiteY193" fmla="*/ 682015 h 1280224"/>
                  <a:gd name="connsiteX194" fmla="*/ 758754 w 1034979"/>
                  <a:gd name="connsiteY194" fmla="*/ 670585 h 1280224"/>
                  <a:gd name="connsiteX195" fmla="*/ 760659 w 1034979"/>
                  <a:gd name="connsiteY195" fmla="*/ 664870 h 1280224"/>
                  <a:gd name="connsiteX196" fmla="*/ 766374 w 1034979"/>
                  <a:gd name="connsiteY196" fmla="*/ 653440 h 1280224"/>
                  <a:gd name="connsiteX197" fmla="*/ 764469 w 1034979"/>
                  <a:gd name="connsiteY197" fmla="*/ 638200 h 1280224"/>
                  <a:gd name="connsiteX198" fmla="*/ 758754 w 1034979"/>
                  <a:gd name="connsiteY198" fmla="*/ 636295 h 1280224"/>
                  <a:gd name="connsiteX199" fmla="*/ 737799 w 1034979"/>
                  <a:gd name="connsiteY199" fmla="*/ 638200 h 1280224"/>
                  <a:gd name="connsiteX200" fmla="*/ 732084 w 1034979"/>
                  <a:gd name="connsiteY200" fmla="*/ 642010 h 1280224"/>
                  <a:gd name="connsiteX201" fmla="*/ 720654 w 1034979"/>
                  <a:gd name="connsiteY201" fmla="*/ 645820 h 1280224"/>
                  <a:gd name="connsiteX202" fmla="*/ 716844 w 1034979"/>
                  <a:gd name="connsiteY202" fmla="*/ 651535 h 1280224"/>
                  <a:gd name="connsiteX203" fmla="*/ 711129 w 1034979"/>
                  <a:gd name="connsiteY203" fmla="*/ 653440 h 1280224"/>
                  <a:gd name="connsiteX204" fmla="*/ 705414 w 1034979"/>
                  <a:gd name="connsiteY204" fmla="*/ 657250 h 1280224"/>
                  <a:gd name="connsiteX205" fmla="*/ 699699 w 1034979"/>
                  <a:gd name="connsiteY205" fmla="*/ 662965 h 1280224"/>
                  <a:gd name="connsiteX206" fmla="*/ 692079 w 1034979"/>
                  <a:gd name="connsiteY206" fmla="*/ 666775 h 1280224"/>
                  <a:gd name="connsiteX207" fmla="*/ 650169 w 1034979"/>
                  <a:gd name="connsiteY207" fmla="*/ 695350 h 1280224"/>
                  <a:gd name="connsiteX208" fmla="*/ 636834 w 1034979"/>
                  <a:gd name="connsiteY208" fmla="*/ 706780 h 1280224"/>
                  <a:gd name="connsiteX209" fmla="*/ 627309 w 1034979"/>
                  <a:gd name="connsiteY209" fmla="*/ 723925 h 1280224"/>
                  <a:gd name="connsiteX210" fmla="*/ 602544 w 1034979"/>
                  <a:gd name="connsiteY210" fmla="*/ 729640 h 1280224"/>
                  <a:gd name="connsiteX211" fmla="*/ 589209 w 1034979"/>
                  <a:gd name="connsiteY211" fmla="*/ 733450 h 1280224"/>
                  <a:gd name="connsiteX212" fmla="*/ 573969 w 1034979"/>
                  <a:gd name="connsiteY212" fmla="*/ 731545 h 1280224"/>
                  <a:gd name="connsiteX213" fmla="*/ 562539 w 1034979"/>
                  <a:gd name="connsiteY213" fmla="*/ 727735 h 1280224"/>
                  <a:gd name="connsiteX214" fmla="*/ 551109 w 1034979"/>
                  <a:gd name="connsiteY214" fmla="*/ 723925 h 1280224"/>
                  <a:gd name="connsiteX215" fmla="*/ 539679 w 1034979"/>
                  <a:gd name="connsiteY215" fmla="*/ 720115 h 1280224"/>
                  <a:gd name="connsiteX216" fmla="*/ 533964 w 1034979"/>
                  <a:gd name="connsiteY216" fmla="*/ 718210 h 1280224"/>
                  <a:gd name="connsiteX217" fmla="*/ 528249 w 1034979"/>
                  <a:gd name="connsiteY217" fmla="*/ 714400 h 1280224"/>
                  <a:gd name="connsiteX218" fmla="*/ 516819 w 1034979"/>
                  <a:gd name="connsiteY218" fmla="*/ 708685 h 1280224"/>
                  <a:gd name="connsiteX219" fmla="*/ 509199 w 1034979"/>
                  <a:gd name="connsiteY219" fmla="*/ 697255 h 1280224"/>
                  <a:gd name="connsiteX220" fmla="*/ 505389 w 1034979"/>
                  <a:gd name="connsiteY220" fmla="*/ 676300 h 1280224"/>
                  <a:gd name="connsiteX221" fmla="*/ 507294 w 1034979"/>
                  <a:gd name="connsiteY221" fmla="*/ 611530 h 1280224"/>
                  <a:gd name="connsiteX222" fmla="*/ 513009 w 1034979"/>
                  <a:gd name="connsiteY222" fmla="*/ 598195 h 1280224"/>
                  <a:gd name="connsiteX223" fmla="*/ 503484 w 1034979"/>
                  <a:gd name="connsiteY223" fmla="*/ 121945 h 1280224"/>
                  <a:gd name="connsiteX224" fmla="*/ 429189 w 1034979"/>
                  <a:gd name="connsiteY224" fmla="*/ 1930 h 1280224"/>
                  <a:gd name="connsiteX225" fmla="*/ 440619 w 1034979"/>
                  <a:gd name="connsiteY225" fmla="*/ 184810 h 1280224"/>
                  <a:gd name="connsiteX226" fmla="*/ 425379 w 1034979"/>
                  <a:gd name="connsiteY226" fmla="*/ 481990 h 1280224"/>
                  <a:gd name="connsiteX227" fmla="*/ 417759 w 1034979"/>
                  <a:gd name="connsiteY227" fmla="*/ 609625 h 1280224"/>
                  <a:gd name="connsiteX228" fmla="*/ 413949 w 1034979"/>
                  <a:gd name="connsiteY228" fmla="*/ 626770 h 1280224"/>
                  <a:gd name="connsiteX229" fmla="*/ 417759 w 1034979"/>
                  <a:gd name="connsiteY229" fmla="*/ 647725 h 1280224"/>
                  <a:gd name="connsiteX230" fmla="*/ 421569 w 1034979"/>
                  <a:gd name="connsiteY230" fmla="*/ 653440 h 1280224"/>
                  <a:gd name="connsiteX231" fmla="*/ 425379 w 1034979"/>
                  <a:gd name="connsiteY231" fmla="*/ 664870 h 1280224"/>
                  <a:gd name="connsiteX232" fmla="*/ 423474 w 1034979"/>
                  <a:gd name="connsiteY232" fmla="*/ 691540 h 1280224"/>
                  <a:gd name="connsiteX233" fmla="*/ 417759 w 1034979"/>
                  <a:gd name="connsiteY233" fmla="*/ 693445 h 1280224"/>
                  <a:gd name="connsiteX234" fmla="*/ 412044 w 1034979"/>
                  <a:gd name="connsiteY234" fmla="*/ 697255 h 1280224"/>
                  <a:gd name="connsiteX235" fmla="*/ 421569 w 1034979"/>
                  <a:gd name="connsiteY235" fmla="*/ 693445 h 1280224"/>
                  <a:gd name="connsiteX0" fmla="*/ 421569 w 1034979"/>
                  <a:gd name="connsiteY0" fmla="*/ 693445 h 1280224"/>
                  <a:gd name="connsiteX1" fmla="*/ 421569 w 1034979"/>
                  <a:gd name="connsiteY1" fmla="*/ 693445 h 1280224"/>
                  <a:gd name="connsiteX2" fmla="*/ 394899 w 1034979"/>
                  <a:gd name="connsiteY2" fmla="*/ 702970 h 1280224"/>
                  <a:gd name="connsiteX3" fmla="*/ 387279 w 1034979"/>
                  <a:gd name="connsiteY3" fmla="*/ 704875 h 1280224"/>
                  <a:gd name="connsiteX4" fmla="*/ 356799 w 1034979"/>
                  <a:gd name="connsiteY4" fmla="*/ 706780 h 1280224"/>
                  <a:gd name="connsiteX5" fmla="*/ 351084 w 1034979"/>
                  <a:gd name="connsiteY5" fmla="*/ 710590 h 1280224"/>
                  <a:gd name="connsiteX6" fmla="*/ 339654 w 1034979"/>
                  <a:gd name="connsiteY6" fmla="*/ 720115 h 1280224"/>
                  <a:gd name="connsiteX7" fmla="*/ 328224 w 1034979"/>
                  <a:gd name="connsiteY7" fmla="*/ 723925 h 1280224"/>
                  <a:gd name="connsiteX8" fmla="*/ 312984 w 1034979"/>
                  <a:gd name="connsiteY8" fmla="*/ 729640 h 1280224"/>
                  <a:gd name="connsiteX9" fmla="*/ 265359 w 1034979"/>
                  <a:gd name="connsiteY9" fmla="*/ 725830 h 1280224"/>
                  <a:gd name="connsiteX10" fmla="*/ 253929 w 1034979"/>
                  <a:gd name="connsiteY10" fmla="*/ 722020 h 1280224"/>
                  <a:gd name="connsiteX11" fmla="*/ 242499 w 1034979"/>
                  <a:gd name="connsiteY11" fmla="*/ 718210 h 1280224"/>
                  <a:gd name="connsiteX12" fmla="*/ 236784 w 1034979"/>
                  <a:gd name="connsiteY12" fmla="*/ 716305 h 1280224"/>
                  <a:gd name="connsiteX13" fmla="*/ 231069 w 1034979"/>
                  <a:gd name="connsiteY13" fmla="*/ 714400 h 1280224"/>
                  <a:gd name="connsiteX14" fmla="*/ 219639 w 1034979"/>
                  <a:gd name="connsiteY14" fmla="*/ 712495 h 1280224"/>
                  <a:gd name="connsiteX15" fmla="*/ 213924 w 1034979"/>
                  <a:gd name="connsiteY15" fmla="*/ 710590 h 1280224"/>
                  <a:gd name="connsiteX16" fmla="*/ 206304 w 1034979"/>
                  <a:gd name="connsiteY16" fmla="*/ 708685 h 1280224"/>
                  <a:gd name="connsiteX17" fmla="*/ 194874 w 1034979"/>
                  <a:gd name="connsiteY17" fmla="*/ 704875 h 1280224"/>
                  <a:gd name="connsiteX18" fmla="*/ 189159 w 1034979"/>
                  <a:gd name="connsiteY18" fmla="*/ 702970 h 1280224"/>
                  <a:gd name="connsiteX19" fmla="*/ 181539 w 1034979"/>
                  <a:gd name="connsiteY19" fmla="*/ 701065 h 1280224"/>
                  <a:gd name="connsiteX20" fmla="*/ 170109 w 1034979"/>
                  <a:gd name="connsiteY20" fmla="*/ 695350 h 1280224"/>
                  <a:gd name="connsiteX21" fmla="*/ 164394 w 1034979"/>
                  <a:gd name="connsiteY21" fmla="*/ 691540 h 1280224"/>
                  <a:gd name="connsiteX22" fmla="*/ 156774 w 1034979"/>
                  <a:gd name="connsiteY22" fmla="*/ 680110 h 1280224"/>
                  <a:gd name="connsiteX23" fmla="*/ 145344 w 1034979"/>
                  <a:gd name="connsiteY23" fmla="*/ 676300 h 1280224"/>
                  <a:gd name="connsiteX24" fmla="*/ 139629 w 1034979"/>
                  <a:gd name="connsiteY24" fmla="*/ 672490 h 1280224"/>
                  <a:gd name="connsiteX25" fmla="*/ 133914 w 1034979"/>
                  <a:gd name="connsiteY25" fmla="*/ 670585 h 1280224"/>
                  <a:gd name="connsiteX26" fmla="*/ 116769 w 1034979"/>
                  <a:gd name="connsiteY26" fmla="*/ 666775 h 1280224"/>
                  <a:gd name="connsiteX27" fmla="*/ 111054 w 1034979"/>
                  <a:gd name="connsiteY27" fmla="*/ 661060 h 1280224"/>
                  <a:gd name="connsiteX28" fmla="*/ 101529 w 1034979"/>
                  <a:gd name="connsiteY28" fmla="*/ 643915 h 1280224"/>
                  <a:gd name="connsiteX29" fmla="*/ 84384 w 1034979"/>
                  <a:gd name="connsiteY29" fmla="*/ 636295 h 1280224"/>
                  <a:gd name="connsiteX30" fmla="*/ 78669 w 1034979"/>
                  <a:gd name="connsiteY30" fmla="*/ 634390 h 1280224"/>
                  <a:gd name="connsiteX31" fmla="*/ 59619 w 1034979"/>
                  <a:gd name="connsiteY31" fmla="*/ 638200 h 1280224"/>
                  <a:gd name="connsiteX32" fmla="*/ 53904 w 1034979"/>
                  <a:gd name="connsiteY32" fmla="*/ 642010 h 1280224"/>
                  <a:gd name="connsiteX33" fmla="*/ 50094 w 1034979"/>
                  <a:gd name="connsiteY33" fmla="*/ 647725 h 1280224"/>
                  <a:gd name="connsiteX34" fmla="*/ 46284 w 1034979"/>
                  <a:gd name="connsiteY34" fmla="*/ 659155 h 1280224"/>
                  <a:gd name="connsiteX35" fmla="*/ 50094 w 1034979"/>
                  <a:gd name="connsiteY35" fmla="*/ 697255 h 1280224"/>
                  <a:gd name="connsiteX36" fmla="*/ 53904 w 1034979"/>
                  <a:gd name="connsiteY36" fmla="*/ 702970 h 1280224"/>
                  <a:gd name="connsiteX37" fmla="*/ 59619 w 1034979"/>
                  <a:gd name="connsiteY37" fmla="*/ 706780 h 1280224"/>
                  <a:gd name="connsiteX38" fmla="*/ 63429 w 1034979"/>
                  <a:gd name="connsiteY38" fmla="*/ 712495 h 1280224"/>
                  <a:gd name="connsiteX39" fmla="*/ 80574 w 1034979"/>
                  <a:gd name="connsiteY39" fmla="*/ 722020 h 1280224"/>
                  <a:gd name="connsiteX40" fmla="*/ 103434 w 1034979"/>
                  <a:gd name="connsiteY40" fmla="*/ 723925 h 1280224"/>
                  <a:gd name="connsiteX41" fmla="*/ 124389 w 1034979"/>
                  <a:gd name="connsiteY41" fmla="*/ 729640 h 1280224"/>
                  <a:gd name="connsiteX42" fmla="*/ 130104 w 1034979"/>
                  <a:gd name="connsiteY42" fmla="*/ 731545 h 1280224"/>
                  <a:gd name="connsiteX43" fmla="*/ 135819 w 1034979"/>
                  <a:gd name="connsiteY43" fmla="*/ 737260 h 1280224"/>
                  <a:gd name="connsiteX44" fmla="*/ 143439 w 1034979"/>
                  <a:gd name="connsiteY44" fmla="*/ 739165 h 1280224"/>
                  <a:gd name="connsiteX45" fmla="*/ 166299 w 1034979"/>
                  <a:gd name="connsiteY45" fmla="*/ 742975 h 1280224"/>
                  <a:gd name="connsiteX46" fmla="*/ 191064 w 1034979"/>
                  <a:gd name="connsiteY46" fmla="*/ 748690 h 1280224"/>
                  <a:gd name="connsiteX47" fmla="*/ 208209 w 1034979"/>
                  <a:gd name="connsiteY47" fmla="*/ 754405 h 1280224"/>
                  <a:gd name="connsiteX48" fmla="*/ 213924 w 1034979"/>
                  <a:gd name="connsiteY48" fmla="*/ 756310 h 1280224"/>
                  <a:gd name="connsiteX49" fmla="*/ 229164 w 1034979"/>
                  <a:gd name="connsiteY49" fmla="*/ 760120 h 1280224"/>
                  <a:gd name="connsiteX50" fmla="*/ 248214 w 1034979"/>
                  <a:gd name="connsiteY50" fmla="*/ 765835 h 1280224"/>
                  <a:gd name="connsiteX51" fmla="*/ 253929 w 1034979"/>
                  <a:gd name="connsiteY51" fmla="*/ 769645 h 1280224"/>
                  <a:gd name="connsiteX52" fmla="*/ 267264 w 1034979"/>
                  <a:gd name="connsiteY52" fmla="*/ 784885 h 1280224"/>
                  <a:gd name="connsiteX53" fmla="*/ 272979 w 1034979"/>
                  <a:gd name="connsiteY53" fmla="*/ 803935 h 1280224"/>
                  <a:gd name="connsiteX54" fmla="*/ 274884 w 1034979"/>
                  <a:gd name="connsiteY54" fmla="*/ 809650 h 1280224"/>
                  <a:gd name="connsiteX55" fmla="*/ 276789 w 1034979"/>
                  <a:gd name="connsiteY55" fmla="*/ 815365 h 1280224"/>
                  <a:gd name="connsiteX56" fmla="*/ 278694 w 1034979"/>
                  <a:gd name="connsiteY56" fmla="*/ 840130 h 1280224"/>
                  <a:gd name="connsiteX57" fmla="*/ 280599 w 1034979"/>
                  <a:gd name="connsiteY57" fmla="*/ 845845 h 1280224"/>
                  <a:gd name="connsiteX58" fmla="*/ 278694 w 1034979"/>
                  <a:gd name="connsiteY58" fmla="*/ 864895 h 1280224"/>
                  <a:gd name="connsiteX59" fmla="*/ 276789 w 1034979"/>
                  <a:gd name="connsiteY59" fmla="*/ 874420 h 1280224"/>
                  <a:gd name="connsiteX60" fmla="*/ 263454 w 1034979"/>
                  <a:gd name="connsiteY60" fmla="*/ 887755 h 1280224"/>
                  <a:gd name="connsiteX61" fmla="*/ 252024 w 1034979"/>
                  <a:gd name="connsiteY61" fmla="*/ 895375 h 1280224"/>
                  <a:gd name="connsiteX62" fmla="*/ 240594 w 1034979"/>
                  <a:gd name="connsiteY62" fmla="*/ 899185 h 1280224"/>
                  <a:gd name="connsiteX63" fmla="*/ 126294 w 1034979"/>
                  <a:gd name="connsiteY63" fmla="*/ 899185 h 1280224"/>
                  <a:gd name="connsiteX64" fmla="*/ 120579 w 1034979"/>
                  <a:gd name="connsiteY64" fmla="*/ 901090 h 1280224"/>
                  <a:gd name="connsiteX65" fmla="*/ 105339 w 1034979"/>
                  <a:gd name="connsiteY65" fmla="*/ 902995 h 1280224"/>
                  <a:gd name="connsiteX66" fmla="*/ 88194 w 1034979"/>
                  <a:gd name="connsiteY66" fmla="*/ 908710 h 1280224"/>
                  <a:gd name="connsiteX67" fmla="*/ 82479 w 1034979"/>
                  <a:gd name="connsiteY67" fmla="*/ 910615 h 1280224"/>
                  <a:gd name="connsiteX68" fmla="*/ 76764 w 1034979"/>
                  <a:gd name="connsiteY68" fmla="*/ 914425 h 1280224"/>
                  <a:gd name="connsiteX69" fmla="*/ 65334 w 1034979"/>
                  <a:gd name="connsiteY69" fmla="*/ 916330 h 1280224"/>
                  <a:gd name="connsiteX70" fmla="*/ 27234 w 1034979"/>
                  <a:gd name="connsiteY70" fmla="*/ 918235 h 1280224"/>
                  <a:gd name="connsiteX71" fmla="*/ 15804 w 1034979"/>
                  <a:gd name="connsiteY71" fmla="*/ 923950 h 1280224"/>
                  <a:gd name="connsiteX72" fmla="*/ 6279 w 1034979"/>
                  <a:gd name="connsiteY72" fmla="*/ 933475 h 1280224"/>
                  <a:gd name="connsiteX73" fmla="*/ 4374 w 1034979"/>
                  <a:gd name="connsiteY73" fmla="*/ 939190 h 1280224"/>
                  <a:gd name="connsiteX74" fmla="*/ 564 w 1034979"/>
                  <a:gd name="connsiteY74" fmla="*/ 944905 h 1280224"/>
                  <a:gd name="connsiteX75" fmla="*/ 6279 w 1034979"/>
                  <a:gd name="connsiteY75" fmla="*/ 977290 h 1280224"/>
                  <a:gd name="connsiteX76" fmla="*/ 11994 w 1034979"/>
                  <a:gd name="connsiteY76" fmla="*/ 981100 h 1280224"/>
                  <a:gd name="connsiteX77" fmla="*/ 17709 w 1034979"/>
                  <a:gd name="connsiteY77" fmla="*/ 983005 h 1280224"/>
                  <a:gd name="connsiteX78" fmla="*/ 145344 w 1034979"/>
                  <a:gd name="connsiteY78" fmla="*/ 981100 h 1280224"/>
                  <a:gd name="connsiteX79" fmla="*/ 152964 w 1034979"/>
                  <a:gd name="connsiteY79" fmla="*/ 979195 h 1280224"/>
                  <a:gd name="connsiteX80" fmla="*/ 303459 w 1034979"/>
                  <a:gd name="connsiteY80" fmla="*/ 973480 h 1280224"/>
                  <a:gd name="connsiteX81" fmla="*/ 318699 w 1034979"/>
                  <a:gd name="connsiteY81" fmla="*/ 981100 h 1280224"/>
                  <a:gd name="connsiteX82" fmla="*/ 330129 w 1034979"/>
                  <a:gd name="connsiteY82" fmla="*/ 986815 h 1280224"/>
                  <a:gd name="connsiteX83" fmla="*/ 333939 w 1034979"/>
                  <a:gd name="connsiteY83" fmla="*/ 992530 h 1280224"/>
                  <a:gd name="connsiteX84" fmla="*/ 339654 w 1034979"/>
                  <a:gd name="connsiteY84" fmla="*/ 994435 h 1280224"/>
                  <a:gd name="connsiteX85" fmla="*/ 351084 w 1034979"/>
                  <a:gd name="connsiteY85" fmla="*/ 1002055 h 1280224"/>
                  <a:gd name="connsiteX86" fmla="*/ 356799 w 1034979"/>
                  <a:gd name="connsiteY86" fmla="*/ 1005865 h 1280224"/>
                  <a:gd name="connsiteX87" fmla="*/ 360609 w 1034979"/>
                  <a:gd name="connsiteY87" fmla="*/ 1011580 h 1280224"/>
                  <a:gd name="connsiteX88" fmla="*/ 366324 w 1034979"/>
                  <a:gd name="connsiteY88" fmla="*/ 1023010 h 1280224"/>
                  <a:gd name="connsiteX89" fmla="*/ 362514 w 1034979"/>
                  <a:gd name="connsiteY89" fmla="*/ 1049680 h 1280224"/>
                  <a:gd name="connsiteX90" fmla="*/ 358704 w 1034979"/>
                  <a:gd name="connsiteY90" fmla="*/ 1055395 h 1280224"/>
                  <a:gd name="connsiteX91" fmla="*/ 356799 w 1034979"/>
                  <a:gd name="connsiteY91" fmla="*/ 1061110 h 1280224"/>
                  <a:gd name="connsiteX92" fmla="*/ 352989 w 1034979"/>
                  <a:gd name="connsiteY92" fmla="*/ 1066825 h 1280224"/>
                  <a:gd name="connsiteX93" fmla="*/ 351084 w 1034979"/>
                  <a:gd name="connsiteY93" fmla="*/ 1072540 h 1280224"/>
                  <a:gd name="connsiteX94" fmla="*/ 347274 w 1034979"/>
                  <a:gd name="connsiteY94" fmla="*/ 1078255 h 1280224"/>
                  <a:gd name="connsiteX95" fmla="*/ 330129 w 1034979"/>
                  <a:gd name="connsiteY95" fmla="*/ 1144930 h 1280224"/>
                  <a:gd name="connsiteX96" fmla="*/ 328224 w 1034979"/>
                  <a:gd name="connsiteY96" fmla="*/ 1196365 h 1280224"/>
                  <a:gd name="connsiteX97" fmla="*/ 330129 w 1034979"/>
                  <a:gd name="connsiteY97" fmla="*/ 1221130 h 1280224"/>
                  <a:gd name="connsiteX98" fmla="*/ 332034 w 1034979"/>
                  <a:gd name="connsiteY98" fmla="*/ 1226845 h 1280224"/>
                  <a:gd name="connsiteX99" fmla="*/ 335844 w 1034979"/>
                  <a:gd name="connsiteY99" fmla="*/ 1230655 h 1280224"/>
                  <a:gd name="connsiteX100" fmla="*/ 364419 w 1034979"/>
                  <a:gd name="connsiteY100" fmla="*/ 1276375 h 1280224"/>
                  <a:gd name="connsiteX101" fmla="*/ 387279 w 1034979"/>
                  <a:gd name="connsiteY101" fmla="*/ 1278280 h 1280224"/>
                  <a:gd name="connsiteX102" fmla="*/ 392994 w 1034979"/>
                  <a:gd name="connsiteY102" fmla="*/ 1272565 h 1280224"/>
                  <a:gd name="connsiteX103" fmla="*/ 394899 w 1034979"/>
                  <a:gd name="connsiteY103" fmla="*/ 1261135 h 1280224"/>
                  <a:gd name="connsiteX104" fmla="*/ 396804 w 1034979"/>
                  <a:gd name="connsiteY104" fmla="*/ 1255420 h 1280224"/>
                  <a:gd name="connsiteX105" fmla="*/ 398709 w 1034979"/>
                  <a:gd name="connsiteY105" fmla="*/ 1238275 h 1280224"/>
                  <a:gd name="connsiteX106" fmla="*/ 400614 w 1034979"/>
                  <a:gd name="connsiteY106" fmla="*/ 1224940 h 1280224"/>
                  <a:gd name="connsiteX107" fmla="*/ 404424 w 1034979"/>
                  <a:gd name="connsiteY107" fmla="*/ 1167790 h 1280224"/>
                  <a:gd name="connsiteX108" fmla="*/ 410139 w 1034979"/>
                  <a:gd name="connsiteY108" fmla="*/ 1156360 h 1280224"/>
                  <a:gd name="connsiteX109" fmla="*/ 413949 w 1034979"/>
                  <a:gd name="connsiteY109" fmla="*/ 1143025 h 1280224"/>
                  <a:gd name="connsiteX110" fmla="*/ 415854 w 1034979"/>
                  <a:gd name="connsiteY110" fmla="*/ 1137310 h 1280224"/>
                  <a:gd name="connsiteX111" fmla="*/ 417759 w 1034979"/>
                  <a:gd name="connsiteY111" fmla="*/ 1123975 h 1280224"/>
                  <a:gd name="connsiteX112" fmla="*/ 421569 w 1034979"/>
                  <a:gd name="connsiteY112" fmla="*/ 1112545 h 1280224"/>
                  <a:gd name="connsiteX113" fmla="*/ 427284 w 1034979"/>
                  <a:gd name="connsiteY113" fmla="*/ 1099210 h 1280224"/>
                  <a:gd name="connsiteX114" fmla="*/ 436809 w 1034979"/>
                  <a:gd name="connsiteY114" fmla="*/ 1087780 h 1280224"/>
                  <a:gd name="connsiteX115" fmla="*/ 450144 w 1034979"/>
                  <a:gd name="connsiteY115" fmla="*/ 1072540 h 1280224"/>
                  <a:gd name="connsiteX116" fmla="*/ 457764 w 1034979"/>
                  <a:gd name="connsiteY116" fmla="*/ 1061110 h 1280224"/>
                  <a:gd name="connsiteX117" fmla="*/ 461574 w 1034979"/>
                  <a:gd name="connsiteY117" fmla="*/ 1049680 h 1280224"/>
                  <a:gd name="connsiteX118" fmla="*/ 465384 w 1034979"/>
                  <a:gd name="connsiteY118" fmla="*/ 1034440 h 1280224"/>
                  <a:gd name="connsiteX119" fmla="*/ 467289 w 1034979"/>
                  <a:gd name="connsiteY119" fmla="*/ 1028725 h 1280224"/>
                  <a:gd name="connsiteX120" fmla="*/ 507294 w 1034979"/>
                  <a:gd name="connsiteY120" fmla="*/ 1023010 h 1280224"/>
                  <a:gd name="connsiteX121" fmla="*/ 535869 w 1034979"/>
                  <a:gd name="connsiteY121" fmla="*/ 1013485 h 1280224"/>
                  <a:gd name="connsiteX122" fmla="*/ 541584 w 1034979"/>
                  <a:gd name="connsiteY122" fmla="*/ 1011580 h 1280224"/>
                  <a:gd name="connsiteX123" fmla="*/ 547299 w 1034979"/>
                  <a:gd name="connsiteY123" fmla="*/ 1009675 h 1280224"/>
                  <a:gd name="connsiteX124" fmla="*/ 554919 w 1034979"/>
                  <a:gd name="connsiteY124" fmla="*/ 1007770 h 1280224"/>
                  <a:gd name="connsiteX125" fmla="*/ 573969 w 1034979"/>
                  <a:gd name="connsiteY125" fmla="*/ 1000150 h 1280224"/>
                  <a:gd name="connsiteX126" fmla="*/ 585399 w 1034979"/>
                  <a:gd name="connsiteY126" fmla="*/ 996340 h 1280224"/>
                  <a:gd name="connsiteX127" fmla="*/ 720654 w 1034979"/>
                  <a:gd name="connsiteY127" fmla="*/ 1080160 h 1280224"/>
                  <a:gd name="connsiteX128" fmla="*/ 733989 w 1034979"/>
                  <a:gd name="connsiteY128" fmla="*/ 1089685 h 1280224"/>
                  <a:gd name="connsiteX129" fmla="*/ 743514 w 1034979"/>
                  <a:gd name="connsiteY129" fmla="*/ 1091590 h 1280224"/>
                  <a:gd name="connsiteX130" fmla="*/ 749229 w 1034979"/>
                  <a:gd name="connsiteY130" fmla="*/ 1093495 h 1280224"/>
                  <a:gd name="connsiteX131" fmla="*/ 762564 w 1034979"/>
                  <a:gd name="connsiteY131" fmla="*/ 1099210 h 1280224"/>
                  <a:gd name="connsiteX132" fmla="*/ 777804 w 1034979"/>
                  <a:gd name="connsiteY132" fmla="*/ 1097305 h 1280224"/>
                  <a:gd name="connsiteX133" fmla="*/ 789234 w 1034979"/>
                  <a:gd name="connsiteY133" fmla="*/ 1091590 h 1280224"/>
                  <a:gd name="connsiteX134" fmla="*/ 794949 w 1034979"/>
                  <a:gd name="connsiteY134" fmla="*/ 1089685 h 1280224"/>
                  <a:gd name="connsiteX135" fmla="*/ 802569 w 1034979"/>
                  <a:gd name="connsiteY135" fmla="*/ 1072540 h 1280224"/>
                  <a:gd name="connsiteX136" fmla="*/ 800664 w 1034979"/>
                  <a:gd name="connsiteY136" fmla="*/ 1047775 h 1280224"/>
                  <a:gd name="connsiteX137" fmla="*/ 798759 w 1034979"/>
                  <a:gd name="connsiteY137" fmla="*/ 1042060 h 1280224"/>
                  <a:gd name="connsiteX138" fmla="*/ 796854 w 1034979"/>
                  <a:gd name="connsiteY138" fmla="*/ 1034440 h 1280224"/>
                  <a:gd name="connsiteX139" fmla="*/ 783519 w 1034979"/>
                  <a:gd name="connsiteY139" fmla="*/ 1017295 h 1280224"/>
                  <a:gd name="connsiteX140" fmla="*/ 773994 w 1034979"/>
                  <a:gd name="connsiteY140" fmla="*/ 1011580 h 1280224"/>
                  <a:gd name="connsiteX141" fmla="*/ 648264 w 1034979"/>
                  <a:gd name="connsiteY141" fmla="*/ 920140 h 1280224"/>
                  <a:gd name="connsiteX142" fmla="*/ 644454 w 1034979"/>
                  <a:gd name="connsiteY142" fmla="*/ 902995 h 1280224"/>
                  <a:gd name="connsiteX143" fmla="*/ 646359 w 1034979"/>
                  <a:gd name="connsiteY143" fmla="*/ 895375 h 1280224"/>
                  <a:gd name="connsiteX144" fmla="*/ 650169 w 1034979"/>
                  <a:gd name="connsiteY144" fmla="*/ 878230 h 1280224"/>
                  <a:gd name="connsiteX145" fmla="*/ 653979 w 1034979"/>
                  <a:gd name="connsiteY145" fmla="*/ 872515 h 1280224"/>
                  <a:gd name="connsiteX146" fmla="*/ 655884 w 1034979"/>
                  <a:gd name="connsiteY146" fmla="*/ 866800 h 1280224"/>
                  <a:gd name="connsiteX147" fmla="*/ 661599 w 1034979"/>
                  <a:gd name="connsiteY147" fmla="*/ 864895 h 1280224"/>
                  <a:gd name="connsiteX148" fmla="*/ 671124 w 1034979"/>
                  <a:gd name="connsiteY148" fmla="*/ 853465 h 1280224"/>
                  <a:gd name="connsiteX149" fmla="*/ 724464 w 1034979"/>
                  <a:gd name="connsiteY149" fmla="*/ 845845 h 1280224"/>
                  <a:gd name="connsiteX150" fmla="*/ 842574 w 1034979"/>
                  <a:gd name="connsiteY150" fmla="*/ 847750 h 1280224"/>
                  <a:gd name="connsiteX151" fmla="*/ 871149 w 1034979"/>
                  <a:gd name="connsiteY151" fmla="*/ 849655 h 1280224"/>
                  <a:gd name="connsiteX152" fmla="*/ 899724 w 1034979"/>
                  <a:gd name="connsiteY152" fmla="*/ 855370 h 1280224"/>
                  <a:gd name="connsiteX153" fmla="*/ 922584 w 1034979"/>
                  <a:gd name="connsiteY153" fmla="*/ 859180 h 1280224"/>
                  <a:gd name="connsiteX154" fmla="*/ 951159 w 1034979"/>
                  <a:gd name="connsiteY154" fmla="*/ 864895 h 1280224"/>
                  <a:gd name="connsiteX155" fmla="*/ 956874 w 1034979"/>
                  <a:gd name="connsiteY155" fmla="*/ 864895 h 1280224"/>
                  <a:gd name="connsiteX156" fmla="*/ 1002594 w 1034979"/>
                  <a:gd name="connsiteY156" fmla="*/ 862990 h 1280224"/>
                  <a:gd name="connsiteX157" fmla="*/ 1031169 w 1034979"/>
                  <a:gd name="connsiteY157" fmla="*/ 855370 h 1280224"/>
                  <a:gd name="connsiteX158" fmla="*/ 1034979 w 1034979"/>
                  <a:gd name="connsiteY158" fmla="*/ 849655 h 1280224"/>
                  <a:gd name="connsiteX159" fmla="*/ 1033074 w 1034979"/>
                  <a:gd name="connsiteY159" fmla="*/ 830605 h 1280224"/>
                  <a:gd name="connsiteX160" fmla="*/ 1027359 w 1034979"/>
                  <a:gd name="connsiteY160" fmla="*/ 826795 h 1280224"/>
                  <a:gd name="connsiteX161" fmla="*/ 1012119 w 1034979"/>
                  <a:gd name="connsiteY161" fmla="*/ 824890 h 1280224"/>
                  <a:gd name="connsiteX162" fmla="*/ 1006404 w 1034979"/>
                  <a:gd name="connsiteY162" fmla="*/ 822985 h 1280224"/>
                  <a:gd name="connsiteX163" fmla="*/ 998784 w 1034979"/>
                  <a:gd name="connsiteY163" fmla="*/ 821080 h 1280224"/>
                  <a:gd name="connsiteX164" fmla="*/ 987354 w 1034979"/>
                  <a:gd name="connsiteY164" fmla="*/ 813460 h 1280224"/>
                  <a:gd name="connsiteX165" fmla="*/ 975924 w 1034979"/>
                  <a:gd name="connsiteY165" fmla="*/ 809650 h 1280224"/>
                  <a:gd name="connsiteX166" fmla="*/ 970209 w 1034979"/>
                  <a:gd name="connsiteY166" fmla="*/ 807745 h 1280224"/>
                  <a:gd name="connsiteX167" fmla="*/ 962589 w 1034979"/>
                  <a:gd name="connsiteY167" fmla="*/ 805840 h 1280224"/>
                  <a:gd name="connsiteX168" fmla="*/ 956874 w 1034979"/>
                  <a:gd name="connsiteY168" fmla="*/ 803935 h 1280224"/>
                  <a:gd name="connsiteX169" fmla="*/ 935919 w 1034979"/>
                  <a:gd name="connsiteY169" fmla="*/ 798220 h 1280224"/>
                  <a:gd name="connsiteX170" fmla="*/ 930204 w 1034979"/>
                  <a:gd name="connsiteY170" fmla="*/ 796315 h 1280224"/>
                  <a:gd name="connsiteX171" fmla="*/ 825429 w 1034979"/>
                  <a:gd name="connsiteY171" fmla="*/ 798220 h 1280224"/>
                  <a:gd name="connsiteX172" fmla="*/ 819714 w 1034979"/>
                  <a:gd name="connsiteY172" fmla="*/ 800125 h 1280224"/>
                  <a:gd name="connsiteX173" fmla="*/ 730179 w 1034979"/>
                  <a:gd name="connsiteY173" fmla="*/ 802030 h 1280224"/>
                  <a:gd name="connsiteX174" fmla="*/ 716844 w 1034979"/>
                  <a:gd name="connsiteY174" fmla="*/ 805840 h 1280224"/>
                  <a:gd name="connsiteX175" fmla="*/ 695889 w 1034979"/>
                  <a:gd name="connsiteY175" fmla="*/ 807745 h 1280224"/>
                  <a:gd name="connsiteX176" fmla="*/ 669219 w 1034979"/>
                  <a:gd name="connsiteY176" fmla="*/ 809650 h 1280224"/>
                  <a:gd name="connsiteX177" fmla="*/ 669219 w 1034979"/>
                  <a:gd name="connsiteY177" fmla="*/ 809650 h 1280224"/>
                  <a:gd name="connsiteX178" fmla="*/ 646359 w 1034979"/>
                  <a:gd name="connsiteY178" fmla="*/ 813460 h 1280224"/>
                  <a:gd name="connsiteX179" fmla="*/ 642549 w 1034979"/>
                  <a:gd name="connsiteY179" fmla="*/ 802030 h 1280224"/>
                  <a:gd name="connsiteX180" fmla="*/ 640644 w 1034979"/>
                  <a:gd name="connsiteY180" fmla="*/ 796315 h 1280224"/>
                  <a:gd name="connsiteX181" fmla="*/ 642549 w 1034979"/>
                  <a:gd name="connsiteY181" fmla="*/ 779170 h 1280224"/>
                  <a:gd name="connsiteX182" fmla="*/ 644454 w 1034979"/>
                  <a:gd name="connsiteY182" fmla="*/ 773455 h 1280224"/>
                  <a:gd name="connsiteX183" fmla="*/ 661599 w 1034979"/>
                  <a:gd name="connsiteY183" fmla="*/ 763930 h 1280224"/>
                  <a:gd name="connsiteX184" fmla="*/ 673029 w 1034979"/>
                  <a:gd name="connsiteY184" fmla="*/ 756310 h 1280224"/>
                  <a:gd name="connsiteX185" fmla="*/ 674934 w 1034979"/>
                  <a:gd name="connsiteY185" fmla="*/ 750595 h 1280224"/>
                  <a:gd name="connsiteX186" fmla="*/ 680649 w 1034979"/>
                  <a:gd name="connsiteY186" fmla="*/ 748690 h 1280224"/>
                  <a:gd name="connsiteX187" fmla="*/ 686364 w 1034979"/>
                  <a:gd name="connsiteY187" fmla="*/ 744880 h 1280224"/>
                  <a:gd name="connsiteX188" fmla="*/ 695889 w 1034979"/>
                  <a:gd name="connsiteY188" fmla="*/ 735355 h 1280224"/>
                  <a:gd name="connsiteX189" fmla="*/ 705414 w 1034979"/>
                  <a:gd name="connsiteY189" fmla="*/ 723925 h 1280224"/>
                  <a:gd name="connsiteX190" fmla="*/ 716844 w 1034979"/>
                  <a:gd name="connsiteY190" fmla="*/ 716305 h 1280224"/>
                  <a:gd name="connsiteX191" fmla="*/ 732084 w 1034979"/>
                  <a:gd name="connsiteY191" fmla="*/ 702970 h 1280224"/>
                  <a:gd name="connsiteX192" fmla="*/ 741609 w 1034979"/>
                  <a:gd name="connsiteY192" fmla="*/ 691540 h 1280224"/>
                  <a:gd name="connsiteX193" fmla="*/ 753039 w 1034979"/>
                  <a:gd name="connsiteY193" fmla="*/ 682015 h 1280224"/>
                  <a:gd name="connsiteX194" fmla="*/ 758754 w 1034979"/>
                  <a:gd name="connsiteY194" fmla="*/ 670585 h 1280224"/>
                  <a:gd name="connsiteX195" fmla="*/ 760659 w 1034979"/>
                  <a:gd name="connsiteY195" fmla="*/ 664870 h 1280224"/>
                  <a:gd name="connsiteX196" fmla="*/ 766374 w 1034979"/>
                  <a:gd name="connsiteY196" fmla="*/ 653440 h 1280224"/>
                  <a:gd name="connsiteX197" fmla="*/ 764469 w 1034979"/>
                  <a:gd name="connsiteY197" fmla="*/ 638200 h 1280224"/>
                  <a:gd name="connsiteX198" fmla="*/ 758754 w 1034979"/>
                  <a:gd name="connsiteY198" fmla="*/ 636295 h 1280224"/>
                  <a:gd name="connsiteX199" fmla="*/ 737799 w 1034979"/>
                  <a:gd name="connsiteY199" fmla="*/ 638200 h 1280224"/>
                  <a:gd name="connsiteX200" fmla="*/ 732084 w 1034979"/>
                  <a:gd name="connsiteY200" fmla="*/ 642010 h 1280224"/>
                  <a:gd name="connsiteX201" fmla="*/ 720654 w 1034979"/>
                  <a:gd name="connsiteY201" fmla="*/ 645820 h 1280224"/>
                  <a:gd name="connsiteX202" fmla="*/ 716844 w 1034979"/>
                  <a:gd name="connsiteY202" fmla="*/ 651535 h 1280224"/>
                  <a:gd name="connsiteX203" fmla="*/ 711129 w 1034979"/>
                  <a:gd name="connsiteY203" fmla="*/ 653440 h 1280224"/>
                  <a:gd name="connsiteX204" fmla="*/ 705414 w 1034979"/>
                  <a:gd name="connsiteY204" fmla="*/ 657250 h 1280224"/>
                  <a:gd name="connsiteX205" fmla="*/ 699699 w 1034979"/>
                  <a:gd name="connsiteY205" fmla="*/ 662965 h 1280224"/>
                  <a:gd name="connsiteX206" fmla="*/ 692079 w 1034979"/>
                  <a:gd name="connsiteY206" fmla="*/ 666775 h 1280224"/>
                  <a:gd name="connsiteX207" fmla="*/ 650169 w 1034979"/>
                  <a:gd name="connsiteY207" fmla="*/ 695350 h 1280224"/>
                  <a:gd name="connsiteX208" fmla="*/ 636834 w 1034979"/>
                  <a:gd name="connsiteY208" fmla="*/ 706780 h 1280224"/>
                  <a:gd name="connsiteX209" fmla="*/ 627309 w 1034979"/>
                  <a:gd name="connsiteY209" fmla="*/ 723925 h 1280224"/>
                  <a:gd name="connsiteX210" fmla="*/ 602544 w 1034979"/>
                  <a:gd name="connsiteY210" fmla="*/ 729640 h 1280224"/>
                  <a:gd name="connsiteX211" fmla="*/ 589209 w 1034979"/>
                  <a:gd name="connsiteY211" fmla="*/ 733450 h 1280224"/>
                  <a:gd name="connsiteX212" fmla="*/ 573969 w 1034979"/>
                  <a:gd name="connsiteY212" fmla="*/ 731545 h 1280224"/>
                  <a:gd name="connsiteX213" fmla="*/ 562539 w 1034979"/>
                  <a:gd name="connsiteY213" fmla="*/ 727735 h 1280224"/>
                  <a:gd name="connsiteX214" fmla="*/ 551109 w 1034979"/>
                  <a:gd name="connsiteY214" fmla="*/ 723925 h 1280224"/>
                  <a:gd name="connsiteX215" fmla="*/ 539679 w 1034979"/>
                  <a:gd name="connsiteY215" fmla="*/ 720115 h 1280224"/>
                  <a:gd name="connsiteX216" fmla="*/ 533964 w 1034979"/>
                  <a:gd name="connsiteY216" fmla="*/ 718210 h 1280224"/>
                  <a:gd name="connsiteX217" fmla="*/ 528249 w 1034979"/>
                  <a:gd name="connsiteY217" fmla="*/ 714400 h 1280224"/>
                  <a:gd name="connsiteX218" fmla="*/ 516819 w 1034979"/>
                  <a:gd name="connsiteY218" fmla="*/ 708685 h 1280224"/>
                  <a:gd name="connsiteX219" fmla="*/ 509199 w 1034979"/>
                  <a:gd name="connsiteY219" fmla="*/ 697255 h 1280224"/>
                  <a:gd name="connsiteX220" fmla="*/ 505389 w 1034979"/>
                  <a:gd name="connsiteY220" fmla="*/ 676300 h 1280224"/>
                  <a:gd name="connsiteX221" fmla="*/ 507294 w 1034979"/>
                  <a:gd name="connsiteY221" fmla="*/ 611530 h 1280224"/>
                  <a:gd name="connsiteX222" fmla="*/ 513009 w 1034979"/>
                  <a:gd name="connsiteY222" fmla="*/ 598195 h 1280224"/>
                  <a:gd name="connsiteX223" fmla="*/ 503484 w 1034979"/>
                  <a:gd name="connsiteY223" fmla="*/ 121945 h 1280224"/>
                  <a:gd name="connsiteX224" fmla="*/ 429189 w 1034979"/>
                  <a:gd name="connsiteY224" fmla="*/ 1930 h 1280224"/>
                  <a:gd name="connsiteX225" fmla="*/ 433083 w 1034979"/>
                  <a:gd name="connsiteY225" fmla="*/ 428482 h 1280224"/>
                  <a:gd name="connsiteX226" fmla="*/ 425379 w 1034979"/>
                  <a:gd name="connsiteY226" fmla="*/ 481990 h 1280224"/>
                  <a:gd name="connsiteX227" fmla="*/ 417759 w 1034979"/>
                  <a:gd name="connsiteY227" fmla="*/ 609625 h 1280224"/>
                  <a:gd name="connsiteX228" fmla="*/ 413949 w 1034979"/>
                  <a:gd name="connsiteY228" fmla="*/ 626770 h 1280224"/>
                  <a:gd name="connsiteX229" fmla="*/ 417759 w 1034979"/>
                  <a:gd name="connsiteY229" fmla="*/ 647725 h 1280224"/>
                  <a:gd name="connsiteX230" fmla="*/ 421569 w 1034979"/>
                  <a:gd name="connsiteY230" fmla="*/ 653440 h 1280224"/>
                  <a:gd name="connsiteX231" fmla="*/ 425379 w 1034979"/>
                  <a:gd name="connsiteY231" fmla="*/ 664870 h 1280224"/>
                  <a:gd name="connsiteX232" fmla="*/ 423474 w 1034979"/>
                  <a:gd name="connsiteY232" fmla="*/ 691540 h 1280224"/>
                  <a:gd name="connsiteX233" fmla="*/ 417759 w 1034979"/>
                  <a:gd name="connsiteY233" fmla="*/ 693445 h 1280224"/>
                  <a:gd name="connsiteX234" fmla="*/ 412044 w 1034979"/>
                  <a:gd name="connsiteY234" fmla="*/ 697255 h 1280224"/>
                  <a:gd name="connsiteX235" fmla="*/ 421569 w 1034979"/>
                  <a:gd name="connsiteY235" fmla="*/ 693445 h 1280224"/>
                  <a:gd name="connsiteX0" fmla="*/ 421569 w 1034979"/>
                  <a:gd name="connsiteY0" fmla="*/ 693445 h 1280224"/>
                  <a:gd name="connsiteX1" fmla="*/ 421569 w 1034979"/>
                  <a:gd name="connsiteY1" fmla="*/ 693445 h 1280224"/>
                  <a:gd name="connsiteX2" fmla="*/ 394899 w 1034979"/>
                  <a:gd name="connsiteY2" fmla="*/ 702970 h 1280224"/>
                  <a:gd name="connsiteX3" fmla="*/ 387279 w 1034979"/>
                  <a:gd name="connsiteY3" fmla="*/ 704875 h 1280224"/>
                  <a:gd name="connsiteX4" fmla="*/ 356799 w 1034979"/>
                  <a:gd name="connsiteY4" fmla="*/ 706780 h 1280224"/>
                  <a:gd name="connsiteX5" fmla="*/ 351084 w 1034979"/>
                  <a:gd name="connsiteY5" fmla="*/ 710590 h 1280224"/>
                  <a:gd name="connsiteX6" fmla="*/ 339654 w 1034979"/>
                  <a:gd name="connsiteY6" fmla="*/ 720115 h 1280224"/>
                  <a:gd name="connsiteX7" fmla="*/ 328224 w 1034979"/>
                  <a:gd name="connsiteY7" fmla="*/ 723925 h 1280224"/>
                  <a:gd name="connsiteX8" fmla="*/ 312984 w 1034979"/>
                  <a:gd name="connsiteY8" fmla="*/ 729640 h 1280224"/>
                  <a:gd name="connsiteX9" fmla="*/ 265359 w 1034979"/>
                  <a:gd name="connsiteY9" fmla="*/ 725830 h 1280224"/>
                  <a:gd name="connsiteX10" fmla="*/ 253929 w 1034979"/>
                  <a:gd name="connsiteY10" fmla="*/ 722020 h 1280224"/>
                  <a:gd name="connsiteX11" fmla="*/ 242499 w 1034979"/>
                  <a:gd name="connsiteY11" fmla="*/ 718210 h 1280224"/>
                  <a:gd name="connsiteX12" fmla="*/ 236784 w 1034979"/>
                  <a:gd name="connsiteY12" fmla="*/ 716305 h 1280224"/>
                  <a:gd name="connsiteX13" fmla="*/ 231069 w 1034979"/>
                  <a:gd name="connsiteY13" fmla="*/ 714400 h 1280224"/>
                  <a:gd name="connsiteX14" fmla="*/ 219639 w 1034979"/>
                  <a:gd name="connsiteY14" fmla="*/ 712495 h 1280224"/>
                  <a:gd name="connsiteX15" fmla="*/ 213924 w 1034979"/>
                  <a:gd name="connsiteY15" fmla="*/ 710590 h 1280224"/>
                  <a:gd name="connsiteX16" fmla="*/ 206304 w 1034979"/>
                  <a:gd name="connsiteY16" fmla="*/ 708685 h 1280224"/>
                  <a:gd name="connsiteX17" fmla="*/ 194874 w 1034979"/>
                  <a:gd name="connsiteY17" fmla="*/ 704875 h 1280224"/>
                  <a:gd name="connsiteX18" fmla="*/ 189159 w 1034979"/>
                  <a:gd name="connsiteY18" fmla="*/ 702970 h 1280224"/>
                  <a:gd name="connsiteX19" fmla="*/ 181539 w 1034979"/>
                  <a:gd name="connsiteY19" fmla="*/ 701065 h 1280224"/>
                  <a:gd name="connsiteX20" fmla="*/ 170109 w 1034979"/>
                  <a:gd name="connsiteY20" fmla="*/ 695350 h 1280224"/>
                  <a:gd name="connsiteX21" fmla="*/ 164394 w 1034979"/>
                  <a:gd name="connsiteY21" fmla="*/ 691540 h 1280224"/>
                  <a:gd name="connsiteX22" fmla="*/ 156774 w 1034979"/>
                  <a:gd name="connsiteY22" fmla="*/ 680110 h 1280224"/>
                  <a:gd name="connsiteX23" fmla="*/ 145344 w 1034979"/>
                  <a:gd name="connsiteY23" fmla="*/ 676300 h 1280224"/>
                  <a:gd name="connsiteX24" fmla="*/ 139629 w 1034979"/>
                  <a:gd name="connsiteY24" fmla="*/ 672490 h 1280224"/>
                  <a:gd name="connsiteX25" fmla="*/ 133914 w 1034979"/>
                  <a:gd name="connsiteY25" fmla="*/ 670585 h 1280224"/>
                  <a:gd name="connsiteX26" fmla="*/ 116769 w 1034979"/>
                  <a:gd name="connsiteY26" fmla="*/ 666775 h 1280224"/>
                  <a:gd name="connsiteX27" fmla="*/ 111054 w 1034979"/>
                  <a:gd name="connsiteY27" fmla="*/ 661060 h 1280224"/>
                  <a:gd name="connsiteX28" fmla="*/ 101529 w 1034979"/>
                  <a:gd name="connsiteY28" fmla="*/ 643915 h 1280224"/>
                  <a:gd name="connsiteX29" fmla="*/ 84384 w 1034979"/>
                  <a:gd name="connsiteY29" fmla="*/ 636295 h 1280224"/>
                  <a:gd name="connsiteX30" fmla="*/ 78669 w 1034979"/>
                  <a:gd name="connsiteY30" fmla="*/ 634390 h 1280224"/>
                  <a:gd name="connsiteX31" fmla="*/ 59619 w 1034979"/>
                  <a:gd name="connsiteY31" fmla="*/ 638200 h 1280224"/>
                  <a:gd name="connsiteX32" fmla="*/ 53904 w 1034979"/>
                  <a:gd name="connsiteY32" fmla="*/ 642010 h 1280224"/>
                  <a:gd name="connsiteX33" fmla="*/ 50094 w 1034979"/>
                  <a:gd name="connsiteY33" fmla="*/ 647725 h 1280224"/>
                  <a:gd name="connsiteX34" fmla="*/ 46284 w 1034979"/>
                  <a:gd name="connsiteY34" fmla="*/ 659155 h 1280224"/>
                  <a:gd name="connsiteX35" fmla="*/ 50094 w 1034979"/>
                  <a:gd name="connsiteY35" fmla="*/ 697255 h 1280224"/>
                  <a:gd name="connsiteX36" fmla="*/ 53904 w 1034979"/>
                  <a:gd name="connsiteY36" fmla="*/ 702970 h 1280224"/>
                  <a:gd name="connsiteX37" fmla="*/ 59619 w 1034979"/>
                  <a:gd name="connsiteY37" fmla="*/ 706780 h 1280224"/>
                  <a:gd name="connsiteX38" fmla="*/ 63429 w 1034979"/>
                  <a:gd name="connsiteY38" fmla="*/ 712495 h 1280224"/>
                  <a:gd name="connsiteX39" fmla="*/ 80574 w 1034979"/>
                  <a:gd name="connsiteY39" fmla="*/ 722020 h 1280224"/>
                  <a:gd name="connsiteX40" fmla="*/ 103434 w 1034979"/>
                  <a:gd name="connsiteY40" fmla="*/ 723925 h 1280224"/>
                  <a:gd name="connsiteX41" fmla="*/ 124389 w 1034979"/>
                  <a:gd name="connsiteY41" fmla="*/ 729640 h 1280224"/>
                  <a:gd name="connsiteX42" fmla="*/ 130104 w 1034979"/>
                  <a:gd name="connsiteY42" fmla="*/ 731545 h 1280224"/>
                  <a:gd name="connsiteX43" fmla="*/ 135819 w 1034979"/>
                  <a:gd name="connsiteY43" fmla="*/ 737260 h 1280224"/>
                  <a:gd name="connsiteX44" fmla="*/ 143439 w 1034979"/>
                  <a:gd name="connsiteY44" fmla="*/ 739165 h 1280224"/>
                  <a:gd name="connsiteX45" fmla="*/ 166299 w 1034979"/>
                  <a:gd name="connsiteY45" fmla="*/ 742975 h 1280224"/>
                  <a:gd name="connsiteX46" fmla="*/ 191064 w 1034979"/>
                  <a:gd name="connsiteY46" fmla="*/ 748690 h 1280224"/>
                  <a:gd name="connsiteX47" fmla="*/ 208209 w 1034979"/>
                  <a:gd name="connsiteY47" fmla="*/ 754405 h 1280224"/>
                  <a:gd name="connsiteX48" fmla="*/ 213924 w 1034979"/>
                  <a:gd name="connsiteY48" fmla="*/ 756310 h 1280224"/>
                  <a:gd name="connsiteX49" fmla="*/ 229164 w 1034979"/>
                  <a:gd name="connsiteY49" fmla="*/ 760120 h 1280224"/>
                  <a:gd name="connsiteX50" fmla="*/ 248214 w 1034979"/>
                  <a:gd name="connsiteY50" fmla="*/ 765835 h 1280224"/>
                  <a:gd name="connsiteX51" fmla="*/ 253929 w 1034979"/>
                  <a:gd name="connsiteY51" fmla="*/ 769645 h 1280224"/>
                  <a:gd name="connsiteX52" fmla="*/ 267264 w 1034979"/>
                  <a:gd name="connsiteY52" fmla="*/ 784885 h 1280224"/>
                  <a:gd name="connsiteX53" fmla="*/ 272979 w 1034979"/>
                  <a:gd name="connsiteY53" fmla="*/ 803935 h 1280224"/>
                  <a:gd name="connsiteX54" fmla="*/ 274884 w 1034979"/>
                  <a:gd name="connsiteY54" fmla="*/ 809650 h 1280224"/>
                  <a:gd name="connsiteX55" fmla="*/ 276789 w 1034979"/>
                  <a:gd name="connsiteY55" fmla="*/ 815365 h 1280224"/>
                  <a:gd name="connsiteX56" fmla="*/ 278694 w 1034979"/>
                  <a:gd name="connsiteY56" fmla="*/ 840130 h 1280224"/>
                  <a:gd name="connsiteX57" fmla="*/ 280599 w 1034979"/>
                  <a:gd name="connsiteY57" fmla="*/ 845845 h 1280224"/>
                  <a:gd name="connsiteX58" fmla="*/ 278694 w 1034979"/>
                  <a:gd name="connsiteY58" fmla="*/ 864895 h 1280224"/>
                  <a:gd name="connsiteX59" fmla="*/ 276789 w 1034979"/>
                  <a:gd name="connsiteY59" fmla="*/ 874420 h 1280224"/>
                  <a:gd name="connsiteX60" fmla="*/ 263454 w 1034979"/>
                  <a:gd name="connsiteY60" fmla="*/ 887755 h 1280224"/>
                  <a:gd name="connsiteX61" fmla="*/ 252024 w 1034979"/>
                  <a:gd name="connsiteY61" fmla="*/ 895375 h 1280224"/>
                  <a:gd name="connsiteX62" fmla="*/ 240594 w 1034979"/>
                  <a:gd name="connsiteY62" fmla="*/ 899185 h 1280224"/>
                  <a:gd name="connsiteX63" fmla="*/ 126294 w 1034979"/>
                  <a:gd name="connsiteY63" fmla="*/ 899185 h 1280224"/>
                  <a:gd name="connsiteX64" fmla="*/ 120579 w 1034979"/>
                  <a:gd name="connsiteY64" fmla="*/ 901090 h 1280224"/>
                  <a:gd name="connsiteX65" fmla="*/ 105339 w 1034979"/>
                  <a:gd name="connsiteY65" fmla="*/ 902995 h 1280224"/>
                  <a:gd name="connsiteX66" fmla="*/ 88194 w 1034979"/>
                  <a:gd name="connsiteY66" fmla="*/ 908710 h 1280224"/>
                  <a:gd name="connsiteX67" fmla="*/ 82479 w 1034979"/>
                  <a:gd name="connsiteY67" fmla="*/ 910615 h 1280224"/>
                  <a:gd name="connsiteX68" fmla="*/ 76764 w 1034979"/>
                  <a:gd name="connsiteY68" fmla="*/ 914425 h 1280224"/>
                  <a:gd name="connsiteX69" fmla="*/ 65334 w 1034979"/>
                  <a:gd name="connsiteY69" fmla="*/ 916330 h 1280224"/>
                  <a:gd name="connsiteX70" fmla="*/ 27234 w 1034979"/>
                  <a:gd name="connsiteY70" fmla="*/ 918235 h 1280224"/>
                  <a:gd name="connsiteX71" fmla="*/ 15804 w 1034979"/>
                  <a:gd name="connsiteY71" fmla="*/ 923950 h 1280224"/>
                  <a:gd name="connsiteX72" fmla="*/ 6279 w 1034979"/>
                  <a:gd name="connsiteY72" fmla="*/ 933475 h 1280224"/>
                  <a:gd name="connsiteX73" fmla="*/ 4374 w 1034979"/>
                  <a:gd name="connsiteY73" fmla="*/ 939190 h 1280224"/>
                  <a:gd name="connsiteX74" fmla="*/ 564 w 1034979"/>
                  <a:gd name="connsiteY74" fmla="*/ 944905 h 1280224"/>
                  <a:gd name="connsiteX75" fmla="*/ 6279 w 1034979"/>
                  <a:gd name="connsiteY75" fmla="*/ 977290 h 1280224"/>
                  <a:gd name="connsiteX76" fmla="*/ 11994 w 1034979"/>
                  <a:gd name="connsiteY76" fmla="*/ 981100 h 1280224"/>
                  <a:gd name="connsiteX77" fmla="*/ 17709 w 1034979"/>
                  <a:gd name="connsiteY77" fmla="*/ 983005 h 1280224"/>
                  <a:gd name="connsiteX78" fmla="*/ 145344 w 1034979"/>
                  <a:gd name="connsiteY78" fmla="*/ 981100 h 1280224"/>
                  <a:gd name="connsiteX79" fmla="*/ 152964 w 1034979"/>
                  <a:gd name="connsiteY79" fmla="*/ 979195 h 1280224"/>
                  <a:gd name="connsiteX80" fmla="*/ 303459 w 1034979"/>
                  <a:gd name="connsiteY80" fmla="*/ 973480 h 1280224"/>
                  <a:gd name="connsiteX81" fmla="*/ 318699 w 1034979"/>
                  <a:gd name="connsiteY81" fmla="*/ 981100 h 1280224"/>
                  <a:gd name="connsiteX82" fmla="*/ 330129 w 1034979"/>
                  <a:gd name="connsiteY82" fmla="*/ 986815 h 1280224"/>
                  <a:gd name="connsiteX83" fmla="*/ 333939 w 1034979"/>
                  <a:gd name="connsiteY83" fmla="*/ 992530 h 1280224"/>
                  <a:gd name="connsiteX84" fmla="*/ 339654 w 1034979"/>
                  <a:gd name="connsiteY84" fmla="*/ 994435 h 1280224"/>
                  <a:gd name="connsiteX85" fmla="*/ 351084 w 1034979"/>
                  <a:gd name="connsiteY85" fmla="*/ 1002055 h 1280224"/>
                  <a:gd name="connsiteX86" fmla="*/ 356799 w 1034979"/>
                  <a:gd name="connsiteY86" fmla="*/ 1005865 h 1280224"/>
                  <a:gd name="connsiteX87" fmla="*/ 360609 w 1034979"/>
                  <a:gd name="connsiteY87" fmla="*/ 1011580 h 1280224"/>
                  <a:gd name="connsiteX88" fmla="*/ 366324 w 1034979"/>
                  <a:gd name="connsiteY88" fmla="*/ 1023010 h 1280224"/>
                  <a:gd name="connsiteX89" fmla="*/ 362514 w 1034979"/>
                  <a:gd name="connsiteY89" fmla="*/ 1049680 h 1280224"/>
                  <a:gd name="connsiteX90" fmla="*/ 358704 w 1034979"/>
                  <a:gd name="connsiteY90" fmla="*/ 1055395 h 1280224"/>
                  <a:gd name="connsiteX91" fmla="*/ 356799 w 1034979"/>
                  <a:gd name="connsiteY91" fmla="*/ 1061110 h 1280224"/>
                  <a:gd name="connsiteX92" fmla="*/ 352989 w 1034979"/>
                  <a:gd name="connsiteY92" fmla="*/ 1066825 h 1280224"/>
                  <a:gd name="connsiteX93" fmla="*/ 351084 w 1034979"/>
                  <a:gd name="connsiteY93" fmla="*/ 1072540 h 1280224"/>
                  <a:gd name="connsiteX94" fmla="*/ 347274 w 1034979"/>
                  <a:gd name="connsiteY94" fmla="*/ 1078255 h 1280224"/>
                  <a:gd name="connsiteX95" fmla="*/ 330129 w 1034979"/>
                  <a:gd name="connsiteY95" fmla="*/ 1144930 h 1280224"/>
                  <a:gd name="connsiteX96" fmla="*/ 328224 w 1034979"/>
                  <a:gd name="connsiteY96" fmla="*/ 1196365 h 1280224"/>
                  <a:gd name="connsiteX97" fmla="*/ 330129 w 1034979"/>
                  <a:gd name="connsiteY97" fmla="*/ 1221130 h 1280224"/>
                  <a:gd name="connsiteX98" fmla="*/ 332034 w 1034979"/>
                  <a:gd name="connsiteY98" fmla="*/ 1226845 h 1280224"/>
                  <a:gd name="connsiteX99" fmla="*/ 335844 w 1034979"/>
                  <a:gd name="connsiteY99" fmla="*/ 1230655 h 1280224"/>
                  <a:gd name="connsiteX100" fmla="*/ 364419 w 1034979"/>
                  <a:gd name="connsiteY100" fmla="*/ 1276375 h 1280224"/>
                  <a:gd name="connsiteX101" fmla="*/ 387279 w 1034979"/>
                  <a:gd name="connsiteY101" fmla="*/ 1278280 h 1280224"/>
                  <a:gd name="connsiteX102" fmla="*/ 392994 w 1034979"/>
                  <a:gd name="connsiteY102" fmla="*/ 1272565 h 1280224"/>
                  <a:gd name="connsiteX103" fmla="*/ 394899 w 1034979"/>
                  <a:gd name="connsiteY103" fmla="*/ 1261135 h 1280224"/>
                  <a:gd name="connsiteX104" fmla="*/ 396804 w 1034979"/>
                  <a:gd name="connsiteY104" fmla="*/ 1255420 h 1280224"/>
                  <a:gd name="connsiteX105" fmla="*/ 398709 w 1034979"/>
                  <a:gd name="connsiteY105" fmla="*/ 1238275 h 1280224"/>
                  <a:gd name="connsiteX106" fmla="*/ 400614 w 1034979"/>
                  <a:gd name="connsiteY106" fmla="*/ 1224940 h 1280224"/>
                  <a:gd name="connsiteX107" fmla="*/ 404424 w 1034979"/>
                  <a:gd name="connsiteY107" fmla="*/ 1167790 h 1280224"/>
                  <a:gd name="connsiteX108" fmla="*/ 410139 w 1034979"/>
                  <a:gd name="connsiteY108" fmla="*/ 1156360 h 1280224"/>
                  <a:gd name="connsiteX109" fmla="*/ 413949 w 1034979"/>
                  <a:gd name="connsiteY109" fmla="*/ 1143025 h 1280224"/>
                  <a:gd name="connsiteX110" fmla="*/ 415854 w 1034979"/>
                  <a:gd name="connsiteY110" fmla="*/ 1137310 h 1280224"/>
                  <a:gd name="connsiteX111" fmla="*/ 417759 w 1034979"/>
                  <a:gd name="connsiteY111" fmla="*/ 1123975 h 1280224"/>
                  <a:gd name="connsiteX112" fmla="*/ 421569 w 1034979"/>
                  <a:gd name="connsiteY112" fmla="*/ 1112545 h 1280224"/>
                  <a:gd name="connsiteX113" fmla="*/ 427284 w 1034979"/>
                  <a:gd name="connsiteY113" fmla="*/ 1099210 h 1280224"/>
                  <a:gd name="connsiteX114" fmla="*/ 436809 w 1034979"/>
                  <a:gd name="connsiteY114" fmla="*/ 1087780 h 1280224"/>
                  <a:gd name="connsiteX115" fmla="*/ 450144 w 1034979"/>
                  <a:gd name="connsiteY115" fmla="*/ 1072540 h 1280224"/>
                  <a:gd name="connsiteX116" fmla="*/ 457764 w 1034979"/>
                  <a:gd name="connsiteY116" fmla="*/ 1061110 h 1280224"/>
                  <a:gd name="connsiteX117" fmla="*/ 461574 w 1034979"/>
                  <a:gd name="connsiteY117" fmla="*/ 1049680 h 1280224"/>
                  <a:gd name="connsiteX118" fmla="*/ 465384 w 1034979"/>
                  <a:gd name="connsiteY118" fmla="*/ 1034440 h 1280224"/>
                  <a:gd name="connsiteX119" fmla="*/ 467289 w 1034979"/>
                  <a:gd name="connsiteY119" fmla="*/ 1028725 h 1280224"/>
                  <a:gd name="connsiteX120" fmla="*/ 507294 w 1034979"/>
                  <a:gd name="connsiteY120" fmla="*/ 1023010 h 1280224"/>
                  <a:gd name="connsiteX121" fmla="*/ 535869 w 1034979"/>
                  <a:gd name="connsiteY121" fmla="*/ 1013485 h 1280224"/>
                  <a:gd name="connsiteX122" fmla="*/ 541584 w 1034979"/>
                  <a:gd name="connsiteY122" fmla="*/ 1011580 h 1280224"/>
                  <a:gd name="connsiteX123" fmla="*/ 547299 w 1034979"/>
                  <a:gd name="connsiteY123" fmla="*/ 1009675 h 1280224"/>
                  <a:gd name="connsiteX124" fmla="*/ 554919 w 1034979"/>
                  <a:gd name="connsiteY124" fmla="*/ 1007770 h 1280224"/>
                  <a:gd name="connsiteX125" fmla="*/ 573969 w 1034979"/>
                  <a:gd name="connsiteY125" fmla="*/ 1000150 h 1280224"/>
                  <a:gd name="connsiteX126" fmla="*/ 585399 w 1034979"/>
                  <a:gd name="connsiteY126" fmla="*/ 996340 h 1280224"/>
                  <a:gd name="connsiteX127" fmla="*/ 720654 w 1034979"/>
                  <a:gd name="connsiteY127" fmla="*/ 1080160 h 1280224"/>
                  <a:gd name="connsiteX128" fmla="*/ 733989 w 1034979"/>
                  <a:gd name="connsiteY128" fmla="*/ 1089685 h 1280224"/>
                  <a:gd name="connsiteX129" fmla="*/ 743514 w 1034979"/>
                  <a:gd name="connsiteY129" fmla="*/ 1091590 h 1280224"/>
                  <a:gd name="connsiteX130" fmla="*/ 749229 w 1034979"/>
                  <a:gd name="connsiteY130" fmla="*/ 1093495 h 1280224"/>
                  <a:gd name="connsiteX131" fmla="*/ 762564 w 1034979"/>
                  <a:gd name="connsiteY131" fmla="*/ 1099210 h 1280224"/>
                  <a:gd name="connsiteX132" fmla="*/ 777804 w 1034979"/>
                  <a:gd name="connsiteY132" fmla="*/ 1097305 h 1280224"/>
                  <a:gd name="connsiteX133" fmla="*/ 789234 w 1034979"/>
                  <a:gd name="connsiteY133" fmla="*/ 1091590 h 1280224"/>
                  <a:gd name="connsiteX134" fmla="*/ 794949 w 1034979"/>
                  <a:gd name="connsiteY134" fmla="*/ 1089685 h 1280224"/>
                  <a:gd name="connsiteX135" fmla="*/ 802569 w 1034979"/>
                  <a:gd name="connsiteY135" fmla="*/ 1072540 h 1280224"/>
                  <a:gd name="connsiteX136" fmla="*/ 800664 w 1034979"/>
                  <a:gd name="connsiteY136" fmla="*/ 1047775 h 1280224"/>
                  <a:gd name="connsiteX137" fmla="*/ 798759 w 1034979"/>
                  <a:gd name="connsiteY137" fmla="*/ 1042060 h 1280224"/>
                  <a:gd name="connsiteX138" fmla="*/ 796854 w 1034979"/>
                  <a:gd name="connsiteY138" fmla="*/ 1034440 h 1280224"/>
                  <a:gd name="connsiteX139" fmla="*/ 783519 w 1034979"/>
                  <a:gd name="connsiteY139" fmla="*/ 1017295 h 1280224"/>
                  <a:gd name="connsiteX140" fmla="*/ 773994 w 1034979"/>
                  <a:gd name="connsiteY140" fmla="*/ 1011580 h 1280224"/>
                  <a:gd name="connsiteX141" fmla="*/ 648264 w 1034979"/>
                  <a:gd name="connsiteY141" fmla="*/ 920140 h 1280224"/>
                  <a:gd name="connsiteX142" fmla="*/ 644454 w 1034979"/>
                  <a:gd name="connsiteY142" fmla="*/ 902995 h 1280224"/>
                  <a:gd name="connsiteX143" fmla="*/ 646359 w 1034979"/>
                  <a:gd name="connsiteY143" fmla="*/ 895375 h 1280224"/>
                  <a:gd name="connsiteX144" fmla="*/ 650169 w 1034979"/>
                  <a:gd name="connsiteY144" fmla="*/ 878230 h 1280224"/>
                  <a:gd name="connsiteX145" fmla="*/ 653979 w 1034979"/>
                  <a:gd name="connsiteY145" fmla="*/ 872515 h 1280224"/>
                  <a:gd name="connsiteX146" fmla="*/ 655884 w 1034979"/>
                  <a:gd name="connsiteY146" fmla="*/ 866800 h 1280224"/>
                  <a:gd name="connsiteX147" fmla="*/ 661599 w 1034979"/>
                  <a:gd name="connsiteY147" fmla="*/ 864895 h 1280224"/>
                  <a:gd name="connsiteX148" fmla="*/ 671124 w 1034979"/>
                  <a:gd name="connsiteY148" fmla="*/ 853465 h 1280224"/>
                  <a:gd name="connsiteX149" fmla="*/ 724464 w 1034979"/>
                  <a:gd name="connsiteY149" fmla="*/ 845845 h 1280224"/>
                  <a:gd name="connsiteX150" fmla="*/ 842574 w 1034979"/>
                  <a:gd name="connsiteY150" fmla="*/ 847750 h 1280224"/>
                  <a:gd name="connsiteX151" fmla="*/ 871149 w 1034979"/>
                  <a:gd name="connsiteY151" fmla="*/ 849655 h 1280224"/>
                  <a:gd name="connsiteX152" fmla="*/ 899724 w 1034979"/>
                  <a:gd name="connsiteY152" fmla="*/ 855370 h 1280224"/>
                  <a:gd name="connsiteX153" fmla="*/ 922584 w 1034979"/>
                  <a:gd name="connsiteY153" fmla="*/ 859180 h 1280224"/>
                  <a:gd name="connsiteX154" fmla="*/ 951159 w 1034979"/>
                  <a:gd name="connsiteY154" fmla="*/ 864895 h 1280224"/>
                  <a:gd name="connsiteX155" fmla="*/ 956874 w 1034979"/>
                  <a:gd name="connsiteY155" fmla="*/ 864895 h 1280224"/>
                  <a:gd name="connsiteX156" fmla="*/ 1002594 w 1034979"/>
                  <a:gd name="connsiteY156" fmla="*/ 862990 h 1280224"/>
                  <a:gd name="connsiteX157" fmla="*/ 1031169 w 1034979"/>
                  <a:gd name="connsiteY157" fmla="*/ 855370 h 1280224"/>
                  <a:gd name="connsiteX158" fmla="*/ 1034979 w 1034979"/>
                  <a:gd name="connsiteY158" fmla="*/ 849655 h 1280224"/>
                  <a:gd name="connsiteX159" fmla="*/ 1033074 w 1034979"/>
                  <a:gd name="connsiteY159" fmla="*/ 830605 h 1280224"/>
                  <a:gd name="connsiteX160" fmla="*/ 1027359 w 1034979"/>
                  <a:gd name="connsiteY160" fmla="*/ 826795 h 1280224"/>
                  <a:gd name="connsiteX161" fmla="*/ 1012119 w 1034979"/>
                  <a:gd name="connsiteY161" fmla="*/ 824890 h 1280224"/>
                  <a:gd name="connsiteX162" fmla="*/ 1006404 w 1034979"/>
                  <a:gd name="connsiteY162" fmla="*/ 822985 h 1280224"/>
                  <a:gd name="connsiteX163" fmla="*/ 998784 w 1034979"/>
                  <a:gd name="connsiteY163" fmla="*/ 821080 h 1280224"/>
                  <a:gd name="connsiteX164" fmla="*/ 987354 w 1034979"/>
                  <a:gd name="connsiteY164" fmla="*/ 813460 h 1280224"/>
                  <a:gd name="connsiteX165" fmla="*/ 975924 w 1034979"/>
                  <a:gd name="connsiteY165" fmla="*/ 809650 h 1280224"/>
                  <a:gd name="connsiteX166" fmla="*/ 970209 w 1034979"/>
                  <a:gd name="connsiteY166" fmla="*/ 807745 h 1280224"/>
                  <a:gd name="connsiteX167" fmla="*/ 962589 w 1034979"/>
                  <a:gd name="connsiteY167" fmla="*/ 805840 h 1280224"/>
                  <a:gd name="connsiteX168" fmla="*/ 956874 w 1034979"/>
                  <a:gd name="connsiteY168" fmla="*/ 803935 h 1280224"/>
                  <a:gd name="connsiteX169" fmla="*/ 935919 w 1034979"/>
                  <a:gd name="connsiteY169" fmla="*/ 798220 h 1280224"/>
                  <a:gd name="connsiteX170" fmla="*/ 930204 w 1034979"/>
                  <a:gd name="connsiteY170" fmla="*/ 796315 h 1280224"/>
                  <a:gd name="connsiteX171" fmla="*/ 825429 w 1034979"/>
                  <a:gd name="connsiteY171" fmla="*/ 798220 h 1280224"/>
                  <a:gd name="connsiteX172" fmla="*/ 819714 w 1034979"/>
                  <a:gd name="connsiteY172" fmla="*/ 800125 h 1280224"/>
                  <a:gd name="connsiteX173" fmla="*/ 730179 w 1034979"/>
                  <a:gd name="connsiteY173" fmla="*/ 802030 h 1280224"/>
                  <a:gd name="connsiteX174" fmla="*/ 716844 w 1034979"/>
                  <a:gd name="connsiteY174" fmla="*/ 805840 h 1280224"/>
                  <a:gd name="connsiteX175" fmla="*/ 695889 w 1034979"/>
                  <a:gd name="connsiteY175" fmla="*/ 807745 h 1280224"/>
                  <a:gd name="connsiteX176" fmla="*/ 669219 w 1034979"/>
                  <a:gd name="connsiteY176" fmla="*/ 809650 h 1280224"/>
                  <a:gd name="connsiteX177" fmla="*/ 669219 w 1034979"/>
                  <a:gd name="connsiteY177" fmla="*/ 809650 h 1280224"/>
                  <a:gd name="connsiteX178" fmla="*/ 646359 w 1034979"/>
                  <a:gd name="connsiteY178" fmla="*/ 813460 h 1280224"/>
                  <a:gd name="connsiteX179" fmla="*/ 642549 w 1034979"/>
                  <a:gd name="connsiteY179" fmla="*/ 802030 h 1280224"/>
                  <a:gd name="connsiteX180" fmla="*/ 640644 w 1034979"/>
                  <a:gd name="connsiteY180" fmla="*/ 796315 h 1280224"/>
                  <a:gd name="connsiteX181" fmla="*/ 642549 w 1034979"/>
                  <a:gd name="connsiteY181" fmla="*/ 779170 h 1280224"/>
                  <a:gd name="connsiteX182" fmla="*/ 644454 w 1034979"/>
                  <a:gd name="connsiteY182" fmla="*/ 773455 h 1280224"/>
                  <a:gd name="connsiteX183" fmla="*/ 661599 w 1034979"/>
                  <a:gd name="connsiteY183" fmla="*/ 763930 h 1280224"/>
                  <a:gd name="connsiteX184" fmla="*/ 673029 w 1034979"/>
                  <a:gd name="connsiteY184" fmla="*/ 756310 h 1280224"/>
                  <a:gd name="connsiteX185" fmla="*/ 674934 w 1034979"/>
                  <a:gd name="connsiteY185" fmla="*/ 750595 h 1280224"/>
                  <a:gd name="connsiteX186" fmla="*/ 680649 w 1034979"/>
                  <a:gd name="connsiteY186" fmla="*/ 748690 h 1280224"/>
                  <a:gd name="connsiteX187" fmla="*/ 686364 w 1034979"/>
                  <a:gd name="connsiteY187" fmla="*/ 744880 h 1280224"/>
                  <a:gd name="connsiteX188" fmla="*/ 695889 w 1034979"/>
                  <a:gd name="connsiteY188" fmla="*/ 735355 h 1280224"/>
                  <a:gd name="connsiteX189" fmla="*/ 705414 w 1034979"/>
                  <a:gd name="connsiteY189" fmla="*/ 723925 h 1280224"/>
                  <a:gd name="connsiteX190" fmla="*/ 716844 w 1034979"/>
                  <a:gd name="connsiteY190" fmla="*/ 716305 h 1280224"/>
                  <a:gd name="connsiteX191" fmla="*/ 732084 w 1034979"/>
                  <a:gd name="connsiteY191" fmla="*/ 702970 h 1280224"/>
                  <a:gd name="connsiteX192" fmla="*/ 741609 w 1034979"/>
                  <a:gd name="connsiteY192" fmla="*/ 691540 h 1280224"/>
                  <a:gd name="connsiteX193" fmla="*/ 753039 w 1034979"/>
                  <a:gd name="connsiteY193" fmla="*/ 682015 h 1280224"/>
                  <a:gd name="connsiteX194" fmla="*/ 758754 w 1034979"/>
                  <a:gd name="connsiteY194" fmla="*/ 670585 h 1280224"/>
                  <a:gd name="connsiteX195" fmla="*/ 760659 w 1034979"/>
                  <a:gd name="connsiteY195" fmla="*/ 664870 h 1280224"/>
                  <a:gd name="connsiteX196" fmla="*/ 766374 w 1034979"/>
                  <a:gd name="connsiteY196" fmla="*/ 653440 h 1280224"/>
                  <a:gd name="connsiteX197" fmla="*/ 764469 w 1034979"/>
                  <a:gd name="connsiteY197" fmla="*/ 638200 h 1280224"/>
                  <a:gd name="connsiteX198" fmla="*/ 758754 w 1034979"/>
                  <a:gd name="connsiteY198" fmla="*/ 636295 h 1280224"/>
                  <a:gd name="connsiteX199" fmla="*/ 737799 w 1034979"/>
                  <a:gd name="connsiteY199" fmla="*/ 638200 h 1280224"/>
                  <a:gd name="connsiteX200" fmla="*/ 732084 w 1034979"/>
                  <a:gd name="connsiteY200" fmla="*/ 642010 h 1280224"/>
                  <a:gd name="connsiteX201" fmla="*/ 720654 w 1034979"/>
                  <a:gd name="connsiteY201" fmla="*/ 645820 h 1280224"/>
                  <a:gd name="connsiteX202" fmla="*/ 716844 w 1034979"/>
                  <a:gd name="connsiteY202" fmla="*/ 651535 h 1280224"/>
                  <a:gd name="connsiteX203" fmla="*/ 711129 w 1034979"/>
                  <a:gd name="connsiteY203" fmla="*/ 653440 h 1280224"/>
                  <a:gd name="connsiteX204" fmla="*/ 705414 w 1034979"/>
                  <a:gd name="connsiteY204" fmla="*/ 657250 h 1280224"/>
                  <a:gd name="connsiteX205" fmla="*/ 699699 w 1034979"/>
                  <a:gd name="connsiteY205" fmla="*/ 662965 h 1280224"/>
                  <a:gd name="connsiteX206" fmla="*/ 692079 w 1034979"/>
                  <a:gd name="connsiteY206" fmla="*/ 666775 h 1280224"/>
                  <a:gd name="connsiteX207" fmla="*/ 650169 w 1034979"/>
                  <a:gd name="connsiteY207" fmla="*/ 695350 h 1280224"/>
                  <a:gd name="connsiteX208" fmla="*/ 636834 w 1034979"/>
                  <a:gd name="connsiteY208" fmla="*/ 706780 h 1280224"/>
                  <a:gd name="connsiteX209" fmla="*/ 627309 w 1034979"/>
                  <a:gd name="connsiteY209" fmla="*/ 723925 h 1280224"/>
                  <a:gd name="connsiteX210" fmla="*/ 602544 w 1034979"/>
                  <a:gd name="connsiteY210" fmla="*/ 729640 h 1280224"/>
                  <a:gd name="connsiteX211" fmla="*/ 589209 w 1034979"/>
                  <a:gd name="connsiteY211" fmla="*/ 733450 h 1280224"/>
                  <a:gd name="connsiteX212" fmla="*/ 573969 w 1034979"/>
                  <a:gd name="connsiteY212" fmla="*/ 731545 h 1280224"/>
                  <a:gd name="connsiteX213" fmla="*/ 562539 w 1034979"/>
                  <a:gd name="connsiteY213" fmla="*/ 727735 h 1280224"/>
                  <a:gd name="connsiteX214" fmla="*/ 551109 w 1034979"/>
                  <a:gd name="connsiteY214" fmla="*/ 723925 h 1280224"/>
                  <a:gd name="connsiteX215" fmla="*/ 539679 w 1034979"/>
                  <a:gd name="connsiteY215" fmla="*/ 720115 h 1280224"/>
                  <a:gd name="connsiteX216" fmla="*/ 533964 w 1034979"/>
                  <a:gd name="connsiteY216" fmla="*/ 718210 h 1280224"/>
                  <a:gd name="connsiteX217" fmla="*/ 528249 w 1034979"/>
                  <a:gd name="connsiteY217" fmla="*/ 714400 h 1280224"/>
                  <a:gd name="connsiteX218" fmla="*/ 516819 w 1034979"/>
                  <a:gd name="connsiteY218" fmla="*/ 708685 h 1280224"/>
                  <a:gd name="connsiteX219" fmla="*/ 509199 w 1034979"/>
                  <a:gd name="connsiteY219" fmla="*/ 697255 h 1280224"/>
                  <a:gd name="connsiteX220" fmla="*/ 505389 w 1034979"/>
                  <a:gd name="connsiteY220" fmla="*/ 676300 h 1280224"/>
                  <a:gd name="connsiteX221" fmla="*/ 507294 w 1034979"/>
                  <a:gd name="connsiteY221" fmla="*/ 611530 h 1280224"/>
                  <a:gd name="connsiteX222" fmla="*/ 513009 w 1034979"/>
                  <a:gd name="connsiteY222" fmla="*/ 598195 h 1280224"/>
                  <a:gd name="connsiteX223" fmla="*/ 503484 w 1034979"/>
                  <a:gd name="connsiteY223" fmla="*/ 121945 h 1280224"/>
                  <a:gd name="connsiteX224" fmla="*/ 429189 w 1034979"/>
                  <a:gd name="connsiteY224" fmla="*/ 1930 h 1280224"/>
                  <a:gd name="connsiteX225" fmla="*/ 433083 w 1034979"/>
                  <a:gd name="connsiteY225" fmla="*/ 428482 h 1280224"/>
                  <a:gd name="connsiteX226" fmla="*/ 425379 w 1034979"/>
                  <a:gd name="connsiteY226" fmla="*/ 577449 h 1280224"/>
                  <a:gd name="connsiteX227" fmla="*/ 417759 w 1034979"/>
                  <a:gd name="connsiteY227" fmla="*/ 609625 h 1280224"/>
                  <a:gd name="connsiteX228" fmla="*/ 413949 w 1034979"/>
                  <a:gd name="connsiteY228" fmla="*/ 626770 h 1280224"/>
                  <a:gd name="connsiteX229" fmla="*/ 417759 w 1034979"/>
                  <a:gd name="connsiteY229" fmla="*/ 647725 h 1280224"/>
                  <a:gd name="connsiteX230" fmla="*/ 421569 w 1034979"/>
                  <a:gd name="connsiteY230" fmla="*/ 653440 h 1280224"/>
                  <a:gd name="connsiteX231" fmla="*/ 425379 w 1034979"/>
                  <a:gd name="connsiteY231" fmla="*/ 664870 h 1280224"/>
                  <a:gd name="connsiteX232" fmla="*/ 423474 w 1034979"/>
                  <a:gd name="connsiteY232" fmla="*/ 691540 h 1280224"/>
                  <a:gd name="connsiteX233" fmla="*/ 417759 w 1034979"/>
                  <a:gd name="connsiteY233" fmla="*/ 693445 h 1280224"/>
                  <a:gd name="connsiteX234" fmla="*/ 412044 w 1034979"/>
                  <a:gd name="connsiteY234" fmla="*/ 697255 h 1280224"/>
                  <a:gd name="connsiteX235" fmla="*/ 421569 w 1034979"/>
                  <a:gd name="connsiteY235" fmla="*/ 693445 h 1280224"/>
                  <a:gd name="connsiteX0" fmla="*/ 421569 w 1034979"/>
                  <a:gd name="connsiteY0" fmla="*/ 693445 h 1280224"/>
                  <a:gd name="connsiteX1" fmla="*/ 421569 w 1034979"/>
                  <a:gd name="connsiteY1" fmla="*/ 693445 h 1280224"/>
                  <a:gd name="connsiteX2" fmla="*/ 394899 w 1034979"/>
                  <a:gd name="connsiteY2" fmla="*/ 702970 h 1280224"/>
                  <a:gd name="connsiteX3" fmla="*/ 387279 w 1034979"/>
                  <a:gd name="connsiteY3" fmla="*/ 704875 h 1280224"/>
                  <a:gd name="connsiteX4" fmla="*/ 356799 w 1034979"/>
                  <a:gd name="connsiteY4" fmla="*/ 706780 h 1280224"/>
                  <a:gd name="connsiteX5" fmla="*/ 351084 w 1034979"/>
                  <a:gd name="connsiteY5" fmla="*/ 710590 h 1280224"/>
                  <a:gd name="connsiteX6" fmla="*/ 339654 w 1034979"/>
                  <a:gd name="connsiteY6" fmla="*/ 720115 h 1280224"/>
                  <a:gd name="connsiteX7" fmla="*/ 328224 w 1034979"/>
                  <a:gd name="connsiteY7" fmla="*/ 723925 h 1280224"/>
                  <a:gd name="connsiteX8" fmla="*/ 312984 w 1034979"/>
                  <a:gd name="connsiteY8" fmla="*/ 729640 h 1280224"/>
                  <a:gd name="connsiteX9" fmla="*/ 265359 w 1034979"/>
                  <a:gd name="connsiteY9" fmla="*/ 725830 h 1280224"/>
                  <a:gd name="connsiteX10" fmla="*/ 253929 w 1034979"/>
                  <a:gd name="connsiteY10" fmla="*/ 722020 h 1280224"/>
                  <a:gd name="connsiteX11" fmla="*/ 242499 w 1034979"/>
                  <a:gd name="connsiteY11" fmla="*/ 718210 h 1280224"/>
                  <a:gd name="connsiteX12" fmla="*/ 236784 w 1034979"/>
                  <a:gd name="connsiteY12" fmla="*/ 716305 h 1280224"/>
                  <a:gd name="connsiteX13" fmla="*/ 231069 w 1034979"/>
                  <a:gd name="connsiteY13" fmla="*/ 714400 h 1280224"/>
                  <a:gd name="connsiteX14" fmla="*/ 219639 w 1034979"/>
                  <a:gd name="connsiteY14" fmla="*/ 712495 h 1280224"/>
                  <a:gd name="connsiteX15" fmla="*/ 213924 w 1034979"/>
                  <a:gd name="connsiteY15" fmla="*/ 710590 h 1280224"/>
                  <a:gd name="connsiteX16" fmla="*/ 206304 w 1034979"/>
                  <a:gd name="connsiteY16" fmla="*/ 708685 h 1280224"/>
                  <a:gd name="connsiteX17" fmla="*/ 194874 w 1034979"/>
                  <a:gd name="connsiteY17" fmla="*/ 704875 h 1280224"/>
                  <a:gd name="connsiteX18" fmla="*/ 189159 w 1034979"/>
                  <a:gd name="connsiteY18" fmla="*/ 702970 h 1280224"/>
                  <a:gd name="connsiteX19" fmla="*/ 181539 w 1034979"/>
                  <a:gd name="connsiteY19" fmla="*/ 701065 h 1280224"/>
                  <a:gd name="connsiteX20" fmla="*/ 170109 w 1034979"/>
                  <a:gd name="connsiteY20" fmla="*/ 695350 h 1280224"/>
                  <a:gd name="connsiteX21" fmla="*/ 164394 w 1034979"/>
                  <a:gd name="connsiteY21" fmla="*/ 691540 h 1280224"/>
                  <a:gd name="connsiteX22" fmla="*/ 156774 w 1034979"/>
                  <a:gd name="connsiteY22" fmla="*/ 680110 h 1280224"/>
                  <a:gd name="connsiteX23" fmla="*/ 145344 w 1034979"/>
                  <a:gd name="connsiteY23" fmla="*/ 676300 h 1280224"/>
                  <a:gd name="connsiteX24" fmla="*/ 139629 w 1034979"/>
                  <a:gd name="connsiteY24" fmla="*/ 672490 h 1280224"/>
                  <a:gd name="connsiteX25" fmla="*/ 133914 w 1034979"/>
                  <a:gd name="connsiteY25" fmla="*/ 670585 h 1280224"/>
                  <a:gd name="connsiteX26" fmla="*/ 116769 w 1034979"/>
                  <a:gd name="connsiteY26" fmla="*/ 666775 h 1280224"/>
                  <a:gd name="connsiteX27" fmla="*/ 111054 w 1034979"/>
                  <a:gd name="connsiteY27" fmla="*/ 661060 h 1280224"/>
                  <a:gd name="connsiteX28" fmla="*/ 101529 w 1034979"/>
                  <a:gd name="connsiteY28" fmla="*/ 643915 h 1280224"/>
                  <a:gd name="connsiteX29" fmla="*/ 84384 w 1034979"/>
                  <a:gd name="connsiteY29" fmla="*/ 636295 h 1280224"/>
                  <a:gd name="connsiteX30" fmla="*/ 78669 w 1034979"/>
                  <a:gd name="connsiteY30" fmla="*/ 634390 h 1280224"/>
                  <a:gd name="connsiteX31" fmla="*/ 59619 w 1034979"/>
                  <a:gd name="connsiteY31" fmla="*/ 638200 h 1280224"/>
                  <a:gd name="connsiteX32" fmla="*/ 53904 w 1034979"/>
                  <a:gd name="connsiteY32" fmla="*/ 642010 h 1280224"/>
                  <a:gd name="connsiteX33" fmla="*/ 50094 w 1034979"/>
                  <a:gd name="connsiteY33" fmla="*/ 647725 h 1280224"/>
                  <a:gd name="connsiteX34" fmla="*/ 46284 w 1034979"/>
                  <a:gd name="connsiteY34" fmla="*/ 659155 h 1280224"/>
                  <a:gd name="connsiteX35" fmla="*/ 50094 w 1034979"/>
                  <a:gd name="connsiteY35" fmla="*/ 697255 h 1280224"/>
                  <a:gd name="connsiteX36" fmla="*/ 53904 w 1034979"/>
                  <a:gd name="connsiteY36" fmla="*/ 702970 h 1280224"/>
                  <a:gd name="connsiteX37" fmla="*/ 59619 w 1034979"/>
                  <a:gd name="connsiteY37" fmla="*/ 706780 h 1280224"/>
                  <a:gd name="connsiteX38" fmla="*/ 63429 w 1034979"/>
                  <a:gd name="connsiteY38" fmla="*/ 712495 h 1280224"/>
                  <a:gd name="connsiteX39" fmla="*/ 80574 w 1034979"/>
                  <a:gd name="connsiteY39" fmla="*/ 722020 h 1280224"/>
                  <a:gd name="connsiteX40" fmla="*/ 103434 w 1034979"/>
                  <a:gd name="connsiteY40" fmla="*/ 723925 h 1280224"/>
                  <a:gd name="connsiteX41" fmla="*/ 124389 w 1034979"/>
                  <a:gd name="connsiteY41" fmla="*/ 729640 h 1280224"/>
                  <a:gd name="connsiteX42" fmla="*/ 130104 w 1034979"/>
                  <a:gd name="connsiteY42" fmla="*/ 731545 h 1280224"/>
                  <a:gd name="connsiteX43" fmla="*/ 135819 w 1034979"/>
                  <a:gd name="connsiteY43" fmla="*/ 737260 h 1280224"/>
                  <a:gd name="connsiteX44" fmla="*/ 143439 w 1034979"/>
                  <a:gd name="connsiteY44" fmla="*/ 739165 h 1280224"/>
                  <a:gd name="connsiteX45" fmla="*/ 166299 w 1034979"/>
                  <a:gd name="connsiteY45" fmla="*/ 742975 h 1280224"/>
                  <a:gd name="connsiteX46" fmla="*/ 191064 w 1034979"/>
                  <a:gd name="connsiteY46" fmla="*/ 748690 h 1280224"/>
                  <a:gd name="connsiteX47" fmla="*/ 208209 w 1034979"/>
                  <a:gd name="connsiteY47" fmla="*/ 754405 h 1280224"/>
                  <a:gd name="connsiteX48" fmla="*/ 213924 w 1034979"/>
                  <a:gd name="connsiteY48" fmla="*/ 756310 h 1280224"/>
                  <a:gd name="connsiteX49" fmla="*/ 229164 w 1034979"/>
                  <a:gd name="connsiteY49" fmla="*/ 760120 h 1280224"/>
                  <a:gd name="connsiteX50" fmla="*/ 248214 w 1034979"/>
                  <a:gd name="connsiteY50" fmla="*/ 765835 h 1280224"/>
                  <a:gd name="connsiteX51" fmla="*/ 253929 w 1034979"/>
                  <a:gd name="connsiteY51" fmla="*/ 769645 h 1280224"/>
                  <a:gd name="connsiteX52" fmla="*/ 267264 w 1034979"/>
                  <a:gd name="connsiteY52" fmla="*/ 784885 h 1280224"/>
                  <a:gd name="connsiteX53" fmla="*/ 272979 w 1034979"/>
                  <a:gd name="connsiteY53" fmla="*/ 803935 h 1280224"/>
                  <a:gd name="connsiteX54" fmla="*/ 274884 w 1034979"/>
                  <a:gd name="connsiteY54" fmla="*/ 809650 h 1280224"/>
                  <a:gd name="connsiteX55" fmla="*/ 276789 w 1034979"/>
                  <a:gd name="connsiteY55" fmla="*/ 815365 h 1280224"/>
                  <a:gd name="connsiteX56" fmla="*/ 278694 w 1034979"/>
                  <a:gd name="connsiteY56" fmla="*/ 840130 h 1280224"/>
                  <a:gd name="connsiteX57" fmla="*/ 280599 w 1034979"/>
                  <a:gd name="connsiteY57" fmla="*/ 845845 h 1280224"/>
                  <a:gd name="connsiteX58" fmla="*/ 278694 w 1034979"/>
                  <a:gd name="connsiteY58" fmla="*/ 864895 h 1280224"/>
                  <a:gd name="connsiteX59" fmla="*/ 276789 w 1034979"/>
                  <a:gd name="connsiteY59" fmla="*/ 874420 h 1280224"/>
                  <a:gd name="connsiteX60" fmla="*/ 263454 w 1034979"/>
                  <a:gd name="connsiteY60" fmla="*/ 887755 h 1280224"/>
                  <a:gd name="connsiteX61" fmla="*/ 252024 w 1034979"/>
                  <a:gd name="connsiteY61" fmla="*/ 895375 h 1280224"/>
                  <a:gd name="connsiteX62" fmla="*/ 240594 w 1034979"/>
                  <a:gd name="connsiteY62" fmla="*/ 899185 h 1280224"/>
                  <a:gd name="connsiteX63" fmla="*/ 126294 w 1034979"/>
                  <a:gd name="connsiteY63" fmla="*/ 899185 h 1280224"/>
                  <a:gd name="connsiteX64" fmla="*/ 120579 w 1034979"/>
                  <a:gd name="connsiteY64" fmla="*/ 901090 h 1280224"/>
                  <a:gd name="connsiteX65" fmla="*/ 105339 w 1034979"/>
                  <a:gd name="connsiteY65" fmla="*/ 902995 h 1280224"/>
                  <a:gd name="connsiteX66" fmla="*/ 88194 w 1034979"/>
                  <a:gd name="connsiteY66" fmla="*/ 908710 h 1280224"/>
                  <a:gd name="connsiteX67" fmla="*/ 82479 w 1034979"/>
                  <a:gd name="connsiteY67" fmla="*/ 910615 h 1280224"/>
                  <a:gd name="connsiteX68" fmla="*/ 76764 w 1034979"/>
                  <a:gd name="connsiteY68" fmla="*/ 914425 h 1280224"/>
                  <a:gd name="connsiteX69" fmla="*/ 65334 w 1034979"/>
                  <a:gd name="connsiteY69" fmla="*/ 916330 h 1280224"/>
                  <a:gd name="connsiteX70" fmla="*/ 27234 w 1034979"/>
                  <a:gd name="connsiteY70" fmla="*/ 918235 h 1280224"/>
                  <a:gd name="connsiteX71" fmla="*/ 15804 w 1034979"/>
                  <a:gd name="connsiteY71" fmla="*/ 923950 h 1280224"/>
                  <a:gd name="connsiteX72" fmla="*/ 6279 w 1034979"/>
                  <a:gd name="connsiteY72" fmla="*/ 933475 h 1280224"/>
                  <a:gd name="connsiteX73" fmla="*/ 4374 w 1034979"/>
                  <a:gd name="connsiteY73" fmla="*/ 939190 h 1280224"/>
                  <a:gd name="connsiteX74" fmla="*/ 564 w 1034979"/>
                  <a:gd name="connsiteY74" fmla="*/ 944905 h 1280224"/>
                  <a:gd name="connsiteX75" fmla="*/ 6279 w 1034979"/>
                  <a:gd name="connsiteY75" fmla="*/ 977290 h 1280224"/>
                  <a:gd name="connsiteX76" fmla="*/ 11994 w 1034979"/>
                  <a:gd name="connsiteY76" fmla="*/ 981100 h 1280224"/>
                  <a:gd name="connsiteX77" fmla="*/ 17709 w 1034979"/>
                  <a:gd name="connsiteY77" fmla="*/ 983005 h 1280224"/>
                  <a:gd name="connsiteX78" fmla="*/ 145344 w 1034979"/>
                  <a:gd name="connsiteY78" fmla="*/ 981100 h 1280224"/>
                  <a:gd name="connsiteX79" fmla="*/ 152964 w 1034979"/>
                  <a:gd name="connsiteY79" fmla="*/ 979195 h 1280224"/>
                  <a:gd name="connsiteX80" fmla="*/ 303459 w 1034979"/>
                  <a:gd name="connsiteY80" fmla="*/ 973480 h 1280224"/>
                  <a:gd name="connsiteX81" fmla="*/ 318699 w 1034979"/>
                  <a:gd name="connsiteY81" fmla="*/ 981100 h 1280224"/>
                  <a:gd name="connsiteX82" fmla="*/ 330129 w 1034979"/>
                  <a:gd name="connsiteY82" fmla="*/ 986815 h 1280224"/>
                  <a:gd name="connsiteX83" fmla="*/ 333939 w 1034979"/>
                  <a:gd name="connsiteY83" fmla="*/ 992530 h 1280224"/>
                  <a:gd name="connsiteX84" fmla="*/ 339654 w 1034979"/>
                  <a:gd name="connsiteY84" fmla="*/ 994435 h 1280224"/>
                  <a:gd name="connsiteX85" fmla="*/ 351084 w 1034979"/>
                  <a:gd name="connsiteY85" fmla="*/ 1002055 h 1280224"/>
                  <a:gd name="connsiteX86" fmla="*/ 356799 w 1034979"/>
                  <a:gd name="connsiteY86" fmla="*/ 1005865 h 1280224"/>
                  <a:gd name="connsiteX87" fmla="*/ 360609 w 1034979"/>
                  <a:gd name="connsiteY87" fmla="*/ 1011580 h 1280224"/>
                  <a:gd name="connsiteX88" fmla="*/ 366324 w 1034979"/>
                  <a:gd name="connsiteY88" fmla="*/ 1023010 h 1280224"/>
                  <a:gd name="connsiteX89" fmla="*/ 362514 w 1034979"/>
                  <a:gd name="connsiteY89" fmla="*/ 1049680 h 1280224"/>
                  <a:gd name="connsiteX90" fmla="*/ 358704 w 1034979"/>
                  <a:gd name="connsiteY90" fmla="*/ 1055395 h 1280224"/>
                  <a:gd name="connsiteX91" fmla="*/ 356799 w 1034979"/>
                  <a:gd name="connsiteY91" fmla="*/ 1061110 h 1280224"/>
                  <a:gd name="connsiteX92" fmla="*/ 352989 w 1034979"/>
                  <a:gd name="connsiteY92" fmla="*/ 1066825 h 1280224"/>
                  <a:gd name="connsiteX93" fmla="*/ 351084 w 1034979"/>
                  <a:gd name="connsiteY93" fmla="*/ 1072540 h 1280224"/>
                  <a:gd name="connsiteX94" fmla="*/ 347274 w 1034979"/>
                  <a:gd name="connsiteY94" fmla="*/ 1078255 h 1280224"/>
                  <a:gd name="connsiteX95" fmla="*/ 330129 w 1034979"/>
                  <a:gd name="connsiteY95" fmla="*/ 1144930 h 1280224"/>
                  <a:gd name="connsiteX96" fmla="*/ 328224 w 1034979"/>
                  <a:gd name="connsiteY96" fmla="*/ 1196365 h 1280224"/>
                  <a:gd name="connsiteX97" fmla="*/ 330129 w 1034979"/>
                  <a:gd name="connsiteY97" fmla="*/ 1221130 h 1280224"/>
                  <a:gd name="connsiteX98" fmla="*/ 332034 w 1034979"/>
                  <a:gd name="connsiteY98" fmla="*/ 1226845 h 1280224"/>
                  <a:gd name="connsiteX99" fmla="*/ 335844 w 1034979"/>
                  <a:gd name="connsiteY99" fmla="*/ 1230655 h 1280224"/>
                  <a:gd name="connsiteX100" fmla="*/ 364419 w 1034979"/>
                  <a:gd name="connsiteY100" fmla="*/ 1276375 h 1280224"/>
                  <a:gd name="connsiteX101" fmla="*/ 387279 w 1034979"/>
                  <a:gd name="connsiteY101" fmla="*/ 1278280 h 1280224"/>
                  <a:gd name="connsiteX102" fmla="*/ 392994 w 1034979"/>
                  <a:gd name="connsiteY102" fmla="*/ 1272565 h 1280224"/>
                  <a:gd name="connsiteX103" fmla="*/ 394899 w 1034979"/>
                  <a:gd name="connsiteY103" fmla="*/ 1261135 h 1280224"/>
                  <a:gd name="connsiteX104" fmla="*/ 396804 w 1034979"/>
                  <a:gd name="connsiteY104" fmla="*/ 1255420 h 1280224"/>
                  <a:gd name="connsiteX105" fmla="*/ 398709 w 1034979"/>
                  <a:gd name="connsiteY105" fmla="*/ 1238275 h 1280224"/>
                  <a:gd name="connsiteX106" fmla="*/ 400614 w 1034979"/>
                  <a:gd name="connsiteY106" fmla="*/ 1224940 h 1280224"/>
                  <a:gd name="connsiteX107" fmla="*/ 404424 w 1034979"/>
                  <a:gd name="connsiteY107" fmla="*/ 1167790 h 1280224"/>
                  <a:gd name="connsiteX108" fmla="*/ 410139 w 1034979"/>
                  <a:gd name="connsiteY108" fmla="*/ 1156360 h 1280224"/>
                  <a:gd name="connsiteX109" fmla="*/ 413949 w 1034979"/>
                  <a:gd name="connsiteY109" fmla="*/ 1143025 h 1280224"/>
                  <a:gd name="connsiteX110" fmla="*/ 415854 w 1034979"/>
                  <a:gd name="connsiteY110" fmla="*/ 1137310 h 1280224"/>
                  <a:gd name="connsiteX111" fmla="*/ 417759 w 1034979"/>
                  <a:gd name="connsiteY111" fmla="*/ 1123975 h 1280224"/>
                  <a:gd name="connsiteX112" fmla="*/ 421569 w 1034979"/>
                  <a:gd name="connsiteY112" fmla="*/ 1112545 h 1280224"/>
                  <a:gd name="connsiteX113" fmla="*/ 427284 w 1034979"/>
                  <a:gd name="connsiteY113" fmla="*/ 1099210 h 1280224"/>
                  <a:gd name="connsiteX114" fmla="*/ 436809 w 1034979"/>
                  <a:gd name="connsiteY114" fmla="*/ 1087780 h 1280224"/>
                  <a:gd name="connsiteX115" fmla="*/ 450144 w 1034979"/>
                  <a:gd name="connsiteY115" fmla="*/ 1072540 h 1280224"/>
                  <a:gd name="connsiteX116" fmla="*/ 457764 w 1034979"/>
                  <a:gd name="connsiteY116" fmla="*/ 1061110 h 1280224"/>
                  <a:gd name="connsiteX117" fmla="*/ 461574 w 1034979"/>
                  <a:gd name="connsiteY117" fmla="*/ 1049680 h 1280224"/>
                  <a:gd name="connsiteX118" fmla="*/ 465384 w 1034979"/>
                  <a:gd name="connsiteY118" fmla="*/ 1034440 h 1280224"/>
                  <a:gd name="connsiteX119" fmla="*/ 467289 w 1034979"/>
                  <a:gd name="connsiteY119" fmla="*/ 1028725 h 1280224"/>
                  <a:gd name="connsiteX120" fmla="*/ 507294 w 1034979"/>
                  <a:gd name="connsiteY120" fmla="*/ 1023010 h 1280224"/>
                  <a:gd name="connsiteX121" fmla="*/ 535869 w 1034979"/>
                  <a:gd name="connsiteY121" fmla="*/ 1013485 h 1280224"/>
                  <a:gd name="connsiteX122" fmla="*/ 541584 w 1034979"/>
                  <a:gd name="connsiteY122" fmla="*/ 1011580 h 1280224"/>
                  <a:gd name="connsiteX123" fmla="*/ 547299 w 1034979"/>
                  <a:gd name="connsiteY123" fmla="*/ 1009675 h 1280224"/>
                  <a:gd name="connsiteX124" fmla="*/ 554919 w 1034979"/>
                  <a:gd name="connsiteY124" fmla="*/ 1007770 h 1280224"/>
                  <a:gd name="connsiteX125" fmla="*/ 573969 w 1034979"/>
                  <a:gd name="connsiteY125" fmla="*/ 1000150 h 1280224"/>
                  <a:gd name="connsiteX126" fmla="*/ 585399 w 1034979"/>
                  <a:gd name="connsiteY126" fmla="*/ 996340 h 1280224"/>
                  <a:gd name="connsiteX127" fmla="*/ 720654 w 1034979"/>
                  <a:gd name="connsiteY127" fmla="*/ 1080160 h 1280224"/>
                  <a:gd name="connsiteX128" fmla="*/ 733989 w 1034979"/>
                  <a:gd name="connsiteY128" fmla="*/ 1089685 h 1280224"/>
                  <a:gd name="connsiteX129" fmla="*/ 743514 w 1034979"/>
                  <a:gd name="connsiteY129" fmla="*/ 1091590 h 1280224"/>
                  <a:gd name="connsiteX130" fmla="*/ 749229 w 1034979"/>
                  <a:gd name="connsiteY130" fmla="*/ 1093495 h 1280224"/>
                  <a:gd name="connsiteX131" fmla="*/ 762564 w 1034979"/>
                  <a:gd name="connsiteY131" fmla="*/ 1099210 h 1280224"/>
                  <a:gd name="connsiteX132" fmla="*/ 777804 w 1034979"/>
                  <a:gd name="connsiteY132" fmla="*/ 1097305 h 1280224"/>
                  <a:gd name="connsiteX133" fmla="*/ 789234 w 1034979"/>
                  <a:gd name="connsiteY133" fmla="*/ 1091590 h 1280224"/>
                  <a:gd name="connsiteX134" fmla="*/ 794949 w 1034979"/>
                  <a:gd name="connsiteY134" fmla="*/ 1089685 h 1280224"/>
                  <a:gd name="connsiteX135" fmla="*/ 802569 w 1034979"/>
                  <a:gd name="connsiteY135" fmla="*/ 1072540 h 1280224"/>
                  <a:gd name="connsiteX136" fmla="*/ 800664 w 1034979"/>
                  <a:gd name="connsiteY136" fmla="*/ 1047775 h 1280224"/>
                  <a:gd name="connsiteX137" fmla="*/ 798759 w 1034979"/>
                  <a:gd name="connsiteY137" fmla="*/ 1042060 h 1280224"/>
                  <a:gd name="connsiteX138" fmla="*/ 796854 w 1034979"/>
                  <a:gd name="connsiteY138" fmla="*/ 1034440 h 1280224"/>
                  <a:gd name="connsiteX139" fmla="*/ 783519 w 1034979"/>
                  <a:gd name="connsiteY139" fmla="*/ 1017295 h 1280224"/>
                  <a:gd name="connsiteX140" fmla="*/ 773994 w 1034979"/>
                  <a:gd name="connsiteY140" fmla="*/ 1011580 h 1280224"/>
                  <a:gd name="connsiteX141" fmla="*/ 648264 w 1034979"/>
                  <a:gd name="connsiteY141" fmla="*/ 920140 h 1280224"/>
                  <a:gd name="connsiteX142" fmla="*/ 644454 w 1034979"/>
                  <a:gd name="connsiteY142" fmla="*/ 902995 h 1280224"/>
                  <a:gd name="connsiteX143" fmla="*/ 646359 w 1034979"/>
                  <a:gd name="connsiteY143" fmla="*/ 895375 h 1280224"/>
                  <a:gd name="connsiteX144" fmla="*/ 650169 w 1034979"/>
                  <a:gd name="connsiteY144" fmla="*/ 878230 h 1280224"/>
                  <a:gd name="connsiteX145" fmla="*/ 653979 w 1034979"/>
                  <a:gd name="connsiteY145" fmla="*/ 872515 h 1280224"/>
                  <a:gd name="connsiteX146" fmla="*/ 655884 w 1034979"/>
                  <a:gd name="connsiteY146" fmla="*/ 866800 h 1280224"/>
                  <a:gd name="connsiteX147" fmla="*/ 661599 w 1034979"/>
                  <a:gd name="connsiteY147" fmla="*/ 864895 h 1280224"/>
                  <a:gd name="connsiteX148" fmla="*/ 671124 w 1034979"/>
                  <a:gd name="connsiteY148" fmla="*/ 853465 h 1280224"/>
                  <a:gd name="connsiteX149" fmla="*/ 724464 w 1034979"/>
                  <a:gd name="connsiteY149" fmla="*/ 845845 h 1280224"/>
                  <a:gd name="connsiteX150" fmla="*/ 842574 w 1034979"/>
                  <a:gd name="connsiteY150" fmla="*/ 847750 h 1280224"/>
                  <a:gd name="connsiteX151" fmla="*/ 871149 w 1034979"/>
                  <a:gd name="connsiteY151" fmla="*/ 849655 h 1280224"/>
                  <a:gd name="connsiteX152" fmla="*/ 899724 w 1034979"/>
                  <a:gd name="connsiteY152" fmla="*/ 855370 h 1280224"/>
                  <a:gd name="connsiteX153" fmla="*/ 922584 w 1034979"/>
                  <a:gd name="connsiteY153" fmla="*/ 859180 h 1280224"/>
                  <a:gd name="connsiteX154" fmla="*/ 951159 w 1034979"/>
                  <a:gd name="connsiteY154" fmla="*/ 864895 h 1280224"/>
                  <a:gd name="connsiteX155" fmla="*/ 956874 w 1034979"/>
                  <a:gd name="connsiteY155" fmla="*/ 864895 h 1280224"/>
                  <a:gd name="connsiteX156" fmla="*/ 1002594 w 1034979"/>
                  <a:gd name="connsiteY156" fmla="*/ 862990 h 1280224"/>
                  <a:gd name="connsiteX157" fmla="*/ 1031169 w 1034979"/>
                  <a:gd name="connsiteY157" fmla="*/ 855370 h 1280224"/>
                  <a:gd name="connsiteX158" fmla="*/ 1034979 w 1034979"/>
                  <a:gd name="connsiteY158" fmla="*/ 849655 h 1280224"/>
                  <a:gd name="connsiteX159" fmla="*/ 1033074 w 1034979"/>
                  <a:gd name="connsiteY159" fmla="*/ 830605 h 1280224"/>
                  <a:gd name="connsiteX160" fmla="*/ 1027359 w 1034979"/>
                  <a:gd name="connsiteY160" fmla="*/ 826795 h 1280224"/>
                  <a:gd name="connsiteX161" fmla="*/ 1012119 w 1034979"/>
                  <a:gd name="connsiteY161" fmla="*/ 824890 h 1280224"/>
                  <a:gd name="connsiteX162" fmla="*/ 1006404 w 1034979"/>
                  <a:gd name="connsiteY162" fmla="*/ 822985 h 1280224"/>
                  <a:gd name="connsiteX163" fmla="*/ 998784 w 1034979"/>
                  <a:gd name="connsiteY163" fmla="*/ 821080 h 1280224"/>
                  <a:gd name="connsiteX164" fmla="*/ 987354 w 1034979"/>
                  <a:gd name="connsiteY164" fmla="*/ 813460 h 1280224"/>
                  <a:gd name="connsiteX165" fmla="*/ 975924 w 1034979"/>
                  <a:gd name="connsiteY165" fmla="*/ 809650 h 1280224"/>
                  <a:gd name="connsiteX166" fmla="*/ 970209 w 1034979"/>
                  <a:gd name="connsiteY166" fmla="*/ 807745 h 1280224"/>
                  <a:gd name="connsiteX167" fmla="*/ 962589 w 1034979"/>
                  <a:gd name="connsiteY167" fmla="*/ 805840 h 1280224"/>
                  <a:gd name="connsiteX168" fmla="*/ 956874 w 1034979"/>
                  <a:gd name="connsiteY168" fmla="*/ 803935 h 1280224"/>
                  <a:gd name="connsiteX169" fmla="*/ 935919 w 1034979"/>
                  <a:gd name="connsiteY169" fmla="*/ 798220 h 1280224"/>
                  <a:gd name="connsiteX170" fmla="*/ 930204 w 1034979"/>
                  <a:gd name="connsiteY170" fmla="*/ 796315 h 1280224"/>
                  <a:gd name="connsiteX171" fmla="*/ 825429 w 1034979"/>
                  <a:gd name="connsiteY171" fmla="*/ 798220 h 1280224"/>
                  <a:gd name="connsiteX172" fmla="*/ 819714 w 1034979"/>
                  <a:gd name="connsiteY172" fmla="*/ 800125 h 1280224"/>
                  <a:gd name="connsiteX173" fmla="*/ 730179 w 1034979"/>
                  <a:gd name="connsiteY173" fmla="*/ 802030 h 1280224"/>
                  <a:gd name="connsiteX174" fmla="*/ 716844 w 1034979"/>
                  <a:gd name="connsiteY174" fmla="*/ 805840 h 1280224"/>
                  <a:gd name="connsiteX175" fmla="*/ 695889 w 1034979"/>
                  <a:gd name="connsiteY175" fmla="*/ 807745 h 1280224"/>
                  <a:gd name="connsiteX176" fmla="*/ 669219 w 1034979"/>
                  <a:gd name="connsiteY176" fmla="*/ 809650 h 1280224"/>
                  <a:gd name="connsiteX177" fmla="*/ 669219 w 1034979"/>
                  <a:gd name="connsiteY177" fmla="*/ 809650 h 1280224"/>
                  <a:gd name="connsiteX178" fmla="*/ 646359 w 1034979"/>
                  <a:gd name="connsiteY178" fmla="*/ 813460 h 1280224"/>
                  <a:gd name="connsiteX179" fmla="*/ 642549 w 1034979"/>
                  <a:gd name="connsiteY179" fmla="*/ 802030 h 1280224"/>
                  <a:gd name="connsiteX180" fmla="*/ 640644 w 1034979"/>
                  <a:gd name="connsiteY180" fmla="*/ 796315 h 1280224"/>
                  <a:gd name="connsiteX181" fmla="*/ 642549 w 1034979"/>
                  <a:gd name="connsiteY181" fmla="*/ 779170 h 1280224"/>
                  <a:gd name="connsiteX182" fmla="*/ 644454 w 1034979"/>
                  <a:gd name="connsiteY182" fmla="*/ 773455 h 1280224"/>
                  <a:gd name="connsiteX183" fmla="*/ 661599 w 1034979"/>
                  <a:gd name="connsiteY183" fmla="*/ 763930 h 1280224"/>
                  <a:gd name="connsiteX184" fmla="*/ 673029 w 1034979"/>
                  <a:gd name="connsiteY184" fmla="*/ 756310 h 1280224"/>
                  <a:gd name="connsiteX185" fmla="*/ 674934 w 1034979"/>
                  <a:gd name="connsiteY185" fmla="*/ 750595 h 1280224"/>
                  <a:gd name="connsiteX186" fmla="*/ 680649 w 1034979"/>
                  <a:gd name="connsiteY186" fmla="*/ 748690 h 1280224"/>
                  <a:gd name="connsiteX187" fmla="*/ 686364 w 1034979"/>
                  <a:gd name="connsiteY187" fmla="*/ 744880 h 1280224"/>
                  <a:gd name="connsiteX188" fmla="*/ 695889 w 1034979"/>
                  <a:gd name="connsiteY188" fmla="*/ 735355 h 1280224"/>
                  <a:gd name="connsiteX189" fmla="*/ 705414 w 1034979"/>
                  <a:gd name="connsiteY189" fmla="*/ 723925 h 1280224"/>
                  <a:gd name="connsiteX190" fmla="*/ 716844 w 1034979"/>
                  <a:gd name="connsiteY190" fmla="*/ 716305 h 1280224"/>
                  <a:gd name="connsiteX191" fmla="*/ 732084 w 1034979"/>
                  <a:gd name="connsiteY191" fmla="*/ 702970 h 1280224"/>
                  <a:gd name="connsiteX192" fmla="*/ 741609 w 1034979"/>
                  <a:gd name="connsiteY192" fmla="*/ 691540 h 1280224"/>
                  <a:gd name="connsiteX193" fmla="*/ 753039 w 1034979"/>
                  <a:gd name="connsiteY193" fmla="*/ 682015 h 1280224"/>
                  <a:gd name="connsiteX194" fmla="*/ 758754 w 1034979"/>
                  <a:gd name="connsiteY194" fmla="*/ 670585 h 1280224"/>
                  <a:gd name="connsiteX195" fmla="*/ 760659 w 1034979"/>
                  <a:gd name="connsiteY195" fmla="*/ 664870 h 1280224"/>
                  <a:gd name="connsiteX196" fmla="*/ 766374 w 1034979"/>
                  <a:gd name="connsiteY196" fmla="*/ 653440 h 1280224"/>
                  <a:gd name="connsiteX197" fmla="*/ 764469 w 1034979"/>
                  <a:gd name="connsiteY197" fmla="*/ 638200 h 1280224"/>
                  <a:gd name="connsiteX198" fmla="*/ 758754 w 1034979"/>
                  <a:gd name="connsiteY198" fmla="*/ 636295 h 1280224"/>
                  <a:gd name="connsiteX199" fmla="*/ 737799 w 1034979"/>
                  <a:gd name="connsiteY199" fmla="*/ 638200 h 1280224"/>
                  <a:gd name="connsiteX200" fmla="*/ 732084 w 1034979"/>
                  <a:gd name="connsiteY200" fmla="*/ 642010 h 1280224"/>
                  <a:gd name="connsiteX201" fmla="*/ 720654 w 1034979"/>
                  <a:gd name="connsiteY201" fmla="*/ 645820 h 1280224"/>
                  <a:gd name="connsiteX202" fmla="*/ 716844 w 1034979"/>
                  <a:gd name="connsiteY202" fmla="*/ 651535 h 1280224"/>
                  <a:gd name="connsiteX203" fmla="*/ 711129 w 1034979"/>
                  <a:gd name="connsiteY203" fmla="*/ 653440 h 1280224"/>
                  <a:gd name="connsiteX204" fmla="*/ 705414 w 1034979"/>
                  <a:gd name="connsiteY204" fmla="*/ 657250 h 1280224"/>
                  <a:gd name="connsiteX205" fmla="*/ 699699 w 1034979"/>
                  <a:gd name="connsiteY205" fmla="*/ 662965 h 1280224"/>
                  <a:gd name="connsiteX206" fmla="*/ 692079 w 1034979"/>
                  <a:gd name="connsiteY206" fmla="*/ 666775 h 1280224"/>
                  <a:gd name="connsiteX207" fmla="*/ 650169 w 1034979"/>
                  <a:gd name="connsiteY207" fmla="*/ 695350 h 1280224"/>
                  <a:gd name="connsiteX208" fmla="*/ 636834 w 1034979"/>
                  <a:gd name="connsiteY208" fmla="*/ 706780 h 1280224"/>
                  <a:gd name="connsiteX209" fmla="*/ 627309 w 1034979"/>
                  <a:gd name="connsiteY209" fmla="*/ 723925 h 1280224"/>
                  <a:gd name="connsiteX210" fmla="*/ 602544 w 1034979"/>
                  <a:gd name="connsiteY210" fmla="*/ 729640 h 1280224"/>
                  <a:gd name="connsiteX211" fmla="*/ 589209 w 1034979"/>
                  <a:gd name="connsiteY211" fmla="*/ 733450 h 1280224"/>
                  <a:gd name="connsiteX212" fmla="*/ 573969 w 1034979"/>
                  <a:gd name="connsiteY212" fmla="*/ 731545 h 1280224"/>
                  <a:gd name="connsiteX213" fmla="*/ 562539 w 1034979"/>
                  <a:gd name="connsiteY213" fmla="*/ 727735 h 1280224"/>
                  <a:gd name="connsiteX214" fmla="*/ 551109 w 1034979"/>
                  <a:gd name="connsiteY214" fmla="*/ 723925 h 1280224"/>
                  <a:gd name="connsiteX215" fmla="*/ 539679 w 1034979"/>
                  <a:gd name="connsiteY215" fmla="*/ 720115 h 1280224"/>
                  <a:gd name="connsiteX216" fmla="*/ 533964 w 1034979"/>
                  <a:gd name="connsiteY216" fmla="*/ 718210 h 1280224"/>
                  <a:gd name="connsiteX217" fmla="*/ 528249 w 1034979"/>
                  <a:gd name="connsiteY217" fmla="*/ 714400 h 1280224"/>
                  <a:gd name="connsiteX218" fmla="*/ 516819 w 1034979"/>
                  <a:gd name="connsiteY218" fmla="*/ 708685 h 1280224"/>
                  <a:gd name="connsiteX219" fmla="*/ 509199 w 1034979"/>
                  <a:gd name="connsiteY219" fmla="*/ 697255 h 1280224"/>
                  <a:gd name="connsiteX220" fmla="*/ 505389 w 1034979"/>
                  <a:gd name="connsiteY220" fmla="*/ 676300 h 1280224"/>
                  <a:gd name="connsiteX221" fmla="*/ 507294 w 1034979"/>
                  <a:gd name="connsiteY221" fmla="*/ 611530 h 1280224"/>
                  <a:gd name="connsiteX222" fmla="*/ 513009 w 1034979"/>
                  <a:gd name="connsiteY222" fmla="*/ 598195 h 1280224"/>
                  <a:gd name="connsiteX223" fmla="*/ 503484 w 1034979"/>
                  <a:gd name="connsiteY223" fmla="*/ 121945 h 1280224"/>
                  <a:gd name="connsiteX224" fmla="*/ 429189 w 1034979"/>
                  <a:gd name="connsiteY224" fmla="*/ 1930 h 1280224"/>
                  <a:gd name="connsiteX225" fmla="*/ 433083 w 1034979"/>
                  <a:gd name="connsiteY225" fmla="*/ 508869 h 1280224"/>
                  <a:gd name="connsiteX226" fmla="*/ 425379 w 1034979"/>
                  <a:gd name="connsiteY226" fmla="*/ 577449 h 1280224"/>
                  <a:gd name="connsiteX227" fmla="*/ 417759 w 1034979"/>
                  <a:gd name="connsiteY227" fmla="*/ 609625 h 1280224"/>
                  <a:gd name="connsiteX228" fmla="*/ 413949 w 1034979"/>
                  <a:gd name="connsiteY228" fmla="*/ 626770 h 1280224"/>
                  <a:gd name="connsiteX229" fmla="*/ 417759 w 1034979"/>
                  <a:gd name="connsiteY229" fmla="*/ 647725 h 1280224"/>
                  <a:gd name="connsiteX230" fmla="*/ 421569 w 1034979"/>
                  <a:gd name="connsiteY230" fmla="*/ 653440 h 1280224"/>
                  <a:gd name="connsiteX231" fmla="*/ 425379 w 1034979"/>
                  <a:gd name="connsiteY231" fmla="*/ 664870 h 1280224"/>
                  <a:gd name="connsiteX232" fmla="*/ 423474 w 1034979"/>
                  <a:gd name="connsiteY232" fmla="*/ 691540 h 1280224"/>
                  <a:gd name="connsiteX233" fmla="*/ 417759 w 1034979"/>
                  <a:gd name="connsiteY233" fmla="*/ 693445 h 1280224"/>
                  <a:gd name="connsiteX234" fmla="*/ 412044 w 1034979"/>
                  <a:gd name="connsiteY234" fmla="*/ 697255 h 1280224"/>
                  <a:gd name="connsiteX235" fmla="*/ 421569 w 1034979"/>
                  <a:gd name="connsiteY235" fmla="*/ 693445 h 1280224"/>
                  <a:gd name="connsiteX0" fmla="*/ 421569 w 1034979"/>
                  <a:gd name="connsiteY0" fmla="*/ 691707 h 1278486"/>
                  <a:gd name="connsiteX1" fmla="*/ 421569 w 1034979"/>
                  <a:gd name="connsiteY1" fmla="*/ 691707 h 1278486"/>
                  <a:gd name="connsiteX2" fmla="*/ 394899 w 1034979"/>
                  <a:gd name="connsiteY2" fmla="*/ 701232 h 1278486"/>
                  <a:gd name="connsiteX3" fmla="*/ 387279 w 1034979"/>
                  <a:gd name="connsiteY3" fmla="*/ 703137 h 1278486"/>
                  <a:gd name="connsiteX4" fmla="*/ 356799 w 1034979"/>
                  <a:gd name="connsiteY4" fmla="*/ 705042 h 1278486"/>
                  <a:gd name="connsiteX5" fmla="*/ 351084 w 1034979"/>
                  <a:gd name="connsiteY5" fmla="*/ 708852 h 1278486"/>
                  <a:gd name="connsiteX6" fmla="*/ 339654 w 1034979"/>
                  <a:gd name="connsiteY6" fmla="*/ 718377 h 1278486"/>
                  <a:gd name="connsiteX7" fmla="*/ 328224 w 1034979"/>
                  <a:gd name="connsiteY7" fmla="*/ 722187 h 1278486"/>
                  <a:gd name="connsiteX8" fmla="*/ 312984 w 1034979"/>
                  <a:gd name="connsiteY8" fmla="*/ 727902 h 1278486"/>
                  <a:gd name="connsiteX9" fmla="*/ 265359 w 1034979"/>
                  <a:gd name="connsiteY9" fmla="*/ 724092 h 1278486"/>
                  <a:gd name="connsiteX10" fmla="*/ 253929 w 1034979"/>
                  <a:gd name="connsiteY10" fmla="*/ 720282 h 1278486"/>
                  <a:gd name="connsiteX11" fmla="*/ 242499 w 1034979"/>
                  <a:gd name="connsiteY11" fmla="*/ 716472 h 1278486"/>
                  <a:gd name="connsiteX12" fmla="*/ 236784 w 1034979"/>
                  <a:gd name="connsiteY12" fmla="*/ 714567 h 1278486"/>
                  <a:gd name="connsiteX13" fmla="*/ 231069 w 1034979"/>
                  <a:gd name="connsiteY13" fmla="*/ 712662 h 1278486"/>
                  <a:gd name="connsiteX14" fmla="*/ 219639 w 1034979"/>
                  <a:gd name="connsiteY14" fmla="*/ 710757 h 1278486"/>
                  <a:gd name="connsiteX15" fmla="*/ 213924 w 1034979"/>
                  <a:gd name="connsiteY15" fmla="*/ 708852 h 1278486"/>
                  <a:gd name="connsiteX16" fmla="*/ 206304 w 1034979"/>
                  <a:gd name="connsiteY16" fmla="*/ 706947 h 1278486"/>
                  <a:gd name="connsiteX17" fmla="*/ 194874 w 1034979"/>
                  <a:gd name="connsiteY17" fmla="*/ 703137 h 1278486"/>
                  <a:gd name="connsiteX18" fmla="*/ 189159 w 1034979"/>
                  <a:gd name="connsiteY18" fmla="*/ 701232 h 1278486"/>
                  <a:gd name="connsiteX19" fmla="*/ 181539 w 1034979"/>
                  <a:gd name="connsiteY19" fmla="*/ 699327 h 1278486"/>
                  <a:gd name="connsiteX20" fmla="*/ 170109 w 1034979"/>
                  <a:gd name="connsiteY20" fmla="*/ 693612 h 1278486"/>
                  <a:gd name="connsiteX21" fmla="*/ 164394 w 1034979"/>
                  <a:gd name="connsiteY21" fmla="*/ 689802 h 1278486"/>
                  <a:gd name="connsiteX22" fmla="*/ 156774 w 1034979"/>
                  <a:gd name="connsiteY22" fmla="*/ 678372 h 1278486"/>
                  <a:gd name="connsiteX23" fmla="*/ 145344 w 1034979"/>
                  <a:gd name="connsiteY23" fmla="*/ 674562 h 1278486"/>
                  <a:gd name="connsiteX24" fmla="*/ 139629 w 1034979"/>
                  <a:gd name="connsiteY24" fmla="*/ 670752 h 1278486"/>
                  <a:gd name="connsiteX25" fmla="*/ 133914 w 1034979"/>
                  <a:gd name="connsiteY25" fmla="*/ 668847 h 1278486"/>
                  <a:gd name="connsiteX26" fmla="*/ 116769 w 1034979"/>
                  <a:gd name="connsiteY26" fmla="*/ 665037 h 1278486"/>
                  <a:gd name="connsiteX27" fmla="*/ 111054 w 1034979"/>
                  <a:gd name="connsiteY27" fmla="*/ 659322 h 1278486"/>
                  <a:gd name="connsiteX28" fmla="*/ 101529 w 1034979"/>
                  <a:gd name="connsiteY28" fmla="*/ 642177 h 1278486"/>
                  <a:gd name="connsiteX29" fmla="*/ 84384 w 1034979"/>
                  <a:gd name="connsiteY29" fmla="*/ 634557 h 1278486"/>
                  <a:gd name="connsiteX30" fmla="*/ 78669 w 1034979"/>
                  <a:gd name="connsiteY30" fmla="*/ 632652 h 1278486"/>
                  <a:gd name="connsiteX31" fmla="*/ 59619 w 1034979"/>
                  <a:gd name="connsiteY31" fmla="*/ 636462 h 1278486"/>
                  <a:gd name="connsiteX32" fmla="*/ 53904 w 1034979"/>
                  <a:gd name="connsiteY32" fmla="*/ 640272 h 1278486"/>
                  <a:gd name="connsiteX33" fmla="*/ 50094 w 1034979"/>
                  <a:gd name="connsiteY33" fmla="*/ 645987 h 1278486"/>
                  <a:gd name="connsiteX34" fmla="*/ 46284 w 1034979"/>
                  <a:gd name="connsiteY34" fmla="*/ 657417 h 1278486"/>
                  <a:gd name="connsiteX35" fmla="*/ 50094 w 1034979"/>
                  <a:gd name="connsiteY35" fmla="*/ 695517 h 1278486"/>
                  <a:gd name="connsiteX36" fmla="*/ 53904 w 1034979"/>
                  <a:gd name="connsiteY36" fmla="*/ 701232 h 1278486"/>
                  <a:gd name="connsiteX37" fmla="*/ 59619 w 1034979"/>
                  <a:gd name="connsiteY37" fmla="*/ 705042 h 1278486"/>
                  <a:gd name="connsiteX38" fmla="*/ 63429 w 1034979"/>
                  <a:gd name="connsiteY38" fmla="*/ 710757 h 1278486"/>
                  <a:gd name="connsiteX39" fmla="*/ 80574 w 1034979"/>
                  <a:gd name="connsiteY39" fmla="*/ 720282 h 1278486"/>
                  <a:gd name="connsiteX40" fmla="*/ 103434 w 1034979"/>
                  <a:gd name="connsiteY40" fmla="*/ 722187 h 1278486"/>
                  <a:gd name="connsiteX41" fmla="*/ 124389 w 1034979"/>
                  <a:gd name="connsiteY41" fmla="*/ 727902 h 1278486"/>
                  <a:gd name="connsiteX42" fmla="*/ 130104 w 1034979"/>
                  <a:gd name="connsiteY42" fmla="*/ 729807 h 1278486"/>
                  <a:gd name="connsiteX43" fmla="*/ 135819 w 1034979"/>
                  <a:gd name="connsiteY43" fmla="*/ 735522 h 1278486"/>
                  <a:gd name="connsiteX44" fmla="*/ 143439 w 1034979"/>
                  <a:gd name="connsiteY44" fmla="*/ 737427 h 1278486"/>
                  <a:gd name="connsiteX45" fmla="*/ 166299 w 1034979"/>
                  <a:gd name="connsiteY45" fmla="*/ 741237 h 1278486"/>
                  <a:gd name="connsiteX46" fmla="*/ 191064 w 1034979"/>
                  <a:gd name="connsiteY46" fmla="*/ 746952 h 1278486"/>
                  <a:gd name="connsiteX47" fmla="*/ 208209 w 1034979"/>
                  <a:gd name="connsiteY47" fmla="*/ 752667 h 1278486"/>
                  <a:gd name="connsiteX48" fmla="*/ 213924 w 1034979"/>
                  <a:gd name="connsiteY48" fmla="*/ 754572 h 1278486"/>
                  <a:gd name="connsiteX49" fmla="*/ 229164 w 1034979"/>
                  <a:gd name="connsiteY49" fmla="*/ 758382 h 1278486"/>
                  <a:gd name="connsiteX50" fmla="*/ 248214 w 1034979"/>
                  <a:gd name="connsiteY50" fmla="*/ 764097 h 1278486"/>
                  <a:gd name="connsiteX51" fmla="*/ 253929 w 1034979"/>
                  <a:gd name="connsiteY51" fmla="*/ 767907 h 1278486"/>
                  <a:gd name="connsiteX52" fmla="*/ 267264 w 1034979"/>
                  <a:gd name="connsiteY52" fmla="*/ 783147 h 1278486"/>
                  <a:gd name="connsiteX53" fmla="*/ 272979 w 1034979"/>
                  <a:gd name="connsiteY53" fmla="*/ 802197 h 1278486"/>
                  <a:gd name="connsiteX54" fmla="*/ 274884 w 1034979"/>
                  <a:gd name="connsiteY54" fmla="*/ 807912 h 1278486"/>
                  <a:gd name="connsiteX55" fmla="*/ 276789 w 1034979"/>
                  <a:gd name="connsiteY55" fmla="*/ 813627 h 1278486"/>
                  <a:gd name="connsiteX56" fmla="*/ 278694 w 1034979"/>
                  <a:gd name="connsiteY56" fmla="*/ 838392 h 1278486"/>
                  <a:gd name="connsiteX57" fmla="*/ 280599 w 1034979"/>
                  <a:gd name="connsiteY57" fmla="*/ 844107 h 1278486"/>
                  <a:gd name="connsiteX58" fmla="*/ 278694 w 1034979"/>
                  <a:gd name="connsiteY58" fmla="*/ 863157 h 1278486"/>
                  <a:gd name="connsiteX59" fmla="*/ 276789 w 1034979"/>
                  <a:gd name="connsiteY59" fmla="*/ 872682 h 1278486"/>
                  <a:gd name="connsiteX60" fmla="*/ 263454 w 1034979"/>
                  <a:gd name="connsiteY60" fmla="*/ 886017 h 1278486"/>
                  <a:gd name="connsiteX61" fmla="*/ 252024 w 1034979"/>
                  <a:gd name="connsiteY61" fmla="*/ 893637 h 1278486"/>
                  <a:gd name="connsiteX62" fmla="*/ 240594 w 1034979"/>
                  <a:gd name="connsiteY62" fmla="*/ 897447 h 1278486"/>
                  <a:gd name="connsiteX63" fmla="*/ 126294 w 1034979"/>
                  <a:gd name="connsiteY63" fmla="*/ 897447 h 1278486"/>
                  <a:gd name="connsiteX64" fmla="*/ 120579 w 1034979"/>
                  <a:gd name="connsiteY64" fmla="*/ 899352 h 1278486"/>
                  <a:gd name="connsiteX65" fmla="*/ 105339 w 1034979"/>
                  <a:gd name="connsiteY65" fmla="*/ 901257 h 1278486"/>
                  <a:gd name="connsiteX66" fmla="*/ 88194 w 1034979"/>
                  <a:gd name="connsiteY66" fmla="*/ 906972 h 1278486"/>
                  <a:gd name="connsiteX67" fmla="*/ 82479 w 1034979"/>
                  <a:gd name="connsiteY67" fmla="*/ 908877 h 1278486"/>
                  <a:gd name="connsiteX68" fmla="*/ 76764 w 1034979"/>
                  <a:gd name="connsiteY68" fmla="*/ 912687 h 1278486"/>
                  <a:gd name="connsiteX69" fmla="*/ 65334 w 1034979"/>
                  <a:gd name="connsiteY69" fmla="*/ 914592 h 1278486"/>
                  <a:gd name="connsiteX70" fmla="*/ 27234 w 1034979"/>
                  <a:gd name="connsiteY70" fmla="*/ 916497 h 1278486"/>
                  <a:gd name="connsiteX71" fmla="*/ 15804 w 1034979"/>
                  <a:gd name="connsiteY71" fmla="*/ 922212 h 1278486"/>
                  <a:gd name="connsiteX72" fmla="*/ 6279 w 1034979"/>
                  <a:gd name="connsiteY72" fmla="*/ 931737 h 1278486"/>
                  <a:gd name="connsiteX73" fmla="*/ 4374 w 1034979"/>
                  <a:gd name="connsiteY73" fmla="*/ 937452 h 1278486"/>
                  <a:gd name="connsiteX74" fmla="*/ 564 w 1034979"/>
                  <a:gd name="connsiteY74" fmla="*/ 943167 h 1278486"/>
                  <a:gd name="connsiteX75" fmla="*/ 6279 w 1034979"/>
                  <a:gd name="connsiteY75" fmla="*/ 975552 h 1278486"/>
                  <a:gd name="connsiteX76" fmla="*/ 11994 w 1034979"/>
                  <a:gd name="connsiteY76" fmla="*/ 979362 h 1278486"/>
                  <a:gd name="connsiteX77" fmla="*/ 17709 w 1034979"/>
                  <a:gd name="connsiteY77" fmla="*/ 981267 h 1278486"/>
                  <a:gd name="connsiteX78" fmla="*/ 145344 w 1034979"/>
                  <a:gd name="connsiteY78" fmla="*/ 979362 h 1278486"/>
                  <a:gd name="connsiteX79" fmla="*/ 152964 w 1034979"/>
                  <a:gd name="connsiteY79" fmla="*/ 977457 h 1278486"/>
                  <a:gd name="connsiteX80" fmla="*/ 303459 w 1034979"/>
                  <a:gd name="connsiteY80" fmla="*/ 971742 h 1278486"/>
                  <a:gd name="connsiteX81" fmla="*/ 318699 w 1034979"/>
                  <a:gd name="connsiteY81" fmla="*/ 979362 h 1278486"/>
                  <a:gd name="connsiteX82" fmla="*/ 330129 w 1034979"/>
                  <a:gd name="connsiteY82" fmla="*/ 985077 h 1278486"/>
                  <a:gd name="connsiteX83" fmla="*/ 333939 w 1034979"/>
                  <a:gd name="connsiteY83" fmla="*/ 990792 h 1278486"/>
                  <a:gd name="connsiteX84" fmla="*/ 339654 w 1034979"/>
                  <a:gd name="connsiteY84" fmla="*/ 992697 h 1278486"/>
                  <a:gd name="connsiteX85" fmla="*/ 351084 w 1034979"/>
                  <a:gd name="connsiteY85" fmla="*/ 1000317 h 1278486"/>
                  <a:gd name="connsiteX86" fmla="*/ 356799 w 1034979"/>
                  <a:gd name="connsiteY86" fmla="*/ 1004127 h 1278486"/>
                  <a:gd name="connsiteX87" fmla="*/ 360609 w 1034979"/>
                  <a:gd name="connsiteY87" fmla="*/ 1009842 h 1278486"/>
                  <a:gd name="connsiteX88" fmla="*/ 366324 w 1034979"/>
                  <a:gd name="connsiteY88" fmla="*/ 1021272 h 1278486"/>
                  <a:gd name="connsiteX89" fmla="*/ 362514 w 1034979"/>
                  <a:gd name="connsiteY89" fmla="*/ 1047942 h 1278486"/>
                  <a:gd name="connsiteX90" fmla="*/ 358704 w 1034979"/>
                  <a:gd name="connsiteY90" fmla="*/ 1053657 h 1278486"/>
                  <a:gd name="connsiteX91" fmla="*/ 356799 w 1034979"/>
                  <a:gd name="connsiteY91" fmla="*/ 1059372 h 1278486"/>
                  <a:gd name="connsiteX92" fmla="*/ 352989 w 1034979"/>
                  <a:gd name="connsiteY92" fmla="*/ 1065087 h 1278486"/>
                  <a:gd name="connsiteX93" fmla="*/ 351084 w 1034979"/>
                  <a:gd name="connsiteY93" fmla="*/ 1070802 h 1278486"/>
                  <a:gd name="connsiteX94" fmla="*/ 347274 w 1034979"/>
                  <a:gd name="connsiteY94" fmla="*/ 1076517 h 1278486"/>
                  <a:gd name="connsiteX95" fmla="*/ 330129 w 1034979"/>
                  <a:gd name="connsiteY95" fmla="*/ 1143192 h 1278486"/>
                  <a:gd name="connsiteX96" fmla="*/ 328224 w 1034979"/>
                  <a:gd name="connsiteY96" fmla="*/ 1194627 h 1278486"/>
                  <a:gd name="connsiteX97" fmla="*/ 330129 w 1034979"/>
                  <a:gd name="connsiteY97" fmla="*/ 1219392 h 1278486"/>
                  <a:gd name="connsiteX98" fmla="*/ 332034 w 1034979"/>
                  <a:gd name="connsiteY98" fmla="*/ 1225107 h 1278486"/>
                  <a:gd name="connsiteX99" fmla="*/ 335844 w 1034979"/>
                  <a:gd name="connsiteY99" fmla="*/ 1228917 h 1278486"/>
                  <a:gd name="connsiteX100" fmla="*/ 364419 w 1034979"/>
                  <a:gd name="connsiteY100" fmla="*/ 1274637 h 1278486"/>
                  <a:gd name="connsiteX101" fmla="*/ 387279 w 1034979"/>
                  <a:gd name="connsiteY101" fmla="*/ 1276542 h 1278486"/>
                  <a:gd name="connsiteX102" fmla="*/ 392994 w 1034979"/>
                  <a:gd name="connsiteY102" fmla="*/ 1270827 h 1278486"/>
                  <a:gd name="connsiteX103" fmla="*/ 394899 w 1034979"/>
                  <a:gd name="connsiteY103" fmla="*/ 1259397 h 1278486"/>
                  <a:gd name="connsiteX104" fmla="*/ 396804 w 1034979"/>
                  <a:gd name="connsiteY104" fmla="*/ 1253682 h 1278486"/>
                  <a:gd name="connsiteX105" fmla="*/ 398709 w 1034979"/>
                  <a:gd name="connsiteY105" fmla="*/ 1236537 h 1278486"/>
                  <a:gd name="connsiteX106" fmla="*/ 400614 w 1034979"/>
                  <a:gd name="connsiteY106" fmla="*/ 1223202 h 1278486"/>
                  <a:gd name="connsiteX107" fmla="*/ 404424 w 1034979"/>
                  <a:gd name="connsiteY107" fmla="*/ 1166052 h 1278486"/>
                  <a:gd name="connsiteX108" fmla="*/ 410139 w 1034979"/>
                  <a:gd name="connsiteY108" fmla="*/ 1154622 h 1278486"/>
                  <a:gd name="connsiteX109" fmla="*/ 413949 w 1034979"/>
                  <a:gd name="connsiteY109" fmla="*/ 1141287 h 1278486"/>
                  <a:gd name="connsiteX110" fmla="*/ 415854 w 1034979"/>
                  <a:gd name="connsiteY110" fmla="*/ 1135572 h 1278486"/>
                  <a:gd name="connsiteX111" fmla="*/ 417759 w 1034979"/>
                  <a:gd name="connsiteY111" fmla="*/ 1122237 h 1278486"/>
                  <a:gd name="connsiteX112" fmla="*/ 421569 w 1034979"/>
                  <a:gd name="connsiteY112" fmla="*/ 1110807 h 1278486"/>
                  <a:gd name="connsiteX113" fmla="*/ 427284 w 1034979"/>
                  <a:gd name="connsiteY113" fmla="*/ 1097472 h 1278486"/>
                  <a:gd name="connsiteX114" fmla="*/ 436809 w 1034979"/>
                  <a:gd name="connsiteY114" fmla="*/ 1086042 h 1278486"/>
                  <a:gd name="connsiteX115" fmla="*/ 450144 w 1034979"/>
                  <a:gd name="connsiteY115" fmla="*/ 1070802 h 1278486"/>
                  <a:gd name="connsiteX116" fmla="*/ 457764 w 1034979"/>
                  <a:gd name="connsiteY116" fmla="*/ 1059372 h 1278486"/>
                  <a:gd name="connsiteX117" fmla="*/ 461574 w 1034979"/>
                  <a:gd name="connsiteY117" fmla="*/ 1047942 h 1278486"/>
                  <a:gd name="connsiteX118" fmla="*/ 465384 w 1034979"/>
                  <a:gd name="connsiteY118" fmla="*/ 1032702 h 1278486"/>
                  <a:gd name="connsiteX119" fmla="*/ 467289 w 1034979"/>
                  <a:gd name="connsiteY119" fmla="*/ 1026987 h 1278486"/>
                  <a:gd name="connsiteX120" fmla="*/ 507294 w 1034979"/>
                  <a:gd name="connsiteY120" fmla="*/ 1021272 h 1278486"/>
                  <a:gd name="connsiteX121" fmla="*/ 535869 w 1034979"/>
                  <a:gd name="connsiteY121" fmla="*/ 1011747 h 1278486"/>
                  <a:gd name="connsiteX122" fmla="*/ 541584 w 1034979"/>
                  <a:gd name="connsiteY122" fmla="*/ 1009842 h 1278486"/>
                  <a:gd name="connsiteX123" fmla="*/ 547299 w 1034979"/>
                  <a:gd name="connsiteY123" fmla="*/ 1007937 h 1278486"/>
                  <a:gd name="connsiteX124" fmla="*/ 554919 w 1034979"/>
                  <a:gd name="connsiteY124" fmla="*/ 1006032 h 1278486"/>
                  <a:gd name="connsiteX125" fmla="*/ 573969 w 1034979"/>
                  <a:gd name="connsiteY125" fmla="*/ 998412 h 1278486"/>
                  <a:gd name="connsiteX126" fmla="*/ 585399 w 1034979"/>
                  <a:gd name="connsiteY126" fmla="*/ 994602 h 1278486"/>
                  <a:gd name="connsiteX127" fmla="*/ 720654 w 1034979"/>
                  <a:gd name="connsiteY127" fmla="*/ 1078422 h 1278486"/>
                  <a:gd name="connsiteX128" fmla="*/ 733989 w 1034979"/>
                  <a:gd name="connsiteY128" fmla="*/ 1087947 h 1278486"/>
                  <a:gd name="connsiteX129" fmla="*/ 743514 w 1034979"/>
                  <a:gd name="connsiteY129" fmla="*/ 1089852 h 1278486"/>
                  <a:gd name="connsiteX130" fmla="*/ 749229 w 1034979"/>
                  <a:gd name="connsiteY130" fmla="*/ 1091757 h 1278486"/>
                  <a:gd name="connsiteX131" fmla="*/ 762564 w 1034979"/>
                  <a:gd name="connsiteY131" fmla="*/ 1097472 h 1278486"/>
                  <a:gd name="connsiteX132" fmla="*/ 777804 w 1034979"/>
                  <a:gd name="connsiteY132" fmla="*/ 1095567 h 1278486"/>
                  <a:gd name="connsiteX133" fmla="*/ 789234 w 1034979"/>
                  <a:gd name="connsiteY133" fmla="*/ 1089852 h 1278486"/>
                  <a:gd name="connsiteX134" fmla="*/ 794949 w 1034979"/>
                  <a:gd name="connsiteY134" fmla="*/ 1087947 h 1278486"/>
                  <a:gd name="connsiteX135" fmla="*/ 802569 w 1034979"/>
                  <a:gd name="connsiteY135" fmla="*/ 1070802 h 1278486"/>
                  <a:gd name="connsiteX136" fmla="*/ 800664 w 1034979"/>
                  <a:gd name="connsiteY136" fmla="*/ 1046037 h 1278486"/>
                  <a:gd name="connsiteX137" fmla="*/ 798759 w 1034979"/>
                  <a:gd name="connsiteY137" fmla="*/ 1040322 h 1278486"/>
                  <a:gd name="connsiteX138" fmla="*/ 796854 w 1034979"/>
                  <a:gd name="connsiteY138" fmla="*/ 1032702 h 1278486"/>
                  <a:gd name="connsiteX139" fmla="*/ 783519 w 1034979"/>
                  <a:gd name="connsiteY139" fmla="*/ 1015557 h 1278486"/>
                  <a:gd name="connsiteX140" fmla="*/ 773994 w 1034979"/>
                  <a:gd name="connsiteY140" fmla="*/ 1009842 h 1278486"/>
                  <a:gd name="connsiteX141" fmla="*/ 648264 w 1034979"/>
                  <a:gd name="connsiteY141" fmla="*/ 918402 h 1278486"/>
                  <a:gd name="connsiteX142" fmla="*/ 644454 w 1034979"/>
                  <a:gd name="connsiteY142" fmla="*/ 901257 h 1278486"/>
                  <a:gd name="connsiteX143" fmla="*/ 646359 w 1034979"/>
                  <a:gd name="connsiteY143" fmla="*/ 893637 h 1278486"/>
                  <a:gd name="connsiteX144" fmla="*/ 650169 w 1034979"/>
                  <a:gd name="connsiteY144" fmla="*/ 876492 h 1278486"/>
                  <a:gd name="connsiteX145" fmla="*/ 653979 w 1034979"/>
                  <a:gd name="connsiteY145" fmla="*/ 870777 h 1278486"/>
                  <a:gd name="connsiteX146" fmla="*/ 655884 w 1034979"/>
                  <a:gd name="connsiteY146" fmla="*/ 865062 h 1278486"/>
                  <a:gd name="connsiteX147" fmla="*/ 661599 w 1034979"/>
                  <a:gd name="connsiteY147" fmla="*/ 863157 h 1278486"/>
                  <a:gd name="connsiteX148" fmla="*/ 671124 w 1034979"/>
                  <a:gd name="connsiteY148" fmla="*/ 851727 h 1278486"/>
                  <a:gd name="connsiteX149" fmla="*/ 724464 w 1034979"/>
                  <a:gd name="connsiteY149" fmla="*/ 844107 h 1278486"/>
                  <a:gd name="connsiteX150" fmla="*/ 842574 w 1034979"/>
                  <a:gd name="connsiteY150" fmla="*/ 846012 h 1278486"/>
                  <a:gd name="connsiteX151" fmla="*/ 871149 w 1034979"/>
                  <a:gd name="connsiteY151" fmla="*/ 847917 h 1278486"/>
                  <a:gd name="connsiteX152" fmla="*/ 899724 w 1034979"/>
                  <a:gd name="connsiteY152" fmla="*/ 853632 h 1278486"/>
                  <a:gd name="connsiteX153" fmla="*/ 922584 w 1034979"/>
                  <a:gd name="connsiteY153" fmla="*/ 857442 h 1278486"/>
                  <a:gd name="connsiteX154" fmla="*/ 951159 w 1034979"/>
                  <a:gd name="connsiteY154" fmla="*/ 863157 h 1278486"/>
                  <a:gd name="connsiteX155" fmla="*/ 956874 w 1034979"/>
                  <a:gd name="connsiteY155" fmla="*/ 863157 h 1278486"/>
                  <a:gd name="connsiteX156" fmla="*/ 1002594 w 1034979"/>
                  <a:gd name="connsiteY156" fmla="*/ 861252 h 1278486"/>
                  <a:gd name="connsiteX157" fmla="*/ 1031169 w 1034979"/>
                  <a:gd name="connsiteY157" fmla="*/ 853632 h 1278486"/>
                  <a:gd name="connsiteX158" fmla="*/ 1034979 w 1034979"/>
                  <a:gd name="connsiteY158" fmla="*/ 847917 h 1278486"/>
                  <a:gd name="connsiteX159" fmla="*/ 1033074 w 1034979"/>
                  <a:gd name="connsiteY159" fmla="*/ 828867 h 1278486"/>
                  <a:gd name="connsiteX160" fmla="*/ 1027359 w 1034979"/>
                  <a:gd name="connsiteY160" fmla="*/ 825057 h 1278486"/>
                  <a:gd name="connsiteX161" fmla="*/ 1012119 w 1034979"/>
                  <a:gd name="connsiteY161" fmla="*/ 823152 h 1278486"/>
                  <a:gd name="connsiteX162" fmla="*/ 1006404 w 1034979"/>
                  <a:gd name="connsiteY162" fmla="*/ 821247 h 1278486"/>
                  <a:gd name="connsiteX163" fmla="*/ 998784 w 1034979"/>
                  <a:gd name="connsiteY163" fmla="*/ 819342 h 1278486"/>
                  <a:gd name="connsiteX164" fmla="*/ 987354 w 1034979"/>
                  <a:gd name="connsiteY164" fmla="*/ 811722 h 1278486"/>
                  <a:gd name="connsiteX165" fmla="*/ 975924 w 1034979"/>
                  <a:gd name="connsiteY165" fmla="*/ 807912 h 1278486"/>
                  <a:gd name="connsiteX166" fmla="*/ 970209 w 1034979"/>
                  <a:gd name="connsiteY166" fmla="*/ 806007 h 1278486"/>
                  <a:gd name="connsiteX167" fmla="*/ 962589 w 1034979"/>
                  <a:gd name="connsiteY167" fmla="*/ 804102 h 1278486"/>
                  <a:gd name="connsiteX168" fmla="*/ 956874 w 1034979"/>
                  <a:gd name="connsiteY168" fmla="*/ 802197 h 1278486"/>
                  <a:gd name="connsiteX169" fmla="*/ 935919 w 1034979"/>
                  <a:gd name="connsiteY169" fmla="*/ 796482 h 1278486"/>
                  <a:gd name="connsiteX170" fmla="*/ 930204 w 1034979"/>
                  <a:gd name="connsiteY170" fmla="*/ 794577 h 1278486"/>
                  <a:gd name="connsiteX171" fmla="*/ 825429 w 1034979"/>
                  <a:gd name="connsiteY171" fmla="*/ 796482 h 1278486"/>
                  <a:gd name="connsiteX172" fmla="*/ 819714 w 1034979"/>
                  <a:gd name="connsiteY172" fmla="*/ 798387 h 1278486"/>
                  <a:gd name="connsiteX173" fmla="*/ 730179 w 1034979"/>
                  <a:gd name="connsiteY173" fmla="*/ 800292 h 1278486"/>
                  <a:gd name="connsiteX174" fmla="*/ 716844 w 1034979"/>
                  <a:gd name="connsiteY174" fmla="*/ 804102 h 1278486"/>
                  <a:gd name="connsiteX175" fmla="*/ 695889 w 1034979"/>
                  <a:gd name="connsiteY175" fmla="*/ 806007 h 1278486"/>
                  <a:gd name="connsiteX176" fmla="*/ 669219 w 1034979"/>
                  <a:gd name="connsiteY176" fmla="*/ 807912 h 1278486"/>
                  <a:gd name="connsiteX177" fmla="*/ 669219 w 1034979"/>
                  <a:gd name="connsiteY177" fmla="*/ 807912 h 1278486"/>
                  <a:gd name="connsiteX178" fmla="*/ 646359 w 1034979"/>
                  <a:gd name="connsiteY178" fmla="*/ 811722 h 1278486"/>
                  <a:gd name="connsiteX179" fmla="*/ 642549 w 1034979"/>
                  <a:gd name="connsiteY179" fmla="*/ 800292 h 1278486"/>
                  <a:gd name="connsiteX180" fmla="*/ 640644 w 1034979"/>
                  <a:gd name="connsiteY180" fmla="*/ 794577 h 1278486"/>
                  <a:gd name="connsiteX181" fmla="*/ 642549 w 1034979"/>
                  <a:gd name="connsiteY181" fmla="*/ 777432 h 1278486"/>
                  <a:gd name="connsiteX182" fmla="*/ 644454 w 1034979"/>
                  <a:gd name="connsiteY182" fmla="*/ 771717 h 1278486"/>
                  <a:gd name="connsiteX183" fmla="*/ 661599 w 1034979"/>
                  <a:gd name="connsiteY183" fmla="*/ 762192 h 1278486"/>
                  <a:gd name="connsiteX184" fmla="*/ 673029 w 1034979"/>
                  <a:gd name="connsiteY184" fmla="*/ 754572 h 1278486"/>
                  <a:gd name="connsiteX185" fmla="*/ 674934 w 1034979"/>
                  <a:gd name="connsiteY185" fmla="*/ 748857 h 1278486"/>
                  <a:gd name="connsiteX186" fmla="*/ 680649 w 1034979"/>
                  <a:gd name="connsiteY186" fmla="*/ 746952 h 1278486"/>
                  <a:gd name="connsiteX187" fmla="*/ 686364 w 1034979"/>
                  <a:gd name="connsiteY187" fmla="*/ 743142 h 1278486"/>
                  <a:gd name="connsiteX188" fmla="*/ 695889 w 1034979"/>
                  <a:gd name="connsiteY188" fmla="*/ 733617 h 1278486"/>
                  <a:gd name="connsiteX189" fmla="*/ 705414 w 1034979"/>
                  <a:gd name="connsiteY189" fmla="*/ 722187 h 1278486"/>
                  <a:gd name="connsiteX190" fmla="*/ 716844 w 1034979"/>
                  <a:gd name="connsiteY190" fmla="*/ 714567 h 1278486"/>
                  <a:gd name="connsiteX191" fmla="*/ 732084 w 1034979"/>
                  <a:gd name="connsiteY191" fmla="*/ 701232 h 1278486"/>
                  <a:gd name="connsiteX192" fmla="*/ 741609 w 1034979"/>
                  <a:gd name="connsiteY192" fmla="*/ 689802 h 1278486"/>
                  <a:gd name="connsiteX193" fmla="*/ 753039 w 1034979"/>
                  <a:gd name="connsiteY193" fmla="*/ 680277 h 1278486"/>
                  <a:gd name="connsiteX194" fmla="*/ 758754 w 1034979"/>
                  <a:gd name="connsiteY194" fmla="*/ 668847 h 1278486"/>
                  <a:gd name="connsiteX195" fmla="*/ 760659 w 1034979"/>
                  <a:gd name="connsiteY195" fmla="*/ 663132 h 1278486"/>
                  <a:gd name="connsiteX196" fmla="*/ 766374 w 1034979"/>
                  <a:gd name="connsiteY196" fmla="*/ 651702 h 1278486"/>
                  <a:gd name="connsiteX197" fmla="*/ 764469 w 1034979"/>
                  <a:gd name="connsiteY197" fmla="*/ 636462 h 1278486"/>
                  <a:gd name="connsiteX198" fmla="*/ 758754 w 1034979"/>
                  <a:gd name="connsiteY198" fmla="*/ 634557 h 1278486"/>
                  <a:gd name="connsiteX199" fmla="*/ 737799 w 1034979"/>
                  <a:gd name="connsiteY199" fmla="*/ 636462 h 1278486"/>
                  <a:gd name="connsiteX200" fmla="*/ 732084 w 1034979"/>
                  <a:gd name="connsiteY200" fmla="*/ 640272 h 1278486"/>
                  <a:gd name="connsiteX201" fmla="*/ 720654 w 1034979"/>
                  <a:gd name="connsiteY201" fmla="*/ 644082 h 1278486"/>
                  <a:gd name="connsiteX202" fmla="*/ 716844 w 1034979"/>
                  <a:gd name="connsiteY202" fmla="*/ 649797 h 1278486"/>
                  <a:gd name="connsiteX203" fmla="*/ 711129 w 1034979"/>
                  <a:gd name="connsiteY203" fmla="*/ 651702 h 1278486"/>
                  <a:gd name="connsiteX204" fmla="*/ 705414 w 1034979"/>
                  <a:gd name="connsiteY204" fmla="*/ 655512 h 1278486"/>
                  <a:gd name="connsiteX205" fmla="*/ 699699 w 1034979"/>
                  <a:gd name="connsiteY205" fmla="*/ 661227 h 1278486"/>
                  <a:gd name="connsiteX206" fmla="*/ 692079 w 1034979"/>
                  <a:gd name="connsiteY206" fmla="*/ 665037 h 1278486"/>
                  <a:gd name="connsiteX207" fmla="*/ 650169 w 1034979"/>
                  <a:gd name="connsiteY207" fmla="*/ 693612 h 1278486"/>
                  <a:gd name="connsiteX208" fmla="*/ 636834 w 1034979"/>
                  <a:gd name="connsiteY208" fmla="*/ 705042 h 1278486"/>
                  <a:gd name="connsiteX209" fmla="*/ 627309 w 1034979"/>
                  <a:gd name="connsiteY209" fmla="*/ 722187 h 1278486"/>
                  <a:gd name="connsiteX210" fmla="*/ 602544 w 1034979"/>
                  <a:gd name="connsiteY210" fmla="*/ 727902 h 1278486"/>
                  <a:gd name="connsiteX211" fmla="*/ 589209 w 1034979"/>
                  <a:gd name="connsiteY211" fmla="*/ 731712 h 1278486"/>
                  <a:gd name="connsiteX212" fmla="*/ 573969 w 1034979"/>
                  <a:gd name="connsiteY212" fmla="*/ 729807 h 1278486"/>
                  <a:gd name="connsiteX213" fmla="*/ 562539 w 1034979"/>
                  <a:gd name="connsiteY213" fmla="*/ 725997 h 1278486"/>
                  <a:gd name="connsiteX214" fmla="*/ 551109 w 1034979"/>
                  <a:gd name="connsiteY214" fmla="*/ 722187 h 1278486"/>
                  <a:gd name="connsiteX215" fmla="*/ 539679 w 1034979"/>
                  <a:gd name="connsiteY215" fmla="*/ 718377 h 1278486"/>
                  <a:gd name="connsiteX216" fmla="*/ 533964 w 1034979"/>
                  <a:gd name="connsiteY216" fmla="*/ 716472 h 1278486"/>
                  <a:gd name="connsiteX217" fmla="*/ 528249 w 1034979"/>
                  <a:gd name="connsiteY217" fmla="*/ 712662 h 1278486"/>
                  <a:gd name="connsiteX218" fmla="*/ 516819 w 1034979"/>
                  <a:gd name="connsiteY218" fmla="*/ 706947 h 1278486"/>
                  <a:gd name="connsiteX219" fmla="*/ 509199 w 1034979"/>
                  <a:gd name="connsiteY219" fmla="*/ 695517 h 1278486"/>
                  <a:gd name="connsiteX220" fmla="*/ 505389 w 1034979"/>
                  <a:gd name="connsiteY220" fmla="*/ 674562 h 1278486"/>
                  <a:gd name="connsiteX221" fmla="*/ 507294 w 1034979"/>
                  <a:gd name="connsiteY221" fmla="*/ 609792 h 1278486"/>
                  <a:gd name="connsiteX222" fmla="*/ 513009 w 1034979"/>
                  <a:gd name="connsiteY222" fmla="*/ 596457 h 1278486"/>
                  <a:gd name="connsiteX223" fmla="*/ 505996 w 1034979"/>
                  <a:gd name="connsiteY223" fmla="*/ 512093 h 1278486"/>
                  <a:gd name="connsiteX224" fmla="*/ 429189 w 1034979"/>
                  <a:gd name="connsiteY224" fmla="*/ 192 h 1278486"/>
                  <a:gd name="connsiteX225" fmla="*/ 433083 w 1034979"/>
                  <a:gd name="connsiteY225" fmla="*/ 507131 h 1278486"/>
                  <a:gd name="connsiteX226" fmla="*/ 425379 w 1034979"/>
                  <a:gd name="connsiteY226" fmla="*/ 575711 h 1278486"/>
                  <a:gd name="connsiteX227" fmla="*/ 417759 w 1034979"/>
                  <a:gd name="connsiteY227" fmla="*/ 607887 h 1278486"/>
                  <a:gd name="connsiteX228" fmla="*/ 413949 w 1034979"/>
                  <a:gd name="connsiteY228" fmla="*/ 625032 h 1278486"/>
                  <a:gd name="connsiteX229" fmla="*/ 417759 w 1034979"/>
                  <a:gd name="connsiteY229" fmla="*/ 645987 h 1278486"/>
                  <a:gd name="connsiteX230" fmla="*/ 421569 w 1034979"/>
                  <a:gd name="connsiteY230" fmla="*/ 651702 h 1278486"/>
                  <a:gd name="connsiteX231" fmla="*/ 425379 w 1034979"/>
                  <a:gd name="connsiteY231" fmla="*/ 663132 h 1278486"/>
                  <a:gd name="connsiteX232" fmla="*/ 423474 w 1034979"/>
                  <a:gd name="connsiteY232" fmla="*/ 689802 h 1278486"/>
                  <a:gd name="connsiteX233" fmla="*/ 417759 w 1034979"/>
                  <a:gd name="connsiteY233" fmla="*/ 691707 h 1278486"/>
                  <a:gd name="connsiteX234" fmla="*/ 412044 w 1034979"/>
                  <a:gd name="connsiteY234" fmla="*/ 695517 h 1278486"/>
                  <a:gd name="connsiteX235" fmla="*/ 421569 w 1034979"/>
                  <a:gd name="connsiteY235" fmla="*/ 691707 h 1278486"/>
                  <a:gd name="connsiteX0" fmla="*/ 421569 w 1034979"/>
                  <a:gd name="connsiteY0" fmla="*/ 253099 h 839878"/>
                  <a:gd name="connsiteX1" fmla="*/ 421569 w 1034979"/>
                  <a:gd name="connsiteY1" fmla="*/ 253099 h 839878"/>
                  <a:gd name="connsiteX2" fmla="*/ 394899 w 1034979"/>
                  <a:gd name="connsiteY2" fmla="*/ 262624 h 839878"/>
                  <a:gd name="connsiteX3" fmla="*/ 387279 w 1034979"/>
                  <a:gd name="connsiteY3" fmla="*/ 264529 h 839878"/>
                  <a:gd name="connsiteX4" fmla="*/ 356799 w 1034979"/>
                  <a:gd name="connsiteY4" fmla="*/ 266434 h 839878"/>
                  <a:gd name="connsiteX5" fmla="*/ 351084 w 1034979"/>
                  <a:gd name="connsiteY5" fmla="*/ 270244 h 839878"/>
                  <a:gd name="connsiteX6" fmla="*/ 339654 w 1034979"/>
                  <a:gd name="connsiteY6" fmla="*/ 279769 h 839878"/>
                  <a:gd name="connsiteX7" fmla="*/ 328224 w 1034979"/>
                  <a:gd name="connsiteY7" fmla="*/ 283579 h 839878"/>
                  <a:gd name="connsiteX8" fmla="*/ 312984 w 1034979"/>
                  <a:gd name="connsiteY8" fmla="*/ 289294 h 839878"/>
                  <a:gd name="connsiteX9" fmla="*/ 265359 w 1034979"/>
                  <a:gd name="connsiteY9" fmla="*/ 285484 h 839878"/>
                  <a:gd name="connsiteX10" fmla="*/ 253929 w 1034979"/>
                  <a:gd name="connsiteY10" fmla="*/ 281674 h 839878"/>
                  <a:gd name="connsiteX11" fmla="*/ 242499 w 1034979"/>
                  <a:gd name="connsiteY11" fmla="*/ 277864 h 839878"/>
                  <a:gd name="connsiteX12" fmla="*/ 236784 w 1034979"/>
                  <a:gd name="connsiteY12" fmla="*/ 275959 h 839878"/>
                  <a:gd name="connsiteX13" fmla="*/ 231069 w 1034979"/>
                  <a:gd name="connsiteY13" fmla="*/ 274054 h 839878"/>
                  <a:gd name="connsiteX14" fmla="*/ 219639 w 1034979"/>
                  <a:gd name="connsiteY14" fmla="*/ 272149 h 839878"/>
                  <a:gd name="connsiteX15" fmla="*/ 213924 w 1034979"/>
                  <a:gd name="connsiteY15" fmla="*/ 270244 h 839878"/>
                  <a:gd name="connsiteX16" fmla="*/ 206304 w 1034979"/>
                  <a:gd name="connsiteY16" fmla="*/ 268339 h 839878"/>
                  <a:gd name="connsiteX17" fmla="*/ 194874 w 1034979"/>
                  <a:gd name="connsiteY17" fmla="*/ 264529 h 839878"/>
                  <a:gd name="connsiteX18" fmla="*/ 189159 w 1034979"/>
                  <a:gd name="connsiteY18" fmla="*/ 262624 h 839878"/>
                  <a:gd name="connsiteX19" fmla="*/ 181539 w 1034979"/>
                  <a:gd name="connsiteY19" fmla="*/ 260719 h 839878"/>
                  <a:gd name="connsiteX20" fmla="*/ 170109 w 1034979"/>
                  <a:gd name="connsiteY20" fmla="*/ 255004 h 839878"/>
                  <a:gd name="connsiteX21" fmla="*/ 164394 w 1034979"/>
                  <a:gd name="connsiteY21" fmla="*/ 251194 h 839878"/>
                  <a:gd name="connsiteX22" fmla="*/ 156774 w 1034979"/>
                  <a:gd name="connsiteY22" fmla="*/ 239764 h 839878"/>
                  <a:gd name="connsiteX23" fmla="*/ 145344 w 1034979"/>
                  <a:gd name="connsiteY23" fmla="*/ 235954 h 839878"/>
                  <a:gd name="connsiteX24" fmla="*/ 139629 w 1034979"/>
                  <a:gd name="connsiteY24" fmla="*/ 232144 h 839878"/>
                  <a:gd name="connsiteX25" fmla="*/ 133914 w 1034979"/>
                  <a:gd name="connsiteY25" fmla="*/ 230239 h 839878"/>
                  <a:gd name="connsiteX26" fmla="*/ 116769 w 1034979"/>
                  <a:gd name="connsiteY26" fmla="*/ 226429 h 839878"/>
                  <a:gd name="connsiteX27" fmla="*/ 111054 w 1034979"/>
                  <a:gd name="connsiteY27" fmla="*/ 220714 h 839878"/>
                  <a:gd name="connsiteX28" fmla="*/ 101529 w 1034979"/>
                  <a:gd name="connsiteY28" fmla="*/ 203569 h 839878"/>
                  <a:gd name="connsiteX29" fmla="*/ 84384 w 1034979"/>
                  <a:gd name="connsiteY29" fmla="*/ 195949 h 839878"/>
                  <a:gd name="connsiteX30" fmla="*/ 78669 w 1034979"/>
                  <a:gd name="connsiteY30" fmla="*/ 194044 h 839878"/>
                  <a:gd name="connsiteX31" fmla="*/ 59619 w 1034979"/>
                  <a:gd name="connsiteY31" fmla="*/ 197854 h 839878"/>
                  <a:gd name="connsiteX32" fmla="*/ 53904 w 1034979"/>
                  <a:gd name="connsiteY32" fmla="*/ 201664 h 839878"/>
                  <a:gd name="connsiteX33" fmla="*/ 50094 w 1034979"/>
                  <a:gd name="connsiteY33" fmla="*/ 207379 h 839878"/>
                  <a:gd name="connsiteX34" fmla="*/ 46284 w 1034979"/>
                  <a:gd name="connsiteY34" fmla="*/ 218809 h 839878"/>
                  <a:gd name="connsiteX35" fmla="*/ 50094 w 1034979"/>
                  <a:gd name="connsiteY35" fmla="*/ 256909 h 839878"/>
                  <a:gd name="connsiteX36" fmla="*/ 53904 w 1034979"/>
                  <a:gd name="connsiteY36" fmla="*/ 262624 h 839878"/>
                  <a:gd name="connsiteX37" fmla="*/ 59619 w 1034979"/>
                  <a:gd name="connsiteY37" fmla="*/ 266434 h 839878"/>
                  <a:gd name="connsiteX38" fmla="*/ 63429 w 1034979"/>
                  <a:gd name="connsiteY38" fmla="*/ 272149 h 839878"/>
                  <a:gd name="connsiteX39" fmla="*/ 80574 w 1034979"/>
                  <a:gd name="connsiteY39" fmla="*/ 281674 h 839878"/>
                  <a:gd name="connsiteX40" fmla="*/ 103434 w 1034979"/>
                  <a:gd name="connsiteY40" fmla="*/ 283579 h 839878"/>
                  <a:gd name="connsiteX41" fmla="*/ 124389 w 1034979"/>
                  <a:gd name="connsiteY41" fmla="*/ 289294 h 839878"/>
                  <a:gd name="connsiteX42" fmla="*/ 130104 w 1034979"/>
                  <a:gd name="connsiteY42" fmla="*/ 291199 h 839878"/>
                  <a:gd name="connsiteX43" fmla="*/ 135819 w 1034979"/>
                  <a:gd name="connsiteY43" fmla="*/ 296914 h 839878"/>
                  <a:gd name="connsiteX44" fmla="*/ 143439 w 1034979"/>
                  <a:gd name="connsiteY44" fmla="*/ 298819 h 839878"/>
                  <a:gd name="connsiteX45" fmla="*/ 166299 w 1034979"/>
                  <a:gd name="connsiteY45" fmla="*/ 302629 h 839878"/>
                  <a:gd name="connsiteX46" fmla="*/ 191064 w 1034979"/>
                  <a:gd name="connsiteY46" fmla="*/ 308344 h 839878"/>
                  <a:gd name="connsiteX47" fmla="*/ 208209 w 1034979"/>
                  <a:gd name="connsiteY47" fmla="*/ 314059 h 839878"/>
                  <a:gd name="connsiteX48" fmla="*/ 213924 w 1034979"/>
                  <a:gd name="connsiteY48" fmla="*/ 315964 h 839878"/>
                  <a:gd name="connsiteX49" fmla="*/ 229164 w 1034979"/>
                  <a:gd name="connsiteY49" fmla="*/ 319774 h 839878"/>
                  <a:gd name="connsiteX50" fmla="*/ 248214 w 1034979"/>
                  <a:gd name="connsiteY50" fmla="*/ 325489 h 839878"/>
                  <a:gd name="connsiteX51" fmla="*/ 253929 w 1034979"/>
                  <a:gd name="connsiteY51" fmla="*/ 329299 h 839878"/>
                  <a:gd name="connsiteX52" fmla="*/ 267264 w 1034979"/>
                  <a:gd name="connsiteY52" fmla="*/ 344539 h 839878"/>
                  <a:gd name="connsiteX53" fmla="*/ 272979 w 1034979"/>
                  <a:gd name="connsiteY53" fmla="*/ 363589 h 839878"/>
                  <a:gd name="connsiteX54" fmla="*/ 274884 w 1034979"/>
                  <a:gd name="connsiteY54" fmla="*/ 369304 h 839878"/>
                  <a:gd name="connsiteX55" fmla="*/ 276789 w 1034979"/>
                  <a:gd name="connsiteY55" fmla="*/ 375019 h 839878"/>
                  <a:gd name="connsiteX56" fmla="*/ 278694 w 1034979"/>
                  <a:gd name="connsiteY56" fmla="*/ 399784 h 839878"/>
                  <a:gd name="connsiteX57" fmla="*/ 280599 w 1034979"/>
                  <a:gd name="connsiteY57" fmla="*/ 405499 h 839878"/>
                  <a:gd name="connsiteX58" fmla="*/ 278694 w 1034979"/>
                  <a:gd name="connsiteY58" fmla="*/ 424549 h 839878"/>
                  <a:gd name="connsiteX59" fmla="*/ 276789 w 1034979"/>
                  <a:gd name="connsiteY59" fmla="*/ 434074 h 839878"/>
                  <a:gd name="connsiteX60" fmla="*/ 263454 w 1034979"/>
                  <a:gd name="connsiteY60" fmla="*/ 447409 h 839878"/>
                  <a:gd name="connsiteX61" fmla="*/ 252024 w 1034979"/>
                  <a:gd name="connsiteY61" fmla="*/ 455029 h 839878"/>
                  <a:gd name="connsiteX62" fmla="*/ 240594 w 1034979"/>
                  <a:gd name="connsiteY62" fmla="*/ 458839 h 839878"/>
                  <a:gd name="connsiteX63" fmla="*/ 126294 w 1034979"/>
                  <a:gd name="connsiteY63" fmla="*/ 458839 h 839878"/>
                  <a:gd name="connsiteX64" fmla="*/ 120579 w 1034979"/>
                  <a:gd name="connsiteY64" fmla="*/ 460744 h 839878"/>
                  <a:gd name="connsiteX65" fmla="*/ 105339 w 1034979"/>
                  <a:gd name="connsiteY65" fmla="*/ 462649 h 839878"/>
                  <a:gd name="connsiteX66" fmla="*/ 88194 w 1034979"/>
                  <a:gd name="connsiteY66" fmla="*/ 468364 h 839878"/>
                  <a:gd name="connsiteX67" fmla="*/ 82479 w 1034979"/>
                  <a:gd name="connsiteY67" fmla="*/ 470269 h 839878"/>
                  <a:gd name="connsiteX68" fmla="*/ 76764 w 1034979"/>
                  <a:gd name="connsiteY68" fmla="*/ 474079 h 839878"/>
                  <a:gd name="connsiteX69" fmla="*/ 65334 w 1034979"/>
                  <a:gd name="connsiteY69" fmla="*/ 475984 h 839878"/>
                  <a:gd name="connsiteX70" fmla="*/ 27234 w 1034979"/>
                  <a:gd name="connsiteY70" fmla="*/ 477889 h 839878"/>
                  <a:gd name="connsiteX71" fmla="*/ 15804 w 1034979"/>
                  <a:gd name="connsiteY71" fmla="*/ 483604 h 839878"/>
                  <a:gd name="connsiteX72" fmla="*/ 6279 w 1034979"/>
                  <a:gd name="connsiteY72" fmla="*/ 493129 h 839878"/>
                  <a:gd name="connsiteX73" fmla="*/ 4374 w 1034979"/>
                  <a:gd name="connsiteY73" fmla="*/ 498844 h 839878"/>
                  <a:gd name="connsiteX74" fmla="*/ 564 w 1034979"/>
                  <a:gd name="connsiteY74" fmla="*/ 504559 h 839878"/>
                  <a:gd name="connsiteX75" fmla="*/ 6279 w 1034979"/>
                  <a:gd name="connsiteY75" fmla="*/ 536944 h 839878"/>
                  <a:gd name="connsiteX76" fmla="*/ 11994 w 1034979"/>
                  <a:gd name="connsiteY76" fmla="*/ 540754 h 839878"/>
                  <a:gd name="connsiteX77" fmla="*/ 17709 w 1034979"/>
                  <a:gd name="connsiteY77" fmla="*/ 542659 h 839878"/>
                  <a:gd name="connsiteX78" fmla="*/ 145344 w 1034979"/>
                  <a:gd name="connsiteY78" fmla="*/ 540754 h 839878"/>
                  <a:gd name="connsiteX79" fmla="*/ 152964 w 1034979"/>
                  <a:gd name="connsiteY79" fmla="*/ 538849 h 839878"/>
                  <a:gd name="connsiteX80" fmla="*/ 303459 w 1034979"/>
                  <a:gd name="connsiteY80" fmla="*/ 533134 h 839878"/>
                  <a:gd name="connsiteX81" fmla="*/ 318699 w 1034979"/>
                  <a:gd name="connsiteY81" fmla="*/ 540754 h 839878"/>
                  <a:gd name="connsiteX82" fmla="*/ 330129 w 1034979"/>
                  <a:gd name="connsiteY82" fmla="*/ 546469 h 839878"/>
                  <a:gd name="connsiteX83" fmla="*/ 333939 w 1034979"/>
                  <a:gd name="connsiteY83" fmla="*/ 552184 h 839878"/>
                  <a:gd name="connsiteX84" fmla="*/ 339654 w 1034979"/>
                  <a:gd name="connsiteY84" fmla="*/ 554089 h 839878"/>
                  <a:gd name="connsiteX85" fmla="*/ 351084 w 1034979"/>
                  <a:gd name="connsiteY85" fmla="*/ 561709 h 839878"/>
                  <a:gd name="connsiteX86" fmla="*/ 356799 w 1034979"/>
                  <a:gd name="connsiteY86" fmla="*/ 565519 h 839878"/>
                  <a:gd name="connsiteX87" fmla="*/ 360609 w 1034979"/>
                  <a:gd name="connsiteY87" fmla="*/ 571234 h 839878"/>
                  <a:gd name="connsiteX88" fmla="*/ 366324 w 1034979"/>
                  <a:gd name="connsiteY88" fmla="*/ 582664 h 839878"/>
                  <a:gd name="connsiteX89" fmla="*/ 362514 w 1034979"/>
                  <a:gd name="connsiteY89" fmla="*/ 609334 h 839878"/>
                  <a:gd name="connsiteX90" fmla="*/ 358704 w 1034979"/>
                  <a:gd name="connsiteY90" fmla="*/ 615049 h 839878"/>
                  <a:gd name="connsiteX91" fmla="*/ 356799 w 1034979"/>
                  <a:gd name="connsiteY91" fmla="*/ 620764 h 839878"/>
                  <a:gd name="connsiteX92" fmla="*/ 352989 w 1034979"/>
                  <a:gd name="connsiteY92" fmla="*/ 626479 h 839878"/>
                  <a:gd name="connsiteX93" fmla="*/ 351084 w 1034979"/>
                  <a:gd name="connsiteY93" fmla="*/ 632194 h 839878"/>
                  <a:gd name="connsiteX94" fmla="*/ 347274 w 1034979"/>
                  <a:gd name="connsiteY94" fmla="*/ 637909 h 839878"/>
                  <a:gd name="connsiteX95" fmla="*/ 330129 w 1034979"/>
                  <a:gd name="connsiteY95" fmla="*/ 704584 h 839878"/>
                  <a:gd name="connsiteX96" fmla="*/ 328224 w 1034979"/>
                  <a:gd name="connsiteY96" fmla="*/ 756019 h 839878"/>
                  <a:gd name="connsiteX97" fmla="*/ 330129 w 1034979"/>
                  <a:gd name="connsiteY97" fmla="*/ 780784 h 839878"/>
                  <a:gd name="connsiteX98" fmla="*/ 332034 w 1034979"/>
                  <a:gd name="connsiteY98" fmla="*/ 786499 h 839878"/>
                  <a:gd name="connsiteX99" fmla="*/ 335844 w 1034979"/>
                  <a:gd name="connsiteY99" fmla="*/ 790309 h 839878"/>
                  <a:gd name="connsiteX100" fmla="*/ 364419 w 1034979"/>
                  <a:gd name="connsiteY100" fmla="*/ 836029 h 839878"/>
                  <a:gd name="connsiteX101" fmla="*/ 387279 w 1034979"/>
                  <a:gd name="connsiteY101" fmla="*/ 837934 h 839878"/>
                  <a:gd name="connsiteX102" fmla="*/ 392994 w 1034979"/>
                  <a:gd name="connsiteY102" fmla="*/ 832219 h 839878"/>
                  <a:gd name="connsiteX103" fmla="*/ 394899 w 1034979"/>
                  <a:gd name="connsiteY103" fmla="*/ 820789 h 839878"/>
                  <a:gd name="connsiteX104" fmla="*/ 396804 w 1034979"/>
                  <a:gd name="connsiteY104" fmla="*/ 815074 h 839878"/>
                  <a:gd name="connsiteX105" fmla="*/ 398709 w 1034979"/>
                  <a:gd name="connsiteY105" fmla="*/ 797929 h 839878"/>
                  <a:gd name="connsiteX106" fmla="*/ 400614 w 1034979"/>
                  <a:gd name="connsiteY106" fmla="*/ 784594 h 839878"/>
                  <a:gd name="connsiteX107" fmla="*/ 404424 w 1034979"/>
                  <a:gd name="connsiteY107" fmla="*/ 727444 h 839878"/>
                  <a:gd name="connsiteX108" fmla="*/ 410139 w 1034979"/>
                  <a:gd name="connsiteY108" fmla="*/ 716014 h 839878"/>
                  <a:gd name="connsiteX109" fmla="*/ 413949 w 1034979"/>
                  <a:gd name="connsiteY109" fmla="*/ 702679 h 839878"/>
                  <a:gd name="connsiteX110" fmla="*/ 415854 w 1034979"/>
                  <a:gd name="connsiteY110" fmla="*/ 696964 h 839878"/>
                  <a:gd name="connsiteX111" fmla="*/ 417759 w 1034979"/>
                  <a:gd name="connsiteY111" fmla="*/ 683629 h 839878"/>
                  <a:gd name="connsiteX112" fmla="*/ 421569 w 1034979"/>
                  <a:gd name="connsiteY112" fmla="*/ 672199 h 839878"/>
                  <a:gd name="connsiteX113" fmla="*/ 427284 w 1034979"/>
                  <a:gd name="connsiteY113" fmla="*/ 658864 h 839878"/>
                  <a:gd name="connsiteX114" fmla="*/ 436809 w 1034979"/>
                  <a:gd name="connsiteY114" fmla="*/ 647434 h 839878"/>
                  <a:gd name="connsiteX115" fmla="*/ 450144 w 1034979"/>
                  <a:gd name="connsiteY115" fmla="*/ 632194 h 839878"/>
                  <a:gd name="connsiteX116" fmla="*/ 457764 w 1034979"/>
                  <a:gd name="connsiteY116" fmla="*/ 620764 h 839878"/>
                  <a:gd name="connsiteX117" fmla="*/ 461574 w 1034979"/>
                  <a:gd name="connsiteY117" fmla="*/ 609334 h 839878"/>
                  <a:gd name="connsiteX118" fmla="*/ 465384 w 1034979"/>
                  <a:gd name="connsiteY118" fmla="*/ 594094 h 839878"/>
                  <a:gd name="connsiteX119" fmla="*/ 467289 w 1034979"/>
                  <a:gd name="connsiteY119" fmla="*/ 588379 h 839878"/>
                  <a:gd name="connsiteX120" fmla="*/ 507294 w 1034979"/>
                  <a:gd name="connsiteY120" fmla="*/ 582664 h 839878"/>
                  <a:gd name="connsiteX121" fmla="*/ 535869 w 1034979"/>
                  <a:gd name="connsiteY121" fmla="*/ 573139 h 839878"/>
                  <a:gd name="connsiteX122" fmla="*/ 541584 w 1034979"/>
                  <a:gd name="connsiteY122" fmla="*/ 571234 h 839878"/>
                  <a:gd name="connsiteX123" fmla="*/ 547299 w 1034979"/>
                  <a:gd name="connsiteY123" fmla="*/ 569329 h 839878"/>
                  <a:gd name="connsiteX124" fmla="*/ 554919 w 1034979"/>
                  <a:gd name="connsiteY124" fmla="*/ 567424 h 839878"/>
                  <a:gd name="connsiteX125" fmla="*/ 573969 w 1034979"/>
                  <a:gd name="connsiteY125" fmla="*/ 559804 h 839878"/>
                  <a:gd name="connsiteX126" fmla="*/ 585399 w 1034979"/>
                  <a:gd name="connsiteY126" fmla="*/ 555994 h 839878"/>
                  <a:gd name="connsiteX127" fmla="*/ 720654 w 1034979"/>
                  <a:gd name="connsiteY127" fmla="*/ 639814 h 839878"/>
                  <a:gd name="connsiteX128" fmla="*/ 733989 w 1034979"/>
                  <a:gd name="connsiteY128" fmla="*/ 649339 h 839878"/>
                  <a:gd name="connsiteX129" fmla="*/ 743514 w 1034979"/>
                  <a:gd name="connsiteY129" fmla="*/ 651244 h 839878"/>
                  <a:gd name="connsiteX130" fmla="*/ 749229 w 1034979"/>
                  <a:gd name="connsiteY130" fmla="*/ 653149 h 839878"/>
                  <a:gd name="connsiteX131" fmla="*/ 762564 w 1034979"/>
                  <a:gd name="connsiteY131" fmla="*/ 658864 h 839878"/>
                  <a:gd name="connsiteX132" fmla="*/ 777804 w 1034979"/>
                  <a:gd name="connsiteY132" fmla="*/ 656959 h 839878"/>
                  <a:gd name="connsiteX133" fmla="*/ 789234 w 1034979"/>
                  <a:gd name="connsiteY133" fmla="*/ 651244 h 839878"/>
                  <a:gd name="connsiteX134" fmla="*/ 794949 w 1034979"/>
                  <a:gd name="connsiteY134" fmla="*/ 649339 h 839878"/>
                  <a:gd name="connsiteX135" fmla="*/ 802569 w 1034979"/>
                  <a:gd name="connsiteY135" fmla="*/ 632194 h 839878"/>
                  <a:gd name="connsiteX136" fmla="*/ 800664 w 1034979"/>
                  <a:gd name="connsiteY136" fmla="*/ 607429 h 839878"/>
                  <a:gd name="connsiteX137" fmla="*/ 798759 w 1034979"/>
                  <a:gd name="connsiteY137" fmla="*/ 601714 h 839878"/>
                  <a:gd name="connsiteX138" fmla="*/ 796854 w 1034979"/>
                  <a:gd name="connsiteY138" fmla="*/ 594094 h 839878"/>
                  <a:gd name="connsiteX139" fmla="*/ 783519 w 1034979"/>
                  <a:gd name="connsiteY139" fmla="*/ 576949 h 839878"/>
                  <a:gd name="connsiteX140" fmla="*/ 773994 w 1034979"/>
                  <a:gd name="connsiteY140" fmla="*/ 571234 h 839878"/>
                  <a:gd name="connsiteX141" fmla="*/ 648264 w 1034979"/>
                  <a:gd name="connsiteY141" fmla="*/ 479794 h 839878"/>
                  <a:gd name="connsiteX142" fmla="*/ 644454 w 1034979"/>
                  <a:gd name="connsiteY142" fmla="*/ 462649 h 839878"/>
                  <a:gd name="connsiteX143" fmla="*/ 646359 w 1034979"/>
                  <a:gd name="connsiteY143" fmla="*/ 455029 h 839878"/>
                  <a:gd name="connsiteX144" fmla="*/ 650169 w 1034979"/>
                  <a:gd name="connsiteY144" fmla="*/ 437884 h 839878"/>
                  <a:gd name="connsiteX145" fmla="*/ 653979 w 1034979"/>
                  <a:gd name="connsiteY145" fmla="*/ 432169 h 839878"/>
                  <a:gd name="connsiteX146" fmla="*/ 655884 w 1034979"/>
                  <a:gd name="connsiteY146" fmla="*/ 426454 h 839878"/>
                  <a:gd name="connsiteX147" fmla="*/ 661599 w 1034979"/>
                  <a:gd name="connsiteY147" fmla="*/ 424549 h 839878"/>
                  <a:gd name="connsiteX148" fmla="*/ 671124 w 1034979"/>
                  <a:gd name="connsiteY148" fmla="*/ 413119 h 839878"/>
                  <a:gd name="connsiteX149" fmla="*/ 724464 w 1034979"/>
                  <a:gd name="connsiteY149" fmla="*/ 405499 h 839878"/>
                  <a:gd name="connsiteX150" fmla="*/ 842574 w 1034979"/>
                  <a:gd name="connsiteY150" fmla="*/ 407404 h 839878"/>
                  <a:gd name="connsiteX151" fmla="*/ 871149 w 1034979"/>
                  <a:gd name="connsiteY151" fmla="*/ 409309 h 839878"/>
                  <a:gd name="connsiteX152" fmla="*/ 899724 w 1034979"/>
                  <a:gd name="connsiteY152" fmla="*/ 415024 h 839878"/>
                  <a:gd name="connsiteX153" fmla="*/ 922584 w 1034979"/>
                  <a:gd name="connsiteY153" fmla="*/ 418834 h 839878"/>
                  <a:gd name="connsiteX154" fmla="*/ 951159 w 1034979"/>
                  <a:gd name="connsiteY154" fmla="*/ 424549 h 839878"/>
                  <a:gd name="connsiteX155" fmla="*/ 956874 w 1034979"/>
                  <a:gd name="connsiteY155" fmla="*/ 424549 h 839878"/>
                  <a:gd name="connsiteX156" fmla="*/ 1002594 w 1034979"/>
                  <a:gd name="connsiteY156" fmla="*/ 422644 h 839878"/>
                  <a:gd name="connsiteX157" fmla="*/ 1031169 w 1034979"/>
                  <a:gd name="connsiteY157" fmla="*/ 415024 h 839878"/>
                  <a:gd name="connsiteX158" fmla="*/ 1034979 w 1034979"/>
                  <a:gd name="connsiteY158" fmla="*/ 409309 h 839878"/>
                  <a:gd name="connsiteX159" fmla="*/ 1033074 w 1034979"/>
                  <a:gd name="connsiteY159" fmla="*/ 390259 h 839878"/>
                  <a:gd name="connsiteX160" fmla="*/ 1027359 w 1034979"/>
                  <a:gd name="connsiteY160" fmla="*/ 386449 h 839878"/>
                  <a:gd name="connsiteX161" fmla="*/ 1012119 w 1034979"/>
                  <a:gd name="connsiteY161" fmla="*/ 384544 h 839878"/>
                  <a:gd name="connsiteX162" fmla="*/ 1006404 w 1034979"/>
                  <a:gd name="connsiteY162" fmla="*/ 382639 h 839878"/>
                  <a:gd name="connsiteX163" fmla="*/ 998784 w 1034979"/>
                  <a:gd name="connsiteY163" fmla="*/ 380734 h 839878"/>
                  <a:gd name="connsiteX164" fmla="*/ 987354 w 1034979"/>
                  <a:gd name="connsiteY164" fmla="*/ 373114 h 839878"/>
                  <a:gd name="connsiteX165" fmla="*/ 975924 w 1034979"/>
                  <a:gd name="connsiteY165" fmla="*/ 369304 h 839878"/>
                  <a:gd name="connsiteX166" fmla="*/ 970209 w 1034979"/>
                  <a:gd name="connsiteY166" fmla="*/ 367399 h 839878"/>
                  <a:gd name="connsiteX167" fmla="*/ 962589 w 1034979"/>
                  <a:gd name="connsiteY167" fmla="*/ 365494 h 839878"/>
                  <a:gd name="connsiteX168" fmla="*/ 956874 w 1034979"/>
                  <a:gd name="connsiteY168" fmla="*/ 363589 h 839878"/>
                  <a:gd name="connsiteX169" fmla="*/ 935919 w 1034979"/>
                  <a:gd name="connsiteY169" fmla="*/ 357874 h 839878"/>
                  <a:gd name="connsiteX170" fmla="*/ 930204 w 1034979"/>
                  <a:gd name="connsiteY170" fmla="*/ 355969 h 839878"/>
                  <a:gd name="connsiteX171" fmla="*/ 825429 w 1034979"/>
                  <a:gd name="connsiteY171" fmla="*/ 357874 h 839878"/>
                  <a:gd name="connsiteX172" fmla="*/ 819714 w 1034979"/>
                  <a:gd name="connsiteY172" fmla="*/ 359779 h 839878"/>
                  <a:gd name="connsiteX173" fmla="*/ 730179 w 1034979"/>
                  <a:gd name="connsiteY173" fmla="*/ 361684 h 839878"/>
                  <a:gd name="connsiteX174" fmla="*/ 716844 w 1034979"/>
                  <a:gd name="connsiteY174" fmla="*/ 365494 h 839878"/>
                  <a:gd name="connsiteX175" fmla="*/ 695889 w 1034979"/>
                  <a:gd name="connsiteY175" fmla="*/ 367399 h 839878"/>
                  <a:gd name="connsiteX176" fmla="*/ 669219 w 1034979"/>
                  <a:gd name="connsiteY176" fmla="*/ 369304 h 839878"/>
                  <a:gd name="connsiteX177" fmla="*/ 669219 w 1034979"/>
                  <a:gd name="connsiteY177" fmla="*/ 369304 h 839878"/>
                  <a:gd name="connsiteX178" fmla="*/ 646359 w 1034979"/>
                  <a:gd name="connsiteY178" fmla="*/ 373114 h 839878"/>
                  <a:gd name="connsiteX179" fmla="*/ 642549 w 1034979"/>
                  <a:gd name="connsiteY179" fmla="*/ 361684 h 839878"/>
                  <a:gd name="connsiteX180" fmla="*/ 640644 w 1034979"/>
                  <a:gd name="connsiteY180" fmla="*/ 355969 h 839878"/>
                  <a:gd name="connsiteX181" fmla="*/ 642549 w 1034979"/>
                  <a:gd name="connsiteY181" fmla="*/ 338824 h 839878"/>
                  <a:gd name="connsiteX182" fmla="*/ 644454 w 1034979"/>
                  <a:gd name="connsiteY182" fmla="*/ 333109 h 839878"/>
                  <a:gd name="connsiteX183" fmla="*/ 661599 w 1034979"/>
                  <a:gd name="connsiteY183" fmla="*/ 323584 h 839878"/>
                  <a:gd name="connsiteX184" fmla="*/ 673029 w 1034979"/>
                  <a:gd name="connsiteY184" fmla="*/ 315964 h 839878"/>
                  <a:gd name="connsiteX185" fmla="*/ 674934 w 1034979"/>
                  <a:gd name="connsiteY185" fmla="*/ 310249 h 839878"/>
                  <a:gd name="connsiteX186" fmla="*/ 680649 w 1034979"/>
                  <a:gd name="connsiteY186" fmla="*/ 308344 h 839878"/>
                  <a:gd name="connsiteX187" fmla="*/ 686364 w 1034979"/>
                  <a:gd name="connsiteY187" fmla="*/ 304534 h 839878"/>
                  <a:gd name="connsiteX188" fmla="*/ 695889 w 1034979"/>
                  <a:gd name="connsiteY188" fmla="*/ 295009 h 839878"/>
                  <a:gd name="connsiteX189" fmla="*/ 705414 w 1034979"/>
                  <a:gd name="connsiteY189" fmla="*/ 283579 h 839878"/>
                  <a:gd name="connsiteX190" fmla="*/ 716844 w 1034979"/>
                  <a:gd name="connsiteY190" fmla="*/ 275959 h 839878"/>
                  <a:gd name="connsiteX191" fmla="*/ 732084 w 1034979"/>
                  <a:gd name="connsiteY191" fmla="*/ 262624 h 839878"/>
                  <a:gd name="connsiteX192" fmla="*/ 741609 w 1034979"/>
                  <a:gd name="connsiteY192" fmla="*/ 251194 h 839878"/>
                  <a:gd name="connsiteX193" fmla="*/ 753039 w 1034979"/>
                  <a:gd name="connsiteY193" fmla="*/ 241669 h 839878"/>
                  <a:gd name="connsiteX194" fmla="*/ 758754 w 1034979"/>
                  <a:gd name="connsiteY194" fmla="*/ 230239 h 839878"/>
                  <a:gd name="connsiteX195" fmla="*/ 760659 w 1034979"/>
                  <a:gd name="connsiteY195" fmla="*/ 224524 h 839878"/>
                  <a:gd name="connsiteX196" fmla="*/ 766374 w 1034979"/>
                  <a:gd name="connsiteY196" fmla="*/ 213094 h 839878"/>
                  <a:gd name="connsiteX197" fmla="*/ 764469 w 1034979"/>
                  <a:gd name="connsiteY197" fmla="*/ 197854 h 839878"/>
                  <a:gd name="connsiteX198" fmla="*/ 758754 w 1034979"/>
                  <a:gd name="connsiteY198" fmla="*/ 195949 h 839878"/>
                  <a:gd name="connsiteX199" fmla="*/ 737799 w 1034979"/>
                  <a:gd name="connsiteY199" fmla="*/ 197854 h 839878"/>
                  <a:gd name="connsiteX200" fmla="*/ 732084 w 1034979"/>
                  <a:gd name="connsiteY200" fmla="*/ 201664 h 839878"/>
                  <a:gd name="connsiteX201" fmla="*/ 720654 w 1034979"/>
                  <a:gd name="connsiteY201" fmla="*/ 205474 h 839878"/>
                  <a:gd name="connsiteX202" fmla="*/ 716844 w 1034979"/>
                  <a:gd name="connsiteY202" fmla="*/ 211189 h 839878"/>
                  <a:gd name="connsiteX203" fmla="*/ 711129 w 1034979"/>
                  <a:gd name="connsiteY203" fmla="*/ 213094 h 839878"/>
                  <a:gd name="connsiteX204" fmla="*/ 705414 w 1034979"/>
                  <a:gd name="connsiteY204" fmla="*/ 216904 h 839878"/>
                  <a:gd name="connsiteX205" fmla="*/ 699699 w 1034979"/>
                  <a:gd name="connsiteY205" fmla="*/ 222619 h 839878"/>
                  <a:gd name="connsiteX206" fmla="*/ 692079 w 1034979"/>
                  <a:gd name="connsiteY206" fmla="*/ 226429 h 839878"/>
                  <a:gd name="connsiteX207" fmla="*/ 650169 w 1034979"/>
                  <a:gd name="connsiteY207" fmla="*/ 255004 h 839878"/>
                  <a:gd name="connsiteX208" fmla="*/ 636834 w 1034979"/>
                  <a:gd name="connsiteY208" fmla="*/ 266434 h 839878"/>
                  <a:gd name="connsiteX209" fmla="*/ 627309 w 1034979"/>
                  <a:gd name="connsiteY209" fmla="*/ 283579 h 839878"/>
                  <a:gd name="connsiteX210" fmla="*/ 602544 w 1034979"/>
                  <a:gd name="connsiteY210" fmla="*/ 289294 h 839878"/>
                  <a:gd name="connsiteX211" fmla="*/ 589209 w 1034979"/>
                  <a:gd name="connsiteY211" fmla="*/ 293104 h 839878"/>
                  <a:gd name="connsiteX212" fmla="*/ 573969 w 1034979"/>
                  <a:gd name="connsiteY212" fmla="*/ 291199 h 839878"/>
                  <a:gd name="connsiteX213" fmla="*/ 562539 w 1034979"/>
                  <a:gd name="connsiteY213" fmla="*/ 287389 h 839878"/>
                  <a:gd name="connsiteX214" fmla="*/ 551109 w 1034979"/>
                  <a:gd name="connsiteY214" fmla="*/ 283579 h 839878"/>
                  <a:gd name="connsiteX215" fmla="*/ 539679 w 1034979"/>
                  <a:gd name="connsiteY215" fmla="*/ 279769 h 839878"/>
                  <a:gd name="connsiteX216" fmla="*/ 533964 w 1034979"/>
                  <a:gd name="connsiteY216" fmla="*/ 277864 h 839878"/>
                  <a:gd name="connsiteX217" fmla="*/ 528249 w 1034979"/>
                  <a:gd name="connsiteY217" fmla="*/ 274054 h 839878"/>
                  <a:gd name="connsiteX218" fmla="*/ 516819 w 1034979"/>
                  <a:gd name="connsiteY218" fmla="*/ 268339 h 839878"/>
                  <a:gd name="connsiteX219" fmla="*/ 509199 w 1034979"/>
                  <a:gd name="connsiteY219" fmla="*/ 256909 h 839878"/>
                  <a:gd name="connsiteX220" fmla="*/ 505389 w 1034979"/>
                  <a:gd name="connsiteY220" fmla="*/ 235954 h 839878"/>
                  <a:gd name="connsiteX221" fmla="*/ 507294 w 1034979"/>
                  <a:gd name="connsiteY221" fmla="*/ 171184 h 839878"/>
                  <a:gd name="connsiteX222" fmla="*/ 513009 w 1034979"/>
                  <a:gd name="connsiteY222" fmla="*/ 157849 h 839878"/>
                  <a:gd name="connsiteX223" fmla="*/ 505996 w 1034979"/>
                  <a:gd name="connsiteY223" fmla="*/ 73485 h 839878"/>
                  <a:gd name="connsiteX224" fmla="*/ 464358 w 1034979"/>
                  <a:gd name="connsiteY224" fmla="*/ 11248 h 839878"/>
                  <a:gd name="connsiteX225" fmla="*/ 433083 w 1034979"/>
                  <a:gd name="connsiteY225" fmla="*/ 68523 h 839878"/>
                  <a:gd name="connsiteX226" fmla="*/ 425379 w 1034979"/>
                  <a:gd name="connsiteY226" fmla="*/ 137103 h 839878"/>
                  <a:gd name="connsiteX227" fmla="*/ 417759 w 1034979"/>
                  <a:gd name="connsiteY227" fmla="*/ 169279 h 839878"/>
                  <a:gd name="connsiteX228" fmla="*/ 413949 w 1034979"/>
                  <a:gd name="connsiteY228" fmla="*/ 186424 h 839878"/>
                  <a:gd name="connsiteX229" fmla="*/ 417759 w 1034979"/>
                  <a:gd name="connsiteY229" fmla="*/ 207379 h 839878"/>
                  <a:gd name="connsiteX230" fmla="*/ 421569 w 1034979"/>
                  <a:gd name="connsiteY230" fmla="*/ 213094 h 839878"/>
                  <a:gd name="connsiteX231" fmla="*/ 425379 w 1034979"/>
                  <a:gd name="connsiteY231" fmla="*/ 224524 h 839878"/>
                  <a:gd name="connsiteX232" fmla="*/ 423474 w 1034979"/>
                  <a:gd name="connsiteY232" fmla="*/ 251194 h 839878"/>
                  <a:gd name="connsiteX233" fmla="*/ 417759 w 1034979"/>
                  <a:gd name="connsiteY233" fmla="*/ 253099 h 839878"/>
                  <a:gd name="connsiteX234" fmla="*/ 412044 w 1034979"/>
                  <a:gd name="connsiteY234" fmla="*/ 256909 h 839878"/>
                  <a:gd name="connsiteX235" fmla="*/ 421569 w 1034979"/>
                  <a:gd name="connsiteY235" fmla="*/ 253099 h 839878"/>
                  <a:gd name="connsiteX0" fmla="*/ 421569 w 1034979"/>
                  <a:gd name="connsiteY0" fmla="*/ 253099 h 839878"/>
                  <a:gd name="connsiteX1" fmla="*/ 421569 w 1034979"/>
                  <a:gd name="connsiteY1" fmla="*/ 253099 h 839878"/>
                  <a:gd name="connsiteX2" fmla="*/ 394899 w 1034979"/>
                  <a:gd name="connsiteY2" fmla="*/ 262624 h 839878"/>
                  <a:gd name="connsiteX3" fmla="*/ 387279 w 1034979"/>
                  <a:gd name="connsiteY3" fmla="*/ 264529 h 839878"/>
                  <a:gd name="connsiteX4" fmla="*/ 356799 w 1034979"/>
                  <a:gd name="connsiteY4" fmla="*/ 266434 h 839878"/>
                  <a:gd name="connsiteX5" fmla="*/ 351084 w 1034979"/>
                  <a:gd name="connsiteY5" fmla="*/ 270244 h 839878"/>
                  <a:gd name="connsiteX6" fmla="*/ 339654 w 1034979"/>
                  <a:gd name="connsiteY6" fmla="*/ 279769 h 839878"/>
                  <a:gd name="connsiteX7" fmla="*/ 328224 w 1034979"/>
                  <a:gd name="connsiteY7" fmla="*/ 283579 h 839878"/>
                  <a:gd name="connsiteX8" fmla="*/ 312984 w 1034979"/>
                  <a:gd name="connsiteY8" fmla="*/ 289294 h 839878"/>
                  <a:gd name="connsiteX9" fmla="*/ 265359 w 1034979"/>
                  <a:gd name="connsiteY9" fmla="*/ 285484 h 839878"/>
                  <a:gd name="connsiteX10" fmla="*/ 253929 w 1034979"/>
                  <a:gd name="connsiteY10" fmla="*/ 281674 h 839878"/>
                  <a:gd name="connsiteX11" fmla="*/ 242499 w 1034979"/>
                  <a:gd name="connsiteY11" fmla="*/ 277864 h 839878"/>
                  <a:gd name="connsiteX12" fmla="*/ 236784 w 1034979"/>
                  <a:gd name="connsiteY12" fmla="*/ 275959 h 839878"/>
                  <a:gd name="connsiteX13" fmla="*/ 231069 w 1034979"/>
                  <a:gd name="connsiteY13" fmla="*/ 274054 h 839878"/>
                  <a:gd name="connsiteX14" fmla="*/ 219639 w 1034979"/>
                  <a:gd name="connsiteY14" fmla="*/ 272149 h 839878"/>
                  <a:gd name="connsiteX15" fmla="*/ 213924 w 1034979"/>
                  <a:gd name="connsiteY15" fmla="*/ 270244 h 839878"/>
                  <a:gd name="connsiteX16" fmla="*/ 206304 w 1034979"/>
                  <a:gd name="connsiteY16" fmla="*/ 268339 h 839878"/>
                  <a:gd name="connsiteX17" fmla="*/ 194874 w 1034979"/>
                  <a:gd name="connsiteY17" fmla="*/ 264529 h 839878"/>
                  <a:gd name="connsiteX18" fmla="*/ 189159 w 1034979"/>
                  <a:gd name="connsiteY18" fmla="*/ 262624 h 839878"/>
                  <a:gd name="connsiteX19" fmla="*/ 181539 w 1034979"/>
                  <a:gd name="connsiteY19" fmla="*/ 260719 h 839878"/>
                  <a:gd name="connsiteX20" fmla="*/ 170109 w 1034979"/>
                  <a:gd name="connsiteY20" fmla="*/ 255004 h 839878"/>
                  <a:gd name="connsiteX21" fmla="*/ 164394 w 1034979"/>
                  <a:gd name="connsiteY21" fmla="*/ 251194 h 839878"/>
                  <a:gd name="connsiteX22" fmla="*/ 156774 w 1034979"/>
                  <a:gd name="connsiteY22" fmla="*/ 239764 h 839878"/>
                  <a:gd name="connsiteX23" fmla="*/ 145344 w 1034979"/>
                  <a:gd name="connsiteY23" fmla="*/ 235954 h 839878"/>
                  <a:gd name="connsiteX24" fmla="*/ 139629 w 1034979"/>
                  <a:gd name="connsiteY24" fmla="*/ 232144 h 839878"/>
                  <a:gd name="connsiteX25" fmla="*/ 133914 w 1034979"/>
                  <a:gd name="connsiteY25" fmla="*/ 230239 h 839878"/>
                  <a:gd name="connsiteX26" fmla="*/ 116769 w 1034979"/>
                  <a:gd name="connsiteY26" fmla="*/ 226429 h 839878"/>
                  <a:gd name="connsiteX27" fmla="*/ 111054 w 1034979"/>
                  <a:gd name="connsiteY27" fmla="*/ 220714 h 839878"/>
                  <a:gd name="connsiteX28" fmla="*/ 101529 w 1034979"/>
                  <a:gd name="connsiteY28" fmla="*/ 203569 h 839878"/>
                  <a:gd name="connsiteX29" fmla="*/ 84384 w 1034979"/>
                  <a:gd name="connsiteY29" fmla="*/ 195949 h 839878"/>
                  <a:gd name="connsiteX30" fmla="*/ 78669 w 1034979"/>
                  <a:gd name="connsiteY30" fmla="*/ 194044 h 839878"/>
                  <a:gd name="connsiteX31" fmla="*/ 59619 w 1034979"/>
                  <a:gd name="connsiteY31" fmla="*/ 197854 h 839878"/>
                  <a:gd name="connsiteX32" fmla="*/ 53904 w 1034979"/>
                  <a:gd name="connsiteY32" fmla="*/ 201664 h 839878"/>
                  <a:gd name="connsiteX33" fmla="*/ 50094 w 1034979"/>
                  <a:gd name="connsiteY33" fmla="*/ 207379 h 839878"/>
                  <a:gd name="connsiteX34" fmla="*/ 46284 w 1034979"/>
                  <a:gd name="connsiteY34" fmla="*/ 218809 h 839878"/>
                  <a:gd name="connsiteX35" fmla="*/ 50094 w 1034979"/>
                  <a:gd name="connsiteY35" fmla="*/ 256909 h 839878"/>
                  <a:gd name="connsiteX36" fmla="*/ 53904 w 1034979"/>
                  <a:gd name="connsiteY36" fmla="*/ 262624 h 839878"/>
                  <a:gd name="connsiteX37" fmla="*/ 59619 w 1034979"/>
                  <a:gd name="connsiteY37" fmla="*/ 266434 h 839878"/>
                  <a:gd name="connsiteX38" fmla="*/ 63429 w 1034979"/>
                  <a:gd name="connsiteY38" fmla="*/ 272149 h 839878"/>
                  <a:gd name="connsiteX39" fmla="*/ 80574 w 1034979"/>
                  <a:gd name="connsiteY39" fmla="*/ 281674 h 839878"/>
                  <a:gd name="connsiteX40" fmla="*/ 103434 w 1034979"/>
                  <a:gd name="connsiteY40" fmla="*/ 283579 h 839878"/>
                  <a:gd name="connsiteX41" fmla="*/ 124389 w 1034979"/>
                  <a:gd name="connsiteY41" fmla="*/ 289294 h 839878"/>
                  <a:gd name="connsiteX42" fmla="*/ 130104 w 1034979"/>
                  <a:gd name="connsiteY42" fmla="*/ 291199 h 839878"/>
                  <a:gd name="connsiteX43" fmla="*/ 135819 w 1034979"/>
                  <a:gd name="connsiteY43" fmla="*/ 296914 h 839878"/>
                  <a:gd name="connsiteX44" fmla="*/ 143439 w 1034979"/>
                  <a:gd name="connsiteY44" fmla="*/ 298819 h 839878"/>
                  <a:gd name="connsiteX45" fmla="*/ 166299 w 1034979"/>
                  <a:gd name="connsiteY45" fmla="*/ 302629 h 839878"/>
                  <a:gd name="connsiteX46" fmla="*/ 191064 w 1034979"/>
                  <a:gd name="connsiteY46" fmla="*/ 308344 h 839878"/>
                  <a:gd name="connsiteX47" fmla="*/ 208209 w 1034979"/>
                  <a:gd name="connsiteY47" fmla="*/ 314059 h 839878"/>
                  <a:gd name="connsiteX48" fmla="*/ 213924 w 1034979"/>
                  <a:gd name="connsiteY48" fmla="*/ 315964 h 839878"/>
                  <a:gd name="connsiteX49" fmla="*/ 229164 w 1034979"/>
                  <a:gd name="connsiteY49" fmla="*/ 319774 h 839878"/>
                  <a:gd name="connsiteX50" fmla="*/ 248214 w 1034979"/>
                  <a:gd name="connsiteY50" fmla="*/ 325489 h 839878"/>
                  <a:gd name="connsiteX51" fmla="*/ 253929 w 1034979"/>
                  <a:gd name="connsiteY51" fmla="*/ 329299 h 839878"/>
                  <a:gd name="connsiteX52" fmla="*/ 267264 w 1034979"/>
                  <a:gd name="connsiteY52" fmla="*/ 344539 h 839878"/>
                  <a:gd name="connsiteX53" fmla="*/ 272979 w 1034979"/>
                  <a:gd name="connsiteY53" fmla="*/ 363589 h 839878"/>
                  <a:gd name="connsiteX54" fmla="*/ 274884 w 1034979"/>
                  <a:gd name="connsiteY54" fmla="*/ 369304 h 839878"/>
                  <a:gd name="connsiteX55" fmla="*/ 276789 w 1034979"/>
                  <a:gd name="connsiteY55" fmla="*/ 375019 h 839878"/>
                  <a:gd name="connsiteX56" fmla="*/ 278694 w 1034979"/>
                  <a:gd name="connsiteY56" fmla="*/ 399784 h 839878"/>
                  <a:gd name="connsiteX57" fmla="*/ 280599 w 1034979"/>
                  <a:gd name="connsiteY57" fmla="*/ 405499 h 839878"/>
                  <a:gd name="connsiteX58" fmla="*/ 278694 w 1034979"/>
                  <a:gd name="connsiteY58" fmla="*/ 424549 h 839878"/>
                  <a:gd name="connsiteX59" fmla="*/ 276789 w 1034979"/>
                  <a:gd name="connsiteY59" fmla="*/ 434074 h 839878"/>
                  <a:gd name="connsiteX60" fmla="*/ 263454 w 1034979"/>
                  <a:gd name="connsiteY60" fmla="*/ 447409 h 839878"/>
                  <a:gd name="connsiteX61" fmla="*/ 252024 w 1034979"/>
                  <a:gd name="connsiteY61" fmla="*/ 455029 h 839878"/>
                  <a:gd name="connsiteX62" fmla="*/ 240594 w 1034979"/>
                  <a:gd name="connsiteY62" fmla="*/ 458839 h 839878"/>
                  <a:gd name="connsiteX63" fmla="*/ 126294 w 1034979"/>
                  <a:gd name="connsiteY63" fmla="*/ 458839 h 839878"/>
                  <a:gd name="connsiteX64" fmla="*/ 120579 w 1034979"/>
                  <a:gd name="connsiteY64" fmla="*/ 460744 h 839878"/>
                  <a:gd name="connsiteX65" fmla="*/ 105339 w 1034979"/>
                  <a:gd name="connsiteY65" fmla="*/ 462649 h 839878"/>
                  <a:gd name="connsiteX66" fmla="*/ 88194 w 1034979"/>
                  <a:gd name="connsiteY66" fmla="*/ 468364 h 839878"/>
                  <a:gd name="connsiteX67" fmla="*/ 82479 w 1034979"/>
                  <a:gd name="connsiteY67" fmla="*/ 470269 h 839878"/>
                  <a:gd name="connsiteX68" fmla="*/ 76764 w 1034979"/>
                  <a:gd name="connsiteY68" fmla="*/ 474079 h 839878"/>
                  <a:gd name="connsiteX69" fmla="*/ 65334 w 1034979"/>
                  <a:gd name="connsiteY69" fmla="*/ 475984 h 839878"/>
                  <a:gd name="connsiteX70" fmla="*/ 27234 w 1034979"/>
                  <a:gd name="connsiteY70" fmla="*/ 477889 h 839878"/>
                  <a:gd name="connsiteX71" fmla="*/ 15804 w 1034979"/>
                  <a:gd name="connsiteY71" fmla="*/ 483604 h 839878"/>
                  <a:gd name="connsiteX72" fmla="*/ 6279 w 1034979"/>
                  <a:gd name="connsiteY72" fmla="*/ 493129 h 839878"/>
                  <a:gd name="connsiteX73" fmla="*/ 4374 w 1034979"/>
                  <a:gd name="connsiteY73" fmla="*/ 498844 h 839878"/>
                  <a:gd name="connsiteX74" fmla="*/ 564 w 1034979"/>
                  <a:gd name="connsiteY74" fmla="*/ 504559 h 839878"/>
                  <a:gd name="connsiteX75" fmla="*/ 6279 w 1034979"/>
                  <a:gd name="connsiteY75" fmla="*/ 536944 h 839878"/>
                  <a:gd name="connsiteX76" fmla="*/ 11994 w 1034979"/>
                  <a:gd name="connsiteY76" fmla="*/ 540754 h 839878"/>
                  <a:gd name="connsiteX77" fmla="*/ 17709 w 1034979"/>
                  <a:gd name="connsiteY77" fmla="*/ 542659 h 839878"/>
                  <a:gd name="connsiteX78" fmla="*/ 145344 w 1034979"/>
                  <a:gd name="connsiteY78" fmla="*/ 540754 h 839878"/>
                  <a:gd name="connsiteX79" fmla="*/ 152964 w 1034979"/>
                  <a:gd name="connsiteY79" fmla="*/ 538849 h 839878"/>
                  <a:gd name="connsiteX80" fmla="*/ 303459 w 1034979"/>
                  <a:gd name="connsiteY80" fmla="*/ 533134 h 839878"/>
                  <a:gd name="connsiteX81" fmla="*/ 318699 w 1034979"/>
                  <a:gd name="connsiteY81" fmla="*/ 540754 h 839878"/>
                  <a:gd name="connsiteX82" fmla="*/ 330129 w 1034979"/>
                  <a:gd name="connsiteY82" fmla="*/ 546469 h 839878"/>
                  <a:gd name="connsiteX83" fmla="*/ 333939 w 1034979"/>
                  <a:gd name="connsiteY83" fmla="*/ 552184 h 839878"/>
                  <a:gd name="connsiteX84" fmla="*/ 339654 w 1034979"/>
                  <a:gd name="connsiteY84" fmla="*/ 554089 h 839878"/>
                  <a:gd name="connsiteX85" fmla="*/ 351084 w 1034979"/>
                  <a:gd name="connsiteY85" fmla="*/ 561709 h 839878"/>
                  <a:gd name="connsiteX86" fmla="*/ 356799 w 1034979"/>
                  <a:gd name="connsiteY86" fmla="*/ 565519 h 839878"/>
                  <a:gd name="connsiteX87" fmla="*/ 360609 w 1034979"/>
                  <a:gd name="connsiteY87" fmla="*/ 571234 h 839878"/>
                  <a:gd name="connsiteX88" fmla="*/ 366324 w 1034979"/>
                  <a:gd name="connsiteY88" fmla="*/ 582664 h 839878"/>
                  <a:gd name="connsiteX89" fmla="*/ 362514 w 1034979"/>
                  <a:gd name="connsiteY89" fmla="*/ 609334 h 839878"/>
                  <a:gd name="connsiteX90" fmla="*/ 358704 w 1034979"/>
                  <a:gd name="connsiteY90" fmla="*/ 615049 h 839878"/>
                  <a:gd name="connsiteX91" fmla="*/ 356799 w 1034979"/>
                  <a:gd name="connsiteY91" fmla="*/ 620764 h 839878"/>
                  <a:gd name="connsiteX92" fmla="*/ 352989 w 1034979"/>
                  <a:gd name="connsiteY92" fmla="*/ 626479 h 839878"/>
                  <a:gd name="connsiteX93" fmla="*/ 351084 w 1034979"/>
                  <a:gd name="connsiteY93" fmla="*/ 632194 h 839878"/>
                  <a:gd name="connsiteX94" fmla="*/ 347274 w 1034979"/>
                  <a:gd name="connsiteY94" fmla="*/ 637909 h 839878"/>
                  <a:gd name="connsiteX95" fmla="*/ 330129 w 1034979"/>
                  <a:gd name="connsiteY95" fmla="*/ 704584 h 839878"/>
                  <a:gd name="connsiteX96" fmla="*/ 328224 w 1034979"/>
                  <a:gd name="connsiteY96" fmla="*/ 756019 h 839878"/>
                  <a:gd name="connsiteX97" fmla="*/ 330129 w 1034979"/>
                  <a:gd name="connsiteY97" fmla="*/ 780784 h 839878"/>
                  <a:gd name="connsiteX98" fmla="*/ 332034 w 1034979"/>
                  <a:gd name="connsiteY98" fmla="*/ 786499 h 839878"/>
                  <a:gd name="connsiteX99" fmla="*/ 335844 w 1034979"/>
                  <a:gd name="connsiteY99" fmla="*/ 790309 h 839878"/>
                  <a:gd name="connsiteX100" fmla="*/ 364419 w 1034979"/>
                  <a:gd name="connsiteY100" fmla="*/ 836029 h 839878"/>
                  <a:gd name="connsiteX101" fmla="*/ 387279 w 1034979"/>
                  <a:gd name="connsiteY101" fmla="*/ 837934 h 839878"/>
                  <a:gd name="connsiteX102" fmla="*/ 392994 w 1034979"/>
                  <a:gd name="connsiteY102" fmla="*/ 832219 h 839878"/>
                  <a:gd name="connsiteX103" fmla="*/ 394899 w 1034979"/>
                  <a:gd name="connsiteY103" fmla="*/ 820789 h 839878"/>
                  <a:gd name="connsiteX104" fmla="*/ 396804 w 1034979"/>
                  <a:gd name="connsiteY104" fmla="*/ 815074 h 839878"/>
                  <a:gd name="connsiteX105" fmla="*/ 398709 w 1034979"/>
                  <a:gd name="connsiteY105" fmla="*/ 797929 h 839878"/>
                  <a:gd name="connsiteX106" fmla="*/ 400614 w 1034979"/>
                  <a:gd name="connsiteY106" fmla="*/ 784594 h 839878"/>
                  <a:gd name="connsiteX107" fmla="*/ 404424 w 1034979"/>
                  <a:gd name="connsiteY107" fmla="*/ 727444 h 839878"/>
                  <a:gd name="connsiteX108" fmla="*/ 410139 w 1034979"/>
                  <a:gd name="connsiteY108" fmla="*/ 716014 h 839878"/>
                  <a:gd name="connsiteX109" fmla="*/ 413949 w 1034979"/>
                  <a:gd name="connsiteY109" fmla="*/ 702679 h 839878"/>
                  <a:gd name="connsiteX110" fmla="*/ 415854 w 1034979"/>
                  <a:gd name="connsiteY110" fmla="*/ 696964 h 839878"/>
                  <a:gd name="connsiteX111" fmla="*/ 417759 w 1034979"/>
                  <a:gd name="connsiteY111" fmla="*/ 683629 h 839878"/>
                  <a:gd name="connsiteX112" fmla="*/ 421569 w 1034979"/>
                  <a:gd name="connsiteY112" fmla="*/ 672199 h 839878"/>
                  <a:gd name="connsiteX113" fmla="*/ 427284 w 1034979"/>
                  <a:gd name="connsiteY113" fmla="*/ 658864 h 839878"/>
                  <a:gd name="connsiteX114" fmla="*/ 436809 w 1034979"/>
                  <a:gd name="connsiteY114" fmla="*/ 647434 h 839878"/>
                  <a:gd name="connsiteX115" fmla="*/ 450144 w 1034979"/>
                  <a:gd name="connsiteY115" fmla="*/ 632194 h 839878"/>
                  <a:gd name="connsiteX116" fmla="*/ 457764 w 1034979"/>
                  <a:gd name="connsiteY116" fmla="*/ 620764 h 839878"/>
                  <a:gd name="connsiteX117" fmla="*/ 461574 w 1034979"/>
                  <a:gd name="connsiteY117" fmla="*/ 609334 h 839878"/>
                  <a:gd name="connsiteX118" fmla="*/ 465384 w 1034979"/>
                  <a:gd name="connsiteY118" fmla="*/ 594094 h 839878"/>
                  <a:gd name="connsiteX119" fmla="*/ 467289 w 1034979"/>
                  <a:gd name="connsiteY119" fmla="*/ 588379 h 839878"/>
                  <a:gd name="connsiteX120" fmla="*/ 507294 w 1034979"/>
                  <a:gd name="connsiteY120" fmla="*/ 582664 h 839878"/>
                  <a:gd name="connsiteX121" fmla="*/ 535869 w 1034979"/>
                  <a:gd name="connsiteY121" fmla="*/ 573139 h 839878"/>
                  <a:gd name="connsiteX122" fmla="*/ 541584 w 1034979"/>
                  <a:gd name="connsiteY122" fmla="*/ 571234 h 839878"/>
                  <a:gd name="connsiteX123" fmla="*/ 547299 w 1034979"/>
                  <a:gd name="connsiteY123" fmla="*/ 569329 h 839878"/>
                  <a:gd name="connsiteX124" fmla="*/ 554919 w 1034979"/>
                  <a:gd name="connsiteY124" fmla="*/ 567424 h 839878"/>
                  <a:gd name="connsiteX125" fmla="*/ 573969 w 1034979"/>
                  <a:gd name="connsiteY125" fmla="*/ 559804 h 839878"/>
                  <a:gd name="connsiteX126" fmla="*/ 585399 w 1034979"/>
                  <a:gd name="connsiteY126" fmla="*/ 555994 h 839878"/>
                  <a:gd name="connsiteX127" fmla="*/ 720654 w 1034979"/>
                  <a:gd name="connsiteY127" fmla="*/ 639814 h 839878"/>
                  <a:gd name="connsiteX128" fmla="*/ 733989 w 1034979"/>
                  <a:gd name="connsiteY128" fmla="*/ 649339 h 839878"/>
                  <a:gd name="connsiteX129" fmla="*/ 743514 w 1034979"/>
                  <a:gd name="connsiteY129" fmla="*/ 651244 h 839878"/>
                  <a:gd name="connsiteX130" fmla="*/ 749229 w 1034979"/>
                  <a:gd name="connsiteY130" fmla="*/ 653149 h 839878"/>
                  <a:gd name="connsiteX131" fmla="*/ 762564 w 1034979"/>
                  <a:gd name="connsiteY131" fmla="*/ 658864 h 839878"/>
                  <a:gd name="connsiteX132" fmla="*/ 777804 w 1034979"/>
                  <a:gd name="connsiteY132" fmla="*/ 656959 h 839878"/>
                  <a:gd name="connsiteX133" fmla="*/ 789234 w 1034979"/>
                  <a:gd name="connsiteY133" fmla="*/ 651244 h 839878"/>
                  <a:gd name="connsiteX134" fmla="*/ 794949 w 1034979"/>
                  <a:gd name="connsiteY134" fmla="*/ 649339 h 839878"/>
                  <a:gd name="connsiteX135" fmla="*/ 802569 w 1034979"/>
                  <a:gd name="connsiteY135" fmla="*/ 632194 h 839878"/>
                  <a:gd name="connsiteX136" fmla="*/ 800664 w 1034979"/>
                  <a:gd name="connsiteY136" fmla="*/ 607429 h 839878"/>
                  <a:gd name="connsiteX137" fmla="*/ 798759 w 1034979"/>
                  <a:gd name="connsiteY137" fmla="*/ 601714 h 839878"/>
                  <a:gd name="connsiteX138" fmla="*/ 796854 w 1034979"/>
                  <a:gd name="connsiteY138" fmla="*/ 594094 h 839878"/>
                  <a:gd name="connsiteX139" fmla="*/ 783519 w 1034979"/>
                  <a:gd name="connsiteY139" fmla="*/ 576949 h 839878"/>
                  <a:gd name="connsiteX140" fmla="*/ 773994 w 1034979"/>
                  <a:gd name="connsiteY140" fmla="*/ 571234 h 839878"/>
                  <a:gd name="connsiteX141" fmla="*/ 648264 w 1034979"/>
                  <a:gd name="connsiteY141" fmla="*/ 479794 h 839878"/>
                  <a:gd name="connsiteX142" fmla="*/ 644454 w 1034979"/>
                  <a:gd name="connsiteY142" fmla="*/ 462649 h 839878"/>
                  <a:gd name="connsiteX143" fmla="*/ 646359 w 1034979"/>
                  <a:gd name="connsiteY143" fmla="*/ 455029 h 839878"/>
                  <a:gd name="connsiteX144" fmla="*/ 650169 w 1034979"/>
                  <a:gd name="connsiteY144" fmla="*/ 437884 h 839878"/>
                  <a:gd name="connsiteX145" fmla="*/ 653979 w 1034979"/>
                  <a:gd name="connsiteY145" fmla="*/ 432169 h 839878"/>
                  <a:gd name="connsiteX146" fmla="*/ 655884 w 1034979"/>
                  <a:gd name="connsiteY146" fmla="*/ 426454 h 839878"/>
                  <a:gd name="connsiteX147" fmla="*/ 661599 w 1034979"/>
                  <a:gd name="connsiteY147" fmla="*/ 424549 h 839878"/>
                  <a:gd name="connsiteX148" fmla="*/ 671124 w 1034979"/>
                  <a:gd name="connsiteY148" fmla="*/ 413119 h 839878"/>
                  <a:gd name="connsiteX149" fmla="*/ 724464 w 1034979"/>
                  <a:gd name="connsiteY149" fmla="*/ 405499 h 839878"/>
                  <a:gd name="connsiteX150" fmla="*/ 842574 w 1034979"/>
                  <a:gd name="connsiteY150" fmla="*/ 407404 h 839878"/>
                  <a:gd name="connsiteX151" fmla="*/ 871149 w 1034979"/>
                  <a:gd name="connsiteY151" fmla="*/ 409309 h 839878"/>
                  <a:gd name="connsiteX152" fmla="*/ 899724 w 1034979"/>
                  <a:gd name="connsiteY152" fmla="*/ 415024 h 839878"/>
                  <a:gd name="connsiteX153" fmla="*/ 922584 w 1034979"/>
                  <a:gd name="connsiteY153" fmla="*/ 418834 h 839878"/>
                  <a:gd name="connsiteX154" fmla="*/ 951159 w 1034979"/>
                  <a:gd name="connsiteY154" fmla="*/ 424549 h 839878"/>
                  <a:gd name="connsiteX155" fmla="*/ 956874 w 1034979"/>
                  <a:gd name="connsiteY155" fmla="*/ 424549 h 839878"/>
                  <a:gd name="connsiteX156" fmla="*/ 1002594 w 1034979"/>
                  <a:gd name="connsiteY156" fmla="*/ 422644 h 839878"/>
                  <a:gd name="connsiteX157" fmla="*/ 1031169 w 1034979"/>
                  <a:gd name="connsiteY157" fmla="*/ 415024 h 839878"/>
                  <a:gd name="connsiteX158" fmla="*/ 1034979 w 1034979"/>
                  <a:gd name="connsiteY158" fmla="*/ 409309 h 839878"/>
                  <a:gd name="connsiteX159" fmla="*/ 1033074 w 1034979"/>
                  <a:gd name="connsiteY159" fmla="*/ 390259 h 839878"/>
                  <a:gd name="connsiteX160" fmla="*/ 1027359 w 1034979"/>
                  <a:gd name="connsiteY160" fmla="*/ 386449 h 839878"/>
                  <a:gd name="connsiteX161" fmla="*/ 1012119 w 1034979"/>
                  <a:gd name="connsiteY161" fmla="*/ 384544 h 839878"/>
                  <a:gd name="connsiteX162" fmla="*/ 1006404 w 1034979"/>
                  <a:gd name="connsiteY162" fmla="*/ 382639 h 839878"/>
                  <a:gd name="connsiteX163" fmla="*/ 998784 w 1034979"/>
                  <a:gd name="connsiteY163" fmla="*/ 380734 h 839878"/>
                  <a:gd name="connsiteX164" fmla="*/ 987354 w 1034979"/>
                  <a:gd name="connsiteY164" fmla="*/ 373114 h 839878"/>
                  <a:gd name="connsiteX165" fmla="*/ 975924 w 1034979"/>
                  <a:gd name="connsiteY165" fmla="*/ 369304 h 839878"/>
                  <a:gd name="connsiteX166" fmla="*/ 970209 w 1034979"/>
                  <a:gd name="connsiteY166" fmla="*/ 367399 h 839878"/>
                  <a:gd name="connsiteX167" fmla="*/ 962589 w 1034979"/>
                  <a:gd name="connsiteY167" fmla="*/ 365494 h 839878"/>
                  <a:gd name="connsiteX168" fmla="*/ 956874 w 1034979"/>
                  <a:gd name="connsiteY168" fmla="*/ 363589 h 839878"/>
                  <a:gd name="connsiteX169" fmla="*/ 935919 w 1034979"/>
                  <a:gd name="connsiteY169" fmla="*/ 357874 h 839878"/>
                  <a:gd name="connsiteX170" fmla="*/ 930204 w 1034979"/>
                  <a:gd name="connsiteY170" fmla="*/ 355969 h 839878"/>
                  <a:gd name="connsiteX171" fmla="*/ 825429 w 1034979"/>
                  <a:gd name="connsiteY171" fmla="*/ 357874 h 839878"/>
                  <a:gd name="connsiteX172" fmla="*/ 819714 w 1034979"/>
                  <a:gd name="connsiteY172" fmla="*/ 359779 h 839878"/>
                  <a:gd name="connsiteX173" fmla="*/ 730179 w 1034979"/>
                  <a:gd name="connsiteY173" fmla="*/ 361684 h 839878"/>
                  <a:gd name="connsiteX174" fmla="*/ 716844 w 1034979"/>
                  <a:gd name="connsiteY174" fmla="*/ 365494 h 839878"/>
                  <a:gd name="connsiteX175" fmla="*/ 695889 w 1034979"/>
                  <a:gd name="connsiteY175" fmla="*/ 367399 h 839878"/>
                  <a:gd name="connsiteX176" fmla="*/ 669219 w 1034979"/>
                  <a:gd name="connsiteY176" fmla="*/ 369304 h 839878"/>
                  <a:gd name="connsiteX177" fmla="*/ 669219 w 1034979"/>
                  <a:gd name="connsiteY177" fmla="*/ 369304 h 839878"/>
                  <a:gd name="connsiteX178" fmla="*/ 646359 w 1034979"/>
                  <a:gd name="connsiteY178" fmla="*/ 373114 h 839878"/>
                  <a:gd name="connsiteX179" fmla="*/ 642549 w 1034979"/>
                  <a:gd name="connsiteY179" fmla="*/ 361684 h 839878"/>
                  <a:gd name="connsiteX180" fmla="*/ 640644 w 1034979"/>
                  <a:gd name="connsiteY180" fmla="*/ 355969 h 839878"/>
                  <a:gd name="connsiteX181" fmla="*/ 642549 w 1034979"/>
                  <a:gd name="connsiteY181" fmla="*/ 338824 h 839878"/>
                  <a:gd name="connsiteX182" fmla="*/ 644454 w 1034979"/>
                  <a:gd name="connsiteY182" fmla="*/ 333109 h 839878"/>
                  <a:gd name="connsiteX183" fmla="*/ 661599 w 1034979"/>
                  <a:gd name="connsiteY183" fmla="*/ 323584 h 839878"/>
                  <a:gd name="connsiteX184" fmla="*/ 673029 w 1034979"/>
                  <a:gd name="connsiteY184" fmla="*/ 315964 h 839878"/>
                  <a:gd name="connsiteX185" fmla="*/ 674934 w 1034979"/>
                  <a:gd name="connsiteY185" fmla="*/ 310249 h 839878"/>
                  <a:gd name="connsiteX186" fmla="*/ 680649 w 1034979"/>
                  <a:gd name="connsiteY186" fmla="*/ 308344 h 839878"/>
                  <a:gd name="connsiteX187" fmla="*/ 686364 w 1034979"/>
                  <a:gd name="connsiteY187" fmla="*/ 304534 h 839878"/>
                  <a:gd name="connsiteX188" fmla="*/ 695889 w 1034979"/>
                  <a:gd name="connsiteY188" fmla="*/ 295009 h 839878"/>
                  <a:gd name="connsiteX189" fmla="*/ 705414 w 1034979"/>
                  <a:gd name="connsiteY189" fmla="*/ 283579 h 839878"/>
                  <a:gd name="connsiteX190" fmla="*/ 716844 w 1034979"/>
                  <a:gd name="connsiteY190" fmla="*/ 275959 h 839878"/>
                  <a:gd name="connsiteX191" fmla="*/ 732084 w 1034979"/>
                  <a:gd name="connsiteY191" fmla="*/ 262624 h 839878"/>
                  <a:gd name="connsiteX192" fmla="*/ 741609 w 1034979"/>
                  <a:gd name="connsiteY192" fmla="*/ 251194 h 839878"/>
                  <a:gd name="connsiteX193" fmla="*/ 753039 w 1034979"/>
                  <a:gd name="connsiteY193" fmla="*/ 241669 h 839878"/>
                  <a:gd name="connsiteX194" fmla="*/ 758754 w 1034979"/>
                  <a:gd name="connsiteY194" fmla="*/ 230239 h 839878"/>
                  <a:gd name="connsiteX195" fmla="*/ 760659 w 1034979"/>
                  <a:gd name="connsiteY195" fmla="*/ 224524 h 839878"/>
                  <a:gd name="connsiteX196" fmla="*/ 766374 w 1034979"/>
                  <a:gd name="connsiteY196" fmla="*/ 213094 h 839878"/>
                  <a:gd name="connsiteX197" fmla="*/ 764469 w 1034979"/>
                  <a:gd name="connsiteY197" fmla="*/ 197854 h 839878"/>
                  <a:gd name="connsiteX198" fmla="*/ 758754 w 1034979"/>
                  <a:gd name="connsiteY198" fmla="*/ 195949 h 839878"/>
                  <a:gd name="connsiteX199" fmla="*/ 737799 w 1034979"/>
                  <a:gd name="connsiteY199" fmla="*/ 197854 h 839878"/>
                  <a:gd name="connsiteX200" fmla="*/ 732084 w 1034979"/>
                  <a:gd name="connsiteY200" fmla="*/ 201664 h 839878"/>
                  <a:gd name="connsiteX201" fmla="*/ 720654 w 1034979"/>
                  <a:gd name="connsiteY201" fmla="*/ 205474 h 839878"/>
                  <a:gd name="connsiteX202" fmla="*/ 716844 w 1034979"/>
                  <a:gd name="connsiteY202" fmla="*/ 211189 h 839878"/>
                  <a:gd name="connsiteX203" fmla="*/ 711129 w 1034979"/>
                  <a:gd name="connsiteY203" fmla="*/ 213094 h 839878"/>
                  <a:gd name="connsiteX204" fmla="*/ 705414 w 1034979"/>
                  <a:gd name="connsiteY204" fmla="*/ 216904 h 839878"/>
                  <a:gd name="connsiteX205" fmla="*/ 699699 w 1034979"/>
                  <a:gd name="connsiteY205" fmla="*/ 222619 h 839878"/>
                  <a:gd name="connsiteX206" fmla="*/ 692079 w 1034979"/>
                  <a:gd name="connsiteY206" fmla="*/ 226429 h 839878"/>
                  <a:gd name="connsiteX207" fmla="*/ 650169 w 1034979"/>
                  <a:gd name="connsiteY207" fmla="*/ 255004 h 839878"/>
                  <a:gd name="connsiteX208" fmla="*/ 636834 w 1034979"/>
                  <a:gd name="connsiteY208" fmla="*/ 266434 h 839878"/>
                  <a:gd name="connsiteX209" fmla="*/ 627309 w 1034979"/>
                  <a:gd name="connsiteY209" fmla="*/ 283579 h 839878"/>
                  <a:gd name="connsiteX210" fmla="*/ 602544 w 1034979"/>
                  <a:gd name="connsiteY210" fmla="*/ 289294 h 839878"/>
                  <a:gd name="connsiteX211" fmla="*/ 589209 w 1034979"/>
                  <a:gd name="connsiteY211" fmla="*/ 293104 h 839878"/>
                  <a:gd name="connsiteX212" fmla="*/ 573969 w 1034979"/>
                  <a:gd name="connsiteY212" fmla="*/ 291199 h 839878"/>
                  <a:gd name="connsiteX213" fmla="*/ 562539 w 1034979"/>
                  <a:gd name="connsiteY213" fmla="*/ 287389 h 839878"/>
                  <a:gd name="connsiteX214" fmla="*/ 551109 w 1034979"/>
                  <a:gd name="connsiteY214" fmla="*/ 283579 h 839878"/>
                  <a:gd name="connsiteX215" fmla="*/ 539679 w 1034979"/>
                  <a:gd name="connsiteY215" fmla="*/ 279769 h 839878"/>
                  <a:gd name="connsiteX216" fmla="*/ 533964 w 1034979"/>
                  <a:gd name="connsiteY216" fmla="*/ 277864 h 839878"/>
                  <a:gd name="connsiteX217" fmla="*/ 528249 w 1034979"/>
                  <a:gd name="connsiteY217" fmla="*/ 274054 h 839878"/>
                  <a:gd name="connsiteX218" fmla="*/ 516819 w 1034979"/>
                  <a:gd name="connsiteY218" fmla="*/ 268339 h 839878"/>
                  <a:gd name="connsiteX219" fmla="*/ 509199 w 1034979"/>
                  <a:gd name="connsiteY219" fmla="*/ 256909 h 839878"/>
                  <a:gd name="connsiteX220" fmla="*/ 505389 w 1034979"/>
                  <a:gd name="connsiteY220" fmla="*/ 235954 h 839878"/>
                  <a:gd name="connsiteX221" fmla="*/ 507294 w 1034979"/>
                  <a:gd name="connsiteY221" fmla="*/ 171184 h 839878"/>
                  <a:gd name="connsiteX222" fmla="*/ 513009 w 1034979"/>
                  <a:gd name="connsiteY222" fmla="*/ 157849 h 839878"/>
                  <a:gd name="connsiteX223" fmla="*/ 505996 w 1034979"/>
                  <a:gd name="connsiteY223" fmla="*/ 73485 h 839878"/>
                  <a:gd name="connsiteX224" fmla="*/ 451798 w 1034979"/>
                  <a:gd name="connsiteY224" fmla="*/ 11248 h 839878"/>
                  <a:gd name="connsiteX225" fmla="*/ 433083 w 1034979"/>
                  <a:gd name="connsiteY225" fmla="*/ 68523 h 839878"/>
                  <a:gd name="connsiteX226" fmla="*/ 425379 w 1034979"/>
                  <a:gd name="connsiteY226" fmla="*/ 137103 h 839878"/>
                  <a:gd name="connsiteX227" fmla="*/ 417759 w 1034979"/>
                  <a:gd name="connsiteY227" fmla="*/ 169279 h 839878"/>
                  <a:gd name="connsiteX228" fmla="*/ 413949 w 1034979"/>
                  <a:gd name="connsiteY228" fmla="*/ 186424 h 839878"/>
                  <a:gd name="connsiteX229" fmla="*/ 417759 w 1034979"/>
                  <a:gd name="connsiteY229" fmla="*/ 207379 h 839878"/>
                  <a:gd name="connsiteX230" fmla="*/ 421569 w 1034979"/>
                  <a:gd name="connsiteY230" fmla="*/ 213094 h 839878"/>
                  <a:gd name="connsiteX231" fmla="*/ 425379 w 1034979"/>
                  <a:gd name="connsiteY231" fmla="*/ 224524 h 839878"/>
                  <a:gd name="connsiteX232" fmla="*/ 423474 w 1034979"/>
                  <a:gd name="connsiteY232" fmla="*/ 251194 h 839878"/>
                  <a:gd name="connsiteX233" fmla="*/ 417759 w 1034979"/>
                  <a:gd name="connsiteY233" fmla="*/ 253099 h 839878"/>
                  <a:gd name="connsiteX234" fmla="*/ 412044 w 1034979"/>
                  <a:gd name="connsiteY234" fmla="*/ 256909 h 839878"/>
                  <a:gd name="connsiteX235" fmla="*/ 421569 w 1034979"/>
                  <a:gd name="connsiteY235" fmla="*/ 253099 h 839878"/>
                  <a:gd name="connsiteX0" fmla="*/ 421005 w 1034415"/>
                  <a:gd name="connsiteY0" fmla="*/ 253099 h 839878"/>
                  <a:gd name="connsiteX1" fmla="*/ 421005 w 1034415"/>
                  <a:gd name="connsiteY1" fmla="*/ 253099 h 839878"/>
                  <a:gd name="connsiteX2" fmla="*/ 394335 w 1034415"/>
                  <a:gd name="connsiteY2" fmla="*/ 262624 h 839878"/>
                  <a:gd name="connsiteX3" fmla="*/ 386715 w 1034415"/>
                  <a:gd name="connsiteY3" fmla="*/ 264529 h 839878"/>
                  <a:gd name="connsiteX4" fmla="*/ 356235 w 1034415"/>
                  <a:gd name="connsiteY4" fmla="*/ 266434 h 839878"/>
                  <a:gd name="connsiteX5" fmla="*/ 350520 w 1034415"/>
                  <a:gd name="connsiteY5" fmla="*/ 270244 h 839878"/>
                  <a:gd name="connsiteX6" fmla="*/ 339090 w 1034415"/>
                  <a:gd name="connsiteY6" fmla="*/ 279769 h 839878"/>
                  <a:gd name="connsiteX7" fmla="*/ 327660 w 1034415"/>
                  <a:gd name="connsiteY7" fmla="*/ 283579 h 839878"/>
                  <a:gd name="connsiteX8" fmla="*/ 312420 w 1034415"/>
                  <a:gd name="connsiteY8" fmla="*/ 289294 h 839878"/>
                  <a:gd name="connsiteX9" fmla="*/ 264795 w 1034415"/>
                  <a:gd name="connsiteY9" fmla="*/ 285484 h 839878"/>
                  <a:gd name="connsiteX10" fmla="*/ 253365 w 1034415"/>
                  <a:gd name="connsiteY10" fmla="*/ 281674 h 839878"/>
                  <a:gd name="connsiteX11" fmla="*/ 241935 w 1034415"/>
                  <a:gd name="connsiteY11" fmla="*/ 277864 h 839878"/>
                  <a:gd name="connsiteX12" fmla="*/ 236220 w 1034415"/>
                  <a:gd name="connsiteY12" fmla="*/ 275959 h 839878"/>
                  <a:gd name="connsiteX13" fmla="*/ 230505 w 1034415"/>
                  <a:gd name="connsiteY13" fmla="*/ 274054 h 839878"/>
                  <a:gd name="connsiteX14" fmla="*/ 219075 w 1034415"/>
                  <a:gd name="connsiteY14" fmla="*/ 272149 h 839878"/>
                  <a:gd name="connsiteX15" fmla="*/ 213360 w 1034415"/>
                  <a:gd name="connsiteY15" fmla="*/ 270244 h 839878"/>
                  <a:gd name="connsiteX16" fmla="*/ 205740 w 1034415"/>
                  <a:gd name="connsiteY16" fmla="*/ 268339 h 839878"/>
                  <a:gd name="connsiteX17" fmla="*/ 194310 w 1034415"/>
                  <a:gd name="connsiteY17" fmla="*/ 264529 h 839878"/>
                  <a:gd name="connsiteX18" fmla="*/ 188595 w 1034415"/>
                  <a:gd name="connsiteY18" fmla="*/ 262624 h 839878"/>
                  <a:gd name="connsiteX19" fmla="*/ 180975 w 1034415"/>
                  <a:gd name="connsiteY19" fmla="*/ 260719 h 839878"/>
                  <a:gd name="connsiteX20" fmla="*/ 169545 w 1034415"/>
                  <a:gd name="connsiteY20" fmla="*/ 255004 h 839878"/>
                  <a:gd name="connsiteX21" fmla="*/ 163830 w 1034415"/>
                  <a:gd name="connsiteY21" fmla="*/ 251194 h 839878"/>
                  <a:gd name="connsiteX22" fmla="*/ 156210 w 1034415"/>
                  <a:gd name="connsiteY22" fmla="*/ 239764 h 839878"/>
                  <a:gd name="connsiteX23" fmla="*/ 144780 w 1034415"/>
                  <a:gd name="connsiteY23" fmla="*/ 235954 h 839878"/>
                  <a:gd name="connsiteX24" fmla="*/ 139065 w 1034415"/>
                  <a:gd name="connsiteY24" fmla="*/ 232144 h 839878"/>
                  <a:gd name="connsiteX25" fmla="*/ 133350 w 1034415"/>
                  <a:gd name="connsiteY25" fmla="*/ 230239 h 839878"/>
                  <a:gd name="connsiteX26" fmla="*/ 116205 w 1034415"/>
                  <a:gd name="connsiteY26" fmla="*/ 226429 h 839878"/>
                  <a:gd name="connsiteX27" fmla="*/ 110490 w 1034415"/>
                  <a:gd name="connsiteY27" fmla="*/ 220714 h 839878"/>
                  <a:gd name="connsiteX28" fmla="*/ 100965 w 1034415"/>
                  <a:gd name="connsiteY28" fmla="*/ 203569 h 839878"/>
                  <a:gd name="connsiteX29" fmla="*/ 83820 w 1034415"/>
                  <a:gd name="connsiteY29" fmla="*/ 195949 h 839878"/>
                  <a:gd name="connsiteX30" fmla="*/ 78105 w 1034415"/>
                  <a:gd name="connsiteY30" fmla="*/ 194044 h 839878"/>
                  <a:gd name="connsiteX31" fmla="*/ 59055 w 1034415"/>
                  <a:gd name="connsiteY31" fmla="*/ 197854 h 839878"/>
                  <a:gd name="connsiteX32" fmla="*/ 53340 w 1034415"/>
                  <a:gd name="connsiteY32" fmla="*/ 201664 h 839878"/>
                  <a:gd name="connsiteX33" fmla="*/ 49530 w 1034415"/>
                  <a:gd name="connsiteY33" fmla="*/ 207379 h 839878"/>
                  <a:gd name="connsiteX34" fmla="*/ 45720 w 1034415"/>
                  <a:gd name="connsiteY34" fmla="*/ 218809 h 839878"/>
                  <a:gd name="connsiteX35" fmla="*/ 49530 w 1034415"/>
                  <a:gd name="connsiteY35" fmla="*/ 256909 h 839878"/>
                  <a:gd name="connsiteX36" fmla="*/ 53340 w 1034415"/>
                  <a:gd name="connsiteY36" fmla="*/ 262624 h 839878"/>
                  <a:gd name="connsiteX37" fmla="*/ 59055 w 1034415"/>
                  <a:gd name="connsiteY37" fmla="*/ 266434 h 839878"/>
                  <a:gd name="connsiteX38" fmla="*/ 62865 w 1034415"/>
                  <a:gd name="connsiteY38" fmla="*/ 272149 h 839878"/>
                  <a:gd name="connsiteX39" fmla="*/ 80010 w 1034415"/>
                  <a:gd name="connsiteY39" fmla="*/ 281674 h 839878"/>
                  <a:gd name="connsiteX40" fmla="*/ 102870 w 1034415"/>
                  <a:gd name="connsiteY40" fmla="*/ 283579 h 839878"/>
                  <a:gd name="connsiteX41" fmla="*/ 123825 w 1034415"/>
                  <a:gd name="connsiteY41" fmla="*/ 289294 h 839878"/>
                  <a:gd name="connsiteX42" fmla="*/ 129540 w 1034415"/>
                  <a:gd name="connsiteY42" fmla="*/ 291199 h 839878"/>
                  <a:gd name="connsiteX43" fmla="*/ 135255 w 1034415"/>
                  <a:gd name="connsiteY43" fmla="*/ 296914 h 839878"/>
                  <a:gd name="connsiteX44" fmla="*/ 142875 w 1034415"/>
                  <a:gd name="connsiteY44" fmla="*/ 298819 h 839878"/>
                  <a:gd name="connsiteX45" fmla="*/ 165735 w 1034415"/>
                  <a:gd name="connsiteY45" fmla="*/ 302629 h 839878"/>
                  <a:gd name="connsiteX46" fmla="*/ 190500 w 1034415"/>
                  <a:gd name="connsiteY46" fmla="*/ 308344 h 839878"/>
                  <a:gd name="connsiteX47" fmla="*/ 207645 w 1034415"/>
                  <a:gd name="connsiteY47" fmla="*/ 314059 h 839878"/>
                  <a:gd name="connsiteX48" fmla="*/ 213360 w 1034415"/>
                  <a:gd name="connsiteY48" fmla="*/ 315964 h 839878"/>
                  <a:gd name="connsiteX49" fmla="*/ 228600 w 1034415"/>
                  <a:gd name="connsiteY49" fmla="*/ 319774 h 839878"/>
                  <a:gd name="connsiteX50" fmla="*/ 247650 w 1034415"/>
                  <a:gd name="connsiteY50" fmla="*/ 325489 h 839878"/>
                  <a:gd name="connsiteX51" fmla="*/ 253365 w 1034415"/>
                  <a:gd name="connsiteY51" fmla="*/ 329299 h 839878"/>
                  <a:gd name="connsiteX52" fmla="*/ 266700 w 1034415"/>
                  <a:gd name="connsiteY52" fmla="*/ 344539 h 839878"/>
                  <a:gd name="connsiteX53" fmla="*/ 272415 w 1034415"/>
                  <a:gd name="connsiteY53" fmla="*/ 363589 h 839878"/>
                  <a:gd name="connsiteX54" fmla="*/ 274320 w 1034415"/>
                  <a:gd name="connsiteY54" fmla="*/ 369304 h 839878"/>
                  <a:gd name="connsiteX55" fmla="*/ 276225 w 1034415"/>
                  <a:gd name="connsiteY55" fmla="*/ 375019 h 839878"/>
                  <a:gd name="connsiteX56" fmla="*/ 278130 w 1034415"/>
                  <a:gd name="connsiteY56" fmla="*/ 399784 h 839878"/>
                  <a:gd name="connsiteX57" fmla="*/ 280035 w 1034415"/>
                  <a:gd name="connsiteY57" fmla="*/ 405499 h 839878"/>
                  <a:gd name="connsiteX58" fmla="*/ 278130 w 1034415"/>
                  <a:gd name="connsiteY58" fmla="*/ 424549 h 839878"/>
                  <a:gd name="connsiteX59" fmla="*/ 276225 w 1034415"/>
                  <a:gd name="connsiteY59" fmla="*/ 434074 h 839878"/>
                  <a:gd name="connsiteX60" fmla="*/ 262890 w 1034415"/>
                  <a:gd name="connsiteY60" fmla="*/ 447409 h 839878"/>
                  <a:gd name="connsiteX61" fmla="*/ 251460 w 1034415"/>
                  <a:gd name="connsiteY61" fmla="*/ 455029 h 839878"/>
                  <a:gd name="connsiteX62" fmla="*/ 240030 w 1034415"/>
                  <a:gd name="connsiteY62" fmla="*/ 458839 h 839878"/>
                  <a:gd name="connsiteX63" fmla="*/ 125730 w 1034415"/>
                  <a:gd name="connsiteY63" fmla="*/ 458839 h 839878"/>
                  <a:gd name="connsiteX64" fmla="*/ 120015 w 1034415"/>
                  <a:gd name="connsiteY64" fmla="*/ 460744 h 839878"/>
                  <a:gd name="connsiteX65" fmla="*/ 104775 w 1034415"/>
                  <a:gd name="connsiteY65" fmla="*/ 462649 h 839878"/>
                  <a:gd name="connsiteX66" fmla="*/ 87630 w 1034415"/>
                  <a:gd name="connsiteY66" fmla="*/ 468364 h 839878"/>
                  <a:gd name="connsiteX67" fmla="*/ 81915 w 1034415"/>
                  <a:gd name="connsiteY67" fmla="*/ 470269 h 839878"/>
                  <a:gd name="connsiteX68" fmla="*/ 76200 w 1034415"/>
                  <a:gd name="connsiteY68" fmla="*/ 474079 h 839878"/>
                  <a:gd name="connsiteX69" fmla="*/ 64770 w 1034415"/>
                  <a:gd name="connsiteY69" fmla="*/ 475984 h 839878"/>
                  <a:gd name="connsiteX70" fmla="*/ 26670 w 1034415"/>
                  <a:gd name="connsiteY70" fmla="*/ 477889 h 839878"/>
                  <a:gd name="connsiteX71" fmla="*/ 15240 w 1034415"/>
                  <a:gd name="connsiteY71" fmla="*/ 483604 h 839878"/>
                  <a:gd name="connsiteX72" fmla="*/ 5715 w 1034415"/>
                  <a:gd name="connsiteY72" fmla="*/ 493129 h 839878"/>
                  <a:gd name="connsiteX73" fmla="*/ 3810 w 1034415"/>
                  <a:gd name="connsiteY73" fmla="*/ 498844 h 839878"/>
                  <a:gd name="connsiteX74" fmla="*/ 0 w 1034415"/>
                  <a:gd name="connsiteY74" fmla="*/ 504559 h 839878"/>
                  <a:gd name="connsiteX75" fmla="*/ 11430 w 1034415"/>
                  <a:gd name="connsiteY75" fmla="*/ 540754 h 839878"/>
                  <a:gd name="connsiteX76" fmla="*/ 17145 w 1034415"/>
                  <a:gd name="connsiteY76" fmla="*/ 542659 h 839878"/>
                  <a:gd name="connsiteX77" fmla="*/ 144780 w 1034415"/>
                  <a:gd name="connsiteY77" fmla="*/ 540754 h 839878"/>
                  <a:gd name="connsiteX78" fmla="*/ 152400 w 1034415"/>
                  <a:gd name="connsiteY78" fmla="*/ 538849 h 839878"/>
                  <a:gd name="connsiteX79" fmla="*/ 302895 w 1034415"/>
                  <a:gd name="connsiteY79" fmla="*/ 533134 h 839878"/>
                  <a:gd name="connsiteX80" fmla="*/ 318135 w 1034415"/>
                  <a:gd name="connsiteY80" fmla="*/ 540754 h 839878"/>
                  <a:gd name="connsiteX81" fmla="*/ 329565 w 1034415"/>
                  <a:gd name="connsiteY81" fmla="*/ 546469 h 839878"/>
                  <a:gd name="connsiteX82" fmla="*/ 333375 w 1034415"/>
                  <a:gd name="connsiteY82" fmla="*/ 552184 h 839878"/>
                  <a:gd name="connsiteX83" fmla="*/ 339090 w 1034415"/>
                  <a:gd name="connsiteY83" fmla="*/ 554089 h 839878"/>
                  <a:gd name="connsiteX84" fmla="*/ 350520 w 1034415"/>
                  <a:gd name="connsiteY84" fmla="*/ 561709 h 839878"/>
                  <a:gd name="connsiteX85" fmla="*/ 356235 w 1034415"/>
                  <a:gd name="connsiteY85" fmla="*/ 565519 h 839878"/>
                  <a:gd name="connsiteX86" fmla="*/ 360045 w 1034415"/>
                  <a:gd name="connsiteY86" fmla="*/ 571234 h 839878"/>
                  <a:gd name="connsiteX87" fmla="*/ 365760 w 1034415"/>
                  <a:gd name="connsiteY87" fmla="*/ 582664 h 839878"/>
                  <a:gd name="connsiteX88" fmla="*/ 361950 w 1034415"/>
                  <a:gd name="connsiteY88" fmla="*/ 609334 h 839878"/>
                  <a:gd name="connsiteX89" fmla="*/ 358140 w 1034415"/>
                  <a:gd name="connsiteY89" fmla="*/ 615049 h 839878"/>
                  <a:gd name="connsiteX90" fmla="*/ 356235 w 1034415"/>
                  <a:gd name="connsiteY90" fmla="*/ 620764 h 839878"/>
                  <a:gd name="connsiteX91" fmla="*/ 352425 w 1034415"/>
                  <a:gd name="connsiteY91" fmla="*/ 626479 h 839878"/>
                  <a:gd name="connsiteX92" fmla="*/ 350520 w 1034415"/>
                  <a:gd name="connsiteY92" fmla="*/ 632194 h 839878"/>
                  <a:gd name="connsiteX93" fmla="*/ 346710 w 1034415"/>
                  <a:gd name="connsiteY93" fmla="*/ 637909 h 839878"/>
                  <a:gd name="connsiteX94" fmla="*/ 329565 w 1034415"/>
                  <a:gd name="connsiteY94" fmla="*/ 704584 h 839878"/>
                  <a:gd name="connsiteX95" fmla="*/ 327660 w 1034415"/>
                  <a:gd name="connsiteY95" fmla="*/ 756019 h 839878"/>
                  <a:gd name="connsiteX96" fmla="*/ 329565 w 1034415"/>
                  <a:gd name="connsiteY96" fmla="*/ 780784 h 839878"/>
                  <a:gd name="connsiteX97" fmla="*/ 331470 w 1034415"/>
                  <a:gd name="connsiteY97" fmla="*/ 786499 h 839878"/>
                  <a:gd name="connsiteX98" fmla="*/ 335280 w 1034415"/>
                  <a:gd name="connsiteY98" fmla="*/ 790309 h 839878"/>
                  <a:gd name="connsiteX99" fmla="*/ 363855 w 1034415"/>
                  <a:gd name="connsiteY99" fmla="*/ 836029 h 839878"/>
                  <a:gd name="connsiteX100" fmla="*/ 386715 w 1034415"/>
                  <a:gd name="connsiteY100" fmla="*/ 837934 h 839878"/>
                  <a:gd name="connsiteX101" fmla="*/ 392430 w 1034415"/>
                  <a:gd name="connsiteY101" fmla="*/ 832219 h 839878"/>
                  <a:gd name="connsiteX102" fmla="*/ 394335 w 1034415"/>
                  <a:gd name="connsiteY102" fmla="*/ 820789 h 839878"/>
                  <a:gd name="connsiteX103" fmla="*/ 396240 w 1034415"/>
                  <a:gd name="connsiteY103" fmla="*/ 815074 h 839878"/>
                  <a:gd name="connsiteX104" fmla="*/ 398145 w 1034415"/>
                  <a:gd name="connsiteY104" fmla="*/ 797929 h 839878"/>
                  <a:gd name="connsiteX105" fmla="*/ 400050 w 1034415"/>
                  <a:gd name="connsiteY105" fmla="*/ 784594 h 839878"/>
                  <a:gd name="connsiteX106" fmla="*/ 403860 w 1034415"/>
                  <a:gd name="connsiteY106" fmla="*/ 727444 h 839878"/>
                  <a:gd name="connsiteX107" fmla="*/ 409575 w 1034415"/>
                  <a:gd name="connsiteY107" fmla="*/ 716014 h 839878"/>
                  <a:gd name="connsiteX108" fmla="*/ 413385 w 1034415"/>
                  <a:gd name="connsiteY108" fmla="*/ 702679 h 839878"/>
                  <a:gd name="connsiteX109" fmla="*/ 415290 w 1034415"/>
                  <a:gd name="connsiteY109" fmla="*/ 696964 h 839878"/>
                  <a:gd name="connsiteX110" fmla="*/ 417195 w 1034415"/>
                  <a:gd name="connsiteY110" fmla="*/ 683629 h 839878"/>
                  <a:gd name="connsiteX111" fmla="*/ 421005 w 1034415"/>
                  <a:gd name="connsiteY111" fmla="*/ 672199 h 839878"/>
                  <a:gd name="connsiteX112" fmla="*/ 426720 w 1034415"/>
                  <a:gd name="connsiteY112" fmla="*/ 658864 h 839878"/>
                  <a:gd name="connsiteX113" fmla="*/ 436245 w 1034415"/>
                  <a:gd name="connsiteY113" fmla="*/ 647434 h 839878"/>
                  <a:gd name="connsiteX114" fmla="*/ 449580 w 1034415"/>
                  <a:gd name="connsiteY114" fmla="*/ 632194 h 839878"/>
                  <a:gd name="connsiteX115" fmla="*/ 457200 w 1034415"/>
                  <a:gd name="connsiteY115" fmla="*/ 620764 h 839878"/>
                  <a:gd name="connsiteX116" fmla="*/ 461010 w 1034415"/>
                  <a:gd name="connsiteY116" fmla="*/ 609334 h 839878"/>
                  <a:gd name="connsiteX117" fmla="*/ 464820 w 1034415"/>
                  <a:gd name="connsiteY117" fmla="*/ 594094 h 839878"/>
                  <a:gd name="connsiteX118" fmla="*/ 466725 w 1034415"/>
                  <a:gd name="connsiteY118" fmla="*/ 588379 h 839878"/>
                  <a:gd name="connsiteX119" fmla="*/ 506730 w 1034415"/>
                  <a:gd name="connsiteY119" fmla="*/ 582664 h 839878"/>
                  <a:gd name="connsiteX120" fmla="*/ 535305 w 1034415"/>
                  <a:gd name="connsiteY120" fmla="*/ 573139 h 839878"/>
                  <a:gd name="connsiteX121" fmla="*/ 541020 w 1034415"/>
                  <a:gd name="connsiteY121" fmla="*/ 571234 h 839878"/>
                  <a:gd name="connsiteX122" fmla="*/ 546735 w 1034415"/>
                  <a:gd name="connsiteY122" fmla="*/ 569329 h 839878"/>
                  <a:gd name="connsiteX123" fmla="*/ 554355 w 1034415"/>
                  <a:gd name="connsiteY123" fmla="*/ 567424 h 839878"/>
                  <a:gd name="connsiteX124" fmla="*/ 573405 w 1034415"/>
                  <a:gd name="connsiteY124" fmla="*/ 559804 h 839878"/>
                  <a:gd name="connsiteX125" fmla="*/ 584835 w 1034415"/>
                  <a:gd name="connsiteY125" fmla="*/ 555994 h 839878"/>
                  <a:gd name="connsiteX126" fmla="*/ 720090 w 1034415"/>
                  <a:gd name="connsiteY126" fmla="*/ 639814 h 839878"/>
                  <a:gd name="connsiteX127" fmla="*/ 733425 w 1034415"/>
                  <a:gd name="connsiteY127" fmla="*/ 649339 h 839878"/>
                  <a:gd name="connsiteX128" fmla="*/ 742950 w 1034415"/>
                  <a:gd name="connsiteY128" fmla="*/ 651244 h 839878"/>
                  <a:gd name="connsiteX129" fmla="*/ 748665 w 1034415"/>
                  <a:gd name="connsiteY129" fmla="*/ 653149 h 839878"/>
                  <a:gd name="connsiteX130" fmla="*/ 762000 w 1034415"/>
                  <a:gd name="connsiteY130" fmla="*/ 658864 h 839878"/>
                  <a:gd name="connsiteX131" fmla="*/ 777240 w 1034415"/>
                  <a:gd name="connsiteY131" fmla="*/ 656959 h 839878"/>
                  <a:gd name="connsiteX132" fmla="*/ 788670 w 1034415"/>
                  <a:gd name="connsiteY132" fmla="*/ 651244 h 839878"/>
                  <a:gd name="connsiteX133" fmla="*/ 794385 w 1034415"/>
                  <a:gd name="connsiteY133" fmla="*/ 649339 h 839878"/>
                  <a:gd name="connsiteX134" fmla="*/ 802005 w 1034415"/>
                  <a:gd name="connsiteY134" fmla="*/ 632194 h 839878"/>
                  <a:gd name="connsiteX135" fmla="*/ 800100 w 1034415"/>
                  <a:gd name="connsiteY135" fmla="*/ 607429 h 839878"/>
                  <a:gd name="connsiteX136" fmla="*/ 798195 w 1034415"/>
                  <a:gd name="connsiteY136" fmla="*/ 601714 h 839878"/>
                  <a:gd name="connsiteX137" fmla="*/ 796290 w 1034415"/>
                  <a:gd name="connsiteY137" fmla="*/ 594094 h 839878"/>
                  <a:gd name="connsiteX138" fmla="*/ 782955 w 1034415"/>
                  <a:gd name="connsiteY138" fmla="*/ 576949 h 839878"/>
                  <a:gd name="connsiteX139" fmla="*/ 773430 w 1034415"/>
                  <a:gd name="connsiteY139" fmla="*/ 571234 h 839878"/>
                  <a:gd name="connsiteX140" fmla="*/ 647700 w 1034415"/>
                  <a:gd name="connsiteY140" fmla="*/ 479794 h 839878"/>
                  <a:gd name="connsiteX141" fmla="*/ 643890 w 1034415"/>
                  <a:gd name="connsiteY141" fmla="*/ 462649 h 839878"/>
                  <a:gd name="connsiteX142" fmla="*/ 645795 w 1034415"/>
                  <a:gd name="connsiteY142" fmla="*/ 455029 h 839878"/>
                  <a:gd name="connsiteX143" fmla="*/ 649605 w 1034415"/>
                  <a:gd name="connsiteY143" fmla="*/ 437884 h 839878"/>
                  <a:gd name="connsiteX144" fmla="*/ 653415 w 1034415"/>
                  <a:gd name="connsiteY144" fmla="*/ 432169 h 839878"/>
                  <a:gd name="connsiteX145" fmla="*/ 655320 w 1034415"/>
                  <a:gd name="connsiteY145" fmla="*/ 426454 h 839878"/>
                  <a:gd name="connsiteX146" fmla="*/ 661035 w 1034415"/>
                  <a:gd name="connsiteY146" fmla="*/ 424549 h 839878"/>
                  <a:gd name="connsiteX147" fmla="*/ 670560 w 1034415"/>
                  <a:gd name="connsiteY147" fmla="*/ 413119 h 839878"/>
                  <a:gd name="connsiteX148" fmla="*/ 723900 w 1034415"/>
                  <a:gd name="connsiteY148" fmla="*/ 405499 h 839878"/>
                  <a:gd name="connsiteX149" fmla="*/ 842010 w 1034415"/>
                  <a:gd name="connsiteY149" fmla="*/ 407404 h 839878"/>
                  <a:gd name="connsiteX150" fmla="*/ 870585 w 1034415"/>
                  <a:gd name="connsiteY150" fmla="*/ 409309 h 839878"/>
                  <a:gd name="connsiteX151" fmla="*/ 899160 w 1034415"/>
                  <a:gd name="connsiteY151" fmla="*/ 415024 h 839878"/>
                  <a:gd name="connsiteX152" fmla="*/ 922020 w 1034415"/>
                  <a:gd name="connsiteY152" fmla="*/ 418834 h 839878"/>
                  <a:gd name="connsiteX153" fmla="*/ 950595 w 1034415"/>
                  <a:gd name="connsiteY153" fmla="*/ 424549 h 839878"/>
                  <a:gd name="connsiteX154" fmla="*/ 956310 w 1034415"/>
                  <a:gd name="connsiteY154" fmla="*/ 424549 h 839878"/>
                  <a:gd name="connsiteX155" fmla="*/ 1002030 w 1034415"/>
                  <a:gd name="connsiteY155" fmla="*/ 422644 h 839878"/>
                  <a:gd name="connsiteX156" fmla="*/ 1030605 w 1034415"/>
                  <a:gd name="connsiteY156" fmla="*/ 415024 h 839878"/>
                  <a:gd name="connsiteX157" fmla="*/ 1034415 w 1034415"/>
                  <a:gd name="connsiteY157" fmla="*/ 409309 h 839878"/>
                  <a:gd name="connsiteX158" fmla="*/ 1032510 w 1034415"/>
                  <a:gd name="connsiteY158" fmla="*/ 390259 h 839878"/>
                  <a:gd name="connsiteX159" fmla="*/ 1026795 w 1034415"/>
                  <a:gd name="connsiteY159" fmla="*/ 386449 h 839878"/>
                  <a:gd name="connsiteX160" fmla="*/ 1011555 w 1034415"/>
                  <a:gd name="connsiteY160" fmla="*/ 384544 h 839878"/>
                  <a:gd name="connsiteX161" fmla="*/ 1005840 w 1034415"/>
                  <a:gd name="connsiteY161" fmla="*/ 382639 h 839878"/>
                  <a:gd name="connsiteX162" fmla="*/ 998220 w 1034415"/>
                  <a:gd name="connsiteY162" fmla="*/ 380734 h 839878"/>
                  <a:gd name="connsiteX163" fmla="*/ 986790 w 1034415"/>
                  <a:gd name="connsiteY163" fmla="*/ 373114 h 839878"/>
                  <a:gd name="connsiteX164" fmla="*/ 975360 w 1034415"/>
                  <a:gd name="connsiteY164" fmla="*/ 369304 h 839878"/>
                  <a:gd name="connsiteX165" fmla="*/ 969645 w 1034415"/>
                  <a:gd name="connsiteY165" fmla="*/ 367399 h 839878"/>
                  <a:gd name="connsiteX166" fmla="*/ 962025 w 1034415"/>
                  <a:gd name="connsiteY166" fmla="*/ 365494 h 839878"/>
                  <a:gd name="connsiteX167" fmla="*/ 956310 w 1034415"/>
                  <a:gd name="connsiteY167" fmla="*/ 363589 h 839878"/>
                  <a:gd name="connsiteX168" fmla="*/ 935355 w 1034415"/>
                  <a:gd name="connsiteY168" fmla="*/ 357874 h 839878"/>
                  <a:gd name="connsiteX169" fmla="*/ 929640 w 1034415"/>
                  <a:gd name="connsiteY169" fmla="*/ 355969 h 839878"/>
                  <a:gd name="connsiteX170" fmla="*/ 824865 w 1034415"/>
                  <a:gd name="connsiteY170" fmla="*/ 357874 h 839878"/>
                  <a:gd name="connsiteX171" fmla="*/ 819150 w 1034415"/>
                  <a:gd name="connsiteY171" fmla="*/ 359779 h 839878"/>
                  <a:gd name="connsiteX172" fmla="*/ 729615 w 1034415"/>
                  <a:gd name="connsiteY172" fmla="*/ 361684 h 839878"/>
                  <a:gd name="connsiteX173" fmla="*/ 716280 w 1034415"/>
                  <a:gd name="connsiteY173" fmla="*/ 365494 h 839878"/>
                  <a:gd name="connsiteX174" fmla="*/ 695325 w 1034415"/>
                  <a:gd name="connsiteY174" fmla="*/ 367399 h 839878"/>
                  <a:gd name="connsiteX175" fmla="*/ 668655 w 1034415"/>
                  <a:gd name="connsiteY175" fmla="*/ 369304 h 839878"/>
                  <a:gd name="connsiteX176" fmla="*/ 668655 w 1034415"/>
                  <a:gd name="connsiteY176" fmla="*/ 369304 h 839878"/>
                  <a:gd name="connsiteX177" fmla="*/ 645795 w 1034415"/>
                  <a:gd name="connsiteY177" fmla="*/ 373114 h 839878"/>
                  <a:gd name="connsiteX178" fmla="*/ 641985 w 1034415"/>
                  <a:gd name="connsiteY178" fmla="*/ 361684 h 839878"/>
                  <a:gd name="connsiteX179" fmla="*/ 640080 w 1034415"/>
                  <a:gd name="connsiteY179" fmla="*/ 355969 h 839878"/>
                  <a:gd name="connsiteX180" fmla="*/ 641985 w 1034415"/>
                  <a:gd name="connsiteY180" fmla="*/ 338824 h 839878"/>
                  <a:gd name="connsiteX181" fmla="*/ 643890 w 1034415"/>
                  <a:gd name="connsiteY181" fmla="*/ 333109 h 839878"/>
                  <a:gd name="connsiteX182" fmla="*/ 661035 w 1034415"/>
                  <a:gd name="connsiteY182" fmla="*/ 323584 h 839878"/>
                  <a:gd name="connsiteX183" fmla="*/ 672465 w 1034415"/>
                  <a:gd name="connsiteY183" fmla="*/ 315964 h 839878"/>
                  <a:gd name="connsiteX184" fmla="*/ 674370 w 1034415"/>
                  <a:gd name="connsiteY184" fmla="*/ 310249 h 839878"/>
                  <a:gd name="connsiteX185" fmla="*/ 680085 w 1034415"/>
                  <a:gd name="connsiteY185" fmla="*/ 308344 h 839878"/>
                  <a:gd name="connsiteX186" fmla="*/ 685800 w 1034415"/>
                  <a:gd name="connsiteY186" fmla="*/ 304534 h 839878"/>
                  <a:gd name="connsiteX187" fmla="*/ 695325 w 1034415"/>
                  <a:gd name="connsiteY187" fmla="*/ 295009 h 839878"/>
                  <a:gd name="connsiteX188" fmla="*/ 704850 w 1034415"/>
                  <a:gd name="connsiteY188" fmla="*/ 283579 h 839878"/>
                  <a:gd name="connsiteX189" fmla="*/ 716280 w 1034415"/>
                  <a:gd name="connsiteY189" fmla="*/ 275959 h 839878"/>
                  <a:gd name="connsiteX190" fmla="*/ 731520 w 1034415"/>
                  <a:gd name="connsiteY190" fmla="*/ 262624 h 839878"/>
                  <a:gd name="connsiteX191" fmla="*/ 741045 w 1034415"/>
                  <a:gd name="connsiteY191" fmla="*/ 251194 h 839878"/>
                  <a:gd name="connsiteX192" fmla="*/ 752475 w 1034415"/>
                  <a:gd name="connsiteY192" fmla="*/ 241669 h 839878"/>
                  <a:gd name="connsiteX193" fmla="*/ 758190 w 1034415"/>
                  <a:gd name="connsiteY193" fmla="*/ 230239 h 839878"/>
                  <a:gd name="connsiteX194" fmla="*/ 760095 w 1034415"/>
                  <a:gd name="connsiteY194" fmla="*/ 224524 h 839878"/>
                  <a:gd name="connsiteX195" fmla="*/ 765810 w 1034415"/>
                  <a:gd name="connsiteY195" fmla="*/ 213094 h 839878"/>
                  <a:gd name="connsiteX196" fmla="*/ 763905 w 1034415"/>
                  <a:gd name="connsiteY196" fmla="*/ 197854 h 839878"/>
                  <a:gd name="connsiteX197" fmla="*/ 758190 w 1034415"/>
                  <a:gd name="connsiteY197" fmla="*/ 195949 h 839878"/>
                  <a:gd name="connsiteX198" fmla="*/ 737235 w 1034415"/>
                  <a:gd name="connsiteY198" fmla="*/ 197854 h 839878"/>
                  <a:gd name="connsiteX199" fmla="*/ 731520 w 1034415"/>
                  <a:gd name="connsiteY199" fmla="*/ 201664 h 839878"/>
                  <a:gd name="connsiteX200" fmla="*/ 720090 w 1034415"/>
                  <a:gd name="connsiteY200" fmla="*/ 205474 h 839878"/>
                  <a:gd name="connsiteX201" fmla="*/ 716280 w 1034415"/>
                  <a:gd name="connsiteY201" fmla="*/ 211189 h 839878"/>
                  <a:gd name="connsiteX202" fmla="*/ 710565 w 1034415"/>
                  <a:gd name="connsiteY202" fmla="*/ 213094 h 839878"/>
                  <a:gd name="connsiteX203" fmla="*/ 704850 w 1034415"/>
                  <a:gd name="connsiteY203" fmla="*/ 216904 h 839878"/>
                  <a:gd name="connsiteX204" fmla="*/ 699135 w 1034415"/>
                  <a:gd name="connsiteY204" fmla="*/ 222619 h 839878"/>
                  <a:gd name="connsiteX205" fmla="*/ 691515 w 1034415"/>
                  <a:gd name="connsiteY205" fmla="*/ 226429 h 839878"/>
                  <a:gd name="connsiteX206" fmla="*/ 649605 w 1034415"/>
                  <a:gd name="connsiteY206" fmla="*/ 255004 h 839878"/>
                  <a:gd name="connsiteX207" fmla="*/ 636270 w 1034415"/>
                  <a:gd name="connsiteY207" fmla="*/ 266434 h 839878"/>
                  <a:gd name="connsiteX208" fmla="*/ 626745 w 1034415"/>
                  <a:gd name="connsiteY208" fmla="*/ 283579 h 839878"/>
                  <a:gd name="connsiteX209" fmla="*/ 601980 w 1034415"/>
                  <a:gd name="connsiteY209" fmla="*/ 289294 h 839878"/>
                  <a:gd name="connsiteX210" fmla="*/ 588645 w 1034415"/>
                  <a:gd name="connsiteY210" fmla="*/ 293104 h 839878"/>
                  <a:gd name="connsiteX211" fmla="*/ 573405 w 1034415"/>
                  <a:gd name="connsiteY211" fmla="*/ 291199 h 839878"/>
                  <a:gd name="connsiteX212" fmla="*/ 561975 w 1034415"/>
                  <a:gd name="connsiteY212" fmla="*/ 287389 h 839878"/>
                  <a:gd name="connsiteX213" fmla="*/ 550545 w 1034415"/>
                  <a:gd name="connsiteY213" fmla="*/ 283579 h 839878"/>
                  <a:gd name="connsiteX214" fmla="*/ 539115 w 1034415"/>
                  <a:gd name="connsiteY214" fmla="*/ 279769 h 839878"/>
                  <a:gd name="connsiteX215" fmla="*/ 533400 w 1034415"/>
                  <a:gd name="connsiteY215" fmla="*/ 277864 h 839878"/>
                  <a:gd name="connsiteX216" fmla="*/ 527685 w 1034415"/>
                  <a:gd name="connsiteY216" fmla="*/ 274054 h 839878"/>
                  <a:gd name="connsiteX217" fmla="*/ 516255 w 1034415"/>
                  <a:gd name="connsiteY217" fmla="*/ 268339 h 839878"/>
                  <a:gd name="connsiteX218" fmla="*/ 508635 w 1034415"/>
                  <a:gd name="connsiteY218" fmla="*/ 256909 h 839878"/>
                  <a:gd name="connsiteX219" fmla="*/ 504825 w 1034415"/>
                  <a:gd name="connsiteY219" fmla="*/ 235954 h 839878"/>
                  <a:gd name="connsiteX220" fmla="*/ 506730 w 1034415"/>
                  <a:gd name="connsiteY220" fmla="*/ 171184 h 839878"/>
                  <a:gd name="connsiteX221" fmla="*/ 512445 w 1034415"/>
                  <a:gd name="connsiteY221" fmla="*/ 157849 h 839878"/>
                  <a:gd name="connsiteX222" fmla="*/ 505432 w 1034415"/>
                  <a:gd name="connsiteY222" fmla="*/ 73485 h 839878"/>
                  <a:gd name="connsiteX223" fmla="*/ 451234 w 1034415"/>
                  <a:gd name="connsiteY223" fmla="*/ 11248 h 839878"/>
                  <a:gd name="connsiteX224" fmla="*/ 432519 w 1034415"/>
                  <a:gd name="connsiteY224" fmla="*/ 68523 h 839878"/>
                  <a:gd name="connsiteX225" fmla="*/ 424815 w 1034415"/>
                  <a:gd name="connsiteY225" fmla="*/ 137103 h 839878"/>
                  <a:gd name="connsiteX226" fmla="*/ 417195 w 1034415"/>
                  <a:gd name="connsiteY226" fmla="*/ 169279 h 839878"/>
                  <a:gd name="connsiteX227" fmla="*/ 413385 w 1034415"/>
                  <a:gd name="connsiteY227" fmla="*/ 186424 h 839878"/>
                  <a:gd name="connsiteX228" fmla="*/ 417195 w 1034415"/>
                  <a:gd name="connsiteY228" fmla="*/ 207379 h 839878"/>
                  <a:gd name="connsiteX229" fmla="*/ 421005 w 1034415"/>
                  <a:gd name="connsiteY229" fmla="*/ 213094 h 839878"/>
                  <a:gd name="connsiteX230" fmla="*/ 424815 w 1034415"/>
                  <a:gd name="connsiteY230" fmla="*/ 224524 h 839878"/>
                  <a:gd name="connsiteX231" fmla="*/ 422910 w 1034415"/>
                  <a:gd name="connsiteY231" fmla="*/ 251194 h 839878"/>
                  <a:gd name="connsiteX232" fmla="*/ 417195 w 1034415"/>
                  <a:gd name="connsiteY232" fmla="*/ 253099 h 839878"/>
                  <a:gd name="connsiteX233" fmla="*/ 411480 w 1034415"/>
                  <a:gd name="connsiteY233" fmla="*/ 256909 h 839878"/>
                  <a:gd name="connsiteX234" fmla="*/ 421005 w 1034415"/>
                  <a:gd name="connsiteY234" fmla="*/ 253099 h 839878"/>
                  <a:gd name="connsiteX0" fmla="*/ 423886 w 1037296"/>
                  <a:gd name="connsiteY0" fmla="*/ 253099 h 839878"/>
                  <a:gd name="connsiteX1" fmla="*/ 423886 w 1037296"/>
                  <a:gd name="connsiteY1" fmla="*/ 253099 h 839878"/>
                  <a:gd name="connsiteX2" fmla="*/ 397216 w 1037296"/>
                  <a:gd name="connsiteY2" fmla="*/ 262624 h 839878"/>
                  <a:gd name="connsiteX3" fmla="*/ 389596 w 1037296"/>
                  <a:gd name="connsiteY3" fmla="*/ 264529 h 839878"/>
                  <a:gd name="connsiteX4" fmla="*/ 359116 w 1037296"/>
                  <a:gd name="connsiteY4" fmla="*/ 266434 h 839878"/>
                  <a:gd name="connsiteX5" fmla="*/ 353401 w 1037296"/>
                  <a:gd name="connsiteY5" fmla="*/ 270244 h 839878"/>
                  <a:gd name="connsiteX6" fmla="*/ 341971 w 1037296"/>
                  <a:gd name="connsiteY6" fmla="*/ 279769 h 839878"/>
                  <a:gd name="connsiteX7" fmla="*/ 330541 w 1037296"/>
                  <a:gd name="connsiteY7" fmla="*/ 283579 h 839878"/>
                  <a:gd name="connsiteX8" fmla="*/ 315301 w 1037296"/>
                  <a:gd name="connsiteY8" fmla="*/ 289294 h 839878"/>
                  <a:gd name="connsiteX9" fmla="*/ 267676 w 1037296"/>
                  <a:gd name="connsiteY9" fmla="*/ 285484 h 839878"/>
                  <a:gd name="connsiteX10" fmla="*/ 256246 w 1037296"/>
                  <a:gd name="connsiteY10" fmla="*/ 281674 h 839878"/>
                  <a:gd name="connsiteX11" fmla="*/ 244816 w 1037296"/>
                  <a:gd name="connsiteY11" fmla="*/ 277864 h 839878"/>
                  <a:gd name="connsiteX12" fmla="*/ 239101 w 1037296"/>
                  <a:gd name="connsiteY12" fmla="*/ 275959 h 839878"/>
                  <a:gd name="connsiteX13" fmla="*/ 233386 w 1037296"/>
                  <a:gd name="connsiteY13" fmla="*/ 274054 h 839878"/>
                  <a:gd name="connsiteX14" fmla="*/ 221956 w 1037296"/>
                  <a:gd name="connsiteY14" fmla="*/ 272149 h 839878"/>
                  <a:gd name="connsiteX15" fmla="*/ 216241 w 1037296"/>
                  <a:gd name="connsiteY15" fmla="*/ 270244 h 839878"/>
                  <a:gd name="connsiteX16" fmla="*/ 208621 w 1037296"/>
                  <a:gd name="connsiteY16" fmla="*/ 268339 h 839878"/>
                  <a:gd name="connsiteX17" fmla="*/ 197191 w 1037296"/>
                  <a:gd name="connsiteY17" fmla="*/ 264529 h 839878"/>
                  <a:gd name="connsiteX18" fmla="*/ 191476 w 1037296"/>
                  <a:gd name="connsiteY18" fmla="*/ 262624 h 839878"/>
                  <a:gd name="connsiteX19" fmla="*/ 183856 w 1037296"/>
                  <a:gd name="connsiteY19" fmla="*/ 260719 h 839878"/>
                  <a:gd name="connsiteX20" fmla="*/ 172426 w 1037296"/>
                  <a:gd name="connsiteY20" fmla="*/ 255004 h 839878"/>
                  <a:gd name="connsiteX21" fmla="*/ 166711 w 1037296"/>
                  <a:gd name="connsiteY21" fmla="*/ 251194 h 839878"/>
                  <a:gd name="connsiteX22" fmla="*/ 159091 w 1037296"/>
                  <a:gd name="connsiteY22" fmla="*/ 239764 h 839878"/>
                  <a:gd name="connsiteX23" fmla="*/ 147661 w 1037296"/>
                  <a:gd name="connsiteY23" fmla="*/ 235954 h 839878"/>
                  <a:gd name="connsiteX24" fmla="*/ 141946 w 1037296"/>
                  <a:gd name="connsiteY24" fmla="*/ 232144 h 839878"/>
                  <a:gd name="connsiteX25" fmla="*/ 136231 w 1037296"/>
                  <a:gd name="connsiteY25" fmla="*/ 230239 h 839878"/>
                  <a:gd name="connsiteX26" fmla="*/ 119086 w 1037296"/>
                  <a:gd name="connsiteY26" fmla="*/ 226429 h 839878"/>
                  <a:gd name="connsiteX27" fmla="*/ 113371 w 1037296"/>
                  <a:gd name="connsiteY27" fmla="*/ 220714 h 839878"/>
                  <a:gd name="connsiteX28" fmla="*/ 103846 w 1037296"/>
                  <a:gd name="connsiteY28" fmla="*/ 203569 h 839878"/>
                  <a:gd name="connsiteX29" fmla="*/ 86701 w 1037296"/>
                  <a:gd name="connsiteY29" fmla="*/ 195949 h 839878"/>
                  <a:gd name="connsiteX30" fmla="*/ 80986 w 1037296"/>
                  <a:gd name="connsiteY30" fmla="*/ 194044 h 839878"/>
                  <a:gd name="connsiteX31" fmla="*/ 61936 w 1037296"/>
                  <a:gd name="connsiteY31" fmla="*/ 197854 h 839878"/>
                  <a:gd name="connsiteX32" fmla="*/ 56221 w 1037296"/>
                  <a:gd name="connsiteY32" fmla="*/ 201664 h 839878"/>
                  <a:gd name="connsiteX33" fmla="*/ 52411 w 1037296"/>
                  <a:gd name="connsiteY33" fmla="*/ 207379 h 839878"/>
                  <a:gd name="connsiteX34" fmla="*/ 48601 w 1037296"/>
                  <a:gd name="connsiteY34" fmla="*/ 218809 h 839878"/>
                  <a:gd name="connsiteX35" fmla="*/ 52411 w 1037296"/>
                  <a:gd name="connsiteY35" fmla="*/ 256909 h 839878"/>
                  <a:gd name="connsiteX36" fmla="*/ 56221 w 1037296"/>
                  <a:gd name="connsiteY36" fmla="*/ 262624 h 839878"/>
                  <a:gd name="connsiteX37" fmla="*/ 61936 w 1037296"/>
                  <a:gd name="connsiteY37" fmla="*/ 266434 h 839878"/>
                  <a:gd name="connsiteX38" fmla="*/ 65746 w 1037296"/>
                  <a:gd name="connsiteY38" fmla="*/ 272149 h 839878"/>
                  <a:gd name="connsiteX39" fmla="*/ 82891 w 1037296"/>
                  <a:gd name="connsiteY39" fmla="*/ 281674 h 839878"/>
                  <a:gd name="connsiteX40" fmla="*/ 105751 w 1037296"/>
                  <a:gd name="connsiteY40" fmla="*/ 283579 h 839878"/>
                  <a:gd name="connsiteX41" fmla="*/ 126706 w 1037296"/>
                  <a:gd name="connsiteY41" fmla="*/ 289294 h 839878"/>
                  <a:gd name="connsiteX42" fmla="*/ 132421 w 1037296"/>
                  <a:gd name="connsiteY42" fmla="*/ 291199 h 839878"/>
                  <a:gd name="connsiteX43" fmla="*/ 138136 w 1037296"/>
                  <a:gd name="connsiteY43" fmla="*/ 296914 h 839878"/>
                  <a:gd name="connsiteX44" fmla="*/ 145756 w 1037296"/>
                  <a:gd name="connsiteY44" fmla="*/ 298819 h 839878"/>
                  <a:gd name="connsiteX45" fmla="*/ 168616 w 1037296"/>
                  <a:gd name="connsiteY45" fmla="*/ 302629 h 839878"/>
                  <a:gd name="connsiteX46" fmla="*/ 193381 w 1037296"/>
                  <a:gd name="connsiteY46" fmla="*/ 308344 h 839878"/>
                  <a:gd name="connsiteX47" fmla="*/ 210526 w 1037296"/>
                  <a:gd name="connsiteY47" fmla="*/ 314059 h 839878"/>
                  <a:gd name="connsiteX48" fmla="*/ 216241 w 1037296"/>
                  <a:gd name="connsiteY48" fmla="*/ 315964 h 839878"/>
                  <a:gd name="connsiteX49" fmla="*/ 231481 w 1037296"/>
                  <a:gd name="connsiteY49" fmla="*/ 319774 h 839878"/>
                  <a:gd name="connsiteX50" fmla="*/ 250531 w 1037296"/>
                  <a:gd name="connsiteY50" fmla="*/ 325489 h 839878"/>
                  <a:gd name="connsiteX51" fmla="*/ 256246 w 1037296"/>
                  <a:gd name="connsiteY51" fmla="*/ 329299 h 839878"/>
                  <a:gd name="connsiteX52" fmla="*/ 269581 w 1037296"/>
                  <a:gd name="connsiteY52" fmla="*/ 344539 h 839878"/>
                  <a:gd name="connsiteX53" fmla="*/ 275296 w 1037296"/>
                  <a:gd name="connsiteY53" fmla="*/ 363589 h 839878"/>
                  <a:gd name="connsiteX54" fmla="*/ 277201 w 1037296"/>
                  <a:gd name="connsiteY54" fmla="*/ 369304 h 839878"/>
                  <a:gd name="connsiteX55" fmla="*/ 279106 w 1037296"/>
                  <a:gd name="connsiteY55" fmla="*/ 375019 h 839878"/>
                  <a:gd name="connsiteX56" fmla="*/ 281011 w 1037296"/>
                  <a:gd name="connsiteY56" fmla="*/ 399784 h 839878"/>
                  <a:gd name="connsiteX57" fmla="*/ 282916 w 1037296"/>
                  <a:gd name="connsiteY57" fmla="*/ 405499 h 839878"/>
                  <a:gd name="connsiteX58" fmla="*/ 281011 w 1037296"/>
                  <a:gd name="connsiteY58" fmla="*/ 424549 h 839878"/>
                  <a:gd name="connsiteX59" fmla="*/ 279106 w 1037296"/>
                  <a:gd name="connsiteY59" fmla="*/ 434074 h 839878"/>
                  <a:gd name="connsiteX60" fmla="*/ 265771 w 1037296"/>
                  <a:gd name="connsiteY60" fmla="*/ 447409 h 839878"/>
                  <a:gd name="connsiteX61" fmla="*/ 254341 w 1037296"/>
                  <a:gd name="connsiteY61" fmla="*/ 455029 h 839878"/>
                  <a:gd name="connsiteX62" fmla="*/ 242911 w 1037296"/>
                  <a:gd name="connsiteY62" fmla="*/ 458839 h 839878"/>
                  <a:gd name="connsiteX63" fmla="*/ 128611 w 1037296"/>
                  <a:gd name="connsiteY63" fmla="*/ 458839 h 839878"/>
                  <a:gd name="connsiteX64" fmla="*/ 122896 w 1037296"/>
                  <a:gd name="connsiteY64" fmla="*/ 460744 h 839878"/>
                  <a:gd name="connsiteX65" fmla="*/ 107656 w 1037296"/>
                  <a:gd name="connsiteY65" fmla="*/ 462649 h 839878"/>
                  <a:gd name="connsiteX66" fmla="*/ 90511 w 1037296"/>
                  <a:gd name="connsiteY66" fmla="*/ 468364 h 839878"/>
                  <a:gd name="connsiteX67" fmla="*/ 84796 w 1037296"/>
                  <a:gd name="connsiteY67" fmla="*/ 470269 h 839878"/>
                  <a:gd name="connsiteX68" fmla="*/ 79081 w 1037296"/>
                  <a:gd name="connsiteY68" fmla="*/ 474079 h 839878"/>
                  <a:gd name="connsiteX69" fmla="*/ 67651 w 1037296"/>
                  <a:gd name="connsiteY69" fmla="*/ 475984 h 839878"/>
                  <a:gd name="connsiteX70" fmla="*/ 29551 w 1037296"/>
                  <a:gd name="connsiteY70" fmla="*/ 477889 h 839878"/>
                  <a:gd name="connsiteX71" fmla="*/ 18121 w 1037296"/>
                  <a:gd name="connsiteY71" fmla="*/ 483604 h 839878"/>
                  <a:gd name="connsiteX72" fmla="*/ 8596 w 1037296"/>
                  <a:gd name="connsiteY72" fmla="*/ 493129 h 839878"/>
                  <a:gd name="connsiteX73" fmla="*/ 6691 w 1037296"/>
                  <a:gd name="connsiteY73" fmla="*/ 498844 h 839878"/>
                  <a:gd name="connsiteX74" fmla="*/ 2881 w 1037296"/>
                  <a:gd name="connsiteY74" fmla="*/ 504559 h 839878"/>
                  <a:gd name="connsiteX75" fmla="*/ 14311 w 1037296"/>
                  <a:gd name="connsiteY75" fmla="*/ 540754 h 839878"/>
                  <a:gd name="connsiteX76" fmla="*/ 147661 w 1037296"/>
                  <a:gd name="connsiteY76" fmla="*/ 540754 h 839878"/>
                  <a:gd name="connsiteX77" fmla="*/ 155281 w 1037296"/>
                  <a:gd name="connsiteY77" fmla="*/ 538849 h 839878"/>
                  <a:gd name="connsiteX78" fmla="*/ 305776 w 1037296"/>
                  <a:gd name="connsiteY78" fmla="*/ 533134 h 839878"/>
                  <a:gd name="connsiteX79" fmla="*/ 321016 w 1037296"/>
                  <a:gd name="connsiteY79" fmla="*/ 540754 h 839878"/>
                  <a:gd name="connsiteX80" fmla="*/ 332446 w 1037296"/>
                  <a:gd name="connsiteY80" fmla="*/ 546469 h 839878"/>
                  <a:gd name="connsiteX81" fmla="*/ 336256 w 1037296"/>
                  <a:gd name="connsiteY81" fmla="*/ 552184 h 839878"/>
                  <a:gd name="connsiteX82" fmla="*/ 341971 w 1037296"/>
                  <a:gd name="connsiteY82" fmla="*/ 554089 h 839878"/>
                  <a:gd name="connsiteX83" fmla="*/ 353401 w 1037296"/>
                  <a:gd name="connsiteY83" fmla="*/ 561709 h 839878"/>
                  <a:gd name="connsiteX84" fmla="*/ 359116 w 1037296"/>
                  <a:gd name="connsiteY84" fmla="*/ 565519 h 839878"/>
                  <a:gd name="connsiteX85" fmla="*/ 362926 w 1037296"/>
                  <a:gd name="connsiteY85" fmla="*/ 571234 h 839878"/>
                  <a:gd name="connsiteX86" fmla="*/ 368641 w 1037296"/>
                  <a:gd name="connsiteY86" fmla="*/ 582664 h 839878"/>
                  <a:gd name="connsiteX87" fmla="*/ 364831 w 1037296"/>
                  <a:gd name="connsiteY87" fmla="*/ 609334 h 839878"/>
                  <a:gd name="connsiteX88" fmla="*/ 361021 w 1037296"/>
                  <a:gd name="connsiteY88" fmla="*/ 615049 h 839878"/>
                  <a:gd name="connsiteX89" fmla="*/ 359116 w 1037296"/>
                  <a:gd name="connsiteY89" fmla="*/ 620764 h 839878"/>
                  <a:gd name="connsiteX90" fmla="*/ 355306 w 1037296"/>
                  <a:gd name="connsiteY90" fmla="*/ 626479 h 839878"/>
                  <a:gd name="connsiteX91" fmla="*/ 353401 w 1037296"/>
                  <a:gd name="connsiteY91" fmla="*/ 632194 h 839878"/>
                  <a:gd name="connsiteX92" fmla="*/ 349591 w 1037296"/>
                  <a:gd name="connsiteY92" fmla="*/ 637909 h 839878"/>
                  <a:gd name="connsiteX93" fmla="*/ 332446 w 1037296"/>
                  <a:gd name="connsiteY93" fmla="*/ 704584 h 839878"/>
                  <a:gd name="connsiteX94" fmla="*/ 330541 w 1037296"/>
                  <a:gd name="connsiteY94" fmla="*/ 756019 h 839878"/>
                  <a:gd name="connsiteX95" fmla="*/ 332446 w 1037296"/>
                  <a:gd name="connsiteY95" fmla="*/ 780784 h 839878"/>
                  <a:gd name="connsiteX96" fmla="*/ 334351 w 1037296"/>
                  <a:gd name="connsiteY96" fmla="*/ 786499 h 839878"/>
                  <a:gd name="connsiteX97" fmla="*/ 338161 w 1037296"/>
                  <a:gd name="connsiteY97" fmla="*/ 790309 h 839878"/>
                  <a:gd name="connsiteX98" fmla="*/ 366736 w 1037296"/>
                  <a:gd name="connsiteY98" fmla="*/ 836029 h 839878"/>
                  <a:gd name="connsiteX99" fmla="*/ 389596 w 1037296"/>
                  <a:gd name="connsiteY99" fmla="*/ 837934 h 839878"/>
                  <a:gd name="connsiteX100" fmla="*/ 395311 w 1037296"/>
                  <a:gd name="connsiteY100" fmla="*/ 832219 h 839878"/>
                  <a:gd name="connsiteX101" fmla="*/ 397216 w 1037296"/>
                  <a:gd name="connsiteY101" fmla="*/ 820789 h 839878"/>
                  <a:gd name="connsiteX102" fmla="*/ 399121 w 1037296"/>
                  <a:gd name="connsiteY102" fmla="*/ 815074 h 839878"/>
                  <a:gd name="connsiteX103" fmla="*/ 401026 w 1037296"/>
                  <a:gd name="connsiteY103" fmla="*/ 797929 h 839878"/>
                  <a:gd name="connsiteX104" fmla="*/ 402931 w 1037296"/>
                  <a:gd name="connsiteY104" fmla="*/ 784594 h 839878"/>
                  <a:gd name="connsiteX105" fmla="*/ 406741 w 1037296"/>
                  <a:gd name="connsiteY105" fmla="*/ 727444 h 839878"/>
                  <a:gd name="connsiteX106" fmla="*/ 412456 w 1037296"/>
                  <a:gd name="connsiteY106" fmla="*/ 716014 h 839878"/>
                  <a:gd name="connsiteX107" fmla="*/ 416266 w 1037296"/>
                  <a:gd name="connsiteY107" fmla="*/ 702679 h 839878"/>
                  <a:gd name="connsiteX108" fmla="*/ 418171 w 1037296"/>
                  <a:gd name="connsiteY108" fmla="*/ 696964 h 839878"/>
                  <a:gd name="connsiteX109" fmla="*/ 420076 w 1037296"/>
                  <a:gd name="connsiteY109" fmla="*/ 683629 h 839878"/>
                  <a:gd name="connsiteX110" fmla="*/ 423886 w 1037296"/>
                  <a:gd name="connsiteY110" fmla="*/ 672199 h 839878"/>
                  <a:gd name="connsiteX111" fmla="*/ 429601 w 1037296"/>
                  <a:gd name="connsiteY111" fmla="*/ 658864 h 839878"/>
                  <a:gd name="connsiteX112" fmla="*/ 439126 w 1037296"/>
                  <a:gd name="connsiteY112" fmla="*/ 647434 h 839878"/>
                  <a:gd name="connsiteX113" fmla="*/ 452461 w 1037296"/>
                  <a:gd name="connsiteY113" fmla="*/ 632194 h 839878"/>
                  <a:gd name="connsiteX114" fmla="*/ 460081 w 1037296"/>
                  <a:gd name="connsiteY114" fmla="*/ 620764 h 839878"/>
                  <a:gd name="connsiteX115" fmla="*/ 463891 w 1037296"/>
                  <a:gd name="connsiteY115" fmla="*/ 609334 h 839878"/>
                  <a:gd name="connsiteX116" fmla="*/ 467701 w 1037296"/>
                  <a:gd name="connsiteY116" fmla="*/ 594094 h 839878"/>
                  <a:gd name="connsiteX117" fmla="*/ 469606 w 1037296"/>
                  <a:gd name="connsiteY117" fmla="*/ 588379 h 839878"/>
                  <a:gd name="connsiteX118" fmla="*/ 509611 w 1037296"/>
                  <a:gd name="connsiteY118" fmla="*/ 582664 h 839878"/>
                  <a:gd name="connsiteX119" fmla="*/ 538186 w 1037296"/>
                  <a:gd name="connsiteY119" fmla="*/ 573139 h 839878"/>
                  <a:gd name="connsiteX120" fmla="*/ 543901 w 1037296"/>
                  <a:gd name="connsiteY120" fmla="*/ 571234 h 839878"/>
                  <a:gd name="connsiteX121" fmla="*/ 549616 w 1037296"/>
                  <a:gd name="connsiteY121" fmla="*/ 569329 h 839878"/>
                  <a:gd name="connsiteX122" fmla="*/ 557236 w 1037296"/>
                  <a:gd name="connsiteY122" fmla="*/ 567424 h 839878"/>
                  <a:gd name="connsiteX123" fmla="*/ 576286 w 1037296"/>
                  <a:gd name="connsiteY123" fmla="*/ 559804 h 839878"/>
                  <a:gd name="connsiteX124" fmla="*/ 587716 w 1037296"/>
                  <a:gd name="connsiteY124" fmla="*/ 555994 h 839878"/>
                  <a:gd name="connsiteX125" fmla="*/ 722971 w 1037296"/>
                  <a:gd name="connsiteY125" fmla="*/ 639814 h 839878"/>
                  <a:gd name="connsiteX126" fmla="*/ 736306 w 1037296"/>
                  <a:gd name="connsiteY126" fmla="*/ 649339 h 839878"/>
                  <a:gd name="connsiteX127" fmla="*/ 745831 w 1037296"/>
                  <a:gd name="connsiteY127" fmla="*/ 651244 h 839878"/>
                  <a:gd name="connsiteX128" fmla="*/ 751546 w 1037296"/>
                  <a:gd name="connsiteY128" fmla="*/ 653149 h 839878"/>
                  <a:gd name="connsiteX129" fmla="*/ 764881 w 1037296"/>
                  <a:gd name="connsiteY129" fmla="*/ 658864 h 839878"/>
                  <a:gd name="connsiteX130" fmla="*/ 780121 w 1037296"/>
                  <a:gd name="connsiteY130" fmla="*/ 656959 h 839878"/>
                  <a:gd name="connsiteX131" fmla="*/ 791551 w 1037296"/>
                  <a:gd name="connsiteY131" fmla="*/ 651244 h 839878"/>
                  <a:gd name="connsiteX132" fmla="*/ 797266 w 1037296"/>
                  <a:gd name="connsiteY132" fmla="*/ 649339 h 839878"/>
                  <a:gd name="connsiteX133" fmla="*/ 804886 w 1037296"/>
                  <a:gd name="connsiteY133" fmla="*/ 632194 h 839878"/>
                  <a:gd name="connsiteX134" fmla="*/ 802981 w 1037296"/>
                  <a:gd name="connsiteY134" fmla="*/ 607429 h 839878"/>
                  <a:gd name="connsiteX135" fmla="*/ 801076 w 1037296"/>
                  <a:gd name="connsiteY135" fmla="*/ 601714 h 839878"/>
                  <a:gd name="connsiteX136" fmla="*/ 799171 w 1037296"/>
                  <a:gd name="connsiteY136" fmla="*/ 594094 h 839878"/>
                  <a:gd name="connsiteX137" fmla="*/ 785836 w 1037296"/>
                  <a:gd name="connsiteY137" fmla="*/ 576949 h 839878"/>
                  <a:gd name="connsiteX138" fmla="*/ 776311 w 1037296"/>
                  <a:gd name="connsiteY138" fmla="*/ 571234 h 839878"/>
                  <a:gd name="connsiteX139" fmla="*/ 650581 w 1037296"/>
                  <a:gd name="connsiteY139" fmla="*/ 479794 h 839878"/>
                  <a:gd name="connsiteX140" fmla="*/ 646771 w 1037296"/>
                  <a:gd name="connsiteY140" fmla="*/ 462649 h 839878"/>
                  <a:gd name="connsiteX141" fmla="*/ 648676 w 1037296"/>
                  <a:gd name="connsiteY141" fmla="*/ 455029 h 839878"/>
                  <a:gd name="connsiteX142" fmla="*/ 652486 w 1037296"/>
                  <a:gd name="connsiteY142" fmla="*/ 437884 h 839878"/>
                  <a:gd name="connsiteX143" fmla="*/ 656296 w 1037296"/>
                  <a:gd name="connsiteY143" fmla="*/ 432169 h 839878"/>
                  <a:gd name="connsiteX144" fmla="*/ 658201 w 1037296"/>
                  <a:gd name="connsiteY144" fmla="*/ 426454 h 839878"/>
                  <a:gd name="connsiteX145" fmla="*/ 663916 w 1037296"/>
                  <a:gd name="connsiteY145" fmla="*/ 424549 h 839878"/>
                  <a:gd name="connsiteX146" fmla="*/ 673441 w 1037296"/>
                  <a:gd name="connsiteY146" fmla="*/ 413119 h 839878"/>
                  <a:gd name="connsiteX147" fmla="*/ 726781 w 1037296"/>
                  <a:gd name="connsiteY147" fmla="*/ 405499 h 839878"/>
                  <a:gd name="connsiteX148" fmla="*/ 844891 w 1037296"/>
                  <a:gd name="connsiteY148" fmla="*/ 407404 h 839878"/>
                  <a:gd name="connsiteX149" fmla="*/ 873466 w 1037296"/>
                  <a:gd name="connsiteY149" fmla="*/ 409309 h 839878"/>
                  <a:gd name="connsiteX150" fmla="*/ 902041 w 1037296"/>
                  <a:gd name="connsiteY150" fmla="*/ 415024 h 839878"/>
                  <a:gd name="connsiteX151" fmla="*/ 924901 w 1037296"/>
                  <a:gd name="connsiteY151" fmla="*/ 418834 h 839878"/>
                  <a:gd name="connsiteX152" fmla="*/ 953476 w 1037296"/>
                  <a:gd name="connsiteY152" fmla="*/ 424549 h 839878"/>
                  <a:gd name="connsiteX153" fmla="*/ 959191 w 1037296"/>
                  <a:gd name="connsiteY153" fmla="*/ 424549 h 839878"/>
                  <a:gd name="connsiteX154" fmla="*/ 1004911 w 1037296"/>
                  <a:gd name="connsiteY154" fmla="*/ 422644 h 839878"/>
                  <a:gd name="connsiteX155" fmla="*/ 1033486 w 1037296"/>
                  <a:gd name="connsiteY155" fmla="*/ 415024 h 839878"/>
                  <a:gd name="connsiteX156" fmla="*/ 1037296 w 1037296"/>
                  <a:gd name="connsiteY156" fmla="*/ 409309 h 839878"/>
                  <a:gd name="connsiteX157" fmla="*/ 1035391 w 1037296"/>
                  <a:gd name="connsiteY157" fmla="*/ 390259 h 839878"/>
                  <a:gd name="connsiteX158" fmla="*/ 1029676 w 1037296"/>
                  <a:gd name="connsiteY158" fmla="*/ 386449 h 839878"/>
                  <a:gd name="connsiteX159" fmla="*/ 1014436 w 1037296"/>
                  <a:gd name="connsiteY159" fmla="*/ 384544 h 839878"/>
                  <a:gd name="connsiteX160" fmla="*/ 1008721 w 1037296"/>
                  <a:gd name="connsiteY160" fmla="*/ 382639 h 839878"/>
                  <a:gd name="connsiteX161" fmla="*/ 1001101 w 1037296"/>
                  <a:gd name="connsiteY161" fmla="*/ 380734 h 839878"/>
                  <a:gd name="connsiteX162" fmla="*/ 989671 w 1037296"/>
                  <a:gd name="connsiteY162" fmla="*/ 373114 h 839878"/>
                  <a:gd name="connsiteX163" fmla="*/ 978241 w 1037296"/>
                  <a:gd name="connsiteY163" fmla="*/ 369304 h 839878"/>
                  <a:gd name="connsiteX164" fmla="*/ 972526 w 1037296"/>
                  <a:gd name="connsiteY164" fmla="*/ 367399 h 839878"/>
                  <a:gd name="connsiteX165" fmla="*/ 964906 w 1037296"/>
                  <a:gd name="connsiteY165" fmla="*/ 365494 h 839878"/>
                  <a:gd name="connsiteX166" fmla="*/ 959191 w 1037296"/>
                  <a:gd name="connsiteY166" fmla="*/ 363589 h 839878"/>
                  <a:gd name="connsiteX167" fmla="*/ 938236 w 1037296"/>
                  <a:gd name="connsiteY167" fmla="*/ 357874 h 839878"/>
                  <a:gd name="connsiteX168" fmla="*/ 932521 w 1037296"/>
                  <a:gd name="connsiteY168" fmla="*/ 355969 h 839878"/>
                  <a:gd name="connsiteX169" fmla="*/ 827746 w 1037296"/>
                  <a:gd name="connsiteY169" fmla="*/ 357874 h 839878"/>
                  <a:gd name="connsiteX170" fmla="*/ 822031 w 1037296"/>
                  <a:gd name="connsiteY170" fmla="*/ 359779 h 839878"/>
                  <a:gd name="connsiteX171" fmla="*/ 732496 w 1037296"/>
                  <a:gd name="connsiteY171" fmla="*/ 361684 h 839878"/>
                  <a:gd name="connsiteX172" fmla="*/ 719161 w 1037296"/>
                  <a:gd name="connsiteY172" fmla="*/ 365494 h 839878"/>
                  <a:gd name="connsiteX173" fmla="*/ 698206 w 1037296"/>
                  <a:gd name="connsiteY173" fmla="*/ 367399 h 839878"/>
                  <a:gd name="connsiteX174" fmla="*/ 671536 w 1037296"/>
                  <a:gd name="connsiteY174" fmla="*/ 369304 h 839878"/>
                  <a:gd name="connsiteX175" fmla="*/ 671536 w 1037296"/>
                  <a:gd name="connsiteY175" fmla="*/ 369304 h 839878"/>
                  <a:gd name="connsiteX176" fmla="*/ 648676 w 1037296"/>
                  <a:gd name="connsiteY176" fmla="*/ 373114 h 839878"/>
                  <a:gd name="connsiteX177" fmla="*/ 644866 w 1037296"/>
                  <a:gd name="connsiteY177" fmla="*/ 361684 h 839878"/>
                  <a:gd name="connsiteX178" fmla="*/ 642961 w 1037296"/>
                  <a:gd name="connsiteY178" fmla="*/ 355969 h 839878"/>
                  <a:gd name="connsiteX179" fmla="*/ 644866 w 1037296"/>
                  <a:gd name="connsiteY179" fmla="*/ 338824 h 839878"/>
                  <a:gd name="connsiteX180" fmla="*/ 646771 w 1037296"/>
                  <a:gd name="connsiteY180" fmla="*/ 333109 h 839878"/>
                  <a:gd name="connsiteX181" fmla="*/ 663916 w 1037296"/>
                  <a:gd name="connsiteY181" fmla="*/ 323584 h 839878"/>
                  <a:gd name="connsiteX182" fmla="*/ 675346 w 1037296"/>
                  <a:gd name="connsiteY182" fmla="*/ 315964 h 839878"/>
                  <a:gd name="connsiteX183" fmla="*/ 677251 w 1037296"/>
                  <a:gd name="connsiteY183" fmla="*/ 310249 h 839878"/>
                  <a:gd name="connsiteX184" fmla="*/ 682966 w 1037296"/>
                  <a:gd name="connsiteY184" fmla="*/ 308344 h 839878"/>
                  <a:gd name="connsiteX185" fmla="*/ 688681 w 1037296"/>
                  <a:gd name="connsiteY185" fmla="*/ 304534 h 839878"/>
                  <a:gd name="connsiteX186" fmla="*/ 698206 w 1037296"/>
                  <a:gd name="connsiteY186" fmla="*/ 295009 h 839878"/>
                  <a:gd name="connsiteX187" fmla="*/ 707731 w 1037296"/>
                  <a:gd name="connsiteY187" fmla="*/ 283579 h 839878"/>
                  <a:gd name="connsiteX188" fmla="*/ 719161 w 1037296"/>
                  <a:gd name="connsiteY188" fmla="*/ 275959 h 839878"/>
                  <a:gd name="connsiteX189" fmla="*/ 734401 w 1037296"/>
                  <a:gd name="connsiteY189" fmla="*/ 262624 h 839878"/>
                  <a:gd name="connsiteX190" fmla="*/ 743926 w 1037296"/>
                  <a:gd name="connsiteY190" fmla="*/ 251194 h 839878"/>
                  <a:gd name="connsiteX191" fmla="*/ 755356 w 1037296"/>
                  <a:gd name="connsiteY191" fmla="*/ 241669 h 839878"/>
                  <a:gd name="connsiteX192" fmla="*/ 761071 w 1037296"/>
                  <a:gd name="connsiteY192" fmla="*/ 230239 h 839878"/>
                  <a:gd name="connsiteX193" fmla="*/ 762976 w 1037296"/>
                  <a:gd name="connsiteY193" fmla="*/ 224524 h 839878"/>
                  <a:gd name="connsiteX194" fmla="*/ 768691 w 1037296"/>
                  <a:gd name="connsiteY194" fmla="*/ 213094 h 839878"/>
                  <a:gd name="connsiteX195" fmla="*/ 766786 w 1037296"/>
                  <a:gd name="connsiteY195" fmla="*/ 197854 h 839878"/>
                  <a:gd name="connsiteX196" fmla="*/ 761071 w 1037296"/>
                  <a:gd name="connsiteY196" fmla="*/ 195949 h 839878"/>
                  <a:gd name="connsiteX197" fmla="*/ 740116 w 1037296"/>
                  <a:gd name="connsiteY197" fmla="*/ 197854 h 839878"/>
                  <a:gd name="connsiteX198" fmla="*/ 734401 w 1037296"/>
                  <a:gd name="connsiteY198" fmla="*/ 201664 h 839878"/>
                  <a:gd name="connsiteX199" fmla="*/ 722971 w 1037296"/>
                  <a:gd name="connsiteY199" fmla="*/ 205474 h 839878"/>
                  <a:gd name="connsiteX200" fmla="*/ 719161 w 1037296"/>
                  <a:gd name="connsiteY200" fmla="*/ 211189 h 839878"/>
                  <a:gd name="connsiteX201" fmla="*/ 713446 w 1037296"/>
                  <a:gd name="connsiteY201" fmla="*/ 213094 h 839878"/>
                  <a:gd name="connsiteX202" fmla="*/ 707731 w 1037296"/>
                  <a:gd name="connsiteY202" fmla="*/ 216904 h 839878"/>
                  <a:gd name="connsiteX203" fmla="*/ 702016 w 1037296"/>
                  <a:gd name="connsiteY203" fmla="*/ 222619 h 839878"/>
                  <a:gd name="connsiteX204" fmla="*/ 694396 w 1037296"/>
                  <a:gd name="connsiteY204" fmla="*/ 226429 h 839878"/>
                  <a:gd name="connsiteX205" fmla="*/ 652486 w 1037296"/>
                  <a:gd name="connsiteY205" fmla="*/ 255004 h 839878"/>
                  <a:gd name="connsiteX206" fmla="*/ 639151 w 1037296"/>
                  <a:gd name="connsiteY206" fmla="*/ 266434 h 839878"/>
                  <a:gd name="connsiteX207" fmla="*/ 629626 w 1037296"/>
                  <a:gd name="connsiteY207" fmla="*/ 283579 h 839878"/>
                  <a:gd name="connsiteX208" fmla="*/ 604861 w 1037296"/>
                  <a:gd name="connsiteY208" fmla="*/ 289294 h 839878"/>
                  <a:gd name="connsiteX209" fmla="*/ 591526 w 1037296"/>
                  <a:gd name="connsiteY209" fmla="*/ 293104 h 839878"/>
                  <a:gd name="connsiteX210" fmla="*/ 576286 w 1037296"/>
                  <a:gd name="connsiteY210" fmla="*/ 291199 h 839878"/>
                  <a:gd name="connsiteX211" fmla="*/ 564856 w 1037296"/>
                  <a:gd name="connsiteY211" fmla="*/ 287389 h 839878"/>
                  <a:gd name="connsiteX212" fmla="*/ 553426 w 1037296"/>
                  <a:gd name="connsiteY212" fmla="*/ 283579 h 839878"/>
                  <a:gd name="connsiteX213" fmla="*/ 541996 w 1037296"/>
                  <a:gd name="connsiteY213" fmla="*/ 279769 h 839878"/>
                  <a:gd name="connsiteX214" fmla="*/ 536281 w 1037296"/>
                  <a:gd name="connsiteY214" fmla="*/ 277864 h 839878"/>
                  <a:gd name="connsiteX215" fmla="*/ 530566 w 1037296"/>
                  <a:gd name="connsiteY215" fmla="*/ 274054 h 839878"/>
                  <a:gd name="connsiteX216" fmla="*/ 519136 w 1037296"/>
                  <a:gd name="connsiteY216" fmla="*/ 268339 h 839878"/>
                  <a:gd name="connsiteX217" fmla="*/ 511516 w 1037296"/>
                  <a:gd name="connsiteY217" fmla="*/ 256909 h 839878"/>
                  <a:gd name="connsiteX218" fmla="*/ 507706 w 1037296"/>
                  <a:gd name="connsiteY218" fmla="*/ 235954 h 839878"/>
                  <a:gd name="connsiteX219" fmla="*/ 509611 w 1037296"/>
                  <a:gd name="connsiteY219" fmla="*/ 171184 h 839878"/>
                  <a:gd name="connsiteX220" fmla="*/ 515326 w 1037296"/>
                  <a:gd name="connsiteY220" fmla="*/ 157849 h 839878"/>
                  <a:gd name="connsiteX221" fmla="*/ 508313 w 1037296"/>
                  <a:gd name="connsiteY221" fmla="*/ 73485 h 839878"/>
                  <a:gd name="connsiteX222" fmla="*/ 454115 w 1037296"/>
                  <a:gd name="connsiteY222" fmla="*/ 11248 h 839878"/>
                  <a:gd name="connsiteX223" fmla="*/ 435400 w 1037296"/>
                  <a:gd name="connsiteY223" fmla="*/ 68523 h 839878"/>
                  <a:gd name="connsiteX224" fmla="*/ 427696 w 1037296"/>
                  <a:gd name="connsiteY224" fmla="*/ 137103 h 839878"/>
                  <a:gd name="connsiteX225" fmla="*/ 420076 w 1037296"/>
                  <a:gd name="connsiteY225" fmla="*/ 169279 h 839878"/>
                  <a:gd name="connsiteX226" fmla="*/ 416266 w 1037296"/>
                  <a:gd name="connsiteY226" fmla="*/ 186424 h 839878"/>
                  <a:gd name="connsiteX227" fmla="*/ 420076 w 1037296"/>
                  <a:gd name="connsiteY227" fmla="*/ 207379 h 839878"/>
                  <a:gd name="connsiteX228" fmla="*/ 423886 w 1037296"/>
                  <a:gd name="connsiteY228" fmla="*/ 213094 h 839878"/>
                  <a:gd name="connsiteX229" fmla="*/ 427696 w 1037296"/>
                  <a:gd name="connsiteY229" fmla="*/ 224524 h 839878"/>
                  <a:gd name="connsiteX230" fmla="*/ 425791 w 1037296"/>
                  <a:gd name="connsiteY230" fmla="*/ 251194 h 839878"/>
                  <a:gd name="connsiteX231" fmla="*/ 420076 w 1037296"/>
                  <a:gd name="connsiteY231" fmla="*/ 253099 h 839878"/>
                  <a:gd name="connsiteX232" fmla="*/ 414361 w 1037296"/>
                  <a:gd name="connsiteY232" fmla="*/ 256909 h 839878"/>
                  <a:gd name="connsiteX233" fmla="*/ 423886 w 1037296"/>
                  <a:gd name="connsiteY233" fmla="*/ 253099 h 839878"/>
                  <a:gd name="connsiteX0" fmla="*/ 423887 w 1037297"/>
                  <a:gd name="connsiteY0" fmla="*/ 253099 h 839878"/>
                  <a:gd name="connsiteX1" fmla="*/ 423887 w 1037297"/>
                  <a:gd name="connsiteY1" fmla="*/ 253099 h 839878"/>
                  <a:gd name="connsiteX2" fmla="*/ 397217 w 1037297"/>
                  <a:gd name="connsiteY2" fmla="*/ 262624 h 839878"/>
                  <a:gd name="connsiteX3" fmla="*/ 389597 w 1037297"/>
                  <a:gd name="connsiteY3" fmla="*/ 264529 h 839878"/>
                  <a:gd name="connsiteX4" fmla="*/ 359117 w 1037297"/>
                  <a:gd name="connsiteY4" fmla="*/ 266434 h 839878"/>
                  <a:gd name="connsiteX5" fmla="*/ 353402 w 1037297"/>
                  <a:gd name="connsiteY5" fmla="*/ 270244 h 839878"/>
                  <a:gd name="connsiteX6" fmla="*/ 341972 w 1037297"/>
                  <a:gd name="connsiteY6" fmla="*/ 279769 h 839878"/>
                  <a:gd name="connsiteX7" fmla="*/ 330542 w 1037297"/>
                  <a:gd name="connsiteY7" fmla="*/ 283579 h 839878"/>
                  <a:gd name="connsiteX8" fmla="*/ 315302 w 1037297"/>
                  <a:gd name="connsiteY8" fmla="*/ 289294 h 839878"/>
                  <a:gd name="connsiteX9" fmla="*/ 267677 w 1037297"/>
                  <a:gd name="connsiteY9" fmla="*/ 285484 h 839878"/>
                  <a:gd name="connsiteX10" fmla="*/ 256247 w 1037297"/>
                  <a:gd name="connsiteY10" fmla="*/ 281674 h 839878"/>
                  <a:gd name="connsiteX11" fmla="*/ 244817 w 1037297"/>
                  <a:gd name="connsiteY11" fmla="*/ 277864 h 839878"/>
                  <a:gd name="connsiteX12" fmla="*/ 239102 w 1037297"/>
                  <a:gd name="connsiteY12" fmla="*/ 275959 h 839878"/>
                  <a:gd name="connsiteX13" fmla="*/ 233387 w 1037297"/>
                  <a:gd name="connsiteY13" fmla="*/ 274054 h 839878"/>
                  <a:gd name="connsiteX14" fmla="*/ 221957 w 1037297"/>
                  <a:gd name="connsiteY14" fmla="*/ 272149 h 839878"/>
                  <a:gd name="connsiteX15" fmla="*/ 216242 w 1037297"/>
                  <a:gd name="connsiteY15" fmla="*/ 270244 h 839878"/>
                  <a:gd name="connsiteX16" fmla="*/ 208622 w 1037297"/>
                  <a:gd name="connsiteY16" fmla="*/ 268339 h 839878"/>
                  <a:gd name="connsiteX17" fmla="*/ 197192 w 1037297"/>
                  <a:gd name="connsiteY17" fmla="*/ 264529 h 839878"/>
                  <a:gd name="connsiteX18" fmla="*/ 191477 w 1037297"/>
                  <a:gd name="connsiteY18" fmla="*/ 262624 h 839878"/>
                  <a:gd name="connsiteX19" fmla="*/ 183857 w 1037297"/>
                  <a:gd name="connsiteY19" fmla="*/ 260719 h 839878"/>
                  <a:gd name="connsiteX20" fmla="*/ 172427 w 1037297"/>
                  <a:gd name="connsiteY20" fmla="*/ 255004 h 839878"/>
                  <a:gd name="connsiteX21" fmla="*/ 166712 w 1037297"/>
                  <a:gd name="connsiteY21" fmla="*/ 251194 h 839878"/>
                  <a:gd name="connsiteX22" fmla="*/ 159092 w 1037297"/>
                  <a:gd name="connsiteY22" fmla="*/ 239764 h 839878"/>
                  <a:gd name="connsiteX23" fmla="*/ 147662 w 1037297"/>
                  <a:gd name="connsiteY23" fmla="*/ 235954 h 839878"/>
                  <a:gd name="connsiteX24" fmla="*/ 141947 w 1037297"/>
                  <a:gd name="connsiteY24" fmla="*/ 232144 h 839878"/>
                  <a:gd name="connsiteX25" fmla="*/ 136232 w 1037297"/>
                  <a:gd name="connsiteY25" fmla="*/ 230239 h 839878"/>
                  <a:gd name="connsiteX26" fmla="*/ 119087 w 1037297"/>
                  <a:gd name="connsiteY26" fmla="*/ 226429 h 839878"/>
                  <a:gd name="connsiteX27" fmla="*/ 113372 w 1037297"/>
                  <a:gd name="connsiteY27" fmla="*/ 220714 h 839878"/>
                  <a:gd name="connsiteX28" fmla="*/ 103847 w 1037297"/>
                  <a:gd name="connsiteY28" fmla="*/ 203569 h 839878"/>
                  <a:gd name="connsiteX29" fmla="*/ 86702 w 1037297"/>
                  <a:gd name="connsiteY29" fmla="*/ 195949 h 839878"/>
                  <a:gd name="connsiteX30" fmla="*/ 80987 w 1037297"/>
                  <a:gd name="connsiteY30" fmla="*/ 194044 h 839878"/>
                  <a:gd name="connsiteX31" fmla="*/ 61937 w 1037297"/>
                  <a:gd name="connsiteY31" fmla="*/ 197854 h 839878"/>
                  <a:gd name="connsiteX32" fmla="*/ 56222 w 1037297"/>
                  <a:gd name="connsiteY32" fmla="*/ 201664 h 839878"/>
                  <a:gd name="connsiteX33" fmla="*/ 52412 w 1037297"/>
                  <a:gd name="connsiteY33" fmla="*/ 207379 h 839878"/>
                  <a:gd name="connsiteX34" fmla="*/ 48602 w 1037297"/>
                  <a:gd name="connsiteY34" fmla="*/ 218809 h 839878"/>
                  <a:gd name="connsiteX35" fmla="*/ 52412 w 1037297"/>
                  <a:gd name="connsiteY35" fmla="*/ 256909 h 839878"/>
                  <a:gd name="connsiteX36" fmla="*/ 56222 w 1037297"/>
                  <a:gd name="connsiteY36" fmla="*/ 262624 h 839878"/>
                  <a:gd name="connsiteX37" fmla="*/ 61937 w 1037297"/>
                  <a:gd name="connsiteY37" fmla="*/ 266434 h 839878"/>
                  <a:gd name="connsiteX38" fmla="*/ 65747 w 1037297"/>
                  <a:gd name="connsiteY38" fmla="*/ 272149 h 839878"/>
                  <a:gd name="connsiteX39" fmla="*/ 82892 w 1037297"/>
                  <a:gd name="connsiteY39" fmla="*/ 281674 h 839878"/>
                  <a:gd name="connsiteX40" fmla="*/ 105752 w 1037297"/>
                  <a:gd name="connsiteY40" fmla="*/ 283579 h 839878"/>
                  <a:gd name="connsiteX41" fmla="*/ 126707 w 1037297"/>
                  <a:gd name="connsiteY41" fmla="*/ 289294 h 839878"/>
                  <a:gd name="connsiteX42" fmla="*/ 132422 w 1037297"/>
                  <a:gd name="connsiteY42" fmla="*/ 291199 h 839878"/>
                  <a:gd name="connsiteX43" fmla="*/ 138137 w 1037297"/>
                  <a:gd name="connsiteY43" fmla="*/ 296914 h 839878"/>
                  <a:gd name="connsiteX44" fmla="*/ 145757 w 1037297"/>
                  <a:gd name="connsiteY44" fmla="*/ 298819 h 839878"/>
                  <a:gd name="connsiteX45" fmla="*/ 168617 w 1037297"/>
                  <a:gd name="connsiteY45" fmla="*/ 302629 h 839878"/>
                  <a:gd name="connsiteX46" fmla="*/ 193382 w 1037297"/>
                  <a:gd name="connsiteY46" fmla="*/ 308344 h 839878"/>
                  <a:gd name="connsiteX47" fmla="*/ 210527 w 1037297"/>
                  <a:gd name="connsiteY47" fmla="*/ 314059 h 839878"/>
                  <a:gd name="connsiteX48" fmla="*/ 216242 w 1037297"/>
                  <a:gd name="connsiteY48" fmla="*/ 315964 h 839878"/>
                  <a:gd name="connsiteX49" fmla="*/ 231482 w 1037297"/>
                  <a:gd name="connsiteY49" fmla="*/ 319774 h 839878"/>
                  <a:gd name="connsiteX50" fmla="*/ 250532 w 1037297"/>
                  <a:gd name="connsiteY50" fmla="*/ 325489 h 839878"/>
                  <a:gd name="connsiteX51" fmla="*/ 256247 w 1037297"/>
                  <a:gd name="connsiteY51" fmla="*/ 329299 h 839878"/>
                  <a:gd name="connsiteX52" fmla="*/ 269582 w 1037297"/>
                  <a:gd name="connsiteY52" fmla="*/ 344539 h 839878"/>
                  <a:gd name="connsiteX53" fmla="*/ 275297 w 1037297"/>
                  <a:gd name="connsiteY53" fmla="*/ 363589 h 839878"/>
                  <a:gd name="connsiteX54" fmla="*/ 277202 w 1037297"/>
                  <a:gd name="connsiteY54" fmla="*/ 369304 h 839878"/>
                  <a:gd name="connsiteX55" fmla="*/ 279107 w 1037297"/>
                  <a:gd name="connsiteY55" fmla="*/ 375019 h 839878"/>
                  <a:gd name="connsiteX56" fmla="*/ 281012 w 1037297"/>
                  <a:gd name="connsiteY56" fmla="*/ 399784 h 839878"/>
                  <a:gd name="connsiteX57" fmla="*/ 282917 w 1037297"/>
                  <a:gd name="connsiteY57" fmla="*/ 405499 h 839878"/>
                  <a:gd name="connsiteX58" fmla="*/ 281012 w 1037297"/>
                  <a:gd name="connsiteY58" fmla="*/ 424549 h 839878"/>
                  <a:gd name="connsiteX59" fmla="*/ 279107 w 1037297"/>
                  <a:gd name="connsiteY59" fmla="*/ 434074 h 839878"/>
                  <a:gd name="connsiteX60" fmla="*/ 265772 w 1037297"/>
                  <a:gd name="connsiteY60" fmla="*/ 447409 h 839878"/>
                  <a:gd name="connsiteX61" fmla="*/ 254342 w 1037297"/>
                  <a:gd name="connsiteY61" fmla="*/ 455029 h 839878"/>
                  <a:gd name="connsiteX62" fmla="*/ 242912 w 1037297"/>
                  <a:gd name="connsiteY62" fmla="*/ 458839 h 839878"/>
                  <a:gd name="connsiteX63" fmla="*/ 128612 w 1037297"/>
                  <a:gd name="connsiteY63" fmla="*/ 458839 h 839878"/>
                  <a:gd name="connsiteX64" fmla="*/ 122897 w 1037297"/>
                  <a:gd name="connsiteY64" fmla="*/ 460744 h 839878"/>
                  <a:gd name="connsiteX65" fmla="*/ 107657 w 1037297"/>
                  <a:gd name="connsiteY65" fmla="*/ 462649 h 839878"/>
                  <a:gd name="connsiteX66" fmla="*/ 90512 w 1037297"/>
                  <a:gd name="connsiteY66" fmla="*/ 468364 h 839878"/>
                  <a:gd name="connsiteX67" fmla="*/ 84797 w 1037297"/>
                  <a:gd name="connsiteY67" fmla="*/ 470269 h 839878"/>
                  <a:gd name="connsiteX68" fmla="*/ 79082 w 1037297"/>
                  <a:gd name="connsiteY68" fmla="*/ 474079 h 839878"/>
                  <a:gd name="connsiteX69" fmla="*/ 67652 w 1037297"/>
                  <a:gd name="connsiteY69" fmla="*/ 475984 h 839878"/>
                  <a:gd name="connsiteX70" fmla="*/ 29552 w 1037297"/>
                  <a:gd name="connsiteY70" fmla="*/ 477889 h 839878"/>
                  <a:gd name="connsiteX71" fmla="*/ 18122 w 1037297"/>
                  <a:gd name="connsiteY71" fmla="*/ 483604 h 839878"/>
                  <a:gd name="connsiteX72" fmla="*/ 8597 w 1037297"/>
                  <a:gd name="connsiteY72" fmla="*/ 493129 h 839878"/>
                  <a:gd name="connsiteX73" fmla="*/ 6692 w 1037297"/>
                  <a:gd name="connsiteY73" fmla="*/ 498844 h 839878"/>
                  <a:gd name="connsiteX74" fmla="*/ 2882 w 1037297"/>
                  <a:gd name="connsiteY74" fmla="*/ 504559 h 839878"/>
                  <a:gd name="connsiteX75" fmla="*/ 14312 w 1037297"/>
                  <a:gd name="connsiteY75" fmla="*/ 540754 h 839878"/>
                  <a:gd name="connsiteX76" fmla="*/ 147662 w 1037297"/>
                  <a:gd name="connsiteY76" fmla="*/ 540754 h 839878"/>
                  <a:gd name="connsiteX77" fmla="*/ 155282 w 1037297"/>
                  <a:gd name="connsiteY77" fmla="*/ 538849 h 839878"/>
                  <a:gd name="connsiteX78" fmla="*/ 305777 w 1037297"/>
                  <a:gd name="connsiteY78" fmla="*/ 533134 h 839878"/>
                  <a:gd name="connsiteX79" fmla="*/ 321017 w 1037297"/>
                  <a:gd name="connsiteY79" fmla="*/ 540754 h 839878"/>
                  <a:gd name="connsiteX80" fmla="*/ 332447 w 1037297"/>
                  <a:gd name="connsiteY80" fmla="*/ 546469 h 839878"/>
                  <a:gd name="connsiteX81" fmla="*/ 336257 w 1037297"/>
                  <a:gd name="connsiteY81" fmla="*/ 552184 h 839878"/>
                  <a:gd name="connsiteX82" fmla="*/ 341972 w 1037297"/>
                  <a:gd name="connsiteY82" fmla="*/ 554089 h 839878"/>
                  <a:gd name="connsiteX83" fmla="*/ 353402 w 1037297"/>
                  <a:gd name="connsiteY83" fmla="*/ 561709 h 839878"/>
                  <a:gd name="connsiteX84" fmla="*/ 359117 w 1037297"/>
                  <a:gd name="connsiteY84" fmla="*/ 565519 h 839878"/>
                  <a:gd name="connsiteX85" fmla="*/ 362927 w 1037297"/>
                  <a:gd name="connsiteY85" fmla="*/ 571234 h 839878"/>
                  <a:gd name="connsiteX86" fmla="*/ 368642 w 1037297"/>
                  <a:gd name="connsiteY86" fmla="*/ 582664 h 839878"/>
                  <a:gd name="connsiteX87" fmla="*/ 364832 w 1037297"/>
                  <a:gd name="connsiteY87" fmla="*/ 609334 h 839878"/>
                  <a:gd name="connsiteX88" fmla="*/ 361022 w 1037297"/>
                  <a:gd name="connsiteY88" fmla="*/ 615049 h 839878"/>
                  <a:gd name="connsiteX89" fmla="*/ 359117 w 1037297"/>
                  <a:gd name="connsiteY89" fmla="*/ 620764 h 839878"/>
                  <a:gd name="connsiteX90" fmla="*/ 355307 w 1037297"/>
                  <a:gd name="connsiteY90" fmla="*/ 626479 h 839878"/>
                  <a:gd name="connsiteX91" fmla="*/ 353402 w 1037297"/>
                  <a:gd name="connsiteY91" fmla="*/ 632194 h 839878"/>
                  <a:gd name="connsiteX92" fmla="*/ 349592 w 1037297"/>
                  <a:gd name="connsiteY92" fmla="*/ 637909 h 839878"/>
                  <a:gd name="connsiteX93" fmla="*/ 332447 w 1037297"/>
                  <a:gd name="connsiteY93" fmla="*/ 704584 h 839878"/>
                  <a:gd name="connsiteX94" fmla="*/ 330542 w 1037297"/>
                  <a:gd name="connsiteY94" fmla="*/ 756019 h 839878"/>
                  <a:gd name="connsiteX95" fmla="*/ 332447 w 1037297"/>
                  <a:gd name="connsiteY95" fmla="*/ 780784 h 839878"/>
                  <a:gd name="connsiteX96" fmla="*/ 334352 w 1037297"/>
                  <a:gd name="connsiteY96" fmla="*/ 786499 h 839878"/>
                  <a:gd name="connsiteX97" fmla="*/ 338162 w 1037297"/>
                  <a:gd name="connsiteY97" fmla="*/ 790309 h 839878"/>
                  <a:gd name="connsiteX98" fmla="*/ 366737 w 1037297"/>
                  <a:gd name="connsiteY98" fmla="*/ 836029 h 839878"/>
                  <a:gd name="connsiteX99" fmla="*/ 389597 w 1037297"/>
                  <a:gd name="connsiteY99" fmla="*/ 837934 h 839878"/>
                  <a:gd name="connsiteX100" fmla="*/ 395312 w 1037297"/>
                  <a:gd name="connsiteY100" fmla="*/ 832219 h 839878"/>
                  <a:gd name="connsiteX101" fmla="*/ 397217 w 1037297"/>
                  <a:gd name="connsiteY101" fmla="*/ 820789 h 839878"/>
                  <a:gd name="connsiteX102" fmla="*/ 399122 w 1037297"/>
                  <a:gd name="connsiteY102" fmla="*/ 815074 h 839878"/>
                  <a:gd name="connsiteX103" fmla="*/ 401027 w 1037297"/>
                  <a:gd name="connsiteY103" fmla="*/ 797929 h 839878"/>
                  <a:gd name="connsiteX104" fmla="*/ 402932 w 1037297"/>
                  <a:gd name="connsiteY104" fmla="*/ 784594 h 839878"/>
                  <a:gd name="connsiteX105" fmla="*/ 406742 w 1037297"/>
                  <a:gd name="connsiteY105" fmla="*/ 727444 h 839878"/>
                  <a:gd name="connsiteX106" fmla="*/ 412457 w 1037297"/>
                  <a:gd name="connsiteY106" fmla="*/ 716014 h 839878"/>
                  <a:gd name="connsiteX107" fmla="*/ 416267 w 1037297"/>
                  <a:gd name="connsiteY107" fmla="*/ 702679 h 839878"/>
                  <a:gd name="connsiteX108" fmla="*/ 418172 w 1037297"/>
                  <a:gd name="connsiteY108" fmla="*/ 696964 h 839878"/>
                  <a:gd name="connsiteX109" fmla="*/ 420077 w 1037297"/>
                  <a:gd name="connsiteY109" fmla="*/ 683629 h 839878"/>
                  <a:gd name="connsiteX110" fmla="*/ 423887 w 1037297"/>
                  <a:gd name="connsiteY110" fmla="*/ 672199 h 839878"/>
                  <a:gd name="connsiteX111" fmla="*/ 429602 w 1037297"/>
                  <a:gd name="connsiteY111" fmla="*/ 658864 h 839878"/>
                  <a:gd name="connsiteX112" fmla="*/ 439127 w 1037297"/>
                  <a:gd name="connsiteY112" fmla="*/ 647434 h 839878"/>
                  <a:gd name="connsiteX113" fmla="*/ 452462 w 1037297"/>
                  <a:gd name="connsiteY113" fmla="*/ 632194 h 839878"/>
                  <a:gd name="connsiteX114" fmla="*/ 460082 w 1037297"/>
                  <a:gd name="connsiteY114" fmla="*/ 620764 h 839878"/>
                  <a:gd name="connsiteX115" fmla="*/ 463892 w 1037297"/>
                  <a:gd name="connsiteY115" fmla="*/ 609334 h 839878"/>
                  <a:gd name="connsiteX116" fmla="*/ 467702 w 1037297"/>
                  <a:gd name="connsiteY116" fmla="*/ 594094 h 839878"/>
                  <a:gd name="connsiteX117" fmla="*/ 469607 w 1037297"/>
                  <a:gd name="connsiteY117" fmla="*/ 588379 h 839878"/>
                  <a:gd name="connsiteX118" fmla="*/ 509612 w 1037297"/>
                  <a:gd name="connsiteY118" fmla="*/ 582664 h 839878"/>
                  <a:gd name="connsiteX119" fmla="*/ 538187 w 1037297"/>
                  <a:gd name="connsiteY119" fmla="*/ 573139 h 839878"/>
                  <a:gd name="connsiteX120" fmla="*/ 543902 w 1037297"/>
                  <a:gd name="connsiteY120" fmla="*/ 571234 h 839878"/>
                  <a:gd name="connsiteX121" fmla="*/ 549617 w 1037297"/>
                  <a:gd name="connsiteY121" fmla="*/ 569329 h 839878"/>
                  <a:gd name="connsiteX122" fmla="*/ 557237 w 1037297"/>
                  <a:gd name="connsiteY122" fmla="*/ 567424 h 839878"/>
                  <a:gd name="connsiteX123" fmla="*/ 576287 w 1037297"/>
                  <a:gd name="connsiteY123" fmla="*/ 559804 h 839878"/>
                  <a:gd name="connsiteX124" fmla="*/ 587717 w 1037297"/>
                  <a:gd name="connsiteY124" fmla="*/ 555994 h 839878"/>
                  <a:gd name="connsiteX125" fmla="*/ 722972 w 1037297"/>
                  <a:gd name="connsiteY125" fmla="*/ 639814 h 839878"/>
                  <a:gd name="connsiteX126" fmla="*/ 736307 w 1037297"/>
                  <a:gd name="connsiteY126" fmla="*/ 649339 h 839878"/>
                  <a:gd name="connsiteX127" fmla="*/ 745832 w 1037297"/>
                  <a:gd name="connsiteY127" fmla="*/ 651244 h 839878"/>
                  <a:gd name="connsiteX128" fmla="*/ 751547 w 1037297"/>
                  <a:gd name="connsiteY128" fmla="*/ 653149 h 839878"/>
                  <a:gd name="connsiteX129" fmla="*/ 764882 w 1037297"/>
                  <a:gd name="connsiteY129" fmla="*/ 658864 h 839878"/>
                  <a:gd name="connsiteX130" fmla="*/ 780122 w 1037297"/>
                  <a:gd name="connsiteY130" fmla="*/ 656959 h 839878"/>
                  <a:gd name="connsiteX131" fmla="*/ 791552 w 1037297"/>
                  <a:gd name="connsiteY131" fmla="*/ 651244 h 839878"/>
                  <a:gd name="connsiteX132" fmla="*/ 797267 w 1037297"/>
                  <a:gd name="connsiteY132" fmla="*/ 649339 h 839878"/>
                  <a:gd name="connsiteX133" fmla="*/ 804887 w 1037297"/>
                  <a:gd name="connsiteY133" fmla="*/ 632194 h 839878"/>
                  <a:gd name="connsiteX134" fmla="*/ 802982 w 1037297"/>
                  <a:gd name="connsiteY134" fmla="*/ 607429 h 839878"/>
                  <a:gd name="connsiteX135" fmla="*/ 801077 w 1037297"/>
                  <a:gd name="connsiteY135" fmla="*/ 601714 h 839878"/>
                  <a:gd name="connsiteX136" fmla="*/ 799172 w 1037297"/>
                  <a:gd name="connsiteY136" fmla="*/ 594094 h 839878"/>
                  <a:gd name="connsiteX137" fmla="*/ 785837 w 1037297"/>
                  <a:gd name="connsiteY137" fmla="*/ 576949 h 839878"/>
                  <a:gd name="connsiteX138" fmla="*/ 776312 w 1037297"/>
                  <a:gd name="connsiteY138" fmla="*/ 571234 h 839878"/>
                  <a:gd name="connsiteX139" fmla="*/ 650582 w 1037297"/>
                  <a:gd name="connsiteY139" fmla="*/ 479794 h 839878"/>
                  <a:gd name="connsiteX140" fmla="*/ 646772 w 1037297"/>
                  <a:gd name="connsiteY140" fmla="*/ 462649 h 839878"/>
                  <a:gd name="connsiteX141" fmla="*/ 648677 w 1037297"/>
                  <a:gd name="connsiteY141" fmla="*/ 455029 h 839878"/>
                  <a:gd name="connsiteX142" fmla="*/ 652487 w 1037297"/>
                  <a:gd name="connsiteY142" fmla="*/ 437884 h 839878"/>
                  <a:gd name="connsiteX143" fmla="*/ 656297 w 1037297"/>
                  <a:gd name="connsiteY143" fmla="*/ 432169 h 839878"/>
                  <a:gd name="connsiteX144" fmla="*/ 658202 w 1037297"/>
                  <a:gd name="connsiteY144" fmla="*/ 426454 h 839878"/>
                  <a:gd name="connsiteX145" fmla="*/ 663917 w 1037297"/>
                  <a:gd name="connsiteY145" fmla="*/ 424549 h 839878"/>
                  <a:gd name="connsiteX146" fmla="*/ 673442 w 1037297"/>
                  <a:gd name="connsiteY146" fmla="*/ 413119 h 839878"/>
                  <a:gd name="connsiteX147" fmla="*/ 726782 w 1037297"/>
                  <a:gd name="connsiteY147" fmla="*/ 405499 h 839878"/>
                  <a:gd name="connsiteX148" fmla="*/ 844892 w 1037297"/>
                  <a:gd name="connsiteY148" fmla="*/ 407404 h 839878"/>
                  <a:gd name="connsiteX149" fmla="*/ 873467 w 1037297"/>
                  <a:gd name="connsiteY149" fmla="*/ 409309 h 839878"/>
                  <a:gd name="connsiteX150" fmla="*/ 902042 w 1037297"/>
                  <a:gd name="connsiteY150" fmla="*/ 415024 h 839878"/>
                  <a:gd name="connsiteX151" fmla="*/ 924902 w 1037297"/>
                  <a:gd name="connsiteY151" fmla="*/ 418834 h 839878"/>
                  <a:gd name="connsiteX152" fmla="*/ 953477 w 1037297"/>
                  <a:gd name="connsiteY152" fmla="*/ 424549 h 839878"/>
                  <a:gd name="connsiteX153" fmla="*/ 959192 w 1037297"/>
                  <a:gd name="connsiteY153" fmla="*/ 424549 h 839878"/>
                  <a:gd name="connsiteX154" fmla="*/ 1004912 w 1037297"/>
                  <a:gd name="connsiteY154" fmla="*/ 422644 h 839878"/>
                  <a:gd name="connsiteX155" fmla="*/ 1033487 w 1037297"/>
                  <a:gd name="connsiteY155" fmla="*/ 415024 h 839878"/>
                  <a:gd name="connsiteX156" fmla="*/ 1037297 w 1037297"/>
                  <a:gd name="connsiteY156" fmla="*/ 409309 h 839878"/>
                  <a:gd name="connsiteX157" fmla="*/ 1035392 w 1037297"/>
                  <a:gd name="connsiteY157" fmla="*/ 390259 h 839878"/>
                  <a:gd name="connsiteX158" fmla="*/ 1029677 w 1037297"/>
                  <a:gd name="connsiteY158" fmla="*/ 386449 h 839878"/>
                  <a:gd name="connsiteX159" fmla="*/ 1014437 w 1037297"/>
                  <a:gd name="connsiteY159" fmla="*/ 384544 h 839878"/>
                  <a:gd name="connsiteX160" fmla="*/ 1008722 w 1037297"/>
                  <a:gd name="connsiteY160" fmla="*/ 382639 h 839878"/>
                  <a:gd name="connsiteX161" fmla="*/ 1001102 w 1037297"/>
                  <a:gd name="connsiteY161" fmla="*/ 380734 h 839878"/>
                  <a:gd name="connsiteX162" fmla="*/ 989672 w 1037297"/>
                  <a:gd name="connsiteY162" fmla="*/ 373114 h 839878"/>
                  <a:gd name="connsiteX163" fmla="*/ 978242 w 1037297"/>
                  <a:gd name="connsiteY163" fmla="*/ 369304 h 839878"/>
                  <a:gd name="connsiteX164" fmla="*/ 972527 w 1037297"/>
                  <a:gd name="connsiteY164" fmla="*/ 367399 h 839878"/>
                  <a:gd name="connsiteX165" fmla="*/ 964907 w 1037297"/>
                  <a:gd name="connsiteY165" fmla="*/ 365494 h 839878"/>
                  <a:gd name="connsiteX166" fmla="*/ 959192 w 1037297"/>
                  <a:gd name="connsiteY166" fmla="*/ 363589 h 839878"/>
                  <a:gd name="connsiteX167" fmla="*/ 938237 w 1037297"/>
                  <a:gd name="connsiteY167" fmla="*/ 357874 h 839878"/>
                  <a:gd name="connsiteX168" fmla="*/ 932522 w 1037297"/>
                  <a:gd name="connsiteY168" fmla="*/ 355969 h 839878"/>
                  <a:gd name="connsiteX169" fmla="*/ 827747 w 1037297"/>
                  <a:gd name="connsiteY169" fmla="*/ 357874 h 839878"/>
                  <a:gd name="connsiteX170" fmla="*/ 822032 w 1037297"/>
                  <a:gd name="connsiteY170" fmla="*/ 359779 h 839878"/>
                  <a:gd name="connsiteX171" fmla="*/ 732497 w 1037297"/>
                  <a:gd name="connsiteY171" fmla="*/ 361684 h 839878"/>
                  <a:gd name="connsiteX172" fmla="*/ 719162 w 1037297"/>
                  <a:gd name="connsiteY172" fmla="*/ 365494 h 839878"/>
                  <a:gd name="connsiteX173" fmla="*/ 698207 w 1037297"/>
                  <a:gd name="connsiteY173" fmla="*/ 367399 h 839878"/>
                  <a:gd name="connsiteX174" fmla="*/ 671537 w 1037297"/>
                  <a:gd name="connsiteY174" fmla="*/ 369304 h 839878"/>
                  <a:gd name="connsiteX175" fmla="*/ 671537 w 1037297"/>
                  <a:gd name="connsiteY175" fmla="*/ 369304 h 839878"/>
                  <a:gd name="connsiteX176" fmla="*/ 648677 w 1037297"/>
                  <a:gd name="connsiteY176" fmla="*/ 373114 h 839878"/>
                  <a:gd name="connsiteX177" fmla="*/ 644867 w 1037297"/>
                  <a:gd name="connsiteY177" fmla="*/ 361684 h 839878"/>
                  <a:gd name="connsiteX178" fmla="*/ 642962 w 1037297"/>
                  <a:gd name="connsiteY178" fmla="*/ 355969 h 839878"/>
                  <a:gd name="connsiteX179" fmla="*/ 644867 w 1037297"/>
                  <a:gd name="connsiteY179" fmla="*/ 338824 h 839878"/>
                  <a:gd name="connsiteX180" fmla="*/ 646772 w 1037297"/>
                  <a:gd name="connsiteY180" fmla="*/ 333109 h 839878"/>
                  <a:gd name="connsiteX181" fmla="*/ 663917 w 1037297"/>
                  <a:gd name="connsiteY181" fmla="*/ 323584 h 839878"/>
                  <a:gd name="connsiteX182" fmla="*/ 675347 w 1037297"/>
                  <a:gd name="connsiteY182" fmla="*/ 315964 h 839878"/>
                  <a:gd name="connsiteX183" fmla="*/ 677252 w 1037297"/>
                  <a:gd name="connsiteY183" fmla="*/ 310249 h 839878"/>
                  <a:gd name="connsiteX184" fmla="*/ 682967 w 1037297"/>
                  <a:gd name="connsiteY184" fmla="*/ 308344 h 839878"/>
                  <a:gd name="connsiteX185" fmla="*/ 688682 w 1037297"/>
                  <a:gd name="connsiteY185" fmla="*/ 304534 h 839878"/>
                  <a:gd name="connsiteX186" fmla="*/ 698207 w 1037297"/>
                  <a:gd name="connsiteY186" fmla="*/ 295009 h 839878"/>
                  <a:gd name="connsiteX187" fmla="*/ 707732 w 1037297"/>
                  <a:gd name="connsiteY187" fmla="*/ 283579 h 839878"/>
                  <a:gd name="connsiteX188" fmla="*/ 719162 w 1037297"/>
                  <a:gd name="connsiteY188" fmla="*/ 275959 h 839878"/>
                  <a:gd name="connsiteX189" fmla="*/ 734402 w 1037297"/>
                  <a:gd name="connsiteY189" fmla="*/ 262624 h 839878"/>
                  <a:gd name="connsiteX190" fmla="*/ 743927 w 1037297"/>
                  <a:gd name="connsiteY190" fmla="*/ 251194 h 839878"/>
                  <a:gd name="connsiteX191" fmla="*/ 755357 w 1037297"/>
                  <a:gd name="connsiteY191" fmla="*/ 241669 h 839878"/>
                  <a:gd name="connsiteX192" fmla="*/ 761072 w 1037297"/>
                  <a:gd name="connsiteY192" fmla="*/ 230239 h 839878"/>
                  <a:gd name="connsiteX193" fmla="*/ 762977 w 1037297"/>
                  <a:gd name="connsiteY193" fmla="*/ 224524 h 839878"/>
                  <a:gd name="connsiteX194" fmla="*/ 768692 w 1037297"/>
                  <a:gd name="connsiteY194" fmla="*/ 213094 h 839878"/>
                  <a:gd name="connsiteX195" fmla="*/ 766787 w 1037297"/>
                  <a:gd name="connsiteY195" fmla="*/ 197854 h 839878"/>
                  <a:gd name="connsiteX196" fmla="*/ 761072 w 1037297"/>
                  <a:gd name="connsiteY196" fmla="*/ 195949 h 839878"/>
                  <a:gd name="connsiteX197" fmla="*/ 740117 w 1037297"/>
                  <a:gd name="connsiteY197" fmla="*/ 197854 h 839878"/>
                  <a:gd name="connsiteX198" fmla="*/ 734402 w 1037297"/>
                  <a:gd name="connsiteY198" fmla="*/ 201664 h 839878"/>
                  <a:gd name="connsiteX199" fmla="*/ 722972 w 1037297"/>
                  <a:gd name="connsiteY199" fmla="*/ 205474 h 839878"/>
                  <a:gd name="connsiteX200" fmla="*/ 719162 w 1037297"/>
                  <a:gd name="connsiteY200" fmla="*/ 211189 h 839878"/>
                  <a:gd name="connsiteX201" fmla="*/ 713447 w 1037297"/>
                  <a:gd name="connsiteY201" fmla="*/ 213094 h 839878"/>
                  <a:gd name="connsiteX202" fmla="*/ 707732 w 1037297"/>
                  <a:gd name="connsiteY202" fmla="*/ 216904 h 839878"/>
                  <a:gd name="connsiteX203" fmla="*/ 702017 w 1037297"/>
                  <a:gd name="connsiteY203" fmla="*/ 222619 h 839878"/>
                  <a:gd name="connsiteX204" fmla="*/ 694397 w 1037297"/>
                  <a:gd name="connsiteY204" fmla="*/ 226429 h 839878"/>
                  <a:gd name="connsiteX205" fmla="*/ 652487 w 1037297"/>
                  <a:gd name="connsiteY205" fmla="*/ 255004 h 839878"/>
                  <a:gd name="connsiteX206" fmla="*/ 639152 w 1037297"/>
                  <a:gd name="connsiteY206" fmla="*/ 266434 h 839878"/>
                  <a:gd name="connsiteX207" fmla="*/ 629627 w 1037297"/>
                  <a:gd name="connsiteY207" fmla="*/ 283579 h 839878"/>
                  <a:gd name="connsiteX208" fmla="*/ 604862 w 1037297"/>
                  <a:gd name="connsiteY208" fmla="*/ 289294 h 839878"/>
                  <a:gd name="connsiteX209" fmla="*/ 591527 w 1037297"/>
                  <a:gd name="connsiteY209" fmla="*/ 293104 h 839878"/>
                  <a:gd name="connsiteX210" fmla="*/ 576287 w 1037297"/>
                  <a:gd name="connsiteY210" fmla="*/ 291199 h 839878"/>
                  <a:gd name="connsiteX211" fmla="*/ 564857 w 1037297"/>
                  <a:gd name="connsiteY211" fmla="*/ 287389 h 839878"/>
                  <a:gd name="connsiteX212" fmla="*/ 553427 w 1037297"/>
                  <a:gd name="connsiteY212" fmla="*/ 283579 h 839878"/>
                  <a:gd name="connsiteX213" fmla="*/ 541997 w 1037297"/>
                  <a:gd name="connsiteY213" fmla="*/ 279769 h 839878"/>
                  <a:gd name="connsiteX214" fmla="*/ 536282 w 1037297"/>
                  <a:gd name="connsiteY214" fmla="*/ 277864 h 839878"/>
                  <a:gd name="connsiteX215" fmla="*/ 530567 w 1037297"/>
                  <a:gd name="connsiteY215" fmla="*/ 274054 h 839878"/>
                  <a:gd name="connsiteX216" fmla="*/ 519137 w 1037297"/>
                  <a:gd name="connsiteY216" fmla="*/ 268339 h 839878"/>
                  <a:gd name="connsiteX217" fmla="*/ 511517 w 1037297"/>
                  <a:gd name="connsiteY217" fmla="*/ 256909 h 839878"/>
                  <a:gd name="connsiteX218" fmla="*/ 507707 w 1037297"/>
                  <a:gd name="connsiteY218" fmla="*/ 235954 h 839878"/>
                  <a:gd name="connsiteX219" fmla="*/ 509612 w 1037297"/>
                  <a:gd name="connsiteY219" fmla="*/ 171184 h 839878"/>
                  <a:gd name="connsiteX220" fmla="*/ 508314 w 1037297"/>
                  <a:gd name="connsiteY220" fmla="*/ 73485 h 839878"/>
                  <a:gd name="connsiteX221" fmla="*/ 454116 w 1037297"/>
                  <a:gd name="connsiteY221" fmla="*/ 11248 h 839878"/>
                  <a:gd name="connsiteX222" fmla="*/ 435401 w 1037297"/>
                  <a:gd name="connsiteY222" fmla="*/ 68523 h 839878"/>
                  <a:gd name="connsiteX223" fmla="*/ 427697 w 1037297"/>
                  <a:gd name="connsiteY223" fmla="*/ 137103 h 839878"/>
                  <a:gd name="connsiteX224" fmla="*/ 420077 w 1037297"/>
                  <a:gd name="connsiteY224" fmla="*/ 169279 h 839878"/>
                  <a:gd name="connsiteX225" fmla="*/ 416267 w 1037297"/>
                  <a:gd name="connsiteY225" fmla="*/ 186424 h 839878"/>
                  <a:gd name="connsiteX226" fmla="*/ 420077 w 1037297"/>
                  <a:gd name="connsiteY226" fmla="*/ 207379 h 839878"/>
                  <a:gd name="connsiteX227" fmla="*/ 423887 w 1037297"/>
                  <a:gd name="connsiteY227" fmla="*/ 213094 h 839878"/>
                  <a:gd name="connsiteX228" fmla="*/ 427697 w 1037297"/>
                  <a:gd name="connsiteY228" fmla="*/ 224524 h 839878"/>
                  <a:gd name="connsiteX229" fmla="*/ 425792 w 1037297"/>
                  <a:gd name="connsiteY229" fmla="*/ 251194 h 839878"/>
                  <a:gd name="connsiteX230" fmla="*/ 420077 w 1037297"/>
                  <a:gd name="connsiteY230" fmla="*/ 253099 h 839878"/>
                  <a:gd name="connsiteX231" fmla="*/ 414362 w 1037297"/>
                  <a:gd name="connsiteY231" fmla="*/ 256909 h 839878"/>
                  <a:gd name="connsiteX232" fmla="*/ 423887 w 1037297"/>
                  <a:gd name="connsiteY232" fmla="*/ 253099 h 839878"/>
                  <a:gd name="connsiteX0" fmla="*/ 423887 w 1037297"/>
                  <a:gd name="connsiteY0" fmla="*/ 253099 h 839878"/>
                  <a:gd name="connsiteX1" fmla="*/ 423887 w 1037297"/>
                  <a:gd name="connsiteY1" fmla="*/ 253099 h 839878"/>
                  <a:gd name="connsiteX2" fmla="*/ 397217 w 1037297"/>
                  <a:gd name="connsiteY2" fmla="*/ 262624 h 839878"/>
                  <a:gd name="connsiteX3" fmla="*/ 389597 w 1037297"/>
                  <a:gd name="connsiteY3" fmla="*/ 264529 h 839878"/>
                  <a:gd name="connsiteX4" fmla="*/ 359117 w 1037297"/>
                  <a:gd name="connsiteY4" fmla="*/ 266434 h 839878"/>
                  <a:gd name="connsiteX5" fmla="*/ 353402 w 1037297"/>
                  <a:gd name="connsiteY5" fmla="*/ 270244 h 839878"/>
                  <a:gd name="connsiteX6" fmla="*/ 341972 w 1037297"/>
                  <a:gd name="connsiteY6" fmla="*/ 279769 h 839878"/>
                  <a:gd name="connsiteX7" fmla="*/ 330542 w 1037297"/>
                  <a:gd name="connsiteY7" fmla="*/ 283579 h 839878"/>
                  <a:gd name="connsiteX8" fmla="*/ 315302 w 1037297"/>
                  <a:gd name="connsiteY8" fmla="*/ 289294 h 839878"/>
                  <a:gd name="connsiteX9" fmla="*/ 267677 w 1037297"/>
                  <a:gd name="connsiteY9" fmla="*/ 285484 h 839878"/>
                  <a:gd name="connsiteX10" fmla="*/ 256247 w 1037297"/>
                  <a:gd name="connsiteY10" fmla="*/ 281674 h 839878"/>
                  <a:gd name="connsiteX11" fmla="*/ 244817 w 1037297"/>
                  <a:gd name="connsiteY11" fmla="*/ 277864 h 839878"/>
                  <a:gd name="connsiteX12" fmla="*/ 239102 w 1037297"/>
                  <a:gd name="connsiteY12" fmla="*/ 275959 h 839878"/>
                  <a:gd name="connsiteX13" fmla="*/ 233387 w 1037297"/>
                  <a:gd name="connsiteY13" fmla="*/ 274054 h 839878"/>
                  <a:gd name="connsiteX14" fmla="*/ 221957 w 1037297"/>
                  <a:gd name="connsiteY14" fmla="*/ 272149 h 839878"/>
                  <a:gd name="connsiteX15" fmla="*/ 216242 w 1037297"/>
                  <a:gd name="connsiteY15" fmla="*/ 270244 h 839878"/>
                  <a:gd name="connsiteX16" fmla="*/ 208622 w 1037297"/>
                  <a:gd name="connsiteY16" fmla="*/ 268339 h 839878"/>
                  <a:gd name="connsiteX17" fmla="*/ 197192 w 1037297"/>
                  <a:gd name="connsiteY17" fmla="*/ 264529 h 839878"/>
                  <a:gd name="connsiteX18" fmla="*/ 191477 w 1037297"/>
                  <a:gd name="connsiteY18" fmla="*/ 262624 h 839878"/>
                  <a:gd name="connsiteX19" fmla="*/ 183857 w 1037297"/>
                  <a:gd name="connsiteY19" fmla="*/ 260719 h 839878"/>
                  <a:gd name="connsiteX20" fmla="*/ 172427 w 1037297"/>
                  <a:gd name="connsiteY20" fmla="*/ 255004 h 839878"/>
                  <a:gd name="connsiteX21" fmla="*/ 166712 w 1037297"/>
                  <a:gd name="connsiteY21" fmla="*/ 251194 h 839878"/>
                  <a:gd name="connsiteX22" fmla="*/ 159092 w 1037297"/>
                  <a:gd name="connsiteY22" fmla="*/ 239764 h 839878"/>
                  <a:gd name="connsiteX23" fmla="*/ 147662 w 1037297"/>
                  <a:gd name="connsiteY23" fmla="*/ 235954 h 839878"/>
                  <a:gd name="connsiteX24" fmla="*/ 141947 w 1037297"/>
                  <a:gd name="connsiteY24" fmla="*/ 232144 h 839878"/>
                  <a:gd name="connsiteX25" fmla="*/ 136232 w 1037297"/>
                  <a:gd name="connsiteY25" fmla="*/ 230239 h 839878"/>
                  <a:gd name="connsiteX26" fmla="*/ 119087 w 1037297"/>
                  <a:gd name="connsiteY26" fmla="*/ 226429 h 839878"/>
                  <a:gd name="connsiteX27" fmla="*/ 113372 w 1037297"/>
                  <a:gd name="connsiteY27" fmla="*/ 220714 h 839878"/>
                  <a:gd name="connsiteX28" fmla="*/ 103847 w 1037297"/>
                  <a:gd name="connsiteY28" fmla="*/ 203569 h 839878"/>
                  <a:gd name="connsiteX29" fmla="*/ 86702 w 1037297"/>
                  <a:gd name="connsiteY29" fmla="*/ 195949 h 839878"/>
                  <a:gd name="connsiteX30" fmla="*/ 80987 w 1037297"/>
                  <a:gd name="connsiteY30" fmla="*/ 194044 h 839878"/>
                  <a:gd name="connsiteX31" fmla="*/ 61937 w 1037297"/>
                  <a:gd name="connsiteY31" fmla="*/ 197854 h 839878"/>
                  <a:gd name="connsiteX32" fmla="*/ 56222 w 1037297"/>
                  <a:gd name="connsiteY32" fmla="*/ 201664 h 839878"/>
                  <a:gd name="connsiteX33" fmla="*/ 52412 w 1037297"/>
                  <a:gd name="connsiteY33" fmla="*/ 207379 h 839878"/>
                  <a:gd name="connsiteX34" fmla="*/ 48602 w 1037297"/>
                  <a:gd name="connsiteY34" fmla="*/ 218809 h 839878"/>
                  <a:gd name="connsiteX35" fmla="*/ 52412 w 1037297"/>
                  <a:gd name="connsiteY35" fmla="*/ 256909 h 839878"/>
                  <a:gd name="connsiteX36" fmla="*/ 56222 w 1037297"/>
                  <a:gd name="connsiteY36" fmla="*/ 262624 h 839878"/>
                  <a:gd name="connsiteX37" fmla="*/ 61937 w 1037297"/>
                  <a:gd name="connsiteY37" fmla="*/ 266434 h 839878"/>
                  <a:gd name="connsiteX38" fmla="*/ 65747 w 1037297"/>
                  <a:gd name="connsiteY38" fmla="*/ 272149 h 839878"/>
                  <a:gd name="connsiteX39" fmla="*/ 82892 w 1037297"/>
                  <a:gd name="connsiteY39" fmla="*/ 281674 h 839878"/>
                  <a:gd name="connsiteX40" fmla="*/ 105752 w 1037297"/>
                  <a:gd name="connsiteY40" fmla="*/ 283579 h 839878"/>
                  <a:gd name="connsiteX41" fmla="*/ 126707 w 1037297"/>
                  <a:gd name="connsiteY41" fmla="*/ 289294 h 839878"/>
                  <a:gd name="connsiteX42" fmla="*/ 132422 w 1037297"/>
                  <a:gd name="connsiteY42" fmla="*/ 291199 h 839878"/>
                  <a:gd name="connsiteX43" fmla="*/ 138137 w 1037297"/>
                  <a:gd name="connsiteY43" fmla="*/ 296914 h 839878"/>
                  <a:gd name="connsiteX44" fmla="*/ 145757 w 1037297"/>
                  <a:gd name="connsiteY44" fmla="*/ 298819 h 839878"/>
                  <a:gd name="connsiteX45" fmla="*/ 168617 w 1037297"/>
                  <a:gd name="connsiteY45" fmla="*/ 302629 h 839878"/>
                  <a:gd name="connsiteX46" fmla="*/ 193382 w 1037297"/>
                  <a:gd name="connsiteY46" fmla="*/ 308344 h 839878"/>
                  <a:gd name="connsiteX47" fmla="*/ 210527 w 1037297"/>
                  <a:gd name="connsiteY47" fmla="*/ 314059 h 839878"/>
                  <a:gd name="connsiteX48" fmla="*/ 216242 w 1037297"/>
                  <a:gd name="connsiteY48" fmla="*/ 315964 h 839878"/>
                  <a:gd name="connsiteX49" fmla="*/ 231482 w 1037297"/>
                  <a:gd name="connsiteY49" fmla="*/ 319774 h 839878"/>
                  <a:gd name="connsiteX50" fmla="*/ 250532 w 1037297"/>
                  <a:gd name="connsiteY50" fmla="*/ 325489 h 839878"/>
                  <a:gd name="connsiteX51" fmla="*/ 256247 w 1037297"/>
                  <a:gd name="connsiteY51" fmla="*/ 329299 h 839878"/>
                  <a:gd name="connsiteX52" fmla="*/ 269582 w 1037297"/>
                  <a:gd name="connsiteY52" fmla="*/ 344539 h 839878"/>
                  <a:gd name="connsiteX53" fmla="*/ 275297 w 1037297"/>
                  <a:gd name="connsiteY53" fmla="*/ 363589 h 839878"/>
                  <a:gd name="connsiteX54" fmla="*/ 277202 w 1037297"/>
                  <a:gd name="connsiteY54" fmla="*/ 369304 h 839878"/>
                  <a:gd name="connsiteX55" fmla="*/ 279107 w 1037297"/>
                  <a:gd name="connsiteY55" fmla="*/ 375019 h 839878"/>
                  <a:gd name="connsiteX56" fmla="*/ 281012 w 1037297"/>
                  <a:gd name="connsiteY56" fmla="*/ 399784 h 839878"/>
                  <a:gd name="connsiteX57" fmla="*/ 282917 w 1037297"/>
                  <a:gd name="connsiteY57" fmla="*/ 405499 h 839878"/>
                  <a:gd name="connsiteX58" fmla="*/ 281012 w 1037297"/>
                  <a:gd name="connsiteY58" fmla="*/ 424549 h 839878"/>
                  <a:gd name="connsiteX59" fmla="*/ 279107 w 1037297"/>
                  <a:gd name="connsiteY59" fmla="*/ 434074 h 839878"/>
                  <a:gd name="connsiteX60" fmla="*/ 265772 w 1037297"/>
                  <a:gd name="connsiteY60" fmla="*/ 447409 h 839878"/>
                  <a:gd name="connsiteX61" fmla="*/ 254342 w 1037297"/>
                  <a:gd name="connsiteY61" fmla="*/ 455029 h 839878"/>
                  <a:gd name="connsiteX62" fmla="*/ 242912 w 1037297"/>
                  <a:gd name="connsiteY62" fmla="*/ 458839 h 839878"/>
                  <a:gd name="connsiteX63" fmla="*/ 128612 w 1037297"/>
                  <a:gd name="connsiteY63" fmla="*/ 458839 h 839878"/>
                  <a:gd name="connsiteX64" fmla="*/ 122897 w 1037297"/>
                  <a:gd name="connsiteY64" fmla="*/ 460744 h 839878"/>
                  <a:gd name="connsiteX65" fmla="*/ 107657 w 1037297"/>
                  <a:gd name="connsiteY65" fmla="*/ 462649 h 839878"/>
                  <a:gd name="connsiteX66" fmla="*/ 90512 w 1037297"/>
                  <a:gd name="connsiteY66" fmla="*/ 468364 h 839878"/>
                  <a:gd name="connsiteX67" fmla="*/ 84797 w 1037297"/>
                  <a:gd name="connsiteY67" fmla="*/ 470269 h 839878"/>
                  <a:gd name="connsiteX68" fmla="*/ 79082 w 1037297"/>
                  <a:gd name="connsiteY68" fmla="*/ 474079 h 839878"/>
                  <a:gd name="connsiteX69" fmla="*/ 67652 w 1037297"/>
                  <a:gd name="connsiteY69" fmla="*/ 475984 h 839878"/>
                  <a:gd name="connsiteX70" fmla="*/ 29552 w 1037297"/>
                  <a:gd name="connsiteY70" fmla="*/ 477889 h 839878"/>
                  <a:gd name="connsiteX71" fmla="*/ 18122 w 1037297"/>
                  <a:gd name="connsiteY71" fmla="*/ 483604 h 839878"/>
                  <a:gd name="connsiteX72" fmla="*/ 8597 w 1037297"/>
                  <a:gd name="connsiteY72" fmla="*/ 493129 h 839878"/>
                  <a:gd name="connsiteX73" fmla="*/ 6692 w 1037297"/>
                  <a:gd name="connsiteY73" fmla="*/ 498844 h 839878"/>
                  <a:gd name="connsiteX74" fmla="*/ 2882 w 1037297"/>
                  <a:gd name="connsiteY74" fmla="*/ 504559 h 839878"/>
                  <a:gd name="connsiteX75" fmla="*/ 14312 w 1037297"/>
                  <a:gd name="connsiteY75" fmla="*/ 540754 h 839878"/>
                  <a:gd name="connsiteX76" fmla="*/ 147662 w 1037297"/>
                  <a:gd name="connsiteY76" fmla="*/ 540754 h 839878"/>
                  <a:gd name="connsiteX77" fmla="*/ 155282 w 1037297"/>
                  <a:gd name="connsiteY77" fmla="*/ 538849 h 839878"/>
                  <a:gd name="connsiteX78" fmla="*/ 305777 w 1037297"/>
                  <a:gd name="connsiteY78" fmla="*/ 533134 h 839878"/>
                  <a:gd name="connsiteX79" fmla="*/ 321017 w 1037297"/>
                  <a:gd name="connsiteY79" fmla="*/ 540754 h 839878"/>
                  <a:gd name="connsiteX80" fmla="*/ 332447 w 1037297"/>
                  <a:gd name="connsiteY80" fmla="*/ 546469 h 839878"/>
                  <a:gd name="connsiteX81" fmla="*/ 336257 w 1037297"/>
                  <a:gd name="connsiteY81" fmla="*/ 552184 h 839878"/>
                  <a:gd name="connsiteX82" fmla="*/ 341972 w 1037297"/>
                  <a:gd name="connsiteY82" fmla="*/ 554089 h 839878"/>
                  <a:gd name="connsiteX83" fmla="*/ 353402 w 1037297"/>
                  <a:gd name="connsiteY83" fmla="*/ 561709 h 839878"/>
                  <a:gd name="connsiteX84" fmla="*/ 359117 w 1037297"/>
                  <a:gd name="connsiteY84" fmla="*/ 565519 h 839878"/>
                  <a:gd name="connsiteX85" fmla="*/ 362927 w 1037297"/>
                  <a:gd name="connsiteY85" fmla="*/ 571234 h 839878"/>
                  <a:gd name="connsiteX86" fmla="*/ 368642 w 1037297"/>
                  <a:gd name="connsiteY86" fmla="*/ 582664 h 839878"/>
                  <a:gd name="connsiteX87" fmla="*/ 364832 w 1037297"/>
                  <a:gd name="connsiteY87" fmla="*/ 609334 h 839878"/>
                  <a:gd name="connsiteX88" fmla="*/ 361022 w 1037297"/>
                  <a:gd name="connsiteY88" fmla="*/ 615049 h 839878"/>
                  <a:gd name="connsiteX89" fmla="*/ 359117 w 1037297"/>
                  <a:gd name="connsiteY89" fmla="*/ 620764 h 839878"/>
                  <a:gd name="connsiteX90" fmla="*/ 355307 w 1037297"/>
                  <a:gd name="connsiteY90" fmla="*/ 626479 h 839878"/>
                  <a:gd name="connsiteX91" fmla="*/ 353402 w 1037297"/>
                  <a:gd name="connsiteY91" fmla="*/ 632194 h 839878"/>
                  <a:gd name="connsiteX92" fmla="*/ 349592 w 1037297"/>
                  <a:gd name="connsiteY92" fmla="*/ 637909 h 839878"/>
                  <a:gd name="connsiteX93" fmla="*/ 332447 w 1037297"/>
                  <a:gd name="connsiteY93" fmla="*/ 704584 h 839878"/>
                  <a:gd name="connsiteX94" fmla="*/ 330542 w 1037297"/>
                  <a:gd name="connsiteY94" fmla="*/ 756019 h 839878"/>
                  <a:gd name="connsiteX95" fmla="*/ 332447 w 1037297"/>
                  <a:gd name="connsiteY95" fmla="*/ 780784 h 839878"/>
                  <a:gd name="connsiteX96" fmla="*/ 334352 w 1037297"/>
                  <a:gd name="connsiteY96" fmla="*/ 786499 h 839878"/>
                  <a:gd name="connsiteX97" fmla="*/ 338162 w 1037297"/>
                  <a:gd name="connsiteY97" fmla="*/ 790309 h 839878"/>
                  <a:gd name="connsiteX98" fmla="*/ 366737 w 1037297"/>
                  <a:gd name="connsiteY98" fmla="*/ 836029 h 839878"/>
                  <a:gd name="connsiteX99" fmla="*/ 389597 w 1037297"/>
                  <a:gd name="connsiteY99" fmla="*/ 837934 h 839878"/>
                  <a:gd name="connsiteX100" fmla="*/ 395312 w 1037297"/>
                  <a:gd name="connsiteY100" fmla="*/ 832219 h 839878"/>
                  <a:gd name="connsiteX101" fmla="*/ 397217 w 1037297"/>
                  <a:gd name="connsiteY101" fmla="*/ 820789 h 839878"/>
                  <a:gd name="connsiteX102" fmla="*/ 399122 w 1037297"/>
                  <a:gd name="connsiteY102" fmla="*/ 815074 h 839878"/>
                  <a:gd name="connsiteX103" fmla="*/ 401027 w 1037297"/>
                  <a:gd name="connsiteY103" fmla="*/ 797929 h 839878"/>
                  <a:gd name="connsiteX104" fmla="*/ 402932 w 1037297"/>
                  <a:gd name="connsiteY104" fmla="*/ 784594 h 839878"/>
                  <a:gd name="connsiteX105" fmla="*/ 406742 w 1037297"/>
                  <a:gd name="connsiteY105" fmla="*/ 727444 h 839878"/>
                  <a:gd name="connsiteX106" fmla="*/ 412457 w 1037297"/>
                  <a:gd name="connsiteY106" fmla="*/ 716014 h 839878"/>
                  <a:gd name="connsiteX107" fmla="*/ 416267 w 1037297"/>
                  <a:gd name="connsiteY107" fmla="*/ 702679 h 839878"/>
                  <a:gd name="connsiteX108" fmla="*/ 418172 w 1037297"/>
                  <a:gd name="connsiteY108" fmla="*/ 696964 h 839878"/>
                  <a:gd name="connsiteX109" fmla="*/ 420077 w 1037297"/>
                  <a:gd name="connsiteY109" fmla="*/ 683629 h 839878"/>
                  <a:gd name="connsiteX110" fmla="*/ 423887 w 1037297"/>
                  <a:gd name="connsiteY110" fmla="*/ 672199 h 839878"/>
                  <a:gd name="connsiteX111" fmla="*/ 429602 w 1037297"/>
                  <a:gd name="connsiteY111" fmla="*/ 658864 h 839878"/>
                  <a:gd name="connsiteX112" fmla="*/ 439127 w 1037297"/>
                  <a:gd name="connsiteY112" fmla="*/ 647434 h 839878"/>
                  <a:gd name="connsiteX113" fmla="*/ 452462 w 1037297"/>
                  <a:gd name="connsiteY113" fmla="*/ 632194 h 839878"/>
                  <a:gd name="connsiteX114" fmla="*/ 460082 w 1037297"/>
                  <a:gd name="connsiteY114" fmla="*/ 620764 h 839878"/>
                  <a:gd name="connsiteX115" fmla="*/ 463892 w 1037297"/>
                  <a:gd name="connsiteY115" fmla="*/ 609334 h 839878"/>
                  <a:gd name="connsiteX116" fmla="*/ 467702 w 1037297"/>
                  <a:gd name="connsiteY116" fmla="*/ 594094 h 839878"/>
                  <a:gd name="connsiteX117" fmla="*/ 469607 w 1037297"/>
                  <a:gd name="connsiteY117" fmla="*/ 588379 h 839878"/>
                  <a:gd name="connsiteX118" fmla="*/ 509612 w 1037297"/>
                  <a:gd name="connsiteY118" fmla="*/ 582664 h 839878"/>
                  <a:gd name="connsiteX119" fmla="*/ 538187 w 1037297"/>
                  <a:gd name="connsiteY119" fmla="*/ 573139 h 839878"/>
                  <a:gd name="connsiteX120" fmla="*/ 543902 w 1037297"/>
                  <a:gd name="connsiteY120" fmla="*/ 571234 h 839878"/>
                  <a:gd name="connsiteX121" fmla="*/ 549617 w 1037297"/>
                  <a:gd name="connsiteY121" fmla="*/ 569329 h 839878"/>
                  <a:gd name="connsiteX122" fmla="*/ 557237 w 1037297"/>
                  <a:gd name="connsiteY122" fmla="*/ 567424 h 839878"/>
                  <a:gd name="connsiteX123" fmla="*/ 576287 w 1037297"/>
                  <a:gd name="connsiteY123" fmla="*/ 559804 h 839878"/>
                  <a:gd name="connsiteX124" fmla="*/ 587717 w 1037297"/>
                  <a:gd name="connsiteY124" fmla="*/ 555994 h 839878"/>
                  <a:gd name="connsiteX125" fmla="*/ 722972 w 1037297"/>
                  <a:gd name="connsiteY125" fmla="*/ 639814 h 839878"/>
                  <a:gd name="connsiteX126" fmla="*/ 736307 w 1037297"/>
                  <a:gd name="connsiteY126" fmla="*/ 649339 h 839878"/>
                  <a:gd name="connsiteX127" fmla="*/ 745832 w 1037297"/>
                  <a:gd name="connsiteY127" fmla="*/ 651244 h 839878"/>
                  <a:gd name="connsiteX128" fmla="*/ 751547 w 1037297"/>
                  <a:gd name="connsiteY128" fmla="*/ 653149 h 839878"/>
                  <a:gd name="connsiteX129" fmla="*/ 780122 w 1037297"/>
                  <a:gd name="connsiteY129" fmla="*/ 656959 h 839878"/>
                  <a:gd name="connsiteX130" fmla="*/ 791552 w 1037297"/>
                  <a:gd name="connsiteY130" fmla="*/ 651244 h 839878"/>
                  <a:gd name="connsiteX131" fmla="*/ 797267 w 1037297"/>
                  <a:gd name="connsiteY131" fmla="*/ 649339 h 839878"/>
                  <a:gd name="connsiteX132" fmla="*/ 804887 w 1037297"/>
                  <a:gd name="connsiteY132" fmla="*/ 632194 h 839878"/>
                  <a:gd name="connsiteX133" fmla="*/ 802982 w 1037297"/>
                  <a:gd name="connsiteY133" fmla="*/ 607429 h 839878"/>
                  <a:gd name="connsiteX134" fmla="*/ 801077 w 1037297"/>
                  <a:gd name="connsiteY134" fmla="*/ 601714 h 839878"/>
                  <a:gd name="connsiteX135" fmla="*/ 799172 w 1037297"/>
                  <a:gd name="connsiteY135" fmla="*/ 594094 h 839878"/>
                  <a:gd name="connsiteX136" fmla="*/ 785837 w 1037297"/>
                  <a:gd name="connsiteY136" fmla="*/ 576949 h 839878"/>
                  <a:gd name="connsiteX137" fmla="*/ 776312 w 1037297"/>
                  <a:gd name="connsiteY137" fmla="*/ 571234 h 839878"/>
                  <a:gd name="connsiteX138" fmla="*/ 650582 w 1037297"/>
                  <a:gd name="connsiteY138" fmla="*/ 479794 h 839878"/>
                  <a:gd name="connsiteX139" fmla="*/ 646772 w 1037297"/>
                  <a:gd name="connsiteY139" fmla="*/ 462649 h 839878"/>
                  <a:gd name="connsiteX140" fmla="*/ 648677 w 1037297"/>
                  <a:gd name="connsiteY140" fmla="*/ 455029 h 839878"/>
                  <a:gd name="connsiteX141" fmla="*/ 652487 w 1037297"/>
                  <a:gd name="connsiteY141" fmla="*/ 437884 h 839878"/>
                  <a:gd name="connsiteX142" fmla="*/ 656297 w 1037297"/>
                  <a:gd name="connsiteY142" fmla="*/ 432169 h 839878"/>
                  <a:gd name="connsiteX143" fmla="*/ 658202 w 1037297"/>
                  <a:gd name="connsiteY143" fmla="*/ 426454 h 839878"/>
                  <a:gd name="connsiteX144" fmla="*/ 663917 w 1037297"/>
                  <a:gd name="connsiteY144" fmla="*/ 424549 h 839878"/>
                  <a:gd name="connsiteX145" fmla="*/ 673442 w 1037297"/>
                  <a:gd name="connsiteY145" fmla="*/ 413119 h 839878"/>
                  <a:gd name="connsiteX146" fmla="*/ 726782 w 1037297"/>
                  <a:gd name="connsiteY146" fmla="*/ 405499 h 839878"/>
                  <a:gd name="connsiteX147" fmla="*/ 844892 w 1037297"/>
                  <a:gd name="connsiteY147" fmla="*/ 407404 h 839878"/>
                  <a:gd name="connsiteX148" fmla="*/ 873467 w 1037297"/>
                  <a:gd name="connsiteY148" fmla="*/ 409309 h 839878"/>
                  <a:gd name="connsiteX149" fmla="*/ 902042 w 1037297"/>
                  <a:gd name="connsiteY149" fmla="*/ 415024 h 839878"/>
                  <a:gd name="connsiteX150" fmla="*/ 924902 w 1037297"/>
                  <a:gd name="connsiteY150" fmla="*/ 418834 h 839878"/>
                  <a:gd name="connsiteX151" fmla="*/ 953477 w 1037297"/>
                  <a:gd name="connsiteY151" fmla="*/ 424549 h 839878"/>
                  <a:gd name="connsiteX152" fmla="*/ 959192 w 1037297"/>
                  <a:gd name="connsiteY152" fmla="*/ 424549 h 839878"/>
                  <a:gd name="connsiteX153" fmla="*/ 1004912 w 1037297"/>
                  <a:gd name="connsiteY153" fmla="*/ 422644 h 839878"/>
                  <a:gd name="connsiteX154" fmla="*/ 1033487 w 1037297"/>
                  <a:gd name="connsiteY154" fmla="*/ 415024 h 839878"/>
                  <a:gd name="connsiteX155" fmla="*/ 1037297 w 1037297"/>
                  <a:gd name="connsiteY155" fmla="*/ 409309 h 839878"/>
                  <a:gd name="connsiteX156" fmla="*/ 1035392 w 1037297"/>
                  <a:gd name="connsiteY156" fmla="*/ 390259 h 839878"/>
                  <a:gd name="connsiteX157" fmla="*/ 1029677 w 1037297"/>
                  <a:gd name="connsiteY157" fmla="*/ 386449 h 839878"/>
                  <a:gd name="connsiteX158" fmla="*/ 1014437 w 1037297"/>
                  <a:gd name="connsiteY158" fmla="*/ 384544 h 839878"/>
                  <a:gd name="connsiteX159" fmla="*/ 1008722 w 1037297"/>
                  <a:gd name="connsiteY159" fmla="*/ 382639 h 839878"/>
                  <a:gd name="connsiteX160" fmla="*/ 1001102 w 1037297"/>
                  <a:gd name="connsiteY160" fmla="*/ 380734 h 839878"/>
                  <a:gd name="connsiteX161" fmla="*/ 989672 w 1037297"/>
                  <a:gd name="connsiteY161" fmla="*/ 373114 h 839878"/>
                  <a:gd name="connsiteX162" fmla="*/ 978242 w 1037297"/>
                  <a:gd name="connsiteY162" fmla="*/ 369304 h 839878"/>
                  <a:gd name="connsiteX163" fmla="*/ 972527 w 1037297"/>
                  <a:gd name="connsiteY163" fmla="*/ 367399 h 839878"/>
                  <a:gd name="connsiteX164" fmla="*/ 964907 w 1037297"/>
                  <a:gd name="connsiteY164" fmla="*/ 365494 h 839878"/>
                  <a:gd name="connsiteX165" fmla="*/ 959192 w 1037297"/>
                  <a:gd name="connsiteY165" fmla="*/ 363589 h 839878"/>
                  <a:gd name="connsiteX166" fmla="*/ 938237 w 1037297"/>
                  <a:gd name="connsiteY166" fmla="*/ 357874 h 839878"/>
                  <a:gd name="connsiteX167" fmla="*/ 932522 w 1037297"/>
                  <a:gd name="connsiteY167" fmla="*/ 355969 h 839878"/>
                  <a:gd name="connsiteX168" fmla="*/ 827747 w 1037297"/>
                  <a:gd name="connsiteY168" fmla="*/ 357874 h 839878"/>
                  <a:gd name="connsiteX169" fmla="*/ 822032 w 1037297"/>
                  <a:gd name="connsiteY169" fmla="*/ 359779 h 839878"/>
                  <a:gd name="connsiteX170" fmla="*/ 732497 w 1037297"/>
                  <a:gd name="connsiteY170" fmla="*/ 361684 h 839878"/>
                  <a:gd name="connsiteX171" fmla="*/ 719162 w 1037297"/>
                  <a:gd name="connsiteY171" fmla="*/ 365494 h 839878"/>
                  <a:gd name="connsiteX172" fmla="*/ 698207 w 1037297"/>
                  <a:gd name="connsiteY172" fmla="*/ 367399 h 839878"/>
                  <a:gd name="connsiteX173" fmla="*/ 671537 w 1037297"/>
                  <a:gd name="connsiteY173" fmla="*/ 369304 h 839878"/>
                  <a:gd name="connsiteX174" fmla="*/ 671537 w 1037297"/>
                  <a:gd name="connsiteY174" fmla="*/ 369304 h 839878"/>
                  <a:gd name="connsiteX175" fmla="*/ 648677 w 1037297"/>
                  <a:gd name="connsiteY175" fmla="*/ 373114 h 839878"/>
                  <a:gd name="connsiteX176" fmla="*/ 644867 w 1037297"/>
                  <a:gd name="connsiteY176" fmla="*/ 361684 h 839878"/>
                  <a:gd name="connsiteX177" fmla="*/ 642962 w 1037297"/>
                  <a:gd name="connsiteY177" fmla="*/ 355969 h 839878"/>
                  <a:gd name="connsiteX178" fmla="*/ 644867 w 1037297"/>
                  <a:gd name="connsiteY178" fmla="*/ 338824 h 839878"/>
                  <a:gd name="connsiteX179" fmla="*/ 646772 w 1037297"/>
                  <a:gd name="connsiteY179" fmla="*/ 333109 h 839878"/>
                  <a:gd name="connsiteX180" fmla="*/ 663917 w 1037297"/>
                  <a:gd name="connsiteY180" fmla="*/ 323584 h 839878"/>
                  <a:gd name="connsiteX181" fmla="*/ 675347 w 1037297"/>
                  <a:gd name="connsiteY181" fmla="*/ 315964 h 839878"/>
                  <a:gd name="connsiteX182" fmla="*/ 677252 w 1037297"/>
                  <a:gd name="connsiteY182" fmla="*/ 310249 h 839878"/>
                  <a:gd name="connsiteX183" fmla="*/ 682967 w 1037297"/>
                  <a:gd name="connsiteY183" fmla="*/ 308344 h 839878"/>
                  <a:gd name="connsiteX184" fmla="*/ 688682 w 1037297"/>
                  <a:gd name="connsiteY184" fmla="*/ 304534 h 839878"/>
                  <a:gd name="connsiteX185" fmla="*/ 698207 w 1037297"/>
                  <a:gd name="connsiteY185" fmla="*/ 295009 h 839878"/>
                  <a:gd name="connsiteX186" fmla="*/ 707732 w 1037297"/>
                  <a:gd name="connsiteY186" fmla="*/ 283579 h 839878"/>
                  <a:gd name="connsiteX187" fmla="*/ 719162 w 1037297"/>
                  <a:gd name="connsiteY187" fmla="*/ 275959 h 839878"/>
                  <a:gd name="connsiteX188" fmla="*/ 734402 w 1037297"/>
                  <a:gd name="connsiteY188" fmla="*/ 262624 h 839878"/>
                  <a:gd name="connsiteX189" fmla="*/ 743927 w 1037297"/>
                  <a:gd name="connsiteY189" fmla="*/ 251194 h 839878"/>
                  <a:gd name="connsiteX190" fmla="*/ 755357 w 1037297"/>
                  <a:gd name="connsiteY190" fmla="*/ 241669 h 839878"/>
                  <a:gd name="connsiteX191" fmla="*/ 761072 w 1037297"/>
                  <a:gd name="connsiteY191" fmla="*/ 230239 h 839878"/>
                  <a:gd name="connsiteX192" fmla="*/ 762977 w 1037297"/>
                  <a:gd name="connsiteY192" fmla="*/ 224524 h 839878"/>
                  <a:gd name="connsiteX193" fmla="*/ 768692 w 1037297"/>
                  <a:gd name="connsiteY193" fmla="*/ 213094 h 839878"/>
                  <a:gd name="connsiteX194" fmla="*/ 766787 w 1037297"/>
                  <a:gd name="connsiteY194" fmla="*/ 197854 h 839878"/>
                  <a:gd name="connsiteX195" fmla="*/ 761072 w 1037297"/>
                  <a:gd name="connsiteY195" fmla="*/ 195949 h 839878"/>
                  <a:gd name="connsiteX196" fmla="*/ 740117 w 1037297"/>
                  <a:gd name="connsiteY196" fmla="*/ 197854 h 839878"/>
                  <a:gd name="connsiteX197" fmla="*/ 734402 w 1037297"/>
                  <a:gd name="connsiteY197" fmla="*/ 201664 h 839878"/>
                  <a:gd name="connsiteX198" fmla="*/ 722972 w 1037297"/>
                  <a:gd name="connsiteY198" fmla="*/ 205474 h 839878"/>
                  <a:gd name="connsiteX199" fmla="*/ 719162 w 1037297"/>
                  <a:gd name="connsiteY199" fmla="*/ 211189 h 839878"/>
                  <a:gd name="connsiteX200" fmla="*/ 713447 w 1037297"/>
                  <a:gd name="connsiteY200" fmla="*/ 213094 h 839878"/>
                  <a:gd name="connsiteX201" fmla="*/ 707732 w 1037297"/>
                  <a:gd name="connsiteY201" fmla="*/ 216904 h 839878"/>
                  <a:gd name="connsiteX202" fmla="*/ 702017 w 1037297"/>
                  <a:gd name="connsiteY202" fmla="*/ 222619 h 839878"/>
                  <a:gd name="connsiteX203" fmla="*/ 694397 w 1037297"/>
                  <a:gd name="connsiteY203" fmla="*/ 226429 h 839878"/>
                  <a:gd name="connsiteX204" fmla="*/ 652487 w 1037297"/>
                  <a:gd name="connsiteY204" fmla="*/ 255004 h 839878"/>
                  <a:gd name="connsiteX205" fmla="*/ 639152 w 1037297"/>
                  <a:gd name="connsiteY205" fmla="*/ 266434 h 839878"/>
                  <a:gd name="connsiteX206" fmla="*/ 629627 w 1037297"/>
                  <a:gd name="connsiteY206" fmla="*/ 283579 h 839878"/>
                  <a:gd name="connsiteX207" fmla="*/ 604862 w 1037297"/>
                  <a:gd name="connsiteY207" fmla="*/ 289294 h 839878"/>
                  <a:gd name="connsiteX208" fmla="*/ 591527 w 1037297"/>
                  <a:gd name="connsiteY208" fmla="*/ 293104 h 839878"/>
                  <a:gd name="connsiteX209" fmla="*/ 576287 w 1037297"/>
                  <a:gd name="connsiteY209" fmla="*/ 291199 h 839878"/>
                  <a:gd name="connsiteX210" fmla="*/ 564857 w 1037297"/>
                  <a:gd name="connsiteY210" fmla="*/ 287389 h 839878"/>
                  <a:gd name="connsiteX211" fmla="*/ 553427 w 1037297"/>
                  <a:gd name="connsiteY211" fmla="*/ 283579 h 839878"/>
                  <a:gd name="connsiteX212" fmla="*/ 541997 w 1037297"/>
                  <a:gd name="connsiteY212" fmla="*/ 279769 h 839878"/>
                  <a:gd name="connsiteX213" fmla="*/ 536282 w 1037297"/>
                  <a:gd name="connsiteY213" fmla="*/ 277864 h 839878"/>
                  <a:gd name="connsiteX214" fmla="*/ 530567 w 1037297"/>
                  <a:gd name="connsiteY214" fmla="*/ 274054 h 839878"/>
                  <a:gd name="connsiteX215" fmla="*/ 519137 w 1037297"/>
                  <a:gd name="connsiteY215" fmla="*/ 268339 h 839878"/>
                  <a:gd name="connsiteX216" fmla="*/ 511517 w 1037297"/>
                  <a:gd name="connsiteY216" fmla="*/ 256909 h 839878"/>
                  <a:gd name="connsiteX217" fmla="*/ 507707 w 1037297"/>
                  <a:gd name="connsiteY217" fmla="*/ 235954 h 839878"/>
                  <a:gd name="connsiteX218" fmla="*/ 509612 w 1037297"/>
                  <a:gd name="connsiteY218" fmla="*/ 171184 h 839878"/>
                  <a:gd name="connsiteX219" fmla="*/ 508314 w 1037297"/>
                  <a:gd name="connsiteY219" fmla="*/ 73485 h 839878"/>
                  <a:gd name="connsiteX220" fmla="*/ 454116 w 1037297"/>
                  <a:gd name="connsiteY220" fmla="*/ 11248 h 839878"/>
                  <a:gd name="connsiteX221" fmla="*/ 435401 w 1037297"/>
                  <a:gd name="connsiteY221" fmla="*/ 68523 h 839878"/>
                  <a:gd name="connsiteX222" fmla="*/ 427697 w 1037297"/>
                  <a:gd name="connsiteY222" fmla="*/ 137103 h 839878"/>
                  <a:gd name="connsiteX223" fmla="*/ 420077 w 1037297"/>
                  <a:gd name="connsiteY223" fmla="*/ 169279 h 839878"/>
                  <a:gd name="connsiteX224" fmla="*/ 416267 w 1037297"/>
                  <a:gd name="connsiteY224" fmla="*/ 186424 h 839878"/>
                  <a:gd name="connsiteX225" fmla="*/ 420077 w 1037297"/>
                  <a:gd name="connsiteY225" fmla="*/ 207379 h 839878"/>
                  <a:gd name="connsiteX226" fmla="*/ 423887 w 1037297"/>
                  <a:gd name="connsiteY226" fmla="*/ 213094 h 839878"/>
                  <a:gd name="connsiteX227" fmla="*/ 427697 w 1037297"/>
                  <a:gd name="connsiteY227" fmla="*/ 224524 h 839878"/>
                  <a:gd name="connsiteX228" fmla="*/ 425792 w 1037297"/>
                  <a:gd name="connsiteY228" fmla="*/ 251194 h 839878"/>
                  <a:gd name="connsiteX229" fmla="*/ 420077 w 1037297"/>
                  <a:gd name="connsiteY229" fmla="*/ 253099 h 839878"/>
                  <a:gd name="connsiteX230" fmla="*/ 414362 w 1037297"/>
                  <a:gd name="connsiteY230" fmla="*/ 256909 h 839878"/>
                  <a:gd name="connsiteX231" fmla="*/ 423887 w 1037297"/>
                  <a:gd name="connsiteY231" fmla="*/ 253099 h 839878"/>
                  <a:gd name="connsiteX0" fmla="*/ 423887 w 1037297"/>
                  <a:gd name="connsiteY0" fmla="*/ 253099 h 839878"/>
                  <a:gd name="connsiteX1" fmla="*/ 423887 w 1037297"/>
                  <a:gd name="connsiteY1" fmla="*/ 253099 h 839878"/>
                  <a:gd name="connsiteX2" fmla="*/ 397217 w 1037297"/>
                  <a:gd name="connsiteY2" fmla="*/ 262624 h 839878"/>
                  <a:gd name="connsiteX3" fmla="*/ 389597 w 1037297"/>
                  <a:gd name="connsiteY3" fmla="*/ 264529 h 839878"/>
                  <a:gd name="connsiteX4" fmla="*/ 359117 w 1037297"/>
                  <a:gd name="connsiteY4" fmla="*/ 266434 h 839878"/>
                  <a:gd name="connsiteX5" fmla="*/ 353402 w 1037297"/>
                  <a:gd name="connsiteY5" fmla="*/ 270244 h 839878"/>
                  <a:gd name="connsiteX6" fmla="*/ 341972 w 1037297"/>
                  <a:gd name="connsiteY6" fmla="*/ 279769 h 839878"/>
                  <a:gd name="connsiteX7" fmla="*/ 330542 w 1037297"/>
                  <a:gd name="connsiteY7" fmla="*/ 283579 h 839878"/>
                  <a:gd name="connsiteX8" fmla="*/ 315302 w 1037297"/>
                  <a:gd name="connsiteY8" fmla="*/ 289294 h 839878"/>
                  <a:gd name="connsiteX9" fmla="*/ 267677 w 1037297"/>
                  <a:gd name="connsiteY9" fmla="*/ 285484 h 839878"/>
                  <a:gd name="connsiteX10" fmla="*/ 256247 w 1037297"/>
                  <a:gd name="connsiteY10" fmla="*/ 281674 h 839878"/>
                  <a:gd name="connsiteX11" fmla="*/ 244817 w 1037297"/>
                  <a:gd name="connsiteY11" fmla="*/ 277864 h 839878"/>
                  <a:gd name="connsiteX12" fmla="*/ 239102 w 1037297"/>
                  <a:gd name="connsiteY12" fmla="*/ 275959 h 839878"/>
                  <a:gd name="connsiteX13" fmla="*/ 233387 w 1037297"/>
                  <a:gd name="connsiteY13" fmla="*/ 274054 h 839878"/>
                  <a:gd name="connsiteX14" fmla="*/ 221957 w 1037297"/>
                  <a:gd name="connsiteY14" fmla="*/ 272149 h 839878"/>
                  <a:gd name="connsiteX15" fmla="*/ 216242 w 1037297"/>
                  <a:gd name="connsiteY15" fmla="*/ 270244 h 839878"/>
                  <a:gd name="connsiteX16" fmla="*/ 208622 w 1037297"/>
                  <a:gd name="connsiteY16" fmla="*/ 268339 h 839878"/>
                  <a:gd name="connsiteX17" fmla="*/ 197192 w 1037297"/>
                  <a:gd name="connsiteY17" fmla="*/ 264529 h 839878"/>
                  <a:gd name="connsiteX18" fmla="*/ 191477 w 1037297"/>
                  <a:gd name="connsiteY18" fmla="*/ 262624 h 839878"/>
                  <a:gd name="connsiteX19" fmla="*/ 183857 w 1037297"/>
                  <a:gd name="connsiteY19" fmla="*/ 260719 h 839878"/>
                  <a:gd name="connsiteX20" fmla="*/ 172427 w 1037297"/>
                  <a:gd name="connsiteY20" fmla="*/ 255004 h 839878"/>
                  <a:gd name="connsiteX21" fmla="*/ 166712 w 1037297"/>
                  <a:gd name="connsiteY21" fmla="*/ 251194 h 839878"/>
                  <a:gd name="connsiteX22" fmla="*/ 159092 w 1037297"/>
                  <a:gd name="connsiteY22" fmla="*/ 239764 h 839878"/>
                  <a:gd name="connsiteX23" fmla="*/ 147662 w 1037297"/>
                  <a:gd name="connsiteY23" fmla="*/ 235954 h 839878"/>
                  <a:gd name="connsiteX24" fmla="*/ 141947 w 1037297"/>
                  <a:gd name="connsiteY24" fmla="*/ 232144 h 839878"/>
                  <a:gd name="connsiteX25" fmla="*/ 136232 w 1037297"/>
                  <a:gd name="connsiteY25" fmla="*/ 230239 h 839878"/>
                  <a:gd name="connsiteX26" fmla="*/ 119087 w 1037297"/>
                  <a:gd name="connsiteY26" fmla="*/ 226429 h 839878"/>
                  <a:gd name="connsiteX27" fmla="*/ 113372 w 1037297"/>
                  <a:gd name="connsiteY27" fmla="*/ 220714 h 839878"/>
                  <a:gd name="connsiteX28" fmla="*/ 103847 w 1037297"/>
                  <a:gd name="connsiteY28" fmla="*/ 203569 h 839878"/>
                  <a:gd name="connsiteX29" fmla="*/ 86702 w 1037297"/>
                  <a:gd name="connsiteY29" fmla="*/ 195949 h 839878"/>
                  <a:gd name="connsiteX30" fmla="*/ 80987 w 1037297"/>
                  <a:gd name="connsiteY30" fmla="*/ 194044 h 839878"/>
                  <a:gd name="connsiteX31" fmla="*/ 61937 w 1037297"/>
                  <a:gd name="connsiteY31" fmla="*/ 197854 h 839878"/>
                  <a:gd name="connsiteX32" fmla="*/ 56222 w 1037297"/>
                  <a:gd name="connsiteY32" fmla="*/ 201664 h 839878"/>
                  <a:gd name="connsiteX33" fmla="*/ 52412 w 1037297"/>
                  <a:gd name="connsiteY33" fmla="*/ 207379 h 839878"/>
                  <a:gd name="connsiteX34" fmla="*/ 48602 w 1037297"/>
                  <a:gd name="connsiteY34" fmla="*/ 218809 h 839878"/>
                  <a:gd name="connsiteX35" fmla="*/ 52412 w 1037297"/>
                  <a:gd name="connsiteY35" fmla="*/ 256909 h 839878"/>
                  <a:gd name="connsiteX36" fmla="*/ 56222 w 1037297"/>
                  <a:gd name="connsiteY36" fmla="*/ 262624 h 839878"/>
                  <a:gd name="connsiteX37" fmla="*/ 61937 w 1037297"/>
                  <a:gd name="connsiteY37" fmla="*/ 266434 h 839878"/>
                  <a:gd name="connsiteX38" fmla="*/ 65747 w 1037297"/>
                  <a:gd name="connsiteY38" fmla="*/ 272149 h 839878"/>
                  <a:gd name="connsiteX39" fmla="*/ 82892 w 1037297"/>
                  <a:gd name="connsiteY39" fmla="*/ 281674 h 839878"/>
                  <a:gd name="connsiteX40" fmla="*/ 105752 w 1037297"/>
                  <a:gd name="connsiteY40" fmla="*/ 283579 h 839878"/>
                  <a:gd name="connsiteX41" fmla="*/ 126707 w 1037297"/>
                  <a:gd name="connsiteY41" fmla="*/ 289294 h 839878"/>
                  <a:gd name="connsiteX42" fmla="*/ 132422 w 1037297"/>
                  <a:gd name="connsiteY42" fmla="*/ 291199 h 839878"/>
                  <a:gd name="connsiteX43" fmla="*/ 138137 w 1037297"/>
                  <a:gd name="connsiteY43" fmla="*/ 296914 h 839878"/>
                  <a:gd name="connsiteX44" fmla="*/ 145757 w 1037297"/>
                  <a:gd name="connsiteY44" fmla="*/ 298819 h 839878"/>
                  <a:gd name="connsiteX45" fmla="*/ 168617 w 1037297"/>
                  <a:gd name="connsiteY45" fmla="*/ 302629 h 839878"/>
                  <a:gd name="connsiteX46" fmla="*/ 193382 w 1037297"/>
                  <a:gd name="connsiteY46" fmla="*/ 308344 h 839878"/>
                  <a:gd name="connsiteX47" fmla="*/ 210527 w 1037297"/>
                  <a:gd name="connsiteY47" fmla="*/ 314059 h 839878"/>
                  <a:gd name="connsiteX48" fmla="*/ 216242 w 1037297"/>
                  <a:gd name="connsiteY48" fmla="*/ 315964 h 839878"/>
                  <a:gd name="connsiteX49" fmla="*/ 231482 w 1037297"/>
                  <a:gd name="connsiteY49" fmla="*/ 319774 h 839878"/>
                  <a:gd name="connsiteX50" fmla="*/ 250532 w 1037297"/>
                  <a:gd name="connsiteY50" fmla="*/ 325489 h 839878"/>
                  <a:gd name="connsiteX51" fmla="*/ 256247 w 1037297"/>
                  <a:gd name="connsiteY51" fmla="*/ 329299 h 839878"/>
                  <a:gd name="connsiteX52" fmla="*/ 269582 w 1037297"/>
                  <a:gd name="connsiteY52" fmla="*/ 344539 h 839878"/>
                  <a:gd name="connsiteX53" fmla="*/ 275297 w 1037297"/>
                  <a:gd name="connsiteY53" fmla="*/ 363589 h 839878"/>
                  <a:gd name="connsiteX54" fmla="*/ 277202 w 1037297"/>
                  <a:gd name="connsiteY54" fmla="*/ 369304 h 839878"/>
                  <a:gd name="connsiteX55" fmla="*/ 279107 w 1037297"/>
                  <a:gd name="connsiteY55" fmla="*/ 375019 h 839878"/>
                  <a:gd name="connsiteX56" fmla="*/ 281012 w 1037297"/>
                  <a:gd name="connsiteY56" fmla="*/ 399784 h 839878"/>
                  <a:gd name="connsiteX57" fmla="*/ 282917 w 1037297"/>
                  <a:gd name="connsiteY57" fmla="*/ 405499 h 839878"/>
                  <a:gd name="connsiteX58" fmla="*/ 281012 w 1037297"/>
                  <a:gd name="connsiteY58" fmla="*/ 424549 h 839878"/>
                  <a:gd name="connsiteX59" fmla="*/ 279107 w 1037297"/>
                  <a:gd name="connsiteY59" fmla="*/ 434074 h 839878"/>
                  <a:gd name="connsiteX60" fmla="*/ 265772 w 1037297"/>
                  <a:gd name="connsiteY60" fmla="*/ 447409 h 839878"/>
                  <a:gd name="connsiteX61" fmla="*/ 254342 w 1037297"/>
                  <a:gd name="connsiteY61" fmla="*/ 455029 h 839878"/>
                  <a:gd name="connsiteX62" fmla="*/ 242912 w 1037297"/>
                  <a:gd name="connsiteY62" fmla="*/ 458839 h 839878"/>
                  <a:gd name="connsiteX63" fmla="*/ 128612 w 1037297"/>
                  <a:gd name="connsiteY63" fmla="*/ 458839 h 839878"/>
                  <a:gd name="connsiteX64" fmla="*/ 122897 w 1037297"/>
                  <a:gd name="connsiteY64" fmla="*/ 460744 h 839878"/>
                  <a:gd name="connsiteX65" fmla="*/ 107657 w 1037297"/>
                  <a:gd name="connsiteY65" fmla="*/ 462649 h 839878"/>
                  <a:gd name="connsiteX66" fmla="*/ 90512 w 1037297"/>
                  <a:gd name="connsiteY66" fmla="*/ 468364 h 839878"/>
                  <a:gd name="connsiteX67" fmla="*/ 84797 w 1037297"/>
                  <a:gd name="connsiteY67" fmla="*/ 470269 h 839878"/>
                  <a:gd name="connsiteX68" fmla="*/ 79082 w 1037297"/>
                  <a:gd name="connsiteY68" fmla="*/ 474079 h 839878"/>
                  <a:gd name="connsiteX69" fmla="*/ 67652 w 1037297"/>
                  <a:gd name="connsiteY69" fmla="*/ 475984 h 839878"/>
                  <a:gd name="connsiteX70" fmla="*/ 29552 w 1037297"/>
                  <a:gd name="connsiteY70" fmla="*/ 477889 h 839878"/>
                  <a:gd name="connsiteX71" fmla="*/ 18122 w 1037297"/>
                  <a:gd name="connsiteY71" fmla="*/ 483604 h 839878"/>
                  <a:gd name="connsiteX72" fmla="*/ 8597 w 1037297"/>
                  <a:gd name="connsiteY72" fmla="*/ 493129 h 839878"/>
                  <a:gd name="connsiteX73" fmla="*/ 6692 w 1037297"/>
                  <a:gd name="connsiteY73" fmla="*/ 498844 h 839878"/>
                  <a:gd name="connsiteX74" fmla="*/ 2882 w 1037297"/>
                  <a:gd name="connsiteY74" fmla="*/ 504559 h 839878"/>
                  <a:gd name="connsiteX75" fmla="*/ 14312 w 1037297"/>
                  <a:gd name="connsiteY75" fmla="*/ 540754 h 839878"/>
                  <a:gd name="connsiteX76" fmla="*/ 147662 w 1037297"/>
                  <a:gd name="connsiteY76" fmla="*/ 540754 h 839878"/>
                  <a:gd name="connsiteX77" fmla="*/ 155282 w 1037297"/>
                  <a:gd name="connsiteY77" fmla="*/ 538849 h 839878"/>
                  <a:gd name="connsiteX78" fmla="*/ 305777 w 1037297"/>
                  <a:gd name="connsiteY78" fmla="*/ 533134 h 839878"/>
                  <a:gd name="connsiteX79" fmla="*/ 321017 w 1037297"/>
                  <a:gd name="connsiteY79" fmla="*/ 540754 h 839878"/>
                  <a:gd name="connsiteX80" fmla="*/ 332447 w 1037297"/>
                  <a:gd name="connsiteY80" fmla="*/ 546469 h 839878"/>
                  <a:gd name="connsiteX81" fmla="*/ 336257 w 1037297"/>
                  <a:gd name="connsiteY81" fmla="*/ 552184 h 839878"/>
                  <a:gd name="connsiteX82" fmla="*/ 341972 w 1037297"/>
                  <a:gd name="connsiteY82" fmla="*/ 554089 h 839878"/>
                  <a:gd name="connsiteX83" fmla="*/ 353402 w 1037297"/>
                  <a:gd name="connsiteY83" fmla="*/ 561709 h 839878"/>
                  <a:gd name="connsiteX84" fmla="*/ 359117 w 1037297"/>
                  <a:gd name="connsiteY84" fmla="*/ 565519 h 839878"/>
                  <a:gd name="connsiteX85" fmla="*/ 362927 w 1037297"/>
                  <a:gd name="connsiteY85" fmla="*/ 571234 h 839878"/>
                  <a:gd name="connsiteX86" fmla="*/ 368642 w 1037297"/>
                  <a:gd name="connsiteY86" fmla="*/ 582664 h 839878"/>
                  <a:gd name="connsiteX87" fmla="*/ 364832 w 1037297"/>
                  <a:gd name="connsiteY87" fmla="*/ 609334 h 839878"/>
                  <a:gd name="connsiteX88" fmla="*/ 361022 w 1037297"/>
                  <a:gd name="connsiteY88" fmla="*/ 615049 h 839878"/>
                  <a:gd name="connsiteX89" fmla="*/ 359117 w 1037297"/>
                  <a:gd name="connsiteY89" fmla="*/ 620764 h 839878"/>
                  <a:gd name="connsiteX90" fmla="*/ 355307 w 1037297"/>
                  <a:gd name="connsiteY90" fmla="*/ 626479 h 839878"/>
                  <a:gd name="connsiteX91" fmla="*/ 353402 w 1037297"/>
                  <a:gd name="connsiteY91" fmla="*/ 632194 h 839878"/>
                  <a:gd name="connsiteX92" fmla="*/ 349592 w 1037297"/>
                  <a:gd name="connsiteY92" fmla="*/ 637909 h 839878"/>
                  <a:gd name="connsiteX93" fmla="*/ 332447 w 1037297"/>
                  <a:gd name="connsiteY93" fmla="*/ 704584 h 839878"/>
                  <a:gd name="connsiteX94" fmla="*/ 330542 w 1037297"/>
                  <a:gd name="connsiteY94" fmla="*/ 756019 h 839878"/>
                  <a:gd name="connsiteX95" fmla="*/ 332447 w 1037297"/>
                  <a:gd name="connsiteY95" fmla="*/ 780784 h 839878"/>
                  <a:gd name="connsiteX96" fmla="*/ 334352 w 1037297"/>
                  <a:gd name="connsiteY96" fmla="*/ 786499 h 839878"/>
                  <a:gd name="connsiteX97" fmla="*/ 338162 w 1037297"/>
                  <a:gd name="connsiteY97" fmla="*/ 790309 h 839878"/>
                  <a:gd name="connsiteX98" fmla="*/ 366737 w 1037297"/>
                  <a:gd name="connsiteY98" fmla="*/ 836029 h 839878"/>
                  <a:gd name="connsiteX99" fmla="*/ 389597 w 1037297"/>
                  <a:gd name="connsiteY99" fmla="*/ 837934 h 839878"/>
                  <a:gd name="connsiteX100" fmla="*/ 395312 w 1037297"/>
                  <a:gd name="connsiteY100" fmla="*/ 832219 h 839878"/>
                  <a:gd name="connsiteX101" fmla="*/ 397217 w 1037297"/>
                  <a:gd name="connsiteY101" fmla="*/ 820789 h 839878"/>
                  <a:gd name="connsiteX102" fmla="*/ 399122 w 1037297"/>
                  <a:gd name="connsiteY102" fmla="*/ 815074 h 839878"/>
                  <a:gd name="connsiteX103" fmla="*/ 401027 w 1037297"/>
                  <a:gd name="connsiteY103" fmla="*/ 797929 h 839878"/>
                  <a:gd name="connsiteX104" fmla="*/ 402932 w 1037297"/>
                  <a:gd name="connsiteY104" fmla="*/ 784594 h 839878"/>
                  <a:gd name="connsiteX105" fmla="*/ 406742 w 1037297"/>
                  <a:gd name="connsiteY105" fmla="*/ 727444 h 839878"/>
                  <a:gd name="connsiteX106" fmla="*/ 412457 w 1037297"/>
                  <a:gd name="connsiteY106" fmla="*/ 716014 h 839878"/>
                  <a:gd name="connsiteX107" fmla="*/ 416267 w 1037297"/>
                  <a:gd name="connsiteY107" fmla="*/ 702679 h 839878"/>
                  <a:gd name="connsiteX108" fmla="*/ 418172 w 1037297"/>
                  <a:gd name="connsiteY108" fmla="*/ 696964 h 839878"/>
                  <a:gd name="connsiteX109" fmla="*/ 420077 w 1037297"/>
                  <a:gd name="connsiteY109" fmla="*/ 683629 h 839878"/>
                  <a:gd name="connsiteX110" fmla="*/ 423887 w 1037297"/>
                  <a:gd name="connsiteY110" fmla="*/ 672199 h 839878"/>
                  <a:gd name="connsiteX111" fmla="*/ 429602 w 1037297"/>
                  <a:gd name="connsiteY111" fmla="*/ 658864 h 839878"/>
                  <a:gd name="connsiteX112" fmla="*/ 439127 w 1037297"/>
                  <a:gd name="connsiteY112" fmla="*/ 647434 h 839878"/>
                  <a:gd name="connsiteX113" fmla="*/ 452462 w 1037297"/>
                  <a:gd name="connsiteY113" fmla="*/ 632194 h 839878"/>
                  <a:gd name="connsiteX114" fmla="*/ 460082 w 1037297"/>
                  <a:gd name="connsiteY114" fmla="*/ 620764 h 839878"/>
                  <a:gd name="connsiteX115" fmla="*/ 463892 w 1037297"/>
                  <a:gd name="connsiteY115" fmla="*/ 609334 h 839878"/>
                  <a:gd name="connsiteX116" fmla="*/ 467702 w 1037297"/>
                  <a:gd name="connsiteY116" fmla="*/ 594094 h 839878"/>
                  <a:gd name="connsiteX117" fmla="*/ 469607 w 1037297"/>
                  <a:gd name="connsiteY117" fmla="*/ 588379 h 839878"/>
                  <a:gd name="connsiteX118" fmla="*/ 509612 w 1037297"/>
                  <a:gd name="connsiteY118" fmla="*/ 582664 h 839878"/>
                  <a:gd name="connsiteX119" fmla="*/ 538187 w 1037297"/>
                  <a:gd name="connsiteY119" fmla="*/ 573139 h 839878"/>
                  <a:gd name="connsiteX120" fmla="*/ 543902 w 1037297"/>
                  <a:gd name="connsiteY120" fmla="*/ 571234 h 839878"/>
                  <a:gd name="connsiteX121" fmla="*/ 549617 w 1037297"/>
                  <a:gd name="connsiteY121" fmla="*/ 569329 h 839878"/>
                  <a:gd name="connsiteX122" fmla="*/ 557237 w 1037297"/>
                  <a:gd name="connsiteY122" fmla="*/ 567424 h 839878"/>
                  <a:gd name="connsiteX123" fmla="*/ 576287 w 1037297"/>
                  <a:gd name="connsiteY123" fmla="*/ 559804 h 839878"/>
                  <a:gd name="connsiteX124" fmla="*/ 587717 w 1037297"/>
                  <a:gd name="connsiteY124" fmla="*/ 555994 h 839878"/>
                  <a:gd name="connsiteX125" fmla="*/ 722972 w 1037297"/>
                  <a:gd name="connsiteY125" fmla="*/ 639814 h 839878"/>
                  <a:gd name="connsiteX126" fmla="*/ 736307 w 1037297"/>
                  <a:gd name="connsiteY126" fmla="*/ 649339 h 839878"/>
                  <a:gd name="connsiteX127" fmla="*/ 745832 w 1037297"/>
                  <a:gd name="connsiteY127" fmla="*/ 651244 h 839878"/>
                  <a:gd name="connsiteX128" fmla="*/ 780122 w 1037297"/>
                  <a:gd name="connsiteY128" fmla="*/ 656959 h 839878"/>
                  <a:gd name="connsiteX129" fmla="*/ 791552 w 1037297"/>
                  <a:gd name="connsiteY129" fmla="*/ 651244 h 839878"/>
                  <a:gd name="connsiteX130" fmla="*/ 797267 w 1037297"/>
                  <a:gd name="connsiteY130" fmla="*/ 649339 h 839878"/>
                  <a:gd name="connsiteX131" fmla="*/ 804887 w 1037297"/>
                  <a:gd name="connsiteY131" fmla="*/ 632194 h 839878"/>
                  <a:gd name="connsiteX132" fmla="*/ 802982 w 1037297"/>
                  <a:gd name="connsiteY132" fmla="*/ 607429 h 839878"/>
                  <a:gd name="connsiteX133" fmla="*/ 801077 w 1037297"/>
                  <a:gd name="connsiteY133" fmla="*/ 601714 h 839878"/>
                  <a:gd name="connsiteX134" fmla="*/ 799172 w 1037297"/>
                  <a:gd name="connsiteY134" fmla="*/ 594094 h 839878"/>
                  <a:gd name="connsiteX135" fmla="*/ 785837 w 1037297"/>
                  <a:gd name="connsiteY135" fmla="*/ 576949 h 839878"/>
                  <a:gd name="connsiteX136" fmla="*/ 776312 w 1037297"/>
                  <a:gd name="connsiteY136" fmla="*/ 571234 h 839878"/>
                  <a:gd name="connsiteX137" fmla="*/ 650582 w 1037297"/>
                  <a:gd name="connsiteY137" fmla="*/ 479794 h 839878"/>
                  <a:gd name="connsiteX138" fmla="*/ 646772 w 1037297"/>
                  <a:gd name="connsiteY138" fmla="*/ 462649 h 839878"/>
                  <a:gd name="connsiteX139" fmla="*/ 648677 w 1037297"/>
                  <a:gd name="connsiteY139" fmla="*/ 455029 h 839878"/>
                  <a:gd name="connsiteX140" fmla="*/ 652487 w 1037297"/>
                  <a:gd name="connsiteY140" fmla="*/ 437884 h 839878"/>
                  <a:gd name="connsiteX141" fmla="*/ 656297 w 1037297"/>
                  <a:gd name="connsiteY141" fmla="*/ 432169 h 839878"/>
                  <a:gd name="connsiteX142" fmla="*/ 658202 w 1037297"/>
                  <a:gd name="connsiteY142" fmla="*/ 426454 h 839878"/>
                  <a:gd name="connsiteX143" fmla="*/ 663917 w 1037297"/>
                  <a:gd name="connsiteY143" fmla="*/ 424549 h 839878"/>
                  <a:gd name="connsiteX144" fmla="*/ 673442 w 1037297"/>
                  <a:gd name="connsiteY144" fmla="*/ 413119 h 839878"/>
                  <a:gd name="connsiteX145" fmla="*/ 726782 w 1037297"/>
                  <a:gd name="connsiteY145" fmla="*/ 405499 h 839878"/>
                  <a:gd name="connsiteX146" fmla="*/ 844892 w 1037297"/>
                  <a:gd name="connsiteY146" fmla="*/ 407404 h 839878"/>
                  <a:gd name="connsiteX147" fmla="*/ 873467 w 1037297"/>
                  <a:gd name="connsiteY147" fmla="*/ 409309 h 839878"/>
                  <a:gd name="connsiteX148" fmla="*/ 902042 w 1037297"/>
                  <a:gd name="connsiteY148" fmla="*/ 415024 h 839878"/>
                  <a:gd name="connsiteX149" fmla="*/ 924902 w 1037297"/>
                  <a:gd name="connsiteY149" fmla="*/ 418834 h 839878"/>
                  <a:gd name="connsiteX150" fmla="*/ 953477 w 1037297"/>
                  <a:gd name="connsiteY150" fmla="*/ 424549 h 839878"/>
                  <a:gd name="connsiteX151" fmla="*/ 959192 w 1037297"/>
                  <a:gd name="connsiteY151" fmla="*/ 424549 h 839878"/>
                  <a:gd name="connsiteX152" fmla="*/ 1004912 w 1037297"/>
                  <a:gd name="connsiteY152" fmla="*/ 422644 h 839878"/>
                  <a:gd name="connsiteX153" fmla="*/ 1033487 w 1037297"/>
                  <a:gd name="connsiteY153" fmla="*/ 415024 h 839878"/>
                  <a:gd name="connsiteX154" fmla="*/ 1037297 w 1037297"/>
                  <a:gd name="connsiteY154" fmla="*/ 409309 h 839878"/>
                  <a:gd name="connsiteX155" fmla="*/ 1035392 w 1037297"/>
                  <a:gd name="connsiteY155" fmla="*/ 390259 h 839878"/>
                  <a:gd name="connsiteX156" fmla="*/ 1029677 w 1037297"/>
                  <a:gd name="connsiteY156" fmla="*/ 386449 h 839878"/>
                  <a:gd name="connsiteX157" fmla="*/ 1014437 w 1037297"/>
                  <a:gd name="connsiteY157" fmla="*/ 384544 h 839878"/>
                  <a:gd name="connsiteX158" fmla="*/ 1008722 w 1037297"/>
                  <a:gd name="connsiteY158" fmla="*/ 382639 h 839878"/>
                  <a:gd name="connsiteX159" fmla="*/ 1001102 w 1037297"/>
                  <a:gd name="connsiteY159" fmla="*/ 380734 h 839878"/>
                  <a:gd name="connsiteX160" fmla="*/ 989672 w 1037297"/>
                  <a:gd name="connsiteY160" fmla="*/ 373114 h 839878"/>
                  <a:gd name="connsiteX161" fmla="*/ 978242 w 1037297"/>
                  <a:gd name="connsiteY161" fmla="*/ 369304 h 839878"/>
                  <a:gd name="connsiteX162" fmla="*/ 972527 w 1037297"/>
                  <a:gd name="connsiteY162" fmla="*/ 367399 h 839878"/>
                  <a:gd name="connsiteX163" fmla="*/ 964907 w 1037297"/>
                  <a:gd name="connsiteY163" fmla="*/ 365494 h 839878"/>
                  <a:gd name="connsiteX164" fmla="*/ 959192 w 1037297"/>
                  <a:gd name="connsiteY164" fmla="*/ 363589 h 839878"/>
                  <a:gd name="connsiteX165" fmla="*/ 938237 w 1037297"/>
                  <a:gd name="connsiteY165" fmla="*/ 357874 h 839878"/>
                  <a:gd name="connsiteX166" fmla="*/ 932522 w 1037297"/>
                  <a:gd name="connsiteY166" fmla="*/ 355969 h 839878"/>
                  <a:gd name="connsiteX167" fmla="*/ 827747 w 1037297"/>
                  <a:gd name="connsiteY167" fmla="*/ 357874 h 839878"/>
                  <a:gd name="connsiteX168" fmla="*/ 822032 w 1037297"/>
                  <a:gd name="connsiteY168" fmla="*/ 359779 h 839878"/>
                  <a:gd name="connsiteX169" fmla="*/ 732497 w 1037297"/>
                  <a:gd name="connsiteY169" fmla="*/ 361684 h 839878"/>
                  <a:gd name="connsiteX170" fmla="*/ 719162 w 1037297"/>
                  <a:gd name="connsiteY170" fmla="*/ 365494 h 839878"/>
                  <a:gd name="connsiteX171" fmla="*/ 698207 w 1037297"/>
                  <a:gd name="connsiteY171" fmla="*/ 367399 h 839878"/>
                  <a:gd name="connsiteX172" fmla="*/ 671537 w 1037297"/>
                  <a:gd name="connsiteY172" fmla="*/ 369304 h 839878"/>
                  <a:gd name="connsiteX173" fmla="*/ 671537 w 1037297"/>
                  <a:gd name="connsiteY173" fmla="*/ 369304 h 839878"/>
                  <a:gd name="connsiteX174" fmla="*/ 648677 w 1037297"/>
                  <a:gd name="connsiteY174" fmla="*/ 373114 h 839878"/>
                  <a:gd name="connsiteX175" fmla="*/ 644867 w 1037297"/>
                  <a:gd name="connsiteY175" fmla="*/ 361684 h 839878"/>
                  <a:gd name="connsiteX176" fmla="*/ 642962 w 1037297"/>
                  <a:gd name="connsiteY176" fmla="*/ 355969 h 839878"/>
                  <a:gd name="connsiteX177" fmla="*/ 644867 w 1037297"/>
                  <a:gd name="connsiteY177" fmla="*/ 338824 h 839878"/>
                  <a:gd name="connsiteX178" fmla="*/ 646772 w 1037297"/>
                  <a:gd name="connsiteY178" fmla="*/ 333109 h 839878"/>
                  <a:gd name="connsiteX179" fmla="*/ 663917 w 1037297"/>
                  <a:gd name="connsiteY179" fmla="*/ 323584 h 839878"/>
                  <a:gd name="connsiteX180" fmla="*/ 675347 w 1037297"/>
                  <a:gd name="connsiteY180" fmla="*/ 315964 h 839878"/>
                  <a:gd name="connsiteX181" fmla="*/ 677252 w 1037297"/>
                  <a:gd name="connsiteY181" fmla="*/ 310249 h 839878"/>
                  <a:gd name="connsiteX182" fmla="*/ 682967 w 1037297"/>
                  <a:gd name="connsiteY182" fmla="*/ 308344 h 839878"/>
                  <a:gd name="connsiteX183" fmla="*/ 688682 w 1037297"/>
                  <a:gd name="connsiteY183" fmla="*/ 304534 h 839878"/>
                  <a:gd name="connsiteX184" fmla="*/ 698207 w 1037297"/>
                  <a:gd name="connsiteY184" fmla="*/ 295009 h 839878"/>
                  <a:gd name="connsiteX185" fmla="*/ 707732 w 1037297"/>
                  <a:gd name="connsiteY185" fmla="*/ 283579 h 839878"/>
                  <a:gd name="connsiteX186" fmla="*/ 719162 w 1037297"/>
                  <a:gd name="connsiteY186" fmla="*/ 275959 h 839878"/>
                  <a:gd name="connsiteX187" fmla="*/ 734402 w 1037297"/>
                  <a:gd name="connsiteY187" fmla="*/ 262624 h 839878"/>
                  <a:gd name="connsiteX188" fmla="*/ 743927 w 1037297"/>
                  <a:gd name="connsiteY188" fmla="*/ 251194 h 839878"/>
                  <a:gd name="connsiteX189" fmla="*/ 755357 w 1037297"/>
                  <a:gd name="connsiteY189" fmla="*/ 241669 h 839878"/>
                  <a:gd name="connsiteX190" fmla="*/ 761072 w 1037297"/>
                  <a:gd name="connsiteY190" fmla="*/ 230239 h 839878"/>
                  <a:gd name="connsiteX191" fmla="*/ 762977 w 1037297"/>
                  <a:gd name="connsiteY191" fmla="*/ 224524 h 839878"/>
                  <a:gd name="connsiteX192" fmla="*/ 768692 w 1037297"/>
                  <a:gd name="connsiteY192" fmla="*/ 213094 h 839878"/>
                  <a:gd name="connsiteX193" fmla="*/ 766787 w 1037297"/>
                  <a:gd name="connsiteY193" fmla="*/ 197854 h 839878"/>
                  <a:gd name="connsiteX194" fmla="*/ 761072 w 1037297"/>
                  <a:gd name="connsiteY194" fmla="*/ 195949 h 839878"/>
                  <a:gd name="connsiteX195" fmla="*/ 740117 w 1037297"/>
                  <a:gd name="connsiteY195" fmla="*/ 197854 h 839878"/>
                  <a:gd name="connsiteX196" fmla="*/ 734402 w 1037297"/>
                  <a:gd name="connsiteY196" fmla="*/ 201664 h 839878"/>
                  <a:gd name="connsiteX197" fmla="*/ 722972 w 1037297"/>
                  <a:gd name="connsiteY197" fmla="*/ 205474 h 839878"/>
                  <a:gd name="connsiteX198" fmla="*/ 719162 w 1037297"/>
                  <a:gd name="connsiteY198" fmla="*/ 211189 h 839878"/>
                  <a:gd name="connsiteX199" fmla="*/ 713447 w 1037297"/>
                  <a:gd name="connsiteY199" fmla="*/ 213094 h 839878"/>
                  <a:gd name="connsiteX200" fmla="*/ 707732 w 1037297"/>
                  <a:gd name="connsiteY200" fmla="*/ 216904 h 839878"/>
                  <a:gd name="connsiteX201" fmla="*/ 702017 w 1037297"/>
                  <a:gd name="connsiteY201" fmla="*/ 222619 h 839878"/>
                  <a:gd name="connsiteX202" fmla="*/ 694397 w 1037297"/>
                  <a:gd name="connsiteY202" fmla="*/ 226429 h 839878"/>
                  <a:gd name="connsiteX203" fmla="*/ 652487 w 1037297"/>
                  <a:gd name="connsiteY203" fmla="*/ 255004 h 839878"/>
                  <a:gd name="connsiteX204" fmla="*/ 639152 w 1037297"/>
                  <a:gd name="connsiteY204" fmla="*/ 266434 h 839878"/>
                  <a:gd name="connsiteX205" fmla="*/ 629627 w 1037297"/>
                  <a:gd name="connsiteY205" fmla="*/ 283579 h 839878"/>
                  <a:gd name="connsiteX206" fmla="*/ 604862 w 1037297"/>
                  <a:gd name="connsiteY206" fmla="*/ 289294 h 839878"/>
                  <a:gd name="connsiteX207" fmla="*/ 591527 w 1037297"/>
                  <a:gd name="connsiteY207" fmla="*/ 293104 h 839878"/>
                  <a:gd name="connsiteX208" fmla="*/ 576287 w 1037297"/>
                  <a:gd name="connsiteY208" fmla="*/ 291199 h 839878"/>
                  <a:gd name="connsiteX209" fmla="*/ 564857 w 1037297"/>
                  <a:gd name="connsiteY209" fmla="*/ 287389 h 839878"/>
                  <a:gd name="connsiteX210" fmla="*/ 553427 w 1037297"/>
                  <a:gd name="connsiteY210" fmla="*/ 283579 h 839878"/>
                  <a:gd name="connsiteX211" fmla="*/ 541997 w 1037297"/>
                  <a:gd name="connsiteY211" fmla="*/ 279769 h 839878"/>
                  <a:gd name="connsiteX212" fmla="*/ 536282 w 1037297"/>
                  <a:gd name="connsiteY212" fmla="*/ 277864 h 839878"/>
                  <a:gd name="connsiteX213" fmla="*/ 530567 w 1037297"/>
                  <a:gd name="connsiteY213" fmla="*/ 274054 h 839878"/>
                  <a:gd name="connsiteX214" fmla="*/ 519137 w 1037297"/>
                  <a:gd name="connsiteY214" fmla="*/ 268339 h 839878"/>
                  <a:gd name="connsiteX215" fmla="*/ 511517 w 1037297"/>
                  <a:gd name="connsiteY215" fmla="*/ 256909 h 839878"/>
                  <a:gd name="connsiteX216" fmla="*/ 507707 w 1037297"/>
                  <a:gd name="connsiteY216" fmla="*/ 235954 h 839878"/>
                  <a:gd name="connsiteX217" fmla="*/ 509612 w 1037297"/>
                  <a:gd name="connsiteY217" fmla="*/ 171184 h 839878"/>
                  <a:gd name="connsiteX218" fmla="*/ 508314 w 1037297"/>
                  <a:gd name="connsiteY218" fmla="*/ 73485 h 839878"/>
                  <a:gd name="connsiteX219" fmla="*/ 454116 w 1037297"/>
                  <a:gd name="connsiteY219" fmla="*/ 11248 h 839878"/>
                  <a:gd name="connsiteX220" fmla="*/ 435401 w 1037297"/>
                  <a:gd name="connsiteY220" fmla="*/ 68523 h 839878"/>
                  <a:gd name="connsiteX221" fmla="*/ 427697 w 1037297"/>
                  <a:gd name="connsiteY221" fmla="*/ 137103 h 839878"/>
                  <a:gd name="connsiteX222" fmla="*/ 420077 w 1037297"/>
                  <a:gd name="connsiteY222" fmla="*/ 169279 h 839878"/>
                  <a:gd name="connsiteX223" fmla="*/ 416267 w 1037297"/>
                  <a:gd name="connsiteY223" fmla="*/ 186424 h 839878"/>
                  <a:gd name="connsiteX224" fmla="*/ 420077 w 1037297"/>
                  <a:gd name="connsiteY224" fmla="*/ 207379 h 839878"/>
                  <a:gd name="connsiteX225" fmla="*/ 423887 w 1037297"/>
                  <a:gd name="connsiteY225" fmla="*/ 213094 h 839878"/>
                  <a:gd name="connsiteX226" fmla="*/ 427697 w 1037297"/>
                  <a:gd name="connsiteY226" fmla="*/ 224524 h 839878"/>
                  <a:gd name="connsiteX227" fmla="*/ 425792 w 1037297"/>
                  <a:gd name="connsiteY227" fmla="*/ 251194 h 839878"/>
                  <a:gd name="connsiteX228" fmla="*/ 420077 w 1037297"/>
                  <a:gd name="connsiteY228" fmla="*/ 253099 h 839878"/>
                  <a:gd name="connsiteX229" fmla="*/ 414362 w 1037297"/>
                  <a:gd name="connsiteY229" fmla="*/ 256909 h 839878"/>
                  <a:gd name="connsiteX230" fmla="*/ 423887 w 1037297"/>
                  <a:gd name="connsiteY230" fmla="*/ 253099 h 839878"/>
                  <a:gd name="connsiteX0" fmla="*/ 423887 w 1037297"/>
                  <a:gd name="connsiteY0" fmla="*/ 253099 h 839878"/>
                  <a:gd name="connsiteX1" fmla="*/ 423887 w 1037297"/>
                  <a:gd name="connsiteY1" fmla="*/ 253099 h 839878"/>
                  <a:gd name="connsiteX2" fmla="*/ 397217 w 1037297"/>
                  <a:gd name="connsiteY2" fmla="*/ 262624 h 839878"/>
                  <a:gd name="connsiteX3" fmla="*/ 389597 w 1037297"/>
                  <a:gd name="connsiteY3" fmla="*/ 264529 h 839878"/>
                  <a:gd name="connsiteX4" fmla="*/ 359117 w 1037297"/>
                  <a:gd name="connsiteY4" fmla="*/ 266434 h 839878"/>
                  <a:gd name="connsiteX5" fmla="*/ 353402 w 1037297"/>
                  <a:gd name="connsiteY5" fmla="*/ 270244 h 839878"/>
                  <a:gd name="connsiteX6" fmla="*/ 341972 w 1037297"/>
                  <a:gd name="connsiteY6" fmla="*/ 279769 h 839878"/>
                  <a:gd name="connsiteX7" fmla="*/ 330542 w 1037297"/>
                  <a:gd name="connsiteY7" fmla="*/ 283579 h 839878"/>
                  <a:gd name="connsiteX8" fmla="*/ 315302 w 1037297"/>
                  <a:gd name="connsiteY8" fmla="*/ 289294 h 839878"/>
                  <a:gd name="connsiteX9" fmla="*/ 267677 w 1037297"/>
                  <a:gd name="connsiteY9" fmla="*/ 285484 h 839878"/>
                  <a:gd name="connsiteX10" fmla="*/ 256247 w 1037297"/>
                  <a:gd name="connsiteY10" fmla="*/ 281674 h 839878"/>
                  <a:gd name="connsiteX11" fmla="*/ 244817 w 1037297"/>
                  <a:gd name="connsiteY11" fmla="*/ 277864 h 839878"/>
                  <a:gd name="connsiteX12" fmla="*/ 239102 w 1037297"/>
                  <a:gd name="connsiteY12" fmla="*/ 275959 h 839878"/>
                  <a:gd name="connsiteX13" fmla="*/ 233387 w 1037297"/>
                  <a:gd name="connsiteY13" fmla="*/ 274054 h 839878"/>
                  <a:gd name="connsiteX14" fmla="*/ 221957 w 1037297"/>
                  <a:gd name="connsiteY14" fmla="*/ 272149 h 839878"/>
                  <a:gd name="connsiteX15" fmla="*/ 216242 w 1037297"/>
                  <a:gd name="connsiteY15" fmla="*/ 270244 h 839878"/>
                  <a:gd name="connsiteX16" fmla="*/ 208622 w 1037297"/>
                  <a:gd name="connsiteY16" fmla="*/ 268339 h 839878"/>
                  <a:gd name="connsiteX17" fmla="*/ 197192 w 1037297"/>
                  <a:gd name="connsiteY17" fmla="*/ 264529 h 839878"/>
                  <a:gd name="connsiteX18" fmla="*/ 191477 w 1037297"/>
                  <a:gd name="connsiteY18" fmla="*/ 262624 h 839878"/>
                  <a:gd name="connsiteX19" fmla="*/ 183857 w 1037297"/>
                  <a:gd name="connsiteY19" fmla="*/ 260719 h 839878"/>
                  <a:gd name="connsiteX20" fmla="*/ 172427 w 1037297"/>
                  <a:gd name="connsiteY20" fmla="*/ 255004 h 839878"/>
                  <a:gd name="connsiteX21" fmla="*/ 166712 w 1037297"/>
                  <a:gd name="connsiteY21" fmla="*/ 251194 h 839878"/>
                  <a:gd name="connsiteX22" fmla="*/ 159092 w 1037297"/>
                  <a:gd name="connsiteY22" fmla="*/ 239764 h 839878"/>
                  <a:gd name="connsiteX23" fmla="*/ 147662 w 1037297"/>
                  <a:gd name="connsiteY23" fmla="*/ 235954 h 839878"/>
                  <a:gd name="connsiteX24" fmla="*/ 141947 w 1037297"/>
                  <a:gd name="connsiteY24" fmla="*/ 232144 h 839878"/>
                  <a:gd name="connsiteX25" fmla="*/ 136232 w 1037297"/>
                  <a:gd name="connsiteY25" fmla="*/ 230239 h 839878"/>
                  <a:gd name="connsiteX26" fmla="*/ 119087 w 1037297"/>
                  <a:gd name="connsiteY26" fmla="*/ 226429 h 839878"/>
                  <a:gd name="connsiteX27" fmla="*/ 113372 w 1037297"/>
                  <a:gd name="connsiteY27" fmla="*/ 220714 h 839878"/>
                  <a:gd name="connsiteX28" fmla="*/ 103847 w 1037297"/>
                  <a:gd name="connsiteY28" fmla="*/ 203569 h 839878"/>
                  <a:gd name="connsiteX29" fmla="*/ 86702 w 1037297"/>
                  <a:gd name="connsiteY29" fmla="*/ 195949 h 839878"/>
                  <a:gd name="connsiteX30" fmla="*/ 80987 w 1037297"/>
                  <a:gd name="connsiteY30" fmla="*/ 194044 h 839878"/>
                  <a:gd name="connsiteX31" fmla="*/ 61937 w 1037297"/>
                  <a:gd name="connsiteY31" fmla="*/ 197854 h 839878"/>
                  <a:gd name="connsiteX32" fmla="*/ 56222 w 1037297"/>
                  <a:gd name="connsiteY32" fmla="*/ 201664 h 839878"/>
                  <a:gd name="connsiteX33" fmla="*/ 52412 w 1037297"/>
                  <a:gd name="connsiteY33" fmla="*/ 207379 h 839878"/>
                  <a:gd name="connsiteX34" fmla="*/ 48602 w 1037297"/>
                  <a:gd name="connsiteY34" fmla="*/ 218809 h 839878"/>
                  <a:gd name="connsiteX35" fmla="*/ 52412 w 1037297"/>
                  <a:gd name="connsiteY35" fmla="*/ 256909 h 839878"/>
                  <a:gd name="connsiteX36" fmla="*/ 56222 w 1037297"/>
                  <a:gd name="connsiteY36" fmla="*/ 262624 h 839878"/>
                  <a:gd name="connsiteX37" fmla="*/ 61937 w 1037297"/>
                  <a:gd name="connsiteY37" fmla="*/ 266434 h 839878"/>
                  <a:gd name="connsiteX38" fmla="*/ 65747 w 1037297"/>
                  <a:gd name="connsiteY38" fmla="*/ 272149 h 839878"/>
                  <a:gd name="connsiteX39" fmla="*/ 82892 w 1037297"/>
                  <a:gd name="connsiteY39" fmla="*/ 281674 h 839878"/>
                  <a:gd name="connsiteX40" fmla="*/ 105752 w 1037297"/>
                  <a:gd name="connsiteY40" fmla="*/ 283579 h 839878"/>
                  <a:gd name="connsiteX41" fmla="*/ 126707 w 1037297"/>
                  <a:gd name="connsiteY41" fmla="*/ 289294 h 839878"/>
                  <a:gd name="connsiteX42" fmla="*/ 132422 w 1037297"/>
                  <a:gd name="connsiteY42" fmla="*/ 291199 h 839878"/>
                  <a:gd name="connsiteX43" fmla="*/ 138137 w 1037297"/>
                  <a:gd name="connsiteY43" fmla="*/ 296914 h 839878"/>
                  <a:gd name="connsiteX44" fmla="*/ 145757 w 1037297"/>
                  <a:gd name="connsiteY44" fmla="*/ 298819 h 839878"/>
                  <a:gd name="connsiteX45" fmla="*/ 168617 w 1037297"/>
                  <a:gd name="connsiteY45" fmla="*/ 302629 h 839878"/>
                  <a:gd name="connsiteX46" fmla="*/ 193382 w 1037297"/>
                  <a:gd name="connsiteY46" fmla="*/ 308344 h 839878"/>
                  <a:gd name="connsiteX47" fmla="*/ 210527 w 1037297"/>
                  <a:gd name="connsiteY47" fmla="*/ 314059 h 839878"/>
                  <a:gd name="connsiteX48" fmla="*/ 216242 w 1037297"/>
                  <a:gd name="connsiteY48" fmla="*/ 315964 h 839878"/>
                  <a:gd name="connsiteX49" fmla="*/ 231482 w 1037297"/>
                  <a:gd name="connsiteY49" fmla="*/ 319774 h 839878"/>
                  <a:gd name="connsiteX50" fmla="*/ 250532 w 1037297"/>
                  <a:gd name="connsiteY50" fmla="*/ 325489 h 839878"/>
                  <a:gd name="connsiteX51" fmla="*/ 256247 w 1037297"/>
                  <a:gd name="connsiteY51" fmla="*/ 329299 h 839878"/>
                  <a:gd name="connsiteX52" fmla="*/ 269582 w 1037297"/>
                  <a:gd name="connsiteY52" fmla="*/ 344539 h 839878"/>
                  <a:gd name="connsiteX53" fmla="*/ 275297 w 1037297"/>
                  <a:gd name="connsiteY53" fmla="*/ 363589 h 839878"/>
                  <a:gd name="connsiteX54" fmla="*/ 277202 w 1037297"/>
                  <a:gd name="connsiteY54" fmla="*/ 369304 h 839878"/>
                  <a:gd name="connsiteX55" fmla="*/ 279107 w 1037297"/>
                  <a:gd name="connsiteY55" fmla="*/ 375019 h 839878"/>
                  <a:gd name="connsiteX56" fmla="*/ 281012 w 1037297"/>
                  <a:gd name="connsiteY56" fmla="*/ 399784 h 839878"/>
                  <a:gd name="connsiteX57" fmla="*/ 282917 w 1037297"/>
                  <a:gd name="connsiteY57" fmla="*/ 405499 h 839878"/>
                  <a:gd name="connsiteX58" fmla="*/ 281012 w 1037297"/>
                  <a:gd name="connsiteY58" fmla="*/ 424549 h 839878"/>
                  <a:gd name="connsiteX59" fmla="*/ 279107 w 1037297"/>
                  <a:gd name="connsiteY59" fmla="*/ 434074 h 839878"/>
                  <a:gd name="connsiteX60" fmla="*/ 265772 w 1037297"/>
                  <a:gd name="connsiteY60" fmla="*/ 447409 h 839878"/>
                  <a:gd name="connsiteX61" fmla="*/ 254342 w 1037297"/>
                  <a:gd name="connsiteY61" fmla="*/ 455029 h 839878"/>
                  <a:gd name="connsiteX62" fmla="*/ 242912 w 1037297"/>
                  <a:gd name="connsiteY62" fmla="*/ 458839 h 839878"/>
                  <a:gd name="connsiteX63" fmla="*/ 128612 w 1037297"/>
                  <a:gd name="connsiteY63" fmla="*/ 458839 h 839878"/>
                  <a:gd name="connsiteX64" fmla="*/ 122897 w 1037297"/>
                  <a:gd name="connsiteY64" fmla="*/ 460744 h 839878"/>
                  <a:gd name="connsiteX65" fmla="*/ 107657 w 1037297"/>
                  <a:gd name="connsiteY65" fmla="*/ 462649 h 839878"/>
                  <a:gd name="connsiteX66" fmla="*/ 90512 w 1037297"/>
                  <a:gd name="connsiteY66" fmla="*/ 468364 h 839878"/>
                  <a:gd name="connsiteX67" fmla="*/ 84797 w 1037297"/>
                  <a:gd name="connsiteY67" fmla="*/ 470269 h 839878"/>
                  <a:gd name="connsiteX68" fmla="*/ 79082 w 1037297"/>
                  <a:gd name="connsiteY68" fmla="*/ 474079 h 839878"/>
                  <a:gd name="connsiteX69" fmla="*/ 67652 w 1037297"/>
                  <a:gd name="connsiteY69" fmla="*/ 475984 h 839878"/>
                  <a:gd name="connsiteX70" fmla="*/ 29552 w 1037297"/>
                  <a:gd name="connsiteY70" fmla="*/ 477889 h 839878"/>
                  <a:gd name="connsiteX71" fmla="*/ 18122 w 1037297"/>
                  <a:gd name="connsiteY71" fmla="*/ 483604 h 839878"/>
                  <a:gd name="connsiteX72" fmla="*/ 8597 w 1037297"/>
                  <a:gd name="connsiteY72" fmla="*/ 493129 h 839878"/>
                  <a:gd name="connsiteX73" fmla="*/ 6692 w 1037297"/>
                  <a:gd name="connsiteY73" fmla="*/ 498844 h 839878"/>
                  <a:gd name="connsiteX74" fmla="*/ 2882 w 1037297"/>
                  <a:gd name="connsiteY74" fmla="*/ 504559 h 839878"/>
                  <a:gd name="connsiteX75" fmla="*/ 14312 w 1037297"/>
                  <a:gd name="connsiteY75" fmla="*/ 540754 h 839878"/>
                  <a:gd name="connsiteX76" fmla="*/ 147662 w 1037297"/>
                  <a:gd name="connsiteY76" fmla="*/ 540754 h 839878"/>
                  <a:gd name="connsiteX77" fmla="*/ 155282 w 1037297"/>
                  <a:gd name="connsiteY77" fmla="*/ 538849 h 839878"/>
                  <a:gd name="connsiteX78" fmla="*/ 305777 w 1037297"/>
                  <a:gd name="connsiteY78" fmla="*/ 533134 h 839878"/>
                  <a:gd name="connsiteX79" fmla="*/ 321017 w 1037297"/>
                  <a:gd name="connsiteY79" fmla="*/ 540754 h 839878"/>
                  <a:gd name="connsiteX80" fmla="*/ 332447 w 1037297"/>
                  <a:gd name="connsiteY80" fmla="*/ 546469 h 839878"/>
                  <a:gd name="connsiteX81" fmla="*/ 336257 w 1037297"/>
                  <a:gd name="connsiteY81" fmla="*/ 552184 h 839878"/>
                  <a:gd name="connsiteX82" fmla="*/ 341972 w 1037297"/>
                  <a:gd name="connsiteY82" fmla="*/ 554089 h 839878"/>
                  <a:gd name="connsiteX83" fmla="*/ 353402 w 1037297"/>
                  <a:gd name="connsiteY83" fmla="*/ 561709 h 839878"/>
                  <a:gd name="connsiteX84" fmla="*/ 359117 w 1037297"/>
                  <a:gd name="connsiteY84" fmla="*/ 565519 h 839878"/>
                  <a:gd name="connsiteX85" fmla="*/ 362927 w 1037297"/>
                  <a:gd name="connsiteY85" fmla="*/ 571234 h 839878"/>
                  <a:gd name="connsiteX86" fmla="*/ 368642 w 1037297"/>
                  <a:gd name="connsiteY86" fmla="*/ 582664 h 839878"/>
                  <a:gd name="connsiteX87" fmla="*/ 364832 w 1037297"/>
                  <a:gd name="connsiteY87" fmla="*/ 609334 h 839878"/>
                  <a:gd name="connsiteX88" fmla="*/ 361022 w 1037297"/>
                  <a:gd name="connsiteY88" fmla="*/ 615049 h 839878"/>
                  <a:gd name="connsiteX89" fmla="*/ 359117 w 1037297"/>
                  <a:gd name="connsiteY89" fmla="*/ 620764 h 839878"/>
                  <a:gd name="connsiteX90" fmla="*/ 355307 w 1037297"/>
                  <a:gd name="connsiteY90" fmla="*/ 626479 h 839878"/>
                  <a:gd name="connsiteX91" fmla="*/ 353402 w 1037297"/>
                  <a:gd name="connsiteY91" fmla="*/ 632194 h 839878"/>
                  <a:gd name="connsiteX92" fmla="*/ 349592 w 1037297"/>
                  <a:gd name="connsiteY92" fmla="*/ 637909 h 839878"/>
                  <a:gd name="connsiteX93" fmla="*/ 332447 w 1037297"/>
                  <a:gd name="connsiteY93" fmla="*/ 704584 h 839878"/>
                  <a:gd name="connsiteX94" fmla="*/ 330542 w 1037297"/>
                  <a:gd name="connsiteY94" fmla="*/ 756019 h 839878"/>
                  <a:gd name="connsiteX95" fmla="*/ 332447 w 1037297"/>
                  <a:gd name="connsiteY95" fmla="*/ 780784 h 839878"/>
                  <a:gd name="connsiteX96" fmla="*/ 334352 w 1037297"/>
                  <a:gd name="connsiteY96" fmla="*/ 786499 h 839878"/>
                  <a:gd name="connsiteX97" fmla="*/ 338162 w 1037297"/>
                  <a:gd name="connsiteY97" fmla="*/ 790309 h 839878"/>
                  <a:gd name="connsiteX98" fmla="*/ 366737 w 1037297"/>
                  <a:gd name="connsiteY98" fmla="*/ 836029 h 839878"/>
                  <a:gd name="connsiteX99" fmla="*/ 389597 w 1037297"/>
                  <a:gd name="connsiteY99" fmla="*/ 837934 h 839878"/>
                  <a:gd name="connsiteX100" fmla="*/ 395312 w 1037297"/>
                  <a:gd name="connsiteY100" fmla="*/ 832219 h 839878"/>
                  <a:gd name="connsiteX101" fmla="*/ 397217 w 1037297"/>
                  <a:gd name="connsiteY101" fmla="*/ 820789 h 839878"/>
                  <a:gd name="connsiteX102" fmla="*/ 399122 w 1037297"/>
                  <a:gd name="connsiteY102" fmla="*/ 815074 h 839878"/>
                  <a:gd name="connsiteX103" fmla="*/ 401027 w 1037297"/>
                  <a:gd name="connsiteY103" fmla="*/ 797929 h 839878"/>
                  <a:gd name="connsiteX104" fmla="*/ 402932 w 1037297"/>
                  <a:gd name="connsiteY104" fmla="*/ 784594 h 839878"/>
                  <a:gd name="connsiteX105" fmla="*/ 406742 w 1037297"/>
                  <a:gd name="connsiteY105" fmla="*/ 727444 h 839878"/>
                  <a:gd name="connsiteX106" fmla="*/ 412457 w 1037297"/>
                  <a:gd name="connsiteY106" fmla="*/ 716014 h 839878"/>
                  <a:gd name="connsiteX107" fmla="*/ 416267 w 1037297"/>
                  <a:gd name="connsiteY107" fmla="*/ 702679 h 839878"/>
                  <a:gd name="connsiteX108" fmla="*/ 418172 w 1037297"/>
                  <a:gd name="connsiteY108" fmla="*/ 696964 h 839878"/>
                  <a:gd name="connsiteX109" fmla="*/ 420077 w 1037297"/>
                  <a:gd name="connsiteY109" fmla="*/ 683629 h 839878"/>
                  <a:gd name="connsiteX110" fmla="*/ 423887 w 1037297"/>
                  <a:gd name="connsiteY110" fmla="*/ 672199 h 839878"/>
                  <a:gd name="connsiteX111" fmla="*/ 429602 w 1037297"/>
                  <a:gd name="connsiteY111" fmla="*/ 658864 h 839878"/>
                  <a:gd name="connsiteX112" fmla="*/ 439127 w 1037297"/>
                  <a:gd name="connsiteY112" fmla="*/ 647434 h 839878"/>
                  <a:gd name="connsiteX113" fmla="*/ 452462 w 1037297"/>
                  <a:gd name="connsiteY113" fmla="*/ 632194 h 839878"/>
                  <a:gd name="connsiteX114" fmla="*/ 460082 w 1037297"/>
                  <a:gd name="connsiteY114" fmla="*/ 620764 h 839878"/>
                  <a:gd name="connsiteX115" fmla="*/ 463892 w 1037297"/>
                  <a:gd name="connsiteY115" fmla="*/ 609334 h 839878"/>
                  <a:gd name="connsiteX116" fmla="*/ 467702 w 1037297"/>
                  <a:gd name="connsiteY116" fmla="*/ 594094 h 839878"/>
                  <a:gd name="connsiteX117" fmla="*/ 469607 w 1037297"/>
                  <a:gd name="connsiteY117" fmla="*/ 588379 h 839878"/>
                  <a:gd name="connsiteX118" fmla="*/ 509612 w 1037297"/>
                  <a:gd name="connsiteY118" fmla="*/ 582664 h 839878"/>
                  <a:gd name="connsiteX119" fmla="*/ 538187 w 1037297"/>
                  <a:gd name="connsiteY119" fmla="*/ 573139 h 839878"/>
                  <a:gd name="connsiteX120" fmla="*/ 543902 w 1037297"/>
                  <a:gd name="connsiteY120" fmla="*/ 571234 h 839878"/>
                  <a:gd name="connsiteX121" fmla="*/ 549617 w 1037297"/>
                  <a:gd name="connsiteY121" fmla="*/ 569329 h 839878"/>
                  <a:gd name="connsiteX122" fmla="*/ 557237 w 1037297"/>
                  <a:gd name="connsiteY122" fmla="*/ 567424 h 839878"/>
                  <a:gd name="connsiteX123" fmla="*/ 576287 w 1037297"/>
                  <a:gd name="connsiteY123" fmla="*/ 559804 h 839878"/>
                  <a:gd name="connsiteX124" fmla="*/ 587717 w 1037297"/>
                  <a:gd name="connsiteY124" fmla="*/ 555994 h 839878"/>
                  <a:gd name="connsiteX125" fmla="*/ 722972 w 1037297"/>
                  <a:gd name="connsiteY125" fmla="*/ 639814 h 839878"/>
                  <a:gd name="connsiteX126" fmla="*/ 736307 w 1037297"/>
                  <a:gd name="connsiteY126" fmla="*/ 649339 h 839878"/>
                  <a:gd name="connsiteX127" fmla="*/ 780122 w 1037297"/>
                  <a:gd name="connsiteY127" fmla="*/ 656959 h 839878"/>
                  <a:gd name="connsiteX128" fmla="*/ 791552 w 1037297"/>
                  <a:gd name="connsiteY128" fmla="*/ 651244 h 839878"/>
                  <a:gd name="connsiteX129" fmla="*/ 797267 w 1037297"/>
                  <a:gd name="connsiteY129" fmla="*/ 649339 h 839878"/>
                  <a:gd name="connsiteX130" fmla="*/ 804887 w 1037297"/>
                  <a:gd name="connsiteY130" fmla="*/ 632194 h 839878"/>
                  <a:gd name="connsiteX131" fmla="*/ 802982 w 1037297"/>
                  <a:gd name="connsiteY131" fmla="*/ 607429 h 839878"/>
                  <a:gd name="connsiteX132" fmla="*/ 801077 w 1037297"/>
                  <a:gd name="connsiteY132" fmla="*/ 601714 h 839878"/>
                  <a:gd name="connsiteX133" fmla="*/ 799172 w 1037297"/>
                  <a:gd name="connsiteY133" fmla="*/ 594094 h 839878"/>
                  <a:gd name="connsiteX134" fmla="*/ 785837 w 1037297"/>
                  <a:gd name="connsiteY134" fmla="*/ 576949 h 839878"/>
                  <a:gd name="connsiteX135" fmla="*/ 776312 w 1037297"/>
                  <a:gd name="connsiteY135" fmla="*/ 571234 h 839878"/>
                  <a:gd name="connsiteX136" fmla="*/ 650582 w 1037297"/>
                  <a:gd name="connsiteY136" fmla="*/ 479794 h 839878"/>
                  <a:gd name="connsiteX137" fmla="*/ 646772 w 1037297"/>
                  <a:gd name="connsiteY137" fmla="*/ 462649 h 839878"/>
                  <a:gd name="connsiteX138" fmla="*/ 648677 w 1037297"/>
                  <a:gd name="connsiteY138" fmla="*/ 455029 h 839878"/>
                  <a:gd name="connsiteX139" fmla="*/ 652487 w 1037297"/>
                  <a:gd name="connsiteY139" fmla="*/ 437884 h 839878"/>
                  <a:gd name="connsiteX140" fmla="*/ 656297 w 1037297"/>
                  <a:gd name="connsiteY140" fmla="*/ 432169 h 839878"/>
                  <a:gd name="connsiteX141" fmla="*/ 658202 w 1037297"/>
                  <a:gd name="connsiteY141" fmla="*/ 426454 h 839878"/>
                  <a:gd name="connsiteX142" fmla="*/ 663917 w 1037297"/>
                  <a:gd name="connsiteY142" fmla="*/ 424549 h 839878"/>
                  <a:gd name="connsiteX143" fmla="*/ 673442 w 1037297"/>
                  <a:gd name="connsiteY143" fmla="*/ 413119 h 839878"/>
                  <a:gd name="connsiteX144" fmla="*/ 726782 w 1037297"/>
                  <a:gd name="connsiteY144" fmla="*/ 405499 h 839878"/>
                  <a:gd name="connsiteX145" fmla="*/ 844892 w 1037297"/>
                  <a:gd name="connsiteY145" fmla="*/ 407404 h 839878"/>
                  <a:gd name="connsiteX146" fmla="*/ 873467 w 1037297"/>
                  <a:gd name="connsiteY146" fmla="*/ 409309 h 839878"/>
                  <a:gd name="connsiteX147" fmla="*/ 902042 w 1037297"/>
                  <a:gd name="connsiteY147" fmla="*/ 415024 h 839878"/>
                  <a:gd name="connsiteX148" fmla="*/ 924902 w 1037297"/>
                  <a:gd name="connsiteY148" fmla="*/ 418834 h 839878"/>
                  <a:gd name="connsiteX149" fmla="*/ 953477 w 1037297"/>
                  <a:gd name="connsiteY149" fmla="*/ 424549 h 839878"/>
                  <a:gd name="connsiteX150" fmla="*/ 959192 w 1037297"/>
                  <a:gd name="connsiteY150" fmla="*/ 424549 h 839878"/>
                  <a:gd name="connsiteX151" fmla="*/ 1004912 w 1037297"/>
                  <a:gd name="connsiteY151" fmla="*/ 422644 h 839878"/>
                  <a:gd name="connsiteX152" fmla="*/ 1033487 w 1037297"/>
                  <a:gd name="connsiteY152" fmla="*/ 415024 h 839878"/>
                  <a:gd name="connsiteX153" fmla="*/ 1037297 w 1037297"/>
                  <a:gd name="connsiteY153" fmla="*/ 409309 h 839878"/>
                  <a:gd name="connsiteX154" fmla="*/ 1035392 w 1037297"/>
                  <a:gd name="connsiteY154" fmla="*/ 390259 h 839878"/>
                  <a:gd name="connsiteX155" fmla="*/ 1029677 w 1037297"/>
                  <a:gd name="connsiteY155" fmla="*/ 386449 h 839878"/>
                  <a:gd name="connsiteX156" fmla="*/ 1014437 w 1037297"/>
                  <a:gd name="connsiteY156" fmla="*/ 384544 h 839878"/>
                  <a:gd name="connsiteX157" fmla="*/ 1008722 w 1037297"/>
                  <a:gd name="connsiteY157" fmla="*/ 382639 h 839878"/>
                  <a:gd name="connsiteX158" fmla="*/ 1001102 w 1037297"/>
                  <a:gd name="connsiteY158" fmla="*/ 380734 h 839878"/>
                  <a:gd name="connsiteX159" fmla="*/ 989672 w 1037297"/>
                  <a:gd name="connsiteY159" fmla="*/ 373114 h 839878"/>
                  <a:gd name="connsiteX160" fmla="*/ 978242 w 1037297"/>
                  <a:gd name="connsiteY160" fmla="*/ 369304 h 839878"/>
                  <a:gd name="connsiteX161" fmla="*/ 972527 w 1037297"/>
                  <a:gd name="connsiteY161" fmla="*/ 367399 h 839878"/>
                  <a:gd name="connsiteX162" fmla="*/ 964907 w 1037297"/>
                  <a:gd name="connsiteY162" fmla="*/ 365494 h 839878"/>
                  <a:gd name="connsiteX163" fmla="*/ 959192 w 1037297"/>
                  <a:gd name="connsiteY163" fmla="*/ 363589 h 839878"/>
                  <a:gd name="connsiteX164" fmla="*/ 938237 w 1037297"/>
                  <a:gd name="connsiteY164" fmla="*/ 357874 h 839878"/>
                  <a:gd name="connsiteX165" fmla="*/ 932522 w 1037297"/>
                  <a:gd name="connsiteY165" fmla="*/ 355969 h 839878"/>
                  <a:gd name="connsiteX166" fmla="*/ 827747 w 1037297"/>
                  <a:gd name="connsiteY166" fmla="*/ 357874 h 839878"/>
                  <a:gd name="connsiteX167" fmla="*/ 822032 w 1037297"/>
                  <a:gd name="connsiteY167" fmla="*/ 359779 h 839878"/>
                  <a:gd name="connsiteX168" fmla="*/ 732497 w 1037297"/>
                  <a:gd name="connsiteY168" fmla="*/ 361684 h 839878"/>
                  <a:gd name="connsiteX169" fmla="*/ 719162 w 1037297"/>
                  <a:gd name="connsiteY169" fmla="*/ 365494 h 839878"/>
                  <a:gd name="connsiteX170" fmla="*/ 698207 w 1037297"/>
                  <a:gd name="connsiteY170" fmla="*/ 367399 h 839878"/>
                  <a:gd name="connsiteX171" fmla="*/ 671537 w 1037297"/>
                  <a:gd name="connsiteY171" fmla="*/ 369304 h 839878"/>
                  <a:gd name="connsiteX172" fmla="*/ 671537 w 1037297"/>
                  <a:gd name="connsiteY172" fmla="*/ 369304 h 839878"/>
                  <a:gd name="connsiteX173" fmla="*/ 648677 w 1037297"/>
                  <a:gd name="connsiteY173" fmla="*/ 373114 h 839878"/>
                  <a:gd name="connsiteX174" fmla="*/ 644867 w 1037297"/>
                  <a:gd name="connsiteY174" fmla="*/ 361684 h 839878"/>
                  <a:gd name="connsiteX175" fmla="*/ 642962 w 1037297"/>
                  <a:gd name="connsiteY175" fmla="*/ 355969 h 839878"/>
                  <a:gd name="connsiteX176" fmla="*/ 644867 w 1037297"/>
                  <a:gd name="connsiteY176" fmla="*/ 338824 h 839878"/>
                  <a:gd name="connsiteX177" fmla="*/ 646772 w 1037297"/>
                  <a:gd name="connsiteY177" fmla="*/ 333109 h 839878"/>
                  <a:gd name="connsiteX178" fmla="*/ 663917 w 1037297"/>
                  <a:gd name="connsiteY178" fmla="*/ 323584 h 839878"/>
                  <a:gd name="connsiteX179" fmla="*/ 675347 w 1037297"/>
                  <a:gd name="connsiteY179" fmla="*/ 315964 h 839878"/>
                  <a:gd name="connsiteX180" fmla="*/ 677252 w 1037297"/>
                  <a:gd name="connsiteY180" fmla="*/ 310249 h 839878"/>
                  <a:gd name="connsiteX181" fmla="*/ 682967 w 1037297"/>
                  <a:gd name="connsiteY181" fmla="*/ 308344 h 839878"/>
                  <a:gd name="connsiteX182" fmla="*/ 688682 w 1037297"/>
                  <a:gd name="connsiteY182" fmla="*/ 304534 h 839878"/>
                  <a:gd name="connsiteX183" fmla="*/ 698207 w 1037297"/>
                  <a:gd name="connsiteY183" fmla="*/ 295009 h 839878"/>
                  <a:gd name="connsiteX184" fmla="*/ 707732 w 1037297"/>
                  <a:gd name="connsiteY184" fmla="*/ 283579 h 839878"/>
                  <a:gd name="connsiteX185" fmla="*/ 719162 w 1037297"/>
                  <a:gd name="connsiteY185" fmla="*/ 275959 h 839878"/>
                  <a:gd name="connsiteX186" fmla="*/ 734402 w 1037297"/>
                  <a:gd name="connsiteY186" fmla="*/ 262624 h 839878"/>
                  <a:gd name="connsiteX187" fmla="*/ 743927 w 1037297"/>
                  <a:gd name="connsiteY187" fmla="*/ 251194 h 839878"/>
                  <a:gd name="connsiteX188" fmla="*/ 755357 w 1037297"/>
                  <a:gd name="connsiteY188" fmla="*/ 241669 h 839878"/>
                  <a:gd name="connsiteX189" fmla="*/ 761072 w 1037297"/>
                  <a:gd name="connsiteY189" fmla="*/ 230239 h 839878"/>
                  <a:gd name="connsiteX190" fmla="*/ 762977 w 1037297"/>
                  <a:gd name="connsiteY190" fmla="*/ 224524 h 839878"/>
                  <a:gd name="connsiteX191" fmla="*/ 768692 w 1037297"/>
                  <a:gd name="connsiteY191" fmla="*/ 213094 h 839878"/>
                  <a:gd name="connsiteX192" fmla="*/ 766787 w 1037297"/>
                  <a:gd name="connsiteY192" fmla="*/ 197854 h 839878"/>
                  <a:gd name="connsiteX193" fmla="*/ 761072 w 1037297"/>
                  <a:gd name="connsiteY193" fmla="*/ 195949 h 839878"/>
                  <a:gd name="connsiteX194" fmla="*/ 740117 w 1037297"/>
                  <a:gd name="connsiteY194" fmla="*/ 197854 h 839878"/>
                  <a:gd name="connsiteX195" fmla="*/ 734402 w 1037297"/>
                  <a:gd name="connsiteY195" fmla="*/ 201664 h 839878"/>
                  <a:gd name="connsiteX196" fmla="*/ 722972 w 1037297"/>
                  <a:gd name="connsiteY196" fmla="*/ 205474 h 839878"/>
                  <a:gd name="connsiteX197" fmla="*/ 719162 w 1037297"/>
                  <a:gd name="connsiteY197" fmla="*/ 211189 h 839878"/>
                  <a:gd name="connsiteX198" fmla="*/ 713447 w 1037297"/>
                  <a:gd name="connsiteY198" fmla="*/ 213094 h 839878"/>
                  <a:gd name="connsiteX199" fmla="*/ 707732 w 1037297"/>
                  <a:gd name="connsiteY199" fmla="*/ 216904 h 839878"/>
                  <a:gd name="connsiteX200" fmla="*/ 702017 w 1037297"/>
                  <a:gd name="connsiteY200" fmla="*/ 222619 h 839878"/>
                  <a:gd name="connsiteX201" fmla="*/ 694397 w 1037297"/>
                  <a:gd name="connsiteY201" fmla="*/ 226429 h 839878"/>
                  <a:gd name="connsiteX202" fmla="*/ 652487 w 1037297"/>
                  <a:gd name="connsiteY202" fmla="*/ 255004 h 839878"/>
                  <a:gd name="connsiteX203" fmla="*/ 639152 w 1037297"/>
                  <a:gd name="connsiteY203" fmla="*/ 266434 h 839878"/>
                  <a:gd name="connsiteX204" fmla="*/ 629627 w 1037297"/>
                  <a:gd name="connsiteY204" fmla="*/ 283579 h 839878"/>
                  <a:gd name="connsiteX205" fmla="*/ 604862 w 1037297"/>
                  <a:gd name="connsiteY205" fmla="*/ 289294 h 839878"/>
                  <a:gd name="connsiteX206" fmla="*/ 591527 w 1037297"/>
                  <a:gd name="connsiteY206" fmla="*/ 293104 h 839878"/>
                  <a:gd name="connsiteX207" fmla="*/ 576287 w 1037297"/>
                  <a:gd name="connsiteY207" fmla="*/ 291199 h 839878"/>
                  <a:gd name="connsiteX208" fmla="*/ 564857 w 1037297"/>
                  <a:gd name="connsiteY208" fmla="*/ 287389 h 839878"/>
                  <a:gd name="connsiteX209" fmla="*/ 553427 w 1037297"/>
                  <a:gd name="connsiteY209" fmla="*/ 283579 h 839878"/>
                  <a:gd name="connsiteX210" fmla="*/ 541997 w 1037297"/>
                  <a:gd name="connsiteY210" fmla="*/ 279769 h 839878"/>
                  <a:gd name="connsiteX211" fmla="*/ 536282 w 1037297"/>
                  <a:gd name="connsiteY211" fmla="*/ 277864 h 839878"/>
                  <a:gd name="connsiteX212" fmla="*/ 530567 w 1037297"/>
                  <a:gd name="connsiteY212" fmla="*/ 274054 h 839878"/>
                  <a:gd name="connsiteX213" fmla="*/ 519137 w 1037297"/>
                  <a:gd name="connsiteY213" fmla="*/ 268339 h 839878"/>
                  <a:gd name="connsiteX214" fmla="*/ 511517 w 1037297"/>
                  <a:gd name="connsiteY214" fmla="*/ 256909 h 839878"/>
                  <a:gd name="connsiteX215" fmla="*/ 507707 w 1037297"/>
                  <a:gd name="connsiteY215" fmla="*/ 235954 h 839878"/>
                  <a:gd name="connsiteX216" fmla="*/ 509612 w 1037297"/>
                  <a:gd name="connsiteY216" fmla="*/ 171184 h 839878"/>
                  <a:gd name="connsiteX217" fmla="*/ 508314 w 1037297"/>
                  <a:gd name="connsiteY217" fmla="*/ 73485 h 839878"/>
                  <a:gd name="connsiteX218" fmla="*/ 454116 w 1037297"/>
                  <a:gd name="connsiteY218" fmla="*/ 11248 h 839878"/>
                  <a:gd name="connsiteX219" fmla="*/ 435401 w 1037297"/>
                  <a:gd name="connsiteY219" fmla="*/ 68523 h 839878"/>
                  <a:gd name="connsiteX220" fmla="*/ 427697 w 1037297"/>
                  <a:gd name="connsiteY220" fmla="*/ 137103 h 839878"/>
                  <a:gd name="connsiteX221" fmla="*/ 420077 w 1037297"/>
                  <a:gd name="connsiteY221" fmla="*/ 169279 h 839878"/>
                  <a:gd name="connsiteX222" fmla="*/ 416267 w 1037297"/>
                  <a:gd name="connsiteY222" fmla="*/ 186424 h 839878"/>
                  <a:gd name="connsiteX223" fmla="*/ 420077 w 1037297"/>
                  <a:gd name="connsiteY223" fmla="*/ 207379 h 839878"/>
                  <a:gd name="connsiteX224" fmla="*/ 423887 w 1037297"/>
                  <a:gd name="connsiteY224" fmla="*/ 213094 h 839878"/>
                  <a:gd name="connsiteX225" fmla="*/ 427697 w 1037297"/>
                  <a:gd name="connsiteY225" fmla="*/ 224524 h 839878"/>
                  <a:gd name="connsiteX226" fmla="*/ 425792 w 1037297"/>
                  <a:gd name="connsiteY226" fmla="*/ 251194 h 839878"/>
                  <a:gd name="connsiteX227" fmla="*/ 420077 w 1037297"/>
                  <a:gd name="connsiteY227" fmla="*/ 253099 h 839878"/>
                  <a:gd name="connsiteX228" fmla="*/ 414362 w 1037297"/>
                  <a:gd name="connsiteY228" fmla="*/ 256909 h 839878"/>
                  <a:gd name="connsiteX229" fmla="*/ 423887 w 1037297"/>
                  <a:gd name="connsiteY229" fmla="*/ 253099 h 839878"/>
                  <a:gd name="connsiteX0" fmla="*/ 423887 w 1037297"/>
                  <a:gd name="connsiteY0" fmla="*/ 253099 h 839878"/>
                  <a:gd name="connsiteX1" fmla="*/ 423887 w 1037297"/>
                  <a:gd name="connsiteY1" fmla="*/ 253099 h 839878"/>
                  <a:gd name="connsiteX2" fmla="*/ 397217 w 1037297"/>
                  <a:gd name="connsiteY2" fmla="*/ 262624 h 839878"/>
                  <a:gd name="connsiteX3" fmla="*/ 389597 w 1037297"/>
                  <a:gd name="connsiteY3" fmla="*/ 264529 h 839878"/>
                  <a:gd name="connsiteX4" fmla="*/ 359117 w 1037297"/>
                  <a:gd name="connsiteY4" fmla="*/ 266434 h 839878"/>
                  <a:gd name="connsiteX5" fmla="*/ 353402 w 1037297"/>
                  <a:gd name="connsiteY5" fmla="*/ 270244 h 839878"/>
                  <a:gd name="connsiteX6" fmla="*/ 341972 w 1037297"/>
                  <a:gd name="connsiteY6" fmla="*/ 279769 h 839878"/>
                  <a:gd name="connsiteX7" fmla="*/ 330542 w 1037297"/>
                  <a:gd name="connsiteY7" fmla="*/ 283579 h 839878"/>
                  <a:gd name="connsiteX8" fmla="*/ 315302 w 1037297"/>
                  <a:gd name="connsiteY8" fmla="*/ 289294 h 839878"/>
                  <a:gd name="connsiteX9" fmla="*/ 267677 w 1037297"/>
                  <a:gd name="connsiteY9" fmla="*/ 285484 h 839878"/>
                  <a:gd name="connsiteX10" fmla="*/ 256247 w 1037297"/>
                  <a:gd name="connsiteY10" fmla="*/ 281674 h 839878"/>
                  <a:gd name="connsiteX11" fmla="*/ 244817 w 1037297"/>
                  <a:gd name="connsiteY11" fmla="*/ 277864 h 839878"/>
                  <a:gd name="connsiteX12" fmla="*/ 239102 w 1037297"/>
                  <a:gd name="connsiteY12" fmla="*/ 275959 h 839878"/>
                  <a:gd name="connsiteX13" fmla="*/ 233387 w 1037297"/>
                  <a:gd name="connsiteY13" fmla="*/ 274054 h 839878"/>
                  <a:gd name="connsiteX14" fmla="*/ 221957 w 1037297"/>
                  <a:gd name="connsiteY14" fmla="*/ 272149 h 839878"/>
                  <a:gd name="connsiteX15" fmla="*/ 216242 w 1037297"/>
                  <a:gd name="connsiteY15" fmla="*/ 270244 h 839878"/>
                  <a:gd name="connsiteX16" fmla="*/ 208622 w 1037297"/>
                  <a:gd name="connsiteY16" fmla="*/ 268339 h 839878"/>
                  <a:gd name="connsiteX17" fmla="*/ 197192 w 1037297"/>
                  <a:gd name="connsiteY17" fmla="*/ 264529 h 839878"/>
                  <a:gd name="connsiteX18" fmla="*/ 191477 w 1037297"/>
                  <a:gd name="connsiteY18" fmla="*/ 262624 h 839878"/>
                  <a:gd name="connsiteX19" fmla="*/ 183857 w 1037297"/>
                  <a:gd name="connsiteY19" fmla="*/ 260719 h 839878"/>
                  <a:gd name="connsiteX20" fmla="*/ 172427 w 1037297"/>
                  <a:gd name="connsiteY20" fmla="*/ 255004 h 839878"/>
                  <a:gd name="connsiteX21" fmla="*/ 166712 w 1037297"/>
                  <a:gd name="connsiteY21" fmla="*/ 251194 h 839878"/>
                  <a:gd name="connsiteX22" fmla="*/ 159092 w 1037297"/>
                  <a:gd name="connsiteY22" fmla="*/ 239764 h 839878"/>
                  <a:gd name="connsiteX23" fmla="*/ 147662 w 1037297"/>
                  <a:gd name="connsiteY23" fmla="*/ 235954 h 839878"/>
                  <a:gd name="connsiteX24" fmla="*/ 141947 w 1037297"/>
                  <a:gd name="connsiteY24" fmla="*/ 232144 h 839878"/>
                  <a:gd name="connsiteX25" fmla="*/ 136232 w 1037297"/>
                  <a:gd name="connsiteY25" fmla="*/ 230239 h 839878"/>
                  <a:gd name="connsiteX26" fmla="*/ 119087 w 1037297"/>
                  <a:gd name="connsiteY26" fmla="*/ 226429 h 839878"/>
                  <a:gd name="connsiteX27" fmla="*/ 113372 w 1037297"/>
                  <a:gd name="connsiteY27" fmla="*/ 220714 h 839878"/>
                  <a:gd name="connsiteX28" fmla="*/ 103847 w 1037297"/>
                  <a:gd name="connsiteY28" fmla="*/ 203569 h 839878"/>
                  <a:gd name="connsiteX29" fmla="*/ 86702 w 1037297"/>
                  <a:gd name="connsiteY29" fmla="*/ 195949 h 839878"/>
                  <a:gd name="connsiteX30" fmla="*/ 80987 w 1037297"/>
                  <a:gd name="connsiteY30" fmla="*/ 194044 h 839878"/>
                  <a:gd name="connsiteX31" fmla="*/ 61937 w 1037297"/>
                  <a:gd name="connsiteY31" fmla="*/ 197854 h 839878"/>
                  <a:gd name="connsiteX32" fmla="*/ 56222 w 1037297"/>
                  <a:gd name="connsiteY32" fmla="*/ 201664 h 839878"/>
                  <a:gd name="connsiteX33" fmla="*/ 52412 w 1037297"/>
                  <a:gd name="connsiteY33" fmla="*/ 207379 h 839878"/>
                  <a:gd name="connsiteX34" fmla="*/ 48602 w 1037297"/>
                  <a:gd name="connsiteY34" fmla="*/ 218809 h 839878"/>
                  <a:gd name="connsiteX35" fmla="*/ 52412 w 1037297"/>
                  <a:gd name="connsiteY35" fmla="*/ 256909 h 839878"/>
                  <a:gd name="connsiteX36" fmla="*/ 56222 w 1037297"/>
                  <a:gd name="connsiteY36" fmla="*/ 262624 h 839878"/>
                  <a:gd name="connsiteX37" fmla="*/ 61937 w 1037297"/>
                  <a:gd name="connsiteY37" fmla="*/ 266434 h 839878"/>
                  <a:gd name="connsiteX38" fmla="*/ 65747 w 1037297"/>
                  <a:gd name="connsiteY38" fmla="*/ 272149 h 839878"/>
                  <a:gd name="connsiteX39" fmla="*/ 82892 w 1037297"/>
                  <a:gd name="connsiteY39" fmla="*/ 281674 h 839878"/>
                  <a:gd name="connsiteX40" fmla="*/ 105752 w 1037297"/>
                  <a:gd name="connsiteY40" fmla="*/ 283579 h 839878"/>
                  <a:gd name="connsiteX41" fmla="*/ 126707 w 1037297"/>
                  <a:gd name="connsiteY41" fmla="*/ 289294 h 839878"/>
                  <a:gd name="connsiteX42" fmla="*/ 132422 w 1037297"/>
                  <a:gd name="connsiteY42" fmla="*/ 291199 h 839878"/>
                  <a:gd name="connsiteX43" fmla="*/ 138137 w 1037297"/>
                  <a:gd name="connsiteY43" fmla="*/ 296914 h 839878"/>
                  <a:gd name="connsiteX44" fmla="*/ 145757 w 1037297"/>
                  <a:gd name="connsiteY44" fmla="*/ 298819 h 839878"/>
                  <a:gd name="connsiteX45" fmla="*/ 168617 w 1037297"/>
                  <a:gd name="connsiteY45" fmla="*/ 302629 h 839878"/>
                  <a:gd name="connsiteX46" fmla="*/ 193382 w 1037297"/>
                  <a:gd name="connsiteY46" fmla="*/ 308344 h 839878"/>
                  <a:gd name="connsiteX47" fmla="*/ 210527 w 1037297"/>
                  <a:gd name="connsiteY47" fmla="*/ 314059 h 839878"/>
                  <a:gd name="connsiteX48" fmla="*/ 216242 w 1037297"/>
                  <a:gd name="connsiteY48" fmla="*/ 315964 h 839878"/>
                  <a:gd name="connsiteX49" fmla="*/ 231482 w 1037297"/>
                  <a:gd name="connsiteY49" fmla="*/ 319774 h 839878"/>
                  <a:gd name="connsiteX50" fmla="*/ 250532 w 1037297"/>
                  <a:gd name="connsiteY50" fmla="*/ 325489 h 839878"/>
                  <a:gd name="connsiteX51" fmla="*/ 256247 w 1037297"/>
                  <a:gd name="connsiteY51" fmla="*/ 329299 h 839878"/>
                  <a:gd name="connsiteX52" fmla="*/ 269582 w 1037297"/>
                  <a:gd name="connsiteY52" fmla="*/ 344539 h 839878"/>
                  <a:gd name="connsiteX53" fmla="*/ 275297 w 1037297"/>
                  <a:gd name="connsiteY53" fmla="*/ 363589 h 839878"/>
                  <a:gd name="connsiteX54" fmla="*/ 277202 w 1037297"/>
                  <a:gd name="connsiteY54" fmla="*/ 369304 h 839878"/>
                  <a:gd name="connsiteX55" fmla="*/ 279107 w 1037297"/>
                  <a:gd name="connsiteY55" fmla="*/ 375019 h 839878"/>
                  <a:gd name="connsiteX56" fmla="*/ 281012 w 1037297"/>
                  <a:gd name="connsiteY56" fmla="*/ 399784 h 839878"/>
                  <a:gd name="connsiteX57" fmla="*/ 282917 w 1037297"/>
                  <a:gd name="connsiteY57" fmla="*/ 405499 h 839878"/>
                  <a:gd name="connsiteX58" fmla="*/ 281012 w 1037297"/>
                  <a:gd name="connsiteY58" fmla="*/ 424549 h 839878"/>
                  <a:gd name="connsiteX59" fmla="*/ 279107 w 1037297"/>
                  <a:gd name="connsiteY59" fmla="*/ 434074 h 839878"/>
                  <a:gd name="connsiteX60" fmla="*/ 265772 w 1037297"/>
                  <a:gd name="connsiteY60" fmla="*/ 447409 h 839878"/>
                  <a:gd name="connsiteX61" fmla="*/ 254342 w 1037297"/>
                  <a:gd name="connsiteY61" fmla="*/ 455029 h 839878"/>
                  <a:gd name="connsiteX62" fmla="*/ 242912 w 1037297"/>
                  <a:gd name="connsiteY62" fmla="*/ 458839 h 839878"/>
                  <a:gd name="connsiteX63" fmla="*/ 128612 w 1037297"/>
                  <a:gd name="connsiteY63" fmla="*/ 458839 h 839878"/>
                  <a:gd name="connsiteX64" fmla="*/ 122897 w 1037297"/>
                  <a:gd name="connsiteY64" fmla="*/ 460744 h 839878"/>
                  <a:gd name="connsiteX65" fmla="*/ 107657 w 1037297"/>
                  <a:gd name="connsiteY65" fmla="*/ 462649 h 839878"/>
                  <a:gd name="connsiteX66" fmla="*/ 90512 w 1037297"/>
                  <a:gd name="connsiteY66" fmla="*/ 468364 h 839878"/>
                  <a:gd name="connsiteX67" fmla="*/ 84797 w 1037297"/>
                  <a:gd name="connsiteY67" fmla="*/ 470269 h 839878"/>
                  <a:gd name="connsiteX68" fmla="*/ 79082 w 1037297"/>
                  <a:gd name="connsiteY68" fmla="*/ 474079 h 839878"/>
                  <a:gd name="connsiteX69" fmla="*/ 67652 w 1037297"/>
                  <a:gd name="connsiteY69" fmla="*/ 475984 h 839878"/>
                  <a:gd name="connsiteX70" fmla="*/ 29552 w 1037297"/>
                  <a:gd name="connsiteY70" fmla="*/ 477889 h 839878"/>
                  <a:gd name="connsiteX71" fmla="*/ 18122 w 1037297"/>
                  <a:gd name="connsiteY71" fmla="*/ 483604 h 839878"/>
                  <a:gd name="connsiteX72" fmla="*/ 8597 w 1037297"/>
                  <a:gd name="connsiteY72" fmla="*/ 493129 h 839878"/>
                  <a:gd name="connsiteX73" fmla="*/ 6692 w 1037297"/>
                  <a:gd name="connsiteY73" fmla="*/ 498844 h 839878"/>
                  <a:gd name="connsiteX74" fmla="*/ 2882 w 1037297"/>
                  <a:gd name="connsiteY74" fmla="*/ 504559 h 839878"/>
                  <a:gd name="connsiteX75" fmla="*/ 14312 w 1037297"/>
                  <a:gd name="connsiteY75" fmla="*/ 540754 h 839878"/>
                  <a:gd name="connsiteX76" fmla="*/ 147662 w 1037297"/>
                  <a:gd name="connsiteY76" fmla="*/ 540754 h 839878"/>
                  <a:gd name="connsiteX77" fmla="*/ 155282 w 1037297"/>
                  <a:gd name="connsiteY77" fmla="*/ 538849 h 839878"/>
                  <a:gd name="connsiteX78" fmla="*/ 305777 w 1037297"/>
                  <a:gd name="connsiteY78" fmla="*/ 533134 h 839878"/>
                  <a:gd name="connsiteX79" fmla="*/ 321017 w 1037297"/>
                  <a:gd name="connsiteY79" fmla="*/ 540754 h 839878"/>
                  <a:gd name="connsiteX80" fmla="*/ 332447 w 1037297"/>
                  <a:gd name="connsiteY80" fmla="*/ 546469 h 839878"/>
                  <a:gd name="connsiteX81" fmla="*/ 336257 w 1037297"/>
                  <a:gd name="connsiteY81" fmla="*/ 552184 h 839878"/>
                  <a:gd name="connsiteX82" fmla="*/ 341972 w 1037297"/>
                  <a:gd name="connsiteY82" fmla="*/ 554089 h 839878"/>
                  <a:gd name="connsiteX83" fmla="*/ 353402 w 1037297"/>
                  <a:gd name="connsiteY83" fmla="*/ 561709 h 839878"/>
                  <a:gd name="connsiteX84" fmla="*/ 359117 w 1037297"/>
                  <a:gd name="connsiteY84" fmla="*/ 565519 h 839878"/>
                  <a:gd name="connsiteX85" fmla="*/ 362927 w 1037297"/>
                  <a:gd name="connsiteY85" fmla="*/ 571234 h 839878"/>
                  <a:gd name="connsiteX86" fmla="*/ 368642 w 1037297"/>
                  <a:gd name="connsiteY86" fmla="*/ 582664 h 839878"/>
                  <a:gd name="connsiteX87" fmla="*/ 364832 w 1037297"/>
                  <a:gd name="connsiteY87" fmla="*/ 609334 h 839878"/>
                  <a:gd name="connsiteX88" fmla="*/ 361022 w 1037297"/>
                  <a:gd name="connsiteY88" fmla="*/ 615049 h 839878"/>
                  <a:gd name="connsiteX89" fmla="*/ 359117 w 1037297"/>
                  <a:gd name="connsiteY89" fmla="*/ 620764 h 839878"/>
                  <a:gd name="connsiteX90" fmla="*/ 355307 w 1037297"/>
                  <a:gd name="connsiteY90" fmla="*/ 626479 h 839878"/>
                  <a:gd name="connsiteX91" fmla="*/ 353402 w 1037297"/>
                  <a:gd name="connsiteY91" fmla="*/ 632194 h 839878"/>
                  <a:gd name="connsiteX92" fmla="*/ 349592 w 1037297"/>
                  <a:gd name="connsiteY92" fmla="*/ 637909 h 839878"/>
                  <a:gd name="connsiteX93" fmla="*/ 332447 w 1037297"/>
                  <a:gd name="connsiteY93" fmla="*/ 704584 h 839878"/>
                  <a:gd name="connsiteX94" fmla="*/ 330542 w 1037297"/>
                  <a:gd name="connsiteY94" fmla="*/ 756019 h 839878"/>
                  <a:gd name="connsiteX95" fmla="*/ 332447 w 1037297"/>
                  <a:gd name="connsiteY95" fmla="*/ 780784 h 839878"/>
                  <a:gd name="connsiteX96" fmla="*/ 334352 w 1037297"/>
                  <a:gd name="connsiteY96" fmla="*/ 786499 h 839878"/>
                  <a:gd name="connsiteX97" fmla="*/ 338162 w 1037297"/>
                  <a:gd name="connsiteY97" fmla="*/ 790309 h 839878"/>
                  <a:gd name="connsiteX98" fmla="*/ 366737 w 1037297"/>
                  <a:gd name="connsiteY98" fmla="*/ 836029 h 839878"/>
                  <a:gd name="connsiteX99" fmla="*/ 389597 w 1037297"/>
                  <a:gd name="connsiteY99" fmla="*/ 837934 h 839878"/>
                  <a:gd name="connsiteX100" fmla="*/ 395312 w 1037297"/>
                  <a:gd name="connsiteY100" fmla="*/ 832219 h 839878"/>
                  <a:gd name="connsiteX101" fmla="*/ 397217 w 1037297"/>
                  <a:gd name="connsiteY101" fmla="*/ 820789 h 839878"/>
                  <a:gd name="connsiteX102" fmla="*/ 399122 w 1037297"/>
                  <a:gd name="connsiteY102" fmla="*/ 815074 h 839878"/>
                  <a:gd name="connsiteX103" fmla="*/ 401027 w 1037297"/>
                  <a:gd name="connsiteY103" fmla="*/ 797929 h 839878"/>
                  <a:gd name="connsiteX104" fmla="*/ 402932 w 1037297"/>
                  <a:gd name="connsiteY104" fmla="*/ 784594 h 839878"/>
                  <a:gd name="connsiteX105" fmla="*/ 406742 w 1037297"/>
                  <a:gd name="connsiteY105" fmla="*/ 727444 h 839878"/>
                  <a:gd name="connsiteX106" fmla="*/ 412457 w 1037297"/>
                  <a:gd name="connsiteY106" fmla="*/ 716014 h 839878"/>
                  <a:gd name="connsiteX107" fmla="*/ 416267 w 1037297"/>
                  <a:gd name="connsiteY107" fmla="*/ 702679 h 839878"/>
                  <a:gd name="connsiteX108" fmla="*/ 418172 w 1037297"/>
                  <a:gd name="connsiteY108" fmla="*/ 696964 h 839878"/>
                  <a:gd name="connsiteX109" fmla="*/ 420077 w 1037297"/>
                  <a:gd name="connsiteY109" fmla="*/ 683629 h 839878"/>
                  <a:gd name="connsiteX110" fmla="*/ 423887 w 1037297"/>
                  <a:gd name="connsiteY110" fmla="*/ 672199 h 839878"/>
                  <a:gd name="connsiteX111" fmla="*/ 429602 w 1037297"/>
                  <a:gd name="connsiteY111" fmla="*/ 658864 h 839878"/>
                  <a:gd name="connsiteX112" fmla="*/ 439127 w 1037297"/>
                  <a:gd name="connsiteY112" fmla="*/ 647434 h 839878"/>
                  <a:gd name="connsiteX113" fmla="*/ 452462 w 1037297"/>
                  <a:gd name="connsiteY113" fmla="*/ 632194 h 839878"/>
                  <a:gd name="connsiteX114" fmla="*/ 460082 w 1037297"/>
                  <a:gd name="connsiteY114" fmla="*/ 620764 h 839878"/>
                  <a:gd name="connsiteX115" fmla="*/ 463892 w 1037297"/>
                  <a:gd name="connsiteY115" fmla="*/ 609334 h 839878"/>
                  <a:gd name="connsiteX116" fmla="*/ 467702 w 1037297"/>
                  <a:gd name="connsiteY116" fmla="*/ 594094 h 839878"/>
                  <a:gd name="connsiteX117" fmla="*/ 469607 w 1037297"/>
                  <a:gd name="connsiteY117" fmla="*/ 588379 h 839878"/>
                  <a:gd name="connsiteX118" fmla="*/ 509612 w 1037297"/>
                  <a:gd name="connsiteY118" fmla="*/ 582664 h 839878"/>
                  <a:gd name="connsiteX119" fmla="*/ 538187 w 1037297"/>
                  <a:gd name="connsiteY119" fmla="*/ 573139 h 839878"/>
                  <a:gd name="connsiteX120" fmla="*/ 543902 w 1037297"/>
                  <a:gd name="connsiteY120" fmla="*/ 571234 h 839878"/>
                  <a:gd name="connsiteX121" fmla="*/ 549617 w 1037297"/>
                  <a:gd name="connsiteY121" fmla="*/ 569329 h 839878"/>
                  <a:gd name="connsiteX122" fmla="*/ 557237 w 1037297"/>
                  <a:gd name="connsiteY122" fmla="*/ 567424 h 839878"/>
                  <a:gd name="connsiteX123" fmla="*/ 576287 w 1037297"/>
                  <a:gd name="connsiteY123" fmla="*/ 559804 h 839878"/>
                  <a:gd name="connsiteX124" fmla="*/ 587717 w 1037297"/>
                  <a:gd name="connsiteY124" fmla="*/ 555994 h 839878"/>
                  <a:gd name="connsiteX125" fmla="*/ 722972 w 1037297"/>
                  <a:gd name="connsiteY125" fmla="*/ 639814 h 839878"/>
                  <a:gd name="connsiteX126" fmla="*/ 780122 w 1037297"/>
                  <a:gd name="connsiteY126" fmla="*/ 656959 h 839878"/>
                  <a:gd name="connsiteX127" fmla="*/ 791552 w 1037297"/>
                  <a:gd name="connsiteY127" fmla="*/ 651244 h 839878"/>
                  <a:gd name="connsiteX128" fmla="*/ 797267 w 1037297"/>
                  <a:gd name="connsiteY128" fmla="*/ 649339 h 839878"/>
                  <a:gd name="connsiteX129" fmla="*/ 804887 w 1037297"/>
                  <a:gd name="connsiteY129" fmla="*/ 632194 h 839878"/>
                  <a:gd name="connsiteX130" fmla="*/ 802982 w 1037297"/>
                  <a:gd name="connsiteY130" fmla="*/ 607429 h 839878"/>
                  <a:gd name="connsiteX131" fmla="*/ 801077 w 1037297"/>
                  <a:gd name="connsiteY131" fmla="*/ 601714 h 839878"/>
                  <a:gd name="connsiteX132" fmla="*/ 799172 w 1037297"/>
                  <a:gd name="connsiteY132" fmla="*/ 594094 h 839878"/>
                  <a:gd name="connsiteX133" fmla="*/ 785837 w 1037297"/>
                  <a:gd name="connsiteY133" fmla="*/ 576949 h 839878"/>
                  <a:gd name="connsiteX134" fmla="*/ 776312 w 1037297"/>
                  <a:gd name="connsiteY134" fmla="*/ 571234 h 839878"/>
                  <a:gd name="connsiteX135" fmla="*/ 650582 w 1037297"/>
                  <a:gd name="connsiteY135" fmla="*/ 479794 h 839878"/>
                  <a:gd name="connsiteX136" fmla="*/ 646772 w 1037297"/>
                  <a:gd name="connsiteY136" fmla="*/ 462649 h 839878"/>
                  <a:gd name="connsiteX137" fmla="*/ 648677 w 1037297"/>
                  <a:gd name="connsiteY137" fmla="*/ 455029 h 839878"/>
                  <a:gd name="connsiteX138" fmla="*/ 652487 w 1037297"/>
                  <a:gd name="connsiteY138" fmla="*/ 437884 h 839878"/>
                  <a:gd name="connsiteX139" fmla="*/ 656297 w 1037297"/>
                  <a:gd name="connsiteY139" fmla="*/ 432169 h 839878"/>
                  <a:gd name="connsiteX140" fmla="*/ 658202 w 1037297"/>
                  <a:gd name="connsiteY140" fmla="*/ 426454 h 839878"/>
                  <a:gd name="connsiteX141" fmla="*/ 663917 w 1037297"/>
                  <a:gd name="connsiteY141" fmla="*/ 424549 h 839878"/>
                  <a:gd name="connsiteX142" fmla="*/ 673442 w 1037297"/>
                  <a:gd name="connsiteY142" fmla="*/ 413119 h 839878"/>
                  <a:gd name="connsiteX143" fmla="*/ 726782 w 1037297"/>
                  <a:gd name="connsiteY143" fmla="*/ 405499 h 839878"/>
                  <a:gd name="connsiteX144" fmla="*/ 844892 w 1037297"/>
                  <a:gd name="connsiteY144" fmla="*/ 407404 h 839878"/>
                  <a:gd name="connsiteX145" fmla="*/ 873467 w 1037297"/>
                  <a:gd name="connsiteY145" fmla="*/ 409309 h 839878"/>
                  <a:gd name="connsiteX146" fmla="*/ 902042 w 1037297"/>
                  <a:gd name="connsiteY146" fmla="*/ 415024 h 839878"/>
                  <a:gd name="connsiteX147" fmla="*/ 924902 w 1037297"/>
                  <a:gd name="connsiteY147" fmla="*/ 418834 h 839878"/>
                  <a:gd name="connsiteX148" fmla="*/ 953477 w 1037297"/>
                  <a:gd name="connsiteY148" fmla="*/ 424549 h 839878"/>
                  <a:gd name="connsiteX149" fmla="*/ 959192 w 1037297"/>
                  <a:gd name="connsiteY149" fmla="*/ 424549 h 839878"/>
                  <a:gd name="connsiteX150" fmla="*/ 1004912 w 1037297"/>
                  <a:gd name="connsiteY150" fmla="*/ 422644 h 839878"/>
                  <a:gd name="connsiteX151" fmla="*/ 1033487 w 1037297"/>
                  <a:gd name="connsiteY151" fmla="*/ 415024 h 839878"/>
                  <a:gd name="connsiteX152" fmla="*/ 1037297 w 1037297"/>
                  <a:gd name="connsiteY152" fmla="*/ 409309 h 839878"/>
                  <a:gd name="connsiteX153" fmla="*/ 1035392 w 1037297"/>
                  <a:gd name="connsiteY153" fmla="*/ 390259 h 839878"/>
                  <a:gd name="connsiteX154" fmla="*/ 1029677 w 1037297"/>
                  <a:gd name="connsiteY154" fmla="*/ 386449 h 839878"/>
                  <a:gd name="connsiteX155" fmla="*/ 1014437 w 1037297"/>
                  <a:gd name="connsiteY155" fmla="*/ 384544 h 839878"/>
                  <a:gd name="connsiteX156" fmla="*/ 1008722 w 1037297"/>
                  <a:gd name="connsiteY156" fmla="*/ 382639 h 839878"/>
                  <a:gd name="connsiteX157" fmla="*/ 1001102 w 1037297"/>
                  <a:gd name="connsiteY157" fmla="*/ 380734 h 839878"/>
                  <a:gd name="connsiteX158" fmla="*/ 989672 w 1037297"/>
                  <a:gd name="connsiteY158" fmla="*/ 373114 h 839878"/>
                  <a:gd name="connsiteX159" fmla="*/ 978242 w 1037297"/>
                  <a:gd name="connsiteY159" fmla="*/ 369304 h 839878"/>
                  <a:gd name="connsiteX160" fmla="*/ 972527 w 1037297"/>
                  <a:gd name="connsiteY160" fmla="*/ 367399 h 839878"/>
                  <a:gd name="connsiteX161" fmla="*/ 964907 w 1037297"/>
                  <a:gd name="connsiteY161" fmla="*/ 365494 h 839878"/>
                  <a:gd name="connsiteX162" fmla="*/ 959192 w 1037297"/>
                  <a:gd name="connsiteY162" fmla="*/ 363589 h 839878"/>
                  <a:gd name="connsiteX163" fmla="*/ 938237 w 1037297"/>
                  <a:gd name="connsiteY163" fmla="*/ 357874 h 839878"/>
                  <a:gd name="connsiteX164" fmla="*/ 932522 w 1037297"/>
                  <a:gd name="connsiteY164" fmla="*/ 355969 h 839878"/>
                  <a:gd name="connsiteX165" fmla="*/ 827747 w 1037297"/>
                  <a:gd name="connsiteY165" fmla="*/ 357874 h 839878"/>
                  <a:gd name="connsiteX166" fmla="*/ 822032 w 1037297"/>
                  <a:gd name="connsiteY166" fmla="*/ 359779 h 839878"/>
                  <a:gd name="connsiteX167" fmla="*/ 732497 w 1037297"/>
                  <a:gd name="connsiteY167" fmla="*/ 361684 h 839878"/>
                  <a:gd name="connsiteX168" fmla="*/ 719162 w 1037297"/>
                  <a:gd name="connsiteY168" fmla="*/ 365494 h 839878"/>
                  <a:gd name="connsiteX169" fmla="*/ 698207 w 1037297"/>
                  <a:gd name="connsiteY169" fmla="*/ 367399 h 839878"/>
                  <a:gd name="connsiteX170" fmla="*/ 671537 w 1037297"/>
                  <a:gd name="connsiteY170" fmla="*/ 369304 h 839878"/>
                  <a:gd name="connsiteX171" fmla="*/ 671537 w 1037297"/>
                  <a:gd name="connsiteY171" fmla="*/ 369304 h 839878"/>
                  <a:gd name="connsiteX172" fmla="*/ 648677 w 1037297"/>
                  <a:gd name="connsiteY172" fmla="*/ 373114 h 839878"/>
                  <a:gd name="connsiteX173" fmla="*/ 644867 w 1037297"/>
                  <a:gd name="connsiteY173" fmla="*/ 361684 h 839878"/>
                  <a:gd name="connsiteX174" fmla="*/ 642962 w 1037297"/>
                  <a:gd name="connsiteY174" fmla="*/ 355969 h 839878"/>
                  <a:gd name="connsiteX175" fmla="*/ 644867 w 1037297"/>
                  <a:gd name="connsiteY175" fmla="*/ 338824 h 839878"/>
                  <a:gd name="connsiteX176" fmla="*/ 646772 w 1037297"/>
                  <a:gd name="connsiteY176" fmla="*/ 333109 h 839878"/>
                  <a:gd name="connsiteX177" fmla="*/ 663917 w 1037297"/>
                  <a:gd name="connsiteY177" fmla="*/ 323584 h 839878"/>
                  <a:gd name="connsiteX178" fmla="*/ 675347 w 1037297"/>
                  <a:gd name="connsiteY178" fmla="*/ 315964 h 839878"/>
                  <a:gd name="connsiteX179" fmla="*/ 677252 w 1037297"/>
                  <a:gd name="connsiteY179" fmla="*/ 310249 h 839878"/>
                  <a:gd name="connsiteX180" fmla="*/ 682967 w 1037297"/>
                  <a:gd name="connsiteY180" fmla="*/ 308344 h 839878"/>
                  <a:gd name="connsiteX181" fmla="*/ 688682 w 1037297"/>
                  <a:gd name="connsiteY181" fmla="*/ 304534 h 839878"/>
                  <a:gd name="connsiteX182" fmla="*/ 698207 w 1037297"/>
                  <a:gd name="connsiteY182" fmla="*/ 295009 h 839878"/>
                  <a:gd name="connsiteX183" fmla="*/ 707732 w 1037297"/>
                  <a:gd name="connsiteY183" fmla="*/ 283579 h 839878"/>
                  <a:gd name="connsiteX184" fmla="*/ 719162 w 1037297"/>
                  <a:gd name="connsiteY184" fmla="*/ 275959 h 839878"/>
                  <a:gd name="connsiteX185" fmla="*/ 734402 w 1037297"/>
                  <a:gd name="connsiteY185" fmla="*/ 262624 h 839878"/>
                  <a:gd name="connsiteX186" fmla="*/ 743927 w 1037297"/>
                  <a:gd name="connsiteY186" fmla="*/ 251194 h 839878"/>
                  <a:gd name="connsiteX187" fmla="*/ 755357 w 1037297"/>
                  <a:gd name="connsiteY187" fmla="*/ 241669 h 839878"/>
                  <a:gd name="connsiteX188" fmla="*/ 761072 w 1037297"/>
                  <a:gd name="connsiteY188" fmla="*/ 230239 h 839878"/>
                  <a:gd name="connsiteX189" fmla="*/ 762977 w 1037297"/>
                  <a:gd name="connsiteY189" fmla="*/ 224524 h 839878"/>
                  <a:gd name="connsiteX190" fmla="*/ 768692 w 1037297"/>
                  <a:gd name="connsiteY190" fmla="*/ 213094 h 839878"/>
                  <a:gd name="connsiteX191" fmla="*/ 766787 w 1037297"/>
                  <a:gd name="connsiteY191" fmla="*/ 197854 h 839878"/>
                  <a:gd name="connsiteX192" fmla="*/ 761072 w 1037297"/>
                  <a:gd name="connsiteY192" fmla="*/ 195949 h 839878"/>
                  <a:gd name="connsiteX193" fmla="*/ 740117 w 1037297"/>
                  <a:gd name="connsiteY193" fmla="*/ 197854 h 839878"/>
                  <a:gd name="connsiteX194" fmla="*/ 734402 w 1037297"/>
                  <a:gd name="connsiteY194" fmla="*/ 201664 h 839878"/>
                  <a:gd name="connsiteX195" fmla="*/ 722972 w 1037297"/>
                  <a:gd name="connsiteY195" fmla="*/ 205474 h 839878"/>
                  <a:gd name="connsiteX196" fmla="*/ 719162 w 1037297"/>
                  <a:gd name="connsiteY196" fmla="*/ 211189 h 839878"/>
                  <a:gd name="connsiteX197" fmla="*/ 713447 w 1037297"/>
                  <a:gd name="connsiteY197" fmla="*/ 213094 h 839878"/>
                  <a:gd name="connsiteX198" fmla="*/ 707732 w 1037297"/>
                  <a:gd name="connsiteY198" fmla="*/ 216904 h 839878"/>
                  <a:gd name="connsiteX199" fmla="*/ 702017 w 1037297"/>
                  <a:gd name="connsiteY199" fmla="*/ 222619 h 839878"/>
                  <a:gd name="connsiteX200" fmla="*/ 694397 w 1037297"/>
                  <a:gd name="connsiteY200" fmla="*/ 226429 h 839878"/>
                  <a:gd name="connsiteX201" fmla="*/ 652487 w 1037297"/>
                  <a:gd name="connsiteY201" fmla="*/ 255004 h 839878"/>
                  <a:gd name="connsiteX202" fmla="*/ 639152 w 1037297"/>
                  <a:gd name="connsiteY202" fmla="*/ 266434 h 839878"/>
                  <a:gd name="connsiteX203" fmla="*/ 629627 w 1037297"/>
                  <a:gd name="connsiteY203" fmla="*/ 283579 h 839878"/>
                  <a:gd name="connsiteX204" fmla="*/ 604862 w 1037297"/>
                  <a:gd name="connsiteY204" fmla="*/ 289294 h 839878"/>
                  <a:gd name="connsiteX205" fmla="*/ 591527 w 1037297"/>
                  <a:gd name="connsiteY205" fmla="*/ 293104 h 839878"/>
                  <a:gd name="connsiteX206" fmla="*/ 576287 w 1037297"/>
                  <a:gd name="connsiteY206" fmla="*/ 291199 h 839878"/>
                  <a:gd name="connsiteX207" fmla="*/ 564857 w 1037297"/>
                  <a:gd name="connsiteY207" fmla="*/ 287389 h 839878"/>
                  <a:gd name="connsiteX208" fmla="*/ 553427 w 1037297"/>
                  <a:gd name="connsiteY208" fmla="*/ 283579 h 839878"/>
                  <a:gd name="connsiteX209" fmla="*/ 541997 w 1037297"/>
                  <a:gd name="connsiteY209" fmla="*/ 279769 h 839878"/>
                  <a:gd name="connsiteX210" fmla="*/ 536282 w 1037297"/>
                  <a:gd name="connsiteY210" fmla="*/ 277864 h 839878"/>
                  <a:gd name="connsiteX211" fmla="*/ 530567 w 1037297"/>
                  <a:gd name="connsiteY211" fmla="*/ 274054 h 839878"/>
                  <a:gd name="connsiteX212" fmla="*/ 519137 w 1037297"/>
                  <a:gd name="connsiteY212" fmla="*/ 268339 h 839878"/>
                  <a:gd name="connsiteX213" fmla="*/ 511517 w 1037297"/>
                  <a:gd name="connsiteY213" fmla="*/ 256909 h 839878"/>
                  <a:gd name="connsiteX214" fmla="*/ 507707 w 1037297"/>
                  <a:gd name="connsiteY214" fmla="*/ 235954 h 839878"/>
                  <a:gd name="connsiteX215" fmla="*/ 509612 w 1037297"/>
                  <a:gd name="connsiteY215" fmla="*/ 171184 h 839878"/>
                  <a:gd name="connsiteX216" fmla="*/ 508314 w 1037297"/>
                  <a:gd name="connsiteY216" fmla="*/ 73485 h 839878"/>
                  <a:gd name="connsiteX217" fmla="*/ 454116 w 1037297"/>
                  <a:gd name="connsiteY217" fmla="*/ 11248 h 839878"/>
                  <a:gd name="connsiteX218" fmla="*/ 435401 w 1037297"/>
                  <a:gd name="connsiteY218" fmla="*/ 68523 h 839878"/>
                  <a:gd name="connsiteX219" fmla="*/ 427697 w 1037297"/>
                  <a:gd name="connsiteY219" fmla="*/ 137103 h 839878"/>
                  <a:gd name="connsiteX220" fmla="*/ 420077 w 1037297"/>
                  <a:gd name="connsiteY220" fmla="*/ 169279 h 839878"/>
                  <a:gd name="connsiteX221" fmla="*/ 416267 w 1037297"/>
                  <a:gd name="connsiteY221" fmla="*/ 186424 h 839878"/>
                  <a:gd name="connsiteX222" fmla="*/ 420077 w 1037297"/>
                  <a:gd name="connsiteY222" fmla="*/ 207379 h 839878"/>
                  <a:gd name="connsiteX223" fmla="*/ 423887 w 1037297"/>
                  <a:gd name="connsiteY223" fmla="*/ 213094 h 839878"/>
                  <a:gd name="connsiteX224" fmla="*/ 427697 w 1037297"/>
                  <a:gd name="connsiteY224" fmla="*/ 224524 h 839878"/>
                  <a:gd name="connsiteX225" fmla="*/ 425792 w 1037297"/>
                  <a:gd name="connsiteY225" fmla="*/ 251194 h 839878"/>
                  <a:gd name="connsiteX226" fmla="*/ 420077 w 1037297"/>
                  <a:gd name="connsiteY226" fmla="*/ 253099 h 839878"/>
                  <a:gd name="connsiteX227" fmla="*/ 414362 w 1037297"/>
                  <a:gd name="connsiteY227" fmla="*/ 256909 h 839878"/>
                  <a:gd name="connsiteX228" fmla="*/ 423887 w 1037297"/>
                  <a:gd name="connsiteY228" fmla="*/ 253099 h 839878"/>
                  <a:gd name="connsiteX0" fmla="*/ 423887 w 1037297"/>
                  <a:gd name="connsiteY0" fmla="*/ 253099 h 839878"/>
                  <a:gd name="connsiteX1" fmla="*/ 423887 w 1037297"/>
                  <a:gd name="connsiteY1" fmla="*/ 253099 h 839878"/>
                  <a:gd name="connsiteX2" fmla="*/ 397217 w 1037297"/>
                  <a:gd name="connsiteY2" fmla="*/ 262624 h 839878"/>
                  <a:gd name="connsiteX3" fmla="*/ 389597 w 1037297"/>
                  <a:gd name="connsiteY3" fmla="*/ 264529 h 839878"/>
                  <a:gd name="connsiteX4" fmla="*/ 359117 w 1037297"/>
                  <a:gd name="connsiteY4" fmla="*/ 266434 h 839878"/>
                  <a:gd name="connsiteX5" fmla="*/ 353402 w 1037297"/>
                  <a:gd name="connsiteY5" fmla="*/ 270244 h 839878"/>
                  <a:gd name="connsiteX6" fmla="*/ 341972 w 1037297"/>
                  <a:gd name="connsiteY6" fmla="*/ 279769 h 839878"/>
                  <a:gd name="connsiteX7" fmla="*/ 330542 w 1037297"/>
                  <a:gd name="connsiteY7" fmla="*/ 283579 h 839878"/>
                  <a:gd name="connsiteX8" fmla="*/ 315302 w 1037297"/>
                  <a:gd name="connsiteY8" fmla="*/ 289294 h 839878"/>
                  <a:gd name="connsiteX9" fmla="*/ 267677 w 1037297"/>
                  <a:gd name="connsiteY9" fmla="*/ 285484 h 839878"/>
                  <a:gd name="connsiteX10" fmla="*/ 256247 w 1037297"/>
                  <a:gd name="connsiteY10" fmla="*/ 281674 h 839878"/>
                  <a:gd name="connsiteX11" fmla="*/ 244817 w 1037297"/>
                  <a:gd name="connsiteY11" fmla="*/ 277864 h 839878"/>
                  <a:gd name="connsiteX12" fmla="*/ 239102 w 1037297"/>
                  <a:gd name="connsiteY12" fmla="*/ 275959 h 839878"/>
                  <a:gd name="connsiteX13" fmla="*/ 233387 w 1037297"/>
                  <a:gd name="connsiteY13" fmla="*/ 274054 h 839878"/>
                  <a:gd name="connsiteX14" fmla="*/ 221957 w 1037297"/>
                  <a:gd name="connsiteY14" fmla="*/ 272149 h 839878"/>
                  <a:gd name="connsiteX15" fmla="*/ 216242 w 1037297"/>
                  <a:gd name="connsiteY15" fmla="*/ 270244 h 839878"/>
                  <a:gd name="connsiteX16" fmla="*/ 208622 w 1037297"/>
                  <a:gd name="connsiteY16" fmla="*/ 268339 h 839878"/>
                  <a:gd name="connsiteX17" fmla="*/ 197192 w 1037297"/>
                  <a:gd name="connsiteY17" fmla="*/ 264529 h 839878"/>
                  <a:gd name="connsiteX18" fmla="*/ 191477 w 1037297"/>
                  <a:gd name="connsiteY18" fmla="*/ 262624 h 839878"/>
                  <a:gd name="connsiteX19" fmla="*/ 183857 w 1037297"/>
                  <a:gd name="connsiteY19" fmla="*/ 260719 h 839878"/>
                  <a:gd name="connsiteX20" fmla="*/ 172427 w 1037297"/>
                  <a:gd name="connsiteY20" fmla="*/ 255004 h 839878"/>
                  <a:gd name="connsiteX21" fmla="*/ 166712 w 1037297"/>
                  <a:gd name="connsiteY21" fmla="*/ 251194 h 839878"/>
                  <a:gd name="connsiteX22" fmla="*/ 159092 w 1037297"/>
                  <a:gd name="connsiteY22" fmla="*/ 239764 h 839878"/>
                  <a:gd name="connsiteX23" fmla="*/ 147662 w 1037297"/>
                  <a:gd name="connsiteY23" fmla="*/ 235954 h 839878"/>
                  <a:gd name="connsiteX24" fmla="*/ 141947 w 1037297"/>
                  <a:gd name="connsiteY24" fmla="*/ 232144 h 839878"/>
                  <a:gd name="connsiteX25" fmla="*/ 136232 w 1037297"/>
                  <a:gd name="connsiteY25" fmla="*/ 230239 h 839878"/>
                  <a:gd name="connsiteX26" fmla="*/ 119087 w 1037297"/>
                  <a:gd name="connsiteY26" fmla="*/ 226429 h 839878"/>
                  <a:gd name="connsiteX27" fmla="*/ 113372 w 1037297"/>
                  <a:gd name="connsiteY27" fmla="*/ 220714 h 839878"/>
                  <a:gd name="connsiteX28" fmla="*/ 103847 w 1037297"/>
                  <a:gd name="connsiteY28" fmla="*/ 203569 h 839878"/>
                  <a:gd name="connsiteX29" fmla="*/ 86702 w 1037297"/>
                  <a:gd name="connsiteY29" fmla="*/ 195949 h 839878"/>
                  <a:gd name="connsiteX30" fmla="*/ 80987 w 1037297"/>
                  <a:gd name="connsiteY30" fmla="*/ 194044 h 839878"/>
                  <a:gd name="connsiteX31" fmla="*/ 61937 w 1037297"/>
                  <a:gd name="connsiteY31" fmla="*/ 197854 h 839878"/>
                  <a:gd name="connsiteX32" fmla="*/ 56222 w 1037297"/>
                  <a:gd name="connsiteY32" fmla="*/ 201664 h 839878"/>
                  <a:gd name="connsiteX33" fmla="*/ 52412 w 1037297"/>
                  <a:gd name="connsiteY33" fmla="*/ 207379 h 839878"/>
                  <a:gd name="connsiteX34" fmla="*/ 48602 w 1037297"/>
                  <a:gd name="connsiteY34" fmla="*/ 218809 h 839878"/>
                  <a:gd name="connsiteX35" fmla="*/ 52412 w 1037297"/>
                  <a:gd name="connsiteY35" fmla="*/ 256909 h 839878"/>
                  <a:gd name="connsiteX36" fmla="*/ 56222 w 1037297"/>
                  <a:gd name="connsiteY36" fmla="*/ 262624 h 839878"/>
                  <a:gd name="connsiteX37" fmla="*/ 61937 w 1037297"/>
                  <a:gd name="connsiteY37" fmla="*/ 266434 h 839878"/>
                  <a:gd name="connsiteX38" fmla="*/ 65747 w 1037297"/>
                  <a:gd name="connsiteY38" fmla="*/ 272149 h 839878"/>
                  <a:gd name="connsiteX39" fmla="*/ 82892 w 1037297"/>
                  <a:gd name="connsiteY39" fmla="*/ 281674 h 839878"/>
                  <a:gd name="connsiteX40" fmla="*/ 105752 w 1037297"/>
                  <a:gd name="connsiteY40" fmla="*/ 283579 h 839878"/>
                  <a:gd name="connsiteX41" fmla="*/ 126707 w 1037297"/>
                  <a:gd name="connsiteY41" fmla="*/ 289294 h 839878"/>
                  <a:gd name="connsiteX42" fmla="*/ 132422 w 1037297"/>
                  <a:gd name="connsiteY42" fmla="*/ 291199 h 839878"/>
                  <a:gd name="connsiteX43" fmla="*/ 138137 w 1037297"/>
                  <a:gd name="connsiteY43" fmla="*/ 296914 h 839878"/>
                  <a:gd name="connsiteX44" fmla="*/ 145757 w 1037297"/>
                  <a:gd name="connsiteY44" fmla="*/ 298819 h 839878"/>
                  <a:gd name="connsiteX45" fmla="*/ 168617 w 1037297"/>
                  <a:gd name="connsiteY45" fmla="*/ 302629 h 839878"/>
                  <a:gd name="connsiteX46" fmla="*/ 193382 w 1037297"/>
                  <a:gd name="connsiteY46" fmla="*/ 308344 h 839878"/>
                  <a:gd name="connsiteX47" fmla="*/ 210527 w 1037297"/>
                  <a:gd name="connsiteY47" fmla="*/ 314059 h 839878"/>
                  <a:gd name="connsiteX48" fmla="*/ 216242 w 1037297"/>
                  <a:gd name="connsiteY48" fmla="*/ 315964 h 839878"/>
                  <a:gd name="connsiteX49" fmla="*/ 231482 w 1037297"/>
                  <a:gd name="connsiteY49" fmla="*/ 319774 h 839878"/>
                  <a:gd name="connsiteX50" fmla="*/ 250532 w 1037297"/>
                  <a:gd name="connsiteY50" fmla="*/ 325489 h 839878"/>
                  <a:gd name="connsiteX51" fmla="*/ 256247 w 1037297"/>
                  <a:gd name="connsiteY51" fmla="*/ 329299 h 839878"/>
                  <a:gd name="connsiteX52" fmla="*/ 269582 w 1037297"/>
                  <a:gd name="connsiteY52" fmla="*/ 344539 h 839878"/>
                  <a:gd name="connsiteX53" fmla="*/ 275297 w 1037297"/>
                  <a:gd name="connsiteY53" fmla="*/ 363589 h 839878"/>
                  <a:gd name="connsiteX54" fmla="*/ 277202 w 1037297"/>
                  <a:gd name="connsiteY54" fmla="*/ 369304 h 839878"/>
                  <a:gd name="connsiteX55" fmla="*/ 279107 w 1037297"/>
                  <a:gd name="connsiteY55" fmla="*/ 375019 h 839878"/>
                  <a:gd name="connsiteX56" fmla="*/ 281012 w 1037297"/>
                  <a:gd name="connsiteY56" fmla="*/ 399784 h 839878"/>
                  <a:gd name="connsiteX57" fmla="*/ 282917 w 1037297"/>
                  <a:gd name="connsiteY57" fmla="*/ 405499 h 839878"/>
                  <a:gd name="connsiteX58" fmla="*/ 281012 w 1037297"/>
                  <a:gd name="connsiteY58" fmla="*/ 424549 h 839878"/>
                  <a:gd name="connsiteX59" fmla="*/ 279107 w 1037297"/>
                  <a:gd name="connsiteY59" fmla="*/ 434074 h 839878"/>
                  <a:gd name="connsiteX60" fmla="*/ 265772 w 1037297"/>
                  <a:gd name="connsiteY60" fmla="*/ 447409 h 839878"/>
                  <a:gd name="connsiteX61" fmla="*/ 254342 w 1037297"/>
                  <a:gd name="connsiteY61" fmla="*/ 455029 h 839878"/>
                  <a:gd name="connsiteX62" fmla="*/ 242912 w 1037297"/>
                  <a:gd name="connsiteY62" fmla="*/ 458839 h 839878"/>
                  <a:gd name="connsiteX63" fmla="*/ 128612 w 1037297"/>
                  <a:gd name="connsiteY63" fmla="*/ 458839 h 839878"/>
                  <a:gd name="connsiteX64" fmla="*/ 122897 w 1037297"/>
                  <a:gd name="connsiteY64" fmla="*/ 460744 h 839878"/>
                  <a:gd name="connsiteX65" fmla="*/ 107657 w 1037297"/>
                  <a:gd name="connsiteY65" fmla="*/ 462649 h 839878"/>
                  <a:gd name="connsiteX66" fmla="*/ 90512 w 1037297"/>
                  <a:gd name="connsiteY66" fmla="*/ 468364 h 839878"/>
                  <a:gd name="connsiteX67" fmla="*/ 84797 w 1037297"/>
                  <a:gd name="connsiteY67" fmla="*/ 470269 h 839878"/>
                  <a:gd name="connsiteX68" fmla="*/ 79082 w 1037297"/>
                  <a:gd name="connsiteY68" fmla="*/ 474079 h 839878"/>
                  <a:gd name="connsiteX69" fmla="*/ 67652 w 1037297"/>
                  <a:gd name="connsiteY69" fmla="*/ 475984 h 839878"/>
                  <a:gd name="connsiteX70" fmla="*/ 29552 w 1037297"/>
                  <a:gd name="connsiteY70" fmla="*/ 477889 h 839878"/>
                  <a:gd name="connsiteX71" fmla="*/ 18122 w 1037297"/>
                  <a:gd name="connsiteY71" fmla="*/ 483604 h 839878"/>
                  <a:gd name="connsiteX72" fmla="*/ 8597 w 1037297"/>
                  <a:gd name="connsiteY72" fmla="*/ 493129 h 839878"/>
                  <a:gd name="connsiteX73" fmla="*/ 6692 w 1037297"/>
                  <a:gd name="connsiteY73" fmla="*/ 498844 h 839878"/>
                  <a:gd name="connsiteX74" fmla="*/ 2882 w 1037297"/>
                  <a:gd name="connsiteY74" fmla="*/ 504559 h 839878"/>
                  <a:gd name="connsiteX75" fmla="*/ 14312 w 1037297"/>
                  <a:gd name="connsiteY75" fmla="*/ 540754 h 839878"/>
                  <a:gd name="connsiteX76" fmla="*/ 147662 w 1037297"/>
                  <a:gd name="connsiteY76" fmla="*/ 540754 h 839878"/>
                  <a:gd name="connsiteX77" fmla="*/ 155282 w 1037297"/>
                  <a:gd name="connsiteY77" fmla="*/ 538849 h 839878"/>
                  <a:gd name="connsiteX78" fmla="*/ 305777 w 1037297"/>
                  <a:gd name="connsiteY78" fmla="*/ 533134 h 839878"/>
                  <a:gd name="connsiteX79" fmla="*/ 321017 w 1037297"/>
                  <a:gd name="connsiteY79" fmla="*/ 540754 h 839878"/>
                  <a:gd name="connsiteX80" fmla="*/ 332447 w 1037297"/>
                  <a:gd name="connsiteY80" fmla="*/ 546469 h 839878"/>
                  <a:gd name="connsiteX81" fmla="*/ 336257 w 1037297"/>
                  <a:gd name="connsiteY81" fmla="*/ 552184 h 839878"/>
                  <a:gd name="connsiteX82" fmla="*/ 341972 w 1037297"/>
                  <a:gd name="connsiteY82" fmla="*/ 554089 h 839878"/>
                  <a:gd name="connsiteX83" fmla="*/ 353402 w 1037297"/>
                  <a:gd name="connsiteY83" fmla="*/ 561709 h 839878"/>
                  <a:gd name="connsiteX84" fmla="*/ 359117 w 1037297"/>
                  <a:gd name="connsiteY84" fmla="*/ 565519 h 839878"/>
                  <a:gd name="connsiteX85" fmla="*/ 362927 w 1037297"/>
                  <a:gd name="connsiteY85" fmla="*/ 571234 h 839878"/>
                  <a:gd name="connsiteX86" fmla="*/ 368642 w 1037297"/>
                  <a:gd name="connsiteY86" fmla="*/ 582664 h 839878"/>
                  <a:gd name="connsiteX87" fmla="*/ 364832 w 1037297"/>
                  <a:gd name="connsiteY87" fmla="*/ 609334 h 839878"/>
                  <a:gd name="connsiteX88" fmla="*/ 361022 w 1037297"/>
                  <a:gd name="connsiteY88" fmla="*/ 615049 h 839878"/>
                  <a:gd name="connsiteX89" fmla="*/ 359117 w 1037297"/>
                  <a:gd name="connsiteY89" fmla="*/ 620764 h 839878"/>
                  <a:gd name="connsiteX90" fmla="*/ 355307 w 1037297"/>
                  <a:gd name="connsiteY90" fmla="*/ 626479 h 839878"/>
                  <a:gd name="connsiteX91" fmla="*/ 353402 w 1037297"/>
                  <a:gd name="connsiteY91" fmla="*/ 632194 h 839878"/>
                  <a:gd name="connsiteX92" fmla="*/ 349592 w 1037297"/>
                  <a:gd name="connsiteY92" fmla="*/ 637909 h 839878"/>
                  <a:gd name="connsiteX93" fmla="*/ 332447 w 1037297"/>
                  <a:gd name="connsiteY93" fmla="*/ 704584 h 839878"/>
                  <a:gd name="connsiteX94" fmla="*/ 330542 w 1037297"/>
                  <a:gd name="connsiteY94" fmla="*/ 756019 h 839878"/>
                  <a:gd name="connsiteX95" fmla="*/ 332447 w 1037297"/>
                  <a:gd name="connsiteY95" fmla="*/ 780784 h 839878"/>
                  <a:gd name="connsiteX96" fmla="*/ 334352 w 1037297"/>
                  <a:gd name="connsiteY96" fmla="*/ 786499 h 839878"/>
                  <a:gd name="connsiteX97" fmla="*/ 338162 w 1037297"/>
                  <a:gd name="connsiteY97" fmla="*/ 790309 h 839878"/>
                  <a:gd name="connsiteX98" fmla="*/ 366737 w 1037297"/>
                  <a:gd name="connsiteY98" fmla="*/ 836029 h 839878"/>
                  <a:gd name="connsiteX99" fmla="*/ 389597 w 1037297"/>
                  <a:gd name="connsiteY99" fmla="*/ 837934 h 839878"/>
                  <a:gd name="connsiteX100" fmla="*/ 395312 w 1037297"/>
                  <a:gd name="connsiteY100" fmla="*/ 832219 h 839878"/>
                  <a:gd name="connsiteX101" fmla="*/ 397217 w 1037297"/>
                  <a:gd name="connsiteY101" fmla="*/ 820789 h 839878"/>
                  <a:gd name="connsiteX102" fmla="*/ 399122 w 1037297"/>
                  <a:gd name="connsiteY102" fmla="*/ 815074 h 839878"/>
                  <a:gd name="connsiteX103" fmla="*/ 402932 w 1037297"/>
                  <a:gd name="connsiteY103" fmla="*/ 784594 h 839878"/>
                  <a:gd name="connsiteX104" fmla="*/ 406742 w 1037297"/>
                  <a:gd name="connsiteY104" fmla="*/ 727444 h 839878"/>
                  <a:gd name="connsiteX105" fmla="*/ 412457 w 1037297"/>
                  <a:gd name="connsiteY105" fmla="*/ 716014 h 839878"/>
                  <a:gd name="connsiteX106" fmla="*/ 416267 w 1037297"/>
                  <a:gd name="connsiteY106" fmla="*/ 702679 h 839878"/>
                  <a:gd name="connsiteX107" fmla="*/ 418172 w 1037297"/>
                  <a:gd name="connsiteY107" fmla="*/ 696964 h 839878"/>
                  <a:gd name="connsiteX108" fmla="*/ 420077 w 1037297"/>
                  <a:gd name="connsiteY108" fmla="*/ 683629 h 839878"/>
                  <a:gd name="connsiteX109" fmla="*/ 423887 w 1037297"/>
                  <a:gd name="connsiteY109" fmla="*/ 672199 h 839878"/>
                  <a:gd name="connsiteX110" fmla="*/ 429602 w 1037297"/>
                  <a:gd name="connsiteY110" fmla="*/ 658864 h 839878"/>
                  <a:gd name="connsiteX111" fmla="*/ 439127 w 1037297"/>
                  <a:gd name="connsiteY111" fmla="*/ 647434 h 839878"/>
                  <a:gd name="connsiteX112" fmla="*/ 452462 w 1037297"/>
                  <a:gd name="connsiteY112" fmla="*/ 632194 h 839878"/>
                  <a:gd name="connsiteX113" fmla="*/ 460082 w 1037297"/>
                  <a:gd name="connsiteY113" fmla="*/ 620764 h 839878"/>
                  <a:gd name="connsiteX114" fmla="*/ 463892 w 1037297"/>
                  <a:gd name="connsiteY114" fmla="*/ 609334 h 839878"/>
                  <a:gd name="connsiteX115" fmla="*/ 467702 w 1037297"/>
                  <a:gd name="connsiteY115" fmla="*/ 594094 h 839878"/>
                  <a:gd name="connsiteX116" fmla="*/ 469607 w 1037297"/>
                  <a:gd name="connsiteY116" fmla="*/ 588379 h 839878"/>
                  <a:gd name="connsiteX117" fmla="*/ 509612 w 1037297"/>
                  <a:gd name="connsiteY117" fmla="*/ 582664 h 839878"/>
                  <a:gd name="connsiteX118" fmla="*/ 538187 w 1037297"/>
                  <a:gd name="connsiteY118" fmla="*/ 573139 h 839878"/>
                  <a:gd name="connsiteX119" fmla="*/ 543902 w 1037297"/>
                  <a:gd name="connsiteY119" fmla="*/ 571234 h 839878"/>
                  <a:gd name="connsiteX120" fmla="*/ 549617 w 1037297"/>
                  <a:gd name="connsiteY120" fmla="*/ 569329 h 839878"/>
                  <a:gd name="connsiteX121" fmla="*/ 557237 w 1037297"/>
                  <a:gd name="connsiteY121" fmla="*/ 567424 h 839878"/>
                  <a:gd name="connsiteX122" fmla="*/ 576287 w 1037297"/>
                  <a:gd name="connsiteY122" fmla="*/ 559804 h 839878"/>
                  <a:gd name="connsiteX123" fmla="*/ 587717 w 1037297"/>
                  <a:gd name="connsiteY123" fmla="*/ 555994 h 839878"/>
                  <a:gd name="connsiteX124" fmla="*/ 722972 w 1037297"/>
                  <a:gd name="connsiteY124" fmla="*/ 639814 h 839878"/>
                  <a:gd name="connsiteX125" fmla="*/ 780122 w 1037297"/>
                  <a:gd name="connsiteY125" fmla="*/ 656959 h 839878"/>
                  <a:gd name="connsiteX126" fmla="*/ 791552 w 1037297"/>
                  <a:gd name="connsiteY126" fmla="*/ 651244 h 839878"/>
                  <a:gd name="connsiteX127" fmla="*/ 797267 w 1037297"/>
                  <a:gd name="connsiteY127" fmla="*/ 649339 h 839878"/>
                  <a:gd name="connsiteX128" fmla="*/ 804887 w 1037297"/>
                  <a:gd name="connsiteY128" fmla="*/ 632194 h 839878"/>
                  <a:gd name="connsiteX129" fmla="*/ 802982 w 1037297"/>
                  <a:gd name="connsiteY129" fmla="*/ 607429 h 839878"/>
                  <a:gd name="connsiteX130" fmla="*/ 801077 w 1037297"/>
                  <a:gd name="connsiteY130" fmla="*/ 601714 h 839878"/>
                  <a:gd name="connsiteX131" fmla="*/ 799172 w 1037297"/>
                  <a:gd name="connsiteY131" fmla="*/ 594094 h 839878"/>
                  <a:gd name="connsiteX132" fmla="*/ 785837 w 1037297"/>
                  <a:gd name="connsiteY132" fmla="*/ 576949 h 839878"/>
                  <a:gd name="connsiteX133" fmla="*/ 776312 w 1037297"/>
                  <a:gd name="connsiteY133" fmla="*/ 571234 h 839878"/>
                  <a:gd name="connsiteX134" fmla="*/ 650582 w 1037297"/>
                  <a:gd name="connsiteY134" fmla="*/ 479794 h 839878"/>
                  <a:gd name="connsiteX135" fmla="*/ 646772 w 1037297"/>
                  <a:gd name="connsiteY135" fmla="*/ 462649 h 839878"/>
                  <a:gd name="connsiteX136" fmla="*/ 648677 w 1037297"/>
                  <a:gd name="connsiteY136" fmla="*/ 455029 h 839878"/>
                  <a:gd name="connsiteX137" fmla="*/ 652487 w 1037297"/>
                  <a:gd name="connsiteY137" fmla="*/ 437884 h 839878"/>
                  <a:gd name="connsiteX138" fmla="*/ 656297 w 1037297"/>
                  <a:gd name="connsiteY138" fmla="*/ 432169 h 839878"/>
                  <a:gd name="connsiteX139" fmla="*/ 658202 w 1037297"/>
                  <a:gd name="connsiteY139" fmla="*/ 426454 h 839878"/>
                  <a:gd name="connsiteX140" fmla="*/ 663917 w 1037297"/>
                  <a:gd name="connsiteY140" fmla="*/ 424549 h 839878"/>
                  <a:gd name="connsiteX141" fmla="*/ 673442 w 1037297"/>
                  <a:gd name="connsiteY141" fmla="*/ 413119 h 839878"/>
                  <a:gd name="connsiteX142" fmla="*/ 726782 w 1037297"/>
                  <a:gd name="connsiteY142" fmla="*/ 405499 h 839878"/>
                  <a:gd name="connsiteX143" fmla="*/ 844892 w 1037297"/>
                  <a:gd name="connsiteY143" fmla="*/ 407404 h 839878"/>
                  <a:gd name="connsiteX144" fmla="*/ 873467 w 1037297"/>
                  <a:gd name="connsiteY144" fmla="*/ 409309 h 839878"/>
                  <a:gd name="connsiteX145" fmla="*/ 902042 w 1037297"/>
                  <a:gd name="connsiteY145" fmla="*/ 415024 h 839878"/>
                  <a:gd name="connsiteX146" fmla="*/ 924902 w 1037297"/>
                  <a:gd name="connsiteY146" fmla="*/ 418834 h 839878"/>
                  <a:gd name="connsiteX147" fmla="*/ 953477 w 1037297"/>
                  <a:gd name="connsiteY147" fmla="*/ 424549 h 839878"/>
                  <a:gd name="connsiteX148" fmla="*/ 959192 w 1037297"/>
                  <a:gd name="connsiteY148" fmla="*/ 424549 h 839878"/>
                  <a:gd name="connsiteX149" fmla="*/ 1004912 w 1037297"/>
                  <a:gd name="connsiteY149" fmla="*/ 422644 h 839878"/>
                  <a:gd name="connsiteX150" fmla="*/ 1033487 w 1037297"/>
                  <a:gd name="connsiteY150" fmla="*/ 415024 h 839878"/>
                  <a:gd name="connsiteX151" fmla="*/ 1037297 w 1037297"/>
                  <a:gd name="connsiteY151" fmla="*/ 409309 h 839878"/>
                  <a:gd name="connsiteX152" fmla="*/ 1035392 w 1037297"/>
                  <a:gd name="connsiteY152" fmla="*/ 390259 h 839878"/>
                  <a:gd name="connsiteX153" fmla="*/ 1029677 w 1037297"/>
                  <a:gd name="connsiteY153" fmla="*/ 386449 h 839878"/>
                  <a:gd name="connsiteX154" fmla="*/ 1014437 w 1037297"/>
                  <a:gd name="connsiteY154" fmla="*/ 384544 h 839878"/>
                  <a:gd name="connsiteX155" fmla="*/ 1008722 w 1037297"/>
                  <a:gd name="connsiteY155" fmla="*/ 382639 h 839878"/>
                  <a:gd name="connsiteX156" fmla="*/ 1001102 w 1037297"/>
                  <a:gd name="connsiteY156" fmla="*/ 380734 h 839878"/>
                  <a:gd name="connsiteX157" fmla="*/ 989672 w 1037297"/>
                  <a:gd name="connsiteY157" fmla="*/ 373114 h 839878"/>
                  <a:gd name="connsiteX158" fmla="*/ 978242 w 1037297"/>
                  <a:gd name="connsiteY158" fmla="*/ 369304 h 839878"/>
                  <a:gd name="connsiteX159" fmla="*/ 972527 w 1037297"/>
                  <a:gd name="connsiteY159" fmla="*/ 367399 h 839878"/>
                  <a:gd name="connsiteX160" fmla="*/ 964907 w 1037297"/>
                  <a:gd name="connsiteY160" fmla="*/ 365494 h 839878"/>
                  <a:gd name="connsiteX161" fmla="*/ 959192 w 1037297"/>
                  <a:gd name="connsiteY161" fmla="*/ 363589 h 839878"/>
                  <a:gd name="connsiteX162" fmla="*/ 938237 w 1037297"/>
                  <a:gd name="connsiteY162" fmla="*/ 357874 h 839878"/>
                  <a:gd name="connsiteX163" fmla="*/ 932522 w 1037297"/>
                  <a:gd name="connsiteY163" fmla="*/ 355969 h 839878"/>
                  <a:gd name="connsiteX164" fmla="*/ 827747 w 1037297"/>
                  <a:gd name="connsiteY164" fmla="*/ 357874 h 839878"/>
                  <a:gd name="connsiteX165" fmla="*/ 822032 w 1037297"/>
                  <a:gd name="connsiteY165" fmla="*/ 359779 h 839878"/>
                  <a:gd name="connsiteX166" fmla="*/ 732497 w 1037297"/>
                  <a:gd name="connsiteY166" fmla="*/ 361684 h 839878"/>
                  <a:gd name="connsiteX167" fmla="*/ 719162 w 1037297"/>
                  <a:gd name="connsiteY167" fmla="*/ 365494 h 839878"/>
                  <a:gd name="connsiteX168" fmla="*/ 698207 w 1037297"/>
                  <a:gd name="connsiteY168" fmla="*/ 367399 h 839878"/>
                  <a:gd name="connsiteX169" fmla="*/ 671537 w 1037297"/>
                  <a:gd name="connsiteY169" fmla="*/ 369304 h 839878"/>
                  <a:gd name="connsiteX170" fmla="*/ 671537 w 1037297"/>
                  <a:gd name="connsiteY170" fmla="*/ 369304 h 839878"/>
                  <a:gd name="connsiteX171" fmla="*/ 648677 w 1037297"/>
                  <a:gd name="connsiteY171" fmla="*/ 373114 h 839878"/>
                  <a:gd name="connsiteX172" fmla="*/ 644867 w 1037297"/>
                  <a:gd name="connsiteY172" fmla="*/ 361684 h 839878"/>
                  <a:gd name="connsiteX173" fmla="*/ 642962 w 1037297"/>
                  <a:gd name="connsiteY173" fmla="*/ 355969 h 839878"/>
                  <a:gd name="connsiteX174" fmla="*/ 644867 w 1037297"/>
                  <a:gd name="connsiteY174" fmla="*/ 338824 h 839878"/>
                  <a:gd name="connsiteX175" fmla="*/ 646772 w 1037297"/>
                  <a:gd name="connsiteY175" fmla="*/ 333109 h 839878"/>
                  <a:gd name="connsiteX176" fmla="*/ 663917 w 1037297"/>
                  <a:gd name="connsiteY176" fmla="*/ 323584 h 839878"/>
                  <a:gd name="connsiteX177" fmla="*/ 675347 w 1037297"/>
                  <a:gd name="connsiteY177" fmla="*/ 315964 h 839878"/>
                  <a:gd name="connsiteX178" fmla="*/ 677252 w 1037297"/>
                  <a:gd name="connsiteY178" fmla="*/ 310249 h 839878"/>
                  <a:gd name="connsiteX179" fmla="*/ 682967 w 1037297"/>
                  <a:gd name="connsiteY179" fmla="*/ 308344 h 839878"/>
                  <a:gd name="connsiteX180" fmla="*/ 688682 w 1037297"/>
                  <a:gd name="connsiteY180" fmla="*/ 304534 h 839878"/>
                  <a:gd name="connsiteX181" fmla="*/ 698207 w 1037297"/>
                  <a:gd name="connsiteY181" fmla="*/ 295009 h 839878"/>
                  <a:gd name="connsiteX182" fmla="*/ 707732 w 1037297"/>
                  <a:gd name="connsiteY182" fmla="*/ 283579 h 839878"/>
                  <a:gd name="connsiteX183" fmla="*/ 719162 w 1037297"/>
                  <a:gd name="connsiteY183" fmla="*/ 275959 h 839878"/>
                  <a:gd name="connsiteX184" fmla="*/ 734402 w 1037297"/>
                  <a:gd name="connsiteY184" fmla="*/ 262624 h 839878"/>
                  <a:gd name="connsiteX185" fmla="*/ 743927 w 1037297"/>
                  <a:gd name="connsiteY185" fmla="*/ 251194 h 839878"/>
                  <a:gd name="connsiteX186" fmla="*/ 755357 w 1037297"/>
                  <a:gd name="connsiteY186" fmla="*/ 241669 h 839878"/>
                  <a:gd name="connsiteX187" fmla="*/ 761072 w 1037297"/>
                  <a:gd name="connsiteY187" fmla="*/ 230239 h 839878"/>
                  <a:gd name="connsiteX188" fmla="*/ 762977 w 1037297"/>
                  <a:gd name="connsiteY188" fmla="*/ 224524 h 839878"/>
                  <a:gd name="connsiteX189" fmla="*/ 768692 w 1037297"/>
                  <a:gd name="connsiteY189" fmla="*/ 213094 h 839878"/>
                  <a:gd name="connsiteX190" fmla="*/ 766787 w 1037297"/>
                  <a:gd name="connsiteY190" fmla="*/ 197854 h 839878"/>
                  <a:gd name="connsiteX191" fmla="*/ 761072 w 1037297"/>
                  <a:gd name="connsiteY191" fmla="*/ 195949 h 839878"/>
                  <a:gd name="connsiteX192" fmla="*/ 740117 w 1037297"/>
                  <a:gd name="connsiteY192" fmla="*/ 197854 h 839878"/>
                  <a:gd name="connsiteX193" fmla="*/ 734402 w 1037297"/>
                  <a:gd name="connsiteY193" fmla="*/ 201664 h 839878"/>
                  <a:gd name="connsiteX194" fmla="*/ 722972 w 1037297"/>
                  <a:gd name="connsiteY194" fmla="*/ 205474 h 839878"/>
                  <a:gd name="connsiteX195" fmla="*/ 719162 w 1037297"/>
                  <a:gd name="connsiteY195" fmla="*/ 211189 h 839878"/>
                  <a:gd name="connsiteX196" fmla="*/ 713447 w 1037297"/>
                  <a:gd name="connsiteY196" fmla="*/ 213094 h 839878"/>
                  <a:gd name="connsiteX197" fmla="*/ 707732 w 1037297"/>
                  <a:gd name="connsiteY197" fmla="*/ 216904 h 839878"/>
                  <a:gd name="connsiteX198" fmla="*/ 702017 w 1037297"/>
                  <a:gd name="connsiteY198" fmla="*/ 222619 h 839878"/>
                  <a:gd name="connsiteX199" fmla="*/ 694397 w 1037297"/>
                  <a:gd name="connsiteY199" fmla="*/ 226429 h 839878"/>
                  <a:gd name="connsiteX200" fmla="*/ 652487 w 1037297"/>
                  <a:gd name="connsiteY200" fmla="*/ 255004 h 839878"/>
                  <a:gd name="connsiteX201" fmla="*/ 639152 w 1037297"/>
                  <a:gd name="connsiteY201" fmla="*/ 266434 h 839878"/>
                  <a:gd name="connsiteX202" fmla="*/ 629627 w 1037297"/>
                  <a:gd name="connsiteY202" fmla="*/ 283579 h 839878"/>
                  <a:gd name="connsiteX203" fmla="*/ 604862 w 1037297"/>
                  <a:gd name="connsiteY203" fmla="*/ 289294 h 839878"/>
                  <a:gd name="connsiteX204" fmla="*/ 591527 w 1037297"/>
                  <a:gd name="connsiteY204" fmla="*/ 293104 h 839878"/>
                  <a:gd name="connsiteX205" fmla="*/ 576287 w 1037297"/>
                  <a:gd name="connsiteY205" fmla="*/ 291199 h 839878"/>
                  <a:gd name="connsiteX206" fmla="*/ 564857 w 1037297"/>
                  <a:gd name="connsiteY206" fmla="*/ 287389 h 839878"/>
                  <a:gd name="connsiteX207" fmla="*/ 553427 w 1037297"/>
                  <a:gd name="connsiteY207" fmla="*/ 283579 h 839878"/>
                  <a:gd name="connsiteX208" fmla="*/ 541997 w 1037297"/>
                  <a:gd name="connsiteY208" fmla="*/ 279769 h 839878"/>
                  <a:gd name="connsiteX209" fmla="*/ 536282 w 1037297"/>
                  <a:gd name="connsiteY209" fmla="*/ 277864 h 839878"/>
                  <a:gd name="connsiteX210" fmla="*/ 530567 w 1037297"/>
                  <a:gd name="connsiteY210" fmla="*/ 274054 h 839878"/>
                  <a:gd name="connsiteX211" fmla="*/ 519137 w 1037297"/>
                  <a:gd name="connsiteY211" fmla="*/ 268339 h 839878"/>
                  <a:gd name="connsiteX212" fmla="*/ 511517 w 1037297"/>
                  <a:gd name="connsiteY212" fmla="*/ 256909 h 839878"/>
                  <a:gd name="connsiteX213" fmla="*/ 507707 w 1037297"/>
                  <a:gd name="connsiteY213" fmla="*/ 235954 h 839878"/>
                  <a:gd name="connsiteX214" fmla="*/ 509612 w 1037297"/>
                  <a:gd name="connsiteY214" fmla="*/ 171184 h 839878"/>
                  <a:gd name="connsiteX215" fmla="*/ 508314 w 1037297"/>
                  <a:gd name="connsiteY215" fmla="*/ 73485 h 839878"/>
                  <a:gd name="connsiteX216" fmla="*/ 454116 w 1037297"/>
                  <a:gd name="connsiteY216" fmla="*/ 11248 h 839878"/>
                  <a:gd name="connsiteX217" fmla="*/ 435401 w 1037297"/>
                  <a:gd name="connsiteY217" fmla="*/ 68523 h 839878"/>
                  <a:gd name="connsiteX218" fmla="*/ 427697 w 1037297"/>
                  <a:gd name="connsiteY218" fmla="*/ 137103 h 839878"/>
                  <a:gd name="connsiteX219" fmla="*/ 420077 w 1037297"/>
                  <a:gd name="connsiteY219" fmla="*/ 169279 h 839878"/>
                  <a:gd name="connsiteX220" fmla="*/ 416267 w 1037297"/>
                  <a:gd name="connsiteY220" fmla="*/ 186424 h 839878"/>
                  <a:gd name="connsiteX221" fmla="*/ 420077 w 1037297"/>
                  <a:gd name="connsiteY221" fmla="*/ 207379 h 839878"/>
                  <a:gd name="connsiteX222" fmla="*/ 423887 w 1037297"/>
                  <a:gd name="connsiteY222" fmla="*/ 213094 h 839878"/>
                  <a:gd name="connsiteX223" fmla="*/ 427697 w 1037297"/>
                  <a:gd name="connsiteY223" fmla="*/ 224524 h 839878"/>
                  <a:gd name="connsiteX224" fmla="*/ 425792 w 1037297"/>
                  <a:gd name="connsiteY224" fmla="*/ 251194 h 839878"/>
                  <a:gd name="connsiteX225" fmla="*/ 420077 w 1037297"/>
                  <a:gd name="connsiteY225" fmla="*/ 253099 h 839878"/>
                  <a:gd name="connsiteX226" fmla="*/ 414362 w 1037297"/>
                  <a:gd name="connsiteY226" fmla="*/ 256909 h 839878"/>
                  <a:gd name="connsiteX227" fmla="*/ 423887 w 1037297"/>
                  <a:gd name="connsiteY227" fmla="*/ 253099 h 839878"/>
                  <a:gd name="connsiteX0" fmla="*/ 423887 w 1037297"/>
                  <a:gd name="connsiteY0" fmla="*/ 253099 h 839878"/>
                  <a:gd name="connsiteX1" fmla="*/ 423887 w 1037297"/>
                  <a:gd name="connsiteY1" fmla="*/ 253099 h 839878"/>
                  <a:gd name="connsiteX2" fmla="*/ 397217 w 1037297"/>
                  <a:gd name="connsiteY2" fmla="*/ 262624 h 839878"/>
                  <a:gd name="connsiteX3" fmla="*/ 389597 w 1037297"/>
                  <a:gd name="connsiteY3" fmla="*/ 264529 h 839878"/>
                  <a:gd name="connsiteX4" fmla="*/ 359117 w 1037297"/>
                  <a:gd name="connsiteY4" fmla="*/ 266434 h 839878"/>
                  <a:gd name="connsiteX5" fmla="*/ 353402 w 1037297"/>
                  <a:gd name="connsiteY5" fmla="*/ 270244 h 839878"/>
                  <a:gd name="connsiteX6" fmla="*/ 341972 w 1037297"/>
                  <a:gd name="connsiteY6" fmla="*/ 279769 h 839878"/>
                  <a:gd name="connsiteX7" fmla="*/ 330542 w 1037297"/>
                  <a:gd name="connsiteY7" fmla="*/ 283579 h 839878"/>
                  <a:gd name="connsiteX8" fmla="*/ 315302 w 1037297"/>
                  <a:gd name="connsiteY8" fmla="*/ 289294 h 839878"/>
                  <a:gd name="connsiteX9" fmla="*/ 267677 w 1037297"/>
                  <a:gd name="connsiteY9" fmla="*/ 285484 h 839878"/>
                  <a:gd name="connsiteX10" fmla="*/ 256247 w 1037297"/>
                  <a:gd name="connsiteY10" fmla="*/ 281674 h 839878"/>
                  <a:gd name="connsiteX11" fmla="*/ 244817 w 1037297"/>
                  <a:gd name="connsiteY11" fmla="*/ 277864 h 839878"/>
                  <a:gd name="connsiteX12" fmla="*/ 239102 w 1037297"/>
                  <a:gd name="connsiteY12" fmla="*/ 275959 h 839878"/>
                  <a:gd name="connsiteX13" fmla="*/ 233387 w 1037297"/>
                  <a:gd name="connsiteY13" fmla="*/ 274054 h 839878"/>
                  <a:gd name="connsiteX14" fmla="*/ 221957 w 1037297"/>
                  <a:gd name="connsiteY14" fmla="*/ 272149 h 839878"/>
                  <a:gd name="connsiteX15" fmla="*/ 216242 w 1037297"/>
                  <a:gd name="connsiteY15" fmla="*/ 270244 h 839878"/>
                  <a:gd name="connsiteX16" fmla="*/ 208622 w 1037297"/>
                  <a:gd name="connsiteY16" fmla="*/ 268339 h 839878"/>
                  <a:gd name="connsiteX17" fmla="*/ 197192 w 1037297"/>
                  <a:gd name="connsiteY17" fmla="*/ 264529 h 839878"/>
                  <a:gd name="connsiteX18" fmla="*/ 191477 w 1037297"/>
                  <a:gd name="connsiteY18" fmla="*/ 262624 h 839878"/>
                  <a:gd name="connsiteX19" fmla="*/ 183857 w 1037297"/>
                  <a:gd name="connsiteY19" fmla="*/ 260719 h 839878"/>
                  <a:gd name="connsiteX20" fmla="*/ 172427 w 1037297"/>
                  <a:gd name="connsiteY20" fmla="*/ 255004 h 839878"/>
                  <a:gd name="connsiteX21" fmla="*/ 166712 w 1037297"/>
                  <a:gd name="connsiteY21" fmla="*/ 251194 h 839878"/>
                  <a:gd name="connsiteX22" fmla="*/ 159092 w 1037297"/>
                  <a:gd name="connsiteY22" fmla="*/ 239764 h 839878"/>
                  <a:gd name="connsiteX23" fmla="*/ 147662 w 1037297"/>
                  <a:gd name="connsiteY23" fmla="*/ 235954 h 839878"/>
                  <a:gd name="connsiteX24" fmla="*/ 141947 w 1037297"/>
                  <a:gd name="connsiteY24" fmla="*/ 232144 h 839878"/>
                  <a:gd name="connsiteX25" fmla="*/ 136232 w 1037297"/>
                  <a:gd name="connsiteY25" fmla="*/ 230239 h 839878"/>
                  <a:gd name="connsiteX26" fmla="*/ 119087 w 1037297"/>
                  <a:gd name="connsiteY26" fmla="*/ 226429 h 839878"/>
                  <a:gd name="connsiteX27" fmla="*/ 113372 w 1037297"/>
                  <a:gd name="connsiteY27" fmla="*/ 220714 h 839878"/>
                  <a:gd name="connsiteX28" fmla="*/ 103847 w 1037297"/>
                  <a:gd name="connsiteY28" fmla="*/ 203569 h 839878"/>
                  <a:gd name="connsiteX29" fmla="*/ 86702 w 1037297"/>
                  <a:gd name="connsiteY29" fmla="*/ 195949 h 839878"/>
                  <a:gd name="connsiteX30" fmla="*/ 80987 w 1037297"/>
                  <a:gd name="connsiteY30" fmla="*/ 194044 h 839878"/>
                  <a:gd name="connsiteX31" fmla="*/ 61937 w 1037297"/>
                  <a:gd name="connsiteY31" fmla="*/ 197854 h 839878"/>
                  <a:gd name="connsiteX32" fmla="*/ 56222 w 1037297"/>
                  <a:gd name="connsiteY32" fmla="*/ 201664 h 839878"/>
                  <a:gd name="connsiteX33" fmla="*/ 52412 w 1037297"/>
                  <a:gd name="connsiteY33" fmla="*/ 207379 h 839878"/>
                  <a:gd name="connsiteX34" fmla="*/ 48602 w 1037297"/>
                  <a:gd name="connsiteY34" fmla="*/ 218809 h 839878"/>
                  <a:gd name="connsiteX35" fmla="*/ 52412 w 1037297"/>
                  <a:gd name="connsiteY35" fmla="*/ 256909 h 839878"/>
                  <a:gd name="connsiteX36" fmla="*/ 56222 w 1037297"/>
                  <a:gd name="connsiteY36" fmla="*/ 262624 h 839878"/>
                  <a:gd name="connsiteX37" fmla="*/ 61937 w 1037297"/>
                  <a:gd name="connsiteY37" fmla="*/ 266434 h 839878"/>
                  <a:gd name="connsiteX38" fmla="*/ 65747 w 1037297"/>
                  <a:gd name="connsiteY38" fmla="*/ 272149 h 839878"/>
                  <a:gd name="connsiteX39" fmla="*/ 82892 w 1037297"/>
                  <a:gd name="connsiteY39" fmla="*/ 281674 h 839878"/>
                  <a:gd name="connsiteX40" fmla="*/ 105752 w 1037297"/>
                  <a:gd name="connsiteY40" fmla="*/ 283579 h 839878"/>
                  <a:gd name="connsiteX41" fmla="*/ 126707 w 1037297"/>
                  <a:gd name="connsiteY41" fmla="*/ 289294 h 839878"/>
                  <a:gd name="connsiteX42" fmla="*/ 132422 w 1037297"/>
                  <a:gd name="connsiteY42" fmla="*/ 291199 h 839878"/>
                  <a:gd name="connsiteX43" fmla="*/ 138137 w 1037297"/>
                  <a:gd name="connsiteY43" fmla="*/ 296914 h 839878"/>
                  <a:gd name="connsiteX44" fmla="*/ 145757 w 1037297"/>
                  <a:gd name="connsiteY44" fmla="*/ 298819 h 839878"/>
                  <a:gd name="connsiteX45" fmla="*/ 168617 w 1037297"/>
                  <a:gd name="connsiteY45" fmla="*/ 302629 h 839878"/>
                  <a:gd name="connsiteX46" fmla="*/ 193382 w 1037297"/>
                  <a:gd name="connsiteY46" fmla="*/ 308344 h 839878"/>
                  <a:gd name="connsiteX47" fmla="*/ 210527 w 1037297"/>
                  <a:gd name="connsiteY47" fmla="*/ 314059 h 839878"/>
                  <a:gd name="connsiteX48" fmla="*/ 216242 w 1037297"/>
                  <a:gd name="connsiteY48" fmla="*/ 315964 h 839878"/>
                  <a:gd name="connsiteX49" fmla="*/ 231482 w 1037297"/>
                  <a:gd name="connsiteY49" fmla="*/ 319774 h 839878"/>
                  <a:gd name="connsiteX50" fmla="*/ 250532 w 1037297"/>
                  <a:gd name="connsiteY50" fmla="*/ 325489 h 839878"/>
                  <a:gd name="connsiteX51" fmla="*/ 256247 w 1037297"/>
                  <a:gd name="connsiteY51" fmla="*/ 329299 h 839878"/>
                  <a:gd name="connsiteX52" fmla="*/ 269582 w 1037297"/>
                  <a:gd name="connsiteY52" fmla="*/ 344539 h 839878"/>
                  <a:gd name="connsiteX53" fmla="*/ 275297 w 1037297"/>
                  <a:gd name="connsiteY53" fmla="*/ 363589 h 839878"/>
                  <a:gd name="connsiteX54" fmla="*/ 277202 w 1037297"/>
                  <a:gd name="connsiteY54" fmla="*/ 369304 h 839878"/>
                  <a:gd name="connsiteX55" fmla="*/ 279107 w 1037297"/>
                  <a:gd name="connsiteY55" fmla="*/ 375019 h 839878"/>
                  <a:gd name="connsiteX56" fmla="*/ 281012 w 1037297"/>
                  <a:gd name="connsiteY56" fmla="*/ 399784 h 839878"/>
                  <a:gd name="connsiteX57" fmla="*/ 282917 w 1037297"/>
                  <a:gd name="connsiteY57" fmla="*/ 405499 h 839878"/>
                  <a:gd name="connsiteX58" fmla="*/ 281012 w 1037297"/>
                  <a:gd name="connsiteY58" fmla="*/ 424549 h 839878"/>
                  <a:gd name="connsiteX59" fmla="*/ 279107 w 1037297"/>
                  <a:gd name="connsiteY59" fmla="*/ 434074 h 839878"/>
                  <a:gd name="connsiteX60" fmla="*/ 265772 w 1037297"/>
                  <a:gd name="connsiteY60" fmla="*/ 447409 h 839878"/>
                  <a:gd name="connsiteX61" fmla="*/ 254342 w 1037297"/>
                  <a:gd name="connsiteY61" fmla="*/ 455029 h 839878"/>
                  <a:gd name="connsiteX62" fmla="*/ 242912 w 1037297"/>
                  <a:gd name="connsiteY62" fmla="*/ 458839 h 839878"/>
                  <a:gd name="connsiteX63" fmla="*/ 128612 w 1037297"/>
                  <a:gd name="connsiteY63" fmla="*/ 458839 h 839878"/>
                  <a:gd name="connsiteX64" fmla="*/ 122897 w 1037297"/>
                  <a:gd name="connsiteY64" fmla="*/ 460744 h 839878"/>
                  <a:gd name="connsiteX65" fmla="*/ 107657 w 1037297"/>
                  <a:gd name="connsiteY65" fmla="*/ 462649 h 839878"/>
                  <a:gd name="connsiteX66" fmla="*/ 90512 w 1037297"/>
                  <a:gd name="connsiteY66" fmla="*/ 468364 h 839878"/>
                  <a:gd name="connsiteX67" fmla="*/ 84797 w 1037297"/>
                  <a:gd name="connsiteY67" fmla="*/ 470269 h 839878"/>
                  <a:gd name="connsiteX68" fmla="*/ 79082 w 1037297"/>
                  <a:gd name="connsiteY68" fmla="*/ 474079 h 839878"/>
                  <a:gd name="connsiteX69" fmla="*/ 67652 w 1037297"/>
                  <a:gd name="connsiteY69" fmla="*/ 475984 h 839878"/>
                  <a:gd name="connsiteX70" fmla="*/ 29552 w 1037297"/>
                  <a:gd name="connsiteY70" fmla="*/ 477889 h 839878"/>
                  <a:gd name="connsiteX71" fmla="*/ 18122 w 1037297"/>
                  <a:gd name="connsiteY71" fmla="*/ 483604 h 839878"/>
                  <a:gd name="connsiteX72" fmla="*/ 8597 w 1037297"/>
                  <a:gd name="connsiteY72" fmla="*/ 493129 h 839878"/>
                  <a:gd name="connsiteX73" fmla="*/ 6692 w 1037297"/>
                  <a:gd name="connsiteY73" fmla="*/ 498844 h 839878"/>
                  <a:gd name="connsiteX74" fmla="*/ 2882 w 1037297"/>
                  <a:gd name="connsiteY74" fmla="*/ 504559 h 839878"/>
                  <a:gd name="connsiteX75" fmla="*/ 14312 w 1037297"/>
                  <a:gd name="connsiteY75" fmla="*/ 540754 h 839878"/>
                  <a:gd name="connsiteX76" fmla="*/ 147662 w 1037297"/>
                  <a:gd name="connsiteY76" fmla="*/ 540754 h 839878"/>
                  <a:gd name="connsiteX77" fmla="*/ 155282 w 1037297"/>
                  <a:gd name="connsiteY77" fmla="*/ 538849 h 839878"/>
                  <a:gd name="connsiteX78" fmla="*/ 305777 w 1037297"/>
                  <a:gd name="connsiteY78" fmla="*/ 533134 h 839878"/>
                  <a:gd name="connsiteX79" fmla="*/ 321017 w 1037297"/>
                  <a:gd name="connsiteY79" fmla="*/ 540754 h 839878"/>
                  <a:gd name="connsiteX80" fmla="*/ 332447 w 1037297"/>
                  <a:gd name="connsiteY80" fmla="*/ 546469 h 839878"/>
                  <a:gd name="connsiteX81" fmla="*/ 336257 w 1037297"/>
                  <a:gd name="connsiteY81" fmla="*/ 552184 h 839878"/>
                  <a:gd name="connsiteX82" fmla="*/ 341972 w 1037297"/>
                  <a:gd name="connsiteY82" fmla="*/ 554089 h 839878"/>
                  <a:gd name="connsiteX83" fmla="*/ 353402 w 1037297"/>
                  <a:gd name="connsiteY83" fmla="*/ 561709 h 839878"/>
                  <a:gd name="connsiteX84" fmla="*/ 359117 w 1037297"/>
                  <a:gd name="connsiteY84" fmla="*/ 565519 h 839878"/>
                  <a:gd name="connsiteX85" fmla="*/ 362927 w 1037297"/>
                  <a:gd name="connsiteY85" fmla="*/ 571234 h 839878"/>
                  <a:gd name="connsiteX86" fmla="*/ 368642 w 1037297"/>
                  <a:gd name="connsiteY86" fmla="*/ 582664 h 839878"/>
                  <a:gd name="connsiteX87" fmla="*/ 364832 w 1037297"/>
                  <a:gd name="connsiteY87" fmla="*/ 609334 h 839878"/>
                  <a:gd name="connsiteX88" fmla="*/ 361022 w 1037297"/>
                  <a:gd name="connsiteY88" fmla="*/ 615049 h 839878"/>
                  <a:gd name="connsiteX89" fmla="*/ 359117 w 1037297"/>
                  <a:gd name="connsiteY89" fmla="*/ 620764 h 839878"/>
                  <a:gd name="connsiteX90" fmla="*/ 355307 w 1037297"/>
                  <a:gd name="connsiteY90" fmla="*/ 626479 h 839878"/>
                  <a:gd name="connsiteX91" fmla="*/ 353402 w 1037297"/>
                  <a:gd name="connsiteY91" fmla="*/ 632194 h 839878"/>
                  <a:gd name="connsiteX92" fmla="*/ 349592 w 1037297"/>
                  <a:gd name="connsiteY92" fmla="*/ 637909 h 839878"/>
                  <a:gd name="connsiteX93" fmla="*/ 332447 w 1037297"/>
                  <a:gd name="connsiteY93" fmla="*/ 704584 h 839878"/>
                  <a:gd name="connsiteX94" fmla="*/ 330542 w 1037297"/>
                  <a:gd name="connsiteY94" fmla="*/ 756019 h 839878"/>
                  <a:gd name="connsiteX95" fmla="*/ 332447 w 1037297"/>
                  <a:gd name="connsiteY95" fmla="*/ 780784 h 839878"/>
                  <a:gd name="connsiteX96" fmla="*/ 334352 w 1037297"/>
                  <a:gd name="connsiteY96" fmla="*/ 786499 h 839878"/>
                  <a:gd name="connsiteX97" fmla="*/ 338162 w 1037297"/>
                  <a:gd name="connsiteY97" fmla="*/ 790309 h 839878"/>
                  <a:gd name="connsiteX98" fmla="*/ 366737 w 1037297"/>
                  <a:gd name="connsiteY98" fmla="*/ 836029 h 839878"/>
                  <a:gd name="connsiteX99" fmla="*/ 389597 w 1037297"/>
                  <a:gd name="connsiteY99" fmla="*/ 837934 h 839878"/>
                  <a:gd name="connsiteX100" fmla="*/ 395312 w 1037297"/>
                  <a:gd name="connsiteY100" fmla="*/ 832219 h 839878"/>
                  <a:gd name="connsiteX101" fmla="*/ 397217 w 1037297"/>
                  <a:gd name="connsiteY101" fmla="*/ 820789 h 839878"/>
                  <a:gd name="connsiteX102" fmla="*/ 402932 w 1037297"/>
                  <a:gd name="connsiteY102" fmla="*/ 784594 h 839878"/>
                  <a:gd name="connsiteX103" fmla="*/ 406742 w 1037297"/>
                  <a:gd name="connsiteY103" fmla="*/ 727444 h 839878"/>
                  <a:gd name="connsiteX104" fmla="*/ 412457 w 1037297"/>
                  <a:gd name="connsiteY104" fmla="*/ 716014 h 839878"/>
                  <a:gd name="connsiteX105" fmla="*/ 416267 w 1037297"/>
                  <a:gd name="connsiteY105" fmla="*/ 702679 h 839878"/>
                  <a:gd name="connsiteX106" fmla="*/ 418172 w 1037297"/>
                  <a:gd name="connsiteY106" fmla="*/ 696964 h 839878"/>
                  <a:gd name="connsiteX107" fmla="*/ 420077 w 1037297"/>
                  <a:gd name="connsiteY107" fmla="*/ 683629 h 839878"/>
                  <a:gd name="connsiteX108" fmla="*/ 423887 w 1037297"/>
                  <a:gd name="connsiteY108" fmla="*/ 672199 h 839878"/>
                  <a:gd name="connsiteX109" fmla="*/ 429602 w 1037297"/>
                  <a:gd name="connsiteY109" fmla="*/ 658864 h 839878"/>
                  <a:gd name="connsiteX110" fmla="*/ 439127 w 1037297"/>
                  <a:gd name="connsiteY110" fmla="*/ 647434 h 839878"/>
                  <a:gd name="connsiteX111" fmla="*/ 452462 w 1037297"/>
                  <a:gd name="connsiteY111" fmla="*/ 632194 h 839878"/>
                  <a:gd name="connsiteX112" fmla="*/ 460082 w 1037297"/>
                  <a:gd name="connsiteY112" fmla="*/ 620764 h 839878"/>
                  <a:gd name="connsiteX113" fmla="*/ 463892 w 1037297"/>
                  <a:gd name="connsiteY113" fmla="*/ 609334 h 839878"/>
                  <a:gd name="connsiteX114" fmla="*/ 467702 w 1037297"/>
                  <a:gd name="connsiteY114" fmla="*/ 594094 h 839878"/>
                  <a:gd name="connsiteX115" fmla="*/ 469607 w 1037297"/>
                  <a:gd name="connsiteY115" fmla="*/ 588379 h 839878"/>
                  <a:gd name="connsiteX116" fmla="*/ 509612 w 1037297"/>
                  <a:gd name="connsiteY116" fmla="*/ 582664 h 839878"/>
                  <a:gd name="connsiteX117" fmla="*/ 538187 w 1037297"/>
                  <a:gd name="connsiteY117" fmla="*/ 573139 h 839878"/>
                  <a:gd name="connsiteX118" fmla="*/ 543902 w 1037297"/>
                  <a:gd name="connsiteY118" fmla="*/ 571234 h 839878"/>
                  <a:gd name="connsiteX119" fmla="*/ 549617 w 1037297"/>
                  <a:gd name="connsiteY119" fmla="*/ 569329 h 839878"/>
                  <a:gd name="connsiteX120" fmla="*/ 557237 w 1037297"/>
                  <a:gd name="connsiteY120" fmla="*/ 567424 h 839878"/>
                  <a:gd name="connsiteX121" fmla="*/ 576287 w 1037297"/>
                  <a:gd name="connsiteY121" fmla="*/ 559804 h 839878"/>
                  <a:gd name="connsiteX122" fmla="*/ 587717 w 1037297"/>
                  <a:gd name="connsiteY122" fmla="*/ 555994 h 839878"/>
                  <a:gd name="connsiteX123" fmla="*/ 722972 w 1037297"/>
                  <a:gd name="connsiteY123" fmla="*/ 639814 h 839878"/>
                  <a:gd name="connsiteX124" fmla="*/ 780122 w 1037297"/>
                  <a:gd name="connsiteY124" fmla="*/ 656959 h 839878"/>
                  <a:gd name="connsiteX125" fmla="*/ 791552 w 1037297"/>
                  <a:gd name="connsiteY125" fmla="*/ 651244 h 839878"/>
                  <a:gd name="connsiteX126" fmla="*/ 797267 w 1037297"/>
                  <a:gd name="connsiteY126" fmla="*/ 649339 h 839878"/>
                  <a:gd name="connsiteX127" fmla="*/ 804887 w 1037297"/>
                  <a:gd name="connsiteY127" fmla="*/ 632194 h 839878"/>
                  <a:gd name="connsiteX128" fmla="*/ 802982 w 1037297"/>
                  <a:gd name="connsiteY128" fmla="*/ 607429 h 839878"/>
                  <a:gd name="connsiteX129" fmla="*/ 801077 w 1037297"/>
                  <a:gd name="connsiteY129" fmla="*/ 601714 h 839878"/>
                  <a:gd name="connsiteX130" fmla="*/ 799172 w 1037297"/>
                  <a:gd name="connsiteY130" fmla="*/ 594094 h 839878"/>
                  <a:gd name="connsiteX131" fmla="*/ 785837 w 1037297"/>
                  <a:gd name="connsiteY131" fmla="*/ 576949 h 839878"/>
                  <a:gd name="connsiteX132" fmla="*/ 776312 w 1037297"/>
                  <a:gd name="connsiteY132" fmla="*/ 571234 h 839878"/>
                  <a:gd name="connsiteX133" fmla="*/ 650582 w 1037297"/>
                  <a:gd name="connsiteY133" fmla="*/ 479794 h 839878"/>
                  <a:gd name="connsiteX134" fmla="*/ 646772 w 1037297"/>
                  <a:gd name="connsiteY134" fmla="*/ 462649 h 839878"/>
                  <a:gd name="connsiteX135" fmla="*/ 648677 w 1037297"/>
                  <a:gd name="connsiteY135" fmla="*/ 455029 h 839878"/>
                  <a:gd name="connsiteX136" fmla="*/ 652487 w 1037297"/>
                  <a:gd name="connsiteY136" fmla="*/ 437884 h 839878"/>
                  <a:gd name="connsiteX137" fmla="*/ 656297 w 1037297"/>
                  <a:gd name="connsiteY137" fmla="*/ 432169 h 839878"/>
                  <a:gd name="connsiteX138" fmla="*/ 658202 w 1037297"/>
                  <a:gd name="connsiteY138" fmla="*/ 426454 h 839878"/>
                  <a:gd name="connsiteX139" fmla="*/ 663917 w 1037297"/>
                  <a:gd name="connsiteY139" fmla="*/ 424549 h 839878"/>
                  <a:gd name="connsiteX140" fmla="*/ 673442 w 1037297"/>
                  <a:gd name="connsiteY140" fmla="*/ 413119 h 839878"/>
                  <a:gd name="connsiteX141" fmla="*/ 726782 w 1037297"/>
                  <a:gd name="connsiteY141" fmla="*/ 405499 h 839878"/>
                  <a:gd name="connsiteX142" fmla="*/ 844892 w 1037297"/>
                  <a:gd name="connsiteY142" fmla="*/ 407404 h 839878"/>
                  <a:gd name="connsiteX143" fmla="*/ 873467 w 1037297"/>
                  <a:gd name="connsiteY143" fmla="*/ 409309 h 839878"/>
                  <a:gd name="connsiteX144" fmla="*/ 902042 w 1037297"/>
                  <a:gd name="connsiteY144" fmla="*/ 415024 h 839878"/>
                  <a:gd name="connsiteX145" fmla="*/ 924902 w 1037297"/>
                  <a:gd name="connsiteY145" fmla="*/ 418834 h 839878"/>
                  <a:gd name="connsiteX146" fmla="*/ 953477 w 1037297"/>
                  <a:gd name="connsiteY146" fmla="*/ 424549 h 839878"/>
                  <a:gd name="connsiteX147" fmla="*/ 959192 w 1037297"/>
                  <a:gd name="connsiteY147" fmla="*/ 424549 h 839878"/>
                  <a:gd name="connsiteX148" fmla="*/ 1004912 w 1037297"/>
                  <a:gd name="connsiteY148" fmla="*/ 422644 h 839878"/>
                  <a:gd name="connsiteX149" fmla="*/ 1033487 w 1037297"/>
                  <a:gd name="connsiteY149" fmla="*/ 415024 h 839878"/>
                  <a:gd name="connsiteX150" fmla="*/ 1037297 w 1037297"/>
                  <a:gd name="connsiteY150" fmla="*/ 409309 h 839878"/>
                  <a:gd name="connsiteX151" fmla="*/ 1035392 w 1037297"/>
                  <a:gd name="connsiteY151" fmla="*/ 390259 h 839878"/>
                  <a:gd name="connsiteX152" fmla="*/ 1029677 w 1037297"/>
                  <a:gd name="connsiteY152" fmla="*/ 386449 h 839878"/>
                  <a:gd name="connsiteX153" fmla="*/ 1014437 w 1037297"/>
                  <a:gd name="connsiteY153" fmla="*/ 384544 h 839878"/>
                  <a:gd name="connsiteX154" fmla="*/ 1008722 w 1037297"/>
                  <a:gd name="connsiteY154" fmla="*/ 382639 h 839878"/>
                  <a:gd name="connsiteX155" fmla="*/ 1001102 w 1037297"/>
                  <a:gd name="connsiteY155" fmla="*/ 380734 h 839878"/>
                  <a:gd name="connsiteX156" fmla="*/ 989672 w 1037297"/>
                  <a:gd name="connsiteY156" fmla="*/ 373114 h 839878"/>
                  <a:gd name="connsiteX157" fmla="*/ 978242 w 1037297"/>
                  <a:gd name="connsiteY157" fmla="*/ 369304 h 839878"/>
                  <a:gd name="connsiteX158" fmla="*/ 972527 w 1037297"/>
                  <a:gd name="connsiteY158" fmla="*/ 367399 h 839878"/>
                  <a:gd name="connsiteX159" fmla="*/ 964907 w 1037297"/>
                  <a:gd name="connsiteY159" fmla="*/ 365494 h 839878"/>
                  <a:gd name="connsiteX160" fmla="*/ 959192 w 1037297"/>
                  <a:gd name="connsiteY160" fmla="*/ 363589 h 839878"/>
                  <a:gd name="connsiteX161" fmla="*/ 938237 w 1037297"/>
                  <a:gd name="connsiteY161" fmla="*/ 357874 h 839878"/>
                  <a:gd name="connsiteX162" fmla="*/ 932522 w 1037297"/>
                  <a:gd name="connsiteY162" fmla="*/ 355969 h 839878"/>
                  <a:gd name="connsiteX163" fmla="*/ 827747 w 1037297"/>
                  <a:gd name="connsiteY163" fmla="*/ 357874 h 839878"/>
                  <a:gd name="connsiteX164" fmla="*/ 822032 w 1037297"/>
                  <a:gd name="connsiteY164" fmla="*/ 359779 h 839878"/>
                  <a:gd name="connsiteX165" fmla="*/ 732497 w 1037297"/>
                  <a:gd name="connsiteY165" fmla="*/ 361684 h 839878"/>
                  <a:gd name="connsiteX166" fmla="*/ 719162 w 1037297"/>
                  <a:gd name="connsiteY166" fmla="*/ 365494 h 839878"/>
                  <a:gd name="connsiteX167" fmla="*/ 698207 w 1037297"/>
                  <a:gd name="connsiteY167" fmla="*/ 367399 h 839878"/>
                  <a:gd name="connsiteX168" fmla="*/ 671537 w 1037297"/>
                  <a:gd name="connsiteY168" fmla="*/ 369304 h 839878"/>
                  <a:gd name="connsiteX169" fmla="*/ 671537 w 1037297"/>
                  <a:gd name="connsiteY169" fmla="*/ 369304 h 839878"/>
                  <a:gd name="connsiteX170" fmla="*/ 648677 w 1037297"/>
                  <a:gd name="connsiteY170" fmla="*/ 373114 h 839878"/>
                  <a:gd name="connsiteX171" fmla="*/ 644867 w 1037297"/>
                  <a:gd name="connsiteY171" fmla="*/ 361684 h 839878"/>
                  <a:gd name="connsiteX172" fmla="*/ 642962 w 1037297"/>
                  <a:gd name="connsiteY172" fmla="*/ 355969 h 839878"/>
                  <a:gd name="connsiteX173" fmla="*/ 644867 w 1037297"/>
                  <a:gd name="connsiteY173" fmla="*/ 338824 h 839878"/>
                  <a:gd name="connsiteX174" fmla="*/ 646772 w 1037297"/>
                  <a:gd name="connsiteY174" fmla="*/ 333109 h 839878"/>
                  <a:gd name="connsiteX175" fmla="*/ 663917 w 1037297"/>
                  <a:gd name="connsiteY175" fmla="*/ 323584 h 839878"/>
                  <a:gd name="connsiteX176" fmla="*/ 675347 w 1037297"/>
                  <a:gd name="connsiteY176" fmla="*/ 315964 h 839878"/>
                  <a:gd name="connsiteX177" fmla="*/ 677252 w 1037297"/>
                  <a:gd name="connsiteY177" fmla="*/ 310249 h 839878"/>
                  <a:gd name="connsiteX178" fmla="*/ 682967 w 1037297"/>
                  <a:gd name="connsiteY178" fmla="*/ 308344 h 839878"/>
                  <a:gd name="connsiteX179" fmla="*/ 688682 w 1037297"/>
                  <a:gd name="connsiteY179" fmla="*/ 304534 h 839878"/>
                  <a:gd name="connsiteX180" fmla="*/ 698207 w 1037297"/>
                  <a:gd name="connsiteY180" fmla="*/ 295009 h 839878"/>
                  <a:gd name="connsiteX181" fmla="*/ 707732 w 1037297"/>
                  <a:gd name="connsiteY181" fmla="*/ 283579 h 839878"/>
                  <a:gd name="connsiteX182" fmla="*/ 719162 w 1037297"/>
                  <a:gd name="connsiteY182" fmla="*/ 275959 h 839878"/>
                  <a:gd name="connsiteX183" fmla="*/ 734402 w 1037297"/>
                  <a:gd name="connsiteY183" fmla="*/ 262624 h 839878"/>
                  <a:gd name="connsiteX184" fmla="*/ 743927 w 1037297"/>
                  <a:gd name="connsiteY184" fmla="*/ 251194 h 839878"/>
                  <a:gd name="connsiteX185" fmla="*/ 755357 w 1037297"/>
                  <a:gd name="connsiteY185" fmla="*/ 241669 h 839878"/>
                  <a:gd name="connsiteX186" fmla="*/ 761072 w 1037297"/>
                  <a:gd name="connsiteY186" fmla="*/ 230239 h 839878"/>
                  <a:gd name="connsiteX187" fmla="*/ 762977 w 1037297"/>
                  <a:gd name="connsiteY187" fmla="*/ 224524 h 839878"/>
                  <a:gd name="connsiteX188" fmla="*/ 768692 w 1037297"/>
                  <a:gd name="connsiteY188" fmla="*/ 213094 h 839878"/>
                  <a:gd name="connsiteX189" fmla="*/ 766787 w 1037297"/>
                  <a:gd name="connsiteY189" fmla="*/ 197854 h 839878"/>
                  <a:gd name="connsiteX190" fmla="*/ 761072 w 1037297"/>
                  <a:gd name="connsiteY190" fmla="*/ 195949 h 839878"/>
                  <a:gd name="connsiteX191" fmla="*/ 740117 w 1037297"/>
                  <a:gd name="connsiteY191" fmla="*/ 197854 h 839878"/>
                  <a:gd name="connsiteX192" fmla="*/ 734402 w 1037297"/>
                  <a:gd name="connsiteY192" fmla="*/ 201664 h 839878"/>
                  <a:gd name="connsiteX193" fmla="*/ 722972 w 1037297"/>
                  <a:gd name="connsiteY193" fmla="*/ 205474 h 839878"/>
                  <a:gd name="connsiteX194" fmla="*/ 719162 w 1037297"/>
                  <a:gd name="connsiteY194" fmla="*/ 211189 h 839878"/>
                  <a:gd name="connsiteX195" fmla="*/ 713447 w 1037297"/>
                  <a:gd name="connsiteY195" fmla="*/ 213094 h 839878"/>
                  <a:gd name="connsiteX196" fmla="*/ 707732 w 1037297"/>
                  <a:gd name="connsiteY196" fmla="*/ 216904 h 839878"/>
                  <a:gd name="connsiteX197" fmla="*/ 702017 w 1037297"/>
                  <a:gd name="connsiteY197" fmla="*/ 222619 h 839878"/>
                  <a:gd name="connsiteX198" fmla="*/ 694397 w 1037297"/>
                  <a:gd name="connsiteY198" fmla="*/ 226429 h 839878"/>
                  <a:gd name="connsiteX199" fmla="*/ 652487 w 1037297"/>
                  <a:gd name="connsiteY199" fmla="*/ 255004 h 839878"/>
                  <a:gd name="connsiteX200" fmla="*/ 639152 w 1037297"/>
                  <a:gd name="connsiteY200" fmla="*/ 266434 h 839878"/>
                  <a:gd name="connsiteX201" fmla="*/ 629627 w 1037297"/>
                  <a:gd name="connsiteY201" fmla="*/ 283579 h 839878"/>
                  <a:gd name="connsiteX202" fmla="*/ 604862 w 1037297"/>
                  <a:gd name="connsiteY202" fmla="*/ 289294 h 839878"/>
                  <a:gd name="connsiteX203" fmla="*/ 591527 w 1037297"/>
                  <a:gd name="connsiteY203" fmla="*/ 293104 h 839878"/>
                  <a:gd name="connsiteX204" fmla="*/ 576287 w 1037297"/>
                  <a:gd name="connsiteY204" fmla="*/ 291199 h 839878"/>
                  <a:gd name="connsiteX205" fmla="*/ 564857 w 1037297"/>
                  <a:gd name="connsiteY205" fmla="*/ 287389 h 839878"/>
                  <a:gd name="connsiteX206" fmla="*/ 553427 w 1037297"/>
                  <a:gd name="connsiteY206" fmla="*/ 283579 h 839878"/>
                  <a:gd name="connsiteX207" fmla="*/ 541997 w 1037297"/>
                  <a:gd name="connsiteY207" fmla="*/ 279769 h 839878"/>
                  <a:gd name="connsiteX208" fmla="*/ 536282 w 1037297"/>
                  <a:gd name="connsiteY208" fmla="*/ 277864 h 839878"/>
                  <a:gd name="connsiteX209" fmla="*/ 530567 w 1037297"/>
                  <a:gd name="connsiteY209" fmla="*/ 274054 h 839878"/>
                  <a:gd name="connsiteX210" fmla="*/ 519137 w 1037297"/>
                  <a:gd name="connsiteY210" fmla="*/ 268339 h 839878"/>
                  <a:gd name="connsiteX211" fmla="*/ 511517 w 1037297"/>
                  <a:gd name="connsiteY211" fmla="*/ 256909 h 839878"/>
                  <a:gd name="connsiteX212" fmla="*/ 507707 w 1037297"/>
                  <a:gd name="connsiteY212" fmla="*/ 235954 h 839878"/>
                  <a:gd name="connsiteX213" fmla="*/ 509612 w 1037297"/>
                  <a:gd name="connsiteY213" fmla="*/ 171184 h 839878"/>
                  <a:gd name="connsiteX214" fmla="*/ 508314 w 1037297"/>
                  <a:gd name="connsiteY214" fmla="*/ 73485 h 839878"/>
                  <a:gd name="connsiteX215" fmla="*/ 454116 w 1037297"/>
                  <a:gd name="connsiteY215" fmla="*/ 11248 h 839878"/>
                  <a:gd name="connsiteX216" fmla="*/ 435401 w 1037297"/>
                  <a:gd name="connsiteY216" fmla="*/ 68523 h 839878"/>
                  <a:gd name="connsiteX217" fmla="*/ 427697 w 1037297"/>
                  <a:gd name="connsiteY217" fmla="*/ 137103 h 839878"/>
                  <a:gd name="connsiteX218" fmla="*/ 420077 w 1037297"/>
                  <a:gd name="connsiteY218" fmla="*/ 169279 h 839878"/>
                  <a:gd name="connsiteX219" fmla="*/ 416267 w 1037297"/>
                  <a:gd name="connsiteY219" fmla="*/ 186424 h 839878"/>
                  <a:gd name="connsiteX220" fmla="*/ 420077 w 1037297"/>
                  <a:gd name="connsiteY220" fmla="*/ 207379 h 839878"/>
                  <a:gd name="connsiteX221" fmla="*/ 423887 w 1037297"/>
                  <a:gd name="connsiteY221" fmla="*/ 213094 h 839878"/>
                  <a:gd name="connsiteX222" fmla="*/ 427697 w 1037297"/>
                  <a:gd name="connsiteY222" fmla="*/ 224524 h 839878"/>
                  <a:gd name="connsiteX223" fmla="*/ 425792 w 1037297"/>
                  <a:gd name="connsiteY223" fmla="*/ 251194 h 839878"/>
                  <a:gd name="connsiteX224" fmla="*/ 420077 w 1037297"/>
                  <a:gd name="connsiteY224" fmla="*/ 253099 h 839878"/>
                  <a:gd name="connsiteX225" fmla="*/ 414362 w 1037297"/>
                  <a:gd name="connsiteY225" fmla="*/ 256909 h 839878"/>
                  <a:gd name="connsiteX226" fmla="*/ 423887 w 1037297"/>
                  <a:gd name="connsiteY226" fmla="*/ 253099 h 839878"/>
                  <a:gd name="connsiteX0" fmla="*/ 423887 w 1037297"/>
                  <a:gd name="connsiteY0" fmla="*/ 253099 h 839878"/>
                  <a:gd name="connsiteX1" fmla="*/ 423887 w 1037297"/>
                  <a:gd name="connsiteY1" fmla="*/ 253099 h 839878"/>
                  <a:gd name="connsiteX2" fmla="*/ 397217 w 1037297"/>
                  <a:gd name="connsiteY2" fmla="*/ 262624 h 839878"/>
                  <a:gd name="connsiteX3" fmla="*/ 389597 w 1037297"/>
                  <a:gd name="connsiteY3" fmla="*/ 264529 h 839878"/>
                  <a:gd name="connsiteX4" fmla="*/ 359117 w 1037297"/>
                  <a:gd name="connsiteY4" fmla="*/ 266434 h 839878"/>
                  <a:gd name="connsiteX5" fmla="*/ 353402 w 1037297"/>
                  <a:gd name="connsiteY5" fmla="*/ 270244 h 839878"/>
                  <a:gd name="connsiteX6" fmla="*/ 341972 w 1037297"/>
                  <a:gd name="connsiteY6" fmla="*/ 279769 h 839878"/>
                  <a:gd name="connsiteX7" fmla="*/ 330542 w 1037297"/>
                  <a:gd name="connsiteY7" fmla="*/ 283579 h 839878"/>
                  <a:gd name="connsiteX8" fmla="*/ 315302 w 1037297"/>
                  <a:gd name="connsiteY8" fmla="*/ 289294 h 839878"/>
                  <a:gd name="connsiteX9" fmla="*/ 267677 w 1037297"/>
                  <a:gd name="connsiteY9" fmla="*/ 285484 h 839878"/>
                  <a:gd name="connsiteX10" fmla="*/ 256247 w 1037297"/>
                  <a:gd name="connsiteY10" fmla="*/ 281674 h 839878"/>
                  <a:gd name="connsiteX11" fmla="*/ 244817 w 1037297"/>
                  <a:gd name="connsiteY11" fmla="*/ 277864 h 839878"/>
                  <a:gd name="connsiteX12" fmla="*/ 239102 w 1037297"/>
                  <a:gd name="connsiteY12" fmla="*/ 275959 h 839878"/>
                  <a:gd name="connsiteX13" fmla="*/ 233387 w 1037297"/>
                  <a:gd name="connsiteY13" fmla="*/ 274054 h 839878"/>
                  <a:gd name="connsiteX14" fmla="*/ 221957 w 1037297"/>
                  <a:gd name="connsiteY14" fmla="*/ 272149 h 839878"/>
                  <a:gd name="connsiteX15" fmla="*/ 216242 w 1037297"/>
                  <a:gd name="connsiteY15" fmla="*/ 270244 h 839878"/>
                  <a:gd name="connsiteX16" fmla="*/ 208622 w 1037297"/>
                  <a:gd name="connsiteY16" fmla="*/ 268339 h 839878"/>
                  <a:gd name="connsiteX17" fmla="*/ 197192 w 1037297"/>
                  <a:gd name="connsiteY17" fmla="*/ 264529 h 839878"/>
                  <a:gd name="connsiteX18" fmla="*/ 191477 w 1037297"/>
                  <a:gd name="connsiteY18" fmla="*/ 262624 h 839878"/>
                  <a:gd name="connsiteX19" fmla="*/ 183857 w 1037297"/>
                  <a:gd name="connsiteY19" fmla="*/ 260719 h 839878"/>
                  <a:gd name="connsiteX20" fmla="*/ 172427 w 1037297"/>
                  <a:gd name="connsiteY20" fmla="*/ 255004 h 839878"/>
                  <a:gd name="connsiteX21" fmla="*/ 166712 w 1037297"/>
                  <a:gd name="connsiteY21" fmla="*/ 251194 h 839878"/>
                  <a:gd name="connsiteX22" fmla="*/ 159092 w 1037297"/>
                  <a:gd name="connsiteY22" fmla="*/ 239764 h 839878"/>
                  <a:gd name="connsiteX23" fmla="*/ 147662 w 1037297"/>
                  <a:gd name="connsiteY23" fmla="*/ 235954 h 839878"/>
                  <a:gd name="connsiteX24" fmla="*/ 141947 w 1037297"/>
                  <a:gd name="connsiteY24" fmla="*/ 232144 h 839878"/>
                  <a:gd name="connsiteX25" fmla="*/ 136232 w 1037297"/>
                  <a:gd name="connsiteY25" fmla="*/ 230239 h 839878"/>
                  <a:gd name="connsiteX26" fmla="*/ 119087 w 1037297"/>
                  <a:gd name="connsiteY26" fmla="*/ 226429 h 839878"/>
                  <a:gd name="connsiteX27" fmla="*/ 113372 w 1037297"/>
                  <a:gd name="connsiteY27" fmla="*/ 220714 h 839878"/>
                  <a:gd name="connsiteX28" fmla="*/ 103847 w 1037297"/>
                  <a:gd name="connsiteY28" fmla="*/ 203569 h 839878"/>
                  <a:gd name="connsiteX29" fmla="*/ 86702 w 1037297"/>
                  <a:gd name="connsiteY29" fmla="*/ 195949 h 839878"/>
                  <a:gd name="connsiteX30" fmla="*/ 80987 w 1037297"/>
                  <a:gd name="connsiteY30" fmla="*/ 194044 h 839878"/>
                  <a:gd name="connsiteX31" fmla="*/ 61937 w 1037297"/>
                  <a:gd name="connsiteY31" fmla="*/ 197854 h 839878"/>
                  <a:gd name="connsiteX32" fmla="*/ 56222 w 1037297"/>
                  <a:gd name="connsiteY32" fmla="*/ 201664 h 839878"/>
                  <a:gd name="connsiteX33" fmla="*/ 52412 w 1037297"/>
                  <a:gd name="connsiteY33" fmla="*/ 207379 h 839878"/>
                  <a:gd name="connsiteX34" fmla="*/ 48602 w 1037297"/>
                  <a:gd name="connsiteY34" fmla="*/ 218809 h 839878"/>
                  <a:gd name="connsiteX35" fmla="*/ 52412 w 1037297"/>
                  <a:gd name="connsiteY35" fmla="*/ 256909 h 839878"/>
                  <a:gd name="connsiteX36" fmla="*/ 56222 w 1037297"/>
                  <a:gd name="connsiteY36" fmla="*/ 262624 h 839878"/>
                  <a:gd name="connsiteX37" fmla="*/ 61937 w 1037297"/>
                  <a:gd name="connsiteY37" fmla="*/ 266434 h 839878"/>
                  <a:gd name="connsiteX38" fmla="*/ 65747 w 1037297"/>
                  <a:gd name="connsiteY38" fmla="*/ 272149 h 839878"/>
                  <a:gd name="connsiteX39" fmla="*/ 82892 w 1037297"/>
                  <a:gd name="connsiteY39" fmla="*/ 281674 h 839878"/>
                  <a:gd name="connsiteX40" fmla="*/ 105752 w 1037297"/>
                  <a:gd name="connsiteY40" fmla="*/ 283579 h 839878"/>
                  <a:gd name="connsiteX41" fmla="*/ 126707 w 1037297"/>
                  <a:gd name="connsiteY41" fmla="*/ 289294 h 839878"/>
                  <a:gd name="connsiteX42" fmla="*/ 132422 w 1037297"/>
                  <a:gd name="connsiteY42" fmla="*/ 291199 h 839878"/>
                  <a:gd name="connsiteX43" fmla="*/ 138137 w 1037297"/>
                  <a:gd name="connsiteY43" fmla="*/ 296914 h 839878"/>
                  <a:gd name="connsiteX44" fmla="*/ 145757 w 1037297"/>
                  <a:gd name="connsiteY44" fmla="*/ 298819 h 839878"/>
                  <a:gd name="connsiteX45" fmla="*/ 168617 w 1037297"/>
                  <a:gd name="connsiteY45" fmla="*/ 302629 h 839878"/>
                  <a:gd name="connsiteX46" fmla="*/ 193382 w 1037297"/>
                  <a:gd name="connsiteY46" fmla="*/ 308344 h 839878"/>
                  <a:gd name="connsiteX47" fmla="*/ 210527 w 1037297"/>
                  <a:gd name="connsiteY47" fmla="*/ 314059 h 839878"/>
                  <a:gd name="connsiteX48" fmla="*/ 216242 w 1037297"/>
                  <a:gd name="connsiteY48" fmla="*/ 315964 h 839878"/>
                  <a:gd name="connsiteX49" fmla="*/ 231482 w 1037297"/>
                  <a:gd name="connsiteY49" fmla="*/ 319774 h 839878"/>
                  <a:gd name="connsiteX50" fmla="*/ 250532 w 1037297"/>
                  <a:gd name="connsiteY50" fmla="*/ 325489 h 839878"/>
                  <a:gd name="connsiteX51" fmla="*/ 256247 w 1037297"/>
                  <a:gd name="connsiteY51" fmla="*/ 329299 h 839878"/>
                  <a:gd name="connsiteX52" fmla="*/ 269582 w 1037297"/>
                  <a:gd name="connsiteY52" fmla="*/ 344539 h 839878"/>
                  <a:gd name="connsiteX53" fmla="*/ 275297 w 1037297"/>
                  <a:gd name="connsiteY53" fmla="*/ 363589 h 839878"/>
                  <a:gd name="connsiteX54" fmla="*/ 277202 w 1037297"/>
                  <a:gd name="connsiteY54" fmla="*/ 369304 h 839878"/>
                  <a:gd name="connsiteX55" fmla="*/ 279107 w 1037297"/>
                  <a:gd name="connsiteY55" fmla="*/ 375019 h 839878"/>
                  <a:gd name="connsiteX56" fmla="*/ 281012 w 1037297"/>
                  <a:gd name="connsiteY56" fmla="*/ 399784 h 839878"/>
                  <a:gd name="connsiteX57" fmla="*/ 282917 w 1037297"/>
                  <a:gd name="connsiteY57" fmla="*/ 405499 h 839878"/>
                  <a:gd name="connsiteX58" fmla="*/ 281012 w 1037297"/>
                  <a:gd name="connsiteY58" fmla="*/ 424549 h 839878"/>
                  <a:gd name="connsiteX59" fmla="*/ 279107 w 1037297"/>
                  <a:gd name="connsiteY59" fmla="*/ 434074 h 839878"/>
                  <a:gd name="connsiteX60" fmla="*/ 265772 w 1037297"/>
                  <a:gd name="connsiteY60" fmla="*/ 447409 h 839878"/>
                  <a:gd name="connsiteX61" fmla="*/ 254342 w 1037297"/>
                  <a:gd name="connsiteY61" fmla="*/ 455029 h 839878"/>
                  <a:gd name="connsiteX62" fmla="*/ 242912 w 1037297"/>
                  <a:gd name="connsiteY62" fmla="*/ 458839 h 839878"/>
                  <a:gd name="connsiteX63" fmla="*/ 128612 w 1037297"/>
                  <a:gd name="connsiteY63" fmla="*/ 458839 h 839878"/>
                  <a:gd name="connsiteX64" fmla="*/ 122897 w 1037297"/>
                  <a:gd name="connsiteY64" fmla="*/ 460744 h 839878"/>
                  <a:gd name="connsiteX65" fmla="*/ 107657 w 1037297"/>
                  <a:gd name="connsiteY65" fmla="*/ 462649 h 839878"/>
                  <a:gd name="connsiteX66" fmla="*/ 90512 w 1037297"/>
                  <a:gd name="connsiteY66" fmla="*/ 468364 h 839878"/>
                  <a:gd name="connsiteX67" fmla="*/ 84797 w 1037297"/>
                  <a:gd name="connsiteY67" fmla="*/ 470269 h 839878"/>
                  <a:gd name="connsiteX68" fmla="*/ 79082 w 1037297"/>
                  <a:gd name="connsiteY68" fmla="*/ 474079 h 839878"/>
                  <a:gd name="connsiteX69" fmla="*/ 67652 w 1037297"/>
                  <a:gd name="connsiteY69" fmla="*/ 475984 h 839878"/>
                  <a:gd name="connsiteX70" fmla="*/ 29552 w 1037297"/>
                  <a:gd name="connsiteY70" fmla="*/ 477889 h 839878"/>
                  <a:gd name="connsiteX71" fmla="*/ 18122 w 1037297"/>
                  <a:gd name="connsiteY71" fmla="*/ 483604 h 839878"/>
                  <a:gd name="connsiteX72" fmla="*/ 8597 w 1037297"/>
                  <a:gd name="connsiteY72" fmla="*/ 493129 h 839878"/>
                  <a:gd name="connsiteX73" fmla="*/ 6692 w 1037297"/>
                  <a:gd name="connsiteY73" fmla="*/ 498844 h 839878"/>
                  <a:gd name="connsiteX74" fmla="*/ 2882 w 1037297"/>
                  <a:gd name="connsiteY74" fmla="*/ 504559 h 839878"/>
                  <a:gd name="connsiteX75" fmla="*/ 14312 w 1037297"/>
                  <a:gd name="connsiteY75" fmla="*/ 540754 h 839878"/>
                  <a:gd name="connsiteX76" fmla="*/ 147662 w 1037297"/>
                  <a:gd name="connsiteY76" fmla="*/ 540754 h 839878"/>
                  <a:gd name="connsiteX77" fmla="*/ 155282 w 1037297"/>
                  <a:gd name="connsiteY77" fmla="*/ 538849 h 839878"/>
                  <a:gd name="connsiteX78" fmla="*/ 305777 w 1037297"/>
                  <a:gd name="connsiteY78" fmla="*/ 533134 h 839878"/>
                  <a:gd name="connsiteX79" fmla="*/ 321017 w 1037297"/>
                  <a:gd name="connsiteY79" fmla="*/ 540754 h 839878"/>
                  <a:gd name="connsiteX80" fmla="*/ 332447 w 1037297"/>
                  <a:gd name="connsiteY80" fmla="*/ 546469 h 839878"/>
                  <a:gd name="connsiteX81" fmla="*/ 336257 w 1037297"/>
                  <a:gd name="connsiteY81" fmla="*/ 552184 h 839878"/>
                  <a:gd name="connsiteX82" fmla="*/ 341972 w 1037297"/>
                  <a:gd name="connsiteY82" fmla="*/ 554089 h 839878"/>
                  <a:gd name="connsiteX83" fmla="*/ 353402 w 1037297"/>
                  <a:gd name="connsiteY83" fmla="*/ 561709 h 839878"/>
                  <a:gd name="connsiteX84" fmla="*/ 359117 w 1037297"/>
                  <a:gd name="connsiteY84" fmla="*/ 565519 h 839878"/>
                  <a:gd name="connsiteX85" fmla="*/ 362927 w 1037297"/>
                  <a:gd name="connsiteY85" fmla="*/ 571234 h 839878"/>
                  <a:gd name="connsiteX86" fmla="*/ 368642 w 1037297"/>
                  <a:gd name="connsiteY86" fmla="*/ 582664 h 839878"/>
                  <a:gd name="connsiteX87" fmla="*/ 364832 w 1037297"/>
                  <a:gd name="connsiteY87" fmla="*/ 609334 h 839878"/>
                  <a:gd name="connsiteX88" fmla="*/ 361022 w 1037297"/>
                  <a:gd name="connsiteY88" fmla="*/ 615049 h 839878"/>
                  <a:gd name="connsiteX89" fmla="*/ 359117 w 1037297"/>
                  <a:gd name="connsiteY89" fmla="*/ 620764 h 839878"/>
                  <a:gd name="connsiteX90" fmla="*/ 355307 w 1037297"/>
                  <a:gd name="connsiteY90" fmla="*/ 626479 h 839878"/>
                  <a:gd name="connsiteX91" fmla="*/ 353402 w 1037297"/>
                  <a:gd name="connsiteY91" fmla="*/ 632194 h 839878"/>
                  <a:gd name="connsiteX92" fmla="*/ 349592 w 1037297"/>
                  <a:gd name="connsiteY92" fmla="*/ 637909 h 839878"/>
                  <a:gd name="connsiteX93" fmla="*/ 332447 w 1037297"/>
                  <a:gd name="connsiteY93" fmla="*/ 704584 h 839878"/>
                  <a:gd name="connsiteX94" fmla="*/ 330542 w 1037297"/>
                  <a:gd name="connsiteY94" fmla="*/ 756019 h 839878"/>
                  <a:gd name="connsiteX95" fmla="*/ 332447 w 1037297"/>
                  <a:gd name="connsiteY95" fmla="*/ 780784 h 839878"/>
                  <a:gd name="connsiteX96" fmla="*/ 334352 w 1037297"/>
                  <a:gd name="connsiteY96" fmla="*/ 786499 h 839878"/>
                  <a:gd name="connsiteX97" fmla="*/ 338162 w 1037297"/>
                  <a:gd name="connsiteY97" fmla="*/ 790309 h 839878"/>
                  <a:gd name="connsiteX98" fmla="*/ 366737 w 1037297"/>
                  <a:gd name="connsiteY98" fmla="*/ 836029 h 839878"/>
                  <a:gd name="connsiteX99" fmla="*/ 389597 w 1037297"/>
                  <a:gd name="connsiteY99" fmla="*/ 837934 h 839878"/>
                  <a:gd name="connsiteX100" fmla="*/ 395312 w 1037297"/>
                  <a:gd name="connsiteY100" fmla="*/ 832219 h 839878"/>
                  <a:gd name="connsiteX101" fmla="*/ 402932 w 1037297"/>
                  <a:gd name="connsiteY101" fmla="*/ 784594 h 839878"/>
                  <a:gd name="connsiteX102" fmla="*/ 406742 w 1037297"/>
                  <a:gd name="connsiteY102" fmla="*/ 727444 h 839878"/>
                  <a:gd name="connsiteX103" fmla="*/ 412457 w 1037297"/>
                  <a:gd name="connsiteY103" fmla="*/ 716014 h 839878"/>
                  <a:gd name="connsiteX104" fmla="*/ 416267 w 1037297"/>
                  <a:gd name="connsiteY104" fmla="*/ 702679 h 839878"/>
                  <a:gd name="connsiteX105" fmla="*/ 418172 w 1037297"/>
                  <a:gd name="connsiteY105" fmla="*/ 696964 h 839878"/>
                  <a:gd name="connsiteX106" fmla="*/ 420077 w 1037297"/>
                  <a:gd name="connsiteY106" fmla="*/ 683629 h 839878"/>
                  <a:gd name="connsiteX107" fmla="*/ 423887 w 1037297"/>
                  <a:gd name="connsiteY107" fmla="*/ 672199 h 839878"/>
                  <a:gd name="connsiteX108" fmla="*/ 429602 w 1037297"/>
                  <a:gd name="connsiteY108" fmla="*/ 658864 h 839878"/>
                  <a:gd name="connsiteX109" fmla="*/ 439127 w 1037297"/>
                  <a:gd name="connsiteY109" fmla="*/ 647434 h 839878"/>
                  <a:gd name="connsiteX110" fmla="*/ 452462 w 1037297"/>
                  <a:gd name="connsiteY110" fmla="*/ 632194 h 839878"/>
                  <a:gd name="connsiteX111" fmla="*/ 460082 w 1037297"/>
                  <a:gd name="connsiteY111" fmla="*/ 620764 h 839878"/>
                  <a:gd name="connsiteX112" fmla="*/ 463892 w 1037297"/>
                  <a:gd name="connsiteY112" fmla="*/ 609334 h 839878"/>
                  <a:gd name="connsiteX113" fmla="*/ 467702 w 1037297"/>
                  <a:gd name="connsiteY113" fmla="*/ 594094 h 839878"/>
                  <a:gd name="connsiteX114" fmla="*/ 469607 w 1037297"/>
                  <a:gd name="connsiteY114" fmla="*/ 588379 h 839878"/>
                  <a:gd name="connsiteX115" fmla="*/ 509612 w 1037297"/>
                  <a:gd name="connsiteY115" fmla="*/ 582664 h 839878"/>
                  <a:gd name="connsiteX116" fmla="*/ 538187 w 1037297"/>
                  <a:gd name="connsiteY116" fmla="*/ 573139 h 839878"/>
                  <a:gd name="connsiteX117" fmla="*/ 543902 w 1037297"/>
                  <a:gd name="connsiteY117" fmla="*/ 571234 h 839878"/>
                  <a:gd name="connsiteX118" fmla="*/ 549617 w 1037297"/>
                  <a:gd name="connsiteY118" fmla="*/ 569329 h 839878"/>
                  <a:gd name="connsiteX119" fmla="*/ 557237 w 1037297"/>
                  <a:gd name="connsiteY119" fmla="*/ 567424 h 839878"/>
                  <a:gd name="connsiteX120" fmla="*/ 576287 w 1037297"/>
                  <a:gd name="connsiteY120" fmla="*/ 559804 h 839878"/>
                  <a:gd name="connsiteX121" fmla="*/ 587717 w 1037297"/>
                  <a:gd name="connsiteY121" fmla="*/ 555994 h 839878"/>
                  <a:gd name="connsiteX122" fmla="*/ 722972 w 1037297"/>
                  <a:gd name="connsiteY122" fmla="*/ 639814 h 839878"/>
                  <a:gd name="connsiteX123" fmla="*/ 780122 w 1037297"/>
                  <a:gd name="connsiteY123" fmla="*/ 656959 h 839878"/>
                  <a:gd name="connsiteX124" fmla="*/ 791552 w 1037297"/>
                  <a:gd name="connsiteY124" fmla="*/ 651244 h 839878"/>
                  <a:gd name="connsiteX125" fmla="*/ 797267 w 1037297"/>
                  <a:gd name="connsiteY125" fmla="*/ 649339 h 839878"/>
                  <a:gd name="connsiteX126" fmla="*/ 804887 w 1037297"/>
                  <a:gd name="connsiteY126" fmla="*/ 632194 h 839878"/>
                  <a:gd name="connsiteX127" fmla="*/ 802982 w 1037297"/>
                  <a:gd name="connsiteY127" fmla="*/ 607429 h 839878"/>
                  <a:gd name="connsiteX128" fmla="*/ 801077 w 1037297"/>
                  <a:gd name="connsiteY128" fmla="*/ 601714 h 839878"/>
                  <a:gd name="connsiteX129" fmla="*/ 799172 w 1037297"/>
                  <a:gd name="connsiteY129" fmla="*/ 594094 h 839878"/>
                  <a:gd name="connsiteX130" fmla="*/ 785837 w 1037297"/>
                  <a:gd name="connsiteY130" fmla="*/ 576949 h 839878"/>
                  <a:gd name="connsiteX131" fmla="*/ 776312 w 1037297"/>
                  <a:gd name="connsiteY131" fmla="*/ 571234 h 839878"/>
                  <a:gd name="connsiteX132" fmla="*/ 650582 w 1037297"/>
                  <a:gd name="connsiteY132" fmla="*/ 479794 h 839878"/>
                  <a:gd name="connsiteX133" fmla="*/ 646772 w 1037297"/>
                  <a:gd name="connsiteY133" fmla="*/ 462649 h 839878"/>
                  <a:gd name="connsiteX134" fmla="*/ 648677 w 1037297"/>
                  <a:gd name="connsiteY134" fmla="*/ 455029 h 839878"/>
                  <a:gd name="connsiteX135" fmla="*/ 652487 w 1037297"/>
                  <a:gd name="connsiteY135" fmla="*/ 437884 h 839878"/>
                  <a:gd name="connsiteX136" fmla="*/ 656297 w 1037297"/>
                  <a:gd name="connsiteY136" fmla="*/ 432169 h 839878"/>
                  <a:gd name="connsiteX137" fmla="*/ 658202 w 1037297"/>
                  <a:gd name="connsiteY137" fmla="*/ 426454 h 839878"/>
                  <a:gd name="connsiteX138" fmla="*/ 663917 w 1037297"/>
                  <a:gd name="connsiteY138" fmla="*/ 424549 h 839878"/>
                  <a:gd name="connsiteX139" fmla="*/ 673442 w 1037297"/>
                  <a:gd name="connsiteY139" fmla="*/ 413119 h 839878"/>
                  <a:gd name="connsiteX140" fmla="*/ 726782 w 1037297"/>
                  <a:gd name="connsiteY140" fmla="*/ 405499 h 839878"/>
                  <a:gd name="connsiteX141" fmla="*/ 844892 w 1037297"/>
                  <a:gd name="connsiteY141" fmla="*/ 407404 h 839878"/>
                  <a:gd name="connsiteX142" fmla="*/ 873467 w 1037297"/>
                  <a:gd name="connsiteY142" fmla="*/ 409309 h 839878"/>
                  <a:gd name="connsiteX143" fmla="*/ 902042 w 1037297"/>
                  <a:gd name="connsiteY143" fmla="*/ 415024 h 839878"/>
                  <a:gd name="connsiteX144" fmla="*/ 924902 w 1037297"/>
                  <a:gd name="connsiteY144" fmla="*/ 418834 h 839878"/>
                  <a:gd name="connsiteX145" fmla="*/ 953477 w 1037297"/>
                  <a:gd name="connsiteY145" fmla="*/ 424549 h 839878"/>
                  <a:gd name="connsiteX146" fmla="*/ 959192 w 1037297"/>
                  <a:gd name="connsiteY146" fmla="*/ 424549 h 839878"/>
                  <a:gd name="connsiteX147" fmla="*/ 1004912 w 1037297"/>
                  <a:gd name="connsiteY147" fmla="*/ 422644 h 839878"/>
                  <a:gd name="connsiteX148" fmla="*/ 1033487 w 1037297"/>
                  <a:gd name="connsiteY148" fmla="*/ 415024 h 839878"/>
                  <a:gd name="connsiteX149" fmla="*/ 1037297 w 1037297"/>
                  <a:gd name="connsiteY149" fmla="*/ 409309 h 839878"/>
                  <a:gd name="connsiteX150" fmla="*/ 1035392 w 1037297"/>
                  <a:gd name="connsiteY150" fmla="*/ 390259 h 839878"/>
                  <a:gd name="connsiteX151" fmla="*/ 1029677 w 1037297"/>
                  <a:gd name="connsiteY151" fmla="*/ 386449 h 839878"/>
                  <a:gd name="connsiteX152" fmla="*/ 1014437 w 1037297"/>
                  <a:gd name="connsiteY152" fmla="*/ 384544 h 839878"/>
                  <a:gd name="connsiteX153" fmla="*/ 1008722 w 1037297"/>
                  <a:gd name="connsiteY153" fmla="*/ 382639 h 839878"/>
                  <a:gd name="connsiteX154" fmla="*/ 1001102 w 1037297"/>
                  <a:gd name="connsiteY154" fmla="*/ 380734 h 839878"/>
                  <a:gd name="connsiteX155" fmla="*/ 989672 w 1037297"/>
                  <a:gd name="connsiteY155" fmla="*/ 373114 h 839878"/>
                  <a:gd name="connsiteX156" fmla="*/ 978242 w 1037297"/>
                  <a:gd name="connsiteY156" fmla="*/ 369304 h 839878"/>
                  <a:gd name="connsiteX157" fmla="*/ 972527 w 1037297"/>
                  <a:gd name="connsiteY157" fmla="*/ 367399 h 839878"/>
                  <a:gd name="connsiteX158" fmla="*/ 964907 w 1037297"/>
                  <a:gd name="connsiteY158" fmla="*/ 365494 h 839878"/>
                  <a:gd name="connsiteX159" fmla="*/ 959192 w 1037297"/>
                  <a:gd name="connsiteY159" fmla="*/ 363589 h 839878"/>
                  <a:gd name="connsiteX160" fmla="*/ 938237 w 1037297"/>
                  <a:gd name="connsiteY160" fmla="*/ 357874 h 839878"/>
                  <a:gd name="connsiteX161" fmla="*/ 932522 w 1037297"/>
                  <a:gd name="connsiteY161" fmla="*/ 355969 h 839878"/>
                  <a:gd name="connsiteX162" fmla="*/ 827747 w 1037297"/>
                  <a:gd name="connsiteY162" fmla="*/ 357874 h 839878"/>
                  <a:gd name="connsiteX163" fmla="*/ 822032 w 1037297"/>
                  <a:gd name="connsiteY163" fmla="*/ 359779 h 839878"/>
                  <a:gd name="connsiteX164" fmla="*/ 732497 w 1037297"/>
                  <a:gd name="connsiteY164" fmla="*/ 361684 h 839878"/>
                  <a:gd name="connsiteX165" fmla="*/ 719162 w 1037297"/>
                  <a:gd name="connsiteY165" fmla="*/ 365494 h 839878"/>
                  <a:gd name="connsiteX166" fmla="*/ 698207 w 1037297"/>
                  <a:gd name="connsiteY166" fmla="*/ 367399 h 839878"/>
                  <a:gd name="connsiteX167" fmla="*/ 671537 w 1037297"/>
                  <a:gd name="connsiteY167" fmla="*/ 369304 h 839878"/>
                  <a:gd name="connsiteX168" fmla="*/ 671537 w 1037297"/>
                  <a:gd name="connsiteY168" fmla="*/ 369304 h 839878"/>
                  <a:gd name="connsiteX169" fmla="*/ 648677 w 1037297"/>
                  <a:gd name="connsiteY169" fmla="*/ 373114 h 839878"/>
                  <a:gd name="connsiteX170" fmla="*/ 644867 w 1037297"/>
                  <a:gd name="connsiteY170" fmla="*/ 361684 h 839878"/>
                  <a:gd name="connsiteX171" fmla="*/ 642962 w 1037297"/>
                  <a:gd name="connsiteY171" fmla="*/ 355969 h 839878"/>
                  <a:gd name="connsiteX172" fmla="*/ 644867 w 1037297"/>
                  <a:gd name="connsiteY172" fmla="*/ 338824 h 839878"/>
                  <a:gd name="connsiteX173" fmla="*/ 646772 w 1037297"/>
                  <a:gd name="connsiteY173" fmla="*/ 333109 h 839878"/>
                  <a:gd name="connsiteX174" fmla="*/ 663917 w 1037297"/>
                  <a:gd name="connsiteY174" fmla="*/ 323584 h 839878"/>
                  <a:gd name="connsiteX175" fmla="*/ 675347 w 1037297"/>
                  <a:gd name="connsiteY175" fmla="*/ 315964 h 839878"/>
                  <a:gd name="connsiteX176" fmla="*/ 677252 w 1037297"/>
                  <a:gd name="connsiteY176" fmla="*/ 310249 h 839878"/>
                  <a:gd name="connsiteX177" fmla="*/ 682967 w 1037297"/>
                  <a:gd name="connsiteY177" fmla="*/ 308344 h 839878"/>
                  <a:gd name="connsiteX178" fmla="*/ 688682 w 1037297"/>
                  <a:gd name="connsiteY178" fmla="*/ 304534 h 839878"/>
                  <a:gd name="connsiteX179" fmla="*/ 698207 w 1037297"/>
                  <a:gd name="connsiteY179" fmla="*/ 295009 h 839878"/>
                  <a:gd name="connsiteX180" fmla="*/ 707732 w 1037297"/>
                  <a:gd name="connsiteY180" fmla="*/ 283579 h 839878"/>
                  <a:gd name="connsiteX181" fmla="*/ 719162 w 1037297"/>
                  <a:gd name="connsiteY181" fmla="*/ 275959 h 839878"/>
                  <a:gd name="connsiteX182" fmla="*/ 734402 w 1037297"/>
                  <a:gd name="connsiteY182" fmla="*/ 262624 h 839878"/>
                  <a:gd name="connsiteX183" fmla="*/ 743927 w 1037297"/>
                  <a:gd name="connsiteY183" fmla="*/ 251194 h 839878"/>
                  <a:gd name="connsiteX184" fmla="*/ 755357 w 1037297"/>
                  <a:gd name="connsiteY184" fmla="*/ 241669 h 839878"/>
                  <a:gd name="connsiteX185" fmla="*/ 761072 w 1037297"/>
                  <a:gd name="connsiteY185" fmla="*/ 230239 h 839878"/>
                  <a:gd name="connsiteX186" fmla="*/ 762977 w 1037297"/>
                  <a:gd name="connsiteY186" fmla="*/ 224524 h 839878"/>
                  <a:gd name="connsiteX187" fmla="*/ 768692 w 1037297"/>
                  <a:gd name="connsiteY187" fmla="*/ 213094 h 839878"/>
                  <a:gd name="connsiteX188" fmla="*/ 766787 w 1037297"/>
                  <a:gd name="connsiteY188" fmla="*/ 197854 h 839878"/>
                  <a:gd name="connsiteX189" fmla="*/ 761072 w 1037297"/>
                  <a:gd name="connsiteY189" fmla="*/ 195949 h 839878"/>
                  <a:gd name="connsiteX190" fmla="*/ 740117 w 1037297"/>
                  <a:gd name="connsiteY190" fmla="*/ 197854 h 839878"/>
                  <a:gd name="connsiteX191" fmla="*/ 734402 w 1037297"/>
                  <a:gd name="connsiteY191" fmla="*/ 201664 h 839878"/>
                  <a:gd name="connsiteX192" fmla="*/ 722972 w 1037297"/>
                  <a:gd name="connsiteY192" fmla="*/ 205474 h 839878"/>
                  <a:gd name="connsiteX193" fmla="*/ 719162 w 1037297"/>
                  <a:gd name="connsiteY193" fmla="*/ 211189 h 839878"/>
                  <a:gd name="connsiteX194" fmla="*/ 713447 w 1037297"/>
                  <a:gd name="connsiteY194" fmla="*/ 213094 h 839878"/>
                  <a:gd name="connsiteX195" fmla="*/ 707732 w 1037297"/>
                  <a:gd name="connsiteY195" fmla="*/ 216904 h 839878"/>
                  <a:gd name="connsiteX196" fmla="*/ 702017 w 1037297"/>
                  <a:gd name="connsiteY196" fmla="*/ 222619 h 839878"/>
                  <a:gd name="connsiteX197" fmla="*/ 694397 w 1037297"/>
                  <a:gd name="connsiteY197" fmla="*/ 226429 h 839878"/>
                  <a:gd name="connsiteX198" fmla="*/ 652487 w 1037297"/>
                  <a:gd name="connsiteY198" fmla="*/ 255004 h 839878"/>
                  <a:gd name="connsiteX199" fmla="*/ 639152 w 1037297"/>
                  <a:gd name="connsiteY199" fmla="*/ 266434 h 839878"/>
                  <a:gd name="connsiteX200" fmla="*/ 629627 w 1037297"/>
                  <a:gd name="connsiteY200" fmla="*/ 283579 h 839878"/>
                  <a:gd name="connsiteX201" fmla="*/ 604862 w 1037297"/>
                  <a:gd name="connsiteY201" fmla="*/ 289294 h 839878"/>
                  <a:gd name="connsiteX202" fmla="*/ 591527 w 1037297"/>
                  <a:gd name="connsiteY202" fmla="*/ 293104 h 839878"/>
                  <a:gd name="connsiteX203" fmla="*/ 576287 w 1037297"/>
                  <a:gd name="connsiteY203" fmla="*/ 291199 h 839878"/>
                  <a:gd name="connsiteX204" fmla="*/ 564857 w 1037297"/>
                  <a:gd name="connsiteY204" fmla="*/ 287389 h 839878"/>
                  <a:gd name="connsiteX205" fmla="*/ 553427 w 1037297"/>
                  <a:gd name="connsiteY205" fmla="*/ 283579 h 839878"/>
                  <a:gd name="connsiteX206" fmla="*/ 541997 w 1037297"/>
                  <a:gd name="connsiteY206" fmla="*/ 279769 h 839878"/>
                  <a:gd name="connsiteX207" fmla="*/ 536282 w 1037297"/>
                  <a:gd name="connsiteY207" fmla="*/ 277864 h 839878"/>
                  <a:gd name="connsiteX208" fmla="*/ 530567 w 1037297"/>
                  <a:gd name="connsiteY208" fmla="*/ 274054 h 839878"/>
                  <a:gd name="connsiteX209" fmla="*/ 519137 w 1037297"/>
                  <a:gd name="connsiteY209" fmla="*/ 268339 h 839878"/>
                  <a:gd name="connsiteX210" fmla="*/ 511517 w 1037297"/>
                  <a:gd name="connsiteY210" fmla="*/ 256909 h 839878"/>
                  <a:gd name="connsiteX211" fmla="*/ 507707 w 1037297"/>
                  <a:gd name="connsiteY211" fmla="*/ 235954 h 839878"/>
                  <a:gd name="connsiteX212" fmla="*/ 509612 w 1037297"/>
                  <a:gd name="connsiteY212" fmla="*/ 171184 h 839878"/>
                  <a:gd name="connsiteX213" fmla="*/ 508314 w 1037297"/>
                  <a:gd name="connsiteY213" fmla="*/ 73485 h 839878"/>
                  <a:gd name="connsiteX214" fmla="*/ 454116 w 1037297"/>
                  <a:gd name="connsiteY214" fmla="*/ 11248 h 839878"/>
                  <a:gd name="connsiteX215" fmla="*/ 435401 w 1037297"/>
                  <a:gd name="connsiteY215" fmla="*/ 68523 h 839878"/>
                  <a:gd name="connsiteX216" fmla="*/ 427697 w 1037297"/>
                  <a:gd name="connsiteY216" fmla="*/ 137103 h 839878"/>
                  <a:gd name="connsiteX217" fmla="*/ 420077 w 1037297"/>
                  <a:gd name="connsiteY217" fmla="*/ 169279 h 839878"/>
                  <a:gd name="connsiteX218" fmla="*/ 416267 w 1037297"/>
                  <a:gd name="connsiteY218" fmla="*/ 186424 h 839878"/>
                  <a:gd name="connsiteX219" fmla="*/ 420077 w 1037297"/>
                  <a:gd name="connsiteY219" fmla="*/ 207379 h 839878"/>
                  <a:gd name="connsiteX220" fmla="*/ 423887 w 1037297"/>
                  <a:gd name="connsiteY220" fmla="*/ 213094 h 839878"/>
                  <a:gd name="connsiteX221" fmla="*/ 427697 w 1037297"/>
                  <a:gd name="connsiteY221" fmla="*/ 224524 h 839878"/>
                  <a:gd name="connsiteX222" fmla="*/ 425792 w 1037297"/>
                  <a:gd name="connsiteY222" fmla="*/ 251194 h 839878"/>
                  <a:gd name="connsiteX223" fmla="*/ 420077 w 1037297"/>
                  <a:gd name="connsiteY223" fmla="*/ 253099 h 839878"/>
                  <a:gd name="connsiteX224" fmla="*/ 414362 w 1037297"/>
                  <a:gd name="connsiteY224" fmla="*/ 256909 h 839878"/>
                  <a:gd name="connsiteX225" fmla="*/ 423887 w 1037297"/>
                  <a:gd name="connsiteY225" fmla="*/ 253099 h 839878"/>
                  <a:gd name="connsiteX0" fmla="*/ 423887 w 1037297"/>
                  <a:gd name="connsiteY0" fmla="*/ 253099 h 838042"/>
                  <a:gd name="connsiteX1" fmla="*/ 423887 w 1037297"/>
                  <a:gd name="connsiteY1" fmla="*/ 253099 h 838042"/>
                  <a:gd name="connsiteX2" fmla="*/ 397217 w 1037297"/>
                  <a:gd name="connsiteY2" fmla="*/ 262624 h 838042"/>
                  <a:gd name="connsiteX3" fmla="*/ 389597 w 1037297"/>
                  <a:gd name="connsiteY3" fmla="*/ 264529 h 838042"/>
                  <a:gd name="connsiteX4" fmla="*/ 359117 w 1037297"/>
                  <a:gd name="connsiteY4" fmla="*/ 266434 h 838042"/>
                  <a:gd name="connsiteX5" fmla="*/ 353402 w 1037297"/>
                  <a:gd name="connsiteY5" fmla="*/ 270244 h 838042"/>
                  <a:gd name="connsiteX6" fmla="*/ 341972 w 1037297"/>
                  <a:gd name="connsiteY6" fmla="*/ 279769 h 838042"/>
                  <a:gd name="connsiteX7" fmla="*/ 330542 w 1037297"/>
                  <a:gd name="connsiteY7" fmla="*/ 283579 h 838042"/>
                  <a:gd name="connsiteX8" fmla="*/ 315302 w 1037297"/>
                  <a:gd name="connsiteY8" fmla="*/ 289294 h 838042"/>
                  <a:gd name="connsiteX9" fmla="*/ 267677 w 1037297"/>
                  <a:gd name="connsiteY9" fmla="*/ 285484 h 838042"/>
                  <a:gd name="connsiteX10" fmla="*/ 256247 w 1037297"/>
                  <a:gd name="connsiteY10" fmla="*/ 281674 h 838042"/>
                  <a:gd name="connsiteX11" fmla="*/ 244817 w 1037297"/>
                  <a:gd name="connsiteY11" fmla="*/ 277864 h 838042"/>
                  <a:gd name="connsiteX12" fmla="*/ 239102 w 1037297"/>
                  <a:gd name="connsiteY12" fmla="*/ 275959 h 838042"/>
                  <a:gd name="connsiteX13" fmla="*/ 233387 w 1037297"/>
                  <a:gd name="connsiteY13" fmla="*/ 274054 h 838042"/>
                  <a:gd name="connsiteX14" fmla="*/ 221957 w 1037297"/>
                  <a:gd name="connsiteY14" fmla="*/ 272149 h 838042"/>
                  <a:gd name="connsiteX15" fmla="*/ 216242 w 1037297"/>
                  <a:gd name="connsiteY15" fmla="*/ 270244 h 838042"/>
                  <a:gd name="connsiteX16" fmla="*/ 208622 w 1037297"/>
                  <a:gd name="connsiteY16" fmla="*/ 268339 h 838042"/>
                  <a:gd name="connsiteX17" fmla="*/ 197192 w 1037297"/>
                  <a:gd name="connsiteY17" fmla="*/ 264529 h 838042"/>
                  <a:gd name="connsiteX18" fmla="*/ 191477 w 1037297"/>
                  <a:gd name="connsiteY18" fmla="*/ 262624 h 838042"/>
                  <a:gd name="connsiteX19" fmla="*/ 183857 w 1037297"/>
                  <a:gd name="connsiteY19" fmla="*/ 260719 h 838042"/>
                  <a:gd name="connsiteX20" fmla="*/ 172427 w 1037297"/>
                  <a:gd name="connsiteY20" fmla="*/ 255004 h 838042"/>
                  <a:gd name="connsiteX21" fmla="*/ 166712 w 1037297"/>
                  <a:gd name="connsiteY21" fmla="*/ 251194 h 838042"/>
                  <a:gd name="connsiteX22" fmla="*/ 159092 w 1037297"/>
                  <a:gd name="connsiteY22" fmla="*/ 239764 h 838042"/>
                  <a:gd name="connsiteX23" fmla="*/ 147662 w 1037297"/>
                  <a:gd name="connsiteY23" fmla="*/ 235954 h 838042"/>
                  <a:gd name="connsiteX24" fmla="*/ 141947 w 1037297"/>
                  <a:gd name="connsiteY24" fmla="*/ 232144 h 838042"/>
                  <a:gd name="connsiteX25" fmla="*/ 136232 w 1037297"/>
                  <a:gd name="connsiteY25" fmla="*/ 230239 h 838042"/>
                  <a:gd name="connsiteX26" fmla="*/ 119087 w 1037297"/>
                  <a:gd name="connsiteY26" fmla="*/ 226429 h 838042"/>
                  <a:gd name="connsiteX27" fmla="*/ 113372 w 1037297"/>
                  <a:gd name="connsiteY27" fmla="*/ 220714 h 838042"/>
                  <a:gd name="connsiteX28" fmla="*/ 103847 w 1037297"/>
                  <a:gd name="connsiteY28" fmla="*/ 203569 h 838042"/>
                  <a:gd name="connsiteX29" fmla="*/ 86702 w 1037297"/>
                  <a:gd name="connsiteY29" fmla="*/ 195949 h 838042"/>
                  <a:gd name="connsiteX30" fmla="*/ 80987 w 1037297"/>
                  <a:gd name="connsiteY30" fmla="*/ 194044 h 838042"/>
                  <a:gd name="connsiteX31" fmla="*/ 61937 w 1037297"/>
                  <a:gd name="connsiteY31" fmla="*/ 197854 h 838042"/>
                  <a:gd name="connsiteX32" fmla="*/ 56222 w 1037297"/>
                  <a:gd name="connsiteY32" fmla="*/ 201664 h 838042"/>
                  <a:gd name="connsiteX33" fmla="*/ 52412 w 1037297"/>
                  <a:gd name="connsiteY33" fmla="*/ 207379 h 838042"/>
                  <a:gd name="connsiteX34" fmla="*/ 48602 w 1037297"/>
                  <a:gd name="connsiteY34" fmla="*/ 218809 h 838042"/>
                  <a:gd name="connsiteX35" fmla="*/ 52412 w 1037297"/>
                  <a:gd name="connsiteY35" fmla="*/ 256909 h 838042"/>
                  <a:gd name="connsiteX36" fmla="*/ 56222 w 1037297"/>
                  <a:gd name="connsiteY36" fmla="*/ 262624 h 838042"/>
                  <a:gd name="connsiteX37" fmla="*/ 61937 w 1037297"/>
                  <a:gd name="connsiteY37" fmla="*/ 266434 h 838042"/>
                  <a:gd name="connsiteX38" fmla="*/ 65747 w 1037297"/>
                  <a:gd name="connsiteY38" fmla="*/ 272149 h 838042"/>
                  <a:gd name="connsiteX39" fmla="*/ 82892 w 1037297"/>
                  <a:gd name="connsiteY39" fmla="*/ 281674 h 838042"/>
                  <a:gd name="connsiteX40" fmla="*/ 105752 w 1037297"/>
                  <a:gd name="connsiteY40" fmla="*/ 283579 h 838042"/>
                  <a:gd name="connsiteX41" fmla="*/ 126707 w 1037297"/>
                  <a:gd name="connsiteY41" fmla="*/ 289294 h 838042"/>
                  <a:gd name="connsiteX42" fmla="*/ 132422 w 1037297"/>
                  <a:gd name="connsiteY42" fmla="*/ 291199 h 838042"/>
                  <a:gd name="connsiteX43" fmla="*/ 138137 w 1037297"/>
                  <a:gd name="connsiteY43" fmla="*/ 296914 h 838042"/>
                  <a:gd name="connsiteX44" fmla="*/ 145757 w 1037297"/>
                  <a:gd name="connsiteY44" fmla="*/ 298819 h 838042"/>
                  <a:gd name="connsiteX45" fmla="*/ 168617 w 1037297"/>
                  <a:gd name="connsiteY45" fmla="*/ 302629 h 838042"/>
                  <a:gd name="connsiteX46" fmla="*/ 193382 w 1037297"/>
                  <a:gd name="connsiteY46" fmla="*/ 308344 h 838042"/>
                  <a:gd name="connsiteX47" fmla="*/ 210527 w 1037297"/>
                  <a:gd name="connsiteY47" fmla="*/ 314059 h 838042"/>
                  <a:gd name="connsiteX48" fmla="*/ 216242 w 1037297"/>
                  <a:gd name="connsiteY48" fmla="*/ 315964 h 838042"/>
                  <a:gd name="connsiteX49" fmla="*/ 231482 w 1037297"/>
                  <a:gd name="connsiteY49" fmla="*/ 319774 h 838042"/>
                  <a:gd name="connsiteX50" fmla="*/ 250532 w 1037297"/>
                  <a:gd name="connsiteY50" fmla="*/ 325489 h 838042"/>
                  <a:gd name="connsiteX51" fmla="*/ 256247 w 1037297"/>
                  <a:gd name="connsiteY51" fmla="*/ 329299 h 838042"/>
                  <a:gd name="connsiteX52" fmla="*/ 269582 w 1037297"/>
                  <a:gd name="connsiteY52" fmla="*/ 344539 h 838042"/>
                  <a:gd name="connsiteX53" fmla="*/ 275297 w 1037297"/>
                  <a:gd name="connsiteY53" fmla="*/ 363589 h 838042"/>
                  <a:gd name="connsiteX54" fmla="*/ 277202 w 1037297"/>
                  <a:gd name="connsiteY54" fmla="*/ 369304 h 838042"/>
                  <a:gd name="connsiteX55" fmla="*/ 279107 w 1037297"/>
                  <a:gd name="connsiteY55" fmla="*/ 375019 h 838042"/>
                  <a:gd name="connsiteX56" fmla="*/ 281012 w 1037297"/>
                  <a:gd name="connsiteY56" fmla="*/ 399784 h 838042"/>
                  <a:gd name="connsiteX57" fmla="*/ 282917 w 1037297"/>
                  <a:gd name="connsiteY57" fmla="*/ 405499 h 838042"/>
                  <a:gd name="connsiteX58" fmla="*/ 281012 w 1037297"/>
                  <a:gd name="connsiteY58" fmla="*/ 424549 h 838042"/>
                  <a:gd name="connsiteX59" fmla="*/ 279107 w 1037297"/>
                  <a:gd name="connsiteY59" fmla="*/ 434074 h 838042"/>
                  <a:gd name="connsiteX60" fmla="*/ 265772 w 1037297"/>
                  <a:gd name="connsiteY60" fmla="*/ 447409 h 838042"/>
                  <a:gd name="connsiteX61" fmla="*/ 254342 w 1037297"/>
                  <a:gd name="connsiteY61" fmla="*/ 455029 h 838042"/>
                  <a:gd name="connsiteX62" fmla="*/ 242912 w 1037297"/>
                  <a:gd name="connsiteY62" fmla="*/ 458839 h 838042"/>
                  <a:gd name="connsiteX63" fmla="*/ 128612 w 1037297"/>
                  <a:gd name="connsiteY63" fmla="*/ 458839 h 838042"/>
                  <a:gd name="connsiteX64" fmla="*/ 122897 w 1037297"/>
                  <a:gd name="connsiteY64" fmla="*/ 460744 h 838042"/>
                  <a:gd name="connsiteX65" fmla="*/ 107657 w 1037297"/>
                  <a:gd name="connsiteY65" fmla="*/ 462649 h 838042"/>
                  <a:gd name="connsiteX66" fmla="*/ 90512 w 1037297"/>
                  <a:gd name="connsiteY66" fmla="*/ 468364 h 838042"/>
                  <a:gd name="connsiteX67" fmla="*/ 84797 w 1037297"/>
                  <a:gd name="connsiteY67" fmla="*/ 470269 h 838042"/>
                  <a:gd name="connsiteX68" fmla="*/ 79082 w 1037297"/>
                  <a:gd name="connsiteY68" fmla="*/ 474079 h 838042"/>
                  <a:gd name="connsiteX69" fmla="*/ 67652 w 1037297"/>
                  <a:gd name="connsiteY69" fmla="*/ 475984 h 838042"/>
                  <a:gd name="connsiteX70" fmla="*/ 29552 w 1037297"/>
                  <a:gd name="connsiteY70" fmla="*/ 477889 h 838042"/>
                  <a:gd name="connsiteX71" fmla="*/ 18122 w 1037297"/>
                  <a:gd name="connsiteY71" fmla="*/ 483604 h 838042"/>
                  <a:gd name="connsiteX72" fmla="*/ 8597 w 1037297"/>
                  <a:gd name="connsiteY72" fmla="*/ 493129 h 838042"/>
                  <a:gd name="connsiteX73" fmla="*/ 6692 w 1037297"/>
                  <a:gd name="connsiteY73" fmla="*/ 498844 h 838042"/>
                  <a:gd name="connsiteX74" fmla="*/ 2882 w 1037297"/>
                  <a:gd name="connsiteY74" fmla="*/ 504559 h 838042"/>
                  <a:gd name="connsiteX75" fmla="*/ 14312 w 1037297"/>
                  <a:gd name="connsiteY75" fmla="*/ 540754 h 838042"/>
                  <a:gd name="connsiteX76" fmla="*/ 147662 w 1037297"/>
                  <a:gd name="connsiteY76" fmla="*/ 540754 h 838042"/>
                  <a:gd name="connsiteX77" fmla="*/ 155282 w 1037297"/>
                  <a:gd name="connsiteY77" fmla="*/ 538849 h 838042"/>
                  <a:gd name="connsiteX78" fmla="*/ 305777 w 1037297"/>
                  <a:gd name="connsiteY78" fmla="*/ 533134 h 838042"/>
                  <a:gd name="connsiteX79" fmla="*/ 321017 w 1037297"/>
                  <a:gd name="connsiteY79" fmla="*/ 540754 h 838042"/>
                  <a:gd name="connsiteX80" fmla="*/ 332447 w 1037297"/>
                  <a:gd name="connsiteY80" fmla="*/ 546469 h 838042"/>
                  <a:gd name="connsiteX81" fmla="*/ 336257 w 1037297"/>
                  <a:gd name="connsiteY81" fmla="*/ 552184 h 838042"/>
                  <a:gd name="connsiteX82" fmla="*/ 341972 w 1037297"/>
                  <a:gd name="connsiteY82" fmla="*/ 554089 h 838042"/>
                  <a:gd name="connsiteX83" fmla="*/ 353402 w 1037297"/>
                  <a:gd name="connsiteY83" fmla="*/ 561709 h 838042"/>
                  <a:gd name="connsiteX84" fmla="*/ 359117 w 1037297"/>
                  <a:gd name="connsiteY84" fmla="*/ 565519 h 838042"/>
                  <a:gd name="connsiteX85" fmla="*/ 362927 w 1037297"/>
                  <a:gd name="connsiteY85" fmla="*/ 571234 h 838042"/>
                  <a:gd name="connsiteX86" fmla="*/ 368642 w 1037297"/>
                  <a:gd name="connsiteY86" fmla="*/ 582664 h 838042"/>
                  <a:gd name="connsiteX87" fmla="*/ 364832 w 1037297"/>
                  <a:gd name="connsiteY87" fmla="*/ 609334 h 838042"/>
                  <a:gd name="connsiteX88" fmla="*/ 361022 w 1037297"/>
                  <a:gd name="connsiteY88" fmla="*/ 615049 h 838042"/>
                  <a:gd name="connsiteX89" fmla="*/ 359117 w 1037297"/>
                  <a:gd name="connsiteY89" fmla="*/ 620764 h 838042"/>
                  <a:gd name="connsiteX90" fmla="*/ 355307 w 1037297"/>
                  <a:gd name="connsiteY90" fmla="*/ 626479 h 838042"/>
                  <a:gd name="connsiteX91" fmla="*/ 353402 w 1037297"/>
                  <a:gd name="connsiteY91" fmla="*/ 632194 h 838042"/>
                  <a:gd name="connsiteX92" fmla="*/ 349592 w 1037297"/>
                  <a:gd name="connsiteY92" fmla="*/ 637909 h 838042"/>
                  <a:gd name="connsiteX93" fmla="*/ 332447 w 1037297"/>
                  <a:gd name="connsiteY93" fmla="*/ 704584 h 838042"/>
                  <a:gd name="connsiteX94" fmla="*/ 330542 w 1037297"/>
                  <a:gd name="connsiteY94" fmla="*/ 756019 h 838042"/>
                  <a:gd name="connsiteX95" fmla="*/ 332447 w 1037297"/>
                  <a:gd name="connsiteY95" fmla="*/ 780784 h 838042"/>
                  <a:gd name="connsiteX96" fmla="*/ 334352 w 1037297"/>
                  <a:gd name="connsiteY96" fmla="*/ 786499 h 838042"/>
                  <a:gd name="connsiteX97" fmla="*/ 338162 w 1037297"/>
                  <a:gd name="connsiteY97" fmla="*/ 790309 h 838042"/>
                  <a:gd name="connsiteX98" fmla="*/ 366737 w 1037297"/>
                  <a:gd name="connsiteY98" fmla="*/ 836029 h 838042"/>
                  <a:gd name="connsiteX99" fmla="*/ 389597 w 1037297"/>
                  <a:gd name="connsiteY99" fmla="*/ 837934 h 838042"/>
                  <a:gd name="connsiteX100" fmla="*/ 397407 w 1037297"/>
                  <a:gd name="connsiteY100" fmla="*/ 833530 h 838042"/>
                  <a:gd name="connsiteX101" fmla="*/ 402932 w 1037297"/>
                  <a:gd name="connsiteY101" fmla="*/ 784594 h 838042"/>
                  <a:gd name="connsiteX102" fmla="*/ 406742 w 1037297"/>
                  <a:gd name="connsiteY102" fmla="*/ 727444 h 838042"/>
                  <a:gd name="connsiteX103" fmla="*/ 412457 w 1037297"/>
                  <a:gd name="connsiteY103" fmla="*/ 716014 h 838042"/>
                  <a:gd name="connsiteX104" fmla="*/ 416267 w 1037297"/>
                  <a:gd name="connsiteY104" fmla="*/ 702679 h 838042"/>
                  <a:gd name="connsiteX105" fmla="*/ 418172 w 1037297"/>
                  <a:gd name="connsiteY105" fmla="*/ 696964 h 838042"/>
                  <a:gd name="connsiteX106" fmla="*/ 420077 w 1037297"/>
                  <a:gd name="connsiteY106" fmla="*/ 683629 h 838042"/>
                  <a:gd name="connsiteX107" fmla="*/ 423887 w 1037297"/>
                  <a:gd name="connsiteY107" fmla="*/ 672199 h 838042"/>
                  <a:gd name="connsiteX108" fmla="*/ 429602 w 1037297"/>
                  <a:gd name="connsiteY108" fmla="*/ 658864 h 838042"/>
                  <a:gd name="connsiteX109" fmla="*/ 439127 w 1037297"/>
                  <a:gd name="connsiteY109" fmla="*/ 647434 h 838042"/>
                  <a:gd name="connsiteX110" fmla="*/ 452462 w 1037297"/>
                  <a:gd name="connsiteY110" fmla="*/ 632194 h 838042"/>
                  <a:gd name="connsiteX111" fmla="*/ 460082 w 1037297"/>
                  <a:gd name="connsiteY111" fmla="*/ 620764 h 838042"/>
                  <a:gd name="connsiteX112" fmla="*/ 463892 w 1037297"/>
                  <a:gd name="connsiteY112" fmla="*/ 609334 h 838042"/>
                  <a:gd name="connsiteX113" fmla="*/ 467702 w 1037297"/>
                  <a:gd name="connsiteY113" fmla="*/ 594094 h 838042"/>
                  <a:gd name="connsiteX114" fmla="*/ 469607 w 1037297"/>
                  <a:gd name="connsiteY114" fmla="*/ 588379 h 838042"/>
                  <a:gd name="connsiteX115" fmla="*/ 509612 w 1037297"/>
                  <a:gd name="connsiteY115" fmla="*/ 582664 h 838042"/>
                  <a:gd name="connsiteX116" fmla="*/ 538187 w 1037297"/>
                  <a:gd name="connsiteY116" fmla="*/ 573139 h 838042"/>
                  <a:gd name="connsiteX117" fmla="*/ 543902 w 1037297"/>
                  <a:gd name="connsiteY117" fmla="*/ 571234 h 838042"/>
                  <a:gd name="connsiteX118" fmla="*/ 549617 w 1037297"/>
                  <a:gd name="connsiteY118" fmla="*/ 569329 h 838042"/>
                  <a:gd name="connsiteX119" fmla="*/ 557237 w 1037297"/>
                  <a:gd name="connsiteY119" fmla="*/ 567424 h 838042"/>
                  <a:gd name="connsiteX120" fmla="*/ 576287 w 1037297"/>
                  <a:gd name="connsiteY120" fmla="*/ 559804 h 838042"/>
                  <a:gd name="connsiteX121" fmla="*/ 587717 w 1037297"/>
                  <a:gd name="connsiteY121" fmla="*/ 555994 h 838042"/>
                  <a:gd name="connsiteX122" fmla="*/ 722972 w 1037297"/>
                  <a:gd name="connsiteY122" fmla="*/ 639814 h 838042"/>
                  <a:gd name="connsiteX123" fmla="*/ 780122 w 1037297"/>
                  <a:gd name="connsiteY123" fmla="*/ 656959 h 838042"/>
                  <a:gd name="connsiteX124" fmla="*/ 791552 w 1037297"/>
                  <a:gd name="connsiteY124" fmla="*/ 651244 h 838042"/>
                  <a:gd name="connsiteX125" fmla="*/ 797267 w 1037297"/>
                  <a:gd name="connsiteY125" fmla="*/ 649339 h 838042"/>
                  <a:gd name="connsiteX126" fmla="*/ 804887 w 1037297"/>
                  <a:gd name="connsiteY126" fmla="*/ 632194 h 838042"/>
                  <a:gd name="connsiteX127" fmla="*/ 802982 w 1037297"/>
                  <a:gd name="connsiteY127" fmla="*/ 607429 h 838042"/>
                  <a:gd name="connsiteX128" fmla="*/ 801077 w 1037297"/>
                  <a:gd name="connsiteY128" fmla="*/ 601714 h 838042"/>
                  <a:gd name="connsiteX129" fmla="*/ 799172 w 1037297"/>
                  <a:gd name="connsiteY129" fmla="*/ 594094 h 838042"/>
                  <a:gd name="connsiteX130" fmla="*/ 785837 w 1037297"/>
                  <a:gd name="connsiteY130" fmla="*/ 576949 h 838042"/>
                  <a:gd name="connsiteX131" fmla="*/ 776312 w 1037297"/>
                  <a:gd name="connsiteY131" fmla="*/ 571234 h 838042"/>
                  <a:gd name="connsiteX132" fmla="*/ 650582 w 1037297"/>
                  <a:gd name="connsiteY132" fmla="*/ 479794 h 838042"/>
                  <a:gd name="connsiteX133" fmla="*/ 646772 w 1037297"/>
                  <a:gd name="connsiteY133" fmla="*/ 462649 h 838042"/>
                  <a:gd name="connsiteX134" fmla="*/ 648677 w 1037297"/>
                  <a:gd name="connsiteY134" fmla="*/ 455029 h 838042"/>
                  <a:gd name="connsiteX135" fmla="*/ 652487 w 1037297"/>
                  <a:gd name="connsiteY135" fmla="*/ 437884 h 838042"/>
                  <a:gd name="connsiteX136" fmla="*/ 656297 w 1037297"/>
                  <a:gd name="connsiteY136" fmla="*/ 432169 h 838042"/>
                  <a:gd name="connsiteX137" fmla="*/ 658202 w 1037297"/>
                  <a:gd name="connsiteY137" fmla="*/ 426454 h 838042"/>
                  <a:gd name="connsiteX138" fmla="*/ 663917 w 1037297"/>
                  <a:gd name="connsiteY138" fmla="*/ 424549 h 838042"/>
                  <a:gd name="connsiteX139" fmla="*/ 673442 w 1037297"/>
                  <a:gd name="connsiteY139" fmla="*/ 413119 h 838042"/>
                  <a:gd name="connsiteX140" fmla="*/ 726782 w 1037297"/>
                  <a:gd name="connsiteY140" fmla="*/ 405499 h 838042"/>
                  <a:gd name="connsiteX141" fmla="*/ 844892 w 1037297"/>
                  <a:gd name="connsiteY141" fmla="*/ 407404 h 838042"/>
                  <a:gd name="connsiteX142" fmla="*/ 873467 w 1037297"/>
                  <a:gd name="connsiteY142" fmla="*/ 409309 h 838042"/>
                  <a:gd name="connsiteX143" fmla="*/ 902042 w 1037297"/>
                  <a:gd name="connsiteY143" fmla="*/ 415024 h 838042"/>
                  <a:gd name="connsiteX144" fmla="*/ 924902 w 1037297"/>
                  <a:gd name="connsiteY144" fmla="*/ 418834 h 838042"/>
                  <a:gd name="connsiteX145" fmla="*/ 953477 w 1037297"/>
                  <a:gd name="connsiteY145" fmla="*/ 424549 h 838042"/>
                  <a:gd name="connsiteX146" fmla="*/ 959192 w 1037297"/>
                  <a:gd name="connsiteY146" fmla="*/ 424549 h 838042"/>
                  <a:gd name="connsiteX147" fmla="*/ 1004912 w 1037297"/>
                  <a:gd name="connsiteY147" fmla="*/ 422644 h 838042"/>
                  <a:gd name="connsiteX148" fmla="*/ 1033487 w 1037297"/>
                  <a:gd name="connsiteY148" fmla="*/ 415024 h 838042"/>
                  <a:gd name="connsiteX149" fmla="*/ 1037297 w 1037297"/>
                  <a:gd name="connsiteY149" fmla="*/ 409309 h 838042"/>
                  <a:gd name="connsiteX150" fmla="*/ 1035392 w 1037297"/>
                  <a:gd name="connsiteY150" fmla="*/ 390259 h 838042"/>
                  <a:gd name="connsiteX151" fmla="*/ 1029677 w 1037297"/>
                  <a:gd name="connsiteY151" fmla="*/ 386449 h 838042"/>
                  <a:gd name="connsiteX152" fmla="*/ 1014437 w 1037297"/>
                  <a:gd name="connsiteY152" fmla="*/ 384544 h 838042"/>
                  <a:gd name="connsiteX153" fmla="*/ 1008722 w 1037297"/>
                  <a:gd name="connsiteY153" fmla="*/ 382639 h 838042"/>
                  <a:gd name="connsiteX154" fmla="*/ 1001102 w 1037297"/>
                  <a:gd name="connsiteY154" fmla="*/ 380734 h 838042"/>
                  <a:gd name="connsiteX155" fmla="*/ 989672 w 1037297"/>
                  <a:gd name="connsiteY155" fmla="*/ 373114 h 838042"/>
                  <a:gd name="connsiteX156" fmla="*/ 978242 w 1037297"/>
                  <a:gd name="connsiteY156" fmla="*/ 369304 h 838042"/>
                  <a:gd name="connsiteX157" fmla="*/ 972527 w 1037297"/>
                  <a:gd name="connsiteY157" fmla="*/ 367399 h 838042"/>
                  <a:gd name="connsiteX158" fmla="*/ 964907 w 1037297"/>
                  <a:gd name="connsiteY158" fmla="*/ 365494 h 838042"/>
                  <a:gd name="connsiteX159" fmla="*/ 959192 w 1037297"/>
                  <a:gd name="connsiteY159" fmla="*/ 363589 h 838042"/>
                  <a:gd name="connsiteX160" fmla="*/ 938237 w 1037297"/>
                  <a:gd name="connsiteY160" fmla="*/ 357874 h 838042"/>
                  <a:gd name="connsiteX161" fmla="*/ 932522 w 1037297"/>
                  <a:gd name="connsiteY161" fmla="*/ 355969 h 838042"/>
                  <a:gd name="connsiteX162" fmla="*/ 827747 w 1037297"/>
                  <a:gd name="connsiteY162" fmla="*/ 357874 h 838042"/>
                  <a:gd name="connsiteX163" fmla="*/ 822032 w 1037297"/>
                  <a:gd name="connsiteY163" fmla="*/ 359779 h 838042"/>
                  <a:gd name="connsiteX164" fmla="*/ 732497 w 1037297"/>
                  <a:gd name="connsiteY164" fmla="*/ 361684 h 838042"/>
                  <a:gd name="connsiteX165" fmla="*/ 719162 w 1037297"/>
                  <a:gd name="connsiteY165" fmla="*/ 365494 h 838042"/>
                  <a:gd name="connsiteX166" fmla="*/ 698207 w 1037297"/>
                  <a:gd name="connsiteY166" fmla="*/ 367399 h 838042"/>
                  <a:gd name="connsiteX167" fmla="*/ 671537 w 1037297"/>
                  <a:gd name="connsiteY167" fmla="*/ 369304 h 838042"/>
                  <a:gd name="connsiteX168" fmla="*/ 671537 w 1037297"/>
                  <a:gd name="connsiteY168" fmla="*/ 369304 h 838042"/>
                  <a:gd name="connsiteX169" fmla="*/ 648677 w 1037297"/>
                  <a:gd name="connsiteY169" fmla="*/ 373114 h 838042"/>
                  <a:gd name="connsiteX170" fmla="*/ 644867 w 1037297"/>
                  <a:gd name="connsiteY170" fmla="*/ 361684 h 838042"/>
                  <a:gd name="connsiteX171" fmla="*/ 642962 w 1037297"/>
                  <a:gd name="connsiteY171" fmla="*/ 355969 h 838042"/>
                  <a:gd name="connsiteX172" fmla="*/ 644867 w 1037297"/>
                  <a:gd name="connsiteY172" fmla="*/ 338824 h 838042"/>
                  <a:gd name="connsiteX173" fmla="*/ 646772 w 1037297"/>
                  <a:gd name="connsiteY173" fmla="*/ 333109 h 838042"/>
                  <a:gd name="connsiteX174" fmla="*/ 663917 w 1037297"/>
                  <a:gd name="connsiteY174" fmla="*/ 323584 h 838042"/>
                  <a:gd name="connsiteX175" fmla="*/ 675347 w 1037297"/>
                  <a:gd name="connsiteY175" fmla="*/ 315964 h 838042"/>
                  <a:gd name="connsiteX176" fmla="*/ 677252 w 1037297"/>
                  <a:gd name="connsiteY176" fmla="*/ 310249 h 838042"/>
                  <a:gd name="connsiteX177" fmla="*/ 682967 w 1037297"/>
                  <a:gd name="connsiteY177" fmla="*/ 308344 h 838042"/>
                  <a:gd name="connsiteX178" fmla="*/ 688682 w 1037297"/>
                  <a:gd name="connsiteY178" fmla="*/ 304534 h 838042"/>
                  <a:gd name="connsiteX179" fmla="*/ 698207 w 1037297"/>
                  <a:gd name="connsiteY179" fmla="*/ 295009 h 838042"/>
                  <a:gd name="connsiteX180" fmla="*/ 707732 w 1037297"/>
                  <a:gd name="connsiteY180" fmla="*/ 283579 h 838042"/>
                  <a:gd name="connsiteX181" fmla="*/ 719162 w 1037297"/>
                  <a:gd name="connsiteY181" fmla="*/ 275959 h 838042"/>
                  <a:gd name="connsiteX182" fmla="*/ 734402 w 1037297"/>
                  <a:gd name="connsiteY182" fmla="*/ 262624 h 838042"/>
                  <a:gd name="connsiteX183" fmla="*/ 743927 w 1037297"/>
                  <a:gd name="connsiteY183" fmla="*/ 251194 h 838042"/>
                  <a:gd name="connsiteX184" fmla="*/ 755357 w 1037297"/>
                  <a:gd name="connsiteY184" fmla="*/ 241669 h 838042"/>
                  <a:gd name="connsiteX185" fmla="*/ 761072 w 1037297"/>
                  <a:gd name="connsiteY185" fmla="*/ 230239 h 838042"/>
                  <a:gd name="connsiteX186" fmla="*/ 762977 w 1037297"/>
                  <a:gd name="connsiteY186" fmla="*/ 224524 h 838042"/>
                  <a:gd name="connsiteX187" fmla="*/ 768692 w 1037297"/>
                  <a:gd name="connsiteY187" fmla="*/ 213094 h 838042"/>
                  <a:gd name="connsiteX188" fmla="*/ 766787 w 1037297"/>
                  <a:gd name="connsiteY188" fmla="*/ 197854 h 838042"/>
                  <a:gd name="connsiteX189" fmla="*/ 761072 w 1037297"/>
                  <a:gd name="connsiteY189" fmla="*/ 195949 h 838042"/>
                  <a:gd name="connsiteX190" fmla="*/ 740117 w 1037297"/>
                  <a:gd name="connsiteY190" fmla="*/ 197854 h 838042"/>
                  <a:gd name="connsiteX191" fmla="*/ 734402 w 1037297"/>
                  <a:gd name="connsiteY191" fmla="*/ 201664 h 838042"/>
                  <a:gd name="connsiteX192" fmla="*/ 722972 w 1037297"/>
                  <a:gd name="connsiteY192" fmla="*/ 205474 h 838042"/>
                  <a:gd name="connsiteX193" fmla="*/ 719162 w 1037297"/>
                  <a:gd name="connsiteY193" fmla="*/ 211189 h 838042"/>
                  <a:gd name="connsiteX194" fmla="*/ 713447 w 1037297"/>
                  <a:gd name="connsiteY194" fmla="*/ 213094 h 838042"/>
                  <a:gd name="connsiteX195" fmla="*/ 707732 w 1037297"/>
                  <a:gd name="connsiteY195" fmla="*/ 216904 h 838042"/>
                  <a:gd name="connsiteX196" fmla="*/ 702017 w 1037297"/>
                  <a:gd name="connsiteY196" fmla="*/ 222619 h 838042"/>
                  <a:gd name="connsiteX197" fmla="*/ 694397 w 1037297"/>
                  <a:gd name="connsiteY197" fmla="*/ 226429 h 838042"/>
                  <a:gd name="connsiteX198" fmla="*/ 652487 w 1037297"/>
                  <a:gd name="connsiteY198" fmla="*/ 255004 h 838042"/>
                  <a:gd name="connsiteX199" fmla="*/ 639152 w 1037297"/>
                  <a:gd name="connsiteY199" fmla="*/ 266434 h 838042"/>
                  <a:gd name="connsiteX200" fmla="*/ 629627 w 1037297"/>
                  <a:gd name="connsiteY200" fmla="*/ 283579 h 838042"/>
                  <a:gd name="connsiteX201" fmla="*/ 604862 w 1037297"/>
                  <a:gd name="connsiteY201" fmla="*/ 289294 h 838042"/>
                  <a:gd name="connsiteX202" fmla="*/ 591527 w 1037297"/>
                  <a:gd name="connsiteY202" fmla="*/ 293104 h 838042"/>
                  <a:gd name="connsiteX203" fmla="*/ 576287 w 1037297"/>
                  <a:gd name="connsiteY203" fmla="*/ 291199 h 838042"/>
                  <a:gd name="connsiteX204" fmla="*/ 564857 w 1037297"/>
                  <a:gd name="connsiteY204" fmla="*/ 287389 h 838042"/>
                  <a:gd name="connsiteX205" fmla="*/ 553427 w 1037297"/>
                  <a:gd name="connsiteY205" fmla="*/ 283579 h 838042"/>
                  <a:gd name="connsiteX206" fmla="*/ 541997 w 1037297"/>
                  <a:gd name="connsiteY206" fmla="*/ 279769 h 838042"/>
                  <a:gd name="connsiteX207" fmla="*/ 536282 w 1037297"/>
                  <a:gd name="connsiteY207" fmla="*/ 277864 h 838042"/>
                  <a:gd name="connsiteX208" fmla="*/ 530567 w 1037297"/>
                  <a:gd name="connsiteY208" fmla="*/ 274054 h 838042"/>
                  <a:gd name="connsiteX209" fmla="*/ 519137 w 1037297"/>
                  <a:gd name="connsiteY209" fmla="*/ 268339 h 838042"/>
                  <a:gd name="connsiteX210" fmla="*/ 511517 w 1037297"/>
                  <a:gd name="connsiteY210" fmla="*/ 256909 h 838042"/>
                  <a:gd name="connsiteX211" fmla="*/ 507707 w 1037297"/>
                  <a:gd name="connsiteY211" fmla="*/ 235954 h 838042"/>
                  <a:gd name="connsiteX212" fmla="*/ 509612 w 1037297"/>
                  <a:gd name="connsiteY212" fmla="*/ 171184 h 838042"/>
                  <a:gd name="connsiteX213" fmla="*/ 508314 w 1037297"/>
                  <a:gd name="connsiteY213" fmla="*/ 73485 h 838042"/>
                  <a:gd name="connsiteX214" fmla="*/ 454116 w 1037297"/>
                  <a:gd name="connsiteY214" fmla="*/ 11248 h 838042"/>
                  <a:gd name="connsiteX215" fmla="*/ 435401 w 1037297"/>
                  <a:gd name="connsiteY215" fmla="*/ 68523 h 838042"/>
                  <a:gd name="connsiteX216" fmla="*/ 427697 w 1037297"/>
                  <a:gd name="connsiteY216" fmla="*/ 137103 h 838042"/>
                  <a:gd name="connsiteX217" fmla="*/ 420077 w 1037297"/>
                  <a:gd name="connsiteY217" fmla="*/ 169279 h 838042"/>
                  <a:gd name="connsiteX218" fmla="*/ 416267 w 1037297"/>
                  <a:gd name="connsiteY218" fmla="*/ 186424 h 838042"/>
                  <a:gd name="connsiteX219" fmla="*/ 420077 w 1037297"/>
                  <a:gd name="connsiteY219" fmla="*/ 207379 h 838042"/>
                  <a:gd name="connsiteX220" fmla="*/ 423887 w 1037297"/>
                  <a:gd name="connsiteY220" fmla="*/ 213094 h 838042"/>
                  <a:gd name="connsiteX221" fmla="*/ 427697 w 1037297"/>
                  <a:gd name="connsiteY221" fmla="*/ 224524 h 838042"/>
                  <a:gd name="connsiteX222" fmla="*/ 425792 w 1037297"/>
                  <a:gd name="connsiteY222" fmla="*/ 251194 h 838042"/>
                  <a:gd name="connsiteX223" fmla="*/ 420077 w 1037297"/>
                  <a:gd name="connsiteY223" fmla="*/ 253099 h 838042"/>
                  <a:gd name="connsiteX224" fmla="*/ 414362 w 1037297"/>
                  <a:gd name="connsiteY224" fmla="*/ 256909 h 838042"/>
                  <a:gd name="connsiteX225" fmla="*/ 423887 w 1037297"/>
                  <a:gd name="connsiteY225" fmla="*/ 253099 h 838042"/>
                  <a:gd name="connsiteX0" fmla="*/ 423887 w 1037297"/>
                  <a:gd name="connsiteY0" fmla="*/ 253099 h 838042"/>
                  <a:gd name="connsiteX1" fmla="*/ 423887 w 1037297"/>
                  <a:gd name="connsiteY1" fmla="*/ 253099 h 838042"/>
                  <a:gd name="connsiteX2" fmla="*/ 397217 w 1037297"/>
                  <a:gd name="connsiteY2" fmla="*/ 262624 h 838042"/>
                  <a:gd name="connsiteX3" fmla="*/ 389597 w 1037297"/>
                  <a:gd name="connsiteY3" fmla="*/ 264529 h 838042"/>
                  <a:gd name="connsiteX4" fmla="*/ 359117 w 1037297"/>
                  <a:gd name="connsiteY4" fmla="*/ 266434 h 838042"/>
                  <a:gd name="connsiteX5" fmla="*/ 353402 w 1037297"/>
                  <a:gd name="connsiteY5" fmla="*/ 270244 h 838042"/>
                  <a:gd name="connsiteX6" fmla="*/ 341972 w 1037297"/>
                  <a:gd name="connsiteY6" fmla="*/ 279769 h 838042"/>
                  <a:gd name="connsiteX7" fmla="*/ 330542 w 1037297"/>
                  <a:gd name="connsiteY7" fmla="*/ 283579 h 838042"/>
                  <a:gd name="connsiteX8" fmla="*/ 315302 w 1037297"/>
                  <a:gd name="connsiteY8" fmla="*/ 289294 h 838042"/>
                  <a:gd name="connsiteX9" fmla="*/ 267677 w 1037297"/>
                  <a:gd name="connsiteY9" fmla="*/ 285484 h 838042"/>
                  <a:gd name="connsiteX10" fmla="*/ 256247 w 1037297"/>
                  <a:gd name="connsiteY10" fmla="*/ 281674 h 838042"/>
                  <a:gd name="connsiteX11" fmla="*/ 244817 w 1037297"/>
                  <a:gd name="connsiteY11" fmla="*/ 277864 h 838042"/>
                  <a:gd name="connsiteX12" fmla="*/ 239102 w 1037297"/>
                  <a:gd name="connsiteY12" fmla="*/ 275959 h 838042"/>
                  <a:gd name="connsiteX13" fmla="*/ 233387 w 1037297"/>
                  <a:gd name="connsiteY13" fmla="*/ 274054 h 838042"/>
                  <a:gd name="connsiteX14" fmla="*/ 221957 w 1037297"/>
                  <a:gd name="connsiteY14" fmla="*/ 272149 h 838042"/>
                  <a:gd name="connsiteX15" fmla="*/ 216242 w 1037297"/>
                  <a:gd name="connsiteY15" fmla="*/ 270244 h 838042"/>
                  <a:gd name="connsiteX16" fmla="*/ 208622 w 1037297"/>
                  <a:gd name="connsiteY16" fmla="*/ 268339 h 838042"/>
                  <a:gd name="connsiteX17" fmla="*/ 197192 w 1037297"/>
                  <a:gd name="connsiteY17" fmla="*/ 264529 h 838042"/>
                  <a:gd name="connsiteX18" fmla="*/ 191477 w 1037297"/>
                  <a:gd name="connsiteY18" fmla="*/ 262624 h 838042"/>
                  <a:gd name="connsiteX19" fmla="*/ 183857 w 1037297"/>
                  <a:gd name="connsiteY19" fmla="*/ 260719 h 838042"/>
                  <a:gd name="connsiteX20" fmla="*/ 172427 w 1037297"/>
                  <a:gd name="connsiteY20" fmla="*/ 255004 h 838042"/>
                  <a:gd name="connsiteX21" fmla="*/ 166712 w 1037297"/>
                  <a:gd name="connsiteY21" fmla="*/ 251194 h 838042"/>
                  <a:gd name="connsiteX22" fmla="*/ 159092 w 1037297"/>
                  <a:gd name="connsiteY22" fmla="*/ 239764 h 838042"/>
                  <a:gd name="connsiteX23" fmla="*/ 147662 w 1037297"/>
                  <a:gd name="connsiteY23" fmla="*/ 235954 h 838042"/>
                  <a:gd name="connsiteX24" fmla="*/ 141947 w 1037297"/>
                  <a:gd name="connsiteY24" fmla="*/ 232144 h 838042"/>
                  <a:gd name="connsiteX25" fmla="*/ 136232 w 1037297"/>
                  <a:gd name="connsiteY25" fmla="*/ 230239 h 838042"/>
                  <a:gd name="connsiteX26" fmla="*/ 119087 w 1037297"/>
                  <a:gd name="connsiteY26" fmla="*/ 226429 h 838042"/>
                  <a:gd name="connsiteX27" fmla="*/ 113372 w 1037297"/>
                  <a:gd name="connsiteY27" fmla="*/ 220714 h 838042"/>
                  <a:gd name="connsiteX28" fmla="*/ 103847 w 1037297"/>
                  <a:gd name="connsiteY28" fmla="*/ 203569 h 838042"/>
                  <a:gd name="connsiteX29" fmla="*/ 86702 w 1037297"/>
                  <a:gd name="connsiteY29" fmla="*/ 195949 h 838042"/>
                  <a:gd name="connsiteX30" fmla="*/ 80987 w 1037297"/>
                  <a:gd name="connsiteY30" fmla="*/ 194044 h 838042"/>
                  <a:gd name="connsiteX31" fmla="*/ 61937 w 1037297"/>
                  <a:gd name="connsiteY31" fmla="*/ 197854 h 838042"/>
                  <a:gd name="connsiteX32" fmla="*/ 56222 w 1037297"/>
                  <a:gd name="connsiteY32" fmla="*/ 201664 h 838042"/>
                  <a:gd name="connsiteX33" fmla="*/ 52412 w 1037297"/>
                  <a:gd name="connsiteY33" fmla="*/ 207379 h 838042"/>
                  <a:gd name="connsiteX34" fmla="*/ 48602 w 1037297"/>
                  <a:gd name="connsiteY34" fmla="*/ 218809 h 838042"/>
                  <a:gd name="connsiteX35" fmla="*/ 52412 w 1037297"/>
                  <a:gd name="connsiteY35" fmla="*/ 256909 h 838042"/>
                  <a:gd name="connsiteX36" fmla="*/ 56222 w 1037297"/>
                  <a:gd name="connsiteY36" fmla="*/ 262624 h 838042"/>
                  <a:gd name="connsiteX37" fmla="*/ 61937 w 1037297"/>
                  <a:gd name="connsiteY37" fmla="*/ 266434 h 838042"/>
                  <a:gd name="connsiteX38" fmla="*/ 65747 w 1037297"/>
                  <a:gd name="connsiteY38" fmla="*/ 272149 h 838042"/>
                  <a:gd name="connsiteX39" fmla="*/ 82892 w 1037297"/>
                  <a:gd name="connsiteY39" fmla="*/ 281674 h 838042"/>
                  <a:gd name="connsiteX40" fmla="*/ 105752 w 1037297"/>
                  <a:gd name="connsiteY40" fmla="*/ 283579 h 838042"/>
                  <a:gd name="connsiteX41" fmla="*/ 126707 w 1037297"/>
                  <a:gd name="connsiteY41" fmla="*/ 289294 h 838042"/>
                  <a:gd name="connsiteX42" fmla="*/ 132422 w 1037297"/>
                  <a:gd name="connsiteY42" fmla="*/ 291199 h 838042"/>
                  <a:gd name="connsiteX43" fmla="*/ 138137 w 1037297"/>
                  <a:gd name="connsiteY43" fmla="*/ 296914 h 838042"/>
                  <a:gd name="connsiteX44" fmla="*/ 145757 w 1037297"/>
                  <a:gd name="connsiteY44" fmla="*/ 298819 h 838042"/>
                  <a:gd name="connsiteX45" fmla="*/ 168617 w 1037297"/>
                  <a:gd name="connsiteY45" fmla="*/ 302629 h 838042"/>
                  <a:gd name="connsiteX46" fmla="*/ 193382 w 1037297"/>
                  <a:gd name="connsiteY46" fmla="*/ 308344 h 838042"/>
                  <a:gd name="connsiteX47" fmla="*/ 210527 w 1037297"/>
                  <a:gd name="connsiteY47" fmla="*/ 314059 h 838042"/>
                  <a:gd name="connsiteX48" fmla="*/ 216242 w 1037297"/>
                  <a:gd name="connsiteY48" fmla="*/ 315964 h 838042"/>
                  <a:gd name="connsiteX49" fmla="*/ 231482 w 1037297"/>
                  <a:gd name="connsiteY49" fmla="*/ 319774 h 838042"/>
                  <a:gd name="connsiteX50" fmla="*/ 250532 w 1037297"/>
                  <a:gd name="connsiteY50" fmla="*/ 325489 h 838042"/>
                  <a:gd name="connsiteX51" fmla="*/ 256247 w 1037297"/>
                  <a:gd name="connsiteY51" fmla="*/ 329299 h 838042"/>
                  <a:gd name="connsiteX52" fmla="*/ 269582 w 1037297"/>
                  <a:gd name="connsiteY52" fmla="*/ 344539 h 838042"/>
                  <a:gd name="connsiteX53" fmla="*/ 275297 w 1037297"/>
                  <a:gd name="connsiteY53" fmla="*/ 363589 h 838042"/>
                  <a:gd name="connsiteX54" fmla="*/ 277202 w 1037297"/>
                  <a:gd name="connsiteY54" fmla="*/ 369304 h 838042"/>
                  <a:gd name="connsiteX55" fmla="*/ 279107 w 1037297"/>
                  <a:gd name="connsiteY55" fmla="*/ 375019 h 838042"/>
                  <a:gd name="connsiteX56" fmla="*/ 281012 w 1037297"/>
                  <a:gd name="connsiteY56" fmla="*/ 399784 h 838042"/>
                  <a:gd name="connsiteX57" fmla="*/ 282917 w 1037297"/>
                  <a:gd name="connsiteY57" fmla="*/ 405499 h 838042"/>
                  <a:gd name="connsiteX58" fmla="*/ 281012 w 1037297"/>
                  <a:gd name="connsiteY58" fmla="*/ 424549 h 838042"/>
                  <a:gd name="connsiteX59" fmla="*/ 279107 w 1037297"/>
                  <a:gd name="connsiteY59" fmla="*/ 434074 h 838042"/>
                  <a:gd name="connsiteX60" fmla="*/ 265772 w 1037297"/>
                  <a:gd name="connsiteY60" fmla="*/ 447409 h 838042"/>
                  <a:gd name="connsiteX61" fmla="*/ 254342 w 1037297"/>
                  <a:gd name="connsiteY61" fmla="*/ 455029 h 838042"/>
                  <a:gd name="connsiteX62" fmla="*/ 242912 w 1037297"/>
                  <a:gd name="connsiteY62" fmla="*/ 458839 h 838042"/>
                  <a:gd name="connsiteX63" fmla="*/ 128612 w 1037297"/>
                  <a:gd name="connsiteY63" fmla="*/ 458839 h 838042"/>
                  <a:gd name="connsiteX64" fmla="*/ 122897 w 1037297"/>
                  <a:gd name="connsiteY64" fmla="*/ 460744 h 838042"/>
                  <a:gd name="connsiteX65" fmla="*/ 107657 w 1037297"/>
                  <a:gd name="connsiteY65" fmla="*/ 462649 h 838042"/>
                  <a:gd name="connsiteX66" fmla="*/ 90512 w 1037297"/>
                  <a:gd name="connsiteY66" fmla="*/ 468364 h 838042"/>
                  <a:gd name="connsiteX67" fmla="*/ 84797 w 1037297"/>
                  <a:gd name="connsiteY67" fmla="*/ 470269 h 838042"/>
                  <a:gd name="connsiteX68" fmla="*/ 79082 w 1037297"/>
                  <a:gd name="connsiteY68" fmla="*/ 474079 h 838042"/>
                  <a:gd name="connsiteX69" fmla="*/ 67652 w 1037297"/>
                  <a:gd name="connsiteY69" fmla="*/ 475984 h 838042"/>
                  <a:gd name="connsiteX70" fmla="*/ 29552 w 1037297"/>
                  <a:gd name="connsiteY70" fmla="*/ 477889 h 838042"/>
                  <a:gd name="connsiteX71" fmla="*/ 18122 w 1037297"/>
                  <a:gd name="connsiteY71" fmla="*/ 483604 h 838042"/>
                  <a:gd name="connsiteX72" fmla="*/ 8597 w 1037297"/>
                  <a:gd name="connsiteY72" fmla="*/ 493129 h 838042"/>
                  <a:gd name="connsiteX73" fmla="*/ 6692 w 1037297"/>
                  <a:gd name="connsiteY73" fmla="*/ 498844 h 838042"/>
                  <a:gd name="connsiteX74" fmla="*/ 2882 w 1037297"/>
                  <a:gd name="connsiteY74" fmla="*/ 504559 h 838042"/>
                  <a:gd name="connsiteX75" fmla="*/ 14312 w 1037297"/>
                  <a:gd name="connsiteY75" fmla="*/ 540754 h 838042"/>
                  <a:gd name="connsiteX76" fmla="*/ 147662 w 1037297"/>
                  <a:gd name="connsiteY76" fmla="*/ 540754 h 838042"/>
                  <a:gd name="connsiteX77" fmla="*/ 155282 w 1037297"/>
                  <a:gd name="connsiteY77" fmla="*/ 538849 h 838042"/>
                  <a:gd name="connsiteX78" fmla="*/ 305777 w 1037297"/>
                  <a:gd name="connsiteY78" fmla="*/ 533134 h 838042"/>
                  <a:gd name="connsiteX79" fmla="*/ 321017 w 1037297"/>
                  <a:gd name="connsiteY79" fmla="*/ 540754 h 838042"/>
                  <a:gd name="connsiteX80" fmla="*/ 332447 w 1037297"/>
                  <a:gd name="connsiteY80" fmla="*/ 546469 h 838042"/>
                  <a:gd name="connsiteX81" fmla="*/ 336257 w 1037297"/>
                  <a:gd name="connsiteY81" fmla="*/ 552184 h 838042"/>
                  <a:gd name="connsiteX82" fmla="*/ 341972 w 1037297"/>
                  <a:gd name="connsiteY82" fmla="*/ 554089 h 838042"/>
                  <a:gd name="connsiteX83" fmla="*/ 353402 w 1037297"/>
                  <a:gd name="connsiteY83" fmla="*/ 561709 h 838042"/>
                  <a:gd name="connsiteX84" fmla="*/ 359117 w 1037297"/>
                  <a:gd name="connsiteY84" fmla="*/ 565519 h 838042"/>
                  <a:gd name="connsiteX85" fmla="*/ 362927 w 1037297"/>
                  <a:gd name="connsiteY85" fmla="*/ 571234 h 838042"/>
                  <a:gd name="connsiteX86" fmla="*/ 368642 w 1037297"/>
                  <a:gd name="connsiteY86" fmla="*/ 582664 h 838042"/>
                  <a:gd name="connsiteX87" fmla="*/ 364832 w 1037297"/>
                  <a:gd name="connsiteY87" fmla="*/ 609334 h 838042"/>
                  <a:gd name="connsiteX88" fmla="*/ 361022 w 1037297"/>
                  <a:gd name="connsiteY88" fmla="*/ 615049 h 838042"/>
                  <a:gd name="connsiteX89" fmla="*/ 359117 w 1037297"/>
                  <a:gd name="connsiteY89" fmla="*/ 620764 h 838042"/>
                  <a:gd name="connsiteX90" fmla="*/ 355307 w 1037297"/>
                  <a:gd name="connsiteY90" fmla="*/ 626479 h 838042"/>
                  <a:gd name="connsiteX91" fmla="*/ 353402 w 1037297"/>
                  <a:gd name="connsiteY91" fmla="*/ 632194 h 838042"/>
                  <a:gd name="connsiteX92" fmla="*/ 349592 w 1037297"/>
                  <a:gd name="connsiteY92" fmla="*/ 637909 h 838042"/>
                  <a:gd name="connsiteX93" fmla="*/ 332447 w 1037297"/>
                  <a:gd name="connsiteY93" fmla="*/ 704584 h 838042"/>
                  <a:gd name="connsiteX94" fmla="*/ 330542 w 1037297"/>
                  <a:gd name="connsiteY94" fmla="*/ 756019 h 838042"/>
                  <a:gd name="connsiteX95" fmla="*/ 332447 w 1037297"/>
                  <a:gd name="connsiteY95" fmla="*/ 780784 h 838042"/>
                  <a:gd name="connsiteX96" fmla="*/ 334352 w 1037297"/>
                  <a:gd name="connsiteY96" fmla="*/ 786499 h 838042"/>
                  <a:gd name="connsiteX97" fmla="*/ 338162 w 1037297"/>
                  <a:gd name="connsiteY97" fmla="*/ 790309 h 838042"/>
                  <a:gd name="connsiteX98" fmla="*/ 366737 w 1037297"/>
                  <a:gd name="connsiteY98" fmla="*/ 836029 h 838042"/>
                  <a:gd name="connsiteX99" fmla="*/ 389597 w 1037297"/>
                  <a:gd name="connsiteY99" fmla="*/ 837934 h 838042"/>
                  <a:gd name="connsiteX100" fmla="*/ 397407 w 1037297"/>
                  <a:gd name="connsiteY100" fmla="*/ 833530 h 838042"/>
                  <a:gd name="connsiteX101" fmla="*/ 402932 w 1037297"/>
                  <a:gd name="connsiteY101" fmla="*/ 784594 h 838042"/>
                  <a:gd name="connsiteX102" fmla="*/ 406742 w 1037297"/>
                  <a:gd name="connsiteY102" fmla="*/ 727444 h 838042"/>
                  <a:gd name="connsiteX103" fmla="*/ 412457 w 1037297"/>
                  <a:gd name="connsiteY103" fmla="*/ 716014 h 838042"/>
                  <a:gd name="connsiteX104" fmla="*/ 416267 w 1037297"/>
                  <a:gd name="connsiteY104" fmla="*/ 702679 h 838042"/>
                  <a:gd name="connsiteX105" fmla="*/ 418172 w 1037297"/>
                  <a:gd name="connsiteY105" fmla="*/ 696964 h 838042"/>
                  <a:gd name="connsiteX106" fmla="*/ 423887 w 1037297"/>
                  <a:gd name="connsiteY106" fmla="*/ 672199 h 838042"/>
                  <a:gd name="connsiteX107" fmla="*/ 429602 w 1037297"/>
                  <a:gd name="connsiteY107" fmla="*/ 658864 h 838042"/>
                  <a:gd name="connsiteX108" fmla="*/ 439127 w 1037297"/>
                  <a:gd name="connsiteY108" fmla="*/ 647434 h 838042"/>
                  <a:gd name="connsiteX109" fmla="*/ 452462 w 1037297"/>
                  <a:gd name="connsiteY109" fmla="*/ 632194 h 838042"/>
                  <a:gd name="connsiteX110" fmla="*/ 460082 w 1037297"/>
                  <a:gd name="connsiteY110" fmla="*/ 620764 h 838042"/>
                  <a:gd name="connsiteX111" fmla="*/ 463892 w 1037297"/>
                  <a:gd name="connsiteY111" fmla="*/ 609334 h 838042"/>
                  <a:gd name="connsiteX112" fmla="*/ 467702 w 1037297"/>
                  <a:gd name="connsiteY112" fmla="*/ 594094 h 838042"/>
                  <a:gd name="connsiteX113" fmla="*/ 469607 w 1037297"/>
                  <a:gd name="connsiteY113" fmla="*/ 588379 h 838042"/>
                  <a:gd name="connsiteX114" fmla="*/ 509612 w 1037297"/>
                  <a:gd name="connsiteY114" fmla="*/ 582664 h 838042"/>
                  <a:gd name="connsiteX115" fmla="*/ 538187 w 1037297"/>
                  <a:gd name="connsiteY115" fmla="*/ 573139 h 838042"/>
                  <a:gd name="connsiteX116" fmla="*/ 543902 w 1037297"/>
                  <a:gd name="connsiteY116" fmla="*/ 571234 h 838042"/>
                  <a:gd name="connsiteX117" fmla="*/ 549617 w 1037297"/>
                  <a:gd name="connsiteY117" fmla="*/ 569329 h 838042"/>
                  <a:gd name="connsiteX118" fmla="*/ 557237 w 1037297"/>
                  <a:gd name="connsiteY118" fmla="*/ 567424 h 838042"/>
                  <a:gd name="connsiteX119" fmla="*/ 576287 w 1037297"/>
                  <a:gd name="connsiteY119" fmla="*/ 559804 h 838042"/>
                  <a:gd name="connsiteX120" fmla="*/ 587717 w 1037297"/>
                  <a:gd name="connsiteY120" fmla="*/ 555994 h 838042"/>
                  <a:gd name="connsiteX121" fmla="*/ 722972 w 1037297"/>
                  <a:gd name="connsiteY121" fmla="*/ 639814 h 838042"/>
                  <a:gd name="connsiteX122" fmla="*/ 780122 w 1037297"/>
                  <a:gd name="connsiteY122" fmla="*/ 656959 h 838042"/>
                  <a:gd name="connsiteX123" fmla="*/ 791552 w 1037297"/>
                  <a:gd name="connsiteY123" fmla="*/ 651244 h 838042"/>
                  <a:gd name="connsiteX124" fmla="*/ 797267 w 1037297"/>
                  <a:gd name="connsiteY124" fmla="*/ 649339 h 838042"/>
                  <a:gd name="connsiteX125" fmla="*/ 804887 w 1037297"/>
                  <a:gd name="connsiteY125" fmla="*/ 632194 h 838042"/>
                  <a:gd name="connsiteX126" fmla="*/ 802982 w 1037297"/>
                  <a:gd name="connsiteY126" fmla="*/ 607429 h 838042"/>
                  <a:gd name="connsiteX127" fmla="*/ 801077 w 1037297"/>
                  <a:gd name="connsiteY127" fmla="*/ 601714 h 838042"/>
                  <a:gd name="connsiteX128" fmla="*/ 799172 w 1037297"/>
                  <a:gd name="connsiteY128" fmla="*/ 594094 h 838042"/>
                  <a:gd name="connsiteX129" fmla="*/ 785837 w 1037297"/>
                  <a:gd name="connsiteY129" fmla="*/ 576949 h 838042"/>
                  <a:gd name="connsiteX130" fmla="*/ 776312 w 1037297"/>
                  <a:gd name="connsiteY130" fmla="*/ 571234 h 838042"/>
                  <a:gd name="connsiteX131" fmla="*/ 650582 w 1037297"/>
                  <a:gd name="connsiteY131" fmla="*/ 479794 h 838042"/>
                  <a:gd name="connsiteX132" fmla="*/ 646772 w 1037297"/>
                  <a:gd name="connsiteY132" fmla="*/ 462649 h 838042"/>
                  <a:gd name="connsiteX133" fmla="*/ 648677 w 1037297"/>
                  <a:gd name="connsiteY133" fmla="*/ 455029 h 838042"/>
                  <a:gd name="connsiteX134" fmla="*/ 652487 w 1037297"/>
                  <a:gd name="connsiteY134" fmla="*/ 437884 h 838042"/>
                  <a:gd name="connsiteX135" fmla="*/ 656297 w 1037297"/>
                  <a:gd name="connsiteY135" fmla="*/ 432169 h 838042"/>
                  <a:gd name="connsiteX136" fmla="*/ 658202 w 1037297"/>
                  <a:gd name="connsiteY136" fmla="*/ 426454 h 838042"/>
                  <a:gd name="connsiteX137" fmla="*/ 663917 w 1037297"/>
                  <a:gd name="connsiteY137" fmla="*/ 424549 h 838042"/>
                  <a:gd name="connsiteX138" fmla="*/ 673442 w 1037297"/>
                  <a:gd name="connsiteY138" fmla="*/ 413119 h 838042"/>
                  <a:gd name="connsiteX139" fmla="*/ 726782 w 1037297"/>
                  <a:gd name="connsiteY139" fmla="*/ 405499 h 838042"/>
                  <a:gd name="connsiteX140" fmla="*/ 844892 w 1037297"/>
                  <a:gd name="connsiteY140" fmla="*/ 407404 h 838042"/>
                  <a:gd name="connsiteX141" fmla="*/ 873467 w 1037297"/>
                  <a:gd name="connsiteY141" fmla="*/ 409309 h 838042"/>
                  <a:gd name="connsiteX142" fmla="*/ 902042 w 1037297"/>
                  <a:gd name="connsiteY142" fmla="*/ 415024 h 838042"/>
                  <a:gd name="connsiteX143" fmla="*/ 924902 w 1037297"/>
                  <a:gd name="connsiteY143" fmla="*/ 418834 h 838042"/>
                  <a:gd name="connsiteX144" fmla="*/ 953477 w 1037297"/>
                  <a:gd name="connsiteY144" fmla="*/ 424549 h 838042"/>
                  <a:gd name="connsiteX145" fmla="*/ 959192 w 1037297"/>
                  <a:gd name="connsiteY145" fmla="*/ 424549 h 838042"/>
                  <a:gd name="connsiteX146" fmla="*/ 1004912 w 1037297"/>
                  <a:gd name="connsiteY146" fmla="*/ 422644 h 838042"/>
                  <a:gd name="connsiteX147" fmla="*/ 1033487 w 1037297"/>
                  <a:gd name="connsiteY147" fmla="*/ 415024 h 838042"/>
                  <a:gd name="connsiteX148" fmla="*/ 1037297 w 1037297"/>
                  <a:gd name="connsiteY148" fmla="*/ 409309 h 838042"/>
                  <a:gd name="connsiteX149" fmla="*/ 1035392 w 1037297"/>
                  <a:gd name="connsiteY149" fmla="*/ 390259 h 838042"/>
                  <a:gd name="connsiteX150" fmla="*/ 1029677 w 1037297"/>
                  <a:gd name="connsiteY150" fmla="*/ 386449 h 838042"/>
                  <a:gd name="connsiteX151" fmla="*/ 1014437 w 1037297"/>
                  <a:gd name="connsiteY151" fmla="*/ 384544 h 838042"/>
                  <a:gd name="connsiteX152" fmla="*/ 1008722 w 1037297"/>
                  <a:gd name="connsiteY152" fmla="*/ 382639 h 838042"/>
                  <a:gd name="connsiteX153" fmla="*/ 1001102 w 1037297"/>
                  <a:gd name="connsiteY153" fmla="*/ 380734 h 838042"/>
                  <a:gd name="connsiteX154" fmla="*/ 989672 w 1037297"/>
                  <a:gd name="connsiteY154" fmla="*/ 373114 h 838042"/>
                  <a:gd name="connsiteX155" fmla="*/ 978242 w 1037297"/>
                  <a:gd name="connsiteY155" fmla="*/ 369304 h 838042"/>
                  <a:gd name="connsiteX156" fmla="*/ 972527 w 1037297"/>
                  <a:gd name="connsiteY156" fmla="*/ 367399 h 838042"/>
                  <a:gd name="connsiteX157" fmla="*/ 964907 w 1037297"/>
                  <a:gd name="connsiteY157" fmla="*/ 365494 h 838042"/>
                  <a:gd name="connsiteX158" fmla="*/ 959192 w 1037297"/>
                  <a:gd name="connsiteY158" fmla="*/ 363589 h 838042"/>
                  <a:gd name="connsiteX159" fmla="*/ 938237 w 1037297"/>
                  <a:gd name="connsiteY159" fmla="*/ 357874 h 838042"/>
                  <a:gd name="connsiteX160" fmla="*/ 932522 w 1037297"/>
                  <a:gd name="connsiteY160" fmla="*/ 355969 h 838042"/>
                  <a:gd name="connsiteX161" fmla="*/ 827747 w 1037297"/>
                  <a:gd name="connsiteY161" fmla="*/ 357874 h 838042"/>
                  <a:gd name="connsiteX162" fmla="*/ 822032 w 1037297"/>
                  <a:gd name="connsiteY162" fmla="*/ 359779 h 838042"/>
                  <a:gd name="connsiteX163" fmla="*/ 732497 w 1037297"/>
                  <a:gd name="connsiteY163" fmla="*/ 361684 h 838042"/>
                  <a:gd name="connsiteX164" fmla="*/ 719162 w 1037297"/>
                  <a:gd name="connsiteY164" fmla="*/ 365494 h 838042"/>
                  <a:gd name="connsiteX165" fmla="*/ 698207 w 1037297"/>
                  <a:gd name="connsiteY165" fmla="*/ 367399 h 838042"/>
                  <a:gd name="connsiteX166" fmla="*/ 671537 w 1037297"/>
                  <a:gd name="connsiteY166" fmla="*/ 369304 h 838042"/>
                  <a:gd name="connsiteX167" fmla="*/ 671537 w 1037297"/>
                  <a:gd name="connsiteY167" fmla="*/ 369304 h 838042"/>
                  <a:gd name="connsiteX168" fmla="*/ 648677 w 1037297"/>
                  <a:gd name="connsiteY168" fmla="*/ 373114 h 838042"/>
                  <a:gd name="connsiteX169" fmla="*/ 644867 w 1037297"/>
                  <a:gd name="connsiteY169" fmla="*/ 361684 h 838042"/>
                  <a:gd name="connsiteX170" fmla="*/ 642962 w 1037297"/>
                  <a:gd name="connsiteY170" fmla="*/ 355969 h 838042"/>
                  <a:gd name="connsiteX171" fmla="*/ 644867 w 1037297"/>
                  <a:gd name="connsiteY171" fmla="*/ 338824 h 838042"/>
                  <a:gd name="connsiteX172" fmla="*/ 646772 w 1037297"/>
                  <a:gd name="connsiteY172" fmla="*/ 333109 h 838042"/>
                  <a:gd name="connsiteX173" fmla="*/ 663917 w 1037297"/>
                  <a:gd name="connsiteY173" fmla="*/ 323584 h 838042"/>
                  <a:gd name="connsiteX174" fmla="*/ 675347 w 1037297"/>
                  <a:gd name="connsiteY174" fmla="*/ 315964 h 838042"/>
                  <a:gd name="connsiteX175" fmla="*/ 677252 w 1037297"/>
                  <a:gd name="connsiteY175" fmla="*/ 310249 h 838042"/>
                  <a:gd name="connsiteX176" fmla="*/ 682967 w 1037297"/>
                  <a:gd name="connsiteY176" fmla="*/ 308344 h 838042"/>
                  <a:gd name="connsiteX177" fmla="*/ 688682 w 1037297"/>
                  <a:gd name="connsiteY177" fmla="*/ 304534 h 838042"/>
                  <a:gd name="connsiteX178" fmla="*/ 698207 w 1037297"/>
                  <a:gd name="connsiteY178" fmla="*/ 295009 h 838042"/>
                  <a:gd name="connsiteX179" fmla="*/ 707732 w 1037297"/>
                  <a:gd name="connsiteY179" fmla="*/ 283579 h 838042"/>
                  <a:gd name="connsiteX180" fmla="*/ 719162 w 1037297"/>
                  <a:gd name="connsiteY180" fmla="*/ 275959 h 838042"/>
                  <a:gd name="connsiteX181" fmla="*/ 734402 w 1037297"/>
                  <a:gd name="connsiteY181" fmla="*/ 262624 h 838042"/>
                  <a:gd name="connsiteX182" fmla="*/ 743927 w 1037297"/>
                  <a:gd name="connsiteY182" fmla="*/ 251194 h 838042"/>
                  <a:gd name="connsiteX183" fmla="*/ 755357 w 1037297"/>
                  <a:gd name="connsiteY183" fmla="*/ 241669 h 838042"/>
                  <a:gd name="connsiteX184" fmla="*/ 761072 w 1037297"/>
                  <a:gd name="connsiteY184" fmla="*/ 230239 h 838042"/>
                  <a:gd name="connsiteX185" fmla="*/ 762977 w 1037297"/>
                  <a:gd name="connsiteY185" fmla="*/ 224524 h 838042"/>
                  <a:gd name="connsiteX186" fmla="*/ 768692 w 1037297"/>
                  <a:gd name="connsiteY186" fmla="*/ 213094 h 838042"/>
                  <a:gd name="connsiteX187" fmla="*/ 766787 w 1037297"/>
                  <a:gd name="connsiteY187" fmla="*/ 197854 h 838042"/>
                  <a:gd name="connsiteX188" fmla="*/ 761072 w 1037297"/>
                  <a:gd name="connsiteY188" fmla="*/ 195949 h 838042"/>
                  <a:gd name="connsiteX189" fmla="*/ 740117 w 1037297"/>
                  <a:gd name="connsiteY189" fmla="*/ 197854 h 838042"/>
                  <a:gd name="connsiteX190" fmla="*/ 734402 w 1037297"/>
                  <a:gd name="connsiteY190" fmla="*/ 201664 h 838042"/>
                  <a:gd name="connsiteX191" fmla="*/ 722972 w 1037297"/>
                  <a:gd name="connsiteY191" fmla="*/ 205474 h 838042"/>
                  <a:gd name="connsiteX192" fmla="*/ 719162 w 1037297"/>
                  <a:gd name="connsiteY192" fmla="*/ 211189 h 838042"/>
                  <a:gd name="connsiteX193" fmla="*/ 713447 w 1037297"/>
                  <a:gd name="connsiteY193" fmla="*/ 213094 h 838042"/>
                  <a:gd name="connsiteX194" fmla="*/ 707732 w 1037297"/>
                  <a:gd name="connsiteY194" fmla="*/ 216904 h 838042"/>
                  <a:gd name="connsiteX195" fmla="*/ 702017 w 1037297"/>
                  <a:gd name="connsiteY195" fmla="*/ 222619 h 838042"/>
                  <a:gd name="connsiteX196" fmla="*/ 694397 w 1037297"/>
                  <a:gd name="connsiteY196" fmla="*/ 226429 h 838042"/>
                  <a:gd name="connsiteX197" fmla="*/ 652487 w 1037297"/>
                  <a:gd name="connsiteY197" fmla="*/ 255004 h 838042"/>
                  <a:gd name="connsiteX198" fmla="*/ 639152 w 1037297"/>
                  <a:gd name="connsiteY198" fmla="*/ 266434 h 838042"/>
                  <a:gd name="connsiteX199" fmla="*/ 629627 w 1037297"/>
                  <a:gd name="connsiteY199" fmla="*/ 283579 h 838042"/>
                  <a:gd name="connsiteX200" fmla="*/ 604862 w 1037297"/>
                  <a:gd name="connsiteY200" fmla="*/ 289294 h 838042"/>
                  <a:gd name="connsiteX201" fmla="*/ 591527 w 1037297"/>
                  <a:gd name="connsiteY201" fmla="*/ 293104 h 838042"/>
                  <a:gd name="connsiteX202" fmla="*/ 576287 w 1037297"/>
                  <a:gd name="connsiteY202" fmla="*/ 291199 h 838042"/>
                  <a:gd name="connsiteX203" fmla="*/ 564857 w 1037297"/>
                  <a:gd name="connsiteY203" fmla="*/ 287389 h 838042"/>
                  <a:gd name="connsiteX204" fmla="*/ 553427 w 1037297"/>
                  <a:gd name="connsiteY204" fmla="*/ 283579 h 838042"/>
                  <a:gd name="connsiteX205" fmla="*/ 541997 w 1037297"/>
                  <a:gd name="connsiteY205" fmla="*/ 279769 h 838042"/>
                  <a:gd name="connsiteX206" fmla="*/ 536282 w 1037297"/>
                  <a:gd name="connsiteY206" fmla="*/ 277864 h 838042"/>
                  <a:gd name="connsiteX207" fmla="*/ 530567 w 1037297"/>
                  <a:gd name="connsiteY207" fmla="*/ 274054 h 838042"/>
                  <a:gd name="connsiteX208" fmla="*/ 519137 w 1037297"/>
                  <a:gd name="connsiteY208" fmla="*/ 268339 h 838042"/>
                  <a:gd name="connsiteX209" fmla="*/ 511517 w 1037297"/>
                  <a:gd name="connsiteY209" fmla="*/ 256909 h 838042"/>
                  <a:gd name="connsiteX210" fmla="*/ 507707 w 1037297"/>
                  <a:gd name="connsiteY210" fmla="*/ 235954 h 838042"/>
                  <a:gd name="connsiteX211" fmla="*/ 509612 w 1037297"/>
                  <a:gd name="connsiteY211" fmla="*/ 171184 h 838042"/>
                  <a:gd name="connsiteX212" fmla="*/ 508314 w 1037297"/>
                  <a:gd name="connsiteY212" fmla="*/ 73485 h 838042"/>
                  <a:gd name="connsiteX213" fmla="*/ 454116 w 1037297"/>
                  <a:gd name="connsiteY213" fmla="*/ 11248 h 838042"/>
                  <a:gd name="connsiteX214" fmla="*/ 435401 w 1037297"/>
                  <a:gd name="connsiteY214" fmla="*/ 68523 h 838042"/>
                  <a:gd name="connsiteX215" fmla="*/ 427697 w 1037297"/>
                  <a:gd name="connsiteY215" fmla="*/ 137103 h 838042"/>
                  <a:gd name="connsiteX216" fmla="*/ 420077 w 1037297"/>
                  <a:gd name="connsiteY216" fmla="*/ 169279 h 838042"/>
                  <a:gd name="connsiteX217" fmla="*/ 416267 w 1037297"/>
                  <a:gd name="connsiteY217" fmla="*/ 186424 h 838042"/>
                  <a:gd name="connsiteX218" fmla="*/ 420077 w 1037297"/>
                  <a:gd name="connsiteY218" fmla="*/ 207379 h 838042"/>
                  <a:gd name="connsiteX219" fmla="*/ 423887 w 1037297"/>
                  <a:gd name="connsiteY219" fmla="*/ 213094 h 838042"/>
                  <a:gd name="connsiteX220" fmla="*/ 427697 w 1037297"/>
                  <a:gd name="connsiteY220" fmla="*/ 224524 h 838042"/>
                  <a:gd name="connsiteX221" fmla="*/ 425792 w 1037297"/>
                  <a:gd name="connsiteY221" fmla="*/ 251194 h 838042"/>
                  <a:gd name="connsiteX222" fmla="*/ 420077 w 1037297"/>
                  <a:gd name="connsiteY222" fmla="*/ 253099 h 838042"/>
                  <a:gd name="connsiteX223" fmla="*/ 414362 w 1037297"/>
                  <a:gd name="connsiteY223" fmla="*/ 256909 h 838042"/>
                  <a:gd name="connsiteX224" fmla="*/ 423887 w 1037297"/>
                  <a:gd name="connsiteY224" fmla="*/ 253099 h 838042"/>
                  <a:gd name="connsiteX0" fmla="*/ 423887 w 1037297"/>
                  <a:gd name="connsiteY0" fmla="*/ 253099 h 838042"/>
                  <a:gd name="connsiteX1" fmla="*/ 423887 w 1037297"/>
                  <a:gd name="connsiteY1" fmla="*/ 253099 h 838042"/>
                  <a:gd name="connsiteX2" fmla="*/ 397217 w 1037297"/>
                  <a:gd name="connsiteY2" fmla="*/ 262624 h 838042"/>
                  <a:gd name="connsiteX3" fmla="*/ 389597 w 1037297"/>
                  <a:gd name="connsiteY3" fmla="*/ 264529 h 838042"/>
                  <a:gd name="connsiteX4" fmla="*/ 359117 w 1037297"/>
                  <a:gd name="connsiteY4" fmla="*/ 266434 h 838042"/>
                  <a:gd name="connsiteX5" fmla="*/ 353402 w 1037297"/>
                  <a:gd name="connsiteY5" fmla="*/ 270244 h 838042"/>
                  <a:gd name="connsiteX6" fmla="*/ 341972 w 1037297"/>
                  <a:gd name="connsiteY6" fmla="*/ 279769 h 838042"/>
                  <a:gd name="connsiteX7" fmla="*/ 330542 w 1037297"/>
                  <a:gd name="connsiteY7" fmla="*/ 283579 h 838042"/>
                  <a:gd name="connsiteX8" fmla="*/ 315302 w 1037297"/>
                  <a:gd name="connsiteY8" fmla="*/ 289294 h 838042"/>
                  <a:gd name="connsiteX9" fmla="*/ 267677 w 1037297"/>
                  <a:gd name="connsiteY9" fmla="*/ 285484 h 838042"/>
                  <a:gd name="connsiteX10" fmla="*/ 256247 w 1037297"/>
                  <a:gd name="connsiteY10" fmla="*/ 281674 h 838042"/>
                  <a:gd name="connsiteX11" fmla="*/ 244817 w 1037297"/>
                  <a:gd name="connsiteY11" fmla="*/ 277864 h 838042"/>
                  <a:gd name="connsiteX12" fmla="*/ 239102 w 1037297"/>
                  <a:gd name="connsiteY12" fmla="*/ 275959 h 838042"/>
                  <a:gd name="connsiteX13" fmla="*/ 233387 w 1037297"/>
                  <a:gd name="connsiteY13" fmla="*/ 274054 h 838042"/>
                  <a:gd name="connsiteX14" fmla="*/ 221957 w 1037297"/>
                  <a:gd name="connsiteY14" fmla="*/ 272149 h 838042"/>
                  <a:gd name="connsiteX15" fmla="*/ 216242 w 1037297"/>
                  <a:gd name="connsiteY15" fmla="*/ 270244 h 838042"/>
                  <a:gd name="connsiteX16" fmla="*/ 208622 w 1037297"/>
                  <a:gd name="connsiteY16" fmla="*/ 268339 h 838042"/>
                  <a:gd name="connsiteX17" fmla="*/ 197192 w 1037297"/>
                  <a:gd name="connsiteY17" fmla="*/ 264529 h 838042"/>
                  <a:gd name="connsiteX18" fmla="*/ 191477 w 1037297"/>
                  <a:gd name="connsiteY18" fmla="*/ 262624 h 838042"/>
                  <a:gd name="connsiteX19" fmla="*/ 183857 w 1037297"/>
                  <a:gd name="connsiteY19" fmla="*/ 260719 h 838042"/>
                  <a:gd name="connsiteX20" fmla="*/ 172427 w 1037297"/>
                  <a:gd name="connsiteY20" fmla="*/ 255004 h 838042"/>
                  <a:gd name="connsiteX21" fmla="*/ 166712 w 1037297"/>
                  <a:gd name="connsiteY21" fmla="*/ 251194 h 838042"/>
                  <a:gd name="connsiteX22" fmla="*/ 159092 w 1037297"/>
                  <a:gd name="connsiteY22" fmla="*/ 239764 h 838042"/>
                  <a:gd name="connsiteX23" fmla="*/ 147662 w 1037297"/>
                  <a:gd name="connsiteY23" fmla="*/ 235954 h 838042"/>
                  <a:gd name="connsiteX24" fmla="*/ 141947 w 1037297"/>
                  <a:gd name="connsiteY24" fmla="*/ 232144 h 838042"/>
                  <a:gd name="connsiteX25" fmla="*/ 136232 w 1037297"/>
                  <a:gd name="connsiteY25" fmla="*/ 230239 h 838042"/>
                  <a:gd name="connsiteX26" fmla="*/ 119087 w 1037297"/>
                  <a:gd name="connsiteY26" fmla="*/ 226429 h 838042"/>
                  <a:gd name="connsiteX27" fmla="*/ 113372 w 1037297"/>
                  <a:gd name="connsiteY27" fmla="*/ 220714 h 838042"/>
                  <a:gd name="connsiteX28" fmla="*/ 103847 w 1037297"/>
                  <a:gd name="connsiteY28" fmla="*/ 203569 h 838042"/>
                  <a:gd name="connsiteX29" fmla="*/ 86702 w 1037297"/>
                  <a:gd name="connsiteY29" fmla="*/ 195949 h 838042"/>
                  <a:gd name="connsiteX30" fmla="*/ 80987 w 1037297"/>
                  <a:gd name="connsiteY30" fmla="*/ 194044 h 838042"/>
                  <a:gd name="connsiteX31" fmla="*/ 61937 w 1037297"/>
                  <a:gd name="connsiteY31" fmla="*/ 197854 h 838042"/>
                  <a:gd name="connsiteX32" fmla="*/ 56222 w 1037297"/>
                  <a:gd name="connsiteY32" fmla="*/ 201664 h 838042"/>
                  <a:gd name="connsiteX33" fmla="*/ 52412 w 1037297"/>
                  <a:gd name="connsiteY33" fmla="*/ 207379 h 838042"/>
                  <a:gd name="connsiteX34" fmla="*/ 48602 w 1037297"/>
                  <a:gd name="connsiteY34" fmla="*/ 218809 h 838042"/>
                  <a:gd name="connsiteX35" fmla="*/ 52412 w 1037297"/>
                  <a:gd name="connsiteY35" fmla="*/ 256909 h 838042"/>
                  <a:gd name="connsiteX36" fmla="*/ 56222 w 1037297"/>
                  <a:gd name="connsiteY36" fmla="*/ 262624 h 838042"/>
                  <a:gd name="connsiteX37" fmla="*/ 61937 w 1037297"/>
                  <a:gd name="connsiteY37" fmla="*/ 266434 h 838042"/>
                  <a:gd name="connsiteX38" fmla="*/ 65747 w 1037297"/>
                  <a:gd name="connsiteY38" fmla="*/ 272149 h 838042"/>
                  <a:gd name="connsiteX39" fmla="*/ 82892 w 1037297"/>
                  <a:gd name="connsiteY39" fmla="*/ 281674 h 838042"/>
                  <a:gd name="connsiteX40" fmla="*/ 105752 w 1037297"/>
                  <a:gd name="connsiteY40" fmla="*/ 283579 h 838042"/>
                  <a:gd name="connsiteX41" fmla="*/ 126707 w 1037297"/>
                  <a:gd name="connsiteY41" fmla="*/ 289294 h 838042"/>
                  <a:gd name="connsiteX42" fmla="*/ 132422 w 1037297"/>
                  <a:gd name="connsiteY42" fmla="*/ 291199 h 838042"/>
                  <a:gd name="connsiteX43" fmla="*/ 138137 w 1037297"/>
                  <a:gd name="connsiteY43" fmla="*/ 296914 h 838042"/>
                  <a:gd name="connsiteX44" fmla="*/ 145757 w 1037297"/>
                  <a:gd name="connsiteY44" fmla="*/ 298819 h 838042"/>
                  <a:gd name="connsiteX45" fmla="*/ 168617 w 1037297"/>
                  <a:gd name="connsiteY45" fmla="*/ 302629 h 838042"/>
                  <a:gd name="connsiteX46" fmla="*/ 193382 w 1037297"/>
                  <a:gd name="connsiteY46" fmla="*/ 308344 h 838042"/>
                  <a:gd name="connsiteX47" fmla="*/ 210527 w 1037297"/>
                  <a:gd name="connsiteY47" fmla="*/ 314059 h 838042"/>
                  <a:gd name="connsiteX48" fmla="*/ 216242 w 1037297"/>
                  <a:gd name="connsiteY48" fmla="*/ 315964 h 838042"/>
                  <a:gd name="connsiteX49" fmla="*/ 231482 w 1037297"/>
                  <a:gd name="connsiteY49" fmla="*/ 319774 h 838042"/>
                  <a:gd name="connsiteX50" fmla="*/ 250532 w 1037297"/>
                  <a:gd name="connsiteY50" fmla="*/ 325489 h 838042"/>
                  <a:gd name="connsiteX51" fmla="*/ 256247 w 1037297"/>
                  <a:gd name="connsiteY51" fmla="*/ 329299 h 838042"/>
                  <a:gd name="connsiteX52" fmla="*/ 269582 w 1037297"/>
                  <a:gd name="connsiteY52" fmla="*/ 344539 h 838042"/>
                  <a:gd name="connsiteX53" fmla="*/ 275297 w 1037297"/>
                  <a:gd name="connsiteY53" fmla="*/ 363589 h 838042"/>
                  <a:gd name="connsiteX54" fmla="*/ 277202 w 1037297"/>
                  <a:gd name="connsiteY54" fmla="*/ 369304 h 838042"/>
                  <a:gd name="connsiteX55" fmla="*/ 279107 w 1037297"/>
                  <a:gd name="connsiteY55" fmla="*/ 375019 h 838042"/>
                  <a:gd name="connsiteX56" fmla="*/ 281012 w 1037297"/>
                  <a:gd name="connsiteY56" fmla="*/ 399784 h 838042"/>
                  <a:gd name="connsiteX57" fmla="*/ 282917 w 1037297"/>
                  <a:gd name="connsiteY57" fmla="*/ 405499 h 838042"/>
                  <a:gd name="connsiteX58" fmla="*/ 281012 w 1037297"/>
                  <a:gd name="connsiteY58" fmla="*/ 424549 h 838042"/>
                  <a:gd name="connsiteX59" fmla="*/ 279107 w 1037297"/>
                  <a:gd name="connsiteY59" fmla="*/ 434074 h 838042"/>
                  <a:gd name="connsiteX60" fmla="*/ 265772 w 1037297"/>
                  <a:gd name="connsiteY60" fmla="*/ 447409 h 838042"/>
                  <a:gd name="connsiteX61" fmla="*/ 254342 w 1037297"/>
                  <a:gd name="connsiteY61" fmla="*/ 455029 h 838042"/>
                  <a:gd name="connsiteX62" fmla="*/ 242912 w 1037297"/>
                  <a:gd name="connsiteY62" fmla="*/ 458839 h 838042"/>
                  <a:gd name="connsiteX63" fmla="*/ 128612 w 1037297"/>
                  <a:gd name="connsiteY63" fmla="*/ 458839 h 838042"/>
                  <a:gd name="connsiteX64" fmla="*/ 122897 w 1037297"/>
                  <a:gd name="connsiteY64" fmla="*/ 460744 h 838042"/>
                  <a:gd name="connsiteX65" fmla="*/ 107657 w 1037297"/>
                  <a:gd name="connsiteY65" fmla="*/ 462649 h 838042"/>
                  <a:gd name="connsiteX66" fmla="*/ 90512 w 1037297"/>
                  <a:gd name="connsiteY66" fmla="*/ 468364 h 838042"/>
                  <a:gd name="connsiteX67" fmla="*/ 84797 w 1037297"/>
                  <a:gd name="connsiteY67" fmla="*/ 470269 h 838042"/>
                  <a:gd name="connsiteX68" fmla="*/ 79082 w 1037297"/>
                  <a:gd name="connsiteY68" fmla="*/ 474079 h 838042"/>
                  <a:gd name="connsiteX69" fmla="*/ 67652 w 1037297"/>
                  <a:gd name="connsiteY69" fmla="*/ 475984 h 838042"/>
                  <a:gd name="connsiteX70" fmla="*/ 29552 w 1037297"/>
                  <a:gd name="connsiteY70" fmla="*/ 477889 h 838042"/>
                  <a:gd name="connsiteX71" fmla="*/ 18122 w 1037297"/>
                  <a:gd name="connsiteY71" fmla="*/ 483604 h 838042"/>
                  <a:gd name="connsiteX72" fmla="*/ 8597 w 1037297"/>
                  <a:gd name="connsiteY72" fmla="*/ 493129 h 838042"/>
                  <a:gd name="connsiteX73" fmla="*/ 6692 w 1037297"/>
                  <a:gd name="connsiteY73" fmla="*/ 498844 h 838042"/>
                  <a:gd name="connsiteX74" fmla="*/ 2882 w 1037297"/>
                  <a:gd name="connsiteY74" fmla="*/ 504559 h 838042"/>
                  <a:gd name="connsiteX75" fmla="*/ 14312 w 1037297"/>
                  <a:gd name="connsiteY75" fmla="*/ 540754 h 838042"/>
                  <a:gd name="connsiteX76" fmla="*/ 147662 w 1037297"/>
                  <a:gd name="connsiteY76" fmla="*/ 540754 h 838042"/>
                  <a:gd name="connsiteX77" fmla="*/ 155282 w 1037297"/>
                  <a:gd name="connsiteY77" fmla="*/ 538849 h 838042"/>
                  <a:gd name="connsiteX78" fmla="*/ 305777 w 1037297"/>
                  <a:gd name="connsiteY78" fmla="*/ 533134 h 838042"/>
                  <a:gd name="connsiteX79" fmla="*/ 321017 w 1037297"/>
                  <a:gd name="connsiteY79" fmla="*/ 540754 h 838042"/>
                  <a:gd name="connsiteX80" fmla="*/ 332447 w 1037297"/>
                  <a:gd name="connsiteY80" fmla="*/ 546469 h 838042"/>
                  <a:gd name="connsiteX81" fmla="*/ 336257 w 1037297"/>
                  <a:gd name="connsiteY81" fmla="*/ 552184 h 838042"/>
                  <a:gd name="connsiteX82" fmla="*/ 341972 w 1037297"/>
                  <a:gd name="connsiteY82" fmla="*/ 554089 h 838042"/>
                  <a:gd name="connsiteX83" fmla="*/ 353402 w 1037297"/>
                  <a:gd name="connsiteY83" fmla="*/ 561709 h 838042"/>
                  <a:gd name="connsiteX84" fmla="*/ 359117 w 1037297"/>
                  <a:gd name="connsiteY84" fmla="*/ 565519 h 838042"/>
                  <a:gd name="connsiteX85" fmla="*/ 362927 w 1037297"/>
                  <a:gd name="connsiteY85" fmla="*/ 571234 h 838042"/>
                  <a:gd name="connsiteX86" fmla="*/ 368642 w 1037297"/>
                  <a:gd name="connsiteY86" fmla="*/ 582664 h 838042"/>
                  <a:gd name="connsiteX87" fmla="*/ 364832 w 1037297"/>
                  <a:gd name="connsiteY87" fmla="*/ 609334 h 838042"/>
                  <a:gd name="connsiteX88" fmla="*/ 361022 w 1037297"/>
                  <a:gd name="connsiteY88" fmla="*/ 615049 h 838042"/>
                  <a:gd name="connsiteX89" fmla="*/ 359117 w 1037297"/>
                  <a:gd name="connsiteY89" fmla="*/ 620764 h 838042"/>
                  <a:gd name="connsiteX90" fmla="*/ 355307 w 1037297"/>
                  <a:gd name="connsiteY90" fmla="*/ 626479 h 838042"/>
                  <a:gd name="connsiteX91" fmla="*/ 353402 w 1037297"/>
                  <a:gd name="connsiteY91" fmla="*/ 632194 h 838042"/>
                  <a:gd name="connsiteX92" fmla="*/ 349592 w 1037297"/>
                  <a:gd name="connsiteY92" fmla="*/ 637909 h 838042"/>
                  <a:gd name="connsiteX93" fmla="*/ 332447 w 1037297"/>
                  <a:gd name="connsiteY93" fmla="*/ 704584 h 838042"/>
                  <a:gd name="connsiteX94" fmla="*/ 330542 w 1037297"/>
                  <a:gd name="connsiteY94" fmla="*/ 756019 h 838042"/>
                  <a:gd name="connsiteX95" fmla="*/ 332447 w 1037297"/>
                  <a:gd name="connsiteY95" fmla="*/ 780784 h 838042"/>
                  <a:gd name="connsiteX96" fmla="*/ 334352 w 1037297"/>
                  <a:gd name="connsiteY96" fmla="*/ 786499 h 838042"/>
                  <a:gd name="connsiteX97" fmla="*/ 338162 w 1037297"/>
                  <a:gd name="connsiteY97" fmla="*/ 790309 h 838042"/>
                  <a:gd name="connsiteX98" fmla="*/ 366737 w 1037297"/>
                  <a:gd name="connsiteY98" fmla="*/ 836029 h 838042"/>
                  <a:gd name="connsiteX99" fmla="*/ 389597 w 1037297"/>
                  <a:gd name="connsiteY99" fmla="*/ 837934 h 838042"/>
                  <a:gd name="connsiteX100" fmla="*/ 397407 w 1037297"/>
                  <a:gd name="connsiteY100" fmla="*/ 833530 h 838042"/>
                  <a:gd name="connsiteX101" fmla="*/ 402932 w 1037297"/>
                  <a:gd name="connsiteY101" fmla="*/ 784594 h 838042"/>
                  <a:gd name="connsiteX102" fmla="*/ 406742 w 1037297"/>
                  <a:gd name="connsiteY102" fmla="*/ 727444 h 838042"/>
                  <a:gd name="connsiteX103" fmla="*/ 412457 w 1037297"/>
                  <a:gd name="connsiteY103" fmla="*/ 716014 h 838042"/>
                  <a:gd name="connsiteX104" fmla="*/ 416267 w 1037297"/>
                  <a:gd name="connsiteY104" fmla="*/ 702679 h 838042"/>
                  <a:gd name="connsiteX105" fmla="*/ 423887 w 1037297"/>
                  <a:gd name="connsiteY105" fmla="*/ 672199 h 838042"/>
                  <a:gd name="connsiteX106" fmla="*/ 429602 w 1037297"/>
                  <a:gd name="connsiteY106" fmla="*/ 658864 h 838042"/>
                  <a:gd name="connsiteX107" fmla="*/ 439127 w 1037297"/>
                  <a:gd name="connsiteY107" fmla="*/ 647434 h 838042"/>
                  <a:gd name="connsiteX108" fmla="*/ 452462 w 1037297"/>
                  <a:gd name="connsiteY108" fmla="*/ 632194 h 838042"/>
                  <a:gd name="connsiteX109" fmla="*/ 460082 w 1037297"/>
                  <a:gd name="connsiteY109" fmla="*/ 620764 h 838042"/>
                  <a:gd name="connsiteX110" fmla="*/ 463892 w 1037297"/>
                  <a:gd name="connsiteY110" fmla="*/ 609334 h 838042"/>
                  <a:gd name="connsiteX111" fmla="*/ 467702 w 1037297"/>
                  <a:gd name="connsiteY111" fmla="*/ 594094 h 838042"/>
                  <a:gd name="connsiteX112" fmla="*/ 469607 w 1037297"/>
                  <a:gd name="connsiteY112" fmla="*/ 588379 h 838042"/>
                  <a:gd name="connsiteX113" fmla="*/ 509612 w 1037297"/>
                  <a:gd name="connsiteY113" fmla="*/ 582664 h 838042"/>
                  <a:gd name="connsiteX114" fmla="*/ 538187 w 1037297"/>
                  <a:gd name="connsiteY114" fmla="*/ 573139 h 838042"/>
                  <a:gd name="connsiteX115" fmla="*/ 543902 w 1037297"/>
                  <a:gd name="connsiteY115" fmla="*/ 571234 h 838042"/>
                  <a:gd name="connsiteX116" fmla="*/ 549617 w 1037297"/>
                  <a:gd name="connsiteY116" fmla="*/ 569329 h 838042"/>
                  <a:gd name="connsiteX117" fmla="*/ 557237 w 1037297"/>
                  <a:gd name="connsiteY117" fmla="*/ 567424 h 838042"/>
                  <a:gd name="connsiteX118" fmla="*/ 576287 w 1037297"/>
                  <a:gd name="connsiteY118" fmla="*/ 559804 h 838042"/>
                  <a:gd name="connsiteX119" fmla="*/ 587717 w 1037297"/>
                  <a:gd name="connsiteY119" fmla="*/ 555994 h 838042"/>
                  <a:gd name="connsiteX120" fmla="*/ 722972 w 1037297"/>
                  <a:gd name="connsiteY120" fmla="*/ 639814 h 838042"/>
                  <a:gd name="connsiteX121" fmla="*/ 780122 w 1037297"/>
                  <a:gd name="connsiteY121" fmla="*/ 656959 h 838042"/>
                  <a:gd name="connsiteX122" fmla="*/ 791552 w 1037297"/>
                  <a:gd name="connsiteY122" fmla="*/ 651244 h 838042"/>
                  <a:gd name="connsiteX123" fmla="*/ 797267 w 1037297"/>
                  <a:gd name="connsiteY123" fmla="*/ 649339 h 838042"/>
                  <a:gd name="connsiteX124" fmla="*/ 804887 w 1037297"/>
                  <a:gd name="connsiteY124" fmla="*/ 632194 h 838042"/>
                  <a:gd name="connsiteX125" fmla="*/ 802982 w 1037297"/>
                  <a:gd name="connsiteY125" fmla="*/ 607429 h 838042"/>
                  <a:gd name="connsiteX126" fmla="*/ 801077 w 1037297"/>
                  <a:gd name="connsiteY126" fmla="*/ 601714 h 838042"/>
                  <a:gd name="connsiteX127" fmla="*/ 799172 w 1037297"/>
                  <a:gd name="connsiteY127" fmla="*/ 594094 h 838042"/>
                  <a:gd name="connsiteX128" fmla="*/ 785837 w 1037297"/>
                  <a:gd name="connsiteY128" fmla="*/ 576949 h 838042"/>
                  <a:gd name="connsiteX129" fmla="*/ 776312 w 1037297"/>
                  <a:gd name="connsiteY129" fmla="*/ 571234 h 838042"/>
                  <a:gd name="connsiteX130" fmla="*/ 650582 w 1037297"/>
                  <a:gd name="connsiteY130" fmla="*/ 479794 h 838042"/>
                  <a:gd name="connsiteX131" fmla="*/ 646772 w 1037297"/>
                  <a:gd name="connsiteY131" fmla="*/ 462649 h 838042"/>
                  <a:gd name="connsiteX132" fmla="*/ 648677 w 1037297"/>
                  <a:gd name="connsiteY132" fmla="*/ 455029 h 838042"/>
                  <a:gd name="connsiteX133" fmla="*/ 652487 w 1037297"/>
                  <a:gd name="connsiteY133" fmla="*/ 437884 h 838042"/>
                  <a:gd name="connsiteX134" fmla="*/ 656297 w 1037297"/>
                  <a:gd name="connsiteY134" fmla="*/ 432169 h 838042"/>
                  <a:gd name="connsiteX135" fmla="*/ 658202 w 1037297"/>
                  <a:gd name="connsiteY135" fmla="*/ 426454 h 838042"/>
                  <a:gd name="connsiteX136" fmla="*/ 663917 w 1037297"/>
                  <a:gd name="connsiteY136" fmla="*/ 424549 h 838042"/>
                  <a:gd name="connsiteX137" fmla="*/ 673442 w 1037297"/>
                  <a:gd name="connsiteY137" fmla="*/ 413119 h 838042"/>
                  <a:gd name="connsiteX138" fmla="*/ 726782 w 1037297"/>
                  <a:gd name="connsiteY138" fmla="*/ 405499 h 838042"/>
                  <a:gd name="connsiteX139" fmla="*/ 844892 w 1037297"/>
                  <a:gd name="connsiteY139" fmla="*/ 407404 h 838042"/>
                  <a:gd name="connsiteX140" fmla="*/ 873467 w 1037297"/>
                  <a:gd name="connsiteY140" fmla="*/ 409309 h 838042"/>
                  <a:gd name="connsiteX141" fmla="*/ 902042 w 1037297"/>
                  <a:gd name="connsiteY141" fmla="*/ 415024 h 838042"/>
                  <a:gd name="connsiteX142" fmla="*/ 924902 w 1037297"/>
                  <a:gd name="connsiteY142" fmla="*/ 418834 h 838042"/>
                  <a:gd name="connsiteX143" fmla="*/ 953477 w 1037297"/>
                  <a:gd name="connsiteY143" fmla="*/ 424549 h 838042"/>
                  <a:gd name="connsiteX144" fmla="*/ 959192 w 1037297"/>
                  <a:gd name="connsiteY144" fmla="*/ 424549 h 838042"/>
                  <a:gd name="connsiteX145" fmla="*/ 1004912 w 1037297"/>
                  <a:gd name="connsiteY145" fmla="*/ 422644 h 838042"/>
                  <a:gd name="connsiteX146" fmla="*/ 1033487 w 1037297"/>
                  <a:gd name="connsiteY146" fmla="*/ 415024 h 838042"/>
                  <a:gd name="connsiteX147" fmla="*/ 1037297 w 1037297"/>
                  <a:gd name="connsiteY147" fmla="*/ 409309 h 838042"/>
                  <a:gd name="connsiteX148" fmla="*/ 1035392 w 1037297"/>
                  <a:gd name="connsiteY148" fmla="*/ 390259 h 838042"/>
                  <a:gd name="connsiteX149" fmla="*/ 1029677 w 1037297"/>
                  <a:gd name="connsiteY149" fmla="*/ 386449 h 838042"/>
                  <a:gd name="connsiteX150" fmla="*/ 1014437 w 1037297"/>
                  <a:gd name="connsiteY150" fmla="*/ 384544 h 838042"/>
                  <a:gd name="connsiteX151" fmla="*/ 1008722 w 1037297"/>
                  <a:gd name="connsiteY151" fmla="*/ 382639 h 838042"/>
                  <a:gd name="connsiteX152" fmla="*/ 1001102 w 1037297"/>
                  <a:gd name="connsiteY152" fmla="*/ 380734 h 838042"/>
                  <a:gd name="connsiteX153" fmla="*/ 989672 w 1037297"/>
                  <a:gd name="connsiteY153" fmla="*/ 373114 h 838042"/>
                  <a:gd name="connsiteX154" fmla="*/ 978242 w 1037297"/>
                  <a:gd name="connsiteY154" fmla="*/ 369304 h 838042"/>
                  <a:gd name="connsiteX155" fmla="*/ 972527 w 1037297"/>
                  <a:gd name="connsiteY155" fmla="*/ 367399 h 838042"/>
                  <a:gd name="connsiteX156" fmla="*/ 964907 w 1037297"/>
                  <a:gd name="connsiteY156" fmla="*/ 365494 h 838042"/>
                  <a:gd name="connsiteX157" fmla="*/ 959192 w 1037297"/>
                  <a:gd name="connsiteY157" fmla="*/ 363589 h 838042"/>
                  <a:gd name="connsiteX158" fmla="*/ 938237 w 1037297"/>
                  <a:gd name="connsiteY158" fmla="*/ 357874 h 838042"/>
                  <a:gd name="connsiteX159" fmla="*/ 932522 w 1037297"/>
                  <a:gd name="connsiteY159" fmla="*/ 355969 h 838042"/>
                  <a:gd name="connsiteX160" fmla="*/ 827747 w 1037297"/>
                  <a:gd name="connsiteY160" fmla="*/ 357874 h 838042"/>
                  <a:gd name="connsiteX161" fmla="*/ 822032 w 1037297"/>
                  <a:gd name="connsiteY161" fmla="*/ 359779 h 838042"/>
                  <a:gd name="connsiteX162" fmla="*/ 732497 w 1037297"/>
                  <a:gd name="connsiteY162" fmla="*/ 361684 h 838042"/>
                  <a:gd name="connsiteX163" fmla="*/ 719162 w 1037297"/>
                  <a:gd name="connsiteY163" fmla="*/ 365494 h 838042"/>
                  <a:gd name="connsiteX164" fmla="*/ 698207 w 1037297"/>
                  <a:gd name="connsiteY164" fmla="*/ 367399 h 838042"/>
                  <a:gd name="connsiteX165" fmla="*/ 671537 w 1037297"/>
                  <a:gd name="connsiteY165" fmla="*/ 369304 h 838042"/>
                  <a:gd name="connsiteX166" fmla="*/ 671537 w 1037297"/>
                  <a:gd name="connsiteY166" fmla="*/ 369304 h 838042"/>
                  <a:gd name="connsiteX167" fmla="*/ 648677 w 1037297"/>
                  <a:gd name="connsiteY167" fmla="*/ 373114 h 838042"/>
                  <a:gd name="connsiteX168" fmla="*/ 644867 w 1037297"/>
                  <a:gd name="connsiteY168" fmla="*/ 361684 h 838042"/>
                  <a:gd name="connsiteX169" fmla="*/ 642962 w 1037297"/>
                  <a:gd name="connsiteY169" fmla="*/ 355969 h 838042"/>
                  <a:gd name="connsiteX170" fmla="*/ 644867 w 1037297"/>
                  <a:gd name="connsiteY170" fmla="*/ 338824 h 838042"/>
                  <a:gd name="connsiteX171" fmla="*/ 646772 w 1037297"/>
                  <a:gd name="connsiteY171" fmla="*/ 333109 h 838042"/>
                  <a:gd name="connsiteX172" fmla="*/ 663917 w 1037297"/>
                  <a:gd name="connsiteY172" fmla="*/ 323584 h 838042"/>
                  <a:gd name="connsiteX173" fmla="*/ 675347 w 1037297"/>
                  <a:gd name="connsiteY173" fmla="*/ 315964 h 838042"/>
                  <a:gd name="connsiteX174" fmla="*/ 677252 w 1037297"/>
                  <a:gd name="connsiteY174" fmla="*/ 310249 h 838042"/>
                  <a:gd name="connsiteX175" fmla="*/ 682967 w 1037297"/>
                  <a:gd name="connsiteY175" fmla="*/ 308344 h 838042"/>
                  <a:gd name="connsiteX176" fmla="*/ 688682 w 1037297"/>
                  <a:gd name="connsiteY176" fmla="*/ 304534 h 838042"/>
                  <a:gd name="connsiteX177" fmla="*/ 698207 w 1037297"/>
                  <a:gd name="connsiteY177" fmla="*/ 295009 h 838042"/>
                  <a:gd name="connsiteX178" fmla="*/ 707732 w 1037297"/>
                  <a:gd name="connsiteY178" fmla="*/ 283579 h 838042"/>
                  <a:gd name="connsiteX179" fmla="*/ 719162 w 1037297"/>
                  <a:gd name="connsiteY179" fmla="*/ 275959 h 838042"/>
                  <a:gd name="connsiteX180" fmla="*/ 734402 w 1037297"/>
                  <a:gd name="connsiteY180" fmla="*/ 262624 h 838042"/>
                  <a:gd name="connsiteX181" fmla="*/ 743927 w 1037297"/>
                  <a:gd name="connsiteY181" fmla="*/ 251194 h 838042"/>
                  <a:gd name="connsiteX182" fmla="*/ 755357 w 1037297"/>
                  <a:gd name="connsiteY182" fmla="*/ 241669 h 838042"/>
                  <a:gd name="connsiteX183" fmla="*/ 761072 w 1037297"/>
                  <a:gd name="connsiteY183" fmla="*/ 230239 h 838042"/>
                  <a:gd name="connsiteX184" fmla="*/ 762977 w 1037297"/>
                  <a:gd name="connsiteY184" fmla="*/ 224524 h 838042"/>
                  <a:gd name="connsiteX185" fmla="*/ 768692 w 1037297"/>
                  <a:gd name="connsiteY185" fmla="*/ 213094 h 838042"/>
                  <a:gd name="connsiteX186" fmla="*/ 766787 w 1037297"/>
                  <a:gd name="connsiteY186" fmla="*/ 197854 h 838042"/>
                  <a:gd name="connsiteX187" fmla="*/ 761072 w 1037297"/>
                  <a:gd name="connsiteY187" fmla="*/ 195949 h 838042"/>
                  <a:gd name="connsiteX188" fmla="*/ 740117 w 1037297"/>
                  <a:gd name="connsiteY188" fmla="*/ 197854 h 838042"/>
                  <a:gd name="connsiteX189" fmla="*/ 734402 w 1037297"/>
                  <a:gd name="connsiteY189" fmla="*/ 201664 h 838042"/>
                  <a:gd name="connsiteX190" fmla="*/ 722972 w 1037297"/>
                  <a:gd name="connsiteY190" fmla="*/ 205474 h 838042"/>
                  <a:gd name="connsiteX191" fmla="*/ 719162 w 1037297"/>
                  <a:gd name="connsiteY191" fmla="*/ 211189 h 838042"/>
                  <a:gd name="connsiteX192" fmla="*/ 713447 w 1037297"/>
                  <a:gd name="connsiteY192" fmla="*/ 213094 h 838042"/>
                  <a:gd name="connsiteX193" fmla="*/ 707732 w 1037297"/>
                  <a:gd name="connsiteY193" fmla="*/ 216904 h 838042"/>
                  <a:gd name="connsiteX194" fmla="*/ 702017 w 1037297"/>
                  <a:gd name="connsiteY194" fmla="*/ 222619 h 838042"/>
                  <a:gd name="connsiteX195" fmla="*/ 694397 w 1037297"/>
                  <a:gd name="connsiteY195" fmla="*/ 226429 h 838042"/>
                  <a:gd name="connsiteX196" fmla="*/ 652487 w 1037297"/>
                  <a:gd name="connsiteY196" fmla="*/ 255004 h 838042"/>
                  <a:gd name="connsiteX197" fmla="*/ 639152 w 1037297"/>
                  <a:gd name="connsiteY197" fmla="*/ 266434 h 838042"/>
                  <a:gd name="connsiteX198" fmla="*/ 629627 w 1037297"/>
                  <a:gd name="connsiteY198" fmla="*/ 283579 h 838042"/>
                  <a:gd name="connsiteX199" fmla="*/ 604862 w 1037297"/>
                  <a:gd name="connsiteY199" fmla="*/ 289294 h 838042"/>
                  <a:gd name="connsiteX200" fmla="*/ 591527 w 1037297"/>
                  <a:gd name="connsiteY200" fmla="*/ 293104 h 838042"/>
                  <a:gd name="connsiteX201" fmla="*/ 576287 w 1037297"/>
                  <a:gd name="connsiteY201" fmla="*/ 291199 h 838042"/>
                  <a:gd name="connsiteX202" fmla="*/ 564857 w 1037297"/>
                  <a:gd name="connsiteY202" fmla="*/ 287389 h 838042"/>
                  <a:gd name="connsiteX203" fmla="*/ 553427 w 1037297"/>
                  <a:gd name="connsiteY203" fmla="*/ 283579 h 838042"/>
                  <a:gd name="connsiteX204" fmla="*/ 541997 w 1037297"/>
                  <a:gd name="connsiteY204" fmla="*/ 279769 h 838042"/>
                  <a:gd name="connsiteX205" fmla="*/ 536282 w 1037297"/>
                  <a:gd name="connsiteY205" fmla="*/ 277864 h 838042"/>
                  <a:gd name="connsiteX206" fmla="*/ 530567 w 1037297"/>
                  <a:gd name="connsiteY206" fmla="*/ 274054 h 838042"/>
                  <a:gd name="connsiteX207" fmla="*/ 519137 w 1037297"/>
                  <a:gd name="connsiteY207" fmla="*/ 268339 h 838042"/>
                  <a:gd name="connsiteX208" fmla="*/ 511517 w 1037297"/>
                  <a:gd name="connsiteY208" fmla="*/ 256909 h 838042"/>
                  <a:gd name="connsiteX209" fmla="*/ 507707 w 1037297"/>
                  <a:gd name="connsiteY209" fmla="*/ 235954 h 838042"/>
                  <a:gd name="connsiteX210" fmla="*/ 509612 w 1037297"/>
                  <a:gd name="connsiteY210" fmla="*/ 171184 h 838042"/>
                  <a:gd name="connsiteX211" fmla="*/ 508314 w 1037297"/>
                  <a:gd name="connsiteY211" fmla="*/ 73485 h 838042"/>
                  <a:gd name="connsiteX212" fmla="*/ 454116 w 1037297"/>
                  <a:gd name="connsiteY212" fmla="*/ 11248 h 838042"/>
                  <a:gd name="connsiteX213" fmla="*/ 435401 w 1037297"/>
                  <a:gd name="connsiteY213" fmla="*/ 68523 h 838042"/>
                  <a:gd name="connsiteX214" fmla="*/ 427697 w 1037297"/>
                  <a:gd name="connsiteY214" fmla="*/ 137103 h 838042"/>
                  <a:gd name="connsiteX215" fmla="*/ 420077 w 1037297"/>
                  <a:gd name="connsiteY215" fmla="*/ 169279 h 838042"/>
                  <a:gd name="connsiteX216" fmla="*/ 416267 w 1037297"/>
                  <a:gd name="connsiteY216" fmla="*/ 186424 h 838042"/>
                  <a:gd name="connsiteX217" fmla="*/ 420077 w 1037297"/>
                  <a:gd name="connsiteY217" fmla="*/ 207379 h 838042"/>
                  <a:gd name="connsiteX218" fmla="*/ 423887 w 1037297"/>
                  <a:gd name="connsiteY218" fmla="*/ 213094 h 838042"/>
                  <a:gd name="connsiteX219" fmla="*/ 427697 w 1037297"/>
                  <a:gd name="connsiteY219" fmla="*/ 224524 h 838042"/>
                  <a:gd name="connsiteX220" fmla="*/ 425792 w 1037297"/>
                  <a:gd name="connsiteY220" fmla="*/ 251194 h 838042"/>
                  <a:gd name="connsiteX221" fmla="*/ 420077 w 1037297"/>
                  <a:gd name="connsiteY221" fmla="*/ 253099 h 838042"/>
                  <a:gd name="connsiteX222" fmla="*/ 414362 w 1037297"/>
                  <a:gd name="connsiteY222" fmla="*/ 256909 h 838042"/>
                  <a:gd name="connsiteX223" fmla="*/ 423887 w 1037297"/>
                  <a:gd name="connsiteY223" fmla="*/ 253099 h 838042"/>
                  <a:gd name="connsiteX0" fmla="*/ 423887 w 1037297"/>
                  <a:gd name="connsiteY0" fmla="*/ 253099 h 838042"/>
                  <a:gd name="connsiteX1" fmla="*/ 423887 w 1037297"/>
                  <a:gd name="connsiteY1" fmla="*/ 253099 h 838042"/>
                  <a:gd name="connsiteX2" fmla="*/ 397217 w 1037297"/>
                  <a:gd name="connsiteY2" fmla="*/ 262624 h 838042"/>
                  <a:gd name="connsiteX3" fmla="*/ 389597 w 1037297"/>
                  <a:gd name="connsiteY3" fmla="*/ 264529 h 838042"/>
                  <a:gd name="connsiteX4" fmla="*/ 359117 w 1037297"/>
                  <a:gd name="connsiteY4" fmla="*/ 266434 h 838042"/>
                  <a:gd name="connsiteX5" fmla="*/ 353402 w 1037297"/>
                  <a:gd name="connsiteY5" fmla="*/ 270244 h 838042"/>
                  <a:gd name="connsiteX6" fmla="*/ 341972 w 1037297"/>
                  <a:gd name="connsiteY6" fmla="*/ 279769 h 838042"/>
                  <a:gd name="connsiteX7" fmla="*/ 330542 w 1037297"/>
                  <a:gd name="connsiteY7" fmla="*/ 283579 h 838042"/>
                  <a:gd name="connsiteX8" fmla="*/ 315302 w 1037297"/>
                  <a:gd name="connsiteY8" fmla="*/ 289294 h 838042"/>
                  <a:gd name="connsiteX9" fmla="*/ 267677 w 1037297"/>
                  <a:gd name="connsiteY9" fmla="*/ 285484 h 838042"/>
                  <a:gd name="connsiteX10" fmla="*/ 256247 w 1037297"/>
                  <a:gd name="connsiteY10" fmla="*/ 281674 h 838042"/>
                  <a:gd name="connsiteX11" fmla="*/ 244817 w 1037297"/>
                  <a:gd name="connsiteY11" fmla="*/ 277864 h 838042"/>
                  <a:gd name="connsiteX12" fmla="*/ 239102 w 1037297"/>
                  <a:gd name="connsiteY12" fmla="*/ 275959 h 838042"/>
                  <a:gd name="connsiteX13" fmla="*/ 233387 w 1037297"/>
                  <a:gd name="connsiteY13" fmla="*/ 274054 h 838042"/>
                  <a:gd name="connsiteX14" fmla="*/ 221957 w 1037297"/>
                  <a:gd name="connsiteY14" fmla="*/ 272149 h 838042"/>
                  <a:gd name="connsiteX15" fmla="*/ 216242 w 1037297"/>
                  <a:gd name="connsiteY15" fmla="*/ 270244 h 838042"/>
                  <a:gd name="connsiteX16" fmla="*/ 208622 w 1037297"/>
                  <a:gd name="connsiteY16" fmla="*/ 268339 h 838042"/>
                  <a:gd name="connsiteX17" fmla="*/ 197192 w 1037297"/>
                  <a:gd name="connsiteY17" fmla="*/ 264529 h 838042"/>
                  <a:gd name="connsiteX18" fmla="*/ 191477 w 1037297"/>
                  <a:gd name="connsiteY18" fmla="*/ 262624 h 838042"/>
                  <a:gd name="connsiteX19" fmla="*/ 183857 w 1037297"/>
                  <a:gd name="connsiteY19" fmla="*/ 260719 h 838042"/>
                  <a:gd name="connsiteX20" fmla="*/ 172427 w 1037297"/>
                  <a:gd name="connsiteY20" fmla="*/ 255004 h 838042"/>
                  <a:gd name="connsiteX21" fmla="*/ 166712 w 1037297"/>
                  <a:gd name="connsiteY21" fmla="*/ 251194 h 838042"/>
                  <a:gd name="connsiteX22" fmla="*/ 159092 w 1037297"/>
                  <a:gd name="connsiteY22" fmla="*/ 239764 h 838042"/>
                  <a:gd name="connsiteX23" fmla="*/ 147662 w 1037297"/>
                  <a:gd name="connsiteY23" fmla="*/ 235954 h 838042"/>
                  <a:gd name="connsiteX24" fmla="*/ 141947 w 1037297"/>
                  <a:gd name="connsiteY24" fmla="*/ 232144 h 838042"/>
                  <a:gd name="connsiteX25" fmla="*/ 136232 w 1037297"/>
                  <a:gd name="connsiteY25" fmla="*/ 230239 h 838042"/>
                  <a:gd name="connsiteX26" fmla="*/ 119087 w 1037297"/>
                  <a:gd name="connsiteY26" fmla="*/ 226429 h 838042"/>
                  <a:gd name="connsiteX27" fmla="*/ 113372 w 1037297"/>
                  <a:gd name="connsiteY27" fmla="*/ 220714 h 838042"/>
                  <a:gd name="connsiteX28" fmla="*/ 103847 w 1037297"/>
                  <a:gd name="connsiteY28" fmla="*/ 203569 h 838042"/>
                  <a:gd name="connsiteX29" fmla="*/ 86702 w 1037297"/>
                  <a:gd name="connsiteY29" fmla="*/ 195949 h 838042"/>
                  <a:gd name="connsiteX30" fmla="*/ 80987 w 1037297"/>
                  <a:gd name="connsiteY30" fmla="*/ 194044 h 838042"/>
                  <a:gd name="connsiteX31" fmla="*/ 61937 w 1037297"/>
                  <a:gd name="connsiteY31" fmla="*/ 197854 h 838042"/>
                  <a:gd name="connsiteX32" fmla="*/ 56222 w 1037297"/>
                  <a:gd name="connsiteY32" fmla="*/ 201664 h 838042"/>
                  <a:gd name="connsiteX33" fmla="*/ 52412 w 1037297"/>
                  <a:gd name="connsiteY33" fmla="*/ 207379 h 838042"/>
                  <a:gd name="connsiteX34" fmla="*/ 48602 w 1037297"/>
                  <a:gd name="connsiteY34" fmla="*/ 218809 h 838042"/>
                  <a:gd name="connsiteX35" fmla="*/ 52412 w 1037297"/>
                  <a:gd name="connsiteY35" fmla="*/ 256909 h 838042"/>
                  <a:gd name="connsiteX36" fmla="*/ 56222 w 1037297"/>
                  <a:gd name="connsiteY36" fmla="*/ 262624 h 838042"/>
                  <a:gd name="connsiteX37" fmla="*/ 61937 w 1037297"/>
                  <a:gd name="connsiteY37" fmla="*/ 266434 h 838042"/>
                  <a:gd name="connsiteX38" fmla="*/ 65747 w 1037297"/>
                  <a:gd name="connsiteY38" fmla="*/ 272149 h 838042"/>
                  <a:gd name="connsiteX39" fmla="*/ 82892 w 1037297"/>
                  <a:gd name="connsiteY39" fmla="*/ 281674 h 838042"/>
                  <a:gd name="connsiteX40" fmla="*/ 105752 w 1037297"/>
                  <a:gd name="connsiteY40" fmla="*/ 283579 h 838042"/>
                  <a:gd name="connsiteX41" fmla="*/ 126707 w 1037297"/>
                  <a:gd name="connsiteY41" fmla="*/ 289294 h 838042"/>
                  <a:gd name="connsiteX42" fmla="*/ 132422 w 1037297"/>
                  <a:gd name="connsiteY42" fmla="*/ 291199 h 838042"/>
                  <a:gd name="connsiteX43" fmla="*/ 138137 w 1037297"/>
                  <a:gd name="connsiteY43" fmla="*/ 296914 h 838042"/>
                  <a:gd name="connsiteX44" fmla="*/ 145757 w 1037297"/>
                  <a:gd name="connsiteY44" fmla="*/ 298819 h 838042"/>
                  <a:gd name="connsiteX45" fmla="*/ 168617 w 1037297"/>
                  <a:gd name="connsiteY45" fmla="*/ 302629 h 838042"/>
                  <a:gd name="connsiteX46" fmla="*/ 193382 w 1037297"/>
                  <a:gd name="connsiteY46" fmla="*/ 308344 h 838042"/>
                  <a:gd name="connsiteX47" fmla="*/ 210527 w 1037297"/>
                  <a:gd name="connsiteY47" fmla="*/ 314059 h 838042"/>
                  <a:gd name="connsiteX48" fmla="*/ 216242 w 1037297"/>
                  <a:gd name="connsiteY48" fmla="*/ 315964 h 838042"/>
                  <a:gd name="connsiteX49" fmla="*/ 231482 w 1037297"/>
                  <a:gd name="connsiteY49" fmla="*/ 319774 h 838042"/>
                  <a:gd name="connsiteX50" fmla="*/ 250532 w 1037297"/>
                  <a:gd name="connsiteY50" fmla="*/ 325489 h 838042"/>
                  <a:gd name="connsiteX51" fmla="*/ 256247 w 1037297"/>
                  <a:gd name="connsiteY51" fmla="*/ 329299 h 838042"/>
                  <a:gd name="connsiteX52" fmla="*/ 269582 w 1037297"/>
                  <a:gd name="connsiteY52" fmla="*/ 344539 h 838042"/>
                  <a:gd name="connsiteX53" fmla="*/ 275297 w 1037297"/>
                  <a:gd name="connsiteY53" fmla="*/ 363589 h 838042"/>
                  <a:gd name="connsiteX54" fmla="*/ 277202 w 1037297"/>
                  <a:gd name="connsiteY54" fmla="*/ 369304 h 838042"/>
                  <a:gd name="connsiteX55" fmla="*/ 279107 w 1037297"/>
                  <a:gd name="connsiteY55" fmla="*/ 375019 h 838042"/>
                  <a:gd name="connsiteX56" fmla="*/ 281012 w 1037297"/>
                  <a:gd name="connsiteY56" fmla="*/ 399784 h 838042"/>
                  <a:gd name="connsiteX57" fmla="*/ 282917 w 1037297"/>
                  <a:gd name="connsiteY57" fmla="*/ 405499 h 838042"/>
                  <a:gd name="connsiteX58" fmla="*/ 281012 w 1037297"/>
                  <a:gd name="connsiteY58" fmla="*/ 424549 h 838042"/>
                  <a:gd name="connsiteX59" fmla="*/ 279107 w 1037297"/>
                  <a:gd name="connsiteY59" fmla="*/ 434074 h 838042"/>
                  <a:gd name="connsiteX60" fmla="*/ 265772 w 1037297"/>
                  <a:gd name="connsiteY60" fmla="*/ 447409 h 838042"/>
                  <a:gd name="connsiteX61" fmla="*/ 254342 w 1037297"/>
                  <a:gd name="connsiteY61" fmla="*/ 455029 h 838042"/>
                  <a:gd name="connsiteX62" fmla="*/ 242912 w 1037297"/>
                  <a:gd name="connsiteY62" fmla="*/ 458839 h 838042"/>
                  <a:gd name="connsiteX63" fmla="*/ 128612 w 1037297"/>
                  <a:gd name="connsiteY63" fmla="*/ 458839 h 838042"/>
                  <a:gd name="connsiteX64" fmla="*/ 122897 w 1037297"/>
                  <a:gd name="connsiteY64" fmla="*/ 460744 h 838042"/>
                  <a:gd name="connsiteX65" fmla="*/ 107657 w 1037297"/>
                  <a:gd name="connsiteY65" fmla="*/ 462649 h 838042"/>
                  <a:gd name="connsiteX66" fmla="*/ 90512 w 1037297"/>
                  <a:gd name="connsiteY66" fmla="*/ 468364 h 838042"/>
                  <a:gd name="connsiteX67" fmla="*/ 84797 w 1037297"/>
                  <a:gd name="connsiteY67" fmla="*/ 470269 h 838042"/>
                  <a:gd name="connsiteX68" fmla="*/ 79082 w 1037297"/>
                  <a:gd name="connsiteY68" fmla="*/ 474079 h 838042"/>
                  <a:gd name="connsiteX69" fmla="*/ 67652 w 1037297"/>
                  <a:gd name="connsiteY69" fmla="*/ 475984 h 838042"/>
                  <a:gd name="connsiteX70" fmla="*/ 29552 w 1037297"/>
                  <a:gd name="connsiteY70" fmla="*/ 477889 h 838042"/>
                  <a:gd name="connsiteX71" fmla="*/ 18122 w 1037297"/>
                  <a:gd name="connsiteY71" fmla="*/ 483604 h 838042"/>
                  <a:gd name="connsiteX72" fmla="*/ 8597 w 1037297"/>
                  <a:gd name="connsiteY72" fmla="*/ 493129 h 838042"/>
                  <a:gd name="connsiteX73" fmla="*/ 6692 w 1037297"/>
                  <a:gd name="connsiteY73" fmla="*/ 498844 h 838042"/>
                  <a:gd name="connsiteX74" fmla="*/ 2882 w 1037297"/>
                  <a:gd name="connsiteY74" fmla="*/ 504559 h 838042"/>
                  <a:gd name="connsiteX75" fmla="*/ 14312 w 1037297"/>
                  <a:gd name="connsiteY75" fmla="*/ 540754 h 838042"/>
                  <a:gd name="connsiteX76" fmla="*/ 147662 w 1037297"/>
                  <a:gd name="connsiteY76" fmla="*/ 540754 h 838042"/>
                  <a:gd name="connsiteX77" fmla="*/ 155282 w 1037297"/>
                  <a:gd name="connsiteY77" fmla="*/ 538849 h 838042"/>
                  <a:gd name="connsiteX78" fmla="*/ 305777 w 1037297"/>
                  <a:gd name="connsiteY78" fmla="*/ 533134 h 838042"/>
                  <a:gd name="connsiteX79" fmla="*/ 321017 w 1037297"/>
                  <a:gd name="connsiteY79" fmla="*/ 540754 h 838042"/>
                  <a:gd name="connsiteX80" fmla="*/ 332447 w 1037297"/>
                  <a:gd name="connsiteY80" fmla="*/ 546469 h 838042"/>
                  <a:gd name="connsiteX81" fmla="*/ 336257 w 1037297"/>
                  <a:gd name="connsiteY81" fmla="*/ 552184 h 838042"/>
                  <a:gd name="connsiteX82" fmla="*/ 341972 w 1037297"/>
                  <a:gd name="connsiteY82" fmla="*/ 554089 h 838042"/>
                  <a:gd name="connsiteX83" fmla="*/ 353402 w 1037297"/>
                  <a:gd name="connsiteY83" fmla="*/ 561709 h 838042"/>
                  <a:gd name="connsiteX84" fmla="*/ 359117 w 1037297"/>
                  <a:gd name="connsiteY84" fmla="*/ 565519 h 838042"/>
                  <a:gd name="connsiteX85" fmla="*/ 362927 w 1037297"/>
                  <a:gd name="connsiteY85" fmla="*/ 571234 h 838042"/>
                  <a:gd name="connsiteX86" fmla="*/ 368642 w 1037297"/>
                  <a:gd name="connsiteY86" fmla="*/ 582664 h 838042"/>
                  <a:gd name="connsiteX87" fmla="*/ 364832 w 1037297"/>
                  <a:gd name="connsiteY87" fmla="*/ 609334 h 838042"/>
                  <a:gd name="connsiteX88" fmla="*/ 361022 w 1037297"/>
                  <a:gd name="connsiteY88" fmla="*/ 615049 h 838042"/>
                  <a:gd name="connsiteX89" fmla="*/ 359117 w 1037297"/>
                  <a:gd name="connsiteY89" fmla="*/ 620764 h 838042"/>
                  <a:gd name="connsiteX90" fmla="*/ 355307 w 1037297"/>
                  <a:gd name="connsiteY90" fmla="*/ 626479 h 838042"/>
                  <a:gd name="connsiteX91" fmla="*/ 353402 w 1037297"/>
                  <a:gd name="connsiteY91" fmla="*/ 632194 h 838042"/>
                  <a:gd name="connsiteX92" fmla="*/ 349592 w 1037297"/>
                  <a:gd name="connsiteY92" fmla="*/ 637909 h 838042"/>
                  <a:gd name="connsiteX93" fmla="*/ 332447 w 1037297"/>
                  <a:gd name="connsiteY93" fmla="*/ 704584 h 838042"/>
                  <a:gd name="connsiteX94" fmla="*/ 330542 w 1037297"/>
                  <a:gd name="connsiteY94" fmla="*/ 756019 h 838042"/>
                  <a:gd name="connsiteX95" fmla="*/ 332447 w 1037297"/>
                  <a:gd name="connsiteY95" fmla="*/ 780784 h 838042"/>
                  <a:gd name="connsiteX96" fmla="*/ 334352 w 1037297"/>
                  <a:gd name="connsiteY96" fmla="*/ 786499 h 838042"/>
                  <a:gd name="connsiteX97" fmla="*/ 338162 w 1037297"/>
                  <a:gd name="connsiteY97" fmla="*/ 790309 h 838042"/>
                  <a:gd name="connsiteX98" fmla="*/ 366737 w 1037297"/>
                  <a:gd name="connsiteY98" fmla="*/ 836029 h 838042"/>
                  <a:gd name="connsiteX99" fmla="*/ 389597 w 1037297"/>
                  <a:gd name="connsiteY99" fmla="*/ 837934 h 838042"/>
                  <a:gd name="connsiteX100" fmla="*/ 397407 w 1037297"/>
                  <a:gd name="connsiteY100" fmla="*/ 833530 h 838042"/>
                  <a:gd name="connsiteX101" fmla="*/ 402932 w 1037297"/>
                  <a:gd name="connsiteY101" fmla="*/ 784594 h 838042"/>
                  <a:gd name="connsiteX102" fmla="*/ 406742 w 1037297"/>
                  <a:gd name="connsiteY102" fmla="*/ 727444 h 838042"/>
                  <a:gd name="connsiteX103" fmla="*/ 412457 w 1037297"/>
                  <a:gd name="connsiteY103" fmla="*/ 716014 h 838042"/>
                  <a:gd name="connsiteX104" fmla="*/ 423887 w 1037297"/>
                  <a:gd name="connsiteY104" fmla="*/ 672199 h 838042"/>
                  <a:gd name="connsiteX105" fmla="*/ 429602 w 1037297"/>
                  <a:gd name="connsiteY105" fmla="*/ 658864 h 838042"/>
                  <a:gd name="connsiteX106" fmla="*/ 439127 w 1037297"/>
                  <a:gd name="connsiteY106" fmla="*/ 647434 h 838042"/>
                  <a:gd name="connsiteX107" fmla="*/ 452462 w 1037297"/>
                  <a:gd name="connsiteY107" fmla="*/ 632194 h 838042"/>
                  <a:gd name="connsiteX108" fmla="*/ 460082 w 1037297"/>
                  <a:gd name="connsiteY108" fmla="*/ 620764 h 838042"/>
                  <a:gd name="connsiteX109" fmla="*/ 463892 w 1037297"/>
                  <a:gd name="connsiteY109" fmla="*/ 609334 h 838042"/>
                  <a:gd name="connsiteX110" fmla="*/ 467702 w 1037297"/>
                  <a:gd name="connsiteY110" fmla="*/ 594094 h 838042"/>
                  <a:gd name="connsiteX111" fmla="*/ 469607 w 1037297"/>
                  <a:gd name="connsiteY111" fmla="*/ 588379 h 838042"/>
                  <a:gd name="connsiteX112" fmla="*/ 509612 w 1037297"/>
                  <a:gd name="connsiteY112" fmla="*/ 582664 h 838042"/>
                  <a:gd name="connsiteX113" fmla="*/ 538187 w 1037297"/>
                  <a:gd name="connsiteY113" fmla="*/ 573139 h 838042"/>
                  <a:gd name="connsiteX114" fmla="*/ 543902 w 1037297"/>
                  <a:gd name="connsiteY114" fmla="*/ 571234 h 838042"/>
                  <a:gd name="connsiteX115" fmla="*/ 549617 w 1037297"/>
                  <a:gd name="connsiteY115" fmla="*/ 569329 h 838042"/>
                  <a:gd name="connsiteX116" fmla="*/ 557237 w 1037297"/>
                  <a:gd name="connsiteY116" fmla="*/ 567424 h 838042"/>
                  <a:gd name="connsiteX117" fmla="*/ 576287 w 1037297"/>
                  <a:gd name="connsiteY117" fmla="*/ 559804 h 838042"/>
                  <a:gd name="connsiteX118" fmla="*/ 587717 w 1037297"/>
                  <a:gd name="connsiteY118" fmla="*/ 555994 h 838042"/>
                  <a:gd name="connsiteX119" fmla="*/ 722972 w 1037297"/>
                  <a:gd name="connsiteY119" fmla="*/ 639814 h 838042"/>
                  <a:gd name="connsiteX120" fmla="*/ 780122 w 1037297"/>
                  <a:gd name="connsiteY120" fmla="*/ 656959 h 838042"/>
                  <a:gd name="connsiteX121" fmla="*/ 791552 w 1037297"/>
                  <a:gd name="connsiteY121" fmla="*/ 651244 h 838042"/>
                  <a:gd name="connsiteX122" fmla="*/ 797267 w 1037297"/>
                  <a:gd name="connsiteY122" fmla="*/ 649339 h 838042"/>
                  <a:gd name="connsiteX123" fmla="*/ 804887 w 1037297"/>
                  <a:gd name="connsiteY123" fmla="*/ 632194 h 838042"/>
                  <a:gd name="connsiteX124" fmla="*/ 802982 w 1037297"/>
                  <a:gd name="connsiteY124" fmla="*/ 607429 h 838042"/>
                  <a:gd name="connsiteX125" fmla="*/ 801077 w 1037297"/>
                  <a:gd name="connsiteY125" fmla="*/ 601714 h 838042"/>
                  <a:gd name="connsiteX126" fmla="*/ 799172 w 1037297"/>
                  <a:gd name="connsiteY126" fmla="*/ 594094 h 838042"/>
                  <a:gd name="connsiteX127" fmla="*/ 785837 w 1037297"/>
                  <a:gd name="connsiteY127" fmla="*/ 576949 h 838042"/>
                  <a:gd name="connsiteX128" fmla="*/ 776312 w 1037297"/>
                  <a:gd name="connsiteY128" fmla="*/ 571234 h 838042"/>
                  <a:gd name="connsiteX129" fmla="*/ 650582 w 1037297"/>
                  <a:gd name="connsiteY129" fmla="*/ 479794 h 838042"/>
                  <a:gd name="connsiteX130" fmla="*/ 646772 w 1037297"/>
                  <a:gd name="connsiteY130" fmla="*/ 462649 h 838042"/>
                  <a:gd name="connsiteX131" fmla="*/ 648677 w 1037297"/>
                  <a:gd name="connsiteY131" fmla="*/ 455029 h 838042"/>
                  <a:gd name="connsiteX132" fmla="*/ 652487 w 1037297"/>
                  <a:gd name="connsiteY132" fmla="*/ 437884 h 838042"/>
                  <a:gd name="connsiteX133" fmla="*/ 656297 w 1037297"/>
                  <a:gd name="connsiteY133" fmla="*/ 432169 h 838042"/>
                  <a:gd name="connsiteX134" fmla="*/ 658202 w 1037297"/>
                  <a:gd name="connsiteY134" fmla="*/ 426454 h 838042"/>
                  <a:gd name="connsiteX135" fmla="*/ 663917 w 1037297"/>
                  <a:gd name="connsiteY135" fmla="*/ 424549 h 838042"/>
                  <a:gd name="connsiteX136" fmla="*/ 673442 w 1037297"/>
                  <a:gd name="connsiteY136" fmla="*/ 413119 h 838042"/>
                  <a:gd name="connsiteX137" fmla="*/ 726782 w 1037297"/>
                  <a:gd name="connsiteY137" fmla="*/ 405499 h 838042"/>
                  <a:gd name="connsiteX138" fmla="*/ 844892 w 1037297"/>
                  <a:gd name="connsiteY138" fmla="*/ 407404 h 838042"/>
                  <a:gd name="connsiteX139" fmla="*/ 873467 w 1037297"/>
                  <a:gd name="connsiteY139" fmla="*/ 409309 h 838042"/>
                  <a:gd name="connsiteX140" fmla="*/ 902042 w 1037297"/>
                  <a:gd name="connsiteY140" fmla="*/ 415024 h 838042"/>
                  <a:gd name="connsiteX141" fmla="*/ 924902 w 1037297"/>
                  <a:gd name="connsiteY141" fmla="*/ 418834 h 838042"/>
                  <a:gd name="connsiteX142" fmla="*/ 953477 w 1037297"/>
                  <a:gd name="connsiteY142" fmla="*/ 424549 h 838042"/>
                  <a:gd name="connsiteX143" fmla="*/ 959192 w 1037297"/>
                  <a:gd name="connsiteY143" fmla="*/ 424549 h 838042"/>
                  <a:gd name="connsiteX144" fmla="*/ 1004912 w 1037297"/>
                  <a:gd name="connsiteY144" fmla="*/ 422644 h 838042"/>
                  <a:gd name="connsiteX145" fmla="*/ 1033487 w 1037297"/>
                  <a:gd name="connsiteY145" fmla="*/ 415024 h 838042"/>
                  <a:gd name="connsiteX146" fmla="*/ 1037297 w 1037297"/>
                  <a:gd name="connsiteY146" fmla="*/ 409309 h 838042"/>
                  <a:gd name="connsiteX147" fmla="*/ 1035392 w 1037297"/>
                  <a:gd name="connsiteY147" fmla="*/ 390259 h 838042"/>
                  <a:gd name="connsiteX148" fmla="*/ 1029677 w 1037297"/>
                  <a:gd name="connsiteY148" fmla="*/ 386449 h 838042"/>
                  <a:gd name="connsiteX149" fmla="*/ 1014437 w 1037297"/>
                  <a:gd name="connsiteY149" fmla="*/ 384544 h 838042"/>
                  <a:gd name="connsiteX150" fmla="*/ 1008722 w 1037297"/>
                  <a:gd name="connsiteY150" fmla="*/ 382639 h 838042"/>
                  <a:gd name="connsiteX151" fmla="*/ 1001102 w 1037297"/>
                  <a:gd name="connsiteY151" fmla="*/ 380734 h 838042"/>
                  <a:gd name="connsiteX152" fmla="*/ 989672 w 1037297"/>
                  <a:gd name="connsiteY152" fmla="*/ 373114 h 838042"/>
                  <a:gd name="connsiteX153" fmla="*/ 978242 w 1037297"/>
                  <a:gd name="connsiteY153" fmla="*/ 369304 h 838042"/>
                  <a:gd name="connsiteX154" fmla="*/ 972527 w 1037297"/>
                  <a:gd name="connsiteY154" fmla="*/ 367399 h 838042"/>
                  <a:gd name="connsiteX155" fmla="*/ 964907 w 1037297"/>
                  <a:gd name="connsiteY155" fmla="*/ 365494 h 838042"/>
                  <a:gd name="connsiteX156" fmla="*/ 959192 w 1037297"/>
                  <a:gd name="connsiteY156" fmla="*/ 363589 h 838042"/>
                  <a:gd name="connsiteX157" fmla="*/ 938237 w 1037297"/>
                  <a:gd name="connsiteY157" fmla="*/ 357874 h 838042"/>
                  <a:gd name="connsiteX158" fmla="*/ 932522 w 1037297"/>
                  <a:gd name="connsiteY158" fmla="*/ 355969 h 838042"/>
                  <a:gd name="connsiteX159" fmla="*/ 827747 w 1037297"/>
                  <a:gd name="connsiteY159" fmla="*/ 357874 h 838042"/>
                  <a:gd name="connsiteX160" fmla="*/ 822032 w 1037297"/>
                  <a:gd name="connsiteY160" fmla="*/ 359779 h 838042"/>
                  <a:gd name="connsiteX161" fmla="*/ 732497 w 1037297"/>
                  <a:gd name="connsiteY161" fmla="*/ 361684 h 838042"/>
                  <a:gd name="connsiteX162" fmla="*/ 719162 w 1037297"/>
                  <a:gd name="connsiteY162" fmla="*/ 365494 h 838042"/>
                  <a:gd name="connsiteX163" fmla="*/ 698207 w 1037297"/>
                  <a:gd name="connsiteY163" fmla="*/ 367399 h 838042"/>
                  <a:gd name="connsiteX164" fmla="*/ 671537 w 1037297"/>
                  <a:gd name="connsiteY164" fmla="*/ 369304 h 838042"/>
                  <a:gd name="connsiteX165" fmla="*/ 671537 w 1037297"/>
                  <a:gd name="connsiteY165" fmla="*/ 369304 h 838042"/>
                  <a:gd name="connsiteX166" fmla="*/ 648677 w 1037297"/>
                  <a:gd name="connsiteY166" fmla="*/ 373114 h 838042"/>
                  <a:gd name="connsiteX167" fmla="*/ 644867 w 1037297"/>
                  <a:gd name="connsiteY167" fmla="*/ 361684 h 838042"/>
                  <a:gd name="connsiteX168" fmla="*/ 642962 w 1037297"/>
                  <a:gd name="connsiteY168" fmla="*/ 355969 h 838042"/>
                  <a:gd name="connsiteX169" fmla="*/ 644867 w 1037297"/>
                  <a:gd name="connsiteY169" fmla="*/ 338824 h 838042"/>
                  <a:gd name="connsiteX170" fmla="*/ 646772 w 1037297"/>
                  <a:gd name="connsiteY170" fmla="*/ 333109 h 838042"/>
                  <a:gd name="connsiteX171" fmla="*/ 663917 w 1037297"/>
                  <a:gd name="connsiteY171" fmla="*/ 323584 h 838042"/>
                  <a:gd name="connsiteX172" fmla="*/ 675347 w 1037297"/>
                  <a:gd name="connsiteY172" fmla="*/ 315964 h 838042"/>
                  <a:gd name="connsiteX173" fmla="*/ 677252 w 1037297"/>
                  <a:gd name="connsiteY173" fmla="*/ 310249 h 838042"/>
                  <a:gd name="connsiteX174" fmla="*/ 682967 w 1037297"/>
                  <a:gd name="connsiteY174" fmla="*/ 308344 h 838042"/>
                  <a:gd name="connsiteX175" fmla="*/ 688682 w 1037297"/>
                  <a:gd name="connsiteY175" fmla="*/ 304534 h 838042"/>
                  <a:gd name="connsiteX176" fmla="*/ 698207 w 1037297"/>
                  <a:gd name="connsiteY176" fmla="*/ 295009 h 838042"/>
                  <a:gd name="connsiteX177" fmla="*/ 707732 w 1037297"/>
                  <a:gd name="connsiteY177" fmla="*/ 283579 h 838042"/>
                  <a:gd name="connsiteX178" fmla="*/ 719162 w 1037297"/>
                  <a:gd name="connsiteY178" fmla="*/ 275959 h 838042"/>
                  <a:gd name="connsiteX179" fmla="*/ 734402 w 1037297"/>
                  <a:gd name="connsiteY179" fmla="*/ 262624 h 838042"/>
                  <a:gd name="connsiteX180" fmla="*/ 743927 w 1037297"/>
                  <a:gd name="connsiteY180" fmla="*/ 251194 h 838042"/>
                  <a:gd name="connsiteX181" fmla="*/ 755357 w 1037297"/>
                  <a:gd name="connsiteY181" fmla="*/ 241669 h 838042"/>
                  <a:gd name="connsiteX182" fmla="*/ 761072 w 1037297"/>
                  <a:gd name="connsiteY182" fmla="*/ 230239 h 838042"/>
                  <a:gd name="connsiteX183" fmla="*/ 762977 w 1037297"/>
                  <a:gd name="connsiteY183" fmla="*/ 224524 h 838042"/>
                  <a:gd name="connsiteX184" fmla="*/ 768692 w 1037297"/>
                  <a:gd name="connsiteY184" fmla="*/ 213094 h 838042"/>
                  <a:gd name="connsiteX185" fmla="*/ 766787 w 1037297"/>
                  <a:gd name="connsiteY185" fmla="*/ 197854 h 838042"/>
                  <a:gd name="connsiteX186" fmla="*/ 761072 w 1037297"/>
                  <a:gd name="connsiteY186" fmla="*/ 195949 h 838042"/>
                  <a:gd name="connsiteX187" fmla="*/ 740117 w 1037297"/>
                  <a:gd name="connsiteY187" fmla="*/ 197854 h 838042"/>
                  <a:gd name="connsiteX188" fmla="*/ 734402 w 1037297"/>
                  <a:gd name="connsiteY188" fmla="*/ 201664 h 838042"/>
                  <a:gd name="connsiteX189" fmla="*/ 722972 w 1037297"/>
                  <a:gd name="connsiteY189" fmla="*/ 205474 h 838042"/>
                  <a:gd name="connsiteX190" fmla="*/ 719162 w 1037297"/>
                  <a:gd name="connsiteY190" fmla="*/ 211189 h 838042"/>
                  <a:gd name="connsiteX191" fmla="*/ 713447 w 1037297"/>
                  <a:gd name="connsiteY191" fmla="*/ 213094 h 838042"/>
                  <a:gd name="connsiteX192" fmla="*/ 707732 w 1037297"/>
                  <a:gd name="connsiteY192" fmla="*/ 216904 h 838042"/>
                  <a:gd name="connsiteX193" fmla="*/ 702017 w 1037297"/>
                  <a:gd name="connsiteY193" fmla="*/ 222619 h 838042"/>
                  <a:gd name="connsiteX194" fmla="*/ 694397 w 1037297"/>
                  <a:gd name="connsiteY194" fmla="*/ 226429 h 838042"/>
                  <a:gd name="connsiteX195" fmla="*/ 652487 w 1037297"/>
                  <a:gd name="connsiteY195" fmla="*/ 255004 h 838042"/>
                  <a:gd name="connsiteX196" fmla="*/ 639152 w 1037297"/>
                  <a:gd name="connsiteY196" fmla="*/ 266434 h 838042"/>
                  <a:gd name="connsiteX197" fmla="*/ 629627 w 1037297"/>
                  <a:gd name="connsiteY197" fmla="*/ 283579 h 838042"/>
                  <a:gd name="connsiteX198" fmla="*/ 604862 w 1037297"/>
                  <a:gd name="connsiteY198" fmla="*/ 289294 h 838042"/>
                  <a:gd name="connsiteX199" fmla="*/ 591527 w 1037297"/>
                  <a:gd name="connsiteY199" fmla="*/ 293104 h 838042"/>
                  <a:gd name="connsiteX200" fmla="*/ 576287 w 1037297"/>
                  <a:gd name="connsiteY200" fmla="*/ 291199 h 838042"/>
                  <a:gd name="connsiteX201" fmla="*/ 564857 w 1037297"/>
                  <a:gd name="connsiteY201" fmla="*/ 287389 h 838042"/>
                  <a:gd name="connsiteX202" fmla="*/ 553427 w 1037297"/>
                  <a:gd name="connsiteY202" fmla="*/ 283579 h 838042"/>
                  <a:gd name="connsiteX203" fmla="*/ 541997 w 1037297"/>
                  <a:gd name="connsiteY203" fmla="*/ 279769 h 838042"/>
                  <a:gd name="connsiteX204" fmla="*/ 536282 w 1037297"/>
                  <a:gd name="connsiteY204" fmla="*/ 277864 h 838042"/>
                  <a:gd name="connsiteX205" fmla="*/ 530567 w 1037297"/>
                  <a:gd name="connsiteY205" fmla="*/ 274054 h 838042"/>
                  <a:gd name="connsiteX206" fmla="*/ 519137 w 1037297"/>
                  <a:gd name="connsiteY206" fmla="*/ 268339 h 838042"/>
                  <a:gd name="connsiteX207" fmla="*/ 511517 w 1037297"/>
                  <a:gd name="connsiteY207" fmla="*/ 256909 h 838042"/>
                  <a:gd name="connsiteX208" fmla="*/ 507707 w 1037297"/>
                  <a:gd name="connsiteY208" fmla="*/ 235954 h 838042"/>
                  <a:gd name="connsiteX209" fmla="*/ 509612 w 1037297"/>
                  <a:gd name="connsiteY209" fmla="*/ 171184 h 838042"/>
                  <a:gd name="connsiteX210" fmla="*/ 508314 w 1037297"/>
                  <a:gd name="connsiteY210" fmla="*/ 73485 h 838042"/>
                  <a:gd name="connsiteX211" fmla="*/ 454116 w 1037297"/>
                  <a:gd name="connsiteY211" fmla="*/ 11248 h 838042"/>
                  <a:gd name="connsiteX212" fmla="*/ 435401 w 1037297"/>
                  <a:gd name="connsiteY212" fmla="*/ 68523 h 838042"/>
                  <a:gd name="connsiteX213" fmla="*/ 427697 w 1037297"/>
                  <a:gd name="connsiteY213" fmla="*/ 137103 h 838042"/>
                  <a:gd name="connsiteX214" fmla="*/ 420077 w 1037297"/>
                  <a:gd name="connsiteY214" fmla="*/ 169279 h 838042"/>
                  <a:gd name="connsiteX215" fmla="*/ 416267 w 1037297"/>
                  <a:gd name="connsiteY215" fmla="*/ 186424 h 838042"/>
                  <a:gd name="connsiteX216" fmla="*/ 420077 w 1037297"/>
                  <a:gd name="connsiteY216" fmla="*/ 207379 h 838042"/>
                  <a:gd name="connsiteX217" fmla="*/ 423887 w 1037297"/>
                  <a:gd name="connsiteY217" fmla="*/ 213094 h 838042"/>
                  <a:gd name="connsiteX218" fmla="*/ 427697 w 1037297"/>
                  <a:gd name="connsiteY218" fmla="*/ 224524 h 838042"/>
                  <a:gd name="connsiteX219" fmla="*/ 425792 w 1037297"/>
                  <a:gd name="connsiteY219" fmla="*/ 251194 h 838042"/>
                  <a:gd name="connsiteX220" fmla="*/ 420077 w 1037297"/>
                  <a:gd name="connsiteY220" fmla="*/ 253099 h 838042"/>
                  <a:gd name="connsiteX221" fmla="*/ 414362 w 1037297"/>
                  <a:gd name="connsiteY221" fmla="*/ 256909 h 838042"/>
                  <a:gd name="connsiteX222" fmla="*/ 423887 w 1037297"/>
                  <a:gd name="connsiteY222" fmla="*/ 253099 h 838042"/>
                  <a:gd name="connsiteX0" fmla="*/ 423887 w 1037297"/>
                  <a:gd name="connsiteY0" fmla="*/ 253099 h 838042"/>
                  <a:gd name="connsiteX1" fmla="*/ 423887 w 1037297"/>
                  <a:gd name="connsiteY1" fmla="*/ 253099 h 838042"/>
                  <a:gd name="connsiteX2" fmla="*/ 397217 w 1037297"/>
                  <a:gd name="connsiteY2" fmla="*/ 262624 h 838042"/>
                  <a:gd name="connsiteX3" fmla="*/ 389597 w 1037297"/>
                  <a:gd name="connsiteY3" fmla="*/ 264529 h 838042"/>
                  <a:gd name="connsiteX4" fmla="*/ 359117 w 1037297"/>
                  <a:gd name="connsiteY4" fmla="*/ 266434 h 838042"/>
                  <a:gd name="connsiteX5" fmla="*/ 353402 w 1037297"/>
                  <a:gd name="connsiteY5" fmla="*/ 270244 h 838042"/>
                  <a:gd name="connsiteX6" fmla="*/ 341972 w 1037297"/>
                  <a:gd name="connsiteY6" fmla="*/ 279769 h 838042"/>
                  <a:gd name="connsiteX7" fmla="*/ 330542 w 1037297"/>
                  <a:gd name="connsiteY7" fmla="*/ 283579 h 838042"/>
                  <a:gd name="connsiteX8" fmla="*/ 315302 w 1037297"/>
                  <a:gd name="connsiteY8" fmla="*/ 289294 h 838042"/>
                  <a:gd name="connsiteX9" fmla="*/ 267677 w 1037297"/>
                  <a:gd name="connsiteY9" fmla="*/ 285484 h 838042"/>
                  <a:gd name="connsiteX10" fmla="*/ 256247 w 1037297"/>
                  <a:gd name="connsiteY10" fmla="*/ 281674 h 838042"/>
                  <a:gd name="connsiteX11" fmla="*/ 244817 w 1037297"/>
                  <a:gd name="connsiteY11" fmla="*/ 277864 h 838042"/>
                  <a:gd name="connsiteX12" fmla="*/ 239102 w 1037297"/>
                  <a:gd name="connsiteY12" fmla="*/ 275959 h 838042"/>
                  <a:gd name="connsiteX13" fmla="*/ 233387 w 1037297"/>
                  <a:gd name="connsiteY13" fmla="*/ 274054 h 838042"/>
                  <a:gd name="connsiteX14" fmla="*/ 221957 w 1037297"/>
                  <a:gd name="connsiteY14" fmla="*/ 272149 h 838042"/>
                  <a:gd name="connsiteX15" fmla="*/ 216242 w 1037297"/>
                  <a:gd name="connsiteY15" fmla="*/ 270244 h 838042"/>
                  <a:gd name="connsiteX16" fmla="*/ 208622 w 1037297"/>
                  <a:gd name="connsiteY16" fmla="*/ 268339 h 838042"/>
                  <a:gd name="connsiteX17" fmla="*/ 197192 w 1037297"/>
                  <a:gd name="connsiteY17" fmla="*/ 264529 h 838042"/>
                  <a:gd name="connsiteX18" fmla="*/ 191477 w 1037297"/>
                  <a:gd name="connsiteY18" fmla="*/ 262624 h 838042"/>
                  <a:gd name="connsiteX19" fmla="*/ 183857 w 1037297"/>
                  <a:gd name="connsiteY19" fmla="*/ 260719 h 838042"/>
                  <a:gd name="connsiteX20" fmla="*/ 172427 w 1037297"/>
                  <a:gd name="connsiteY20" fmla="*/ 255004 h 838042"/>
                  <a:gd name="connsiteX21" fmla="*/ 166712 w 1037297"/>
                  <a:gd name="connsiteY21" fmla="*/ 251194 h 838042"/>
                  <a:gd name="connsiteX22" fmla="*/ 159092 w 1037297"/>
                  <a:gd name="connsiteY22" fmla="*/ 239764 h 838042"/>
                  <a:gd name="connsiteX23" fmla="*/ 147662 w 1037297"/>
                  <a:gd name="connsiteY23" fmla="*/ 235954 h 838042"/>
                  <a:gd name="connsiteX24" fmla="*/ 141947 w 1037297"/>
                  <a:gd name="connsiteY24" fmla="*/ 232144 h 838042"/>
                  <a:gd name="connsiteX25" fmla="*/ 136232 w 1037297"/>
                  <a:gd name="connsiteY25" fmla="*/ 230239 h 838042"/>
                  <a:gd name="connsiteX26" fmla="*/ 119087 w 1037297"/>
                  <a:gd name="connsiteY26" fmla="*/ 226429 h 838042"/>
                  <a:gd name="connsiteX27" fmla="*/ 113372 w 1037297"/>
                  <a:gd name="connsiteY27" fmla="*/ 220714 h 838042"/>
                  <a:gd name="connsiteX28" fmla="*/ 103847 w 1037297"/>
                  <a:gd name="connsiteY28" fmla="*/ 203569 h 838042"/>
                  <a:gd name="connsiteX29" fmla="*/ 86702 w 1037297"/>
                  <a:gd name="connsiteY29" fmla="*/ 195949 h 838042"/>
                  <a:gd name="connsiteX30" fmla="*/ 80987 w 1037297"/>
                  <a:gd name="connsiteY30" fmla="*/ 194044 h 838042"/>
                  <a:gd name="connsiteX31" fmla="*/ 61937 w 1037297"/>
                  <a:gd name="connsiteY31" fmla="*/ 197854 h 838042"/>
                  <a:gd name="connsiteX32" fmla="*/ 56222 w 1037297"/>
                  <a:gd name="connsiteY32" fmla="*/ 201664 h 838042"/>
                  <a:gd name="connsiteX33" fmla="*/ 52412 w 1037297"/>
                  <a:gd name="connsiteY33" fmla="*/ 207379 h 838042"/>
                  <a:gd name="connsiteX34" fmla="*/ 48602 w 1037297"/>
                  <a:gd name="connsiteY34" fmla="*/ 218809 h 838042"/>
                  <a:gd name="connsiteX35" fmla="*/ 52412 w 1037297"/>
                  <a:gd name="connsiteY35" fmla="*/ 256909 h 838042"/>
                  <a:gd name="connsiteX36" fmla="*/ 56222 w 1037297"/>
                  <a:gd name="connsiteY36" fmla="*/ 262624 h 838042"/>
                  <a:gd name="connsiteX37" fmla="*/ 61937 w 1037297"/>
                  <a:gd name="connsiteY37" fmla="*/ 266434 h 838042"/>
                  <a:gd name="connsiteX38" fmla="*/ 65747 w 1037297"/>
                  <a:gd name="connsiteY38" fmla="*/ 272149 h 838042"/>
                  <a:gd name="connsiteX39" fmla="*/ 82892 w 1037297"/>
                  <a:gd name="connsiteY39" fmla="*/ 281674 h 838042"/>
                  <a:gd name="connsiteX40" fmla="*/ 105752 w 1037297"/>
                  <a:gd name="connsiteY40" fmla="*/ 283579 h 838042"/>
                  <a:gd name="connsiteX41" fmla="*/ 126707 w 1037297"/>
                  <a:gd name="connsiteY41" fmla="*/ 289294 h 838042"/>
                  <a:gd name="connsiteX42" fmla="*/ 132422 w 1037297"/>
                  <a:gd name="connsiteY42" fmla="*/ 291199 h 838042"/>
                  <a:gd name="connsiteX43" fmla="*/ 138137 w 1037297"/>
                  <a:gd name="connsiteY43" fmla="*/ 296914 h 838042"/>
                  <a:gd name="connsiteX44" fmla="*/ 145757 w 1037297"/>
                  <a:gd name="connsiteY44" fmla="*/ 298819 h 838042"/>
                  <a:gd name="connsiteX45" fmla="*/ 168617 w 1037297"/>
                  <a:gd name="connsiteY45" fmla="*/ 302629 h 838042"/>
                  <a:gd name="connsiteX46" fmla="*/ 193382 w 1037297"/>
                  <a:gd name="connsiteY46" fmla="*/ 308344 h 838042"/>
                  <a:gd name="connsiteX47" fmla="*/ 210527 w 1037297"/>
                  <a:gd name="connsiteY47" fmla="*/ 314059 h 838042"/>
                  <a:gd name="connsiteX48" fmla="*/ 216242 w 1037297"/>
                  <a:gd name="connsiteY48" fmla="*/ 315964 h 838042"/>
                  <a:gd name="connsiteX49" fmla="*/ 231482 w 1037297"/>
                  <a:gd name="connsiteY49" fmla="*/ 319774 h 838042"/>
                  <a:gd name="connsiteX50" fmla="*/ 250532 w 1037297"/>
                  <a:gd name="connsiteY50" fmla="*/ 325489 h 838042"/>
                  <a:gd name="connsiteX51" fmla="*/ 256247 w 1037297"/>
                  <a:gd name="connsiteY51" fmla="*/ 329299 h 838042"/>
                  <a:gd name="connsiteX52" fmla="*/ 269582 w 1037297"/>
                  <a:gd name="connsiteY52" fmla="*/ 344539 h 838042"/>
                  <a:gd name="connsiteX53" fmla="*/ 275297 w 1037297"/>
                  <a:gd name="connsiteY53" fmla="*/ 363589 h 838042"/>
                  <a:gd name="connsiteX54" fmla="*/ 277202 w 1037297"/>
                  <a:gd name="connsiteY54" fmla="*/ 369304 h 838042"/>
                  <a:gd name="connsiteX55" fmla="*/ 279107 w 1037297"/>
                  <a:gd name="connsiteY55" fmla="*/ 375019 h 838042"/>
                  <a:gd name="connsiteX56" fmla="*/ 281012 w 1037297"/>
                  <a:gd name="connsiteY56" fmla="*/ 399784 h 838042"/>
                  <a:gd name="connsiteX57" fmla="*/ 282917 w 1037297"/>
                  <a:gd name="connsiteY57" fmla="*/ 405499 h 838042"/>
                  <a:gd name="connsiteX58" fmla="*/ 281012 w 1037297"/>
                  <a:gd name="connsiteY58" fmla="*/ 424549 h 838042"/>
                  <a:gd name="connsiteX59" fmla="*/ 279107 w 1037297"/>
                  <a:gd name="connsiteY59" fmla="*/ 434074 h 838042"/>
                  <a:gd name="connsiteX60" fmla="*/ 265772 w 1037297"/>
                  <a:gd name="connsiteY60" fmla="*/ 447409 h 838042"/>
                  <a:gd name="connsiteX61" fmla="*/ 254342 w 1037297"/>
                  <a:gd name="connsiteY61" fmla="*/ 455029 h 838042"/>
                  <a:gd name="connsiteX62" fmla="*/ 242912 w 1037297"/>
                  <a:gd name="connsiteY62" fmla="*/ 458839 h 838042"/>
                  <a:gd name="connsiteX63" fmla="*/ 128612 w 1037297"/>
                  <a:gd name="connsiteY63" fmla="*/ 458839 h 838042"/>
                  <a:gd name="connsiteX64" fmla="*/ 122897 w 1037297"/>
                  <a:gd name="connsiteY64" fmla="*/ 460744 h 838042"/>
                  <a:gd name="connsiteX65" fmla="*/ 107657 w 1037297"/>
                  <a:gd name="connsiteY65" fmla="*/ 462649 h 838042"/>
                  <a:gd name="connsiteX66" fmla="*/ 90512 w 1037297"/>
                  <a:gd name="connsiteY66" fmla="*/ 468364 h 838042"/>
                  <a:gd name="connsiteX67" fmla="*/ 84797 w 1037297"/>
                  <a:gd name="connsiteY67" fmla="*/ 470269 h 838042"/>
                  <a:gd name="connsiteX68" fmla="*/ 79082 w 1037297"/>
                  <a:gd name="connsiteY68" fmla="*/ 474079 h 838042"/>
                  <a:gd name="connsiteX69" fmla="*/ 67652 w 1037297"/>
                  <a:gd name="connsiteY69" fmla="*/ 475984 h 838042"/>
                  <a:gd name="connsiteX70" fmla="*/ 29552 w 1037297"/>
                  <a:gd name="connsiteY70" fmla="*/ 477889 h 838042"/>
                  <a:gd name="connsiteX71" fmla="*/ 18122 w 1037297"/>
                  <a:gd name="connsiteY71" fmla="*/ 483604 h 838042"/>
                  <a:gd name="connsiteX72" fmla="*/ 8597 w 1037297"/>
                  <a:gd name="connsiteY72" fmla="*/ 493129 h 838042"/>
                  <a:gd name="connsiteX73" fmla="*/ 6692 w 1037297"/>
                  <a:gd name="connsiteY73" fmla="*/ 498844 h 838042"/>
                  <a:gd name="connsiteX74" fmla="*/ 2882 w 1037297"/>
                  <a:gd name="connsiteY74" fmla="*/ 504559 h 838042"/>
                  <a:gd name="connsiteX75" fmla="*/ 14312 w 1037297"/>
                  <a:gd name="connsiteY75" fmla="*/ 540754 h 838042"/>
                  <a:gd name="connsiteX76" fmla="*/ 147662 w 1037297"/>
                  <a:gd name="connsiteY76" fmla="*/ 540754 h 838042"/>
                  <a:gd name="connsiteX77" fmla="*/ 155282 w 1037297"/>
                  <a:gd name="connsiteY77" fmla="*/ 538849 h 838042"/>
                  <a:gd name="connsiteX78" fmla="*/ 305777 w 1037297"/>
                  <a:gd name="connsiteY78" fmla="*/ 533134 h 838042"/>
                  <a:gd name="connsiteX79" fmla="*/ 321017 w 1037297"/>
                  <a:gd name="connsiteY79" fmla="*/ 540754 h 838042"/>
                  <a:gd name="connsiteX80" fmla="*/ 332447 w 1037297"/>
                  <a:gd name="connsiteY80" fmla="*/ 546469 h 838042"/>
                  <a:gd name="connsiteX81" fmla="*/ 336257 w 1037297"/>
                  <a:gd name="connsiteY81" fmla="*/ 552184 h 838042"/>
                  <a:gd name="connsiteX82" fmla="*/ 341972 w 1037297"/>
                  <a:gd name="connsiteY82" fmla="*/ 554089 h 838042"/>
                  <a:gd name="connsiteX83" fmla="*/ 353402 w 1037297"/>
                  <a:gd name="connsiteY83" fmla="*/ 561709 h 838042"/>
                  <a:gd name="connsiteX84" fmla="*/ 359117 w 1037297"/>
                  <a:gd name="connsiteY84" fmla="*/ 565519 h 838042"/>
                  <a:gd name="connsiteX85" fmla="*/ 362927 w 1037297"/>
                  <a:gd name="connsiteY85" fmla="*/ 571234 h 838042"/>
                  <a:gd name="connsiteX86" fmla="*/ 368642 w 1037297"/>
                  <a:gd name="connsiteY86" fmla="*/ 582664 h 838042"/>
                  <a:gd name="connsiteX87" fmla="*/ 364832 w 1037297"/>
                  <a:gd name="connsiteY87" fmla="*/ 609334 h 838042"/>
                  <a:gd name="connsiteX88" fmla="*/ 361022 w 1037297"/>
                  <a:gd name="connsiteY88" fmla="*/ 615049 h 838042"/>
                  <a:gd name="connsiteX89" fmla="*/ 359117 w 1037297"/>
                  <a:gd name="connsiteY89" fmla="*/ 620764 h 838042"/>
                  <a:gd name="connsiteX90" fmla="*/ 355307 w 1037297"/>
                  <a:gd name="connsiteY90" fmla="*/ 626479 h 838042"/>
                  <a:gd name="connsiteX91" fmla="*/ 353402 w 1037297"/>
                  <a:gd name="connsiteY91" fmla="*/ 632194 h 838042"/>
                  <a:gd name="connsiteX92" fmla="*/ 349592 w 1037297"/>
                  <a:gd name="connsiteY92" fmla="*/ 637909 h 838042"/>
                  <a:gd name="connsiteX93" fmla="*/ 332447 w 1037297"/>
                  <a:gd name="connsiteY93" fmla="*/ 704584 h 838042"/>
                  <a:gd name="connsiteX94" fmla="*/ 330542 w 1037297"/>
                  <a:gd name="connsiteY94" fmla="*/ 756019 h 838042"/>
                  <a:gd name="connsiteX95" fmla="*/ 332447 w 1037297"/>
                  <a:gd name="connsiteY95" fmla="*/ 780784 h 838042"/>
                  <a:gd name="connsiteX96" fmla="*/ 334352 w 1037297"/>
                  <a:gd name="connsiteY96" fmla="*/ 786499 h 838042"/>
                  <a:gd name="connsiteX97" fmla="*/ 338162 w 1037297"/>
                  <a:gd name="connsiteY97" fmla="*/ 790309 h 838042"/>
                  <a:gd name="connsiteX98" fmla="*/ 366737 w 1037297"/>
                  <a:gd name="connsiteY98" fmla="*/ 836029 h 838042"/>
                  <a:gd name="connsiteX99" fmla="*/ 389597 w 1037297"/>
                  <a:gd name="connsiteY99" fmla="*/ 837934 h 838042"/>
                  <a:gd name="connsiteX100" fmla="*/ 397407 w 1037297"/>
                  <a:gd name="connsiteY100" fmla="*/ 833530 h 838042"/>
                  <a:gd name="connsiteX101" fmla="*/ 402932 w 1037297"/>
                  <a:gd name="connsiteY101" fmla="*/ 784594 h 838042"/>
                  <a:gd name="connsiteX102" fmla="*/ 406742 w 1037297"/>
                  <a:gd name="connsiteY102" fmla="*/ 727444 h 838042"/>
                  <a:gd name="connsiteX103" fmla="*/ 423887 w 1037297"/>
                  <a:gd name="connsiteY103" fmla="*/ 672199 h 838042"/>
                  <a:gd name="connsiteX104" fmla="*/ 429602 w 1037297"/>
                  <a:gd name="connsiteY104" fmla="*/ 658864 h 838042"/>
                  <a:gd name="connsiteX105" fmla="*/ 439127 w 1037297"/>
                  <a:gd name="connsiteY105" fmla="*/ 647434 h 838042"/>
                  <a:gd name="connsiteX106" fmla="*/ 452462 w 1037297"/>
                  <a:gd name="connsiteY106" fmla="*/ 632194 h 838042"/>
                  <a:gd name="connsiteX107" fmla="*/ 460082 w 1037297"/>
                  <a:gd name="connsiteY107" fmla="*/ 620764 h 838042"/>
                  <a:gd name="connsiteX108" fmla="*/ 463892 w 1037297"/>
                  <a:gd name="connsiteY108" fmla="*/ 609334 h 838042"/>
                  <a:gd name="connsiteX109" fmla="*/ 467702 w 1037297"/>
                  <a:gd name="connsiteY109" fmla="*/ 594094 h 838042"/>
                  <a:gd name="connsiteX110" fmla="*/ 469607 w 1037297"/>
                  <a:gd name="connsiteY110" fmla="*/ 588379 h 838042"/>
                  <a:gd name="connsiteX111" fmla="*/ 509612 w 1037297"/>
                  <a:gd name="connsiteY111" fmla="*/ 582664 h 838042"/>
                  <a:gd name="connsiteX112" fmla="*/ 538187 w 1037297"/>
                  <a:gd name="connsiteY112" fmla="*/ 573139 h 838042"/>
                  <a:gd name="connsiteX113" fmla="*/ 543902 w 1037297"/>
                  <a:gd name="connsiteY113" fmla="*/ 571234 h 838042"/>
                  <a:gd name="connsiteX114" fmla="*/ 549617 w 1037297"/>
                  <a:gd name="connsiteY114" fmla="*/ 569329 h 838042"/>
                  <a:gd name="connsiteX115" fmla="*/ 557237 w 1037297"/>
                  <a:gd name="connsiteY115" fmla="*/ 567424 h 838042"/>
                  <a:gd name="connsiteX116" fmla="*/ 576287 w 1037297"/>
                  <a:gd name="connsiteY116" fmla="*/ 559804 h 838042"/>
                  <a:gd name="connsiteX117" fmla="*/ 587717 w 1037297"/>
                  <a:gd name="connsiteY117" fmla="*/ 555994 h 838042"/>
                  <a:gd name="connsiteX118" fmla="*/ 722972 w 1037297"/>
                  <a:gd name="connsiteY118" fmla="*/ 639814 h 838042"/>
                  <a:gd name="connsiteX119" fmla="*/ 780122 w 1037297"/>
                  <a:gd name="connsiteY119" fmla="*/ 656959 h 838042"/>
                  <a:gd name="connsiteX120" fmla="*/ 791552 w 1037297"/>
                  <a:gd name="connsiteY120" fmla="*/ 651244 h 838042"/>
                  <a:gd name="connsiteX121" fmla="*/ 797267 w 1037297"/>
                  <a:gd name="connsiteY121" fmla="*/ 649339 h 838042"/>
                  <a:gd name="connsiteX122" fmla="*/ 804887 w 1037297"/>
                  <a:gd name="connsiteY122" fmla="*/ 632194 h 838042"/>
                  <a:gd name="connsiteX123" fmla="*/ 802982 w 1037297"/>
                  <a:gd name="connsiteY123" fmla="*/ 607429 h 838042"/>
                  <a:gd name="connsiteX124" fmla="*/ 801077 w 1037297"/>
                  <a:gd name="connsiteY124" fmla="*/ 601714 h 838042"/>
                  <a:gd name="connsiteX125" fmla="*/ 799172 w 1037297"/>
                  <a:gd name="connsiteY125" fmla="*/ 594094 h 838042"/>
                  <a:gd name="connsiteX126" fmla="*/ 785837 w 1037297"/>
                  <a:gd name="connsiteY126" fmla="*/ 576949 h 838042"/>
                  <a:gd name="connsiteX127" fmla="*/ 776312 w 1037297"/>
                  <a:gd name="connsiteY127" fmla="*/ 571234 h 838042"/>
                  <a:gd name="connsiteX128" fmla="*/ 650582 w 1037297"/>
                  <a:gd name="connsiteY128" fmla="*/ 479794 h 838042"/>
                  <a:gd name="connsiteX129" fmla="*/ 646772 w 1037297"/>
                  <a:gd name="connsiteY129" fmla="*/ 462649 h 838042"/>
                  <a:gd name="connsiteX130" fmla="*/ 648677 w 1037297"/>
                  <a:gd name="connsiteY130" fmla="*/ 455029 h 838042"/>
                  <a:gd name="connsiteX131" fmla="*/ 652487 w 1037297"/>
                  <a:gd name="connsiteY131" fmla="*/ 437884 h 838042"/>
                  <a:gd name="connsiteX132" fmla="*/ 656297 w 1037297"/>
                  <a:gd name="connsiteY132" fmla="*/ 432169 h 838042"/>
                  <a:gd name="connsiteX133" fmla="*/ 658202 w 1037297"/>
                  <a:gd name="connsiteY133" fmla="*/ 426454 h 838042"/>
                  <a:gd name="connsiteX134" fmla="*/ 663917 w 1037297"/>
                  <a:gd name="connsiteY134" fmla="*/ 424549 h 838042"/>
                  <a:gd name="connsiteX135" fmla="*/ 673442 w 1037297"/>
                  <a:gd name="connsiteY135" fmla="*/ 413119 h 838042"/>
                  <a:gd name="connsiteX136" fmla="*/ 726782 w 1037297"/>
                  <a:gd name="connsiteY136" fmla="*/ 405499 h 838042"/>
                  <a:gd name="connsiteX137" fmla="*/ 844892 w 1037297"/>
                  <a:gd name="connsiteY137" fmla="*/ 407404 h 838042"/>
                  <a:gd name="connsiteX138" fmla="*/ 873467 w 1037297"/>
                  <a:gd name="connsiteY138" fmla="*/ 409309 h 838042"/>
                  <a:gd name="connsiteX139" fmla="*/ 902042 w 1037297"/>
                  <a:gd name="connsiteY139" fmla="*/ 415024 h 838042"/>
                  <a:gd name="connsiteX140" fmla="*/ 924902 w 1037297"/>
                  <a:gd name="connsiteY140" fmla="*/ 418834 h 838042"/>
                  <a:gd name="connsiteX141" fmla="*/ 953477 w 1037297"/>
                  <a:gd name="connsiteY141" fmla="*/ 424549 h 838042"/>
                  <a:gd name="connsiteX142" fmla="*/ 959192 w 1037297"/>
                  <a:gd name="connsiteY142" fmla="*/ 424549 h 838042"/>
                  <a:gd name="connsiteX143" fmla="*/ 1004912 w 1037297"/>
                  <a:gd name="connsiteY143" fmla="*/ 422644 h 838042"/>
                  <a:gd name="connsiteX144" fmla="*/ 1033487 w 1037297"/>
                  <a:gd name="connsiteY144" fmla="*/ 415024 h 838042"/>
                  <a:gd name="connsiteX145" fmla="*/ 1037297 w 1037297"/>
                  <a:gd name="connsiteY145" fmla="*/ 409309 h 838042"/>
                  <a:gd name="connsiteX146" fmla="*/ 1035392 w 1037297"/>
                  <a:gd name="connsiteY146" fmla="*/ 390259 h 838042"/>
                  <a:gd name="connsiteX147" fmla="*/ 1029677 w 1037297"/>
                  <a:gd name="connsiteY147" fmla="*/ 386449 h 838042"/>
                  <a:gd name="connsiteX148" fmla="*/ 1014437 w 1037297"/>
                  <a:gd name="connsiteY148" fmla="*/ 384544 h 838042"/>
                  <a:gd name="connsiteX149" fmla="*/ 1008722 w 1037297"/>
                  <a:gd name="connsiteY149" fmla="*/ 382639 h 838042"/>
                  <a:gd name="connsiteX150" fmla="*/ 1001102 w 1037297"/>
                  <a:gd name="connsiteY150" fmla="*/ 380734 h 838042"/>
                  <a:gd name="connsiteX151" fmla="*/ 989672 w 1037297"/>
                  <a:gd name="connsiteY151" fmla="*/ 373114 h 838042"/>
                  <a:gd name="connsiteX152" fmla="*/ 978242 w 1037297"/>
                  <a:gd name="connsiteY152" fmla="*/ 369304 h 838042"/>
                  <a:gd name="connsiteX153" fmla="*/ 972527 w 1037297"/>
                  <a:gd name="connsiteY153" fmla="*/ 367399 h 838042"/>
                  <a:gd name="connsiteX154" fmla="*/ 964907 w 1037297"/>
                  <a:gd name="connsiteY154" fmla="*/ 365494 h 838042"/>
                  <a:gd name="connsiteX155" fmla="*/ 959192 w 1037297"/>
                  <a:gd name="connsiteY155" fmla="*/ 363589 h 838042"/>
                  <a:gd name="connsiteX156" fmla="*/ 938237 w 1037297"/>
                  <a:gd name="connsiteY156" fmla="*/ 357874 h 838042"/>
                  <a:gd name="connsiteX157" fmla="*/ 932522 w 1037297"/>
                  <a:gd name="connsiteY157" fmla="*/ 355969 h 838042"/>
                  <a:gd name="connsiteX158" fmla="*/ 827747 w 1037297"/>
                  <a:gd name="connsiteY158" fmla="*/ 357874 h 838042"/>
                  <a:gd name="connsiteX159" fmla="*/ 822032 w 1037297"/>
                  <a:gd name="connsiteY159" fmla="*/ 359779 h 838042"/>
                  <a:gd name="connsiteX160" fmla="*/ 732497 w 1037297"/>
                  <a:gd name="connsiteY160" fmla="*/ 361684 h 838042"/>
                  <a:gd name="connsiteX161" fmla="*/ 719162 w 1037297"/>
                  <a:gd name="connsiteY161" fmla="*/ 365494 h 838042"/>
                  <a:gd name="connsiteX162" fmla="*/ 698207 w 1037297"/>
                  <a:gd name="connsiteY162" fmla="*/ 367399 h 838042"/>
                  <a:gd name="connsiteX163" fmla="*/ 671537 w 1037297"/>
                  <a:gd name="connsiteY163" fmla="*/ 369304 h 838042"/>
                  <a:gd name="connsiteX164" fmla="*/ 671537 w 1037297"/>
                  <a:gd name="connsiteY164" fmla="*/ 369304 h 838042"/>
                  <a:gd name="connsiteX165" fmla="*/ 648677 w 1037297"/>
                  <a:gd name="connsiteY165" fmla="*/ 373114 h 838042"/>
                  <a:gd name="connsiteX166" fmla="*/ 644867 w 1037297"/>
                  <a:gd name="connsiteY166" fmla="*/ 361684 h 838042"/>
                  <a:gd name="connsiteX167" fmla="*/ 642962 w 1037297"/>
                  <a:gd name="connsiteY167" fmla="*/ 355969 h 838042"/>
                  <a:gd name="connsiteX168" fmla="*/ 644867 w 1037297"/>
                  <a:gd name="connsiteY168" fmla="*/ 338824 h 838042"/>
                  <a:gd name="connsiteX169" fmla="*/ 646772 w 1037297"/>
                  <a:gd name="connsiteY169" fmla="*/ 333109 h 838042"/>
                  <a:gd name="connsiteX170" fmla="*/ 663917 w 1037297"/>
                  <a:gd name="connsiteY170" fmla="*/ 323584 h 838042"/>
                  <a:gd name="connsiteX171" fmla="*/ 675347 w 1037297"/>
                  <a:gd name="connsiteY171" fmla="*/ 315964 h 838042"/>
                  <a:gd name="connsiteX172" fmla="*/ 677252 w 1037297"/>
                  <a:gd name="connsiteY172" fmla="*/ 310249 h 838042"/>
                  <a:gd name="connsiteX173" fmla="*/ 682967 w 1037297"/>
                  <a:gd name="connsiteY173" fmla="*/ 308344 h 838042"/>
                  <a:gd name="connsiteX174" fmla="*/ 688682 w 1037297"/>
                  <a:gd name="connsiteY174" fmla="*/ 304534 h 838042"/>
                  <a:gd name="connsiteX175" fmla="*/ 698207 w 1037297"/>
                  <a:gd name="connsiteY175" fmla="*/ 295009 h 838042"/>
                  <a:gd name="connsiteX176" fmla="*/ 707732 w 1037297"/>
                  <a:gd name="connsiteY176" fmla="*/ 283579 h 838042"/>
                  <a:gd name="connsiteX177" fmla="*/ 719162 w 1037297"/>
                  <a:gd name="connsiteY177" fmla="*/ 275959 h 838042"/>
                  <a:gd name="connsiteX178" fmla="*/ 734402 w 1037297"/>
                  <a:gd name="connsiteY178" fmla="*/ 262624 h 838042"/>
                  <a:gd name="connsiteX179" fmla="*/ 743927 w 1037297"/>
                  <a:gd name="connsiteY179" fmla="*/ 251194 h 838042"/>
                  <a:gd name="connsiteX180" fmla="*/ 755357 w 1037297"/>
                  <a:gd name="connsiteY180" fmla="*/ 241669 h 838042"/>
                  <a:gd name="connsiteX181" fmla="*/ 761072 w 1037297"/>
                  <a:gd name="connsiteY181" fmla="*/ 230239 h 838042"/>
                  <a:gd name="connsiteX182" fmla="*/ 762977 w 1037297"/>
                  <a:gd name="connsiteY182" fmla="*/ 224524 h 838042"/>
                  <a:gd name="connsiteX183" fmla="*/ 768692 w 1037297"/>
                  <a:gd name="connsiteY183" fmla="*/ 213094 h 838042"/>
                  <a:gd name="connsiteX184" fmla="*/ 766787 w 1037297"/>
                  <a:gd name="connsiteY184" fmla="*/ 197854 h 838042"/>
                  <a:gd name="connsiteX185" fmla="*/ 761072 w 1037297"/>
                  <a:gd name="connsiteY185" fmla="*/ 195949 h 838042"/>
                  <a:gd name="connsiteX186" fmla="*/ 740117 w 1037297"/>
                  <a:gd name="connsiteY186" fmla="*/ 197854 h 838042"/>
                  <a:gd name="connsiteX187" fmla="*/ 734402 w 1037297"/>
                  <a:gd name="connsiteY187" fmla="*/ 201664 h 838042"/>
                  <a:gd name="connsiteX188" fmla="*/ 722972 w 1037297"/>
                  <a:gd name="connsiteY188" fmla="*/ 205474 h 838042"/>
                  <a:gd name="connsiteX189" fmla="*/ 719162 w 1037297"/>
                  <a:gd name="connsiteY189" fmla="*/ 211189 h 838042"/>
                  <a:gd name="connsiteX190" fmla="*/ 713447 w 1037297"/>
                  <a:gd name="connsiteY190" fmla="*/ 213094 h 838042"/>
                  <a:gd name="connsiteX191" fmla="*/ 707732 w 1037297"/>
                  <a:gd name="connsiteY191" fmla="*/ 216904 h 838042"/>
                  <a:gd name="connsiteX192" fmla="*/ 702017 w 1037297"/>
                  <a:gd name="connsiteY192" fmla="*/ 222619 h 838042"/>
                  <a:gd name="connsiteX193" fmla="*/ 694397 w 1037297"/>
                  <a:gd name="connsiteY193" fmla="*/ 226429 h 838042"/>
                  <a:gd name="connsiteX194" fmla="*/ 652487 w 1037297"/>
                  <a:gd name="connsiteY194" fmla="*/ 255004 h 838042"/>
                  <a:gd name="connsiteX195" fmla="*/ 639152 w 1037297"/>
                  <a:gd name="connsiteY195" fmla="*/ 266434 h 838042"/>
                  <a:gd name="connsiteX196" fmla="*/ 629627 w 1037297"/>
                  <a:gd name="connsiteY196" fmla="*/ 283579 h 838042"/>
                  <a:gd name="connsiteX197" fmla="*/ 604862 w 1037297"/>
                  <a:gd name="connsiteY197" fmla="*/ 289294 h 838042"/>
                  <a:gd name="connsiteX198" fmla="*/ 591527 w 1037297"/>
                  <a:gd name="connsiteY198" fmla="*/ 293104 h 838042"/>
                  <a:gd name="connsiteX199" fmla="*/ 576287 w 1037297"/>
                  <a:gd name="connsiteY199" fmla="*/ 291199 h 838042"/>
                  <a:gd name="connsiteX200" fmla="*/ 564857 w 1037297"/>
                  <a:gd name="connsiteY200" fmla="*/ 287389 h 838042"/>
                  <a:gd name="connsiteX201" fmla="*/ 553427 w 1037297"/>
                  <a:gd name="connsiteY201" fmla="*/ 283579 h 838042"/>
                  <a:gd name="connsiteX202" fmla="*/ 541997 w 1037297"/>
                  <a:gd name="connsiteY202" fmla="*/ 279769 h 838042"/>
                  <a:gd name="connsiteX203" fmla="*/ 536282 w 1037297"/>
                  <a:gd name="connsiteY203" fmla="*/ 277864 h 838042"/>
                  <a:gd name="connsiteX204" fmla="*/ 530567 w 1037297"/>
                  <a:gd name="connsiteY204" fmla="*/ 274054 h 838042"/>
                  <a:gd name="connsiteX205" fmla="*/ 519137 w 1037297"/>
                  <a:gd name="connsiteY205" fmla="*/ 268339 h 838042"/>
                  <a:gd name="connsiteX206" fmla="*/ 511517 w 1037297"/>
                  <a:gd name="connsiteY206" fmla="*/ 256909 h 838042"/>
                  <a:gd name="connsiteX207" fmla="*/ 507707 w 1037297"/>
                  <a:gd name="connsiteY207" fmla="*/ 235954 h 838042"/>
                  <a:gd name="connsiteX208" fmla="*/ 509612 w 1037297"/>
                  <a:gd name="connsiteY208" fmla="*/ 171184 h 838042"/>
                  <a:gd name="connsiteX209" fmla="*/ 508314 w 1037297"/>
                  <a:gd name="connsiteY209" fmla="*/ 73485 h 838042"/>
                  <a:gd name="connsiteX210" fmla="*/ 454116 w 1037297"/>
                  <a:gd name="connsiteY210" fmla="*/ 11248 h 838042"/>
                  <a:gd name="connsiteX211" fmla="*/ 435401 w 1037297"/>
                  <a:gd name="connsiteY211" fmla="*/ 68523 h 838042"/>
                  <a:gd name="connsiteX212" fmla="*/ 427697 w 1037297"/>
                  <a:gd name="connsiteY212" fmla="*/ 137103 h 838042"/>
                  <a:gd name="connsiteX213" fmla="*/ 420077 w 1037297"/>
                  <a:gd name="connsiteY213" fmla="*/ 169279 h 838042"/>
                  <a:gd name="connsiteX214" fmla="*/ 416267 w 1037297"/>
                  <a:gd name="connsiteY214" fmla="*/ 186424 h 838042"/>
                  <a:gd name="connsiteX215" fmla="*/ 420077 w 1037297"/>
                  <a:gd name="connsiteY215" fmla="*/ 207379 h 838042"/>
                  <a:gd name="connsiteX216" fmla="*/ 423887 w 1037297"/>
                  <a:gd name="connsiteY216" fmla="*/ 213094 h 838042"/>
                  <a:gd name="connsiteX217" fmla="*/ 427697 w 1037297"/>
                  <a:gd name="connsiteY217" fmla="*/ 224524 h 838042"/>
                  <a:gd name="connsiteX218" fmla="*/ 425792 w 1037297"/>
                  <a:gd name="connsiteY218" fmla="*/ 251194 h 838042"/>
                  <a:gd name="connsiteX219" fmla="*/ 420077 w 1037297"/>
                  <a:gd name="connsiteY219" fmla="*/ 253099 h 838042"/>
                  <a:gd name="connsiteX220" fmla="*/ 414362 w 1037297"/>
                  <a:gd name="connsiteY220" fmla="*/ 256909 h 838042"/>
                  <a:gd name="connsiteX221" fmla="*/ 423887 w 1037297"/>
                  <a:gd name="connsiteY221" fmla="*/ 253099 h 838042"/>
                  <a:gd name="connsiteX0" fmla="*/ 423887 w 1037297"/>
                  <a:gd name="connsiteY0" fmla="*/ 253099 h 838042"/>
                  <a:gd name="connsiteX1" fmla="*/ 423887 w 1037297"/>
                  <a:gd name="connsiteY1" fmla="*/ 253099 h 838042"/>
                  <a:gd name="connsiteX2" fmla="*/ 397217 w 1037297"/>
                  <a:gd name="connsiteY2" fmla="*/ 262624 h 838042"/>
                  <a:gd name="connsiteX3" fmla="*/ 389597 w 1037297"/>
                  <a:gd name="connsiteY3" fmla="*/ 264529 h 838042"/>
                  <a:gd name="connsiteX4" fmla="*/ 359117 w 1037297"/>
                  <a:gd name="connsiteY4" fmla="*/ 266434 h 838042"/>
                  <a:gd name="connsiteX5" fmla="*/ 353402 w 1037297"/>
                  <a:gd name="connsiteY5" fmla="*/ 270244 h 838042"/>
                  <a:gd name="connsiteX6" fmla="*/ 341972 w 1037297"/>
                  <a:gd name="connsiteY6" fmla="*/ 279769 h 838042"/>
                  <a:gd name="connsiteX7" fmla="*/ 330542 w 1037297"/>
                  <a:gd name="connsiteY7" fmla="*/ 283579 h 838042"/>
                  <a:gd name="connsiteX8" fmla="*/ 315302 w 1037297"/>
                  <a:gd name="connsiteY8" fmla="*/ 289294 h 838042"/>
                  <a:gd name="connsiteX9" fmla="*/ 267677 w 1037297"/>
                  <a:gd name="connsiteY9" fmla="*/ 285484 h 838042"/>
                  <a:gd name="connsiteX10" fmla="*/ 256247 w 1037297"/>
                  <a:gd name="connsiteY10" fmla="*/ 281674 h 838042"/>
                  <a:gd name="connsiteX11" fmla="*/ 244817 w 1037297"/>
                  <a:gd name="connsiteY11" fmla="*/ 277864 h 838042"/>
                  <a:gd name="connsiteX12" fmla="*/ 239102 w 1037297"/>
                  <a:gd name="connsiteY12" fmla="*/ 275959 h 838042"/>
                  <a:gd name="connsiteX13" fmla="*/ 233387 w 1037297"/>
                  <a:gd name="connsiteY13" fmla="*/ 274054 h 838042"/>
                  <a:gd name="connsiteX14" fmla="*/ 221957 w 1037297"/>
                  <a:gd name="connsiteY14" fmla="*/ 272149 h 838042"/>
                  <a:gd name="connsiteX15" fmla="*/ 216242 w 1037297"/>
                  <a:gd name="connsiteY15" fmla="*/ 270244 h 838042"/>
                  <a:gd name="connsiteX16" fmla="*/ 208622 w 1037297"/>
                  <a:gd name="connsiteY16" fmla="*/ 268339 h 838042"/>
                  <a:gd name="connsiteX17" fmla="*/ 197192 w 1037297"/>
                  <a:gd name="connsiteY17" fmla="*/ 264529 h 838042"/>
                  <a:gd name="connsiteX18" fmla="*/ 191477 w 1037297"/>
                  <a:gd name="connsiteY18" fmla="*/ 262624 h 838042"/>
                  <a:gd name="connsiteX19" fmla="*/ 183857 w 1037297"/>
                  <a:gd name="connsiteY19" fmla="*/ 260719 h 838042"/>
                  <a:gd name="connsiteX20" fmla="*/ 172427 w 1037297"/>
                  <a:gd name="connsiteY20" fmla="*/ 255004 h 838042"/>
                  <a:gd name="connsiteX21" fmla="*/ 166712 w 1037297"/>
                  <a:gd name="connsiteY21" fmla="*/ 251194 h 838042"/>
                  <a:gd name="connsiteX22" fmla="*/ 159092 w 1037297"/>
                  <a:gd name="connsiteY22" fmla="*/ 239764 h 838042"/>
                  <a:gd name="connsiteX23" fmla="*/ 147662 w 1037297"/>
                  <a:gd name="connsiteY23" fmla="*/ 235954 h 838042"/>
                  <a:gd name="connsiteX24" fmla="*/ 141947 w 1037297"/>
                  <a:gd name="connsiteY24" fmla="*/ 232144 h 838042"/>
                  <a:gd name="connsiteX25" fmla="*/ 136232 w 1037297"/>
                  <a:gd name="connsiteY25" fmla="*/ 230239 h 838042"/>
                  <a:gd name="connsiteX26" fmla="*/ 119087 w 1037297"/>
                  <a:gd name="connsiteY26" fmla="*/ 226429 h 838042"/>
                  <a:gd name="connsiteX27" fmla="*/ 113372 w 1037297"/>
                  <a:gd name="connsiteY27" fmla="*/ 220714 h 838042"/>
                  <a:gd name="connsiteX28" fmla="*/ 103847 w 1037297"/>
                  <a:gd name="connsiteY28" fmla="*/ 203569 h 838042"/>
                  <a:gd name="connsiteX29" fmla="*/ 86702 w 1037297"/>
                  <a:gd name="connsiteY29" fmla="*/ 195949 h 838042"/>
                  <a:gd name="connsiteX30" fmla="*/ 80987 w 1037297"/>
                  <a:gd name="connsiteY30" fmla="*/ 194044 h 838042"/>
                  <a:gd name="connsiteX31" fmla="*/ 61937 w 1037297"/>
                  <a:gd name="connsiteY31" fmla="*/ 197854 h 838042"/>
                  <a:gd name="connsiteX32" fmla="*/ 56222 w 1037297"/>
                  <a:gd name="connsiteY32" fmla="*/ 201664 h 838042"/>
                  <a:gd name="connsiteX33" fmla="*/ 52412 w 1037297"/>
                  <a:gd name="connsiteY33" fmla="*/ 207379 h 838042"/>
                  <a:gd name="connsiteX34" fmla="*/ 48602 w 1037297"/>
                  <a:gd name="connsiteY34" fmla="*/ 218809 h 838042"/>
                  <a:gd name="connsiteX35" fmla="*/ 52412 w 1037297"/>
                  <a:gd name="connsiteY35" fmla="*/ 256909 h 838042"/>
                  <a:gd name="connsiteX36" fmla="*/ 56222 w 1037297"/>
                  <a:gd name="connsiteY36" fmla="*/ 262624 h 838042"/>
                  <a:gd name="connsiteX37" fmla="*/ 61937 w 1037297"/>
                  <a:gd name="connsiteY37" fmla="*/ 266434 h 838042"/>
                  <a:gd name="connsiteX38" fmla="*/ 65747 w 1037297"/>
                  <a:gd name="connsiteY38" fmla="*/ 272149 h 838042"/>
                  <a:gd name="connsiteX39" fmla="*/ 82892 w 1037297"/>
                  <a:gd name="connsiteY39" fmla="*/ 281674 h 838042"/>
                  <a:gd name="connsiteX40" fmla="*/ 105752 w 1037297"/>
                  <a:gd name="connsiteY40" fmla="*/ 283579 h 838042"/>
                  <a:gd name="connsiteX41" fmla="*/ 126707 w 1037297"/>
                  <a:gd name="connsiteY41" fmla="*/ 289294 h 838042"/>
                  <a:gd name="connsiteX42" fmla="*/ 132422 w 1037297"/>
                  <a:gd name="connsiteY42" fmla="*/ 291199 h 838042"/>
                  <a:gd name="connsiteX43" fmla="*/ 138137 w 1037297"/>
                  <a:gd name="connsiteY43" fmla="*/ 296914 h 838042"/>
                  <a:gd name="connsiteX44" fmla="*/ 145757 w 1037297"/>
                  <a:gd name="connsiteY44" fmla="*/ 298819 h 838042"/>
                  <a:gd name="connsiteX45" fmla="*/ 168617 w 1037297"/>
                  <a:gd name="connsiteY45" fmla="*/ 302629 h 838042"/>
                  <a:gd name="connsiteX46" fmla="*/ 193382 w 1037297"/>
                  <a:gd name="connsiteY46" fmla="*/ 308344 h 838042"/>
                  <a:gd name="connsiteX47" fmla="*/ 210527 w 1037297"/>
                  <a:gd name="connsiteY47" fmla="*/ 314059 h 838042"/>
                  <a:gd name="connsiteX48" fmla="*/ 216242 w 1037297"/>
                  <a:gd name="connsiteY48" fmla="*/ 315964 h 838042"/>
                  <a:gd name="connsiteX49" fmla="*/ 231482 w 1037297"/>
                  <a:gd name="connsiteY49" fmla="*/ 319774 h 838042"/>
                  <a:gd name="connsiteX50" fmla="*/ 250532 w 1037297"/>
                  <a:gd name="connsiteY50" fmla="*/ 325489 h 838042"/>
                  <a:gd name="connsiteX51" fmla="*/ 256247 w 1037297"/>
                  <a:gd name="connsiteY51" fmla="*/ 329299 h 838042"/>
                  <a:gd name="connsiteX52" fmla="*/ 269582 w 1037297"/>
                  <a:gd name="connsiteY52" fmla="*/ 344539 h 838042"/>
                  <a:gd name="connsiteX53" fmla="*/ 275297 w 1037297"/>
                  <a:gd name="connsiteY53" fmla="*/ 363589 h 838042"/>
                  <a:gd name="connsiteX54" fmla="*/ 277202 w 1037297"/>
                  <a:gd name="connsiteY54" fmla="*/ 369304 h 838042"/>
                  <a:gd name="connsiteX55" fmla="*/ 279107 w 1037297"/>
                  <a:gd name="connsiteY55" fmla="*/ 375019 h 838042"/>
                  <a:gd name="connsiteX56" fmla="*/ 281012 w 1037297"/>
                  <a:gd name="connsiteY56" fmla="*/ 399784 h 838042"/>
                  <a:gd name="connsiteX57" fmla="*/ 282917 w 1037297"/>
                  <a:gd name="connsiteY57" fmla="*/ 405499 h 838042"/>
                  <a:gd name="connsiteX58" fmla="*/ 281012 w 1037297"/>
                  <a:gd name="connsiteY58" fmla="*/ 424549 h 838042"/>
                  <a:gd name="connsiteX59" fmla="*/ 279107 w 1037297"/>
                  <a:gd name="connsiteY59" fmla="*/ 434074 h 838042"/>
                  <a:gd name="connsiteX60" fmla="*/ 265772 w 1037297"/>
                  <a:gd name="connsiteY60" fmla="*/ 447409 h 838042"/>
                  <a:gd name="connsiteX61" fmla="*/ 254342 w 1037297"/>
                  <a:gd name="connsiteY61" fmla="*/ 455029 h 838042"/>
                  <a:gd name="connsiteX62" fmla="*/ 242912 w 1037297"/>
                  <a:gd name="connsiteY62" fmla="*/ 458839 h 838042"/>
                  <a:gd name="connsiteX63" fmla="*/ 128612 w 1037297"/>
                  <a:gd name="connsiteY63" fmla="*/ 458839 h 838042"/>
                  <a:gd name="connsiteX64" fmla="*/ 122897 w 1037297"/>
                  <a:gd name="connsiteY64" fmla="*/ 460744 h 838042"/>
                  <a:gd name="connsiteX65" fmla="*/ 107657 w 1037297"/>
                  <a:gd name="connsiteY65" fmla="*/ 462649 h 838042"/>
                  <a:gd name="connsiteX66" fmla="*/ 90512 w 1037297"/>
                  <a:gd name="connsiteY66" fmla="*/ 468364 h 838042"/>
                  <a:gd name="connsiteX67" fmla="*/ 84797 w 1037297"/>
                  <a:gd name="connsiteY67" fmla="*/ 470269 h 838042"/>
                  <a:gd name="connsiteX68" fmla="*/ 79082 w 1037297"/>
                  <a:gd name="connsiteY68" fmla="*/ 474079 h 838042"/>
                  <a:gd name="connsiteX69" fmla="*/ 67652 w 1037297"/>
                  <a:gd name="connsiteY69" fmla="*/ 475984 h 838042"/>
                  <a:gd name="connsiteX70" fmla="*/ 29552 w 1037297"/>
                  <a:gd name="connsiteY70" fmla="*/ 477889 h 838042"/>
                  <a:gd name="connsiteX71" fmla="*/ 18122 w 1037297"/>
                  <a:gd name="connsiteY71" fmla="*/ 483604 h 838042"/>
                  <a:gd name="connsiteX72" fmla="*/ 8597 w 1037297"/>
                  <a:gd name="connsiteY72" fmla="*/ 493129 h 838042"/>
                  <a:gd name="connsiteX73" fmla="*/ 6692 w 1037297"/>
                  <a:gd name="connsiteY73" fmla="*/ 498844 h 838042"/>
                  <a:gd name="connsiteX74" fmla="*/ 2882 w 1037297"/>
                  <a:gd name="connsiteY74" fmla="*/ 504559 h 838042"/>
                  <a:gd name="connsiteX75" fmla="*/ 14312 w 1037297"/>
                  <a:gd name="connsiteY75" fmla="*/ 540754 h 838042"/>
                  <a:gd name="connsiteX76" fmla="*/ 147662 w 1037297"/>
                  <a:gd name="connsiteY76" fmla="*/ 540754 h 838042"/>
                  <a:gd name="connsiteX77" fmla="*/ 155282 w 1037297"/>
                  <a:gd name="connsiteY77" fmla="*/ 538849 h 838042"/>
                  <a:gd name="connsiteX78" fmla="*/ 305777 w 1037297"/>
                  <a:gd name="connsiteY78" fmla="*/ 533134 h 838042"/>
                  <a:gd name="connsiteX79" fmla="*/ 321017 w 1037297"/>
                  <a:gd name="connsiteY79" fmla="*/ 540754 h 838042"/>
                  <a:gd name="connsiteX80" fmla="*/ 332447 w 1037297"/>
                  <a:gd name="connsiteY80" fmla="*/ 546469 h 838042"/>
                  <a:gd name="connsiteX81" fmla="*/ 336257 w 1037297"/>
                  <a:gd name="connsiteY81" fmla="*/ 552184 h 838042"/>
                  <a:gd name="connsiteX82" fmla="*/ 341972 w 1037297"/>
                  <a:gd name="connsiteY82" fmla="*/ 554089 h 838042"/>
                  <a:gd name="connsiteX83" fmla="*/ 353402 w 1037297"/>
                  <a:gd name="connsiteY83" fmla="*/ 561709 h 838042"/>
                  <a:gd name="connsiteX84" fmla="*/ 359117 w 1037297"/>
                  <a:gd name="connsiteY84" fmla="*/ 565519 h 838042"/>
                  <a:gd name="connsiteX85" fmla="*/ 362927 w 1037297"/>
                  <a:gd name="connsiteY85" fmla="*/ 571234 h 838042"/>
                  <a:gd name="connsiteX86" fmla="*/ 368642 w 1037297"/>
                  <a:gd name="connsiteY86" fmla="*/ 582664 h 838042"/>
                  <a:gd name="connsiteX87" fmla="*/ 364832 w 1037297"/>
                  <a:gd name="connsiteY87" fmla="*/ 609334 h 838042"/>
                  <a:gd name="connsiteX88" fmla="*/ 361022 w 1037297"/>
                  <a:gd name="connsiteY88" fmla="*/ 615049 h 838042"/>
                  <a:gd name="connsiteX89" fmla="*/ 359117 w 1037297"/>
                  <a:gd name="connsiteY89" fmla="*/ 620764 h 838042"/>
                  <a:gd name="connsiteX90" fmla="*/ 355307 w 1037297"/>
                  <a:gd name="connsiteY90" fmla="*/ 626479 h 838042"/>
                  <a:gd name="connsiteX91" fmla="*/ 353402 w 1037297"/>
                  <a:gd name="connsiteY91" fmla="*/ 632194 h 838042"/>
                  <a:gd name="connsiteX92" fmla="*/ 349592 w 1037297"/>
                  <a:gd name="connsiteY92" fmla="*/ 637909 h 838042"/>
                  <a:gd name="connsiteX93" fmla="*/ 332447 w 1037297"/>
                  <a:gd name="connsiteY93" fmla="*/ 704584 h 838042"/>
                  <a:gd name="connsiteX94" fmla="*/ 330542 w 1037297"/>
                  <a:gd name="connsiteY94" fmla="*/ 756019 h 838042"/>
                  <a:gd name="connsiteX95" fmla="*/ 332447 w 1037297"/>
                  <a:gd name="connsiteY95" fmla="*/ 780784 h 838042"/>
                  <a:gd name="connsiteX96" fmla="*/ 334352 w 1037297"/>
                  <a:gd name="connsiteY96" fmla="*/ 786499 h 838042"/>
                  <a:gd name="connsiteX97" fmla="*/ 338162 w 1037297"/>
                  <a:gd name="connsiteY97" fmla="*/ 790309 h 838042"/>
                  <a:gd name="connsiteX98" fmla="*/ 366737 w 1037297"/>
                  <a:gd name="connsiteY98" fmla="*/ 836029 h 838042"/>
                  <a:gd name="connsiteX99" fmla="*/ 389597 w 1037297"/>
                  <a:gd name="connsiteY99" fmla="*/ 837934 h 838042"/>
                  <a:gd name="connsiteX100" fmla="*/ 397407 w 1037297"/>
                  <a:gd name="connsiteY100" fmla="*/ 833530 h 838042"/>
                  <a:gd name="connsiteX101" fmla="*/ 402932 w 1037297"/>
                  <a:gd name="connsiteY101" fmla="*/ 784594 h 838042"/>
                  <a:gd name="connsiteX102" fmla="*/ 406742 w 1037297"/>
                  <a:gd name="connsiteY102" fmla="*/ 727444 h 838042"/>
                  <a:gd name="connsiteX103" fmla="*/ 423887 w 1037297"/>
                  <a:gd name="connsiteY103" fmla="*/ 672199 h 838042"/>
                  <a:gd name="connsiteX104" fmla="*/ 429602 w 1037297"/>
                  <a:gd name="connsiteY104" fmla="*/ 658864 h 838042"/>
                  <a:gd name="connsiteX105" fmla="*/ 452462 w 1037297"/>
                  <a:gd name="connsiteY105" fmla="*/ 632194 h 838042"/>
                  <a:gd name="connsiteX106" fmla="*/ 460082 w 1037297"/>
                  <a:gd name="connsiteY106" fmla="*/ 620764 h 838042"/>
                  <a:gd name="connsiteX107" fmla="*/ 463892 w 1037297"/>
                  <a:gd name="connsiteY107" fmla="*/ 609334 h 838042"/>
                  <a:gd name="connsiteX108" fmla="*/ 467702 w 1037297"/>
                  <a:gd name="connsiteY108" fmla="*/ 594094 h 838042"/>
                  <a:gd name="connsiteX109" fmla="*/ 469607 w 1037297"/>
                  <a:gd name="connsiteY109" fmla="*/ 588379 h 838042"/>
                  <a:gd name="connsiteX110" fmla="*/ 509612 w 1037297"/>
                  <a:gd name="connsiteY110" fmla="*/ 582664 h 838042"/>
                  <a:gd name="connsiteX111" fmla="*/ 538187 w 1037297"/>
                  <a:gd name="connsiteY111" fmla="*/ 573139 h 838042"/>
                  <a:gd name="connsiteX112" fmla="*/ 543902 w 1037297"/>
                  <a:gd name="connsiteY112" fmla="*/ 571234 h 838042"/>
                  <a:gd name="connsiteX113" fmla="*/ 549617 w 1037297"/>
                  <a:gd name="connsiteY113" fmla="*/ 569329 h 838042"/>
                  <a:gd name="connsiteX114" fmla="*/ 557237 w 1037297"/>
                  <a:gd name="connsiteY114" fmla="*/ 567424 h 838042"/>
                  <a:gd name="connsiteX115" fmla="*/ 576287 w 1037297"/>
                  <a:gd name="connsiteY115" fmla="*/ 559804 h 838042"/>
                  <a:gd name="connsiteX116" fmla="*/ 587717 w 1037297"/>
                  <a:gd name="connsiteY116" fmla="*/ 555994 h 838042"/>
                  <a:gd name="connsiteX117" fmla="*/ 722972 w 1037297"/>
                  <a:gd name="connsiteY117" fmla="*/ 639814 h 838042"/>
                  <a:gd name="connsiteX118" fmla="*/ 780122 w 1037297"/>
                  <a:gd name="connsiteY118" fmla="*/ 656959 h 838042"/>
                  <a:gd name="connsiteX119" fmla="*/ 791552 w 1037297"/>
                  <a:gd name="connsiteY119" fmla="*/ 651244 h 838042"/>
                  <a:gd name="connsiteX120" fmla="*/ 797267 w 1037297"/>
                  <a:gd name="connsiteY120" fmla="*/ 649339 h 838042"/>
                  <a:gd name="connsiteX121" fmla="*/ 804887 w 1037297"/>
                  <a:gd name="connsiteY121" fmla="*/ 632194 h 838042"/>
                  <a:gd name="connsiteX122" fmla="*/ 802982 w 1037297"/>
                  <a:gd name="connsiteY122" fmla="*/ 607429 h 838042"/>
                  <a:gd name="connsiteX123" fmla="*/ 801077 w 1037297"/>
                  <a:gd name="connsiteY123" fmla="*/ 601714 h 838042"/>
                  <a:gd name="connsiteX124" fmla="*/ 799172 w 1037297"/>
                  <a:gd name="connsiteY124" fmla="*/ 594094 h 838042"/>
                  <a:gd name="connsiteX125" fmla="*/ 785837 w 1037297"/>
                  <a:gd name="connsiteY125" fmla="*/ 576949 h 838042"/>
                  <a:gd name="connsiteX126" fmla="*/ 776312 w 1037297"/>
                  <a:gd name="connsiteY126" fmla="*/ 571234 h 838042"/>
                  <a:gd name="connsiteX127" fmla="*/ 650582 w 1037297"/>
                  <a:gd name="connsiteY127" fmla="*/ 479794 h 838042"/>
                  <a:gd name="connsiteX128" fmla="*/ 646772 w 1037297"/>
                  <a:gd name="connsiteY128" fmla="*/ 462649 h 838042"/>
                  <a:gd name="connsiteX129" fmla="*/ 648677 w 1037297"/>
                  <a:gd name="connsiteY129" fmla="*/ 455029 h 838042"/>
                  <a:gd name="connsiteX130" fmla="*/ 652487 w 1037297"/>
                  <a:gd name="connsiteY130" fmla="*/ 437884 h 838042"/>
                  <a:gd name="connsiteX131" fmla="*/ 656297 w 1037297"/>
                  <a:gd name="connsiteY131" fmla="*/ 432169 h 838042"/>
                  <a:gd name="connsiteX132" fmla="*/ 658202 w 1037297"/>
                  <a:gd name="connsiteY132" fmla="*/ 426454 h 838042"/>
                  <a:gd name="connsiteX133" fmla="*/ 663917 w 1037297"/>
                  <a:gd name="connsiteY133" fmla="*/ 424549 h 838042"/>
                  <a:gd name="connsiteX134" fmla="*/ 673442 w 1037297"/>
                  <a:gd name="connsiteY134" fmla="*/ 413119 h 838042"/>
                  <a:gd name="connsiteX135" fmla="*/ 726782 w 1037297"/>
                  <a:gd name="connsiteY135" fmla="*/ 405499 h 838042"/>
                  <a:gd name="connsiteX136" fmla="*/ 844892 w 1037297"/>
                  <a:gd name="connsiteY136" fmla="*/ 407404 h 838042"/>
                  <a:gd name="connsiteX137" fmla="*/ 873467 w 1037297"/>
                  <a:gd name="connsiteY137" fmla="*/ 409309 h 838042"/>
                  <a:gd name="connsiteX138" fmla="*/ 902042 w 1037297"/>
                  <a:gd name="connsiteY138" fmla="*/ 415024 h 838042"/>
                  <a:gd name="connsiteX139" fmla="*/ 924902 w 1037297"/>
                  <a:gd name="connsiteY139" fmla="*/ 418834 h 838042"/>
                  <a:gd name="connsiteX140" fmla="*/ 953477 w 1037297"/>
                  <a:gd name="connsiteY140" fmla="*/ 424549 h 838042"/>
                  <a:gd name="connsiteX141" fmla="*/ 959192 w 1037297"/>
                  <a:gd name="connsiteY141" fmla="*/ 424549 h 838042"/>
                  <a:gd name="connsiteX142" fmla="*/ 1004912 w 1037297"/>
                  <a:gd name="connsiteY142" fmla="*/ 422644 h 838042"/>
                  <a:gd name="connsiteX143" fmla="*/ 1033487 w 1037297"/>
                  <a:gd name="connsiteY143" fmla="*/ 415024 h 838042"/>
                  <a:gd name="connsiteX144" fmla="*/ 1037297 w 1037297"/>
                  <a:gd name="connsiteY144" fmla="*/ 409309 h 838042"/>
                  <a:gd name="connsiteX145" fmla="*/ 1035392 w 1037297"/>
                  <a:gd name="connsiteY145" fmla="*/ 390259 h 838042"/>
                  <a:gd name="connsiteX146" fmla="*/ 1029677 w 1037297"/>
                  <a:gd name="connsiteY146" fmla="*/ 386449 h 838042"/>
                  <a:gd name="connsiteX147" fmla="*/ 1014437 w 1037297"/>
                  <a:gd name="connsiteY147" fmla="*/ 384544 h 838042"/>
                  <a:gd name="connsiteX148" fmla="*/ 1008722 w 1037297"/>
                  <a:gd name="connsiteY148" fmla="*/ 382639 h 838042"/>
                  <a:gd name="connsiteX149" fmla="*/ 1001102 w 1037297"/>
                  <a:gd name="connsiteY149" fmla="*/ 380734 h 838042"/>
                  <a:gd name="connsiteX150" fmla="*/ 989672 w 1037297"/>
                  <a:gd name="connsiteY150" fmla="*/ 373114 h 838042"/>
                  <a:gd name="connsiteX151" fmla="*/ 978242 w 1037297"/>
                  <a:gd name="connsiteY151" fmla="*/ 369304 h 838042"/>
                  <a:gd name="connsiteX152" fmla="*/ 972527 w 1037297"/>
                  <a:gd name="connsiteY152" fmla="*/ 367399 h 838042"/>
                  <a:gd name="connsiteX153" fmla="*/ 964907 w 1037297"/>
                  <a:gd name="connsiteY153" fmla="*/ 365494 h 838042"/>
                  <a:gd name="connsiteX154" fmla="*/ 959192 w 1037297"/>
                  <a:gd name="connsiteY154" fmla="*/ 363589 h 838042"/>
                  <a:gd name="connsiteX155" fmla="*/ 938237 w 1037297"/>
                  <a:gd name="connsiteY155" fmla="*/ 357874 h 838042"/>
                  <a:gd name="connsiteX156" fmla="*/ 932522 w 1037297"/>
                  <a:gd name="connsiteY156" fmla="*/ 355969 h 838042"/>
                  <a:gd name="connsiteX157" fmla="*/ 827747 w 1037297"/>
                  <a:gd name="connsiteY157" fmla="*/ 357874 h 838042"/>
                  <a:gd name="connsiteX158" fmla="*/ 822032 w 1037297"/>
                  <a:gd name="connsiteY158" fmla="*/ 359779 h 838042"/>
                  <a:gd name="connsiteX159" fmla="*/ 732497 w 1037297"/>
                  <a:gd name="connsiteY159" fmla="*/ 361684 h 838042"/>
                  <a:gd name="connsiteX160" fmla="*/ 719162 w 1037297"/>
                  <a:gd name="connsiteY160" fmla="*/ 365494 h 838042"/>
                  <a:gd name="connsiteX161" fmla="*/ 698207 w 1037297"/>
                  <a:gd name="connsiteY161" fmla="*/ 367399 h 838042"/>
                  <a:gd name="connsiteX162" fmla="*/ 671537 w 1037297"/>
                  <a:gd name="connsiteY162" fmla="*/ 369304 h 838042"/>
                  <a:gd name="connsiteX163" fmla="*/ 671537 w 1037297"/>
                  <a:gd name="connsiteY163" fmla="*/ 369304 h 838042"/>
                  <a:gd name="connsiteX164" fmla="*/ 648677 w 1037297"/>
                  <a:gd name="connsiteY164" fmla="*/ 373114 h 838042"/>
                  <a:gd name="connsiteX165" fmla="*/ 644867 w 1037297"/>
                  <a:gd name="connsiteY165" fmla="*/ 361684 h 838042"/>
                  <a:gd name="connsiteX166" fmla="*/ 642962 w 1037297"/>
                  <a:gd name="connsiteY166" fmla="*/ 355969 h 838042"/>
                  <a:gd name="connsiteX167" fmla="*/ 644867 w 1037297"/>
                  <a:gd name="connsiteY167" fmla="*/ 338824 h 838042"/>
                  <a:gd name="connsiteX168" fmla="*/ 646772 w 1037297"/>
                  <a:gd name="connsiteY168" fmla="*/ 333109 h 838042"/>
                  <a:gd name="connsiteX169" fmla="*/ 663917 w 1037297"/>
                  <a:gd name="connsiteY169" fmla="*/ 323584 h 838042"/>
                  <a:gd name="connsiteX170" fmla="*/ 675347 w 1037297"/>
                  <a:gd name="connsiteY170" fmla="*/ 315964 h 838042"/>
                  <a:gd name="connsiteX171" fmla="*/ 677252 w 1037297"/>
                  <a:gd name="connsiteY171" fmla="*/ 310249 h 838042"/>
                  <a:gd name="connsiteX172" fmla="*/ 682967 w 1037297"/>
                  <a:gd name="connsiteY172" fmla="*/ 308344 h 838042"/>
                  <a:gd name="connsiteX173" fmla="*/ 688682 w 1037297"/>
                  <a:gd name="connsiteY173" fmla="*/ 304534 h 838042"/>
                  <a:gd name="connsiteX174" fmla="*/ 698207 w 1037297"/>
                  <a:gd name="connsiteY174" fmla="*/ 295009 h 838042"/>
                  <a:gd name="connsiteX175" fmla="*/ 707732 w 1037297"/>
                  <a:gd name="connsiteY175" fmla="*/ 283579 h 838042"/>
                  <a:gd name="connsiteX176" fmla="*/ 719162 w 1037297"/>
                  <a:gd name="connsiteY176" fmla="*/ 275959 h 838042"/>
                  <a:gd name="connsiteX177" fmla="*/ 734402 w 1037297"/>
                  <a:gd name="connsiteY177" fmla="*/ 262624 h 838042"/>
                  <a:gd name="connsiteX178" fmla="*/ 743927 w 1037297"/>
                  <a:gd name="connsiteY178" fmla="*/ 251194 h 838042"/>
                  <a:gd name="connsiteX179" fmla="*/ 755357 w 1037297"/>
                  <a:gd name="connsiteY179" fmla="*/ 241669 h 838042"/>
                  <a:gd name="connsiteX180" fmla="*/ 761072 w 1037297"/>
                  <a:gd name="connsiteY180" fmla="*/ 230239 h 838042"/>
                  <a:gd name="connsiteX181" fmla="*/ 762977 w 1037297"/>
                  <a:gd name="connsiteY181" fmla="*/ 224524 h 838042"/>
                  <a:gd name="connsiteX182" fmla="*/ 768692 w 1037297"/>
                  <a:gd name="connsiteY182" fmla="*/ 213094 h 838042"/>
                  <a:gd name="connsiteX183" fmla="*/ 766787 w 1037297"/>
                  <a:gd name="connsiteY183" fmla="*/ 197854 h 838042"/>
                  <a:gd name="connsiteX184" fmla="*/ 761072 w 1037297"/>
                  <a:gd name="connsiteY184" fmla="*/ 195949 h 838042"/>
                  <a:gd name="connsiteX185" fmla="*/ 740117 w 1037297"/>
                  <a:gd name="connsiteY185" fmla="*/ 197854 h 838042"/>
                  <a:gd name="connsiteX186" fmla="*/ 734402 w 1037297"/>
                  <a:gd name="connsiteY186" fmla="*/ 201664 h 838042"/>
                  <a:gd name="connsiteX187" fmla="*/ 722972 w 1037297"/>
                  <a:gd name="connsiteY187" fmla="*/ 205474 h 838042"/>
                  <a:gd name="connsiteX188" fmla="*/ 719162 w 1037297"/>
                  <a:gd name="connsiteY188" fmla="*/ 211189 h 838042"/>
                  <a:gd name="connsiteX189" fmla="*/ 713447 w 1037297"/>
                  <a:gd name="connsiteY189" fmla="*/ 213094 h 838042"/>
                  <a:gd name="connsiteX190" fmla="*/ 707732 w 1037297"/>
                  <a:gd name="connsiteY190" fmla="*/ 216904 h 838042"/>
                  <a:gd name="connsiteX191" fmla="*/ 702017 w 1037297"/>
                  <a:gd name="connsiteY191" fmla="*/ 222619 h 838042"/>
                  <a:gd name="connsiteX192" fmla="*/ 694397 w 1037297"/>
                  <a:gd name="connsiteY192" fmla="*/ 226429 h 838042"/>
                  <a:gd name="connsiteX193" fmla="*/ 652487 w 1037297"/>
                  <a:gd name="connsiteY193" fmla="*/ 255004 h 838042"/>
                  <a:gd name="connsiteX194" fmla="*/ 639152 w 1037297"/>
                  <a:gd name="connsiteY194" fmla="*/ 266434 h 838042"/>
                  <a:gd name="connsiteX195" fmla="*/ 629627 w 1037297"/>
                  <a:gd name="connsiteY195" fmla="*/ 283579 h 838042"/>
                  <a:gd name="connsiteX196" fmla="*/ 604862 w 1037297"/>
                  <a:gd name="connsiteY196" fmla="*/ 289294 h 838042"/>
                  <a:gd name="connsiteX197" fmla="*/ 591527 w 1037297"/>
                  <a:gd name="connsiteY197" fmla="*/ 293104 h 838042"/>
                  <a:gd name="connsiteX198" fmla="*/ 576287 w 1037297"/>
                  <a:gd name="connsiteY198" fmla="*/ 291199 h 838042"/>
                  <a:gd name="connsiteX199" fmla="*/ 564857 w 1037297"/>
                  <a:gd name="connsiteY199" fmla="*/ 287389 h 838042"/>
                  <a:gd name="connsiteX200" fmla="*/ 553427 w 1037297"/>
                  <a:gd name="connsiteY200" fmla="*/ 283579 h 838042"/>
                  <a:gd name="connsiteX201" fmla="*/ 541997 w 1037297"/>
                  <a:gd name="connsiteY201" fmla="*/ 279769 h 838042"/>
                  <a:gd name="connsiteX202" fmla="*/ 536282 w 1037297"/>
                  <a:gd name="connsiteY202" fmla="*/ 277864 h 838042"/>
                  <a:gd name="connsiteX203" fmla="*/ 530567 w 1037297"/>
                  <a:gd name="connsiteY203" fmla="*/ 274054 h 838042"/>
                  <a:gd name="connsiteX204" fmla="*/ 519137 w 1037297"/>
                  <a:gd name="connsiteY204" fmla="*/ 268339 h 838042"/>
                  <a:gd name="connsiteX205" fmla="*/ 511517 w 1037297"/>
                  <a:gd name="connsiteY205" fmla="*/ 256909 h 838042"/>
                  <a:gd name="connsiteX206" fmla="*/ 507707 w 1037297"/>
                  <a:gd name="connsiteY206" fmla="*/ 235954 h 838042"/>
                  <a:gd name="connsiteX207" fmla="*/ 509612 w 1037297"/>
                  <a:gd name="connsiteY207" fmla="*/ 171184 h 838042"/>
                  <a:gd name="connsiteX208" fmla="*/ 508314 w 1037297"/>
                  <a:gd name="connsiteY208" fmla="*/ 73485 h 838042"/>
                  <a:gd name="connsiteX209" fmla="*/ 454116 w 1037297"/>
                  <a:gd name="connsiteY209" fmla="*/ 11248 h 838042"/>
                  <a:gd name="connsiteX210" fmla="*/ 435401 w 1037297"/>
                  <a:gd name="connsiteY210" fmla="*/ 68523 h 838042"/>
                  <a:gd name="connsiteX211" fmla="*/ 427697 w 1037297"/>
                  <a:gd name="connsiteY211" fmla="*/ 137103 h 838042"/>
                  <a:gd name="connsiteX212" fmla="*/ 420077 w 1037297"/>
                  <a:gd name="connsiteY212" fmla="*/ 169279 h 838042"/>
                  <a:gd name="connsiteX213" fmla="*/ 416267 w 1037297"/>
                  <a:gd name="connsiteY213" fmla="*/ 186424 h 838042"/>
                  <a:gd name="connsiteX214" fmla="*/ 420077 w 1037297"/>
                  <a:gd name="connsiteY214" fmla="*/ 207379 h 838042"/>
                  <a:gd name="connsiteX215" fmla="*/ 423887 w 1037297"/>
                  <a:gd name="connsiteY215" fmla="*/ 213094 h 838042"/>
                  <a:gd name="connsiteX216" fmla="*/ 427697 w 1037297"/>
                  <a:gd name="connsiteY216" fmla="*/ 224524 h 838042"/>
                  <a:gd name="connsiteX217" fmla="*/ 425792 w 1037297"/>
                  <a:gd name="connsiteY217" fmla="*/ 251194 h 838042"/>
                  <a:gd name="connsiteX218" fmla="*/ 420077 w 1037297"/>
                  <a:gd name="connsiteY218" fmla="*/ 253099 h 838042"/>
                  <a:gd name="connsiteX219" fmla="*/ 414362 w 1037297"/>
                  <a:gd name="connsiteY219" fmla="*/ 256909 h 838042"/>
                  <a:gd name="connsiteX220" fmla="*/ 423887 w 1037297"/>
                  <a:gd name="connsiteY220" fmla="*/ 253099 h 838042"/>
                  <a:gd name="connsiteX0" fmla="*/ 423887 w 1037297"/>
                  <a:gd name="connsiteY0" fmla="*/ 253099 h 838042"/>
                  <a:gd name="connsiteX1" fmla="*/ 423887 w 1037297"/>
                  <a:gd name="connsiteY1" fmla="*/ 253099 h 838042"/>
                  <a:gd name="connsiteX2" fmla="*/ 397217 w 1037297"/>
                  <a:gd name="connsiteY2" fmla="*/ 262624 h 838042"/>
                  <a:gd name="connsiteX3" fmla="*/ 389597 w 1037297"/>
                  <a:gd name="connsiteY3" fmla="*/ 264529 h 838042"/>
                  <a:gd name="connsiteX4" fmla="*/ 359117 w 1037297"/>
                  <a:gd name="connsiteY4" fmla="*/ 266434 h 838042"/>
                  <a:gd name="connsiteX5" fmla="*/ 353402 w 1037297"/>
                  <a:gd name="connsiteY5" fmla="*/ 270244 h 838042"/>
                  <a:gd name="connsiteX6" fmla="*/ 341972 w 1037297"/>
                  <a:gd name="connsiteY6" fmla="*/ 279769 h 838042"/>
                  <a:gd name="connsiteX7" fmla="*/ 330542 w 1037297"/>
                  <a:gd name="connsiteY7" fmla="*/ 283579 h 838042"/>
                  <a:gd name="connsiteX8" fmla="*/ 315302 w 1037297"/>
                  <a:gd name="connsiteY8" fmla="*/ 289294 h 838042"/>
                  <a:gd name="connsiteX9" fmla="*/ 267677 w 1037297"/>
                  <a:gd name="connsiteY9" fmla="*/ 285484 h 838042"/>
                  <a:gd name="connsiteX10" fmla="*/ 256247 w 1037297"/>
                  <a:gd name="connsiteY10" fmla="*/ 281674 h 838042"/>
                  <a:gd name="connsiteX11" fmla="*/ 244817 w 1037297"/>
                  <a:gd name="connsiteY11" fmla="*/ 277864 h 838042"/>
                  <a:gd name="connsiteX12" fmla="*/ 239102 w 1037297"/>
                  <a:gd name="connsiteY12" fmla="*/ 275959 h 838042"/>
                  <a:gd name="connsiteX13" fmla="*/ 233387 w 1037297"/>
                  <a:gd name="connsiteY13" fmla="*/ 274054 h 838042"/>
                  <a:gd name="connsiteX14" fmla="*/ 221957 w 1037297"/>
                  <a:gd name="connsiteY14" fmla="*/ 272149 h 838042"/>
                  <a:gd name="connsiteX15" fmla="*/ 216242 w 1037297"/>
                  <a:gd name="connsiteY15" fmla="*/ 270244 h 838042"/>
                  <a:gd name="connsiteX16" fmla="*/ 208622 w 1037297"/>
                  <a:gd name="connsiteY16" fmla="*/ 268339 h 838042"/>
                  <a:gd name="connsiteX17" fmla="*/ 197192 w 1037297"/>
                  <a:gd name="connsiteY17" fmla="*/ 264529 h 838042"/>
                  <a:gd name="connsiteX18" fmla="*/ 191477 w 1037297"/>
                  <a:gd name="connsiteY18" fmla="*/ 262624 h 838042"/>
                  <a:gd name="connsiteX19" fmla="*/ 183857 w 1037297"/>
                  <a:gd name="connsiteY19" fmla="*/ 260719 h 838042"/>
                  <a:gd name="connsiteX20" fmla="*/ 172427 w 1037297"/>
                  <a:gd name="connsiteY20" fmla="*/ 255004 h 838042"/>
                  <a:gd name="connsiteX21" fmla="*/ 166712 w 1037297"/>
                  <a:gd name="connsiteY21" fmla="*/ 251194 h 838042"/>
                  <a:gd name="connsiteX22" fmla="*/ 159092 w 1037297"/>
                  <a:gd name="connsiteY22" fmla="*/ 239764 h 838042"/>
                  <a:gd name="connsiteX23" fmla="*/ 147662 w 1037297"/>
                  <a:gd name="connsiteY23" fmla="*/ 235954 h 838042"/>
                  <a:gd name="connsiteX24" fmla="*/ 141947 w 1037297"/>
                  <a:gd name="connsiteY24" fmla="*/ 232144 h 838042"/>
                  <a:gd name="connsiteX25" fmla="*/ 136232 w 1037297"/>
                  <a:gd name="connsiteY25" fmla="*/ 230239 h 838042"/>
                  <a:gd name="connsiteX26" fmla="*/ 119087 w 1037297"/>
                  <a:gd name="connsiteY26" fmla="*/ 226429 h 838042"/>
                  <a:gd name="connsiteX27" fmla="*/ 113372 w 1037297"/>
                  <a:gd name="connsiteY27" fmla="*/ 220714 h 838042"/>
                  <a:gd name="connsiteX28" fmla="*/ 103847 w 1037297"/>
                  <a:gd name="connsiteY28" fmla="*/ 203569 h 838042"/>
                  <a:gd name="connsiteX29" fmla="*/ 86702 w 1037297"/>
                  <a:gd name="connsiteY29" fmla="*/ 195949 h 838042"/>
                  <a:gd name="connsiteX30" fmla="*/ 80987 w 1037297"/>
                  <a:gd name="connsiteY30" fmla="*/ 194044 h 838042"/>
                  <a:gd name="connsiteX31" fmla="*/ 61937 w 1037297"/>
                  <a:gd name="connsiteY31" fmla="*/ 197854 h 838042"/>
                  <a:gd name="connsiteX32" fmla="*/ 56222 w 1037297"/>
                  <a:gd name="connsiteY32" fmla="*/ 201664 h 838042"/>
                  <a:gd name="connsiteX33" fmla="*/ 52412 w 1037297"/>
                  <a:gd name="connsiteY33" fmla="*/ 207379 h 838042"/>
                  <a:gd name="connsiteX34" fmla="*/ 48602 w 1037297"/>
                  <a:gd name="connsiteY34" fmla="*/ 218809 h 838042"/>
                  <a:gd name="connsiteX35" fmla="*/ 52412 w 1037297"/>
                  <a:gd name="connsiteY35" fmla="*/ 256909 h 838042"/>
                  <a:gd name="connsiteX36" fmla="*/ 56222 w 1037297"/>
                  <a:gd name="connsiteY36" fmla="*/ 262624 h 838042"/>
                  <a:gd name="connsiteX37" fmla="*/ 61937 w 1037297"/>
                  <a:gd name="connsiteY37" fmla="*/ 266434 h 838042"/>
                  <a:gd name="connsiteX38" fmla="*/ 65747 w 1037297"/>
                  <a:gd name="connsiteY38" fmla="*/ 272149 h 838042"/>
                  <a:gd name="connsiteX39" fmla="*/ 82892 w 1037297"/>
                  <a:gd name="connsiteY39" fmla="*/ 281674 h 838042"/>
                  <a:gd name="connsiteX40" fmla="*/ 105752 w 1037297"/>
                  <a:gd name="connsiteY40" fmla="*/ 283579 h 838042"/>
                  <a:gd name="connsiteX41" fmla="*/ 126707 w 1037297"/>
                  <a:gd name="connsiteY41" fmla="*/ 289294 h 838042"/>
                  <a:gd name="connsiteX42" fmla="*/ 132422 w 1037297"/>
                  <a:gd name="connsiteY42" fmla="*/ 291199 h 838042"/>
                  <a:gd name="connsiteX43" fmla="*/ 138137 w 1037297"/>
                  <a:gd name="connsiteY43" fmla="*/ 296914 h 838042"/>
                  <a:gd name="connsiteX44" fmla="*/ 145757 w 1037297"/>
                  <a:gd name="connsiteY44" fmla="*/ 298819 h 838042"/>
                  <a:gd name="connsiteX45" fmla="*/ 168617 w 1037297"/>
                  <a:gd name="connsiteY45" fmla="*/ 302629 h 838042"/>
                  <a:gd name="connsiteX46" fmla="*/ 193382 w 1037297"/>
                  <a:gd name="connsiteY46" fmla="*/ 308344 h 838042"/>
                  <a:gd name="connsiteX47" fmla="*/ 210527 w 1037297"/>
                  <a:gd name="connsiteY47" fmla="*/ 314059 h 838042"/>
                  <a:gd name="connsiteX48" fmla="*/ 216242 w 1037297"/>
                  <a:gd name="connsiteY48" fmla="*/ 315964 h 838042"/>
                  <a:gd name="connsiteX49" fmla="*/ 231482 w 1037297"/>
                  <a:gd name="connsiteY49" fmla="*/ 319774 h 838042"/>
                  <a:gd name="connsiteX50" fmla="*/ 250532 w 1037297"/>
                  <a:gd name="connsiteY50" fmla="*/ 325489 h 838042"/>
                  <a:gd name="connsiteX51" fmla="*/ 256247 w 1037297"/>
                  <a:gd name="connsiteY51" fmla="*/ 329299 h 838042"/>
                  <a:gd name="connsiteX52" fmla="*/ 269582 w 1037297"/>
                  <a:gd name="connsiteY52" fmla="*/ 344539 h 838042"/>
                  <a:gd name="connsiteX53" fmla="*/ 275297 w 1037297"/>
                  <a:gd name="connsiteY53" fmla="*/ 363589 h 838042"/>
                  <a:gd name="connsiteX54" fmla="*/ 277202 w 1037297"/>
                  <a:gd name="connsiteY54" fmla="*/ 369304 h 838042"/>
                  <a:gd name="connsiteX55" fmla="*/ 279107 w 1037297"/>
                  <a:gd name="connsiteY55" fmla="*/ 375019 h 838042"/>
                  <a:gd name="connsiteX56" fmla="*/ 281012 w 1037297"/>
                  <a:gd name="connsiteY56" fmla="*/ 399784 h 838042"/>
                  <a:gd name="connsiteX57" fmla="*/ 282917 w 1037297"/>
                  <a:gd name="connsiteY57" fmla="*/ 405499 h 838042"/>
                  <a:gd name="connsiteX58" fmla="*/ 281012 w 1037297"/>
                  <a:gd name="connsiteY58" fmla="*/ 424549 h 838042"/>
                  <a:gd name="connsiteX59" fmla="*/ 279107 w 1037297"/>
                  <a:gd name="connsiteY59" fmla="*/ 434074 h 838042"/>
                  <a:gd name="connsiteX60" fmla="*/ 265772 w 1037297"/>
                  <a:gd name="connsiteY60" fmla="*/ 447409 h 838042"/>
                  <a:gd name="connsiteX61" fmla="*/ 254342 w 1037297"/>
                  <a:gd name="connsiteY61" fmla="*/ 455029 h 838042"/>
                  <a:gd name="connsiteX62" fmla="*/ 242912 w 1037297"/>
                  <a:gd name="connsiteY62" fmla="*/ 458839 h 838042"/>
                  <a:gd name="connsiteX63" fmla="*/ 128612 w 1037297"/>
                  <a:gd name="connsiteY63" fmla="*/ 458839 h 838042"/>
                  <a:gd name="connsiteX64" fmla="*/ 122897 w 1037297"/>
                  <a:gd name="connsiteY64" fmla="*/ 460744 h 838042"/>
                  <a:gd name="connsiteX65" fmla="*/ 107657 w 1037297"/>
                  <a:gd name="connsiteY65" fmla="*/ 462649 h 838042"/>
                  <a:gd name="connsiteX66" fmla="*/ 90512 w 1037297"/>
                  <a:gd name="connsiteY66" fmla="*/ 468364 h 838042"/>
                  <a:gd name="connsiteX67" fmla="*/ 84797 w 1037297"/>
                  <a:gd name="connsiteY67" fmla="*/ 470269 h 838042"/>
                  <a:gd name="connsiteX68" fmla="*/ 79082 w 1037297"/>
                  <a:gd name="connsiteY68" fmla="*/ 474079 h 838042"/>
                  <a:gd name="connsiteX69" fmla="*/ 67652 w 1037297"/>
                  <a:gd name="connsiteY69" fmla="*/ 475984 h 838042"/>
                  <a:gd name="connsiteX70" fmla="*/ 29552 w 1037297"/>
                  <a:gd name="connsiteY70" fmla="*/ 477889 h 838042"/>
                  <a:gd name="connsiteX71" fmla="*/ 18122 w 1037297"/>
                  <a:gd name="connsiteY71" fmla="*/ 483604 h 838042"/>
                  <a:gd name="connsiteX72" fmla="*/ 8597 w 1037297"/>
                  <a:gd name="connsiteY72" fmla="*/ 493129 h 838042"/>
                  <a:gd name="connsiteX73" fmla="*/ 6692 w 1037297"/>
                  <a:gd name="connsiteY73" fmla="*/ 498844 h 838042"/>
                  <a:gd name="connsiteX74" fmla="*/ 2882 w 1037297"/>
                  <a:gd name="connsiteY74" fmla="*/ 504559 h 838042"/>
                  <a:gd name="connsiteX75" fmla="*/ 14312 w 1037297"/>
                  <a:gd name="connsiteY75" fmla="*/ 540754 h 838042"/>
                  <a:gd name="connsiteX76" fmla="*/ 147662 w 1037297"/>
                  <a:gd name="connsiteY76" fmla="*/ 540754 h 838042"/>
                  <a:gd name="connsiteX77" fmla="*/ 155282 w 1037297"/>
                  <a:gd name="connsiteY77" fmla="*/ 538849 h 838042"/>
                  <a:gd name="connsiteX78" fmla="*/ 305777 w 1037297"/>
                  <a:gd name="connsiteY78" fmla="*/ 533134 h 838042"/>
                  <a:gd name="connsiteX79" fmla="*/ 321017 w 1037297"/>
                  <a:gd name="connsiteY79" fmla="*/ 540754 h 838042"/>
                  <a:gd name="connsiteX80" fmla="*/ 332447 w 1037297"/>
                  <a:gd name="connsiteY80" fmla="*/ 546469 h 838042"/>
                  <a:gd name="connsiteX81" fmla="*/ 336257 w 1037297"/>
                  <a:gd name="connsiteY81" fmla="*/ 552184 h 838042"/>
                  <a:gd name="connsiteX82" fmla="*/ 341972 w 1037297"/>
                  <a:gd name="connsiteY82" fmla="*/ 554089 h 838042"/>
                  <a:gd name="connsiteX83" fmla="*/ 353402 w 1037297"/>
                  <a:gd name="connsiteY83" fmla="*/ 561709 h 838042"/>
                  <a:gd name="connsiteX84" fmla="*/ 359117 w 1037297"/>
                  <a:gd name="connsiteY84" fmla="*/ 565519 h 838042"/>
                  <a:gd name="connsiteX85" fmla="*/ 362927 w 1037297"/>
                  <a:gd name="connsiteY85" fmla="*/ 571234 h 838042"/>
                  <a:gd name="connsiteX86" fmla="*/ 368642 w 1037297"/>
                  <a:gd name="connsiteY86" fmla="*/ 582664 h 838042"/>
                  <a:gd name="connsiteX87" fmla="*/ 364832 w 1037297"/>
                  <a:gd name="connsiteY87" fmla="*/ 609334 h 838042"/>
                  <a:gd name="connsiteX88" fmla="*/ 361022 w 1037297"/>
                  <a:gd name="connsiteY88" fmla="*/ 615049 h 838042"/>
                  <a:gd name="connsiteX89" fmla="*/ 359117 w 1037297"/>
                  <a:gd name="connsiteY89" fmla="*/ 620764 h 838042"/>
                  <a:gd name="connsiteX90" fmla="*/ 355307 w 1037297"/>
                  <a:gd name="connsiteY90" fmla="*/ 626479 h 838042"/>
                  <a:gd name="connsiteX91" fmla="*/ 353402 w 1037297"/>
                  <a:gd name="connsiteY91" fmla="*/ 632194 h 838042"/>
                  <a:gd name="connsiteX92" fmla="*/ 349592 w 1037297"/>
                  <a:gd name="connsiteY92" fmla="*/ 637909 h 838042"/>
                  <a:gd name="connsiteX93" fmla="*/ 332447 w 1037297"/>
                  <a:gd name="connsiteY93" fmla="*/ 704584 h 838042"/>
                  <a:gd name="connsiteX94" fmla="*/ 330542 w 1037297"/>
                  <a:gd name="connsiteY94" fmla="*/ 756019 h 838042"/>
                  <a:gd name="connsiteX95" fmla="*/ 332447 w 1037297"/>
                  <a:gd name="connsiteY95" fmla="*/ 780784 h 838042"/>
                  <a:gd name="connsiteX96" fmla="*/ 334352 w 1037297"/>
                  <a:gd name="connsiteY96" fmla="*/ 786499 h 838042"/>
                  <a:gd name="connsiteX97" fmla="*/ 338162 w 1037297"/>
                  <a:gd name="connsiteY97" fmla="*/ 790309 h 838042"/>
                  <a:gd name="connsiteX98" fmla="*/ 366737 w 1037297"/>
                  <a:gd name="connsiteY98" fmla="*/ 836029 h 838042"/>
                  <a:gd name="connsiteX99" fmla="*/ 389597 w 1037297"/>
                  <a:gd name="connsiteY99" fmla="*/ 837934 h 838042"/>
                  <a:gd name="connsiteX100" fmla="*/ 397407 w 1037297"/>
                  <a:gd name="connsiteY100" fmla="*/ 833530 h 838042"/>
                  <a:gd name="connsiteX101" fmla="*/ 402932 w 1037297"/>
                  <a:gd name="connsiteY101" fmla="*/ 784594 h 838042"/>
                  <a:gd name="connsiteX102" fmla="*/ 406742 w 1037297"/>
                  <a:gd name="connsiteY102" fmla="*/ 727444 h 838042"/>
                  <a:gd name="connsiteX103" fmla="*/ 423887 w 1037297"/>
                  <a:gd name="connsiteY103" fmla="*/ 672199 h 838042"/>
                  <a:gd name="connsiteX104" fmla="*/ 429602 w 1037297"/>
                  <a:gd name="connsiteY104" fmla="*/ 658864 h 838042"/>
                  <a:gd name="connsiteX105" fmla="*/ 452462 w 1037297"/>
                  <a:gd name="connsiteY105" fmla="*/ 632194 h 838042"/>
                  <a:gd name="connsiteX106" fmla="*/ 460082 w 1037297"/>
                  <a:gd name="connsiteY106" fmla="*/ 620764 h 838042"/>
                  <a:gd name="connsiteX107" fmla="*/ 467702 w 1037297"/>
                  <a:gd name="connsiteY107" fmla="*/ 594094 h 838042"/>
                  <a:gd name="connsiteX108" fmla="*/ 469607 w 1037297"/>
                  <a:gd name="connsiteY108" fmla="*/ 588379 h 838042"/>
                  <a:gd name="connsiteX109" fmla="*/ 509612 w 1037297"/>
                  <a:gd name="connsiteY109" fmla="*/ 582664 h 838042"/>
                  <a:gd name="connsiteX110" fmla="*/ 538187 w 1037297"/>
                  <a:gd name="connsiteY110" fmla="*/ 573139 h 838042"/>
                  <a:gd name="connsiteX111" fmla="*/ 543902 w 1037297"/>
                  <a:gd name="connsiteY111" fmla="*/ 571234 h 838042"/>
                  <a:gd name="connsiteX112" fmla="*/ 549617 w 1037297"/>
                  <a:gd name="connsiteY112" fmla="*/ 569329 h 838042"/>
                  <a:gd name="connsiteX113" fmla="*/ 557237 w 1037297"/>
                  <a:gd name="connsiteY113" fmla="*/ 567424 h 838042"/>
                  <a:gd name="connsiteX114" fmla="*/ 576287 w 1037297"/>
                  <a:gd name="connsiteY114" fmla="*/ 559804 h 838042"/>
                  <a:gd name="connsiteX115" fmla="*/ 587717 w 1037297"/>
                  <a:gd name="connsiteY115" fmla="*/ 555994 h 838042"/>
                  <a:gd name="connsiteX116" fmla="*/ 722972 w 1037297"/>
                  <a:gd name="connsiteY116" fmla="*/ 639814 h 838042"/>
                  <a:gd name="connsiteX117" fmla="*/ 780122 w 1037297"/>
                  <a:gd name="connsiteY117" fmla="*/ 656959 h 838042"/>
                  <a:gd name="connsiteX118" fmla="*/ 791552 w 1037297"/>
                  <a:gd name="connsiteY118" fmla="*/ 651244 h 838042"/>
                  <a:gd name="connsiteX119" fmla="*/ 797267 w 1037297"/>
                  <a:gd name="connsiteY119" fmla="*/ 649339 h 838042"/>
                  <a:gd name="connsiteX120" fmla="*/ 804887 w 1037297"/>
                  <a:gd name="connsiteY120" fmla="*/ 632194 h 838042"/>
                  <a:gd name="connsiteX121" fmla="*/ 802982 w 1037297"/>
                  <a:gd name="connsiteY121" fmla="*/ 607429 h 838042"/>
                  <a:gd name="connsiteX122" fmla="*/ 801077 w 1037297"/>
                  <a:gd name="connsiteY122" fmla="*/ 601714 h 838042"/>
                  <a:gd name="connsiteX123" fmla="*/ 799172 w 1037297"/>
                  <a:gd name="connsiteY123" fmla="*/ 594094 h 838042"/>
                  <a:gd name="connsiteX124" fmla="*/ 785837 w 1037297"/>
                  <a:gd name="connsiteY124" fmla="*/ 576949 h 838042"/>
                  <a:gd name="connsiteX125" fmla="*/ 776312 w 1037297"/>
                  <a:gd name="connsiteY125" fmla="*/ 571234 h 838042"/>
                  <a:gd name="connsiteX126" fmla="*/ 650582 w 1037297"/>
                  <a:gd name="connsiteY126" fmla="*/ 479794 h 838042"/>
                  <a:gd name="connsiteX127" fmla="*/ 646772 w 1037297"/>
                  <a:gd name="connsiteY127" fmla="*/ 462649 h 838042"/>
                  <a:gd name="connsiteX128" fmla="*/ 648677 w 1037297"/>
                  <a:gd name="connsiteY128" fmla="*/ 455029 h 838042"/>
                  <a:gd name="connsiteX129" fmla="*/ 652487 w 1037297"/>
                  <a:gd name="connsiteY129" fmla="*/ 437884 h 838042"/>
                  <a:gd name="connsiteX130" fmla="*/ 656297 w 1037297"/>
                  <a:gd name="connsiteY130" fmla="*/ 432169 h 838042"/>
                  <a:gd name="connsiteX131" fmla="*/ 658202 w 1037297"/>
                  <a:gd name="connsiteY131" fmla="*/ 426454 h 838042"/>
                  <a:gd name="connsiteX132" fmla="*/ 663917 w 1037297"/>
                  <a:gd name="connsiteY132" fmla="*/ 424549 h 838042"/>
                  <a:gd name="connsiteX133" fmla="*/ 673442 w 1037297"/>
                  <a:gd name="connsiteY133" fmla="*/ 413119 h 838042"/>
                  <a:gd name="connsiteX134" fmla="*/ 726782 w 1037297"/>
                  <a:gd name="connsiteY134" fmla="*/ 405499 h 838042"/>
                  <a:gd name="connsiteX135" fmla="*/ 844892 w 1037297"/>
                  <a:gd name="connsiteY135" fmla="*/ 407404 h 838042"/>
                  <a:gd name="connsiteX136" fmla="*/ 873467 w 1037297"/>
                  <a:gd name="connsiteY136" fmla="*/ 409309 h 838042"/>
                  <a:gd name="connsiteX137" fmla="*/ 902042 w 1037297"/>
                  <a:gd name="connsiteY137" fmla="*/ 415024 h 838042"/>
                  <a:gd name="connsiteX138" fmla="*/ 924902 w 1037297"/>
                  <a:gd name="connsiteY138" fmla="*/ 418834 h 838042"/>
                  <a:gd name="connsiteX139" fmla="*/ 953477 w 1037297"/>
                  <a:gd name="connsiteY139" fmla="*/ 424549 h 838042"/>
                  <a:gd name="connsiteX140" fmla="*/ 959192 w 1037297"/>
                  <a:gd name="connsiteY140" fmla="*/ 424549 h 838042"/>
                  <a:gd name="connsiteX141" fmla="*/ 1004912 w 1037297"/>
                  <a:gd name="connsiteY141" fmla="*/ 422644 h 838042"/>
                  <a:gd name="connsiteX142" fmla="*/ 1033487 w 1037297"/>
                  <a:gd name="connsiteY142" fmla="*/ 415024 h 838042"/>
                  <a:gd name="connsiteX143" fmla="*/ 1037297 w 1037297"/>
                  <a:gd name="connsiteY143" fmla="*/ 409309 h 838042"/>
                  <a:gd name="connsiteX144" fmla="*/ 1035392 w 1037297"/>
                  <a:gd name="connsiteY144" fmla="*/ 390259 h 838042"/>
                  <a:gd name="connsiteX145" fmla="*/ 1029677 w 1037297"/>
                  <a:gd name="connsiteY145" fmla="*/ 386449 h 838042"/>
                  <a:gd name="connsiteX146" fmla="*/ 1014437 w 1037297"/>
                  <a:gd name="connsiteY146" fmla="*/ 384544 h 838042"/>
                  <a:gd name="connsiteX147" fmla="*/ 1008722 w 1037297"/>
                  <a:gd name="connsiteY147" fmla="*/ 382639 h 838042"/>
                  <a:gd name="connsiteX148" fmla="*/ 1001102 w 1037297"/>
                  <a:gd name="connsiteY148" fmla="*/ 380734 h 838042"/>
                  <a:gd name="connsiteX149" fmla="*/ 989672 w 1037297"/>
                  <a:gd name="connsiteY149" fmla="*/ 373114 h 838042"/>
                  <a:gd name="connsiteX150" fmla="*/ 978242 w 1037297"/>
                  <a:gd name="connsiteY150" fmla="*/ 369304 h 838042"/>
                  <a:gd name="connsiteX151" fmla="*/ 972527 w 1037297"/>
                  <a:gd name="connsiteY151" fmla="*/ 367399 h 838042"/>
                  <a:gd name="connsiteX152" fmla="*/ 964907 w 1037297"/>
                  <a:gd name="connsiteY152" fmla="*/ 365494 h 838042"/>
                  <a:gd name="connsiteX153" fmla="*/ 959192 w 1037297"/>
                  <a:gd name="connsiteY153" fmla="*/ 363589 h 838042"/>
                  <a:gd name="connsiteX154" fmla="*/ 938237 w 1037297"/>
                  <a:gd name="connsiteY154" fmla="*/ 357874 h 838042"/>
                  <a:gd name="connsiteX155" fmla="*/ 932522 w 1037297"/>
                  <a:gd name="connsiteY155" fmla="*/ 355969 h 838042"/>
                  <a:gd name="connsiteX156" fmla="*/ 827747 w 1037297"/>
                  <a:gd name="connsiteY156" fmla="*/ 357874 h 838042"/>
                  <a:gd name="connsiteX157" fmla="*/ 822032 w 1037297"/>
                  <a:gd name="connsiteY157" fmla="*/ 359779 h 838042"/>
                  <a:gd name="connsiteX158" fmla="*/ 732497 w 1037297"/>
                  <a:gd name="connsiteY158" fmla="*/ 361684 h 838042"/>
                  <a:gd name="connsiteX159" fmla="*/ 719162 w 1037297"/>
                  <a:gd name="connsiteY159" fmla="*/ 365494 h 838042"/>
                  <a:gd name="connsiteX160" fmla="*/ 698207 w 1037297"/>
                  <a:gd name="connsiteY160" fmla="*/ 367399 h 838042"/>
                  <a:gd name="connsiteX161" fmla="*/ 671537 w 1037297"/>
                  <a:gd name="connsiteY161" fmla="*/ 369304 h 838042"/>
                  <a:gd name="connsiteX162" fmla="*/ 671537 w 1037297"/>
                  <a:gd name="connsiteY162" fmla="*/ 369304 h 838042"/>
                  <a:gd name="connsiteX163" fmla="*/ 648677 w 1037297"/>
                  <a:gd name="connsiteY163" fmla="*/ 373114 h 838042"/>
                  <a:gd name="connsiteX164" fmla="*/ 644867 w 1037297"/>
                  <a:gd name="connsiteY164" fmla="*/ 361684 h 838042"/>
                  <a:gd name="connsiteX165" fmla="*/ 642962 w 1037297"/>
                  <a:gd name="connsiteY165" fmla="*/ 355969 h 838042"/>
                  <a:gd name="connsiteX166" fmla="*/ 644867 w 1037297"/>
                  <a:gd name="connsiteY166" fmla="*/ 338824 h 838042"/>
                  <a:gd name="connsiteX167" fmla="*/ 646772 w 1037297"/>
                  <a:gd name="connsiteY167" fmla="*/ 333109 h 838042"/>
                  <a:gd name="connsiteX168" fmla="*/ 663917 w 1037297"/>
                  <a:gd name="connsiteY168" fmla="*/ 323584 h 838042"/>
                  <a:gd name="connsiteX169" fmla="*/ 675347 w 1037297"/>
                  <a:gd name="connsiteY169" fmla="*/ 315964 h 838042"/>
                  <a:gd name="connsiteX170" fmla="*/ 677252 w 1037297"/>
                  <a:gd name="connsiteY170" fmla="*/ 310249 h 838042"/>
                  <a:gd name="connsiteX171" fmla="*/ 682967 w 1037297"/>
                  <a:gd name="connsiteY171" fmla="*/ 308344 h 838042"/>
                  <a:gd name="connsiteX172" fmla="*/ 688682 w 1037297"/>
                  <a:gd name="connsiteY172" fmla="*/ 304534 h 838042"/>
                  <a:gd name="connsiteX173" fmla="*/ 698207 w 1037297"/>
                  <a:gd name="connsiteY173" fmla="*/ 295009 h 838042"/>
                  <a:gd name="connsiteX174" fmla="*/ 707732 w 1037297"/>
                  <a:gd name="connsiteY174" fmla="*/ 283579 h 838042"/>
                  <a:gd name="connsiteX175" fmla="*/ 719162 w 1037297"/>
                  <a:gd name="connsiteY175" fmla="*/ 275959 h 838042"/>
                  <a:gd name="connsiteX176" fmla="*/ 734402 w 1037297"/>
                  <a:gd name="connsiteY176" fmla="*/ 262624 h 838042"/>
                  <a:gd name="connsiteX177" fmla="*/ 743927 w 1037297"/>
                  <a:gd name="connsiteY177" fmla="*/ 251194 h 838042"/>
                  <a:gd name="connsiteX178" fmla="*/ 755357 w 1037297"/>
                  <a:gd name="connsiteY178" fmla="*/ 241669 h 838042"/>
                  <a:gd name="connsiteX179" fmla="*/ 761072 w 1037297"/>
                  <a:gd name="connsiteY179" fmla="*/ 230239 h 838042"/>
                  <a:gd name="connsiteX180" fmla="*/ 762977 w 1037297"/>
                  <a:gd name="connsiteY180" fmla="*/ 224524 h 838042"/>
                  <a:gd name="connsiteX181" fmla="*/ 768692 w 1037297"/>
                  <a:gd name="connsiteY181" fmla="*/ 213094 h 838042"/>
                  <a:gd name="connsiteX182" fmla="*/ 766787 w 1037297"/>
                  <a:gd name="connsiteY182" fmla="*/ 197854 h 838042"/>
                  <a:gd name="connsiteX183" fmla="*/ 761072 w 1037297"/>
                  <a:gd name="connsiteY183" fmla="*/ 195949 h 838042"/>
                  <a:gd name="connsiteX184" fmla="*/ 740117 w 1037297"/>
                  <a:gd name="connsiteY184" fmla="*/ 197854 h 838042"/>
                  <a:gd name="connsiteX185" fmla="*/ 734402 w 1037297"/>
                  <a:gd name="connsiteY185" fmla="*/ 201664 h 838042"/>
                  <a:gd name="connsiteX186" fmla="*/ 722972 w 1037297"/>
                  <a:gd name="connsiteY186" fmla="*/ 205474 h 838042"/>
                  <a:gd name="connsiteX187" fmla="*/ 719162 w 1037297"/>
                  <a:gd name="connsiteY187" fmla="*/ 211189 h 838042"/>
                  <a:gd name="connsiteX188" fmla="*/ 713447 w 1037297"/>
                  <a:gd name="connsiteY188" fmla="*/ 213094 h 838042"/>
                  <a:gd name="connsiteX189" fmla="*/ 707732 w 1037297"/>
                  <a:gd name="connsiteY189" fmla="*/ 216904 h 838042"/>
                  <a:gd name="connsiteX190" fmla="*/ 702017 w 1037297"/>
                  <a:gd name="connsiteY190" fmla="*/ 222619 h 838042"/>
                  <a:gd name="connsiteX191" fmla="*/ 694397 w 1037297"/>
                  <a:gd name="connsiteY191" fmla="*/ 226429 h 838042"/>
                  <a:gd name="connsiteX192" fmla="*/ 652487 w 1037297"/>
                  <a:gd name="connsiteY192" fmla="*/ 255004 h 838042"/>
                  <a:gd name="connsiteX193" fmla="*/ 639152 w 1037297"/>
                  <a:gd name="connsiteY193" fmla="*/ 266434 h 838042"/>
                  <a:gd name="connsiteX194" fmla="*/ 629627 w 1037297"/>
                  <a:gd name="connsiteY194" fmla="*/ 283579 h 838042"/>
                  <a:gd name="connsiteX195" fmla="*/ 604862 w 1037297"/>
                  <a:gd name="connsiteY195" fmla="*/ 289294 h 838042"/>
                  <a:gd name="connsiteX196" fmla="*/ 591527 w 1037297"/>
                  <a:gd name="connsiteY196" fmla="*/ 293104 h 838042"/>
                  <a:gd name="connsiteX197" fmla="*/ 576287 w 1037297"/>
                  <a:gd name="connsiteY197" fmla="*/ 291199 h 838042"/>
                  <a:gd name="connsiteX198" fmla="*/ 564857 w 1037297"/>
                  <a:gd name="connsiteY198" fmla="*/ 287389 h 838042"/>
                  <a:gd name="connsiteX199" fmla="*/ 553427 w 1037297"/>
                  <a:gd name="connsiteY199" fmla="*/ 283579 h 838042"/>
                  <a:gd name="connsiteX200" fmla="*/ 541997 w 1037297"/>
                  <a:gd name="connsiteY200" fmla="*/ 279769 h 838042"/>
                  <a:gd name="connsiteX201" fmla="*/ 536282 w 1037297"/>
                  <a:gd name="connsiteY201" fmla="*/ 277864 h 838042"/>
                  <a:gd name="connsiteX202" fmla="*/ 530567 w 1037297"/>
                  <a:gd name="connsiteY202" fmla="*/ 274054 h 838042"/>
                  <a:gd name="connsiteX203" fmla="*/ 519137 w 1037297"/>
                  <a:gd name="connsiteY203" fmla="*/ 268339 h 838042"/>
                  <a:gd name="connsiteX204" fmla="*/ 511517 w 1037297"/>
                  <a:gd name="connsiteY204" fmla="*/ 256909 h 838042"/>
                  <a:gd name="connsiteX205" fmla="*/ 507707 w 1037297"/>
                  <a:gd name="connsiteY205" fmla="*/ 235954 h 838042"/>
                  <a:gd name="connsiteX206" fmla="*/ 509612 w 1037297"/>
                  <a:gd name="connsiteY206" fmla="*/ 171184 h 838042"/>
                  <a:gd name="connsiteX207" fmla="*/ 508314 w 1037297"/>
                  <a:gd name="connsiteY207" fmla="*/ 73485 h 838042"/>
                  <a:gd name="connsiteX208" fmla="*/ 454116 w 1037297"/>
                  <a:gd name="connsiteY208" fmla="*/ 11248 h 838042"/>
                  <a:gd name="connsiteX209" fmla="*/ 435401 w 1037297"/>
                  <a:gd name="connsiteY209" fmla="*/ 68523 h 838042"/>
                  <a:gd name="connsiteX210" fmla="*/ 427697 w 1037297"/>
                  <a:gd name="connsiteY210" fmla="*/ 137103 h 838042"/>
                  <a:gd name="connsiteX211" fmla="*/ 420077 w 1037297"/>
                  <a:gd name="connsiteY211" fmla="*/ 169279 h 838042"/>
                  <a:gd name="connsiteX212" fmla="*/ 416267 w 1037297"/>
                  <a:gd name="connsiteY212" fmla="*/ 186424 h 838042"/>
                  <a:gd name="connsiteX213" fmla="*/ 420077 w 1037297"/>
                  <a:gd name="connsiteY213" fmla="*/ 207379 h 838042"/>
                  <a:gd name="connsiteX214" fmla="*/ 423887 w 1037297"/>
                  <a:gd name="connsiteY214" fmla="*/ 213094 h 838042"/>
                  <a:gd name="connsiteX215" fmla="*/ 427697 w 1037297"/>
                  <a:gd name="connsiteY215" fmla="*/ 224524 h 838042"/>
                  <a:gd name="connsiteX216" fmla="*/ 425792 w 1037297"/>
                  <a:gd name="connsiteY216" fmla="*/ 251194 h 838042"/>
                  <a:gd name="connsiteX217" fmla="*/ 420077 w 1037297"/>
                  <a:gd name="connsiteY217" fmla="*/ 253099 h 838042"/>
                  <a:gd name="connsiteX218" fmla="*/ 414362 w 1037297"/>
                  <a:gd name="connsiteY218" fmla="*/ 256909 h 838042"/>
                  <a:gd name="connsiteX219" fmla="*/ 423887 w 1037297"/>
                  <a:gd name="connsiteY219" fmla="*/ 253099 h 838042"/>
                  <a:gd name="connsiteX0" fmla="*/ 423887 w 1037297"/>
                  <a:gd name="connsiteY0" fmla="*/ 253099 h 838042"/>
                  <a:gd name="connsiteX1" fmla="*/ 423887 w 1037297"/>
                  <a:gd name="connsiteY1" fmla="*/ 253099 h 838042"/>
                  <a:gd name="connsiteX2" fmla="*/ 397217 w 1037297"/>
                  <a:gd name="connsiteY2" fmla="*/ 262624 h 838042"/>
                  <a:gd name="connsiteX3" fmla="*/ 389597 w 1037297"/>
                  <a:gd name="connsiteY3" fmla="*/ 264529 h 838042"/>
                  <a:gd name="connsiteX4" fmla="*/ 359117 w 1037297"/>
                  <a:gd name="connsiteY4" fmla="*/ 266434 h 838042"/>
                  <a:gd name="connsiteX5" fmla="*/ 353402 w 1037297"/>
                  <a:gd name="connsiteY5" fmla="*/ 270244 h 838042"/>
                  <a:gd name="connsiteX6" fmla="*/ 341972 w 1037297"/>
                  <a:gd name="connsiteY6" fmla="*/ 279769 h 838042"/>
                  <a:gd name="connsiteX7" fmla="*/ 330542 w 1037297"/>
                  <a:gd name="connsiteY7" fmla="*/ 283579 h 838042"/>
                  <a:gd name="connsiteX8" fmla="*/ 315302 w 1037297"/>
                  <a:gd name="connsiteY8" fmla="*/ 289294 h 838042"/>
                  <a:gd name="connsiteX9" fmla="*/ 267677 w 1037297"/>
                  <a:gd name="connsiteY9" fmla="*/ 285484 h 838042"/>
                  <a:gd name="connsiteX10" fmla="*/ 256247 w 1037297"/>
                  <a:gd name="connsiteY10" fmla="*/ 281674 h 838042"/>
                  <a:gd name="connsiteX11" fmla="*/ 244817 w 1037297"/>
                  <a:gd name="connsiteY11" fmla="*/ 277864 h 838042"/>
                  <a:gd name="connsiteX12" fmla="*/ 239102 w 1037297"/>
                  <a:gd name="connsiteY12" fmla="*/ 275959 h 838042"/>
                  <a:gd name="connsiteX13" fmla="*/ 233387 w 1037297"/>
                  <a:gd name="connsiteY13" fmla="*/ 274054 h 838042"/>
                  <a:gd name="connsiteX14" fmla="*/ 221957 w 1037297"/>
                  <a:gd name="connsiteY14" fmla="*/ 272149 h 838042"/>
                  <a:gd name="connsiteX15" fmla="*/ 216242 w 1037297"/>
                  <a:gd name="connsiteY15" fmla="*/ 270244 h 838042"/>
                  <a:gd name="connsiteX16" fmla="*/ 208622 w 1037297"/>
                  <a:gd name="connsiteY16" fmla="*/ 268339 h 838042"/>
                  <a:gd name="connsiteX17" fmla="*/ 197192 w 1037297"/>
                  <a:gd name="connsiteY17" fmla="*/ 264529 h 838042"/>
                  <a:gd name="connsiteX18" fmla="*/ 191477 w 1037297"/>
                  <a:gd name="connsiteY18" fmla="*/ 262624 h 838042"/>
                  <a:gd name="connsiteX19" fmla="*/ 183857 w 1037297"/>
                  <a:gd name="connsiteY19" fmla="*/ 260719 h 838042"/>
                  <a:gd name="connsiteX20" fmla="*/ 172427 w 1037297"/>
                  <a:gd name="connsiteY20" fmla="*/ 255004 h 838042"/>
                  <a:gd name="connsiteX21" fmla="*/ 166712 w 1037297"/>
                  <a:gd name="connsiteY21" fmla="*/ 251194 h 838042"/>
                  <a:gd name="connsiteX22" fmla="*/ 159092 w 1037297"/>
                  <a:gd name="connsiteY22" fmla="*/ 239764 h 838042"/>
                  <a:gd name="connsiteX23" fmla="*/ 147662 w 1037297"/>
                  <a:gd name="connsiteY23" fmla="*/ 235954 h 838042"/>
                  <a:gd name="connsiteX24" fmla="*/ 141947 w 1037297"/>
                  <a:gd name="connsiteY24" fmla="*/ 232144 h 838042"/>
                  <a:gd name="connsiteX25" fmla="*/ 136232 w 1037297"/>
                  <a:gd name="connsiteY25" fmla="*/ 230239 h 838042"/>
                  <a:gd name="connsiteX26" fmla="*/ 119087 w 1037297"/>
                  <a:gd name="connsiteY26" fmla="*/ 226429 h 838042"/>
                  <a:gd name="connsiteX27" fmla="*/ 113372 w 1037297"/>
                  <a:gd name="connsiteY27" fmla="*/ 220714 h 838042"/>
                  <a:gd name="connsiteX28" fmla="*/ 103847 w 1037297"/>
                  <a:gd name="connsiteY28" fmla="*/ 203569 h 838042"/>
                  <a:gd name="connsiteX29" fmla="*/ 86702 w 1037297"/>
                  <a:gd name="connsiteY29" fmla="*/ 195949 h 838042"/>
                  <a:gd name="connsiteX30" fmla="*/ 80987 w 1037297"/>
                  <a:gd name="connsiteY30" fmla="*/ 194044 h 838042"/>
                  <a:gd name="connsiteX31" fmla="*/ 61937 w 1037297"/>
                  <a:gd name="connsiteY31" fmla="*/ 197854 h 838042"/>
                  <a:gd name="connsiteX32" fmla="*/ 56222 w 1037297"/>
                  <a:gd name="connsiteY32" fmla="*/ 201664 h 838042"/>
                  <a:gd name="connsiteX33" fmla="*/ 52412 w 1037297"/>
                  <a:gd name="connsiteY33" fmla="*/ 207379 h 838042"/>
                  <a:gd name="connsiteX34" fmla="*/ 48602 w 1037297"/>
                  <a:gd name="connsiteY34" fmla="*/ 218809 h 838042"/>
                  <a:gd name="connsiteX35" fmla="*/ 52412 w 1037297"/>
                  <a:gd name="connsiteY35" fmla="*/ 256909 h 838042"/>
                  <a:gd name="connsiteX36" fmla="*/ 56222 w 1037297"/>
                  <a:gd name="connsiteY36" fmla="*/ 262624 h 838042"/>
                  <a:gd name="connsiteX37" fmla="*/ 61937 w 1037297"/>
                  <a:gd name="connsiteY37" fmla="*/ 266434 h 838042"/>
                  <a:gd name="connsiteX38" fmla="*/ 65747 w 1037297"/>
                  <a:gd name="connsiteY38" fmla="*/ 272149 h 838042"/>
                  <a:gd name="connsiteX39" fmla="*/ 82892 w 1037297"/>
                  <a:gd name="connsiteY39" fmla="*/ 281674 h 838042"/>
                  <a:gd name="connsiteX40" fmla="*/ 105752 w 1037297"/>
                  <a:gd name="connsiteY40" fmla="*/ 283579 h 838042"/>
                  <a:gd name="connsiteX41" fmla="*/ 126707 w 1037297"/>
                  <a:gd name="connsiteY41" fmla="*/ 289294 h 838042"/>
                  <a:gd name="connsiteX42" fmla="*/ 132422 w 1037297"/>
                  <a:gd name="connsiteY42" fmla="*/ 291199 h 838042"/>
                  <a:gd name="connsiteX43" fmla="*/ 138137 w 1037297"/>
                  <a:gd name="connsiteY43" fmla="*/ 296914 h 838042"/>
                  <a:gd name="connsiteX44" fmla="*/ 145757 w 1037297"/>
                  <a:gd name="connsiteY44" fmla="*/ 298819 h 838042"/>
                  <a:gd name="connsiteX45" fmla="*/ 168617 w 1037297"/>
                  <a:gd name="connsiteY45" fmla="*/ 302629 h 838042"/>
                  <a:gd name="connsiteX46" fmla="*/ 193382 w 1037297"/>
                  <a:gd name="connsiteY46" fmla="*/ 308344 h 838042"/>
                  <a:gd name="connsiteX47" fmla="*/ 210527 w 1037297"/>
                  <a:gd name="connsiteY47" fmla="*/ 314059 h 838042"/>
                  <a:gd name="connsiteX48" fmla="*/ 216242 w 1037297"/>
                  <a:gd name="connsiteY48" fmla="*/ 315964 h 838042"/>
                  <a:gd name="connsiteX49" fmla="*/ 231482 w 1037297"/>
                  <a:gd name="connsiteY49" fmla="*/ 319774 h 838042"/>
                  <a:gd name="connsiteX50" fmla="*/ 250532 w 1037297"/>
                  <a:gd name="connsiteY50" fmla="*/ 325489 h 838042"/>
                  <a:gd name="connsiteX51" fmla="*/ 256247 w 1037297"/>
                  <a:gd name="connsiteY51" fmla="*/ 329299 h 838042"/>
                  <a:gd name="connsiteX52" fmla="*/ 269582 w 1037297"/>
                  <a:gd name="connsiteY52" fmla="*/ 344539 h 838042"/>
                  <a:gd name="connsiteX53" fmla="*/ 275297 w 1037297"/>
                  <a:gd name="connsiteY53" fmla="*/ 363589 h 838042"/>
                  <a:gd name="connsiteX54" fmla="*/ 277202 w 1037297"/>
                  <a:gd name="connsiteY54" fmla="*/ 369304 h 838042"/>
                  <a:gd name="connsiteX55" fmla="*/ 279107 w 1037297"/>
                  <a:gd name="connsiteY55" fmla="*/ 375019 h 838042"/>
                  <a:gd name="connsiteX56" fmla="*/ 281012 w 1037297"/>
                  <a:gd name="connsiteY56" fmla="*/ 399784 h 838042"/>
                  <a:gd name="connsiteX57" fmla="*/ 282917 w 1037297"/>
                  <a:gd name="connsiteY57" fmla="*/ 405499 h 838042"/>
                  <a:gd name="connsiteX58" fmla="*/ 281012 w 1037297"/>
                  <a:gd name="connsiteY58" fmla="*/ 424549 h 838042"/>
                  <a:gd name="connsiteX59" fmla="*/ 279107 w 1037297"/>
                  <a:gd name="connsiteY59" fmla="*/ 434074 h 838042"/>
                  <a:gd name="connsiteX60" fmla="*/ 265772 w 1037297"/>
                  <a:gd name="connsiteY60" fmla="*/ 447409 h 838042"/>
                  <a:gd name="connsiteX61" fmla="*/ 254342 w 1037297"/>
                  <a:gd name="connsiteY61" fmla="*/ 455029 h 838042"/>
                  <a:gd name="connsiteX62" fmla="*/ 242912 w 1037297"/>
                  <a:gd name="connsiteY62" fmla="*/ 458839 h 838042"/>
                  <a:gd name="connsiteX63" fmla="*/ 128612 w 1037297"/>
                  <a:gd name="connsiteY63" fmla="*/ 458839 h 838042"/>
                  <a:gd name="connsiteX64" fmla="*/ 122897 w 1037297"/>
                  <a:gd name="connsiteY64" fmla="*/ 460744 h 838042"/>
                  <a:gd name="connsiteX65" fmla="*/ 107657 w 1037297"/>
                  <a:gd name="connsiteY65" fmla="*/ 462649 h 838042"/>
                  <a:gd name="connsiteX66" fmla="*/ 90512 w 1037297"/>
                  <a:gd name="connsiteY66" fmla="*/ 468364 h 838042"/>
                  <a:gd name="connsiteX67" fmla="*/ 84797 w 1037297"/>
                  <a:gd name="connsiteY67" fmla="*/ 470269 h 838042"/>
                  <a:gd name="connsiteX68" fmla="*/ 79082 w 1037297"/>
                  <a:gd name="connsiteY68" fmla="*/ 474079 h 838042"/>
                  <a:gd name="connsiteX69" fmla="*/ 67652 w 1037297"/>
                  <a:gd name="connsiteY69" fmla="*/ 475984 h 838042"/>
                  <a:gd name="connsiteX70" fmla="*/ 29552 w 1037297"/>
                  <a:gd name="connsiteY70" fmla="*/ 477889 h 838042"/>
                  <a:gd name="connsiteX71" fmla="*/ 18122 w 1037297"/>
                  <a:gd name="connsiteY71" fmla="*/ 483604 h 838042"/>
                  <a:gd name="connsiteX72" fmla="*/ 8597 w 1037297"/>
                  <a:gd name="connsiteY72" fmla="*/ 493129 h 838042"/>
                  <a:gd name="connsiteX73" fmla="*/ 6692 w 1037297"/>
                  <a:gd name="connsiteY73" fmla="*/ 498844 h 838042"/>
                  <a:gd name="connsiteX74" fmla="*/ 2882 w 1037297"/>
                  <a:gd name="connsiteY74" fmla="*/ 504559 h 838042"/>
                  <a:gd name="connsiteX75" fmla="*/ 14312 w 1037297"/>
                  <a:gd name="connsiteY75" fmla="*/ 540754 h 838042"/>
                  <a:gd name="connsiteX76" fmla="*/ 147662 w 1037297"/>
                  <a:gd name="connsiteY76" fmla="*/ 540754 h 838042"/>
                  <a:gd name="connsiteX77" fmla="*/ 155282 w 1037297"/>
                  <a:gd name="connsiteY77" fmla="*/ 538849 h 838042"/>
                  <a:gd name="connsiteX78" fmla="*/ 305777 w 1037297"/>
                  <a:gd name="connsiteY78" fmla="*/ 533134 h 838042"/>
                  <a:gd name="connsiteX79" fmla="*/ 321017 w 1037297"/>
                  <a:gd name="connsiteY79" fmla="*/ 540754 h 838042"/>
                  <a:gd name="connsiteX80" fmla="*/ 332447 w 1037297"/>
                  <a:gd name="connsiteY80" fmla="*/ 546469 h 838042"/>
                  <a:gd name="connsiteX81" fmla="*/ 336257 w 1037297"/>
                  <a:gd name="connsiteY81" fmla="*/ 552184 h 838042"/>
                  <a:gd name="connsiteX82" fmla="*/ 341972 w 1037297"/>
                  <a:gd name="connsiteY82" fmla="*/ 554089 h 838042"/>
                  <a:gd name="connsiteX83" fmla="*/ 353402 w 1037297"/>
                  <a:gd name="connsiteY83" fmla="*/ 561709 h 838042"/>
                  <a:gd name="connsiteX84" fmla="*/ 359117 w 1037297"/>
                  <a:gd name="connsiteY84" fmla="*/ 565519 h 838042"/>
                  <a:gd name="connsiteX85" fmla="*/ 362927 w 1037297"/>
                  <a:gd name="connsiteY85" fmla="*/ 571234 h 838042"/>
                  <a:gd name="connsiteX86" fmla="*/ 368642 w 1037297"/>
                  <a:gd name="connsiteY86" fmla="*/ 582664 h 838042"/>
                  <a:gd name="connsiteX87" fmla="*/ 364832 w 1037297"/>
                  <a:gd name="connsiteY87" fmla="*/ 609334 h 838042"/>
                  <a:gd name="connsiteX88" fmla="*/ 361022 w 1037297"/>
                  <a:gd name="connsiteY88" fmla="*/ 615049 h 838042"/>
                  <a:gd name="connsiteX89" fmla="*/ 359117 w 1037297"/>
                  <a:gd name="connsiteY89" fmla="*/ 620764 h 838042"/>
                  <a:gd name="connsiteX90" fmla="*/ 355307 w 1037297"/>
                  <a:gd name="connsiteY90" fmla="*/ 626479 h 838042"/>
                  <a:gd name="connsiteX91" fmla="*/ 353402 w 1037297"/>
                  <a:gd name="connsiteY91" fmla="*/ 632194 h 838042"/>
                  <a:gd name="connsiteX92" fmla="*/ 349592 w 1037297"/>
                  <a:gd name="connsiteY92" fmla="*/ 637909 h 838042"/>
                  <a:gd name="connsiteX93" fmla="*/ 332447 w 1037297"/>
                  <a:gd name="connsiteY93" fmla="*/ 704584 h 838042"/>
                  <a:gd name="connsiteX94" fmla="*/ 330542 w 1037297"/>
                  <a:gd name="connsiteY94" fmla="*/ 756019 h 838042"/>
                  <a:gd name="connsiteX95" fmla="*/ 332447 w 1037297"/>
                  <a:gd name="connsiteY95" fmla="*/ 780784 h 838042"/>
                  <a:gd name="connsiteX96" fmla="*/ 334352 w 1037297"/>
                  <a:gd name="connsiteY96" fmla="*/ 786499 h 838042"/>
                  <a:gd name="connsiteX97" fmla="*/ 338162 w 1037297"/>
                  <a:gd name="connsiteY97" fmla="*/ 790309 h 838042"/>
                  <a:gd name="connsiteX98" fmla="*/ 366737 w 1037297"/>
                  <a:gd name="connsiteY98" fmla="*/ 836029 h 838042"/>
                  <a:gd name="connsiteX99" fmla="*/ 389597 w 1037297"/>
                  <a:gd name="connsiteY99" fmla="*/ 837934 h 838042"/>
                  <a:gd name="connsiteX100" fmla="*/ 397407 w 1037297"/>
                  <a:gd name="connsiteY100" fmla="*/ 833530 h 838042"/>
                  <a:gd name="connsiteX101" fmla="*/ 402932 w 1037297"/>
                  <a:gd name="connsiteY101" fmla="*/ 784594 h 838042"/>
                  <a:gd name="connsiteX102" fmla="*/ 406742 w 1037297"/>
                  <a:gd name="connsiteY102" fmla="*/ 727444 h 838042"/>
                  <a:gd name="connsiteX103" fmla="*/ 423887 w 1037297"/>
                  <a:gd name="connsiteY103" fmla="*/ 672199 h 838042"/>
                  <a:gd name="connsiteX104" fmla="*/ 429602 w 1037297"/>
                  <a:gd name="connsiteY104" fmla="*/ 658864 h 838042"/>
                  <a:gd name="connsiteX105" fmla="*/ 452462 w 1037297"/>
                  <a:gd name="connsiteY105" fmla="*/ 632194 h 838042"/>
                  <a:gd name="connsiteX106" fmla="*/ 460082 w 1037297"/>
                  <a:gd name="connsiteY106" fmla="*/ 620764 h 838042"/>
                  <a:gd name="connsiteX107" fmla="*/ 467702 w 1037297"/>
                  <a:gd name="connsiteY107" fmla="*/ 594094 h 838042"/>
                  <a:gd name="connsiteX108" fmla="*/ 509612 w 1037297"/>
                  <a:gd name="connsiteY108" fmla="*/ 582664 h 838042"/>
                  <a:gd name="connsiteX109" fmla="*/ 538187 w 1037297"/>
                  <a:gd name="connsiteY109" fmla="*/ 573139 h 838042"/>
                  <a:gd name="connsiteX110" fmla="*/ 543902 w 1037297"/>
                  <a:gd name="connsiteY110" fmla="*/ 571234 h 838042"/>
                  <a:gd name="connsiteX111" fmla="*/ 549617 w 1037297"/>
                  <a:gd name="connsiteY111" fmla="*/ 569329 h 838042"/>
                  <a:gd name="connsiteX112" fmla="*/ 557237 w 1037297"/>
                  <a:gd name="connsiteY112" fmla="*/ 567424 h 838042"/>
                  <a:gd name="connsiteX113" fmla="*/ 576287 w 1037297"/>
                  <a:gd name="connsiteY113" fmla="*/ 559804 h 838042"/>
                  <a:gd name="connsiteX114" fmla="*/ 587717 w 1037297"/>
                  <a:gd name="connsiteY114" fmla="*/ 555994 h 838042"/>
                  <a:gd name="connsiteX115" fmla="*/ 722972 w 1037297"/>
                  <a:gd name="connsiteY115" fmla="*/ 639814 h 838042"/>
                  <a:gd name="connsiteX116" fmla="*/ 780122 w 1037297"/>
                  <a:gd name="connsiteY116" fmla="*/ 656959 h 838042"/>
                  <a:gd name="connsiteX117" fmla="*/ 791552 w 1037297"/>
                  <a:gd name="connsiteY117" fmla="*/ 651244 h 838042"/>
                  <a:gd name="connsiteX118" fmla="*/ 797267 w 1037297"/>
                  <a:gd name="connsiteY118" fmla="*/ 649339 h 838042"/>
                  <a:gd name="connsiteX119" fmla="*/ 804887 w 1037297"/>
                  <a:gd name="connsiteY119" fmla="*/ 632194 h 838042"/>
                  <a:gd name="connsiteX120" fmla="*/ 802982 w 1037297"/>
                  <a:gd name="connsiteY120" fmla="*/ 607429 h 838042"/>
                  <a:gd name="connsiteX121" fmla="*/ 801077 w 1037297"/>
                  <a:gd name="connsiteY121" fmla="*/ 601714 h 838042"/>
                  <a:gd name="connsiteX122" fmla="*/ 799172 w 1037297"/>
                  <a:gd name="connsiteY122" fmla="*/ 594094 h 838042"/>
                  <a:gd name="connsiteX123" fmla="*/ 785837 w 1037297"/>
                  <a:gd name="connsiteY123" fmla="*/ 576949 h 838042"/>
                  <a:gd name="connsiteX124" fmla="*/ 776312 w 1037297"/>
                  <a:gd name="connsiteY124" fmla="*/ 571234 h 838042"/>
                  <a:gd name="connsiteX125" fmla="*/ 650582 w 1037297"/>
                  <a:gd name="connsiteY125" fmla="*/ 479794 h 838042"/>
                  <a:gd name="connsiteX126" fmla="*/ 646772 w 1037297"/>
                  <a:gd name="connsiteY126" fmla="*/ 462649 h 838042"/>
                  <a:gd name="connsiteX127" fmla="*/ 648677 w 1037297"/>
                  <a:gd name="connsiteY127" fmla="*/ 455029 h 838042"/>
                  <a:gd name="connsiteX128" fmla="*/ 652487 w 1037297"/>
                  <a:gd name="connsiteY128" fmla="*/ 437884 h 838042"/>
                  <a:gd name="connsiteX129" fmla="*/ 656297 w 1037297"/>
                  <a:gd name="connsiteY129" fmla="*/ 432169 h 838042"/>
                  <a:gd name="connsiteX130" fmla="*/ 658202 w 1037297"/>
                  <a:gd name="connsiteY130" fmla="*/ 426454 h 838042"/>
                  <a:gd name="connsiteX131" fmla="*/ 663917 w 1037297"/>
                  <a:gd name="connsiteY131" fmla="*/ 424549 h 838042"/>
                  <a:gd name="connsiteX132" fmla="*/ 673442 w 1037297"/>
                  <a:gd name="connsiteY132" fmla="*/ 413119 h 838042"/>
                  <a:gd name="connsiteX133" fmla="*/ 726782 w 1037297"/>
                  <a:gd name="connsiteY133" fmla="*/ 405499 h 838042"/>
                  <a:gd name="connsiteX134" fmla="*/ 844892 w 1037297"/>
                  <a:gd name="connsiteY134" fmla="*/ 407404 h 838042"/>
                  <a:gd name="connsiteX135" fmla="*/ 873467 w 1037297"/>
                  <a:gd name="connsiteY135" fmla="*/ 409309 h 838042"/>
                  <a:gd name="connsiteX136" fmla="*/ 902042 w 1037297"/>
                  <a:gd name="connsiteY136" fmla="*/ 415024 h 838042"/>
                  <a:gd name="connsiteX137" fmla="*/ 924902 w 1037297"/>
                  <a:gd name="connsiteY137" fmla="*/ 418834 h 838042"/>
                  <a:gd name="connsiteX138" fmla="*/ 953477 w 1037297"/>
                  <a:gd name="connsiteY138" fmla="*/ 424549 h 838042"/>
                  <a:gd name="connsiteX139" fmla="*/ 959192 w 1037297"/>
                  <a:gd name="connsiteY139" fmla="*/ 424549 h 838042"/>
                  <a:gd name="connsiteX140" fmla="*/ 1004912 w 1037297"/>
                  <a:gd name="connsiteY140" fmla="*/ 422644 h 838042"/>
                  <a:gd name="connsiteX141" fmla="*/ 1033487 w 1037297"/>
                  <a:gd name="connsiteY141" fmla="*/ 415024 h 838042"/>
                  <a:gd name="connsiteX142" fmla="*/ 1037297 w 1037297"/>
                  <a:gd name="connsiteY142" fmla="*/ 409309 h 838042"/>
                  <a:gd name="connsiteX143" fmla="*/ 1035392 w 1037297"/>
                  <a:gd name="connsiteY143" fmla="*/ 390259 h 838042"/>
                  <a:gd name="connsiteX144" fmla="*/ 1029677 w 1037297"/>
                  <a:gd name="connsiteY144" fmla="*/ 386449 h 838042"/>
                  <a:gd name="connsiteX145" fmla="*/ 1014437 w 1037297"/>
                  <a:gd name="connsiteY145" fmla="*/ 384544 h 838042"/>
                  <a:gd name="connsiteX146" fmla="*/ 1008722 w 1037297"/>
                  <a:gd name="connsiteY146" fmla="*/ 382639 h 838042"/>
                  <a:gd name="connsiteX147" fmla="*/ 1001102 w 1037297"/>
                  <a:gd name="connsiteY147" fmla="*/ 380734 h 838042"/>
                  <a:gd name="connsiteX148" fmla="*/ 989672 w 1037297"/>
                  <a:gd name="connsiteY148" fmla="*/ 373114 h 838042"/>
                  <a:gd name="connsiteX149" fmla="*/ 978242 w 1037297"/>
                  <a:gd name="connsiteY149" fmla="*/ 369304 h 838042"/>
                  <a:gd name="connsiteX150" fmla="*/ 972527 w 1037297"/>
                  <a:gd name="connsiteY150" fmla="*/ 367399 h 838042"/>
                  <a:gd name="connsiteX151" fmla="*/ 964907 w 1037297"/>
                  <a:gd name="connsiteY151" fmla="*/ 365494 h 838042"/>
                  <a:gd name="connsiteX152" fmla="*/ 959192 w 1037297"/>
                  <a:gd name="connsiteY152" fmla="*/ 363589 h 838042"/>
                  <a:gd name="connsiteX153" fmla="*/ 938237 w 1037297"/>
                  <a:gd name="connsiteY153" fmla="*/ 357874 h 838042"/>
                  <a:gd name="connsiteX154" fmla="*/ 932522 w 1037297"/>
                  <a:gd name="connsiteY154" fmla="*/ 355969 h 838042"/>
                  <a:gd name="connsiteX155" fmla="*/ 827747 w 1037297"/>
                  <a:gd name="connsiteY155" fmla="*/ 357874 h 838042"/>
                  <a:gd name="connsiteX156" fmla="*/ 822032 w 1037297"/>
                  <a:gd name="connsiteY156" fmla="*/ 359779 h 838042"/>
                  <a:gd name="connsiteX157" fmla="*/ 732497 w 1037297"/>
                  <a:gd name="connsiteY157" fmla="*/ 361684 h 838042"/>
                  <a:gd name="connsiteX158" fmla="*/ 719162 w 1037297"/>
                  <a:gd name="connsiteY158" fmla="*/ 365494 h 838042"/>
                  <a:gd name="connsiteX159" fmla="*/ 698207 w 1037297"/>
                  <a:gd name="connsiteY159" fmla="*/ 367399 h 838042"/>
                  <a:gd name="connsiteX160" fmla="*/ 671537 w 1037297"/>
                  <a:gd name="connsiteY160" fmla="*/ 369304 h 838042"/>
                  <a:gd name="connsiteX161" fmla="*/ 671537 w 1037297"/>
                  <a:gd name="connsiteY161" fmla="*/ 369304 h 838042"/>
                  <a:gd name="connsiteX162" fmla="*/ 648677 w 1037297"/>
                  <a:gd name="connsiteY162" fmla="*/ 373114 h 838042"/>
                  <a:gd name="connsiteX163" fmla="*/ 644867 w 1037297"/>
                  <a:gd name="connsiteY163" fmla="*/ 361684 h 838042"/>
                  <a:gd name="connsiteX164" fmla="*/ 642962 w 1037297"/>
                  <a:gd name="connsiteY164" fmla="*/ 355969 h 838042"/>
                  <a:gd name="connsiteX165" fmla="*/ 644867 w 1037297"/>
                  <a:gd name="connsiteY165" fmla="*/ 338824 h 838042"/>
                  <a:gd name="connsiteX166" fmla="*/ 646772 w 1037297"/>
                  <a:gd name="connsiteY166" fmla="*/ 333109 h 838042"/>
                  <a:gd name="connsiteX167" fmla="*/ 663917 w 1037297"/>
                  <a:gd name="connsiteY167" fmla="*/ 323584 h 838042"/>
                  <a:gd name="connsiteX168" fmla="*/ 675347 w 1037297"/>
                  <a:gd name="connsiteY168" fmla="*/ 315964 h 838042"/>
                  <a:gd name="connsiteX169" fmla="*/ 677252 w 1037297"/>
                  <a:gd name="connsiteY169" fmla="*/ 310249 h 838042"/>
                  <a:gd name="connsiteX170" fmla="*/ 682967 w 1037297"/>
                  <a:gd name="connsiteY170" fmla="*/ 308344 h 838042"/>
                  <a:gd name="connsiteX171" fmla="*/ 688682 w 1037297"/>
                  <a:gd name="connsiteY171" fmla="*/ 304534 h 838042"/>
                  <a:gd name="connsiteX172" fmla="*/ 698207 w 1037297"/>
                  <a:gd name="connsiteY172" fmla="*/ 295009 h 838042"/>
                  <a:gd name="connsiteX173" fmla="*/ 707732 w 1037297"/>
                  <a:gd name="connsiteY173" fmla="*/ 283579 h 838042"/>
                  <a:gd name="connsiteX174" fmla="*/ 719162 w 1037297"/>
                  <a:gd name="connsiteY174" fmla="*/ 275959 h 838042"/>
                  <a:gd name="connsiteX175" fmla="*/ 734402 w 1037297"/>
                  <a:gd name="connsiteY175" fmla="*/ 262624 h 838042"/>
                  <a:gd name="connsiteX176" fmla="*/ 743927 w 1037297"/>
                  <a:gd name="connsiteY176" fmla="*/ 251194 h 838042"/>
                  <a:gd name="connsiteX177" fmla="*/ 755357 w 1037297"/>
                  <a:gd name="connsiteY177" fmla="*/ 241669 h 838042"/>
                  <a:gd name="connsiteX178" fmla="*/ 761072 w 1037297"/>
                  <a:gd name="connsiteY178" fmla="*/ 230239 h 838042"/>
                  <a:gd name="connsiteX179" fmla="*/ 762977 w 1037297"/>
                  <a:gd name="connsiteY179" fmla="*/ 224524 h 838042"/>
                  <a:gd name="connsiteX180" fmla="*/ 768692 w 1037297"/>
                  <a:gd name="connsiteY180" fmla="*/ 213094 h 838042"/>
                  <a:gd name="connsiteX181" fmla="*/ 766787 w 1037297"/>
                  <a:gd name="connsiteY181" fmla="*/ 197854 h 838042"/>
                  <a:gd name="connsiteX182" fmla="*/ 761072 w 1037297"/>
                  <a:gd name="connsiteY182" fmla="*/ 195949 h 838042"/>
                  <a:gd name="connsiteX183" fmla="*/ 740117 w 1037297"/>
                  <a:gd name="connsiteY183" fmla="*/ 197854 h 838042"/>
                  <a:gd name="connsiteX184" fmla="*/ 734402 w 1037297"/>
                  <a:gd name="connsiteY184" fmla="*/ 201664 h 838042"/>
                  <a:gd name="connsiteX185" fmla="*/ 722972 w 1037297"/>
                  <a:gd name="connsiteY185" fmla="*/ 205474 h 838042"/>
                  <a:gd name="connsiteX186" fmla="*/ 719162 w 1037297"/>
                  <a:gd name="connsiteY186" fmla="*/ 211189 h 838042"/>
                  <a:gd name="connsiteX187" fmla="*/ 713447 w 1037297"/>
                  <a:gd name="connsiteY187" fmla="*/ 213094 h 838042"/>
                  <a:gd name="connsiteX188" fmla="*/ 707732 w 1037297"/>
                  <a:gd name="connsiteY188" fmla="*/ 216904 h 838042"/>
                  <a:gd name="connsiteX189" fmla="*/ 702017 w 1037297"/>
                  <a:gd name="connsiteY189" fmla="*/ 222619 h 838042"/>
                  <a:gd name="connsiteX190" fmla="*/ 694397 w 1037297"/>
                  <a:gd name="connsiteY190" fmla="*/ 226429 h 838042"/>
                  <a:gd name="connsiteX191" fmla="*/ 652487 w 1037297"/>
                  <a:gd name="connsiteY191" fmla="*/ 255004 h 838042"/>
                  <a:gd name="connsiteX192" fmla="*/ 639152 w 1037297"/>
                  <a:gd name="connsiteY192" fmla="*/ 266434 h 838042"/>
                  <a:gd name="connsiteX193" fmla="*/ 629627 w 1037297"/>
                  <a:gd name="connsiteY193" fmla="*/ 283579 h 838042"/>
                  <a:gd name="connsiteX194" fmla="*/ 604862 w 1037297"/>
                  <a:gd name="connsiteY194" fmla="*/ 289294 h 838042"/>
                  <a:gd name="connsiteX195" fmla="*/ 591527 w 1037297"/>
                  <a:gd name="connsiteY195" fmla="*/ 293104 h 838042"/>
                  <a:gd name="connsiteX196" fmla="*/ 576287 w 1037297"/>
                  <a:gd name="connsiteY196" fmla="*/ 291199 h 838042"/>
                  <a:gd name="connsiteX197" fmla="*/ 564857 w 1037297"/>
                  <a:gd name="connsiteY197" fmla="*/ 287389 h 838042"/>
                  <a:gd name="connsiteX198" fmla="*/ 553427 w 1037297"/>
                  <a:gd name="connsiteY198" fmla="*/ 283579 h 838042"/>
                  <a:gd name="connsiteX199" fmla="*/ 541997 w 1037297"/>
                  <a:gd name="connsiteY199" fmla="*/ 279769 h 838042"/>
                  <a:gd name="connsiteX200" fmla="*/ 536282 w 1037297"/>
                  <a:gd name="connsiteY200" fmla="*/ 277864 h 838042"/>
                  <a:gd name="connsiteX201" fmla="*/ 530567 w 1037297"/>
                  <a:gd name="connsiteY201" fmla="*/ 274054 h 838042"/>
                  <a:gd name="connsiteX202" fmla="*/ 519137 w 1037297"/>
                  <a:gd name="connsiteY202" fmla="*/ 268339 h 838042"/>
                  <a:gd name="connsiteX203" fmla="*/ 511517 w 1037297"/>
                  <a:gd name="connsiteY203" fmla="*/ 256909 h 838042"/>
                  <a:gd name="connsiteX204" fmla="*/ 507707 w 1037297"/>
                  <a:gd name="connsiteY204" fmla="*/ 235954 h 838042"/>
                  <a:gd name="connsiteX205" fmla="*/ 509612 w 1037297"/>
                  <a:gd name="connsiteY205" fmla="*/ 171184 h 838042"/>
                  <a:gd name="connsiteX206" fmla="*/ 508314 w 1037297"/>
                  <a:gd name="connsiteY206" fmla="*/ 73485 h 838042"/>
                  <a:gd name="connsiteX207" fmla="*/ 454116 w 1037297"/>
                  <a:gd name="connsiteY207" fmla="*/ 11248 h 838042"/>
                  <a:gd name="connsiteX208" fmla="*/ 435401 w 1037297"/>
                  <a:gd name="connsiteY208" fmla="*/ 68523 h 838042"/>
                  <a:gd name="connsiteX209" fmla="*/ 427697 w 1037297"/>
                  <a:gd name="connsiteY209" fmla="*/ 137103 h 838042"/>
                  <a:gd name="connsiteX210" fmla="*/ 420077 w 1037297"/>
                  <a:gd name="connsiteY210" fmla="*/ 169279 h 838042"/>
                  <a:gd name="connsiteX211" fmla="*/ 416267 w 1037297"/>
                  <a:gd name="connsiteY211" fmla="*/ 186424 h 838042"/>
                  <a:gd name="connsiteX212" fmla="*/ 420077 w 1037297"/>
                  <a:gd name="connsiteY212" fmla="*/ 207379 h 838042"/>
                  <a:gd name="connsiteX213" fmla="*/ 423887 w 1037297"/>
                  <a:gd name="connsiteY213" fmla="*/ 213094 h 838042"/>
                  <a:gd name="connsiteX214" fmla="*/ 427697 w 1037297"/>
                  <a:gd name="connsiteY214" fmla="*/ 224524 h 838042"/>
                  <a:gd name="connsiteX215" fmla="*/ 425792 w 1037297"/>
                  <a:gd name="connsiteY215" fmla="*/ 251194 h 838042"/>
                  <a:gd name="connsiteX216" fmla="*/ 420077 w 1037297"/>
                  <a:gd name="connsiteY216" fmla="*/ 253099 h 838042"/>
                  <a:gd name="connsiteX217" fmla="*/ 414362 w 1037297"/>
                  <a:gd name="connsiteY217" fmla="*/ 256909 h 838042"/>
                  <a:gd name="connsiteX218" fmla="*/ 423887 w 1037297"/>
                  <a:gd name="connsiteY218" fmla="*/ 253099 h 838042"/>
                  <a:gd name="connsiteX0" fmla="*/ 423887 w 1037297"/>
                  <a:gd name="connsiteY0" fmla="*/ 253099 h 838042"/>
                  <a:gd name="connsiteX1" fmla="*/ 423887 w 1037297"/>
                  <a:gd name="connsiteY1" fmla="*/ 253099 h 838042"/>
                  <a:gd name="connsiteX2" fmla="*/ 397217 w 1037297"/>
                  <a:gd name="connsiteY2" fmla="*/ 262624 h 838042"/>
                  <a:gd name="connsiteX3" fmla="*/ 389597 w 1037297"/>
                  <a:gd name="connsiteY3" fmla="*/ 264529 h 838042"/>
                  <a:gd name="connsiteX4" fmla="*/ 359117 w 1037297"/>
                  <a:gd name="connsiteY4" fmla="*/ 266434 h 838042"/>
                  <a:gd name="connsiteX5" fmla="*/ 353402 w 1037297"/>
                  <a:gd name="connsiteY5" fmla="*/ 270244 h 838042"/>
                  <a:gd name="connsiteX6" fmla="*/ 341972 w 1037297"/>
                  <a:gd name="connsiteY6" fmla="*/ 279769 h 838042"/>
                  <a:gd name="connsiteX7" fmla="*/ 330542 w 1037297"/>
                  <a:gd name="connsiteY7" fmla="*/ 283579 h 838042"/>
                  <a:gd name="connsiteX8" fmla="*/ 315302 w 1037297"/>
                  <a:gd name="connsiteY8" fmla="*/ 289294 h 838042"/>
                  <a:gd name="connsiteX9" fmla="*/ 267677 w 1037297"/>
                  <a:gd name="connsiteY9" fmla="*/ 285484 h 838042"/>
                  <a:gd name="connsiteX10" fmla="*/ 256247 w 1037297"/>
                  <a:gd name="connsiteY10" fmla="*/ 281674 h 838042"/>
                  <a:gd name="connsiteX11" fmla="*/ 244817 w 1037297"/>
                  <a:gd name="connsiteY11" fmla="*/ 277864 h 838042"/>
                  <a:gd name="connsiteX12" fmla="*/ 239102 w 1037297"/>
                  <a:gd name="connsiteY12" fmla="*/ 275959 h 838042"/>
                  <a:gd name="connsiteX13" fmla="*/ 233387 w 1037297"/>
                  <a:gd name="connsiteY13" fmla="*/ 274054 h 838042"/>
                  <a:gd name="connsiteX14" fmla="*/ 221957 w 1037297"/>
                  <a:gd name="connsiteY14" fmla="*/ 272149 h 838042"/>
                  <a:gd name="connsiteX15" fmla="*/ 216242 w 1037297"/>
                  <a:gd name="connsiteY15" fmla="*/ 270244 h 838042"/>
                  <a:gd name="connsiteX16" fmla="*/ 208622 w 1037297"/>
                  <a:gd name="connsiteY16" fmla="*/ 268339 h 838042"/>
                  <a:gd name="connsiteX17" fmla="*/ 197192 w 1037297"/>
                  <a:gd name="connsiteY17" fmla="*/ 264529 h 838042"/>
                  <a:gd name="connsiteX18" fmla="*/ 191477 w 1037297"/>
                  <a:gd name="connsiteY18" fmla="*/ 262624 h 838042"/>
                  <a:gd name="connsiteX19" fmla="*/ 183857 w 1037297"/>
                  <a:gd name="connsiteY19" fmla="*/ 260719 h 838042"/>
                  <a:gd name="connsiteX20" fmla="*/ 172427 w 1037297"/>
                  <a:gd name="connsiteY20" fmla="*/ 255004 h 838042"/>
                  <a:gd name="connsiteX21" fmla="*/ 166712 w 1037297"/>
                  <a:gd name="connsiteY21" fmla="*/ 251194 h 838042"/>
                  <a:gd name="connsiteX22" fmla="*/ 159092 w 1037297"/>
                  <a:gd name="connsiteY22" fmla="*/ 239764 h 838042"/>
                  <a:gd name="connsiteX23" fmla="*/ 147662 w 1037297"/>
                  <a:gd name="connsiteY23" fmla="*/ 235954 h 838042"/>
                  <a:gd name="connsiteX24" fmla="*/ 141947 w 1037297"/>
                  <a:gd name="connsiteY24" fmla="*/ 232144 h 838042"/>
                  <a:gd name="connsiteX25" fmla="*/ 136232 w 1037297"/>
                  <a:gd name="connsiteY25" fmla="*/ 230239 h 838042"/>
                  <a:gd name="connsiteX26" fmla="*/ 119087 w 1037297"/>
                  <a:gd name="connsiteY26" fmla="*/ 226429 h 838042"/>
                  <a:gd name="connsiteX27" fmla="*/ 113372 w 1037297"/>
                  <a:gd name="connsiteY27" fmla="*/ 220714 h 838042"/>
                  <a:gd name="connsiteX28" fmla="*/ 103847 w 1037297"/>
                  <a:gd name="connsiteY28" fmla="*/ 203569 h 838042"/>
                  <a:gd name="connsiteX29" fmla="*/ 86702 w 1037297"/>
                  <a:gd name="connsiteY29" fmla="*/ 195949 h 838042"/>
                  <a:gd name="connsiteX30" fmla="*/ 80987 w 1037297"/>
                  <a:gd name="connsiteY30" fmla="*/ 194044 h 838042"/>
                  <a:gd name="connsiteX31" fmla="*/ 61937 w 1037297"/>
                  <a:gd name="connsiteY31" fmla="*/ 197854 h 838042"/>
                  <a:gd name="connsiteX32" fmla="*/ 56222 w 1037297"/>
                  <a:gd name="connsiteY32" fmla="*/ 201664 h 838042"/>
                  <a:gd name="connsiteX33" fmla="*/ 52412 w 1037297"/>
                  <a:gd name="connsiteY33" fmla="*/ 207379 h 838042"/>
                  <a:gd name="connsiteX34" fmla="*/ 48602 w 1037297"/>
                  <a:gd name="connsiteY34" fmla="*/ 218809 h 838042"/>
                  <a:gd name="connsiteX35" fmla="*/ 52412 w 1037297"/>
                  <a:gd name="connsiteY35" fmla="*/ 256909 h 838042"/>
                  <a:gd name="connsiteX36" fmla="*/ 56222 w 1037297"/>
                  <a:gd name="connsiteY36" fmla="*/ 262624 h 838042"/>
                  <a:gd name="connsiteX37" fmla="*/ 61937 w 1037297"/>
                  <a:gd name="connsiteY37" fmla="*/ 266434 h 838042"/>
                  <a:gd name="connsiteX38" fmla="*/ 65747 w 1037297"/>
                  <a:gd name="connsiteY38" fmla="*/ 272149 h 838042"/>
                  <a:gd name="connsiteX39" fmla="*/ 82892 w 1037297"/>
                  <a:gd name="connsiteY39" fmla="*/ 281674 h 838042"/>
                  <a:gd name="connsiteX40" fmla="*/ 105752 w 1037297"/>
                  <a:gd name="connsiteY40" fmla="*/ 283579 h 838042"/>
                  <a:gd name="connsiteX41" fmla="*/ 126707 w 1037297"/>
                  <a:gd name="connsiteY41" fmla="*/ 289294 h 838042"/>
                  <a:gd name="connsiteX42" fmla="*/ 132422 w 1037297"/>
                  <a:gd name="connsiteY42" fmla="*/ 291199 h 838042"/>
                  <a:gd name="connsiteX43" fmla="*/ 138137 w 1037297"/>
                  <a:gd name="connsiteY43" fmla="*/ 296914 h 838042"/>
                  <a:gd name="connsiteX44" fmla="*/ 145757 w 1037297"/>
                  <a:gd name="connsiteY44" fmla="*/ 298819 h 838042"/>
                  <a:gd name="connsiteX45" fmla="*/ 168617 w 1037297"/>
                  <a:gd name="connsiteY45" fmla="*/ 302629 h 838042"/>
                  <a:gd name="connsiteX46" fmla="*/ 193382 w 1037297"/>
                  <a:gd name="connsiteY46" fmla="*/ 308344 h 838042"/>
                  <a:gd name="connsiteX47" fmla="*/ 210527 w 1037297"/>
                  <a:gd name="connsiteY47" fmla="*/ 314059 h 838042"/>
                  <a:gd name="connsiteX48" fmla="*/ 216242 w 1037297"/>
                  <a:gd name="connsiteY48" fmla="*/ 315964 h 838042"/>
                  <a:gd name="connsiteX49" fmla="*/ 231482 w 1037297"/>
                  <a:gd name="connsiteY49" fmla="*/ 319774 h 838042"/>
                  <a:gd name="connsiteX50" fmla="*/ 250532 w 1037297"/>
                  <a:gd name="connsiteY50" fmla="*/ 325489 h 838042"/>
                  <a:gd name="connsiteX51" fmla="*/ 256247 w 1037297"/>
                  <a:gd name="connsiteY51" fmla="*/ 329299 h 838042"/>
                  <a:gd name="connsiteX52" fmla="*/ 269582 w 1037297"/>
                  <a:gd name="connsiteY52" fmla="*/ 344539 h 838042"/>
                  <a:gd name="connsiteX53" fmla="*/ 275297 w 1037297"/>
                  <a:gd name="connsiteY53" fmla="*/ 363589 h 838042"/>
                  <a:gd name="connsiteX54" fmla="*/ 277202 w 1037297"/>
                  <a:gd name="connsiteY54" fmla="*/ 369304 h 838042"/>
                  <a:gd name="connsiteX55" fmla="*/ 279107 w 1037297"/>
                  <a:gd name="connsiteY55" fmla="*/ 375019 h 838042"/>
                  <a:gd name="connsiteX56" fmla="*/ 281012 w 1037297"/>
                  <a:gd name="connsiteY56" fmla="*/ 399784 h 838042"/>
                  <a:gd name="connsiteX57" fmla="*/ 282917 w 1037297"/>
                  <a:gd name="connsiteY57" fmla="*/ 405499 h 838042"/>
                  <a:gd name="connsiteX58" fmla="*/ 281012 w 1037297"/>
                  <a:gd name="connsiteY58" fmla="*/ 424549 h 838042"/>
                  <a:gd name="connsiteX59" fmla="*/ 279107 w 1037297"/>
                  <a:gd name="connsiteY59" fmla="*/ 434074 h 838042"/>
                  <a:gd name="connsiteX60" fmla="*/ 265772 w 1037297"/>
                  <a:gd name="connsiteY60" fmla="*/ 447409 h 838042"/>
                  <a:gd name="connsiteX61" fmla="*/ 254342 w 1037297"/>
                  <a:gd name="connsiteY61" fmla="*/ 455029 h 838042"/>
                  <a:gd name="connsiteX62" fmla="*/ 242912 w 1037297"/>
                  <a:gd name="connsiteY62" fmla="*/ 458839 h 838042"/>
                  <a:gd name="connsiteX63" fmla="*/ 128612 w 1037297"/>
                  <a:gd name="connsiteY63" fmla="*/ 458839 h 838042"/>
                  <a:gd name="connsiteX64" fmla="*/ 122897 w 1037297"/>
                  <a:gd name="connsiteY64" fmla="*/ 460744 h 838042"/>
                  <a:gd name="connsiteX65" fmla="*/ 107657 w 1037297"/>
                  <a:gd name="connsiteY65" fmla="*/ 462649 h 838042"/>
                  <a:gd name="connsiteX66" fmla="*/ 90512 w 1037297"/>
                  <a:gd name="connsiteY66" fmla="*/ 468364 h 838042"/>
                  <a:gd name="connsiteX67" fmla="*/ 84797 w 1037297"/>
                  <a:gd name="connsiteY67" fmla="*/ 470269 h 838042"/>
                  <a:gd name="connsiteX68" fmla="*/ 79082 w 1037297"/>
                  <a:gd name="connsiteY68" fmla="*/ 474079 h 838042"/>
                  <a:gd name="connsiteX69" fmla="*/ 67652 w 1037297"/>
                  <a:gd name="connsiteY69" fmla="*/ 475984 h 838042"/>
                  <a:gd name="connsiteX70" fmla="*/ 29552 w 1037297"/>
                  <a:gd name="connsiteY70" fmla="*/ 477889 h 838042"/>
                  <a:gd name="connsiteX71" fmla="*/ 18122 w 1037297"/>
                  <a:gd name="connsiteY71" fmla="*/ 483604 h 838042"/>
                  <a:gd name="connsiteX72" fmla="*/ 8597 w 1037297"/>
                  <a:gd name="connsiteY72" fmla="*/ 493129 h 838042"/>
                  <a:gd name="connsiteX73" fmla="*/ 6692 w 1037297"/>
                  <a:gd name="connsiteY73" fmla="*/ 498844 h 838042"/>
                  <a:gd name="connsiteX74" fmla="*/ 2882 w 1037297"/>
                  <a:gd name="connsiteY74" fmla="*/ 504559 h 838042"/>
                  <a:gd name="connsiteX75" fmla="*/ 14312 w 1037297"/>
                  <a:gd name="connsiteY75" fmla="*/ 540754 h 838042"/>
                  <a:gd name="connsiteX76" fmla="*/ 147662 w 1037297"/>
                  <a:gd name="connsiteY76" fmla="*/ 540754 h 838042"/>
                  <a:gd name="connsiteX77" fmla="*/ 155282 w 1037297"/>
                  <a:gd name="connsiteY77" fmla="*/ 538849 h 838042"/>
                  <a:gd name="connsiteX78" fmla="*/ 305777 w 1037297"/>
                  <a:gd name="connsiteY78" fmla="*/ 533134 h 838042"/>
                  <a:gd name="connsiteX79" fmla="*/ 321017 w 1037297"/>
                  <a:gd name="connsiteY79" fmla="*/ 540754 h 838042"/>
                  <a:gd name="connsiteX80" fmla="*/ 332447 w 1037297"/>
                  <a:gd name="connsiteY80" fmla="*/ 546469 h 838042"/>
                  <a:gd name="connsiteX81" fmla="*/ 336257 w 1037297"/>
                  <a:gd name="connsiteY81" fmla="*/ 552184 h 838042"/>
                  <a:gd name="connsiteX82" fmla="*/ 341972 w 1037297"/>
                  <a:gd name="connsiteY82" fmla="*/ 554089 h 838042"/>
                  <a:gd name="connsiteX83" fmla="*/ 353402 w 1037297"/>
                  <a:gd name="connsiteY83" fmla="*/ 561709 h 838042"/>
                  <a:gd name="connsiteX84" fmla="*/ 359117 w 1037297"/>
                  <a:gd name="connsiteY84" fmla="*/ 565519 h 838042"/>
                  <a:gd name="connsiteX85" fmla="*/ 362927 w 1037297"/>
                  <a:gd name="connsiteY85" fmla="*/ 571234 h 838042"/>
                  <a:gd name="connsiteX86" fmla="*/ 368642 w 1037297"/>
                  <a:gd name="connsiteY86" fmla="*/ 582664 h 838042"/>
                  <a:gd name="connsiteX87" fmla="*/ 364832 w 1037297"/>
                  <a:gd name="connsiteY87" fmla="*/ 609334 h 838042"/>
                  <a:gd name="connsiteX88" fmla="*/ 361022 w 1037297"/>
                  <a:gd name="connsiteY88" fmla="*/ 615049 h 838042"/>
                  <a:gd name="connsiteX89" fmla="*/ 359117 w 1037297"/>
                  <a:gd name="connsiteY89" fmla="*/ 620764 h 838042"/>
                  <a:gd name="connsiteX90" fmla="*/ 355307 w 1037297"/>
                  <a:gd name="connsiteY90" fmla="*/ 626479 h 838042"/>
                  <a:gd name="connsiteX91" fmla="*/ 353402 w 1037297"/>
                  <a:gd name="connsiteY91" fmla="*/ 632194 h 838042"/>
                  <a:gd name="connsiteX92" fmla="*/ 349592 w 1037297"/>
                  <a:gd name="connsiteY92" fmla="*/ 637909 h 838042"/>
                  <a:gd name="connsiteX93" fmla="*/ 332447 w 1037297"/>
                  <a:gd name="connsiteY93" fmla="*/ 704584 h 838042"/>
                  <a:gd name="connsiteX94" fmla="*/ 330542 w 1037297"/>
                  <a:gd name="connsiteY94" fmla="*/ 756019 h 838042"/>
                  <a:gd name="connsiteX95" fmla="*/ 332447 w 1037297"/>
                  <a:gd name="connsiteY95" fmla="*/ 780784 h 838042"/>
                  <a:gd name="connsiteX96" fmla="*/ 334352 w 1037297"/>
                  <a:gd name="connsiteY96" fmla="*/ 786499 h 838042"/>
                  <a:gd name="connsiteX97" fmla="*/ 338162 w 1037297"/>
                  <a:gd name="connsiteY97" fmla="*/ 790309 h 838042"/>
                  <a:gd name="connsiteX98" fmla="*/ 366737 w 1037297"/>
                  <a:gd name="connsiteY98" fmla="*/ 836029 h 838042"/>
                  <a:gd name="connsiteX99" fmla="*/ 389597 w 1037297"/>
                  <a:gd name="connsiteY99" fmla="*/ 837934 h 838042"/>
                  <a:gd name="connsiteX100" fmla="*/ 397407 w 1037297"/>
                  <a:gd name="connsiteY100" fmla="*/ 833530 h 838042"/>
                  <a:gd name="connsiteX101" fmla="*/ 402932 w 1037297"/>
                  <a:gd name="connsiteY101" fmla="*/ 784594 h 838042"/>
                  <a:gd name="connsiteX102" fmla="*/ 406742 w 1037297"/>
                  <a:gd name="connsiteY102" fmla="*/ 727444 h 838042"/>
                  <a:gd name="connsiteX103" fmla="*/ 423887 w 1037297"/>
                  <a:gd name="connsiteY103" fmla="*/ 672199 h 838042"/>
                  <a:gd name="connsiteX104" fmla="*/ 429602 w 1037297"/>
                  <a:gd name="connsiteY104" fmla="*/ 658864 h 838042"/>
                  <a:gd name="connsiteX105" fmla="*/ 452462 w 1037297"/>
                  <a:gd name="connsiteY105" fmla="*/ 632194 h 838042"/>
                  <a:gd name="connsiteX106" fmla="*/ 460082 w 1037297"/>
                  <a:gd name="connsiteY106" fmla="*/ 620764 h 838042"/>
                  <a:gd name="connsiteX107" fmla="*/ 509612 w 1037297"/>
                  <a:gd name="connsiteY107" fmla="*/ 582664 h 838042"/>
                  <a:gd name="connsiteX108" fmla="*/ 538187 w 1037297"/>
                  <a:gd name="connsiteY108" fmla="*/ 573139 h 838042"/>
                  <a:gd name="connsiteX109" fmla="*/ 543902 w 1037297"/>
                  <a:gd name="connsiteY109" fmla="*/ 571234 h 838042"/>
                  <a:gd name="connsiteX110" fmla="*/ 549617 w 1037297"/>
                  <a:gd name="connsiteY110" fmla="*/ 569329 h 838042"/>
                  <a:gd name="connsiteX111" fmla="*/ 557237 w 1037297"/>
                  <a:gd name="connsiteY111" fmla="*/ 567424 h 838042"/>
                  <a:gd name="connsiteX112" fmla="*/ 576287 w 1037297"/>
                  <a:gd name="connsiteY112" fmla="*/ 559804 h 838042"/>
                  <a:gd name="connsiteX113" fmla="*/ 587717 w 1037297"/>
                  <a:gd name="connsiteY113" fmla="*/ 555994 h 838042"/>
                  <a:gd name="connsiteX114" fmla="*/ 722972 w 1037297"/>
                  <a:gd name="connsiteY114" fmla="*/ 639814 h 838042"/>
                  <a:gd name="connsiteX115" fmla="*/ 780122 w 1037297"/>
                  <a:gd name="connsiteY115" fmla="*/ 656959 h 838042"/>
                  <a:gd name="connsiteX116" fmla="*/ 791552 w 1037297"/>
                  <a:gd name="connsiteY116" fmla="*/ 651244 h 838042"/>
                  <a:gd name="connsiteX117" fmla="*/ 797267 w 1037297"/>
                  <a:gd name="connsiteY117" fmla="*/ 649339 h 838042"/>
                  <a:gd name="connsiteX118" fmla="*/ 804887 w 1037297"/>
                  <a:gd name="connsiteY118" fmla="*/ 632194 h 838042"/>
                  <a:gd name="connsiteX119" fmla="*/ 802982 w 1037297"/>
                  <a:gd name="connsiteY119" fmla="*/ 607429 h 838042"/>
                  <a:gd name="connsiteX120" fmla="*/ 801077 w 1037297"/>
                  <a:gd name="connsiteY120" fmla="*/ 601714 h 838042"/>
                  <a:gd name="connsiteX121" fmla="*/ 799172 w 1037297"/>
                  <a:gd name="connsiteY121" fmla="*/ 594094 h 838042"/>
                  <a:gd name="connsiteX122" fmla="*/ 785837 w 1037297"/>
                  <a:gd name="connsiteY122" fmla="*/ 576949 h 838042"/>
                  <a:gd name="connsiteX123" fmla="*/ 776312 w 1037297"/>
                  <a:gd name="connsiteY123" fmla="*/ 571234 h 838042"/>
                  <a:gd name="connsiteX124" fmla="*/ 650582 w 1037297"/>
                  <a:gd name="connsiteY124" fmla="*/ 479794 h 838042"/>
                  <a:gd name="connsiteX125" fmla="*/ 646772 w 1037297"/>
                  <a:gd name="connsiteY125" fmla="*/ 462649 h 838042"/>
                  <a:gd name="connsiteX126" fmla="*/ 648677 w 1037297"/>
                  <a:gd name="connsiteY126" fmla="*/ 455029 h 838042"/>
                  <a:gd name="connsiteX127" fmla="*/ 652487 w 1037297"/>
                  <a:gd name="connsiteY127" fmla="*/ 437884 h 838042"/>
                  <a:gd name="connsiteX128" fmla="*/ 656297 w 1037297"/>
                  <a:gd name="connsiteY128" fmla="*/ 432169 h 838042"/>
                  <a:gd name="connsiteX129" fmla="*/ 658202 w 1037297"/>
                  <a:gd name="connsiteY129" fmla="*/ 426454 h 838042"/>
                  <a:gd name="connsiteX130" fmla="*/ 663917 w 1037297"/>
                  <a:gd name="connsiteY130" fmla="*/ 424549 h 838042"/>
                  <a:gd name="connsiteX131" fmla="*/ 673442 w 1037297"/>
                  <a:gd name="connsiteY131" fmla="*/ 413119 h 838042"/>
                  <a:gd name="connsiteX132" fmla="*/ 726782 w 1037297"/>
                  <a:gd name="connsiteY132" fmla="*/ 405499 h 838042"/>
                  <a:gd name="connsiteX133" fmla="*/ 844892 w 1037297"/>
                  <a:gd name="connsiteY133" fmla="*/ 407404 h 838042"/>
                  <a:gd name="connsiteX134" fmla="*/ 873467 w 1037297"/>
                  <a:gd name="connsiteY134" fmla="*/ 409309 h 838042"/>
                  <a:gd name="connsiteX135" fmla="*/ 902042 w 1037297"/>
                  <a:gd name="connsiteY135" fmla="*/ 415024 h 838042"/>
                  <a:gd name="connsiteX136" fmla="*/ 924902 w 1037297"/>
                  <a:gd name="connsiteY136" fmla="*/ 418834 h 838042"/>
                  <a:gd name="connsiteX137" fmla="*/ 953477 w 1037297"/>
                  <a:gd name="connsiteY137" fmla="*/ 424549 h 838042"/>
                  <a:gd name="connsiteX138" fmla="*/ 959192 w 1037297"/>
                  <a:gd name="connsiteY138" fmla="*/ 424549 h 838042"/>
                  <a:gd name="connsiteX139" fmla="*/ 1004912 w 1037297"/>
                  <a:gd name="connsiteY139" fmla="*/ 422644 h 838042"/>
                  <a:gd name="connsiteX140" fmla="*/ 1033487 w 1037297"/>
                  <a:gd name="connsiteY140" fmla="*/ 415024 h 838042"/>
                  <a:gd name="connsiteX141" fmla="*/ 1037297 w 1037297"/>
                  <a:gd name="connsiteY141" fmla="*/ 409309 h 838042"/>
                  <a:gd name="connsiteX142" fmla="*/ 1035392 w 1037297"/>
                  <a:gd name="connsiteY142" fmla="*/ 390259 h 838042"/>
                  <a:gd name="connsiteX143" fmla="*/ 1029677 w 1037297"/>
                  <a:gd name="connsiteY143" fmla="*/ 386449 h 838042"/>
                  <a:gd name="connsiteX144" fmla="*/ 1014437 w 1037297"/>
                  <a:gd name="connsiteY144" fmla="*/ 384544 h 838042"/>
                  <a:gd name="connsiteX145" fmla="*/ 1008722 w 1037297"/>
                  <a:gd name="connsiteY145" fmla="*/ 382639 h 838042"/>
                  <a:gd name="connsiteX146" fmla="*/ 1001102 w 1037297"/>
                  <a:gd name="connsiteY146" fmla="*/ 380734 h 838042"/>
                  <a:gd name="connsiteX147" fmla="*/ 989672 w 1037297"/>
                  <a:gd name="connsiteY147" fmla="*/ 373114 h 838042"/>
                  <a:gd name="connsiteX148" fmla="*/ 978242 w 1037297"/>
                  <a:gd name="connsiteY148" fmla="*/ 369304 h 838042"/>
                  <a:gd name="connsiteX149" fmla="*/ 972527 w 1037297"/>
                  <a:gd name="connsiteY149" fmla="*/ 367399 h 838042"/>
                  <a:gd name="connsiteX150" fmla="*/ 964907 w 1037297"/>
                  <a:gd name="connsiteY150" fmla="*/ 365494 h 838042"/>
                  <a:gd name="connsiteX151" fmla="*/ 959192 w 1037297"/>
                  <a:gd name="connsiteY151" fmla="*/ 363589 h 838042"/>
                  <a:gd name="connsiteX152" fmla="*/ 938237 w 1037297"/>
                  <a:gd name="connsiteY152" fmla="*/ 357874 h 838042"/>
                  <a:gd name="connsiteX153" fmla="*/ 932522 w 1037297"/>
                  <a:gd name="connsiteY153" fmla="*/ 355969 h 838042"/>
                  <a:gd name="connsiteX154" fmla="*/ 827747 w 1037297"/>
                  <a:gd name="connsiteY154" fmla="*/ 357874 h 838042"/>
                  <a:gd name="connsiteX155" fmla="*/ 822032 w 1037297"/>
                  <a:gd name="connsiteY155" fmla="*/ 359779 h 838042"/>
                  <a:gd name="connsiteX156" fmla="*/ 732497 w 1037297"/>
                  <a:gd name="connsiteY156" fmla="*/ 361684 h 838042"/>
                  <a:gd name="connsiteX157" fmla="*/ 719162 w 1037297"/>
                  <a:gd name="connsiteY157" fmla="*/ 365494 h 838042"/>
                  <a:gd name="connsiteX158" fmla="*/ 698207 w 1037297"/>
                  <a:gd name="connsiteY158" fmla="*/ 367399 h 838042"/>
                  <a:gd name="connsiteX159" fmla="*/ 671537 w 1037297"/>
                  <a:gd name="connsiteY159" fmla="*/ 369304 h 838042"/>
                  <a:gd name="connsiteX160" fmla="*/ 671537 w 1037297"/>
                  <a:gd name="connsiteY160" fmla="*/ 369304 h 838042"/>
                  <a:gd name="connsiteX161" fmla="*/ 648677 w 1037297"/>
                  <a:gd name="connsiteY161" fmla="*/ 373114 h 838042"/>
                  <a:gd name="connsiteX162" fmla="*/ 644867 w 1037297"/>
                  <a:gd name="connsiteY162" fmla="*/ 361684 h 838042"/>
                  <a:gd name="connsiteX163" fmla="*/ 642962 w 1037297"/>
                  <a:gd name="connsiteY163" fmla="*/ 355969 h 838042"/>
                  <a:gd name="connsiteX164" fmla="*/ 644867 w 1037297"/>
                  <a:gd name="connsiteY164" fmla="*/ 338824 h 838042"/>
                  <a:gd name="connsiteX165" fmla="*/ 646772 w 1037297"/>
                  <a:gd name="connsiteY165" fmla="*/ 333109 h 838042"/>
                  <a:gd name="connsiteX166" fmla="*/ 663917 w 1037297"/>
                  <a:gd name="connsiteY166" fmla="*/ 323584 h 838042"/>
                  <a:gd name="connsiteX167" fmla="*/ 675347 w 1037297"/>
                  <a:gd name="connsiteY167" fmla="*/ 315964 h 838042"/>
                  <a:gd name="connsiteX168" fmla="*/ 677252 w 1037297"/>
                  <a:gd name="connsiteY168" fmla="*/ 310249 h 838042"/>
                  <a:gd name="connsiteX169" fmla="*/ 682967 w 1037297"/>
                  <a:gd name="connsiteY169" fmla="*/ 308344 h 838042"/>
                  <a:gd name="connsiteX170" fmla="*/ 688682 w 1037297"/>
                  <a:gd name="connsiteY170" fmla="*/ 304534 h 838042"/>
                  <a:gd name="connsiteX171" fmla="*/ 698207 w 1037297"/>
                  <a:gd name="connsiteY171" fmla="*/ 295009 h 838042"/>
                  <a:gd name="connsiteX172" fmla="*/ 707732 w 1037297"/>
                  <a:gd name="connsiteY172" fmla="*/ 283579 h 838042"/>
                  <a:gd name="connsiteX173" fmla="*/ 719162 w 1037297"/>
                  <a:gd name="connsiteY173" fmla="*/ 275959 h 838042"/>
                  <a:gd name="connsiteX174" fmla="*/ 734402 w 1037297"/>
                  <a:gd name="connsiteY174" fmla="*/ 262624 h 838042"/>
                  <a:gd name="connsiteX175" fmla="*/ 743927 w 1037297"/>
                  <a:gd name="connsiteY175" fmla="*/ 251194 h 838042"/>
                  <a:gd name="connsiteX176" fmla="*/ 755357 w 1037297"/>
                  <a:gd name="connsiteY176" fmla="*/ 241669 h 838042"/>
                  <a:gd name="connsiteX177" fmla="*/ 761072 w 1037297"/>
                  <a:gd name="connsiteY177" fmla="*/ 230239 h 838042"/>
                  <a:gd name="connsiteX178" fmla="*/ 762977 w 1037297"/>
                  <a:gd name="connsiteY178" fmla="*/ 224524 h 838042"/>
                  <a:gd name="connsiteX179" fmla="*/ 768692 w 1037297"/>
                  <a:gd name="connsiteY179" fmla="*/ 213094 h 838042"/>
                  <a:gd name="connsiteX180" fmla="*/ 766787 w 1037297"/>
                  <a:gd name="connsiteY180" fmla="*/ 197854 h 838042"/>
                  <a:gd name="connsiteX181" fmla="*/ 761072 w 1037297"/>
                  <a:gd name="connsiteY181" fmla="*/ 195949 h 838042"/>
                  <a:gd name="connsiteX182" fmla="*/ 740117 w 1037297"/>
                  <a:gd name="connsiteY182" fmla="*/ 197854 h 838042"/>
                  <a:gd name="connsiteX183" fmla="*/ 734402 w 1037297"/>
                  <a:gd name="connsiteY183" fmla="*/ 201664 h 838042"/>
                  <a:gd name="connsiteX184" fmla="*/ 722972 w 1037297"/>
                  <a:gd name="connsiteY184" fmla="*/ 205474 h 838042"/>
                  <a:gd name="connsiteX185" fmla="*/ 719162 w 1037297"/>
                  <a:gd name="connsiteY185" fmla="*/ 211189 h 838042"/>
                  <a:gd name="connsiteX186" fmla="*/ 713447 w 1037297"/>
                  <a:gd name="connsiteY186" fmla="*/ 213094 h 838042"/>
                  <a:gd name="connsiteX187" fmla="*/ 707732 w 1037297"/>
                  <a:gd name="connsiteY187" fmla="*/ 216904 h 838042"/>
                  <a:gd name="connsiteX188" fmla="*/ 702017 w 1037297"/>
                  <a:gd name="connsiteY188" fmla="*/ 222619 h 838042"/>
                  <a:gd name="connsiteX189" fmla="*/ 694397 w 1037297"/>
                  <a:gd name="connsiteY189" fmla="*/ 226429 h 838042"/>
                  <a:gd name="connsiteX190" fmla="*/ 652487 w 1037297"/>
                  <a:gd name="connsiteY190" fmla="*/ 255004 h 838042"/>
                  <a:gd name="connsiteX191" fmla="*/ 639152 w 1037297"/>
                  <a:gd name="connsiteY191" fmla="*/ 266434 h 838042"/>
                  <a:gd name="connsiteX192" fmla="*/ 629627 w 1037297"/>
                  <a:gd name="connsiteY192" fmla="*/ 283579 h 838042"/>
                  <a:gd name="connsiteX193" fmla="*/ 604862 w 1037297"/>
                  <a:gd name="connsiteY193" fmla="*/ 289294 h 838042"/>
                  <a:gd name="connsiteX194" fmla="*/ 591527 w 1037297"/>
                  <a:gd name="connsiteY194" fmla="*/ 293104 h 838042"/>
                  <a:gd name="connsiteX195" fmla="*/ 576287 w 1037297"/>
                  <a:gd name="connsiteY195" fmla="*/ 291199 h 838042"/>
                  <a:gd name="connsiteX196" fmla="*/ 564857 w 1037297"/>
                  <a:gd name="connsiteY196" fmla="*/ 287389 h 838042"/>
                  <a:gd name="connsiteX197" fmla="*/ 553427 w 1037297"/>
                  <a:gd name="connsiteY197" fmla="*/ 283579 h 838042"/>
                  <a:gd name="connsiteX198" fmla="*/ 541997 w 1037297"/>
                  <a:gd name="connsiteY198" fmla="*/ 279769 h 838042"/>
                  <a:gd name="connsiteX199" fmla="*/ 536282 w 1037297"/>
                  <a:gd name="connsiteY199" fmla="*/ 277864 h 838042"/>
                  <a:gd name="connsiteX200" fmla="*/ 530567 w 1037297"/>
                  <a:gd name="connsiteY200" fmla="*/ 274054 h 838042"/>
                  <a:gd name="connsiteX201" fmla="*/ 519137 w 1037297"/>
                  <a:gd name="connsiteY201" fmla="*/ 268339 h 838042"/>
                  <a:gd name="connsiteX202" fmla="*/ 511517 w 1037297"/>
                  <a:gd name="connsiteY202" fmla="*/ 256909 h 838042"/>
                  <a:gd name="connsiteX203" fmla="*/ 507707 w 1037297"/>
                  <a:gd name="connsiteY203" fmla="*/ 235954 h 838042"/>
                  <a:gd name="connsiteX204" fmla="*/ 509612 w 1037297"/>
                  <a:gd name="connsiteY204" fmla="*/ 171184 h 838042"/>
                  <a:gd name="connsiteX205" fmla="*/ 508314 w 1037297"/>
                  <a:gd name="connsiteY205" fmla="*/ 73485 h 838042"/>
                  <a:gd name="connsiteX206" fmla="*/ 454116 w 1037297"/>
                  <a:gd name="connsiteY206" fmla="*/ 11248 h 838042"/>
                  <a:gd name="connsiteX207" fmla="*/ 435401 w 1037297"/>
                  <a:gd name="connsiteY207" fmla="*/ 68523 h 838042"/>
                  <a:gd name="connsiteX208" fmla="*/ 427697 w 1037297"/>
                  <a:gd name="connsiteY208" fmla="*/ 137103 h 838042"/>
                  <a:gd name="connsiteX209" fmla="*/ 420077 w 1037297"/>
                  <a:gd name="connsiteY209" fmla="*/ 169279 h 838042"/>
                  <a:gd name="connsiteX210" fmla="*/ 416267 w 1037297"/>
                  <a:gd name="connsiteY210" fmla="*/ 186424 h 838042"/>
                  <a:gd name="connsiteX211" fmla="*/ 420077 w 1037297"/>
                  <a:gd name="connsiteY211" fmla="*/ 207379 h 838042"/>
                  <a:gd name="connsiteX212" fmla="*/ 423887 w 1037297"/>
                  <a:gd name="connsiteY212" fmla="*/ 213094 h 838042"/>
                  <a:gd name="connsiteX213" fmla="*/ 427697 w 1037297"/>
                  <a:gd name="connsiteY213" fmla="*/ 224524 h 838042"/>
                  <a:gd name="connsiteX214" fmla="*/ 425792 w 1037297"/>
                  <a:gd name="connsiteY214" fmla="*/ 251194 h 838042"/>
                  <a:gd name="connsiteX215" fmla="*/ 420077 w 1037297"/>
                  <a:gd name="connsiteY215" fmla="*/ 253099 h 838042"/>
                  <a:gd name="connsiteX216" fmla="*/ 414362 w 1037297"/>
                  <a:gd name="connsiteY216" fmla="*/ 256909 h 838042"/>
                  <a:gd name="connsiteX217" fmla="*/ 423887 w 1037297"/>
                  <a:gd name="connsiteY217" fmla="*/ 253099 h 838042"/>
                  <a:gd name="connsiteX0" fmla="*/ 423887 w 1037297"/>
                  <a:gd name="connsiteY0" fmla="*/ 253099 h 838042"/>
                  <a:gd name="connsiteX1" fmla="*/ 423887 w 1037297"/>
                  <a:gd name="connsiteY1" fmla="*/ 253099 h 838042"/>
                  <a:gd name="connsiteX2" fmla="*/ 397217 w 1037297"/>
                  <a:gd name="connsiteY2" fmla="*/ 262624 h 838042"/>
                  <a:gd name="connsiteX3" fmla="*/ 389597 w 1037297"/>
                  <a:gd name="connsiteY3" fmla="*/ 264529 h 838042"/>
                  <a:gd name="connsiteX4" fmla="*/ 359117 w 1037297"/>
                  <a:gd name="connsiteY4" fmla="*/ 266434 h 838042"/>
                  <a:gd name="connsiteX5" fmla="*/ 353402 w 1037297"/>
                  <a:gd name="connsiteY5" fmla="*/ 270244 h 838042"/>
                  <a:gd name="connsiteX6" fmla="*/ 341972 w 1037297"/>
                  <a:gd name="connsiteY6" fmla="*/ 279769 h 838042"/>
                  <a:gd name="connsiteX7" fmla="*/ 330542 w 1037297"/>
                  <a:gd name="connsiteY7" fmla="*/ 283579 h 838042"/>
                  <a:gd name="connsiteX8" fmla="*/ 315302 w 1037297"/>
                  <a:gd name="connsiteY8" fmla="*/ 289294 h 838042"/>
                  <a:gd name="connsiteX9" fmla="*/ 267677 w 1037297"/>
                  <a:gd name="connsiteY9" fmla="*/ 285484 h 838042"/>
                  <a:gd name="connsiteX10" fmla="*/ 256247 w 1037297"/>
                  <a:gd name="connsiteY10" fmla="*/ 281674 h 838042"/>
                  <a:gd name="connsiteX11" fmla="*/ 244817 w 1037297"/>
                  <a:gd name="connsiteY11" fmla="*/ 277864 h 838042"/>
                  <a:gd name="connsiteX12" fmla="*/ 239102 w 1037297"/>
                  <a:gd name="connsiteY12" fmla="*/ 275959 h 838042"/>
                  <a:gd name="connsiteX13" fmla="*/ 233387 w 1037297"/>
                  <a:gd name="connsiteY13" fmla="*/ 274054 h 838042"/>
                  <a:gd name="connsiteX14" fmla="*/ 221957 w 1037297"/>
                  <a:gd name="connsiteY14" fmla="*/ 272149 h 838042"/>
                  <a:gd name="connsiteX15" fmla="*/ 216242 w 1037297"/>
                  <a:gd name="connsiteY15" fmla="*/ 270244 h 838042"/>
                  <a:gd name="connsiteX16" fmla="*/ 208622 w 1037297"/>
                  <a:gd name="connsiteY16" fmla="*/ 268339 h 838042"/>
                  <a:gd name="connsiteX17" fmla="*/ 197192 w 1037297"/>
                  <a:gd name="connsiteY17" fmla="*/ 264529 h 838042"/>
                  <a:gd name="connsiteX18" fmla="*/ 191477 w 1037297"/>
                  <a:gd name="connsiteY18" fmla="*/ 262624 h 838042"/>
                  <a:gd name="connsiteX19" fmla="*/ 183857 w 1037297"/>
                  <a:gd name="connsiteY19" fmla="*/ 260719 h 838042"/>
                  <a:gd name="connsiteX20" fmla="*/ 172427 w 1037297"/>
                  <a:gd name="connsiteY20" fmla="*/ 255004 h 838042"/>
                  <a:gd name="connsiteX21" fmla="*/ 166712 w 1037297"/>
                  <a:gd name="connsiteY21" fmla="*/ 251194 h 838042"/>
                  <a:gd name="connsiteX22" fmla="*/ 159092 w 1037297"/>
                  <a:gd name="connsiteY22" fmla="*/ 239764 h 838042"/>
                  <a:gd name="connsiteX23" fmla="*/ 147662 w 1037297"/>
                  <a:gd name="connsiteY23" fmla="*/ 235954 h 838042"/>
                  <a:gd name="connsiteX24" fmla="*/ 141947 w 1037297"/>
                  <a:gd name="connsiteY24" fmla="*/ 232144 h 838042"/>
                  <a:gd name="connsiteX25" fmla="*/ 136232 w 1037297"/>
                  <a:gd name="connsiteY25" fmla="*/ 230239 h 838042"/>
                  <a:gd name="connsiteX26" fmla="*/ 119087 w 1037297"/>
                  <a:gd name="connsiteY26" fmla="*/ 226429 h 838042"/>
                  <a:gd name="connsiteX27" fmla="*/ 113372 w 1037297"/>
                  <a:gd name="connsiteY27" fmla="*/ 220714 h 838042"/>
                  <a:gd name="connsiteX28" fmla="*/ 103847 w 1037297"/>
                  <a:gd name="connsiteY28" fmla="*/ 203569 h 838042"/>
                  <a:gd name="connsiteX29" fmla="*/ 86702 w 1037297"/>
                  <a:gd name="connsiteY29" fmla="*/ 195949 h 838042"/>
                  <a:gd name="connsiteX30" fmla="*/ 80987 w 1037297"/>
                  <a:gd name="connsiteY30" fmla="*/ 194044 h 838042"/>
                  <a:gd name="connsiteX31" fmla="*/ 61937 w 1037297"/>
                  <a:gd name="connsiteY31" fmla="*/ 197854 h 838042"/>
                  <a:gd name="connsiteX32" fmla="*/ 56222 w 1037297"/>
                  <a:gd name="connsiteY32" fmla="*/ 201664 h 838042"/>
                  <a:gd name="connsiteX33" fmla="*/ 52412 w 1037297"/>
                  <a:gd name="connsiteY33" fmla="*/ 207379 h 838042"/>
                  <a:gd name="connsiteX34" fmla="*/ 48602 w 1037297"/>
                  <a:gd name="connsiteY34" fmla="*/ 218809 h 838042"/>
                  <a:gd name="connsiteX35" fmla="*/ 52412 w 1037297"/>
                  <a:gd name="connsiteY35" fmla="*/ 256909 h 838042"/>
                  <a:gd name="connsiteX36" fmla="*/ 56222 w 1037297"/>
                  <a:gd name="connsiteY36" fmla="*/ 262624 h 838042"/>
                  <a:gd name="connsiteX37" fmla="*/ 61937 w 1037297"/>
                  <a:gd name="connsiteY37" fmla="*/ 266434 h 838042"/>
                  <a:gd name="connsiteX38" fmla="*/ 65747 w 1037297"/>
                  <a:gd name="connsiteY38" fmla="*/ 272149 h 838042"/>
                  <a:gd name="connsiteX39" fmla="*/ 82892 w 1037297"/>
                  <a:gd name="connsiteY39" fmla="*/ 281674 h 838042"/>
                  <a:gd name="connsiteX40" fmla="*/ 105752 w 1037297"/>
                  <a:gd name="connsiteY40" fmla="*/ 283579 h 838042"/>
                  <a:gd name="connsiteX41" fmla="*/ 126707 w 1037297"/>
                  <a:gd name="connsiteY41" fmla="*/ 289294 h 838042"/>
                  <a:gd name="connsiteX42" fmla="*/ 132422 w 1037297"/>
                  <a:gd name="connsiteY42" fmla="*/ 291199 h 838042"/>
                  <a:gd name="connsiteX43" fmla="*/ 138137 w 1037297"/>
                  <a:gd name="connsiteY43" fmla="*/ 296914 h 838042"/>
                  <a:gd name="connsiteX44" fmla="*/ 145757 w 1037297"/>
                  <a:gd name="connsiteY44" fmla="*/ 298819 h 838042"/>
                  <a:gd name="connsiteX45" fmla="*/ 168617 w 1037297"/>
                  <a:gd name="connsiteY45" fmla="*/ 302629 h 838042"/>
                  <a:gd name="connsiteX46" fmla="*/ 193382 w 1037297"/>
                  <a:gd name="connsiteY46" fmla="*/ 308344 h 838042"/>
                  <a:gd name="connsiteX47" fmla="*/ 210527 w 1037297"/>
                  <a:gd name="connsiteY47" fmla="*/ 314059 h 838042"/>
                  <a:gd name="connsiteX48" fmla="*/ 216242 w 1037297"/>
                  <a:gd name="connsiteY48" fmla="*/ 315964 h 838042"/>
                  <a:gd name="connsiteX49" fmla="*/ 231482 w 1037297"/>
                  <a:gd name="connsiteY49" fmla="*/ 319774 h 838042"/>
                  <a:gd name="connsiteX50" fmla="*/ 250532 w 1037297"/>
                  <a:gd name="connsiteY50" fmla="*/ 325489 h 838042"/>
                  <a:gd name="connsiteX51" fmla="*/ 256247 w 1037297"/>
                  <a:gd name="connsiteY51" fmla="*/ 329299 h 838042"/>
                  <a:gd name="connsiteX52" fmla="*/ 269582 w 1037297"/>
                  <a:gd name="connsiteY52" fmla="*/ 344539 h 838042"/>
                  <a:gd name="connsiteX53" fmla="*/ 275297 w 1037297"/>
                  <a:gd name="connsiteY53" fmla="*/ 363589 h 838042"/>
                  <a:gd name="connsiteX54" fmla="*/ 277202 w 1037297"/>
                  <a:gd name="connsiteY54" fmla="*/ 369304 h 838042"/>
                  <a:gd name="connsiteX55" fmla="*/ 279107 w 1037297"/>
                  <a:gd name="connsiteY55" fmla="*/ 375019 h 838042"/>
                  <a:gd name="connsiteX56" fmla="*/ 281012 w 1037297"/>
                  <a:gd name="connsiteY56" fmla="*/ 399784 h 838042"/>
                  <a:gd name="connsiteX57" fmla="*/ 282917 w 1037297"/>
                  <a:gd name="connsiteY57" fmla="*/ 405499 h 838042"/>
                  <a:gd name="connsiteX58" fmla="*/ 281012 w 1037297"/>
                  <a:gd name="connsiteY58" fmla="*/ 424549 h 838042"/>
                  <a:gd name="connsiteX59" fmla="*/ 279107 w 1037297"/>
                  <a:gd name="connsiteY59" fmla="*/ 434074 h 838042"/>
                  <a:gd name="connsiteX60" fmla="*/ 265772 w 1037297"/>
                  <a:gd name="connsiteY60" fmla="*/ 447409 h 838042"/>
                  <a:gd name="connsiteX61" fmla="*/ 254342 w 1037297"/>
                  <a:gd name="connsiteY61" fmla="*/ 455029 h 838042"/>
                  <a:gd name="connsiteX62" fmla="*/ 242912 w 1037297"/>
                  <a:gd name="connsiteY62" fmla="*/ 458839 h 838042"/>
                  <a:gd name="connsiteX63" fmla="*/ 128612 w 1037297"/>
                  <a:gd name="connsiteY63" fmla="*/ 458839 h 838042"/>
                  <a:gd name="connsiteX64" fmla="*/ 122897 w 1037297"/>
                  <a:gd name="connsiteY64" fmla="*/ 460744 h 838042"/>
                  <a:gd name="connsiteX65" fmla="*/ 107657 w 1037297"/>
                  <a:gd name="connsiteY65" fmla="*/ 462649 h 838042"/>
                  <a:gd name="connsiteX66" fmla="*/ 90512 w 1037297"/>
                  <a:gd name="connsiteY66" fmla="*/ 468364 h 838042"/>
                  <a:gd name="connsiteX67" fmla="*/ 84797 w 1037297"/>
                  <a:gd name="connsiteY67" fmla="*/ 470269 h 838042"/>
                  <a:gd name="connsiteX68" fmla="*/ 79082 w 1037297"/>
                  <a:gd name="connsiteY68" fmla="*/ 474079 h 838042"/>
                  <a:gd name="connsiteX69" fmla="*/ 67652 w 1037297"/>
                  <a:gd name="connsiteY69" fmla="*/ 475984 h 838042"/>
                  <a:gd name="connsiteX70" fmla="*/ 29552 w 1037297"/>
                  <a:gd name="connsiteY70" fmla="*/ 477889 h 838042"/>
                  <a:gd name="connsiteX71" fmla="*/ 18122 w 1037297"/>
                  <a:gd name="connsiteY71" fmla="*/ 483604 h 838042"/>
                  <a:gd name="connsiteX72" fmla="*/ 8597 w 1037297"/>
                  <a:gd name="connsiteY72" fmla="*/ 493129 h 838042"/>
                  <a:gd name="connsiteX73" fmla="*/ 6692 w 1037297"/>
                  <a:gd name="connsiteY73" fmla="*/ 498844 h 838042"/>
                  <a:gd name="connsiteX74" fmla="*/ 2882 w 1037297"/>
                  <a:gd name="connsiteY74" fmla="*/ 504559 h 838042"/>
                  <a:gd name="connsiteX75" fmla="*/ 14312 w 1037297"/>
                  <a:gd name="connsiteY75" fmla="*/ 540754 h 838042"/>
                  <a:gd name="connsiteX76" fmla="*/ 147662 w 1037297"/>
                  <a:gd name="connsiteY76" fmla="*/ 540754 h 838042"/>
                  <a:gd name="connsiteX77" fmla="*/ 155282 w 1037297"/>
                  <a:gd name="connsiteY77" fmla="*/ 538849 h 838042"/>
                  <a:gd name="connsiteX78" fmla="*/ 305777 w 1037297"/>
                  <a:gd name="connsiteY78" fmla="*/ 533134 h 838042"/>
                  <a:gd name="connsiteX79" fmla="*/ 321017 w 1037297"/>
                  <a:gd name="connsiteY79" fmla="*/ 540754 h 838042"/>
                  <a:gd name="connsiteX80" fmla="*/ 332447 w 1037297"/>
                  <a:gd name="connsiteY80" fmla="*/ 546469 h 838042"/>
                  <a:gd name="connsiteX81" fmla="*/ 336257 w 1037297"/>
                  <a:gd name="connsiteY81" fmla="*/ 552184 h 838042"/>
                  <a:gd name="connsiteX82" fmla="*/ 341972 w 1037297"/>
                  <a:gd name="connsiteY82" fmla="*/ 554089 h 838042"/>
                  <a:gd name="connsiteX83" fmla="*/ 353402 w 1037297"/>
                  <a:gd name="connsiteY83" fmla="*/ 561709 h 838042"/>
                  <a:gd name="connsiteX84" fmla="*/ 359117 w 1037297"/>
                  <a:gd name="connsiteY84" fmla="*/ 565519 h 838042"/>
                  <a:gd name="connsiteX85" fmla="*/ 362927 w 1037297"/>
                  <a:gd name="connsiteY85" fmla="*/ 571234 h 838042"/>
                  <a:gd name="connsiteX86" fmla="*/ 368642 w 1037297"/>
                  <a:gd name="connsiteY86" fmla="*/ 582664 h 838042"/>
                  <a:gd name="connsiteX87" fmla="*/ 364832 w 1037297"/>
                  <a:gd name="connsiteY87" fmla="*/ 609334 h 838042"/>
                  <a:gd name="connsiteX88" fmla="*/ 361022 w 1037297"/>
                  <a:gd name="connsiteY88" fmla="*/ 615049 h 838042"/>
                  <a:gd name="connsiteX89" fmla="*/ 359117 w 1037297"/>
                  <a:gd name="connsiteY89" fmla="*/ 620764 h 838042"/>
                  <a:gd name="connsiteX90" fmla="*/ 355307 w 1037297"/>
                  <a:gd name="connsiteY90" fmla="*/ 626479 h 838042"/>
                  <a:gd name="connsiteX91" fmla="*/ 353402 w 1037297"/>
                  <a:gd name="connsiteY91" fmla="*/ 632194 h 838042"/>
                  <a:gd name="connsiteX92" fmla="*/ 349592 w 1037297"/>
                  <a:gd name="connsiteY92" fmla="*/ 637909 h 838042"/>
                  <a:gd name="connsiteX93" fmla="*/ 332447 w 1037297"/>
                  <a:gd name="connsiteY93" fmla="*/ 704584 h 838042"/>
                  <a:gd name="connsiteX94" fmla="*/ 330542 w 1037297"/>
                  <a:gd name="connsiteY94" fmla="*/ 756019 h 838042"/>
                  <a:gd name="connsiteX95" fmla="*/ 332447 w 1037297"/>
                  <a:gd name="connsiteY95" fmla="*/ 780784 h 838042"/>
                  <a:gd name="connsiteX96" fmla="*/ 334352 w 1037297"/>
                  <a:gd name="connsiteY96" fmla="*/ 786499 h 838042"/>
                  <a:gd name="connsiteX97" fmla="*/ 338162 w 1037297"/>
                  <a:gd name="connsiteY97" fmla="*/ 790309 h 838042"/>
                  <a:gd name="connsiteX98" fmla="*/ 366737 w 1037297"/>
                  <a:gd name="connsiteY98" fmla="*/ 836029 h 838042"/>
                  <a:gd name="connsiteX99" fmla="*/ 389597 w 1037297"/>
                  <a:gd name="connsiteY99" fmla="*/ 837934 h 838042"/>
                  <a:gd name="connsiteX100" fmla="*/ 397407 w 1037297"/>
                  <a:gd name="connsiteY100" fmla="*/ 833530 h 838042"/>
                  <a:gd name="connsiteX101" fmla="*/ 402932 w 1037297"/>
                  <a:gd name="connsiteY101" fmla="*/ 784594 h 838042"/>
                  <a:gd name="connsiteX102" fmla="*/ 406742 w 1037297"/>
                  <a:gd name="connsiteY102" fmla="*/ 727444 h 838042"/>
                  <a:gd name="connsiteX103" fmla="*/ 423887 w 1037297"/>
                  <a:gd name="connsiteY103" fmla="*/ 672199 h 838042"/>
                  <a:gd name="connsiteX104" fmla="*/ 429602 w 1037297"/>
                  <a:gd name="connsiteY104" fmla="*/ 658864 h 838042"/>
                  <a:gd name="connsiteX105" fmla="*/ 452462 w 1037297"/>
                  <a:gd name="connsiteY105" fmla="*/ 632194 h 838042"/>
                  <a:gd name="connsiteX106" fmla="*/ 464289 w 1037297"/>
                  <a:gd name="connsiteY106" fmla="*/ 600072 h 838042"/>
                  <a:gd name="connsiteX107" fmla="*/ 509612 w 1037297"/>
                  <a:gd name="connsiteY107" fmla="*/ 582664 h 838042"/>
                  <a:gd name="connsiteX108" fmla="*/ 538187 w 1037297"/>
                  <a:gd name="connsiteY108" fmla="*/ 573139 h 838042"/>
                  <a:gd name="connsiteX109" fmla="*/ 543902 w 1037297"/>
                  <a:gd name="connsiteY109" fmla="*/ 571234 h 838042"/>
                  <a:gd name="connsiteX110" fmla="*/ 549617 w 1037297"/>
                  <a:gd name="connsiteY110" fmla="*/ 569329 h 838042"/>
                  <a:gd name="connsiteX111" fmla="*/ 557237 w 1037297"/>
                  <a:gd name="connsiteY111" fmla="*/ 567424 h 838042"/>
                  <a:gd name="connsiteX112" fmla="*/ 576287 w 1037297"/>
                  <a:gd name="connsiteY112" fmla="*/ 559804 h 838042"/>
                  <a:gd name="connsiteX113" fmla="*/ 587717 w 1037297"/>
                  <a:gd name="connsiteY113" fmla="*/ 555994 h 838042"/>
                  <a:gd name="connsiteX114" fmla="*/ 722972 w 1037297"/>
                  <a:gd name="connsiteY114" fmla="*/ 639814 h 838042"/>
                  <a:gd name="connsiteX115" fmla="*/ 780122 w 1037297"/>
                  <a:gd name="connsiteY115" fmla="*/ 656959 h 838042"/>
                  <a:gd name="connsiteX116" fmla="*/ 791552 w 1037297"/>
                  <a:gd name="connsiteY116" fmla="*/ 651244 h 838042"/>
                  <a:gd name="connsiteX117" fmla="*/ 797267 w 1037297"/>
                  <a:gd name="connsiteY117" fmla="*/ 649339 h 838042"/>
                  <a:gd name="connsiteX118" fmla="*/ 804887 w 1037297"/>
                  <a:gd name="connsiteY118" fmla="*/ 632194 h 838042"/>
                  <a:gd name="connsiteX119" fmla="*/ 802982 w 1037297"/>
                  <a:gd name="connsiteY119" fmla="*/ 607429 h 838042"/>
                  <a:gd name="connsiteX120" fmla="*/ 801077 w 1037297"/>
                  <a:gd name="connsiteY120" fmla="*/ 601714 h 838042"/>
                  <a:gd name="connsiteX121" fmla="*/ 799172 w 1037297"/>
                  <a:gd name="connsiteY121" fmla="*/ 594094 h 838042"/>
                  <a:gd name="connsiteX122" fmla="*/ 785837 w 1037297"/>
                  <a:gd name="connsiteY122" fmla="*/ 576949 h 838042"/>
                  <a:gd name="connsiteX123" fmla="*/ 776312 w 1037297"/>
                  <a:gd name="connsiteY123" fmla="*/ 571234 h 838042"/>
                  <a:gd name="connsiteX124" fmla="*/ 650582 w 1037297"/>
                  <a:gd name="connsiteY124" fmla="*/ 479794 h 838042"/>
                  <a:gd name="connsiteX125" fmla="*/ 646772 w 1037297"/>
                  <a:gd name="connsiteY125" fmla="*/ 462649 h 838042"/>
                  <a:gd name="connsiteX126" fmla="*/ 648677 w 1037297"/>
                  <a:gd name="connsiteY126" fmla="*/ 455029 h 838042"/>
                  <a:gd name="connsiteX127" fmla="*/ 652487 w 1037297"/>
                  <a:gd name="connsiteY127" fmla="*/ 437884 h 838042"/>
                  <a:gd name="connsiteX128" fmla="*/ 656297 w 1037297"/>
                  <a:gd name="connsiteY128" fmla="*/ 432169 h 838042"/>
                  <a:gd name="connsiteX129" fmla="*/ 658202 w 1037297"/>
                  <a:gd name="connsiteY129" fmla="*/ 426454 h 838042"/>
                  <a:gd name="connsiteX130" fmla="*/ 663917 w 1037297"/>
                  <a:gd name="connsiteY130" fmla="*/ 424549 h 838042"/>
                  <a:gd name="connsiteX131" fmla="*/ 673442 w 1037297"/>
                  <a:gd name="connsiteY131" fmla="*/ 413119 h 838042"/>
                  <a:gd name="connsiteX132" fmla="*/ 726782 w 1037297"/>
                  <a:gd name="connsiteY132" fmla="*/ 405499 h 838042"/>
                  <a:gd name="connsiteX133" fmla="*/ 844892 w 1037297"/>
                  <a:gd name="connsiteY133" fmla="*/ 407404 h 838042"/>
                  <a:gd name="connsiteX134" fmla="*/ 873467 w 1037297"/>
                  <a:gd name="connsiteY134" fmla="*/ 409309 h 838042"/>
                  <a:gd name="connsiteX135" fmla="*/ 902042 w 1037297"/>
                  <a:gd name="connsiteY135" fmla="*/ 415024 h 838042"/>
                  <a:gd name="connsiteX136" fmla="*/ 924902 w 1037297"/>
                  <a:gd name="connsiteY136" fmla="*/ 418834 h 838042"/>
                  <a:gd name="connsiteX137" fmla="*/ 953477 w 1037297"/>
                  <a:gd name="connsiteY137" fmla="*/ 424549 h 838042"/>
                  <a:gd name="connsiteX138" fmla="*/ 959192 w 1037297"/>
                  <a:gd name="connsiteY138" fmla="*/ 424549 h 838042"/>
                  <a:gd name="connsiteX139" fmla="*/ 1004912 w 1037297"/>
                  <a:gd name="connsiteY139" fmla="*/ 422644 h 838042"/>
                  <a:gd name="connsiteX140" fmla="*/ 1033487 w 1037297"/>
                  <a:gd name="connsiteY140" fmla="*/ 415024 h 838042"/>
                  <a:gd name="connsiteX141" fmla="*/ 1037297 w 1037297"/>
                  <a:gd name="connsiteY141" fmla="*/ 409309 h 838042"/>
                  <a:gd name="connsiteX142" fmla="*/ 1035392 w 1037297"/>
                  <a:gd name="connsiteY142" fmla="*/ 390259 h 838042"/>
                  <a:gd name="connsiteX143" fmla="*/ 1029677 w 1037297"/>
                  <a:gd name="connsiteY143" fmla="*/ 386449 h 838042"/>
                  <a:gd name="connsiteX144" fmla="*/ 1014437 w 1037297"/>
                  <a:gd name="connsiteY144" fmla="*/ 384544 h 838042"/>
                  <a:gd name="connsiteX145" fmla="*/ 1008722 w 1037297"/>
                  <a:gd name="connsiteY145" fmla="*/ 382639 h 838042"/>
                  <a:gd name="connsiteX146" fmla="*/ 1001102 w 1037297"/>
                  <a:gd name="connsiteY146" fmla="*/ 380734 h 838042"/>
                  <a:gd name="connsiteX147" fmla="*/ 989672 w 1037297"/>
                  <a:gd name="connsiteY147" fmla="*/ 373114 h 838042"/>
                  <a:gd name="connsiteX148" fmla="*/ 978242 w 1037297"/>
                  <a:gd name="connsiteY148" fmla="*/ 369304 h 838042"/>
                  <a:gd name="connsiteX149" fmla="*/ 972527 w 1037297"/>
                  <a:gd name="connsiteY149" fmla="*/ 367399 h 838042"/>
                  <a:gd name="connsiteX150" fmla="*/ 964907 w 1037297"/>
                  <a:gd name="connsiteY150" fmla="*/ 365494 h 838042"/>
                  <a:gd name="connsiteX151" fmla="*/ 959192 w 1037297"/>
                  <a:gd name="connsiteY151" fmla="*/ 363589 h 838042"/>
                  <a:gd name="connsiteX152" fmla="*/ 938237 w 1037297"/>
                  <a:gd name="connsiteY152" fmla="*/ 357874 h 838042"/>
                  <a:gd name="connsiteX153" fmla="*/ 932522 w 1037297"/>
                  <a:gd name="connsiteY153" fmla="*/ 355969 h 838042"/>
                  <a:gd name="connsiteX154" fmla="*/ 827747 w 1037297"/>
                  <a:gd name="connsiteY154" fmla="*/ 357874 h 838042"/>
                  <a:gd name="connsiteX155" fmla="*/ 822032 w 1037297"/>
                  <a:gd name="connsiteY155" fmla="*/ 359779 h 838042"/>
                  <a:gd name="connsiteX156" fmla="*/ 732497 w 1037297"/>
                  <a:gd name="connsiteY156" fmla="*/ 361684 h 838042"/>
                  <a:gd name="connsiteX157" fmla="*/ 719162 w 1037297"/>
                  <a:gd name="connsiteY157" fmla="*/ 365494 h 838042"/>
                  <a:gd name="connsiteX158" fmla="*/ 698207 w 1037297"/>
                  <a:gd name="connsiteY158" fmla="*/ 367399 h 838042"/>
                  <a:gd name="connsiteX159" fmla="*/ 671537 w 1037297"/>
                  <a:gd name="connsiteY159" fmla="*/ 369304 h 838042"/>
                  <a:gd name="connsiteX160" fmla="*/ 671537 w 1037297"/>
                  <a:gd name="connsiteY160" fmla="*/ 369304 h 838042"/>
                  <a:gd name="connsiteX161" fmla="*/ 648677 w 1037297"/>
                  <a:gd name="connsiteY161" fmla="*/ 373114 h 838042"/>
                  <a:gd name="connsiteX162" fmla="*/ 644867 w 1037297"/>
                  <a:gd name="connsiteY162" fmla="*/ 361684 h 838042"/>
                  <a:gd name="connsiteX163" fmla="*/ 642962 w 1037297"/>
                  <a:gd name="connsiteY163" fmla="*/ 355969 h 838042"/>
                  <a:gd name="connsiteX164" fmla="*/ 644867 w 1037297"/>
                  <a:gd name="connsiteY164" fmla="*/ 338824 h 838042"/>
                  <a:gd name="connsiteX165" fmla="*/ 646772 w 1037297"/>
                  <a:gd name="connsiteY165" fmla="*/ 333109 h 838042"/>
                  <a:gd name="connsiteX166" fmla="*/ 663917 w 1037297"/>
                  <a:gd name="connsiteY166" fmla="*/ 323584 h 838042"/>
                  <a:gd name="connsiteX167" fmla="*/ 675347 w 1037297"/>
                  <a:gd name="connsiteY167" fmla="*/ 315964 h 838042"/>
                  <a:gd name="connsiteX168" fmla="*/ 677252 w 1037297"/>
                  <a:gd name="connsiteY168" fmla="*/ 310249 h 838042"/>
                  <a:gd name="connsiteX169" fmla="*/ 682967 w 1037297"/>
                  <a:gd name="connsiteY169" fmla="*/ 308344 h 838042"/>
                  <a:gd name="connsiteX170" fmla="*/ 688682 w 1037297"/>
                  <a:gd name="connsiteY170" fmla="*/ 304534 h 838042"/>
                  <a:gd name="connsiteX171" fmla="*/ 698207 w 1037297"/>
                  <a:gd name="connsiteY171" fmla="*/ 295009 h 838042"/>
                  <a:gd name="connsiteX172" fmla="*/ 707732 w 1037297"/>
                  <a:gd name="connsiteY172" fmla="*/ 283579 h 838042"/>
                  <a:gd name="connsiteX173" fmla="*/ 719162 w 1037297"/>
                  <a:gd name="connsiteY173" fmla="*/ 275959 h 838042"/>
                  <a:gd name="connsiteX174" fmla="*/ 734402 w 1037297"/>
                  <a:gd name="connsiteY174" fmla="*/ 262624 h 838042"/>
                  <a:gd name="connsiteX175" fmla="*/ 743927 w 1037297"/>
                  <a:gd name="connsiteY175" fmla="*/ 251194 h 838042"/>
                  <a:gd name="connsiteX176" fmla="*/ 755357 w 1037297"/>
                  <a:gd name="connsiteY176" fmla="*/ 241669 h 838042"/>
                  <a:gd name="connsiteX177" fmla="*/ 761072 w 1037297"/>
                  <a:gd name="connsiteY177" fmla="*/ 230239 h 838042"/>
                  <a:gd name="connsiteX178" fmla="*/ 762977 w 1037297"/>
                  <a:gd name="connsiteY178" fmla="*/ 224524 h 838042"/>
                  <a:gd name="connsiteX179" fmla="*/ 768692 w 1037297"/>
                  <a:gd name="connsiteY179" fmla="*/ 213094 h 838042"/>
                  <a:gd name="connsiteX180" fmla="*/ 766787 w 1037297"/>
                  <a:gd name="connsiteY180" fmla="*/ 197854 h 838042"/>
                  <a:gd name="connsiteX181" fmla="*/ 761072 w 1037297"/>
                  <a:gd name="connsiteY181" fmla="*/ 195949 h 838042"/>
                  <a:gd name="connsiteX182" fmla="*/ 740117 w 1037297"/>
                  <a:gd name="connsiteY182" fmla="*/ 197854 h 838042"/>
                  <a:gd name="connsiteX183" fmla="*/ 734402 w 1037297"/>
                  <a:gd name="connsiteY183" fmla="*/ 201664 h 838042"/>
                  <a:gd name="connsiteX184" fmla="*/ 722972 w 1037297"/>
                  <a:gd name="connsiteY184" fmla="*/ 205474 h 838042"/>
                  <a:gd name="connsiteX185" fmla="*/ 719162 w 1037297"/>
                  <a:gd name="connsiteY185" fmla="*/ 211189 h 838042"/>
                  <a:gd name="connsiteX186" fmla="*/ 713447 w 1037297"/>
                  <a:gd name="connsiteY186" fmla="*/ 213094 h 838042"/>
                  <a:gd name="connsiteX187" fmla="*/ 707732 w 1037297"/>
                  <a:gd name="connsiteY187" fmla="*/ 216904 h 838042"/>
                  <a:gd name="connsiteX188" fmla="*/ 702017 w 1037297"/>
                  <a:gd name="connsiteY188" fmla="*/ 222619 h 838042"/>
                  <a:gd name="connsiteX189" fmla="*/ 694397 w 1037297"/>
                  <a:gd name="connsiteY189" fmla="*/ 226429 h 838042"/>
                  <a:gd name="connsiteX190" fmla="*/ 652487 w 1037297"/>
                  <a:gd name="connsiteY190" fmla="*/ 255004 h 838042"/>
                  <a:gd name="connsiteX191" fmla="*/ 639152 w 1037297"/>
                  <a:gd name="connsiteY191" fmla="*/ 266434 h 838042"/>
                  <a:gd name="connsiteX192" fmla="*/ 629627 w 1037297"/>
                  <a:gd name="connsiteY192" fmla="*/ 283579 h 838042"/>
                  <a:gd name="connsiteX193" fmla="*/ 604862 w 1037297"/>
                  <a:gd name="connsiteY193" fmla="*/ 289294 h 838042"/>
                  <a:gd name="connsiteX194" fmla="*/ 591527 w 1037297"/>
                  <a:gd name="connsiteY194" fmla="*/ 293104 h 838042"/>
                  <a:gd name="connsiteX195" fmla="*/ 576287 w 1037297"/>
                  <a:gd name="connsiteY195" fmla="*/ 291199 h 838042"/>
                  <a:gd name="connsiteX196" fmla="*/ 564857 w 1037297"/>
                  <a:gd name="connsiteY196" fmla="*/ 287389 h 838042"/>
                  <a:gd name="connsiteX197" fmla="*/ 553427 w 1037297"/>
                  <a:gd name="connsiteY197" fmla="*/ 283579 h 838042"/>
                  <a:gd name="connsiteX198" fmla="*/ 541997 w 1037297"/>
                  <a:gd name="connsiteY198" fmla="*/ 279769 h 838042"/>
                  <a:gd name="connsiteX199" fmla="*/ 536282 w 1037297"/>
                  <a:gd name="connsiteY199" fmla="*/ 277864 h 838042"/>
                  <a:gd name="connsiteX200" fmla="*/ 530567 w 1037297"/>
                  <a:gd name="connsiteY200" fmla="*/ 274054 h 838042"/>
                  <a:gd name="connsiteX201" fmla="*/ 519137 w 1037297"/>
                  <a:gd name="connsiteY201" fmla="*/ 268339 h 838042"/>
                  <a:gd name="connsiteX202" fmla="*/ 511517 w 1037297"/>
                  <a:gd name="connsiteY202" fmla="*/ 256909 h 838042"/>
                  <a:gd name="connsiteX203" fmla="*/ 507707 w 1037297"/>
                  <a:gd name="connsiteY203" fmla="*/ 235954 h 838042"/>
                  <a:gd name="connsiteX204" fmla="*/ 509612 w 1037297"/>
                  <a:gd name="connsiteY204" fmla="*/ 171184 h 838042"/>
                  <a:gd name="connsiteX205" fmla="*/ 508314 w 1037297"/>
                  <a:gd name="connsiteY205" fmla="*/ 73485 h 838042"/>
                  <a:gd name="connsiteX206" fmla="*/ 454116 w 1037297"/>
                  <a:gd name="connsiteY206" fmla="*/ 11248 h 838042"/>
                  <a:gd name="connsiteX207" fmla="*/ 435401 w 1037297"/>
                  <a:gd name="connsiteY207" fmla="*/ 68523 h 838042"/>
                  <a:gd name="connsiteX208" fmla="*/ 427697 w 1037297"/>
                  <a:gd name="connsiteY208" fmla="*/ 137103 h 838042"/>
                  <a:gd name="connsiteX209" fmla="*/ 420077 w 1037297"/>
                  <a:gd name="connsiteY209" fmla="*/ 169279 h 838042"/>
                  <a:gd name="connsiteX210" fmla="*/ 416267 w 1037297"/>
                  <a:gd name="connsiteY210" fmla="*/ 186424 h 838042"/>
                  <a:gd name="connsiteX211" fmla="*/ 420077 w 1037297"/>
                  <a:gd name="connsiteY211" fmla="*/ 207379 h 838042"/>
                  <a:gd name="connsiteX212" fmla="*/ 423887 w 1037297"/>
                  <a:gd name="connsiteY212" fmla="*/ 213094 h 838042"/>
                  <a:gd name="connsiteX213" fmla="*/ 427697 w 1037297"/>
                  <a:gd name="connsiteY213" fmla="*/ 224524 h 838042"/>
                  <a:gd name="connsiteX214" fmla="*/ 425792 w 1037297"/>
                  <a:gd name="connsiteY214" fmla="*/ 251194 h 838042"/>
                  <a:gd name="connsiteX215" fmla="*/ 420077 w 1037297"/>
                  <a:gd name="connsiteY215" fmla="*/ 253099 h 838042"/>
                  <a:gd name="connsiteX216" fmla="*/ 414362 w 1037297"/>
                  <a:gd name="connsiteY216" fmla="*/ 256909 h 838042"/>
                  <a:gd name="connsiteX217" fmla="*/ 423887 w 1037297"/>
                  <a:gd name="connsiteY217" fmla="*/ 253099 h 838042"/>
                  <a:gd name="connsiteX0" fmla="*/ 423887 w 1037297"/>
                  <a:gd name="connsiteY0" fmla="*/ 253099 h 838042"/>
                  <a:gd name="connsiteX1" fmla="*/ 423887 w 1037297"/>
                  <a:gd name="connsiteY1" fmla="*/ 253099 h 838042"/>
                  <a:gd name="connsiteX2" fmla="*/ 397217 w 1037297"/>
                  <a:gd name="connsiteY2" fmla="*/ 262624 h 838042"/>
                  <a:gd name="connsiteX3" fmla="*/ 389597 w 1037297"/>
                  <a:gd name="connsiteY3" fmla="*/ 264529 h 838042"/>
                  <a:gd name="connsiteX4" fmla="*/ 359117 w 1037297"/>
                  <a:gd name="connsiteY4" fmla="*/ 266434 h 838042"/>
                  <a:gd name="connsiteX5" fmla="*/ 353402 w 1037297"/>
                  <a:gd name="connsiteY5" fmla="*/ 270244 h 838042"/>
                  <a:gd name="connsiteX6" fmla="*/ 341972 w 1037297"/>
                  <a:gd name="connsiteY6" fmla="*/ 279769 h 838042"/>
                  <a:gd name="connsiteX7" fmla="*/ 330542 w 1037297"/>
                  <a:gd name="connsiteY7" fmla="*/ 283579 h 838042"/>
                  <a:gd name="connsiteX8" fmla="*/ 315302 w 1037297"/>
                  <a:gd name="connsiteY8" fmla="*/ 289294 h 838042"/>
                  <a:gd name="connsiteX9" fmla="*/ 267677 w 1037297"/>
                  <a:gd name="connsiteY9" fmla="*/ 285484 h 838042"/>
                  <a:gd name="connsiteX10" fmla="*/ 256247 w 1037297"/>
                  <a:gd name="connsiteY10" fmla="*/ 281674 h 838042"/>
                  <a:gd name="connsiteX11" fmla="*/ 244817 w 1037297"/>
                  <a:gd name="connsiteY11" fmla="*/ 277864 h 838042"/>
                  <a:gd name="connsiteX12" fmla="*/ 239102 w 1037297"/>
                  <a:gd name="connsiteY12" fmla="*/ 275959 h 838042"/>
                  <a:gd name="connsiteX13" fmla="*/ 233387 w 1037297"/>
                  <a:gd name="connsiteY13" fmla="*/ 274054 h 838042"/>
                  <a:gd name="connsiteX14" fmla="*/ 221957 w 1037297"/>
                  <a:gd name="connsiteY14" fmla="*/ 272149 h 838042"/>
                  <a:gd name="connsiteX15" fmla="*/ 216242 w 1037297"/>
                  <a:gd name="connsiteY15" fmla="*/ 270244 h 838042"/>
                  <a:gd name="connsiteX16" fmla="*/ 208622 w 1037297"/>
                  <a:gd name="connsiteY16" fmla="*/ 268339 h 838042"/>
                  <a:gd name="connsiteX17" fmla="*/ 197192 w 1037297"/>
                  <a:gd name="connsiteY17" fmla="*/ 264529 h 838042"/>
                  <a:gd name="connsiteX18" fmla="*/ 191477 w 1037297"/>
                  <a:gd name="connsiteY18" fmla="*/ 262624 h 838042"/>
                  <a:gd name="connsiteX19" fmla="*/ 183857 w 1037297"/>
                  <a:gd name="connsiteY19" fmla="*/ 260719 h 838042"/>
                  <a:gd name="connsiteX20" fmla="*/ 172427 w 1037297"/>
                  <a:gd name="connsiteY20" fmla="*/ 255004 h 838042"/>
                  <a:gd name="connsiteX21" fmla="*/ 166712 w 1037297"/>
                  <a:gd name="connsiteY21" fmla="*/ 251194 h 838042"/>
                  <a:gd name="connsiteX22" fmla="*/ 159092 w 1037297"/>
                  <a:gd name="connsiteY22" fmla="*/ 239764 h 838042"/>
                  <a:gd name="connsiteX23" fmla="*/ 147662 w 1037297"/>
                  <a:gd name="connsiteY23" fmla="*/ 235954 h 838042"/>
                  <a:gd name="connsiteX24" fmla="*/ 141947 w 1037297"/>
                  <a:gd name="connsiteY24" fmla="*/ 232144 h 838042"/>
                  <a:gd name="connsiteX25" fmla="*/ 136232 w 1037297"/>
                  <a:gd name="connsiteY25" fmla="*/ 230239 h 838042"/>
                  <a:gd name="connsiteX26" fmla="*/ 119087 w 1037297"/>
                  <a:gd name="connsiteY26" fmla="*/ 226429 h 838042"/>
                  <a:gd name="connsiteX27" fmla="*/ 113372 w 1037297"/>
                  <a:gd name="connsiteY27" fmla="*/ 220714 h 838042"/>
                  <a:gd name="connsiteX28" fmla="*/ 103847 w 1037297"/>
                  <a:gd name="connsiteY28" fmla="*/ 203569 h 838042"/>
                  <a:gd name="connsiteX29" fmla="*/ 86702 w 1037297"/>
                  <a:gd name="connsiteY29" fmla="*/ 195949 h 838042"/>
                  <a:gd name="connsiteX30" fmla="*/ 80987 w 1037297"/>
                  <a:gd name="connsiteY30" fmla="*/ 194044 h 838042"/>
                  <a:gd name="connsiteX31" fmla="*/ 61937 w 1037297"/>
                  <a:gd name="connsiteY31" fmla="*/ 197854 h 838042"/>
                  <a:gd name="connsiteX32" fmla="*/ 56222 w 1037297"/>
                  <a:gd name="connsiteY32" fmla="*/ 201664 h 838042"/>
                  <a:gd name="connsiteX33" fmla="*/ 52412 w 1037297"/>
                  <a:gd name="connsiteY33" fmla="*/ 207379 h 838042"/>
                  <a:gd name="connsiteX34" fmla="*/ 48602 w 1037297"/>
                  <a:gd name="connsiteY34" fmla="*/ 218809 h 838042"/>
                  <a:gd name="connsiteX35" fmla="*/ 52412 w 1037297"/>
                  <a:gd name="connsiteY35" fmla="*/ 256909 h 838042"/>
                  <a:gd name="connsiteX36" fmla="*/ 56222 w 1037297"/>
                  <a:gd name="connsiteY36" fmla="*/ 262624 h 838042"/>
                  <a:gd name="connsiteX37" fmla="*/ 61937 w 1037297"/>
                  <a:gd name="connsiteY37" fmla="*/ 266434 h 838042"/>
                  <a:gd name="connsiteX38" fmla="*/ 65747 w 1037297"/>
                  <a:gd name="connsiteY38" fmla="*/ 272149 h 838042"/>
                  <a:gd name="connsiteX39" fmla="*/ 82892 w 1037297"/>
                  <a:gd name="connsiteY39" fmla="*/ 281674 h 838042"/>
                  <a:gd name="connsiteX40" fmla="*/ 105752 w 1037297"/>
                  <a:gd name="connsiteY40" fmla="*/ 283579 h 838042"/>
                  <a:gd name="connsiteX41" fmla="*/ 126707 w 1037297"/>
                  <a:gd name="connsiteY41" fmla="*/ 289294 h 838042"/>
                  <a:gd name="connsiteX42" fmla="*/ 132422 w 1037297"/>
                  <a:gd name="connsiteY42" fmla="*/ 291199 h 838042"/>
                  <a:gd name="connsiteX43" fmla="*/ 138137 w 1037297"/>
                  <a:gd name="connsiteY43" fmla="*/ 296914 h 838042"/>
                  <a:gd name="connsiteX44" fmla="*/ 145757 w 1037297"/>
                  <a:gd name="connsiteY44" fmla="*/ 298819 h 838042"/>
                  <a:gd name="connsiteX45" fmla="*/ 168617 w 1037297"/>
                  <a:gd name="connsiteY45" fmla="*/ 302629 h 838042"/>
                  <a:gd name="connsiteX46" fmla="*/ 193382 w 1037297"/>
                  <a:gd name="connsiteY46" fmla="*/ 308344 h 838042"/>
                  <a:gd name="connsiteX47" fmla="*/ 210527 w 1037297"/>
                  <a:gd name="connsiteY47" fmla="*/ 314059 h 838042"/>
                  <a:gd name="connsiteX48" fmla="*/ 216242 w 1037297"/>
                  <a:gd name="connsiteY48" fmla="*/ 315964 h 838042"/>
                  <a:gd name="connsiteX49" fmla="*/ 231482 w 1037297"/>
                  <a:gd name="connsiteY49" fmla="*/ 319774 h 838042"/>
                  <a:gd name="connsiteX50" fmla="*/ 250532 w 1037297"/>
                  <a:gd name="connsiteY50" fmla="*/ 325489 h 838042"/>
                  <a:gd name="connsiteX51" fmla="*/ 256247 w 1037297"/>
                  <a:gd name="connsiteY51" fmla="*/ 329299 h 838042"/>
                  <a:gd name="connsiteX52" fmla="*/ 269582 w 1037297"/>
                  <a:gd name="connsiteY52" fmla="*/ 344539 h 838042"/>
                  <a:gd name="connsiteX53" fmla="*/ 275297 w 1037297"/>
                  <a:gd name="connsiteY53" fmla="*/ 363589 h 838042"/>
                  <a:gd name="connsiteX54" fmla="*/ 277202 w 1037297"/>
                  <a:gd name="connsiteY54" fmla="*/ 369304 h 838042"/>
                  <a:gd name="connsiteX55" fmla="*/ 279107 w 1037297"/>
                  <a:gd name="connsiteY55" fmla="*/ 375019 h 838042"/>
                  <a:gd name="connsiteX56" fmla="*/ 281012 w 1037297"/>
                  <a:gd name="connsiteY56" fmla="*/ 399784 h 838042"/>
                  <a:gd name="connsiteX57" fmla="*/ 282917 w 1037297"/>
                  <a:gd name="connsiteY57" fmla="*/ 405499 h 838042"/>
                  <a:gd name="connsiteX58" fmla="*/ 281012 w 1037297"/>
                  <a:gd name="connsiteY58" fmla="*/ 424549 h 838042"/>
                  <a:gd name="connsiteX59" fmla="*/ 279107 w 1037297"/>
                  <a:gd name="connsiteY59" fmla="*/ 434074 h 838042"/>
                  <a:gd name="connsiteX60" fmla="*/ 265772 w 1037297"/>
                  <a:gd name="connsiteY60" fmla="*/ 447409 h 838042"/>
                  <a:gd name="connsiteX61" fmla="*/ 254342 w 1037297"/>
                  <a:gd name="connsiteY61" fmla="*/ 455029 h 838042"/>
                  <a:gd name="connsiteX62" fmla="*/ 242912 w 1037297"/>
                  <a:gd name="connsiteY62" fmla="*/ 458839 h 838042"/>
                  <a:gd name="connsiteX63" fmla="*/ 128612 w 1037297"/>
                  <a:gd name="connsiteY63" fmla="*/ 458839 h 838042"/>
                  <a:gd name="connsiteX64" fmla="*/ 122897 w 1037297"/>
                  <a:gd name="connsiteY64" fmla="*/ 460744 h 838042"/>
                  <a:gd name="connsiteX65" fmla="*/ 107657 w 1037297"/>
                  <a:gd name="connsiteY65" fmla="*/ 462649 h 838042"/>
                  <a:gd name="connsiteX66" fmla="*/ 90512 w 1037297"/>
                  <a:gd name="connsiteY66" fmla="*/ 468364 h 838042"/>
                  <a:gd name="connsiteX67" fmla="*/ 84797 w 1037297"/>
                  <a:gd name="connsiteY67" fmla="*/ 470269 h 838042"/>
                  <a:gd name="connsiteX68" fmla="*/ 79082 w 1037297"/>
                  <a:gd name="connsiteY68" fmla="*/ 474079 h 838042"/>
                  <a:gd name="connsiteX69" fmla="*/ 67652 w 1037297"/>
                  <a:gd name="connsiteY69" fmla="*/ 475984 h 838042"/>
                  <a:gd name="connsiteX70" fmla="*/ 29552 w 1037297"/>
                  <a:gd name="connsiteY70" fmla="*/ 477889 h 838042"/>
                  <a:gd name="connsiteX71" fmla="*/ 18122 w 1037297"/>
                  <a:gd name="connsiteY71" fmla="*/ 483604 h 838042"/>
                  <a:gd name="connsiteX72" fmla="*/ 8597 w 1037297"/>
                  <a:gd name="connsiteY72" fmla="*/ 493129 h 838042"/>
                  <a:gd name="connsiteX73" fmla="*/ 6692 w 1037297"/>
                  <a:gd name="connsiteY73" fmla="*/ 498844 h 838042"/>
                  <a:gd name="connsiteX74" fmla="*/ 2882 w 1037297"/>
                  <a:gd name="connsiteY74" fmla="*/ 504559 h 838042"/>
                  <a:gd name="connsiteX75" fmla="*/ 14312 w 1037297"/>
                  <a:gd name="connsiteY75" fmla="*/ 540754 h 838042"/>
                  <a:gd name="connsiteX76" fmla="*/ 147662 w 1037297"/>
                  <a:gd name="connsiteY76" fmla="*/ 540754 h 838042"/>
                  <a:gd name="connsiteX77" fmla="*/ 155282 w 1037297"/>
                  <a:gd name="connsiteY77" fmla="*/ 538849 h 838042"/>
                  <a:gd name="connsiteX78" fmla="*/ 305777 w 1037297"/>
                  <a:gd name="connsiteY78" fmla="*/ 533134 h 838042"/>
                  <a:gd name="connsiteX79" fmla="*/ 321017 w 1037297"/>
                  <a:gd name="connsiteY79" fmla="*/ 540754 h 838042"/>
                  <a:gd name="connsiteX80" fmla="*/ 332447 w 1037297"/>
                  <a:gd name="connsiteY80" fmla="*/ 546469 h 838042"/>
                  <a:gd name="connsiteX81" fmla="*/ 336257 w 1037297"/>
                  <a:gd name="connsiteY81" fmla="*/ 552184 h 838042"/>
                  <a:gd name="connsiteX82" fmla="*/ 341972 w 1037297"/>
                  <a:gd name="connsiteY82" fmla="*/ 554089 h 838042"/>
                  <a:gd name="connsiteX83" fmla="*/ 353402 w 1037297"/>
                  <a:gd name="connsiteY83" fmla="*/ 561709 h 838042"/>
                  <a:gd name="connsiteX84" fmla="*/ 359117 w 1037297"/>
                  <a:gd name="connsiteY84" fmla="*/ 565519 h 838042"/>
                  <a:gd name="connsiteX85" fmla="*/ 362927 w 1037297"/>
                  <a:gd name="connsiteY85" fmla="*/ 571234 h 838042"/>
                  <a:gd name="connsiteX86" fmla="*/ 368642 w 1037297"/>
                  <a:gd name="connsiteY86" fmla="*/ 582664 h 838042"/>
                  <a:gd name="connsiteX87" fmla="*/ 364832 w 1037297"/>
                  <a:gd name="connsiteY87" fmla="*/ 609334 h 838042"/>
                  <a:gd name="connsiteX88" fmla="*/ 361022 w 1037297"/>
                  <a:gd name="connsiteY88" fmla="*/ 615049 h 838042"/>
                  <a:gd name="connsiteX89" fmla="*/ 359117 w 1037297"/>
                  <a:gd name="connsiteY89" fmla="*/ 620764 h 838042"/>
                  <a:gd name="connsiteX90" fmla="*/ 355307 w 1037297"/>
                  <a:gd name="connsiteY90" fmla="*/ 626479 h 838042"/>
                  <a:gd name="connsiteX91" fmla="*/ 353402 w 1037297"/>
                  <a:gd name="connsiteY91" fmla="*/ 632194 h 838042"/>
                  <a:gd name="connsiteX92" fmla="*/ 349592 w 1037297"/>
                  <a:gd name="connsiteY92" fmla="*/ 637909 h 838042"/>
                  <a:gd name="connsiteX93" fmla="*/ 332447 w 1037297"/>
                  <a:gd name="connsiteY93" fmla="*/ 704584 h 838042"/>
                  <a:gd name="connsiteX94" fmla="*/ 330542 w 1037297"/>
                  <a:gd name="connsiteY94" fmla="*/ 756019 h 838042"/>
                  <a:gd name="connsiteX95" fmla="*/ 332447 w 1037297"/>
                  <a:gd name="connsiteY95" fmla="*/ 780784 h 838042"/>
                  <a:gd name="connsiteX96" fmla="*/ 334352 w 1037297"/>
                  <a:gd name="connsiteY96" fmla="*/ 786499 h 838042"/>
                  <a:gd name="connsiteX97" fmla="*/ 338162 w 1037297"/>
                  <a:gd name="connsiteY97" fmla="*/ 790309 h 838042"/>
                  <a:gd name="connsiteX98" fmla="*/ 366737 w 1037297"/>
                  <a:gd name="connsiteY98" fmla="*/ 836029 h 838042"/>
                  <a:gd name="connsiteX99" fmla="*/ 389597 w 1037297"/>
                  <a:gd name="connsiteY99" fmla="*/ 837934 h 838042"/>
                  <a:gd name="connsiteX100" fmla="*/ 397407 w 1037297"/>
                  <a:gd name="connsiteY100" fmla="*/ 833530 h 838042"/>
                  <a:gd name="connsiteX101" fmla="*/ 402932 w 1037297"/>
                  <a:gd name="connsiteY101" fmla="*/ 784594 h 838042"/>
                  <a:gd name="connsiteX102" fmla="*/ 406742 w 1037297"/>
                  <a:gd name="connsiteY102" fmla="*/ 727444 h 838042"/>
                  <a:gd name="connsiteX103" fmla="*/ 423887 w 1037297"/>
                  <a:gd name="connsiteY103" fmla="*/ 672199 h 838042"/>
                  <a:gd name="connsiteX104" fmla="*/ 429602 w 1037297"/>
                  <a:gd name="connsiteY104" fmla="*/ 658864 h 838042"/>
                  <a:gd name="connsiteX105" fmla="*/ 444084 w 1037297"/>
                  <a:gd name="connsiteY105" fmla="*/ 626947 h 838042"/>
                  <a:gd name="connsiteX106" fmla="*/ 464289 w 1037297"/>
                  <a:gd name="connsiteY106" fmla="*/ 600072 h 838042"/>
                  <a:gd name="connsiteX107" fmla="*/ 509612 w 1037297"/>
                  <a:gd name="connsiteY107" fmla="*/ 582664 h 838042"/>
                  <a:gd name="connsiteX108" fmla="*/ 538187 w 1037297"/>
                  <a:gd name="connsiteY108" fmla="*/ 573139 h 838042"/>
                  <a:gd name="connsiteX109" fmla="*/ 543902 w 1037297"/>
                  <a:gd name="connsiteY109" fmla="*/ 571234 h 838042"/>
                  <a:gd name="connsiteX110" fmla="*/ 549617 w 1037297"/>
                  <a:gd name="connsiteY110" fmla="*/ 569329 h 838042"/>
                  <a:gd name="connsiteX111" fmla="*/ 557237 w 1037297"/>
                  <a:gd name="connsiteY111" fmla="*/ 567424 h 838042"/>
                  <a:gd name="connsiteX112" fmla="*/ 576287 w 1037297"/>
                  <a:gd name="connsiteY112" fmla="*/ 559804 h 838042"/>
                  <a:gd name="connsiteX113" fmla="*/ 587717 w 1037297"/>
                  <a:gd name="connsiteY113" fmla="*/ 555994 h 838042"/>
                  <a:gd name="connsiteX114" fmla="*/ 722972 w 1037297"/>
                  <a:gd name="connsiteY114" fmla="*/ 639814 h 838042"/>
                  <a:gd name="connsiteX115" fmla="*/ 780122 w 1037297"/>
                  <a:gd name="connsiteY115" fmla="*/ 656959 h 838042"/>
                  <a:gd name="connsiteX116" fmla="*/ 791552 w 1037297"/>
                  <a:gd name="connsiteY116" fmla="*/ 651244 h 838042"/>
                  <a:gd name="connsiteX117" fmla="*/ 797267 w 1037297"/>
                  <a:gd name="connsiteY117" fmla="*/ 649339 h 838042"/>
                  <a:gd name="connsiteX118" fmla="*/ 804887 w 1037297"/>
                  <a:gd name="connsiteY118" fmla="*/ 632194 h 838042"/>
                  <a:gd name="connsiteX119" fmla="*/ 802982 w 1037297"/>
                  <a:gd name="connsiteY119" fmla="*/ 607429 h 838042"/>
                  <a:gd name="connsiteX120" fmla="*/ 801077 w 1037297"/>
                  <a:gd name="connsiteY120" fmla="*/ 601714 h 838042"/>
                  <a:gd name="connsiteX121" fmla="*/ 799172 w 1037297"/>
                  <a:gd name="connsiteY121" fmla="*/ 594094 h 838042"/>
                  <a:gd name="connsiteX122" fmla="*/ 785837 w 1037297"/>
                  <a:gd name="connsiteY122" fmla="*/ 576949 h 838042"/>
                  <a:gd name="connsiteX123" fmla="*/ 776312 w 1037297"/>
                  <a:gd name="connsiteY123" fmla="*/ 571234 h 838042"/>
                  <a:gd name="connsiteX124" fmla="*/ 650582 w 1037297"/>
                  <a:gd name="connsiteY124" fmla="*/ 479794 h 838042"/>
                  <a:gd name="connsiteX125" fmla="*/ 646772 w 1037297"/>
                  <a:gd name="connsiteY125" fmla="*/ 462649 h 838042"/>
                  <a:gd name="connsiteX126" fmla="*/ 648677 w 1037297"/>
                  <a:gd name="connsiteY126" fmla="*/ 455029 h 838042"/>
                  <a:gd name="connsiteX127" fmla="*/ 652487 w 1037297"/>
                  <a:gd name="connsiteY127" fmla="*/ 437884 h 838042"/>
                  <a:gd name="connsiteX128" fmla="*/ 656297 w 1037297"/>
                  <a:gd name="connsiteY128" fmla="*/ 432169 h 838042"/>
                  <a:gd name="connsiteX129" fmla="*/ 658202 w 1037297"/>
                  <a:gd name="connsiteY129" fmla="*/ 426454 h 838042"/>
                  <a:gd name="connsiteX130" fmla="*/ 663917 w 1037297"/>
                  <a:gd name="connsiteY130" fmla="*/ 424549 h 838042"/>
                  <a:gd name="connsiteX131" fmla="*/ 673442 w 1037297"/>
                  <a:gd name="connsiteY131" fmla="*/ 413119 h 838042"/>
                  <a:gd name="connsiteX132" fmla="*/ 726782 w 1037297"/>
                  <a:gd name="connsiteY132" fmla="*/ 405499 h 838042"/>
                  <a:gd name="connsiteX133" fmla="*/ 844892 w 1037297"/>
                  <a:gd name="connsiteY133" fmla="*/ 407404 h 838042"/>
                  <a:gd name="connsiteX134" fmla="*/ 873467 w 1037297"/>
                  <a:gd name="connsiteY134" fmla="*/ 409309 h 838042"/>
                  <a:gd name="connsiteX135" fmla="*/ 902042 w 1037297"/>
                  <a:gd name="connsiteY135" fmla="*/ 415024 h 838042"/>
                  <a:gd name="connsiteX136" fmla="*/ 924902 w 1037297"/>
                  <a:gd name="connsiteY136" fmla="*/ 418834 h 838042"/>
                  <a:gd name="connsiteX137" fmla="*/ 953477 w 1037297"/>
                  <a:gd name="connsiteY137" fmla="*/ 424549 h 838042"/>
                  <a:gd name="connsiteX138" fmla="*/ 959192 w 1037297"/>
                  <a:gd name="connsiteY138" fmla="*/ 424549 h 838042"/>
                  <a:gd name="connsiteX139" fmla="*/ 1004912 w 1037297"/>
                  <a:gd name="connsiteY139" fmla="*/ 422644 h 838042"/>
                  <a:gd name="connsiteX140" fmla="*/ 1033487 w 1037297"/>
                  <a:gd name="connsiteY140" fmla="*/ 415024 h 838042"/>
                  <a:gd name="connsiteX141" fmla="*/ 1037297 w 1037297"/>
                  <a:gd name="connsiteY141" fmla="*/ 409309 h 838042"/>
                  <a:gd name="connsiteX142" fmla="*/ 1035392 w 1037297"/>
                  <a:gd name="connsiteY142" fmla="*/ 390259 h 838042"/>
                  <a:gd name="connsiteX143" fmla="*/ 1029677 w 1037297"/>
                  <a:gd name="connsiteY143" fmla="*/ 386449 h 838042"/>
                  <a:gd name="connsiteX144" fmla="*/ 1014437 w 1037297"/>
                  <a:gd name="connsiteY144" fmla="*/ 384544 h 838042"/>
                  <a:gd name="connsiteX145" fmla="*/ 1008722 w 1037297"/>
                  <a:gd name="connsiteY145" fmla="*/ 382639 h 838042"/>
                  <a:gd name="connsiteX146" fmla="*/ 1001102 w 1037297"/>
                  <a:gd name="connsiteY146" fmla="*/ 380734 h 838042"/>
                  <a:gd name="connsiteX147" fmla="*/ 989672 w 1037297"/>
                  <a:gd name="connsiteY147" fmla="*/ 373114 h 838042"/>
                  <a:gd name="connsiteX148" fmla="*/ 978242 w 1037297"/>
                  <a:gd name="connsiteY148" fmla="*/ 369304 h 838042"/>
                  <a:gd name="connsiteX149" fmla="*/ 972527 w 1037297"/>
                  <a:gd name="connsiteY149" fmla="*/ 367399 h 838042"/>
                  <a:gd name="connsiteX150" fmla="*/ 964907 w 1037297"/>
                  <a:gd name="connsiteY150" fmla="*/ 365494 h 838042"/>
                  <a:gd name="connsiteX151" fmla="*/ 959192 w 1037297"/>
                  <a:gd name="connsiteY151" fmla="*/ 363589 h 838042"/>
                  <a:gd name="connsiteX152" fmla="*/ 938237 w 1037297"/>
                  <a:gd name="connsiteY152" fmla="*/ 357874 h 838042"/>
                  <a:gd name="connsiteX153" fmla="*/ 932522 w 1037297"/>
                  <a:gd name="connsiteY153" fmla="*/ 355969 h 838042"/>
                  <a:gd name="connsiteX154" fmla="*/ 827747 w 1037297"/>
                  <a:gd name="connsiteY154" fmla="*/ 357874 h 838042"/>
                  <a:gd name="connsiteX155" fmla="*/ 822032 w 1037297"/>
                  <a:gd name="connsiteY155" fmla="*/ 359779 h 838042"/>
                  <a:gd name="connsiteX156" fmla="*/ 732497 w 1037297"/>
                  <a:gd name="connsiteY156" fmla="*/ 361684 h 838042"/>
                  <a:gd name="connsiteX157" fmla="*/ 719162 w 1037297"/>
                  <a:gd name="connsiteY157" fmla="*/ 365494 h 838042"/>
                  <a:gd name="connsiteX158" fmla="*/ 698207 w 1037297"/>
                  <a:gd name="connsiteY158" fmla="*/ 367399 h 838042"/>
                  <a:gd name="connsiteX159" fmla="*/ 671537 w 1037297"/>
                  <a:gd name="connsiteY159" fmla="*/ 369304 h 838042"/>
                  <a:gd name="connsiteX160" fmla="*/ 671537 w 1037297"/>
                  <a:gd name="connsiteY160" fmla="*/ 369304 h 838042"/>
                  <a:gd name="connsiteX161" fmla="*/ 648677 w 1037297"/>
                  <a:gd name="connsiteY161" fmla="*/ 373114 h 838042"/>
                  <a:gd name="connsiteX162" fmla="*/ 644867 w 1037297"/>
                  <a:gd name="connsiteY162" fmla="*/ 361684 h 838042"/>
                  <a:gd name="connsiteX163" fmla="*/ 642962 w 1037297"/>
                  <a:gd name="connsiteY163" fmla="*/ 355969 h 838042"/>
                  <a:gd name="connsiteX164" fmla="*/ 644867 w 1037297"/>
                  <a:gd name="connsiteY164" fmla="*/ 338824 h 838042"/>
                  <a:gd name="connsiteX165" fmla="*/ 646772 w 1037297"/>
                  <a:gd name="connsiteY165" fmla="*/ 333109 h 838042"/>
                  <a:gd name="connsiteX166" fmla="*/ 663917 w 1037297"/>
                  <a:gd name="connsiteY166" fmla="*/ 323584 h 838042"/>
                  <a:gd name="connsiteX167" fmla="*/ 675347 w 1037297"/>
                  <a:gd name="connsiteY167" fmla="*/ 315964 h 838042"/>
                  <a:gd name="connsiteX168" fmla="*/ 677252 w 1037297"/>
                  <a:gd name="connsiteY168" fmla="*/ 310249 h 838042"/>
                  <a:gd name="connsiteX169" fmla="*/ 682967 w 1037297"/>
                  <a:gd name="connsiteY169" fmla="*/ 308344 h 838042"/>
                  <a:gd name="connsiteX170" fmla="*/ 688682 w 1037297"/>
                  <a:gd name="connsiteY170" fmla="*/ 304534 h 838042"/>
                  <a:gd name="connsiteX171" fmla="*/ 698207 w 1037297"/>
                  <a:gd name="connsiteY171" fmla="*/ 295009 h 838042"/>
                  <a:gd name="connsiteX172" fmla="*/ 707732 w 1037297"/>
                  <a:gd name="connsiteY172" fmla="*/ 283579 h 838042"/>
                  <a:gd name="connsiteX173" fmla="*/ 719162 w 1037297"/>
                  <a:gd name="connsiteY173" fmla="*/ 275959 h 838042"/>
                  <a:gd name="connsiteX174" fmla="*/ 734402 w 1037297"/>
                  <a:gd name="connsiteY174" fmla="*/ 262624 h 838042"/>
                  <a:gd name="connsiteX175" fmla="*/ 743927 w 1037297"/>
                  <a:gd name="connsiteY175" fmla="*/ 251194 h 838042"/>
                  <a:gd name="connsiteX176" fmla="*/ 755357 w 1037297"/>
                  <a:gd name="connsiteY176" fmla="*/ 241669 h 838042"/>
                  <a:gd name="connsiteX177" fmla="*/ 761072 w 1037297"/>
                  <a:gd name="connsiteY177" fmla="*/ 230239 h 838042"/>
                  <a:gd name="connsiteX178" fmla="*/ 762977 w 1037297"/>
                  <a:gd name="connsiteY178" fmla="*/ 224524 h 838042"/>
                  <a:gd name="connsiteX179" fmla="*/ 768692 w 1037297"/>
                  <a:gd name="connsiteY179" fmla="*/ 213094 h 838042"/>
                  <a:gd name="connsiteX180" fmla="*/ 766787 w 1037297"/>
                  <a:gd name="connsiteY180" fmla="*/ 197854 h 838042"/>
                  <a:gd name="connsiteX181" fmla="*/ 761072 w 1037297"/>
                  <a:gd name="connsiteY181" fmla="*/ 195949 h 838042"/>
                  <a:gd name="connsiteX182" fmla="*/ 740117 w 1037297"/>
                  <a:gd name="connsiteY182" fmla="*/ 197854 h 838042"/>
                  <a:gd name="connsiteX183" fmla="*/ 734402 w 1037297"/>
                  <a:gd name="connsiteY183" fmla="*/ 201664 h 838042"/>
                  <a:gd name="connsiteX184" fmla="*/ 722972 w 1037297"/>
                  <a:gd name="connsiteY184" fmla="*/ 205474 h 838042"/>
                  <a:gd name="connsiteX185" fmla="*/ 719162 w 1037297"/>
                  <a:gd name="connsiteY185" fmla="*/ 211189 h 838042"/>
                  <a:gd name="connsiteX186" fmla="*/ 713447 w 1037297"/>
                  <a:gd name="connsiteY186" fmla="*/ 213094 h 838042"/>
                  <a:gd name="connsiteX187" fmla="*/ 707732 w 1037297"/>
                  <a:gd name="connsiteY187" fmla="*/ 216904 h 838042"/>
                  <a:gd name="connsiteX188" fmla="*/ 702017 w 1037297"/>
                  <a:gd name="connsiteY188" fmla="*/ 222619 h 838042"/>
                  <a:gd name="connsiteX189" fmla="*/ 694397 w 1037297"/>
                  <a:gd name="connsiteY189" fmla="*/ 226429 h 838042"/>
                  <a:gd name="connsiteX190" fmla="*/ 652487 w 1037297"/>
                  <a:gd name="connsiteY190" fmla="*/ 255004 h 838042"/>
                  <a:gd name="connsiteX191" fmla="*/ 639152 w 1037297"/>
                  <a:gd name="connsiteY191" fmla="*/ 266434 h 838042"/>
                  <a:gd name="connsiteX192" fmla="*/ 629627 w 1037297"/>
                  <a:gd name="connsiteY192" fmla="*/ 283579 h 838042"/>
                  <a:gd name="connsiteX193" fmla="*/ 604862 w 1037297"/>
                  <a:gd name="connsiteY193" fmla="*/ 289294 h 838042"/>
                  <a:gd name="connsiteX194" fmla="*/ 591527 w 1037297"/>
                  <a:gd name="connsiteY194" fmla="*/ 293104 h 838042"/>
                  <a:gd name="connsiteX195" fmla="*/ 576287 w 1037297"/>
                  <a:gd name="connsiteY195" fmla="*/ 291199 h 838042"/>
                  <a:gd name="connsiteX196" fmla="*/ 564857 w 1037297"/>
                  <a:gd name="connsiteY196" fmla="*/ 287389 h 838042"/>
                  <a:gd name="connsiteX197" fmla="*/ 553427 w 1037297"/>
                  <a:gd name="connsiteY197" fmla="*/ 283579 h 838042"/>
                  <a:gd name="connsiteX198" fmla="*/ 541997 w 1037297"/>
                  <a:gd name="connsiteY198" fmla="*/ 279769 h 838042"/>
                  <a:gd name="connsiteX199" fmla="*/ 536282 w 1037297"/>
                  <a:gd name="connsiteY199" fmla="*/ 277864 h 838042"/>
                  <a:gd name="connsiteX200" fmla="*/ 530567 w 1037297"/>
                  <a:gd name="connsiteY200" fmla="*/ 274054 h 838042"/>
                  <a:gd name="connsiteX201" fmla="*/ 519137 w 1037297"/>
                  <a:gd name="connsiteY201" fmla="*/ 268339 h 838042"/>
                  <a:gd name="connsiteX202" fmla="*/ 511517 w 1037297"/>
                  <a:gd name="connsiteY202" fmla="*/ 256909 h 838042"/>
                  <a:gd name="connsiteX203" fmla="*/ 507707 w 1037297"/>
                  <a:gd name="connsiteY203" fmla="*/ 235954 h 838042"/>
                  <a:gd name="connsiteX204" fmla="*/ 509612 w 1037297"/>
                  <a:gd name="connsiteY204" fmla="*/ 171184 h 838042"/>
                  <a:gd name="connsiteX205" fmla="*/ 508314 w 1037297"/>
                  <a:gd name="connsiteY205" fmla="*/ 73485 h 838042"/>
                  <a:gd name="connsiteX206" fmla="*/ 454116 w 1037297"/>
                  <a:gd name="connsiteY206" fmla="*/ 11248 h 838042"/>
                  <a:gd name="connsiteX207" fmla="*/ 435401 w 1037297"/>
                  <a:gd name="connsiteY207" fmla="*/ 68523 h 838042"/>
                  <a:gd name="connsiteX208" fmla="*/ 427697 w 1037297"/>
                  <a:gd name="connsiteY208" fmla="*/ 137103 h 838042"/>
                  <a:gd name="connsiteX209" fmla="*/ 420077 w 1037297"/>
                  <a:gd name="connsiteY209" fmla="*/ 169279 h 838042"/>
                  <a:gd name="connsiteX210" fmla="*/ 416267 w 1037297"/>
                  <a:gd name="connsiteY210" fmla="*/ 186424 h 838042"/>
                  <a:gd name="connsiteX211" fmla="*/ 420077 w 1037297"/>
                  <a:gd name="connsiteY211" fmla="*/ 207379 h 838042"/>
                  <a:gd name="connsiteX212" fmla="*/ 423887 w 1037297"/>
                  <a:gd name="connsiteY212" fmla="*/ 213094 h 838042"/>
                  <a:gd name="connsiteX213" fmla="*/ 427697 w 1037297"/>
                  <a:gd name="connsiteY213" fmla="*/ 224524 h 838042"/>
                  <a:gd name="connsiteX214" fmla="*/ 425792 w 1037297"/>
                  <a:gd name="connsiteY214" fmla="*/ 251194 h 838042"/>
                  <a:gd name="connsiteX215" fmla="*/ 420077 w 1037297"/>
                  <a:gd name="connsiteY215" fmla="*/ 253099 h 838042"/>
                  <a:gd name="connsiteX216" fmla="*/ 414362 w 1037297"/>
                  <a:gd name="connsiteY216" fmla="*/ 256909 h 838042"/>
                  <a:gd name="connsiteX217" fmla="*/ 423887 w 1037297"/>
                  <a:gd name="connsiteY217" fmla="*/ 253099 h 838042"/>
                  <a:gd name="connsiteX0" fmla="*/ 423887 w 1037297"/>
                  <a:gd name="connsiteY0" fmla="*/ 253099 h 838042"/>
                  <a:gd name="connsiteX1" fmla="*/ 423887 w 1037297"/>
                  <a:gd name="connsiteY1" fmla="*/ 253099 h 838042"/>
                  <a:gd name="connsiteX2" fmla="*/ 397217 w 1037297"/>
                  <a:gd name="connsiteY2" fmla="*/ 262624 h 838042"/>
                  <a:gd name="connsiteX3" fmla="*/ 389597 w 1037297"/>
                  <a:gd name="connsiteY3" fmla="*/ 264529 h 838042"/>
                  <a:gd name="connsiteX4" fmla="*/ 359117 w 1037297"/>
                  <a:gd name="connsiteY4" fmla="*/ 266434 h 838042"/>
                  <a:gd name="connsiteX5" fmla="*/ 353402 w 1037297"/>
                  <a:gd name="connsiteY5" fmla="*/ 270244 h 838042"/>
                  <a:gd name="connsiteX6" fmla="*/ 341972 w 1037297"/>
                  <a:gd name="connsiteY6" fmla="*/ 279769 h 838042"/>
                  <a:gd name="connsiteX7" fmla="*/ 330542 w 1037297"/>
                  <a:gd name="connsiteY7" fmla="*/ 283579 h 838042"/>
                  <a:gd name="connsiteX8" fmla="*/ 315302 w 1037297"/>
                  <a:gd name="connsiteY8" fmla="*/ 289294 h 838042"/>
                  <a:gd name="connsiteX9" fmla="*/ 267677 w 1037297"/>
                  <a:gd name="connsiteY9" fmla="*/ 285484 h 838042"/>
                  <a:gd name="connsiteX10" fmla="*/ 256247 w 1037297"/>
                  <a:gd name="connsiteY10" fmla="*/ 281674 h 838042"/>
                  <a:gd name="connsiteX11" fmla="*/ 244817 w 1037297"/>
                  <a:gd name="connsiteY11" fmla="*/ 277864 h 838042"/>
                  <a:gd name="connsiteX12" fmla="*/ 239102 w 1037297"/>
                  <a:gd name="connsiteY12" fmla="*/ 275959 h 838042"/>
                  <a:gd name="connsiteX13" fmla="*/ 233387 w 1037297"/>
                  <a:gd name="connsiteY13" fmla="*/ 274054 h 838042"/>
                  <a:gd name="connsiteX14" fmla="*/ 221957 w 1037297"/>
                  <a:gd name="connsiteY14" fmla="*/ 272149 h 838042"/>
                  <a:gd name="connsiteX15" fmla="*/ 216242 w 1037297"/>
                  <a:gd name="connsiteY15" fmla="*/ 270244 h 838042"/>
                  <a:gd name="connsiteX16" fmla="*/ 208622 w 1037297"/>
                  <a:gd name="connsiteY16" fmla="*/ 268339 h 838042"/>
                  <a:gd name="connsiteX17" fmla="*/ 197192 w 1037297"/>
                  <a:gd name="connsiteY17" fmla="*/ 264529 h 838042"/>
                  <a:gd name="connsiteX18" fmla="*/ 191477 w 1037297"/>
                  <a:gd name="connsiteY18" fmla="*/ 262624 h 838042"/>
                  <a:gd name="connsiteX19" fmla="*/ 183857 w 1037297"/>
                  <a:gd name="connsiteY19" fmla="*/ 260719 h 838042"/>
                  <a:gd name="connsiteX20" fmla="*/ 172427 w 1037297"/>
                  <a:gd name="connsiteY20" fmla="*/ 255004 h 838042"/>
                  <a:gd name="connsiteX21" fmla="*/ 166712 w 1037297"/>
                  <a:gd name="connsiteY21" fmla="*/ 251194 h 838042"/>
                  <a:gd name="connsiteX22" fmla="*/ 159092 w 1037297"/>
                  <a:gd name="connsiteY22" fmla="*/ 239764 h 838042"/>
                  <a:gd name="connsiteX23" fmla="*/ 147662 w 1037297"/>
                  <a:gd name="connsiteY23" fmla="*/ 235954 h 838042"/>
                  <a:gd name="connsiteX24" fmla="*/ 141947 w 1037297"/>
                  <a:gd name="connsiteY24" fmla="*/ 232144 h 838042"/>
                  <a:gd name="connsiteX25" fmla="*/ 136232 w 1037297"/>
                  <a:gd name="connsiteY25" fmla="*/ 230239 h 838042"/>
                  <a:gd name="connsiteX26" fmla="*/ 119087 w 1037297"/>
                  <a:gd name="connsiteY26" fmla="*/ 226429 h 838042"/>
                  <a:gd name="connsiteX27" fmla="*/ 113372 w 1037297"/>
                  <a:gd name="connsiteY27" fmla="*/ 220714 h 838042"/>
                  <a:gd name="connsiteX28" fmla="*/ 103847 w 1037297"/>
                  <a:gd name="connsiteY28" fmla="*/ 203569 h 838042"/>
                  <a:gd name="connsiteX29" fmla="*/ 86702 w 1037297"/>
                  <a:gd name="connsiteY29" fmla="*/ 195949 h 838042"/>
                  <a:gd name="connsiteX30" fmla="*/ 80987 w 1037297"/>
                  <a:gd name="connsiteY30" fmla="*/ 194044 h 838042"/>
                  <a:gd name="connsiteX31" fmla="*/ 61937 w 1037297"/>
                  <a:gd name="connsiteY31" fmla="*/ 197854 h 838042"/>
                  <a:gd name="connsiteX32" fmla="*/ 56222 w 1037297"/>
                  <a:gd name="connsiteY32" fmla="*/ 201664 h 838042"/>
                  <a:gd name="connsiteX33" fmla="*/ 52412 w 1037297"/>
                  <a:gd name="connsiteY33" fmla="*/ 207379 h 838042"/>
                  <a:gd name="connsiteX34" fmla="*/ 48602 w 1037297"/>
                  <a:gd name="connsiteY34" fmla="*/ 218809 h 838042"/>
                  <a:gd name="connsiteX35" fmla="*/ 52412 w 1037297"/>
                  <a:gd name="connsiteY35" fmla="*/ 256909 h 838042"/>
                  <a:gd name="connsiteX36" fmla="*/ 56222 w 1037297"/>
                  <a:gd name="connsiteY36" fmla="*/ 262624 h 838042"/>
                  <a:gd name="connsiteX37" fmla="*/ 61937 w 1037297"/>
                  <a:gd name="connsiteY37" fmla="*/ 266434 h 838042"/>
                  <a:gd name="connsiteX38" fmla="*/ 65747 w 1037297"/>
                  <a:gd name="connsiteY38" fmla="*/ 272149 h 838042"/>
                  <a:gd name="connsiteX39" fmla="*/ 82892 w 1037297"/>
                  <a:gd name="connsiteY39" fmla="*/ 281674 h 838042"/>
                  <a:gd name="connsiteX40" fmla="*/ 105752 w 1037297"/>
                  <a:gd name="connsiteY40" fmla="*/ 283579 h 838042"/>
                  <a:gd name="connsiteX41" fmla="*/ 126707 w 1037297"/>
                  <a:gd name="connsiteY41" fmla="*/ 289294 h 838042"/>
                  <a:gd name="connsiteX42" fmla="*/ 132422 w 1037297"/>
                  <a:gd name="connsiteY42" fmla="*/ 291199 h 838042"/>
                  <a:gd name="connsiteX43" fmla="*/ 138137 w 1037297"/>
                  <a:gd name="connsiteY43" fmla="*/ 296914 h 838042"/>
                  <a:gd name="connsiteX44" fmla="*/ 145757 w 1037297"/>
                  <a:gd name="connsiteY44" fmla="*/ 298819 h 838042"/>
                  <a:gd name="connsiteX45" fmla="*/ 168617 w 1037297"/>
                  <a:gd name="connsiteY45" fmla="*/ 302629 h 838042"/>
                  <a:gd name="connsiteX46" fmla="*/ 193382 w 1037297"/>
                  <a:gd name="connsiteY46" fmla="*/ 308344 h 838042"/>
                  <a:gd name="connsiteX47" fmla="*/ 210527 w 1037297"/>
                  <a:gd name="connsiteY47" fmla="*/ 314059 h 838042"/>
                  <a:gd name="connsiteX48" fmla="*/ 216242 w 1037297"/>
                  <a:gd name="connsiteY48" fmla="*/ 315964 h 838042"/>
                  <a:gd name="connsiteX49" fmla="*/ 231482 w 1037297"/>
                  <a:gd name="connsiteY49" fmla="*/ 319774 h 838042"/>
                  <a:gd name="connsiteX50" fmla="*/ 250532 w 1037297"/>
                  <a:gd name="connsiteY50" fmla="*/ 325489 h 838042"/>
                  <a:gd name="connsiteX51" fmla="*/ 256247 w 1037297"/>
                  <a:gd name="connsiteY51" fmla="*/ 329299 h 838042"/>
                  <a:gd name="connsiteX52" fmla="*/ 269582 w 1037297"/>
                  <a:gd name="connsiteY52" fmla="*/ 344539 h 838042"/>
                  <a:gd name="connsiteX53" fmla="*/ 275297 w 1037297"/>
                  <a:gd name="connsiteY53" fmla="*/ 363589 h 838042"/>
                  <a:gd name="connsiteX54" fmla="*/ 277202 w 1037297"/>
                  <a:gd name="connsiteY54" fmla="*/ 369304 h 838042"/>
                  <a:gd name="connsiteX55" fmla="*/ 279107 w 1037297"/>
                  <a:gd name="connsiteY55" fmla="*/ 375019 h 838042"/>
                  <a:gd name="connsiteX56" fmla="*/ 281012 w 1037297"/>
                  <a:gd name="connsiteY56" fmla="*/ 399784 h 838042"/>
                  <a:gd name="connsiteX57" fmla="*/ 282917 w 1037297"/>
                  <a:gd name="connsiteY57" fmla="*/ 405499 h 838042"/>
                  <a:gd name="connsiteX58" fmla="*/ 281012 w 1037297"/>
                  <a:gd name="connsiteY58" fmla="*/ 424549 h 838042"/>
                  <a:gd name="connsiteX59" fmla="*/ 279107 w 1037297"/>
                  <a:gd name="connsiteY59" fmla="*/ 434074 h 838042"/>
                  <a:gd name="connsiteX60" fmla="*/ 265772 w 1037297"/>
                  <a:gd name="connsiteY60" fmla="*/ 447409 h 838042"/>
                  <a:gd name="connsiteX61" fmla="*/ 254342 w 1037297"/>
                  <a:gd name="connsiteY61" fmla="*/ 455029 h 838042"/>
                  <a:gd name="connsiteX62" fmla="*/ 242912 w 1037297"/>
                  <a:gd name="connsiteY62" fmla="*/ 458839 h 838042"/>
                  <a:gd name="connsiteX63" fmla="*/ 128612 w 1037297"/>
                  <a:gd name="connsiteY63" fmla="*/ 458839 h 838042"/>
                  <a:gd name="connsiteX64" fmla="*/ 122897 w 1037297"/>
                  <a:gd name="connsiteY64" fmla="*/ 460744 h 838042"/>
                  <a:gd name="connsiteX65" fmla="*/ 107657 w 1037297"/>
                  <a:gd name="connsiteY65" fmla="*/ 462649 h 838042"/>
                  <a:gd name="connsiteX66" fmla="*/ 90512 w 1037297"/>
                  <a:gd name="connsiteY66" fmla="*/ 468364 h 838042"/>
                  <a:gd name="connsiteX67" fmla="*/ 84797 w 1037297"/>
                  <a:gd name="connsiteY67" fmla="*/ 470269 h 838042"/>
                  <a:gd name="connsiteX68" fmla="*/ 79082 w 1037297"/>
                  <a:gd name="connsiteY68" fmla="*/ 474079 h 838042"/>
                  <a:gd name="connsiteX69" fmla="*/ 67652 w 1037297"/>
                  <a:gd name="connsiteY69" fmla="*/ 475984 h 838042"/>
                  <a:gd name="connsiteX70" fmla="*/ 29552 w 1037297"/>
                  <a:gd name="connsiteY70" fmla="*/ 477889 h 838042"/>
                  <a:gd name="connsiteX71" fmla="*/ 18122 w 1037297"/>
                  <a:gd name="connsiteY71" fmla="*/ 483604 h 838042"/>
                  <a:gd name="connsiteX72" fmla="*/ 8597 w 1037297"/>
                  <a:gd name="connsiteY72" fmla="*/ 493129 h 838042"/>
                  <a:gd name="connsiteX73" fmla="*/ 6692 w 1037297"/>
                  <a:gd name="connsiteY73" fmla="*/ 498844 h 838042"/>
                  <a:gd name="connsiteX74" fmla="*/ 2882 w 1037297"/>
                  <a:gd name="connsiteY74" fmla="*/ 504559 h 838042"/>
                  <a:gd name="connsiteX75" fmla="*/ 14312 w 1037297"/>
                  <a:gd name="connsiteY75" fmla="*/ 540754 h 838042"/>
                  <a:gd name="connsiteX76" fmla="*/ 147662 w 1037297"/>
                  <a:gd name="connsiteY76" fmla="*/ 540754 h 838042"/>
                  <a:gd name="connsiteX77" fmla="*/ 155282 w 1037297"/>
                  <a:gd name="connsiteY77" fmla="*/ 538849 h 838042"/>
                  <a:gd name="connsiteX78" fmla="*/ 305777 w 1037297"/>
                  <a:gd name="connsiteY78" fmla="*/ 533134 h 838042"/>
                  <a:gd name="connsiteX79" fmla="*/ 321017 w 1037297"/>
                  <a:gd name="connsiteY79" fmla="*/ 540754 h 838042"/>
                  <a:gd name="connsiteX80" fmla="*/ 332447 w 1037297"/>
                  <a:gd name="connsiteY80" fmla="*/ 546469 h 838042"/>
                  <a:gd name="connsiteX81" fmla="*/ 336257 w 1037297"/>
                  <a:gd name="connsiteY81" fmla="*/ 552184 h 838042"/>
                  <a:gd name="connsiteX82" fmla="*/ 341972 w 1037297"/>
                  <a:gd name="connsiteY82" fmla="*/ 554089 h 838042"/>
                  <a:gd name="connsiteX83" fmla="*/ 353402 w 1037297"/>
                  <a:gd name="connsiteY83" fmla="*/ 561709 h 838042"/>
                  <a:gd name="connsiteX84" fmla="*/ 359117 w 1037297"/>
                  <a:gd name="connsiteY84" fmla="*/ 565519 h 838042"/>
                  <a:gd name="connsiteX85" fmla="*/ 362927 w 1037297"/>
                  <a:gd name="connsiteY85" fmla="*/ 571234 h 838042"/>
                  <a:gd name="connsiteX86" fmla="*/ 368642 w 1037297"/>
                  <a:gd name="connsiteY86" fmla="*/ 582664 h 838042"/>
                  <a:gd name="connsiteX87" fmla="*/ 364832 w 1037297"/>
                  <a:gd name="connsiteY87" fmla="*/ 609334 h 838042"/>
                  <a:gd name="connsiteX88" fmla="*/ 361022 w 1037297"/>
                  <a:gd name="connsiteY88" fmla="*/ 615049 h 838042"/>
                  <a:gd name="connsiteX89" fmla="*/ 359117 w 1037297"/>
                  <a:gd name="connsiteY89" fmla="*/ 620764 h 838042"/>
                  <a:gd name="connsiteX90" fmla="*/ 355307 w 1037297"/>
                  <a:gd name="connsiteY90" fmla="*/ 626479 h 838042"/>
                  <a:gd name="connsiteX91" fmla="*/ 353402 w 1037297"/>
                  <a:gd name="connsiteY91" fmla="*/ 632194 h 838042"/>
                  <a:gd name="connsiteX92" fmla="*/ 349592 w 1037297"/>
                  <a:gd name="connsiteY92" fmla="*/ 637909 h 838042"/>
                  <a:gd name="connsiteX93" fmla="*/ 332447 w 1037297"/>
                  <a:gd name="connsiteY93" fmla="*/ 704584 h 838042"/>
                  <a:gd name="connsiteX94" fmla="*/ 330542 w 1037297"/>
                  <a:gd name="connsiteY94" fmla="*/ 756019 h 838042"/>
                  <a:gd name="connsiteX95" fmla="*/ 332447 w 1037297"/>
                  <a:gd name="connsiteY95" fmla="*/ 780784 h 838042"/>
                  <a:gd name="connsiteX96" fmla="*/ 334352 w 1037297"/>
                  <a:gd name="connsiteY96" fmla="*/ 786499 h 838042"/>
                  <a:gd name="connsiteX97" fmla="*/ 338162 w 1037297"/>
                  <a:gd name="connsiteY97" fmla="*/ 790309 h 838042"/>
                  <a:gd name="connsiteX98" fmla="*/ 366737 w 1037297"/>
                  <a:gd name="connsiteY98" fmla="*/ 836029 h 838042"/>
                  <a:gd name="connsiteX99" fmla="*/ 389597 w 1037297"/>
                  <a:gd name="connsiteY99" fmla="*/ 837934 h 838042"/>
                  <a:gd name="connsiteX100" fmla="*/ 397407 w 1037297"/>
                  <a:gd name="connsiteY100" fmla="*/ 833530 h 838042"/>
                  <a:gd name="connsiteX101" fmla="*/ 402932 w 1037297"/>
                  <a:gd name="connsiteY101" fmla="*/ 784594 h 838042"/>
                  <a:gd name="connsiteX102" fmla="*/ 406742 w 1037297"/>
                  <a:gd name="connsiteY102" fmla="*/ 727444 h 838042"/>
                  <a:gd name="connsiteX103" fmla="*/ 423887 w 1037297"/>
                  <a:gd name="connsiteY103" fmla="*/ 672199 h 838042"/>
                  <a:gd name="connsiteX104" fmla="*/ 429602 w 1037297"/>
                  <a:gd name="connsiteY104" fmla="*/ 658864 h 838042"/>
                  <a:gd name="connsiteX105" fmla="*/ 444084 w 1037297"/>
                  <a:gd name="connsiteY105" fmla="*/ 626947 h 838042"/>
                  <a:gd name="connsiteX106" fmla="*/ 464289 w 1037297"/>
                  <a:gd name="connsiteY106" fmla="*/ 600072 h 838042"/>
                  <a:gd name="connsiteX107" fmla="*/ 509612 w 1037297"/>
                  <a:gd name="connsiteY107" fmla="*/ 582664 h 838042"/>
                  <a:gd name="connsiteX108" fmla="*/ 538187 w 1037297"/>
                  <a:gd name="connsiteY108" fmla="*/ 573139 h 838042"/>
                  <a:gd name="connsiteX109" fmla="*/ 543902 w 1037297"/>
                  <a:gd name="connsiteY109" fmla="*/ 571234 h 838042"/>
                  <a:gd name="connsiteX110" fmla="*/ 549617 w 1037297"/>
                  <a:gd name="connsiteY110" fmla="*/ 569329 h 838042"/>
                  <a:gd name="connsiteX111" fmla="*/ 557237 w 1037297"/>
                  <a:gd name="connsiteY111" fmla="*/ 567424 h 838042"/>
                  <a:gd name="connsiteX112" fmla="*/ 576287 w 1037297"/>
                  <a:gd name="connsiteY112" fmla="*/ 559804 h 838042"/>
                  <a:gd name="connsiteX113" fmla="*/ 587717 w 1037297"/>
                  <a:gd name="connsiteY113" fmla="*/ 555994 h 838042"/>
                  <a:gd name="connsiteX114" fmla="*/ 722972 w 1037297"/>
                  <a:gd name="connsiteY114" fmla="*/ 639814 h 838042"/>
                  <a:gd name="connsiteX115" fmla="*/ 780122 w 1037297"/>
                  <a:gd name="connsiteY115" fmla="*/ 656959 h 838042"/>
                  <a:gd name="connsiteX116" fmla="*/ 791552 w 1037297"/>
                  <a:gd name="connsiteY116" fmla="*/ 651244 h 838042"/>
                  <a:gd name="connsiteX117" fmla="*/ 797267 w 1037297"/>
                  <a:gd name="connsiteY117" fmla="*/ 649339 h 838042"/>
                  <a:gd name="connsiteX118" fmla="*/ 804887 w 1037297"/>
                  <a:gd name="connsiteY118" fmla="*/ 632194 h 838042"/>
                  <a:gd name="connsiteX119" fmla="*/ 802982 w 1037297"/>
                  <a:gd name="connsiteY119" fmla="*/ 607429 h 838042"/>
                  <a:gd name="connsiteX120" fmla="*/ 801077 w 1037297"/>
                  <a:gd name="connsiteY120" fmla="*/ 601714 h 838042"/>
                  <a:gd name="connsiteX121" fmla="*/ 799172 w 1037297"/>
                  <a:gd name="connsiteY121" fmla="*/ 594094 h 838042"/>
                  <a:gd name="connsiteX122" fmla="*/ 785837 w 1037297"/>
                  <a:gd name="connsiteY122" fmla="*/ 576949 h 838042"/>
                  <a:gd name="connsiteX123" fmla="*/ 776312 w 1037297"/>
                  <a:gd name="connsiteY123" fmla="*/ 571234 h 838042"/>
                  <a:gd name="connsiteX124" fmla="*/ 650582 w 1037297"/>
                  <a:gd name="connsiteY124" fmla="*/ 479794 h 838042"/>
                  <a:gd name="connsiteX125" fmla="*/ 646772 w 1037297"/>
                  <a:gd name="connsiteY125" fmla="*/ 462649 h 838042"/>
                  <a:gd name="connsiteX126" fmla="*/ 648677 w 1037297"/>
                  <a:gd name="connsiteY126" fmla="*/ 455029 h 838042"/>
                  <a:gd name="connsiteX127" fmla="*/ 652487 w 1037297"/>
                  <a:gd name="connsiteY127" fmla="*/ 437884 h 838042"/>
                  <a:gd name="connsiteX128" fmla="*/ 656297 w 1037297"/>
                  <a:gd name="connsiteY128" fmla="*/ 432169 h 838042"/>
                  <a:gd name="connsiteX129" fmla="*/ 658202 w 1037297"/>
                  <a:gd name="connsiteY129" fmla="*/ 426454 h 838042"/>
                  <a:gd name="connsiteX130" fmla="*/ 663917 w 1037297"/>
                  <a:gd name="connsiteY130" fmla="*/ 424549 h 838042"/>
                  <a:gd name="connsiteX131" fmla="*/ 673442 w 1037297"/>
                  <a:gd name="connsiteY131" fmla="*/ 413119 h 838042"/>
                  <a:gd name="connsiteX132" fmla="*/ 726782 w 1037297"/>
                  <a:gd name="connsiteY132" fmla="*/ 405499 h 838042"/>
                  <a:gd name="connsiteX133" fmla="*/ 844892 w 1037297"/>
                  <a:gd name="connsiteY133" fmla="*/ 407404 h 838042"/>
                  <a:gd name="connsiteX134" fmla="*/ 873467 w 1037297"/>
                  <a:gd name="connsiteY134" fmla="*/ 409309 h 838042"/>
                  <a:gd name="connsiteX135" fmla="*/ 902042 w 1037297"/>
                  <a:gd name="connsiteY135" fmla="*/ 415024 h 838042"/>
                  <a:gd name="connsiteX136" fmla="*/ 924902 w 1037297"/>
                  <a:gd name="connsiteY136" fmla="*/ 418834 h 838042"/>
                  <a:gd name="connsiteX137" fmla="*/ 953477 w 1037297"/>
                  <a:gd name="connsiteY137" fmla="*/ 424549 h 838042"/>
                  <a:gd name="connsiteX138" fmla="*/ 959192 w 1037297"/>
                  <a:gd name="connsiteY138" fmla="*/ 424549 h 838042"/>
                  <a:gd name="connsiteX139" fmla="*/ 1004912 w 1037297"/>
                  <a:gd name="connsiteY139" fmla="*/ 422644 h 838042"/>
                  <a:gd name="connsiteX140" fmla="*/ 1033487 w 1037297"/>
                  <a:gd name="connsiteY140" fmla="*/ 415024 h 838042"/>
                  <a:gd name="connsiteX141" fmla="*/ 1037297 w 1037297"/>
                  <a:gd name="connsiteY141" fmla="*/ 409309 h 838042"/>
                  <a:gd name="connsiteX142" fmla="*/ 1035392 w 1037297"/>
                  <a:gd name="connsiteY142" fmla="*/ 390259 h 838042"/>
                  <a:gd name="connsiteX143" fmla="*/ 1029677 w 1037297"/>
                  <a:gd name="connsiteY143" fmla="*/ 386449 h 838042"/>
                  <a:gd name="connsiteX144" fmla="*/ 1014437 w 1037297"/>
                  <a:gd name="connsiteY144" fmla="*/ 384544 h 838042"/>
                  <a:gd name="connsiteX145" fmla="*/ 1008722 w 1037297"/>
                  <a:gd name="connsiteY145" fmla="*/ 382639 h 838042"/>
                  <a:gd name="connsiteX146" fmla="*/ 1001102 w 1037297"/>
                  <a:gd name="connsiteY146" fmla="*/ 380734 h 838042"/>
                  <a:gd name="connsiteX147" fmla="*/ 989672 w 1037297"/>
                  <a:gd name="connsiteY147" fmla="*/ 373114 h 838042"/>
                  <a:gd name="connsiteX148" fmla="*/ 978242 w 1037297"/>
                  <a:gd name="connsiteY148" fmla="*/ 369304 h 838042"/>
                  <a:gd name="connsiteX149" fmla="*/ 972527 w 1037297"/>
                  <a:gd name="connsiteY149" fmla="*/ 367399 h 838042"/>
                  <a:gd name="connsiteX150" fmla="*/ 964907 w 1037297"/>
                  <a:gd name="connsiteY150" fmla="*/ 365494 h 838042"/>
                  <a:gd name="connsiteX151" fmla="*/ 959192 w 1037297"/>
                  <a:gd name="connsiteY151" fmla="*/ 363589 h 838042"/>
                  <a:gd name="connsiteX152" fmla="*/ 938237 w 1037297"/>
                  <a:gd name="connsiteY152" fmla="*/ 357874 h 838042"/>
                  <a:gd name="connsiteX153" fmla="*/ 932522 w 1037297"/>
                  <a:gd name="connsiteY153" fmla="*/ 355969 h 838042"/>
                  <a:gd name="connsiteX154" fmla="*/ 827747 w 1037297"/>
                  <a:gd name="connsiteY154" fmla="*/ 357874 h 838042"/>
                  <a:gd name="connsiteX155" fmla="*/ 822032 w 1037297"/>
                  <a:gd name="connsiteY155" fmla="*/ 359779 h 838042"/>
                  <a:gd name="connsiteX156" fmla="*/ 732497 w 1037297"/>
                  <a:gd name="connsiteY156" fmla="*/ 361684 h 838042"/>
                  <a:gd name="connsiteX157" fmla="*/ 719162 w 1037297"/>
                  <a:gd name="connsiteY157" fmla="*/ 365494 h 838042"/>
                  <a:gd name="connsiteX158" fmla="*/ 698207 w 1037297"/>
                  <a:gd name="connsiteY158" fmla="*/ 367399 h 838042"/>
                  <a:gd name="connsiteX159" fmla="*/ 671537 w 1037297"/>
                  <a:gd name="connsiteY159" fmla="*/ 369304 h 838042"/>
                  <a:gd name="connsiteX160" fmla="*/ 671537 w 1037297"/>
                  <a:gd name="connsiteY160" fmla="*/ 369304 h 838042"/>
                  <a:gd name="connsiteX161" fmla="*/ 648677 w 1037297"/>
                  <a:gd name="connsiteY161" fmla="*/ 373114 h 838042"/>
                  <a:gd name="connsiteX162" fmla="*/ 644867 w 1037297"/>
                  <a:gd name="connsiteY162" fmla="*/ 361684 h 838042"/>
                  <a:gd name="connsiteX163" fmla="*/ 642962 w 1037297"/>
                  <a:gd name="connsiteY163" fmla="*/ 355969 h 838042"/>
                  <a:gd name="connsiteX164" fmla="*/ 644867 w 1037297"/>
                  <a:gd name="connsiteY164" fmla="*/ 338824 h 838042"/>
                  <a:gd name="connsiteX165" fmla="*/ 646772 w 1037297"/>
                  <a:gd name="connsiteY165" fmla="*/ 333109 h 838042"/>
                  <a:gd name="connsiteX166" fmla="*/ 663917 w 1037297"/>
                  <a:gd name="connsiteY166" fmla="*/ 323584 h 838042"/>
                  <a:gd name="connsiteX167" fmla="*/ 675347 w 1037297"/>
                  <a:gd name="connsiteY167" fmla="*/ 315964 h 838042"/>
                  <a:gd name="connsiteX168" fmla="*/ 677252 w 1037297"/>
                  <a:gd name="connsiteY168" fmla="*/ 310249 h 838042"/>
                  <a:gd name="connsiteX169" fmla="*/ 682967 w 1037297"/>
                  <a:gd name="connsiteY169" fmla="*/ 308344 h 838042"/>
                  <a:gd name="connsiteX170" fmla="*/ 688682 w 1037297"/>
                  <a:gd name="connsiteY170" fmla="*/ 304534 h 838042"/>
                  <a:gd name="connsiteX171" fmla="*/ 698207 w 1037297"/>
                  <a:gd name="connsiteY171" fmla="*/ 295009 h 838042"/>
                  <a:gd name="connsiteX172" fmla="*/ 707732 w 1037297"/>
                  <a:gd name="connsiteY172" fmla="*/ 283579 h 838042"/>
                  <a:gd name="connsiteX173" fmla="*/ 719162 w 1037297"/>
                  <a:gd name="connsiteY173" fmla="*/ 275959 h 838042"/>
                  <a:gd name="connsiteX174" fmla="*/ 734402 w 1037297"/>
                  <a:gd name="connsiteY174" fmla="*/ 262624 h 838042"/>
                  <a:gd name="connsiteX175" fmla="*/ 743927 w 1037297"/>
                  <a:gd name="connsiteY175" fmla="*/ 251194 h 838042"/>
                  <a:gd name="connsiteX176" fmla="*/ 755357 w 1037297"/>
                  <a:gd name="connsiteY176" fmla="*/ 241669 h 838042"/>
                  <a:gd name="connsiteX177" fmla="*/ 761072 w 1037297"/>
                  <a:gd name="connsiteY177" fmla="*/ 230239 h 838042"/>
                  <a:gd name="connsiteX178" fmla="*/ 762977 w 1037297"/>
                  <a:gd name="connsiteY178" fmla="*/ 224524 h 838042"/>
                  <a:gd name="connsiteX179" fmla="*/ 768692 w 1037297"/>
                  <a:gd name="connsiteY179" fmla="*/ 213094 h 838042"/>
                  <a:gd name="connsiteX180" fmla="*/ 766787 w 1037297"/>
                  <a:gd name="connsiteY180" fmla="*/ 197854 h 838042"/>
                  <a:gd name="connsiteX181" fmla="*/ 761072 w 1037297"/>
                  <a:gd name="connsiteY181" fmla="*/ 195949 h 838042"/>
                  <a:gd name="connsiteX182" fmla="*/ 740117 w 1037297"/>
                  <a:gd name="connsiteY182" fmla="*/ 197854 h 838042"/>
                  <a:gd name="connsiteX183" fmla="*/ 734402 w 1037297"/>
                  <a:gd name="connsiteY183" fmla="*/ 201664 h 838042"/>
                  <a:gd name="connsiteX184" fmla="*/ 722972 w 1037297"/>
                  <a:gd name="connsiteY184" fmla="*/ 205474 h 838042"/>
                  <a:gd name="connsiteX185" fmla="*/ 719162 w 1037297"/>
                  <a:gd name="connsiteY185" fmla="*/ 211189 h 838042"/>
                  <a:gd name="connsiteX186" fmla="*/ 713447 w 1037297"/>
                  <a:gd name="connsiteY186" fmla="*/ 213094 h 838042"/>
                  <a:gd name="connsiteX187" fmla="*/ 707732 w 1037297"/>
                  <a:gd name="connsiteY187" fmla="*/ 216904 h 838042"/>
                  <a:gd name="connsiteX188" fmla="*/ 702017 w 1037297"/>
                  <a:gd name="connsiteY188" fmla="*/ 222619 h 838042"/>
                  <a:gd name="connsiteX189" fmla="*/ 694397 w 1037297"/>
                  <a:gd name="connsiteY189" fmla="*/ 226429 h 838042"/>
                  <a:gd name="connsiteX190" fmla="*/ 652487 w 1037297"/>
                  <a:gd name="connsiteY190" fmla="*/ 255004 h 838042"/>
                  <a:gd name="connsiteX191" fmla="*/ 639152 w 1037297"/>
                  <a:gd name="connsiteY191" fmla="*/ 266434 h 838042"/>
                  <a:gd name="connsiteX192" fmla="*/ 629627 w 1037297"/>
                  <a:gd name="connsiteY192" fmla="*/ 283579 h 838042"/>
                  <a:gd name="connsiteX193" fmla="*/ 604862 w 1037297"/>
                  <a:gd name="connsiteY193" fmla="*/ 289294 h 838042"/>
                  <a:gd name="connsiteX194" fmla="*/ 591527 w 1037297"/>
                  <a:gd name="connsiteY194" fmla="*/ 293104 h 838042"/>
                  <a:gd name="connsiteX195" fmla="*/ 576287 w 1037297"/>
                  <a:gd name="connsiteY195" fmla="*/ 291199 h 838042"/>
                  <a:gd name="connsiteX196" fmla="*/ 564857 w 1037297"/>
                  <a:gd name="connsiteY196" fmla="*/ 287389 h 838042"/>
                  <a:gd name="connsiteX197" fmla="*/ 553427 w 1037297"/>
                  <a:gd name="connsiteY197" fmla="*/ 283579 h 838042"/>
                  <a:gd name="connsiteX198" fmla="*/ 541997 w 1037297"/>
                  <a:gd name="connsiteY198" fmla="*/ 279769 h 838042"/>
                  <a:gd name="connsiteX199" fmla="*/ 536282 w 1037297"/>
                  <a:gd name="connsiteY199" fmla="*/ 277864 h 838042"/>
                  <a:gd name="connsiteX200" fmla="*/ 530567 w 1037297"/>
                  <a:gd name="connsiteY200" fmla="*/ 274054 h 838042"/>
                  <a:gd name="connsiteX201" fmla="*/ 519137 w 1037297"/>
                  <a:gd name="connsiteY201" fmla="*/ 268339 h 838042"/>
                  <a:gd name="connsiteX202" fmla="*/ 511517 w 1037297"/>
                  <a:gd name="connsiteY202" fmla="*/ 256909 h 838042"/>
                  <a:gd name="connsiteX203" fmla="*/ 507707 w 1037297"/>
                  <a:gd name="connsiteY203" fmla="*/ 235954 h 838042"/>
                  <a:gd name="connsiteX204" fmla="*/ 509612 w 1037297"/>
                  <a:gd name="connsiteY204" fmla="*/ 171184 h 838042"/>
                  <a:gd name="connsiteX205" fmla="*/ 508314 w 1037297"/>
                  <a:gd name="connsiteY205" fmla="*/ 73485 h 838042"/>
                  <a:gd name="connsiteX206" fmla="*/ 454116 w 1037297"/>
                  <a:gd name="connsiteY206" fmla="*/ 11248 h 838042"/>
                  <a:gd name="connsiteX207" fmla="*/ 435401 w 1037297"/>
                  <a:gd name="connsiteY207" fmla="*/ 68523 h 838042"/>
                  <a:gd name="connsiteX208" fmla="*/ 427697 w 1037297"/>
                  <a:gd name="connsiteY208" fmla="*/ 137103 h 838042"/>
                  <a:gd name="connsiteX209" fmla="*/ 420077 w 1037297"/>
                  <a:gd name="connsiteY209" fmla="*/ 169279 h 838042"/>
                  <a:gd name="connsiteX210" fmla="*/ 416267 w 1037297"/>
                  <a:gd name="connsiteY210" fmla="*/ 186424 h 838042"/>
                  <a:gd name="connsiteX211" fmla="*/ 420077 w 1037297"/>
                  <a:gd name="connsiteY211" fmla="*/ 207379 h 838042"/>
                  <a:gd name="connsiteX212" fmla="*/ 423887 w 1037297"/>
                  <a:gd name="connsiteY212" fmla="*/ 213094 h 838042"/>
                  <a:gd name="connsiteX213" fmla="*/ 427697 w 1037297"/>
                  <a:gd name="connsiteY213" fmla="*/ 224524 h 838042"/>
                  <a:gd name="connsiteX214" fmla="*/ 425792 w 1037297"/>
                  <a:gd name="connsiteY214" fmla="*/ 251194 h 838042"/>
                  <a:gd name="connsiteX215" fmla="*/ 420077 w 1037297"/>
                  <a:gd name="connsiteY215" fmla="*/ 253099 h 838042"/>
                  <a:gd name="connsiteX216" fmla="*/ 414362 w 1037297"/>
                  <a:gd name="connsiteY216" fmla="*/ 256909 h 838042"/>
                  <a:gd name="connsiteX217" fmla="*/ 423887 w 1037297"/>
                  <a:gd name="connsiteY217" fmla="*/ 253099 h 838042"/>
                  <a:gd name="connsiteX0" fmla="*/ 423887 w 1037297"/>
                  <a:gd name="connsiteY0" fmla="*/ 253099 h 838042"/>
                  <a:gd name="connsiteX1" fmla="*/ 423887 w 1037297"/>
                  <a:gd name="connsiteY1" fmla="*/ 253099 h 838042"/>
                  <a:gd name="connsiteX2" fmla="*/ 397217 w 1037297"/>
                  <a:gd name="connsiteY2" fmla="*/ 262624 h 838042"/>
                  <a:gd name="connsiteX3" fmla="*/ 389597 w 1037297"/>
                  <a:gd name="connsiteY3" fmla="*/ 264529 h 838042"/>
                  <a:gd name="connsiteX4" fmla="*/ 359117 w 1037297"/>
                  <a:gd name="connsiteY4" fmla="*/ 266434 h 838042"/>
                  <a:gd name="connsiteX5" fmla="*/ 353402 w 1037297"/>
                  <a:gd name="connsiteY5" fmla="*/ 270244 h 838042"/>
                  <a:gd name="connsiteX6" fmla="*/ 341972 w 1037297"/>
                  <a:gd name="connsiteY6" fmla="*/ 279769 h 838042"/>
                  <a:gd name="connsiteX7" fmla="*/ 330542 w 1037297"/>
                  <a:gd name="connsiteY7" fmla="*/ 283579 h 838042"/>
                  <a:gd name="connsiteX8" fmla="*/ 315302 w 1037297"/>
                  <a:gd name="connsiteY8" fmla="*/ 289294 h 838042"/>
                  <a:gd name="connsiteX9" fmla="*/ 267677 w 1037297"/>
                  <a:gd name="connsiteY9" fmla="*/ 285484 h 838042"/>
                  <a:gd name="connsiteX10" fmla="*/ 256247 w 1037297"/>
                  <a:gd name="connsiteY10" fmla="*/ 281674 h 838042"/>
                  <a:gd name="connsiteX11" fmla="*/ 244817 w 1037297"/>
                  <a:gd name="connsiteY11" fmla="*/ 277864 h 838042"/>
                  <a:gd name="connsiteX12" fmla="*/ 239102 w 1037297"/>
                  <a:gd name="connsiteY12" fmla="*/ 275959 h 838042"/>
                  <a:gd name="connsiteX13" fmla="*/ 233387 w 1037297"/>
                  <a:gd name="connsiteY13" fmla="*/ 274054 h 838042"/>
                  <a:gd name="connsiteX14" fmla="*/ 221957 w 1037297"/>
                  <a:gd name="connsiteY14" fmla="*/ 272149 h 838042"/>
                  <a:gd name="connsiteX15" fmla="*/ 216242 w 1037297"/>
                  <a:gd name="connsiteY15" fmla="*/ 270244 h 838042"/>
                  <a:gd name="connsiteX16" fmla="*/ 208622 w 1037297"/>
                  <a:gd name="connsiteY16" fmla="*/ 268339 h 838042"/>
                  <a:gd name="connsiteX17" fmla="*/ 197192 w 1037297"/>
                  <a:gd name="connsiteY17" fmla="*/ 264529 h 838042"/>
                  <a:gd name="connsiteX18" fmla="*/ 191477 w 1037297"/>
                  <a:gd name="connsiteY18" fmla="*/ 262624 h 838042"/>
                  <a:gd name="connsiteX19" fmla="*/ 183857 w 1037297"/>
                  <a:gd name="connsiteY19" fmla="*/ 260719 h 838042"/>
                  <a:gd name="connsiteX20" fmla="*/ 172427 w 1037297"/>
                  <a:gd name="connsiteY20" fmla="*/ 255004 h 838042"/>
                  <a:gd name="connsiteX21" fmla="*/ 166712 w 1037297"/>
                  <a:gd name="connsiteY21" fmla="*/ 251194 h 838042"/>
                  <a:gd name="connsiteX22" fmla="*/ 159092 w 1037297"/>
                  <a:gd name="connsiteY22" fmla="*/ 239764 h 838042"/>
                  <a:gd name="connsiteX23" fmla="*/ 147662 w 1037297"/>
                  <a:gd name="connsiteY23" fmla="*/ 235954 h 838042"/>
                  <a:gd name="connsiteX24" fmla="*/ 141947 w 1037297"/>
                  <a:gd name="connsiteY24" fmla="*/ 232144 h 838042"/>
                  <a:gd name="connsiteX25" fmla="*/ 136232 w 1037297"/>
                  <a:gd name="connsiteY25" fmla="*/ 230239 h 838042"/>
                  <a:gd name="connsiteX26" fmla="*/ 119087 w 1037297"/>
                  <a:gd name="connsiteY26" fmla="*/ 226429 h 838042"/>
                  <a:gd name="connsiteX27" fmla="*/ 113372 w 1037297"/>
                  <a:gd name="connsiteY27" fmla="*/ 220714 h 838042"/>
                  <a:gd name="connsiteX28" fmla="*/ 103847 w 1037297"/>
                  <a:gd name="connsiteY28" fmla="*/ 203569 h 838042"/>
                  <a:gd name="connsiteX29" fmla="*/ 86702 w 1037297"/>
                  <a:gd name="connsiteY29" fmla="*/ 195949 h 838042"/>
                  <a:gd name="connsiteX30" fmla="*/ 80987 w 1037297"/>
                  <a:gd name="connsiteY30" fmla="*/ 194044 h 838042"/>
                  <a:gd name="connsiteX31" fmla="*/ 61937 w 1037297"/>
                  <a:gd name="connsiteY31" fmla="*/ 197854 h 838042"/>
                  <a:gd name="connsiteX32" fmla="*/ 56222 w 1037297"/>
                  <a:gd name="connsiteY32" fmla="*/ 201664 h 838042"/>
                  <a:gd name="connsiteX33" fmla="*/ 52412 w 1037297"/>
                  <a:gd name="connsiteY33" fmla="*/ 207379 h 838042"/>
                  <a:gd name="connsiteX34" fmla="*/ 48602 w 1037297"/>
                  <a:gd name="connsiteY34" fmla="*/ 218809 h 838042"/>
                  <a:gd name="connsiteX35" fmla="*/ 52412 w 1037297"/>
                  <a:gd name="connsiteY35" fmla="*/ 256909 h 838042"/>
                  <a:gd name="connsiteX36" fmla="*/ 56222 w 1037297"/>
                  <a:gd name="connsiteY36" fmla="*/ 262624 h 838042"/>
                  <a:gd name="connsiteX37" fmla="*/ 61937 w 1037297"/>
                  <a:gd name="connsiteY37" fmla="*/ 266434 h 838042"/>
                  <a:gd name="connsiteX38" fmla="*/ 65747 w 1037297"/>
                  <a:gd name="connsiteY38" fmla="*/ 272149 h 838042"/>
                  <a:gd name="connsiteX39" fmla="*/ 82892 w 1037297"/>
                  <a:gd name="connsiteY39" fmla="*/ 281674 h 838042"/>
                  <a:gd name="connsiteX40" fmla="*/ 105752 w 1037297"/>
                  <a:gd name="connsiteY40" fmla="*/ 283579 h 838042"/>
                  <a:gd name="connsiteX41" fmla="*/ 126707 w 1037297"/>
                  <a:gd name="connsiteY41" fmla="*/ 289294 h 838042"/>
                  <a:gd name="connsiteX42" fmla="*/ 132422 w 1037297"/>
                  <a:gd name="connsiteY42" fmla="*/ 291199 h 838042"/>
                  <a:gd name="connsiteX43" fmla="*/ 138137 w 1037297"/>
                  <a:gd name="connsiteY43" fmla="*/ 296914 h 838042"/>
                  <a:gd name="connsiteX44" fmla="*/ 145757 w 1037297"/>
                  <a:gd name="connsiteY44" fmla="*/ 298819 h 838042"/>
                  <a:gd name="connsiteX45" fmla="*/ 168617 w 1037297"/>
                  <a:gd name="connsiteY45" fmla="*/ 302629 h 838042"/>
                  <a:gd name="connsiteX46" fmla="*/ 193382 w 1037297"/>
                  <a:gd name="connsiteY46" fmla="*/ 308344 h 838042"/>
                  <a:gd name="connsiteX47" fmla="*/ 210527 w 1037297"/>
                  <a:gd name="connsiteY47" fmla="*/ 314059 h 838042"/>
                  <a:gd name="connsiteX48" fmla="*/ 216242 w 1037297"/>
                  <a:gd name="connsiteY48" fmla="*/ 315964 h 838042"/>
                  <a:gd name="connsiteX49" fmla="*/ 231482 w 1037297"/>
                  <a:gd name="connsiteY49" fmla="*/ 319774 h 838042"/>
                  <a:gd name="connsiteX50" fmla="*/ 250532 w 1037297"/>
                  <a:gd name="connsiteY50" fmla="*/ 325489 h 838042"/>
                  <a:gd name="connsiteX51" fmla="*/ 256247 w 1037297"/>
                  <a:gd name="connsiteY51" fmla="*/ 329299 h 838042"/>
                  <a:gd name="connsiteX52" fmla="*/ 269582 w 1037297"/>
                  <a:gd name="connsiteY52" fmla="*/ 344539 h 838042"/>
                  <a:gd name="connsiteX53" fmla="*/ 275297 w 1037297"/>
                  <a:gd name="connsiteY53" fmla="*/ 363589 h 838042"/>
                  <a:gd name="connsiteX54" fmla="*/ 277202 w 1037297"/>
                  <a:gd name="connsiteY54" fmla="*/ 369304 h 838042"/>
                  <a:gd name="connsiteX55" fmla="*/ 279107 w 1037297"/>
                  <a:gd name="connsiteY55" fmla="*/ 375019 h 838042"/>
                  <a:gd name="connsiteX56" fmla="*/ 281012 w 1037297"/>
                  <a:gd name="connsiteY56" fmla="*/ 399784 h 838042"/>
                  <a:gd name="connsiteX57" fmla="*/ 282917 w 1037297"/>
                  <a:gd name="connsiteY57" fmla="*/ 405499 h 838042"/>
                  <a:gd name="connsiteX58" fmla="*/ 281012 w 1037297"/>
                  <a:gd name="connsiteY58" fmla="*/ 424549 h 838042"/>
                  <a:gd name="connsiteX59" fmla="*/ 279107 w 1037297"/>
                  <a:gd name="connsiteY59" fmla="*/ 434074 h 838042"/>
                  <a:gd name="connsiteX60" fmla="*/ 265772 w 1037297"/>
                  <a:gd name="connsiteY60" fmla="*/ 447409 h 838042"/>
                  <a:gd name="connsiteX61" fmla="*/ 254342 w 1037297"/>
                  <a:gd name="connsiteY61" fmla="*/ 455029 h 838042"/>
                  <a:gd name="connsiteX62" fmla="*/ 242912 w 1037297"/>
                  <a:gd name="connsiteY62" fmla="*/ 458839 h 838042"/>
                  <a:gd name="connsiteX63" fmla="*/ 128612 w 1037297"/>
                  <a:gd name="connsiteY63" fmla="*/ 458839 h 838042"/>
                  <a:gd name="connsiteX64" fmla="*/ 122897 w 1037297"/>
                  <a:gd name="connsiteY64" fmla="*/ 460744 h 838042"/>
                  <a:gd name="connsiteX65" fmla="*/ 107657 w 1037297"/>
                  <a:gd name="connsiteY65" fmla="*/ 462649 h 838042"/>
                  <a:gd name="connsiteX66" fmla="*/ 90512 w 1037297"/>
                  <a:gd name="connsiteY66" fmla="*/ 468364 h 838042"/>
                  <a:gd name="connsiteX67" fmla="*/ 84797 w 1037297"/>
                  <a:gd name="connsiteY67" fmla="*/ 470269 h 838042"/>
                  <a:gd name="connsiteX68" fmla="*/ 79082 w 1037297"/>
                  <a:gd name="connsiteY68" fmla="*/ 474079 h 838042"/>
                  <a:gd name="connsiteX69" fmla="*/ 67652 w 1037297"/>
                  <a:gd name="connsiteY69" fmla="*/ 475984 h 838042"/>
                  <a:gd name="connsiteX70" fmla="*/ 29552 w 1037297"/>
                  <a:gd name="connsiteY70" fmla="*/ 477889 h 838042"/>
                  <a:gd name="connsiteX71" fmla="*/ 18122 w 1037297"/>
                  <a:gd name="connsiteY71" fmla="*/ 483604 h 838042"/>
                  <a:gd name="connsiteX72" fmla="*/ 8597 w 1037297"/>
                  <a:gd name="connsiteY72" fmla="*/ 493129 h 838042"/>
                  <a:gd name="connsiteX73" fmla="*/ 6692 w 1037297"/>
                  <a:gd name="connsiteY73" fmla="*/ 498844 h 838042"/>
                  <a:gd name="connsiteX74" fmla="*/ 2882 w 1037297"/>
                  <a:gd name="connsiteY74" fmla="*/ 504559 h 838042"/>
                  <a:gd name="connsiteX75" fmla="*/ 14312 w 1037297"/>
                  <a:gd name="connsiteY75" fmla="*/ 540754 h 838042"/>
                  <a:gd name="connsiteX76" fmla="*/ 147662 w 1037297"/>
                  <a:gd name="connsiteY76" fmla="*/ 540754 h 838042"/>
                  <a:gd name="connsiteX77" fmla="*/ 155282 w 1037297"/>
                  <a:gd name="connsiteY77" fmla="*/ 538849 h 838042"/>
                  <a:gd name="connsiteX78" fmla="*/ 305777 w 1037297"/>
                  <a:gd name="connsiteY78" fmla="*/ 533134 h 838042"/>
                  <a:gd name="connsiteX79" fmla="*/ 321017 w 1037297"/>
                  <a:gd name="connsiteY79" fmla="*/ 540754 h 838042"/>
                  <a:gd name="connsiteX80" fmla="*/ 332447 w 1037297"/>
                  <a:gd name="connsiteY80" fmla="*/ 546469 h 838042"/>
                  <a:gd name="connsiteX81" fmla="*/ 336257 w 1037297"/>
                  <a:gd name="connsiteY81" fmla="*/ 552184 h 838042"/>
                  <a:gd name="connsiteX82" fmla="*/ 341972 w 1037297"/>
                  <a:gd name="connsiteY82" fmla="*/ 554089 h 838042"/>
                  <a:gd name="connsiteX83" fmla="*/ 353402 w 1037297"/>
                  <a:gd name="connsiteY83" fmla="*/ 561709 h 838042"/>
                  <a:gd name="connsiteX84" fmla="*/ 359117 w 1037297"/>
                  <a:gd name="connsiteY84" fmla="*/ 565519 h 838042"/>
                  <a:gd name="connsiteX85" fmla="*/ 362927 w 1037297"/>
                  <a:gd name="connsiteY85" fmla="*/ 571234 h 838042"/>
                  <a:gd name="connsiteX86" fmla="*/ 368642 w 1037297"/>
                  <a:gd name="connsiteY86" fmla="*/ 582664 h 838042"/>
                  <a:gd name="connsiteX87" fmla="*/ 364832 w 1037297"/>
                  <a:gd name="connsiteY87" fmla="*/ 609334 h 838042"/>
                  <a:gd name="connsiteX88" fmla="*/ 361022 w 1037297"/>
                  <a:gd name="connsiteY88" fmla="*/ 615049 h 838042"/>
                  <a:gd name="connsiteX89" fmla="*/ 359117 w 1037297"/>
                  <a:gd name="connsiteY89" fmla="*/ 620764 h 838042"/>
                  <a:gd name="connsiteX90" fmla="*/ 355307 w 1037297"/>
                  <a:gd name="connsiteY90" fmla="*/ 626479 h 838042"/>
                  <a:gd name="connsiteX91" fmla="*/ 353402 w 1037297"/>
                  <a:gd name="connsiteY91" fmla="*/ 632194 h 838042"/>
                  <a:gd name="connsiteX92" fmla="*/ 349592 w 1037297"/>
                  <a:gd name="connsiteY92" fmla="*/ 637909 h 838042"/>
                  <a:gd name="connsiteX93" fmla="*/ 332447 w 1037297"/>
                  <a:gd name="connsiteY93" fmla="*/ 704584 h 838042"/>
                  <a:gd name="connsiteX94" fmla="*/ 330542 w 1037297"/>
                  <a:gd name="connsiteY94" fmla="*/ 756019 h 838042"/>
                  <a:gd name="connsiteX95" fmla="*/ 332447 w 1037297"/>
                  <a:gd name="connsiteY95" fmla="*/ 780784 h 838042"/>
                  <a:gd name="connsiteX96" fmla="*/ 334352 w 1037297"/>
                  <a:gd name="connsiteY96" fmla="*/ 786499 h 838042"/>
                  <a:gd name="connsiteX97" fmla="*/ 338162 w 1037297"/>
                  <a:gd name="connsiteY97" fmla="*/ 790309 h 838042"/>
                  <a:gd name="connsiteX98" fmla="*/ 366737 w 1037297"/>
                  <a:gd name="connsiteY98" fmla="*/ 836029 h 838042"/>
                  <a:gd name="connsiteX99" fmla="*/ 389597 w 1037297"/>
                  <a:gd name="connsiteY99" fmla="*/ 837934 h 838042"/>
                  <a:gd name="connsiteX100" fmla="*/ 397407 w 1037297"/>
                  <a:gd name="connsiteY100" fmla="*/ 833530 h 838042"/>
                  <a:gd name="connsiteX101" fmla="*/ 402932 w 1037297"/>
                  <a:gd name="connsiteY101" fmla="*/ 784594 h 838042"/>
                  <a:gd name="connsiteX102" fmla="*/ 406742 w 1037297"/>
                  <a:gd name="connsiteY102" fmla="*/ 727444 h 838042"/>
                  <a:gd name="connsiteX103" fmla="*/ 423887 w 1037297"/>
                  <a:gd name="connsiteY103" fmla="*/ 672199 h 838042"/>
                  <a:gd name="connsiteX104" fmla="*/ 429602 w 1037297"/>
                  <a:gd name="connsiteY104" fmla="*/ 658864 h 838042"/>
                  <a:gd name="connsiteX105" fmla="*/ 444084 w 1037297"/>
                  <a:gd name="connsiteY105" fmla="*/ 626947 h 838042"/>
                  <a:gd name="connsiteX106" fmla="*/ 464289 w 1037297"/>
                  <a:gd name="connsiteY106" fmla="*/ 600072 h 838042"/>
                  <a:gd name="connsiteX107" fmla="*/ 509612 w 1037297"/>
                  <a:gd name="connsiteY107" fmla="*/ 582664 h 838042"/>
                  <a:gd name="connsiteX108" fmla="*/ 538187 w 1037297"/>
                  <a:gd name="connsiteY108" fmla="*/ 573139 h 838042"/>
                  <a:gd name="connsiteX109" fmla="*/ 543902 w 1037297"/>
                  <a:gd name="connsiteY109" fmla="*/ 571234 h 838042"/>
                  <a:gd name="connsiteX110" fmla="*/ 549617 w 1037297"/>
                  <a:gd name="connsiteY110" fmla="*/ 569329 h 838042"/>
                  <a:gd name="connsiteX111" fmla="*/ 557237 w 1037297"/>
                  <a:gd name="connsiteY111" fmla="*/ 567424 h 838042"/>
                  <a:gd name="connsiteX112" fmla="*/ 576287 w 1037297"/>
                  <a:gd name="connsiteY112" fmla="*/ 559804 h 838042"/>
                  <a:gd name="connsiteX113" fmla="*/ 587717 w 1037297"/>
                  <a:gd name="connsiteY113" fmla="*/ 555994 h 838042"/>
                  <a:gd name="connsiteX114" fmla="*/ 722972 w 1037297"/>
                  <a:gd name="connsiteY114" fmla="*/ 639814 h 838042"/>
                  <a:gd name="connsiteX115" fmla="*/ 780122 w 1037297"/>
                  <a:gd name="connsiteY115" fmla="*/ 656959 h 838042"/>
                  <a:gd name="connsiteX116" fmla="*/ 791552 w 1037297"/>
                  <a:gd name="connsiteY116" fmla="*/ 651244 h 838042"/>
                  <a:gd name="connsiteX117" fmla="*/ 797267 w 1037297"/>
                  <a:gd name="connsiteY117" fmla="*/ 649339 h 838042"/>
                  <a:gd name="connsiteX118" fmla="*/ 804887 w 1037297"/>
                  <a:gd name="connsiteY118" fmla="*/ 632194 h 838042"/>
                  <a:gd name="connsiteX119" fmla="*/ 802982 w 1037297"/>
                  <a:gd name="connsiteY119" fmla="*/ 607429 h 838042"/>
                  <a:gd name="connsiteX120" fmla="*/ 801077 w 1037297"/>
                  <a:gd name="connsiteY120" fmla="*/ 601714 h 838042"/>
                  <a:gd name="connsiteX121" fmla="*/ 799172 w 1037297"/>
                  <a:gd name="connsiteY121" fmla="*/ 594094 h 838042"/>
                  <a:gd name="connsiteX122" fmla="*/ 785837 w 1037297"/>
                  <a:gd name="connsiteY122" fmla="*/ 576949 h 838042"/>
                  <a:gd name="connsiteX123" fmla="*/ 776312 w 1037297"/>
                  <a:gd name="connsiteY123" fmla="*/ 571234 h 838042"/>
                  <a:gd name="connsiteX124" fmla="*/ 650582 w 1037297"/>
                  <a:gd name="connsiteY124" fmla="*/ 479794 h 838042"/>
                  <a:gd name="connsiteX125" fmla="*/ 646772 w 1037297"/>
                  <a:gd name="connsiteY125" fmla="*/ 462649 h 838042"/>
                  <a:gd name="connsiteX126" fmla="*/ 648677 w 1037297"/>
                  <a:gd name="connsiteY126" fmla="*/ 455029 h 838042"/>
                  <a:gd name="connsiteX127" fmla="*/ 652487 w 1037297"/>
                  <a:gd name="connsiteY127" fmla="*/ 437884 h 838042"/>
                  <a:gd name="connsiteX128" fmla="*/ 656297 w 1037297"/>
                  <a:gd name="connsiteY128" fmla="*/ 432169 h 838042"/>
                  <a:gd name="connsiteX129" fmla="*/ 658202 w 1037297"/>
                  <a:gd name="connsiteY129" fmla="*/ 426454 h 838042"/>
                  <a:gd name="connsiteX130" fmla="*/ 663917 w 1037297"/>
                  <a:gd name="connsiteY130" fmla="*/ 424549 h 838042"/>
                  <a:gd name="connsiteX131" fmla="*/ 673442 w 1037297"/>
                  <a:gd name="connsiteY131" fmla="*/ 413119 h 838042"/>
                  <a:gd name="connsiteX132" fmla="*/ 726782 w 1037297"/>
                  <a:gd name="connsiteY132" fmla="*/ 405499 h 838042"/>
                  <a:gd name="connsiteX133" fmla="*/ 844892 w 1037297"/>
                  <a:gd name="connsiteY133" fmla="*/ 407404 h 838042"/>
                  <a:gd name="connsiteX134" fmla="*/ 873467 w 1037297"/>
                  <a:gd name="connsiteY134" fmla="*/ 409309 h 838042"/>
                  <a:gd name="connsiteX135" fmla="*/ 902042 w 1037297"/>
                  <a:gd name="connsiteY135" fmla="*/ 415024 h 838042"/>
                  <a:gd name="connsiteX136" fmla="*/ 924902 w 1037297"/>
                  <a:gd name="connsiteY136" fmla="*/ 418834 h 838042"/>
                  <a:gd name="connsiteX137" fmla="*/ 953477 w 1037297"/>
                  <a:gd name="connsiteY137" fmla="*/ 424549 h 838042"/>
                  <a:gd name="connsiteX138" fmla="*/ 959192 w 1037297"/>
                  <a:gd name="connsiteY138" fmla="*/ 424549 h 838042"/>
                  <a:gd name="connsiteX139" fmla="*/ 1004912 w 1037297"/>
                  <a:gd name="connsiteY139" fmla="*/ 422644 h 838042"/>
                  <a:gd name="connsiteX140" fmla="*/ 1033487 w 1037297"/>
                  <a:gd name="connsiteY140" fmla="*/ 415024 h 838042"/>
                  <a:gd name="connsiteX141" fmla="*/ 1037297 w 1037297"/>
                  <a:gd name="connsiteY141" fmla="*/ 409309 h 838042"/>
                  <a:gd name="connsiteX142" fmla="*/ 1035392 w 1037297"/>
                  <a:gd name="connsiteY142" fmla="*/ 390259 h 838042"/>
                  <a:gd name="connsiteX143" fmla="*/ 1029677 w 1037297"/>
                  <a:gd name="connsiteY143" fmla="*/ 386449 h 838042"/>
                  <a:gd name="connsiteX144" fmla="*/ 1014437 w 1037297"/>
                  <a:gd name="connsiteY144" fmla="*/ 384544 h 838042"/>
                  <a:gd name="connsiteX145" fmla="*/ 1008722 w 1037297"/>
                  <a:gd name="connsiteY145" fmla="*/ 382639 h 838042"/>
                  <a:gd name="connsiteX146" fmla="*/ 1001102 w 1037297"/>
                  <a:gd name="connsiteY146" fmla="*/ 380734 h 838042"/>
                  <a:gd name="connsiteX147" fmla="*/ 989672 w 1037297"/>
                  <a:gd name="connsiteY147" fmla="*/ 373114 h 838042"/>
                  <a:gd name="connsiteX148" fmla="*/ 978242 w 1037297"/>
                  <a:gd name="connsiteY148" fmla="*/ 369304 h 838042"/>
                  <a:gd name="connsiteX149" fmla="*/ 972527 w 1037297"/>
                  <a:gd name="connsiteY149" fmla="*/ 367399 h 838042"/>
                  <a:gd name="connsiteX150" fmla="*/ 964907 w 1037297"/>
                  <a:gd name="connsiteY150" fmla="*/ 365494 h 838042"/>
                  <a:gd name="connsiteX151" fmla="*/ 959192 w 1037297"/>
                  <a:gd name="connsiteY151" fmla="*/ 363589 h 838042"/>
                  <a:gd name="connsiteX152" fmla="*/ 938237 w 1037297"/>
                  <a:gd name="connsiteY152" fmla="*/ 357874 h 838042"/>
                  <a:gd name="connsiteX153" fmla="*/ 932522 w 1037297"/>
                  <a:gd name="connsiteY153" fmla="*/ 355969 h 838042"/>
                  <a:gd name="connsiteX154" fmla="*/ 827747 w 1037297"/>
                  <a:gd name="connsiteY154" fmla="*/ 357874 h 838042"/>
                  <a:gd name="connsiteX155" fmla="*/ 822032 w 1037297"/>
                  <a:gd name="connsiteY155" fmla="*/ 359779 h 838042"/>
                  <a:gd name="connsiteX156" fmla="*/ 732497 w 1037297"/>
                  <a:gd name="connsiteY156" fmla="*/ 361684 h 838042"/>
                  <a:gd name="connsiteX157" fmla="*/ 719162 w 1037297"/>
                  <a:gd name="connsiteY157" fmla="*/ 365494 h 838042"/>
                  <a:gd name="connsiteX158" fmla="*/ 698207 w 1037297"/>
                  <a:gd name="connsiteY158" fmla="*/ 367399 h 838042"/>
                  <a:gd name="connsiteX159" fmla="*/ 671537 w 1037297"/>
                  <a:gd name="connsiteY159" fmla="*/ 369304 h 838042"/>
                  <a:gd name="connsiteX160" fmla="*/ 671537 w 1037297"/>
                  <a:gd name="connsiteY160" fmla="*/ 369304 h 838042"/>
                  <a:gd name="connsiteX161" fmla="*/ 648677 w 1037297"/>
                  <a:gd name="connsiteY161" fmla="*/ 373114 h 838042"/>
                  <a:gd name="connsiteX162" fmla="*/ 644867 w 1037297"/>
                  <a:gd name="connsiteY162" fmla="*/ 361684 h 838042"/>
                  <a:gd name="connsiteX163" fmla="*/ 642962 w 1037297"/>
                  <a:gd name="connsiteY163" fmla="*/ 355969 h 838042"/>
                  <a:gd name="connsiteX164" fmla="*/ 644867 w 1037297"/>
                  <a:gd name="connsiteY164" fmla="*/ 338824 h 838042"/>
                  <a:gd name="connsiteX165" fmla="*/ 646772 w 1037297"/>
                  <a:gd name="connsiteY165" fmla="*/ 333109 h 838042"/>
                  <a:gd name="connsiteX166" fmla="*/ 663917 w 1037297"/>
                  <a:gd name="connsiteY166" fmla="*/ 323584 h 838042"/>
                  <a:gd name="connsiteX167" fmla="*/ 675347 w 1037297"/>
                  <a:gd name="connsiteY167" fmla="*/ 315964 h 838042"/>
                  <a:gd name="connsiteX168" fmla="*/ 677252 w 1037297"/>
                  <a:gd name="connsiteY168" fmla="*/ 310249 h 838042"/>
                  <a:gd name="connsiteX169" fmla="*/ 682967 w 1037297"/>
                  <a:gd name="connsiteY169" fmla="*/ 308344 h 838042"/>
                  <a:gd name="connsiteX170" fmla="*/ 688682 w 1037297"/>
                  <a:gd name="connsiteY170" fmla="*/ 304534 h 838042"/>
                  <a:gd name="connsiteX171" fmla="*/ 698207 w 1037297"/>
                  <a:gd name="connsiteY171" fmla="*/ 295009 h 838042"/>
                  <a:gd name="connsiteX172" fmla="*/ 707732 w 1037297"/>
                  <a:gd name="connsiteY172" fmla="*/ 283579 h 838042"/>
                  <a:gd name="connsiteX173" fmla="*/ 719162 w 1037297"/>
                  <a:gd name="connsiteY173" fmla="*/ 275959 h 838042"/>
                  <a:gd name="connsiteX174" fmla="*/ 734402 w 1037297"/>
                  <a:gd name="connsiteY174" fmla="*/ 262624 h 838042"/>
                  <a:gd name="connsiteX175" fmla="*/ 743927 w 1037297"/>
                  <a:gd name="connsiteY175" fmla="*/ 251194 h 838042"/>
                  <a:gd name="connsiteX176" fmla="*/ 755357 w 1037297"/>
                  <a:gd name="connsiteY176" fmla="*/ 241669 h 838042"/>
                  <a:gd name="connsiteX177" fmla="*/ 761072 w 1037297"/>
                  <a:gd name="connsiteY177" fmla="*/ 230239 h 838042"/>
                  <a:gd name="connsiteX178" fmla="*/ 762977 w 1037297"/>
                  <a:gd name="connsiteY178" fmla="*/ 224524 h 838042"/>
                  <a:gd name="connsiteX179" fmla="*/ 768692 w 1037297"/>
                  <a:gd name="connsiteY179" fmla="*/ 213094 h 838042"/>
                  <a:gd name="connsiteX180" fmla="*/ 766787 w 1037297"/>
                  <a:gd name="connsiteY180" fmla="*/ 197854 h 838042"/>
                  <a:gd name="connsiteX181" fmla="*/ 761072 w 1037297"/>
                  <a:gd name="connsiteY181" fmla="*/ 195949 h 838042"/>
                  <a:gd name="connsiteX182" fmla="*/ 740117 w 1037297"/>
                  <a:gd name="connsiteY182" fmla="*/ 197854 h 838042"/>
                  <a:gd name="connsiteX183" fmla="*/ 734402 w 1037297"/>
                  <a:gd name="connsiteY183" fmla="*/ 201664 h 838042"/>
                  <a:gd name="connsiteX184" fmla="*/ 722972 w 1037297"/>
                  <a:gd name="connsiteY184" fmla="*/ 205474 h 838042"/>
                  <a:gd name="connsiteX185" fmla="*/ 719162 w 1037297"/>
                  <a:gd name="connsiteY185" fmla="*/ 211189 h 838042"/>
                  <a:gd name="connsiteX186" fmla="*/ 713447 w 1037297"/>
                  <a:gd name="connsiteY186" fmla="*/ 213094 h 838042"/>
                  <a:gd name="connsiteX187" fmla="*/ 707732 w 1037297"/>
                  <a:gd name="connsiteY187" fmla="*/ 216904 h 838042"/>
                  <a:gd name="connsiteX188" fmla="*/ 702017 w 1037297"/>
                  <a:gd name="connsiteY188" fmla="*/ 222619 h 838042"/>
                  <a:gd name="connsiteX189" fmla="*/ 694397 w 1037297"/>
                  <a:gd name="connsiteY189" fmla="*/ 226429 h 838042"/>
                  <a:gd name="connsiteX190" fmla="*/ 652487 w 1037297"/>
                  <a:gd name="connsiteY190" fmla="*/ 255004 h 838042"/>
                  <a:gd name="connsiteX191" fmla="*/ 639152 w 1037297"/>
                  <a:gd name="connsiteY191" fmla="*/ 266434 h 838042"/>
                  <a:gd name="connsiteX192" fmla="*/ 629627 w 1037297"/>
                  <a:gd name="connsiteY192" fmla="*/ 283579 h 838042"/>
                  <a:gd name="connsiteX193" fmla="*/ 604862 w 1037297"/>
                  <a:gd name="connsiteY193" fmla="*/ 289294 h 838042"/>
                  <a:gd name="connsiteX194" fmla="*/ 591527 w 1037297"/>
                  <a:gd name="connsiteY194" fmla="*/ 293104 h 838042"/>
                  <a:gd name="connsiteX195" fmla="*/ 576287 w 1037297"/>
                  <a:gd name="connsiteY195" fmla="*/ 291199 h 838042"/>
                  <a:gd name="connsiteX196" fmla="*/ 564857 w 1037297"/>
                  <a:gd name="connsiteY196" fmla="*/ 287389 h 838042"/>
                  <a:gd name="connsiteX197" fmla="*/ 553427 w 1037297"/>
                  <a:gd name="connsiteY197" fmla="*/ 283579 h 838042"/>
                  <a:gd name="connsiteX198" fmla="*/ 541997 w 1037297"/>
                  <a:gd name="connsiteY198" fmla="*/ 279769 h 838042"/>
                  <a:gd name="connsiteX199" fmla="*/ 536282 w 1037297"/>
                  <a:gd name="connsiteY199" fmla="*/ 277864 h 838042"/>
                  <a:gd name="connsiteX200" fmla="*/ 530567 w 1037297"/>
                  <a:gd name="connsiteY200" fmla="*/ 274054 h 838042"/>
                  <a:gd name="connsiteX201" fmla="*/ 519137 w 1037297"/>
                  <a:gd name="connsiteY201" fmla="*/ 268339 h 838042"/>
                  <a:gd name="connsiteX202" fmla="*/ 511517 w 1037297"/>
                  <a:gd name="connsiteY202" fmla="*/ 256909 h 838042"/>
                  <a:gd name="connsiteX203" fmla="*/ 507707 w 1037297"/>
                  <a:gd name="connsiteY203" fmla="*/ 235954 h 838042"/>
                  <a:gd name="connsiteX204" fmla="*/ 509612 w 1037297"/>
                  <a:gd name="connsiteY204" fmla="*/ 171184 h 838042"/>
                  <a:gd name="connsiteX205" fmla="*/ 508314 w 1037297"/>
                  <a:gd name="connsiteY205" fmla="*/ 73485 h 838042"/>
                  <a:gd name="connsiteX206" fmla="*/ 454116 w 1037297"/>
                  <a:gd name="connsiteY206" fmla="*/ 11248 h 838042"/>
                  <a:gd name="connsiteX207" fmla="*/ 435401 w 1037297"/>
                  <a:gd name="connsiteY207" fmla="*/ 68523 h 838042"/>
                  <a:gd name="connsiteX208" fmla="*/ 427697 w 1037297"/>
                  <a:gd name="connsiteY208" fmla="*/ 137103 h 838042"/>
                  <a:gd name="connsiteX209" fmla="*/ 420077 w 1037297"/>
                  <a:gd name="connsiteY209" fmla="*/ 169279 h 838042"/>
                  <a:gd name="connsiteX210" fmla="*/ 416267 w 1037297"/>
                  <a:gd name="connsiteY210" fmla="*/ 186424 h 838042"/>
                  <a:gd name="connsiteX211" fmla="*/ 420077 w 1037297"/>
                  <a:gd name="connsiteY211" fmla="*/ 207379 h 838042"/>
                  <a:gd name="connsiteX212" fmla="*/ 423887 w 1037297"/>
                  <a:gd name="connsiteY212" fmla="*/ 213094 h 838042"/>
                  <a:gd name="connsiteX213" fmla="*/ 427697 w 1037297"/>
                  <a:gd name="connsiteY213" fmla="*/ 224524 h 838042"/>
                  <a:gd name="connsiteX214" fmla="*/ 425792 w 1037297"/>
                  <a:gd name="connsiteY214" fmla="*/ 251194 h 838042"/>
                  <a:gd name="connsiteX215" fmla="*/ 420077 w 1037297"/>
                  <a:gd name="connsiteY215" fmla="*/ 253099 h 838042"/>
                  <a:gd name="connsiteX216" fmla="*/ 414362 w 1037297"/>
                  <a:gd name="connsiteY216" fmla="*/ 256909 h 838042"/>
                  <a:gd name="connsiteX217" fmla="*/ 423887 w 1037297"/>
                  <a:gd name="connsiteY217" fmla="*/ 253099 h 838042"/>
                  <a:gd name="connsiteX0" fmla="*/ 423887 w 1037297"/>
                  <a:gd name="connsiteY0" fmla="*/ 253099 h 838042"/>
                  <a:gd name="connsiteX1" fmla="*/ 423887 w 1037297"/>
                  <a:gd name="connsiteY1" fmla="*/ 253099 h 838042"/>
                  <a:gd name="connsiteX2" fmla="*/ 397217 w 1037297"/>
                  <a:gd name="connsiteY2" fmla="*/ 262624 h 838042"/>
                  <a:gd name="connsiteX3" fmla="*/ 389597 w 1037297"/>
                  <a:gd name="connsiteY3" fmla="*/ 264529 h 838042"/>
                  <a:gd name="connsiteX4" fmla="*/ 359117 w 1037297"/>
                  <a:gd name="connsiteY4" fmla="*/ 266434 h 838042"/>
                  <a:gd name="connsiteX5" fmla="*/ 353402 w 1037297"/>
                  <a:gd name="connsiteY5" fmla="*/ 270244 h 838042"/>
                  <a:gd name="connsiteX6" fmla="*/ 341972 w 1037297"/>
                  <a:gd name="connsiteY6" fmla="*/ 279769 h 838042"/>
                  <a:gd name="connsiteX7" fmla="*/ 330542 w 1037297"/>
                  <a:gd name="connsiteY7" fmla="*/ 283579 h 838042"/>
                  <a:gd name="connsiteX8" fmla="*/ 315302 w 1037297"/>
                  <a:gd name="connsiteY8" fmla="*/ 289294 h 838042"/>
                  <a:gd name="connsiteX9" fmla="*/ 267677 w 1037297"/>
                  <a:gd name="connsiteY9" fmla="*/ 285484 h 838042"/>
                  <a:gd name="connsiteX10" fmla="*/ 256247 w 1037297"/>
                  <a:gd name="connsiteY10" fmla="*/ 281674 h 838042"/>
                  <a:gd name="connsiteX11" fmla="*/ 244817 w 1037297"/>
                  <a:gd name="connsiteY11" fmla="*/ 277864 h 838042"/>
                  <a:gd name="connsiteX12" fmla="*/ 239102 w 1037297"/>
                  <a:gd name="connsiteY12" fmla="*/ 275959 h 838042"/>
                  <a:gd name="connsiteX13" fmla="*/ 233387 w 1037297"/>
                  <a:gd name="connsiteY13" fmla="*/ 274054 h 838042"/>
                  <a:gd name="connsiteX14" fmla="*/ 221957 w 1037297"/>
                  <a:gd name="connsiteY14" fmla="*/ 272149 h 838042"/>
                  <a:gd name="connsiteX15" fmla="*/ 216242 w 1037297"/>
                  <a:gd name="connsiteY15" fmla="*/ 270244 h 838042"/>
                  <a:gd name="connsiteX16" fmla="*/ 208622 w 1037297"/>
                  <a:gd name="connsiteY16" fmla="*/ 268339 h 838042"/>
                  <a:gd name="connsiteX17" fmla="*/ 197192 w 1037297"/>
                  <a:gd name="connsiteY17" fmla="*/ 264529 h 838042"/>
                  <a:gd name="connsiteX18" fmla="*/ 191477 w 1037297"/>
                  <a:gd name="connsiteY18" fmla="*/ 262624 h 838042"/>
                  <a:gd name="connsiteX19" fmla="*/ 183857 w 1037297"/>
                  <a:gd name="connsiteY19" fmla="*/ 260719 h 838042"/>
                  <a:gd name="connsiteX20" fmla="*/ 172427 w 1037297"/>
                  <a:gd name="connsiteY20" fmla="*/ 255004 h 838042"/>
                  <a:gd name="connsiteX21" fmla="*/ 166712 w 1037297"/>
                  <a:gd name="connsiteY21" fmla="*/ 251194 h 838042"/>
                  <a:gd name="connsiteX22" fmla="*/ 159092 w 1037297"/>
                  <a:gd name="connsiteY22" fmla="*/ 239764 h 838042"/>
                  <a:gd name="connsiteX23" fmla="*/ 147662 w 1037297"/>
                  <a:gd name="connsiteY23" fmla="*/ 235954 h 838042"/>
                  <a:gd name="connsiteX24" fmla="*/ 141947 w 1037297"/>
                  <a:gd name="connsiteY24" fmla="*/ 232144 h 838042"/>
                  <a:gd name="connsiteX25" fmla="*/ 136232 w 1037297"/>
                  <a:gd name="connsiteY25" fmla="*/ 230239 h 838042"/>
                  <a:gd name="connsiteX26" fmla="*/ 119087 w 1037297"/>
                  <a:gd name="connsiteY26" fmla="*/ 226429 h 838042"/>
                  <a:gd name="connsiteX27" fmla="*/ 113372 w 1037297"/>
                  <a:gd name="connsiteY27" fmla="*/ 220714 h 838042"/>
                  <a:gd name="connsiteX28" fmla="*/ 103847 w 1037297"/>
                  <a:gd name="connsiteY28" fmla="*/ 203569 h 838042"/>
                  <a:gd name="connsiteX29" fmla="*/ 86702 w 1037297"/>
                  <a:gd name="connsiteY29" fmla="*/ 195949 h 838042"/>
                  <a:gd name="connsiteX30" fmla="*/ 80987 w 1037297"/>
                  <a:gd name="connsiteY30" fmla="*/ 194044 h 838042"/>
                  <a:gd name="connsiteX31" fmla="*/ 61937 w 1037297"/>
                  <a:gd name="connsiteY31" fmla="*/ 197854 h 838042"/>
                  <a:gd name="connsiteX32" fmla="*/ 56222 w 1037297"/>
                  <a:gd name="connsiteY32" fmla="*/ 201664 h 838042"/>
                  <a:gd name="connsiteX33" fmla="*/ 52412 w 1037297"/>
                  <a:gd name="connsiteY33" fmla="*/ 207379 h 838042"/>
                  <a:gd name="connsiteX34" fmla="*/ 48602 w 1037297"/>
                  <a:gd name="connsiteY34" fmla="*/ 218809 h 838042"/>
                  <a:gd name="connsiteX35" fmla="*/ 52412 w 1037297"/>
                  <a:gd name="connsiteY35" fmla="*/ 256909 h 838042"/>
                  <a:gd name="connsiteX36" fmla="*/ 56222 w 1037297"/>
                  <a:gd name="connsiteY36" fmla="*/ 262624 h 838042"/>
                  <a:gd name="connsiteX37" fmla="*/ 61937 w 1037297"/>
                  <a:gd name="connsiteY37" fmla="*/ 266434 h 838042"/>
                  <a:gd name="connsiteX38" fmla="*/ 65747 w 1037297"/>
                  <a:gd name="connsiteY38" fmla="*/ 272149 h 838042"/>
                  <a:gd name="connsiteX39" fmla="*/ 82892 w 1037297"/>
                  <a:gd name="connsiteY39" fmla="*/ 281674 h 838042"/>
                  <a:gd name="connsiteX40" fmla="*/ 105752 w 1037297"/>
                  <a:gd name="connsiteY40" fmla="*/ 283579 h 838042"/>
                  <a:gd name="connsiteX41" fmla="*/ 126707 w 1037297"/>
                  <a:gd name="connsiteY41" fmla="*/ 289294 h 838042"/>
                  <a:gd name="connsiteX42" fmla="*/ 132422 w 1037297"/>
                  <a:gd name="connsiteY42" fmla="*/ 291199 h 838042"/>
                  <a:gd name="connsiteX43" fmla="*/ 138137 w 1037297"/>
                  <a:gd name="connsiteY43" fmla="*/ 296914 h 838042"/>
                  <a:gd name="connsiteX44" fmla="*/ 145757 w 1037297"/>
                  <a:gd name="connsiteY44" fmla="*/ 298819 h 838042"/>
                  <a:gd name="connsiteX45" fmla="*/ 168617 w 1037297"/>
                  <a:gd name="connsiteY45" fmla="*/ 302629 h 838042"/>
                  <a:gd name="connsiteX46" fmla="*/ 193382 w 1037297"/>
                  <a:gd name="connsiteY46" fmla="*/ 308344 h 838042"/>
                  <a:gd name="connsiteX47" fmla="*/ 210527 w 1037297"/>
                  <a:gd name="connsiteY47" fmla="*/ 314059 h 838042"/>
                  <a:gd name="connsiteX48" fmla="*/ 216242 w 1037297"/>
                  <a:gd name="connsiteY48" fmla="*/ 315964 h 838042"/>
                  <a:gd name="connsiteX49" fmla="*/ 231482 w 1037297"/>
                  <a:gd name="connsiteY49" fmla="*/ 319774 h 838042"/>
                  <a:gd name="connsiteX50" fmla="*/ 250532 w 1037297"/>
                  <a:gd name="connsiteY50" fmla="*/ 325489 h 838042"/>
                  <a:gd name="connsiteX51" fmla="*/ 256247 w 1037297"/>
                  <a:gd name="connsiteY51" fmla="*/ 329299 h 838042"/>
                  <a:gd name="connsiteX52" fmla="*/ 269582 w 1037297"/>
                  <a:gd name="connsiteY52" fmla="*/ 344539 h 838042"/>
                  <a:gd name="connsiteX53" fmla="*/ 275297 w 1037297"/>
                  <a:gd name="connsiteY53" fmla="*/ 363589 h 838042"/>
                  <a:gd name="connsiteX54" fmla="*/ 277202 w 1037297"/>
                  <a:gd name="connsiteY54" fmla="*/ 369304 h 838042"/>
                  <a:gd name="connsiteX55" fmla="*/ 279107 w 1037297"/>
                  <a:gd name="connsiteY55" fmla="*/ 375019 h 838042"/>
                  <a:gd name="connsiteX56" fmla="*/ 281012 w 1037297"/>
                  <a:gd name="connsiteY56" fmla="*/ 399784 h 838042"/>
                  <a:gd name="connsiteX57" fmla="*/ 282917 w 1037297"/>
                  <a:gd name="connsiteY57" fmla="*/ 405499 h 838042"/>
                  <a:gd name="connsiteX58" fmla="*/ 281012 w 1037297"/>
                  <a:gd name="connsiteY58" fmla="*/ 424549 h 838042"/>
                  <a:gd name="connsiteX59" fmla="*/ 279107 w 1037297"/>
                  <a:gd name="connsiteY59" fmla="*/ 434074 h 838042"/>
                  <a:gd name="connsiteX60" fmla="*/ 265772 w 1037297"/>
                  <a:gd name="connsiteY60" fmla="*/ 447409 h 838042"/>
                  <a:gd name="connsiteX61" fmla="*/ 254342 w 1037297"/>
                  <a:gd name="connsiteY61" fmla="*/ 455029 h 838042"/>
                  <a:gd name="connsiteX62" fmla="*/ 242912 w 1037297"/>
                  <a:gd name="connsiteY62" fmla="*/ 458839 h 838042"/>
                  <a:gd name="connsiteX63" fmla="*/ 128612 w 1037297"/>
                  <a:gd name="connsiteY63" fmla="*/ 458839 h 838042"/>
                  <a:gd name="connsiteX64" fmla="*/ 122897 w 1037297"/>
                  <a:gd name="connsiteY64" fmla="*/ 460744 h 838042"/>
                  <a:gd name="connsiteX65" fmla="*/ 107657 w 1037297"/>
                  <a:gd name="connsiteY65" fmla="*/ 462649 h 838042"/>
                  <a:gd name="connsiteX66" fmla="*/ 90512 w 1037297"/>
                  <a:gd name="connsiteY66" fmla="*/ 468364 h 838042"/>
                  <a:gd name="connsiteX67" fmla="*/ 84797 w 1037297"/>
                  <a:gd name="connsiteY67" fmla="*/ 470269 h 838042"/>
                  <a:gd name="connsiteX68" fmla="*/ 79082 w 1037297"/>
                  <a:gd name="connsiteY68" fmla="*/ 474079 h 838042"/>
                  <a:gd name="connsiteX69" fmla="*/ 67652 w 1037297"/>
                  <a:gd name="connsiteY69" fmla="*/ 475984 h 838042"/>
                  <a:gd name="connsiteX70" fmla="*/ 29552 w 1037297"/>
                  <a:gd name="connsiteY70" fmla="*/ 477889 h 838042"/>
                  <a:gd name="connsiteX71" fmla="*/ 18122 w 1037297"/>
                  <a:gd name="connsiteY71" fmla="*/ 483604 h 838042"/>
                  <a:gd name="connsiteX72" fmla="*/ 8597 w 1037297"/>
                  <a:gd name="connsiteY72" fmla="*/ 493129 h 838042"/>
                  <a:gd name="connsiteX73" fmla="*/ 6692 w 1037297"/>
                  <a:gd name="connsiteY73" fmla="*/ 498844 h 838042"/>
                  <a:gd name="connsiteX74" fmla="*/ 2882 w 1037297"/>
                  <a:gd name="connsiteY74" fmla="*/ 504559 h 838042"/>
                  <a:gd name="connsiteX75" fmla="*/ 14312 w 1037297"/>
                  <a:gd name="connsiteY75" fmla="*/ 540754 h 838042"/>
                  <a:gd name="connsiteX76" fmla="*/ 147662 w 1037297"/>
                  <a:gd name="connsiteY76" fmla="*/ 540754 h 838042"/>
                  <a:gd name="connsiteX77" fmla="*/ 155282 w 1037297"/>
                  <a:gd name="connsiteY77" fmla="*/ 538849 h 838042"/>
                  <a:gd name="connsiteX78" fmla="*/ 305777 w 1037297"/>
                  <a:gd name="connsiteY78" fmla="*/ 533134 h 838042"/>
                  <a:gd name="connsiteX79" fmla="*/ 321017 w 1037297"/>
                  <a:gd name="connsiteY79" fmla="*/ 540754 h 838042"/>
                  <a:gd name="connsiteX80" fmla="*/ 332447 w 1037297"/>
                  <a:gd name="connsiteY80" fmla="*/ 546469 h 838042"/>
                  <a:gd name="connsiteX81" fmla="*/ 336257 w 1037297"/>
                  <a:gd name="connsiteY81" fmla="*/ 552184 h 838042"/>
                  <a:gd name="connsiteX82" fmla="*/ 341972 w 1037297"/>
                  <a:gd name="connsiteY82" fmla="*/ 554089 h 838042"/>
                  <a:gd name="connsiteX83" fmla="*/ 353402 w 1037297"/>
                  <a:gd name="connsiteY83" fmla="*/ 561709 h 838042"/>
                  <a:gd name="connsiteX84" fmla="*/ 359117 w 1037297"/>
                  <a:gd name="connsiteY84" fmla="*/ 565519 h 838042"/>
                  <a:gd name="connsiteX85" fmla="*/ 362927 w 1037297"/>
                  <a:gd name="connsiteY85" fmla="*/ 571234 h 838042"/>
                  <a:gd name="connsiteX86" fmla="*/ 368642 w 1037297"/>
                  <a:gd name="connsiteY86" fmla="*/ 582664 h 838042"/>
                  <a:gd name="connsiteX87" fmla="*/ 364832 w 1037297"/>
                  <a:gd name="connsiteY87" fmla="*/ 609334 h 838042"/>
                  <a:gd name="connsiteX88" fmla="*/ 361022 w 1037297"/>
                  <a:gd name="connsiteY88" fmla="*/ 615049 h 838042"/>
                  <a:gd name="connsiteX89" fmla="*/ 359117 w 1037297"/>
                  <a:gd name="connsiteY89" fmla="*/ 620764 h 838042"/>
                  <a:gd name="connsiteX90" fmla="*/ 355307 w 1037297"/>
                  <a:gd name="connsiteY90" fmla="*/ 626479 h 838042"/>
                  <a:gd name="connsiteX91" fmla="*/ 353402 w 1037297"/>
                  <a:gd name="connsiteY91" fmla="*/ 632194 h 838042"/>
                  <a:gd name="connsiteX92" fmla="*/ 349592 w 1037297"/>
                  <a:gd name="connsiteY92" fmla="*/ 637909 h 838042"/>
                  <a:gd name="connsiteX93" fmla="*/ 332447 w 1037297"/>
                  <a:gd name="connsiteY93" fmla="*/ 704584 h 838042"/>
                  <a:gd name="connsiteX94" fmla="*/ 330542 w 1037297"/>
                  <a:gd name="connsiteY94" fmla="*/ 756019 h 838042"/>
                  <a:gd name="connsiteX95" fmla="*/ 332447 w 1037297"/>
                  <a:gd name="connsiteY95" fmla="*/ 780784 h 838042"/>
                  <a:gd name="connsiteX96" fmla="*/ 334352 w 1037297"/>
                  <a:gd name="connsiteY96" fmla="*/ 786499 h 838042"/>
                  <a:gd name="connsiteX97" fmla="*/ 338162 w 1037297"/>
                  <a:gd name="connsiteY97" fmla="*/ 790309 h 838042"/>
                  <a:gd name="connsiteX98" fmla="*/ 366737 w 1037297"/>
                  <a:gd name="connsiteY98" fmla="*/ 836029 h 838042"/>
                  <a:gd name="connsiteX99" fmla="*/ 389597 w 1037297"/>
                  <a:gd name="connsiteY99" fmla="*/ 837934 h 838042"/>
                  <a:gd name="connsiteX100" fmla="*/ 397407 w 1037297"/>
                  <a:gd name="connsiteY100" fmla="*/ 833530 h 838042"/>
                  <a:gd name="connsiteX101" fmla="*/ 402932 w 1037297"/>
                  <a:gd name="connsiteY101" fmla="*/ 784594 h 838042"/>
                  <a:gd name="connsiteX102" fmla="*/ 406742 w 1037297"/>
                  <a:gd name="connsiteY102" fmla="*/ 727444 h 838042"/>
                  <a:gd name="connsiteX103" fmla="*/ 423887 w 1037297"/>
                  <a:gd name="connsiteY103" fmla="*/ 672199 h 838042"/>
                  <a:gd name="connsiteX104" fmla="*/ 429602 w 1037297"/>
                  <a:gd name="connsiteY104" fmla="*/ 658864 h 838042"/>
                  <a:gd name="connsiteX105" fmla="*/ 444084 w 1037297"/>
                  <a:gd name="connsiteY105" fmla="*/ 626947 h 838042"/>
                  <a:gd name="connsiteX106" fmla="*/ 464289 w 1037297"/>
                  <a:gd name="connsiteY106" fmla="*/ 600072 h 838042"/>
                  <a:gd name="connsiteX107" fmla="*/ 509612 w 1037297"/>
                  <a:gd name="connsiteY107" fmla="*/ 582664 h 838042"/>
                  <a:gd name="connsiteX108" fmla="*/ 538187 w 1037297"/>
                  <a:gd name="connsiteY108" fmla="*/ 573139 h 838042"/>
                  <a:gd name="connsiteX109" fmla="*/ 543902 w 1037297"/>
                  <a:gd name="connsiteY109" fmla="*/ 571234 h 838042"/>
                  <a:gd name="connsiteX110" fmla="*/ 549617 w 1037297"/>
                  <a:gd name="connsiteY110" fmla="*/ 569329 h 838042"/>
                  <a:gd name="connsiteX111" fmla="*/ 557237 w 1037297"/>
                  <a:gd name="connsiteY111" fmla="*/ 567424 h 838042"/>
                  <a:gd name="connsiteX112" fmla="*/ 576287 w 1037297"/>
                  <a:gd name="connsiteY112" fmla="*/ 559804 h 838042"/>
                  <a:gd name="connsiteX113" fmla="*/ 587717 w 1037297"/>
                  <a:gd name="connsiteY113" fmla="*/ 555994 h 838042"/>
                  <a:gd name="connsiteX114" fmla="*/ 722972 w 1037297"/>
                  <a:gd name="connsiteY114" fmla="*/ 639814 h 838042"/>
                  <a:gd name="connsiteX115" fmla="*/ 780122 w 1037297"/>
                  <a:gd name="connsiteY115" fmla="*/ 656959 h 838042"/>
                  <a:gd name="connsiteX116" fmla="*/ 791552 w 1037297"/>
                  <a:gd name="connsiteY116" fmla="*/ 651244 h 838042"/>
                  <a:gd name="connsiteX117" fmla="*/ 797267 w 1037297"/>
                  <a:gd name="connsiteY117" fmla="*/ 649339 h 838042"/>
                  <a:gd name="connsiteX118" fmla="*/ 804887 w 1037297"/>
                  <a:gd name="connsiteY118" fmla="*/ 632194 h 838042"/>
                  <a:gd name="connsiteX119" fmla="*/ 802982 w 1037297"/>
                  <a:gd name="connsiteY119" fmla="*/ 607429 h 838042"/>
                  <a:gd name="connsiteX120" fmla="*/ 801077 w 1037297"/>
                  <a:gd name="connsiteY120" fmla="*/ 601714 h 838042"/>
                  <a:gd name="connsiteX121" fmla="*/ 799172 w 1037297"/>
                  <a:gd name="connsiteY121" fmla="*/ 594094 h 838042"/>
                  <a:gd name="connsiteX122" fmla="*/ 785837 w 1037297"/>
                  <a:gd name="connsiteY122" fmla="*/ 576949 h 838042"/>
                  <a:gd name="connsiteX123" fmla="*/ 776312 w 1037297"/>
                  <a:gd name="connsiteY123" fmla="*/ 571234 h 838042"/>
                  <a:gd name="connsiteX124" fmla="*/ 650582 w 1037297"/>
                  <a:gd name="connsiteY124" fmla="*/ 479794 h 838042"/>
                  <a:gd name="connsiteX125" fmla="*/ 646772 w 1037297"/>
                  <a:gd name="connsiteY125" fmla="*/ 462649 h 838042"/>
                  <a:gd name="connsiteX126" fmla="*/ 648677 w 1037297"/>
                  <a:gd name="connsiteY126" fmla="*/ 455029 h 838042"/>
                  <a:gd name="connsiteX127" fmla="*/ 652487 w 1037297"/>
                  <a:gd name="connsiteY127" fmla="*/ 437884 h 838042"/>
                  <a:gd name="connsiteX128" fmla="*/ 656297 w 1037297"/>
                  <a:gd name="connsiteY128" fmla="*/ 432169 h 838042"/>
                  <a:gd name="connsiteX129" fmla="*/ 658202 w 1037297"/>
                  <a:gd name="connsiteY129" fmla="*/ 426454 h 838042"/>
                  <a:gd name="connsiteX130" fmla="*/ 663917 w 1037297"/>
                  <a:gd name="connsiteY130" fmla="*/ 424549 h 838042"/>
                  <a:gd name="connsiteX131" fmla="*/ 673442 w 1037297"/>
                  <a:gd name="connsiteY131" fmla="*/ 413119 h 838042"/>
                  <a:gd name="connsiteX132" fmla="*/ 726782 w 1037297"/>
                  <a:gd name="connsiteY132" fmla="*/ 405499 h 838042"/>
                  <a:gd name="connsiteX133" fmla="*/ 844892 w 1037297"/>
                  <a:gd name="connsiteY133" fmla="*/ 407404 h 838042"/>
                  <a:gd name="connsiteX134" fmla="*/ 873467 w 1037297"/>
                  <a:gd name="connsiteY134" fmla="*/ 409309 h 838042"/>
                  <a:gd name="connsiteX135" fmla="*/ 902042 w 1037297"/>
                  <a:gd name="connsiteY135" fmla="*/ 415024 h 838042"/>
                  <a:gd name="connsiteX136" fmla="*/ 924902 w 1037297"/>
                  <a:gd name="connsiteY136" fmla="*/ 418834 h 838042"/>
                  <a:gd name="connsiteX137" fmla="*/ 953477 w 1037297"/>
                  <a:gd name="connsiteY137" fmla="*/ 424549 h 838042"/>
                  <a:gd name="connsiteX138" fmla="*/ 959192 w 1037297"/>
                  <a:gd name="connsiteY138" fmla="*/ 424549 h 838042"/>
                  <a:gd name="connsiteX139" fmla="*/ 1004912 w 1037297"/>
                  <a:gd name="connsiteY139" fmla="*/ 422644 h 838042"/>
                  <a:gd name="connsiteX140" fmla="*/ 1033487 w 1037297"/>
                  <a:gd name="connsiteY140" fmla="*/ 415024 h 838042"/>
                  <a:gd name="connsiteX141" fmla="*/ 1037297 w 1037297"/>
                  <a:gd name="connsiteY141" fmla="*/ 409309 h 838042"/>
                  <a:gd name="connsiteX142" fmla="*/ 1035392 w 1037297"/>
                  <a:gd name="connsiteY142" fmla="*/ 390259 h 838042"/>
                  <a:gd name="connsiteX143" fmla="*/ 1029677 w 1037297"/>
                  <a:gd name="connsiteY143" fmla="*/ 386449 h 838042"/>
                  <a:gd name="connsiteX144" fmla="*/ 1014437 w 1037297"/>
                  <a:gd name="connsiteY144" fmla="*/ 384544 h 838042"/>
                  <a:gd name="connsiteX145" fmla="*/ 1008722 w 1037297"/>
                  <a:gd name="connsiteY145" fmla="*/ 382639 h 838042"/>
                  <a:gd name="connsiteX146" fmla="*/ 1001102 w 1037297"/>
                  <a:gd name="connsiteY146" fmla="*/ 380734 h 838042"/>
                  <a:gd name="connsiteX147" fmla="*/ 989672 w 1037297"/>
                  <a:gd name="connsiteY147" fmla="*/ 373114 h 838042"/>
                  <a:gd name="connsiteX148" fmla="*/ 978242 w 1037297"/>
                  <a:gd name="connsiteY148" fmla="*/ 369304 h 838042"/>
                  <a:gd name="connsiteX149" fmla="*/ 972527 w 1037297"/>
                  <a:gd name="connsiteY149" fmla="*/ 367399 h 838042"/>
                  <a:gd name="connsiteX150" fmla="*/ 964907 w 1037297"/>
                  <a:gd name="connsiteY150" fmla="*/ 365494 h 838042"/>
                  <a:gd name="connsiteX151" fmla="*/ 959192 w 1037297"/>
                  <a:gd name="connsiteY151" fmla="*/ 363589 h 838042"/>
                  <a:gd name="connsiteX152" fmla="*/ 938237 w 1037297"/>
                  <a:gd name="connsiteY152" fmla="*/ 357874 h 838042"/>
                  <a:gd name="connsiteX153" fmla="*/ 932522 w 1037297"/>
                  <a:gd name="connsiteY153" fmla="*/ 355969 h 838042"/>
                  <a:gd name="connsiteX154" fmla="*/ 827747 w 1037297"/>
                  <a:gd name="connsiteY154" fmla="*/ 357874 h 838042"/>
                  <a:gd name="connsiteX155" fmla="*/ 822032 w 1037297"/>
                  <a:gd name="connsiteY155" fmla="*/ 359779 h 838042"/>
                  <a:gd name="connsiteX156" fmla="*/ 732497 w 1037297"/>
                  <a:gd name="connsiteY156" fmla="*/ 361684 h 838042"/>
                  <a:gd name="connsiteX157" fmla="*/ 719162 w 1037297"/>
                  <a:gd name="connsiteY157" fmla="*/ 365494 h 838042"/>
                  <a:gd name="connsiteX158" fmla="*/ 698207 w 1037297"/>
                  <a:gd name="connsiteY158" fmla="*/ 367399 h 838042"/>
                  <a:gd name="connsiteX159" fmla="*/ 671537 w 1037297"/>
                  <a:gd name="connsiteY159" fmla="*/ 369304 h 838042"/>
                  <a:gd name="connsiteX160" fmla="*/ 671537 w 1037297"/>
                  <a:gd name="connsiteY160" fmla="*/ 369304 h 838042"/>
                  <a:gd name="connsiteX161" fmla="*/ 648677 w 1037297"/>
                  <a:gd name="connsiteY161" fmla="*/ 373114 h 838042"/>
                  <a:gd name="connsiteX162" fmla="*/ 644867 w 1037297"/>
                  <a:gd name="connsiteY162" fmla="*/ 361684 h 838042"/>
                  <a:gd name="connsiteX163" fmla="*/ 642962 w 1037297"/>
                  <a:gd name="connsiteY163" fmla="*/ 355969 h 838042"/>
                  <a:gd name="connsiteX164" fmla="*/ 644867 w 1037297"/>
                  <a:gd name="connsiteY164" fmla="*/ 338824 h 838042"/>
                  <a:gd name="connsiteX165" fmla="*/ 646772 w 1037297"/>
                  <a:gd name="connsiteY165" fmla="*/ 333109 h 838042"/>
                  <a:gd name="connsiteX166" fmla="*/ 663917 w 1037297"/>
                  <a:gd name="connsiteY166" fmla="*/ 323584 h 838042"/>
                  <a:gd name="connsiteX167" fmla="*/ 675347 w 1037297"/>
                  <a:gd name="connsiteY167" fmla="*/ 315964 h 838042"/>
                  <a:gd name="connsiteX168" fmla="*/ 677252 w 1037297"/>
                  <a:gd name="connsiteY168" fmla="*/ 310249 h 838042"/>
                  <a:gd name="connsiteX169" fmla="*/ 682967 w 1037297"/>
                  <a:gd name="connsiteY169" fmla="*/ 308344 h 838042"/>
                  <a:gd name="connsiteX170" fmla="*/ 688682 w 1037297"/>
                  <a:gd name="connsiteY170" fmla="*/ 304534 h 838042"/>
                  <a:gd name="connsiteX171" fmla="*/ 698207 w 1037297"/>
                  <a:gd name="connsiteY171" fmla="*/ 295009 h 838042"/>
                  <a:gd name="connsiteX172" fmla="*/ 707732 w 1037297"/>
                  <a:gd name="connsiteY172" fmla="*/ 283579 h 838042"/>
                  <a:gd name="connsiteX173" fmla="*/ 719162 w 1037297"/>
                  <a:gd name="connsiteY173" fmla="*/ 275959 h 838042"/>
                  <a:gd name="connsiteX174" fmla="*/ 734402 w 1037297"/>
                  <a:gd name="connsiteY174" fmla="*/ 262624 h 838042"/>
                  <a:gd name="connsiteX175" fmla="*/ 743927 w 1037297"/>
                  <a:gd name="connsiteY175" fmla="*/ 251194 h 838042"/>
                  <a:gd name="connsiteX176" fmla="*/ 755357 w 1037297"/>
                  <a:gd name="connsiteY176" fmla="*/ 241669 h 838042"/>
                  <a:gd name="connsiteX177" fmla="*/ 761072 w 1037297"/>
                  <a:gd name="connsiteY177" fmla="*/ 230239 h 838042"/>
                  <a:gd name="connsiteX178" fmla="*/ 762977 w 1037297"/>
                  <a:gd name="connsiteY178" fmla="*/ 224524 h 838042"/>
                  <a:gd name="connsiteX179" fmla="*/ 768692 w 1037297"/>
                  <a:gd name="connsiteY179" fmla="*/ 213094 h 838042"/>
                  <a:gd name="connsiteX180" fmla="*/ 766787 w 1037297"/>
                  <a:gd name="connsiteY180" fmla="*/ 197854 h 838042"/>
                  <a:gd name="connsiteX181" fmla="*/ 761072 w 1037297"/>
                  <a:gd name="connsiteY181" fmla="*/ 195949 h 838042"/>
                  <a:gd name="connsiteX182" fmla="*/ 740117 w 1037297"/>
                  <a:gd name="connsiteY182" fmla="*/ 197854 h 838042"/>
                  <a:gd name="connsiteX183" fmla="*/ 734402 w 1037297"/>
                  <a:gd name="connsiteY183" fmla="*/ 201664 h 838042"/>
                  <a:gd name="connsiteX184" fmla="*/ 722972 w 1037297"/>
                  <a:gd name="connsiteY184" fmla="*/ 205474 h 838042"/>
                  <a:gd name="connsiteX185" fmla="*/ 719162 w 1037297"/>
                  <a:gd name="connsiteY185" fmla="*/ 211189 h 838042"/>
                  <a:gd name="connsiteX186" fmla="*/ 713447 w 1037297"/>
                  <a:gd name="connsiteY186" fmla="*/ 213094 h 838042"/>
                  <a:gd name="connsiteX187" fmla="*/ 707732 w 1037297"/>
                  <a:gd name="connsiteY187" fmla="*/ 216904 h 838042"/>
                  <a:gd name="connsiteX188" fmla="*/ 702017 w 1037297"/>
                  <a:gd name="connsiteY188" fmla="*/ 222619 h 838042"/>
                  <a:gd name="connsiteX189" fmla="*/ 694397 w 1037297"/>
                  <a:gd name="connsiteY189" fmla="*/ 226429 h 838042"/>
                  <a:gd name="connsiteX190" fmla="*/ 652487 w 1037297"/>
                  <a:gd name="connsiteY190" fmla="*/ 255004 h 838042"/>
                  <a:gd name="connsiteX191" fmla="*/ 639152 w 1037297"/>
                  <a:gd name="connsiteY191" fmla="*/ 266434 h 838042"/>
                  <a:gd name="connsiteX192" fmla="*/ 629627 w 1037297"/>
                  <a:gd name="connsiteY192" fmla="*/ 283579 h 838042"/>
                  <a:gd name="connsiteX193" fmla="*/ 604862 w 1037297"/>
                  <a:gd name="connsiteY193" fmla="*/ 289294 h 838042"/>
                  <a:gd name="connsiteX194" fmla="*/ 591527 w 1037297"/>
                  <a:gd name="connsiteY194" fmla="*/ 293104 h 838042"/>
                  <a:gd name="connsiteX195" fmla="*/ 576287 w 1037297"/>
                  <a:gd name="connsiteY195" fmla="*/ 291199 h 838042"/>
                  <a:gd name="connsiteX196" fmla="*/ 564857 w 1037297"/>
                  <a:gd name="connsiteY196" fmla="*/ 287389 h 838042"/>
                  <a:gd name="connsiteX197" fmla="*/ 553427 w 1037297"/>
                  <a:gd name="connsiteY197" fmla="*/ 283579 h 838042"/>
                  <a:gd name="connsiteX198" fmla="*/ 541997 w 1037297"/>
                  <a:gd name="connsiteY198" fmla="*/ 279769 h 838042"/>
                  <a:gd name="connsiteX199" fmla="*/ 536282 w 1037297"/>
                  <a:gd name="connsiteY199" fmla="*/ 277864 h 838042"/>
                  <a:gd name="connsiteX200" fmla="*/ 530567 w 1037297"/>
                  <a:gd name="connsiteY200" fmla="*/ 274054 h 838042"/>
                  <a:gd name="connsiteX201" fmla="*/ 519137 w 1037297"/>
                  <a:gd name="connsiteY201" fmla="*/ 268339 h 838042"/>
                  <a:gd name="connsiteX202" fmla="*/ 511517 w 1037297"/>
                  <a:gd name="connsiteY202" fmla="*/ 256909 h 838042"/>
                  <a:gd name="connsiteX203" fmla="*/ 507707 w 1037297"/>
                  <a:gd name="connsiteY203" fmla="*/ 235954 h 838042"/>
                  <a:gd name="connsiteX204" fmla="*/ 509612 w 1037297"/>
                  <a:gd name="connsiteY204" fmla="*/ 171184 h 838042"/>
                  <a:gd name="connsiteX205" fmla="*/ 508314 w 1037297"/>
                  <a:gd name="connsiteY205" fmla="*/ 73485 h 838042"/>
                  <a:gd name="connsiteX206" fmla="*/ 454116 w 1037297"/>
                  <a:gd name="connsiteY206" fmla="*/ 11248 h 838042"/>
                  <a:gd name="connsiteX207" fmla="*/ 435401 w 1037297"/>
                  <a:gd name="connsiteY207" fmla="*/ 68523 h 838042"/>
                  <a:gd name="connsiteX208" fmla="*/ 427697 w 1037297"/>
                  <a:gd name="connsiteY208" fmla="*/ 137103 h 838042"/>
                  <a:gd name="connsiteX209" fmla="*/ 420077 w 1037297"/>
                  <a:gd name="connsiteY209" fmla="*/ 169279 h 838042"/>
                  <a:gd name="connsiteX210" fmla="*/ 416267 w 1037297"/>
                  <a:gd name="connsiteY210" fmla="*/ 186424 h 838042"/>
                  <a:gd name="connsiteX211" fmla="*/ 420077 w 1037297"/>
                  <a:gd name="connsiteY211" fmla="*/ 207379 h 838042"/>
                  <a:gd name="connsiteX212" fmla="*/ 423887 w 1037297"/>
                  <a:gd name="connsiteY212" fmla="*/ 213094 h 838042"/>
                  <a:gd name="connsiteX213" fmla="*/ 427697 w 1037297"/>
                  <a:gd name="connsiteY213" fmla="*/ 224524 h 838042"/>
                  <a:gd name="connsiteX214" fmla="*/ 425792 w 1037297"/>
                  <a:gd name="connsiteY214" fmla="*/ 251194 h 838042"/>
                  <a:gd name="connsiteX215" fmla="*/ 420077 w 1037297"/>
                  <a:gd name="connsiteY215" fmla="*/ 253099 h 838042"/>
                  <a:gd name="connsiteX216" fmla="*/ 414362 w 1037297"/>
                  <a:gd name="connsiteY216" fmla="*/ 256909 h 838042"/>
                  <a:gd name="connsiteX217" fmla="*/ 423887 w 1037297"/>
                  <a:gd name="connsiteY217" fmla="*/ 253099 h 838042"/>
                  <a:gd name="connsiteX0" fmla="*/ 423887 w 1037297"/>
                  <a:gd name="connsiteY0" fmla="*/ 253099 h 838042"/>
                  <a:gd name="connsiteX1" fmla="*/ 423887 w 1037297"/>
                  <a:gd name="connsiteY1" fmla="*/ 253099 h 838042"/>
                  <a:gd name="connsiteX2" fmla="*/ 397217 w 1037297"/>
                  <a:gd name="connsiteY2" fmla="*/ 262624 h 838042"/>
                  <a:gd name="connsiteX3" fmla="*/ 389597 w 1037297"/>
                  <a:gd name="connsiteY3" fmla="*/ 264529 h 838042"/>
                  <a:gd name="connsiteX4" fmla="*/ 359117 w 1037297"/>
                  <a:gd name="connsiteY4" fmla="*/ 266434 h 838042"/>
                  <a:gd name="connsiteX5" fmla="*/ 353402 w 1037297"/>
                  <a:gd name="connsiteY5" fmla="*/ 270244 h 838042"/>
                  <a:gd name="connsiteX6" fmla="*/ 341972 w 1037297"/>
                  <a:gd name="connsiteY6" fmla="*/ 279769 h 838042"/>
                  <a:gd name="connsiteX7" fmla="*/ 330542 w 1037297"/>
                  <a:gd name="connsiteY7" fmla="*/ 283579 h 838042"/>
                  <a:gd name="connsiteX8" fmla="*/ 315302 w 1037297"/>
                  <a:gd name="connsiteY8" fmla="*/ 289294 h 838042"/>
                  <a:gd name="connsiteX9" fmla="*/ 267677 w 1037297"/>
                  <a:gd name="connsiteY9" fmla="*/ 285484 h 838042"/>
                  <a:gd name="connsiteX10" fmla="*/ 256247 w 1037297"/>
                  <a:gd name="connsiteY10" fmla="*/ 281674 h 838042"/>
                  <a:gd name="connsiteX11" fmla="*/ 244817 w 1037297"/>
                  <a:gd name="connsiteY11" fmla="*/ 277864 h 838042"/>
                  <a:gd name="connsiteX12" fmla="*/ 239102 w 1037297"/>
                  <a:gd name="connsiteY12" fmla="*/ 275959 h 838042"/>
                  <a:gd name="connsiteX13" fmla="*/ 233387 w 1037297"/>
                  <a:gd name="connsiteY13" fmla="*/ 274054 h 838042"/>
                  <a:gd name="connsiteX14" fmla="*/ 221957 w 1037297"/>
                  <a:gd name="connsiteY14" fmla="*/ 272149 h 838042"/>
                  <a:gd name="connsiteX15" fmla="*/ 216242 w 1037297"/>
                  <a:gd name="connsiteY15" fmla="*/ 270244 h 838042"/>
                  <a:gd name="connsiteX16" fmla="*/ 208622 w 1037297"/>
                  <a:gd name="connsiteY16" fmla="*/ 268339 h 838042"/>
                  <a:gd name="connsiteX17" fmla="*/ 197192 w 1037297"/>
                  <a:gd name="connsiteY17" fmla="*/ 264529 h 838042"/>
                  <a:gd name="connsiteX18" fmla="*/ 191477 w 1037297"/>
                  <a:gd name="connsiteY18" fmla="*/ 262624 h 838042"/>
                  <a:gd name="connsiteX19" fmla="*/ 183857 w 1037297"/>
                  <a:gd name="connsiteY19" fmla="*/ 260719 h 838042"/>
                  <a:gd name="connsiteX20" fmla="*/ 172427 w 1037297"/>
                  <a:gd name="connsiteY20" fmla="*/ 255004 h 838042"/>
                  <a:gd name="connsiteX21" fmla="*/ 166712 w 1037297"/>
                  <a:gd name="connsiteY21" fmla="*/ 251194 h 838042"/>
                  <a:gd name="connsiteX22" fmla="*/ 159092 w 1037297"/>
                  <a:gd name="connsiteY22" fmla="*/ 239764 h 838042"/>
                  <a:gd name="connsiteX23" fmla="*/ 147662 w 1037297"/>
                  <a:gd name="connsiteY23" fmla="*/ 235954 h 838042"/>
                  <a:gd name="connsiteX24" fmla="*/ 141947 w 1037297"/>
                  <a:gd name="connsiteY24" fmla="*/ 232144 h 838042"/>
                  <a:gd name="connsiteX25" fmla="*/ 136232 w 1037297"/>
                  <a:gd name="connsiteY25" fmla="*/ 230239 h 838042"/>
                  <a:gd name="connsiteX26" fmla="*/ 119087 w 1037297"/>
                  <a:gd name="connsiteY26" fmla="*/ 226429 h 838042"/>
                  <a:gd name="connsiteX27" fmla="*/ 113372 w 1037297"/>
                  <a:gd name="connsiteY27" fmla="*/ 220714 h 838042"/>
                  <a:gd name="connsiteX28" fmla="*/ 103847 w 1037297"/>
                  <a:gd name="connsiteY28" fmla="*/ 203569 h 838042"/>
                  <a:gd name="connsiteX29" fmla="*/ 86702 w 1037297"/>
                  <a:gd name="connsiteY29" fmla="*/ 195949 h 838042"/>
                  <a:gd name="connsiteX30" fmla="*/ 80987 w 1037297"/>
                  <a:gd name="connsiteY30" fmla="*/ 194044 h 838042"/>
                  <a:gd name="connsiteX31" fmla="*/ 61937 w 1037297"/>
                  <a:gd name="connsiteY31" fmla="*/ 197854 h 838042"/>
                  <a:gd name="connsiteX32" fmla="*/ 56222 w 1037297"/>
                  <a:gd name="connsiteY32" fmla="*/ 201664 h 838042"/>
                  <a:gd name="connsiteX33" fmla="*/ 52412 w 1037297"/>
                  <a:gd name="connsiteY33" fmla="*/ 207379 h 838042"/>
                  <a:gd name="connsiteX34" fmla="*/ 48602 w 1037297"/>
                  <a:gd name="connsiteY34" fmla="*/ 218809 h 838042"/>
                  <a:gd name="connsiteX35" fmla="*/ 52412 w 1037297"/>
                  <a:gd name="connsiteY35" fmla="*/ 256909 h 838042"/>
                  <a:gd name="connsiteX36" fmla="*/ 56222 w 1037297"/>
                  <a:gd name="connsiteY36" fmla="*/ 262624 h 838042"/>
                  <a:gd name="connsiteX37" fmla="*/ 61937 w 1037297"/>
                  <a:gd name="connsiteY37" fmla="*/ 266434 h 838042"/>
                  <a:gd name="connsiteX38" fmla="*/ 65747 w 1037297"/>
                  <a:gd name="connsiteY38" fmla="*/ 272149 h 838042"/>
                  <a:gd name="connsiteX39" fmla="*/ 82892 w 1037297"/>
                  <a:gd name="connsiteY39" fmla="*/ 281674 h 838042"/>
                  <a:gd name="connsiteX40" fmla="*/ 105752 w 1037297"/>
                  <a:gd name="connsiteY40" fmla="*/ 283579 h 838042"/>
                  <a:gd name="connsiteX41" fmla="*/ 126707 w 1037297"/>
                  <a:gd name="connsiteY41" fmla="*/ 289294 h 838042"/>
                  <a:gd name="connsiteX42" fmla="*/ 132422 w 1037297"/>
                  <a:gd name="connsiteY42" fmla="*/ 291199 h 838042"/>
                  <a:gd name="connsiteX43" fmla="*/ 138137 w 1037297"/>
                  <a:gd name="connsiteY43" fmla="*/ 296914 h 838042"/>
                  <a:gd name="connsiteX44" fmla="*/ 145757 w 1037297"/>
                  <a:gd name="connsiteY44" fmla="*/ 298819 h 838042"/>
                  <a:gd name="connsiteX45" fmla="*/ 168617 w 1037297"/>
                  <a:gd name="connsiteY45" fmla="*/ 302629 h 838042"/>
                  <a:gd name="connsiteX46" fmla="*/ 193382 w 1037297"/>
                  <a:gd name="connsiteY46" fmla="*/ 308344 h 838042"/>
                  <a:gd name="connsiteX47" fmla="*/ 210527 w 1037297"/>
                  <a:gd name="connsiteY47" fmla="*/ 314059 h 838042"/>
                  <a:gd name="connsiteX48" fmla="*/ 216242 w 1037297"/>
                  <a:gd name="connsiteY48" fmla="*/ 315964 h 838042"/>
                  <a:gd name="connsiteX49" fmla="*/ 231482 w 1037297"/>
                  <a:gd name="connsiteY49" fmla="*/ 319774 h 838042"/>
                  <a:gd name="connsiteX50" fmla="*/ 250532 w 1037297"/>
                  <a:gd name="connsiteY50" fmla="*/ 325489 h 838042"/>
                  <a:gd name="connsiteX51" fmla="*/ 256247 w 1037297"/>
                  <a:gd name="connsiteY51" fmla="*/ 329299 h 838042"/>
                  <a:gd name="connsiteX52" fmla="*/ 269582 w 1037297"/>
                  <a:gd name="connsiteY52" fmla="*/ 344539 h 838042"/>
                  <a:gd name="connsiteX53" fmla="*/ 275297 w 1037297"/>
                  <a:gd name="connsiteY53" fmla="*/ 363589 h 838042"/>
                  <a:gd name="connsiteX54" fmla="*/ 277202 w 1037297"/>
                  <a:gd name="connsiteY54" fmla="*/ 369304 h 838042"/>
                  <a:gd name="connsiteX55" fmla="*/ 279107 w 1037297"/>
                  <a:gd name="connsiteY55" fmla="*/ 375019 h 838042"/>
                  <a:gd name="connsiteX56" fmla="*/ 281012 w 1037297"/>
                  <a:gd name="connsiteY56" fmla="*/ 399784 h 838042"/>
                  <a:gd name="connsiteX57" fmla="*/ 282917 w 1037297"/>
                  <a:gd name="connsiteY57" fmla="*/ 405499 h 838042"/>
                  <a:gd name="connsiteX58" fmla="*/ 281012 w 1037297"/>
                  <a:gd name="connsiteY58" fmla="*/ 424549 h 838042"/>
                  <a:gd name="connsiteX59" fmla="*/ 279107 w 1037297"/>
                  <a:gd name="connsiteY59" fmla="*/ 434074 h 838042"/>
                  <a:gd name="connsiteX60" fmla="*/ 265772 w 1037297"/>
                  <a:gd name="connsiteY60" fmla="*/ 447409 h 838042"/>
                  <a:gd name="connsiteX61" fmla="*/ 254342 w 1037297"/>
                  <a:gd name="connsiteY61" fmla="*/ 455029 h 838042"/>
                  <a:gd name="connsiteX62" fmla="*/ 242912 w 1037297"/>
                  <a:gd name="connsiteY62" fmla="*/ 458839 h 838042"/>
                  <a:gd name="connsiteX63" fmla="*/ 128612 w 1037297"/>
                  <a:gd name="connsiteY63" fmla="*/ 458839 h 838042"/>
                  <a:gd name="connsiteX64" fmla="*/ 122897 w 1037297"/>
                  <a:gd name="connsiteY64" fmla="*/ 460744 h 838042"/>
                  <a:gd name="connsiteX65" fmla="*/ 107657 w 1037297"/>
                  <a:gd name="connsiteY65" fmla="*/ 462649 h 838042"/>
                  <a:gd name="connsiteX66" fmla="*/ 90512 w 1037297"/>
                  <a:gd name="connsiteY66" fmla="*/ 468364 h 838042"/>
                  <a:gd name="connsiteX67" fmla="*/ 84797 w 1037297"/>
                  <a:gd name="connsiteY67" fmla="*/ 470269 h 838042"/>
                  <a:gd name="connsiteX68" fmla="*/ 79082 w 1037297"/>
                  <a:gd name="connsiteY68" fmla="*/ 474079 h 838042"/>
                  <a:gd name="connsiteX69" fmla="*/ 67652 w 1037297"/>
                  <a:gd name="connsiteY69" fmla="*/ 475984 h 838042"/>
                  <a:gd name="connsiteX70" fmla="*/ 29552 w 1037297"/>
                  <a:gd name="connsiteY70" fmla="*/ 477889 h 838042"/>
                  <a:gd name="connsiteX71" fmla="*/ 18122 w 1037297"/>
                  <a:gd name="connsiteY71" fmla="*/ 483604 h 838042"/>
                  <a:gd name="connsiteX72" fmla="*/ 8597 w 1037297"/>
                  <a:gd name="connsiteY72" fmla="*/ 493129 h 838042"/>
                  <a:gd name="connsiteX73" fmla="*/ 6692 w 1037297"/>
                  <a:gd name="connsiteY73" fmla="*/ 498844 h 838042"/>
                  <a:gd name="connsiteX74" fmla="*/ 2882 w 1037297"/>
                  <a:gd name="connsiteY74" fmla="*/ 504559 h 838042"/>
                  <a:gd name="connsiteX75" fmla="*/ 14312 w 1037297"/>
                  <a:gd name="connsiteY75" fmla="*/ 540754 h 838042"/>
                  <a:gd name="connsiteX76" fmla="*/ 147662 w 1037297"/>
                  <a:gd name="connsiteY76" fmla="*/ 540754 h 838042"/>
                  <a:gd name="connsiteX77" fmla="*/ 155282 w 1037297"/>
                  <a:gd name="connsiteY77" fmla="*/ 538849 h 838042"/>
                  <a:gd name="connsiteX78" fmla="*/ 305777 w 1037297"/>
                  <a:gd name="connsiteY78" fmla="*/ 533134 h 838042"/>
                  <a:gd name="connsiteX79" fmla="*/ 321017 w 1037297"/>
                  <a:gd name="connsiteY79" fmla="*/ 540754 h 838042"/>
                  <a:gd name="connsiteX80" fmla="*/ 332447 w 1037297"/>
                  <a:gd name="connsiteY80" fmla="*/ 546469 h 838042"/>
                  <a:gd name="connsiteX81" fmla="*/ 336257 w 1037297"/>
                  <a:gd name="connsiteY81" fmla="*/ 552184 h 838042"/>
                  <a:gd name="connsiteX82" fmla="*/ 341972 w 1037297"/>
                  <a:gd name="connsiteY82" fmla="*/ 554089 h 838042"/>
                  <a:gd name="connsiteX83" fmla="*/ 353402 w 1037297"/>
                  <a:gd name="connsiteY83" fmla="*/ 561709 h 838042"/>
                  <a:gd name="connsiteX84" fmla="*/ 359117 w 1037297"/>
                  <a:gd name="connsiteY84" fmla="*/ 565519 h 838042"/>
                  <a:gd name="connsiteX85" fmla="*/ 362927 w 1037297"/>
                  <a:gd name="connsiteY85" fmla="*/ 571234 h 838042"/>
                  <a:gd name="connsiteX86" fmla="*/ 368642 w 1037297"/>
                  <a:gd name="connsiteY86" fmla="*/ 582664 h 838042"/>
                  <a:gd name="connsiteX87" fmla="*/ 364832 w 1037297"/>
                  <a:gd name="connsiteY87" fmla="*/ 609334 h 838042"/>
                  <a:gd name="connsiteX88" fmla="*/ 361022 w 1037297"/>
                  <a:gd name="connsiteY88" fmla="*/ 615049 h 838042"/>
                  <a:gd name="connsiteX89" fmla="*/ 359117 w 1037297"/>
                  <a:gd name="connsiteY89" fmla="*/ 620764 h 838042"/>
                  <a:gd name="connsiteX90" fmla="*/ 355307 w 1037297"/>
                  <a:gd name="connsiteY90" fmla="*/ 626479 h 838042"/>
                  <a:gd name="connsiteX91" fmla="*/ 353402 w 1037297"/>
                  <a:gd name="connsiteY91" fmla="*/ 632194 h 838042"/>
                  <a:gd name="connsiteX92" fmla="*/ 349592 w 1037297"/>
                  <a:gd name="connsiteY92" fmla="*/ 637909 h 838042"/>
                  <a:gd name="connsiteX93" fmla="*/ 332447 w 1037297"/>
                  <a:gd name="connsiteY93" fmla="*/ 704584 h 838042"/>
                  <a:gd name="connsiteX94" fmla="*/ 330542 w 1037297"/>
                  <a:gd name="connsiteY94" fmla="*/ 756019 h 838042"/>
                  <a:gd name="connsiteX95" fmla="*/ 332447 w 1037297"/>
                  <a:gd name="connsiteY95" fmla="*/ 780784 h 838042"/>
                  <a:gd name="connsiteX96" fmla="*/ 334352 w 1037297"/>
                  <a:gd name="connsiteY96" fmla="*/ 786499 h 838042"/>
                  <a:gd name="connsiteX97" fmla="*/ 338162 w 1037297"/>
                  <a:gd name="connsiteY97" fmla="*/ 790309 h 838042"/>
                  <a:gd name="connsiteX98" fmla="*/ 366737 w 1037297"/>
                  <a:gd name="connsiteY98" fmla="*/ 836029 h 838042"/>
                  <a:gd name="connsiteX99" fmla="*/ 389597 w 1037297"/>
                  <a:gd name="connsiteY99" fmla="*/ 837934 h 838042"/>
                  <a:gd name="connsiteX100" fmla="*/ 397407 w 1037297"/>
                  <a:gd name="connsiteY100" fmla="*/ 833530 h 838042"/>
                  <a:gd name="connsiteX101" fmla="*/ 402932 w 1037297"/>
                  <a:gd name="connsiteY101" fmla="*/ 784594 h 838042"/>
                  <a:gd name="connsiteX102" fmla="*/ 406742 w 1037297"/>
                  <a:gd name="connsiteY102" fmla="*/ 727444 h 838042"/>
                  <a:gd name="connsiteX103" fmla="*/ 423887 w 1037297"/>
                  <a:gd name="connsiteY103" fmla="*/ 672199 h 838042"/>
                  <a:gd name="connsiteX104" fmla="*/ 429602 w 1037297"/>
                  <a:gd name="connsiteY104" fmla="*/ 658864 h 838042"/>
                  <a:gd name="connsiteX105" fmla="*/ 444084 w 1037297"/>
                  <a:gd name="connsiteY105" fmla="*/ 626947 h 838042"/>
                  <a:gd name="connsiteX106" fmla="*/ 464289 w 1037297"/>
                  <a:gd name="connsiteY106" fmla="*/ 600072 h 838042"/>
                  <a:gd name="connsiteX107" fmla="*/ 501506 w 1037297"/>
                  <a:gd name="connsiteY107" fmla="*/ 563011 h 838042"/>
                  <a:gd name="connsiteX108" fmla="*/ 538187 w 1037297"/>
                  <a:gd name="connsiteY108" fmla="*/ 573139 h 838042"/>
                  <a:gd name="connsiteX109" fmla="*/ 543902 w 1037297"/>
                  <a:gd name="connsiteY109" fmla="*/ 571234 h 838042"/>
                  <a:gd name="connsiteX110" fmla="*/ 549617 w 1037297"/>
                  <a:gd name="connsiteY110" fmla="*/ 569329 h 838042"/>
                  <a:gd name="connsiteX111" fmla="*/ 557237 w 1037297"/>
                  <a:gd name="connsiteY111" fmla="*/ 567424 h 838042"/>
                  <a:gd name="connsiteX112" fmla="*/ 576287 w 1037297"/>
                  <a:gd name="connsiteY112" fmla="*/ 559804 h 838042"/>
                  <a:gd name="connsiteX113" fmla="*/ 587717 w 1037297"/>
                  <a:gd name="connsiteY113" fmla="*/ 555994 h 838042"/>
                  <a:gd name="connsiteX114" fmla="*/ 722972 w 1037297"/>
                  <a:gd name="connsiteY114" fmla="*/ 639814 h 838042"/>
                  <a:gd name="connsiteX115" fmla="*/ 780122 w 1037297"/>
                  <a:gd name="connsiteY115" fmla="*/ 656959 h 838042"/>
                  <a:gd name="connsiteX116" fmla="*/ 791552 w 1037297"/>
                  <a:gd name="connsiteY116" fmla="*/ 651244 h 838042"/>
                  <a:gd name="connsiteX117" fmla="*/ 797267 w 1037297"/>
                  <a:gd name="connsiteY117" fmla="*/ 649339 h 838042"/>
                  <a:gd name="connsiteX118" fmla="*/ 804887 w 1037297"/>
                  <a:gd name="connsiteY118" fmla="*/ 632194 h 838042"/>
                  <a:gd name="connsiteX119" fmla="*/ 802982 w 1037297"/>
                  <a:gd name="connsiteY119" fmla="*/ 607429 h 838042"/>
                  <a:gd name="connsiteX120" fmla="*/ 801077 w 1037297"/>
                  <a:gd name="connsiteY120" fmla="*/ 601714 h 838042"/>
                  <a:gd name="connsiteX121" fmla="*/ 799172 w 1037297"/>
                  <a:gd name="connsiteY121" fmla="*/ 594094 h 838042"/>
                  <a:gd name="connsiteX122" fmla="*/ 785837 w 1037297"/>
                  <a:gd name="connsiteY122" fmla="*/ 576949 h 838042"/>
                  <a:gd name="connsiteX123" fmla="*/ 776312 w 1037297"/>
                  <a:gd name="connsiteY123" fmla="*/ 571234 h 838042"/>
                  <a:gd name="connsiteX124" fmla="*/ 650582 w 1037297"/>
                  <a:gd name="connsiteY124" fmla="*/ 479794 h 838042"/>
                  <a:gd name="connsiteX125" fmla="*/ 646772 w 1037297"/>
                  <a:gd name="connsiteY125" fmla="*/ 462649 h 838042"/>
                  <a:gd name="connsiteX126" fmla="*/ 648677 w 1037297"/>
                  <a:gd name="connsiteY126" fmla="*/ 455029 h 838042"/>
                  <a:gd name="connsiteX127" fmla="*/ 652487 w 1037297"/>
                  <a:gd name="connsiteY127" fmla="*/ 437884 h 838042"/>
                  <a:gd name="connsiteX128" fmla="*/ 656297 w 1037297"/>
                  <a:gd name="connsiteY128" fmla="*/ 432169 h 838042"/>
                  <a:gd name="connsiteX129" fmla="*/ 658202 w 1037297"/>
                  <a:gd name="connsiteY129" fmla="*/ 426454 h 838042"/>
                  <a:gd name="connsiteX130" fmla="*/ 663917 w 1037297"/>
                  <a:gd name="connsiteY130" fmla="*/ 424549 h 838042"/>
                  <a:gd name="connsiteX131" fmla="*/ 673442 w 1037297"/>
                  <a:gd name="connsiteY131" fmla="*/ 413119 h 838042"/>
                  <a:gd name="connsiteX132" fmla="*/ 726782 w 1037297"/>
                  <a:gd name="connsiteY132" fmla="*/ 405499 h 838042"/>
                  <a:gd name="connsiteX133" fmla="*/ 844892 w 1037297"/>
                  <a:gd name="connsiteY133" fmla="*/ 407404 h 838042"/>
                  <a:gd name="connsiteX134" fmla="*/ 873467 w 1037297"/>
                  <a:gd name="connsiteY134" fmla="*/ 409309 h 838042"/>
                  <a:gd name="connsiteX135" fmla="*/ 902042 w 1037297"/>
                  <a:gd name="connsiteY135" fmla="*/ 415024 h 838042"/>
                  <a:gd name="connsiteX136" fmla="*/ 924902 w 1037297"/>
                  <a:gd name="connsiteY136" fmla="*/ 418834 h 838042"/>
                  <a:gd name="connsiteX137" fmla="*/ 953477 w 1037297"/>
                  <a:gd name="connsiteY137" fmla="*/ 424549 h 838042"/>
                  <a:gd name="connsiteX138" fmla="*/ 959192 w 1037297"/>
                  <a:gd name="connsiteY138" fmla="*/ 424549 h 838042"/>
                  <a:gd name="connsiteX139" fmla="*/ 1004912 w 1037297"/>
                  <a:gd name="connsiteY139" fmla="*/ 422644 h 838042"/>
                  <a:gd name="connsiteX140" fmla="*/ 1033487 w 1037297"/>
                  <a:gd name="connsiteY140" fmla="*/ 415024 h 838042"/>
                  <a:gd name="connsiteX141" fmla="*/ 1037297 w 1037297"/>
                  <a:gd name="connsiteY141" fmla="*/ 409309 h 838042"/>
                  <a:gd name="connsiteX142" fmla="*/ 1035392 w 1037297"/>
                  <a:gd name="connsiteY142" fmla="*/ 390259 h 838042"/>
                  <a:gd name="connsiteX143" fmla="*/ 1029677 w 1037297"/>
                  <a:gd name="connsiteY143" fmla="*/ 386449 h 838042"/>
                  <a:gd name="connsiteX144" fmla="*/ 1014437 w 1037297"/>
                  <a:gd name="connsiteY144" fmla="*/ 384544 h 838042"/>
                  <a:gd name="connsiteX145" fmla="*/ 1008722 w 1037297"/>
                  <a:gd name="connsiteY145" fmla="*/ 382639 h 838042"/>
                  <a:gd name="connsiteX146" fmla="*/ 1001102 w 1037297"/>
                  <a:gd name="connsiteY146" fmla="*/ 380734 h 838042"/>
                  <a:gd name="connsiteX147" fmla="*/ 989672 w 1037297"/>
                  <a:gd name="connsiteY147" fmla="*/ 373114 h 838042"/>
                  <a:gd name="connsiteX148" fmla="*/ 978242 w 1037297"/>
                  <a:gd name="connsiteY148" fmla="*/ 369304 h 838042"/>
                  <a:gd name="connsiteX149" fmla="*/ 972527 w 1037297"/>
                  <a:gd name="connsiteY149" fmla="*/ 367399 h 838042"/>
                  <a:gd name="connsiteX150" fmla="*/ 964907 w 1037297"/>
                  <a:gd name="connsiteY150" fmla="*/ 365494 h 838042"/>
                  <a:gd name="connsiteX151" fmla="*/ 959192 w 1037297"/>
                  <a:gd name="connsiteY151" fmla="*/ 363589 h 838042"/>
                  <a:gd name="connsiteX152" fmla="*/ 938237 w 1037297"/>
                  <a:gd name="connsiteY152" fmla="*/ 357874 h 838042"/>
                  <a:gd name="connsiteX153" fmla="*/ 932522 w 1037297"/>
                  <a:gd name="connsiteY153" fmla="*/ 355969 h 838042"/>
                  <a:gd name="connsiteX154" fmla="*/ 827747 w 1037297"/>
                  <a:gd name="connsiteY154" fmla="*/ 357874 h 838042"/>
                  <a:gd name="connsiteX155" fmla="*/ 822032 w 1037297"/>
                  <a:gd name="connsiteY155" fmla="*/ 359779 h 838042"/>
                  <a:gd name="connsiteX156" fmla="*/ 732497 w 1037297"/>
                  <a:gd name="connsiteY156" fmla="*/ 361684 h 838042"/>
                  <a:gd name="connsiteX157" fmla="*/ 719162 w 1037297"/>
                  <a:gd name="connsiteY157" fmla="*/ 365494 h 838042"/>
                  <a:gd name="connsiteX158" fmla="*/ 698207 w 1037297"/>
                  <a:gd name="connsiteY158" fmla="*/ 367399 h 838042"/>
                  <a:gd name="connsiteX159" fmla="*/ 671537 w 1037297"/>
                  <a:gd name="connsiteY159" fmla="*/ 369304 h 838042"/>
                  <a:gd name="connsiteX160" fmla="*/ 671537 w 1037297"/>
                  <a:gd name="connsiteY160" fmla="*/ 369304 h 838042"/>
                  <a:gd name="connsiteX161" fmla="*/ 648677 w 1037297"/>
                  <a:gd name="connsiteY161" fmla="*/ 373114 h 838042"/>
                  <a:gd name="connsiteX162" fmla="*/ 644867 w 1037297"/>
                  <a:gd name="connsiteY162" fmla="*/ 361684 h 838042"/>
                  <a:gd name="connsiteX163" fmla="*/ 642962 w 1037297"/>
                  <a:gd name="connsiteY163" fmla="*/ 355969 h 838042"/>
                  <a:gd name="connsiteX164" fmla="*/ 644867 w 1037297"/>
                  <a:gd name="connsiteY164" fmla="*/ 338824 h 838042"/>
                  <a:gd name="connsiteX165" fmla="*/ 646772 w 1037297"/>
                  <a:gd name="connsiteY165" fmla="*/ 333109 h 838042"/>
                  <a:gd name="connsiteX166" fmla="*/ 663917 w 1037297"/>
                  <a:gd name="connsiteY166" fmla="*/ 323584 h 838042"/>
                  <a:gd name="connsiteX167" fmla="*/ 675347 w 1037297"/>
                  <a:gd name="connsiteY167" fmla="*/ 315964 h 838042"/>
                  <a:gd name="connsiteX168" fmla="*/ 677252 w 1037297"/>
                  <a:gd name="connsiteY168" fmla="*/ 310249 h 838042"/>
                  <a:gd name="connsiteX169" fmla="*/ 682967 w 1037297"/>
                  <a:gd name="connsiteY169" fmla="*/ 308344 h 838042"/>
                  <a:gd name="connsiteX170" fmla="*/ 688682 w 1037297"/>
                  <a:gd name="connsiteY170" fmla="*/ 304534 h 838042"/>
                  <a:gd name="connsiteX171" fmla="*/ 698207 w 1037297"/>
                  <a:gd name="connsiteY171" fmla="*/ 295009 h 838042"/>
                  <a:gd name="connsiteX172" fmla="*/ 707732 w 1037297"/>
                  <a:gd name="connsiteY172" fmla="*/ 283579 h 838042"/>
                  <a:gd name="connsiteX173" fmla="*/ 719162 w 1037297"/>
                  <a:gd name="connsiteY173" fmla="*/ 275959 h 838042"/>
                  <a:gd name="connsiteX174" fmla="*/ 734402 w 1037297"/>
                  <a:gd name="connsiteY174" fmla="*/ 262624 h 838042"/>
                  <a:gd name="connsiteX175" fmla="*/ 743927 w 1037297"/>
                  <a:gd name="connsiteY175" fmla="*/ 251194 h 838042"/>
                  <a:gd name="connsiteX176" fmla="*/ 755357 w 1037297"/>
                  <a:gd name="connsiteY176" fmla="*/ 241669 h 838042"/>
                  <a:gd name="connsiteX177" fmla="*/ 761072 w 1037297"/>
                  <a:gd name="connsiteY177" fmla="*/ 230239 h 838042"/>
                  <a:gd name="connsiteX178" fmla="*/ 762977 w 1037297"/>
                  <a:gd name="connsiteY178" fmla="*/ 224524 h 838042"/>
                  <a:gd name="connsiteX179" fmla="*/ 768692 w 1037297"/>
                  <a:gd name="connsiteY179" fmla="*/ 213094 h 838042"/>
                  <a:gd name="connsiteX180" fmla="*/ 766787 w 1037297"/>
                  <a:gd name="connsiteY180" fmla="*/ 197854 h 838042"/>
                  <a:gd name="connsiteX181" fmla="*/ 761072 w 1037297"/>
                  <a:gd name="connsiteY181" fmla="*/ 195949 h 838042"/>
                  <a:gd name="connsiteX182" fmla="*/ 740117 w 1037297"/>
                  <a:gd name="connsiteY182" fmla="*/ 197854 h 838042"/>
                  <a:gd name="connsiteX183" fmla="*/ 734402 w 1037297"/>
                  <a:gd name="connsiteY183" fmla="*/ 201664 h 838042"/>
                  <a:gd name="connsiteX184" fmla="*/ 722972 w 1037297"/>
                  <a:gd name="connsiteY184" fmla="*/ 205474 h 838042"/>
                  <a:gd name="connsiteX185" fmla="*/ 719162 w 1037297"/>
                  <a:gd name="connsiteY185" fmla="*/ 211189 h 838042"/>
                  <a:gd name="connsiteX186" fmla="*/ 713447 w 1037297"/>
                  <a:gd name="connsiteY186" fmla="*/ 213094 h 838042"/>
                  <a:gd name="connsiteX187" fmla="*/ 707732 w 1037297"/>
                  <a:gd name="connsiteY187" fmla="*/ 216904 h 838042"/>
                  <a:gd name="connsiteX188" fmla="*/ 702017 w 1037297"/>
                  <a:gd name="connsiteY188" fmla="*/ 222619 h 838042"/>
                  <a:gd name="connsiteX189" fmla="*/ 694397 w 1037297"/>
                  <a:gd name="connsiteY189" fmla="*/ 226429 h 838042"/>
                  <a:gd name="connsiteX190" fmla="*/ 652487 w 1037297"/>
                  <a:gd name="connsiteY190" fmla="*/ 255004 h 838042"/>
                  <a:gd name="connsiteX191" fmla="*/ 639152 w 1037297"/>
                  <a:gd name="connsiteY191" fmla="*/ 266434 h 838042"/>
                  <a:gd name="connsiteX192" fmla="*/ 629627 w 1037297"/>
                  <a:gd name="connsiteY192" fmla="*/ 283579 h 838042"/>
                  <a:gd name="connsiteX193" fmla="*/ 604862 w 1037297"/>
                  <a:gd name="connsiteY193" fmla="*/ 289294 h 838042"/>
                  <a:gd name="connsiteX194" fmla="*/ 591527 w 1037297"/>
                  <a:gd name="connsiteY194" fmla="*/ 293104 h 838042"/>
                  <a:gd name="connsiteX195" fmla="*/ 576287 w 1037297"/>
                  <a:gd name="connsiteY195" fmla="*/ 291199 h 838042"/>
                  <a:gd name="connsiteX196" fmla="*/ 564857 w 1037297"/>
                  <a:gd name="connsiteY196" fmla="*/ 287389 h 838042"/>
                  <a:gd name="connsiteX197" fmla="*/ 553427 w 1037297"/>
                  <a:gd name="connsiteY197" fmla="*/ 283579 h 838042"/>
                  <a:gd name="connsiteX198" fmla="*/ 541997 w 1037297"/>
                  <a:gd name="connsiteY198" fmla="*/ 279769 h 838042"/>
                  <a:gd name="connsiteX199" fmla="*/ 536282 w 1037297"/>
                  <a:gd name="connsiteY199" fmla="*/ 277864 h 838042"/>
                  <a:gd name="connsiteX200" fmla="*/ 530567 w 1037297"/>
                  <a:gd name="connsiteY200" fmla="*/ 274054 h 838042"/>
                  <a:gd name="connsiteX201" fmla="*/ 519137 w 1037297"/>
                  <a:gd name="connsiteY201" fmla="*/ 268339 h 838042"/>
                  <a:gd name="connsiteX202" fmla="*/ 511517 w 1037297"/>
                  <a:gd name="connsiteY202" fmla="*/ 256909 h 838042"/>
                  <a:gd name="connsiteX203" fmla="*/ 507707 w 1037297"/>
                  <a:gd name="connsiteY203" fmla="*/ 235954 h 838042"/>
                  <a:gd name="connsiteX204" fmla="*/ 509612 w 1037297"/>
                  <a:gd name="connsiteY204" fmla="*/ 171184 h 838042"/>
                  <a:gd name="connsiteX205" fmla="*/ 508314 w 1037297"/>
                  <a:gd name="connsiteY205" fmla="*/ 73485 h 838042"/>
                  <a:gd name="connsiteX206" fmla="*/ 454116 w 1037297"/>
                  <a:gd name="connsiteY206" fmla="*/ 11248 h 838042"/>
                  <a:gd name="connsiteX207" fmla="*/ 435401 w 1037297"/>
                  <a:gd name="connsiteY207" fmla="*/ 68523 h 838042"/>
                  <a:gd name="connsiteX208" fmla="*/ 427697 w 1037297"/>
                  <a:gd name="connsiteY208" fmla="*/ 137103 h 838042"/>
                  <a:gd name="connsiteX209" fmla="*/ 420077 w 1037297"/>
                  <a:gd name="connsiteY209" fmla="*/ 169279 h 838042"/>
                  <a:gd name="connsiteX210" fmla="*/ 416267 w 1037297"/>
                  <a:gd name="connsiteY210" fmla="*/ 186424 h 838042"/>
                  <a:gd name="connsiteX211" fmla="*/ 420077 w 1037297"/>
                  <a:gd name="connsiteY211" fmla="*/ 207379 h 838042"/>
                  <a:gd name="connsiteX212" fmla="*/ 423887 w 1037297"/>
                  <a:gd name="connsiteY212" fmla="*/ 213094 h 838042"/>
                  <a:gd name="connsiteX213" fmla="*/ 427697 w 1037297"/>
                  <a:gd name="connsiteY213" fmla="*/ 224524 h 838042"/>
                  <a:gd name="connsiteX214" fmla="*/ 425792 w 1037297"/>
                  <a:gd name="connsiteY214" fmla="*/ 251194 h 838042"/>
                  <a:gd name="connsiteX215" fmla="*/ 420077 w 1037297"/>
                  <a:gd name="connsiteY215" fmla="*/ 253099 h 838042"/>
                  <a:gd name="connsiteX216" fmla="*/ 414362 w 1037297"/>
                  <a:gd name="connsiteY216" fmla="*/ 256909 h 838042"/>
                  <a:gd name="connsiteX217" fmla="*/ 423887 w 1037297"/>
                  <a:gd name="connsiteY217" fmla="*/ 253099 h 838042"/>
                  <a:gd name="connsiteX0" fmla="*/ 423887 w 1037297"/>
                  <a:gd name="connsiteY0" fmla="*/ 253099 h 838042"/>
                  <a:gd name="connsiteX1" fmla="*/ 423887 w 1037297"/>
                  <a:gd name="connsiteY1" fmla="*/ 253099 h 838042"/>
                  <a:gd name="connsiteX2" fmla="*/ 397217 w 1037297"/>
                  <a:gd name="connsiteY2" fmla="*/ 262624 h 838042"/>
                  <a:gd name="connsiteX3" fmla="*/ 389597 w 1037297"/>
                  <a:gd name="connsiteY3" fmla="*/ 264529 h 838042"/>
                  <a:gd name="connsiteX4" fmla="*/ 359117 w 1037297"/>
                  <a:gd name="connsiteY4" fmla="*/ 266434 h 838042"/>
                  <a:gd name="connsiteX5" fmla="*/ 353402 w 1037297"/>
                  <a:gd name="connsiteY5" fmla="*/ 270244 h 838042"/>
                  <a:gd name="connsiteX6" fmla="*/ 341972 w 1037297"/>
                  <a:gd name="connsiteY6" fmla="*/ 279769 h 838042"/>
                  <a:gd name="connsiteX7" fmla="*/ 330542 w 1037297"/>
                  <a:gd name="connsiteY7" fmla="*/ 283579 h 838042"/>
                  <a:gd name="connsiteX8" fmla="*/ 315302 w 1037297"/>
                  <a:gd name="connsiteY8" fmla="*/ 289294 h 838042"/>
                  <a:gd name="connsiteX9" fmla="*/ 267677 w 1037297"/>
                  <a:gd name="connsiteY9" fmla="*/ 285484 h 838042"/>
                  <a:gd name="connsiteX10" fmla="*/ 256247 w 1037297"/>
                  <a:gd name="connsiteY10" fmla="*/ 281674 h 838042"/>
                  <a:gd name="connsiteX11" fmla="*/ 244817 w 1037297"/>
                  <a:gd name="connsiteY11" fmla="*/ 277864 h 838042"/>
                  <a:gd name="connsiteX12" fmla="*/ 239102 w 1037297"/>
                  <a:gd name="connsiteY12" fmla="*/ 275959 h 838042"/>
                  <a:gd name="connsiteX13" fmla="*/ 233387 w 1037297"/>
                  <a:gd name="connsiteY13" fmla="*/ 274054 h 838042"/>
                  <a:gd name="connsiteX14" fmla="*/ 221957 w 1037297"/>
                  <a:gd name="connsiteY14" fmla="*/ 272149 h 838042"/>
                  <a:gd name="connsiteX15" fmla="*/ 216242 w 1037297"/>
                  <a:gd name="connsiteY15" fmla="*/ 270244 h 838042"/>
                  <a:gd name="connsiteX16" fmla="*/ 208622 w 1037297"/>
                  <a:gd name="connsiteY16" fmla="*/ 268339 h 838042"/>
                  <a:gd name="connsiteX17" fmla="*/ 197192 w 1037297"/>
                  <a:gd name="connsiteY17" fmla="*/ 264529 h 838042"/>
                  <a:gd name="connsiteX18" fmla="*/ 191477 w 1037297"/>
                  <a:gd name="connsiteY18" fmla="*/ 262624 h 838042"/>
                  <a:gd name="connsiteX19" fmla="*/ 183857 w 1037297"/>
                  <a:gd name="connsiteY19" fmla="*/ 260719 h 838042"/>
                  <a:gd name="connsiteX20" fmla="*/ 172427 w 1037297"/>
                  <a:gd name="connsiteY20" fmla="*/ 255004 h 838042"/>
                  <a:gd name="connsiteX21" fmla="*/ 166712 w 1037297"/>
                  <a:gd name="connsiteY21" fmla="*/ 251194 h 838042"/>
                  <a:gd name="connsiteX22" fmla="*/ 159092 w 1037297"/>
                  <a:gd name="connsiteY22" fmla="*/ 239764 h 838042"/>
                  <a:gd name="connsiteX23" fmla="*/ 147662 w 1037297"/>
                  <a:gd name="connsiteY23" fmla="*/ 235954 h 838042"/>
                  <a:gd name="connsiteX24" fmla="*/ 141947 w 1037297"/>
                  <a:gd name="connsiteY24" fmla="*/ 232144 h 838042"/>
                  <a:gd name="connsiteX25" fmla="*/ 136232 w 1037297"/>
                  <a:gd name="connsiteY25" fmla="*/ 230239 h 838042"/>
                  <a:gd name="connsiteX26" fmla="*/ 119087 w 1037297"/>
                  <a:gd name="connsiteY26" fmla="*/ 226429 h 838042"/>
                  <a:gd name="connsiteX27" fmla="*/ 113372 w 1037297"/>
                  <a:gd name="connsiteY27" fmla="*/ 220714 h 838042"/>
                  <a:gd name="connsiteX28" fmla="*/ 103847 w 1037297"/>
                  <a:gd name="connsiteY28" fmla="*/ 203569 h 838042"/>
                  <a:gd name="connsiteX29" fmla="*/ 86702 w 1037297"/>
                  <a:gd name="connsiteY29" fmla="*/ 195949 h 838042"/>
                  <a:gd name="connsiteX30" fmla="*/ 80987 w 1037297"/>
                  <a:gd name="connsiteY30" fmla="*/ 194044 h 838042"/>
                  <a:gd name="connsiteX31" fmla="*/ 61937 w 1037297"/>
                  <a:gd name="connsiteY31" fmla="*/ 197854 h 838042"/>
                  <a:gd name="connsiteX32" fmla="*/ 56222 w 1037297"/>
                  <a:gd name="connsiteY32" fmla="*/ 201664 h 838042"/>
                  <a:gd name="connsiteX33" fmla="*/ 52412 w 1037297"/>
                  <a:gd name="connsiteY33" fmla="*/ 207379 h 838042"/>
                  <a:gd name="connsiteX34" fmla="*/ 48602 w 1037297"/>
                  <a:gd name="connsiteY34" fmla="*/ 218809 h 838042"/>
                  <a:gd name="connsiteX35" fmla="*/ 52412 w 1037297"/>
                  <a:gd name="connsiteY35" fmla="*/ 256909 h 838042"/>
                  <a:gd name="connsiteX36" fmla="*/ 56222 w 1037297"/>
                  <a:gd name="connsiteY36" fmla="*/ 262624 h 838042"/>
                  <a:gd name="connsiteX37" fmla="*/ 61937 w 1037297"/>
                  <a:gd name="connsiteY37" fmla="*/ 266434 h 838042"/>
                  <a:gd name="connsiteX38" fmla="*/ 65747 w 1037297"/>
                  <a:gd name="connsiteY38" fmla="*/ 272149 h 838042"/>
                  <a:gd name="connsiteX39" fmla="*/ 82892 w 1037297"/>
                  <a:gd name="connsiteY39" fmla="*/ 281674 h 838042"/>
                  <a:gd name="connsiteX40" fmla="*/ 105752 w 1037297"/>
                  <a:gd name="connsiteY40" fmla="*/ 283579 h 838042"/>
                  <a:gd name="connsiteX41" fmla="*/ 126707 w 1037297"/>
                  <a:gd name="connsiteY41" fmla="*/ 289294 h 838042"/>
                  <a:gd name="connsiteX42" fmla="*/ 132422 w 1037297"/>
                  <a:gd name="connsiteY42" fmla="*/ 291199 h 838042"/>
                  <a:gd name="connsiteX43" fmla="*/ 138137 w 1037297"/>
                  <a:gd name="connsiteY43" fmla="*/ 296914 h 838042"/>
                  <a:gd name="connsiteX44" fmla="*/ 145757 w 1037297"/>
                  <a:gd name="connsiteY44" fmla="*/ 298819 h 838042"/>
                  <a:gd name="connsiteX45" fmla="*/ 168617 w 1037297"/>
                  <a:gd name="connsiteY45" fmla="*/ 302629 h 838042"/>
                  <a:gd name="connsiteX46" fmla="*/ 193382 w 1037297"/>
                  <a:gd name="connsiteY46" fmla="*/ 308344 h 838042"/>
                  <a:gd name="connsiteX47" fmla="*/ 210527 w 1037297"/>
                  <a:gd name="connsiteY47" fmla="*/ 314059 h 838042"/>
                  <a:gd name="connsiteX48" fmla="*/ 216242 w 1037297"/>
                  <a:gd name="connsiteY48" fmla="*/ 315964 h 838042"/>
                  <a:gd name="connsiteX49" fmla="*/ 231482 w 1037297"/>
                  <a:gd name="connsiteY49" fmla="*/ 319774 h 838042"/>
                  <a:gd name="connsiteX50" fmla="*/ 250532 w 1037297"/>
                  <a:gd name="connsiteY50" fmla="*/ 325489 h 838042"/>
                  <a:gd name="connsiteX51" fmla="*/ 256247 w 1037297"/>
                  <a:gd name="connsiteY51" fmla="*/ 329299 h 838042"/>
                  <a:gd name="connsiteX52" fmla="*/ 269582 w 1037297"/>
                  <a:gd name="connsiteY52" fmla="*/ 344539 h 838042"/>
                  <a:gd name="connsiteX53" fmla="*/ 275297 w 1037297"/>
                  <a:gd name="connsiteY53" fmla="*/ 363589 h 838042"/>
                  <a:gd name="connsiteX54" fmla="*/ 277202 w 1037297"/>
                  <a:gd name="connsiteY54" fmla="*/ 369304 h 838042"/>
                  <a:gd name="connsiteX55" fmla="*/ 279107 w 1037297"/>
                  <a:gd name="connsiteY55" fmla="*/ 375019 h 838042"/>
                  <a:gd name="connsiteX56" fmla="*/ 281012 w 1037297"/>
                  <a:gd name="connsiteY56" fmla="*/ 399784 h 838042"/>
                  <a:gd name="connsiteX57" fmla="*/ 282917 w 1037297"/>
                  <a:gd name="connsiteY57" fmla="*/ 405499 h 838042"/>
                  <a:gd name="connsiteX58" fmla="*/ 281012 w 1037297"/>
                  <a:gd name="connsiteY58" fmla="*/ 424549 h 838042"/>
                  <a:gd name="connsiteX59" fmla="*/ 279107 w 1037297"/>
                  <a:gd name="connsiteY59" fmla="*/ 434074 h 838042"/>
                  <a:gd name="connsiteX60" fmla="*/ 265772 w 1037297"/>
                  <a:gd name="connsiteY60" fmla="*/ 447409 h 838042"/>
                  <a:gd name="connsiteX61" fmla="*/ 254342 w 1037297"/>
                  <a:gd name="connsiteY61" fmla="*/ 455029 h 838042"/>
                  <a:gd name="connsiteX62" fmla="*/ 242912 w 1037297"/>
                  <a:gd name="connsiteY62" fmla="*/ 458839 h 838042"/>
                  <a:gd name="connsiteX63" fmla="*/ 128612 w 1037297"/>
                  <a:gd name="connsiteY63" fmla="*/ 458839 h 838042"/>
                  <a:gd name="connsiteX64" fmla="*/ 122897 w 1037297"/>
                  <a:gd name="connsiteY64" fmla="*/ 460744 h 838042"/>
                  <a:gd name="connsiteX65" fmla="*/ 107657 w 1037297"/>
                  <a:gd name="connsiteY65" fmla="*/ 462649 h 838042"/>
                  <a:gd name="connsiteX66" fmla="*/ 90512 w 1037297"/>
                  <a:gd name="connsiteY66" fmla="*/ 468364 h 838042"/>
                  <a:gd name="connsiteX67" fmla="*/ 84797 w 1037297"/>
                  <a:gd name="connsiteY67" fmla="*/ 470269 h 838042"/>
                  <a:gd name="connsiteX68" fmla="*/ 79082 w 1037297"/>
                  <a:gd name="connsiteY68" fmla="*/ 474079 h 838042"/>
                  <a:gd name="connsiteX69" fmla="*/ 67652 w 1037297"/>
                  <a:gd name="connsiteY69" fmla="*/ 475984 h 838042"/>
                  <a:gd name="connsiteX70" fmla="*/ 29552 w 1037297"/>
                  <a:gd name="connsiteY70" fmla="*/ 477889 h 838042"/>
                  <a:gd name="connsiteX71" fmla="*/ 18122 w 1037297"/>
                  <a:gd name="connsiteY71" fmla="*/ 483604 h 838042"/>
                  <a:gd name="connsiteX72" fmla="*/ 8597 w 1037297"/>
                  <a:gd name="connsiteY72" fmla="*/ 493129 h 838042"/>
                  <a:gd name="connsiteX73" fmla="*/ 6692 w 1037297"/>
                  <a:gd name="connsiteY73" fmla="*/ 498844 h 838042"/>
                  <a:gd name="connsiteX74" fmla="*/ 2882 w 1037297"/>
                  <a:gd name="connsiteY74" fmla="*/ 504559 h 838042"/>
                  <a:gd name="connsiteX75" fmla="*/ 14312 w 1037297"/>
                  <a:gd name="connsiteY75" fmla="*/ 540754 h 838042"/>
                  <a:gd name="connsiteX76" fmla="*/ 147662 w 1037297"/>
                  <a:gd name="connsiteY76" fmla="*/ 540754 h 838042"/>
                  <a:gd name="connsiteX77" fmla="*/ 155282 w 1037297"/>
                  <a:gd name="connsiteY77" fmla="*/ 538849 h 838042"/>
                  <a:gd name="connsiteX78" fmla="*/ 305777 w 1037297"/>
                  <a:gd name="connsiteY78" fmla="*/ 533134 h 838042"/>
                  <a:gd name="connsiteX79" fmla="*/ 321017 w 1037297"/>
                  <a:gd name="connsiteY79" fmla="*/ 540754 h 838042"/>
                  <a:gd name="connsiteX80" fmla="*/ 332447 w 1037297"/>
                  <a:gd name="connsiteY80" fmla="*/ 546469 h 838042"/>
                  <a:gd name="connsiteX81" fmla="*/ 336257 w 1037297"/>
                  <a:gd name="connsiteY81" fmla="*/ 552184 h 838042"/>
                  <a:gd name="connsiteX82" fmla="*/ 341972 w 1037297"/>
                  <a:gd name="connsiteY82" fmla="*/ 554089 h 838042"/>
                  <a:gd name="connsiteX83" fmla="*/ 353402 w 1037297"/>
                  <a:gd name="connsiteY83" fmla="*/ 561709 h 838042"/>
                  <a:gd name="connsiteX84" fmla="*/ 359117 w 1037297"/>
                  <a:gd name="connsiteY84" fmla="*/ 565519 h 838042"/>
                  <a:gd name="connsiteX85" fmla="*/ 362927 w 1037297"/>
                  <a:gd name="connsiteY85" fmla="*/ 571234 h 838042"/>
                  <a:gd name="connsiteX86" fmla="*/ 368642 w 1037297"/>
                  <a:gd name="connsiteY86" fmla="*/ 582664 h 838042"/>
                  <a:gd name="connsiteX87" fmla="*/ 364832 w 1037297"/>
                  <a:gd name="connsiteY87" fmla="*/ 609334 h 838042"/>
                  <a:gd name="connsiteX88" fmla="*/ 361022 w 1037297"/>
                  <a:gd name="connsiteY88" fmla="*/ 615049 h 838042"/>
                  <a:gd name="connsiteX89" fmla="*/ 359117 w 1037297"/>
                  <a:gd name="connsiteY89" fmla="*/ 620764 h 838042"/>
                  <a:gd name="connsiteX90" fmla="*/ 355307 w 1037297"/>
                  <a:gd name="connsiteY90" fmla="*/ 626479 h 838042"/>
                  <a:gd name="connsiteX91" fmla="*/ 353402 w 1037297"/>
                  <a:gd name="connsiteY91" fmla="*/ 632194 h 838042"/>
                  <a:gd name="connsiteX92" fmla="*/ 349592 w 1037297"/>
                  <a:gd name="connsiteY92" fmla="*/ 637909 h 838042"/>
                  <a:gd name="connsiteX93" fmla="*/ 332447 w 1037297"/>
                  <a:gd name="connsiteY93" fmla="*/ 704584 h 838042"/>
                  <a:gd name="connsiteX94" fmla="*/ 330542 w 1037297"/>
                  <a:gd name="connsiteY94" fmla="*/ 756019 h 838042"/>
                  <a:gd name="connsiteX95" fmla="*/ 332447 w 1037297"/>
                  <a:gd name="connsiteY95" fmla="*/ 780784 h 838042"/>
                  <a:gd name="connsiteX96" fmla="*/ 334352 w 1037297"/>
                  <a:gd name="connsiteY96" fmla="*/ 786499 h 838042"/>
                  <a:gd name="connsiteX97" fmla="*/ 338162 w 1037297"/>
                  <a:gd name="connsiteY97" fmla="*/ 790309 h 838042"/>
                  <a:gd name="connsiteX98" fmla="*/ 366737 w 1037297"/>
                  <a:gd name="connsiteY98" fmla="*/ 836029 h 838042"/>
                  <a:gd name="connsiteX99" fmla="*/ 389597 w 1037297"/>
                  <a:gd name="connsiteY99" fmla="*/ 837934 h 838042"/>
                  <a:gd name="connsiteX100" fmla="*/ 397407 w 1037297"/>
                  <a:gd name="connsiteY100" fmla="*/ 833530 h 838042"/>
                  <a:gd name="connsiteX101" fmla="*/ 402932 w 1037297"/>
                  <a:gd name="connsiteY101" fmla="*/ 784594 h 838042"/>
                  <a:gd name="connsiteX102" fmla="*/ 406742 w 1037297"/>
                  <a:gd name="connsiteY102" fmla="*/ 727444 h 838042"/>
                  <a:gd name="connsiteX103" fmla="*/ 423887 w 1037297"/>
                  <a:gd name="connsiteY103" fmla="*/ 672199 h 838042"/>
                  <a:gd name="connsiteX104" fmla="*/ 429602 w 1037297"/>
                  <a:gd name="connsiteY104" fmla="*/ 658864 h 838042"/>
                  <a:gd name="connsiteX105" fmla="*/ 444084 w 1037297"/>
                  <a:gd name="connsiteY105" fmla="*/ 626947 h 838042"/>
                  <a:gd name="connsiteX106" fmla="*/ 464289 w 1037297"/>
                  <a:gd name="connsiteY106" fmla="*/ 600072 h 838042"/>
                  <a:gd name="connsiteX107" fmla="*/ 501506 w 1037297"/>
                  <a:gd name="connsiteY107" fmla="*/ 563011 h 838042"/>
                  <a:gd name="connsiteX108" fmla="*/ 538187 w 1037297"/>
                  <a:gd name="connsiteY108" fmla="*/ 573139 h 838042"/>
                  <a:gd name="connsiteX109" fmla="*/ 543902 w 1037297"/>
                  <a:gd name="connsiteY109" fmla="*/ 571234 h 838042"/>
                  <a:gd name="connsiteX110" fmla="*/ 557237 w 1037297"/>
                  <a:gd name="connsiteY110" fmla="*/ 567424 h 838042"/>
                  <a:gd name="connsiteX111" fmla="*/ 576287 w 1037297"/>
                  <a:gd name="connsiteY111" fmla="*/ 559804 h 838042"/>
                  <a:gd name="connsiteX112" fmla="*/ 587717 w 1037297"/>
                  <a:gd name="connsiteY112" fmla="*/ 555994 h 838042"/>
                  <a:gd name="connsiteX113" fmla="*/ 722972 w 1037297"/>
                  <a:gd name="connsiteY113" fmla="*/ 639814 h 838042"/>
                  <a:gd name="connsiteX114" fmla="*/ 780122 w 1037297"/>
                  <a:gd name="connsiteY114" fmla="*/ 656959 h 838042"/>
                  <a:gd name="connsiteX115" fmla="*/ 791552 w 1037297"/>
                  <a:gd name="connsiteY115" fmla="*/ 651244 h 838042"/>
                  <a:gd name="connsiteX116" fmla="*/ 797267 w 1037297"/>
                  <a:gd name="connsiteY116" fmla="*/ 649339 h 838042"/>
                  <a:gd name="connsiteX117" fmla="*/ 804887 w 1037297"/>
                  <a:gd name="connsiteY117" fmla="*/ 632194 h 838042"/>
                  <a:gd name="connsiteX118" fmla="*/ 802982 w 1037297"/>
                  <a:gd name="connsiteY118" fmla="*/ 607429 h 838042"/>
                  <a:gd name="connsiteX119" fmla="*/ 801077 w 1037297"/>
                  <a:gd name="connsiteY119" fmla="*/ 601714 h 838042"/>
                  <a:gd name="connsiteX120" fmla="*/ 799172 w 1037297"/>
                  <a:gd name="connsiteY120" fmla="*/ 594094 h 838042"/>
                  <a:gd name="connsiteX121" fmla="*/ 785837 w 1037297"/>
                  <a:gd name="connsiteY121" fmla="*/ 576949 h 838042"/>
                  <a:gd name="connsiteX122" fmla="*/ 776312 w 1037297"/>
                  <a:gd name="connsiteY122" fmla="*/ 571234 h 838042"/>
                  <a:gd name="connsiteX123" fmla="*/ 650582 w 1037297"/>
                  <a:gd name="connsiteY123" fmla="*/ 479794 h 838042"/>
                  <a:gd name="connsiteX124" fmla="*/ 646772 w 1037297"/>
                  <a:gd name="connsiteY124" fmla="*/ 462649 h 838042"/>
                  <a:gd name="connsiteX125" fmla="*/ 648677 w 1037297"/>
                  <a:gd name="connsiteY125" fmla="*/ 455029 h 838042"/>
                  <a:gd name="connsiteX126" fmla="*/ 652487 w 1037297"/>
                  <a:gd name="connsiteY126" fmla="*/ 437884 h 838042"/>
                  <a:gd name="connsiteX127" fmla="*/ 656297 w 1037297"/>
                  <a:gd name="connsiteY127" fmla="*/ 432169 h 838042"/>
                  <a:gd name="connsiteX128" fmla="*/ 658202 w 1037297"/>
                  <a:gd name="connsiteY128" fmla="*/ 426454 h 838042"/>
                  <a:gd name="connsiteX129" fmla="*/ 663917 w 1037297"/>
                  <a:gd name="connsiteY129" fmla="*/ 424549 h 838042"/>
                  <a:gd name="connsiteX130" fmla="*/ 673442 w 1037297"/>
                  <a:gd name="connsiteY130" fmla="*/ 413119 h 838042"/>
                  <a:gd name="connsiteX131" fmla="*/ 726782 w 1037297"/>
                  <a:gd name="connsiteY131" fmla="*/ 405499 h 838042"/>
                  <a:gd name="connsiteX132" fmla="*/ 844892 w 1037297"/>
                  <a:gd name="connsiteY132" fmla="*/ 407404 h 838042"/>
                  <a:gd name="connsiteX133" fmla="*/ 873467 w 1037297"/>
                  <a:gd name="connsiteY133" fmla="*/ 409309 h 838042"/>
                  <a:gd name="connsiteX134" fmla="*/ 902042 w 1037297"/>
                  <a:gd name="connsiteY134" fmla="*/ 415024 h 838042"/>
                  <a:gd name="connsiteX135" fmla="*/ 924902 w 1037297"/>
                  <a:gd name="connsiteY135" fmla="*/ 418834 h 838042"/>
                  <a:gd name="connsiteX136" fmla="*/ 953477 w 1037297"/>
                  <a:gd name="connsiteY136" fmla="*/ 424549 h 838042"/>
                  <a:gd name="connsiteX137" fmla="*/ 959192 w 1037297"/>
                  <a:gd name="connsiteY137" fmla="*/ 424549 h 838042"/>
                  <a:gd name="connsiteX138" fmla="*/ 1004912 w 1037297"/>
                  <a:gd name="connsiteY138" fmla="*/ 422644 h 838042"/>
                  <a:gd name="connsiteX139" fmla="*/ 1033487 w 1037297"/>
                  <a:gd name="connsiteY139" fmla="*/ 415024 h 838042"/>
                  <a:gd name="connsiteX140" fmla="*/ 1037297 w 1037297"/>
                  <a:gd name="connsiteY140" fmla="*/ 409309 h 838042"/>
                  <a:gd name="connsiteX141" fmla="*/ 1035392 w 1037297"/>
                  <a:gd name="connsiteY141" fmla="*/ 390259 h 838042"/>
                  <a:gd name="connsiteX142" fmla="*/ 1029677 w 1037297"/>
                  <a:gd name="connsiteY142" fmla="*/ 386449 h 838042"/>
                  <a:gd name="connsiteX143" fmla="*/ 1014437 w 1037297"/>
                  <a:gd name="connsiteY143" fmla="*/ 384544 h 838042"/>
                  <a:gd name="connsiteX144" fmla="*/ 1008722 w 1037297"/>
                  <a:gd name="connsiteY144" fmla="*/ 382639 h 838042"/>
                  <a:gd name="connsiteX145" fmla="*/ 1001102 w 1037297"/>
                  <a:gd name="connsiteY145" fmla="*/ 380734 h 838042"/>
                  <a:gd name="connsiteX146" fmla="*/ 989672 w 1037297"/>
                  <a:gd name="connsiteY146" fmla="*/ 373114 h 838042"/>
                  <a:gd name="connsiteX147" fmla="*/ 978242 w 1037297"/>
                  <a:gd name="connsiteY147" fmla="*/ 369304 h 838042"/>
                  <a:gd name="connsiteX148" fmla="*/ 972527 w 1037297"/>
                  <a:gd name="connsiteY148" fmla="*/ 367399 h 838042"/>
                  <a:gd name="connsiteX149" fmla="*/ 964907 w 1037297"/>
                  <a:gd name="connsiteY149" fmla="*/ 365494 h 838042"/>
                  <a:gd name="connsiteX150" fmla="*/ 959192 w 1037297"/>
                  <a:gd name="connsiteY150" fmla="*/ 363589 h 838042"/>
                  <a:gd name="connsiteX151" fmla="*/ 938237 w 1037297"/>
                  <a:gd name="connsiteY151" fmla="*/ 357874 h 838042"/>
                  <a:gd name="connsiteX152" fmla="*/ 932522 w 1037297"/>
                  <a:gd name="connsiteY152" fmla="*/ 355969 h 838042"/>
                  <a:gd name="connsiteX153" fmla="*/ 827747 w 1037297"/>
                  <a:gd name="connsiteY153" fmla="*/ 357874 h 838042"/>
                  <a:gd name="connsiteX154" fmla="*/ 822032 w 1037297"/>
                  <a:gd name="connsiteY154" fmla="*/ 359779 h 838042"/>
                  <a:gd name="connsiteX155" fmla="*/ 732497 w 1037297"/>
                  <a:gd name="connsiteY155" fmla="*/ 361684 h 838042"/>
                  <a:gd name="connsiteX156" fmla="*/ 719162 w 1037297"/>
                  <a:gd name="connsiteY156" fmla="*/ 365494 h 838042"/>
                  <a:gd name="connsiteX157" fmla="*/ 698207 w 1037297"/>
                  <a:gd name="connsiteY157" fmla="*/ 367399 h 838042"/>
                  <a:gd name="connsiteX158" fmla="*/ 671537 w 1037297"/>
                  <a:gd name="connsiteY158" fmla="*/ 369304 h 838042"/>
                  <a:gd name="connsiteX159" fmla="*/ 671537 w 1037297"/>
                  <a:gd name="connsiteY159" fmla="*/ 369304 h 838042"/>
                  <a:gd name="connsiteX160" fmla="*/ 648677 w 1037297"/>
                  <a:gd name="connsiteY160" fmla="*/ 373114 h 838042"/>
                  <a:gd name="connsiteX161" fmla="*/ 644867 w 1037297"/>
                  <a:gd name="connsiteY161" fmla="*/ 361684 h 838042"/>
                  <a:gd name="connsiteX162" fmla="*/ 642962 w 1037297"/>
                  <a:gd name="connsiteY162" fmla="*/ 355969 h 838042"/>
                  <a:gd name="connsiteX163" fmla="*/ 644867 w 1037297"/>
                  <a:gd name="connsiteY163" fmla="*/ 338824 h 838042"/>
                  <a:gd name="connsiteX164" fmla="*/ 646772 w 1037297"/>
                  <a:gd name="connsiteY164" fmla="*/ 333109 h 838042"/>
                  <a:gd name="connsiteX165" fmla="*/ 663917 w 1037297"/>
                  <a:gd name="connsiteY165" fmla="*/ 323584 h 838042"/>
                  <a:gd name="connsiteX166" fmla="*/ 675347 w 1037297"/>
                  <a:gd name="connsiteY166" fmla="*/ 315964 h 838042"/>
                  <a:gd name="connsiteX167" fmla="*/ 677252 w 1037297"/>
                  <a:gd name="connsiteY167" fmla="*/ 310249 h 838042"/>
                  <a:gd name="connsiteX168" fmla="*/ 682967 w 1037297"/>
                  <a:gd name="connsiteY168" fmla="*/ 308344 h 838042"/>
                  <a:gd name="connsiteX169" fmla="*/ 688682 w 1037297"/>
                  <a:gd name="connsiteY169" fmla="*/ 304534 h 838042"/>
                  <a:gd name="connsiteX170" fmla="*/ 698207 w 1037297"/>
                  <a:gd name="connsiteY170" fmla="*/ 295009 h 838042"/>
                  <a:gd name="connsiteX171" fmla="*/ 707732 w 1037297"/>
                  <a:gd name="connsiteY171" fmla="*/ 283579 h 838042"/>
                  <a:gd name="connsiteX172" fmla="*/ 719162 w 1037297"/>
                  <a:gd name="connsiteY172" fmla="*/ 275959 h 838042"/>
                  <a:gd name="connsiteX173" fmla="*/ 734402 w 1037297"/>
                  <a:gd name="connsiteY173" fmla="*/ 262624 h 838042"/>
                  <a:gd name="connsiteX174" fmla="*/ 743927 w 1037297"/>
                  <a:gd name="connsiteY174" fmla="*/ 251194 h 838042"/>
                  <a:gd name="connsiteX175" fmla="*/ 755357 w 1037297"/>
                  <a:gd name="connsiteY175" fmla="*/ 241669 h 838042"/>
                  <a:gd name="connsiteX176" fmla="*/ 761072 w 1037297"/>
                  <a:gd name="connsiteY176" fmla="*/ 230239 h 838042"/>
                  <a:gd name="connsiteX177" fmla="*/ 762977 w 1037297"/>
                  <a:gd name="connsiteY177" fmla="*/ 224524 h 838042"/>
                  <a:gd name="connsiteX178" fmla="*/ 768692 w 1037297"/>
                  <a:gd name="connsiteY178" fmla="*/ 213094 h 838042"/>
                  <a:gd name="connsiteX179" fmla="*/ 766787 w 1037297"/>
                  <a:gd name="connsiteY179" fmla="*/ 197854 h 838042"/>
                  <a:gd name="connsiteX180" fmla="*/ 761072 w 1037297"/>
                  <a:gd name="connsiteY180" fmla="*/ 195949 h 838042"/>
                  <a:gd name="connsiteX181" fmla="*/ 740117 w 1037297"/>
                  <a:gd name="connsiteY181" fmla="*/ 197854 h 838042"/>
                  <a:gd name="connsiteX182" fmla="*/ 734402 w 1037297"/>
                  <a:gd name="connsiteY182" fmla="*/ 201664 h 838042"/>
                  <a:gd name="connsiteX183" fmla="*/ 722972 w 1037297"/>
                  <a:gd name="connsiteY183" fmla="*/ 205474 h 838042"/>
                  <a:gd name="connsiteX184" fmla="*/ 719162 w 1037297"/>
                  <a:gd name="connsiteY184" fmla="*/ 211189 h 838042"/>
                  <a:gd name="connsiteX185" fmla="*/ 713447 w 1037297"/>
                  <a:gd name="connsiteY185" fmla="*/ 213094 h 838042"/>
                  <a:gd name="connsiteX186" fmla="*/ 707732 w 1037297"/>
                  <a:gd name="connsiteY186" fmla="*/ 216904 h 838042"/>
                  <a:gd name="connsiteX187" fmla="*/ 702017 w 1037297"/>
                  <a:gd name="connsiteY187" fmla="*/ 222619 h 838042"/>
                  <a:gd name="connsiteX188" fmla="*/ 694397 w 1037297"/>
                  <a:gd name="connsiteY188" fmla="*/ 226429 h 838042"/>
                  <a:gd name="connsiteX189" fmla="*/ 652487 w 1037297"/>
                  <a:gd name="connsiteY189" fmla="*/ 255004 h 838042"/>
                  <a:gd name="connsiteX190" fmla="*/ 639152 w 1037297"/>
                  <a:gd name="connsiteY190" fmla="*/ 266434 h 838042"/>
                  <a:gd name="connsiteX191" fmla="*/ 629627 w 1037297"/>
                  <a:gd name="connsiteY191" fmla="*/ 283579 h 838042"/>
                  <a:gd name="connsiteX192" fmla="*/ 604862 w 1037297"/>
                  <a:gd name="connsiteY192" fmla="*/ 289294 h 838042"/>
                  <a:gd name="connsiteX193" fmla="*/ 591527 w 1037297"/>
                  <a:gd name="connsiteY193" fmla="*/ 293104 h 838042"/>
                  <a:gd name="connsiteX194" fmla="*/ 576287 w 1037297"/>
                  <a:gd name="connsiteY194" fmla="*/ 291199 h 838042"/>
                  <a:gd name="connsiteX195" fmla="*/ 564857 w 1037297"/>
                  <a:gd name="connsiteY195" fmla="*/ 287389 h 838042"/>
                  <a:gd name="connsiteX196" fmla="*/ 553427 w 1037297"/>
                  <a:gd name="connsiteY196" fmla="*/ 283579 h 838042"/>
                  <a:gd name="connsiteX197" fmla="*/ 541997 w 1037297"/>
                  <a:gd name="connsiteY197" fmla="*/ 279769 h 838042"/>
                  <a:gd name="connsiteX198" fmla="*/ 536282 w 1037297"/>
                  <a:gd name="connsiteY198" fmla="*/ 277864 h 838042"/>
                  <a:gd name="connsiteX199" fmla="*/ 530567 w 1037297"/>
                  <a:gd name="connsiteY199" fmla="*/ 274054 h 838042"/>
                  <a:gd name="connsiteX200" fmla="*/ 519137 w 1037297"/>
                  <a:gd name="connsiteY200" fmla="*/ 268339 h 838042"/>
                  <a:gd name="connsiteX201" fmla="*/ 511517 w 1037297"/>
                  <a:gd name="connsiteY201" fmla="*/ 256909 h 838042"/>
                  <a:gd name="connsiteX202" fmla="*/ 507707 w 1037297"/>
                  <a:gd name="connsiteY202" fmla="*/ 235954 h 838042"/>
                  <a:gd name="connsiteX203" fmla="*/ 509612 w 1037297"/>
                  <a:gd name="connsiteY203" fmla="*/ 171184 h 838042"/>
                  <a:gd name="connsiteX204" fmla="*/ 508314 w 1037297"/>
                  <a:gd name="connsiteY204" fmla="*/ 73485 h 838042"/>
                  <a:gd name="connsiteX205" fmla="*/ 454116 w 1037297"/>
                  <a:gd name="connsiteY205" fmla="*/ 11248 h 838042"/>
                  <a:gd name="connsiteX206" fmla="*/ 435401 w 1037297"/>
                  <a:gd name="connsiteY206" fmla="*/ 68523 h 838042"/>
                  <a:gd name="connsiteX207" fmla="*/ 427697 w 1037297"/>
                  <a:gd name="connsiteY207" fmla="*/ 137103 h 838042"/>
                  <a:gd name="connsiteX208" fmla="*/ 420077 w 1037297"/>
                  <a:gd name="connsiteY208" fmla="*/ 169279 h 838042"/>
                  <a:gd name="connsiteX209" fmla="*/ 416267 w 1037297"/>
                  <a:gd name="connsiteY209" fmla="*/ 186424 h 838042"/>
                  <a:gd name="connsiteX210" fmla="*/ 420077 w 1037297"/>
                  <a:gd name="connsiteY210" fmla="*/ 207379 h 838042"/>
                  <a:gd name="connsiteX211" fmla="*/ 423887 w 1037297"/>
                  <a:gd name="connsiteY211" fmla="*/ 213094 h 838042"/>
                  <a:gd name="connsiteX212" fmla="*/ 427697 w 1037297"/>
                  <a:gd name="connsiteY212" fmla="*/ 224524 h 838042"/>
                  <a:gd name="connsiteX213" fmla="*/ 425792 w 1037297"/>
                  <a:gd name="connsiteY213" fmla="*/ 251194 h 838042"/>
                  <a:gd name="connsiteX214" fmla="*/ 420077 w 1037297"/>
                  <a:gd name="connsiteY214" fmla="*/ 253099 h 838042"/>
                  <a:gd name="connsiteX215" fmla="*/ 414362 w 1037297"/>
                  <a:gd name="connsiteY215" fmla="*/ 256909 h 838042"/>
                  <a:gd name="connsiteX216" fmla="*/ 423887 w 1037297"/>
                  <a:gd name="connsiteY216" fmla="*/ 253099 h 838042"/>
                  <a:gd name="connsiteX0" fmla="*/ 423887 w 1037297"/>
                  <a:gd name="connsiteY0" fmla="*/ 253099 h 838042"/>
                  <a:gd name="connsiteX1" fmla="*/ 423887 w 1037297"/>
                  <a:gd name="connsiteY1" fmla="*/ 253099 h 838042"/>
                  <a:gd name="connsiteX2" fmla="*/ 397217 w 1037297"/>
                  <a:gd name="connsiteY2" fmla="*/ 262624 h 838042"/>
                  <a:gd name="connsiteX3" fmla="*/ 389597 w 1037297"/>
                  <a:gd name="connsiteY3" fmla="*/ 264529 h 838042"/>
                  <a:gd name="connsiteX4" fmla="*/ 359117 w 1037297"/>
                  <a:gd name="connsiteY4" fmla="*/ 266434 h 838042"/>
                  <a:gd name="connsiteX5" fmla="*/ 353402 w 1037297"/>
                  <a:gd name="connsiteY5" fmla="*/ 270244 h 838042"/>
                  <a:gd name="connsiteX6" fmla="*/ 341972 w 1037297"/>
                  <a:gd name="connsiteY6" fmla="*/ 279769 h 838042"/>
                  <a:gd name="connsiteX7" fmla="*/ 330542 w 1037297"/>
                  <a:gd name="connsiteY7" fmla="*/ 283579 h 838042"/>
                  <a:gd name="connsiteX8" fmla="*/ 315302 w 1037297"/>
                  <a:gd name="connsiteY8" fmla="*/ 289294 h 838042"/>
                  <a:gd name="connsiteX9" fmla="*/ 267677 w 1037297"/>
                  <a:gd name="connsiteY9" fmla="*/ 285484 h 838042"/>
                  <a:gd name="connsiteX10" fmla="*/ 256247 w 1037297"/>
                  <a:gd name="connsiteY10" fmla="*/ 281674 h 838042"/>
                  <a:gd name="connsiteX11" fmla="*/ 244817 w 1037297"/>
                  <a:gd name="connsiteY11" fmla="*/ 277864 h 838042"/>
                  <a:gd name="connsiteX12" fmla="*/ 239102 w 1037297"/>
                  <a:gd name="connsiteY12" fmla="*/ 275959 h 838042"/>
                  <a:gd name="connsiteX13" fmla="*/ 233387 w 1037297"/>
                  <a:gd name="connsiteY13" fmla="*/ 274054 h 838042"/>
                  <a:gd name="connsiteX14" fmla="*/ 221957 w 1037297"/>
                  <a:gd name="connsiteY14" fmla="*/ 272149 h 838042"/>
                  <a:gd name="connsiteX15" fmla="*/ 216242 w 1037297"/>
                  <a:gd name="connsiteY15" fmla="*/ 270244 h 838042"/>
                  <a:gd name="connsiteX16" fmla="*/ 208622 w 1037297"/>
                  <a:gd name="connsiteY16" fmla="*/ 268339 h 838042"/>
                  <a:gd name="connsiteX17" fmla="*/ 197192 w 1037297"/>
                  <a:gd name="connsiteY17" fmla="*/ 264529 h 838042"/>
                  <a:gd name="connsiteX18" fmla="*/ 191477 w 1037297"/>
                  <a:gd name="connsiteY18" fmla="*/ 262624 h 838042"/>
                  <a:gd name="connsiteX19" fmla="*/ 183857 w 1037297"/>
                  <a:gd name="connsiteY19" fmla="*/ 260719 h 838042"/>
                  <a:gd name="connsiteX20" fmla="*/ 172427 w 1037297"/>
                  <a:gd name="connsiteY20" fmla="*/ 255004 h 838042"/>
                  <a:gd name="connsiteX21" fmla="*/ 166712 w 1037297"/>
                  <a:gd name="connsiteY21" fmla="*/ 251194 h 838042"/>
                  <a:gd name="connsiteX22" fmla="*/ 159092 w 1037297"/>
                  <a:gd name="connsiteY22" fmla="*/ 239764 h 838042"/>
                  <a:gd name="connsiteX23" fmla="*/ 147662 w 1037297"/>
                  <a:gd name="connsiteY23" fmla="*/ 235954 h 838042"/>
                  <a:gd name="connsiteX24" fmla="*/ 141947 w 1037297"/>
                  <a:gd name="connsiteY24" fmla="*/ 232144 h 838042"/>
                  <a:gd name="connsiteX25" fmla="*/ 136232 w 1037297"/>
                  <a:gd name="connsiteY25" fmla="*/ 230239 h 838042"/>
                  <a:gd name="connsiteX26" fmla="*/ 119087 w 1037297"/>
                  <a:gd name="connsiteY26" fmla="*/ 226429 h 838042"/>
                  <a:gd name="connsiteX27" fmla="*/ 113372 w 1037297"/>
                  <a:gd name="connsiteY27" fmla="*/ 220714 h 838042"/>
                  <a:gd name="connsiteX28" fmla="*/ 103847 w 1037297"/>
                  <a:gd name="connsiteY28" fmla="*/ 203569 h 838042"/>
                  <a:gd name="connsiteX29" fmla="*/ 86702 w 1037297"/>
                  <a:gd name="connsiteY29" fmla="*/ 195949 h 838042"/>
                  <a:gd name="connsiteX30" fmla="*/ 80987 w 1037297"/>
                  <a:gd name="connsiteY30" fmla="*/ 194044 h 838042"/>
                  <a:gd name="connsiteX31" fmla="*/ 61937 w 1037297"/>
                  <a:gd name="connsiteY31" fmla="*/ 197854 h 838042"/>
                  <a:gd name="connsiteX32" fmla="*/ 56222 w 1037297"/>
                  <a:gd name="connsiteY32" fmla="*/ 201664 h 838042"/>
                  <a:gd name="connsiteX33" fmla="*/ 52412 w 1037297"/>
                  <a:gd name="connsiteY33" fmla="*/ 207379 h 838042"/>
                  <a:gd name="connsiteX34" fmla="*/ 48602 w 1037297"/>
                  <a:gd name="connsiteY34" fmla="*/ 218809 h 838042"/>
                  <a:gd name="connsiteX35" fmla="*/ 52412 w 1037297"/>
                  <a:gd name="connsiteY35" fmla="*/ 256909 h 838042"/>
                  <a:gd name="connsiteX36" fmla="*/ 56222 w 1037297"/>
                  <a:gd name="connsiteY36" fmla="*/ 262624 h 838042"/>
                  <a:gd name="connsiteX37" fmla="*/ 61937 w 1037297"/>
                  <a:gd name="connsiteY37" fmla="*/ 266434 h 838042"/>
                  <a:gd name="connsiteX38" fmla="*/ 65747 w 1037297"/>
                  <a:gd name="connsiteY38" fmla="*/ 272149 h 838042"/>
                  <a:gd name="connsiteX39" fmla="*/ 82892 w 1037297"/>
                  <a:gd name="connsiteY39" fmla="*/ 281674 h 838042"/>
                  <a:gd name="connsiteX40" fmla="*/ 105752 w 1037297"/>
                  <a:gd name="connsiteY40" fmla="*/ 283579 h 838042"/>
                  <a:gd name="connsiteX41" fmla="*/ 126707 w 1037297"/>
                  <a:gd name="connsiteY41" fmla="*/ 289294 h 838042"/>
                  <a:gd name="connsiteX42" fmla="*/ 132422 w 1037297"/>
                  <a:gd name="connsiteY42" fmla="*/ 291199 h 838042"/>
                  <a:gd name="connsiteX43" fmla="*/ 138137 w 1037297"/>
                  <a:gd name="connsiteY43" fmla="*/ 296914 h 838042"/>
                  <a:gd name="connsiteX44" fmla="*/ 145757 w 1037297"/>
                  <a:gd name="connsiteY44" fmla="*/ 298819 h 838042"/>
                  <a:gd name="connsiteX45" fmla="*/ 168617 w 1037297"/>
                  <a:gd name="connsiteY45" fmla="*/ 302629 h 838042"/>
                  <a:gd name="connsiteX46" fmla="*/ 193382 w 1037297"/>
                  <a:gd name="connsiteY46" fmla="*/ 308344 h 838042"/>
                  <a:gd name="connsiteX47" fmla="*/ 210527 w 1037297"/>
                  <a:gd name="connsiteY47" fmla="*/ 314059 h 838042"/>
                  <a:gd name="connsiteX48" fmla="*/ 216242 w 1037297"/>
                  <a:gd name="connsiteY48" fmla="*/ 315964 h 838042"/>
                  <a:gd name="connsiteX49" fmla="*/ 231482 w 1037297"/>
                  <a:gd name="connsiteY49" fmla="*/ 319774 h 838042"/>
                  <a:gd name="connsiteX50" fmla="*/ 250532 w 1037297"/>
                  <a:gd name="connsiteY50" fmla="*/ 325489 h 838042"/>
                  <a:gd name="connsiteX51" fmla="*/ 256247 w 1037297"/>
                  <a:gd name="connsiteY51" fmla="*/ 329299 h 838042"/>
                  <a:gd name="connsiteX52" fmla="*/ 269582 w 1037297"/>
                  <a:gd name="connsiteY52" fmla="*/ 344539 h 838042"/>
                  <a:gd name="connsiteX53" fmla="*/ 275297 w 1037297"/>
                  <a:gd name="connsiteY53" fmla="*/ 363589 h 838042"/>
                  <a:gd name="connsiteX54" fmla="*/ 277202 w 1037297"/>
                  <a:gd name="connsiteY54" fmla="*/ 369304 h 838042"/>
                  <a:gd name="connsiteX55" fmla="*/ 279107 w 1037297"/>
                  <a:gd name="connsiteY55" fmla="*/ 375019 h 838042"/>
                  <a:gd name="connsiteX56" fmla="*/ 281012 w 1037297"/>
                  <a:gd name="connsiteY56" fmla="*/ 399784 h 838042"/>
                  <a:gd name="connsiteX57" fmla="*/ 282917 w 1037297"/>
                  <a:gd name="connsiteY57" fmla="*/ 405499 h 838042"/>
                  <a:gd name="connsiteX58" fmla="*/ 281012 w 1037297"/>
                  <a:gd name="connsiteY58" fmla="*/ 424549 h 838042"/>
                  <a:gd name="connsiteX59" fmla="*/ 279107 w 1037297"/>
                  <a:gd name="connsiteY59" fmla="*/ 434074 h 838042"/>
                  <a:gd name="connsiteX60" fmla="*/ 265772 w 1037297"/>
                  <a:gd name="connsiteY60" fmla="*/ 447409 h 838042"/>
                  <a:gd name="connsiteX61" fmla="*/ 254342 w 1037297"/>
                  <a:gd name="connsiteY61" fmla="*/ 455029 h 838042"/>
                  <a:gd name="connsiteX62" fmla="*/ 242912 w 1037297"/>
                  <a:gd name="connsiteY62" fmla="*/ 458839 h 838042"/>
                  <a:gd name="connsiteX63" fmla="*/ 128612 w 1037297"/>
                  <a:gd name="connsiteY63" fmla="*/ 458839 h 838042"/>
                  <a:gd name="connsiteX64" fmla="*/ 122897 w 1037297"/>
                  <a:gd name="connsiteY64" fmla="*/ 460744 h 838042"/>
                  <a:gd name="connsiteX65" fmla="*/ 107657 w 1037297"/>
                  <a:gd name="connsiteY65" fmla="*/ 462649 h 838042"/>
                  <a:gd name="connsiteX66" fmla="*/ 90512 w 1037297"/>
                  <a:gd name="connsiteY66" fmla="*/ 468364 h 838042"/>
                  <a:gd name="connsiteX67" fmla="*/ 84797 w 1037297"/>
                  <a:gd name="connsiteY67" fmla="*/ 470269 h 838042"/>
                  <a:gd name="connsiteX68" fmla="*/ 79082 w 1037297"/>
                  <a:gd name="connsiteY68" fmla="*/ 474079 h 838042"/>
                  <a:gd name="connsiteX69" fmla="*/ 67652 w 1037297"/>
                  <a:gd name="connsiteY69" fmla="*/ 475984 h 838042"/>
                  <a:gd name="connsiteX70" fmla="*/ 29552 w 1037297"/>
                  <a:gd name="connsiteY70" fmla="*/ 477889 h 838042"/>
                  <a:gd name="connsiteX71" fmla="*/ 18122 w 1037297"/>
                  <a:gd name="connsiteY71" fmla="*/ 483604 h 838042"/>
                  <a:gd name="connsiteX72" fmla="*/ 8597 w 1037297"/>
                  <a:gd name="connsiteY72" fmla="*/ 493129 h 838042"/>
                  <a:gd name="connsiteX73" fmla="*/ 6692 w 1037297"/>
                  <a:gd name="connsiteY73" fmla="*/ 498844 h 838042"/>
                  <a:gd name="connsiteX74" fmla="*/ 2882 w 1037297"/>
                  <a:gd name="connsiteY74" fmla="*/ 504559 h 838042"/>
                  <a:gd name="connsiteX75" fmla="*/ 14312 w 1037297"/>
                  <a:gd name="connsiteY75" fmla="*/ 540754 h 838042"/>
                  <a:gd name="connsiteX76" fmla="*/ 147662 w 1037297"/>
                  <a:gd name="connsiteY76" fmla="*/ 540754 h 838042"/>
                  <a:gd name="connsiteX77" fmla="*/ 155282 w 1037297"/>
                  <a:gd name="connsiteY77" fmla="*/ 538849 h 838042"/>
                  <a:gd name="connsiteX78" fmla="*/ 305777 w 1037297"/>
                  <a:gd name="connsiteY78" fmla="*/ 533134 h 838042"/>
                  <a:gd name="connsiteX79" fmla="*/ 321017 w 1037297"/>
                  <a:gd name="connsiteY79" fmla="*/ 540754 h 838042"/>
                  <a:gd name="connsiteX80" fmla="*/ 332447 w 1037297"/>
                  <a:gd name="connsiteY80" fmla="*/ 546469 h 838042"/>
                  <a:gd name="connsiteX81" fmla="*/ 336257 w 1037297"/>
                  <a:gd name="connsiteY81" fmla="*/ 552184 h 838042"/>
                  <a:gd name="connsiteX82" fmla="*/ 341972 w 1037297"/>
                  <a:gd name="connsiteY82" fmla="*/ 554089 h 838042"/>
                  <a:gd name="connsiteX83" fmla="*/ 353402 w 1037297"/>
                  <a:gd name="connsiteY83" fmla="*/ 561709 h 838042"/>
                  <a:gd name="connsiteX84" fmla="*/ 359117 w 1037297"/>
                  <a:gd name="connsiteY84" fmla="*/ 565519 h 838042"/>
                  <a:gd name="connsiteX85" fmla="*/ 362927 w 1037297"/>
                  <a:gd name="connsiteY85" fmla="*/ 571234 h 838042"/>
                  <a:gd name="connsiteX86" fmla="*/ 368642 w 1037297"/>
                  <a:gd name="connsiteY86" fmla="*/ 582664 h 838042"/>
                  <a:gd name="connsiteX87" fmla="*/ 364832 w 1037297"/>
                  <a:gd name="connsiteY87" fmla="*/ 609334 h 838042"/>
                  <a:gd name="connsiteX88" fmla="*/ 361022 w 1037297"/>
                  <a:gd name="connsiteY88" fmla="*/ 615049 h 838042"/>
                  <a:gd name="connsiteX89" fmla="*/ 359117 w 1037297"/>
                  <a:gd name="connsiteY89" fmla="*/ 620764 h 838042"/>
                  <a:gd name="connsiteX90" fmla="*/ 355307 w 1037297"/>
                  <a:gd name="connsiteY90" fmla="*/ 626479 h 838042"/>
                  <a:gd name="connsiteX91" fmla="*/ 353402 w 1037297"/>
                  <a:gd name="connsiteY91" fmla="*/ 632194 h 838042"/>
                  <a:gd name="connsiteX92" fmla="*/ 349592 w 1037297"/>
                  <a:gd name="connsiteY92" fmla="*/ 637909 h 838042"/>
                  <a:gd name="connsiteX93" fmla="*/ 332447 w 1037297"/>
                  <a:gd name="connsiteY93" fmla="*/ 704584 h 838042"/>
                  <a:gd name="connsiteX94" fmla="*/ 330542 w 1037297"/>
                  <a:gd name="connsiteY94" fmla="*/ 756019 h 838042"/>
                  <a:gd name="connsiteX95" fmla="*/ 332447 w 1037297"/>
                  <a:gd name="connsiteY95" fmla="*/ 780784 h 838042"/>
                  <a:gd name="connsiteX96" fmla="*/ 334352 w 1037297"/>
                  <a:gd name="connsiteY96" fmla="*/ 786499 h 838042"/>
                  <a:gd name="connsiteX97" fmla="*/ 338162 w 1037297"/>
                  <a:gd name="connsiteY97" fmla="*/ 790309 h 838042"/>
                  <a:gd name="connsiteX98" fmla="*/ 366737 w 1037297"/>
                  <a:gd name="connsiteY98" fmla="*/ 836029 h 838042"/>
                  <a:gd name="connsiteX99" fmla="*/ 389597 w 1037297"/>
                  <a:gd name="connsiteY99" fmla="*/ 837934 h 838042"/>
                  <a:gd name="connsiteX100" fmla="*/ 397407 w 1037297"/>
                  <a:gd name="connsiteY100" fmla="*/ 833530 h 838042"/>
                  <a:gd name="connsiteX101" fmla="*/ 402932 w 1037297"/>
                  <a:gd name="connsiteY101" fmla="*/ 784594 h 838042"/>
                  <a:gd name="connsiteX102" fmla="*/ 406742 w 1037297"/>
                  <a:gd name="connsiteY102" fmla="*/ 727444 h 838042"/>
                  <a:gd name="connsiteX103" fmla="*/ 423887 w 1037297"/>
                  <a:gd name="connsiteY103" fmla="*/ 672199 h 838042"/>
                  <a:gd name="connsiteX104" fmla="*/ 429602 w 1037297"/>
                  <a:gd name="connsiteY104" fmla="*/ 658864 h 838042"/>
                  <a:gd name="connsiteX105" fmla="*/ 444084 w 1037297"/>
                  <a:gd name="connsiteY105" fmla="*/ 626947 h 838042"/>
                  <a:gd name="connsiteX106" fmla="*/ 464289 w 1037297"/>
                  <a:gd name="connsiteY106" fmla="*/ 600072 h 838042"/>
                  <a:gd name="connsiteX107" fmla="*/ 501506 w 1037297"/>
                  <a:gd name="connsiteY107" fmla="*/ 563011 h 838042"/>
                  <a:gd name="connsiteX108" fmla="*/ 538187 w 1037297"/>
                  <a:gd name="connsiteY108" fmla="*/ 573139 h 838042"/>
                  <a:gd name="connsiteX109" fmla="*/ 543902 w 1037297"/>
                  <a:gd name="connsiteY109" fmla="*/ 571234 h 838042"/>
                  <a:gd name="connsiteX110" fmla="*/ 576287 w 1037297"/>
                  <a:gd name="connsiteY110" fmla="*/ 559804 h 838042"/>
                  <a:gd name="connsiteX111" fmla="*/ 587717 w 1037297"/>
                  <a:gd name="connsiteY111" fmla="*/ 555994 h 838042"/>
                  <a:gd name="connsiteX112" fmla="*/ 722972 w 1037297"/>
                  <a:gd name="connsiteY112" fmla="*/ 639814 h 838042"/>
                  <a:gd name="connsiteX113" fmla="*/ 780122 w 1037297"/>
                  <a:gd name="connsiteY113" fmla="*/ 656959 h 838042"/>
                  <a:gd name="connsiteX114" fmla="*/ 791552 w 1037297"/>
                  <a:gd name="connsiteY114" fmla="*/ 651244 h 838042"/>
                  <a:gd name="connsiteX115" fmla="*/ 797267 w 1037297"/>
                  <a:gd name="connsiteY115" fmla="*/ 649339 h 838042"/>
                  <a:gd name="connsiteX116" fmla="*/ 804887 w 1037297"/>
                  <a:gd name="connsiteY116" fmla="*/ 632194 h 838042"/>
                  <a:gd name="connsiteX117" fmla="*/ 802982 w 1037297"/>
                  <a:gd name="connsiteY117" fmla="*/ 607429 h 838042"/>
                  <a:gd name="connsiteX118" fmla="*/ 801077 w 1037297"/>
                  <a:gd name="connsiteY118" fmla="*/ 601714 h 838042"/>
                  <a:gd name="connsiteX119" fmla="*/ 799172 w 1037297"/>
                  <a:gd name="connsiteY119" fmla="*/ 594094 h 838042"/>
                  <a:gd name="connsiteX120" fmla="*/ 785837 w 1037297"/>
                  <a:gd name="connsiteY120" fmla="*/ 576949 h 838042"/>
                  <a:gd name="connsiteX121" fmla="*/ 776312 w 1037297"/>
                  <a:gd name="connsiteY121" fmla="*/ 571234 h 838042"/>
                  <a:gd name="connsiteX122" fmla="*/ 650582 w 1037297"/>
                  <a:gd name="connsiteY122" fmla="*/ 479794 h 838042"/>
                  <a:gd name="connsiteX123" fmla="*/ 646772 w 1037297"/>
                  <a:gd name="connsiteY123" fmla="*/ 462649 h 838042"/>
                  <a:gd name="connsiteX124" fmla="*/ 648677 w 1037297"/>
                  <a:gd name="connsiteY124" fmla="*/ 455029 h 838042"/>
                  <a:gd name="connsiteX125" fmla="*/ 652487 w 1037297"/>
                  <a:gd name="connsiteY125" fmla="*/ 437884 h 838042"/>
                  <a:gd name="connsiteX126" fmla="*/ 656297 w 1037297"/>
                  <a:gd name="connsiteY126" fmla="*/ 432169 h 838042"/>
                  <a:gd name="connsiteX127" fmla="*/ 658202 w 1037297"/>
                  <a:gd name="connsiteY127" fmla="*/ 426454 h 838042"/>
                  <a:gd name="connsiteX128" fmla="*/ 663917 w 1037297"/>
                  <a:gd name="connsiteY128" fmla="*/ 424549 h 838042"/>
                  <a:gd name="connsiteX129" fmla="*/ 673442 w 1037297"/>
                  <a:gd name="connsiteY129" fmla="*/ 413119 h 838042"/>
                  <a:gd name="connsiteX130" fmla="*/ 726782 w 1037297"/>
                  <a:gd name="connsiteY130" fmla="*/ 405499 h 838042"/>
                  <a:gd name="connsiteX131" fmla="*/ 844892 w 1037297"/>
                  <a:gd name="connsiteY131" fmla="*/ 407404 h 838042"/>
                  <a:gd name="connsiteX132" fmla="*/ 873467 w 1037297"/>
                  <a:gd name="connsiteY132" fmla="*/ 409309 h 838042"/>
                  <a:gd name="connsiteX133" fmla="*/ 902042 w 1037297"/>
                  <a:gd name="connsiteY133" fmla="*/ 415024 h 838042"/>
                  <a:gd name="connsiteX134" fmla="*/ 924902 w 1037297"/>
                  <a:gd name="connsiteY134" fmla="*/ 418834 h 838042"/>
                  <a:gd name="connsiteX135" fmla="*/ 953477 w 1037297"/>
                  <a:gd name="connsiteY135" fmla="*/ 424549 h 838042"/>
                  <a:gd name="connsiteX136" fmla="*/ 959192 w 1037297"/>
                  <a:gd name="connsiteY136" fmla="*/ 424549 h 838042"/>
                  <a:gd name="connsiteX137" fmla="*/ 1004912 w 1037297"/>
                  <a:gd name="connsiteY137" fmla="*/ 422644 h 838042"/>
                  <a:gd name="connsiteX138" fmla="*/ 1033487 w 1037297"/>
                  <a:gd name="connsiteY138" fmla="*/ 415024 h 838042"/>
                  <a:gd name="connsiteX139" fmla="*/ 1037297 w 1037297"/>
                  <a:gd name="connsiteY139" fmla="*/ 409309 h 838042"/>
                  <a:gd name="connsiteX140" fmla="*/ 1035392 w 1037297"/>
                  <a:gd name="connsiteY140" fmla="*/ 390259 h 838042"/>
                  <a:gd name="connsiteX141" fmla="*/ 1029677 w 1037297"/>
                  <a:gd name="connsiteY141" fmla="*/ 386449 h 838042"/>
                  <a:gd name="connsiteX142" fmla="*/ 1014437 w 1037297"/>
                  <a:gd name="connsiteY142" fmla="*/ 384544 h 838042"/>
                  <a:gd name="connsiteX143" fmla="*/ 1008722 w 1037297"/>
                  <a:gd name="connsiteY143" fmla="*/ 382639 h 838042"/>
                  <a:gd name="connsiteX144" fmla="*/ 1001102 w 1037297"/>
                  <a:gd name="connsiteY144" fmla="*/ 380734 h 838042"/>
                  <a:gd name="connsiteX145" fmla="*/ 989672 w 1037297"/>
                  <a:gd name="connsiteY145" fmla="*/ 373114 h 838042"/>
                  <a:gd name="connsiteX146" fmla="*/ 978242 w 1037297"/>
                  <a:gd name="connsiteY146" fmla="*/ 369304 h 838042"/>
                  <a:gd name="connsiteX147" fmla="*/ 972527 w 1037297"/>
                  <a:gd name="connsiteY147" fmla="*/ 367399 h 838042"/>
                  <a:gd name="connsiteX148" fmla="*/ 964907 w 1037297"/>
                  <a:gd name="connsiteY148" fmla="*/ 365494 h 838042"/>
                  <a:gd name="connsiteX149" fmla="*/ 959192 w 1037297"/>
                  <a:gd name="connsiteY149" fmla="*/ 363589 h 838042"/>
                  <a:gd name="connsiteX150" fmla="*/ 938237 w 1037297"/>
                  <a:gd name="connsiteY150" fmla="*/ 357874 h 838042"/>
                  <a:gd name="connsiteX151" fmla="*/ 932522 w 1037297"/>
                  <a:gd name="connsiteY151" fmla="*/ 355969 h 838042"/>
                  <a:gd name="connsiteX152" fmla="*/ 827747 w 1037297"/>
                  <a:gd name="connsiteY152" fmla="*/ 357874 h 838042"/>
                  <a:gd name="connsiteX153" fmla="*/ 822032 w 1037297"/>
                  <a:gd name="connsiteY153" fmla="*/ 359779 h 838042"/>
                  <a:gd name="connsiteX154" fmla="*/ 732497 w 1037297"/>
                  <a:gd name="connsiteY154" fmla="*/ 361684 h 838042"/>
                  <a:gd name="connsiteX155" fmla="*/ 719162 w 1037297"/>
                  <a:gd name="connsiteY155" fmla="*/ 365494 h 838042"/>
                  <a:gd name="connsiteX156" fmla="*/ 698207 w 1037297"/>
                  <a:gd name="connsiteY156" fmla="*/ 367399 h 838042"/>
                  <a:gd name="connsiteX157" fmla="*/ 671537 w 1037297"/>
                  <a:gd name="connsiteY157" fmla="*/ 369304 h 838042"/>
                  <a:gd name="connsiteX158" fmla="*/ 671537 w 1037297"/>
                  <a:gd name="connsiteY158" fmla="*/ 369304 h 838042"/>
                  <a:gd name="connsiteX159" fmla="*/ 648677 w 1037297"/>
                  <a:gd name="connsiteY159" fmla="*/ 373114 h 838042"/>
                  <a:gd name="connsiteX160" fmla="*/ 644867 w 1037297"/>
                  <a:gd name="connsiteY160" fmla="*/ 361684 h 838042"/>
                  <a:gd name="connsiteX161" fmla="*/ 642962 w 1037297"/>
                  <a:gd name="connsiteY161" fmla="*/ 355969 h 838042"/>
                  <a:gd name="connsiteX162" fmla="*/ 644867 w 1037297"/>
                  <a:gd name="connsiteY162" fmla="*/ 338824 h 838042"/>
                  <a:gd name="connsiteX163" fmla="*/ 646772 w 1037297"/>
                  <a:gd name="connsiteY163" fmla="*/ 333109 h 838042"/>
                  <a:gd name="connsiteX164" fmla="*/ 663917 w 1037297"/>
                  <a:gd name="connsiteY164" fmla="*/ 323584 h 838042"/>
                  <a:gd name="connsiteX165" fmla="*/ 675347 w 1037297"/>
                  <a:gd name="connsiteY165" fmla="*/ 315964 h 838042"/>
                  <a:gd name="connsiteX166" fmla="*/ 677252 w 1037297"/>
                  <a:gd name="connsiteY166" fmla="*/ 310249 h 838042"/>
                  <a:gd name="connsiteX167" fmla="*/ 682967 w 1037297"/>
                  <a:gd name="connsiteY167" fmla="*/ 308344 h 838042"/>
                  <a:gd name="connsiteX168" fmla="*/ 688682 w 1037297"/>
                  <a:gd name="connsiteY168" fmla="*/ 304534 h 838042"/>
                  <a:gd name="connsiteX169" fmla="*/ 698207 w 1037297"/>
                  <a:gd name="connsiteY169" fmla="*/ 295009 h 838042"/>
                  <a:gd name="connsiteX170" fmla="*/ 707732 w 1037297"/>
                  <a:gd name="connsiteY170" fmla="*/ 283579 h 838042"/>
                  <a:gd name="connsiteX171" fmla="*/ 719162 w 1037297"/>
                  <a:gd name="connsiteY171" fmla="*/ 275959 h 838042"/>
                  <a:gd name="connsiteX172" fmla="*/ 734402 w 1037297"/>
                  <a:gd name="connsiteY172" fmla="*/ 262624 h 838042"/>
                  <a:gd name="connsiteX173" fmla="*/ 743927 w 1037297"/>
                  <a:gd name="connsiteY173" fmla="*/ 251194 h 838042"/>
                  <a:gd name="connsiteX174" fmla="*/ 755357 w 1037297"/>
                  <a:gd name="connsiteY174" fmla="*/ 241669 h 838042"/>
                  <a:gd name="connsiteX175" fmla="*/ 761072 w 1037297"/>
                  <a:gd name="connsiteY175" fmla="*/ 230239 h 838042"/>
                  <a:gd name="connsiteX176" fmla="*/ 762977 w 1037297"/>
                  <a:gd name="connsiteY176" fmla="*/ 224524 h 838042"/>
                  <a:gd name="connsiteX177" fmla="*/ 768692 w 1037297"/>
                  <a:gd name="connsiteY177" fmla="*/ 213094 h 838042"/>
                  <a:gd name="connsiteX178" fmla="*/ 766787 w 1037297"/>
                  <a:gd name="connsiteY178" fmla="*/ 197854 h 838042"/>
                  <a:gd name="connsiteX179" fmla="*/ 761072 w 1037297"/>
                  <a:gd name="connsiteY179" fmla="*/ 195949 h 838042"/>
                  <a:gd name="connsiteX180" fmla="*/ 740117 w 1037297"/>
                  <a:gd name="connsiteY180" fmla="*/ 197854 h 838042"/>
                  <a:gd name="connsiteX181" fmla="*/ 734402 w 1037297"/>
                  <a:gd name="connsiteY181" fmla="*/ 201664 h 838042"/>
                  <a:gd name="connsiteX182" fmla="*/ 722972 w 1037297"/>
                  <a:gd name="connsiteY182" fmla="*/ 205474 h 838042"/>
                  <a:gd name="connsiteX183" fmla="*/ 719162 w 1037297"/>
                  <a:gd name="connsiteY183" fmla="*/ 211189 h 838042"/>
                  <a:gd name="connsiteX184" fmla="*/ 713447 w 1037297"/>
                  <a:gd name="connsiteY184" fmla="*/ 213094 h 838042"/>
                  <a:gd name="connsiteX185" fmla="*/ 707732 w 1037297"/>
                  <a:gd name="connsiteY185" fmla="*/ 216904 h 838042"/>
                  <a:gd name="connsiteX186" fmla="*/ 702017 w 1037297"/>
                  <a:gd name="connsiteY186" fmla="*/ 222619 h 838042"/>
                  <a:gd name="connsiteX187" fmla="*/ 694397 w 1037297"/>
                  <a:gd name="connsiteY187" fmla="*/ 226429 h 838042"/>
                  <a:gd name="connsiteX188" fmla="*/ 652487 w 1037297"/>
                  <a:gd name="connsiteY188" fmla="*/ 255004 h 838042"/>
                  <a:gd name="connsiteX189" fmla="*/ 639152 w 1037297"/>
                  <a:gd name="connsiteY189" fmla="*/ 266434 h 838042"/>
                  <a:gd name="connsiteX190" fmla="*/ 629627 w 1037297"/>
                  <a:gd name="connsiteY190" fmla="*/ 283579 h 838042"/>
                  <a:gd name="connsiteX191" fmla="*/ 604862 w 1037297"/>
                  <a:gd name="connsiteY191" fmla="*/ 289294 h 838042"/>
                  <a:gd name="connsiteX192" fmla="*/ 591527 w 1037297"/>
                  <a:gd name="connsiteY192" fmla="*/ 293104 h 838042"/>
                  <a:gd name="connsiteX193" fmla="*/ 576287 w 1037297"/>
                  <a:gd name="connsiteY193" fmla="*/ 291199 h 838042"/>
                  <a:gd name="connsiteX194" fmla="*/ 564857 w 1037297"/>
                  <a:gd name="connsiteY194" fmla="*/ 287389 h 838042"/>
                  <a:gd name="connsiteX195" fmla="*/ 553427 w 1037297"/>
                  <a:gd name="connsiteY195" fmla="*/ 283579 h 838042"/>
                  <a:gd name="connsiteX196" fmla="*/ 541997 w 1037297"/>
                  <a:gd name="connsiteY196" fmla="*/ 279769 h 838042"/>
                  <a:gd name="connsiteX197" fmla="*/ 536282 w 1037297"/>
                  <a:gd name="connsiteY197" fmla="*/ 277864 h 838042"/>
                  <a:gd name="connsiteX198" fmla="*/ 530567 w 1037297"/>
                  <a:gd name="connsiteY198" fmla="*/ 274054 h 838042"/>
                  <a:gd name="connsiteX199" fmla="*/ 519137 w 1037297"/>
                  <a:gd name="connsiteY199" fmla="*/ 268339 h 838042"/>
                  <a:gd name="connsiteX200" fmla="*/ 511517 w 1037297"/>
                  <a:gd name="connsiteY200" fmla="*/ 256909 h 838042"/>
                  <a:gd name="connsiteX201" fmla="*/ 507707 w 1037297"/>
                  <a:gd name="connsiteY201" fmla="*/ 235954 h 838042"/>
                  <a:gd name="connsiteX202" fmla="*/ 509612 w 1037297"/>
                  <a:gd name="connsiteY202" fmla="*/ 171184 h 838042"/>
                  <a:gd name="connsiteX203" fmla="*/ 508314 w 1037297"/>
                  <a:gd name="connsiteY203" fmla="*/ 73485 h 838042"/>
                  <a:gd name="connsiteX204" fmla="*/ 454116 w 1037297"/>
                  <a:gd name="connsiteY204" fmla="*/ 11248 h 838042"/>
                  <a:gd name="connsiteX205" fmla="*/ 435401 w 1037297"/>
                  <a:gd name="connsiteY205" fmla="*/ 68523 h 838042"/>
                  <a:gd name="connsiteX206" fmla="*/ 427697 w 1037297"/>
                  <a:gd name="connsiteY206" fmla="*/ 137103 h 838042"/>
                  <a:gd name="connsiteX207" fmla="*/ 420077 w 1037297"/>
                  <a:gd name="connsiteY207" fmla="*/ 169279 h 838042"/>
                  <a:gd name="connsiteX208" fmla="*/ 416267 w 1037297"/>
                  <a:gd name="connsiteY208" fmla="*/ 186424 h 838042"/>
                  <a:gd name="connsiteX209" fmla="*/ 420077 w 1037297"/>
                  <a:gd name="connsiteY209" fmla="*/ 207379 h 838042"/>
                  <a:gd name="connsiteX210" fmla="*/ 423887 w 1037297"/>
                  <a:gd name="connsiteY210" fmla="*/ 213094 h 838042"/>
                  <a:gd name="connsiteX211" fmla="*/ 427697 w 1037297"/>
                  <a:gd name="connsiteY211" fmla="*/ 224524 h 838042"/>
                  <a:gd name="connsiteX212" fmla="*/ 425792 w 1037297"/>
                  <a:gd name="connsiteY212" fmla="*/ 251194 h 838042"/>
                  <a:gd name="connsiteX213" fmla="*/ 420077 w 1037297"/>
                  <a:gd name="connsiteY213" fmla="*/ 253099 h 838042"/>
                  <a:gd name="connsiteX214" fmla="*/ 414362 w 1037297"/>
                  <a:gd name="connsiteY214" fmla="*/ 256909 h 838042"/>
                  <a:gd name="connsiteX215" fmla="*/ 423887 w 1037297"/>
                  <a:gd name="connsiteY215" fmla="*/ 253099 h 838042"/>
                  <a:gd name="connsiteX0" fmla="*/ 423887 w 1037297"/>
                  <a:gd name="connsiteY0" fmla="*/ 253099 h 838042"/>
                  <a:gd name="connsiteX1" fmla="*/ 423887 w 1037297"/>
                  <a:gd name="connsiteY1" fmla="*/ 253099 h 838042"/>
                  <a:gd name="connsiteX2" fmla="*/ 397217 w 1037297"/>
                  <a:gd name="connsiteY2" fmla="*/ 262624 h 838042"/>
                  <a:gd name="connsiteX3" fmla="*/ 389597 w 1037297"/>
                  <a:gd name="connsiteY3" fmla="*/ 264529 h 838042"/>
                  <a:gd name="connsiteX4" fmla="*/ 359117 w 1037297"/>
                  <a:gd name="connsiteY4" fmla="*/ 266434 h 838042"/>
                  <a:gd name="connsiteX5" fmla="*/ 353402 w 1037297"/>
                  <a:gd name="connsiteY5" fmla="*/ 270244 h 838042"/>
                  <a:gd name="connsiteX6" fmla="*/ 341972 w 1037297"/>
                  <a:gd name="connsiteY6" fmla="*/ 279769 h 838042"/>
                  <a:gd name="connsiteX7" fmla="*/ 330542 w 1037297"/>
                  <a:gd name="connsiteY7" fmla="*/ 283579 h 838042"/>
                  <a:gd name="connsiteX8" fmla="*/ 315302 w 1037297"/>
                  <a:gd name="connsiteY8" fmla="*/ 289294 h 838042"/>
                  <a:gd name="connsiteX9" fmla="*/ 267677 w 1037297"/>
                  <a:gd name="connsiteY9" fmla="*/ 285484 h 838042"/>
                  <a:gd name="connsiteX10" fmla="*/ 256247 w 1037297"/>
                  <a:gd name="connsiteY10" fmla="*/ 281674 h 838042"/>
                  <a:gd name="connsiteX11" fmla="*/ 244817 w 1037297"/>
                  <a:gd name="connsiteY11" fmla="*/ 277864 h 838042"/>
                  <a:gd name="connsiteX12" fmla="*/ 239102 w 1037297"/>
                  <a:gd name="connsiteY12" fmla="*/ 275959 h 838042"/>
                  <a:gd name="connsiteX13" fmla="*/ 233387 w 1037297"/>
                  <a:gd name="connsiteY13" fmla="*/ 274054 h 838042"/>
                  <a:gd name="connsiteX14" fmla="*/ 221957 w 1037297"/>
                  <a:gd name="connsiteY14" fmla="*/ 272149 h 838042"/>
                  <a:gd name="connsiteX15" fmla="*/ 216242 w 1037297"/>
                  <a:gd name="connsiteY15" fmla="*/ 270244 h 838042"/>
                  <a:gd name="connsiteX16" fmla="*/ 208622 w 1037297"/>
                  <a:gd name="connsiteY16" fmla="*/ 268339 h 838042"/>
                  <a:gd name="connsiteX17" fmla="*/ 197192 w 1037297"/>
                  <a:gd name="connsiteY17" fmla="*/ 264529 h 838042"/>
                  <a:gd name="connsiteX18" fmla="*/ 191477 w 1037297"/>
                  <a:gd name="connsiteY18" fmla="*/ 262624 h 838042"/>
                  <a:gd name="connsiteX19" fmla="*/ 183857 w 1037297"/>
                  <a:gd name="connsiteY19" fmla="*/ 260719 h 838042"/>
                  <a:gd name="connsiteX20" fmla="*/ 172427 w 1037297"/>
                  <a:gd name="connsiteY20" fmla="*/ 255004 h 838042"/>
                  <a:gd name="connsiteX21" fmla="*/ 166712 w 1037297"/>
                  <a:gd name="connsiteY21" fmla="*/ 251194 h 838042"/>
                  <a:gd name="connsiteX22" fmla="*/ 159092 w 1037297"/>
                  <a:gd name="connsiteY22" fmla="*/ 239764 h 838042"/>
                  <a:gd name="connsiteX23" fmla="*/ 147662 w 1037297"/>
                  <a:gd name="connsiteY23" fmla="*/ 235954 h 838042"/>
                  <a:gd name="connsiteX24" fmla="*/ 141947 w 1037297"/>
                  <a:gd name="connsiteY24" fmla="*/ 232144 h 838042"/>
                  <a:gd name="connsiteX25" fmla="*/ 136232 w 1037297"/>
                  <a:gd name="connsiteY25" fmla="*/ 230239 h 838042"/>
                  <a:gd name="connsiteX26" fmla="*/ 119087 w 1037297"/>
                  <a:gd name="connsiteY26" fmla="*/ 226429 h 838042"/>
                  <a:gd name="connsiteX27" fmla="*/ 113372 w 1037297"/>
                  <a:gd name="connsiteY27" fmla="*/ 220714 h 838042"/>
                  <a:gd name="connsiteX28" fmla="*/ 103847 w 1037297"/>
                  <a:gd name="connsiteY28" fmla="*/ 203569 h 838042"/>
                  <a:gd name="connsiteX29" fmla="*/ 86702 w 1037297"/>
                  <a:gd name="connsiteY29" fmla="*/ 195949 h 838042"/>
                  <a:gd name="connsiteX30" fmla="*/ 80987 w 1037297"/>
                  <a:gd name="connsiteY30" fmla="*/ 194044 h 838042"/>
                  <a:gd name="connsiteX31" fmla="*/ 61937 w 1037297"/>
                  <a:gd name="connsiteY31" fmla="*/ 197854 h 838042"/>
                  <a:gd name="connsiteX32" fmla="*/ 56222 w 1037297"/>
                  <a:gd name="connsiteY32" fmla="*/ 201664 h 838042"/>
                  <a:gd name="connsiteX33" fmla="*/ 52412 w 1037297"/>
                  <a:gd name="connsiteY33" fmla="*/ 207379 h 838042"/>
                  <a:gd name="connsiteX34" fmla="*/ 48602 w 1037297"/>
                  <a:gd name="connsiteY34" fmla="*/ 218809 h 838042"/>
                  <a:gd name="connsiteX35" fmla="*/ 52412 w 1037297"/>
                  <a:gd name="connsiteY35" fmla="*/ 256909 h 838042"/>
                  <a:gd name="connsiteX36" fmla="*/ 56222 w 1037297"/>
                  <a:gd name="connsiteY36" fmla="*/ 262624 h 838042"/>
                  <a:gd name="connsiteX37" fmla="*/ 61937 w 1037297"/>
                  <a:gd name="connsiteY37" fmla="*/ 266434 h 838042"/>
                  <a:gd name="connsiteX38" fmla="*/ 65747 w 1037297"/>
                  <a:gd name="connsiteY38" fmla="*/ 272149 h 838042"/>
                  <a:gd name="connsiteX39" fmla="*/ 82892 w 1037297"/>
                  <a:gd name="connsiteY39" fmla="*/ 281674 h 838042"/>
                  <a:gd name="connsiteX40" fmla="*/ 105752 w 1037297"/>
                  <a:gd name="connsiteY40" fmla="*/ 283579 h 838042"/>
                  <a:gd name="connsiteX41" fmla="*/ 126707 w 1037297"/>
                  <a:gd name="connsiteY41" fmla="*/ 289294 h 838042"/>
                  <a:gd name="connsiteX42" fmla="*/ 132422 w 1037297"/>
                  <a:gd name="connsiteY42" fmla="*/ 291199 h 838042"/>
                  <a:gd name="connsiteX43" fmla="*/ 138137 w 1037297"/>
                  <a:gd name="connsiteY43" fmla="*/ 296914 h 838042"/>
                  <a:gd name="connsiteX44" fmla="*/ 145757 w 1037297"/>
                  <a:gd name="connsiteY44" fmla="*/ 298819 h 838042"/>
                  <a:gd name="connsiteX45" fmla="*/ 168617 w 1037297"/>
                  <a:gd name="connsiteY45" fmla="*/ 302629 h 838042"/>
                  <a:gd name="connsiteX46" fmla="*/ 193382 w 1037297"/>
                  <a:gd name="connsiteY46" fmla="*/ 308344 h 838042"/>
                  <a:gd name="connsiteX47" fmla="*/ 210527 w 1037297"/>
                  <a:gd name="connsiteY47" fmla="*/ 314059 h 838042"/>
                  <a:gd name="connsiteX48" fmla="*/ 216242 w 1037297"/>
                  <a:gd name="connsiteY48" fmla="*/ 315964 h 838042"/>
                  <a:gd name="connsiteX49" fmla="*/ 231482 w 1037297"/>
                  <a:gd name="connsiteY49" fmla="*/ 319774 h 838042"/>
                  <a:gd name="connsiteX50" fmla="*/ 250532 w 1037297"/>
                  <a:gd name="connsiteY50" fmla="*/ 325489 h 838042"/>
                  <a:gd name="connsiteX51" fmla="*/ 256247 w 1037297"/>
                  <a:gd name="connsiteY51" fmla="*/ 329299 h 838042"/>
                  <a:gd name="connsiteX52" fmla="*/ 269582 w 1037297"/>
                  <a:gd name="connsiteY52" fmla="*/ 344539 h 838042"/>
                  <a:gd name="connsiteX53" fmla="*/ 275297 w 1037297"/>
                  <a:gd name="connsiteY53" fmla="*/ 363589 h 838042"/>
                  <a:gd name="connsiteX54" fmla="*/ 277202 w 1037297"/>
                  <a:gd name="connsiteY54" fmla="*/ 369304 h 838042"/>
                  <a:gd name="connsiteX55" fmla="*/ 279107 w 1037297"/>
                  <a:gd name="connsiteY55" fmla="*/ 375019 h 838042"/>
                  <a:gd name="connsiteX56" fmla="*/ 281012 w 1037297"/>
                  <a:gd name="connsiteY56" fmla="*/ 399784 h 838042"/>
                  <a:gd name="connsiteX57" fmla="*/ 282917 w 1037297"/>
                  <a:gd name="connsiteY57" fmla="*/ 405499 h 838042"/>
                  <a:gd name="connsiteX58" fmla="*/ 281012 w 1037297"/>
                  <a:gd name="connsiteY58" fmla="*/ 424549 h 838042"/>
                  <a:gd name="connsiteX59" fmla="*/ 279107 w 1037297"/>
                  <a:gd name="connsiteY59" fmla="*/ 434074 h 838042"/>
                  <a:gd name="connsiteX60" fmla="*/ 265772 w 1037297"/>
                  <a:gd name="connsiteY60" fmla="*/ 447409 h 838042"/>
                  <a:gd name="connsiteX61" fmla="*/ 254342 w 1037297"/>
                  <a:gd name="connsiteY61" fmla="*/ 455029 h 838042"/>
                  <a:gd name="connsiteX62" fmla="*/ 242912 w 1037297"/>
                  <a:gd name="connsiteY62" fmla="*/ 458839 h 838042"/>
                  <a:gd name="connsiteX63" fmla="*/ 128612 w 1037297"/>
                  <a:gd name="connsiteY63" fmla="*/ 458839 h 838042"/>
                  <a:gd name="connsiteX64" fmla="*/ 122897 w 1037297"/>
                  <a:gd name="connsiteY64" fmla="*/ 460744 h 838042"/>
                  <a:gd name="connsiteX65" fmla="*/ 107657 w 1037297"/>
                  <a:gd name="connsiteY65" fmla="*/ 462649 h 838042"/>
                  <a:gd name="connsiteX66" fmla="*/ 90512 w 1037297"/>
                  <a:gd name="connsiteY66" fmla="*/ 468364 h 838042"/>
                  <a:gd name="connsiteX67" fmla="*/ 84797 w 1037297"/>
                  <a:gd name="connsiteY67" fmla="*/ 470269 h 838042"/>
                  <a:gd name="connsiteX68" fmla="*/ 79082 w 1037297"/>
                  <a:gd name="connsiteY68" fmla="*/ 474079 h 838042"/>
                  <a:gd name="connsiteX69" fmla="*/ 67652 w 1037297"/>
                  <a:gd name="connsiteY69" fmla="*/ 475984 h 838042"/>
                  <a:gd name="connsiteX70" fmla="*/ 29552 w 1037297"/>
                  <a:gd name="connsiteY70" fmla="*/ 477889 h 838042"/>
                  <a:gd name="connsiteX71" fmla="*/ 18122 w 1037297"/>
                  <a:gd name="connsiteY71" fmla="*/ 483604 h 838042"/>
                  <a:gd name="connsiteX72" fmla="*/ 8597 w 1037297"/>
                  <a:gd name="connsiteY72" fmla="*/ 493129 h 838042"/>
                  <a:gd name="connsiteX73" fmla="*/ 6692 w 1037297"/>
                  <a:gd name="connsiteY73" fmla="*/ 498844 h 838042"/>
                  <a:gd name="connsiteX74" fmla="*/ 2882 w 1037297"/>
                  <a:gd name="connsiteY74" fmla="*/ 504559 h 838042"/>
                  <a:gd name="connsiteX75" fmla="*/ 14312 w 1037297"/>
                  <a:gd name="connsiteY75" fmla="*/ 540754 h 838042"/>
                  <a:gd name="connsiteX76" fmla="*/ 147662 w 1037297"/>
                  <a:gd name="connsiteY76" fmla="*/ 540754 h 838042"/>
                  <a:gd name="connsiteX77" fmla="*/ 155282 w 1037297"/>
                  <a:gd name="connsiteY77" fmla="*/ 538849 h 838042"/>
                  <a:gd name="connsiteX78" fmla="*/ 305777 w 1037297"/>
                  <a:gd name="connsiteY78" fmla="*/ 533134 h 838042"/>
                  <a:gd name="connsiteX79" fmla="*/ 321017 w 1037297"/>
                  <a:gd name="connsiteY79" fmla="*/ 540754 h 838042"/>
                  <a:gd name="connsiteX80" fmla="*/ 332447 w 1037297"/>
                  <a:gd name="connsiteY80" fmla="*/ 546469 h 838042"/>
                  <a:gd name="connsiteX81" fmla="*/ 336257 w 1037297"/>
                  <a:gd name="connsiteY81" fmla="*/ 552184 h 838042"/>
                  <a:gd name="connsiteX82" fmla="*/ 341972 w 1037297"/>
                  <a:gd name="connsiteY82" fmla="*/ 554089 h 838042"/>
                  <a:gd name="connsiteX83" fmla="*/ 353402 w 1037297"/>
                  <a:gd name="connsiteY83" fmla="*/ 561709 h 838042"/>
                  <a:gd name="connsiteX84" fmla="*/ 359117 w 1037297"/>
                  <a:gd name="connsiteY84" fmla="*/ 565519 h 838042"/>
                  <a:gd name="connsiteX85" fmla="*/ 362927 w 1037297"/>
                  <a:gd name="connsiteY85" fmla="*/ 571234 h 838042"/>
                  <a:gd name="connsiteX86" fmla="*/ 368642 w 1037297"/>
                  <a:gd name="connsiteY86" fmla="*/ 582664 h 838042"/>
                  <a:gd name="connsiteX87" fmla="*/ 364832 w 1037297"/>
                  <a:gd name="connsiteY87" fmla="*/ 609334 h 838042"/>
                  <a:gd name="connsiteX88" fmla="*/ 361022 w 1037297"/>
                  <a:gd name="connsiteY88" fmla="*/ 615049 h 838042"/>
                  <a:gd name="connsiteX89" fmla="*/ 359117 w 1037297"/>
                  <a:gd name="connsiteY89" fmla="*/ 620764 h 838042"/>
                  <a:gd name="connsiteX90" fmla="*/ 355307 w 1037297"/>
                  <a:gd name="connsiteY90" fmla="*/ 626479 h 838042"/>
                  <a:gd name="connsiteX91" fmla="*/ 353402 w 1037297"/>
                  <a:gd name="connsiteY91" fmla="*/ 632194 h 838042"/>
                  <a:gd name="connsiteX92" fmla="*/ 349592 w 1037297"/>
                  <a:gd name="connsiteY92" fmla="*/ 637909 h 838042"/>
                  <a:gd name="connsiteX93" fmla="*/ 332447 w 1037297"/>
                  <a:gd name="connsiteY93" fmla="*/ 704584 h 838042"/>
                  <a:gd name="connsiteX94" fmla="*/ 330542 w 1037297"/>
                  <a:gd name="connsiteY94" fmla="*/ 756019 h 838042"/>
                  <a:gd name="connsiteX95" fmla="*/ 332447 w 1037297"/>
                  <a:gd name="connsiteY95" fmla="*/ 780784 h 838042"/>
                  <a:gd name="connsiteX96" fmla="*/ 334352 w 1037297"/>
                  <a:gd name="connsiteY96" fmla="*/ 786499 h 838042"/>
                  <a:gd name="connsiteX97" fmla="*/ 338162 w 1037297"/>
                  <a:gd name="connsiteY97" fmla="*/ 790309 h 838042"/>
                  <a:gd name="connsiteX98" fmla="*/ 366737 w 1037297"/>
                  <a:gd name="connsiteY98" fmla="*/ 836029 h 838042"/>
                  <a:gd name="connsiteX99" fmla="*/ 389597 w 1037297"/>
                  <a:gd name="connsiteY99" fmla="*/ 837934 h 838042"/>
                  <a:gd name="connsiteX100" fmla="*/ 397407 w 1037297"/>
                  <a:gd name="connsiteY100" fmla="*/ 833530 h 838042"/>
                  <a:gd name="connsiteX101" fmla="*/ 402932 w 1037297"/>
                  <a:gd name="connsiteY101" fmla="*/ 784594 h 838042"/>
                  <a:gd name="connsiteX102" fmla="*/ 406742 w 1037297"/>
                  <a:gd name="connsiteY102" fmla="*/ 727444 h 838042"/>
                  <a:gd name="connsiteX103" fmla="*/ 423887 w 1037297"/>
                  <a:gd name="connsiteY103" fmla="*/ 672199 h 838042"/>
                  <a:gd name="connsiteX104" fmla="*/ 429602 w 1037297"/>
                  <a:gd name="connsiteY104" fmla="*/ 658864 h 838042"/>
                  <a:gd name="connsiteX105" fmla="*/ 444084 w 1037297"/>
                  <a:gd name="connsiteY105" fmla="*/ 626947 h 838042"/>
                  <a:gd name="connsiteX106" fmla="*/ 464289 w 1037297"/>
                  <a:gd name="connsiteY106" fmla="*/ 600072 h 838042"/>
                  <a:gd name="connsiteX107" fmla="*/ 501506 w 1037297"/>
                  <a:gd name="connsiteY107" fmla="*/ 563011 h 838042"/>
                  <a:gd name="connsiteX108" fmla="*/ 538187 w 1037297"/>
                  <a:gd name="connsiteY108" fmla="*/ 573139 h 838042"/>
                  <a:gd name="connsiteX109" fmla="*/ 543902 w 1037297"/>
                  <a:gd name="connsiteY109" fmla="*/ 571234 h 838042"/>
                  <a:gd name="connsiteX110" fmla="*/ 576287 w 1037297"/>
                  <a:gd name="connsiteY110" fmla="*/ 559804 h 838042"/>
                  <a:gd name="connsiteX111" fmla="*/ 722972 w 1037297"/>
                  <a:gd name="connsiteY111" fmla="*/ 639814 h 838042"/>
                  <a:gd name="connsiteX112" fmla="*/ 780122 w 1037297"/>
                  <a:gd name="connsiteY112" fmla="*/ 656959 h 838042"/>
                  <a:gd name="connsiteX113" fmla="*/ 791552 w 1037297"/>
                  <a:gd name="connsiteY113" fmla="*/ 651244 h 838042"/>
                  <a:gd name="connsiteX114" fmla="*/ 797267 w 1037297"/>
                  <a:gd name="connsiteY114" fmla="*/ 649339 h 838042"/>
                  <a:gd name="connsiteX115" fmla="*/ 804887 w 1037297"/>
                  <a:gd name="connsiteY115" fmla="*/ 632194 h 838042"/>
                  <a:gd name="connsiteX116" fmla="*/ 802982 w 1037297"/>
                  <a:gd name="connsiteY116" fmla="*/ 607429 h 838042"/>
                  <a:gd name="connsiteX117" fmla="*/ 801077 w 1037297"/>
                  <a:gd name="connsiteY117" fmla="*/ 601714 h 838042"/>
                  <a:gd name="connsiteX118" fmla="*/ 799172 w 1037297"/>
                  <a:gd name="connsiteY118" fmla="*/ 594094 h 838042"/>
                  <a:gd name="connsiteX119" fmla="*/ 785837 w 1037297"/>
                  <a:gd name="connsiteY119" fmla="*/ 576949 h 838042"/>
                  <a:gd name="connsiteX120" fmla="*/ 776312 w 1037297"/>
                  <a:gd name="connsiteY120" fmla="*/ 571234 h 838042"/>
                  <a:gd name="connsiteX121" fmla="*/ 650582 w 1037297"/>
                  <a:gd name="connsiteY121" fmla="*/ 479794 h 838042"/>
                  <a:gd name="connsiteX122" fmla="*/ 646772 w 1037297"/>
                  <a:gd name="connsiteY122" fmla="*/ 462649 h 838042"/>
                  <a:gd name="connsiteX123" fmla="*/ 648677 w 1037297"/>
                  <a:gd name="connsiteY123" fmla="*/ 455029 h 838042"/>
                  <a:gd name="connsiteX124" fmla="*/ 652487 w 1037297"/>
                  <a:gd name="connsiteY124" fmla="*/ 437884 h 838042"/>
                  <a:gd name="connsiteX125" fmla="*/ 656297 w 1037297"/>
                  <a:gd name="connsiteY125" fmla="*/ 432169 h 838042"/>
                  <a:gd name="connsiteX126" fmla="*/ 658202 w 1037297"/>
                  <a:gd name="connsiteY126" fmla="*/ 426454 h 838042"/>
                  <a:gd name="connsiteX127" fmla="*/ 663917 w 1037297"/>
                  <a:gd name="connsiteY127" fmla="*/ 424549 h 838042"/>
                  <a:gd name="connsiteX128" fmla="*/ 673442 w 1037297"/>
                  <a:gd name="connsiteY128" fmla="*/ 413119 h 838042"/>
                  <a:gd name="connsiteX129" fmla="*/ 726782 w 1037297"/>
                  <a:gd name="connsiteY129" fmla="*/ 405499 h 838042"/>
                  <a:gd name="connsiteX130" fmla="*/ 844892 w 1037297"/>
                  <a:gd name="connsiteY130" fmla="*/ 407404 h 838042"/>
                  <a:gd name="connsiteX131" fmla="*/ 873467 w 1037297"/>
                  <a:gd name="connsiteY131" fmla="*/ 409309 h 838042"/>
                  <a:gd name="connsiteX132" fmla="*/ 902042 w 1037297"/>
                  <a:gd name="connsiteY132" fmla="*/ 415024 h 838042"/>
                  <a:gd name="connsiteX133" fmla="*/ 924902 w 1037297"/>
                  <a:gd name="connsiteY133" fmla="*/ 418834 h 838042"/>
                  <a:gd name="connsiteX134" fmla="*/ 953477 w 1037297"/>
                  <a:gd name="connsiteY134" fmla="*/ 424549 h 838042"/>
                  <a:gd name="connsiteX135" fmla="*/ 959192 w 1037297"/>
                  <a:gd name="connsiteY135" fmla="*/ 424549 h 838042"/>
                  <a:gd name="connsiteX136" fmla="*/ 1004912 w 1037297"/>
                  <a:gd name="connsiteY136" fmla="*/ 422644 h 838042"/>
                  <a:gd name="connsiteX137" fmla="*/ 1033487 w 1037297"/>
                  <a:gd name="connsiteY137" fmla="*/ 415024 h 838042"/>
                  <a:gd name="connsiteX138" fmla="*/ 1037297 w 1037297"/>
                  <a:gd name="connsiteY138" fmla="*/ 409309 h 838042"/>
                  <a:gd name="connsiteX139" fmla="*/ 1035392 w 1037297"/>
                  <a:gd name="connsiteY139" fmla="*/ 390259 h 838042"/>
                  <a:gd name="connsiteX140" fmla="*/ 1029677 w 1037297"/>
                  <a:gd name="connsiteY140" fmla="*/ 386449 h 838042"/>
                  <a:gd name="connsiteX141" fmla="*/ 1014437 w 1037297"/>
                  <a:gd name="connsiteY141" fmla="*/ 384544 h 838042"/>
                  <a:gd name="connsiteX142" fmla="*/ 1008722 w 1037297"/>
                  <a:gd name="connsiteY142" fmla="*/ 382639 h 838042"/>
                  <a:gd name="connsiteX143" fmla="*/ 1001102 w 1037297"/>
                  <a:gd name="connsiteY143" fmla="*/ 380734 h 838042"/>
                  <a:gd name="connsiteX144" fmla="*/ 989672 w 1037297"/>
                  <a:gd name="connsiteY144" fmla="*/ 373114 h 838042"/>
                  <a:gd name="connsiteX145" fmla="*/ 978242 w 1037297"/>
                  <a:gd name="connsiteY145" fmla="*/ 369304 h 838042"/>
                  <a:gd name="connsiteX146" fmla="*/ 972527 w 1037297"/>
                  <a:gd name="connsiteY146" fmla="*/ 367399 h 838042"/>
                  <a:gd name="connsiteX147" fmla="*/ 964907 w 1037297"/>
                  <a:gd name="connsiteY147" fmla="*/ 365494 h 838042"/>
                  <a:gd name="connsiteX148" fmla="*/ 959192 w 1037297"/>
                  <a:gd name="connsiteY148" fmla="*/ 363589 h 838042"/>
                  <a:gd name="connsiteX149" fmla="*/ 938237 w 1037297"/>
                  <a:gd name="connsiteY149" fmla="*/ 357874 h 838042"/>
                  <a:gd name="connsiteX150" fmla="*/ 932522 w 1037297"/>
                  <a:gd name="connsiteY150" fmla="*/ 355969 h 838042"/>
                  <a:gd name="connsiteX151" fmla="*/ 827747 w 1037297"/>
                  <a:gd name="connsiteY151" fmla="*/ 357874 h 838042"/>
                  <a:gd name="connsiteX152" fmla="*/ 822032 w 1037297"/>
                  <a:gd name="connsiteY152" fmla="*/ 359779 h 838042"/>
                  <a:gd name="connsiteX153" fmla="*/ 732497 w 1037297"/>
                  <a:gd name="connsiteY153" fmla="*/ 361684 h 838042"/>
                  <a:gd name="connsiteX154" fmla="*/ 719162 w 1037297"/>
                  <a:gd name="connsiteY154" fmla="*/ 365494 h 838042"/>
                  <a:gd name="connsiteX155" fmla="*/ 698207 w 1037297"/>
                  <a:gd name="connsiteY155" fmla="*/ 367399 h 838042"/>
                  <a:gd name="connsiteX156" fmla="*/ 671537 w 1037297"/>
                  <a:gd name="connsiteY156" fmla="*/ 369304 h 838042"/>
                  <a:gd name="connsiteX157" fmla="*/ 671537 w 1037297"/>
                  <a:gd name="connsiteY157" fmla="*/ 369304 h 838042"/>
                  <a:gd name="connsiteX158" fmla="*/ 648677 w 1037297"/>
                  <a:gd name="connsiteY158" fmla="*/ 373114 h 838042"/>
                  <a:gd name="connsiteX159" fmla="*/ 644867 w 1037297"/>
                  <a:gd name="connsiteY159" fmla="*/ 361684 h 838042"/>
                  <a:gd name="connsiteX160" fmla="*/ 642962 w 1037297"/>
                  <a:gd name="connsiteY160" fmla="*/ 355969 h 838042"/>
                  <a:gd name="connsiteX161" fmla="*/ 644867 w 1037297"/>
                  <a:gd name="connsiteY161" fmla="*/ 338824 h 838042"/>
                  <a:gd name="connsiteX162" fmla="*/ 646772 w 1037297"/>
                  <a:gd name="connsiteY162" fmla="*/ 333109 h 838042"/>
                  <a:gd name="connsiteX163" fmla="*/ 663917 w 1037297"/>
                  <a:gd name="connsiteY163" fmla="*/ 323584 h 838042"/>
                  <a:gd name="connsiteX164" fmla="*/ 675347 w 1037297"/>
                  <a:gd name="connsiteY164" fmla="*/ 315964 h 838042"/>
                  <a:gd name="connsiteX165" fmla="*/ 677252 w 1037297"/>
                  <a:gd name="connsiteY165" fmla="*/ 310249 h 838042"/>
                  <a:gd name="connsiteX166" fmla="*/ 682967 w 1037297"/>
                  <a:gd name="connsiteY166" fmla="*/ 308344 h 838042"/>
                  <a:gd name="connsiteX167" fmla="*/ 688682 w 1037297"/>
                  <a:gd name="connsiteY167" fmla="*/ 304534 h 838042"/>
                  <a:gd name="connsiteX168" fmla="*/ 698207 w 1037297"/>
                  <a:gd name="connsiteY168" fmla="*/ 295009 h 838042"/>
                  <a:gd name="connsiteX169" fmla="*/ 707732 w 1037297"/>
                  <a:gd name="connsiteY169" fmla="*/ 283579 h 838042"/>
                  <a:gd name="connsiteX170" fmla="*/ 719162 w 1037297"/>
                  <a:gd name="connsiteY170" fmla="*/ 275959 h 838042"/>
                  <a:gd name="connsiteX171" fmla="*/ 734402 w 1037297"/>
                  <a:gd name="connsiteY171" fmla="*/ 262624 h 838042"/>
                  <a:gd name="connsiteX172" fmla="*/ 743927 w 1037297"/>
                  <a:gd name="connsiteY172" fmla="*/ 251194 h 838042"/>
                  <a:gd name="connsiteX173" fmla="*/ 755357 w 1037297"/>
                  <a:gd name="connsiteY173" fmla="*/ 241669 h 838042"/>
                  <a:gd name="connsiteX174" fmla="*/ 761072 w 1037297"/>
                  <a:gd name="connsiteY174" fmla="*/ 230239 h 838042"/>
                  <a:gd name="connsiteX175" fmla="*/ 762977 w 1037297"/>
                  <a:gd name="connsiteY175" fmla="*/ 224524 h 838042"/>
                  <a:gd name="connsiteX176" fmla="*/ 768692 w 1037297"/>
                  <a:gd name="connsiteY176" fmla="*/ 213094 h 838042"/>
                  <a:gd name="connsiteX177" fmla="*/ 766787 w 1037297"/>
                  <a:gd name="connsiteY177" fmla="*/ 197854 h 838042"/>
                  <a:gd name="connsiteX178" fmla="*/ 761072 w 1037297"/>
                  <a:gd name="connsiteY178" fmla="*/ 195949 h 838042"/>
                  <a:gd name="connsiteX179" fmla="*/ 740117 w 1037297"/>
                  <a:gd name="connsiteY179" fmla="*/ 197854 h 838042"/>
                  <a:gd name="connsiteX180" fmla="*/ 734402 w 1037297"/>
                  <a:gd name="connsiteY180" fmla="*/ 201664 h 838042"/>
                  <a:gd name="connsiteX181" fmla="*/ 722972 w 1037297"/>
                  <a:gd name="connsiteY181" fmla="*/ 205474 h 838042"/>
                  <a:gd name="connsiteX182" fmla="*/ 719162 w 1037297"/>
                  <a:gd name="connsiteY182" fmla="*/ 211189 h 838042"/>
                  <a:gd name="connsiteX183" fmla="*/ 713447 w 1037297"/>
                  <a:gd name="connsiteY183" fmla="*/ 213094 h 838042"/>
                  <a:gd name="connsiteX184" fmla="*/ 707732 w 1037297"/>
                  <a:gd name="connsiteY184" fmla="*/ 216904 h 838042"/>
                  <a:gd name="connsiteX185" fmla="*/ 702017 w 1037297"/>
                  <a:gd name="connsiteY185" fmla="*/ 222619 h 838042"/>
                  <a:gd name="connsiteX186" fmla="*/ 694397 w 1037297"/>
                  <a:gd name="connsiteY186" fmla="*/ 226429 h 838042"/>
                  <a:gd name="connsiteX187" fmla="*/ 652487 w 1037297"/>
                  <a:gd name="connsiteY187" fmla="*/ 255004 h 838042"/>
                  <a:gd name="connsiteX188" fmla="*/ 639152 w 1037297"/>
                  <a:gd name="connsiteY188" fmla="*/ 266434 h 838042"/>
                  <a:gd name="connsiteX189" fmla="*/ 629627 w 1037297"/>
                  <a:gd name="connsiteY189" fmla="*/ 283579 h 838042"/>
                  <a:gd name="connsiteX190" fmla="*/ 604862 w 1037297"/>
                  <a:gd name="connsiteY190" fmla="*/ 289294 h 838042"/>
                  <a:gd name="connsiteX191" fmla="*/ 591527 w 1037297"/>
                  <a:gd name="connsiteY191" fmla="*/ 293104 h 838042"/>
                  <a:gd name="connsiteX192" fmla="*/ 576287 w 1037297"/>
                  <a:gd name="connsiteY192" fmla="*/ 291199 h 838042"/>
                  <a:gd name="connsiteX193" fmla="*/ 564857 w 1037297"/>
                  <a:gd name="connsiteY193" fmla="*/ 287389 h 838042"/>
                  <a:gd name="connsiteX194" fmla="*/ 553427 w 1037297"/>
                  <a:gd name="connsiteY194" fmla="*/ 283579 h 838042"/>
                  <a:gd name="connsiteX195" fmla="*/ 541997 w 1037297"/>
                  <a:gd name="connsiteY195" fmla="*/ 279769 h 838042"/>
                  <a:gd name="connsiteX196" fmla="*/ 536282 w 1037297"/>
                  <a:gd name="connsiteY196" fmla="*/ 277864 h 838042"/>
                  <a:gd name="connsiteX197" fmla="*/ 530567 w 1037297"/>
                  <a:gd name="connsiteY197" fmla="*/ 274054 h 838042"/>
                  <a:gd name="connsiteX198" fmla="*/ 519137 w 1037297"/>
                  <a:gd name="connsiteY198" fmla="*/ 268339 h 838042"/>
                  <a:gd name="connsiteX199" fmla="*/ 511517 w 1037297"/>
                  <a:gd name="connsiteY199" fmla="*/ 256909 h 838042"/>
                  <a:gd name="connsiteX200" fmla="*/ 507707 w 1037297"/>
                  <a:gd name="connsiteY200" fmla="*/ 235954 h 838042"/>
                  <a:gd name="connsiteX201" fmla="*/ 509612 w 1037297"/>
                  <a:gd name="connsiteY201" fmla="*/ 171184 h 838042"/>
                  <a:gd name="connsiteX202" fmla="*/ 508314 w 1037297"/>
                  <a:gd name="connsiteY202" fmla="*/ 73485 h 838042"/>
                  <a:gd name="connsiteX203" fmla="*/ 454116 w 1037297"/>
                  <a:gd name="connsiteY203" fmla="*/ 11248 h 838042"/>
                  <a:gd name="connsiteX204" fmla="*/ 435401 w 1037297"/>
                  <a:gd name="connsiteY204" fmla="*/ 68523 h 838042"/>
                  <a:gd name="connsiteX205" fmla="*/ 427697 w 1037297"/>
                  <a:gd name="connsiteY205" fmla="*/ 137103 h 838042"/>
                  <a:gd name="connsiteX206" fmla="*/ 420077 w 1037297"/>
                  <a:gd name="connsiteY206" fmla="*/ 169279 h 838042"/>
                  <a:gd name="connsiteX207" fmla="*/ 416267 w 1037297"/>
                  <a:gd name="connsiteY207" fmla="*/ 186424 h 838042"/>
                  <a:gd name="connsiteX208" fmla="*/ 420077 w 1037297"/>
                  <a:gd name="connsiteY208" fmla="*/ 207379 h 838042"/>
                  <a:gd name="connsiteX209" fmla="*/ 423887 w 1037297"/>
                  <a:gd name="connsiteY209" fmla="*/ 213094 h 838042"/>
                  <a:gd name="connsiteX210" fmla="*/ 427697 w 1037297"/>
                  <a:gd name="connsiteY210" fmla="*/ 224524 h 838042"/>
                  <a:gd name="connsiteX211" fmla="*/ 425792 w 1037297"/>
                  <a:gd name="connsiteY211" fmla="*/ 251194 h 838042"/>
                  <a:gd name="connsiteX212" fmla="*/ 420077 w 1037297"/>
                  <a:gd name="connsiteY212" fmla="*/ 253099 h 838042"/>
                  <a:gd name="connsiteX213" fmla="*/ 414362 w 1037297"/>
                  <a:gd name="connsiteY213" fmla="*/ 256909 h 838042"/>
                  <a:gd name="connsiteX214" fmla="*/ 423887 w 1037297"/>
                  <a:gd name="connsiteY214" fmla="*/ 253099 h 838042"/>
                  <a:gd name="connsiteX0" fmla="*/ 423887 w 1037297"/>
                  <a:gd name="connsiteY0" fmla="*/ 253099 h 838042"/>
                  <a:gd name="connsiteX1" fmla="*/ 423887 w 1037297"/>
                  <a:gd name="connsiteY1" fmla="*/ 253099 h 838042"/>
                  <a:gd name="connsiteX2" fmla="*/ 397217 w 1037297"/>
                  <a:gd name="connsiteY2" fmla="*/ 262624 h 838042"/>
                  <a:gd name="connsiteX3" fmla="*/ 389597 w 1037297"/>
                  <a:gd name="connsiteY3" fmla="*/ 264529 h 838042"/>
                  <a:gd name="connsiteX4" fmla="*/ 359117 w 1037297"/>
                  <a:gd name="connsiteY4" fmla="*/ 266434 h 838042"/>
                  <a:gd name="connsiteX5" fmla="*/ 353402 w 1037297"/>
                  <a:gd name="connsiteY5" fmla="*/ 270244 h 838042"/>
                  <a:gd name="connsiteX6" fmla="*/ 341972 w 1037297"/>
                  <a:gd name="connsiteY6" fmla="*/ 279769 h 838042"/>
                  <a:gd name="connsiteX7" fmla="*/ 330542 w 1037297"/>
                  <a:gd name="connsiteY7" fmla="*/ 283579 h 838042"/>
                  <a:gd name="connsiteX8" fmla="*/ 315302 w 1037297"/>
                  <a:gd name="connsiteY8" fmla="*/ 289294 h 838042"/>
                  <a:gd name="connsiteX9" fmla="*/ 267677 w 1037297"/>
                  <a:gd name="connsiteY9" fmla="*/ 285484 h 838042"/>
                  <a:gd name="connsiteX10" fmla="*/ 256247 w 1037297"/>
                  <a:gd name="connsiteY10" fmla="*/ 281674 h 838042"/>
                  <a:gd name="connsiteX11" fmla="*/ 244817 w 1037297"/>
                  <a:gd name="connsiteY11" fmla="*/ 277864 h 838042"/>
                  <a:gd name="connsiteX12" fmla="*/ 239102 w 1037297"/>
                  <a:gd name="connsiteY12" fmla="*/ 275959 h 838042"/>
                  <a:gd name="connsiteX13" fmla="*/ 233387 w 1037297"/>
                  <a:gd name="connsiteY13" fmla="*/ 274054 h 838042"/>
                  <a:gd name="connsiteX14" fmla="*/ 221957 w 1037297"/>
                  <a:gd name="connsiteY14" fmla="*/ 272149 h 838042"/>
                  <a:gd name="connsiteX15" fmla="*/ 216242 w 1037297"/>
                  <a:gd name="connsiteY15" fmla="*/ 270244 h 838042"/>
                  <a:gd name="connsiteX16" fmla="*/ 208622 w 1037297"/>
                  <a:gd name="connsiteY16" fmla="*/ 268339 h 838042"/>
                  <a:gd name="connsiteX17" fmla="*/ 197192 w 1037297"/>
                  <a:gd name="connsiteY17" fmla="*/ 264529 h 838042"/>
                  <a:gd name="connsiteX18" fmla="*/ 191477 w 1037297"/>
                  <a:gd name="connsiteY18" fmla="*/ 262624 h 838042"/>
                  <a:gd name="connsiteX19" fmla="*/ 183857 w 1037297"/>
                  <a:gd name="connsiteY19" fmla="*/ 260719 h 838042"/>
                  <a:gd name="connsiteX20" fmla="*/ 172427 w 1037297"/>
                  <a:gd name="connsiteY20" fmla="*/ 255004 h 838042"/>
                  <a:gd name="connsiteX21" fmla="*/ 166712 w 1037297"/>
                  <a:gd name="connsiteY21" fmla="*/ 251194 h 838042"/>
                  <a:gd name="connsiteX22" fmla="*/ 159092 w 1037297"/>
                  <a:gd name="connsiteY22" fmla="*/ 239764 h 838042"/>
                  <a:gd name="connsiteX23" fmla="*/ 147662 w 1037297"/>
                  <a:gd name="connsiteY23" fmla="*/ 235954 h 838042"/>
                  <a:gd name="connsiteX24" fmla="*/ 141947 w 1037297"/>
                  <a:gd name="connsiteY24" fmla="*/ 232144 h 838042"/>
                  <a:gd name="connsiteX25" fmla="*/ 136232 w 1037297"/>
                  <a:gd name="connsiteY25" fmla="*/ 230239 h 838042"/>
                  <a:gd name="connsiteX26" fmla="*/ 119087 w 1037297"/>
                  <a:gd name="connsiteY26" fmla="*/ 226429 h 838042"/>
                  <a:gd name="connsiteX27" fmla="*/ 113372 w 1037297"/>
                  <a:gd name="connsiteY27" fmla="*/ 220714 h 838042"/>
                  <a:gd name="connsiteX28" fmla="*/ 103847 w 1037297"/>
                  <a:gd name="connsiteY28" fmla="*/ 203569 h 838042"/>
                  <a:gd name="connsiteX29" fmla="*/ 86702 w 1037297"/>
                  <a:gd name="connsiteY29" fmla="*/ 195949 h 838042"/>
                  <a:gd name="connsiteX30" fmla="*/ 80987 w 1037297"/>
                  <a:gd name="connsiteY30" fmla="*/ 194044 h 838042"/>
                  <a:gd name="connsiteX31" fmla="*/ 61937 w 1037297"/>
                  <a:gd name="connsiteY31" fmla="*/ 197854 h 838042"/>
                  <a:gd name="connsiteX32" fmla="*/ 56222 w 1037297"/>
                  <a:gd name="connsiteY32" fmla="*/ 201664 h 838042"/>
                  <a:gd name="connsiteX33" fmla="*/ 52412 w 1037297"/>
                  <a:gd name="connsiteY33" fmla="*/ 207379 h 838042"/>
                  <a:gd name="connsiteX34" fmla="*/ 48602 w 1037297"/>
                  <a:gd name="connsiteY34" fmla="*/ 218809 h 838042"/>
                  <a:gd name="connsiteX35" fmla="*/ 52412 w 1037297"/>
                  <a:gd name="connsiteY35" fmla="*/ 256909 h 838042"/>
                  <a:gd name="connsiteX36" fmla="*/ 56222 w 1037297"/>
                  <a:gd name="connsiteY36" fmla="*/ 262624 h 838042"/>
                  <a:gd name="connsiteX37" fmla="*/ 61937 w 1037297"/>
                  <a:gd name="connsiteY37" fmla="*/ 266434 h 838042"/>
                  <a:gd name="connsiteX38" fmla="*/ 65747 w 1037297"/>
                  <a:gd name="connsiteY38" fmla="*/ 272149 h 838042"/>
                  <a:gd name="connsiteX39" fmla="*/ 82892 w 1037297"/>
                  <a:gd name="connsiteY39" fmla="*/ 281674 h 838042"/>
                  <a:gd name="connsiteX40" fmla="*/ 105752 w 1037297"/>
                  <a:gd name="connsiteY40" fmla="*/ 283579 h 838042"/>
                  <a:gd name="connsiteX41" fmla="*/ 126707 w 1037297"/>
                  <a:gd name="connsiteY41" fmla="*/ 289294 h 838042"/>
                  <a:gd name="connsiteX42" fmla="*/ 132422 w 1037297"/>
                  <a:gd name="connsiteY42" fmla="*/ 291199 h 838042"/>
                  <a:gd name="connsiteX43" fmla="*/ 138137 w 1037297"/>
                  <a:gd name="connsiteY43" fmla="*/ 296914 h 838042"/>
                  <a:gd name="connsiteX44" fmla="*/ 145757 w 1037297"/>
                  <a:gd name="connsiteY44" fmla="*/ 298819 h 838042"/>
                  <a:gd name="connsiteX45" fmla="*/ 168617 w 1037297"/>
                  <a:gd name="connsiteY45" fmla="*/ 302629 h 838042"/>
                  <a:gd name="connsiteX46" fmla="*/ 193382 w 1037297"/>
                  <a:gd name="connsiteY46" fmla="*/ 308344 h 838042"/>
                  <a:gd name="connsiteX47" fmla="*/ 210527 w 1037297"/>
                  <a:gd name="connsiteY47" fmla="*/ 314059 h 838042"/>
                  <a:gd name="connsiteX48" fmla="*/ 216242 w 1037297"/>
                  <a:gd name="connsiteY48" fmla="*/ 315964 h 838042"/>
                  <a:gd name="connsiteX49" fmla="*/ 231482 w 1037297"/>
                  <a:gd name="connsiteY49" fmla="*/ 319774 h 838042"/>
                  <a:gd name="connsiteX50" fmla="*/ 250532 w 1037297"/>
                  <a:gd name="connsiteY50" fmla="*/ 325489 h 838042"/>
                  <a:gd name="connsiteX51" fmla="*/ 256247 w 1037297"/>
                  <a:gd name="connsiteY51" fmla="*/ 329299 h 838042"/>
                  <a:gd name="connsiteX52" fmla="*/ 269582 w 1037297"/>
                  <a:gd name="connsiteY52" fmla="*/ 344539 h 838042"/>
                  <a:gd name="connsiteX53" fmla="*/ 275297 w 1037297"/>
                  <a:gd name="connsiteY53" fmla="*/ 363589 h 838042"/>
                  <a:gd name="connsiteX54" fmla="*/ 277202 w 1037297"/>
                  <a:gd name="connsiteY54" fmla="*/ 369304 h 838042"/>
                  <a:gd name="connsiteX55" fmla="*/ 279107 w 1037297"/>
                  <a:gd name="connsiteY55" fmla="*/ 375019 h 838042"/>
                  <a:gd name="connsiteX56" fmla="*/ 281012 w 1037297"/>
                  <a:gd name="connsiteY56" fmla="*/ 399784 h 838042"/>
                  <a:gd name="connsiteX57" fmla="*/ 282917 w 1037297"/>
                  <a:gd name="connsiteY57" fmla="*/ 405499 h 838042"/>
                  <a:gd name="connsiteX58" fmla="*/ 281012 w 1037297"/>
                  <a:gd name="connsiteY58" fmla="*/ 424549 h 838042"/>
                  <a:gd name="connsiteX59" fmla="*/ 279107 w 1037297"/>
                  <a:gd name="connsiteY59" fmla="*/ 434074 h 838042"/>
                  <a:gd name="connsiteX60" fmla="*/ 265772 w 1037297"/>
                  <a:gd name="connsiteY60" fmla="*/ 447409 h 838042"/>
                  <a:gd name="connsiteX61" fmla="*/ 254342 w 1037297"/>
                  <a:gd name="connsiteY61" fmla="*/ 455029 h 838042"/>
                  <a:gd name="connsiteX62" fmla="*/ 242912 w 1037297"/>
                  <a:gd name="connsiteY62" fmla="*/ 458839 h 838042"/>
                  <a:gd name="connsiteX63" fmla="*/ 128612 w 1037297"/>
                  <a:gd name="connsiteY63" fmla="*/ 458839 h 838042"/>
                  <a:gd name="connsiteX64" fmla="*/ 122897 w 1037297"/>
                  <a:gd name="connsiteY64" fmla="*/ 460744 h 838042"/>
                  <a:gd name="connsiteX65" fmla="*/ 107657 w 1037297"/>
                  <a:gd name="connsiteY65" fmla="*/ 462649 h 838042"/>
                  <a:gd name="connsiteX66" fmla="*/ 90512 w 1037297"/>
                  <a:gd name="connsiteY66" fmla="*/ 468364 h 838042"/>
                  <a:gd name="connsiteX67" fmla="*/ 84797 w 1037297"/>
                  <a:gd name="connsiteY67" fmla="*/ 470269 h 838042"/>
                  <a:gd name="connsiteX68" fmla="*/ 79082 w 1037297"/>
                  <a:gd name="connsiteY68" fmla="*/ 474079 h 838042"/>
                  <a:gd name="connsiteX69" fmla="*/ 67652 w 1037297"/>
                  <a:gd name="connsiteY69" fmla="*/ 475984 h 838042"/>
                  <a:gd name="connsiteX70" fmla="*/ 29552 w 1037297"/>
                  <a:gd name="connsiteY70" fmla="*/ 477889 h 838042"/>
                  <a:gd name="connsiteX71" fmla="*/ 18122 w 1037297"/>
                  <a:gd name="connsiteY71" fmla="*/ 483604 h 838042"/>
                  <a:gd name="connsiteX72" fmla="*/ 8597 w 1037297"/>
                  <a:gd name="connsiteY72" fmla="*/ 493129 h 838042"/>
                  <a:gd name="connsiteX73" fmla="*/ 6692 w 1037297"/>
                  <a:gd name="connsiteY73" fmla="*/ 498844 h 838042"/>
                  <a:gd name="connsiteX74" fmla="*/ 2882 w 1037297"/>
                  <a:gd name="connsiteY74" fmla="*/ 504559 h 838042"/>
                  <a:gd name="connsiteX75" fmla="*/ 14312 w 1037297"/>
                  <a:gd name="connsiteY75" fmla="*/ 540754 h 838042"/>
                  <a:gd name="connsiteX76" fmla="*/ 147662 w 1037297"/>
                  <a:gd name="connsiteY76" fmla="*/ 540754 h 838042"/>
                  <a:gd name="connsiteX77" fmla="*/ 155282 w 1037297"/>
                  <a:gd name="connsiteY77" fmla="*/ 538849 h 838042"/>
                  <a:gd name="connsiteX78" fmla="*/ 305777 w 1037297"/>
                  <a:gd name="connsiteY78" fmla="*/ 533134 h 838042"/>
                  <a:gd name="connsiteX79" fmla="*/ 321017 w 1037297"/>
                  <a:gd name="connsiteY79" fmla="*/ 540754 h 838042"/>
                  <a:gd name="connsiteX80" fmla="*/ 332447 w 1037297"/>
                  <a:gd name="connsiteY80" fmla="*/ 546469 h 838042"/>
                  <a:gd name="connsiteX81" fmla="*/ 336257 w 1037297"/>
                  <a:gd name="connsiteY81" fmla="*/ 552184 h 838042"/>
                  <a:gd name="connsiteX82" fmla="*/ 341972 w 1037297"/>
                  <a:gd name="connsiteY82" fmla="*/ 554089 h 838042"/>
                  <a:gd name="connsiteX83" fmla="*/ 353402 w 1037297"/>
                  <a:gd name="connsiteY83" fmla="*/ 561709 h 838042"/>
                  <a:gd name="connsiteX84" fmla="*/ 359117 w 1037297"/>
                  <a:gd name="connsiteY84" fmla="*/ 565519 h 838042"/>
                  <a:gd name="connsiteX85" fmla="*/ 362927 w 1037297"/>
                  <a:gd name="connsiteY85" fmla="*/ 571234 h 838042"/>
                  <a:gd name="connsiteX86" fmla="*/ 368642 w 1037297"/>
                  <a:gd name="connsiteY86" fmla="*/ 582664 h 838042"/>
                  <a:gd name="connsiteX87" fmla="*/ 364832 w 1037297"/>
                  <a:gd name="connsiteY87" fmla="*/ 609334 h 838042"/>
                  <a:gd name="connsiteX88" fmla="*/ 361022 w 1037297"/>
                  <a:gd name="connsiteY88" fmla="*/ 615049 h 838042"/>
                  <a:gd name="connsiteX89" fmla="*/ 359117 w 1037297"/>
                  <a:gd name="connsiteY89" fmla="*/ 620764 h 838042"/>
                  <a:gd name="connsiteX90" fmla="*/ 355307 w 1037297"/>
                  <a:gd name="connsiteY90" fmla="*/ 626479 h 838042"/>
                  <a:gd name="connsiteX91" fmla="*/ 353402 w 1037297"/>
                  <a:gd name="connsiteY91" fmla="*/ 632194 h 838042"/>
                  <a:gd name="connsiteX92" fmla="*/ 349592 w 1037297"/>
                  <a:gd name="connsiteY92" fmla="*/ 637909 h 838042"/>
                  <a:gd name="connsiteX93" fmla="*/ 332447 w 1037297"/>
                  <a:gd name="connsiteY93" fmla="*/ 704584 h 838042"/>
                  <a:gd name="connsiteX94" fmla="*/ 330542 w 1037297"/>
                  <a:gd name="connsiteY94" fmla="*/ 756019 h 838042"/>
                  <a:gd name="connsiteX95" fmla="*/ 332447 w 1037297"/>
                  <a:gd name="connsiteY95" fmla="*/ 780784 h 838042"/>
                  <a:gd name="connsiteX96" fmla="*/ 334352 w 1037297"/>
                  <a:gd name="connsiteY96" fmla="*/ 786499 h 838042"/>
                  <a:gd name="connsiteX97" fmla="*/ 338162 w 1037297"/>
                  <a:gd name="connsiteY97" fmla="*/ 790309 h 838042"/>
                  <a:gd name="connsiteX98" fmla="*/ 366737 w 1037297"/>
                  <a:gd name="connsiteY98" fmla="*/ 836029 h 838042"/>
                  <a:gd name="connsiteX99" fmla="*/ 389597 w 1037297"/>
                  <a:gd name="connsiteY99" fmla="*/ 837934 h 838042"/>
                  <a:gd name="connsiteX100" fmla="*/ 397407 w 1037297"/>
                  <a:gd name="connsiteY100" fmla="*/ 833530 h 838042"/>
                  <a:gd name="connsiteX101" fmla="*/ 402932 w 1037297"/>
                  <a:gd name="connsiteY101" fmla="*/ 784594 h 838042"/>
                  <a:gd name="connsiteX102" fmla="*/ 406742 w 1037297"/>
                  <a:gd name="connsiteY102" fmla="*/ 727444 h 838042"/>
                  <a:gd name="connsiteX103" fmla="*/ 423887 w 1037297"/>
                  <a:gd name="connsiteY103" fmla="*/ 672199 h 838042"/>
                  <a:gd name="connsiteX104" fmla="*/ 429602 w 1037297"/>
                  <a:gd name="connsiteY104" fmla="*/ 658864 h 838042"/>
                  <a:gd name="connsiteX105" fmla="*/ 444084 w 1037297"/>
                  <a:gd name="connsiteY105" fmla="*/ 626947 h 838042"/>
                  <a:gd name="connsiteX106" fmla="*/ 464289 w 1037297"/>
                  <a:gd name="connsiteY106" fmla="*/ 600072 h 838042"/>
                  <a:gd name="connsiteX107" fmla="*/ 501506 w 1037297"/>
                  <a:gd name="connsiteY107" fmla="*/ 563011 h 838042"/>
                  <a:gd name="connsiteX108" fmla="*/ 538187 w 1037297"/>
                  <a:gd name="connsiteY108" fmla="*/ 573139 h 838042"/>
                  <a:gd name="connsiteX109" fmla="*/ 543902 w 1037297"/>
                  <a:gd name="connsiteY109" fmla="*/ 571234 h 838042"/>
                  <a:gd name="connsiteX110" fmla="*/ 605887 w 1037297"/>
                  <a:gd name="connsiteY110" fmla="*/ 563755 h 838042"/>
                  <a:gd name="connsiteX111" fmla="*/ 722972 w 1037297"/>
                  <a:gd name="connsiteY111" fmla="*/ 639814 h 838042"/>
                  <a:gd name="connsiteX112" fmla="*/ 780122 w 1037297"/>
                  <a:gd name="connsiteY112" fmla="*/ 656959 h 838042"/>
                  <a:gd name="connsiteX113" fmla="*/ 791552 w 1037297"/>
                  <a:gd name="connsiteY113" fmla="*/ 651244 h 838042"/>
                  <a:gd name="connsiteX114" fmla="*/ 797267 w 1037297"/>
                  <a:gd name="connsiteY114" fmla="*/ 649339 h 838042"/>
                  <a:gd name="connsiteX115" fmla="*/ 804887 w 1037297"/>
                  <a:gd name="connsiteY115" fmla="*/ 632194 h 838042"/>
                  <a:gd name="connsiteX116" fmla="*/ 802982 w 1037297"/>
                  <a:gd name="connsiteY116" fmla="*/ 607429 h 838042"/>
                  <a:gd name="connsiteX117" fmla="*/ 801077 w 1037297"/>
                  <a:gd name="connsiteY117" fmla="*/ 601714 h 838042"/>
                  <a:gd name="connsiteX118" fmla="*/ 799172 w 1037297"/>
                  <a:gd name="connsiteY118" fmla="*/ 594094 h 838042"/>
                  <a:gd name="connsiteX119" fmla="*/ 785837 w 1037297"/>
                  <a:gd name="connsiteY119" fmla="*/ 576949 h 838042"/>
                  <a:gd name="connsiteX120" fmla="*/ 776312 w 1037297"/>
                  <a:gd name="connsiteY120" fmla="*/ 571234 h 838042"/>
                  <a:gd name="connsiteX121" fmla="*/ 650582 w 1037297"/>
                  <a:gd name="connsiteY121" fmla="*/ 479794 h 838042"/>
                  <a:gd name="connsiteX122" fmla="*/ 646772 w 1037297"/>
                  <a:gd name="connsiteY122" fmla="*/ 462649 h 838042"/>
                  <a:gd name="connsiteX123" fmla="*/ 648677 w 1037297"/>
                  <a:gd name="connsiteY123" fmla="*/ 455029 h 838042"/>
                  <a:gd name="connsiteX124" fmla="*/ 652487 w 1037297"/>
                  <a:gd name="connsiteY124" fmla="*/ 437884 h 838042"/>
                  <a:gd name="connsiteX125" fmla="*/ 656297 w 1037297"/>
                  <a:gd name="connsiteY125" fmla="*/ 432169 h 838042"/>
                  <a:gd name="connsiteX126" fmla="*/ 658202 w 1037297"/>
                  <a:gd name="connsiteY126" fmla="*/ 426454 h 838042"/>
                  <a:gd name="connsiteX127" fmla="*/ 663917 w 1037297"/>
                  <a:gd name="connsiteY127" fmla="*/ 424549 h 838042"/>
                  <a:gd name="connsiteX128" fmla="*/ 673442 w 1037297"/>
                  <a:gd name="connsiteY128" fmla="*/ 413119 h 838042"/>
                  <a:gd name="connsiteX129" fmla="*/ 726782 w 1037297"/>
                  <a:gd name="connsiteY129" fmla="*/ 405499 h 838042"/>
                  <a:gd name="connsiteX130" fmla="*/ 844892 w 1037297"/>
                  <a:gd name="connsiteY130" fmla="*/ 407404 h 838042"/>
                  <a:gd name="connsiteX131" fmla="*/ 873467 w 1037297"/>
                  <a:gd name="connsiteY131" fmla="*/ 409309 h 838042"/>
                  <a:gd name="connsiteX132" fmla="*/ 902042 w 1037297"/>
                  <a:gd name="connsiteY132" fmla="*/ 415024 h 838042"/>
                  <a:gd name="connsiteX133" fmla="*/ 924902 w 1037297"/>
                  <a:gd name="connsiteY133" fmla="*/ 418834 h 838042"/>
                  <a:gd name="connsiteX134" fmla="*/ 953477 w 1037297"/>
                  <a:gd name="connsiteY134" fmla="*/ 424549 h 838042"/>
                  <a:gd name="connsiteX135" fmla="*/ 959192 w 1037297"/>
                  <a:gd name="connsiteY135" fmla="*/ 424549 h 838042"/>
                  <a:gd name="connsiteX136" fmla="*/ 1004912 w 1037297"/>
                  <a:gd name="connsiteY136" fmla="*/ 422644 h 838042"/>
                  <a:gd name="connsiteX137" fmla="*/ 1033487 w 1037297"/>
                  <a:gd name="connsiteY137" fmla="*/ 415024 h 838042"/>
                  <a:gd name="connsiteX138" fmla="*/ 1037297 w 1037297"/>
                  <a:gd name="connsiteY138" fmla="*/ 409309 h 838042"/>
                  <a:gd name="connsiteX139" fmla="*/ 1035392 w 1037297"/>
                  <a:gd name="connsiteY139" fmla="*/ 390259 h 838042"/>
                  <a:gd name="connsiteX140" fmla="*/ 1029677 w 1037297"/>
                  <a:gd name="connsiteY140" fmla="*/ 386449 h 838042"/>
                  <a:gd name="connsiteX141" fmla="*/ 1014437 w 1037297"/>
                  <a:gd name="connsiteY141" fmla="*/ 384544 h 838042"/>
                  <a:gd name="connsiteX142" fmla="*/ 1008722 w 1037297"/>
                  <a:gd name="connsiteY142" fmla="*/ 382639 h 838042"/>
                  <a:gd name="connsiteX143" fmla="*/ 1001102 w 1037297"/>
                  <a:gd name="connsiteY143" fmla="*/ 380734 h 838042"/>
                  <a:gd name="connsiteX144" fmla="*/ 989672 w 1037297"/>
                  <a:gd name="connsiteY144" fmla="*/ 373114 h 838042"/>
                  <a:gd name="connsiteX145" fmla="*/ 978242 w 1037297"/>
                  <a:gd name="connsiteY145" fmla="*/ 369304 h 838042"/>
                  <a:gd name="connsiteX146" fmla="*/ 972527 w 1037297"/>
                  <a:gd name="connsiteY146" fmla="*/ 367399 h 838042"/>
                  <a:gd name="connsiteX147" fmla="*/ 964907 w 1037297"/>
                  <a:gd name="connsiteY147" fmla="*/ 365494 h 838042"/>
                  <a:gd name="connsiteX148" fmla="*/ 959192 w 1037297"/>
                  <a:gd name="connsiteY148" fmla="*/ 363589 h 838042"/>
                  <a:gd name="connsiteX149" fmla="*/ 938237 w 1037297"/>
                  <a:gd name="connsiteY149" fmla="*/ 357874 h 838042"/>
                  <a:gd name="connsiteX150" fmla="*/ 932522 w 1037297"/>
                  <a:gd name="connsiteY150" fmla="*/ 355969 h 838042"/>
                  <a:gd name="connsiteX151" fmla="*/ 827747 w 1037297"/>
                  <a:gd name="connsiteY151" fmla="*/ 357874 h 838042"/>
                  <a:gd name="connsiteX152" fmla="*/ 822032 w 1037297"/>
                  <a:gd name="connsiteY152" fmla="*/ 359779 h 838042"/>
                  <a:gd name="connsiteX153" fmla="*/ 732497 w 1037297"/>
                  <a:gd name="connsiteY153" fmla="*/ 361684 h 838042"/>
                  <a:gd name="connsiteX154" fmla="*/ 719162 w 1037297"/>
                  <a:gd name="connsiteY154" fmla="*/ 365494 h 838042"/>
                  <a:gd name="connsiteX155" fmla="*/ 698207 w 1037297"/>
                  <a:gd name="connsiteY155" fmla="*/ 367399 h 838042"/>
                  <a:gd name="connsiteX156" fmla="*/ 671537 w 1037297"/>
                  <a:gd name="connsiteY156" fmla="*/ 369304 h 838042"/>
                  <a:gd name="connsiteX157" fmla="*/ 671537 w 1037297"/>
                  <a:gd name="connsiteY157" fmla="*/ 369304 h 838042"/>
                  <a:gd name="connsiteX158" fmla="*/ 648677 w 1037297"/>
                  <a:gd name="connsiteY158" fmla="*/ 373114 h 838042"/>
                  <a:gd name="connsiteX159" fmla="*/ 644867 w 1037297"/>
                  <a:gd name="connsiteY159" fmla="*/ 361684 h 838042"/>
                  <a:gd name="connsiteX160" fmla="*/ 642962 w 1037297"/>
                  <a:gd name="connsiteY160" fmla="*/ 355969 h 838042"/>
                  <a:gd name="connsiteX161" fmla="*/ 644867 w 1037297"/>
                  <a:gd name="connsiteY161" fmla="*/ 338824 h 838042"/>
                  <a:gd name="connsiteX162" fmla="*/ 646772 w 1037297"/>
                  <a:gd name="connsiteY162" fmla="*/ 333109 h 838042"/>
                  <a:gd name="connsiteX163" fmla="*/ 663917 w 1037297"/>
                  <a:gd name="connsiteY163" fmla="*/ 323584 h 838042"/>
                  <a:gd name="connsiteX164" fmla="*/ 675347 w 1037297"/>
                  <a:gd name="connsiteY164" fmla="*/ 315964 h 838042"/>
                  <a:gd name="connsiteX165" fmla="*/ 677252 w 1037297"/>
                  <a:gd name="connsiteY165" fmla="*/ 310249 h 838042"/>
                  <a:gd name="connsiteX166" fmla="*/ 682967 w 1037297"/>
                  <a:gd name="connsiteY166" fmla="*/ 308344 h 838042"/>
                  <a:gd name="connsiteX167" fmla="*/ 688682 w 1037297"/>
                  <a:gd name="connsiteY167" fmla="*/ 304534 h 838042"/>
                  <a:gd name="connsiteX168" fmla="*/ 698207 w 1037297"/>
                  <a:gd name="connsiteY168" fmla="*/ 295009 h 838042"/>
                  <a:gd name="connsiteX169" fmla="*/ 707732 w 1037297"/>
                  <a:gd name="connsiteY169" fmla="*/ 283579 h 838042"/>
                  <a:gd name="connsiteX170" fmla="*/ 719162 w 1037297"/>
                  <a:gd name="connsiteY170" fmla="*/ 275959 h 838042"/>
                  <a:gd name="connsiteX171" fmla="*/ 734402 w 1037297"/>
                  <a:gd name="connsiteY171" fmla="*/ 262624 h 838042"/>
                  <a:gd name="connsiteX172" fmla="*/ 743927 w 1037297"/>
                  <a:gd name="connsiteY172" fmla="*/ 251194 h 838042"/>
                  <a:gd name="connsiteX173" fmla="*/ 755357 w 1037297"/>
                  <a:gd name="connsiteY173" fmla="*/ 241669 h 838042"/>
                  <a:gd name="connsiteX174" fmla="*/ 761072 w 1037297"/>
                  <a:gd name="connsiteY174" fmla="*/ 230239 h 838042"/>
                  <a:gd name="connsiteX175" fmla="*/ 762977 w 1037297"/>
                  <a:gd name="connsiteY175" fmla="*/ 224524 h 838042"/>
                  <a:gd name="connsiteX176" fmla="*/ 768692 w 1037297"/>
                  <a:gd name="connsiteY176" fmla="*/ 213094 h 838042"/>
                  <a:gd name="connsiteX177" fmla="*/ 766787 w 1037297"/>
                  <a:gd name="connsiteY177" fmla="*/ 197854 h 838042"/>
                  <a:gd name="connsiteX178" fmla="*/ 761072 w 1037297"/>
                  <a:gd name="connsiteY178" fmla="*/ 195949 h 838042"/>
                  <a:gd name="connsiteX179" fmla="*/ 740117 w 1037297"/>
                  <a:gd name="connsiteY179" fmla="*/ 197854 h 838042"/>
                  <a:gd name="connsiteX180" fmla="*/ 734402 w 1037297"/>
                  <a:gd name="connsiteY180" fmla="*/ 201664 h 838042"/>
                  <a:gd name="connsiteX181" fmla="*/ 722972 w 1037297"/>
                  <a:gd name="connsiteY181" fmla="*/ 205474 h 838042"/>
                  <a:gd name="connsiteX182" fmla="*/ 719162 w 1037297"/>
                  <a:gd name="connsiteY182" fmla="*/ 211189 h 838042"/>
                  <a:gd name="connsiteX183" fmla="*/ 713447 w 1037297"/>
                  <a:gd name="connsiteY183" fmla="*/ 213094 h 838042"/>
                  <a:gd name="connsiteX184" fmla="*/ 707732 w 1037297"/>
                  <a:gd name="connsiteY184" fmla="*/ 216904 h 838042"/>
                  <a:gd name="connsiteX185" fmla="*/ 702017 w 1037297"/>
                  <a:gd name="connsiteY185" fmla="*/ 222619 h 838042"/>
                  <a:gd name="connsiteX186" fmla="*/ 694397 w 1037297"/>
                  <a:gd name="connsiteY186" fmla="*/ 226429 h 838042"/>
                  <a:gd name="connsiteX187" fmla="*/ 652487 w 1037297"/>
                  <a:gd name="connsiteY187" fmla="*/ 255004 h 838042"/>
                  <a:gd name="connsiteX188" fmla="*/ 639152 w 1037297"/>
                  <a:gd name="connsiteY188" fmla="*/ 266434 h 838042"/>
                  <a:gd name="connsiteX189" fmla="*/ 629627 w 1037297"/>
                  <a:gd name="connsiteY189" fmla="*/ 283579 h 838042"/>
                  <a:gd name="connsiteX190" fmla="*/ 604862 w 1037297"/>
                  <a:gd name="connsiteY190" fmla="*/ 289294 h 838042"/>
                  <a:gd name="connsiteX191" fmla="*/ 591527 w 1037297"/>
                  <a:gd name="connsiteY191" fmla="*/ 293104 h 838042"/>
                  <a:gd name="connsiteX192" fmla="*/ 576287 w 1037297"/>
                  <a:gd name="connsiteY192" fmla="*/ 291199 h 838042"/>
                  <a:gd name="connsiteX193" fmla="*/ 564857 w 1037297"/>
                  <a:gd name="connsiteY193" fmla="*/ 287389 h 838042"/>
                  <a:gd name="connsiteX194" fmla="*/ 553427 w 1037297"/>
                  <a:gd name="connsiteY194" fmla="*/ 283579 h 838042"/>
                  <a:gd name="connsiteX195" fmla="*/ 541997 w 1037297"/>
                  <a:gd name="connsiteY195" fmla="*/ 279769 h 838042"/>
                  <a:gd name="connsiteX196" fmla="*/ 536282 w 1037297"/>
                  <a:gd name="connsiteY196" fmla="*/ 277864 h 838042"/>
                  <a:gd name="connsiteX197" fmla="*/ 530567 w 1037297"/>
                  <a:gd name="connsiteY197" fmla="*/ 274054 h 838042"/>
                  <a:gd name="connsiteX198" fmla="*/ 519137 w 1037297"/>
                  <a:gd name="connsiteY198" fmla="*/ 268339 h 838042"/>
                  <a:gd name="connsiteX199" fmla="*/ 511517 w 1037297"/>
                  <a:gd name="connsiteY199" fmla="*/ 256909 h 838042"/>
                  <a:gd name="connsiteX200" fmla="*/ 507707 w 1037297"/>
                  <a:gd name="connsiteY200" fmla="*/ 235954 h 838042"/>
                  <a:gd name="connsiteX201" fmla="*/ 509612 w 1037297"/>
                  <a:gd name="connsiteY201" fmla="*/ 171184 h 838042"/>
                  <a:gd name="connsiteX202" fmla="*/ 508314 w 1037297"/>
                  <a:gd name="connsiteY202" fmla="*/ 73485 h 838042"/>
                  <a:gd name="connsiteX203" fmla="*/ 454116 w 1037297"/>
                  <a:gd name="connsiteY203" fmla="*/ 11248 h 838042"/>
                  <a:gd name="connsiteX204" fmla="*/ 435401 w 1037297"/>
                  <a:gd name="connsiteY204" fmla="*/ 68523 h 838042"/>
                  <a:gd name="connsiteX205" fmla="*/ 427697 w 1037297"/>
                  <a:gd name="connsiteY205" fmla="*/ 137103 h 838042"/>
                  <a:gd name="connsiteX206" fmla="*/ 420077 w 1037297"/>
                  <a:gd name="connsiteY206" fmla="*/ 169279 h 838042"/>
                  <a:gd name="connsiteX207" fmla="*/ 416267 w 1037297"/>
                  <a:gd name="connsiteY207" fmla="*/ 186424 h 838042"/>
                  <a:gd name="connsiteX208" fmla="*/ 420077 w 1037297"/>
                  <a:gd name="connsiteY208" fmla="*/ 207379 h 838042"/>
                  <a:gd name="connsiteX209" fmla="*/ 423887 w 1037297"/>
                  <a:gd name="connsiteY209" fmla="*/ 213094 h 838042"/>
                  <a:gd name="connsiteX210" fmla="*/ 427697 w 1037297"/>
                  <a:gd name="connsiteY210" fmla="*/ 224524 h 838042"/>
                  <a:gd name="connsiteX211" fmla="*/ 425792 w 1037297"/>
                  <a:gd name="connsiteY211" fmla="*/ 251194 h 838042"/>
                  <a:gd name="connsiteX212" fmla="*/ 420077 w 1037297"/>
                  <a:gd name="connsiteY212" fmla="*/ 253099 h 838042"/>
                  <a:gd name="connsiteX213" fmla="*/ 414362 w 1037297"/>
                  <a:gd name="connsiteY213" fmla="*/ 256909 h 838042"/>
                  <a:gd name="connsiteX214" fmla="*/ 423887 w 1037297"/>
                  <a:gd name="connsiteY214" fmla="*/ 253099 h 838042"/>
                  <a:gd name="connsiteX0" fmla="*/ 423887 w 1037297"/>
                  <a:gd name="connsiteY0" fmla="*/ 253099 h 838042"/>
                  <a:gd name="connsiteX1" fmla="*/ 423887 w 1037297"/>
                  <a:gd name="connsiteY1" fmla="*/ 253099 h 838042"/>
                  <a:gd name="connsiteX2" fmla="*/ 397217 w 1037297"/>
                  <a:gd name="connsiteY2" fmla="*/ 262624 h 838042"/>
                  <a:gd name="connsiteX3" fmla="*/ 389597 w 1037297"/>
                  <a:gd name="connsiteY3" fmla="*/ 264529 h 838042"/>
                  <a:gd name="connsiteX4" fmla="*/ 359117 w 1037297"/>
                  <a:gd name="connsiteY4" fmla="*/ 266434 h 838042"/>
                  <a:gd name="connsiteX5" fmla="*/ 353402 w 1037297"/>
                  <a:gd name="connsiteY5" fmla="*/ 270244 h 838042"/>
                  <a:gd name="connsiteX6" fmla="*/ 341972 w 1037297"/>
                  <a:gd name="connsiteY6" fmla="*/ 279769 h 838042"/>
                  <a:gd name="connsiteX7" fmla="*/ 330542 w 1037297"/>
                  <a:gd name="connsiteY7" fmla="*/ 283579 h 838042"/>
                  <a:gd name="connsiteX8" fmla="*/ 315302 w 1037297"/>
                  <a:gd name="connsiteY8" fmla="*/ 289294 h 838042"/>
                  <a:gd name="connsiteX9" fmla="*/ 267677 w 1037297"/>
                  <a:gd name="connsiteY9" fmla="*/ 285484 h 838042"/>
                  <a:gd name="connsiteX10" fmla="*/ 256247 w 1037297"/>
                  <a:gd name="connsiteY10" fmla="*/ 281674 h 838042"/>
                  <a:gd name="connsiteX11" fmla="*/ 244817 w 1037297"/>
                  <a:gd name="connsiteY11" fmla="*/ 277864 h 838042"/>
                  <a:gd name="connsiteX12" fmla="*/ 239102 w 1037297"/>
                  <a:gd name="connsiteY12" fmla="*/ 275959 h 838042"/>
                  <a:gd name="connsiteX13" fmla="*/ 233387 w 1037297"/>
                  <a:gd name="connsiteY13" fmla="*/ 274054 h 838042"/>
                  <a:gd name="connsiteX14" fmla="*/ 221957 w 1037297"/>
                  <a:gd name="connsiteY14" fmla="*/ 272149 h 838042"/>
                  <a:gd name="connsiteX15" fmla="*/ 216242 w 1037297"/>
                  <a:gd name="connsiteY15" fmla="*/ 270244 h 838042"/>
                  <a:gd name="connsiteX16" fmla="*/ 208622 w 1037297"/>
                  <a:gd name="connsiteY16" fmla="*/ 268339 h 838042"/>
                  <a:gd name="connsiteX17" fmla="*/ 197192 w 1037297"/>
                  <a:gd name="connsiteY17" fmla="*/ 264529 h 838042"/>
                  <a:gd name="connsiteX18" fmla="*/ 191477 w 1037297"/>
                  <a:gd name="connsiteY18" fmla="*/ 262624 h 838042"/>
                  <a:gd name="connsiteX19" fmla="*/ 183857 w 1037297"/>
                  <a:gd name="connsiteY19" fmla="*/ 260719 h 838042"/>
                  <a:gd name="connsiteX20" fmla="*/ 172427 w 1037297"/>
                  <a:gd name="connsiteY20" fmla="*/ 255004 h 838042"/>
                  <a:gd name="connsiteX21" fmla="*/ 166712 w 1037297"/>
                  <a:gd name="connsiteY21" fmla="*/ 251194 h 838042"/>
                  <a:gd name="connsiteX22" fmla="*/ 159092 w 1037297"/>
                  <a:gd name="connsiteY22" fmla="*/ 239764 h 838042"/>
                  <a:gd name="connsiteX23" fmla="*/ 147662 w 1037297"/>
                  <a:gd name="connsiteY23" fmla="*/ 235954 h 838042"/>
                  <a:gd name="connsiteX24" fmla="*/ 141947 w 1037297"/>
                  <a:gd name="connsiteY24" fmla="*/ 232144 h 838042"/>
                  <a:gd name="connsiteX25" fmla="*/ 136232 w 1037297"/>
                  <a:gd name="connsiteY25" fmla="*/ 230239 h 838042"/>
                  <a:gd name="connsiteX26" fmla="*/ 119087 w 1037297"/>
                  <a:gd name="connsiteY26" fmla="*/ 226429 h 838042"/>
                  <a:gd name="connsiteX27" fmla="*/ 113372 w 1037297"/>
                  <a:gd name="connsiteY27" fmla="*/ 220714 h 838042"/>
                  <a:gd name="connsiteX28" fmla="*/ 103847 w 1037297"/>
                  <a:gd name="connsiteY28" fmla="*/ 203569 h 838042"/>
                  <a:gd name="connsiteX29" fmla="*/ 86702 w 1037297"/>
                  <a:gd name="connsiteY29" fmla="*/ 195949 h 838042"/>
                  <a:gd name="connsiteX30" fmla="*/ 80987 w 1037297"/>
                  <a:gd name="connsiteY30" fmla="*/ 194044 h 838042"/>
                  <a:gd name="connsiteX31" fmla="*/ 61937 w 1037297"/>
                  <a:gd name="connsiteY31" fmla="*/ 197854 h 838042"/>
                  <a:gd name="connsiteX32" fmla="*/ 56222 w 1037297"/>
                  <a:gd name="connsiteY32" fmla="*/ 201664 h 838042"/>
                  <a:gd name="connsiteX33" fmla="*/ 52412 w 1037297"/>
                  <a:gd name="connsiteY33" fmla="*/ 207379 h 838042"/>
                  <a:gd name="connsiteX34" fmla="*/ 48602 w 1037297"/>
                  <a:gd name="connsiteY34" fmla="*/ 218809 h 838042"/>
                  <a:gd name="connsiteX35" fmla="*/ 52412 w 1037297"/>
                  <a:gd name="connsiteY35" fmla="*/ 256909 h 838042"/>
                  <a:gd name="connsiteX36" fmla="*/ 56222 w 1037297"/>
                  <a:gd name="connsiteY36" fmla="*/ 262624 h 838042"/>
                  <a:gd name="connsiteX37" fmla="*/ 61937 w 1037297"/>
                  <a:gd name="connsiteY37" fmla="*/ 266434 h 838042"/>
                  <a:gd name="connsiteX38" fmla="*/ 65747 w 1037297"/>
                  <a:gd name="connsiteY38" fmla="*/ 272149 h 838042"/>
                  <a:gd name="connsiteX39" fmla="*/ 82892 w 1037297"/>
                  <a:gd name="connsiteY39" fmla="*/ 281674 h 838042"/>
                  <a:gd name="connsiteX40" fmla="*/ 105752 w 1037297"/>
                  <a:gd name="connsiteY40" fmla="*/ 283579 h 838042"/>
                  <a:gd name="connsiteX41" fmla="*/ 126707 w 1037297"/>
                  <a:gd name="connsiteY41" fmla="*/ 289294 h 838042"/>
                  <a:gd name="connsiteX42" fmla="*/ 132422 w 1037297"/>
                  <a:gd name="connsiteY42" fmla="*/ 291199 h 838042"/>
                  <a:gd name="connsiteX43" fmla="*/ 138137 w 1037297"/>
                  <a:gd name="connsiteY43" fmla="*/ 296914 h 838042"/>
                  <a:gd name="connsiteX44" fmla="*/ 145757 w 1037297"/>
                  <a:gd name="connsiteY44" fmla="*/ 298819 h 838042"/>
                  <a:gd name="connsiteX45" fmla="*/ 168617 w 1037297"/>
                  <a:gd name="connsiteY45" fmla="*/ 302629 h 838042"/>
                  <a:gd name="connsiteX46" fmla="*/ 193382 w 1037297"/>
                  <a:gd name="connsiteY46" fmla="*/ 308344 h 838042"/>
                  <a:gd name="connsiteX47" fmla="*/ 210527 w 1037297"/>
                  <a:gd name="connsiteY47" fmla="*/ 314059 h 838042"/>
                  <a:gd name="connsiteX48" fmla="*/ 216242 w 1037297"/>
                  <a:gd name="connsiteY48" fmla="*/ 315964 h 838042"/>
                  <a:gd name="connsiteX49" fmla="*/ 231482 w 1037297"/>
                  <a:gd name="connsiteY49" fmla="*/ 319774 h 838042"/>
                  <a:gd name="connsiteX50" fmla="*/ 250532 w 1037297"/>
                  <a:gd name="connsiteY50" fmla="*/ 325489 h 838042"/>
                  <a:gd name="connsiteX51" fmla="*/ 256247 w 1037297"/>
                  <a:gd name="connsiteY51" fmla="*/ 329299 h 838042"/>
                  <a:gd name="connsiteX52" fmla="*/ 269582 w 1037297"/>
                  <a:gd name="connsiteY52" fmla="*/ 344539 h 838042"/>
                  <a:gd name="connsiteX53" fmla="*/ 275297 w 1037297"/>
                  <a:gd name="connsiteY53" fmla="*/ 363589 h 838042"/>
                  <a:gd name="connsiteX54" fmla="*/ 277202 w 1037297"/>
                  <a:gd name="connsiteY54" fmla="*/ 369304 h 838042"/>
                  <a:gd name="connsiteX55" fmla="*/ 279107 w 1037297"/>
                  <a:gd name="connsiteY55" fmla="*/ 375019 h 838042"/>
                  <a:gd name="connsiteX56" fmla="*/ 281012 w 1037297"/>
                  <a:gd name="connsiteY56" fmla="*/ 399784 h 838042"/>
                  <a:gd name="connsiteX57" fmla="*/ 282917 w 1037297"/>
                  <a:gd name="connsiteY57" fmla="*/ 405499 h 838042"/>
                  <a:gd name="connsiteX58" fmla="*/ 281012 w 1037297"/>
                  <a:gd name="connsiteY58" fmla="*/ 424549 h 838042"/>
                  <a:gd name="connsiteX59" fmla="*/ 279107 w 1037297"/>
                  <a:gd name="connsiteY59" fmla="*/ 434074 h 838042"/>
                  <a:gd name="connsiteX60" fmla="*/ 265772 w 1037297"/>
                  <a:gd name="connsiteY60" fmla="*/ 447409 h 838042"/>
                  <a:gd name="connsiteX61" fmla="*/ 254342 w 1037297"/>
                  <a:gd name="connsiteY61" fmla="*/ 455029 h 838042"/>
                  <a:gd name="connsiteX62" fmla="*/ 242912 w 1037297"/>
                  <a:gd name="connsiteY62" fmla="*/ 458839 h 838042"/>
                  <a:gd name="connsiteX63" fmla="*/ 128612 w 1037297"/>
                  <a:gd name="connsiteY63" fmla="*/ 458839 h 838042"/>
                  <a:gd name="connsiteX64" fmla="*/ 122897 w 1037297"/>
                  <a:gd name="connsiteY64" fmla="*/ 460744 h 838042"/>
                  <a:gd name="connsiteX65" fmla="*/ 107657 w 1037297"/>
                  <a:gd name="connsiteY65" fmla="*/ 462649 h 838042"/>
                  <a:gd name="connsiteX66" fmla="*/ 90512 w 1037297"/>
                  <a:gd name="connsiteY66" fmla="*/ 468364 h 838042"/>
                  <a:gd name="connsiteX67" fmla="*/ 84797 w 1037297"/>
                  <a:gd name="connsiteY67" fmla="*/ 470269 h 838042"/>
                  <a:gd name="connsiteX68" fmla="*/ 79082 w 1037297"/>
                  <a:gd name="connsiteY68" fmla="*/ 474079 h 838042"/>
                  <a:gd name="connsiteX69" fmla="*/ 67652 w 1037297"/>
                  <a:gd name="connsiteY69" fmla="*/ 475984 h 838042"/>
                  <a:gd name="connsiteX70" fmla="*/ 29552 w 1037297"/>
                  <a:gd name="connsiteY70" fmla="*/ 477889 h 838042"/>
                  <a:gd name="connsiteX71" fmla="*/ 18122 w 1037297"/>
                  <a:gd name="connsiteY71" fmla="*/ 483604 h 838042"/>
                  <a:gd name="connsiteX72" fmla="*/ 8597 w 1037297"/>
                  <a:gd name="connsiteY72" fmla="*/ 493129 h 838042"/>
                  <a:gd name="connsiteX73" fmla="*/ 6692 w 1037297"/>
                  <a:gd name="connsiteY73" fmla="*/ 498844 h 838042"/>
                  <a:gd name="connsiteX74" fmla="*/ 2882 w 1037297"/>
                  <a:gd name="connsiteY74" fmla="*/ 504559 h 838042"/>
                  <a:gd name="connsiteX75" fmla="*/ 14312 w 1037297"/>
                  <a:gd name="connsiteY75" fmla="*/ 540754 h 838042"/>
                  <a:gd name="connsiteX76" fmla="*/ 147662 w 1037297"/>
                  <a:gd name="connsiteY76" fmla="*/ 540754 h 838042"/>
                  <a:gd name="connsiteX77" fmla="*/ 155282 w 1037297"/>
                  <a:gd name="connsiteY77" fmla="*/ 538849 h 838042"/>
                  <a:gd name="connsiteX78" fmla="*/ 305777 w 1037297"/>
                  <a:gd name="connsiteY78" fmla="*/ 533134 h 838042"/>
                  <a:gd name="connsiteX79" fmla="*/ 321017 w 1037297"/>
                  <a:gd name="connsiteY79" fmla="*/ 540754 h 838042"/>
                  <a:gd name="connsiteX80" fmla="*/ 332447 w 1037297"/>
                  <a:gd name="connsiteY80" fmla="*/ 546469 h 838042"/>
                  <a:gd name="connsiteX81" fmla="*/ 336257 w 1037297"/>
                  <a:gd name="connsiteY81" fmla="*/ 552184 h 838042"/>
                  <a:gd name="connsiteX82" fmla="*/ 341972 w 1037297"/>
                  <a:gd name="connsiteY82" fmla="*/ 554089 h 838042"/>
                  <a:gd name="connsiteX83" fmla="*/ 353402 w 1037297"/>
                  <a:gd name="connsiteY83" fmla="*/ 561709 h 838042"/>
                  <a:gd name="connsiteX84" fmla="*/ 359117 w 1037297"/>
                  <a:gd name="connsiteY84" fmla="*/ 565519 h 838042"/>
                  <a:gd name="connsiteX85" fmla="*/ 362927 w 1037297"/>
                  <a:gd name="connsiteY85" fmla="*/ 571234 h 838042"/>
                  <a:gd name="connsiteX86" fmla="*/ 368642 w 1037297"/>
                  <a:gd name="connsiteY86" fmla="*/ 582664 h 838042"/>
                  <a:gd name="connsiteX87" fmla="*/ 364832 w 1037297"/>
                  <a:gd name="connsiteY87" fmla="*/ 609334 h 838042"/>
                  <a:gd name="connsiteX88" fmla="*/ 361022 w 1037297"/>
                  <a:gd name="connsiteY88" fmla="*/ 615049 h 838042"/>
                  <a:gd name="connsiteX89" fmla="*/ 359117 w 1037297"/>
                  <a:gd name="connsiteY89" fmla="*/ 620764 h 838042"/>
                  <a:gd name="connsiteX90" fmla="*/ 355307 w 1037297"/>
                  <a:gd name="connsiteY90" fmla="*/ 626479 h 838042"/>
                  <a:gd name="connsiteX91" fmla="*/ 353402 w 1037297"/>
                  <a:gd name="connsiteY91" fmla="*/ 632194 h 838042"/>
                  <a:gd name="connsiteX92" fmla="*/ 349592 w 1037297"/>
                  <a:gd name="connsiteY92" fmla="*/ 637909 h 838042"/>
                  <a:gd name="connsiteX93" fmla="*/ 332447 w 1037297"/>
                  <a:gd name="connsiteY93" fmla="*/ 704584 h 838042"/>
                  <a:gd name="connsiteX94" fmla="*/ 330542 w 1037297"/>
                  <a:gd name="connsiteY94" fmla="*/ 756019 h 838042"/>
                  <a:gd name="connsiteX95" fmla="*/ 332447 w 1037297"/>
                  <a:gd name="connsiteY95" fmla="*/ 780784 h 838042"/>
                  <a:gd name="connsiteX96" fmla="*/ 334352 w 1037297"/>
                  <a:gd name="connsiteY96" fmla="*/ 786499 h 838042"/>
                  <a:gd name="connsiteX97" fmla="*/ 338162 w 1037297"/>
                  <a:gd name="connsiteY97" fmla="*/ 790309 h 838042"/>
                  <a:gd name="connsiteX98" fmla="*/ 366737 w 1037297"/>
                  <a:gd name="connsiteY98" fmla="*/ 836029 h 838042"/>
                  <a:gd name="connsiteX99" fmla="*/ 389597 w 1037297"/>
                  <a:gd name="connsiteY99" fmla="*/ 837934 h 838042"/>
                  <a:gd name="connsiteX100" fmla="*/ 397407 w 1037297"/>
                  <a:gd name="connsiteY100" fmla="*/ 833530 h 838042"/>
                  <a:gd name="connsiteX101" fmla="*/ 402932 w 1037297"/>
                  <a:gd name="connsiteY101" fmla="*/ 784594 h 838042"/>
                  <a:gd name="connsiteX102" fmla="*/ 406742 w 1037297"/>
                  <a:gd name="connsiteY102" fmla="*/ 727444 h 838042"/>
                  <a:gd name="connsiteX103" fmla="*/ 423887 w 1037297"/>
                  <a:gd name="connsiteY103" fmla="*/ 672199 h 838042"/>
                  <a:gd name="connsiteX104" fmla="*/ 429602 w 1037297"/>
                  <a:gd name="connsiteY104" fmla="*/ 658864 h 838042"/>
                  <a:gd name="connsiteX105" fmla="*/ 444084 w 1037297"/>
                  <a:gd name="connsiteY105" fmla="*/ 626947 h 838042"/>
                  <a:gd name="connsiteX106" fmla="*/ 464289 w 1037297"/>
                  <a:gd name="connsiteY106" fmla="*/ 600072 h 838042"/>
                  <a:gd name="connsiteX107" fmla="*/ 501506 w 1037297"/>
                  <a:gd name="connsiteY107" fmla="*/ 563011 h 838042"/>
                  <a:gd name="connsiteX108" fmla="*/ 538187 w 1037297"/>
                  <a:gd name="connsiteY108" fmla="*/ 573139 h 838042"/>
                  <a:gd name="connsiteX109" fmla="*/ 543902 w 1037297"/>
                  <a:gd name="connsiteY109" fmla="*/ 571234 h 838042"/>
                  <a:gd name="connsiteX110" fmla="*/ 605887 w 1037297"/>
                  <a:gd name="connsiteY110" fmla="*/ 563755 h 838042"/>
                  <a:gd name="connsiteX111" fmla="*/ 722972 w 1037297"/>
                  <a:gd name="connsiteY111" fmla="*/ 639814 h 838042"/>
                  <a:gd name="connsiteX112" fmla="*/ 780122 w 1037297"/>
                  <a:gd name="connsiteY112" fmla="*/ 656959 h 838042"/>
                  <a:gd name="connsiteX113" fmla="*/ 791552 w 1037297"/>
                  <a:gd name="connsiteY113" fmla="*/ 651244 h 838042"/>
                  <a:gd name="connsiteX114" fmla="*/ 797267 w 1037297"/>
                  <a:gd name="connsiteY114" fmla="*/ 649339 h 838042"/>
                  <a:gd name="connsiteX115" fmla="*/ 804887 w 1037297"/>
                  <a:gd name="connsiteY115" fmla="*/ 632194 h 838042"/>
                  <a:gd name="connsiteX116" fmla="*/ 802982 w 1037297"/>
                  <a:gd name="connsiteY116" fmla="*/ 607429 h 838042"/>
                  <a:gd name="connsiteX117" fmla="*/ 801077 w 1037297"/>
                  <a:gd name="connsiteY117" fmla="*/ 601714 h 838042"/>
                  <a:gd name="connsiteX118" fmla="*/ 799172 w 1037297"/>
                  <a:gd name="connsiteY118" fmla="*/ 594094 h 838042"/>
                  <a:gd name="connsiteX119" fmla="*/ 785837 w 1037297"/>
                  <a:gd name="connsiteY119" fmla="*/ 576949 h 838042"/>
                  <a:gd name="connsiteX120" fmla="*/ 776312 w 1037297"/>
                  <a:gd name="connsiteY120" fmla="*/ 571234 h 838042"/>
                  <a:gd name="connsiteX121" fmla="*/ 650582 w 1037297"/>
                  <a:gd name="connsiteY121" fmla="*/ 479794 h 838042"/>
                  <a:gd name="connsiteX122" fmla="*/ 646772 w 1037297"/>
                  <a:gd name="connsiteY122" fmla="*/ 462649 h 838042"/>
                  <a:gd name="connsiteX123" fmla="*/ 648677 w 1037297"/>
                  <a:gd name="connsiteY123" fmla="*/ 455029 h 838042"/>
                  <a:gd name="connsiteX124" fmla="*/ 652487 w 1037297"/>
                  <a:gd name="connsiteY124" fmla="*/ 437884 h 838042"/>
                  <a:gd name="connsiteX125" fmla="*/ 656297 w 1037297"/>
                  <a:gd name="connsiteY125" fmla="*/ 432169 h 838042"/>
                  <a:gd name="connsiteX126" fmla="*/ 658202 w 1037297"/>
                  <a:gd name="connsiteY126" fmla="*/ 426454 h 838042"/>
                  <a:gd name="connsiteX127" fmla="*/ 663917 w 1037297"/>
                  <a:gd name="connsiteY127" fmla="*/ 424549 h 838042"/>
                  <a:gd name="connsiteX128" fmla="*/ 673442 w 1037297"/>
                  <a:gd name="connsiteY128" fmla="*/ 413119 h 838042"/>
                  <a:gd name="connsiteX129" fmla="*/ 726782 w 1037297"/>
                  <a:gd name="connsiteY129" fmla="*/ 405499 h 838042"/>
                  <a:gd name="connsiteX130" fmla="*/ 844892 w 1037297"/>
                  <a:gd name="connsiteY130" fmla="*/ 407404 h 838042"/>
                  <a:gd name="connsiteX131" fmla="*/ 873467 w 1037297"/>
                  <a:gd name="connsiteY131" fmla="*/ 409309 h 838042"/>
                  <a:gd name="connsiteX132" fmla="*/ 902042 w 1037297"/>
                  <a:gd name="connsiteY132" fmla="*/ 415024 h 838042"/>
                  <a:gd name="connsiteX133" fmla="*/ 924902 w 1037297"/>
                  <a:gd name="connsiteY133" fmla="*/ 418834 h 838042"/>
                  <a:gd name="connsiteX134" fmla="*/ 953477 w 1037297"/>
                  <a:gd name="connsiteY134" fmla="*/ 424549 h 838042"/>
                  <a:gd name="connsiteX135" fmla="*/ 959192 w 1037297"/>
                  <a:gd name="connsiteY135" fmla="*/ 424549 h 838042"/>
                  <a:gd name="connsiteX136" fmla="*/ 1004912 w 1037297"/>
                  <a:gd name="connsiteY136" fmla="*/ 422644 h 838042"/>
                  <a:gd name="connsiteX137" fmla="*/ 1033487 w 1037297"/>
                  <a:gd name="connsiteY137" fmla="*/ 415024 h 838042"/>
                  <a:gd name="connsiteX138" fmla="*/ 1037297 w 1037297"/>
                  <a:gd name="connsiteY138" fmla="*/ 409309 h 838042"/>
                  <a:gd name="connsiteX139" fmla="*/ 1035392 w 1037297"/>
                  <a:gd name="connsiteY139" fmla="*/ 390259 h 838042"/>
                  <a:gd name="connsiteX140" fmla="*/ 1029677 w 1037297"/>
                  <a:gd name="connsiteY140" fmla="*/ 386449 h 838042"/>
                  <a:gd name="connsiteX141" fmla="*/ 1014437 w 1037297"/>
                  <a:gd name="connsiteY141" fmla="*/ 384544 h 838042"/>
                  <a:gd name="connsiteX142" fmla="*/ 1008722 w 1037297"/>
                  <a:gd name="connsiteY142" fmla="*/ 382639 h 838042"/>
                  <a:gd name="connsiteX143" fmla="*/ 1001102 w 1037297"/>
                  <a:gd name="connsiteY143" fmla="*/ 380734 h 838042"/>
                  <a:gd name="connsiteX144" fmla="*/ 989672 w 1037297"/>
                  <a:gd name="connsiteY144" fmla="*/ 373114 h 838042"/>
                  <a:gd name="connsiteX145" fmla="*/ 978242 w 1037297"/>
                  <a:gd name="connsiteY145" fmla="*/ 369304 h 838042"/>
                  <a:gd name="connsiteX146" fmla="*/ 972527 w 1037297"/>
                  <a:gd name="connsiteY146" fmla="*/ 367399 h 838042"/>
                  <a:gd name="connsiteX147" fmla="*/ 964907 w 1037297"/>
                  <a:gd name="connsiteY147" fmla="*/ 365494 h 838042"/>
                  <a:gd name="connsiteX148" fmla="*/ 959192 w 1037297"/>
                  <a:gd name="connsiteY148" fmla="*/ 363589 h 838042"/>
                  <a:gd name="connsiteX149" fmla="*/ 938237 w 1037297"/>
                  <a:gd name="connsiteY149" fmla="*/ 357874 h 838042"/>
                  <a:gd name="connsiteX150" fmla="*/ 932522 w 1037297"/>
                  <a:gd name="connsiteY150" fmla="*/ 355969 h 838042"/>
                  <a:gd name="connsiteX151" fmla="*/ 827747 w 1037297"/>
                  <a:gd name="connsiteY151" fmla="*/ 357874 h 838042"/>
                  <a:gd name="connsiteX152" fmla="*/ 822032 w 1037297"/>
                  <a:gd name="connsiteY152" fmla="*/ 359779 h 838042"/>
                  <a:gd name="connsiteX153" fmla="*/ 732497 w 1037297"/>
                  <a:gd name="connsiteY153" fmla="*/ 361684 h 838042"/>
                  <a:gd name="connsiteX154" fmla="*/ 719162 w 1037297"/>
                  <a:gd name="connsiteY154" fmla="*/ 365494 h 838042"/>
                  <a:gd name="connsiteX155" fmla="*/ 698207 w 1037297"/>
                  <a:gd name="connsiteY155" fmla="*/ 367399 h 838042"/>
                  <a:gd name="connsiteX156" fmla="*/ 671537 w 1037297"/>
                  <a:gd name="connsiteY156" fmla="*/ 369304 h 838042"/>
                  <a:gd name="connsiteX157" fmla="*/ 671537 w 1037297"/>
                  <a:gd name="connsiteY157" fmla="*/ 369304 h 838042"/>
                  <a:gd name="connsiteX158" fmla="*/ 648677 w 1037297"/>
                  <a:gd name="connsiteY158" fmla="*/ 373114 h 838042"/>
                  <a:gd name="connsiteX159" fmla="*/ 644867 w 1037297"/>
                  <a:gd name="connsiteY159" fmla="*/ 361684 h 838042"/>
                  <a:gd name="connsiteX160" fmla="*/ 642962 w 1037297"/>
                  <a:gd name="connsiteY160" fmla="*/ 355969 h 838042"/>
                  <a:gd name="connsiteX161" fmla="*/ 644867 w 1037297"/>
                  <a:gd name="connsiteY161" fmla="*/ 338824 h 838042"/>
                  <a:gd name="connsiteX162" fmla="*/ 646772 w 1037297"/>
                  <a:gd name="connsiteY162" fmla="*/ 333109 h 838042"/>
                  <a:gd name="connsiteX163" fmla="*/ 663917 w 1037297"/>
                  <a:gd name="connsiteY163" fmla="*/ 323584 h 838042"/>
                  <a:gd name="connsiteX164" fmla="*/ 675347 w 1037297"/>
                  <a:gd name="connsiteY164" fmla="*/ 315964 h 838042"/>
                  <a:gd name="connsiteX165" fmla="*/ 677252 w 1037297"/>
                  <a:gd name="connsiteY165" fmla="*/ 310249 h 838042"/>
                  <a:gd name="connsiteX166" fmla="*/ 682967 w 1037297"/>
                  <a:gd name="connsiteY166" fmla="*/ 308344 h 838042"/>
                  <a:gd name="connsiteX167" fmla="*/ 688682 w 1037297"/>
                  <a:gd name="connsiteY167" fmla="*/ 304534 h 838042"/>
                  <a:gd name="connsiteX168" fmla="*/ 698207 w 1037297"/>
                  <a:gd name="connsiteY168" fmla="*/ 295009 h 838042"/>
                  <a:gd name="connsiteX169" fmla="*/ 707732 w 1037297"/>
                  <a:gd name="connsiteY169" fmla="*/ 283579 h 838042"/>
                  <a:gd name="connsiteX170" fmla="*/ 719162 w 1037297"/>
                  <a:gd name="connsiteY170" fmla="*/ 275959 h 838042"/>
                  <a:gd name="connsiteX171" fmla="*/ 734402 w 1037297"/>
                  <a:gd name="connsiteY171" fmla="*/ 262624 h 838042"/>
                  <a:gd name="connsiteX172" fmla="*/ 743927 w 1037297"/>
                  <a:gd name="connsiteY172" fmla="*/ 251194 h 838042"/>
                  <a:gd name="connsiteX173" fmla="*/ 755357 w 1037297"/>
                  <a:gd name="connsiteY173" fmla="*/ 241669 h 838042"/>
                  <a:gd name="connsiteX174" fmla="*/ 761072 w 1037297"/>
                  <a:gd name="connsiteY174" fmla="*/ 230239 h 838042"/>
                  <a:gd name="connsiteX175" fmla="*/ 762977 w 1037297"/>
                  <a:gd name="connsiteY175" fmla="*/ 224524 h 838042"/>
                  <a:gd name="connsiteX176" fmla="*/ 768692 w 1037297"/>
                  <a:gd name="connsiteY176" fmla="*/ 213094 h 838042"/>
                  <a:gd name="connsiteX177" fmla="*/ 766787 w 1037297"/>
                  <a:gd name="connsiteY177" fmla="*/ 197854 h 838042"/>
                  <a:gd name="connsiteX178" fmla="*/ 761072 w 1037297"/>
                  <a:gd name="connsiteY178" fmla="*/ 195949 h 838042"/>
                  <a:gd name="connsiteX179" fmla="*/ 740117 w 1037297"/>
                  <a:gd name="connsiteY179" fmla="*/ 197854 h 838042"/>
                  <a:gd name="connsiteX180" fmla="*/ 734402 w 1037297"/>
                  <a:gd name="connsiteY180" fmla="*/ 201664 h 838042"/>
                  <a:gd name="connsiteX181" fmla="*/ 722972 w 1037297"/>
                  <a:gd name="connsiteY181" fmla="*/ 205474 h 838042"/>
                  <a:gd name="connsiteX182" fmla="*/ 719162 w 1037297"/>
                  <a:gd name="connsiteY182" fmla="*/ 211189 h 838042"/>
                  <a:gd name="connsiteX183" fmla="*/ 713447 w 1037297"/>
                  <a:gd name="connsiteY183" fmla="*/ 213094 h 838042"/>
                  <a:gd name="connsiteX184" fmla="*/ 707732 w 1037297"/>
                  <a:gd name="connsiteY184" fmla="*/ 216904 h 838042"/>
                  <a:gd name="connsiteX185" fmla="*/ 702017 w 1037297"/>
                  <a:gd name="connsiteY185" fmla="*/ 222619 h 838042"/>
                  <a:gd name="connsiteX186" fmla="*/ 694397 w 1037297"/>
                  <a:gd name="connsiteY186" fmla="*/ 226429 h 838042"/>
                  <a:gd name="connsiteX187" fmla="*/ 652487 w 1037297"/>
                  <a:gd name="connsiteY187" fmla="*/ 255004 h 838042"/>
                  <a:gd name="connsiteX188" fmla="*/ 639152 w 1037297"/>
                  <a:gd name="connsiteY188" fmla="*/ 266434 h 838042"/>
                  <a:gd name="connsiteX189" fmla="*/ 629627 w 1037297"/>
                  <a:gd name="connsiteY189" fmla="*/ 283579 h 838042"/>
                  <a:gd name="connsiteX190" fmla="*/ 604862 w 1037297"/>
                  <a:gd name="connsiteY190" fmla="*/ 289294 h 838042"/>
                  <a:gd name="connsiteX191" fmla="*/ 591527 w 1037297"/>
                  <a:gd name="connsiteY191" fmla="*/ 293104 h 838042"/>
                  <a:gd name="connsiteX192" fmla="*/ 576287 w 1037297"/>
                  <a:gd name="connsiteY192" fmla="*/ 291199 h 838042"/>
                  <a:gd name="connsiteX193" fmla="*/ 564857 w 1037297"/>
                  <a:gd name="connsiteY193" fmla="*/ 287389 h 838042"/>
                  <a:gd name="connsiteX194" fmla="*/ 553427 w 1037297"/>
                  <a:gd name="connsiteY194" fmla="*/ 283579 h 838042"/>
                  <a:gd name="connsiteX195" fmla="*/ 541997 w 1037297"/>
                  <a:gd name="connsiteY195" fmla="*/ 279769 h 838042"/>
                  <a:gd name="connsiteX196" fmla="*/ 536282 w 1037297"/>
                  <a:gd name="connsiteY196" fmla="*/ 277864 h 838042"/>
                  <a:gd name="connsiteX197" fmla="*/ 530567 w 1037297"/>
                  <a:gd name="connsiteY197" fmla="*/ 274054 h 838042"/>
                  <a:gd name="connsiteX198" fmla="*/ 519137 w 1037297"/>
                  <a:gd name="connsiteY198" fmla="*/ 268339 h 838042"/>
                  <a:gd name="connsiteX199" fmla="*/ 511517 w 1037297"/>
                  <a:gd name="connsiteY199" fmla="*/ 256909 h 838042"/>
                  <a:gd name="connsiteX200" fmla="*/ 507707 w 1037297"/>
                  <a:gd name="connsiteY200" fmla="*/ 235954 h 838042"/>
                  <a:gd name="connsiteX201" fmla="*/ 509612 w 1037297"/>
                  <a:gd name="connsiteY201" fmla="*/ 171184 h 838042"/>
                  <a:gd name="connsiteX202" fmla="*/ 508314 w 1037297"/>
                  <a:gd name="connsiteY202" fmla="*/ 73485 h 838042"/>
                  <a:gd name="connsiteX203" fmla="*/ 454116 w 1037297"/>
                  <a:gd name="connsiteY203" fmla="*/ 11248 h 838042"/>
                  <a:gd name="connsiteX204" fmla="*/ 435401 w 1037297"/>
                  <a:gd name="connsiteY204" fmla="*/ 68523 h 838042"/>
                  <a:gd name="connsiteX205" fmla="*/ 427697 w 1037297"/>
                  <a:gd name="connsiteY205" fmla="*/ 137103 h 838042"/>
                  <a:gd name="connsiteX206" fmla="*/ 420077 w 1037297"/>
                  <a:gd name="connsiteY206" fmla="*/ 169279 h 838042"/>
                  <a:gd name="connsiteX207" fmla="*/ 416267 w 1037297"/>
                  <a:gd name="connsiteY207" fmla="*/ 186424 h 838042"/>
                  <a:gd name="connsiteX208" fmla="*/ 420077 w 1037297"/>
                  <a:gd name="connsiteY208" fmla="*/ 207379 h 838042"/>
                  <a:gd name="connsiteX209" fmla="*/ 423887 w 1037297"/>
                  <a:gd name="connsiteY209" fmla="*/ 213094 h 838042"/>
                  <a:gd name="connsiteX210" fmla="*/ 427697 w 1037297"/>
                  <a:gd name="connsiteY210" fmla="*/ 224524 h 838042"/>
                  <a:gd name="connsiteX211" fmla="*/ 425792 w 1037297"/>
                  <a:gd name="connsiteY211" fmla="*/ 251194 h 838042"/>
                  <a:gd name="connsiteX212" fmla="*/ 420077 w 1037297"/>
                  <a:gd name="connsiteY212" fmla="*/ 253099 h 838042"/>
                  <a:gd name="connsiteX213" fmla="*/ 414362 w 1037297"/>
                  <a:gd name="connsiteY213" fmla="*/ 256909 h 838042"/>
                  <a:gd name="connsiteX214" fmla="*/ 423887 w 1037297"/>
                  <a:gd name="connsiteY214" fmla="*/ 253099 h 838042"/>
                  <a:gd name="connsiteX0" fmla="*/ 423887 w 1037297"/>
                  <a:gd name="connsiteY0" fmla="*/ 253099 h 838042"/>
                  <a:gd name="connsiteX1" fmla="*/ 423887 w 1037297"/>
                  <a:gd name="connsiteY1" fmla="*/ 253099 h 838042"/>
                  <a:gd name="connsiteX2" fmla="*/ 397217 w 1037297"/>
                  <a:gd name="connsiteY2" fmla="*/ 262624 h 838042"/>
                  <a:gd name="connsiteX3" fmla="*/ 389597 w 1037297"/>
                  <a:gd name="connsiteY3" fmla="*/ 264529 h 838042"/>
                  <a:gd name="connsiteX4" fmla="*/ 359117 w 1037297"/>
                  <a:gd name="connsiteY4" fmla="*/ 266434 h 838042"/>
                  <a:gd name="connsiteX5" fmla="*/ 353402 w 1037297"/>
                  <a:gd name="connsiteY5" fmla="*/ 270244 h 838042"/>
                  <a:gd name="connsiteX6" fmla="*/ 341972 w 1037297"/>
                  <a:gd name="connsiteY6" fmla="*/ 279769 h 838042"/>
                  <a:gd name="connsiteX7" fmla="*/ 330542 w 1037297"/>
                  <a:gd name="connsiteY7" fmla="*/ 283579 h 838042"/>
                  <a:gd name="connsiteX8" fmla="*/ 315302 w 1037297"/>
                  <a:gd name="connsiteY8" fmla="*/ 289294 h 838042"/>
                  <a:gd name="connsiteX9" fmla="*/ 267677 w 1037297"/>
                  <a:gd name="connsiteY9" fmla="*/ 285484 h 838042"/>
                  <a:gd name="connsiteX10" fmla="*/ 256247 w 1037297"/>
                  <a:gd name="connsiteY10" fmla="*/ 281674 h 838042"/>
                  <a:gd name="connsiteX11" fmla="*/ 244817 w 1037297"/>
                  <a:gd name="connsiteY11" fmla="*/ 277864 h 838042"/>
                  <a:gd name="connsiteX12" fmla="*/ 239102 w 1037297"/>
                  <a:gd name="connsiteY12" fmla="*/ 275959 h 838042"/>
                  <a:gd name="connsiteX13" fmla="*/ 233387 w 1037297"/>
                  <a:gd name="connsiteY13" fmla="*/ 274054 h 838042"/>
                  <a:gd name="connsiteX14" fmla="*/ 221957 w 1037297"/>
                  <a:gd name="connsiteY14" fmla="*/ 272149 h 838042"/>
                  <a:gd name="connsiteX15" fmla="*/ 216242 w 1037297"/>
                  <a:gd name="connsiteY15" fmla="*/ 270244 h 838042"/>
                  <a:gd name="connsiteX16" fmla="*/ 208622 w 1037297"/>
                  <a:gd name="connsiteY16" fmla="*/ 268339 h 838042"/>
                  <a:gd name="connsiteX17" fmla="*/ 197192 w 1037297"/>
                  <a:gd name="connsiteY17" fmla="*/ 264529 h 838042"/>
                  <a:gd name="connsiteX18" fmla="*/ 191477 w 1037297"/>
                  <a:gd name="connsiteY18" fmla="*/ 262624 h 838042"/>
                  <a:gd name="connsiteX19" fmla="*/ 183857 w 1037297"/>
                  <a:gd name="connsiteY19" fmla="*/ 260719 h 838042"/>
                  <a:gd name="connsiteX20" fmla="*/ 172427 w 1037297"/>
                  <a:gd name="connsiteY20" fmla="*/ 255004 h 838042"/>
                  <a:gd name="connsiteX21" fmla="*/ 166712 w 1037297"/>
                  <a:gd name="connsiteY21" fmla="*/ 251194 h 838042"/>
                  <a:gd name="connsiteX22" fmla="*/ 159092 w 1037297"/>
                  <a:gd name="connsiteY22" fmla="*/ 239764 h 838042"/>
                  <a:gd name="connsiteX23" fmla="*/ 147662 w 1037297"/>
                  <a:gd name="connsiteY23" fmla="*/ 235954 h 838042"/>
                  <a:gd name="connsiteX24" fmla="*/ 141947 w 1037297"/>
                  <a:gd name="connsiteY24" fmla="*/ 232144 h 838042"/>
                  <a:gd name="connsiteX25" fmla="*/ 136232 w 1037297"/>
                  <a:gd name="connsiteY25" fmla="*/ 230239 h 838042"/>
                  <a:gd name="connsiteX26" fmla="*/ 119087 w 1037297"/>
                  <a:gd name="connsiteY26" fmla="*/ 226429 h 838042"/>
                  <a:gd name="connsiteX27" fmla="*/ 113372 w 1037297"/>
                  <a:gd name="connsiteY27" fmla="*/ 220714 h 838042"/>
                  <a:gd name="connsiteX28" fmla="*/ 103847 w 1037297"/>
                  <a:gd name="connsiteY28" fmla="*/ 203569 h 838042"/>
                  <a:gd name="connsiteX29" fmla="*/ 86702 w 1037297"/>
                  <a:gd name="connsiteY29" fmla="*/ 195949 h 838042"/>
                  <a:gd name="connsiteX30" fmla="*/ 80987 w 1037297"/>
                  <a:gd name="connsiteY30" fmla="*/ 194044 h 838042"/>
                  <a:gd name="connsiteX31" fmla="*/ 61937 w 1037297"/>
                  <a:gd name="connsiteY31" fmla="*/ 197854 h 838042"/>
                  <a:gd name="connsiteX32" fmla="*/ 56222 w 1037297"/>
                  <a:gd name="connsiteY32" fmla="*/ 201664 h 838042"/>
                  <a:gd name="connsiteX33" fmla="*/ 52412 w 1037297"/>
                  <a:gd name="connsiteY33" fmla="*/ 207379 h 838042"/>
                  <a:gd name="connsiteX34" fmla="*/ 48602 w 1037297"/>
                  <a:gd name="connsiteY34" fmla="*/ 218809 h 838042"/>
                  <a:gd name="connsiteX35" fmla="*/ 52412 w 1037297"/>
                  <a:gd name="connsiteY35" fmla="*/ 256909 h 838042"/>
                  <a:gd name="connsiteX36" fmla="*/ 56222 w 1037297"/>
                  <a:gd name="connsiteY36" fmla="*/ 262624 h 838042"/>
                  <a:gd name="connsiteX37" fmla="*/ 61937 w 1037297"/>
                  <a:gd name="connsiteY37" fmla="*/ 266434 h 838042"/>
                  <a:gd name="connsiteX38" fmla="*/ 65747 w 1037297"/>
                  <a:gd name="connsiteY38" fmla="*/ 272149 h 838042"/>
                  <a:gd name="connsiteX39" fmla="*/ 82892 w 1037297"/>
                  <a:gd name="connsiteY39" fmla="*/ 281674 h 838042"/>
                  <a:gd name="connsiteX40" fmla="*/ 105752 w 1037297"/>
                  <a:gd name="connsiteY40" fmla="*/ 283579 h 838042"/>
                  <a:gd name="connsiteX41" fmla="*/ 126707 w 1037297"/>
                  <a:gd name="connsiteY41" fmla="*/ 289294 h 838042"/>
                  <a:gd name="connsiteX42" fmla="*/ 132422 w 1037297"/>
                  <a:gd name="connsiteY42" fmla="*/ 291199 h 838042"/>
                  <a:gd name="connsiteX43" fmla="*/ 138137 w 1037297"/>
                  <a:gd name="connsiteY43" fmla="*/ 296914 h 838042"/>
                  <a:gd name="connsiteX44" fmla="*/ 145757 w 1037297"/>
                  <a:gd name="connsiteY44" fmla="*/ 298819 h 838042"/>
                  <a:gd name="connsiteX45" fmla="*/ 168617 w 1037297"/>
                  <a:gd name="connsiteY45" fmla="*/ 302629 h 838042"/>
                  <a:gd name="connsiteX46" fmla="*/ 193382 w 1037297"/>
                  <a:gd name="connsiteY46" fmla="*/ 308344 h 838042"/>
                  <a:gd name="connsiteX47" fmla="*/ 210527 w 1037297"/>
                  <a:gd name="connsiteY47" fmla="*/ 314059 h 838042"/>
                  <a:gd name="connsiteX48" fmla="*/ 216242 w 1037297"/>
                  <a:gd name="connsiteY48" fmla="*/ 315964 h 838042"/>
                  <a:gd name="connsiteX49" fmla="*/ 231482 w 1037297"/>
                  <a:gd name="connsiteY49" fmla="*/ 319774 h 838042"/>
                  <a:gd name="connsiteX50" fmla="*/ 250532 w 1037297"/>
                  <a:gd name="connsiteY50" fmla="*/ 325489 h 838042"/>
                  <a:gd name="connsiteX51" fmla="*/ 256247 w 1037297"/>
                  <a:gd name="connsiteY51" fmla="*/ 329299 h 838042"/>
                  <a:gd name="connsiteX52" fmla="*/ 269582 w 1037297"/>
                  <a:gd name="connsiteY52" fmla="*/ 344539 h 838042"/>
                  <a:gd name="connsiteX53" fmla="*/ 275297 w 1037297"/>
                  <a:gd name="connsiteY53" fmla="*/ 363589 h 838042"/>
                  <a:gd name="connsiteX54" fmla="*/ 277202 w 1037297"/>
                  <a:gd name="connsiteY54" fmla="*/ 369304 h 838042"/>
                  <a:gd name="connsiteX55" fmla="*/ 279107 w 1037297"/>
                  <a:gd name="connsiteY55" fmla="*/ 375019 h 838042"/>
                  <a:gd name="connsiteX56" fmla="*/ 281012 w 1037297"/>
                  <a:gd name="connsiteY56" fmla="*/ 399784 h 838042"/>
                  <a:gd name="connsiteX57" fmla="*/ 282917 w 1037297"/>
                  <a:gd name="connsiteY57" fmla="*/ 405499 h 838042"/>
                  <a:gd name="connsiteX58" fmla="*/ 281012 w 1037297"/>
                  <a:gd name="connsiteY58" fmla="*/ 424549 h 838042"/>
                  <a:gd name="connsiteX59" fmla="*/ 279107 w 1037297"/>
                  <a:gd name="connsiteY59" fmla="*/ 434074 h 838042"/>
                  <a:gd name="connsiteX60" fmla="*/ 265772 w 1037297"/>
                  <a:gd name="connsiteY60" fmla="*/ 447409 h 838042"/>
                  <a:gd name="connsiteX61" fmla="*/ 254342 w 1037297"/>
                  <a:gd name="connsiteY61" fmla="*/ 455029 h 838042"/>
                  <a:gd name="connsiteX62" fmla="*/ 242912 w 1037297"/>
                  <a:gd name="connsiteY62" fmla="*/ 458839 h 838042"/>
                  <a:gd name="connsiteX63" fmla="*/ 128612 w 1037297"/>
                  <a:gd name="connsiteY63" fmla="*/ 458839 h 838042"/>
                  <a:gd name="connsiteX64" fmla="*/ 122897 w 1037297"/>
                  <a:gd name="connsiteY64" fmla="*/ 460744 h 838042"/>
                  <a:gd name="connsiteX65" fmla="*/ 107657 w 1037297"/>
                  <a:gd name="connsiteY65" fmla="*/ 462649 h 838042"/>
                  <a:gd name="connsiteX66" fmla="*/ 90512 w 1037297"/>
                  <a:gd name="connsiteY66" fmla="*/ 468364 h 838042"/>
                  <a:gd name="connsiteX67" fmla="*/ 84797 w 1037297"/>
                  <a:gd name="connsiteY67" fmla="*/ 470269 h 838042"/>
                  <a:gd name="connsiteX68" fmla="*/ 79082 w 1037297"/>
                  <a:gd name="connsiteY68" fmla="*/ 474079 h 838042"/>
                  <a:gd name="connsiteX69" fmla="*/ 67652 w 1037297"/>
                  <a:gd name="connsiteY69" fmla="*/ 475984 h 838042"/>
                  <a:gd name="connsiteX70" fmla="*/ 29552 w 1037297"/>
                  <a:gd name="connsiteY70" fmla="*/ 477889 h 838042"/>
                  <a:gd name="connsiteX71" fmla="*/ 18122 w 1037297"/>
                  <a:gd name="connsiteY71" fmla="*/ 483604 h 838042"/>
                  <a:gd name="connsiteX72" fmla="*/ 8597 w 1037297"/>
                  <a:gd name="connsiteY72" fmla="*/ 493129 h 838042"/>
                  <a:gd name="connsiteX73" fmla="*/ 6692 w 1037297"/>
                  <a:gd name="connsiteY73" fmla="*/ 498844 h 838042"/>
                  <a:gd name="connsiteX74" fmla="*/ 2882 w 1037297"/>
                  <a:gd name="connsiteY74" fmla="*/ 504559 h 838042"/>
                  <a:gd name="connsiteX75" fmla="*/ 14312 w 1037297"/>
                  <a:gd name="connsiteY75" fmla="*/ 540754 h 838042"/>
                  <a:gd name="connsiteX76" fmla="*/ 147662 w 1037297"/>
                  <a:gd name="connsiteY76" fmla="*/ 540754 h 838042"/>
                  <a:gd name="connsiteX77" fmla="*/ 155282 w 1037297"/>
                  <a:gd name="connsiteY77" fmla="*/ 538849 h 838042"/>
                  <a:gd name="connsiteX78" fmla="*/ 305777 w 1037297"/>
                  <a:gd name="connsiteY78" fmla="*/ 533134 h 838042"/>
                  <a:gd name="connsiteX79" fmla="*/ 321017 w 1037297"/>
                  <a:gd name="connsiteY79" fmla="*/ 540754 h 838042"/>
                  <a:gd name="connsiteX80" fmla="*/ 332447 w 1037297"/>
                  <a:gd name="connsiteY80" fmla="*/ 546469 h 838042"/>
                  <a:gd name="connsiteX81" fmla="*/ 336257 w 1037297"/>
                  <a:gd name="connsiteY81" fmla="*/ 552184 h 838042"/>
                  <a:gd name="connsiteX82" fmla="*/ 341972 w 1037297"/>
                  <a:gd name="connsiteY82" fmla="*/ 554089 h 838042"/>
                  <a:gd name="connsiteX83" fmla="*/ 353402 w 1037297"/>
                  <a:gd name="connsiteY83" fmla="*/ 561709 h 838042"/>
                  <a:gd name="connsiteX84" fmla="*/ 359117 w 1037297"/>
                  <a:gd name="connsiteY84" fmla="*/ 565519 h 838042"/>
                  <a:gd name="connsiteX85" fmla="*/ 362927 w 1037297"/>
                  <a:gd name="connsiteY85" fmla="*/ 571234 h 838042"/>
                  <a:gd name="connsiteX86" fmla="*/ 368642 w 1037297"/>
                  <a:gd name="connsiteY86" fmla="*/ 582664 h 838042"/>
                  <a:gd name="connsiteX87" fmla="*/ 364832 w 1037297"/>
                  <a:gd name="connsiteY87" fmla="*/ 609334 h 838042"/>
                  <a:gd name="connsiteX88" fmla="*/ 361022 w 1037297"/>
                  <a:gd name="connsiteY88" fmla="*/ 615049 h 838042"/>
                  <a:gd name="connsiteX89" fmla="*/ 359117 w 1037297"/>
                  <a:gd name="connsiteY89" fmla="*/ 620764 h 838042"/>
                  <a:gd name="connsiteX90" fmla="*/ 355307 w 1037297"/>
                  <a:gd name="connsiteY90" fmla="*/ 626479 h 838042"/>
                  <a:gd name="connsiteX91" fmla="*/ 353402 w 1037297"/>
                  <a:gd name="connsiteY91" fmla="*/ 632194 h 838042"/>
                  <a:gd name="connsiteX92" fmla="*/ 349592 w 1037297"/>
                  <a:gd name="connsiteY92" fmla="*/ 637909 h 838042"/>
                  <a:gd name="connsiteX93" fmla="*/ 332447 w 1037297"/>
                  <a:gd name="connsiteY93" fmla="*/ 704584 h 838042"/>
                  <a:gd name="connsiteX94" fmla="*/ 330542 w 1037297"/>
                  <a:gd name="connsiteY94" fmla="*/ 756019 h 838042"/>
                  <a:gd name="connsiteX95" fmla="*/ 332447 w 1037297"/>
                  <a:gd name="connsiteY95" fmla="*/ 780784 h 838042"/>
                  <a:gd name="connsiteX96" fmla="*/ 334352 w 1037297"/>
                  <a:gd name="connsiteY96" fmla="*/ 786499 h 838042"/>
                  <a:gd name="connsiteX97" fmla="*/ 338162 w 1037297"/>
                  <a:gd name="connsiteY97" fmla="*/ 790309 h 838042"/>
                  <a:gd name="connsiteX98" fmla="*/ 366737 w 1037297"/>
                  <a:gd name="connsiteY98" fmla="*/ 836029 h 838042"/>
                  <a:gd name="connsiteX99" fmla="*/ 389597 w 1037297"/>
                  <a:gd name="connsiteY99" fmla="*/ 837934 h 838042"/>
                  <a:gd name="connsiteX100" fmla="*/ 397407 w 1037297"/>
                  <a:gd name="connsiteY100" fmla="*/ 833530 h 838042"/>
                  <a:gd name="connsiteX101" fmla="*/ 402932 w 1037297"/>
                  <a:gd name="connsiteY101" fmla="*/ 784594 h 838042"/>
                  <a:gd name="connsiteX102" fmla="*/ 406742 w 1037297"/>
                  <a:gd name="connsiteY102" fmla="*/ 727444 h 838042"/>
                  <a:gd name="connsiteX103" fmla="*/ 423887 w 1037297"/>
                  <a:gd name="connsiteY103" fmla="*/ 672199 h 838042"/>
                  <a:gd name="connsiteX104" fmla="*/ 429602 w 1037297"/>
                  <a:gd name="connsiteY104" fmla="*/ 658864 h 838042"/>
                  <a:gd name="connsiteX105" fmla="*/ 444084 w 1037297"/>
                  <a:gd name="connsiteY105" fmla="*/ 626947 h 838042"/>
                  <a:gd name="connsiteX106" fmla="*/ 464289 w 1037297"/>
                  <a:gd name="connsiteY106" fmla="*/ 600072 h 838042"/>
                  <a:gd name="connsiteX107" fmla="*/ 501506 w 1037297"/>
                  <a:gd name="connsiteY107" fmla="*/ 563011 h 838042"/>
                  <a:gd name="connsiteX108" fmla="*/ 538187 w 1037297"/>
                  <a:gd name="connsiteY108" fmla="*/ 573139 h 838042"/>
                  <a:gd name="connsiteX109" fmla="*/ 605887 w 1037297"/>
                  <a:gd name="connsiteY109" fmla="*/ 563755 h 838042"/>
                  <a:gd name="connsiteX110" fmla="*/ 722972 w 1037297"/>
                  <a:gd name="connsiteY110" fmla="*/ 639814 h 838042"/>
                  <a:gd name="connsiteX111" fmla="*/ 780122 w 1037297"/>
                  <a:gd name="connsiteY111" fmla="*/ 656959 h 838042"/>
                  <a:gd name="connsiteX112" fmla="*/ 791552 w 1037297"/>
                  <a:gd name="connsiteY112" fmla="*/ 651244 h 838042"/>
                  <a:gd name="connsiteX113" fmla="*/ 797267 w 1037297"/>
                  <a:gd name="connsiteY113" fmla="*/ 649339 h 838042"/>
                  <a:gd name="connsiteX114" fmla="*/ 804887 w 1037297"/>
                  <a:gd name="connsiteY114" fmla="*/ 632194 h 838042"/>
                  <a:gd name="connsiteX115" fmla="*/ 802982 w 1037297"/>
                  <a:gd name="connsiteY115" fmla="*/ 607429 h 838042"/>
                  <a:gd name="connsiteX116" fmla="*/ 801077 w 1037297"/>
                  <a:gd name="connsiteY116" fmla="*/ 601714 h 838042"/>
                  <a:gd name="connsiteX117" fmla="*/ 799172 w 1037297"/>
                  <a:gd name="connsiteY117" fmla="*/ 594094 h 838042"/>
                  <a:gd name="connsiteX118" fmla="*/ 785837 w 1037297"/>
                  <a:gd name="connsiteY118" fmla="*/ 576949 h 838042"/>
                  <a:gd name="connsiteX119" fmla="*/ 776312 w 1037297"/>
                  <a:gd name="connsiteY119" fmla="*/ 571234 h 838042"/>
                  <a:gd name="connsiteX120" fmla="*/ 650582 w 1037297"/>
                  <a:gd name="connsiteY120" fmla="*/ 479794 h 838042"/>
                  <a:gd name="connsiteX121" fmla="*/ 646772 w 1037297"/>
                  <a:gd name="connsiteY121" fmla="*/ 462649 h 838042"/>
                  <a:gd name="connsiteX122" fmla="*/ 648677 w 1037297"/>
                  <a:gd name="connsiteY122" fmla="*/ 455029 h 838042"/>
                  <a:gd name="connsiteX123" fmla="*/ 652487 w 1037297"/>
                  <a:gd name="connsiteY123" fmla="*/ 437884 h 838042"/>
                  <a:gd name="connsiteX124" fmla="*/ 656297 w 1037297"/>
                  <a:gd name="connsiteY124" fmla="*/ 432169 h 838042"/>
                  <a:gd name="connsiteX125" fmla="*/ 658202 w 1037297"/>
                  <a:gd name="connsiteY125" fmla="*/ 426454 h 838042"/>
                  <a:gd name="connsiteX126" fmla="*/ 663917 w 1037297"/>
                  <a:gd name="connsiteY126" fmla="*/ 424549 h 838042"/>
                  <a:gd name="connsiteX127" fmla="*/ 673442 w 1037297"/>
                  <a:gd name="connsiteY127" fmla="*/ 413119 h 838042"/>
                  <a:gd name="connsiteX128" fmla="*/ 726782 w 1037297"/>
                  <a:gd name="connsiteY128" fmla="*/ 405499 h 838042"/>
                  <a:gd name="connsiteX129" fmla="*/ 844892 w 1037297"/>
                  <a:gd name="connsiteY129" fmla="*/ 407404 h 838042"/>
                  <a:gd name="connsiteX130" fmla="*/ 873467 w 1037297"/>
                  <a:gd name="connsiteY130" fmla="*/ 409309 h 838042"/>
                  <a:gd name="connsiteX131" fmla="*/ 902042 w 1037297"/>
                  <a:gd name="connsiteY131" fmla="*/ 415024 h 838042"/>
                  <a:gd name="connsiteX132" fmla="*/ 924902 w 1037297"/>
                  <a:gd name="connsiteY132" fmla="*/ 418834 h 838042"/>
                  <a:gd name="connsiteX133" fmla="*/ 953477 w 1037297"/>
                  <a:gd name="connsiteY133" fmla="*/ 424549 h 838042"/>
                  <a:gd name="connsiteX134" fmla="*/ 959192 w 1037297"/>
                  <a:gd name="connsiteY134" fmla="*/ 424549 h 838042"/>
                  <a:gd name="connsiteX135" fmla="*/ 1004912 w 1037297"/>
                  <a:gd name="connsiteY135" fmla="*/ 422644 h 838042"/>
                  <a:gd name="connsiteX136" fmla="*/ 1033487 w 1037297"/>
                  <a:gd name="connsiteY136" fmla="*/ 415024 h 838042"/>
                  <a:gd name="connsiteX137" fmla="*/ 1037297 w 1037297"/>
                  <a:gd name="connsiteY137" fmla="*/ 409309 h 838042"/>
                  <a:gd name="connsiteX138" fmla="*/ 1035392 w 1037297"/>
                  <a:gd name="connsiteY138" fmla="*/ 390259 h 838042"/>
                  <a:gd name="connsiteX139" fmla="*/ 1029677 w 1037297"/>
                  <a:gd name="connsiteY139" fmla="*/ 386449 h 838042"/>
                  <a:gd name="connsiteX140" fmla="*/ 1014437 w 1037297"/>
                  <a:gd name="connsiteY140" fmla="*/ 384544 h 838042"/>
                  <a:gd name="connsiteX141" fmla="*/ 1008722 w 1037297"/>
                  <a:gd name="connsiteY141" fmla="*/ 382639 h 838042"/>
                  <a:gd name="connsiteX142" fmla="*/ 1001102 w 1037297"/>
                  <a:gd name="connsiteY142" fmla="*/ 380734 h 838042"/>
                  <a:gd name="connsiteX143" fmla="*/ 989672 w 1037297"/>
                  <a:gd name="connsiteY143" fmla="*/ 373114 h 838042"/>
                  <a:gd name="connsiteX144" fmla="*/ 978242 w 1037297"/>
                  <a:gd name="connsiteY144" fmla="*/ 369304 h 838042"/>
                  <a:gd name="connsiteX145" fmla="*/ 972527 w 1037297"/>
                  <a:gd name="connsiteY145" fmla="*/ 367399 h 838042"/>
                  <a:gd name="connsiteX146" fmla="*/ 964907 w 1037297"/>
                  <a:gd name="connsiteY146" fmla="*/ 365494 h 838042"/>
                  <a:gd name="connsiteX147" fmla="*/ 959192 w 1037297"/>
                  <a:gd name="connsiteY147" fmla="*/ 363589 h 838042"/>
                  <a:gd name="connsiteX148" fmla="*/ 938237 w 1037297"/>
                  <a:gd name="connsiteY148" fmla="*/ 357874 h 838042"/>
                  <a:gd name="connsiteX149" fmla="*/ 932522 w 1037297"/>
                  <a:gd name="connsiteY149" fmla="*/ 355969 h 838042"/>
                  <a:gd name="connsiteX150" fmla="*/ 827747 w 1037297"/>
                  <a:gd name="connsiteY150" fmla="*/ 357874 h 838042"/>
                  <a:gd name="connsiteX151" fmla="*/ 822032 w 1037297"/>
                  <a:gd name="connsiteY151" fmla="*/ 359779 h 838042"/>
                  <a:gd name="connsiteX152" fmla="*/ 732497 w 1037297"/>
                  <a:gd name="connsiteY152" fmla="*/ 361684 h 838042"/>
                  <a:gd name="connsiteX153" fmla="*/ 719162 w 1037297"/>
                  <a:gd name="connsiteY153" fmla="*/ 365494 h 838042"/>
                  <a:gd name="connsiteX154" fmla="*/ 698207 w 1037297"/>
                  <a:gd name="connsiteY154" fmla="*/ 367399 h 838042"/>
                  <a:gd name="connsiteX155" fmla="*/ 671537 w 1037297"/>
                  <a:gd name="connsiteY155" fmla="*/ 369304 h 838042"/>
                  <a:gd name="connsiteX156" fmla="*/ 671537 w 1037297"/>
                  <a:gd name="connsiteY156" fmla="*/ 369304 h 838042"/>
                  <a:gd name="connsiteX157" fmla="*/ 648677 w 1037297"/>
                  <a:gd name="connsiteY157" fmla="*/ 373114 h 838042"/>
                  <a:gd name="connsiteX158" fmla="*/ 644867 w 1037297"/>
                  <a:gd name="connsiteY158" fmla="*/ 361684 h 838042"/>
                  <a:gd name="connsiteX159" fmla="*/ 642962 w 1037297"/>
                  <a:gd name="connsiteY159" fmla="*/ 355969 h 838042"/>
                  <a:gd name="connsiteX160" fmla="*/ 644867 w 1037297"/>
                  <a:gd name="connsiteY160" fmla="*/ 338824 h 838042"/>
                  <a:gd name="connsiteX161" fmla="*/ 646772 w 1037297"/>
                  <a:gd name="connsiteY161" fmla="*/ 333109 h 838042"/>
                  <a:gd name="connsiteX162" fmla="*/ 663917 w 1037297"/>
                  <a:gd name="connsiteY162" fmla="*/ 323584 h 838042"/>
                  <a:gd name="connsiteX163" fmla="*/ 675347 w 1037297"/>
                  <a:gd name="connsiteY163" fmla="*/ 315964 h 838042"/>
                  <a:gd name="connsiteX164" fmla="*/ 677252 w 1037297"/>
                  <a:gd name="connsiteY164" fmla="*/ 310249 h 838042"/>
                  <a:gd name="connsiteX165" fmla="*/ 682967 w 1037297"/>
                  <a:gd name="connsiteY165" fmla="*/ 308344 h 838042"/>
                  <a:gd name="connsiteX166" fmla="*/ 688682 w 1037297"/>
                  <a:gd name="connsiteY166" fmla="*/ 304534 h 838042"/>
                  <a:gd name="connsiteX167" fmla="*/ 698207 w 1037297"/>
                  <a:gd name="connsiteY167" fmla="*/ 295009 h 838042"/>
                  <a:gd name="connsiteX168" fmla="*/ 707732 w 1037297"/>
                  <a:gd name="connsiteY168" fmla="*/ 283579 h 838042"/>
                  <a:gd name="connsiteX169" fmla="*/ 719162 w 1037297"/>
                  <a:gd name="connsiteY169" fmla="*/ 275959 h 838042"/>
                  <a:gd name="connsiteX170" fmla="*/ 734402 w 1037297"/>
                  <a:gd name="connsiteY170" fmla="*/ 262624 h 838042"/>
                  <a:gd name="connsiteX171" fmla="*/ 743927 w 1037297"/>
                  <a:gd name="connsiteY171" fmla="*/ 251194 h 838042"/>
                  <a:gd name="connsiteX172" fmla="*/ 755357 w 1037297"/>
                  <a:gd name="connsiteY172" fmla="*/ 241669 h 838042"/>
                  <a:gd name="connsiteX173" fmla="*/ 761072 w 1037297"/>
                  <a:gd name="connsiteY173" fmla="*/ 230239 h 838042"/>
                  <a:gd name="connsiteX174" fmla="*/ 762977 w 1037297"/>
                  <a:gd name="connsiteY174" fmla="*/ 224524 h 838042"/>
                  <a:gd name="connsiteX175" fmla="*/ 768692 w 1037297"/>
                  <a:gd name="connsiteY175" fmla="*/ 213094 h 838042"/>
                  <a:gd name="connsiteX176" fmla="*/ 766787 w 1037297"/>
                  <a:gd name="connsiteY176" fmla="*/ 197854 h 838042"/>
                  <a:gd name="connsiteX177" fmla="*/ 761072 w 1037297"/>
                  <a:gd name="connsiteY177" fmla="*/ 195949 h 838042"/>
                  <a:gd name="connsiteX178" fmla="*/ 740117 w 1037297"/>
                  <a:gd name="connsiteY178" fmla="*/ 197854 h 838042"/>
                  <a:gd name="connsiteX179" fmla="*/ 734402 w 1037297"/>
                  <a:gd name="connsiteY179" fmla="*/ 201664 h 838042"/>
                  <a:gd name="connsiteX180" fmla="*/ 722972 w 1037297"/>
                  <a:gd name="connsiteY180" fmla="*/ 205474 h 838042"/>
                  <a:gd name="connsiteX181" fmla="*/ 719162 w 1037297"/>
                  <a:gd name="connsiteY181" fmla="*/ 211189 h 838042"/>
                  <a:gd name="connsiteX182" fmla="*/ 713447 w 1037297"/>
                  <a:gd name="connsiteY182" fmla="*/ 213094 h 838042"/>
                  <a:gd name="connsiteX183" fmla="*/ 707732 w 1037297"/>
                  <a:gd name="connsiteY183" fmla="*/ 216904 h 838042"/>
                  <a:gd name="connsiteX184" fmla="*/ 702017 w 1037297"/>
                  <a:gd name="connsiteY184" fmla="*/ 222619 h 838042"/>
                  <a:gd name="connsiteX185" fmla="*/ 694397 w 1037297"/>
                  <a:gd name="connsiteY185" fmla="*/ 226429 h 838042"/>
                  <a:gd name="connsiteX186" fmla="*/ 652487 w 1037297"/>
                  <a:gd name="connsiteY186" fmla="*/ 255004 h 838042"/>
                  <a:gd name="connsiteX187" fmla="*/ 639152 w 1037297"/>
                  <a:gd name="connsiteY187" fmla="*/ 266434 h 838042"/>
                  <a:gd name="connsiteX188" fmla="*/ 629627 w 1037297"/>
                  <a:gd name="connsiteY188" fmla="*/ 283579 h 838042"/>
                  <a:gd name="connsiteX189" fmla="*/ 604862 w 1037297"/>
                  <a:gd name="connsiteY189" fmla="*/ 289294 h 838042"/>
                  <a:gd name="connsiteX190" fmla="*/ 591527 w 1037297"/>
                  <a:gd name="connsiteY190" fmla="*/ 293104 h 838042"/>
                  <a:gd name="connsiteX191" fmla="*/ 576287 w 1037297"/>
                  <a:gd name="connsiteY191" fmla="*/ 291199 h 838042"/>
                  <a:gd name="connsiteX192" fmla="*/ 564857 w 1037297"/>
                  <a:gd name="connsiteY192" fmla="*/ 287389 h 838042"/>
                  <a:gd name="connsiteX193" fmla="*/ 553427 w 1037297"/>
                  <a:gd name="connsiteY193" fmla="*/ 283579 h 838042"/>
                  <a:gd name="connsiteX194" fmla="*/ 541997 w 1037297"/>
                  <a:gd name="connsiteY194" fmla="*/ 279769 h 838042"/>
                  <a:gd name="connsiteX195" fmla="*/ 536282 w 1037297"/>
                  <a:gd name="connsiteY195" fmla="*/ 277864 h 838042"/>
                  <a:gd name="connsiteX196" fmla="*/ 530567 w 1037297"/>
                  <a:gd name="connsiteY196" fmla="*/ 274054 h 838042"/>
                  <a:gd name="connsiteX197" fmla="*/ 519137 w 1037297"/>
                  <a:gd name="connsiteY197" fmla="*/ 268339 h 838042"/>
                  <a:gd name="connsiteX198" fmla="*/ 511517 w 1037297"/>
                  <a:gd name="connsiteY198" fmla="*/ 256909 h 838042"/>
                  <a:gd name="connsiteX199" fmla="*/ 507707 w 1037297"/>
                  <a:gd name="connsiteY199" fmla="*/ 235954 h 838042"/>
                  <a:gd name="connsiteX200" fmla="*/ 509612 w 1037297"/>
                  <a:gd name="connsiteY200" fmla="*/ 171184 h 838042"/>
                  <a:gd name="connsiteX201" fmla="*/ 508314 w 1037297"/>
                  <a:gd name="connsiteY201" fmla="*/ 73485 h 838042"/>
                  <a:gd name="connsiteX202" fmla="*/ 454116 w 1037297"/>
                  <a:gd name="connsiteY202" fmla="*/ 11248 h 838042"/>
                  <a:gd name="connsiteX203" fmla="*/ 435401 w 1037297"/>
                  <a:gd name="connsiteY203" fmla="*/ 68523 h 838042"/>
                  <a:gd name="connsiteX204" fmla="*/ 427697 w 1037297"/>
                  <a:gd name="connsiteY204" fmla="*/ 137103 h 838042"/>
                  <a:gd name="connsiteX205" fmla="*/ 420077 w 1037297"/>
                  <a:gd name="connsiteY205" fmla="*/ 169279 h 838042"/>
                  <a:gd name="connsiteX206" fmla="*/ 416267 w 1037297"/>
                  <a:gd name="connsiteY206" fmla="*/ 186424 h 838042"/>
                  <a:gd name="connsiteX207" fmla="*/ 420077 w 1037297"/>
                  <a:gd name="connsiteY207" fmla="*/ 207379 h 838042"/>
                  <a:gd name="connsiteX208" fmla="*/ 423887 w 1037297"/>
                  <a:gd name="connsiteY208" fmla="*/ 213094 h 838042"/>
                  <a:gd name="connsiteX209" fmla="*/ 427697 w 1037297"/>
                  <a:gd name="connsiteY209" fmla="*/ 224524 h 838042"/>
                  <a:gd name="connsiteX210" fmla="*/ 425792 w 1037297"/>
                  <a:gd name="connsiteY210" fmla="*/ 251194 h 838042"/>
                  <a:gd name="connsiteX211" fmla="*/ 420077 w 1037297"/>
                  <a:gd name="connsiteY211" fmla="*/ 253099 h 838042"/>
                  <a:gd name="connsiteX212" fmla="*/ 414362 w 1037297"/>
                  <a:gd name="connsiteY212" fmla="*/ 256909 h 838042"/>
                  <a:gd name="connsiteX213" fmla="*/ 423887 w 1037297"/>
                  <a:gd name="connsiteY213" fmla="*/ 253099 h 838042"/>
                  <a:gd name="connsiteX0" fmla="*/ 423887 w 1037297"/>
                  <a:gd name="connsiteY0" fmla="*/ 253099 h 838042"/>
                  <a:gd name="connsiteX1" fmla="*/ 423887 w 1037297"/>
                  <a:gd name="connsiteY1" fmla="*/ 253099 h 838042"/>
                  <a:gd name="connsiteX2" fmla="*/ 397217 w 1037297"/>
                  <a:gd name="connsiteY2" fmla="*/ 262624 h 838042"/>
                  <a:gd name="connsiteX3" fmla="*/ 389597 w 1037297"/>
                  <a:gd name="connsiteY3" fmla="*/ 264529 h 838042"/>
                  <a:gd name="connsiteX4" fmla="*/ 359117 w 1037297"/>
                  <a:gd name="connsiteY4" fmla="*/ 266434 h 838042"/>
                  <a:gd name="connsiteX5" fmla="*/ 353402 w 1037297"/>
                  <a:gd name="connsiteY5" fmla="*/ 270244 h 838042"/>
                  <a:gd name="connsiteX6" fmla="*/ 341972 w 1037297"/>
                  <a:gd name="connsiteY6" fmla="*/ 279769 h 838042"/>
                  <a:gd name="connsiteX7" fmla="*/ 330542 w 1037297"/>
                  <a:gd name="connsiteY7" fmla="*/ 283579 h 838042"/>
                  <a:gd name="connsiteX8" fmla="*/ 315302 w 1037297"/>
                  <a:gd name="connsiteY8" fmla="*/ 289294 h 838042"/>
                  <a:gd name="connsiteX9" fmla="*/ 267677 w 1037297"/>
                  <a:gd name="connsiteY9" fmla="*/ 285484 h 838042"/>
                  <a:gd name="connsiteX10" fmla="*/ 256247 w 1037297"/>
                  <a:gd name="connsiteY10" fmla="*/ 281674 h 838042"/>
                  <a:gd name="connsiteX11" fmla="*/ 244817 w 1037297"/>
                  <a:gd name="connsiteY11" fmla="*/ 277864 h 838042"/>
                  <a:gd name="connsiteX12" fmla="*/ 239102 w 1037297"/>
                  <a:gd name="connsiteY12" fmla="*/ 275959 h 838042"/>
                  <a:gd name="connsiteX13" fmla="*/ 233387 w 1037297"/>
                  <a:gd name="connsiteY13" fmla="*/ 274054 h 838042"/>
                  <a:gd name="connsiteX14" fmla="*/ 221957 w 1037297"/>
                  <a:gd name="connsiteY14" fmla="*/ 272149 h 838042"/>
                  <a:gd name="connsiteX15" fmla="*/ 216242 w 1037297"/>
                  <a:gd name="connsiteY15" fmla="*/ 270244 h 838042"/>
                  <a:gd name="connsiteX16" fmla="*/ 208622 w 1037297"/>
                  <a:gd name="connsiteY16" fmla="*/ 268339 h 838042"/>
                  <a:gd name="connsiteX17" fmla="*/ 197192 w 1037297"/>
                  <a:gd name="connsiteY17" fmla="*/ 264529 h 838042"/>
                  <a:gd name="connsiteX18" fmla="*/ 191477 w 1037297"/>
                  <a:gd name="connsiteY18" fmla="*/ 262624 h 838042"/>
                  <a:gd name="connsiteX19" fmla="*/ 183857 w 1037297"/>
                  <a:gd name="connsiteY19" fmla="*/ 260719 h 838042"/>
                  <a:gd name="connsiteX20" fmla="*/ 172427 w 1037297"/>
                  <a:gd name="connsiteY20" fmla="*/ 255004 h 838042"/>
                  <a:gd name="connsiteX21" fmla="*/ 166712 w 1037297"/>
                  <a:gd name="connsiteY21" fmla="*/ 251194 h 838042"/>
                  <a:gd name="connsiteX22" fmla="*/ 159092 w 1037297"/>
                  <a:gd name="connsiteY22" fmla="*/ 239764 h 838042"/>
                  <a:gd name="connsiteX23" fmla="*/ 147662 w 1037297"/>
                  <a:gd name="connsiteY23" fmla="*/ 235954 h 838042"/>
                  <a:gd name="connsiteX24" fmla="*/ 141947 w 1037297"/>
                  <a:gd name="connsiteY24" fmla="*/ 232144 h 838042"/>
                  <a:gd name="connsiteX25" fmla="*/ 136232 w 1037297"/>
                  <a:gd name="connsiteY25" fmla="*/ 230239 h 838042"/>
                  <a:gd name="connsiteX26" fmla="*/ 119087 w 1037297"/>
                  <a:gd name="connsiteY26" fmla="*/ 226429 h 838042"/>
                  <a:gd name="connsiteX27" fmla="*/ 113372 w 1037297"/>
                  <a:gd name="connsiteY27" fmla="*/ 220714 h 838042"/>
                  <a:gd name="connsiteX28" fmla="*/ 103847 w 1037297"/>
                  <a:gd name="connsiteY28" fmla="*/ 203569 h 838042"/>
                  <a:gd name="connsiteX29" fmla="*/ 86702 w 1037297"/>
                  <a:gd name="connsiteY29" fmla="*/ 195949 h 838042"/>
                  <a:gd name="connsiteX30" fmla="*/ 80987 w 1037297"/>
                  <a:gd name="connsiteY30" fmla="*/ 194044 h 838042"/>
                  <a:gd name="connsiteX31" fmla="*/ 61937 w 1037297"/>
                  <a:gd name="connsiteY31" fmla="*/ 197854 h 838042"/>
                  <a:gd name="connsiteX32" fmla="*/ 56222 w 1037297"/>
                  <a:gd name="connsiteY32" fmla="*/ 201664 h 838042"/>
                  <a:gd name="connsiteX33" fmla="*/ 52412 w 1037297"/>
                  <a:gd name="connsiteY33" fmla="*/ 207379 h 838042"/>
                  <a:gd name="connsiteX34" fmla="*/ 48602 w 1037297"/>
                  <a:gd name="connsiteY34" fmla="*/ 218809 h 838042"/>
                  <a:gd name="connsiteX35" fmla="*/ 52412 w 1037297"/>
                  <a:gd name="connsiteY35" fmla="*/ 256909 h 838042"/>
                  <a:gd name="connsiteX36" fmla="*/ 56222 w 1037297"/>
                  <a:gd name="connsiteY36" fmla="*/ 262624 h 838042"/>
                  <a:gd name="connsiteX37" fmla="*/ 61937 w 1037297"/>
                  <a:gd name="connsiteY37" fmla="*/ 266434 h 838042"/>
                  <a:gd name="connsiteX38" fmla="*/ 65747 w 1037297"/>
                  <a:gd name="connsiteY38" fmla="*/ 272149 h 838042"/>
                  <a:gd name="connsiteX39" fmla="*/ 82892 w 1037297"/>
                  <a:gd name="connsiteY39" fmla="*/ 281674 h 838042"/>
                  <a:gd name="connsiteX40" fmla="*/ 105752 w 1037297"/>
                  <a:gd name="connsiteY40" fmla="*/ 283579 h 838042"/>
                  <a:gd name="connsiteX41" fmla="*/ 126707 w 1037297"/>
                  <a:gd name="connsiteY41" fmla="*/ 289294 h 838042"/>
                  <a:gd name="connsiteX42" fmla="*/ 132422 w 1037297"/>
                  <a:gd name="connsiteY42" fmla="*/ 291199 h 838042"/>
                  <a:gd name="connsiteX43" fmla="*/ 138137 w 1037297"/>
                  <a:gd name="connsiteY43" fmla="*/ 296914 h 838042"/>
                  <a:gd name="connsiteX44" fmla="*/ 145757 w 1037297"/>
                  <a:gd name="connsiteY44" fmla="*/ 298819 h 838042"/>
                  <a:gd name="connsiteX45" fmla="*/ 168617 w 1037297"/>
                  <a:gd name="connsiteY45" fmla="*/ 302629 h 838042"/>
                  <a:gd name="connsiteX46" fmla="*/ 193382 w 1037297"/>
                  <a:gd name="connsiteY46" fmla="*/ 308344 h 838042"/>
                  <a:gd name="connsiteX47" fmla="*/ 210527 w 1037297"/>
                  <a:gd name="connsiteY47" fmla="*/ 314059 h 838042"/>
                  <a:gd name="connsiteX48" fmla="*/ 216242 w 1037297"/>
                  <a:gd name="connsiteY48" fmla="*/ 315964 h 838042"/>
                  <a:gd name="connsiteX49" fmla="*/ 231482 w 1037297"/>
                  <a:gd name="connsiteY49" fmla="*/ 319774 h 838042"/>
                  <a:gd name="connsiteX50" fmla="*/ 250532 w 1037297"/>
                  <a:gd name="connsiteY50" fmla="*/ 325489 h 838042"/>
                  <a:gd name="connsiteX51" fmla="*/ 256247 w 1037297"/>
                  <a:gd name="connsiteY51" fmla="*/ 329299 h 838042"/>
                  <a:gd name="connsiteX52" fmla="*/ 269582 w 1037297"/>
                  <a:gd name="connsiteY52" fmla="*/ 344539 h 838042"/>
                  <a:gd name="connsiteX53" fmla="*/ 275297 w 1037297"/>
                  <a:gd name="connsiteY53" fmla="*/ 363589 h 838042"/>
                  <a:gd name="connsiteX54" fmla="*/ 277202 w 1037297"/>
                  <a:gd name="connsiteY54" fmla="*/ 369304 h 838042"/>
                  <a:gd name="connsiteX55" fmla="*/ 279107 w 1037297"/>
                  <a:gd name="connsiteY55" fmla="*/ 375019 h 838042"/>
                  <a:gd name="connsiteX56" fmla="*/ 281012 w 1037297"/>
                  <a:gd name="connsiteY56" fmla="*/ 399784 h 838042"/>
                  <a:gd name="connsiteX57" fmla="*/ 282917 w 1037297"/>
                  <a:gd name="connsiteY57" fmla="*/ 405499 h 838042"/>
                  <a:gd name="connsiteX58" fmla="*/ 281012 w 1037297"/>
                  <a:gd name="connsiteY58" fmla="*/ 424549 h 838042"/>
                  <a:gd name="connsiteX59" fmla="*/ 279107 w 1037297"/>
                  <a:gd name="connsiteY59" fmla="*/ 434074 h 838042"/>
                  <a:gd name="connsiteX60" fmla="*/ 265772 w 1037297"/>
                  <a:gd name="connsiteY60" fmla="*/ 447409 h 838042"/>
                  <a:gd name="connsiteX61" fmla="*/ 254342 w 1037297"/>
                  <a:gd name="connsiteY61" fmla="*/ 455029 h 838042"/>
                  <a:gd name="connsiteX62" fmla="*/ 242912 w 1037297"/>
                  <a:gd name="connsiteY62" fmla="*/ 458839 h 838042"/>
                  <a:gd name="connsiteX63" fmla="*/ 128612 w 1037297"/>
                  <a:gd name="connsiteY63" fmla="*/ 458839 h 838042"/>
                  <a:gd name="connsiteX64" fmla="*/ 122897 w 1037297"/>
                  <a:gd name="connsiteY64" fmla="*/ 460744 h 838042"/>
                  <a:gd name="connsiteX65" fmla="*/ 107657 w 1037297"/>
                  <a:gd name="connsiteY65" fmla="*/ 462649 h 838042"/>
                  <a:gd name="connsiteX66" fmla="*/ 90512 w 1037297"/>
                  <a:gd name="connsiteY66" fmla="*/ 468364 h 838042"/>
                  <a:gd name="connsiteX67" fmla="*/ 84797 w 1037297"/>
                  <a:gd name="connsiteY67" fmla="*/ 470269 h 838042"/>
                  <a:gd name="connsiteX68" fmla="*/ 79082 w 1037297"/>
                  <a:gd name="connsiteY68" fmla="*/ 474079 h 838042"/>
                  <a:gd name="connsiteX69" fmla="*/ 67652 w 1037297"/>
                  <a:gd name="connsiteY69" fmla="*/ 475984 h 838042"/>
                  <a:gd name="connsiteX70" fmla="*/ 29552 w 1037297"/>
                  <a:gd name="connsiteY70" fmla="*/ 477889 h 838042"/>
                  <a:gd name="connsiteX71" fmla="*/ 18122 w 1037297"/>
                  <a:gd name="connsiteY71" fmla="*/ 483604 h 838042"/>
                  <a:gd name="connsiteX72" fmla="*/ 8597 w 1037297"/>
                  <a:gd name="connsiteY72" fmla="*/ 493129 h 838042"/>
                  <a:gd name="connsiteX73" fmla="*/ 6692 w 1037297"/>
                  <a:gd name="connsiteY73" fmla="*/ 498844 h 838042"/>
                  <a:gd name="connsiteX74" fmla="*/ 2882 w 1037297"/>
                  <a:gd name="connsiteY74" fmla="*/ 504559 h 838042"/>
                  <a:gd name="connsiteX75" fmla="*/ 14312 w 1037297"/>
                  <a:gd name="connsiteY75" fmla="*/ 540754 h 838042"/>
                  <a:gd name="connsiteX76" fmla="*/ 147662 w 1037297"/>
                  <a:gd name="connsiteY76" fmla="*/ 540754 h 838042"/>
                  <a:gd name="connsiteX77" fmla="*/ 155282 w 1037297"/>
                  <a:gd name="connsiteY77" fmla="*/ 538849 h 838042"/>
                  <a:gd name="connsiteX78" fmla="*/ 305777 w 1037297"/>
                  <a:gd name="connsiteY78" fmla="*/ 533134 h 838042"/>
                  <a:gd name="connsiteX79" fmla="*/ 321017 w 1037297"/>
                  <a:gd name="connsiteY79" fmla="*/ 540754 h 838042"/>
                  <a:gd name="connsiteX80" fmla="*/ 332447 w 1037297"/>
                  <a:gd name="connsiteY80" fmla="*/ 546469 h 838042"/>
                  <a:gd name="connsiteX81" fmla="*/ 336257 w 1037297"/>
                  <a:gd name="connsiteY81" fmla="*/ 552184 h 838042"/>
                  <a:gd name="connsiteX82" fmla="*/ 341972 w 1037297"/>
                  <a:gd name="connsiteY82" fmla="*/ 554089 h 838042"/>
                  <a:gd name="connsiteX83" fmla="*/ 353402 w 1037297"/>
                  <a:gd name="connsiteY83" fmla="*/ 561709 h 838042"/>
                  <a:gd name="connsiteX84" fmla="*/ 359117 w 1037297"/>
                  <a:gd name="connsiteY84" fmla="*/ 565519 h 838042"/>
                  <a:gd name="connsiteX85" fmla="*/ 362927 w 1037297"/>
                  <a:gd name="connsiteY85" fmla="*/ 571234 h 838042"/>
                  <a:gd name="connsiteX86" fmla="*/ 368642 w 1037297"/>
                  <a:gd name="connsiteY86" fmla="*/ 582664 h 838042"/>
                  <a:gd name="connsiteX87" fmla="*/ 364832 w 1037297"/>
                  <a:gd name="connsiteY87" fmla="*/ 609334 h 838042"/>
                  <a:gd name="connsiteX88" fmla="*/ 361022 w 1037297"/>
                  <a:gd name="connsiteY88" fmla="*/ 615049 h 838042"/>
                  <a:gd name="connsiteX89" fmla="*/ 359117 w 1037297"/>
                  <a:gd name="connsiteY89" fmla="*/ 620764 h 838042"/>
                  <a:gd name="connsiteX90" fmla="*/ 355307 w 1037297"/>
                  <a:gd name="connsiteY90" fmla="*/ 626479 h 838042"/>
                  <a:gd name="connsiteX91" fmla="*/ 353402 w 1037297"/>
                  <a:gd name="connsiteY91" fmla="*/ 632194 h 838042"/>
                  <a:gd name="connsiteX92" fmla="*/ 349592 w 1037297"/>
                  <a:gd name="connsiteY92" fmla="*/ 637909 h 838042"/>
                  <a:gd name="connsiteX93" fmla="*/ 332447 w 1037297"/>
                  <a:gd name="connsiteY93" fmla="*/ 704584 h 838042"/>
                  <a:gd name="connsiteX94" fmla="*/ 330542 w 1037297"/>
                  <a:gd name="connsiteY94" fmla="*/ 756019 h 838042"/>
                  <a:gd name="connsiteX95" fmla="*/ 332447 w 1037297"/>
                  <a:gd name="connsiteY95" fmla="*/ 780784 h 838042"/>
                  <a:gd name="connsiteX96" fmla="*/ 334352 w 1037297"/>
                  <a:gd name="connsiteY96" fmla="*/ 786499 h 838042"/>
                  <a:gd name="connsiteX97" fmla="*/ 338162 w 1037297"/>
                  <a:gd name="connsiteY97" fmla="*/ 790309 h 838042"/>
                  <a:gd name="connsiteX98" fmla="*/ 366737 w 1037297"/>
                  <a:gd name="connsiteY98" fmla="*/ 836029 h 838042"/>
                  <a:gd name="connsiteX99" fmla="*/ 389597 w 1037297"/>
                  <a:gd name="connsiteY99" fmla="*/ 837934 h 838042"/>
                  <a:gd name="connsiteX100" fmla="*/ 397407 w 1037297"/>
                  <a:gd name="connsiteY100" fmla="*/ 833530 h 838042"/>
                  <a:gd name="connsiteX101" fmla="*/ 402932 w 1037297"/>
                  <a:gd name="connsiteY101" fmla="*/ 784594 h 838042"/>
                  <a:gd name="connsiteX102" fmla="*/ 406742 w 1037297"/>
                  <a:gd name="connsiteY102" fmla="*/ 727444 h 838042"/>
                  <a:gd name="connsiteX103" fmla="*/ 423887 w 1037297"/>
                  <a:gd name="connsiteY103" fmla="*/ 672199 h 838042"/>
                  <a:gd name="connsiteX104" fmla="*/ 429602 w 1037297"/>
                  <a:gd name="connsiteY104" fmla="*/ 658864 h 838042"/>
                  <a:gd name="connsiteX105" fmla="*/ 444084 w 1037297"/>
                  <a:gd name="connsiteY105" fmla="*/ 626947 h 838042"/>
                  <a:gd name="connsiteX106" fmla="*/ 464289 w 1037297"/>
                  <a:gd name="connsiteY106" fmla="*/ 600072 h 838042"/>
                  <a:gd name="connsiteX107" fmla="*/ 501506 w 1037297"/>
                  <a:gd name="connsiteY107" fmla="*/ 563011 h 838042"/>
                  <a:gd name="connsiteX108" fmla="*/ 605887 w 1037297"/>
                  <a:gd name="connsiteY108" fmla="*/ 563755 h 838042"/>
                  <a:gd name="connsiteX109" fmla="*/ 722972 w 1037297"/>
                  <a:gd name="connsiteY109" fmla="*/ 639814 h 838042"/>
                  <a:gd name="connsiteX110" fmla="*/ 780122 w 1037297"/>
                  <a:gd name="connsiteY110" fmla="*/ 656959 h 838042"/>
                  <a:gd name="connsiteX111" fmla="*/ 791552 w 1037297"/>
                  <a:gd name="connsiteY111" fmla="*/ 651244 h 838042"/>
                  <a:gd name="connsiteX112" fmla="*/ 797267 w 1037297"/>
                  <a:gd name="connsiteY112" fmla="*/ 649339 h 838042"/>
                  <a:gd name="connsiteX113" fmla="*/ 804887 w 1037297"/>
                  <a:gd name="connsiteY113" fmla="*/ 632194 h 838042"/>
                  <a:gd name="connsiteX114" fmla="*/ 802982 w 1037297"/>
                  <a:gd name="connsiteY114" fmla="*/ 607429 h 838042"/>
                  <a:gd name="connsiteX115" fmla="*/ 801077 w 1037297"/>
                  <a:gd name="connsiteY115" fmla="*/ 601714 h 838042"/>
                  <a:gd name="connsiteX116" fmla="*/ 799172 w 1037297"/>
                  <a:gd name="connsiteY116" fmla="*/ 594094 h 838042"/>
                  <a:gd name="connsiteX117" fmla="*/ 785837 w 1037297"/>
                  <a:gd name="connsiteY117" fmla="*/ 576949 h 838042"/>
                  <a:gd name="connsiteX118" fmla="*/ 776312 w 1037297"/>
                  <a:gd name="connsiteY118" fmla="*/ 571234 h 838042"/>
                  <a:gd name="connsiteX119" fmla="*/ 650582 w 1037297"/>
                  <a:gd name="connsiteY119" fmla="*/ 479794 h 838042"/>
                  <a:gd name="connsiteX120" fmla="*/ 646772 w 1037297"/>
                  <a:gd name="connsiteY120" fmla="*/ 462649 h 838042"/>
                  <a:gd name="connsiteX121" fmla="*/ 648677 w 1037297"/>
                  <a:gd name="connsiteY121" fmla="*/ 455029 h 838042"/>
                  <a:gd name="connsiteX122" fmla="*/ 652487 w 1037297"/>
                  <a:gd name="connsiteY122" fmla="*/ 437884 h 838042"/>
                  <a:gd name="connsiteX123" fmla="*/ 656297 w 1037297"/>
                  <a:gd name="connsiteY123" fmla="*/ 432169 h 838042"/>
                  <a:gd name="connsiteX124" fmla="*/ 658202 w 1037297"/>
                  <a:gd name="connsiteY124" fmla="*/ 426454 h 838042"/>
                  <a:gd name="connsiteX125" fmla="*/ 663917 w 1037297"/>
                  <a:gd name="connsiteY125" fmla="*/ 424549 h 838042"/>
                  <a:gd name="connsiteX126" fmla="*/ 673442 w 1037297"/>
                  <a:gd name="connsiteY126" fmla="*/ 413119 h 838042"/>
                  <a:gd name="connsiteX127" fmla="*/ 726782 w 1037297"/>
                  <a:gd name="connsiteY127" fmla="*/ 405499 h 838042"/>
                  <a:gd name="connsiteX128" fmla="*/ 844892 w 1037297"/>
                  <a:gd name="connsiteY128" fmla="*/ 407404 h 838042"/>
                  <a:gd name="connsiteX129" fmla="*/ 873467 w 1037297"/>
                  <a:gd name="connsiteY129" fmla="*/ 409309 h 838042"/>
                  <a:gd name="connsiteX130" fmla="*/ 902042 w 1037297"/>
                  <a:gd name="connsiteY130" fmla="*/ 415024 h 838042"/>
                  <a:gd name="connsiteX131" fmla="*/ 924902 w 1037297"/>
                  <a:gd name="connsiteY131" fmla="*/ 418834 h 838042"/>
                  <a:gd name="connsiteX132" fmla="*/ 953477 w 1037297"/>
                  <a:gd name="connsiteY132" fmla="*/ 424549 h 838042"/>
                  <a:gd name="connsiteX133" fmla="*/ 959192 w 1037297"/>
                  <a:gd name="connsiteY133" fmla="*/ 424549 h 838042"/>
                  <a:gd name="connsiteX134" fmla="*/ 1004912 w 1037297"/>
                  <a:gd name="connsiteY134" fmla="*/ 422644 h 838042"/>
                  <a:gd name="connsiteX135" fmla="*/ 1033487 w 1037297"/>
                  <a:gd name="connsiteY135" fmla="*/ 415024 h 838042"/>
                  <a:gd name="connsiteX136" fmla="*/ 1037297 w 1037297"/>
                  <a:gd name="connsiteY136" fmla="*/ 409309 h 838042"/>
                  <a:gd name="connsiteX137" fmla="*/ 1035392 w 1037297"/>
                  <a:gd name="connsiteY137" fmla="*/ 390259 h 838042"/>
                  <a:gd name="connsiteX138" fmla="*/ 1029677 w 1037297"/>
                  <a:gd name="connsiteY138" fmla="*/ 386449 h 838042"/>
                  <a:gd name="connsiteX139" fmla="*/ 1014437 w 1037297"/>
                  <a:gd name="connsiteY139" fmla="*/ 384544 h 838042"/>
                  <a:gd name="connsiteX140" fmla="*/ 1008722 w 1037297"/>
                  <a:gd name="connsiteY140" fmla="*/ 382639 h 838042"/>
                  <a:gd name="connsiteX141" fmla="*/ 1001102 w 1037297"/>
                  <a:gd name="connsiteY141" fmla="*/ 380734 h 838042"/>
                  <a:gd name="connsiteX142" fmla="*/ 989672 w 1037297"/>
                  <a:gd name="connsiteY142" fmla="*/ 373114 h 838042"/>
                  <a:gd name="connsiteX143" fmla="*/ 978242 w 1037297"/>
                  <a:gd name="connsiteY143" fmla="*/ 369304 h 838042"/>
                  <a:gd name="connsiteX144" fmla="*/ 972527 w 1037297"/>
                  <a:gd name="connsiteY144" fmla="*/ 367399 h 838042"/>
                  <a:gd name="connsiteX145" fmla="*/ 964907 w 1037297"/>
                  <a:gd name="connsiteY145" fmla="*/ 365494 h 838042"/>
                  <a:gd name="connsiteX146" fmla="*/ 959192 w 1037297"/>
                  <a:gd name="connsiteY146" fmla="*/ 363589 h 838042"/>
                  <a:gd name="connsiteX147" fmla="*/ 938237 w 1037297"/>
                  <a:gd name="connsiteY147" fmla="*/ 357874 h 838042"/>
                  <a:gd name="connsiteX148" fmla="*/ 932522 w 1037297"/>
                  <a:gd name="connsiteY148" fmla="*/ 355969 h 838042"/>
                  <a:gd name="connsiteX149" fmla="*/ 827747 w 1037297"/>
                  <a:gd name="connsiteY149" fmla="*/ 357874 h 838042"/>
                  <a:gd name="connsiteX150" fmla="*/ 822032 w 1037297"/>
                  <a:gd name="connsiteY150" fmla="*/ 359779 h 838042"/>
                  <a:gd name="connsiteX151" fmla="*/ 732497 w 1037297"/>
                  <a:gd name="connsiteY151" fmla="*/ 361684 h 838042"/>
                  <a:gd name="connsiteX152" fmla="*/ 719162 w 1037297"/>
                  <a:gd name="connsiteY152" fmla="*/ 365494 h 838042"/>
                  <a:gd name="connsiteX153" fmla="*/ 698207 w 1037297"/>
                  <a:gd name="connsiteY153" fmla="*/ 367399 h 838042"/>
                  <a:gd name="connsiteX154" fmla="*/ 671537 w 1037297"/>
                  <a:gd name="connsiteY154" fmla="*/ 369304 h 838042"/>
                  <a:gd name="connsiteX155" fmla="*/ 671537 w 1037297"/>
                  <a:gd name="connsiteY155" fmla="*/ 369304 h 838042"/>
                  <a:gd name="connsiteX156" fmla="*/ 648677 w 1037297"/>
                  <a:gd name="connsiteY156" fmla="*/ 373114 h 838042"/>
                  <a:gd name="connsiteX157" fmla="*/ 644867 w 1037297"/>
                  <a:gd name="connsiteY157" fmla="*/ 361684 h 838042"/>
                  <a:gd name="connsiteX158" fmla="*/ 642962 w 1037297"/>
                  <a:gd name="connsiteY158" fmla="*/ 355969 h 838042"/>
                  <a:gd name="connsiteX159" fmla="*/ 644867 w 1037297"/>
                  <a:gd name="connsiteY159" fmla="*/ 338824 h 838042"/>
                  <a:gd name="connsiteX160" fmla="*/ 646772 w 1037297"/>
                  <a:gd name="connsiteY160" fmla="*/ 333109 h 838042"/>
                  <a:gd name="connsiteX161" fmla="*/ 663917 w 1037297"/>
                  <a:gd name="connsiteY161" fmla="*/ 323584 h 838042"/>
                  <a:gd name="connsiteX162" fmla="*/ 675347 w 1037297"/>
                  <a:gd name="connsiteY162" fmla="*/ 315964 h 838042"/>
                  <a:gd name="connsiteX163" fmla="*/ 677252 w 1037297"/>
                  <a:gd name="connsiteY163" fmla="*/ 310249 h 838042"/>
                  <a:gd name="connsiteX164" fmla="*/ 682967 w 1037297"/>
                  <a:gd name="connsiteY164" fmla="*/ 308344 h 838042"/>
                  <a:gd name="connsiteX165" fmla="*/ 688682 w 1037297"/>
                  <a:gd name="connsiteY165" fmla="*/ 304534 h 838042"/>
                  <a:gd name="connsiteX166" fmla="*/ 698207 w 1037297"/>
                  <a:gd name="connsiteY166" fmla="*/ 295009 h 838042"/>
                  <a:gd name="connsiteX167" fmla="*/ 707732 w 1037297"/>
                  <a:gd name="connsiteY167" fmla="*/ 283579 h 838042"/>
                  <a:gd name="connsiteX168" fmla="*/ 719162 w 1037297"/>
                  <a:gd name="connsiteY168" fmla="*/ 275959 h 838042"/>
                  <a:gd name="connsiteX169" fmla="*/ 734402 w 1037297"/>
                  <a:gd name="connsiteY169" fmla="*/ 262624 h 838042"/>
                  <a:gd name="connsiteX170" fmla="*/ 743927 w 1037297"/>
                  <a:gd name="connsiteY170" fmla="*/ 251194 h 838042"/>
                  <a:gd name="connsiteX171" fmla="*/ 755357 w 1037297"/>
                  <a:gd name="connsiteY171" fmla="*/ 241669 h 838042"/>
                  <a:gd name="connsiteX172" fmla="*/ 761072 w 1037297"/>
                  <a:gd name="connsiteY172" fmla="*/ 230239 h 838042"/>
                  <a:gd name="connsiteX173" fmla="*/ 762977 w 1037297"/>
                  <a:gd name="connsiteY173" fmla="*/ 224524 h 838042"/>
                  <a:gd name="connsiteX174" fmla="*/ 768692 w 1037297"/>
                  <a:gd name="connsiteY174" fmla="*/ 213094 h 838042"/>
                  <a:gd name="connsiteX175" fmla="*/ 766787 w 1037297"/>
                  <a:gd name="connsiteY175" fmla="*/ 197854 h 838042"/>
                  <a:gd name="connsiteX176" fmla="*/ 761072 w 1037297"/>
                  <a:gd name="connsiteY176" fmla="*/ 195949 h 838042"/>
                  <a:gd name="connsiteX177" fmla="*/ 740117 w 1037297"/>
                  <a:gd name="connsiteY177" fmla="*/ 197854 h 838042"/>
                  <a:gd name="connsiteX178" fmla="*/ 734402 w 1037297"/>
                  <a:gd name="connsiteY178" fmla="*/ 201664 h 838042"/>
                  <a:gd name="connsiteX179" fmla="*/ 722972 w 1037297"/>
                  <a:gd name="connsiteY179" fmla="*/ 205474 h 838042"/>
                  <a:gd name="connsiteX180" fmla="*/ 719162 w 1037297"/>
                  <a:gd name="connsiteY180" fmla="*/ 211189 h 838042"/>
                  <a:gd name="connsiteX181" fmla="*/ 713447 w 1037297"/>
                  <a:gd name="connsiteY181" fmla="*/ 213094 h 838042"/>
                  <a:gd name="connsiteX182" fmla="*/ 707732 w 1037297"/>
                  <a:gd name="connsiteY182" fmla="*/ 216904 h 838042"/>
                  <a:gd name="connsiteX183" fmla="*/ 702017 w 1037297"/>
                  <a:gd name="connsiteY183" fmla="*/ 222619 h 838042"/>
                  <a:gd name="connsiteX184" fmla="*/ 694397 w 1037297"/>
                  <a:gd name="connsiteY184" fmla="*/ 226429 h 838042"/>
                  <a:gd name="connsiteX185" fmla="*/ 652487 w 1037297"/>
                  <a:gd name="connsiteY185" fmla="*/ 255004 h 838042"/>
                  <a:gd name="connsiteX186" fmla="*/ 639152 w 1037297"/>
                  <a:gd name="connsiteY186" fmla="*/ 266434 h 838042"/>
                  <a:gd name="connsiteX187" fmla="*/ 629627 w 1037297"/>
                  <a:gd name="connsiteY187" fmla="*/ 283579 h 838042"/>
                  <a:gd name="connsiteX188" fmla="*/ 604862 w 1037297"/>
                  <a:gd name="connsiteY188" fmla="*/ 289294 h 838042"/>
                  <a:gd name="connsiteX189" fmla="*/ 591527 w 1037297"/>
                  <a:gd name="connsiteY189" fmla="*/ 293104 h 838042"/>
                  <a:gd name="connsiteX190" fmla="*/ 576287 w 1037297"/>
                  <a:gd name="connsiteY190" fmla="*/ 291199 h 838042"/>
                  <a:gd name="connsiteX191" fmla="*/ 564857 w 1037297"/>
                  <a:gd name="connsiteY191" fmla="*/ 287389 h 838042"/>
                  <a:gd name="connsiteX192" fmla="*/ 553427 w 1037297"/>
                  <a:gd name="connsiteY192" fmla="*/ 283579 h 838042"/>
                  <a:gd name="connsiteX193" fmla="*/ 541997 w 1037297"/>
                  <a:gd name="connsiteY193" fmla="*/ 279769 h 838042"/>
                  <a:gd name="connsiteX194" fmla="*/ 536282 w 1037297"/>
                  <a:gd name="connsiteY194" fmla="*/ 277864 h 838042"/>
                  <a:gd name="connsiteX195" fmla="*/ 530567 w 1037297"/>
                  <a:gd name="connsiteY195" fmla="*/ 274054 h 838042"/>
                  <a:gd name="connsiteX196" fmla="*/ 519137 w 1037297"/>
                  <a:gd name="connsiteY196" fmla="*/ 268339 h 838042"/>
                  <a:gd name="connsiteX197" fmla="*/ 511517 w 1037297"/>
                  <a:gd name="connsiteY197" fmla="*/ 256909 h 838042"/>
                  <a:gd name="connsiteX198" fmla="*/ 507707 w 1037297"/>
                  <a:gd name="connsiteY198" fmla="*/ 235954 h 838042"/>
                  <a:gd name="connsiteX199" fmla="*/ 509612 w 1037297"/>
                  <a:gd name="connsiteY199" fmla="*/ 171184 h 838042"/>
                  <a:gd name="connsiteX200" fmla="*/ 508314 w 1037297"/>
                  <a:gd name="connsiteY200" fmla="*/ 73485 h 838042"/>
                  <a:gd name="connsiteX201" fmla="*/ 454116 w 1037297"/>
                  <a:gd name="connsiteY201" fmla="*/ 11248 h 838042"/>
                  <a:gd name="connsiteX202" fmla="*/ 435401 w 1037297"/>
                  <a:gd name="connsiteY202" fmla="*/ 68523 h 838042"/>
                  <a:gd name="connsiteX203" fmla="*/ 427697 w 1037297"/>
                  <a:gd name="connsiteY203" fmla="*/ 137103 h 838042"/>
                  <a:gd name="connsiteX204" fmla="*/ 420077 w 1037297"/>
                  <a:gd name="connsiteY204" fmla="*/ 169279 h 838042"/>
                  <a:gd name="connsiteX205" fmla="*/ 416267 w 1037297"/>
                  <a:gd name="connsiteY205" fmla="*/ 186424 h 838042"/>
                  <a:gd name="connsiteX206" fmla="*/ 420077 w 1037297"/>
                  <a:gd name="connsiteY206" fmla="*/ 207379 h 838042"/>
                  <a:gd name="connsiteX207" fmla="*/ 423887 w 1037297"/>
                  <a:gd name="connsiteY207" fmla="*/ 213094 h 838042"/>
                  <a:gd name="connsiteX208" fmla="*/ 427697 w 1037297"/>
                  <a:gd name="connsiteY208" fmla="*/ 224524 h 838042"/>
                  <a:gd name="connsiteX209" fmla="*/ 425792 w 1037297"/>
                  <a:gd name="connsiteY209" fmla="*/ 251194 h 838042"/>
                  <a:gd name="connsiteX210" fmla="*/ 420077 w 1037297"/>
                  <a:gd name="connsiteY210" fmla="*/ 253099 h 838042"/>
                  <a:gd name="connsiteX211" fmla="*/ 414362 w 1037297"/>
                  <a:gd name="connsiteY211" fmla="*/ 256909 h 838042"/>
                  <a:gd name="connsiteX212" fmla="*/ 423887 w 1037297"/>
                  <a:gd name="connsiteY212" fmla="*/ 253099 h 838042"/>
                  <a:gd name="connsiteX0" fmla="*/ 423887 w 1037297"/>
                  <a:gd name="connsiteY0" fmla="*/ 253099 h 838042"/>
                  <a:gd name="connsiteX1" fmla="*/ 423887 w 1037297"/>
                  <a:gd name="connsiteY1" fmla="*/ 253099 h 838042"/>
                  <a:gd name="connsiteX2" fmla="*/ 397217 w 1037297"/>
                  <a:gd name="connsiteY2" fmla="*/ 262624 h 838042"/>
                  <a:gd name="connsiteX3" fmla="*/ 389597 w 1037297"/>
                  <a:gd name="connsiteY3" fmla="*/ 264529 h 838042"/>
                  <a:gd name="connsiteX4" fmla="*/ 359117 w 1037297"/>
                  <a:gd name="connsiteY4" fmla="*/ 266434 h 838042"/>
                  <a:gd name="connsiteX5" fmla="*/ 353402 w 1037297"/>
                  <a:gd name="connsiteY5" fmla="*/ 270244 h 838042"/>
                  <a:gd name="connsiteX6" fmla="*/ 341972 w 1037297"/>
                  <a:gd name="connsiteY6" fmla="*/ 279769 h 838042"/>
                  <a:gd name="connsiteX7" fmla="*/ 330542 w 1037297"/>
                  <a:gd name="connsiteY7" fmla="*/ 283579 h 838042"/>
                  <a:gd name="connsiteX8" fmla="*/ 315302 w 1037297"/>
                  <a:gd name="connsiteY8" fmla="*/ 289294 h 838042"/>
                  <a:gd name="connsiteX9" fmla="*/ 267677 w 1037297"/>
                  <a:gd name="connsiteY9" fmla="*/ 285484 h 838042"/>
                  <a:gd name="connsiteX10" fmla="*/ 256247 w 1037297"/>
                  <a:gd name="connsiteY10" fmla="*/ 281674 h 838042"/>
                  <a:gd name="connsiteX11" fmla="*/ 244817 w 1037297"/>
                  <a:gd name="connsiteY11" fmla="*/ 277864 h 838042"/>
                  <a:gd name="connsiteX12" fmla="*/ 239102 w 1037297"/>
                  <a:gd name="connsiteY12" fmla="*/ 275959 h 838042"/>
                  <a:gd name="connsiteX13" fmla="*/ 233387 w 1037297"/>
                  <a:gd name="connsiteY13" fmla="*/ 274054 h 838042"/>
                  <a:gd name="connsiteX14" fmla="*/ 221957 w 1037297"/>
                  <a:gd name="connsiteY14" fmla="*/ 272149 h 838042"/>
                  <a:gd name="connsiteX15" fmla="*/ 216242 w 1037297"/>
                  <a:gd name="connsiteY15" fmla="*/ 270244 h 838042"/>
                  <a:gd name="connsiteX16" fmla="*/ 208622 w 1037297"/>
                  <a:gd name="connsiteY16" fmla="*/ 268339 h 838042"/>
                  <a:gd name="connsiteX17" fmla="*/ 197192 w 1037297"/>
                  <a:gd name="connsiteY17" fmla="*/ 264529 h 838042"/>
                  <a:gd name="connsiteX18" fmla="*/ 191477 w 1037297"/>
                  <a:gd name="connsiteY18" fmla="*/ 262624 h 838042"/>
                  <a:gd name="connsiteX19" fmla="*/ 183857 w 1037297"/>
                  <a:gd name="connsiteY19" fmla="*/ 260719 h 838042"/>
                  <a:gd name="connsiteX20" fmla="*/ 172427 w 1037297"/>
                  <a:gd name="connsiteY20" fmla="*/ 255004 h 838042"/>
                  <a:gd name="connsiteX21" fmla="*/ 166712 w 1037297"/>
                  <a:gd name="connsiteY21" fmla="*/ 251194 h 838042"/>
                  <a:gd name="connsiteX22" fmla="*/ 159092 w 1037297"/>
                  <a:gd name="connsiteY22" fmla="*/ 239764 h 838042"/>
                  <a:gd name="connsiteX23" fmla="*/ 147662 w 1037297"/>
                  <a:gd name="connsiteY23" fmla="*/ 235954 h 838042"/>
                  <a:gd name="connsiteX24" fmla="*/ 141947 w 1037297"/>
                  <a:gd name="connsiteY24" fmla="*/ 232144 h 838042"/>
                  <a:gd name="connsiteX25" fmla="*/ 136232 w 1037297"/>
                  <a:gd name="connsiteY25" fmla="*/ 230239 h 838042"/>
                  <a:gd name="connsiteX26" fmla="*/ 119087 w 1037297"/>
                  <a:gd name="connsiteY26" fmla="*/ 226429 h 838042"/>
                  <a:gd name="connsiteX27" fmla="*/ 113372 w 1037297"/>
                  <a:gd name="connsiteY27" fmla="*/ 220714 h 838042"/>
                  <a:gd name="connsiteX28" fmla="*/ 103847 w 1037297"/>
                  <a:gd name="connsiteY28" fmla="*/ 203569 h 838042"/>
                  <a:gd name="connsiteX29" fmla="*/ 86702 w 1037297"/>
                  <a:gd name="connsiteY29" fmla="*/ 195949 h 838042"/>
                  <a:gd name="connsiteX30" fmla="*/ 80987 w 1037297"/>
                  <a:gd name="connsiteY30" fmla="*/ 194044 h 838042"/>
                  <a:gd name="connsiteX31" fmla="*/ 61937 w 1037297"/>
                  <a:gd name="connsiteY31" fmla="*/ 197854 h 838042"/>
                  <a:gd name="connsiteX32" fmla="*/ 56222 w 1037297"/>
                  <a:gd name="connsiteY32" fmla="*/ 201664 h 838042"/>
                  <a:gd name="connsiteX33" fmla="*/ 52412 w 1037297"/>
                  <a:gd name="connsiteY33" fmla="*/ 207379 h 838042"/>
                  <a:gd name="connsiteX34" fmla="*/ 48602 w 1037297"/>
                  <a:gd name="connsiteY34" fmla="*/ 218809 h 838042"/>
                  <a:gd name="connsiteX35" fmla="*/ 52412 w 1037297"/>
                  <a:gd name="connsiteY35" fmla="*/ 256909 h 838042"/>
                  <a:gd name="connsiteX36" fmla="*/ 56222 w 1037297"/>
                  <a:gd name="connsiteY36" fmla="*/ 262624 h 838042"/>
                  <a:gd name="connsiteX37" fmla="*/ 61937 w 1037297"/>
                  <a:gd name="connsiteY37" fmla="*/ 266434 h 838042"/>
                  <a:gd name="connsiteX38" fmla="*/ 65747 w 1037297"/>
                  <a:gd name="connsiteY38" fmla="*/ 272149 h 838042"/>
                  <a:gd name="connsiteX39" fmla="*/ 82892 w 1037297"/>
                  <a:gd name="connsiteY39" fmla="*/ 281674 h 838042"/>
                  <a:gd name="connsiteX40" fmla="*/ 105752 w 1037297"/>
                  <a:gd name="connsiteY40" fmla="*/ 283579 h 838042"/>
                  <a:gd name="connsiteX41" fmla="*/ 126707 w 1037297"/>
                  <a:gd name="connsiteY41" fmla="*/ 289294 h 838042"/>
                  <a:gd name="connsiteX42" fmla="*/ 132422 w 1037297"/>
                  <a:gd name="connsiteY42" fmla="*/ 291199 h 838042"/>
                  <a:gd name="connsiteX43" fmla="*/ 138137 w 1037297"/>
                  <a:gd name="connsiteY43" fmla="*/ 296914 h 838042"/>
                  <a:gd name="connsiteX44" fmla="*/ 145757 w 1037297"/>
                  <a:gd name="connsiteY44" fmla="*/ 298819 h 838042"/>
                  <a:gd name="connsiteX45" fmla="*/ 168617 w 1037297"/>
                  <a:gd name="connsiteY45" fmla="*/ 302629 h 838042"/>
                  <a:gd name="connsiteX46" fmla="*/ 193382 w 1037297"/>
                  <a:gd name="connsiteY46" fmla="*/ 308344 h 838042"/>
                  <a:gd name="connsiteX47" fmla="*/ 210527 w 1037297"/>
                  <a:gd name="connsiteY47" fmla="*/ 314059 h 838042"/>
                  <a:gd name="connsiteX48" fmla="*/ 216242 w 1037297"/>
                  <a:gd name="connsiteY48" fmla="*/ 315964 h 838042"/>
                  <a:gd name="connsiteX49" fmla="*/ 231482 w 1037297"/>
                  <a:gd name="connsiteY49" fmla="*/ 319774 h 838042"/>
                  <a:gd name="connsiteX50" fmla="*/ 250532 w 1037297"/>
                  <a:gd name="connsiteY50" fmla="*/ 325489 h 838042"/>
                  <a:gd name="connsiteX51" fmla="*/ 256247 w 1037297"/>
                  <a:gd name="connsiteY51" fmla="*/ 329299 h 838042"/>
                  <a:gd name="connsiteX52" fmla="*/ 269582 w 1037297"/>
                  <a:gd name="connsiteY52" fmla="*/ 344539 h 838042"/>
                  <a:gd name="connsiteX53" fmla="*/ 275297 w 1037297"/>
                  <a:gd name="connsiteY53" fmla="*/ 363589 h 838042"/>
                  <a:gd name="connsiteX54" fmla="*/ 277202 w 1037297"/>
                  <a:gd name="connsiteY54" fmla="*/ 369304 h 838042"/>
                  <a:gd name="connsiteX55" fmla="*/ 279107 w 1037297"/>
                  <a:gd name="connsiteY55" fmla="*/ 375019 h 838042"/>
                  <a:gd name="connsiteX56" fmla="*/ 281012 w 1037297"/>
                  <a:gd name="connsiteY56" fmla="*/ 399784 h 838042"/>
                  <a:gd name="connsiteX57" fmla="*/ 282917 w 1037297"/>
                  <a:gd name="connsiteY57" fmla="*/ 405499 h 838042"/>
                  <a:gd name="connsiteX58" fmla="*/ 281012 w 1037297"/>
                  <a:gd name="connsiteY58" fmla="*/ 424549 h 838042"/>
                  <a:gd name="connsiteX59" fmla="*/ 279107 w 1037297"/>
                  <a:gd name="connsiteY59" fmla="*/ 434074 h 838042"/>
                  <a:gd name="connsiteX60" fmla="*/ 265772 w 1037297"/>
                  <a:gd name="connsiteY60" fmla="*/ 447409 h 838042"/>
                  <a:gd name="connsiteX61" fmla="*/ 254342 w 1037297"/>
                  <a:gd name="connsiteY61" fmla="*/ 455029 h 838042"/>
                  <a:gd name="connsiteX62" fmla="*/ 242912 w 1037297"/>
                  <a:gd name="connsiteY62" fmla="*/ 458839 h 838042"/>
                  <a:gd name="connsiteX63" fmla="*/ 128612 w 1037297"/>
                  <a:gd name="connsiteY63" fmla="*/ 458839 h 838042"/>
                  <a:gd name="connsiteX64" fmla="*/ 122897 w 1037297"/>
                  <a:gd name="connsiteY64" fmla="*/ 460744 h 838042"/>
                  <a:gd name="connsiteX65" fmla="*/ 107657 w 1037297"/>
                  <a:gd name="connsiteY65" fmla="*/ 462649 h 838042"/>
                  <a:gd name="connsiteX66" fmla="*/ 90512 w 1037297"/>
                  <a:gd name="connsiteY66" fmla="*/ 468364 h 838042"/>
                  <a:gd name="connsiteX67" fmla="*/ 84797 w 1037297"/>
                  <a:gd name="connsiteY67" fmla="*/ 470269 h 838042"/>
                  <a:gd name="connsiteX68" fmla="*/ 79082 w 1037297"/>
                  <a:gd name="connsiteY68" fmla="*/ 474079 h 838042"/>
                  <a:gd name="connsiteX69" fmla="*/ 67652 w 1037297"/>
                  <a:gd name="connsiteY69" fmla="*/ 475984 h 838042"/>
                  <a:gd name="connsiteX70" fmla="*/ 29552 w 1037297"/>
                  <a:gd name="connsiteY70" fmla="*/ 477889 h 838042"/>
                  <a:gd name="connsiteX71" fmla="*/ 18122 w 1037297"/>
                  <a:gd name="connsiteY71" fmla="*/ 483604 h 838042"/>
                  <a:gd name="connsiteX72" fmla="*/ 8597 w 1037297"/>
                  <a:gd name="connsiteY72" fmla="*/ 493129 h 838042"/>
                  <a:gd name="connsiteX73" fmla="*/ 6692 w 1037297"/>
                  <a:gd name="connsiteY73" fmla="*/ 498844 h 838042"/>
                  <a:gd name="connsiteX74" fmla="*/ 2882 w 1037297"/>
                  <a:gd name="connsiteY74" fmla="*/ 504559 h 838042"/>
                  <a:gd name="connsiteX75" fmla="*/ 14312 w 1037297"/>
                  <a:gd name="connsiteY75" fmla="*/ 540754 h 838042"/>
                  <a:gd name="connsiteX76" fmla="*/ 147662 w 1037297"/>
                  <a:gd name="connsiteY76" fmla="*/ 540754 h 838042"/>
                  <a:gd name="connsiteX77" fmla="*/ 155282 w 1037297"/>
                  <a:gd name="connsiteY77" fmla="*/ 538849 h 838042"/>
                  <a:gd name="connsiteX78" fmla="*/ 305777 w 1037297"/>
                  <a:gd name="connsiteY78" fmla="*/ 533134 h 838042"/>
                  <a:gd name="connsiteX79" fmla="*/ 321017 w 1037297"/>
                  <a:gd name="connsiteY79" fmla="*/ 540754 h 838042"/>
                  <a:gd name="connsiteX80" fmla="*/ 332447 w 1037297"/>
                  <a:gd name="connsiteY80" fmla="*/ 546469 h 838042"/>
                  <a:gd name="connsiteX81" fmla="*/ 336257 w 1037297"/>
                  <a:gd name="connsiteY81" fmla="*/ 552184 h 838042"/>
                  <a:gd name="connsiteX82" fmla="*/ 341972 w 1037297"/>
                  <a:gd name="connsiteY82" fmla="*/ 554089 h 838042"/>
                  <a:gd name="connsiteX83" fmla="*/ 353402 w 1037297"/>
                  <a:gd name="connsiteY83" fmla="*/ 561709 h 838042"/>
                  <a:gd name="connsiteX84" fmla="*/ 359117 w 1037297"/>
                  <a:gd name="connsiteY84" fmla="*/ 565519 h 838042"/>
                  <a:gd name="connsiteX85" fmla="*/ 362927 w 1037297"/>
                  <a:gd name="connsiteY85" fmla="*/ 571234 h 838042"/>
                  <a:gd name="connsiteX86" fmla="*/ 368642 w 1037297"/>
                  <a:gd name="connsiteY86" fmla="*/ 582664 h 838042"/>
                  <a:gd name="connsiteX87" fmla="*/ 364832 w 1037297"/>
                  <a:gd name="connsiteY87" fmla="*/ 609334 h 838042"/>
                  <a:gd name="connsiteX88" fmla="*/ 361022 w 1037297"/>
                  <a:gd name="connsiteY88" fmla="*/ 615049 h 838042"/>
                  <a:gd name="connsiteX89" fmla="*/ 359117 w 1037297"/>
                  <a:gd name="connsiteY89" fmla="*/ 620764 h 838042"/>
                  <a:gd name="connsiteX90" fmla="*/ 355307 w 1037297"/>
                  <a:gd name="connsiteY90" fmla="*/ 626479 h 838042"/>
                  <a:gd name="connsiteX91" fmla="*/ 353402 w 1037297"/>
                  <a:gd name="connsiteY91" fmla="*/ 632194 h 838042"/>
                  <a:gd name="connsiteX92" fmla="*/ 349592 w 1037297"/>
                  <a:gd name="connsiteY92" fmla="*/ 637909 h 838042"/>
                  <a:gd name="connsiteX93" fmla="*/ 332447 w 1037297"/>
                  <a:gd name="connsiteY93" fmla="*/ 704584 h 838042"/>
                  <a:gd name="connsiteX94" fmla="*/ 330542 w 1037297"/>
                  <a:gd name="connsiteY94" fmla="*/ 756019 h 838042"/>
                  <a:gd name="connsiteX95" fmla="*/ 332447 w 1037297"/>
                  <a:gd name="connsiteY95" fmla="*/ 780784 h 838042"/>
                  <a:gd name="connsiteX96" fmla="*/ 334352 w 1037297"/>
                  <a:gd name="connsiteY96" fmla="*/ 786499 h 838042"/>
                  <a:gd name="connsiteX97" fmla="*/ 338162 w 1037297"/>
                  <a:gd name="connsiteY97" fmla="*/ 790309 h 838042"/>
                  <a:gd name="connsiteX98" fmla="*/ 366737 w 1037297"/>
                  <a:gd name="connsiteY98" fmla="*/ 836029 h 838042"/>
                  <a:gd name="connsiteX99" fmla="*/ 389597 w 1037297"/>
                  <a:gd name="connsiteY99" fmla="*/ 837934 h 838042"/>
                  <a:gd name="connsiteX100" fmla="*/ 397407 w 1037297"/>
                  <a:gd name="connsiteY100" fmla="*/ 833530 h 838042"/>
                  <a:gd name="connsiteX101" fmla="*/ 402932 w 1037297"/>
                  <a:gd name="connsiteY101" fmla="*/ 784594 h 838042"/>
                  <a:gd name="connsiteX102" fmla="*/ 406742 w 1037297"/>
                  <a:gd name="connsiteY102" fmla="*/ 727444 h 838042"/>
                  <a:gd name="connsiteX103" fmla="*/ 423887 w 1037297"/>
                  <a:gd name="connsiteY103" fmla="*/ 672199 h 838042"/>
                  <a:gd name="connsiteX104" fmla="*/ 429602 w 1037297"/>
                  <a:gd name="connsiteY104" fmla="*/ 658864 h 838042"/>
                  <a:gd name="connsiteX105" fmla="*/ 444084 w 1037297"/>
                  <a:gd name="connsiteY105" fmla="*/ 626947 h 838042"/>
                  <a:gd name="connsiteX106" fmla="*/ 464289 w 1037297"/>
                  <a:gd name="connsiteY106" fmla="*/ 600072 h 838042"/>
                  <a:gd name="connsiteX107" fmla="*/ 501506 w 1037297"/>
                  <a:gd name="connsiteY107" fmla="*/ 563011 h 838042"/>
                  <a:gd name="connsiteX108" fmla="*/ 605887 w 1037297"/>
                  <a:gd name="connsiteY108" fmla="*/ 563755 h 838042"/>
                  <a:gd name="connsiteX109" fmla="*/ 722972 w 1037297"/>
                  <a:gd name="connsiteY109" fmla="*/ 639814 h 838042"/>
                  <a:gd name="connsiteX110" fmla="*/ 780122 w 1037297"/>
                  <a:gd name="connsiteY110" fmla="*/ 656959 h 838042"/>
                  <a:gd name="connsiteX111" fmla="*/ 791552 w 1037297"/>
                  <a:gd name="connsiteY111" fmla="*/ 651244 h 838042"/>
                  <a:gd name="connsiteX112" fmla="*/ 797267 w 1037297"/>
                  <a:gd name="connsiteY112" fmla="*/ 649339 h 838042"/>
                  <a:gd name="connsiteX113" fmla="*/ 804887 w 1037297"/>
                  <a:gd name="connsiteY113" fmla="*/ 632194 h 838042"/>
                  <a:gd name="connsiteX114" fmla="*/ 802982 w 1037297"/>
                  <a:gd name="connsiteY114" fmla="*/ 607429 h 838042"/>
                  <a:gd name="connsiteX115" fmla="*/ 801077 w 1037297"/>
                  <a:gd name="connsiteY115" fmla="*/ 601714 h 838042"/>
                  <a:gd name="connsiteX116" fmla="*/ 799172 w 1037297"/>
                  <a:gd name="connsiteY116" fmla="*/ 594094 h 838042"/>
                  <a:gd name="connsiteX117" fmla="*/ 785837 w 1037297"/>
                  <a:gd name="connsiteY117" fmla="*/ 576949 h 838042"/>
                  <a:gd name="connsiteX118" fmla="*/ 776312 w 1037297"/>
                  <a:gd name="connsiteY118" fmla="*/ 571234 h 838042"/>
                  <a:gd name="connsiteX119" fmla="*/ 650582 w 1037297"/>
                  <a:gd name="connsiteY119" fmla="*/ 479794 h 838042"/>
                  <a:gd name="connsiteX120" fmla="*/ 646772 w 1037297"/>
                  <a:gd name="connsiteY120" fmla="*/ 462649 h 838042"/>
                  <a:gd name="connsiteX121" fmla="*/ 648677 w 1037297"/>
                  <a:gd name="connsiteY121" fmla="*/ 455029 h 838042"/>
                  <a:gd name="connsiteX122" fmla="*/ 652487 w 1037297"/>
                  <a:gd name="connsiteY122" fmla="*/ 437884 h 838042"/>
                  <a:gd name="connsiteX123" fmla="*/ 656297 w 1037297"/>
                  <a:gd name="connsiteY123" fmla="*/ 432169 h 838042"/>
                  <a:gd name="connsiteX124" fmla="*/ 658202 w 1037297"/>
                  <a:gd name="connsiteY124" fmla="*/ 426454 h 838042"/>
                  <a:gd name="connsiteX125" fmla="*/ 663917 w 1037297"/>
                  <a:gd name="connsiteY125" fmla="*/ 424549 h 838042"/>
                  <a:gd name="connsiteX126" fmla="*/ 673442 w 1037297"/>
                  <a:gd name="connsiteY126" fmla="*/ 413119 h 838042"/>
                  <a:gd name="connsiteX127" fmla="*/ 726782 w 1037297"/>
                  <a:gd name="connsiteY127" fmla="*/ 405499 h 838042"/>
                  <a:gd name="connsiteX128" fmla="*/ 844892 w 1037297"/>
                  <a:gd name="connsiteY128" fmla="*/ 407404 h 838042"/>
                  <a:gd name="connsiteX129" fmla="*/ 873467 w 1037297"/>
                  <a:gd name="connsiteY129" fmla="*/ 409309 h 838042"/>
                  <a:gd name="connsiteX130" fmla="*/ 902042 w 1037297"/>
                  <a:gd name="connsiteY130" fmla="*/ 415024 h 838042"/>
                  <a:gd name="connsiteX131" fmla="*/ 924902 w 1037297"/>
                  <a:gd name="connsiteY131" fmla="*/ 418834 h 838042"/>
                  <a:gd name="connsiteX132" fmla="*/ 953477 w 1037297"/>
                  <a:gd name="connsiteY132" fmla="*/ 424549 h 838042"/>
                  <a:gd name="connsiteX133" fmla="*/ 959192 w 1037297"/>
                  <a:gd name="connsiteY133" fmla="*/ 424549 h 838042"/>
                  <a:gd name="connsiteX134" fmla="*/ 1004912 w 1037297"/>
                  <a:gd name="connsiteY134" fmla="*/ 422644 h 838042"/>
                  <a:gd name="connsiteX135" fmla="*/ 1033487 w 1037297"/>
                  <a:gd name="connsiteY135" fmla="*/ 415024 h 838042"/>
                  <a:gd name="connsiteX136" fmla="*/ 1037297 w 1037297"/>
                  <a:gd name="connsiteY136" fmla="*/ 409309 h 838042"/>
                  <a:gd name="connsiteX137" fmla="*/ 1035392 w 1037297"/>
                  <a:gd name="connsiteY137" fmla="*/ 390259 h 838042"/>
                  <a:gd name="connsiteX138" fmla="*/ 1029677 w 1037297"/>
                  <a:gd name="connsiteY138" fmla="*/ 386449 h 838042"/>
                  <a:gd name="connsiteX139" fmla="*/ 1014437 w 1037297"/>
                  <a:gd name="connsiteY139" fmla="*/ 384544 h 838042"/>
                  <a:gd name="connsiteX140" fmla="*/ 1008722 w 1037297"/>
                  <a:gd name="connsiteY140" fmla="*/ 382639 h 838042"/>
                  <a:gd name="connsiteX141" fmla="*/ 1001102 w 1037297"/>
                  <a:gd name="connsiteY141" fmla="*/ 380734 h 838042"/>
                  <a:gd name="connsiteX142" fmla="*/ 989672 w 1037297"/>
                  <a:gd name="connsiteY142" fmla="*/ 373114 h 838042"/>
                  <a:gd name="connsiteX143" fmla="*/ 978242 w 1037297"/>
                  <a:gd name="connsiteY143" fmla="*/ 369304 h 838042"/>
                  <a:gd name="connsiteX144" fmla="*/ 972527 w 1037297"/>
                  <a:gd name="connsiteY144" fmla="*/ 367399 h 838042"/>
                  <a:gd name="connsiteX145" fmla="*/ 964907 w 1037297"/>
                  <a:gd name="connsiteY145" fmla="*/ 365494 h 838042"/>
                  <a:gd name="connsiteX146" fmla="*/ 959192 w 1037297"/>
                  <a:gd name="connsiteY146" fmla="*/ 363589 h 838042"/>
                  <a:gd name="connsiteX147" fmla="*/ 938237 w 1037297"/>
                  <a:gd name="connsiteY147" fmla="*/ 357874 h 838042"/>
                  <a:gd name="connsiteX148" fmla="*/ 932522 w 1037297"/>
                  <a:gd name="connsiteY148" fmla="*/ 355969 h 838042"/>
                  <a:gd name="connsiteX149" fmla="*/ 827747 w 1037297"/>
                  <a:gd name="connsiteY149" fmla="*/ 357874 h 838042"/>
                  <a:gd name="connsiteX150" fmla="*/ 822032 w 1037297"/>
                  <a:gd name="connsiteY150" fmla="*/ 359779 h 838042"/>
                  <a:gd name="connsiteX151" fmla="*/ 732497 w 1037297"/>
                  <a:gd name="connsiteY151" fmla="*/ 361684 h 838042"/>
                  <a:gd name="connsiteX152" fmla="*/ 719162 w 1037297"/>
                  <a:gd name="connsiteY152" fmla="*/ 365494 h 838042"/>
                  <a:gd name="connsiteX153" fmla="*/ 698207 w 1037297"/>
                  <a:gd name="connsiteY153" fmla="*/ 367399 h 838042"/>
                  <a:gd name="connsiteX154" fmla="*/ 671537 w 1037297"/>
                  <a:gd name="connsiteY154" fmla="*/ 369304 h 838042"/>
                  <a:gd name="connsiteX155" fmla="*/ 671537 w 1037297"/>
                  <a:gd name="connsiteY155" fmla="*/ 369304 h 838042"/>
                  <a:gd name="connsiteX156" fmla="*/ 648677 w 1037297"/>
                  <a:gd name="connsiteY156" fmla="*/ 373114 h 838042"/>
                  <a:gd name="connsiteX157" fmla="*/ 644867 w 1037297"/>
                  <a:gd name="connsiteY157" fmla="*/ 361684 h 838042"/>
                  <a:gd name="connsiteX158" fmla="*/ 642962 w 1037297"/>
                  <a:gd name="connsiteY158" fmla="*/ 355969 h 838042"/>
                  <a:gd name="connsiteX159" fmla="*/ 644867 w 1037297"/>
                  <a:gd name="connsiteY159" fmla="*/ 338824 h 838042"/>
                  <a:gd name="connsiteX160" fmla="*/ 646772 w 1037297"/>
                  <a:gd name="connsiteY160" fmla="*/ 333109 h 838042"/>
                  <a:gd name="connsiteX161" fmla="*/ 663917 w 1037297"/>
                  <a:gd name="connsiteY161" fmla="*/ 323584 h 838042"/>
                  <a:gd name="connsiteX162" fmla="*/ 675347 w 1037297"/>
                  <a:gd name="connsiteY162" fmla="*/ 315964 h 838042"/>
                  <a:gd name="connsiteX163" fmla="*/ 677252 w 1037297"/>
                  <a:gd name="connsiteY163" fmla="*/ 310249 h 838042"/>
                  <a:gd name="connsiteX164" fmla="*/ 682967 w 1037297"/>
                  <a:gd name="connsiteY164" fmla="*/ 308344 h 838042"/>
                  <a:gd name="connsiteX165" fmla="*/ 688682 w 1037297"/>
                  <a:gd name="connsiteY165" fmla="*/ 304534 h 838042"/>
                  <a:gd name="connsiteX166" fmla="*/ 698207 w 1037297"/>
                  <a:gd name="connsiteY166" fmla="*/ 295009 h 838042"/>
                  <a:gd name="connsiteX167" fmla="*/ 707732 w 1037297"/>
                  <a:gd name="connsiteY167" fmla="*/ 283579 h 838042"/>
                  <a:gd name="connsiteX168" fmla="*/ 719162 w 1037297"/>
                  <a:gd name="connsiteY168" fmla="*/ 275959 h 838042"/>
                  <a:gd name="connsiteX169" fmla="*/ 734402 w 1037297"/>
                  <a:gd name="connsiteY169" fmla="*/ 262624 h 838042"/>
                  <a:gd name="connsiteX170" fmla="*/ 743927 w 1037297"/>
                  <a:gd name="connsiteY170" fmla="*/ 251194 h 838042"/>
                  <a:gd name="connsiteX171" fmla="*/ 755357 w 1037297"/>
                  <a:gd name="connsiteY171" fmla="*/ 241669 h 838042"/>
                  <a:gd name="connsiteX172" fmla="*/ 761072 w 1037297"/>
                  <a:gd name="connsiteY172" fmla="*/ 230239 h 838042"/>
                  <a:gd name="connsiteX173" fmla="*/ 762977 w 1037297"/>
                  <a:gd name="connsiteY173" fmla="*/ 224524 h 838042"/>
                  <a:gd name="connsiteX174" fmla="*/ 768692 w 1037297"/>
                  <a:gd name="connsiteY174" fmla="*/ 213094 h 838042"/>
                  <a:gd name="connsiteX175" fmla="*/ 766787 w 1037297"/>
                  <a:gd name="connsiteY175" fmla="*/ 197854 h 838042"/>
                  <a:gd name="connsiteX176" fmla="*/ 761072 w 1037297"/>
                  <a:gd name="connsiteY176" fmla="*/ 195949 h 838042"/>
                  <a:gd name="connsiteX177" fmla="*/ 740117 w 1037297"/>
                  <a:gd name="connsiteY177" fmla="*/ 197854 h 838042"/>
                  <a:gd name="connsiteX178" fmla="*/ 734402 w 1037297"/>
                  <a:gd name="connsiteY178" fmla="*/ 201664 h 838042"/>
                  <a:gd name="connsiteX179" fmla="*/ 722972 w 1037297"/>
                  <a:gd name="connsiteY179" fmla="*/ 205474 h 838042"/>
                  <a:gd name="connsiteX180" fmla="*/ 719162 w 1037297"/>
                  <a:gd name="connsiteY180" fmla="*/ 211189 h 838042"/>
                  <a:gd name="connsiteX181" fmla="*/ 713447 w 1037297"/>
                  <a:gd name="connsiteY181" fmla="*/ 213094 h 838042"/>
                  <a:gd name="connsiteX182" fmla="*/ 707732 w 1037297"/>
                  <a:gd name="connsiteY182" fmla="*/ 216904 h 838042"/>
                  <a:gd name="connsiteX183" fmla="*/ 702017 w 1037297"/>
                  <a:gd name="connsiteY183" fmla="*/ 222619 h 838042"/>
                  <a:gd name="connsiteX184" fmla="*/ 694397 w 1037297"/>
                  <a:gd name="connsiteY184" fmla="*/ 226429 h 838042"/>
                  <a:gd name="connsiteX185" fmla="*/ 652487 w 1037297"/>
                  <a:gd name="connsiteY185" fmla="*/ 255004 h 838042"/>
                  <a:gd name="connsiteX186" fmla="*/ 639152 w 1037297"/>
                  <a:gd name="connsiteY186" fmla="*/ 266434 h 838042"/>
                  <a:gd name="connsiteX187" fmla="*/ 629627 w 1037297"/>
                  <a:gd name="connsiteY187" fmla="*/ 283579 h 838042"/>
                  <a:gd name="connsiteX188" fmla="*/ 604862 w 1037297"/>
                  <a:gd name="connsiteY188" fmla="*/ 289294 h 838042"/>
                  <a:gd name="connsiteX189" fmla="*/ 591527 w 1037297"/>
                  <a:gd name="connsiteY189" fmla="*/ 293104 h 838042"/>
                  <a:gd name="connsiteX190" fmla="*/ 576287 w 1037297"/>
                  <a:gd name="connsiteY190" fmla="*/ 291199 h 838042"/>
                  <a:gd name="connsiteX191" fmla="*/ 564857 w 1037297"/>
                  <a:gd name="connsiteY191" fmla="*/ 287389 h 838042"/>
                  <a:gd name="connsiteX192" fmla="*/ 553427 w 1037297"/>
                  <a:gd name="connsiteY192" fmla="*/ 283579 h 838042"/>
                  <a:gd name="connsiteX193" fmla="*/ 541997 w 1037297"/>
                  <a:gd name="connsiteY193" fmla="*/ 279769 h 838042"/>
                  <a:gd name="connsiteX194" fmla="*/ 536282 w 1037297"/>
                  <a:gd name="connsiteY194" fmla="*/ 277864 h 838042"/>
                  <a:gd name="connsiteX195" fmla="*/ 530567 w 1037297"/>
                  <a:gd name="connsiteY195" fmla="*/ 274054 h 838042"/>
                  <a:gd name="connsiteX196" fmla="*/ 519137 w 1037297"/>
                  <a:gd name="connsiteY196" fmla="*/ 268339 h 838042"/>
                  <a:gd name="connsiteX197" fmla="*/ 511517 w 1037297"/>
                  <a:gd name="connsiteY197" fmla="*/ 256909 h 838042"/>
                  <a:gd name="connsiteX198" fmla="*/ 507707 w 1037297"/>
                  <a:gd name="connsiteY198" fmla="*/ 235954 h 838042"/>
                  <a:gd name="connsiteX199" fmla="*/ 509612 w 1037297"/>
                  <a:gd name="connsiteY199" fmla="*/ 171184 h 838042"/>
                  <a:gd name="connsiteX200" fmla="*/ 508314 w 1037297"/>
                  <a:gd name="connsiteY200" fmla="*/ 73485 h 838042"/>
                  <a:gd name="connsiteX201" fmla="*/ 454116 w 1037297"/>
                  <a:gd name="connsiteY201" fmla="*/ 11248 h 838042"/>
                  <a:gd name="connsiteX202" fmla="*/ 435401 w 1037297"/>
                  <a:gd name="connsiteY202" fmla="*/ 68523 h 838042"/>
                  <a:gd name="connsiteX203" fmla="*/ 427697 w 1037297"/>
                  <a:gd name="connsiteY203" fmla="*/ 137103 h 838042"/>
                  <a:gd name="connsiteX204" fmla="*/ 420077 w 1037297"/>
                  <a:gd name="connsiteY204" fmla="*/ 169279 h 838042"/>
                  <a:gd name="connsiteX205" fmla="*/ 416267 w 1037297"/>
                  <a:gd name="connsiteY205" fmla="*/ 186424 h 838042"/>
                  <a:gd name="connsiteX206" fmla="*/ 420077 w 1037297"/>
                  <a:gd name="connsiteY206" fmla="*/ 207379 h 838042"/>
                  <a:gd name="connsiteX207" fmla="*/ 423887 w 1037297"/>
                  <a:gd name="connsiteY207" fmla="*/ 213094 h 838042"/>
                  <a:gd name="connsiteX208" fmla="*/ 427697 w 1037297"/>
                  <a:gd name="connsiteY208" fmla="*/ 224524 h 838042"/>
                  <a:gd name="connsiteX209" fmla="*/ 425792 w 1037297"/>
                  <a:gd name="connsiteY209" fmla="*/ 251194 h 838042"/>
                  <a:gd name="connsiteX210" fmla="*/ 420077 w 1037297"/>
                  <a:gd name="connsiteY210" fmla="*/ 253099 h 838042"/>
                  <a:gd name="connsiteX211" fmla="*/ 414362 w 1037297"/>
                  <a:gd name="connsiteY211" fmla="*/ 256909 h 838042"/>
                  <a:gd name="connsiteX212" fmla="*/ 423887 w 1037297"/>
                  <a:gd name="connsiteY212" fmla="*/ 253099 h 838042"/>
                  <a:gd name="connsiteX0" fmla="*/ 423887 w 1037297"/>
                  <a:gd name="connsiteY0" fmla="*/ 253099 h 838042"/>
                  <a:gd name="connsiteX1" fmla="*/ 423887 w 1037297"/>
                  <a:gd name="connsiteY1" fmla="*/ 253099 h 838042"/>
                  <a:gd name="connsiteX2" fmla="*/ 397217 w 1037297"/>
                  <a:gd name="connsiteY2" fmla="*/ 262624 h 838042"/>
                  <a:gd name="connsiteX3" fmla="*/ 389597 w 1037297"/>
                  <a:gd name="connsiteY3" fmla="*/ 264529 h 838042"/>
                  <a:gd name="connsiteX4" fmla="*/ 359117 w 1037297"/>
                  <a:gd name="connsiteY4" fmla="*/ 266434 h 838042"/>
                  <a:gd name="connsiteX5" fmla="*/ 353402 w 1037297"/>
                  <a:gd name="connsiteY5" fmla="*/ 270244 h 838042"/>
                  <a:gd name="connsiteX6" fmla="*/ 341972 w 1037297"/>
                  <a:gd name="connsiteY6" fmla="*/ 279769 h 838042"/>
                  <a:gd name="connsiteX7" fmla="*/ 330542 w 1037297"/>
                  <a:gd name="connsiteY7" fmla="*/ 283579 h 838042"/>
                  <a:gd name="connsiteX8" fmla="*/ 315302 w 1037297"/>
                  <a:gd name="connsiteY8" fmla="*/ 289294 h 838042"/>
                  <a:gd name="connsiteX9" fmla="*/ 267677 w 1037297"/>
                  <a:gd name="connsiteY9" fmla="*/ 285484 h 838042"/>
                  <a:gd name="connsiteX10" fmla="*/ 256247 w 1037297"/>
                  <a:gd name="connsiteY10" fmla="*/ 281674 h 838042"/>
                  <a:gd name="connsiteX11" fmla="*/ 244817 w 1037297"/>
                  <a:gd name="connsiteY11" fmla="*/ 277864 h 838042"/>
                  <a:gd name="connsiteX12" fmla="*/ 239102 w 1037297"/>
                  <a:gd name="connsiteY12" fmla="*/ 275959 h 838042"/>
                  <a:gd name="connsiteX13" fmla="*/ 233387 w 1037297"/>
                  <a:gd name="connsiteY13" fmla="*/ 274054 h 838042"/>
                  <a:gd name="connsiteX14" fmla="*/ 221957 w 1037297"/>
                  <a:gd name="connsiteY14" fmla="*/ 272149 h 838042"/>
                  <a:gd name="connsiteX15" fmla="*/ 216242 w 1037297"/>
                  <a:gd name="connsiteY15" fmla="*/ 270244 h 838042"/>
                  <a:gd name="connsiteX16" fmla="*/ 208622 w 1037297"/>
                  <a:gd name="connsiteY16" fmla="*/ 268339 h 838042"/>
                  <a:gd name="connsiteX17" fmla="*/ 197192 w 1037297"/>
                  <a:gd name="connsiteY17" fmla="*/ 264529 h 838042"/>
                  <a:gd name="connsiteX18" fmla="*/ 191477 w 1037297"/>
                  <a:gd name="connsiteY18" fmla="*/ 262624 h 838042"/>
                  <a:gd name="connsiteX19" fmla="*/ 183857 w 1037297"/>
                  <a:gd name="connsiteY19" fmla="*/ 260719 h 838042"/>
                  <a:gd name="connsiteX20" fmla="*/ 172427 w 1037297"/>
                  <a:gd name="connsiteY20" fmla="*/ 255004 h 838042"/>
                  <a:gd name="connsiteX21" fmla="*/ 166712 w 1037297"/>
                  <a:gd name="connsiteY21" fmla="*/ 251194 h 838042"/>
                  <a:gd name="connsiteX22" fmla="*/ 159092 w 1037297"/>
                  <a:gd name="connsiteY22" fmla="*/ 239764 h 838042"/>
                  <a:gd name="connsiteX23" fmla="*/ 147662 w 1037297"/>
                  <a:gd name="connsiteY23" fmla="*/ 235954 h 838042"/>
                  <a:gd name="connsiteX24" fmla="*/ 141947 w 1037297"/>
                  <a:gd name="connsiteY24" fmla="*/ 232144 h 838042"/>
                  <a:gd name="connsiteX25" fmla="*/ 136232 w 1037297"/>
                  <a:gd name="connsiteY25" fmla="*/ 230239 h 838042"/>
                  <a:gd name="connsiteX26" fmla="*/ 119087 w 1037297"/>
                  <a:gd name="connsiteY26" fmla="*/ 226429 h 838042"/>
                  <a:gd name="connsiteX27" fmla="*/ 113372 w 1037297"/>
                  <a:gd name="connsiteY27" fmla="*/ 220714 h 838042"/>
                  <a:gd name="connsiteX28" fmla="*/ 103847 w 1037297"/>
                  <a:gd name="connsiteY28" fmla="*/ 203569 h 838042"/>
                  <a:gd name="connsiteX29" fmla="*/ 86702 w 1037297"/>
                  <a:gd name="connsiteY29" fmla="*/ 195949 h 838042"/>
                  <a:gd name="connsiteX30" fmla="*/ 80987 w 1037297"/>
                  <a:gd name="connsiteY30" fmla="*/ 194044 h 838042"/>
                  <a:gd name="connsiteX31" fmla="*/ 61937 w 1037297"/>
                  <a:gd name="connsiteY31" fmla="*/ 197854 h 838042"/>
                  <a:gd name="connsiteX32" fmla="*/ 56222 w 1037297"/>
                  <a:gd name="connsiteY32" fmla="*/ 201664 h 838042"/>
                  <a:gd name="connsiteX33" fmla="*/ 52412 w 1037297"/>
                  <a:gd name="connsiteY33" fmla="*/ 207379 h 838042"/>
                  <a:gd name="connsiteX34" fmla="*/ 48602 w 1037297"/>
                  <a:gd name="connsiteY34" fmla="*/ 218809 h 838042"/>
                  <a:gd name="connsiteX35" fmla="*/ 52412 w 1037297"/>
                  <a:gd name="connsiteY35" fmla="*/ 256909 h 838042"/>
                  <a:gd name="connsiteX36" fmla="*/ 56222 w 1037297"/>
                  <a:gd name="connsiteY36" fmla="*/ 262624 h 838042"/>
                  <a:gd name="connsiteX37" fmla="*/ 61937 w 1037297"/>
                  <a:gd name="connsiteY37" fmla="*/ 266434 h 838042"/>
                  <a:gd name="connsiteX38" fmla="*/ 65747 w 1037297"/>
                  <a:gd name="connsiteY38" fmla="*/ 272149 h 838042"/>
                  <a:gd name="connsiteX39" fmla="*/ 82892 w 1037297"/>
                  <a:gd name="connsiteY39" fmla="*/ 281674 h 838042"/>
                  <a:gd name="connsiteX40" fmla="*/ 105752 w 1037297"/>
                  <a:gd name="connsiteY40" fmla="*/ 283579 h 838042"/>
                  <a:gd name="connsiteX41" fmla="*/ 126707 w 1037297"/>
                  <a:gd name="connsiteY41" fmla="*/ 289294 h 838042"/>
                  <a:gd name="connsiteX42" fmla="*/ 132422 w 1037297"/>
                  <a:gd name="connsiteY42" fmla="*/ 291199 h 838042"/>
                  <a:gd name="connsiteX43" fmla="*/ 138137 w 1037297"/>
                  <a:gd name="connsiteY43" fmla="*/ 296914 h 838042"/>
                  <a:gd name="connsiteX44" fmla="*/ 145757 w 1037297"/>
                  <a:gd name="connsiteY44" fmla="*/ 298819 h 838042"/>
                  <a:gd name="connsiteX45" fmla="*/ 168617 w 1037297"/>
                  <a:gd name="connsiteY45" fmla="*/ 302629 h 838042"/>
                  <a:gd name="connsiteX46" fmla="*/ 193382 w 1037297"/>
                  <a:gd name="connsiteY46" fmla="*/ 308344 h 838042"/>
                  <a:gd name="connsiteX47" fmla="*/ 210527 w 1037297"/>
                  <a:gd name="connsiteY47" fmla="*/ 314059 h 838042"/>
                  <a:gd name="connsiteX48" fmla="*/ 216242 w 1037297"/>
                  <a:gd name="connsiteY48" fmla="*/ 315964 h 838042"/>
                  <a:gd name="connsiteX49" fmla="*/ 231482 w 1037297"/>
                  <a:gd name="connsiteY49" fmla="*/ 319774 h 838042"/>
                  <a:gd name="connsiteX50" fmla="*/ 250532 w 1037297"/>
                  <a:gd name="connsiteY50" fmla="*/ 325489 h 838042"/>
                  <a:gd name="connsiteX51" fmla="*/ 256247 w 1037297"/>
                  <a:gd name="connsiteY51" fmla="*/ 329299 h 838042"/>
                  <a:gd name="connsiteX52" fmla="*/ 269582 w 1037297"/>
                  <a:gd name="connsiteY52" fmla="*/ 344539 h 838042"/>
                  <a:gd name="connsiteX53" fmla="*/ 275297 w 1037297"/>
                  <a:gd name="connsiteY53" fmla="*/ 363589 h 838042"/>
                  <a:gd name="connsiteX54" fmla="*/ 277202 w 1037297"/>
                  <a:gd name="connsiteY54" fmla="*/ 369304 h 838042"/>
                  <a:gd name="connsiteX55" fmla="*/ 279107 w 1037297"/>
                  <a:gd name="connsiteY55" fmla="*/ 375019 h 838042"/>
                  <a:gd name="connsiteX56" fmla="*/ 281012 w 1037297"/>
                  <a:gd name="connsiteY56" fmla="*/ 399784 h 838042"/>
                  <a:gd name="connsiteX57" fmla="*/ 282917 w 1037297"/>
                  <a:gd name="connsiteY57" fmla="*/ 405499 h 838042"/>
                  <a:gd name="connsiteX58" fmla="*/ 281012 w 1037297"/>
                  <a:gd name="connsiteY58" fmla="*/ 424549 h 838042"/>
                  <a:gd name="connsiteX59" fmla="*/ 279107 w 1037297"/>
                  <a:gd name="connsiteY59" fmla="*/ 434074 h 838042"/>
                  <a:gd name="connsiteX60" fmla="*/ 265772 w 1037297"/>
                  <a:gd name="connsiteY60" fmla="*/ 447409 h 838042"/>
                  <a:gd name="connsiteX61" fmla="*/ 254342 w 1037297"/>
                  <a:gd name="connsiteY61" fmla="*/ 455029 h 838042"/>
                  <a:gd name="connsiteX62" fmla="*/ 242912 w 1037297"/>
                  <a:gd name="connsiteY62" fmla="*/ 458839 h 838042"/>
                  <a:gd name="connsiteX63" fmla="*/ 128612 w 1037297"/>
                  <a:gd name="connsiteY63" fmla="*/ 458839 h 838042"/>
                  <a:gd name="connsiteX64" fmla="*/ 122897 w 1037297"/>
                  <a:gd name="connsiteY64" fmla="*/ 460744 h 838042"/>
                  <a:gd name="connsiteX65" fmla="*/ 107657 w 1037297"/>
                  <a:gd name="connsiteY65" fmla="*/ 462649 h 838042"/>
                  <a:gd name="connsiteX66" fmla="*/ 90512 w 1037297"/>
                  <a:gd name="connsiteY66" fmla="*/ 468364 h 838042"/>
                  <a:gd name="connsiteX67" fmla="*/ 84797 w 1037297"/>
                  <a:gd name="connsiteY67" fmla="*/ 470269 h 838042"/>
                  <a:gd name="connsiteX68" fmla="*/ 79082 w 1037297"/>
                  <a:gd name="connsiteY68" fmla="*/ 474079 h 838042"/>
                  <a:gd name="connsiteX69" fmla="*/ 67652 w 1037297"/>
                  <a:gd name="connsiteY69" fmla="*/ 475984 h 838042"/>
                  <a:gd name="connsiteX70" fmla="*/ 29552 w 1037297"/>
                  <a:gd name="connsiteY70" fmla="*/ 477889 h 838042"/>
                  <a:gd name="connsiteX71" fmla="*/ 18122 w 1037297"/>
                  <a:gd name="connsiteY71" fmla="*/ 483604 h 838042"/>
                  <a:gd name="connsiteX72" fmla="*/ 8597 w 1037297"/>
                  <a:gd name="connsiteY72" fmla="*/ 493129 h 838042"/>
                  <a:gd name="connsiteX73" fmla="*/ 6692 w 1037297"/>
                  <a:gd name="connsiteY73" fmla="*/ 498844 h 838042"/>
                  <a:gd name="connsiteX74" fmla="*/ 2882 w 1037297"/>
                  <a:gd name="connsiteY74" fmla="*/ 504559 h 838042"/>
                  <a:gd name="connsiteX75" fmla="*/ 14312 w 1037297"/>
                  <a:gd name="connsiteY75" fmla="*/ 540754 h 838042"/>
                  <a:gd name="connsiteX76" fmla="*/ 147662 w 1037297"/>
                  <a:gd name="connsiteY76" fmla="*/ 540754 h 838042"/>
                  <a:gd name="connsiteX77" fmla="*/ 155282 w 1037297"/>
                  <a:gd name="connsiteY77" fmla="*/ 538849 h 838042"/>
                  <a:gd name="connsiteX78" fmla="*/ 305777 w 1037297"/>
                  <a:gd name="connsiteY78" fmla="*/ 533134 h 838042"/>
                  <a:gd name="connsiteX79" fmla="*/ 321017 w 1037297"/>
                  <a:gd name="connsiteY79" fmla="*/ 540754 h 838042"/>
                  <a:gd name="connsiteX80" fmla="*/ 332447 w 1037297"/>
                  <a:gd name="connsiteY80" fmla="*/ 546469 h 838042"/>
                  <a:gd name="connsiteX81" fmla="*/ 336257 w 1037297"/>
                  <a:gd name="connsiteY81" fmla="*/ 552184 h 838042"/>
                  <a:gd name="connsiteX82" fmla="*/ 341972 w 1037297"/>
                  <a:gd name="connsiteY82" fmla="*/ 554089 h 838042"/>
                  <a:gd name="connsiteX83" fmla="*/ 353402 w 1037297"/>
                  <a:gd name="connsiteY83" fmla="*/ 561709 h 838042"/>
                  <a:gd name="connsiteX84" fmla="*/ 359117 w 1037297"/>
                  <a:gd name="connsiteY84" fmla="*/ 565519 h 838042"/>
                  <a:gd name="connsiteX85" fmla="*/ 362927 w 1037297"/>
                  <a:gd name="connsiteY85" fmla="*/ 571234 h 838042"/>
                  <a:gd name="connsiteX86" fmla="*/ 368642 w 1037297"/>
                  <a:gd name="connsiteY86" fmla="*/ 582664 h 838042"/>
                  <a:gd name="connsiteX87" fmla="*/ 364832 w 1037297"/>
                  <a:gd name="connsiteY87" fmla="*/ 609334 h 838042"/>
                  <a:gd name="connsiteX88" fmla="*/ 361022 w 1037297"/>
                  <a:gd name="connsiteY88" fmla="*/ 615049 h 838042"/>
                  <a:gd name="connsiteX89" fmla="*/ 359117 w 1037297"/>
                  <a:gd name="connsiteY89" fmla="*/ 620764 h 838042"/>
                  <a:gd name="connsiteX90" fmla="*/ 355307 w 1037297"/>
                  <a:gd name="connsiteY90" fmla="*/ 626479 h 838042"/>
                  <a:gd name="connsiteX91" fmla="*/ 353402 w 1037297"/>
                  <a:gd name="connsiteY91" fmla="*/ 632194 h 838042"/>
                  <a:gd name="connsiteX92" fmla="*/ 349592 w 1037297"/>
                  <a:gd name="connsiteY92" fmla="*/ 637909 h 838042"/>
                  <a:gd name="connsiteX93" fmla="*/ 332447 w 1037297"/>
                  <a:gd name="connsiteY93" fmla="*/ 704584 h 838042"/>
                  <a:gd name="connsiteX94" fmla="*/ 330542 w 1037297"/>
                  <a:gd name="connsiteY94" fmla="*/ 756019 h 838042"/>
                  <a:gd name="connsiteX95" fmla="*/ 332447 w 1037297"/>
                  <a:gd name="connsiteY95" fmla="*/ 780784 h 838042"/>
                  <a:gd name="connsiteX96" fmla="*/ 334352 w 1037297"/>
                  <a:gd name="connsiteY96" fmla="*/ 786499 h 838042"/>
                  <a:gd name="connsiteX97" fmla="*/ 338162 w 1037297"/>
                  <a:gd name="connsiteY97" fmla="*/ 790309 h 838042"/>
                  <a:gd name="connsiteX98" fmla="*/ 366737 w 1037297"/>
                  <a:gd name="connsiteY98" fmla="*/ 836029 h 838042"/>
                  <a:gd name="connsiteX99" fmla="*/ 389597 w 1037297"/>
                  <a:gd name="connsiteY99" fmla="*/ 837934 h 838042"/>
                  <a:gd name="connsiteX100" fmla="*/ 397407 w 1037297"/>
                  <a:gd name="connsiteY100" fmla="*/ 833530 h 838042"/>
                  <a:gd name="connsiteX101" fmla="*/ 402932 w 1037297"/>
                  <a:gd name="connsiteY101" fmla="*/ 784594 h 838042"/>
                  <a:gd name="connsiteX102" fmla="*/ 406742 w 1037297"/>
                  <a:gd name="connsiteY102" fmla="*/ 727444 h 838042"/>
                  <a:gd name="connsiteX103" fmla="*/ 423887 w 1037297"/>
                  <a:gd name="connsiteY103" fmla="*/ 672199 h 838042"/>
                  <a:gd name="connsiteX104" fmla="*/ 429602 w 1037297"/>
                  <a:gd name="connsiteY104" fmla="*/ 658864 h 838042"/>
                  <a:gd name="connsiteX105" fmla="*/ 444084 w 1037297"/>
                  <a:gd name="connsiteY105" fmla="*/ 626947 h 838042"/>
                  <a:gd name="connsiteX106" fmla="*/ 464289 w 1037297"/>
                  <a:gd name="connsiteY106" fmla="*/ 600072 h 838042"/>
                  <a:gd name="connsiteX107" fmla="*/ 523510 w 1037297"/>
                  <a:gd name="connsiteY107" fmla="*/ 565123 h 838042"/>
                  <a:gd name="connsiteX108" fmla="*/ 605887 w 1037297"/>
                  <a:gd name="connsiteY108" fmla="*/ 563755 h 838042"/>
                  <a:gd name="connsiteX109" fmla="*/ 722972 w 1037297"/>
                  <a:gd name="connsiteY109" fmla="*/ 639814 h 838042"/>
                  <a:gd name="connsiteX110" fmla="*/ 780122 w 1037297"/>
                  <a:gd name="connsiteY110" fmla="*/ 656959 h 838042"/>
                  <a:gd name="connsiteX111" fmla="*/ 791552 w 1037297"/>
                  <a:gd name="connsiteY111" fmla="*/ 651244 h 838042"/>
                  <a:gd name="connsiteX112" fmla="*/ 797267 w 1037297"/>
                  <a:gd name="connsiteY112" fmla="*/ 649339 h 838042"/>
                  <a:gd name="connsiteX113" fmla="*/ 804887 w 1037297"/>
                  <a:gd name="connsiteY113" fmla="*/ 632194 h 838042"/>
                  <a:gd name="connsiteX114" fmla="*/ 802982 w 1037297"/>
                  <a:gd name="connsiteY114" fmla="*/ 607429 h 838042"/>
                  <a:gd name="connsiteX115" fmla="*/ 801077 w 1037297"/>
                  <a:gd name="connsiteY115" fmla="*/ 601714 h 838042"/>
                  <a:gd name="connsiteX116" fmla="*/ 799172 w 1037297"/>
                  <a:gd name="connsiteY116" fmla="*/ 594094 h 838042"/>
                  <a:gd name="connsiteX117" fmla="*/ 785837 w 1037297"/>
                  <a:gd name="connsiteY117" fmla="*/ 576949 h 838042"/>
                  <a:gd name="connsiteX118" fmla="*/ 776312 w 1037297"/>
                  <a:gd name="connsiteY118" fmla="*/ 571234 h 838042"/>
                  <a:gd name="connsiteX119" fmla="*/ 650582 w 1037297"/>
                  <a:gd name="connsiteY119" fmla="*/ 479794 h 838042"/>
                  <a:gd name="connsiteX120" fmla="*/ 646772 w 1037297"/>
                  <a:gd name="connsiteY120" fmla="*/ 462649 h 838042"/>
                  <a:gd name="connsiteX121" fmla="*/ 648677 w 1037297"/>
                  <a:gd name="connsiteY121" fmla="*/ 455029 h 838042"/>
                  <a:gd name="connsiteX122" fmla="*/ 652487 w 1037297"/>
                  <a:gd name="connsiteY122" fmla="*/ 437884 h 838042"/>
                  <a:gd name="connsiteX123" fmla="*/ 656297 w 1037297"/>
                  <a:gd name="connsiteY123" fmla="*/ 432169 h 838042"/>
                  <a:gd name="connsiteX124" fmla="*/ 658202 w 1037297"/>
                  <a:gd name="connsiteY124" fmla="*/ 426454 h 838042"/>
                  <a:gd name="connsiteX125" fmla="*/ 663917 w 1037297"/>
                  <a:gd name="connsiteY125" fmla="*/ 424549 h 838042"/>
                  <a:gd name="connsiteX126" fmla="*/ 673442 w 1037297"/>
                  <a:gd name="connsiteY126" fmla="*/ 413119 h 838042"/>
                  <a:gd name="connsiteX127" fmla="*/ 726782 w 1037297"/>
                  <a:gd name="connsiteY127" fmla="*/ 405499 h 838042"/>
                  <a:gd name="connsiteX128" fmla="*/ 844892 w 1037297"/>
                  <a:gd name="connsiteY128" fmla="*/ 407404 h 838042"/>
                  <a:gd name="connsiteX129" fmla="*/ 873467 w 1037297"/>
                  <a:gd name="connsiteY129" fmla="*/ 409309 h 838042"/>
                  <a:gd name="connsiteX130" fmla="*/ 902042 w 1037297"/>
                  <a:gd name="connsiteY130" fmla="*/ 415024 h 838042"/>
                  <a:gd name="connsiteX131" fmla="*/ 924902 w 1037297"/>
                  <a:gd name="connsiteY131" fmla="*/ 418834 h 838042"/>
                  <a:gd name="connsiteX132" fmla="*/ 953477 w 1037297"/>
                  <a:gd name="connsiteY132" fmla="*/ 424549 h 838042"/>
                  <a:gd name="connsiteX133" fmla="*/ 959192 w 1037297"/>
                  <a:gd name="connsiteY133" fmla="*/ 424549 h 838042"/>
                  <a:gd name="connsiteX134" fmla="*/ 1004912 w 1037297"/>
                  <a:gd name="connsiteY134" fmla="*/ 422644 h 838042"/>
                  <a:gd name="connsiteX135" fmla="*/ 1033487 w 1037297"/>
                  <a:gd name="connsiteY135" fmla="*/ 415024 h 838042"/>
                  <a:gd name="connsiteX136" fmla="*/ 1037297 w 1037297"/>
                  <a:gd name="connsiteY136" fmla="*/ 409309 h 838042"/>
                  <a:gd name="connsiteX137" fmla="*/ 1035392 w 1037297"/>
                  <a:gd name="connsiteY137" fmla="*/ 390259 h 838042"/>
                  <a:gd name="connsiteX138" fmla="*/ 1029677 w 1037297"/>
                  <a:gd name="connsiteY138" fmla="*/ 386449 h 838042"/>
                  <a:gd name="connsiteX139" fmla="*/ 1014437 w 1037297"/>
                  <a:gd name="connsiteY139" fmla="*/ 384544 h 838042"/>
                  <a:gd name="connsiteX140" fmla="*/ 1008722 w 1037297"/>
                  <a:gd name="connsiteY140" fmla="*/ 382639 h 838042"/>
                  <a:gd name="connsiteX141" fmla="*/ 1001102 w 1037297"/>
                  <a:gd name="connsiteY141" fmla="*/ 380734 h 838042"/>
                  <a:gd name="connsiteX142" fmla="*/ 989672 w 1037297"/>
                  <a:gd name="connsiteY142" fmla="*/ 373114 h 838042"/>
                  <a:gd name="connsiteX143" fmla="*/ 978242 w 1037297"/>
                  <a:gd name="connsiteY143" fmla="*/ 369304 h 838042"/>
                  <a:gd name="connsiteX144" fmla="*/ 972527 w 1037297"/>
                  <a:gd name="connsiteY144" fmla="*/ 367399 h 838042"/>
                  <a:gd name="connsiteX145" fmla="*/ 964907 w 1037297"/>
                  <a:gd name="connsiteY145" fmla="*/ 365494 h 838042"/>
                  <a:gd name="connsiteX146" fmla="*/ 959192 w 1037297"/>
                  <a:gd name="connsiteY146" fmla="*/ 363589 h 838042"/>
                  <a:gd name="connsiteX147" fmla="*/ 938237 w 1037297"/>
                  <a:gd name="connsiteY147" fmla="*/ 357874 h 838042"/>
                  <a:gd name="connsiteX148" fmla="*/ 932522 w 1037297"/>
                  <a:gd name="connsiteY148" fmla="*/ 355969 h 838042"/>
                  <a:gd name="connsiteX149" fmla="*/ 827747 w 1037297"/>
                  <a:gd name="connsiteY149" fmla="*/ 357874 h 838042"/>
                  <a:gd name="connsiteX150" fmla="*/ 822032 w 1037297"/>
                  <a:gd name="connsiteY150" fmla="*/ 359779 h 838042"/>
                  <a:gd name="connsiteX151" fmla="*/ 732497 w 1037297"/>
                  <a:gd name="connsiteY151" fmla="*/ 361684 h 838042"/>
                  <a:gd name="connsiteX152" fmla="*/ 719162 w 1037297"/>
                  <a:gd name="connsiteY152" fmla="*/ 365494 h 838042"/>
                  <a:gd name="connsiteX153" fmla="*/ 698207 w 1037297"/>
                  <a:gd name="connsiteY153" fmla="*/ 367399 h 838042"/>
                  <a:gd name="connsiteX154" fmla="*/ 671537 w 1037297"/>
                  <a:gd name="connsiteY154" fmla="*/ 369304 h 838042"/>
                  <a:gd name="connsiteX155" fmla="*/ 671537 w 1037297"/>
                  <a:gd name="connsiteY155" fmla="*/ 369304 h 838042"/>
                  <a:gd name="connsiteX156" fmla="*/ 648677 w 1037297"/>
                  <a:gd name="connsiteY156" fmla="*/ 373114 h 838042"/>
                  <a:gd name="connsiteX157" fmla="*/ 644867 w 1037297"/>
                  <a:gd name="connsiteY157" fmla="*/ 361684 h 838042"/>
                  <a:gd name="connsiteX158" fmla="*/ 642962 w 1037297"/>
                  <a:gd name="connsiteY158" fmla="*/ 355969 h 838042"/>
                  <a:gd name="connsiteX159" fmla="*/ 644867 w 1037297"/>
                  <a:gd name="connsiteY159" fmla="*/ 338824 h 838042"/>
                  <a:gd name="connsiteX160" fmla="*/ 646772 w 1037297"/>
                  <a:gd name="connsiteY160" fmla="*/ 333109 h 838042"/>
                  <a:gd name="connsiteX161" fmla="*/ 663917 w 1037297"/>
                  <a:gd name="connsiteY161" fmla="*/ 323584 h 838042"/>
                  <a:gd name="connsiteX162" fmla="*/ 675347 w 1037297"/>
                  <a:gd name="connsiteY162" fmla="*/ 315964 h 838042"/>
                  <a:gd name="connsiteX163" fmla="*/ 677252 w 1037297"/>
                  <a:gd name="connsiteY163" fmla="*/ 310249 h 838042"/>
                  <a:gd name="connsiteX164" fmla="*/ 682967 w 1037297"/>
                  <a:gd name="connsiteY164" fmla="*/ 308344 h 838042"/>
                  <a:gd name="connsiteX165" fmla="*/ 688682 w 1037297"/>
                  <a:gd name="connsiteY165" fmla="*/ 304534 h 838042"/>
                  <a:gd name="connsiteX166" fmla="*/ 698207 w 1037297"/>
                  <a:gd name="connsiteY166" fmla="*/ 295009 h 838042"/>
                  <a:gd name="connsiteX167" fmla="*/ 707732 w 1037297"/>
                  <a:gd name="connsiteY167" fmla="*/ 283579 h 838042"/>
                  <a:gd name="connsiteX168" fmla="*/ 719162 w 1037297"/>
                  <a:gd name="connsiteY168" fmla="*/ 275959 h 838042"/>
                  <a:gd name="connsiteX169" fmla="*/ 734402 w 1037297"/>
                  <a:gd name="connsiteY169" fmla="*/ 262624 h 838042"/>
                  <a:gd name="connsiteX170" fmla="*/ 743927 w 1037297"/>
                  <a:gd name="connsiteY170" fmla="*/ 251194 h 838042"/>
                  <a:gd name="connsiteX171" fmla="*/ 755357 w 1037297"/>
                  <a:gd name="connsiteY171" fmla="*/ 241669 h 838042"/>
                  <a:gd name="connsiteX172" fmla="*/ 761072 w 1037297"/>
                  <a:gd name="connsiteY172" fmla="*/ 230239 h 838042"/>
                  <a:gd name="connsiteX173" fmla="*/ 762977 w 1037297"/>
                  <a:gd name="connsiteY173" fmla="*/ 224524 h 838042"/>
                  <a:gd name="connsiteX174" fmla="*/ 768692 w 1037297"/>
                  <a:gd name="connsiteY174" fmla="*/ 213094 h 838042"/>
                  <a:gd name="connsiteX175" fmla="*/ 766787 w 1037297"/>
                  <a:gd name="connsiteY175" fmla="*/ 197854 h 838042"/>
                  <a:gd name="connsiteX176" fmla="*/ 761072 w 1037297"/>
                  <a:gd name="connsiteY176" fmla="*/ 195949 h 838042"/>
                  <a:gd name="connsiteX177" fmla="*/ 740117 w 1037297"/>
                  <a:gd name="connsiteY177" fmla="*/ 197854 h 838042"/>
                  <a:gd name="connsiteX178" fmla="*/ 734402 w 1037297"/>
                  <a:gd name="connsiteY178" fmla="*/ 201664 h 838042"/>
                  <a:gd name="connsiteX179" fmla="*/ 722972 w 1037297"/>
                  <a:gd name="connsiteY179" fmla="*/ 205474 h 838042"/>
                  <a:gd name="connsiteX180" fmla="*/ 719162 w 1037297"/>
                  <a:gd name="connsiteY180" fmla="*/ 211189 h 838042"/>
                  <a:gd name="connsiteX181" fmla="*/ 713447 w 1037297"/>
                  <a:gd name="connsiteY181" fmla="*/ 213094 h 838042"/>
                  <a:gd name="connsiteX182" fmla="*/ 707732 w 1037297"/>
                  <a:gd name="connsiteY182" fmla="*/ 216904 h 838042"/>
                  <a:gd name="connsiteX183" fmla="*/ 702017 w 1037297"/>
                  <a:gd name="connsiteY183" fmla="*/ 222619 h 838042"/>
                  <a:gd name="connsiteX184" fmla="*/ 694397 w 1037297"/>
                  <a:gd name="connsiteY184" fmla="*/ 226429 h 838042"/>
                  <a:gd name="connsiteX185" fmla="*/ 652487 w 1037297"/>
                  <a:gd name="connsiteY185" fmla="*/ 255004 h 838042"/>
                  <a:gd name="connsiteX186" fmla="*/ 639152 w 1037297"/>
                  <a:gd name="connsiteY186" fmla="*/ 266434 h 838042"/>
                  <a:gd name="connsiteX187" fmla="*/ 629627 w 1037297"/>
                  <a:gd name="connsiteY187" fmla="*/ 283579 h 838042"/>
                  <a:gd name="connsiteX188" fmla="*/ 604862 w 1037297"/>
                  <a:gd name="connsiteY188" fmla="*/ 289294 h 838042"/>
                  <a:gd name="connsiteX189" fmla="*/ 591527 w 1037297"/>
                  <a:gd name="connsiteY189" fmla="*/ 293104 h 838042"/>
                  <a:gd name="connsiteX190" fmla="*/ 576287 w 1037297"/>
                  <a:gd name="connsiteY190" fmla="*/ 291199 h 838042"/>
                  <a:gd name="connsiteX191" fmla="*/ 564857 w 1037297"/>
                  <a:gd name="connsiteY191" fmla="*/ 287389 h 838042"/>
                  <a:gd name="connsiteX192" fmla="*/ 553427 w 1037297"/>
                  <a:gd name="connsiteY192" fmla="*/ 283579 h 838042"/>
                  <a:gd name="connsiteX193" fmla="*/ 541997 w 1037297"/>
                  <a:gd name="connsiteY193" fmla="*/ 279769 h 838042"/>
                  <a:gd name="connsiteX194" fmla="*/ 536282 w 1037297"/>
                  <a:gd name="connsiteY194" fmla="*/ 277864 h 838042"/>
                  <a:gd name="connsiteX195" fmla="*/ 530567 w 1037297"/>
                  <a:gd name="connsiteY195" fmla="*/ 274054 h 838042"/>
                  <a:gd name="connsiteX196" fmla="*/ 519137 w 1037297"/>
                  <a:gd name="connsiteY196" fmla="*/ 268339 h 838042"/>
                  <a:gd name="connsiteX197" fmla="*/ 511517 w 1037297"/>
                  <a:gd name="connsiteY197" fmla="*/ 256909 h 838042"/>
                  <a:gd name="connsiteX198" fmla="*/ 507707 w 1037297"/>
                  <a:gd name="connsiteY198" fmla="*/ 235954 h 838042"/>
                  <a:gd name="connsiteX199" fmla="*/ 509612 w 1037297"/>
                  <a:gd name="connsiteY199" fmla="*/ 171184 h 838042"/>
                  <a:gd name="connsiteX200" fmla="*/ 508314 w 1037297"/>
                  <a:gd name="connsiteY200" fmla="*/ 73485 h 838042"/>
                  <a:gd name="connsiteX201" fmla="*/ 454116 w 1037297"/>
                  <a:gd name="connsiteY201" fmla="*/ 11248 h 838042"/>
                  <a:gd name="connsiteX202" fmla="*/ 435401 w 1037297"/>
                  <a:gd name="connsiteY202" fmla="*/ 68523 h 838042"/>
                  <a:gd name="connsiteX203" fmla="*/ 427697 w 1037297"/>
                  <a:gd name="connsiteY203" fmla="*/ 137103 h 838042"/>
                  <a:gd name="connsiteX204" fmla="*/ 420077 w 1037297"/>
                  <a:gd name="connsiteY204" fmla="*/ 169279 h 838042"/>
                  <a:gd name="connsiteX205" fmla="*/ 416267 w 1037297"/>
                  <a:gd name="connsiteY205" fmla="*/ 186424 h 838042"/>
                  <a:gd name="connsiteX206" fmla="*/ 420077 w 1037297"/>
                  <a:gd name="connsiteY206" fmla="*/ 207379 h 838042"/>
                  <a:gd name="connsiteX207" fmla="*/ 423887 w 1037297"/>
                  <a:gd name="connsiteY207" fmla="*/ 213094 h 838042"/>
                  <a:gd name="connsiteX208" fmla="*/ 427697 w 1037297"/>
                  <a:gd name="connsiteY208" fmla="*/ 224524 h 838042"/>
                  <a:gd name="connsiteX209" fmla="*/ 425792 w 1037297"/>
                  <a:gd name="connsiteY209" fmla="*/ 251194 h 838042"/>
                  <a:gd name="connsiteX210" fmla="*/ 420077 w 1037297"/>
                  <a:gd name="connsiteY210" fmla="*/ 253099 h 838042"/>
                  <a:gd name="connsiteX211" fmla="*/ 414362 w 1037297"/>
                  <a:gd name="connsiteY211" fmla="*/ 256909 h 838042"/>
                  <a:gd name="connsiteX212" fmla="*/ 423887 w 1037297"/>
                  <a:gd name="connsiteY212" fmla="*/ 253099 h 838042"/>
                  <a:gd name="connsiteX0" fmla="*/ 423887 w 1037297"/>
                  <a:gd name="connsiteY0" fmla="*/ 253099 h 838042"/>
                  <a:gd name="connsiteX1" fmla="*/ 423887 w 1037297"/>
                  <a:gd name="connsiteY1" fmla="*/ 253099 h 838042"/>
                  <a:gd name="connsiteX2" fmla="*/ 397217 w 1037297"/>
                  <a:gd name="connsiteY2" fmla="*/ 262624 h 838042"/>
                  <a:gd name="connsiteX3" fmla="*/ 389597 w 1037297"/>
                  <a:gd name="connsiteY3" fmla="*/ 264529 h 838042"/>
                  <a:gd name="connsiteX4" fmla="*/ 359117 w 1037297"/>
                  <a:gd name="connsiteY4" fmla="*/ 266434 h 838042"/>
                  <a:gd name="connsiteX5" fmla="*/ 353402 w 1037297"/>
                  <a:gd name="connsiteY5" fmla="*/ 270244 h 838042"/>
                  <a:gd name="connsiteX6" fmla="*/ 341972 w 1037297"/>
                  <a:gd name="connsiteY6" fmla="*/ 279769 h 838042"/>
                  <a:gd name="connsiteX7" fmla="*/ 330542 w 1037297"/>
                  <a:gd name="connsiteY7" fmla="*/ 283579 h 838042"/>
                  <a:gd name="connsiteX8" fmla="*/ 315302 w 1037297"/>
                  <a:gd name="connsiteY8" fmla="*/ 289294 h 838042"/>
                  <a:gd name="connsiteX9" fmla="*/ 267677 w 1037297"/>
                  <a:gd name="connsiteY9" fmla="*/ 285484 h 838042"/>
                  <a:gd name="connsiteX10" fmla="*/ 256247 w 1037297"/>
                  <a:gd name="connsiteY10" fmla="*/ 281674 h 838042"/>
                  <a:gd name="connsiteX11" fmla="*/ 244817 w 1037297"/>
                  <a:gd name="connsiteY11" fmla="*/ 277864 h 838042"/>
                  <a:gd name="connsiteX12" fmla="*/ 239102 w 1037297"/>
                  <a:gd name="connsiteY12" fmla="*/ 275959 h 838042"/>
                  <a:gd name="connsiteX13" fmla="*/ 233387 w 1037297"/>
                  <a:gd name="connsiteY13" fmla="*/ 274054 h 838042"/>
                  <a:gd name="connsiteX14" fmla="*/ 221957 w 1037297"/>
                  <a:gd name="connsiteY14" fmla="*/ 272149 h 838042"/>
                  <a:gd name="connsiteX15" fmla="*/ 216242 w 1037297"/>
                  <a:gd name="connsiteY15" fmla="*/ 270244 h 838042"/>
                  <a:gd name="connsiteX16" fmla="*/ 208622 w 1037297"/>
                  <a:gd name="connsiteY16" fmla="*/ 268339 h 838042"/>
                  <a:gd name="connsiteX17" fmla="*/ 197192 w 1037297"/>
                  <a:gd name="connsiteY17" fmla="*/ 264529 h 838042"/>
                  <a:gd name="connsiteX18" fmla="*/ 191477 w 1037297"/>
                  <a:gd name="connsiteY18" fmla="*/ 262624 h 838042"/>
                  <a:gd name="connsiteX19" fmla="*/ 183857 w 1037297"/>
                  <a:gd name="connsiteY19" fmla="*/ 260719 h 838042"/>
                  <a:gd name="connsiteX20" fmla="*/ 172427 w 1037297"/>
                  <a:gd name="connsiteY20" fmla="*/ 255004 h 838042"/>
                  <a:gd name="connsiteX21" fmla="*/ 166712 w 1037297"/>
                  <a:gd name="connsiteY21" fmla="*/ 251194 h 838042"/>
                  <a:gd name="connsiteX22" fmla="*/ 159092 w 1037297"/>
                  <a:gd name="connsiteY22" fmla="*/ 239764 h 838042"/>
                  <a:gd name="connsiteX23" fmla="*/ 147662 w 1037297"/>
                  <a:gd name="connsiteY23" fmla="*/ 235954 h 838042"/>
                  <a:gd name="connsiteX24" fmla="*/ 141947 w 1037297"/>
                  <a:gd name="connsiteY24" fmla="*/ 232144 h 838042"/>
                  <a:gd name="connsiteX25" fmla="*/ 136232 w 1037297"/>
                  <a:gd name="connsiteY25" fmla="*/ 230239 h 838042"/>
                  <a:gd name="connsiteX26" fmla="*/ 119087 w 1037297"/>
                  <a:gd name="connsiteY26" fmla="*/ 226429 h 838042"/>
                  <a:gd name="connsiteX27" fmla="*/ 113372 w 1037297"/>
                  <a:gd name="connsiteY27" fmla="*/ 220714 h 838042"/>
                  <a:gd name="connsiteX28" fmla="*/ 103847 w 1037297"/>
                  <a:gd name="connsiteY28" fmla="*/ 203569 h 838042"/>
                  <a:gd name="connsiteX29" fmla="*/ 86702 w 1037297"/>
                  <a:gd name="connsiteY29" fmla="*/ 195949 h 838042"/>
                  <a:gd name="connsiteX30" fmla="*/ 80987 w 1037297"/>
                  <a:gd name="connsiteY30" fmla="*/ 194044 h 838042"/>
                  <a:gd name="connsiteX31" fmla="*/ 61937 w 1037297"/>
                  <a:gd name="connsiteY31" fmla="*/ 197854 h 838042"/>
                  <a:gd name="connsiteX32" fmla="*/ 56222 w 1037297"/>
                  <a:gd name="connsiteY32" fmla="*/ 201664 h 838042"/>
                  <a:gd name="connsiteX33" fmla="*/ 52412 w 1037297"/>
                  <a:gd name="connsiteY33" fmla="*/ 207379 h 838042"/>
                  <a:gd name="connsiteX34" fmla="*/ 48602 w 1037297"/>
                  <a:gd name="connsiteY34" fmla="*/ 218809 h 838042"/>
                  <a:gd name="connsiteX35" fmla="*/ 52412 w 1037297"/>
                  <a:gd name="connsiteY35" fmla="*/ 256909 h 838042"/>
                  <a:gd name="connsiteX36" fmla="*/ 56222 w 1037297"/>
                  <a:gd name="connsiteY36" fmla="*/ 262624 h 838042"/>
                  <a:gd name="connsiteX37" fmla="*/ 61937 w 1037297"/>
                  <a:gd name="connsiteY37" fmla="*/ 266434 h 838042"/>
                  <a:gd name="connsiteX38" fmla="*/ 65747 w 1037297"/>
                  <a:gd name="connsiteY38" fmla="*/ 272149 h 838042"/>
                  <a:gd name="connsiteX39" fmla="*/ 82892 w 1037297"/>
                  <a:gd name="connsiteY39" fmla="*/ 281674 h 838042"/>
                  <a:gd name="connsiteX40" fmla="*/ 105752 w 1037297"/>
                  <a:gd name="connsiteY40" fmla="*/ 283579 h 838042"/>
                  <a:gd name="connsiteX41" fmla="*/ 126707 w 1037297"/>
                  <a:gd name="connsiteY41" fmla="*/ 289294 h 838042"/>
                  <a:gd name="connsiteX42" fmla="*/ 132422 w 1037297"/>
                  <a:gd name="connsiteY42" fmla="*/ 291199 h 838042"/>
                  <a:gd name="connsiteX43" fmla="*/ 138137 w 1037297"/>
                  <a:gd name="connsiteY43" fmla="*/ 296914 h 838042"/>
                  <a:gd name="connsiteX44" fmla="*/ 145757 w 1037297"/>
                  <a:gd name="connsiteY44" fmla="*/ 298819 h 838042"/>
                  <a:gd name="connsiteX45" fmla="*/ 168617 w 1037297"/>
                  <a:gd name="connsiteY45" fmla="*/ 302629 h 838042"/>
                  <a:gd name="connsiteX46" fmla="*/ 193382 w 1037297"/>
                  <a:gd name="connsiteY46" fmla="*/ 308344 h 838042"/>
                  <a:gd name="connsiteX47" fmla="*/ 210527 w 1037297"/>
                  <a:gd name="connsiteY47" fmla="*/ 314059 h 838042"/>
                  <a:gd name="connsiteX48" fmla="*/ 216242 w 1037297"/>
                  <a:gd name="connsiteY48" fmla="*/ 315964 h 838042"/>
                  <a:gd name="connsiteX49" fmla="*/ 231482 w 1037297"/>
                  <a:gd name="connsiteY49" fmla="*/ 319774 h 838042"/>
                  <a:gd name="connsiteX50" fmla="*/ 250532 w 1037297"/>
                  <a:gd name="connsiteY50" fmla="*/ 325489 h 838042"/>
                  <a:gd name="connsiteX51" fmla="*/ 256247 w 1037297"/>
                  <a:gd name="connsiteY51" fmla="*/ 329299 h 838042"/>
                  <a:gd name="connsiteX52" fmla="*/ 269582 w 1037297"/>
                  <a:gd name="connsiteY52" fmla="*/ 344539 h 838042"/>
                  <a:gd name="connsiteX53" fmla="*/ 275297 w 1037297"/>
                  <a:gd name="connsiteY53" fmla="*/ 363589 h 838042"/>
                  <a:gd name="connsiteX54" fmla="*/ 277202 w 1037297"/>
                  <a:gd name="connsiteY54" fmla="*/ 369304 h 838042"/>
                  <a:gd name="connsiteX55" fmla="*/ 279107 w 1037297"/>
                  <a:gd name="connsiteY55" fmla="*/ 375019 h 838042"/>
                  <a:gd name="connsiteX56" fmla="*/ 281012 w 1037297"/>
                  <a:gd name="connsiteY56" fmla="*/ 399784 h 838042"/>
                  <a:gd name="connsiteX57" fmla="*/ 282917 w 1037297"/>
                  <a:gd name="connsiteY57" fmla="*/ 405499 h 838042"/>
                  <a:gd name="connsiteX58" fmla="*/ 281012 w 1037297"/>
                  <a:gd name="connsiteY58" fmla="*/ 424549 h 838042"/>
                  <a:gd name="connsiteX59" fmla="*/ 279107 w 1037297"/>
                  <a:gd name="connsiteY59" fmla="*/ 434074 h 838042"/>
                  <a:gd name="connsiteX60" fmla="*/ 265772 w 1037297"/>
                  <a:gd name="connsiteY60" fmla="*/ 447409 h 838042"/>
                  <a:gd name="connsiteX61" fmla="*/ 254342 w 1037297"/>
                  <a:gd name="connsiteY61" fmla="*/ 455029 h 838042"/>
                  <a:gd name="connsiteX62" fmla="*/ 242912 w 1037297"/>
                  <a:gd name="connsiteY62" fmla="*/ 458839 h 838042"/>
                  <a:gd name="connsiteX63" fmla="*/ 128612 w 1037297"/>
                  <a:gd name="connsiteY63" fmla="*/ 458839 h 838042"/>
                  <a:gd name="connsiteX64" fmla="*/ 122897 w 1037297"/>
                  <a:gd name="connsiteY64" fmla="*/ 460744 h 838042"/>
                  <a:gd name="connsiteX65" fmla="*/ 107657 w 1037297"/>
                  <a:gd name="connsiteY65" fmla="*/ 462649 h 838042"/>
                  <a:gd name="connsiteX66" fmla="*/ 90512 w 1037297"/>
                  <a:gd name="connsiteY66" fmla="*/ 468364 h 838042"/>
                  <a:gd name="connsiteX67" fmla="*/ 84797 w 1037297"/>
                  <a:gd name="connsiteY67" fmla="*/ 470269 h 838042"/>
                  <a:gd name="connsiteX68" fmla="*/ 79082 w 1037297"/>
                  <a:gd name="connsiteY68" fmla="*/ 474079 h 838042"/>
                  <a:gd name="connsiteX69" fmla="*/ 67652 w 1037297"/>
                  <a:gd name="connsiteY69" fmla="*/ 475984 h 838042"/>
                  <a:gd name="connsiteX70" fmla="*/ 29552 w 1037297"/>
                  <a:gd name="connsiteY70" fmla="*/ 477889 h 838042"/>
                  <a:gd name="connsiteX71" fmla="*/ 18122 w 1037297"/>
                  <a:gd name="connsiteY71" fmla="*/ 483604 h 838042"/>
                  <a:gd name="connsiteX72" fmla="*/ 8597 w 1037297"/>
                  <a:gd name="connsiteY72" fmla="*/ 493129 h 838042"/>
                  <a:gd name="connsiteX73" fmla="*/ 6692 w 1037297"/>
                  <a:gd name="connsiteY73" fmla="*/ 498844 h 838042"/>
                  <a:gd name="connsiteX74" fmla="*/ 2882 w 1037297"/>
                  <a:gd name="connsiteY74" fmla="*/ 504559 h 838042"/>
                  <a:gd name="connsiteX75" fmla="*/ 14312 w 1037297"/>
                  <a:gd name="connsiteY75" fmla="*/ 540754 h 838042"/>
                  <a:gd name="connsiteX76" fmla="*/ 147662 w 1037297"/>
                  <a:gd name="connsiteY76" fmla="*/ 540754 h 838042"/>
                  <a:gd name="connsiteX77" fmla="*/ 155282 w 1037297"/>
                  <a:gd name="connsiteY77" fmla="*/ 538849 h 838042"/>
                  <a:gd name="connsiteX78" fmla="*/ 305777 w 1037297"/>
                  <a:gd name="connsiteY78" fmla="*/ 533134 h 838042"/>
                  <a:gd name="connsiteX79" fmla="*/ 321017 w 1037297"/>
                  <a:gd name="connsiteY79" fmla="*/ 540754 h 838042"/>
                  <a:gd name="connsiteX80" fmla="*/ 332447 w 1037297"/>
                  <a:gd name="connsiteY80" fmla="*/ 546469 h 838042"/>
                  <a:gd name="connsiteX81" fmla="*/ 336257 w 1037297"/>
                  <a:gd name="connsiteY81" fmla="*/ 552184 h 838042"/>
                  <a:gd name="connsiteX82" fmla="*/ 341972 w 1037297"/>
                  <a:gd name="connsiteY82" fmla="*/ 554089 h 838042"/>
                  <a:gd name="connsiteX83" fmla="*/ 353402 w 1037297"/>
                  <a:gd name="connsiteY83" fmla="*/ 561709 h 838042"/>
                  <a:gd name="connsiteX84" fmla="*/ 359117 w 1037297"/>
                  <a:gd name="connsiteY84" fmla="*/ 565519 h 838042"/>
                  <a:gd name="connsiteX85" fmla="*/ 362927 w 1037297"/>
                  <a:gd name="connsiteY85" fmla="*/ 571234 h 838042"/>
                  <a:gd name="connsiteX86" fmla="*/ 368642 w 1037297"/>
                  <a:gd name="connsiteY86" fmla="*/ 582664 h 838042"/>
                  <a:gd name="connsiteX87" fmla="*/ 364832 w 1037297"/>
                  <a:gd name="connsiteY87" fmla="*/ 609334 h 838042"/>
                  <a:gd name="connsiteX88" fmla="*/ 361022 w 1037297"/>
                  <a:gd name="connsiteY88" fmla="*/ 615049 h 838042"/>
                  <a:gd name="connsiteX89" fmla="*/ 359117 w 1037297"/>
                  <a:gd name="connsiteY89" fmla="*/ 620764 h 838042"/>
                  <a:gd name="connsiteX90" fmla="*/ 355307 w 1037297"/>
                  <a:gd name="connsiteY90" fmla="*/ 626479 h 838042"/>
                  <a:gd name="connsiteX91" fmla="*/ 353402 w 1037297"/>
                  <a:gd name="connsiteY91" fmla="*/ 632194 h 838042"/>
                  <a:gd name="connsiteX92" fmla="*/ 349592 w 1037297"/>
                  <a:gd name="connsiteY92" fmla="*/ 637909 h 838042"/>
                  <a:gd name="connsiteX93" fmla="*/ 332447 w 1037297"/>
                  <a:gd name="connsiteY93" fmla="*/ 704584 h 838042"/>
                  <a:gd name="connsiteX94" fmla="*/ 330542 w 1037297"/>
                  <a:gd name="connsiteY94" fmla="*/ 756019 h 838042"/>
                  <a:gd name="connsiteX95" fmla="*/ 332447 w 1037297"/>
                  <a:gd name="connsiteY95" fmla="*/ 780784 h 838042"/>
                  <a:gd name="connsiteX96" fmla="*/ 334352 w 1037297"/>
                  <a:gd name="connsiteY96" fmla="*/ 786499 h 838042"/>
                  <a:gd name="connsiteX97" fmla="*/ 338162 w 1037297"/>
                  <a:gd name="connsiteY97" fmla="*/ 790309 h 838042"/>
                  <a:gd name="connsiteX98" fmla="*/ 366737 w 1037297"/>
                  <a:gd name="connsiteY98" fmla="*/ 836029 h 838042"/>
                  <a:gd name="connsiteX99" fmla="*/ 389597 w 1037297"/>
                  <a:gd name="connsiteY99" fmla="*/ 837934 h 838042"/>
                  <a:gd name="connsiteX100" fmla="*/ 397407 w 1037297"/>
                  <a:gd name="connsiteY100" fmla="*/ 833530 h 838042"/>
                  <a:gd name="connsiteX101" fmla="*/ 402932 w 1037297"/>
                  <a:gd name="connsiteY101" fmla="*/ 784594 h 838042"/>
                  <a:gd name="connsiteX102" fmla="*/ 406742 w 1037297"/>
                  <a:gd name="connsiteY102" fmla="*/ 727444 h 838042"/>
                  <a:gd name="connsiteX103" fmla="*/ 423887 w 1037297"/>
                  <a:gd name="connsiteY103" fmla="*/ 672199 h 838042"/>
                  <a:gd name="connsiteX104" fmla="*/ 429602 w 1037297"/>
                  <a:gd name="connsiteY104" fmla="*/ 658864 h 838042"/>
                  <a:gd name="connsiteX105" fmla="*/ 444084 w 1037297"/>
                  <a:gd name="connsiteY105" fmla="*/ 626947 h 838042"/>
                  <a:gd name="connsiteX106" fmla="*/ 464289 w 1037297"/>
                  <a:gd name="connsiteY106" fmla="*/ 600072 h 838042"/>
                  <a:gd name="connsiteX107" fmla="*/ 523510 w 1037297"/>
                  <a:gd name="connsiteY107" fmla="*/ 565123 h 838042"/>
                  <a:gd name="connsiteX108" fmla="*/ 632336 w 1037297"/>
                  <a:gd name="connsiteY108" fmla="*/ 577396 h 838042"/>
                  <a:gd name="connsiteX109" fmla="*/ 722972 w 1037297"/>
                  <a:gd name="connsiteY109" fmla="*/ 639814 h 838042"/>
                  <a:gd name="connsiteX110" fmla="*/ 780122 w 1037297"/>
                  <a:gd name="connsiteY110" fmla="*/ 656959 h 838042"/>
                  <a:gd name="connsiteX111" fmla="*/ 791552 w 1037297"/>
                  <a:gd name="connsiteY111" fmla="*/ 651244 h 838042"/>
                  <a:gd name="connsiteX112" fmla="*/ 797267 w 1037297"/>
                  <a:gd name="connsiteY112" fmla="*/ 649339 h 838042"/>
                  <a:gd name="connsiteX113" fmla="*/ 804887 w 1037297"/>
                  <a:gd name="connsiteY113" fmla="*/ 632194 h 838042"/>
                  <a:gd name="connsiteX114" fmla="*/ 802982 w 1037297"/>
                  <a:gd name="connsiteY114" fmla="*/ 607429 h 838042"/>
                  <a:gd name="connsiteX115" fmla="*/ 801077 w 1037297"/>
                  <a:gd name="connsiteY115" fmla="*/ 601714 h 838042"/>
                  <a:gd name="connsiteX116" fmla="*/ 799172 w 1037297"/>
                  <a:gd name="connsiteY116" fmla="*/ 594094 h 838042"/>
                  <a:gd name="connsiteX117" fmla="*/ 785837 w 1037297"/>
                  <a:gd name="connsiteY117" fmla="*/ 576949 h 838042"/>
                  <a:gd name="connsiteX118" fmla="*/ 776312 w 1037297"/>
                  <a:gd name="connsiteY118" fmla="*/ 571234 h 838042"/>
                  <a:gd name="connsiteX119" fmla="*/ 650582 w 1037297"/>
                  <a:gd name="connsiteY119" fmla="*/ 479794 h 838042"/>
                  <a:gd name="connsiteX120" fmla="*/ 646772 w 1037297"/>
                  <a:gd name="connsiteY120" fmla="*/ 462649 h 838042"/>
                  <a:gd name="connsiteX121" fmla="*/ 648677 w 1037297"/>
                  <a:gd name="connsiteY121" fmla="*/ 455029 h 838042"/>
                  <a:gd name="connsiteX122" fmla="*/ 652487 w 1037297"/>
                  <a:gd name="connsiteY122" fmla="*/ 437884 h 838042"/>
                  <a:gd name="connsiteX123" fmla="*/ 656297 w 1037297"/>
                  <a:gd name="connsiteY123" fmla="*/ 432169 h 838042"/>
                  <a:gd name="connsiteX124" fmla="*/ 658202 w 1037297"/>
                  <a:gd name="connsiteY124" fmla="*/ 426454 h 838042"/>
                  <a:gd name="connsiteX125" fmla="*/ 663917 w 1037297"/>
                  <a:gd name="connsiteY125" fmla="*/ 424549 h 838042"/>
                  <a:gd name="connsiteX126" fmla="*/ 673442 w 1037297"/>
                  <a:gd name="connsiteY126" fmla="*/ 413119 h 838042"/>
                  <a:gd name="connsiteX127" fmla="*/ 726782 w 1037297"/>
                  <a:gd name="connsiteY127" fmla="*/ 405499 h 838042"/>
                  <a:gd name="connsiteX128" fmla="*/ 844892 w 1037297"/>
                  <a:gd name="connsiteY128" fmla="*/ 407404 h 838042"/>
                  <a:gd name="connsiteX129" fmla="*/ 873467 w 1037297"/>
                  <a:gd name="connsiteY129" fmla="*/ 409309 h 838042"/>
                  <a:gd name="connsiteX130" fmla="*/ 902042 w 1037297"/>
                  <a:gd name="connsiteY130" fmla="*/ 415024 h 838042"/>
                  <a:gd name="connsiteX131" fmla="*/ 924902 w 1037297"/>
                  <a:gd name="connsiteY131" fmla="*/ 418834 h 838042"/>
                  <a:gd name="connsiteX132" fmla="*/ 953477 w 1037297"/>
                  <a:gd name="connsiteY132" fmla="*/ 424549 h 838042"/>
                  <a:gd name="connsiteX133" fmla="*/ 959192 w 1037297"/>
                  <a:gd name="connsiteY133" fmla="*/ 424549 h 838042"/>
                  <a:gd name="connsiteX134" fmla="*/ 1004912 w 1037297"/>
                  <a:gd name="connsiteY134" fmla="*/ 422644 h 838042"/>
                  <a:gd name="connsiteX135" fmla="*/ 1033487 w 1037297"/>
                  <a:gd name="connsiteY135" fmla="*/ 415024 h 838042"/>
                  <a:gd name="connsiteX136" fmla="*/ 1037297 w 1037297"/>
                  <a:gd name="connsiteY136" fmla="*/ 409309 h 838042"/>
                  <a:gd name="connsiteX137" fmla="*/ 1035392 w 1037297"/>
                  <a:gd name="connsiteY137" fmla="*/ 390259 h 838042"/>
                  <a:gd name="connsiteX138" fmla="*/ 1029677 w 1037297"/>
                  <a:gd name="connsiteY138" fmla="*/ 386449 h 838042"/>
                  <a:gd name="connsiteX139" fmla="*/ 1014437 w 1037297"/>
                  <a:gd name="connsiteY139" fmla="*/ 384544 h 838042"/>
                  <a:gd name="connsiteX140" fmla="*/ 1008722 w 1037297"/>
                  <a:gd name="connsiteY140" fmla="*/ 382639 h 838042"/>
                  <a:gd name="connsiteX141" fmla="*/ 1001102 w 1037297"/>
                  <a:gd name="connsiteY141" fmla="*/ 380734 h 838042"/>
                  <a:gd name="connsiteX142" fmla="*/ 989672 w 1037297"/>
                  <a:gd name="connsiteY142" fmla="*/ 373114 h 838042"/>
                  <a:gd name="connsiteX143" fmla="*/ 978242 w 1037297"/>
                  <a:gd name="connsiteY143" fmla="*/ 369304 h 838042"/>
                  <a:gd name="connsiteX144" fmla="*/ 972527 w 1037297"/>
                  <a:gd name="connsiteY144" fmla="*/ 367399 h 838042"/>
                  <a:gd name="connsiteX145" fmla="*/ 964907 w 1037297"/>
                  <a:gd name="connsiteY145" fmla="*/ 365494 h 838042"/>
                  <a:gd name="connsiteX146" fmla="*/ 959192 w 1037297"/>
                  <a:gd name="connsiteY146" fmla="*/ 363589 h 838042"/>
                  <a:gd name="connsiteX147" fmla="*/ 938237 w 1037297"/>
                  <a:gd name="connsiteY147" fmla="*/ 357874 h 838042"/>
                  <a:gd name="connsiteX148" fmla="*/ 932522 w 1037297"/>
                  <a:gd name="connsiteY148" fmla="*/ 355969 h 838042"/>
                  <a:gd name="connsiteX149" fmla="*/ 827747 w 1037297"/>
                  <a:gd name="connsiteY149" fmla="*/ 357874 h 838042"/>
                  <a:gd name="connsiteX150" fmla="*/ 822032 w 1037297"/>
                  <a:gd name="connsiteY150" fmla="*/ 359779 h 838042"/>
                  <a:gd name="connsiteX151" fmla="*/ 732497 w 1037297"/>
                  <a:gd name="connsiteY151" fmla="*/ 361684 h 838042"/>
                  <a:gd name="connsiteX152" fmla="*/ 719162 w 1037297"/>
                  <a:gd name="connsiteY152" fmla="*/ 365494 h 838042"/>
                  <a:gd name="connsiteX153" fmla="*/ 698207 w 1037297"/>
                  <a:gd name="connsiteY153" fmla="*/ 367399 h 838042"/>
                  <a:gd name="connsiteX154" fmla="*/ 671537 w 1037297"/>
                  <a:gd name="connsiteY154" fmla="*/ 369304 h 838042"/>
                  <a:gd name="connsiteX155" fmla="*/ 671537 w 1037297"/>
                  <a:gd name="connsiteY155" fmla="*/ 369304 h 838042"/>
                  <a:gd name="connsiteX156" fmla="*/ 648677 w 1037297"/>
                  <a:gd name="connsiteY156" fmla="*/ 373114 h 838042"/>
                  <a:gd name="connsiteX157" fmla="*/ 644867 w 1037297"/>
                  <a:gd name="connsiteY157" fmla="*/ 361684 h 838042"/>
                  <a:gd name="connsiteX158" fmla="*/ 642962 w 1037297"/>
                  <a:gd name="connsiteY158" fmla="*/ 355969 h 838042"/>
                  <a:gd name="connsiteX159" fmla="*/ 644867 w 1037297"/>
                  <a:gd name="connsiteY159" fmla="*/ 338824 h 838042"/>
                  <a:gd name="connsiteX160" fmla="*/ 646772 w 1037297"/>
                  <a:gd name="connsiteY160" fmla="*/ 333109 h 838042"/>
                  <a:gd name="connsiteX161" fmla="*/ 663917 w 1037297"/>
                  <a:gd name="connsiteY161" fmla="*/ 323584 h 838042"/>
                  <a:gd name="connsiteX162" fmla="*/ 675347 w 1037297"/>
                  <a:gd name="connsiteY162" fmla="*/ 315964 h 838042"/>
                  <a:gd name="connsiteX163" fmla="*/ 677252 w 1037297"/>
                  <a:gd name="connsiteY163" fmla="*/ 310249 h 838042"/>
                  <a:gd name="connsiteX164" fmla="*/ 682967 w 1037297"/>
                  <a:gd name="connsiteY164" fmla="*/ 308344 h 838042"/>
                  <a:gd name="connsiteX165" fmla="*/ 688682 w 1037297"/>
                  <a:gd name="connsiteY165" fmla="*/ 304534 h 838042"/>
                  <a:gd name="connsiteX166" fmla="*/ 698207 w 1037297"/>
                  <a:gd name="connsiteY166" fmla="*/ 295009 h 838042"/>
                  <a:gd name="connsiteX167" fmla="*/ 707732 w 1037297"/>
                  <a:gd name="connsiteY167" fmla="*/ 283579 h 838042"/>
                  <a:gd name="connsiteX168" fmla="*/ 719162 w 1037297"/>
                  <a:gd name="connsiteY168" fmla="*/ 275959 h 838042"/>
                  <a:gd name="connsiteX169" fmla="*/ 734402 w 1037297"/>
                  <a:gd name="connsiteY169" fmla="*/ 262624 h 838042"/>
                  <a:gd name="connsiteX170" fmla="*/ 743927 w 1037297"/>
                  <a:gd name="connsiteY170" fmla="*/ 251194 h 838042"/>
                  <a:gd name="connsiteX171" fmla="*/ 755357 w 1037297"/>
                  <a:gd name="connsiteY171" fmla="*/ 241669 h 838042"/>
                  <a:gd name="connsiteX172" fmla="*/ 761072 w 1037297"/>
                  <a:gd name="connsiteY172" fmla="*/ 230239 h 838042"/>
                  <a:gd name="connsiteX173" fmla="*/ 762977 w 1037297"/>
                  <a:gd name="connsiteY173" fmla="*/ 224524 h 838042"/>
                  <a:gd name="connsiteX174" fmla="*/ 768692 w 1037297"/>
                  <a:gd name="connsiteY174" fmla="*/ 213094 h 838042"/>
                  <a:gd name="connsiteX175" fmla="*/ 766787 w 1037297"/>
                  <a:gd name="connsiteY175" fmla="*/ 197854 h 838042"/>
                  <a:gd name="connsiteX176" fmla="*/ 761072 w 1037297"/>
                  <a:gd name="connsiteY176" fmla="*/ 195949 h 838042"/>
                  <a:gd name="connsiteX177" fmla="*/ 740117 w 1037297"/>
                  <a:gd name="connsiteY177" fmla="*/ 197854 h 838042"/>
                  <a:gd name="connsiteX178" fmla="*/ 734402 w 1037297"/>
                  <a:gd name="connsiteY178" fmla="*/ 201664 h 838042"/>
                  <a:gd name="connsiteX179" fmla="*/ 722972 w 1037297"/>
                  <a:gd name="connsiteY179" fmla="*/ 205474 h 838042"/>
                  <a:gd name="connsiteX180" fmla="*/ 719162 w 1037297"/>
                  <a:gd name="connsiteY180" fmla="*/ 211189 h 838042"/>
                  <a:gd name="connsiteX181" fmla="*/ 713447 w 1037297"/>
                  <a:gd name="connsiteY181" fmla="*/ 213094 h 838042"/>
                  <a:gd name="connsiteX182" fmla="*/ 707732 w 1037297"/>
                  <a:gd name="connsiteY182" fmla="*/ 216904 h 838042"/>
                  <a:gd name="connsiteX183" fmla="*/ 702017 w 1037297"/>
                  <a:gd name="connsiteY183" fmla="*/ 222619 h 838042"/>
                  <a:gd name="connsiteX184" fmla="*/ 694397 w 1037297"/>
                  <a:gd name="connsiteY184" fmla="*/ 226429 h 838042"/>
                  <a:gd name="connsiteX185" fmla="*/ 652487 w 1037297"/>
                  <a:gd name="connsiteY185" fmla="*/ 255004 h 838042"/>
                  <a:gd name="connsiteX186" fmla="*/ 639152 w 1037297"/>
                  <a:gd name="connsiteY186" fmla="*/ 266434 h 838042"/>
                  <a:gd name="connsiteX187" fmla="*/ 629627 w 1037297"/>
                  <a:gd name="connsiteY187" fmla="*/ 283579 h 838042"/>
                  <a:gd name="connsiteX188" fmla="*/ 604862 w 1037297"/>
                  <a:gd name="connsiteY188" fmla="*/ 289294 h 838042"/>
                  <a:gd name="connsiteX189" fmla="*/ 591527 w 1037297"/>
                  <a:gd name="connsiteY189" fmla="*/ 293104 h 838042"/>
                  <a:gd name="connsiteX190" fmla="*/ 576287 w 1037297"/>
                  <a:gd name="connsiteY190" fmla="*/ 291199 h 838042"/>
                  <a:gd name="connsiteX191" fmla="*/ 564857 w 1037297"/>
                  <a:gd name="connsiteY191" fmla="*/ 287389 h 838042"/>
                  <a:gd name="connsiteX192" fmla="*/ 553427 w 1037297"/>
                  <a:gd name="connsiteY192" fmla="*/ 283579 h 838042"/>
                  <a:gd name="connsiteX193" fmla="*/ 541997 w 1037297"/>
                  <a:gd name="connsiteY193" fmla="*/ 279769 h 838042"/>
                  <a:gd name="connsiteX194" fmla="*/ 536282 w 1037297"/>
                  <a:gd name="connsiteY194" fmla="*/ 277864 h 838042"/>
                  <a:gd name="connsiteX195" fmla="*/ 530567 w 1037297"/>
                  <a:gd name="connsiteY195" fmla="*/ 274054 h 838042"/>
                  <a:gd name="connsiteX196" fmla="*/ 519137 w 1037297"/>
                  <a:gd name="connsiteY196" fmla="*/ 268339 h 838042"/>
                  <a:gd name="connsiteX197" fmla="*/ 511517 w 1037297"/>
                  <a:gd name="connsiteY197" fmla="*/ 256909 h 838042"/>
                  <a:gd name="connsiteX198" fmla="*/ 507707 w 1037297"/>
                  <a:gd name="connsiteY198" fmla="*/ 235954 h 838042"/>
                  <a:gd name="connsiteX199" fmla="*/ 509612 w 1037297"/>
                  <a:gd name="connsiteY199" fmla="*/ 171184 h 838042"/>
                  <a:gd name="connsiteX200" fmla="*/ 508314 w 1037297"/>
                  <a:gd name="connsiteY200" fmla="*/ 73485 h 838042"/>
                  <a:gd name="connsiteX201" fmla="*/ 454116 w 1037297"/>
                  <a:gd name="connsiteY201" fmla="*/ 11248 h 838042"/>
                  <a:gd name="connsiteX202" fmla="*/ 435401 w 1037297"/>
                  <a:gd name="connsiteY202" fmla="*/ 68523 h 838042"/>
                  <a:gd name="connsiteX203" fmla="*/ 427697 w 1037297"/>
                  <a:gd name="connsiteY203" fmla="*/ 137103 h 838042"/>
                  <a:gd name="connsiteX204" fmla="*/ 420077 w 1037297"/>
                  <a:gd name="connsiteY204" fmla="*/ 169279 h 838042"/>
                  <a:gd name="connsiteX205" fmla="*/ 416267 w 1037297"/>
                  <a:gd name="connsiteY205" fmla="*/ 186424 h 838042"/>
                  <a:gd name="connsiteX206" fmla="*/ 420077 w 1037297"/>
                  <a:gd name="connsiteY206" fmla="*/ 207379 h 838042"/>
                  <a:gd name="connsiteX207" fmla="*/ 423887 w 1037297"/>
                  <a:gd name="connsiteY207" fmla="*/ 213094 h 838042"/>
                  <a:gd name="connsiteX208" fmla="*/ 427697 w 1037297"/>
                  <a:gd name="connsiteY208" fmla="*/ 224524 h 838042"/>
                  <a:gd name="connsiteX209" fmla="*/ 425792 w 1037297"/>
                  <a:gd name="connsiteY209" fmla="*/ 251194 h 838042"/>
                  <a:gd name="connsiteX210" fmla="*/ 420077 w 1037297"/>
                  <a:gd name="connsiteY210" fmla="*/ 253099 h 838042"/>
                  <a:gd name="connsiteX211" fmla="*/ 414362 w 1037297"/>
                  <a:gd name="connsiteY211" fmla="*/ 256909 h 838042"/>
                  <a:gd name="connsiteX212" fmla="*/ 423887 w 1037297"/>
                  <a:gd name="connsiteY212" fmla="*/ 253099 h 838042"/>
                  <a:gd name="connsiteX0" fmla="*/ 423887 w 1037297"/>
                  <a:gd name="connsiteY0" fmla="*/ 253099 h 838042"/>
                  <a:gd name="connsiteX1" fmla="*/ 423887 w 1037297"/>
                  <a:gd name="connsiteY1" fmla="*/ 253099 h 838042"/>
                  <a:gd name="connsiteX2" fmla="*/ 397217 w 1037297"/>
                  <a:gd name="connsiteY2" fmla="*/ 262624 h 838042"/>
                  <a:gd name="connsiteX3" fmla="*/ 389597 w 1037297"/>
                  <a:gd name="connsiteY3" fmla="*/ 264529 h 838042"/>
                  <a:gd name="connsiteX4" fmla="*/ 359117 w 1037297"/>
                  <a:gd name="connsiteY4" fmla="*/ 266434 h 838042"/>
                  <a:gd name="connsiteX5" fmla="*/ 353402 w 1037297"/>
                  <a:gd name="connsiteY5" fmla="*/ 270244 h 838042"/>
                  <a:gd name="connsiteX6" fmla="*/ 341972 w 1037297"/>
                  <a:gd name="connsiteY6" fmla="*/ 279769 h 838042"/>
                  <a:gd name="connsiteX7" fmla="*/ 330542 w 1037297"/>
                  <a:gd name="connsiteY7" fmla="*/ 283579 h 838042"/>
                  <a:gd name="connsiteX8" fmla="*/ 315302 w 1037297"/>
                  <a:gd name="connsiteY8" fmla="*/ 289294 h 838042"/>
                  <a:gd name="connsiteX9" fmla="*/ 267677 w 1037297"/>
                  <a:gd name="connsiteY9" fmla="*/ 285484 h 838042"/>
                  <a:gd name="connsiteX10" fmla="*/ 256247 w 1037297"/>
                  <a:gd name="connsiteY10" fmla="*/ 281674 h 838042"/>
                  <a:gd name="connsiteX11" fmla="*/ 244817 w 1037297"/>
                  <a:gd name="connsiteY11" fmla="*/ 277864 h 838042"/>
                  <a:gd name="connsiteX12" fmla="*/ 239102 w 1037297"/>
                  <a:gd name="connsiteY12" fmla="*/ 275959 h 838042"/>
                  <a:gd name="connsiteX13" fmla="*/ 233387 w 1037297"/>
                  <a:gd name="connsiteY13" fmla="*/ 274054 h 838042"/>
                  <a:gd name="connsiteX14" fmla="*/ 221957 w 1037297"/>
                  <a:gd name="connsiteY14" fmla="*/ 272149 h 838042"/>
                  <a:gd name="connsiteX15" fmla="*/ 216242 w 1037297"/>
                  <a:gd name="connsiteY15" fmla="*/ 270244 h 838042"/>
                  <a:gd name="connsiteX16" fmla="*/ 208622 w 1037297"/>
                  <a:gd name="connsiteY16" fmla="*/ 268339 h 838042"/>
                  <a:gd name="connsiteX17" fmla="*/ 197192 w 1037297"/>
                  <a:gd name="connsiteY17" fmla="*/ 264529 h 838042"/>
                  <a:gd name="connsiteX18" fmla="*/ 191477 w 1037297"/>
                  <a:gd name="connsiteY18" fmla="*/ 262624 h 838042"/>
                  <a:gd name="connsiteX19" fmla="*/ 183857 w 1037297"/>
                  <a:gd name="connsiteY19" fmla="*/ 260719 h 838042"/>
                  <a:gd name="connsiteX20" fmla="*/ 172427 w 1037297"/>
                  <a:gd name="connsiteY20" fmla="*/ 255004 h 838042"/>
                  <a:gd name="connsiteX21" fmla="*/ 166712 w 1037297"/>
                  <a:gd name="connsiteY21" fmla="*/ 251194 h 838042"/>
                  <a:gd name="connsiteX22" fmla="*/ 159092 w 1037297"/>
                  <a:gd name="connsiteY22" fmla="*/ 239764 h 838042"/>
                  <a:gd name="connsiteX23" fmla="*/ 147662 w 1037297"/>
                  <a:gd name="connsiteY23" fmla="*/ 235954 h 838042"/>
                  <a:gd name="connsiteX24" fmla="*/ 141947 w 1037297"/>
                  <a:gd name="connsiteY24" fmla="*/ 232144 h 838042"/>
                  <a:gd name="connsiteX25" fmla="*/ 136232 w 1037297"/>
                  <a:gd name="connsiteY25" fmla="*/ 230239 h 838042"/>
                  <a:gd name="connsiteX26" fmla="*/ 119087 w 1037297"/>
                  <a:gd name="connsiteY26" fmla="*/ 226429 h 838042"/>
                  <a:gd name="connsiteX27" fmla="*/ 113372 w 1037297"/>
                  <a:gd name="connsiteY27" fmla="*/ 220714 h 838042"/>
                  <a:gd name="connsiteX28" fmla="*/ 103847 w 1037297"/>
                  <a:gd name="connsiteY28" fmla="*/ 203569 h 838042"/>
                  <a:gd name="connsiteX29" fmla="*/ 86702 w 1037297"/>
                  <a:gd name="connsiteY29" fmla="*/ 195949 h 838042"/>
                  <a:gd name="connsiteX30" fmla="*/ 80987 w 1037297"/>
                  <a:gd name="connsiteY30" fmla="*/ 194044 h 838042"/>
                  <a:gd name="connsiteX31" fmla="*/ 61937 w 1037297"/>
                  <a:gd name="connsiteY31" fmla="*/ 197854 h 838042"/>
                  <a:gd name="connsiteX32" fmla="*/ 56222 w 1037297"/>
                  <a:gd name="connsiteY32" fmla="*/ 201664 h 838042"/>
                  <a:gd name="connsiteX33" fmla="*/ 52412 w 1037297"/>
                  <a:gd name="connsiteY33" fmla="*/ 207379 h 838042"/>
                  <a:gd name="connsiteX34" fmla="*/ 48602 w 1037297"/>
                  <a:gd name="connsiteY34" fmla="*/ 218809 h 838042"/>
                  <a:gd name="connsiteX35" fmla="*/ 52412 w 1037297"/>
                  <a:gd name="connsiteY35" fmla="*/ 256909 h 838042"/>
                  <a:gd name="connsiteX36" fmla="*/ 56222 w 1037297"/>
                  <a:gd name="connsiteY36" fmla="*/ 262624 h 838042"/>
                  <a:gd name="connsiteX37" fmla="*/ 61937 w 1037297"/>
                  <a:gd name="connsiteY37" fmla="*/ 266434 h 838042"/>
                  <a:gd name="connsiteX38" fmla="*/ 65747 w 1037297"/>
                  <a:gd name="connsiteY38" fmla="*/ 272149 h 838042"/>
                  <a:gd name="connsiteX39" fmla="*/ 82892 w 1037297"/>
                  <a:gd name="connsiteY39" fmla="*/ 281674 h 838042"/>
                  <a:gd name="connsiteX40" fmla="*/ 105752 w 1037297"/>
                  <a:gd name="connsiteY40" fmla="*/ 283579 h 838042"/>
                  <a:gd name="connsiteX41" fmla="*/ 126707 w 1037297"/>
                  <a:gd name="connsiteY41" fmla="*/ 289294 h 838042"/>
                  <a:gd name="connsiteX42" fmla="*/ 132422 w 1037297"/>
                  <a:gd name="connsiteY42" fmla="*/ 291199 h 838042"/>
                  <a:gd name="connsiteX43" fmla="*/ 138137 w 1037297"/>
                  <a:gd name="connsiteY43" fmla="*/ 296914 h 838042"/>
                  <a:gd name="connsiteX44" fmla="*/ 145757 w 1037297"/>
                  <a:gd name="connsiteY44" fmla="*/ 298819 h 838042"/>
                  <a:gd name="connsiteX45" fmla="*/ 168617 w 1037297"/>
                  <a:gd name="connsiteY45" fmla="*/ 302629 h 838042"/>
                  <a:gd name="connsiteX46" fmla="*/ 193382 w 1037297"/>
                  <a:gd name="connsiteY46" fmla="*/ 308344 h 838042"/>
                  <a:gd name="connsiteX47" fmla="*/ 210527 w 1037297"/>
                  <a:gd name="connsiteY47" fmla="*/ 314059 h 838042"/>
                  <a:gd name="connsiteX48" fmla="*/ 216242 w 1037297"/>
                  <a:gd name="connsiteY48" fmla="*/ 315964 h 838042"/>
                  <a:gd name="connsiteX49" fmla="*/ 231482 w 1037297"/>
                  <a:gd name="connsiteY49" fmla="*/ 319774 h 838042"/>
                  <a:gd name="connsiteX50" fmla="*/ 250532 w 1037297"/>
                  <a:gd name="connsiteY50" fmla="*/ 325489 h 838042"/>
                  <a:gd name="connsiteX51" fmla="*/ 256247 w 1037297"/>
                  <a:gd name="connsiteY51" fmla="*/ 329299 h 838042"/>
                  <a:gd name="connsiteX52" fmla="*/ 269582 w 1037297"/>
                  <a:gd name="connsiteY52" fmla="*/ 344539 h 838042"/>
                  <a:gd name="connsiteX53" fmla="*/ 275297 w 1037297"/>
                  <a:gd name="connsiteY53" fmla="*/ 363589 h 838042"/>
                  <a:gd name="connsiteX54" fmla="*/ 277202 w 1037297"/>
                  <a:gd name="connsiteY54" fmla="*/ 369304 h 838042"/>
                  <a:gd name="connsiteX55" fmla="*/ 279107 w 1037297"/>
                  <a:gd name="connsiteY55" fmla="*/ 375019 h 838042"/>
                  <a:gd name="connsiteX56" fmla="*/ 281012 w 1037297"/>
                  <a:gd name="connsiteY56" fmla="*/ 399784 h 838042"/>
                  <a:gd name="connsiteX57" fmla="*/ 282917 w 1037297"/>
                  <a:gd name="connsiteY57" fmla="*/ 405499 h 838042"/>
                  <a:gd name="connsiteX58" fmla="*/ 281012 w 1037297"/>
                  <a:gd name="connsiteY58" fmla="*/ 424549 h 838042"/>
                  <a:gd name="connsiteX59" fmla="*/ 279107 w 1037297"/>
                  <a:gd name="connsiteY59" fmla="*/ 434074 h 838042"/>
                  <a:gd name="connsiteX60" fmla="*/ 265772 w 1037297"/>
                  <a:gd name="connsiteY60" fmla="*/ 447409 h 838042"/>
                  <a:gd name="connsiteX61" fmla="*/ 254342 w 1037297"/>
                  <a:gd name="connsiteY61" fmla="*/ 455029 h 838042"/>
                  <a:gd name="connsiteX62" fmla="*/ 242912 w 1037297"/>
                  <a:gd name="connsiteY62" fmla="*/ 458839 h 838042"/>
                  <a:gd name="connsiteX63" fmla="*/ 128612 w 1037297"/>
                  <a:gd name="connsiteY63" fmla="*/ 458839 h 838042"/>
                  <a:gd name="connsiteX64" fmla="*/ 122897 w 1037297"/>
                  <a:gd name="connsiteY64" fmla="*/ 460744 h 838042"/>
                  <a:gd name="connsiteX65" fmla="*/ 107657 w 1037297"/>
                  <a:gd name="connsiteY65" fmla="*/ 462649 h 838042"/>
                  <a:gd name="connsiteX66" fmla="*/ 90512 w 1037297"/>
                  <a:gd name="connsiteY66" fmla="*/ 468364 h 838042"/>
                  <a:gd name="connsiteX67" fmla="*/ 84797 w 1037297"/>
                  <a:gd name="connsiteY67" fmla="*/ 470269 h 838042"/>
                  <a:gd name="connsiteX68" fmla="*/ 79082 w 1037297"/>
                  <a:gd name="connsiteY68" fmla="*/ 474079 h 838042"/>
                  <a:gd name="connsiteX69" fmla="*/ 67652 w 1037297"/>
                  <a:gd name="connsiteY69" fmla="*/ 475984 h 838042"/>
                  <a:gd name="connsiteX70" fmla="*/ 29552 w 1037297"/>
                  <a:gd name="connsiteY70" fmla="*/ 477889 h 838042"/>
                  <a:gd name="connsiteX71" fmla="*/ 18122 w 1037297"/>
                  <a:gd name="connsiteY71" fmla="*/ 483604 h 838042"/>
                  <a:gd name="connsiteX72" fmla="*/ 8597 w 1037297"/>
                  <a:gd name="connsiteY72" fmla="*/ 493129 h 838042"/>
                  <a:gd name="connsiteX73" fmla="*/ 6692 w 1037297"/>
                  <a:gd name="connsiteY73" fmla="*/ 498844 h 838042"/>
                  <a:gd name="connsiteX74" fmla="*/ 2882 w 1037297"/>
                  <a:gd name="connsiteY74" fmla="*/ 504559 h 838042"/>
                  <a:gd name="connsiteX75" fmla="*/ 14312 w 1037297"/>
                  <a:gd name="connsiteY75" fmla="*/ 540754 h 838042"/>
                  <a:gd name="connsiteX76" fmla="*/ 147662 w 1037297"/>
                  <a:gd name="connsiteY76" fmla="*/ 540754 h 838042"/>
                  <a:gd name="connsiteX77" fmla="*/ 155282 w 1037297"/>
                  <a:gd name="connsiteY77" fmla="*/ 538849 h 838042"/>
                  <a:gd name="connsiteX78" fmla="*/ 305777 w 1037297"/>
                  <a:gd name="connsiteY78" fmla="*/ 533134 h 838042"/>
                  <a:gd name="connsiteX79" fmla="*/ 321017 w 1037297"/>
                  <a:gd name="connsiteY79" fmla="*/ 540754 h 838042"/>
                  <a:gd name="connsiteX80" fmla="*/ 332447 w 1037297"/>
                  <a:gd name="connsiteY80" fmla="*/ 546469 h 838042"/>
                  <a:gd name="connsiteX81" fmla="*/ 336257 w 1037297"/>
                  <a:gd name="connsiteY81" fmla="*/ 552184 h 838042"/>
                  <a:gd name="connsiteX82" fmla="*/ 341972 w 1037297"/>
                  <a:gd name="connsiteY82" fmla="*/ 554089 h 838042"/>
                  <a:gd name="connsiteX83" fmla="*/ 353402 w 1037297"/>
                  <a:gd name="connsiteY83" fmla="*/ 561709 h 838042"/>
                  <a:gd name="connsiteX84" fmla="*/ 359117 w 1037297"/>
                  <a:gd name="connsiteY84" fmla="*/ 565519 h 838042"/>
                  <a:gd name="connsiteX85" fmla="*/ 362927 w 1037297"/>
                  <a:gd name="connsiteY85" fmla="*/ 571234 h 838042"/>
                  <a:gd name="connsiteX86" fmla="*/ 368642 w 1037297"/>
                  <a:gd name="connsiteY86" fmla="*/ 582664 h 838042"/>
                  <a:gd name="connsiteX87" fmla="*/ 364832 w 1037297"/>
                  <a:gd name="connsiteY87" fmla="*/ 609334 h 838042"/>
                  <a:gd name="connsiteX88" fmla="*/ 361022 w 1037297"/>
                  <a:gd name="connsiteY88" fmla="*/ 615049 h 838042"/>
                  <a:gd name="connsiteX89" fmla="*/ 359117 w 1037297"/>
                  <a:gd name="connsiteY89" fmla="*/ 620764 h 838042"/>
                  <a:gd name="connsiteX90" fmla="*/ 355307 w 1037297"/>
                  <a:gd name="connsiteY90" fmla="*/ 626479 h 838042"/>
                  <a:gd name="connsiteX91" fmla="*/ 353402 w 1037297"/>
                  <a:gd name="connsiteY91" fmla="*/ 632194 h 838042"/>
                  <a:gd name="connsiteX92" fmla="*/ 349592 w 1037297"/>
                  <a:gd name="connsiteY92" fmla="*/ 637909 h 838042"/>
                  <a:gd name="connsiteX93" fmla="*/ 332447 w 1037297"/>
                  <a:gd name="connsiteY93" fmla="*/ 704584 h 838042"/>
                  <a:gd name="connsiteX94" fmla="*/ 330542 w 1037297"/>
                  <a:gd name="connsiteY94" fmla="*/ 756019 h 838042"/>
                  <a:gd name="connsiteX95" fmla="*/ 332447 w 1037297"/>
                  <a:gd name="connsiteY95" fmla="*/ 780784 h 838042"/>
                  <a:gd name="connsiteX96" fmla="*/ 334352 w 1037297"/>
                  <a:gd name="connsiteY96" fmla="*/ 786499 h 838042"/>
                  <a:gd name="connsiteX97" fmla="*/ 338162 w 1037297"/>
                  <a:gd name="connsiteY97" fmla="*/ 790309 h 838042"/>
                  <a:gd name="connsiteX98" fmla="*/ 366737 w 1037297"/>
                  <a:gd name="connsiteY98" fmla="*/ 836029 h 838042"/>
                  <a:gd name="connsiteX99" fmla="*/ 389597 w 1037297"/>
                  <a:gd name="connsiteY99" fmla="*/ 837934 h 838042"/>
                  <a:gd name="connsiteX100" fmla="*/ 397407 w 1037297"/>
                  <a:gd name="connsiteY100" fmla="*/ 833530 h 838042"/>
                  <a:gd name="connsiteX101" fmla="*/ 402932 w 1037297"/>
                  <a:gd name="connsiteY101" fmla="*/ 784594 h 838042"/>
                  <a:gd name="connsiteX102" fmla="*/ 406742 w 1037297"/>
                  <a:gd name="connsiteY102" fmla="*/ 727444 h 838042"/>
                  <a:gd name="connsiteX103" fmla="*/ 423887 w 1037297"/>
                  <a:gd name="connsiteY103" fmla="*/ 672199 h 838042"/>
                  <a:gd name="connsiteX104" fmla="*/ 429602 w 1037297"/>
                  <a:gd name="connsiteY104" fmla="*/ 658864 h 838042"/>
                  <a:gd name="connsiteX105" fmla="*/ 444084 w 1037297"/>
                  <a:gd name="connsiteY105" fmla="*/ 626947 h 838042"/>
                  <a:gd name="connsiteX106" fmla="*/ 464289 w 1037297"/>
                  <a:gd name="connsiteY106" fmla="*/ 600072 h 838042"/>
                  <a:gd name="connsiteX107" fmla="*/ 523510 w 1037297"/>
                  <a:gd name="connsiteY107" fmla="*/ 565123 h 838042"/>
                  <a:gd name="connsiteX108" fmla="*/ 632336 w 1037297"/>
                  <a:gd name="connsiteY108" fmla="*/ 577396 h 838042"/>
                  <a:gd name="connsiteX109" fmla="*/ 723245 w 1037297"/>
                  <a:gd name="connsiteY109" fmla="*/ 625406 h 838042"/>
                  <a:gd name="connsiteX110" fmla="*/ 780122 w 1037297"/>
                  <a:gd name="connsiteY110" fmla="*/ 656959 h 838042"/>
                  <a:gd name="connsiteX111" fmla="*/ 791552 w 1037297"/>
                  <a:gd name="connsiteY111" fmla="*/ 651244 h 838042"/>
                  <a:gd name="connsiteX112" fmla="*/ 797267 w 1037297"/>
                  <a:gd name="connsiteY112" fmla="*/ 649339 h 838042"/>
                  <a:gd name="connsiteX113" fmla="*/ 804887 w 1037297"/>
                  <a:gd name="connsiteY113" fmla="*/ 632194 h 838042"/>
                  <a:gd name="connsiteX114" fmla="*/ 802982 w 1037297"/>
                  <a:gd name="connsiteY114" fmla="*/ 607429 h 838042"/>
                  <a:gd name="connsiteX115" fmla="*/ 801077 w 1037297"/>
                  <a:gd name="connsiteY115" fmla="*/ 601714 h 838042"/>
                  <a:gd name="connsiteX116" fmla="*/ 799172 w 1037297"/>
                  <a:gd name="connsiteY116" fmla="*/ 594094 h 838042"/>
                  <a:gd name="connsiteX117" fmla="*/ 785837 w 1037297"/>
                  <a:gd name="connsiteY117" fmla="*/ 576949 h 838042"/>
                  <a:gd name="connsiteX118" fmla="*/ 776312 w 1037297"/>
                  <a:gd name="connsiteY118" fmla="*/ 571234 h 838042"/>
                  <a:gd name="connsiteX119" fmla="*/ 650582 w 1037297"/>
                  <a:gd name="connsiteY119" fmla="*/ 479794 h 838042"/>
                  <a:gd name="connsiteX120" fmla="*/ 646772 w 1037297"/>
                  <a:gd name="connsiteY120" fmla="*/ 462649 h 838042"/>
                  <a:gd name="connsiteX121" fmla="*/ 648677 w 1037297"/>
                  <a:gd name="connsiteY121" fmla="*/ 455029 h 838042"/>
                  <a:gd name="connsiteX122" fmla="*/ 652487 w 1037297"/>
                  <a:gd name="connsiteY122" fmla="*/ 437884 h 838042"/>
                  <a:gd name="connsiteX123" fmla="*/ 656297 w 1037297"/>
                  <a:gd name="connsiteY123" fmla="*/ 432169 h 838042"/>
                  <a:gd name="connsiteX124" fmla="*/ 658202 w 1037297"/>
                  <a:gd name="connsiteY124" fmla="*/ 426454 h 838042"/>
                  <a:gd name="connsiteX125" fmla="*/ 663917 w 1037297"/>
                  <a:gd name="connsiteY125" fmla="*/ 424549 h 838042"/>
                  <a:gd name="connsiteX126" fmla="*/ 673442 w 1037297"/>
                  <a:gd name="connsiteY126" fmla="*/ 413119 h 838042"/>
                  <a:gd name="connsiteX127" fmla="*/ 726782 w 1037297"/>
                  <a:gd name="connsiteY127" fmla="*/ 405499 h 838042"/>
                  <a:gd name="connsiteX128" fmla="*/ 844892 w 1037297"/>
                  <a:gd name="connsiteY128" fmla="*/ 407404 h 838042"/>
                  <a:gd name="connsiteX129" fmla="*/ 873467 w 1037297"/>
                  <a:gd name="connsiteY129" fmla="*/ 409309 h 838042"/>
                  <a:gd name="connsiteX130" fmla="*/ 902042 w 1037297"/>
                  <a:gd name="connsiteY130" fmla="*/ 415024 h 838042"/>
                  <a:gd name="connsiteX131" fmla="*/ 924902 w 1037297"/>
                  <a:gd name="connsiteY131" fmla="*/ 418834 h 838042"/>
                  <a:gd name="connsiteX132" fmla="*/ 953477 w 1037297"/>
                  <a:gd name="connsiteY132" fmla="*/ 424549 h 838042"/>
                  <a:gd name="connsiteX133" fmla="*/ 959192 w 1037297"/>
                  <a:gd name="connsiteY133" fmla="*/ 424549 h 838042"/>
                  <a:gd name="connsiteX134" fmla="*/ 1004912 w 1037297"/>
                  <a:gd name="connsiteY134" fmla="*/ 422644 h 838042"/>
                  <a:gd name="connsiteX135" fmla="*/ 1033487 w 1037297"/>
                  <a:gd name="connsiteY135" fmla="*/ 415024 h 838042"/>
                  <a:gd name="connsiteX136" fmla="*/ 1037297 w 1037297"/>
                  <a:gd name="connsiteY136" fmla="*/ 409309 h 838042"/>
                  <a:gd name="connsiteX137" fmla="*/ 1035392 w 1037297"/>
                  <a:gd name="connsiteY137" fmla="*/ 390259 h 838042"/>
                  <a:gd name="connsiteX138" fmla="*/ 1029677 w 1037297"/>
                  <a:gd name="connsiteY138" fmla="*/ 386449 h 838042"/>
                  <a:gd name="connsiteX139" fmla="*/ 1014437 w 1037297"/>
                  <a:gd name="connsiteY139" fmla="*/ 384544 h 838042"/>
                  <a:gd name="connsiteX140" fmla="*/ 1008722 w 1037297"/>
                  <a:gd name="connsiteY140" fmla="*/ 382639 h 838042"/>
                  <a:gd name="connsiteX141" fmla="*/ 1001102 w 1037297"/>
                  <a:gd name="connsiteY141" fmla="*/ 380734 h 838042"/>
                  <a:gd name="connsiteX142" fmla="*/ 989672 w 1037297"/>
                  <a:gd name="connsiteY142" fmla="*/ 373114 h 838042"/>
                  <a:gd name="connsiteX143" fmla="*/ 978242 w 1037297"/>
                  <a:gd name="connsiteY143" fmla="*/ 369304 h 838042"/>
                  <a:gd name="connsiteX144" fmla="*/ 972527 w 1037297"/>
                  <a:gd name="connsiteY144" fmla="*/ 367399 h 838042"/>
                  <a:gd name="connsiteX145" fmla="*/ 964907 w 1037297"/>
                  <a:gd name="connsiteY145" fmla="*/ 365494 h 838042"/>
                  <a:gd name="connsiteX146" fmla="*/ 959192 w 1037297"/>
                  <a:gd name="connsiteY146" fmla="*/ 363589 h 838042"/>
                  <a:gd name="connsiteX147" fmla="*/ 938237 w 1037297"/>
                  <a:gd name="connsiteY147" fmla="*/ 357874 h 838042"/>
                  <a:gd name="connsiteX148" fmla="*/ 932522 w 1037297"/>
                  <a:gd name="connsiteY148" fmla="*/ 355969 h 838042"/>
                  <a:gd name="connsiteX149" fmla="*/ 827747 w 1037297"/>
                  <a:gd name="connsiteY149" fmla="*/ 357874 h 838042"/>
                  <a:gd name="connsiteX150" fmla="*/ 822032 w 1037297"/>
                  <a:gd name="connsiteY150" fmla="*/ 359779 h 838042"/>
                  <a:gd name="connsiteX151" fmla="*/ 732497 w 1037297"/>
                  <a:gd name="connsiteY151" fmla="*/ 361684 h 838042"/>
                  <a:gd name="connsiteX152" fmla="*/ 719162 w 1037297"/>
                  <a:gd name="connsiteY152" fmla="*/ 365494 h 838042"/>
                  <a:gd name="connsiteX153" fmla="*/ 698207 w 1037297"/>
                  <a:gd name="connsiteY153" fmla="*/ 367399 h 838042"/>
                  <a:gd name="connsiteX154" fmla="*/ 671537 w 1037297"/>
                  <a:gd name="connsiteY154" fmla="*/ 369304 h 838042"/>
                  <a:gd name="connsiteX155" fmla="*/ 671537 w 1037297"/>
                  <a:gd name="connsiteY155" fmla="*/ 369304 h 838042"/>
                  <a:gd name="connsiteX156" fmla="*/ 648677 w 1037297"/>
                  <a:gd name="connsiteY156" fmla="*/ 373114 h 838042"/>
                  <a:gd name="connsiteX157" fmla="*/ 644867 w 1037297"/>
                  <a:gd name="connsiteY157" fmla="*/ 361684 h 838042"/>
                  <a:gd name="connsiteX158" fmla="*/ 642962 w 1037297"/>
                  <a:gd name="connsiteY158" fmla="*/ 355969 h 838042"/>
                  <a:gd name="connsiteX159" fmla="*/ 644867 w 1037297"/>
                  <a:gd name="connsiteY159" fmla="*/ 338824 h 838042"/>
                  <a:gd name="connsiteX160" fmla="*/ 646772 w 1037297"/>
                  <a:gd name="connsiteY160" fmla="*/ 333109 h 838042"/>
                  <a:gd name="connsiteX161" fmla="*/ 663917 w 1037297"/>
                  <a:gd name="connsiteY161" fmla="*/ 323584 h 838042"/>
                  <a:gd name="connsiteX162" fmla="*/ 675347 w 1037297"/>
                  <a:gd name="connsiteY162" fmla="*/ 315964 h 838042"/>
                  <a:gd name="connsiteX163" fmla="*/ 677252 w 1037297"/>
                  <a:gd name="connsiteY163" fmla="*/ 310249 h 838042"/>
                  <a:gd name="connsiteX164" fmla="*/ 682967 w 1037297"/>
                  <a:gd name="connsiteY164" fmla="*/ 308344 h 838042"/>
                  <a:gd name="connsiteX165" fmla="*/ 688682 w 1037297"/>
                  <a:gd name="connsiteY165" fmla="*/ 304534 h 838042"/>
                  <a:gd name="connsiteX166" fmla="*/ 698207 w 1037297"/>
                  <a:gd name="connsiteY166" fmla="*/ 295009 h 838042"/>
                  <a:gd name="connsiteX167" fmla="*/ 707732 w 1037297"/>
                  <a:gd name="connsiteY167" fmla="*/ 283579 h 838042"/>
                  <a:gd name="connsiteX168" fmla="*/ 719162 w 1037297"/>
                  <a:gd name="connsiteY168" fmla="*/ 275959 h 838042"/>
                  <a:gd name="connsiteX169" fmla="*/ 734402 w 1037297"/>
                  <a:gd name="connsiteY169" fmla="*/ 262624 h 838042"/>
                  <a:gd name="connsiteX170" fmla="*/ 743927 w 1037297"/>
                  <a:gd name="connsiteY170" fmla="*/ 251194 h 838042"/>
                  <a:gd name="connsiteX171" fmla="*/ 755357 w 1037297"/>
                  <a:gd name="connsiteY171" fmla="*/ 241669 h 838042"/>
                  <a:gd name="connsiteX172" fmla="*/ 761072 w 1037297"/>
                  <a:gd name="connsiteY172" fmla="*/ 230239 h 838042"/>
                  <a:gd name="connsiteX173" fmla="*/ 762977 w 1037297"/>
                  <a:gd name="connsiteY173" fmla="*/ 224524 h 838042"/>
                  <a:gd name="connsiteX174" fmla="*/ 768692 w 1037297"/>
                  <a:gd name="connsiteY174" fmla="*/ 213094 h 838042"/>
                  <a:gd name="connsiteX175" fmla="*/ 766787 w 1037297"/>
                  <a:gd name="connsiteY175" fmla="*/ 197854 h 838042"/>
                  <a:gd name="connsiteX176" fmla="*/ 761072 w 1037297"/>
                  <a:gd name="connsiteY176" fmla="*/ 195949 h 838042"/>
                  <a:gd name="connsiteX177" fmla="*/ 740117 w 1037297"/>
                  <a:gd name="connsiteY177" fmla="*/ 197854 h 838042"/>
                  <a:gd name="connsiteX178" fmla="*/ 734402 w 1037297"/>
                  <a:gd name="connsiteY178" fmla="*/ 201664 h 838042"/>
                  <a:gd name="connsiteX179" fmla="*/ 722972 w 1037297"/>
                  <a:gd name="connsiteY179" fmla="*/ 205474 h 838042"/>
                  <a:gd name="connsiteX180" fmla="*/ 719162 w 1037297"/>
                  <a:gd name="connsiteY180" fmla="*/ 211189 h 838042"/>
                  <a:gd name="connsiteX181" fmla="*/ 713447 w 1037297"/>
                  <a:gd name="connsiteY181" fmla="*/ 213094 h 838042"/>
                  <a:gd name="connsiteX182" fmla="*/ 707732 w 1037297"/>
                  <a:gd name="connsiteY182" fmla="*/ 216904 h 838042"/>
                  <a:gd name="connsiteX183" fmla="*/ 702017 w 1037297"/>
                  <a:gd name="connsiteY183" fmla="*/ 222619 h 838042"/>
                  <a:gd name="connsiteX184" fmla="*/ 694397 w 1037297"/>
                  <a:gd name="connsiteY184" fmla="*/ 226429 h 838042"/>
                  <a:gd name="connsiteX185" fmla="*/ 652487 w 1037297"/>
                  <a:gd name="connsiteY185" fmla="*/ 255004 h 838042"/>
                  <a:gd name="connsiteX186" fmla="*/ 639152 w 1037297"/>
                  <a:gd name="connsiteY186" fmla="*/ 266434 h 838042"/>
                  <a:gd name="connsiteX187" fmla="*/ 629627 w 1037297"/>
                  <a:gd name="connsiteY187" fmla="*/ 283579 h 838042"/>
                  <a:gd name="connsiteX188" fmla="*/ 604862 w 1037297"/>
                  <a:gd name="connsiteY188" fmla="*/ 289294 h 838042"/>
                  <a:gd name="connsiteX189" fmla="*/ 591527 w 1037297"/>
                  <a:gd name="connsiteY189" fmla="*/ 293104 h 838042"/>
                  <a:gd name="connsiteX190" fmla="*/ 576287 w 1037297"/>
                  <a:gd name="connsiteY190" fmla="*/ 291199 h 838042"/>
                  <a:gd name="connsiteX191" fmla="*/ 564857 w 1037297"/>
                  <a:gd name="connsiteY191" fmla="*/ 287389 h 838042"/>
                  <a:gd name="connsiteX192" fmla="*/ 553427 w 1037297"/>
                  <a:gd name="connsiteY192" fmla="*/ 283579 h 838042"/>
                  <a:gd name="connsiteX193" fmla="*/ 541997 w 1037297"/>
                  <a:gd name="connsiteY193" fmla="*/ 279769 h 838042"/>
                  <a:gd name="connsiteX194" fmla="*/ 536282 w 1037297"/>
                  <a:gd name="connsiteY194" fmla="*/ 277864 h 838042"/>
                  <a:gd name="connsiteX195" fmla="*/ 530567 w 1037297"/>
                  <a:gd name="connsiteY195" fmla="*/ 274054 h 838042"/>
                  <a:gd name="connsiteX196" fmla="*/ 519137 w 1037297"/>
                  <a:gd name="connsiteY196" fmla="*/ 268339 h 838042"/>
                  <a:gd name="connsiteX197" fmla="*/ 511517 w 1037297"/>
                  <a:gd name="connsiteY197" fmla="*/ 256909 h 838042"/>
                  <a:gd name="connsiteX198" fmla="*/ 507707 w 1037297"/>
                  <a:gd name="connsiteY198" fmla="*/ 235954 h 838042"/>
                  <a:gd name="connsiteX199" fmla="*/ 509612 w 1037297"/>
                  <a:gd name="connsiteY199" fmla="*/ 171184 h 838042"/>
                  <a:gd name="connsiteX200" fmla="*/ 508314 w 1037297"/>
                  <a:gd name="connsiteY200" fmla="*/ 73485 h 838042"/>
                  <a:gd name="connsiteX201" fmla="*/ 454116 w 1037297"/>
                  <a:gd name="connsiteY201" fmla="*/ 11248 h 838042"/>
                  <a:gd name="connsiteX202" fmla="*/ 435401 w 1037297"/>
                  <a:gd name="connsiteY202" fmla="*/ 68523 h 838042"/>
                  <a:gd name="connsiteX203" fmla="*/ 427697 w 1037297"/>
                  <a:gd name="connsiteY203" fmla="*/ 137103 h 838042"/>
                  <a:gd name="connsiteX204" fmla="*/ 420077 w 1037297"/>
                  <a:gd name="connsiteY204" fmla="*/ 169279 h 838042"/>
                  <a:gd name="connsiteX205" fmla="*/ 416267 w 1037297"/>
                  <a:gd name="connsiteY205" fmla="*/ 186424 h 838042"/>
                  <a:gd name="connsiteX206" fmla="*/ 420077 w 1037297"/>
                  <a:gd name="connsiteY206" fmla="*/ 207379 h 838042"/>
                  <a:gd name="connsiteX207" fmla="*/ 423887 w 1037297"/>
                  <a:gd name="connsiteY207" fmla="*/ 213094 h 838042"/>
                  <a:gd name="connsiteX208" fmla="*/ 427697 w 1037297"/>
                  <a:gd name="connsiteY208" fmla="*/ 224524 h 838042"/>
                  <a:gd name="connsiteX209" fmla="*/ 425792 w 1037297"/>
                  <a:gd name="connsiteY209" fmla="*/ 251194 h 838042"/>
                  <a:gd name="connsiteX210" fmla="*/ 420077 w 1037297"/>
                  <a:gd name="connsiteY210" fmla="*/ 253099 h 838042"/>
                  <a:gd name="connsiteX211" fmla="*/ 414362 w 1037297"/>
                  <a:gd name="connsiteY211" fmla="*/ 256909 h 838042"/>
                  <a:gd name="connsiteX212" fmla="*/ 423887 w 1037297"/>
                  <a:gd name="connsiteY212" fmla="*/ 253099 h 838042"/>
                  <a:gd name="connsiteX0" fmla="*/ 423887 w 1037297"/>
                  <a:gd name="connsiteY0" fmla="*/ 253099 h 838042"/>
                  <a:gd name="connsiteX1" fmla="*/ 423887 w 1037297"/>
                  <a:gd name="connsiteY1" fmla="*/ 253099 h 838042"/>
                  <a:gd name="connsiteX2" fmla="*/ 397217 w 1037297"/>
                  <a:gd name="connsiteY2" fmla="*/ 262624 h 838042"/>
                  <a:gd name="connsiteX3" fmla="*/ 389597 w 1037297"/>
                  <a:gd name="connsiteY3" fmla="*/ 264529 h 838042"/>
                  <a:gd name="connsiteX4" fmla="*/ 359117 w 1037297"/>
                  <a:gd name="connsiteY4" fmla="*/ 266434 h 838042"/>
                  <a:gd name="connsiteX5" fmla="*/ 353402 w 1037297"/>
                  <a:gd name="connsiteY5" fmla="*/ 270244 h 838042"/>
                  <a:gd name="connsiteX6" fmla="*/ 341972 w 1037297"/>
                  <a:gd name="connsiteY6" fmla="*/ 279769 h 838042"/>
                  <a:gd name="connsiteX7" fmla="*/ 330542 w 1037297"/>
                  <a:gd name="connsiteY7" fmla="*/ 283579 h 838042"/>
                  <a:gd name="connsiteX8" fmla="*/ 315302 w 1037297"/>
                  <a:gd name="connsiteY8" fmla="*/ 289294 h 838042"/>
                  <a:gd name="connsiteX9" fmla="*/ 267677 w 1037297"/>
                  <a:gd name="connsiteY9" fmla="*/ 285484 h 838042"/>
                  <a:gd name="connsiteX10" fmla="*/ 256247 w 1037297"/>
                  <a:gd name="connsiteY10" fmla="*/ 281674 h 838042"/>
                  <a:gd name="connsiteX11" fmla="*/ 244817 w 1037297"/>
                  <a:gd name="connsiteY11" fmla="*/ 277864 h 838042"/>
                  <a:gd name="connsiteX12" fmla="*/ 239102 w 1037297"/>
                  <a:gd name="connsiteY12" fmla="*/ 275959 h 838042"/>
                  <a:gd name="connsiteX13" fmla="*/ 233387 w 1037297"/>
                  <a:gd name="connsiteY13" fmla="*/ 274054 h 838042"/>
                  <a:gd name="connsiteX14" fmla="*/ 221957 w 1037297"/>
                  <a:gd name="connsiteY14" fmla="*/ 272149 h 838042"/>
                  <a:gd name="connsiteX15" fmla="*/ 216242 w 1037297"/>
                  <a:gd name="connsiteY15" fmla="*/ 270244 h 838042"/>
                  <a:gd name="connsiteX16" fmla="*/ 208622 w 1037297"/>
                  <a:gd name="connsiteY16" fmla="*/ 268339 h 838042"/>
                  <a:gd name="connsiteX17" fmla="*/ 197192 w 1037297"/>
                  <a:gd name="connsiteY17" fmla="*/ 264529 h 838042"/>
                  <a:gd name="connsiteX18" fmla="*/ 191477 w 1037297"/>
                  <a:gd name="connsiteY18" fmla="*/ 262624 h 838042"/>
                  <a:gd name="connsiteX19" fmla="*/ 183857 w 1037297"/>
                  <a:gd name="connsiteY19" fmla="*/ 260719 h 838042"/>
                  <a:gd name="connsiteX20" fmla="*/ 172427 w 1037297"/>
                  <a:gd name="connsiteY20" fmla="*/ 255004 h 838042"/>
                  <a:gd name="connsiteX21" fmla="*/ 166712 w 1037297"/>
                  <a:gd name="connsiteY21" fmla="*/ 251194 h 838042"/>
                  <a:gd name="connsiteX22" fmla="*/ 159092 w 1037297"/>
                  <a:gd name="connsiteY22" fmla="*/ 239764 h 838042"/>
                  <a:gd name="connsiteX23" fmla="*/ 147662 w 1037297"/>
                  <a:gd name="connsiteY23" fmla="*/ 235954 h 838042"/>
                  <a:gd name="connsiteX24" fmla="*/ 141947 w 1037297"/>
                  <a:gd name="connsiteY24" fmla="*/ 232144 h 838042"/>
                  <a:gd name="connsiteX25" fmla="*/ 136232 w 1037297"/>
                  <a:gd name="connsiteY25" fmla="*/ 230239 h 838042"/>
                  <a:gd name="connsiteX26" fmla="*/ 119087 w 1037297"/>
                  <a:gd name="connsiteY26" fmla="*/ 226429 h 838042"/>
                  <a:gd name="connsiteX27" fmla="*/ 113372 w 1037297"/>
                  <a:gd name="connsiteY27" fmla="*/ 220714 h 838042"/>
                  <a:gd name="connsiteX28" fmla="*/ 103847 w 1037297"/>
                  <a:gd name="connsiteY28" fmla="*/ 203569 h 838042"/>
                  <a:gd name="connsiteX29" fmla="*/ 86702 w 1037297"/>
                  <a:gd name="connsiteY29" fmla="*/ 195949 h 838042"/>
                  <a:gd name="connsiteX30" fmla="*/ 80987 w 1037297"/>
                  <a:gd name="connsiteY30" fmla="*/ 194044 h 838042"/>
                  <a:gd name="connsiteX31" fmla="*/ 61937 w 1037297"/>
                  <a:gd name="connsiteY31" fmla="*/ 197854 h 838042"/>
                  <a:gd name="connsiteX32" fmla="*/ 56222 w 1037297"/>
                  <a:gd name="connsiteY32" fmla="*/ 201664 h 838042"/>
                  <a:gd name="connsiteX33" fmla="*/ 52412 w 1037297"/>
                  <a:gd name="connsiteY33" fmla="*/ 207379 h 838042"/>
                  <a:gd name="connsiteX34" fmla="*/ 48602 w 1037297"/>
                  <a:gd name="connsiteY34" fmla="*/ 218809 h 838042"/>
                  <a:gd name="connsiteX35" fmla="*/ 52412 w 1037297"/>
                  <a:gd name="connsiteY35" fmla="*/ 256909 h 838042"/>
                  <a:gd name="connsiteX36" fmla="*/ 56222 w 1037297"/>
                  <a:gd name="connsiteY36" fmla="*/ 262624 h 838042"/>
                  <a:gd name="connsiteX37" fmla="*/ 61937 w 1037297"/>
                  <a:gd name="connsiteY37" fmla="*/ 266434 h 838042"/>
                  <a:gd name="connsiteX38" fmla="*/ 65747 w 1037297"/>
                  <a:gd name="connsiteY38" fmla="*/ 272149 h 838042"/>
                  <a:gd name="connsiteX39" fmla="*/ 82892 w 1037297"/>
                  <a:gd name="connsiteY39" fmla="*/ 281674 h 838042"/>
                  <a:gd name="connsiteX40" fmla="*/ 105752 w 1037297"/>
                  <a:gd name="connsiteY40" fmla="*/ 283579 h 838042"/>
                  <a:gd name="connsiteX41" fmla="*/ 126707 w 1037297"/>
                  <a:gd name="connsiteY41" fmla="*/ 289294 h 838042"/>
                  <a:gd name="connsiteX42" fmla="*/ 132422 w 1037297"/>
                  <a:gd name="connsiteY42" fmla="*/ 291199 h 838042"/>
                  <a:gd name="connsiteX43" fmla="*/ 138137 w 1037297"/>
                  <a:gd name="connsiteY43" fmla="*/ 296914 h 838042"/>
                  <a:gd name="connsiteX44" fmla="*/ 145757 w 1037297"/>
                  <a:gd name="connsiteY44" fmla="*/ 298819 h 838042"/>
                  <a:gd name="connsiteX45" fmla="*/ 168617 w 1037297"/>
                  <a:gd name="connsiteY45" fmla="*/ 302629 h 838042"/>
                  <a:gd name="connsiteX46" fmla="*/ 193382 w 1037297"/>
                  <a:gd name="connsiteY46" fmla="*/ 308344 h 838042"/>
                  <a:gd name="connsiteX47" fmla="*/ 210527 w 1037297"/>
                  <a:gd name="connsiteY47" fmla="*/ 314059 h 838042"/>
                  <a:gd name="connsiteX48" fmla="*/ 216242 w 1037297"/>
                  <a:gd name="connsiteY48" fmla="*/ 315964 h 838042"/>
                  <a:gd name="connsiteX49" fmla="*/ 231482 w 1037297"/>
                  <a:gd name="connsiteY49" fmla="*/ 319774 h 838042"/>
                  <a:gd name="connsiteX50" fmla="*/ 250532 w 1037297"/>
                  <a:gd name="connsiteY50" fmla="*/ 325489 h 838042"/>
                  <a:gd name="connsiteX51" fmla="*/ 256247 w 1037297"/>
                  <a:gd name="connsiteY51" fmla="*/ 329299 h 838042"/>
                  <a:gd name="connsiteX52" fmla="*/ 269582 w 1037297"/>
                  <a:gd name="connsiteY52" fmla="*/ 344539 h 838042"/>
                  <a:gd name="connsiteX53" fmla="*/ 275297 w 1037297"/>
                  <a:gd name="connsiteY53" fmla="*/ 363589 h 838042"/>
                  <a:gd name="connsiteX54" fmla="*/ 277202 w 1037297"/>
                  <a:gd name="connsiteY54" fmla="*/ 369304 h 838042"/>
                  <a:gd name="connsiteX55" fmla="*/ 279107 w 1037297"/>
                  <a:gd name="connsiteY55" fmla="*/ 375019 h 838042"/>
                  <a:gd name="connsiteX56" fmla="*/ 281012 w 1037297"/>
                  <a:gd name="connsiteY56" fmla="*/ 399784 h 838042"/>
                  <a:gd name="connsiteX57" fmla="*/ 282917 w 1037297"/>
                  <a:gd name="connsiteY57" fmla="*/ 405499 h 838042"/>
                  <a:gd name="connsiteX58" fmla="*/ 281012 w 1037297"/>
                  <a:gd name="connsiteY58" fmla="*/ 424549 h 838042"/>
                  <a:gd name="connsiteX59" fmla="*/ 279107 w 1037297"/>
                  <a:gd name="connsiteY59" fmla="*/ 434074 h 838042"/>
                  <a:gd name="connsiteX60" fmla="*/ 265772 w 1037297"/>
                  <a:gd name="connsiteY60" fmla="*/ 447409 h 838042"/>
                  <a:gd name="connsiteX61" fmla="*/ 254342 w 1037297"/>
                  <a:gd name="connsiteY61" fmla="*/ 455029 h 838042"/>
                  <a:gd name="connsiteX62" fmla="*/ 242912 w 1037297"/>
                  <a:gd name="connsiteY62" fmla="*/ 458839 h 838042"/>
                  <a:gd name="connsiteX63" fmla="*/ 128612 w 1037297"/>
                  <a:gd name="connsiteY63" fmla="*/ 458839 h 838042"/>
                  <a:gd name="connsiteX64" fmla="*/ 122897 w 1037297"/>
                  <a:gd name="connsiteY64" fmla="*/ 460744 h 838042"/>
                  <a:gd name="connsiteX65" fmla="*/ 107657 w 1037297"/>
                  <a:gd name="connsiteY65" fmla="*/ 462649 h 838042"/>
                  <a:gd name="connsiteX66" fmla="*/ 90512 w 1037297"/>
                  <a:gd name="connsiteY66" fmla="*/ 468364 h 838042"/>
                  <a:gd name="connsiteX67" fmla="*/ 84797 w 1037297"/>
                  <a:gd name="connsiteY67" fmla="*/ 470269 h 838042"/>
                  <a:gd name="connsiteX68" fmla="*/ 79082 w 1037297"/>
                  <a:gd name="connsiteY68" fmla="*/ 474079 h 838042"/>
                  <a:gd name="connsiteX69" fmla="*/ 67652 w 1037297"/>
                  <a:gd name="connsiteY69" fmla="*/ 475984 h 838042"/>
                  <a:gd name="connsiteX70" fmla="*/ 29552 w 1037297"/>
                  <a:gd name="connsiteY70" fmla="*/ 477889 h 838042"/>
                  <a:gd name="connsiteX71" fmla="*/ 18122 w 1037297"/>
                  <a:gd name="connsiteY71" fmla="*/ 483604 h 838042"/>
                  <a:gd name="connsiteX72" fmla="*/ 8597 w 1037297"/>
                  <a:gd name="connsiteY72" fmla="*/ 493129 h 838042"/>
                  <a:gd name="connsiteX73" fmla="*/ 6692 w 1037297"/>
                  <a:gd name="connsiteY73" fmla="*/ 498844 h 838042"/>
                  <a:gd name="connsiteX74" fmla="*/ 2882 w 1037297"/>
                  <a:gd name="connsiteY74" fmla="*/ 504559 h 838042"/>
                  <a:gd name="connsiteX75" fmla="*/ 14312 w 1037297"/>
                  <a:gd name="connsiteY75" fmla="*/ 540754 h 838042"/>
                  <a:gd name="connsiteX76" fmla="*/ 147662 w 1037297"/>
                  <a:gd name="connsiteY76" fmla="*/ 540754 h 838042"/>
                  <a:gd name="connsiteX77" fmla="*/ 155282 w 1037297"/>
                  <a:gd name="connsiteY77" fmla="*/ 538849 h 838042"/>
                  <a:gd name="connsiteX78" fmla="*/ 305777 w 1037297"/>
                  <a:gd name="connsiteY78" fmla="*/ 533134 h 838042"/>
                  <a:gd name="connsiteX79" fmla="*/ 321017 w 1037297"/>
                  <a:gd name="connsiteY79" fmla="*/ 540754 h 838042"/>
                  <a:gd name="connsiteX80" fmla="*/ 332447 w 1037297"/>
                  <a:gd name="connsiteY80" fmla="*/ 546469 h 838042"/>
                  <a:gd name="connsiteX81" fmla="*/ 336257 w 1037297"/>
                  <a:gd name="connsiteY81" fmla="*/ 552184 h 838042"/>
                  <a:gd name="connsiteX82" fmla="*/ 341972 w 1037297"/>
                  <a:gd name="connsiteY82" fmla="*/ 554089 h 838042"/>
                  <a:gd name="connsiteX83" fmla="*/ 353402 w 1037297"/>
                  <a:gd name="connsiteY83" fmla="*/ 561709 h 838042"/>
                  <a:gd name="connsiteX84" fmla="*/ 359117 w 1037297"/>
                  <a:gd name="connsiteY84" fmla="*/ 565519 h 838042"/>
                  <a:gd name="connsiteX85" fmla="*/ 362927 w 1037297"/>
                  <a:gd name="connsiteY85" fmla="*/ 571234 h 838042"/>
                  <a:gd name="connsiteX86" fmla="*/ 368642 w 1037297"/>
                  <a:gd name="connsiteY86" fmla="*/ 582664 h 838042"/>
                  <a:gd name="connsiteX87" fmla="*/ 364832 w 1037297"/>
                  <a:gd name="connsiteY87" fmla="*/ 609334 h 838042"/>
                  <a:gd name="connsiteX88" fmla="*/ 361022 w 1037297"/>
                  <a:gd name="connsiteY88" fmla="*/ 615049 h 838042"/>
                  <a:gd name="connsiteX89" fmla="*/ 359117 w 1037297"/>
                  <a:gd name="connsiteY89" fmla="*/ 620764 h 838042"/>
                  <a:gd name="connsiteX90" fmla="*/ 355307 w 1037297"/>
                  <a:gd name="connsiteY90" fmla="*/ 626479 h 838042"/>
                  <a:gd name="connsiteX91" fmla="*/ 353402 w 1037297"/>
                  <a:gd name="connsiteY91" fmla="*/ 632194 h 838042"/>
                  <a:gd name="connsiteX92" fmla="*/ 349592 w 1037297"/>
                  <a:gd name="connsiteY92" fmla="*/ 637909 h 838042"/>
                  <a:gd name="connsiteX93" fmla="*/ 332447 w 1037297"/>
                  <a:gd name="connsiteY93" fmla="*/ 704584 h 838042"/>
                  <a:gd name="connsiteX94" fmla="*/ 330542 w 1037297"/>
                  <a:gd name="connsiteY94" fmla="*/ 756019 h 838042"/>
                  <a:gd name="connsiteX95" fmla="*/ 332447 w 1037297"/>
                  <a:gd name="connsiteY95" fmla="*/ 780784 h 838042"/>
                  <a:gd name="connsiteX96" fmla="*/ 334352 w 1037297"/>
                  <a:gd name="connsiteY96" fmla="*/ 786499 h 838042"/>
                  <a:gd name="connsiteX97" fmla="*/ 338162 w 1037297"/>
                  <a:gd name="connsiteY97" fmla="*/ 790309 h 838042"/>
                  <a:gd name="connsiteX98" fmla="*/ 366737 w 1037297"/>
                  <a:gd name="connsiteY98" fmla="*/ 836029 h 838042"/>
                  <a:gd name="connsiteX99" fmla="*/ 389597 w 1037297"/>
                  <a:gd name="connsiteY99" fmla="*/ 837934 h 838042"/>
                  <a:gd name="connsiteX100" fmla="*/ 397407 w 1037297"/>
                  <a:gd name="connsiteY100" fmla="*/ 833530 h 838042"/>
                  <a:gd name="connsiteX101" fmla="*/ 402932 w 1037297"/>
                  <a:gd name="connsiteY101" fmla="*/ 784594 h 838042"/>
                  <a:gd name="connsiteX102" fmla="*/ 406742 w 1037297"/>
                  <a:gd name="connsiteY102" fmla="*/ 727444 h 838042"/>
                  <a:gd name="connsiteX103" fmla="*/ 423887 w 1037297"/>
                  <a:gd name="connsiteY103" fmla="*/ 672199 h 838042"/>
                  <a:gd name="connsiteX104" fmla="*/ 429602 w 1037297"/>
                  <a:gd name="connsiteY104" fmla="*/ 658864 h 838042"/>
                  <a:gd name="connsiteX105" fmla="*/ 444084 w 1037297"/>
                  <a:gd name="connsiteY105" fmla="*/ 626947 h 838042"/>
                  <a:gd name="connsiteX106" fmla="*/ 464289 w 1037297"/>
                  <a:gd name="connsiteY106" fmla="*/ 600072 h 838042"/>
                  <a:gd name="connsiteX107" fmla="*/ 523510 w 1037297"/>
                  <a:gd name="connsiteY107" fmla="*/ 565123 h 838042"/>
                  <a:gd name="connsiteX108" fmla="*/ 627636 w 1037297"/>
                  <a:gd name="connsiteY108" fmla="*/ 556959 h 838042"/>
                  <a:gd name="connsiteX109" fmla="*/ 723245 w 1037297"/>
                  <a:gd name="connsiteY109" fmla="*/ 625406 h 838042"/>
                  <a:gd name="connsiteX110" fmla="*/ 780122 w 1037297"/>
                  <a:gd name="connsiteY110" fmla="*/ 656959 h 838042"/>
                  <a:gd name="connsiteX111" fmla="*/ 791552 w 1037297"/>
                  <a:gd name="connsiteY111" fmla="*/ 651244 h 838042"/>
                  <a:gd name="connsiteX112" fmla="*/ 797267 w 1037297"/>
                  <a:gd name="connsiteY112" fmla="*/ 649339 h 838042"/>
                  <a:gd name="connsiteX113" fmla="*/ 804887 w 1037297"/>
                  <a:gd name="connsiteY113" fmla="*/ 632194 h 838042"/>
                  <a:gd name="connsiteX114" fmla="*/ 802982 w 1037297"/>
                  <a:gd name="connsiteY114" fmla="*/ 607429 h 838042"/>
                  <a:gd name="connsiteX115" fmla="*/ 801077 w 1037297"/>
                  <a:gd name="connsiteY115" fmla="*/ 601714 h 838042"/>
                  <a:gd name="connsiteX116" fmla="*/ 799172 w 1037297"/>
                  <a:gd name="connsiteY116" fmla="*/ 594094 h 838042"/>
                  <a:gd name="connsiteX117" fmla="*/ 785837 w 1037297"/>
                  <a:gd name="connsiteY117" fmla="*/ 576949 h 838042"/>
                  <a:gd name="connsiteX118" fmla="*/ 776312 w 1037297"/>
                  <a:gd name="connsiteY118" fmla="*/ 571234 h 838042"/>
                  <a:gd name="connsiteX119" fmla="*/ 650582 w 1037297"/>
                  <a:gd name="connsiteY119" fmla="*/ 479794 h 838042"/>
                  <a:gd name="connsiteX120" fmla="*/ 646772 w 1037297"/>
                  <a:gd name="connsiteY120" fmla="*/ 462649 h 838042"/>
                  <a:gd name="connsiteX121" fmla="*/ 648677 w 1037297"/>
                  <a:gd name="connsiteY121" fmla="*/ 455029 h 838042"/>
                  <a:gd name="connsiteX122" fmla="*/ 652487 w 1037297"/>
                  <a:gd name="connsiteY122" fmla="*/ 437884 h 838042"/>
                  <a:gd name="connsiteX123" fmla="*/ 656297 w 1037297"/>
                  <a:gd name="connsiteY123" fmla="*/ 432169 h 838042"/>
                  <a:gd name="connsiteX124" fmla="*/ 658202 w 1037297"/>
                  <a:gd name="connsiteY124" fmla="*/ 426454 h 838042"/>
                  <a:gd name="connsiteX125" fmla="*/ 663917 w 1037297"/>
                  <a:gd name="connsiteY125" fmla="*/ 424549 h 838042"/>
                  <a:gd name="connsiteX126" fmla="*/ 673442 w 1037297"/>
                  <a:gd name="connsiteY126" fmla="*/ 413119 h 838042"/>
                  <a:gd name="connsiteX127" fmla="*/ 726782 w 1037297"/>
                  <a:gd name="connsiteY127" fmla="*/ 405499 h 838042"/>
                  <a:gd name="connsiteX128" fmla="*/ 844892 w 1037297"/>
                  <a:gd name="connsiteY128" fmla="*/ 407404 h 838042"/>
                  <a:gd name="connsiteX129" fmla="*/ 873467 w 1037297"/>
                  <a:gd name="connsiteY129" fmla="*/ 409309 h 838042"/>
                  <a:gd name="connsiteX130" fmla="*/ 902042 w 1037297"/>
                  <a:gd name="connsiteY130" fmla="*/ 415024 h 838042"/>
                  <a:gd name="connsiteX131" fmla="*/ 924902 w 1037297"/>
                  <a:gd name="connsiteY131" fmla="*/ 418834 h 838042"/>
                  <a:gd name="connsiteX132" fmla="*/ 953477 w 1037297"/>
                  <a:gd name="connsiteY132" fmla="*/ 424549 h 838042"/>
                  <a:gd name="connsiteX133" fmla="*/ 959192 w 1037297"/>
                  <a:gd name="connsiteY133" fmla="*/ 424549 h 838042"/>
                  <a:gd name="connsiteX134" fmla="*/ 1004912 w 1037297"/>
                  <a:gd name="connsiteY134" fmla="*/ 422644 h 838042"/>
                  <a:gd name="connsiteX135" fmla="*/ 1033487 w 1037297"/>
                  <a:gd name="connsiteY135" fmla="*/ 415024 h 838042"/>
                  <a:gd name="connsiteX136" fmla="*/ 1037297 w 1037297"/>
                  <a:gd name="connsiteY136" fmla="*/ 409309 h 838042"/>
                  <a:gd name="connsiteX137" fmla="*/ 1035392 w 1037297"/>
                  <a:gd name="connsiteY137" fmla="*/ 390259 h 838042"/>
                  <a:gd name="connsiteX138" fmla="*/ 1029677 w 1037297"/>
                  <a:gd name="connsiteY138" fmla="*/ 386449 h 838042"/>
                  <a:gd name="connsiteX139" fmla="*/ 1014437 w 1037297"/>
                  <a:gd name="connsiteY139" fmla="*/ 384544 h 838042"/>
                  <a:gd name="connsiteX140" fmla="*/ 1008722 w 1037297"/>
                  <a:gd name="connsiteY140" fmla="*/ 382639 h 838042"/>
                  <a:gd name="connsiteX141" fmla="*/ 1001102 w 1037297"/>
                  <a:gd name="connsiteY141" fmla="*/ 380734 h 838042"/>
                  <a:gd name="connsiteX142" fmla="*/ 989672 w 1037297"/>
                  <a:gd name="connsiteY142" fmla="*/ 373114 h 838042"/>
                  <a:gd name="connsiteX143" fmla="*/ 978242 w 1037297"/>
                  <a:gd name="connsiteY143" fmla="*/ 369304 h 838042"/>
                  <a:gd name="connsiteX144" fmla="*/ 972527 w 1037297"/>
                  <a:gd name="connsiteY144" fmla="*/ 367399 h 838042"/>
                  <a:gd name="connsiteX145" fmla="*/ 964907 w 1037297"/>
                  <a:gd name="connsiteY145" fmla="*/ 365494 h 838042"/>
                  <a:gd name="connsiteX146" fmla="*/ 959192 w 1037297"/>
                  <a:gd name="connsiteY146" fmla="*/ 363589 h 838042"/>
                  <a:gd name="connsiteX147" fmla="*/ 938237 w 1037297"/>
                  <a:gd name="connsiteY147" fmla="*/ 357874 h 838042"/>
                  <a:gd name="connsiteX148" fmla="*/ 932522 w 1037297"/>
                  <a:gd name="connsiteY148" fmla="*/ 355969 h 838042"/>
                  <a:gd name="connsiteX149" fmla="*/ 827747 w 1037297"/>
                  <a:gd name="connsiteY149" fmla="*/ 357874 h 838042"/>
                  <a:gd name="connsiteX150" fmla="*/ 822032 w 1037297"/>
                  <a:gd name="connsiteY150" fmla="*/ 359779 h 838042"/>
                  <a:gd name="connsiteX151" fmla="*/ 732497 w 1037297"/>
                  <a:gd name="connsiteY151" fmla="*/ 361684 h 838042"/>
                  <a:gd name="connsiteX152" fmla="*/ 719162 w 1037297"/>
                  <a:gd name="connsiteY152" fmla="*/ 365494 h 838042"/>
                  <a:gd name="connsiteX153" fmla="*/ 698207 w 1037297"/>
                  <a:gd name="connsiteY153" fmla="*/ 367399 h 838042"/>
                  <a:gd name="connsiteX154" fmla="*/ 671537 w 1037297"/>
                  <a:gd name="connsiteY154" fmla="*/ 369304 h 838042"/>
                  <a:gd name="connsiteX155" fmla="*/ 671537 w 1037297"/>
                  <a:gd name="connsiteY155" fmla="*/ 369304 h 838042"/>
                  <a:gd name="connsiteX156" fmla="*/ 648677 w 1037297"/>
                  <a:gd name="connsiteY156" fmla="*/ 373114 h 838042"/>
                  <a:gd name="connsiteX157" fmla="*/ 644867 w 1037297"/>
                  <a:gd name="connsiteY157" fmla="*/ 361684 h 838042"/>
                  <a:gd name="connsiteX158" fmla="*/ 642962 w 1037297"/>
                  <a:gd name="connsiteY158" fmla="*/ 355969 h 838042"/>
                  <a:gd name="connsiteX159" fmla="*/ 644867 w 1037297"/>
                  <a:gd name="connsiteY159" fmla="*/ 338824 h 838042"/>
                  <a:gd name="connsiteX160" fmla="*/ 646772 w 1037297"/>
                  <a:gd name="connsiteY160" fmla="*/ 333109 h 838042"/>
                  <a:gd name="connsiteX161" fmla="*/ 663917 w 1037297"/>
                  <a:gd name="connsiteY161" fmla="*/ 323584 h 838042"/>
                  <a:gd name="connsiteX162" fmla="*/ 675347 w 1037297"/>
                  <a:gd name="connsiteY162" fmla="*/ 315964 h 838042"/>
                  <a:gd name="connsiteX163" fmla="*/ 677252 w 1037297"/>
                  <a:gd name="connsiteY163" fmla="*/ 310249 h 838042"/>
                  <a:gd name="connsiteX164" fmla="*/ 682967 w 1037297"/>
                  <a:gd name="connsiteY164" fmla="*/ 308344 h 838042"/>
                  <a:gd name="connsiteX165" fmla="*/ 688682 w 1037297"/>
                  <a:gd name="connsiteY165" fmla="*/ 304534 h 838042"/>
                  <a:gd name="connsiteX166" fmla="*/ 698207 w 1037297"/>
                  <a:gd name="connsiteY166" fmla="*/ 295009 h 838042"/>
                  <a:gd name="connsiteX167" fmla="*/ 707732 w 1037297"/>
                  <a:gd name="connsiteY167" fmla="*/ 283579 h 838042"/>
                  <a:gd name="connsiteX168" fmla="*/ 719162 w 1037297"/>
                  <a:gd name="connsiteY168" fmla="*/ 275959 h 838042"/>
                  <a:gd name="connsiteX169" fmla="*/ 734402 w 1037297"/>
                  <a:gd name="connsiteY169" fmla="*/ 262624 h 838042"/>
                  <a:gd name="connsiteX170" fmla="*/ 743927 w 1037297"/>
                  <a:gd name="connsiteY170" fmla="*/ 251194 h 838042"/>
                  <a:gd name="connsiteX171" fmla="*/ 755357 w 1037297"/>
                  <a:gd name="connsiteY171" fmla="*/ 241669 h 838042"/>
                  <a:gd name="connsiteX172" fmla="*/ 761072 w 1037297"/>
                  <a:gd name="connsiteY172" fmla="*/ 230239 h 838042"/>
                  <a:gd name="connsiteX173" fmla="*/ 762977 w 1037297"/>
                  <a:gd name="connsiteY173" fmla="*/ 224524 h 838042"/>
                  <a:gd name="connsiteX174" fmla="*/ 768692 w 1037297"/>
                  <a:gd name="connsiteY174" fmla="*/ 213094 h 838042"/>
                  <a:gd name="connsiteX175" fmla="*/ 766787 w 1037297"/>
                  <a:gd name="connsiteY175" fmla="*/ 197854 h 838042"/>
                  <a:gd name="connsiteX176" fmla="*/ 761072 w 1037297"/>
                  <a:gd name="connsiteY176" fmla="*/ 195949 h 838042"/>
                  <a:gd name="connsiteX177" fmla="*/ 740117 w 1037297"/>
                  <a:gd name="connsiteY177" fmla="*/ 197854 h 838042"/>
                  <a:gd name="connsiteX178" fmla="*/ 734402 w 1037297"/>
                  <a:gd name="connsiteY178" fmla="*/ 201664 h 838042"/>
                  <a:gd name="connsiteX179" fmla="*/ 722972 w 1037297"/>
                  <a:gd name="connsiteY179" fmla="*/ 205474 h 838042"/>
                  <a:gd name="connsiteX180" fmla="*/ 719162 w 1037297"/>
                  <a:gd name="connsiteY180" fmla="*/ 211189 h 838042"/>
                  <a:gd name="connsiteX181" fmla="*/ 713447 w 1037297"/>
                  <a:gd name="connsiteY181" fmla="*/ 213094 h 838042"/>
                  <a:gd name="connsiteX182" fmla="*/ 707732 w 1037297"/>
                  <a:gd name="connsiteY182" fmla="*/ 216904 h 838042"/>
                  <a:gd name="connsiteX183" fmla="*/ 702017 w 1037297"/>
                  <a:gd name="connsiteY183" fmla="*/ 222619 h 838042"/>
                  <a:gd name="connsiteX184" fmla="*/ 694397 w 1037297"/>
                  <a:gd name="connsiteY184" fmla="*/ 226429 h 838042"/>
                  <a:gd name="connsiteX185" fmla="*/ 652487 w 1037297"/>
                  <a:gd name="connsiteY185" fmla="*/ 255004 h 838042"/>
                  <a:gd name="connsiteX186" fmla="*/ 639152 w 1037297"/>
                  <a:gd name="connsiteY186" fmla="*/ 266434 h 838042"/>
                  <a:gd name="connsiteX187" fmla="*/ 629627 w 1037297"/>
                  <a:gd name="connsiteY187" fmla="*/ 283579 h 838042"/>
                  <a:gd name="connsiteX188" fmla="*/ 604862 w 1037297"/>
                  <a:gd name="connsiteY188" fmla="*/ 289294 h 838042"/>
                  <a:gd name="connsiteX189" fmla="*/ 591527 w 1037297"/>
                  <a:gd name="connsiteY189" fmla="*/ 293104 h 838042"/>
                  <a:gd name="connsiteX190" fmla="*/ 576287 w 1037297"/>
                  <a:gd name="connsiteY190" fmla="*/ 291199 h 838042"/>
                  <a:gd name="connsiteX191" fmla="*/ 564857 w 1037297"/>
                  <a:gd name="connsiteY191" fmla="*/ 287389 h 838042"/>
                  <a:gd name="connsiteX192" fmla="*/ 553427 w 1037297"/>
                  <a:gd name="connsiteY192" fmla="*/ 283579 h 838042"/>
                  <a:gd name="connsiteX193" fmla="*/ 541997 w 1037297"/>
                  <a:gd name="connsiteY193" fmla="*/ 279769 h 838042"/>
                  <a:gd name="connsiteX194" fmla="*/ 536282 w 1037297"/>
                  <a:gd name="connsiteY194" fmla="*/ 277864 h 838042"/>
                  <a:gd name="connsiteX195" fmla="*/ 530567 w 1037297"/>
                  <a:gd name="connsiteY195" fmla="*/ 274054 h 838042"/>
                  <a:gd name="connsiteX196" fmla="*/ 519137 w 1037297"/>
                  <a:gd name="connsiteY196" fmla="*/ 268339 h 838042"/>
                  <a:gd name="connsiteX197" fmla="*/ 511517 w 1037297"/>
                  <a:gd name="connsiteY197" fmla="*/ 256909 h 838042"/>
                  <a:gd name="connsiteX198" fmla="*/ 507707 w 1037297"/>
                  <a:gd name="connsiteY198" fmla="*/ 235954 h 838042"/>
                  <a:gd name="connsiteX199" fmla="*/ 509612 w 1037297"/>
                  <a:gd name="connsiteY199" fmla="*/ 171184 h 838042"/>
                  <a:gd name="connsiteX200" fmla="*/ 508314 w 1037297"/>
                  <a:gd name="connsiteY200" fmla="*/ 73485 h 838042"/>
                  <a:gd name="connsiteX201" fmla="*/ 454116 w 1037297"/>
                  <a:gd name="connsiteY201" fmla="*/ 11248 h 838042"/>
                  <a:gd name="connsiteX202" fmla="*/ 435401 w 1037297"/>
                  <a:gd name="connsiteY202" fmla="*/ 68523 h 838042"/>
                  <a:gd name="connsiteX203" fmla="*/ 427697 w 1037297"/>
                  <a:gd name="connsiteY203" fmla="*/ 137103 h 838042"/>
                  <a:gd name="connsiteX204" fmla="*/ 420077 w 1037297"/>
                  <a:gd name="connsiteY204" fmla="*/ 169279 h 838042"/>
                  <a:gd name="connsiteX205" fmla="*/ 416267 w 1037297"/>
                  <a:gd name="connsiteY205" fmla="*/ 186424 h 838042"/>
                  <a:gd name="connsiteX206" fmla="*/ 420077 w 1037297"/>
                  <a:gd name="connsiteY206" fmla="*/ 207379 h 838042"/>
                  <a:gd name="connsiteX207" fmla="*/ 423887 w 1037297"/>
                  <a:gd name="connsiteY207" fmla="*/ 213094 h 838042"/>
                  <a:gd name="connsiteX208" fmla="*/ 427697 w 1037297"/>
                  <a:gd name="connsiteY208" fmla="*/ 224524 h 838042"/>
                  <a:gd name="connsiteX209" fmla="*/ 425792 w 1037297"/>
                  <a:gd name="connsiteY209" fmla="*/ 251194 h 838042"/>
                  <a:gd name="connsiteX210" fmla="*/ 420077 w 1037297"/>
                  <a:gd name="connsiteY210" fmla="*/ 253099 h 838042"/>
                  <a:gd name="connsiteX211" fmla="*/ 414362 w 1037297"/>
                  <a:gd name="connsiteY211" fmla="*/ 256909 h 838042"/>
                  <a:gd name="connsiteX212" fmla="*/ 423887 w 1037297"/>
                  <a:gd name="connsiteY212" fmla="*/ 253099 h 838042"/>
                  <a:gd name="connsiteX0" fmla="*/ 423887 w 1037297"/>
                  <a:gd name="connsiteY0" fmla="*/ 253099 h 838042"/>
                  <a:gd name="connsiteX1" fmla="*/ 423887 w 1037297"/>
                  <a:gd name="connsiteY1" fmla="*/ 253099 h 838042"/>
                  <a:gd name="connsiteX2" fmla="*/ 397217 w 1037297"/>
                  <a:gd name="connsiteY2" fmla="*/ 262624 h 838042"/>
                  <a:gd name="connsiteX3" fmla="*/ 389597 w 1037297"/>
                  <a:gd name="connsiteY3" fmla="*/ 264529 h 838042"/>
                  <a:gd name="connsiteX4" fmla="*/ 359117 w 1037297"/>
                  <a:gd name="connsiteY4" fmla="*/ 266434 h 838042"/>
                  <a:gd name="connsiteX5" fmla="*/ 353402 w 1037297"/>
                  <a:gd name="connsiteY5" fmla="*/ 270244 h 838042"/>
                  <a:gd name="connsiteX6" fmla="*/ 341972 w 1037297"/>
                  <a:gd name="connsiteY6" fmla="*/ 279769 h 838042"/>
                  <a:gd name="connsiteX7" fmla="*/ 330542 w 1037297"/>
                  <a:gd name="connsiteY7" fmla="*/ 283579 h 838042"/>
                  <a:gd name="connsiteX8" fmla="*/ 315302 w 1037297"/>
                  <a:gd name="connsiteY8" fmla="*/ 289294 h 838042"/>
                  <a:gd name="connsiteX9" fmla="*/ 267677 w 1037297"/>
                  <a:gd name="connsiteY9" fmla="*/ 285484 h 838042"/>
                  <a:gd name="connsiteX10" fmla="*/ 256247 w 1037297"/>
                  <a:gd name="connsiteY10" fmla="*/ 281674 h 838042"/>
                  <a:gd name="connsiteX11" fmla="*/ 244817 w 1037297"/>
                  <a:gd name="connsiteY11" fmla="*/ 277864 h 838042"/>
                  <a:gd name="connsiteX12" fmla="*/ 239102 w 1037297"/>
                  <a:gd name="connsiteY12" fmla="*/ 275959 h 838042"/>
                  <a:gd name="connsiteX13" fmla="*/ 233387 w 1037297"/>
                  <a:gd name="connsiteY13" fmla="*/ 274054 h 838042"/>
                  <a:gd name="connsiteX14" fmla="*/ 221957 w 1037297"/>
                  <a:gd name="connsiteY14" fmla="*/ 272149 h 838042"/>
                  <a:gd name="connsiteX15" fmla="*/ 216242 w 1037297"/>
                  <a:gd name="connsiteY15" fmla="*/ 270244 h 838042"/>
                  <a:gd name="connsiteX16" fmla="*/ 208622 w 1037297"/>
                  <a:gd name="connsiteY16" fmla="*/ 268339 h 838042"/>
                  <a:gd name="connsiteX17" fmla="*/ 197192 w 1037297"/>
                  <a:gd name="connsiteY17" fmla="*/ 264529 h 838042"/>
                  <a:gd name="connsiteX18" fmla="*/ 191477 w 1037297"/>
                  <a:gd name="connsiteY18" fmla="*/ 262624 h 838042"/>
                  <a:gd name="connsiteX19" fmla="*/ 183857 w 1037297"/>
                  <a:gd name="connsiteY19" fmla="*/ 260719 h 838042"/>
                  <a:gd name="connsiteX20" fmla="*/ 172427 w 1037297"/>
                  <a:gd name="connsiteY20" fmla="*/ 255004 h 838042"/>
                  <a:gd name="connsiteX21" fmla="*/ 166712 w 1037297"/>
                  <a:gd name="connsiteY21" fmla="*/ 251194 h 838042"/>
                  <a:gd name="connsiteX22" fmla="*/ 159092 w 1037297"/>
                  <a:gd name="connsiteY22" fmla="*/ 239764 h 838042"/>
                  <a:gd name="connsiteX23" fmla="*/ 147662 w 1037297"/>
                  <a:gd name="connsiteY23" fmla="*/ 235954 h 838042"/>
                  <a:gd name="connsiteX24" fmla="*/ 141947 w 1037297"/>
                  <a:gd name="connsiteY24" fmla="*/ 232144 h 838042"/>
                  <a:gd name="connsiteX25" fmla="*/ 136232 w 1037297"/>
                  <a:gd name="connsiteY25" fmla="*/ 230239 h 838042"/>
                  <a:gd name="connsiteX26" fmla="*/ 119087 w 1037297"/>
                  <a:gd name="connsiteY26" fmla="*/ 226429 h 838042"/>
                  <a:gd name="connsiteX27" fmla="*/ 113372 w 1037297"/>
                  <a:gd name="connsiteY27" fmla="*/ 220714 h 838042"/>
                  <a:gd name="connsiteX28" fmla="*/ 103847 w 1037297"/>
                  <a:gd name="connsiteY28" fmla="*/ 203569 h 838042"/>
                  <a:gd name="connsiteX29" fmla="*/ 86702 w 1037297"/>
                  <a:gd name="connsiteY29" fmla="*/ 195949 h 838042"/>
                  <a:gd name="connsiteX30" fmla="*/ 80987 w 1037297"/>
                  <a:gd name="connsiteY30" fmla="*/ 194044 h 838042"/>
                  <a:gd name="connsiteX31" fmla="*/ 61937 w 1037297"/>
                  <a:gd name="connsiteY31" fmla="*/ 197854 h 838042"/>
                  <a:gd name="connsiteX32" fmla="*/ 56222 w 1037297"/>
                  <a:gd name="connsiteY32" fmla="*/ 201664 h 838042"/>
                  <a:gd name="connsiteX33" fmla="*/ 52412 w 1037297"/>
                  <a:gd name="connsiteY33" fmla="*/ 207379 h 838042"/>
                  <a:gd name="connsiteX34" fmla="*/ 48602 w 1037297"/>
                  <a:gd name="connsiteY34" fmla="*/ 218809 h 838042"/>
                  <a:gd name="connsiteX35" fmla="*/ 52412 w 1037297"/>
                  <a:gd name="connsiteY35" fmla="*/ 256909 h 838042"/>
                  <a:gd name="connsiteX36" fmla="*/ 56222 w 1037297"/>
                  <a:gd name="connsiteY36" fmla="*/ 262624 h 838042"/>
                  <a:gd name="connsiteX37" fmla="*/ 61937 w 1037297"/>
                  <a:gd name="connsiteY37" fmla="*/ 266434 h 838042"/>
                  <a:gd name="connsiteX38" fmla="*/ 65747 w 1037297"/>
                  <a:gd name="connsiteY38" fmla="*/ 272149 h 838042"/>
                  <a:gd name="connsiteX39" fmla="*/ 82892 w 1037297"/>
                  <a:gd name="connsiteY39" fmla="*/ 281674 h 838042"/>
                  <a:gd name="connsiteX40" fmla="*/ 105752 w 1037297"/>
                  <a:gd name="connsiteY40" fmla="*/ 283579 h 838042"/>
                  <a:gd name="connsiteX41" fmla="*/ 126707 w 1037297"/>
                  <a:gd name="connsiteY41" fmla="*/ 289294 h 838042"/>
                  <a:gd name="connsiteX42" fmla="*/ 132422 w 1037297"/>
                  <a:gd name="connsiteY42" fmla="*/ 291199 h 838042"/>
                  <a:gd name="connsiteX43" fmla="*/ 138137 w 1037297"/>
                  <a:gd name="connsiteY43" fmla="*/ 296914 h 838042"/>
                  <a:gd name="connsiteX44" fmla="*/ 145757 w 1037297"/>
                  <a:gd name="connsiteY44" fmla="*/ 298819 h 838042"/>
                  <a:gd name="connsiteX45" fmla="*/ 168617 w 1037297"/>
                  <a:gd name="connsiteY45" fmla="*/ 302629 h 838042"/>
                  <a:gd name="connsiteX46" fmla="*/ 193382 w 1037297"/>
                  <a:gd name="connsiteY46" fmla="*/ 308344 h 838042"/>
                  <a:gd name="connsiteX47" fmla="*/ 210527 w 1037297"/>
                  <a:gd name="connsiteY47" fmla="*/ 314059 h 838042"/>
                  <a:gd name="connsiteX48" fmla="*/ 216242 w 1037297"/>
                  <a:gd name="connsiteY48" fmla="*/ 315964 h 838042"/>
                  <a:gd name="connsiteX49" fmla="*/ 231482 w 1037297"/>
                  <a:gd name="connsiteY49" fmla="*/ 319774 h 838042"/>
                  <a:gd name="connsiteX50" fmla="*/ 250532 w 1037297"/>
                  <a:gd name="connsiteY50" fmla="*/ 325489 h 838042"/>
                  <a:gd name="connsiteX51" fmla="*/ 256247 w 1037297"/>
                  <a:gd name="connsiteY51" fmla="*/ 329299 h 838042"/>
                  <a:gd name="connsiteX52" fmla="*/ 269582 w 1037297"/>
                  <a:gd name="connsiteY52" fmla="*/ 344539 h 838042"/>
                  <a:gd name="connsiteX53" fmla="*/ 275297 w 1037297"/>
                  <a:gd name="connsiteY53" fmla="*/ 363589 h 838042"/>
                  <a:gd name="connsiteX54" fmla="*/ 277202 w 1037297"/>
                  <a:gd name="connsiteY54" fmla="*/ 369304 h 838042"/>
                  <a:gd name="connsiteX55" fmla="*/ 279107 w 1037297"/>
                  <a:gd name="connsiteY55" fmla="*/ 375019 h 838042"/>
                  <a:gd name="connsiteX56" fmla="*/ 281012 w 1037297"/>
                  <a:gd name="connsiteY56" fmla="*/ 399784 h 838042"/>
                  <a:gd name="connsiteX57" fmla="*/ 282917 w 1037297"/>
                  <a:gd name="connsiteY57" fmla="*/ 405499 h 838042"/>
                  <a:gd name="connsiteX58" fmla="*/ 281012 w 1037297"/>
                  <a:gd name="connsiteY58" fmla="*/ 424549 h 838042"/>
                  <a:gd name="connsiteX59" fmla="*/ 279107 w 1037297"/>
                  <a:gd name="connsiteY59" fmla="*/ 434074 h 838042"/>
                  <a:gd name="connsiteX60" fmla="*/ 265772 w 1037297"/>
                  <a:gd name="connsiteY60" fmla="*/ 447409 h 838042"/>
                  <a:gd name="connsiteX61" fmla="*/ 254342 w 1037297"/>
                  <a:gd name="connsiteY61" fmla="*/ 455029 h 838042"/>
                  <a:gd name="connsiteX62" fmla="*/ 242912 w 1037297"/>
                  <a:gd name="connsiteY62" fmla="*/ 458839 h 838042"/>
                  <a:gd name="connsiteX63" fmla="*/ 128612 w 1037297"/>
                  <a:gd name="connsiteY63" fmla="*/ 458839 h 838042"/>
                  <a:gd name="connsiteX64" fmla="*/ 122897 w 1037297"/>
                  <a:gd name="connsiteY64" fmla="*/ 460744 h 838042"/>
                  <a:gd name="connsiteX65" fmla="*/ 107657 w 1037297"/>
                  <a:gd name="connsiteY65" fmla="*/ 462649 h 838042"/>
                  <a:gd name="connsiteX66" fmla="*/ 90512 w 1037297"/>
                  <a:gd name="connsiteY66" fmla="*/ 468364 h 838042"/>
                  <a:gd name="connsiteX67" fmla="*/ 84797 w 1037297"/>
                  <a:gd name="connsiteY67" fmla="*/ 470269 h 838042"/>
                  <a:gd name="connsiteX68" fmla="*/ 79082 w 1037297"/>
                  <a:gd name="connsiteY68" fmla="*/ 474079 h 838042"/>
                  <a:gd name="connsiteX69" fmla="*/ 67652 w 1037297"/>
                  <a:gd name="connsiteY69" fmla="*/ 475984 h 838042"/>
                  <a:gd name="connsiteX70" fmla="*/ 29552 w 1037297"/>
                  <a:gd name="connsiteY70" fmla="*/ 477889 h 838042"/>
                  <a:gd name="connsiteX71" fmla="*/ 18122 w 1037297"/>
                  <a:gd name="connsiteY71" fmla="*/ 483604 h 838042"/>
                  <a:gd name="connsiteX72" fmla="*/ 8597 w 1037297"/>
                  <a:gd name="connsiteY72" fmla="*/ 493129 h 838042"/>
                  <a:gd name="connsiteX73" fmla="*/ 6692 w 1037297"/>
                  <a:gd name="connsiteY73" fmla="*/ 498844 h 838042"/>
                  <a:gd name="connsiteX74" fmla="*/ 2882 w 1037297"/>
                  <a:gd name="connsiteY74" fmla="*/ 504559 h 838042"/>
                  <a:gd name="connsiteX75" fmla="*/ 14312 w 1037297"/>
                  <a:gd name="connsiteY75" fmla="*/ 540754 h 838042"/>
                  <a:gd name="connsiteX76" fmla="*/ 147662 w 1037297"/>
                  <a:gd name="connsiteY76" fmla="*/ 540754 h 838042"/>
                  <a:gd name="connsiteX77" fmla="*/ 155282 w 1037297"/>
                  <a:gd name="connsiteY77" fmla="*/ 538849 h 838042"/>
                  <a:gd name="connsiteX78" fmla="*/ 305777 w 1037297"/>
                  <a:gd name="connsiteY78" fmla="*/ 533134 h 838042"/>
                  <a:gd name="connsiteX79" fmla="*/ 321017 w 1037297"/>
                  <a:gd name="connsiteY79" fmla="*/ 540754 h 838042"/>
                  <a:gd name="connsiteX80" fmla="*/ 332447 w 1037297"/>
                  <a:gd name="connsiteY80" fmla="*/ 546469 h 838042"/>
                  <a:gd name="connsiteX81" fmla="*/ 336257 w 1037297"/>
                  <a:gd name="connsiteY81" fmla="*/ 552184 h 838042"/>
                  <a:gd name="connsiteX82" fmla="*/ 341972 w 1037297"/>
                  <a:gd name="connsiteY82" fmla="*/ 554089 h 838042"/>
                  <a:gd name="connsiteX83" fmla="*/ 353402 w 1037297"/>
                  <a:gd name="connsiteY83" fmla="*/ 561709 h 838042"/>
                  <a:gd name="connsiteX84" fmla="*/ 359117 w 1037297"/>
                  <a:gd name="connsiteY84" fmla="*/ 565519 h 838042"/>
                  <a:gd name="connsiteX85" fmla="*/ 362927 w 1037297"/>
                  <a:gd name="connsiteY85" fmla="*/ 571234 h 838042"/>
                  <a:gd name="connsiteX86" fmla="*/ 368642 w 1037297"/>
                  <a:gd name="connsiteY86" fmla="*/ 582664 h 838042"/>
                  <a:gd name="connsiteX87" fmla="*/ 364832 w 1037297"/>
                  <a:gd name="connsiteY87" fmla="*/ 609334 h 838042"/>
                  <a:gd name="connsiteX88" fmla="*/ 361022 w 1037297"/>
                  <a:gd name="connsiteY88" fmla="*/ 615049 h 838042"/>
                  <a:gd name="connsiteX89" fmla="*/ 359117 w 1037297"/>
                  <a:gd name="connsiteY89" fmla="*/ 620764 h 838042"/>
                  <a:gd name="connsiteX90" fmla="*/ 355307 w 1037297"/>
                  <a:gd name="connsiteY90" fmla="*/ 626479 h 838042"/>
                  <a:gd name="connsiteX91" fmla="*/ 353402 w 1037297"/>
                  <a:gd name="connsiteY91" fmla="*/ 632194 h 838042"/>
                  <a:gd name="connsiteX92" fmla="*/ 349592 w 1037297"/>
                  <a:gd name="connsiteY92" fmla="*/ 637909 h 838042"/>
                  <a:gd name="connsiteX93" fmla="*/ 332447 w 1037297"/>
                  <a:gd name="connsiteY93" fmla="*/ 704584 h 838042"/>
                  <a:gd name="connsiteX94" fmla="*/ 330542 w 1037297"/>
                  <a:gd name="connsiteY94" fmla="*/ 756019 h 838042"/>
                  <a:gd name="connsiteX95" fmla="*/ 332447 w 1037297"/>
                  <a:gd name="connsiteY95" fmla="*/ 780784 h 838042"/>
                  <a:gd name="connsiteX96" fmla="*/ 334352 w 1037297"/>
                  <a:gd name="connsiteY96" fmla="*/ 786499 h 838042"/>
                  <a:gd name="connsiteX97" fmla="*/ 338162 w 1037297"/>
                  <a:gd name="connsiteY97" fmla="*/ 790309 h 838042"/>
                  <a:gd name="connsiteX98" fmla="*/ 366737 w 1037297"/>
                  <a:gd name="connsiteY98" fmla="*/ 836029 h 838042"/>
                  <a:gd name="connsiteX99" fmla="*/ 389597 w 1037297"/>
                  <a:gd name="connsiteY99" fmla="*/ 837934 h 838042"/>
                  <a:gd name="connsiteX100" fmla="*/ 397407 w 1037297"/>
                  <a:gd name="connsiteY100" fmla="*/ 833530 h 838042"/>
                  <a:gd name="connsiteX101" fmla="*/ 402932 w 1037297"/>
                  <a:gd name="connsiteY101" fmla="*/ 784594 h 838042"/>
                  <a:gd name="connsiteX102" fmla="*/ 406742 w 1037297"/>
                  <a:gd name="connsiteY102" fmla="*/ 727444 h 838042"/>
                  <a:gd name="connsiteX103" fmla="*/ 423887 w 1037297"/>
                  <a:gd name="connsiteY103" fmla="*/ 672199 h 838042"/>
                  <a:gd name="connsiteX104" fmla="*/ 429602 w 1037297"/>
                  <a:gd name="connsiteY104" fmla="*/ 658864 h 838042"/>
                  <a:gd name="connsiteX105" fmla="*/ 444084 w 1037297"/>
                  <a:gd name="connsiteY105" fmla="*/ 626947 h 838042"/>
                  <a:gd name="connsiteX106" fmla="*/ 464289 w 1037297"/>
                  <a:gd name="connsiteY106" fmla="*/ 600072 h 838042"/>
                  <a:gd name="connsiteX107" fmla="*/ 523510 w 1037297"/>
                  <a:gd name="connsiteY107" fmla="*/ 565123 h 838042"/>
                  <a:gd name="connsiteX108" fmla="*/ 627636 w 1037297"/>
                  <a:gd name="connsiteY108" fmla="*/ 556959 h 838042"/>
                  <a:gd name="connsiteX109" fmla="*/ 723245 w 1037297"/>
                  <a:gd name="connsiteY109" fmla="*/ 625406 h 838042"/>
                  <a:gd name="connsiteX110" fmla="*/ 780122 w 1037297"/>
                  <a:gd name="connsiteY110" fmla="*/ 656959 h 838042"/>
                  <a:gd name="connsiteX111" fmla="*/ 791552 w 1037297"/>
                  <a:gd name="connsiteY111" fmla="*/ 651244 h 838042"/>
                  <a:gd name="connsiteX112" fmla="*/ 797267 w 1037297"/>
                  <a:gd name="connsiteY112" fmla="*/ 649339 h 838042"/>
                  <a:gd name="connsiteX113" fmla="*/ 804887 w 1037297"/>
                  <a:gd name="connsiteY113" fmla="*/ 632194 h 838042"/>
                  <a:gd name="connsiteX114" fmla="*/ 802982 w 1037297"/>
                  <a:gd name="connsiteY114" fmla="*/ 607429 h 838042"/>
                  <a:gd name="connsiteX115" fmla="*/ 801077 w 1037297"/>
                  <a:gd name="connsiteY115" fmla="*/ 601714 h 838042"/>
                  <a:gd name="connsiteX116" fmla="*/ 799172 w 1037297"/>
                  <a:gd name="connsiteY116" fmla="*/ 594094 h 838042"/>
                  <a:gd name="connsiteX117" fmla="*/ 785837 w 1037297"/>
                  <a:gd name="connsiteY117" fmla="*/ 576949 h 838042"/>
                  <a:gd name="connsiteX118" fmla="*/ 776312 w 1037297"/>
                  <a:gd name="connsiteY118" fmla="*/ 571234 h 838042"/>
                  <a:gd name="connsiteX119" fmla="*/ 650582 w 1037297"/>
                  <a:gd name="connsiteY119" fmla="*/ 479794 h 838042"/>
                  <a:gd name="connsiteX120" fmla="*/ 646772 w 1037297"/>
                  <a:gd name="connsiteY120" fmla="*/ 462649 h 838042"/>
                  <a:gd name="connsiteX121" fmla="*/ 648677 w 1037297"/>
                  <a:gd name="connsiteY121" fmla="*/ 455029 h 838042"/>
                  <a:gd name="connsiteX122" fmla="*/ 652487 w 1037297"/>
                  <a:gd name="connsiteY122" fmla="*/ 437884 h 838042"/>
                  <a:gd name="connsiteX123" fmla="*/ 656297 w 1037297"/>
                  <a:gd name="connsiteY123" fmla="*/ 432169 h 838042"/>
                  <a:gd name="connsiteX124" fmla="*/ 658202 w 1037297"/>
                  <a:gd name="connsiteY124" fmla="*/ 426454 h 838042"/>
                  <a:gd name="connsiteX125" fmla="*/ 663917 w 1037297"/>
                  <a:gd name="connsiteY125" fmla="*/ 424549 h 838042"/>
                  <a:gd name="connsiteX126" fmla="*/ 673442 w 1037297"/>
                  <a:gd name="connsiteY126" fmla="*/ 413119 h 838042"/>
                  <a:gd name="connsiteX127" fmla="*/ 726782 w 1037297"/>
                  <a:gd name="connsiteY127" fmla="*/ 405499 h 838042"/>
                  <a:gd name="connsiteX128" fmla="*/ 844892 w 1037297"/>
                  <a:gd name="connsiteY128" fmla="*/ 407404 h 838042"/>
                  <a:gd name="connsiteX129" fmla="*/ 873467 w 1037297"/>
                  <a:gd name="connsiteY129" fmla="*/ 409309 h 838042"/>
                  <a:gd name="connsiteX130" fmla="*/ 902042 w 1037297"/>
                  <a:gd name="connsiteY130" fmla="*/ 415024 h 838042"/>
                  <a:gd name="connsiteX131" fmla="*/ 924902 w 1037297"/>
                  <a:gd name="connsiteY131" fmla="*/ 418834 h 838042"/>
                  <a:gd name="connsiteX132" fmla="*/ 953477 w 1037297"/>
                  <a:gd name="connsiteY132" fmla="*/ 424549 h 838042"/>
                  <a:gd name="connsiteX133" fmla="*/ 959192 w 1037297"/>
                  <a:gd name="connsiteY133" fmla="*/ 424549 h 838042"/>
                  <a:gd name="connsiteX134" fmla="*/ 1004912 w 1037297"/>
                  <a:gd name="connsiteY134" fmla="*/ 422644 h 838042"/>
                  <a:gd name="connsiteX135" fmla="*/ 1033487 w 1037297"/>
                  <a:gd name="connsiteY135" fmla="*/ 415024 h 838042"/>
                  <a:gd name="connsiteX136" fmla="*/ 1037297 w 1037297"/>
                  <a:gd name="connsiteY136" fmla="*/ 409309 h 838042"/>
                  <a:gd name="connsiteX137" fmla="*/ 1035392 w 1037297"/>
                  <a:gd name="connsiteY137" fmla="*/ 390259 h 838042"/>
                  <a:gd name="connsiteX138" fmla="*/ 1029677 w 1037297"/>
                  <a:gd name="connsiteY138" fmla="*/ 386449 h 838042"/>
                  <a:gd name="connsiteX139" fmla="*/ 1014437 w 1037297"/>
                  <a:gd name="connsiteY139" fmla="*/ 384544 h 838042"/>
                  <a:gd name="connsiteX140" fmla="*/ 1008722 w 1037297"/>
                  <a:gd name="connsiteY140" fmla="*/ 382639 h 838042"/>
                  <a:gd name="connsiteX141" fmla="*/ 1001102 w 1037297"/>
                  <a:gd name="connsiteY141" fmla="*/ 380734 h 838042"/>
                  <a:gd name="connsiteX142" fmla="*/ 989672 w 1037297"/>
                  <a:gd name="connsiteY142" fmla="*/ 373114 h 838042"/>
                  <a:gd name="connsiteX143" fmla="*/ 978242 w 1037297"/>
                  <a:gd name="connsiteY143" fmla="*/ 369304 h 838042"/>
                  <a:gd name="connsiteX144" fmla="*/ 972527 w 1037297"/>
                  <a:gd name="connsiteY144" fmla="*/ 367399 h 838042"/>
                  <a:gd name="connsiteX145" fmla="*/ 964907 w 1037297"/>
                  <a:gd name="connsiteY145" fmla="*/ 365494 h 838042"/>
                  <a:gd name="connsiteX146" fmla="*/ 959192 w 1037297"/>
                  <a:gd name="connsiteY146" fmla="*/ 363589 h 838042"/>
                  <a:gd name="connsiteX147" fmla="*/ 938237 w 1037297"/>
                  <a:gd name="connsiteY147" fmla="*/ 357874 h 838042"/>
                  <a:gd name="connsiteX148" fmla="*/ 932522 w 1037297"/>
                  <a:gd name="connsiteY148" fmla="*/ 355969 h 838042"/>
                  <a:gd name="connsiteX149" fmla="*/ 827747 w 1037297"/>
                  <a:gd name="connsiteY149" fmla="*/ 357874 h 838042"/>
                  <a:gd name="connsiteX150" fmla="*/ 822032 w 1037297"/>
                  <a:gd name="connsiteY150" fmla="*/ 359779 h 838042"/>
                  <a:gd name="connsiteX151" fmla="*/ 732497 w 1037297"/>
                  <a:gd name="connsiteY151" fmla="*/ 361684 h 838042"/>
                  <a:gd name="connsiteX152" fmla="*/ 719162 w 1037297"/>
                  <a:gd name="connsiteY152" fmla="*/ 365494 h 838042"/>
                  <a:gd name="connsiteX153" fmla="*/ 698207 w 1037297"/>
                  <a:gd name="connsiteY153" fmla="*/ 367399 h 838042"/>
                  <a:gd name="connsiteX154" fmla="*/ 671537 w 1037297"/>
                  <a:gd name="connsiteY154" fmla="*/ 369304 h 838042"/>
                  <a:gd name="connsiteX155" fmla="*/ 671537 w 1037297"/>
                  <a:gd name="connsiteY155" fmla="*/ 369304 h 838042"/>
                  <a:gd name="connsiteX156" fmla="*/ 648677 w 1037297"/>
                  <a:gd name="connsiteY156" fmla="*/ 373114 h 838042"/>
                  <a:gd name="connsiteX157" fmla="*/ 644867 w 1037297"/>
                  <a:gd name="connsiteY157" fmla="*/ 361684 h 838042"/>
                  <a:gd name="connsiteX158" fmla="*/ 642962 w 1037297"/>
                  <a:gd name="connsiteY158" fmla="*/ 355969 h 838042"/>
                  <a:gd name="connsiteX159" fmla="*/ 644867 w 1037297"/>
                  <a:gd name="connsiteY159" fmla="*/ 338824 h 838042"/>
                  <a:gd name="connsiteX160" fmla="*/ 646772 w 1037297"/>
                  <a:gd name="connsiteY160" fmla="*/ 333109 h 838042"/>
                  <a:gd name="connsiteX161" fmla="*/ 663917 w 1037297"/>
                  <a:gd name="connsiteY161" fmla="*/ 323584 h 838042"/>
                  <a:gd name="connsiteX162" fmla="*/ 675347 w 1037297"/>
                  <a:gd name="connsiteY162" fmla="*/ 315964 h 838042"/>
                  <a:gd name="connsiteX163" fmla="*/ 677252 w 1037297"/>
                  <a:gd name="connsiteY163" fmla="*/ 310249 h 838042"/>
                  <a:gd name="connsiteX164" fmla="*/ 682967 w 1037297"/>
                  <a:gd name="connsiteY164" fmla="*/ 308344 h 838042"/>
                  <a:gd name="connsiteX165" fmla="*/ 688682 w 1037297"/>
                  <a:gd name="connsiteY165" fmla="*/ 304534 h 838042"/>
                  <a:gd name="connsiteX166" fmla="*/ 698207 w 1037297"/>
                  <a:gd name="connsiteY166" fmla="*/ 295009 h 838042"/>
                  <a:gd name="connsiteX167" fmla="*/ 707732 w 1037297"/>
                  <a:gd name="connsiteY167" fmla="*/ 283579 h 838042"/>
                  <a:gd name="connsiteX168" fmla="*/ 719162 w 1037297"/>
                  <a:gd name="connsiteY168" fmla="*/ 275959 h 838042"/>
                  <a:gd name="connsiteX169" fmla="*/ 734402 w 1037297"/>
                  <a:gd name="connsiteY169" fmla="*/ 262624 h 838042"/>
                  <a:gd name="connsiteX170" fmla="*/ 743927 w 1037297"/>
                  <a:gd name="connsiteY170" fmla="*/ 251194 h 838042"/>
                  <a:gd name="connsiteX171" fmla="*/ 755357 w 1037297"/>
                  <a:gd name="connsiteY171" fmla="*/ 241669 h 838042"/>
                  <a:gd name="connsiteX172" fmla="*/ 761072 w 1037297"/>
                  <a:gd name="connsiteY172" fmla="*/ 230239 h 838042"/>
                  <a:gd name="connsiteX173" fmla="*/ 762977 w 1037297"/>
                  <a:gd name="connsiteY173" fmla="*/ 224524 h 838042"/>
                  <a:gd name="connsiteX174" fmla="*/ 768692 w 1037297"/>
                  <a:gd name="connsiteY174" fmla="*/ 213094 h 838042"/>
                  <a:gd name="connsiteX175" fmla="*/ 766787 w 1037297"/>
                  <a:gd name="connsiteY175" fmla="*/ 197854 h 838042"/>
                  <a:gd name="connsiteX176" fmla="*/ 761072 w 1037297"/>
                  <a:gd name="connsiteY176" fmla="*/ 195949 h 838042"/>
                  <a:gd name="connsiteX177" fmla="*/ 740117 w 1037297"/>
                  <a:gd name="connsiteY177" fmla="*/ 197854 h 838042"/>
                  <a:gd name="connsiteX178" fmla="*/ 734402 w 1037297"/>
                  <a:gd name="connsiteY178" fmla="*/ 201664 h 838042"/>
                  <a:gd name="connsiteX179" fmla="*/ 722972 w 1037297"/>
                  <a:gd name="connsiteY179" fmla="*/ 205474 h 838042"/>
                  <a:gd name="connsiteX180" fmla="*/ 719162 w 1037297"/>
                  <a:gd name="connsiteY180" fmla="*/ 211189 h 838042"/>
                  <a:gd name="connsiteX181" fmla="*/ 713447 w 1037297"/>
                  <a:gd name="connsiteY181" fmla="*/ 213094 h 838042"/>
                  <a:gd name="connsiteX182" fmla="*/ 707732 w 1037297"/>
                  <a:gd name="connsiteY182" fmla="*/ 216904 h 838042"/>
                  <a:gd name="connsiteX183" fmla="*/ 702017 w 1037297"/>
                  <a:gd name="connsiteY183" fmla="*/ 222619 h 838042"/>
                  <a:gd name="connsiteX184" fmla="*/ 694397 w 1037297"/>
                  <a:gd name="connsiteY184" fmla="*/ 226429 h 838042"/>
                  <a:gd name="connsiteX185" fmla="*/ 652487 w 1037297"/>
                  <a:gd name="connsiteY185" fmla="*/ 255004 h 838042"/>
                  <a:gd name="connsiteX186" fmla="*/ 639152 w 1037297"/>
                  <a:gd name="connsiteY186" fmla="*/ 266434 h 838042"/>
                  <a:gd name="connsiteX187" fmla="*/ 629627 w 1037297"/>
                  <a:gd name="connsiteY187" fmla="*/ 283579 h 838042"/>
                  <a:gd name="connsiteX188" fmla="*/ 604862 w 1037297"/>
                  <a:gd name="connsiteY188" fmla="*/ 289294 h 838042"/>
                  <a:gd name="connsiteX189" fmla="*/ 591527 w 1037297"/>
                  <a:gd name="connsiteY189" fmla="*/ 293104 h 838042"/>
                  <a:gd name="connsiteX190" fmla="*/ 576287 w 1037297"/>
                  <a:gd name="connsiteY190" fmla="*/ 291199 h 838042"/>
                  <a:gd name="connsiteX191" fmla="*/ 564857 w 1037297"/>
                  <a:gd name="connsiteY191" fmla="*/ 287389 h 838042"/>
                  <a:gd name="connsiteX192" fmla="*/ 553427 w 1037297"/>
                  <a:gd name="connsiteY192" fmla="*/ 283579 h 838042"/>
                  <a:gd name="connsiteX193" fmla="*/ 541997 w 1037297"/>
                  <a:gd name="connsiteY193" fmla="*/ 279769 h 838042"/>
                  <a:gd name="connsiteX194" fmla="*/ 536282 w 1037297"/>
                  <a:gd name="connsiteY194" fmla="*/ 277864 h 838042"/>
                  <a:gd name="connsiteX195" fmla="*/ 530567 w 1037297"/>
                  <a:gd name="connsiteY195" fmla="*/ 274054 h 838042"/>
                  <a:gd name="connsiteX196" fmla="*/ 519137 w 1037297"/>
                  <a:gd name="connsiteY196" fmla="*/ 268339 h 838042"/>
                  <a:gd name="connsiteX197" fmla="*/ 511517 w 1037297"/>
                  <a:gd name="connsiteY197" fmla="*/ 256909 h 838042"/>
                  <a:gd name="connsiteX198" fmla="*/ 507707 w 1037297"/>
                  <a:gd name="connsiteY198" fmla="*/ 235954 h 838042"/>
                  <a:gd name="connsiteX199" fmla="*/ 509612 w 1037297"/>
                  <a:gd name="connsiteY199" fmla="*/ 171184 h 838042"/>
                  <a:gd name="connsiteX200" fmla="*/ 508314 w 1037297"/>
                  <a:gd name="connsiteY200" fmla="*/ 73485 h 838042"/>
                  <a:gd name="connsiteX201" fmla="*/ 454116 w 1037297"/>
                  <a:gd name="connsiteY201" fmla="*/ 11248 h 838042"/>
                  <a:gd name="connsiteX202" fmla="*/ 435401 w 1037297"/>
                  <a:gd name="connsiteY202" fmla="*/ 68523 h 838042"/>
                  <a:gd name="connsiteX203" fmla="*/ 427697 w 1037297"/>
                  <a:gd name="connsiteY203" fmla="*/ 137103 h 838042"/>
                  <a:gd name="connsiteX204" fmla="*/ 420077 w 1037297"/>
                  <a:gd name="connsiteY204" fmla="*/ 169279 h 838042"/>
                  <a:gd name="connsiteX205" fmla="*/ 416267 w 1037297"/>
                  <a:gd name="connsiteY205" fmla="*/ 186424 h 838042"/>
                  <a:gd name="connsiteX206" fmla="*/ 420077 w 1037297"/>
                  <a:gd name="connsiteY206" fmla="*/ 207379 h 838042"/>
                  <a:gd name="connsiteX207" fmla="*/ 423887 w 1037297"/>
                  <a:gd name="connsiteY207" fmla="*/ 213094 h 838042"/>
                  <a:gd name="connsiteX208" fmla="*/ 427697 w 1037297"/>
                  <a:gd name="connsiteY208" fmla="*/ 224524 h 838042"/>
                  <a:gd name="connsiteX209" fmla="*/ 425792 w 1037297"/>
                  <a:gd name="connsiteY209" fmla="*/ 251194 h 838042"/>
                  <a:gd name="connsiteX210" fmla="*/ 420077 w 1037297"/>
                  <a:gd name="connsiteY210" fmla="*/ 253099 h 838042"/>
                  <a:gd name="connsiteX211" fmla="*/ 414362 w 1037297"/>
                  <a:gd name="connsiteY211" fmla="*/ 256909 h 838042"/>
                  <a:gd name="connsiteX212" fmla="*/ 423887 w 1037297"/>
                  <a:gd name="connsiteY212" fmla="*/ 253099 h 838042"/>
                  <a:gd name="connsiteX0" fmla="*/ 423887 w 1037297"/>
                  <a:gd name="connsiteY0" fmla="*/ 253099 h 838042"/>
                  <a:gd name="connsiteX1" fmla="*/ 423887 w 1037297"/>
                  <a:gd name="connsiteY1" fmla="*/ 253099 h 838042"/>
                  <a:gd name="connsiteX2" fmla="*/ 397217 w 1037297"/>
                  <a:gd name="connsiteY2" fmla="*/ 262624 h 838042"/>
                  <a:gd name="connsiteX3" fmla="*/ 389597 w 1037297"/>
                  <a:gd name="connsiteY3" fmla="*/ 264529 h 838042"/>
                  <a:gd name="connsiteX4" fmla="*/ 359117 w 1037297"/>
                  <a:gd name="connsiteY4" fmla="*/ 266434 h 838042"/>
                  <a:gd name="connsiteX5" fmla="*/ 353402 w 1037297"/>
                  <a:gd name="connsiteY5" fmla="*/ 270244 h 838042"/>
                  <a:gd name="connsiteX6" fmla="*/ 341972 w 1037297"/>
                  <a:gd name="connsiteY6" fmla="*/ 279769 h 838042"/>
                  <a:gd name="connsiteX7" fmla="*/ 330542 w 1037297"/>
                  <a:gd name="connsiteY7" fmla="*/ 283579 h 838042"/>
                  <a:gd name="connsiteX8" fmla="*/ 315302 w 1037297"/>
                  <a:gd name="connsiteY8" fmla="*/ 289294 h 838042"/>
                  <a:gd name="connsiteX9" fmla="*/ 267677 w 1037297"/>
                  <a:gd name="connsiteY9" fmla="*/ 285484 h 838042"/>
                  <a:gd name="connsiteX10" fmla="*/ 256247 w 1037297"/>
                  <a:gd name="connsiteY10" fmla="*/ 281674 h 838042"/>
                  <a:gd name="connsiteX11" fmla="*/ 244817 w 1037297"/>
                  <a:gd name="connsiteY11" fmla="*/ 277864 h 838042"/>
                  <a:gd name="connsiteX12" fmla="*/ 239102 w 1037297"/>
                  <a:gd name="connsiteY12" fmla="*/ 275959 h 838042"/>
                  <a:gd name="connsiteX13" fmla="*/ 233387 w 1037297"/>
                  <a:gd name="connsiteY13" fmla="*/ 274054 h 838042"/>
                  <a:gd name="connsiteX14" fmla="*/ 221957 w 1037297"/>
                  <a:gd name="connsiteY14" fmla="*/ 272149 h 838042"/>
                  <a:gd name="connsiteX15" fmla="*/ 216242 w 1037297"/>
                  <a:gd name="connsiteY15" fmla="*/ 270244 h 838042"/>
                  <a:gd name="connsiteX16" fmla="*/ 208622 w 1037297"/>
                  <a:gd name="connsiteY16" fmla="*/ 268339 h 838042"/>
                  <a:gd name="connsiteX17" fmla="*/ 197192 w 1037297"/>
                  <a:gd name="connsiteY17" fmla="*/ 264529 h 838042"/>
                  <a:gd name="connsiteX18" fmla="*/ 191477 w 1037297"/>
                  <a:gd name="connsiteY18" fmla="*/ 262624 h 838042"/>
                  <a:gd name="connsiteX19" fmla="*/ 183857 w 1037297"/>
                  <a:gd name="connsiteY19" fmla="*/ 260719 h 838042"/>
                  <a:gd name="connsiteX20" fmla="*/ 172427 w 1037297"/>
                  <a:gd name="connsiteY20" fmla="*/ 255004 h 838042"/>
                  <a:gd name="connsiteX21" fmla="*/ 166712 w 1037297"/>
                  <a:gd name="connsiteY21" fmla="*/ 251194 h 838042"/>
                  <a:gd name="connsiteX22" fmla="*/ 159092 w 1037297"/>
                  <a:gd name="connsiteY22" fmla="*/ 239764 h 838042"/>
                  <a:gd name="connsiteX23" fmla="*/ 147662 w 1037297"/>
                  <a:gd name="connsiteY23" fmla="*/ 235954 h 838042"/>
                  <a:gd name="connsiteX24" fmla="*/ 141947 w 1037297"/>
                  <a:gd name="connsiteY24" fmla="*/ 232144 h 838042"/>
                  <a:gd name="connsiteX25" fmla="*/ 136232 w 1037297"/>
                  <a:gd name="connsiteY25" fmla="*/ 230239 h 838042"/>
                  <a:gd name="connsiteX26" fmla="*/ 119087 w 1037297"/>
                  <a:gd name="connsiteY26" fmla="*/ 226429 h 838042"/>
                  <a:gd name="connsiteX27" fmla="*/ 113372 w 1037297"/>
                  <a:gd name="connsiteY27" fmla="*/ 220714 h 838042"/>
                  <a:gd name="connsiteX28" fmla="*/ 103847 w 1037297"/>
                  <a:gd name="connsiteY28" fmla="*/ 203569 h 838042"/>
                  <a:gd name="connsiteX29" fmla="*/ 86702 w 1037297"/>
                  <a:gd name="connsiteY29" fmla="*/ 195949 h 838042"/>
                  <a:gd name="connsiteX30" fmla="*/ 80987 w 1037297"/>
                  <a:gd name="connsiteY30" fmla="*/ 194044 h 838042"/>
                  <a:gd name="connsiteX31" fmla="*/ 61937 w 1037297"/>
                  <a:gd name="connsiteY31" fmla="*/ 197854 h 838042"/>
                  <a:gd name="connsiteX32" fmla="*/ 56222 w 1037297"/>
                  <a:gd name="connsiteY32" fmla="*/ 201664 h 838042"/>
                  <a:gd name="connsiteX33" fmla="*/ 52412 w 1037297"/>
                  <a:gd name="connsiteY33" fmla="*/ 207379 h 838042"/>
                  <a:gd name="connsiteX34" fmla="*/ 48602 w 1037297"/>
                  <a:gd name="connsiteY34" fmla="*/ 218809 h 838042"/>
                  <a:gd name="connsiteX35" fmla="*/ 52412 w 1037297"/>
                  <a:gd name="connsiteY35" fmla="*/ 256909 h 838042"/>
                  <a:gd name="connsiteX36" fmla="*/ 56222 w 1037297"/>
                  <a:gd name="connsiteY36" fmla="*/ 262624 h 838042"/>
                  <a:gd name="connsiteX37" fmla="*/ 61937 w 1037297"/>
                  <a:gd name="connsiteY37" fmla="*/ 266434 h 838042"/>
                  <a:gd name="connsiteX38" fmla="*/ 65747 w 1037297"/>
                  <a:gd name="connsiteY38" fmla="*/ 272149 h 838042"/>
                  <a:gd name="connsiteX39" fmla="*/ 82892 w 1037297"/>
                  <a:gd name="connsiteY39" fmla="*/ 281674 h 838042"/>
                  <a:gd name="connsiteX40" fmla="*/ 105752 w 1037297"/>
                  <a:gd name="connsiteY40" fmla="*/ 283579 h 838042"/>
                  <a:gd name="connsiteX41" fmla="*/ 126707 w 1037297"/>
                  <a:gd name="connsiteY41" fmla="*/ 289294 h 838042"/>
                  <a:gd name="connsiteX42" fmla="*/ 132422 w 1037297"/>
                  <a:gd name="connsiteY42" fmla="*/ 291199 h 838042"/>
                  <a:gd name="connsiteX43" fmla="*/ 138137 w 1037297"/>
                  <a:gd name="connsiteY43" fmla="*/ 296914 h 838042"/>
                  <a:gd name="connsiteX44" fmla="*/ 145757 w 1037297"/>
                  <a:gd name="connsiteY44" fmla="*/ 298819 h 838042"/>
                  <a:gd name="connsiteX45" fmla="*/ 168617 w 1037297"/>
                  <a:gd name="connsiteY45" fmla="*/ 302629 h 838042"/>
                  <a:gd name="connsiteX46" fmla="*/ 193382 w 1037297"/>
                  <a:gd name="connsiteY46" fmla="*/ 308344 h 838042"/>
                  <a:gd name="connsiteX47" fmla="*/ 210527 w 1037297"/>
                  <a:gd name="connsiteY47" fmla="*/ 314059 h 838042"/>
                  <a:gd name="connsiteX48" fmla="*/ 216242 w 1037297"/>
                  <a:gd name="connsiteY48" fmla="*/ 315964 h 838042"/>
                  <a:gd name="connsiteX49" fmla="*/ 231482 w 1037297"/>
                  <a:gd name="connsiteY49" fmla="*/ 319774 h 838042"/>
                  <a:gd name="connsiteX50" fmla="*/ 250532 w 1037297"/>
                  <a:gd name="connsiteY50" fmla="*/ 325489 h 838042"/>
                  <a:gd name="connsiteX51" fmla="*/ 256247 w 1037297"/>
                  <a:gd name="connsiteY51" fmla="*/ 329299 h 838042"/>
                  <a:gd name="connsiteX52" fmla="*/ 269582 w 1037297"/>
                  <a:gd name="connsiteY52" fmla="*/ 344539 h 838042"/>
                  <a:gd name="connsiteX53" fmla="*/ 275297 w 1037297"/>
                  <a:gd name="connsiteY53" fmla="*/ 363589 h 838042"/>
                  <a:gd name="connsiteX54" fmla="*/ 277202 w 1037297"/>
                  <a:gd name="connsiteY54" fmla="*/ 369304 h 838042"/>
                  <a:gd name="connsiteX55" fmla="*/ 279107 w 1037297"/>
                  <a:gd name="connsiteY55" fmla="*/ 375019 h 838042"/>
                  <a:gd name="connsiteX56" fmla="*/ 281012 w 1037297"/>
                  <a:gd name="connsiteY56" fmla="*/ 399784 h 838042"/>
                  <a:gd name="connsiteX57" fmla="*/ 282917 w 1037297"/>
                  <a:gd name="connsiteY57" fmla="*/ 405499 h 838042"/>
                  <a:gd name="connsiteX58" fmla="*/ 281012 w 1037297"/>
                  <a:gd name="connsiteY58" fmla="*/ 424549 h 838042"/>
                  <a:gd name="connsiteX59" fmla="*/ 279107 w 1037297"/>
                  <a:gd name="connsiteY59" fmla="*/ 434074 h 838042"/>
                  <a:gd name="connsiteX60" fmla="*/ 265772 w 1037297"/>
                  <a:gd name="connsiteY60" fmla="*/ 447409 h 838042"/>
                  <a:gd name="connsiteX61" fmla="*/ 254342 w 1037297"/>
                  <a:gd name="connsiteY61" fmla="*/ 455029 h 838042"/>
                  <a:gd name="connsiteX62" fmla="*/ 242912 w 1037297"/>
                  <a:gd name="connsiteY62" fmla="*/ 458839 h 838042"/>
                  <a:gd name="connsiteX63" fmla="*/ 128612 w 1037297"/>
                  <a:gd name="connsiteY63" fmla="*/ 458839 h 838042"/>
                  <a:gd name="connsiteX64" fmla="*/ 122897 w 1037297"/>
                  <a:gd name="connsiteY64" fmla="*/ 460744 h 838042"/>
                  <a:gd name="connsiteX65" fmla="*/ 107657 w 1037297"/>
                  <a:gd name="connsiteY65" fmla="*/ 462649 h 838042"/>
                  <a:gd name="connsiteX66" fmla="*/ 90512 w 1037297"/>
                  <a:gd name="connsiteY66" fmla="*/ 468364 h 838042"/>
                  <a:gd name="connsiteX67" fmla="*/ 84797 w 1037297"/>
                  <a:gd name="connsiteY67" fmla="*/ 470269 h 838042"/>
                  <a:gd name="connsiteX68" fmla="*/ 79082 w 1037297"/>
                  <a:gd name="connsiteY68" fmla="*/ 474079 h 838042"/>
                  <a:gd name="connsiteX69" fmla="*/ 67652 w 1037297"/>
                  <a:gd name="connsiteY69" fmla="*/ 475984 h 838042"/>
                  <a:gd name="connsiteX70" fmla="*/ 29552 w 1037297"/>
                  <a:gd name="connsiteY70" fmla="*/ 477889 h 838042"/>
                  <a:gd name="connsiteX71" fmla="*/ 18122 w 1037297"/>
                  <a:gd name="connsiteY71" fmla="*/ 483604 h 838042"/>
                  <a:gd name="connsiteX72" fmla="*/ 8597 w 1037297"/>
                  <a:gd name="connsiteY72" fmla="*/ 493129 h 838042"/>
                  <a:gd name="connsiteX73" fmla="*/ 6692 w 1037297"/>
                  <a:gd name="connsiteY73" fmla="*/ 498844 h 838042"/>
                  <a:gd name="connsiteX74" fmla="*/ 2882 w 1037297"/>
                  <a:gd name="connsiteY74" fmla="*/ 504559 h 838042"/>
                  <a:gd name="connsiteX75" fmla="*/ 14312 w 1037297"/>
                  <a:gd name="connsiteY75" fmla="*/ 540754 h 838042"/>
                  <a:gd name="connsiteX76" fmla="*/ 147662 w 1037297"/>
                  <a:gd name="connsiteY76" fmla="*/ 540754 h 838042"/>
                  <a:gd name="connsiteX77" fmla="*/ 155282 w 1037297"/>
                  <a:gd name="connsiteY77" fmla="*/ 538849 h 838042"/>
                  <a:gd name="connsiteX78" fmla="*/ 305777 w 1037297"/>
                  <a:gd name="connsiteY78" fmla="*/ 533134 h 838042"/>
                  <a:gd name="connsiteX79" fmla="*/ 321017 w 1037297"/>
                  <a:gd name="connsiteY79" fmla="*/ 540754 h 838042"/>
                  <a:gd name="connsiteX80" fmla="*/ 332447 w 1037297"/>
                  <a:gd name="connsiteY80" fmla="*/ 546469 h 838042"/>
                  <a:gd name="connsiteX81" fmla="*/ 336257 w 1037297"/>
                  <a:gd name="connsiteY81" fmla="*/ 552184 h 838042"/>
                  <a:gd name="connsiteX82" fmla="*/ 341972 w 1037297"/>
                  <a:gd name="connsiteY82" fmla="*/ 554089 h 838042"/>
                  <a:gd name="connsiteX83" fmla="*/ 353402 w 1037297"/>
                  <a:gd name="connsiteY83" fmla="*/ 561709 h 838042"/>
                  <a:gd name="connsiteX84" fmla="*/ 359117 w 1037297"/>
                  <a:gd name="connsiteY84" fmla="*/ 565519 h 838042"/>
                  <a:gd name="connsiteX85" fmla="*/ 362927 w 1037297"/>
                  <a:gd name="connsiteY85" fmla="*/ 571234 h 838042"/>
                  <a:gd name="connsiteX86" fmla="*/ 368642 w 1037297"/>
                  <a:gd name="connsiteY86" fmla="*/ 582664 h 838042"/>
                  <a:gd name="connsiteX87" fmla="*/ 364832 w 1037297"/>
                  <a:gd name="connsiteY87" fmla="*/ 609334 h 838042"/>
                  <a:gd name="connsiteX88" fmla="*/ 361022 w 1037297"/>
                  <a:gd name="connsiteY88" fmla="*/ 615049 h 838042"/>
                  <a:gd name="connsiteX89" fmla="*/ 359117 w 1037297"/>
                  <a:gd name="connsiteY89" fmla="*/ 620764 h 838042"/>
                  <a:gd name="connsiteX90" fmla="*/ 355307 w 1037297"/>
                  <a:gd name="connsiteY90" fmla="*/ 626479 h 838042"/>
                  <a:gd name="connsiteX91" fmla="*/ 353402 w 1037297"/>
                  <a:gd name="connsiteY91" fmla="*/ 632194 h 838042"/>
                  <a:gd name="connsiteX92" fmla="*/ 349592 w 1037297"/>
                  <a:gd name="connsiteY92" fmla="*/ 637909 h 838042"/>
                  <a:gd name="connsiteX93" fmla="*/ 332447 w 1037297"/>
                  <a:gd name="connsiteY93" fmla="*/ 704584 h 838042"/>
                  <a:gd name="connsiteX94" fmla="*/ 330542 w 1037297"/>
                  <a:gd name="connsiteY94" fmla="*/ 756019 h 838042"/>
                  <a:gd name="connsiteX95" fmla="*/ 332447 w 1037297"/>
                  <a:gd name="connsiteY95" fmla="*/ 780784 h 838042"/>
                  <a:gd name="connsiteX96" fmla="*/ 334352 w 1037297"/>
                  <a:gd name="connsiteY96" fmla="*/ 786499 h 838042"/>
                  <a:gd name="connsiteX97" fmla="*/ 338162 w 1037297"/>
                  <a:gd name="connsiteY97" fmla="*/ 790309 h 838042"/>
                  <a:gd name="connsiteX98" fmla="*/ 366737 w 1037297"/>
                  <a:gd name="connsiteY98" fmla="*/ 836029 h 838042"/>
                  <a:gd name="connsiteX99" fmla="*/ 389597 w 1037297"/>
                  <a:gd name="connsiteY99" fmla="*/ 837934 h 838042"/>
                  <a:gd name="connsiteX100" fmla="*/ 397407 w 1037297"/>
                  <a:gd name="connsiteY100" fmla="*/ 833530 h 838042"/>
                  <a:gd name="connsiteX101" fmla="*/ 402932 w 1037297"/>
                  <a:gd name="connsiteY101" fmla="*/ 784594 h 838042"/>
                  <a:gd name="connsiteX102" fmla="*/ 406742 w 1037297"/>
                  <a:gd name="connsiteY102" fmla="*/ 727444 h 838042"/>
                  <a:gd name="connsiteX103" fmla="*/ 423887 w 1037297"/>
                  <a:gd name="connsiteY103" fmla="*/ 672199 h 838042"/>
                  <a:gd name="connsiteX104" fmla="*/ 429602 w 1037297"/>
                  <a:gd name="connsiteY104" fmla="*/ 658864 h 838042"/>
                  <a:gd name="connsiteX105" fmla="*/ 444084 w 1037297"/>
                  <a:gd name="connsiteY105" fmla="*/ 626947 h 838042"/>
                  <a:gd name="connsiteX106" fmla="*/ 464289 w 1037297"/>
                  <a:gd name="connsiteY106" fmla="*/ 600072 h 838042"/>
                  <a:gd name="connsiteX107" fmla="*/ 523510 w 1037297"/>
                  <a:gd name="connsiteY107" fmla="*/ 565123 h 838042"/>
                  <a:gd name="connsiteX108" fmla="*/ 627636 w 1037297"/>
                  <a:gd name="connsiteY108" fmla="*/ 556959 h 838042"/>
                  <a:gd name="connsiteX109" fmla="*/ 723245 w 1037297"/>
                  <a:gd name="connsiteY109" fmla="*/ 625406 h 838042"/>
                  <a:gd name="connsiteX110" fmla="*/ 780122 w 1037297"/>
                  <a:gd name="connsiteY110" fmla="*/ 656959 h 838042"/>
                  <a:gd name="connsiteX111" fmla="*/ 791552 w 1037297"/>
                  <a:gd name="connsiteY111" fmla="*/ 651244 h 838042"/>
                  <a:gd name="connsiteX112" fmla="*/ 797267 w 1037297"/>
                  <a:gd name="connsiteY112" fmla="*/ 649339 h 838042"/>
                  <a:gd name="connsiteX113" fmla="*/ 804887 w 1037297"/>
                  <a:gd name="connsiteY113" fmla="*/ 632194 h 838042"/>
                  <a:gd name="connsiteX114" fmla="*/ 802982 w 1037297"/>
                  <a:gd name="connsiteY114" fmla="*/ 607429 h 838042"/>
                  <a:gd name="connsiteX115" fmla="*/ 801077 w 1037297"/>
                  <a:gd name="connsiteY115" fmla="*/ 601714 h 838042"/>
                  <a:gd name="connsiteX116" fmla="*/ 799172 w 1037297"/>
                  <a:gd name="connsiteY116" fmla="*/ 594094 h 838042"/>
                  <a:gd name="connsiteX117" fmla="*/ 785837 w 1037297"/>
                  <a:gd name="connsiteY117" fmla="*/ 576949 h 838042"/>
                  <a:gd name="connsiteX118" fmla="*/ 776312 w 1037297"/>
                  <a:gd name="connsiteY118" fmla="*/ 571234 h 838042"/>
                  <a:gd name="connsiteX119" fmla="*/ 650582 w 1037297"/>
                  <a:gd name="connsiteY119" fmla="*/ 479794 h 838042"/>
                  <a:gd name="connsiteX120" fmla="*/ 646772 w 1037297"/>
                  <a:gd name="connsiteY120" fmla="*/ 462649 h 838042"/>
                  <a:gd name="connsiteX121" fmla="*/ 648677 w 1037297"/>
                  <a:gd name="connsiteY121" fmla="*/ 455029 h 838042"/>
                  <a:gd name="connsiteX122" fmla="*/ 652487 w 1037297"/>
                  <a:gd name="connsiteY122" fmla="*/ 437884 h 838042"/>
                  <a:gd name="connsiteX123" fmla="*/ 656297 w 1037297"/>
                  <a:gd name="connsiteY123" fmla="*/ 432169 h 838042"/>
                  <a:gd name="connsiteX124" fmla="*/ 658202 w 1037297"/>
                  <a:gd name="connsiteY124" fmla="*/ 426454 h 838042"/>
                  <a:gd name="connsiteX125" fmla="*/ 663917 w 1037297"/>
                  <a:gd name="connsiteY125" fmla="*/ 424549 h 838042"/>
                  <a:gd name="connsiteX126" fmla="*/ 673442 w 1037297"/>
                  <a:gd name="connsiteY126" fmla="*/ 413119 h 838042"/>
                  <a:gd name="connsiteX127" fmla="*/ 726782 w 1037297"/>
                  <a:gd name="connsiteY127" fmla="*/ 405499 h 838042"/>
                  <a:gd name="connsiteX128" fmla="*/ 844892 w 1037297"/>
                  <a:gd name="connsiteY128" fmla="*/ 407404 h 838042"/>
                  <a:gd name="connsiteX129" fmla="*/ 873467 w 1037297"/>
                  <a:gd name="connsiteY129" fmla="*/ 409309 h 838042"/>
                  <a:gd name="connsiteX130" fmla="*/ 902042 w 1037297"/>
                  <a:gd name="connsiteY130" fmla="*/ 415024 h 838042"/>
                  <a:gd name="connsiteX131" fmla="*/ 924902 w 1037297"/>
                  <a:gd name="connsiteY131" fmla="*/ 418834 h 838042"/>
                  <a:gd name="connsiteX132" fmla="*/ 953477 w 1037297"/>
                  <a:gd name="connsiteY132" fmla="*/ 424549 h 838042"/>
                  <a:gd name="connsiteX133" fmla="*/ 959192 w 1037297"/>
                  <a:gd name="connsiteY133" fmla="*/ 424549 h 838042"/>
                  <a:gd name="connsiteX134" fmla="*/ 1004912 w 1037297"/>
                  <a:gd name="connsiteY134" fmla="*/ 422644 h 838042"/>
                  <a:gd name="connsiteX135" fmla="*/ 1033487 w 1037297"/>
                  <a:gd name="connsiteY135" fmla="*/ 415024 h 838042"/>
                  <a:gd name="connsiteX136" fmla="*/ 1037297 w 1037297"/>
                  <a:gd name="connsiteY136" fmla="*/ 409309 h 838042"/>
                  <a:gd name="connsiteX137" fmla="*/ 1035392 w 1037297"/>
                  <a:gd name="connsiteY137" fmla="*/ 390259 h 838042"/>
                  <a:gd name="connsiteX138" fmla="*/ 1029677 w 1037297"/>
                  <a:gd name="connsiteY138" fmla="*/ 386449 h 838042"/>
                  <a:gd name="connsiteX139" fmla="*/ 1014437 w 1037297"/>
                  <a:gd name="connsiteY139" fmla="*/ 384544 h 838042"/>
                  <a:gd name="connsiteX140" fmla="*/ 1008722 w 1037297"/>
                  <a:gd name="connsiteY140" fmla="*/ 382639 h 838042"/>
                  <a:gd name="connsiteX141" fmla="*/ 1001102 w 1037297"/>
                  <a:gd name="connsiteY141" fmla="*/ 380734 h 838042"/>
                  <a:gd name="connsiteX142" fmla="*/ 989672 w 1037297"/>
                  <a:gd name="connsiteY142" fmla="*/ 373114 h 838042"/>
                  <a:gd name="connsiteX143" fmla="*/ 978242 w 1037297"/>
                  <a:gd name="connsiteY143" fmla="*/ 369304 h 838042"/>
                  <a:gd name="connsiteX144" fmla="*/ 972527 w 1037297"/>
                  <a:gd name="connsiteY144" fmla="*/ 367399 h 838042"/>
                  <a:gd name="connsiteX145" fmla="*/ 964907 w 1037297"/>
                  <a:gd name="connsiteY145" fmla="*/ 365494 h 838042"/>
                  <a:gd name="connsiteX146" fmla="*/ 959192 w 1037297"/>
                  <a:gd name="connsiteY146" fmla="*/ 363589 h 838042"/>
                  <a:gd name="connsiteX147" fmla="*/ 938237 w 1037297"/>
                  <a:gd name="connsiteY147" fmla="*/ 357874 h 838042"/>
                  <a:gd name="connsiteX148" fmla="*/ 932522 w 1037297"/>
                  <a:gd name="connsiteY148" fmla="*/ 355969 h 838042"/>
                  <a:gd name="connsiteX149" fmla="*/ 827747 w 1037297"/>
                  <a:gd name="connsiteY149" fmla="*/ 357874 h 838042"/>
                  <a:gd name="connsiteX150" fmla="*/ 822032 w 1037297"/>
                  <a:gd name="connsiteY150" fmla="*/ 359779 h 838042"/>
                  <a:gd name="connsiteX151" fmla="*/ 732497 w 1037297"/>
                  <a:gd name="connsiteY151" fmla="*/ 361684 h 838042"/>
                  <a:gd name="connsiteX152" fmla="*/ 719162 w 1037297"/>
                  <a:gd name="connsiteY152" fmla="*/ 365494 h 838042"/>
                  <a:gd name="connsiteX153" fmla="*/ 698207 w 1037297"/>
                  <a:gd name="connsiteY153" fmla="*/ 367399 h 838042"/>
                  <a:gd name="connsiteX154" fmla="*/ 671537 w 1037297"/>
                  <a:gd name="connsiteY154" fmla="*/ 369304 h 838042"/>
                  <a:gd name="connsiteX155" fmla="*/ 671537 w 1037297"/>
                  <a:gd name="connsiteY155" fmla="*/ 369304 h 838042"/>
                  <a:gd name="connsiteX156" fmla="*/ 648677 w 1037297"/>
                  <a:gd name="connsiteY156" fmla="*/ 373114 h 838042"/>
                  <a:gd name="connsiteX157" fmla="*/ 644867 w 1037297"/>
                  <a:gd name="connsiteY157" fmla="*/ 361684 h 838042"/>
                  <a:gd name="connsiteX158" fmla="*/ 642962 w 1037297"/>
                  <a:gd name="connsiteY158" fmla="*/ 355969 h 838042"/>
                  <a:gd name="connsiteX159" fmla="*/ 644867 w 1037297"/>
                  <a:gd name="connsiteY159" fmla="*/ 338824 h 838042"/>
                  <a:gd name="connsiteX160" fmla="*/ 646772 w 1037297"/>
                  <a:gd name="connsiteY160" fmla="*/ 333109 h 838042"/>
                  <a:gd name="connsiteX161" fmla="*/ 663917 w 1037297"/>
                  <a:gd name="connsiteY161" fmla="*/ 323584 h 838042"/>
                  <a:gd name="connsiteX162" fmla="*/ 675347 w 1037297"/>
                  <a:gd name="connsiteY162" fmla="*/ 315964 h 838042"/>
                  <a:gd name="connsiteX163" fmla="*/ 677252 w 1037297"/>
                  <a:gd name="connsiteY163" fmla="*/ 310249 h 838042"/>
                  <a:gd name="connsiteX164" fmla="*/ 682967 w 1037297"/>
                  <a:gd name="connsiteY164" fmla="*/ 308344 h 838042"/>
                  <a:gd name="connsiteX165" fmla="*/ 688682 w 1037297"/>
                  <a:gd name="connsiteY165" fmla="*/ 304534 h 838042"/>
                  <a:gd name="connsiteX166" fmla="*/ 698207 w 1037297"/>
                  <a:gd name="connsiteY166" fmla="*/ 295009 h 838042"/>
                  <a:gd name="connsiteX167" fmla="*/ 707732 w 1037297"/>
                  <a:gd name="connsiteY167" fmla="*/ 283579 h 838042"/>
                  <a:gd name="connsiteX168" fmla="*/ 719162 w 1037297"/>
                  <a:gd name="connsiteY168" fmla="*/ 275959 h 838042"/>
                  <a:gd name="connsiteX169" fmla="*/ 734402 w 1037297"/>
                  <a:gd name="connsiteY169" fmla="*/ 262624 h 838042"/>
                  <a:gd name="connsiteX170" fmla="*/ 743927 w 1037297"/>
                  <a:gd name="connsiteY170" fmla="*/ 251194 h 838042"/>
                  <a:gd name="connsiteX171" fmla="*/ 755357 w 1037297"/>
                  <a:gd name="connsiteY171" fmla="*/ 241669 h 838042"/>
                  <a:gd name="connsiteX172" fmla="*/ 761072 w 1037297"/>
                  <a:gd name="connsiteY172" fmla="*/ 230239 h 838042"/>
                  <a:gd name="connsiteX173" fmla="*/ 762977 w 1037297"/>
                  <a:gd name="connsiteY173" fmla="*/ 224524 h 838042"/>
                  <a:gd name="connsiteX174" fmla="*/ 768692 w 1037297"/>
                  <a:gd name="connsiteY174" fmla="*/ 213094 h 838042"/>
                  <a:gd name="connsiteX175" fmla="*/ 766787 w 1037297"/>
                  <a:gd name="connsiteY175" fmla="*/ 197854 h 838042"/>
                  <a:gd name="connsiteX176" fmla="*/ 761072 w 1037297"/>
                  <a:gd name="connsiteY176" fmla="*/ 195949 h 838042"/>
                  <a:gd name="connsiteX177" fmla="*/ 740117 w 1037297"/>
                  <a:gd name="connsiteY177" fmla="*/ 197854 h 838042"/>
                  <a:gd name="connsiteX178" fmla="*/ 734402 w 1037297"/>
                  <a:gd name="connsiteY178" fmla="*/ 201664 h 838042"/>
                  <a:gd name="connsiteX179" fmla="*/ 722972 w 1037297"/>
                  <a:gd name="connsiteY179" fmla="*/ 205474 h 838042"/>
                  <a:gd name="connsiteX180" fmla="*/ 719162 w 1037297"/>
                  <a:gd name="connsiteY180" fmla="*/ 211189 h 838042"/>
                  <a:gd name="connsiteX181" fmla="*/ 713447 w 1037297"/>
                  <a:gd name="connsiteY181" fmla="*/ 213094 h 838042"/>
                  <a:gd name="connsiteX182" fmla="*/ 707732 w 1037297"/>
                  <a:gd name="connsiteY182" fmla="*/ 216904 h 838042"/>
                  <a:gd name="connsiteX183" fmla="*/ 702017 w 1037297"/>
                  <a:gd name="connsiteY183" fmla="*/ 222619 h 838042"/>
                  <a:gd name="connsiteX184" fmla="*/ 694397 w 1037297"/>
                  <a:gd name="connsiteY184" fmla="*/ 226429 h 838042"/>
                  <a:gd name="connsiteX185" fmla="*/ 652487 w 1037297"/>
                  <a:gd name="connsiteY185" fmla="*/ 255004 h 838042"/>
                  <a:gd name="connsiteX186" fmla="*/ 639152 w 1037297"/>
                  <a:gd name="connsiteY186" fmla="*/ 266434 h 838042"/>
                  <a:gd name="connsiteX187" fmla="*/ 629627 w 1037297"/>
                  <a:gd name="connsiteY187" fmla="*/ 283579 h 838042"/>
                  <a:gd name="connsiteX188" fmla="*/ 604862 w 1037297"/>
                  <a:gd name="connsiteY188" fmla="*/ 289294 h 838042"/>
                  <a:gd name="connsiteX189" fmla="*/ 591527 w 1037297"/>
                  <a:gd name="connsiteY189" fmla="*/ 293104 h 838042"/>
                  <a:gd name="connsiteX190" fmla="*/ 576287 w 1037297"/>
                  <a:gd name="connsiteY190" fmla="*/ 291199 h 838042"/>
                  <a:gd name="connsiteX191" fmla="*/ 564857 w 1037297"/>
                  <a:gd name="connsiteY191" fmla="*/ 287389 h 838042"/>
                  <a:gd name="connsiteX192" fmla="*/ 553427 w 1037297"/>
                  <a:gd name="connsiteY192" fmla="*/ 283579 h 838042"/>
                  <a:gd name="connsiteX193" fmla="*/ 541997 w 1037297"/>
                  <a:gd name="connsiteY193" fmla="*/ 279769 h 838042"/>
                  <a:gd name="connsiteX194" fmla="*/ 536282 w 1037297"/>
                  <a:gd name="connsiteY194" fmla="*/ 277864 h 838042"/>
                  <a:gd name="connsiteX195" fmla="*/ 530567 w 1037297"/>
                  <a:gd name="connsiteY195" fmla="*/ 274054 h 838042"/>
                  <a:gd name="connsiteX196" fmla="*/ 519137 w 1037297"/>
                  <a:gd name="connsiteY196" fmla="*/ 268339 h 838042"/>
                  <a:gd name="connsiteX197" fmla="*/ 511517 w 1037297"/>
                  <a:gd name="connsiteY197" fmla="*/ 256909 h 838042"/>
                  <a:gd name="connsiteX198" fmla="*/ 507707 w 1037297"/>
                  <a:gd name="connsiteY198" fmla="*/ 235954 h 838042"/>
                  <a:gd name="connsiteX199" fmla="*/ 509612 w 1037297"/>
                  <a:gd name="connsiteY199" fmla="*/ 171184 h 838042"/>
                  <a:gd name="connsiteX200" fmla="*/ 508314 w 1037297"/>
                  <a:gd name="connsiteY200" fmla="*/ 73485 h 838042"/>
                  <a:gd name="connsiteX201" fmla="*/ 454116 w 1037297"/>
                  <a:gd name="connsiteY201" fmla="*/ 11248 h 838042"/>
                  <a:gd name="connsiteX202" fmla="*/ 435401 w 1037297"/>
                  <a:gd name="connsiteY202" fmla="*/ 68523 h 838042"/>
                  <a:gd name="connsiteX203" fmla="*/ 427697 w 1037297"/>
                  <a:gd name="connsiteY203" fmla="*/ 137103 h 838042"/>
                  <a:gd name="connsiteX204" fmla="*/ 420077 w 1037297"/>
                  <a:gd name="connsiteY204" fmla="*/ 169279 h 838042"/>
                  <a:gd name="connsiteX205" fmla="*/ 416267 w 1037297"/>
                  <a:gd name="connsiteY205" fmla="*/ 186424 h 838042"/>
                  <a:gd name="connsiteX206" fmla="*/ 420077 w 1037297"/>
                  <a:gd name="connsiteY206" fmla="*/ 207379 h 838042"/>
                  <a:gd name="connsiteX207" fmla="*/ 423887 w 1037297"/>
                  <a:gd name="connsiteY207" fmla="*/ 213094 h 838042"/>
                  <a:gd name="connsiteX208" fmla="*/ 427697 w 1037297"/>
                  <a:gd name="connsiteY208" fmla="*/ 224524 h 838042"/>
                  <a:gd name="connsiteX209" fmla="*/ 425792 w 1037297"/>
                  <a:gd name="connsiteY209" fmla="*/ 251194 h 838042"/>
                  <a:gd name="connsiteX210" fmla="*/ 420077 w 1037297"/>
                  <a:gd name="connsiteY210" fmla="*/ 253099 h 838042"/>
                  <a:gd name="connsiteX211" fmla="*/ 414362 w 1037297"/>
                  <a:gd name="connsiteY211" fmla="*/ 256909 h 838042"/>
                  <a:gd name="connsiteX212" fmla="*/ 423887 w 1037297"/>
                  <a:gd name="connsiteY212" fmla="*/ 253099 h 838042"/>
                  <a:gd name="connsiteX0" fmla="*/ 423887 w 1037297"/>
                  <a:gd name="connsiteY0" fmla="*/ 253099 h 838042"/>
                  <a:gd name="connsiteX1" fmla="*/ 423887 w 1037297"/>
                  <a:gd name="connsiteY1" fmla="*/ 253099 h 838042"/>
                  <a:gd name="connsiteX2" fmla="*/ 397217 w 1037297"/>
                  <a:gd name="connsiteY2" fmla="*/ 262624 h 838042"/>
                  <a:gd name="connsiteX3" fmla="*/ 389597 w 1037297"/>
                  <a:gd name="connsiteY3" fmla="*/ 264529 h 838042"/>
                  <a:gd name="connsiteX4" fmla="*/ 359117 w 1037297"/>
                  <a:gd name="connsiteY4" fmla="*/ 266434 h 838042"/>
                  <a:gd name="connsiteX5" fmla="*/ 353402 w 1037297"/>
                  <a:gd name="connsiteY5" fmla="*/ 270244 h 838042"/>
                  <a:gd name="connsiteX6" fmla="*/ 341972 w 1037297"/>
                  <a:gd name="connsiteY6" fmla="*/ 279769 h 838042"/>
                  <a:gd name="connsiteX7" fmla="*/ 330542 w 1037297"/>
                  <a:gd name="connsiteY7" fmla="*/ 283579 h 838042"/>
                  <a:gd name="connsiteX8" fmla="*/ 315302 w 1037297"/>
                  <a:gd name="connsiteY8" fmla="*/ 289294 h 838042"/>
                  <a:gd name="connsiteX9" fmla="*/ 267677 w 1037297"/>
                  <a:gd name="connsiteY9" fmla="*/ 285484 h 838042"/>
                  <a:gd name="connsiteX10" fmla="*/ 256247 w 1037297"/>
                  <a:gd name="connsiteY10" fmla="*/ 281674 h 838042"/>
                  <a:gd name="connsiteX11" fmla="*/ 244817 w 1037297"/>
                  <a:gd name="connsiteY11" fmla="*/ 277864 h 838042"/>
                  <a:gd name="connsiteX12" fmla="*/ 239102 w 1037297"/>
                  <a:gd name="connsiteY12" fmla="*/ 275959 h 838042"/>
                  <a:gd name="connsiteX13" fmla="*/ 233387 w 1037297"/>
                  <a:gd name="connsiteY13" fmla="*/ 274054 h 838042"/>
                  <a:gd name="connsiteX14" fmla="*/ 221957 w 1037297"/>
                  <a:gd name="connsiteY14" fmla="*/ 272149 h 838042"/>
                  <a:gd name="connsiteX15" fmla="*/ 216242 w 1037297"/>
                  <a:gd name="connsiteY15" fmla="*/ 270244 h 838042"/>
                  <a:gd name="connsiteX16" fmla="*/ 208622 w 1037297"/>
                  <a:gd name="connsiteY16" fmla="*/ 268339 h 838042"/>
                  <a:gd name="connsiteX17" fmla="*/ 197192 w 1037297"/>
                  <a:gd name="connsiteY17" fmla="*/ 264529 h 838042"/>
                  <a:gd name="connsiteX18" fmla="*/ 191477 w 1037297"/>
                  <a:gd name="connsiteY18" fmla="*/ 262624 h 838042"/>
                  <a:gd name="connsiteX19" fmla="*/ 183857 w 1037297"/>
                  <a:gd name="connsiteY19" fmla="*/ 260719 h 838042"/>
                  <a:gd name="connsiteX20" fmla="*/ 172427 w 1037297"/>
                  <a:gd name="connsiteY20" fmla="*/ 255004 h 838042"/>
                  <a:gd name="connsiteX21" fmla="*/ 166712 w 1037297"/>
                  <a:gd name="connsiteY21" fmla="*/ 251194 h 838042"/>
                  <a:gd name="connsiteX22" fmla="*/ 159092 w 1037297"/>
                  <a:gd name="connsiteY22" fmla="*/ 239764 h 838042"/>
                  <a:gd name="connsiteX23" fmla="*/ 147662 w 1037297"/>
                  <a:gd name="connsiteY23" fmla="*/ 235954 h 838042"/>
                  <a:gd name="connsiteX24" fmla="*/ 141947 w 1037297"/>
                  <a:gd name="connsiteY24" fmla="*/ 232144 h 838042"/>
                  <a:gd name="connsiteX25" fmla="*/ 136232 w 1037297"/>
                  <a:gd name="connsiteY25" fmla="*/ 230239 h 838042"/>
                  <a:gd name="connsiteX26" fmla="*/ 119087 w 1037297"/>
                  <a:gd name="connsiteY26" fmla="*/ 226429 h 838042"/>
                  <a:gd name="connsiteX27" fmla="*/ 113372 w 1037297"/>
                  <a:gd name="connsiteY27" fmla="*/ 220714 h 838042"/>
                  <a:gd name="connsiteX28" fmla="*/ 103847 w 1037297"/>
                  <a:gd name="connsiteY28" fmla="*/ 203569 h 838042"/>
                  <a:gd name="connsiteX29" fmla="*/ 86702 w 1037297"/>
                  <a:gd name="connsiteY29" fmla="*/ 195949 h 838042"/>
                  <a:gd name="connsiteX30" fmla="*/ 80987 w 1037297"/>
                  <a:gd name="connsiteY30" fmla="*/ 194044 h 838042"/>
                  <a:gd name="connsiteX31" fmla="*/ 61937 w 1037297"/>
                  <a:gd name="connsiteY31" fmla="*/ 197854 h 838042"/>
                  <a:gd name="connsiteX32" fmla="*/ 56222 w 1037297"/>
                  <a:gd name="connsiteY32" fmla="*/ 201664 h 838042"/>
                  <a:gd name="connsiteX33" fmla="*/ 52412 w 1037297"/>
                  <a:gd name="connsiteY33" fmla="*/ 207379 h 838042"/>
                  <a:gd name="connsiteX34" fmla="*/ 48602 w 1037297"/>
                  <a:gd name="connsiteY34" fmla="*/ 218809 h 838042"/>
                  <a:gd name="connsiteX35" fmla="*/ 52412 w 1037297"/>
                  <a:gd name="connsiteY35" fmla="*/ 256909 h 838042"/>
                  <a:gd name="connsiteX36" fmla="*/ 56222 w 1037297"/>
                  <a:gd name="connsiteY36" fmla="*/ 262624 h 838042"/>
                  <a:gd name="connsiteX37" fmla="*/ 61937 w 1037297"/>
                  <a:gd name="connsiteY37" fmla="*/ 266434 h 838042"/>
                  <a:gd name="connsiteX38" fmla="*/ 65747 w 1037297"/>
                  <a:gd name="connsiteY38" fmla="*/ 272149 h 838042"/>
                  <a:gd name="connsiteX39" fmla="*/ 82892 w 1037297"/>
                  <a:gd name="connsiteY39" fmla="*/ 281674 h 838042"/>
                  <a:gd name="connsiteX40" fmla="*/ 105752 w 1037297"/>
                  <a:gd name="connsiteY40" fmla="*/ 283579 h 838042"/>
                  <a:gd name="connsiteX41" fmla="*/ 126707 w 1037297"/>
                  <a:gd name="connsiteY41" fmla="*/ 289294 h 838042"/>
                  <a:gd name="connsiteX42" fmla="*/ 132422 w 1037297"/>
                  <a:gd name="connsiteY42" fmla="*/ 291199 h 838042"/>
                  <a:gd name="connsiteX43" fmla="*/ 138137 w 1037297"/>
                  <a:gd name="connsiteY43" fmla="*/ 296914 h 838042"/>
                  <a:gd name="connsiteX44" fmla="*/ 145757 w 1037297"/>
                  <a:gd name="connsiteY44" fmla="*/ 298819 h 838042"/>
                  <a:gd name="connsiteX45" fmla="*/ 168617 w 1037297"/>
                  <a:gd name="connsiteY45" fmla="*/ 302629 h 838042"/>
                  <a:gd name="connsiteX46" fmla="*/ 193382 w 1037297"/>
                  <a:gd name="connsiteY46" fmla="*/ 308344 h 838042"/>
                  <a:gd name="connsiteX47" fmla="*/ 210527 w 1037297"/>
                  <a:gd name="connsiteY47" fmla="*/ 314059 h 838042"/>
                  <a:gd name="connsiteX48" fmla="*/ 216242 w 1037297"/>
                  <a:gd name="connsiteY48" fmla="*/ 315964 h 838042"/>
                  <a:gd name="connsiteX49" fmla="*/ 231482 w 1037297"/>
                  <a:gd name="connsiteY49" fmla="*/ 319774 h 838042"/>
                  <a:gd name="connsiteX50" fmla="*/ 250532 w 1037297"/>
                  <a:gd name="connsiteY50" fmla="*/ 325489 h 838042"/>
                  <a:gd name="connsiteX51" fmla="*/ 256247 w 1037297"/>
                  <a:gd name="connsiteY51" fmla="*/ 329299 h 838042"/>
                  <a:gd name="connsiteX52" fmla="*/ 269582 w 1037297"/>
                  <a:gd name="connsiteY52" fmla="*/ 344539 h 838042"/>
                  <a:gd name="connsiteX53" fmla="*/ 275297 w 1037297"/>
                  <a:gd name="connsiteY53" fmla="*/ 363589 h 838042"/>
                  <a:gd name="connsiteX54" fmla="*/ 277202 w 1037297"/>
                  <a:gd name="connsiteY54" fmla="*/ 369304 h 838042"/>
                  <a:gd name="connsiteX55" fmla="*/ 279107 w 1037297"/>
                  <a:gd name="connsiteY55" fmla="*/ 375019 h 838042"/>
                  <a:gd name="connsiteX56" fmla="*/ 281012 w 1037297"/>
                  <a:gd name="connsiteY56" fmla="*/ 399784 h 838042"/>
                  <a:gd name="connsiteX57" fmla="*/ 282917 w 1037297"/>
                  <a:gd name="connsiteY57" fmla="*/ 405499 h 838042"/>
                  <a:gd name="connsiteX58" fmla="*/ 281012 w 1037297"/>
                  <a:gd name="connsiteY58" fmla="*/ 424549 h 838042"/>
                  <a:gd name="connsiteX59" fmla="*/ 279107 w 1037297"/>
                  <a:gd name="connsiteY59" fmla="*/ 434074 h 838042"/>
                  <a:gd name="connsiteX60" fmla="*/ 265772 w 1037297"/>
                  <a:gd name="connsiteY60" fmla="*/ 447409 h 838042"/>
                  <a:gd name="connsiteX61" fmla="*/ 254342 w 1037297"/>
                  <a:gd name="connsiteY61" fmla="*/ 455029 h 838042"/>
                  <a:gd name="connsiteX62" fmla="*/ 242912 w 1037297"/>
                  <a:gd name="connsiteY62" fmla="*/ 458839 h 838042"/>
                  <a:gd name="connsiteX63" fmla="*/ 128612 w 1037297"/>
                  <a:gd name="connsiteY63" fmla="*/ 458839 h 838042"/>
                  <a:gd name="connsiteX64" fmla="*/ 122897 w 1037297"/>
                  <a:gd name="connsiteY64" fmla="*/ 460744 h 838042"/>
                  <a:gd name="connsiteX65" fmla="*/ 107657 w 1037297"/>
                  <a:gd name="connsiteY65" fmla="*/ 462649 h 838042"/>
                  <a:gd name="connsiteX66" fmla="*/ 90512 w 1037297"/>
                  <a:gd name="connsiteY66" fmla="*/ 468364 h 838042"/>
                  <a:gd name="connsiteX67" fmla="*/ 84797 w 1037297"/>
                  <a:gd name="connsiteY67" fmla="*/ 470269 h 838042"/>
                  <a:gd name="connsiteX68" fmla="*/ 79082 w 1037297"/>
                  <a:gd name="connsiteY68" fmla="*/ 474079 h 838042"/>
                  <a:gd name="connsiteX69" fmla="*/ 67652 w 1037297"/>
                  <a:gd name="connsiteY69" fmla="*/ 475984 h 838042"/>
                  <a:gd name="connsiteX70" fmla="*/ 29552 w 1037297"/>
                  <a:gd name="connsiteY70" fmla="*/ 477889 h 838042"/>
                  <a:gd name="connsiteX71" fmla="*/ 18122 w 1037297"/>
                  <a:gd name="connsiteY71" fmla="*/ 483604 h 838042"/>
                  <a:gd name="connsiteX72" fmla="*/ 8597 w 1037297"/>
                  <a:gd name="connsiteY72" fmla="*/ 493129 h 838042"/>
                  <a:gd name="connsiteX73" fmla="*/ 6692 w 1037297"/>
                  <a:gd name="connsiteY73" fmla="*/ 498844 h 838042"/>
                  <a:gd name="connsiteX74" fmla="*/ 2882 w 1037297"/>
                  <a:gd name="connsiteY74" fmla="*/ 504559 h 838042"/>
                  <a:gd name="connsiteX75" fmla="*/ 14312 w 1037297"/>
                  <a:gd name="connsiteY75" fmla="*/ 540754 h 838042"/>
                  <a:gd name="connsiteX76" fmla="*/ 147662 w 1037297"/>
                  <a:gd name="connsiteY76" fmla="*/ 540754 h 838042"/>
                  <a:gd name="connsiteX77" fmla="*/ 155282 w 1037297"/>
                  <a:gd name="connsiteY77" fmla="*/ 538849 h 838042"/>
                  <a:gd name="connsiteX78" fmla="*/ 305777 w 1037297"/>
                  <a:gd name="connsiteY78" fmla="*/ 533134 h 838042"/>
                  <a:gd name="connsiteX79" fmla="*/ 321017 w 1037297"/>
                  <a:gd name="connsiteY79" fmla="*/ 540754 h 838042"/>
                  <a:gd name="connsiteX80" fmla="*/ 332447 w 1037297"/>
                  <a:gd name="connsiteY80" fmla="*/ 546469 h 838042"/>
                  <a:gd name="connsiteX81" fmla="*/ 336257 w 1037297"/>
                  <a:gd name="connsiteY81" fmla="*/ 552184 h 838042"/>
                  <a:gd name="connsiteX82" fmla="*/ 341972 w 1037297"/>
                  <a:gd name="connsiteY82" fmla="*/ 554089 h 838042"/>
                  <a:gd name="connsiteX83" fmla="*/ 353402 w 1037297"/>
                  <a:gd name="connsiteY83" fmla="*/ 561709 h 838042"/>
                  <a:gd name="connsiteX84" fmla="*/ 359117 w 1037297"/>
                  <a:gd name="connsiteY84" fmla="*/ 565519 h 838042"/>
                  <a:gd name="connsiteX85" fmla="*/ 362927 w 1037297"/>
                  <a:gd name="connsiteY85" fmla="*/ 571234 h 838042"/>
                  <a:gd name="connsiteX86" fmla="*/ 368642 w 1037297"/>
                  <a:gd name="connsiteY86" fmla="*/ 582664 h 838042"/>
                  <a:gd name="connsiteX87" fmla="*/ 364832 w 1037297"/>
                  <a:gd name="connsiteY87" fmla="*/ 609334 h 838042"/>
                  <a:gd name="connsiteX88" fmla="*/ 361022 w 1037297"/>
                  <a:gd name="connsiteY88" fmla="*/ 615049 h 838042"/>
                  <a:gd name="connsiteX89" fmla="*/ 359117 w 1037297"/>
                  <a:gd name="connsiteY89" fmla="*/ 620764 h 838042"/>
                  <a:gd name="connsiteX90" fmla="*/ 355307 w 1037297"/>
                  <a:gd name="connsiteY90" fmla="*/ 626479 h 838042"/>
                  <a:gd name="connsiteX91" fmla="*/ 353402 w 1037297"/>
                  <a:gd name="connsiteY91" fmla="*/ 632194 h 838042"/>
                  <a:gd name="connsiteX92" fmla="*/ 349592 w 1037297"/>
                  <a:gd name="connsiteY92" fmla="*/ 637909 h 838042"/>
                  <a:gd name="connsiteX93" fmla="*/ 332447 w 1037297"/>
                  <a:gd name="connsiteY93" fmla="*/ 704584 h 838042"/>
                  <a:gd name="connsiteX94" fmla="*/ 330542 w 1037297"/>
                  <a:gd name="connsiteY94" fmla="*/ 756019 h 838042"/>
                  <a:gd name="connsiteX95" fmla="*/ 332447 w 1037297"/>
                  <a:gd name="connsiteY95" fmla="*/ 780784 h 838042"/>
                  <a:gd name="connsiteX96" fmla="*/ 334352 w 1037297"/>
                  <a:gd name="connsiteY96" fmla="*/ 786499 h 838042"/>
                  <a:gd name="connsiteX97" fmla="*/ 338162 w 1037297"/>
                  <a:gd name="connsiteY97" fmla="*/ 790309 h 838042"/>
                  <a:gd name="connsiteX98" fmla="*/ 366737 w 1037297"/>
                  <a:gd name="connsiteY98" fmla="*/ 836029 h 838042"/>
                  <a:gd name="connsiteX99" fmla="*/ 389597 w 1037297"/>
                  <a:gd name="connsiteY99" fmla="*/ 837934 h 838042"/>
                  <a:gd name="connsiteX100" fmla="*/ 397407 w 1037297"/>
                  <a:gd name="connsiteY100" fmla="*/ 833530 h 838042"/>
                  <a:gd name="connsiteX101" fmla="*/ 402932 w 1037297"/>
                  <a:gd name="connsiteY101" fmla="*/ 784594 h 838042"/>
                  <a:gd name="connsiteX102" fmla="*/ 406742 w 1037297"/>
                  <a:gd name="connsiteY102" fmla="*/ 727444 h 838042"/>
                  <a:gd name="connsiteX103" fmla="*/ 423887 w 1037297"/>
                  <a:gd name="connsiteY103" fmla="*/ 672199 h 838042"/>
                  <a:gd name="connsiteX104" fmla="*/ 429602 w 1037297"/>
                  <a:gd name="connsiteY104" fmla="*/ 658864 h 838042"/>
                  <a:gd name="connsiteX105" fmla="*/ 444084 w 1037297"/>
                  <a:gd name="connsiteY105" fmla="*/ 626947 h 838042"/>
                  <a:gd name="connsiteX106" fmla="*/ 464289 w 1037297"/>
                  <a:gd name="connsiteY106" fmla="*/ 600072 h 838042"/>
                  <a:gd name="connsiteX107" fmla="*/ 523510 w 1037297"/>
                  <a:gd name="connsiteY107" fmla="*/ 565123 h 838042"/>
                  <a:gd name="connsiteX108" fmla="*/ 627636 w 1037297"/>
                  <a:gd name="connsiteY108" fmla="*/ 556959 h 838042"/>
                  <a:gd name="connsiteX109" fmla="*/ 723245 w 1037297"/>
                  <a:gd name="connsiteY109" fmla="*/ 625406 h 838042"/>
                  <a:gd name="connsiteX110" fmla="*/ 780122 w 1037297"/>
                  <a:gd name="connsiteY110" fmla="*/ 656959 h 838042"/>
                  <a:gd name="connsiteX111" fmla="*/ 791552 w 1037297"/>
                  <a:gd name="connsiteY111" fmla="*/ 651244 h 838042"/>
                  <a:gd name="connsiteX112" fmla="*/ 797267 w 1037297"/>
                  <a:gd name="connsiteY112" fmla="*/ 649339 h 838042"/>
                  <a:gd name="connsiteX113" fmla="*/ 804887 w 1037297"/>
                  <a:gd name="connsiteY113" fmla="*/ 632194 h 838042"/>
                  <a:gd name="connsiteX114" fmla="*/ 801077 w 1037297"/>
                  <a:gd name="connsiteY114" fmla="*/ 601714 h 838042"/>
                  <a:gd name="connsiteX115" fmla="*/ 799172 w 1037297"/>
                  <a:gd name="connsiteY115" fmla="*/ 594094 h 838042"/>
                  <a:gd name="connsiteX116" fmla="*/ 785837 w 1037297"/>
                  <a:gd name="connsiteY116" fmla="*/ 576949 h 838042"/>
                  <a:gd name="connsiteX117" fmla="*/ 776312 w 1037297"/>
                  <a:gd name="connsiteY117" fmla="*/ 571234 h 838042"/>
                  <a:gd name="connsiteX118" fmla="*/ 650582 w 1037297"/>
                  <a:gd name="connsiteY118" fmla="*/ 479794 h 838042"/>
                  <a:gd name="connsiteX119" fmla="*/ 646772 w 1037297"/>
                  <a:gd name="connsiteY119" fmla="*/ 462649 h 838042"/>
                  <a:gd name="connsiteX120" fmla="*/ 648677 w 1037297"/>
                  <a:gd name="connsiteY120" fmla="*/ 455029 h 838042"/>
                  <a:gd name="connsiteX121" fmla="*/ 652487 w 1037297"/>
                  <a:gd name="connsiteY121" fmla="*/ 437884 h 838042"/>
                  <a:gd name="connsiteX122" fmla="*/ 656297 w 1037297"/>
                  <a:gd name="connsiteY122" fmla="*/ 432169 h 838042"/>
                  <a:gd name="connsiteX123" fmla="*/ 658202 w 1037297"/>
                  <a:gd name="connsiteY123" fmla="*/ 426454 h 838042"/>
                  <a:gd name="connsiteX124" fmla="*/ 663917 w 1037297"/>
                  <a:gd name="connsiteY124" fmla="*/ 424549 h 838042"/>
                  <a:gd name="connsiteX125" fmla="*/ 673442 w 1037297"/>
                  <a:gd name="connsiteY125" fmla="*/ 413119 h 838042"/>
                  <a:gd name="connsiteX126" fmla="*/ 726782 w 1037297"/>
                  <a:gd name="connsiteY126" fmla="*/ 405499 h 838042"/>
                  <a:gd name="connsiteX127" fmla="*/ 844892 w 1037297"/>
                  <a:gd name="connsiteY127" fmla="*/ 407404 h 838042"/>
                  <a:gd name="connsiteX128" fmla="*/ 873467 w 1037297"/>
                  <a:gd name="connsiteY128" fmla="*/ 409309 h 838042"/>
                  <a:gd name="connsiteX129" fmla="*/ 902042 w 1037297"/>
                  <a:gd name="connsiteY129" fmla="*/ 415024 h 838042"/>
                  <a:gd name="connsiteX130" fmla="*/ 924902 w 1037297"/>
                  <a:gd name="connsiteY130" fmla="*/ 418834 h 838042"/>
                  <a:gd name="connsiteX131" fmla="*/ 953477 w 1037297"/>
                  <a:gd name="connsiteY131" fmla="*/ 424549 h 838042"/>
                  <a:gd name="connsiteX132" fmla="*/ 959192 w 1037297"/>
                  <a:gd name="connsiteY132" fmla="*/ 424549 h 838042"/>
                  <a:gd name="connsiteX133" fmla="*/ 1004912 w 1037297"/>
                  <a:gd name="connsiteY133" fmla="*/ 422644 h 838042"/>
                  <a:gd name="connsiteX134" fmla="*/ 1033487 w 1037297"/>
                  <a:gd name="connsiteY134" fmla="*/ 415024 h 838042"/>
                  <a:gd name="connsiteX135" fmla="*/ 1037297 w 1037297"/>
                  <a:gd name="connsiteY135" fmla="*/ 409309 h 838042"/>
                  <a:gd name="connsiteX136" fmla="*/ 1035392 w 1037297"/>
                  <a:gd name="connsiteY136" fmla="*/ 390259 h 838042"/>
                  <a:gd name="connsiteX137" fmla="*/ 1029677 w 1037297"/>
                  <a:gd name="connsiteY137" fmla="*/ 386449 h 838042"/>
                  <a:gd name="connsiteX138" fmla="*/ 1014437 w 1037297"/>
                  <a:gd name="connsiteY138" fmla="*/ 384544 h 838042"/>
                  <a:gd name="connsiteX139" fmla="*/ 1008722 w 1037297"/>
                  <a:gd name="connsiteY139" fmla="*/ 382639 h 838042"/>
                  <a:gd name="connsiteX140" fmla="*/ 1001102 w 1037297"/>
                  <a:gd name="connsiteY140" fmla="*/ 380734 h 838042"/>
                  <a:gd name="connsiteX141" fmla="*/ 989672 w 1037297"/>
                  <a:gd name="connsiteY141" fmla="*/ 373114 h 838042"/>
                  <a:gd name="connsiteX142" fmla="*/ 978242 w 1037297"/>
                  <a:gd name="connsiteY142" fmla="*/ 369304 h 838042"/>
                  <a:gd name="connsiteX143" fmla="*/ 972527 w 1037297"/>
                  <a:gd name="connsiteY143" fmla="*/ 367399 h 838042"/>
                  <a:gd name="connsiteX144" fmla="*/ 964907 w 1037297"/>
                  <a:gd name="connsiteY144" fmla="*/ 365494 h 838042"/>
                  <a:gd name="connsiteX145" fmla="*/ 959192 w 1037297"/>
                  <a:gd name="connsiteY145" fmla="*/ 363589 h 838042"/>
                  <a:gd name="connsiteX146" fmla="*/ 938237 w 1037297"/>
                  <a:gd name="connsiteY146" fmla="*/ 357874 h 838042"/>
                  <a:gd name="connsiteX147" fmla="*/ 932522 w 1037297"/>
                  <a:gd name="connsiteY147" fmla="*/ 355969 h 838042"/>
                  <a:gd name="connsiteX148" fmla="*/ 827747 w 1037297"/>
                  <a:gd name="connsiteY148" fmla="*/ 357874 h 838042"/>
                  <a:gd name="connsiteX149" fmla="*/ 822032 w 1037297"/>
                  <a:gd name="connsiteY149" fmla="*/ 359779 h 838042"/>
                  <a:gd name="connsiteX150" fmla="*/ 732497 w 1037297"/>
                  <a:gd name="connsiteY150" fmla="*/ 361684 h 838042"/>
                  <a:gd name="connsiteX151" fmla="*/ 719162 w 1037297"/>
                  <a:gd name="connsiteY151" fmla="*/ 365494 h 838042"/>
                  <a:gd name="connsiteX152" fmla="*/ 698207 w 1037297"/>
                  <a:gd name="connsiteY152" fmla="*/ 367399 h 838042"/>
                  <a:gd name="connsiteX153" fmla="*/ 671537 w 1037297"/>
                  <a:gd name="connsiteY153" fmla="*/ 369304 h 838042"/>
                  <a:gd name="connsiteX154" fmla="*/ 671537 w 1037297"/>
                  <a:gd name="connsiteY154" fmla="*/ 369304 h 838042"/>
                  <a:gd name="connsiteX155" fmla="*/ 648677 w 1037297"/>
                  <a:gd name="connsiteY155" fmla="*/ 373114 h 838042"/>
                  <a:gd name="connsiteX156" fmla="*/ 644867 w 1037297"/>
                  <a:gd name="connsiteY156" fmla="*/ 361684 h 838042"/>
                  <a:gd name="connsiteX157" fmla="*/ 642962 w 1037297"/>
                  <a:gd name="connsiteY157" fmla="*/ 355969 h 838042"/>
                  <a:gd name="connsiteX158" fmla="*/ 644867 w 1037297"/>
                  <a:gd name="connsiteY158" fmla="*/ 338824 h 838042"/>
                  <a:gd name="connsiteX159" fmla="*/ 646772 w 1037297"/>
                  <a:gd name="connsiteY159" fmla="*/ 333109 h 838042"/>
                  <a:gd name="connsiteX160" fmla="*/ 663917 w 1037297"/>
                  <a:gd name="connsiteY160" fmla="*/ 323584 h 838042"/>
                  <a:gd name="connsiteX161" fmla="*/ 675347 w 1037297"/>
                  <a:gd name="connsiteY161" fmla="*/ 315964 h 838042"/>
                  <a:gd name="connsiteX162" fmla="*/ 677252 w 1037297"/>
                  <a:gd name="connsiteY162" fmla="*/ 310249 h 838042"/>
                  <a:gd name="connsiteX163" fmla="*/ 682967 w 1037297"/>
                  <a:gd name="connsiteY163" fmla="*/ 308344 h 838042"/>
                  <a:gd name="connsiteX164" fmla="*/ 688682 w 1037297"/>
                  <a:gd name="connsiteY164" fmla="*/ 304534 h 838042"/>
                  <a:gd name="connsiteX165" fmla="*/ 698207 w 1037297"/>
                  <a:gd name="connsiteY165" fmla="*/ 295009 h 838042"/>
                  <a:gd name="connsiteX166" fmla="*/ 707732 w 1037297"/>
                  <a:gd name="connsiteY166" fmla="*/ 283579 h 838042"/>
                  <a:gd name="connsiteX167" fmla="*/ 719162 w 1037297"/>
                  <a:gd name="connsiteY167" fmla="*/ 275959 h 838042"/>
                  <a:gd name="connsiteX168" fmla="*/ 734402 w 1037297"/>
                  <a:gd name="connsiteY168" fmla="*/ 262624 h 838042"/>
                  <a:gd name="connsiteX169" fmla="*/ 743927 w 1037297"/>
                  <a:gd name="connsiteY169" fmla="*/ 251194 h 838042"/>
                  <a:gd name="connsiteX170" fmla="*/ 755357 w 1037297"/>
                  <a:gd name="connsiteY170" fmla="*/ 241669 h 838042"/>
                  <a:gd name="connsiteX171" fmla="*/ 761072 w 1037297"/>
                  <a:gd name="connsiteY171" fmla="*/ 230239 h 838042"/>
                  <a:gd name="connsiteX172" fmla="*/ 762977 w 1037297"/>
                  <a:gd name="connsiteY172" fmla="*/ 224524 h 838042"/>
                  <a:gd name="connsiteX173" fmla="*/ 768692 w 1037297"/>
                  <a:gd name="connsiteY173" fmla="*/ 213094 h 838042"/>
                  <a:gd name="connsiteX174" fmla="*/ 766787 w 1037297"/>
                  <a:gd name="connsiteY174" fmla="*/ 197854 h 838042"/>
                  <a:gd name="connsiteX175" fmla="*/ 761072 w 1037297"/>
                  <a:gd name="connsiteY175" fmla="*/ 195949 h 838042"/>
                  <a:gd name="connsiteX176" fmla="*/ 740117 w 1037297"/>
                  <a:gd name="connsiteY176" fmla="*/ 197854 h 838042"/>
                  <a:gd name="connsiteX177" fmla="*/ 734402 w 1037297"/>
                  <a:gd name="connsiteY177" fmla="*/ 201664 h 838042"/>
                  <a:gd name="connsiteX178" fmla="*/ 722972 w 1037297"/>
                  <a:gd name="connsiteY178" fmla="*/ 205474 h 838042"/>
                  <a:gd name="connsiteX179" fmla="*/ 719162 w 1037297"/>
                  <a:gd name="connsiteY179" fmla="*/ 211189 h 838042"/>
                  <a:gd name="connsiteX180" fmla="*/ 713447 w 1037297"/>
                  <a:gd name="connsiteY180" fmla="*/ 213094 h 838042"/>
                  <a:gd name="connsiteX181" fmla="*/ 707732 w 1037297"/>
                  <a:gd name="connsiteY181" fmla="*/ 216904 h 838042"/>
                  <a:gd name="connsiteX182" fmla="*/ 702017 w 1037297"/>
                  <a:gd name="connsiteY182" fmla="*/ 222619 h 838042"/>
                  <a:gd name="connsiteX183" fmla="*/ 694397 w 1037297"/>
                  <a:gd name="connsiteY183" fmla="*/ 226429 h 838042"/>
                  <a:gd name="connsiteX184" fmla="*/ 652487 w 1037297"/>
                  <a:gd name="connsiteY184" fmla="*/ 255004 h 838042"/>
                  <a:gd name="connsiteX185" fmla="*/ 639152 w 1037297"/>
                  <a:gd name="connsiteY185" fmla="*/ 266434 h 838042"/>
                  <a:gd name="connsiteX186" fmla="*/ 629627 w 1037297"/>
                  <a:gd name="connsiteY186" fmla="*/ 283579 h 838042"/>
                  <a:gd name="connsiteX187" fmla="*/ 604862 w 1037297"/>
                  <a:gd name="connsiteY187" fmla="*/ 289294 h 838042"/>
                  <a:gd name="connsiteX188" fmla="*/ 591527 w 1037297"/>
                  <a:gd name="connsiteY188" fmla="*/ 293104 h 838042"/>
                  <a:gd name="connsiteX189" fmla="*/ 576287 w 1037297"/>
                  <a:gd name="connsiteY189" fmla="*/ 291199 h 838042"/>
                  <a:gd name="connsiteX190" fmla="*/ 564857 w 1037297"/>
                  <a:gd name="connsiteY190" fmla="*/ 287389 h 838042"/>
                  <a:gd name="connsiteX191" fmla="*/ 553427 w 1037297"/>
                  <a:gd name="connsiteY191" fmla="*/ 283579 h 838042"/>
                  <a:gd name="connsiteX192" fmla="*/ 541997 w 1037297"/>
                  <a:gd name="connsiteY192" fmla="*/ 279769 h 838042"/>
                  <a:gd name="connsiteX193" fmla="*/ 536282 w 1037297"/>
                  <a:gd name="connsiteY193" fmla="*/ 277864 h 838042"/>
                  <a:gd name="connsiteX194" fmla="*/ 530567 w 1037297"/>
                  <a:gd name="connsiteY194" fmla="*/ 274054 h 838042"/>
                  <a:gd name="connsiteX195" fmla="*/ 519137 w 1037297"/>
                  <a:gd name="connsiteY195" fmla="*/ 268339 h 838042"/>
                  <a:gd name="connsiteX196" fmla="*/ 511517 w 1037297"/>
                  <a:gd name="connsiteY196" fmla="*/ 256909 h 838042"/>
                  <a:gd name="connsiteX197" fmla="*/ 507707 w 1037297"/>
                  <a:gd name="connsiteY197" fmla="*/ 235954 h 838042"/>
                  <a:gd name="connsiteX198" fmla="*/ 509612 w 1037297"/>
                  <a:gd name="connsiteY198" fmla="*/ 171184 h 838042"/>
                  <a:gd name="connsiteX199" fmla="*/ 508314 w 1037297"/>
                  <a:gd name="connsiteY199" fmla="*/ 73485 h 838042"/>
                  <a:gd name="connsiteX200" fmla="*/ 454116 w 1037297"/>
                  <a:gd name="connsiteY200" fmla="*/ 11248 h 838042"/>
                  <a:gd name="connsiteX201" fmla="*/ 435401 w 1037297"/>
                  <a:gd name="connsiteY201" fmla="*/ 68523 h 838042"/>
                  <a:gd name="connsiteX202" fmla="*/ 427697 w 1037297"/>
                  <a:gd name="connsiteY202" fmla="*/ 137103 h 838042"/>
                  <a:gd name="connsiteX203" fmla="*/ 420077 w 1037297"/>
                  <a:gd name="connsiteY203" fmla="*/ 169279 h 838042"/>
                  <a:gd name="connsiteX204" fmla="*/ 416267 w 1037297"/>
                  <a:gd name="connsiteY204" fmla="*/ 186424 h 838042"/>
                  <a:gd name="connsiteX205" fmla="*/ 420077 w 1037297"/>
                  <a:gd name="connsiteY205" fmla="*/ 207379 h 838042"/>
                  <a:gd name="connsiteX206" fmla="*/ 423887 w 1037297"/>
                  <a:gd name="connsiteY206" fmla="*/ 213094 h 838042"/>
                  <a:gd name="connsiteX207" fmla="*/ 427697 w 1037297"/>
                  <a:gd name="connsiteY207" fmla="*/ 224524 h 838042"/>
                  <a:gd name="connsiteX208" fmla="*/ 425792 w 1037297"/>
                  <a:gd name="connsiteY208" fmla="*/ 251194 h 838042"/>
                  <a:gd name="connsiteX209" fmla="*/ 420077 w 1037297"/>
                  <a:gd name="connsiteY209" fmla="*/ 253099 h 838042"/>
                  <a:gd name="connsiteX210" fmla="*/ 414362 w 1037297"/>
                  <a:gd name="connsiteY210" fmla="*/ 256909 h 838042"/>
                  <a:gd name="connsiteX211" fmla="*/ 423887 w 1037297"/>
                  <a:gd name="connsiteY211" fmla="*/ 253099 h 838042"/>
                  <a:gd name="connsiteX0" fmla="*/ 423887 w 1037297"/>
                  <a:gd name="connsiteY0" fmla="*/ 253099 h 838042"/>
                  <a:gd name="connsiteX1" fmla="*/ 423887 w 1037297"/>
                  <a:gd name="connsiteY1" fmla="*/ 253099 h 838042"/>
                  <a:gd name="connsiteX2" fmla="*/ 397217 w 1037297"/>
                  <a:gd name="connsiteY2" fmla="*/ 262624 h 838042"/>
                  <a:gd name="connsiteX3" fmla="*/ 389597 w 1037297"/>
                  <a:gd name="connsiteY3" fmla="*/ 264529 h 838042"/>
                  <a:gd name="connsiteX4" fmla="*/ 359117 w 1037297"/>
                  <a:gd name="connsiteY4" fmla="*/ 266434 h 838042"/>
                  <a:gd name="connsiteX5" fmla="*/ 353402 w 1037297"/>
                  <a:gd name="connsiteY5" fmla="*/ 270244 h 838042"/>
                  <a:gd name="connsiteX6" fmla="*/ 341972 w 1037297"/>
                  <a:gd name="connsiteY6" fmla="*/ 279769 h 838042"/>
                  <a:gd name="connsiteX7" fmla="*/ 330542 w 1037297"/>
                  <a:gd name="connsiteY7" fmla="*/ 283579 h 838042"/>
                  <a:gd name="connsiteX8" fmla="*/ 315302 w 1037297"/>
                  <a:gd name="connsiteY8" fmla="*/ 289294 h 838042"/>
                  <a:gd name="connsiteX9" fmla="*/ 267677 w 1037297"/>
                  <a:gd name="connsiteY9" fmla="*/ 285484 h 838042"/>
                  <a:gd name="connsiteX10" fmla="*/ 256247 w 1037297"/>
                  <a:gd name="connsiteY10" fmla="*/ 281674 h 838042"/>
                  <a:gd name="connsiteX11" fmla="*/ 244817 w 1037297"/>
                  <a:gd name="connsiteY11" fmla="*/ 277864 h 838042"/>
                  <a:gd name="connsiteX12" fmla="*/ 239102 w 1037297"/>
                  <a:gd name="connsiteY12" fmla="*/ 275959 h 838042"/>
                  <a:gd name="connsiteX13" fmla="*/ 233387 w 1037297"/>
                  <a:gd name="connsiteY13" fmla="*/ 274054 h 838042"/>
                  <a:gd name="connsiteX14" fmla="*/ 221957 w 1037297"/>
                  <a:gd name="connsiteY14" fmla="*/ 272149 h 838042"/>
                  <a:gd name="connsiteX15" fmla="*/ 216242 w 1037297"/>
                  <a:gd name="connsiteY15" fmla="*/ 270244 h 838042"/>
                  <a:gd name="connsiteX16" fmla="*/ 208622 w 1037297"/>
                  <a:gd name="connsiteY16" fmla="*/ 268339 h 838042"/>
                  <a:gd name="connsiteX17" fmla="*/ 197192 w 1037297"/>
                  <a:gd name="connsiteY17" fmla="*/ 264529 h 838042"/>
                  <a:gd name="connsiteX18" fmla="*/ 191477 w 1037297"/>
                  <a:gd name="connsiteY18" fmla="*/ 262624 h 838042"/>
                  <a:gd name="connsiteX19" fmla="*/ 183857 w 1037297"/>
                  <a:gd name="connsiteY19" fmla="*/ 260719 h 838042"/>
                  <a:gd name="connsiteX20" fmla="*/ 172427 w 1037297"/>
                  <a:gd name="connsiteY20" fmla="*/ 255004 h 838042"/>
                  <a:gd name="connsiteX21" fmla="*/ 166712 w 1037297"/>
                  <a:gd name="connsiteY21" fmla="*/ 251194 h 838042"/>
                  <a:gd name="connsiteX22" fmla="*/ 159092 w 1037297"/>
                  <a:gd name="connsiteY22" fmla="*/ 239764 h 838042"/>
                  <a:gd name="connsiteX23" fmla="*/ 147662 w 1037297"/>
                  <a:gd name="connsiteY23" fmla="*/ 235954 h 838042"/>
                  <a:gd name="connsiteX24" fmla="*/ 141947 w 1037297"/>
                  <a:gd name="connsiteY24" fmla="*/ 232144 h 838042"/>
                  <a:gd name="connsiteX25" fmla="*/ 136232 w 1037297"/>
                  <a:gd name="connsiteY25" fmla="*/ 230239 h 838042"/>
                  <a:gd name="connsiteX26" fmla="*/ 119087 w 1037297"/>
                  <a:gd name="connsiteY26" fmla="*/ 226429 h 838042"/>
                  <a:gd name="connsiteX27" fmla="*/ 113372 w 1037297"/>
                  <a:gd name="connsiteY27" fmla="*/ 220714 h 838042"/>
                  <a:gd name="connsiteX28" fmla="*/ 103847 w 1037297"/>
                  <a:gd name="connsiteY28" fmla="*/ 203569 h 838042"/>
                  <a:gd name="connsiteX29" fmla="*/ 86702 w 1037297"/>
                  <a:gd name="connsiteY29" fmla="*/ 195949 h 838042"/>
                  <a:gd name="connsiteX30" fmla="*/ 80987 w 1037297"/>
                  <a:gd name="connsiteY30" fmla="*/ 194044 h 838042"/>
                  <a:gd name="connsiteX31" fmla="*/ 61937 w 1037297"/>
                  <a:gd name="connsiteY31" fmla="*/ 197854 h 838042"/>
                  <a:gd name="connsiteX32" fmla="*/ 56222 w 1037297"/>
                  <a:gd name="connsiteY32" fmla="*/ 201664 h 838042"/>
                  <a:gd name="connsiteX33" fmla="*/ 52412 w 1037297"/>
                  <a:gd name="connsiteY33" fmla="*/ 207379 h 838042"/>
                  <a:gd name="connsiteX34" fmla="*/ 48602 w 1037297"/>
                  <a:gd name="connsiteY34" fmla="*/ 218809 h 838042"/>
                  <a:gd name="connsiteX35" fmla="*/ 52412 w 1037297"/>
                  <a:gd name="connsiteY35" fmla="*/ 256909 h 838042"/>
                  <a:gd name="connsiteX36" fmla="*/ 56222 w 1037297"/>
                  <a:gd name="connsiteY36" fmla="*/ 262624 h 838042"/>
                  <a:gd name="connsiteX37" fmla="*/ 61937 w 1037297"/>
                  <a:gd name="connsiteY37" fmla="*/ 266434 h 838042"/>
                  <a:gd name="connsiteX38" fmla="*/ 65747 w 1037297"/>
                  <a:gd name="connsiteY38" fmla="*/ 272149 h 838042"/>
                  <a:gd name="connsiteX39" fmla="*/ 82892 w 1037297"/>
                  <a:gd name="connsiteY39" fmla="*/ 281674 h 838042"/>
                  <a:gd name="connsiteX40" fmla="*/ 105752 w 1037297"/>
                  <a:gd name="connsiteY40" fmla="*/ 283579 h 838042"/>
                  <a:gd name="connsiteX41" fmla="*/ 126707 w 1037297"/>
                  <a:gd name="connsiteY41" fmla="*/ 289294 h 838042"/>
                  <a:gd name="connsiteX42" fmla="*/ 132422 w 1037297"/>
                  <a:gd name="connsiteY42" fmla="*/ 291199 h 838042"/>
                  <a:gd name="connsiteX43" fmla="*/ 138137 w 1037297"/>
                  <a:gd name="connsiteY43" fmla="*/ 296914 h 838042"/>
                  <a:gd name="connsiteX44" fmla="*/ 145757 w 1037297"/>
                  <a:gd name="connsiteY44" fmla="*/ 298819 h 838042"/>
                  <a:gd name="connsiteX45" fmla="*/ 168617 w 1037297"/>
                  <a:gd name="connsiteY45" fmla="*/ 302629 h 838042"/>
                  <a:gd name="connsiteX46" fmla="*/ 193382 w 1037297"/>
                  <a:gd name="connsiteY46" fmla="*/ 308344 h 838042"/>
                  <a:gd name="connsiteX47" fmla="*/ 210527 w 1037297"/>
                  <a:gd name="connsiteY47" fmla="*/ 314059 h 838042"/>
                  <a:gd name="connsiteX48" fmla="*/ 216242 w 1037297"/>
                  <a:gd name="connsiteY48" fmla="*/ 315964 h 838042"/>
                  <a:gd name="connsiteX49" fmla="*/ 231482 w 1037297"/>
                  <a:gd name="connsiteY49" fmla="*/ 319774 h 838042"/>
                  <a:gd name="connsiteX50" fmla="*/ 250532 w 1037297"/>
                  <a:gd name="connsiteY50" fmla="*/ 325489 h 838042"/>
                  <a:gd name="connsiteX51" fmla="*/ 256247 w 1037297"/>
                  <a:gd name="connsiteY51" fmla="*/ 329299 h 838042"/>
                  <a:gd name="connsiteX52" fmla="*/ 269582 w 1037297"/>
                  <a:gd name="connsiteY52" fmla="*/ 344539 h 838042"/>
                  <a:gd name="connsiteX53" fmla="*/ 275297 w 1037297"/>
                  <a:gd name="connsiteY53" fmla="*/ 363589 h 838042"/>
                  <a:gd name="connsiteX54" fmla="*/ 277202 w 1037297"/>
                  <a:gd name="connsiteY54" fmla="*/ 369304 h 838042"/>
                  <a:gd name="connsiteX55" fmla="*/ 279107 w 1037297"/>
                  <a:gd name="connsiteY55" fmla="*/ 375019 h 838042"/>
                  <a:gd name="connsiteX56" fmla="*/ 281012 w 1037297"/>
                  <a:gd name="connsiteY56" fmla="*/ 399784 h 838042"/>
                  <a:gd name="connsiteX57" fmla="*/ 282917 w 1037297"/>
                  <a:gd name="connsiteY57" fmla="*/ 405499 h 838042"/>
                  <a:gd name="connsiteX58" fmla="*/ 281012 w 1037297"/>
                  <a:gd name="connsiteY58" fmla="*/ 424549 h 838042"/>
                  <a:gd name="connsiteX59" fmla="*/ 279107 w 1037297"/>
                  <a:gd name="connsiteY59" fmla="*/ 434074 h 838042"/>
                  <a:gd name="connsiteX60" fmla="*/ 265772 w 1037297"/>
                  <a:gd name="connsiteY60" fmla="*/ 447409 h 838042"/>
                  <a:gd name="connsiteX61" fmla="*/ 254342 w 1037297"/>
                  <a:gd name="connsiteY61" fmla="*/ 455029 h 838042"/>
                  <a:gd name="connsiteX62" fmla="*/ 242912 w 1037297"/>
                  <a:gd name="connsiteY62" fmla="*/ 458839 h 838042"/>
                  <a:gd name="connsiteX63" fmla="*/ 128612 w 1037297"/>
                  <a:gd name="connsiteY63" fmla="*/ 458839 h 838042"/>
                  <a:gd name="connsiteX64" fmla="*/ 122897 w 1037297"/>
                  <a:gd name="connsiteY64" fmla="*/ 460744 h 838042"/>
                  <a:gd name="connsiteX65" fmla="*/ 107657 w 1037297"/>
                  <a:gd name="connsiteY65" fmla="*/ 462649 h 838042"/>
                  <a:gd name="connsiteX66" fmla="*/ 90512 w 1037297"/>
                  <a:gd name="connsiteY66" fmla="*/ 468364 h 838042"/>
                  <a:gd name="connsiteX67" fmla="*/ 84797 w 1037297"/>
                  <a:gd name="connsiteY67" fmla="*/ 470269 h 838042"/>
                  <a:gd name="connsiteX68" fmla="*/ 79082 w 1037297"/>
                  <a:gd name="connsiteY68" fmla="*/ 474079 h 838042"/>
                  <a:gd name="connsiteX69" fmla="*/ 67652 w 1037297"/>
                  <a:gd name="connsiteY69" fmla="*/ 475984 h 838042"/>
                  <a:gd name="connsiteX70" fmla="*/ 29552 w 1037297"/>
                  <a:gd name="connsiteY70" fmla="*/ 477889 h 838042"/>
                  <a:gd name="connsiteX71" fmla="*/ 18122 w 1037297"/>
                  <a:gd name="connsiteY71" fmla="*/ 483604 h 838042"/>
                  <a:gd name="connsiteX72" fmla="*/ 8597 w 1037297"/>
                  <a:gd name="connsiteY72" fmla="*/ 493129 h 838042"/>
                  <a:gd name="connsiteX73" fmla="*/ 6692 w 1037297"/>
                  <a:gd name="connsiteY73" fmla="*/ 498844 h 838042"/>
                  <a:gd name="connsiteX74" fmla="*/ 2882 w 1037297"/>
                  <a:gd name="connsiteY74" fmla="*/ 504559 h 838042"/>
                  <a:gd name="connsiteX75" fmla="*/ 14312 w 1037297"/>
                  <a:gd name="connsiteY75" fmla="*/ 540754 h 838042"/>
                  <a:gd name="connsiteX76" fmla="*/ 147662 w 1037297"/>
                  <a:gd name="connsiteY76" fmla="*/ 540754 h 838042"/>
                  <a:gd name="connsiteX77" fmla="*/ 155282 w 1037297"/>
                  <a:gd name="connsiteY77" fmla="*/ 538849 h 838042"/>
                  <a:gd name="connsiteX78" fmla="*/ 305777 w 1037297"/>
                  <a:gd name="connsiteY78" fmla="*/ 533134 h 838042"/>
                  <a:gd name="connsiteX79" fmla="*/ 321017 w 1037297"/>
                  <a:gd name="connsiteY79" fmla="*/ 540754 h 838042"/>
                  <a:gd name="connsiteX80" fmla="*/ 332447 w 1037297"/>
                  <a:gd name="connsiteY80" fmla="*/ 546469 h 838042"/>
                  <a:gd name="connsiteX81" fmla="*/ 336257 w 1037297"/>
                  <a:gd name="connsiteY81" fmla="*/ 552184 h 838042"/>
                  <a:gd name="connsiteX82" fmla="*/ 341972 w 1037297"/>
                  <a:gd name="connsiteY82" fmla="*/ 554089 h 838042"/>
                  <a:gd name="connsiteX83" fmla="*/ 353402 w 1037297"/>
                  <a:gd name="connsiteY83" fmla="*/ 561709 h 838042"/>
                  <a:gd name="connsiteX84" fmla="*/ 359117 w 1037297"/>
                  <a:gd name="connsiteY84" fmla="*/ 565519 h 838042"/>
                  <a:gd name="connsiteX85" fmla="*/ 362927 w 1037297"/>
                  <a:gd name="connsiteY85" fmla="*/ 571234 h 838042"/>
                  <a:gd name="connsiteX86" fmla="*/ 368642 w 1037297"/>
                  <a:gd name="connsiteY86" fmla="*/ 582664 h 838042"/>
                  <a:gd name="connsiteX87" fmla="*/ 364832 w 1037297"/>
                  <a:gd name="connsiteY87" fmla="*/ 609334 h 838042"/>
                  <a:gd name="connsiteX88" fmla="*/ 361022 w 1037297"/>
                  <a:gd name="connsiteY88" fmla="*/ 615049 h 838042"/>
                  <a:gd name="connsiteX89" fmla="*/ 359117 w 1037297"/>
                  <a:gd name="connsiteY89" fmla="*/ 620764 h 838042"/>
                  <a:gd name="connsiteX90" fmla="*/ 355307 w 1037297"/>
                  <a:gd name="connsiteY90" fmla="*/ 626479 h 838042"/>
                  <a:gd name="connsiteX91" fmla="*/ 353402 w 1037297"/>
                  <a:gd name="connsiteY91" fmla="*/ 632194 h 838042"/>
                  <a:gd name="connsiteX92" fmla="*/ 349592 w 1037297"/>
                  <a:gd name="connsiteY92" fmla="*/ 637909 h 838042"/>
                  <a:gd name="connsiteX93" fmla="*/ 332447 w 1037297"/>
                  <a:gd name="connsiteY93" fmla="*/ 704584 h 838042"/>
                  <a:gd name="connsiteX94" fmla="*/ 330542 w 1037297"/>
                  <a:gd name="connsiteY94" fmla="*/ 756019 h 838042"/>
                  <a:gd name="connsiteX95" fmla="*/ 332447 w 1037297"/>
                  <a:gd name="connsiteY95" fmla="*/ 780784 h 838042"/>
                  <a:gd name="connsiteX96" fmla="*/ 334352 w 1037297"/>
                  <a:gd name="connsiteY96" fmla="*/ 786499 h 838042"/>
                  <a:gd name="connsiteX97" fmla="*/ 338162 w 1037297"/>
                  <a:gd name="connsiteY97" fmla="*/ 790309 h 838042"/>
                  <a:gd name="connsiteX98" fmla="*/ 366737 w 1037297"/>
                  <a:gd name="connsiteY98" fmla="*/ 836029 h 838042"/>
                  <a:gd name="connsiteX99" fmla="*/ 389597 w 1037297"/>
                  <a:gd name="connsiteY99" fmla="*/ 837934 h 838042"/>
                  <a:gd name="connsiteX100" fmla="*/ 397407 w 1037297"/>
                  <a:gd name="connsiteY100" fmla="*/ 833530 h 838042"/>
                  <a:gd name="connsiteX101" fmla="*/ 402932 w 1037297"/>
                  <a:gd name="connsiteY101" fmla="*/ 784594 h 838042"/>
                  <a:gd name="connsiteX102" fmla="*/ 406742 w 1037297"/>
                  <a:gd name="connsiteY102" fmla="*/ 727444 h 838042"/>
                  <a:gd name="connsiteX103" fmla="*/ 423887 w 1037297"/>
                  <a:gd name="connsiteY103" fmla="*/ 672199 h 838042"/>
                  <a:gd name="connsiteX104" fmla="*/ 429602 w 1037297"/>
                  <a:gd name="connsiteY104" fmla="*/ 658864 h 838042"/>
                  <a:gd name="connsiteX105" fmla="*/ 444084 w 1037297"/>
                  <a:gd name="connsiteY105" fmla="*/ 626947 h 838042"/>
                  <a:gd name="connsiteX106" fmla="*/ 464289 w 1037297"/>
                  <a:gd name="connsiteY106" fmla="*/ 600072 h 838042"/>
                  <a:gd name="connsiteX107" fmla="*/ 523510 w 1037297"/>
                  <a:gd name="connsiteY107" fmla="*/ 565123 h 838042"/>
                  <a:gd name="connsiteX108" fmla="*/ 627636 w 1037297"/>
                  <a:gd name="connsiteY108" fmla="*/ 556959 h 838042"/>
                  <a:gd name="connsiteX109" fmla="*/ 723245 w 1037297"/>
                  <a:gd name="connsiteY109" fmla="*/ 625406 h 838042"/>
                  <a:gd name="connsiteX110" fmla="*/ 780122 w 1037297"/>
                  <a:gd name="connsiteY110" fmla="*/ 656959 h 838042"/>
                  <a:gd name="connsiteX111" fmla="*/ 791552 w 1037297"/>
                  <a:gd name="connsiteY111" fmla="*/ 651244 h 838042"/>
                  <a:gd name="connsiteX112" fmla="*/ 797267 w 1037297"/>
                  <a:gd name="connsiteY112" fmla="*/ 649339 h 838042"/>
                  <a:gd name="connsiteX113" fmla="*/ 804887 w 1037297"/>
                  <a:gd name="connsiteY113" fmla="*/ 632194 h 838042"/>
                  <a:gd name="connsiteX114" fmla="*/ 801077 w 1037297"/>
                  <a:gd name="connsiteY114" fmla="*/ 601714 h 838042"/>
                  <a:gd name="connsiteX115" fmla="*/ 785837 w 1037297"/>
                  <a:gd name="connsiteY115" fmla="*/ 576949 h 838042"/>
                  <a:gd name="connsiteX116" fmla="*/ 776312 w 1037297"/>
                  <a:gd name="connsiteY116" fmla="*/ 571234 h 838042"/>
                  <a:gd name="connsiteX117" fmla="*/ 650582 w 1037297"/>
                  <a:gd name="connsiteY117" fmla="*/ 479794 h 838042"/>
                  <a:gd name="connsiteX118" fmla="*/ 646772 w 1037297"/>
                  <a:gd name="connsiteY118" fmla="*/ 462649 h 838042"/>
                  <a:gd name="connsiteX119" fmla="*/ 648677 w 1037297"/>
                  <a:gd name="connsiteY119" fmla="*/ 455029 h 838042"/>
                  <a:gd name="connsiteX120" fmla="*/ 652487 w 1037297"/>
                  <a:gd name="connsiteY120" fmla="*/ 437884 h 838042"/>
                  <a:gd name="connsiteX121" fmla="*/ 656297 w 1037297"/>
                  <a:gd name="connsiteY121" fmla="*/ 432169 h 838042"/>
                  <a:gd name="connsiteX122" fmla="*/ 658202 w 1037297"/>
                  <a:gd name="connsiteY122" fmla="*/ 426454 h 838042"/>
                  <a:gd name="connsiteX123" fmla="*/ 663917 w 1037297"/>
                  <a:gd name="connsiteY123" fmla="*/ 424549 h 838042"/>
                  <a:gd name="connsiteX124" fmla="*/ 673442 w 1037297"/>
                  <a:gd name="connsiteY124" fmla="*/ 413119 h 838042"/>
                  <a:gd name="connsiteX125" fmla="*/ 726782 w 1037297"/>
                  <a:gd name="connsiteY125" fmla="*/ 405499 h 838042"/>
                  <a:gd name="connsiteX126" fmla="*/ 844892 w 1037297"/>
                  <a:gd name="connsiteY126" fmla="*/ 407404 h 838042"/>
                  <a:gd name="connsiteX127" fmla="*/ 873467 w 1037297"/>
                  <a:gd name="connsiteY127" fmla="*/ 409309 h 838042"/>
                  <a:gd name="connsiteX128" fmla="*/ 902042 w 1037297"/>
                  <a:gd name="connsiteY128" fmla="*/ 415024 h 838042"/>
                  <a:gd name="connsiteX129" fmla="*/ 924902 w 1037297"/>
                  <a:gd name="connsiteY129" fmla="*/ 418834 h 838042"/>
                  <a:gd name="connsiteX130" fmla="*/ 953477 w 1037297"/>
                  <a:gd name="connsiteY130" fmla="*/ 424549 h 838042"/>
                  <a:gd name="connsiteX131" fmla="*/ 959192 w 1037297"/>
                  <a:gd name="connsiteY131" fmla="*/ 424549 h 838042"/>
                  <a:gd name="connsiteX132" fmla="*/ 1004912 w 1037297"/>
                  <a:gd name="connsiteY132" fmla="*/ 422644 h 838042"/>
                  <a:gd name="connsiteX133" fmla="*/ 1033487 w 1037297"/>
                  <a:gd name="connsiteY133" fmla="*/ 415024 h 838042"/>
                  <a:gd name="connsiteX134" fmla="*/ 1037297 w 1037297"/>
                  <a:gd name="connsiteY134" fmla="*/ 409309 h 838042"/>
                  <a:gd name="connsiteX135" fmla="*/ 1035392 w 1037297"/>
                  <a:gd name="connsiteY135" fmla="*/ 390259 h 838042"/>
                  <a:gd name="connsiteX136" fmla="*/ 1029677 w 1037297"/>
                  <a:gd name="connsiteY136" fmla="*/ 386449 h 838042"/>
                  <a:gd name="connsiteX137" fmla="*/ 1014437 w 1037297"/>
                  <a:gd name="connsiteY137" fmla="*/ 384544 h 838042"/>
                  <a:gd name="connsiteX138" fmla="*/ 1008722 w 1037297"/>
                  <a:gd name="connsiteY138" fmla="*/ 382639 h 838042"/>
                  <a:gd name="connsiteX139" fmla="*/ 1001102 w 1037297"/>
                  <a:gd name="connsiteY139" fmla="*/ 380734 h 838042"/>
                  <a:gd name="connsiteX140" fmla="*/ 989672 w 1037297"/>
                  <a:gd name="connsiteY140" fmla="*/ 373114 h 838042"/>
                  <a:gd name="connsiteX141" fmla="*/ 978242 w 1037297"/>
                  <a:gd name="connsiteY141" fmla="*/ 369304 h 838042"/>
                  <a:gd name="connsiteX142" fmla="*/ 972527 w 1037297"/>
                  <a:gd name="connsiteY142" fmla="*/ 367399 h 838042"/>
                  <a:gd name="connsiteX143" fmla="*/ 964907 w 1037297"/>
                  <a:gd name="connsiteY143" fmla="*/ 365494 h 838042"/>
                  <a:gd name="connsiteX144" fmla="*/ 959192 w 1037297"/>
                  <a:gd name="connsiteY144" fmla="*/ 363589 h 838042"/>
                  <a:gd name="connsiteX145" fmla="*/ 938237 w 1037297"/>
                  <a:gd name="connsiteY145" fmla="*/ 357874 h 838042"/>
                  <a:gd name="connsiteX146" fmla="*/ 932522 w 1037297"/>
                  <a:gd name="connsiteY146" fmla="*/ 355969 h 838042"/>
                  <a:gd name="connsiteX147" fmla="*/ 827747 w 1037297"/>
                  <a:gd name="connsiteY147" fmla="*/ 357874 h 838042"/>
                  <a:gd name="connsiteX148" fmla="*/ 822032 w 1037297"/>
                  <a:gd name="connsiteY148" fmla="*/ 359779 h 838042"/>
                  <a:gd name="connsiteX149" fmla="*/ 732497 w 1037297"/>
                  <a:gd name="connsiteY149" fmla="*/ 361684 h 838042"/>
                  <a:gd name="connsiteX150" fmla="*/ 719162 w 1037297"/>
                  <a:gd name="connsiteY150" fmla="*/ 365494 h 838042"/>
                  <a:gd name="connsiteX151" fmla="*/ 698207 w 1037297"/>
                  <a:gd name="connsiteY151" fmla="*/ 367399 h 838042"/>
                  <a:gd name="connsiteX152" fmla="*/ 671537 w 1037297"/>
                  <a:gd name="connsiteY152" fmla="*/ 369304 h 838042"/>
                  <a:gd name="connsiteX153" fmla="*/ 671537 w 1037297"/>
                  <a:gd name="connsiteY153" fmla="*/ 369304 h 838042"/>
                  <a:gd name="connsiteX154" fmla="*/ 648677 w 1037297"/>
                  <a:gd name="connsiteY154" fmla="*/ 373114 h 838042"/>
                  <a:gd name="connsiteX155" fmla="*/ 644867 w 1037297"/>
                  <a:gd name="connsiteY155" fmla="*/ 361684 h 838042"/>
                  <a:gd name="connsiteX156" fmla="*/ 642962 w 1037297"/>
                  <a:gd name="connsiteY156" fmla="*/ 355969 h 838042"/>
                  <a:gd name="connsiteX157" fmla="*/ 644867 w 1037297"/>
                  <a:gd name="connsiteY157" fmla="*/ 338824 h 838042"/>
                  <a:gd name="connsiteX158" fmla="*/ 646772 w 1037297"/>
                  <a:gd name="connsiteY158" fmla="*/ 333109 h 838042"/>
                  <a:gd name="connsiteX159" fmla="*/ 663917 w 1037297"/>
                  <a:gd name="connsiteY159" fmla="*/ 323584 h 838042"/>
                  <a:gd name="connsiteX160" fmla="*/ 675347 w 1037297"/>
                  <a:gd name="connsiteY160" fmla="*/ 315964 h 838042"/>
                  <a:gd name="connsiteX161" fmla="*/ 677252 w 1037297"/>
                  <a:gd name="connsiteY161" fmla="*/ 310249 h 838042"/>
                  <a:gd name="connsiteX162" fmla="*/ 682967 w 1037297"/>
                  <a:gd name="connsiteY162" fmla="*/ 308344 h 838042"/>
                  <a:gd name="connsiteX163" fmla="*/ 688682 w 1037297"/>
                  <a:gd name="connsiteY163" fmla="*/ 304534 h 838042"/>
                  <a:gd name="connsiteX164" fmla="*/ 698207 w 1037297"/>
                  <a:gd name="connsiteY164" fmla="*/ 295009 h 838042"/>
                  <a:gd name="connsiteX165" fmla="*/ 707732 w 1037297"/>
                  <a:gd name="connsiteY165" fmla="*/ 283579 h 838042"/>
                  <a:gd name="connsiteX166" fmla="*/ 719162 w 1037297"/>
                  <a:gd name="connsiteY166" fmla="*/ 275959 h 838042"/>
                  <a:gd name="connsiteX167" fmla="*/ 734402 w 1037297"/>
                  <a:gd name="connsiteY167" fmla="*/ 262624 h 838042"/>
                  <a:gd name="connsiteX168" fmla="*/ 743927 w 1037297"/>
                  <a:gd name="connsiteY168" fmla="*/ 251194 h 838042"/>
                  <a:gd name="connsiteX169" fmla="*/ 755357 w 1037297"/>
                  <a:gd name="connsiteY169" fmla="*/ 241669 h 838042"/>
                  <a:gd name="connsiteX170" fmla="*/ 761072 w 1037297"/>
                  <a:gd name="connsiteY170" fmla="*/ 230239 h 838042"/>
                  <a:gd name="connsiteX171" fmla="*/ 762977 w 1037297"/>
                  <a:gd name="connsiteY171" fmla="*/ 224524 h 838042"/>
                  <a:gd name="connsiteX172" fmla="*/ 768692 w 1037297"/>
                  <a:gd name="connsiteY172" fmla="*/ 213094 h 838042"/>
                  <a:gd name="connsiteX173" fmla="*/ 766787 w 1037297"/>
                  <a:gd name="connsiteY173" fmla="*/ 197854 h 838042"/>
                  <a:gd name="connsiteX174" fmla="*/ 761072 w 1037297"/>
                  <a:gd name="connsiteY174" fmla="*/ 195949 h 838042"/>
                  <a:gd name="connsiteX175" fmla="*/ 740117 w 1037297"/>
                  <a:gd name="connsiteY175" fmla="*/ 197854 h 838042"/>
                  <a:gd name="connsiteX176" fmla="*/ 734402 w 1037297"/>
                  <a:gd name="connsiteY176" fmla="*/ 201664 h 838042"/>
                  <a:gd name="connsiteX177" fmla="*/ 722972 w 1037297"/>
                  <a:gd name="connsiteY177" fmla="*/ 205474 h 838042"/>
                  <a:gd name="connsiteX178" fmla="*/ 719162 w 1037297"/>
                  <a:gd name="connsiteY178" fmla="*/ 211189 h 838042"/>
                  <a:gd name="connsiteX179" fmla="*/ 713447 w 1037297"/>
                  <a:gd name="connsiteY179" fmla="*/ 213094 h 838042"/>
                  <a:gd name="connsiteX180" fmla="*/ 707732 w 1037297"/>
                  <a:gd name="connsiteY180" fmla="*/ 216904 h 838042"/>
                  <a:gd name="connsiteX181" fmla="*/ 702017 w 1037297"/>
                  <a:gd name="connsiteY181" fmla="*/ 222619 h 838042"/>
                  <a:gd name="connsiteX182" fmla="*/ 694397 w 1037297"/>
                  <a:gd name="connsiteY182" fmla="*/ 226429 h 838042"/>
                  <a:gd name="connsiteX183" fmla="*/ 652487 w 1037297"/>
                  <a:gd name="connsiteY183" fmla="*/ 255004 h 838042"/>
                  <a:gd name="connsiteX184" fmla="*/ 639152 w 1037297"/>
                  <a:gd name="connsiteY184" fmla="*/ 266434 h 838042"/>
                  <a:gd name="connsiteX185" fmla="*/ 629627 w 1037297"/>
                  <a:gd name="connsiteY185" fmla="*/ 283579 h 838042"/>
                  <a:gd name="connsiteX186" fmla="*/ 604862 w 1037297"/>
                  <a:gd name="connsiteY186" fmla="*/ 289294 h 838042"/>
                  <a:gd name="connsiteX187" fmla="*/ 591527 w 1037297"/>
                  <a:gd name="connsiteY187" fmla="*/ 293104 h 838042"/>
                  <a:gd name="connsiteX188" fmla="*/ 576287 w 1037297"/>
                  <a:gd name="connsiteY188" fmla="*/ 291199 h 838042"/>
                  <a:gd name="connsiteX189" fmla="*/ 564857 w 1037297"/>
                  <a:gd name="connsiteY189" fmla="*/ 287389 h 838042"/>
                  <a:gd name="connsiteX190" fmla="*/ 553427 w 1037297"/>
                  <a:gd name="connsiteY190" fmla="*/ 283579 h 838042"/>
                  <a:gd name="connsiteX191" fmla="*/ 541997 w 1037297"/>
                  <a:gd name="connsiteY191" fmla="*/ 279769 h 838042"/>
                  <a:gd name="connsiteX192" fmla="*/ 536282 w 1037297"/>
                  <a:gd name="connsiteY192" fmla="*/ 277864 h 838042"/>
                  <a:gd name="connsiteX193" fmla="*/ 530567 w 1037297"/>
                  <a:gd name="connsiteY193" fmla="*/ 274054 h 838042"/>
                  <a:gd name="connsiteX194" fmla="*/ 519137 w 1037297"/>
                  <a:gd name="connsiteY194" fmla="*/ 268339 h 838042"/>
                  <a:gd name="connsiteX195" fmla="*/ 511517 w 1037297"/>
                  <a:gd name="connsiteY195" fmla="*/ 256909 h 838042"/>
                  <a:gd name="connsiteX196" fmla="*/ 507707 w 1037297"/>
                  <a:gd name="connsiteY196" fmla="*/ 235954 h 838042"/>
                  <a:gd name="connsiteX197" fmla="*/ 509612 w 1037297"/>
                  <a:gd name="connsiteY197" fmla="*/ 171184 h 838042"/>
                  <a:gd name="connsiteX198" fmla="*/ 508314 w 1037297"/>
                  <a:gd name="connsiteY198" fmla="*/ 73485 h 838042"/>
                  <a:gd name="connsiteX199" fmla="*/ 454116 w 1037297"/>
                  <a:gd name="connsiteY199" fmla="*/ 11248 h 838042"/>
                  <a:gd name="connsiteX200" fmla="*/ 435401 w 1037297"/>
                  <a:gd name="connsiteY200" fmla="*/ 68523 h 838042"/>
                  <a:gd name="connsiteX201" fmla="*/ 427697 w 1037297"/>
                  <a:gd name="connsiteY201" fmla="*/ 137103 h 838042"/>
                  <a:gd name="connsiteX202" fmla="*/ 420077 w 1037297"/>
                  <a:gd name="connsiteY202" fmla="*/ 169279 h 838042"/>
                  <a:gd name="connsiteX203" fmla="*/ 416267 w 1037297"/>
                  <a:gd name="connsiteY203" fmla="*/ 186424 h 838042"/>
                  <a:gd name="connsiteX204" fmla="*/ 420077 w 1037297"/>
                  <a:gd name="connsiteY204" fmla="*/ 207379 h 838042"/>
                  <a:gd name="connsiteX205" fmla="*/ 423887 w 1037297"/>
                  <a:gd name="connsiteY205" fmla="*/ 213094 h 838042"/>
                  <a:gd name="connsiteX206" fmla="*/ 427697 w 1037297"/>
                  <a:gd name="connsiteY206" fmla="*/ 224524 h 838042"/>
                  <a:gd name="connsiteX207" fmla="*/ 425792 w 1037297"/>
                  <a:gd name="connsiteY207" fmla="*/ 251194 h 838042"/>
                  <a:gd name="connsiteX208" fmla="*/ 420077 w 1037297"/>
                  <a:gd name="connsiteY208" fmla="*/ 253099 h 838042"/>
                  <a:gd name="connsiteX209" fmla="*/ 414362 w 1037297"/>
                  <a:gd name="connsiteY209" fmla="*/ 256909 h 838042"/>
                  <a:gd name="connsiteX210" fmla="*/ 423887 w 1037297"/>
                  <a:gd name="connsiteY210" fmla="*/ 253099 h 838042"/>
                  <a:gd name="connsiteX0" fmla="*/ 423887 w 1037297"/>
                  <a:gd name="connsiteY0" fmla="*/ 253099 h 838042"/>
                  <a:gd name="connsiteX1" fmla="*/ 423887 w 1037297"/>
                  <a:gd name="connsiteY1" fmla="*/ 253099 h 838042"/>
                  <a:gd name="connsiteX2" fmla="*/ 397217 w 1037297"/>
                  <a:gd name="connsiteY2" fmla="*/ 262624 h 838042"/>
                  <a:gd name="connsiteX3" fmla="*/ 389597 w 1037297"/>
                  <a:gd name="connsiteY3" fmla="*/ 264529 h 838042"/>
                  <a:gd name="connsiteX4" fmla="*/ 359117 w 1037297"/>
                  <a:gd name="connsiteY4" fmla="*/ 266434 h 838042"/>
                  <a:gd name="connsiteX5" fmla="*/ 353402 w 1037297"/>
                  <a:gd name="connsiteY5" fmla="*/ 270244 h 838042"/>
                  <a:gd name="connsiteX6" fmla="*/ 341972 w 1037297"/>
                  <a:gd name="connsiteY6" fmla="*/ 279769 h 838042"/>
                  <a:gd name="connsiteX7" fmla="*/ 330542 w 1037297"/>
                  <a:gd name="connsiteY7" fmla="*/ 283579 h 838042"/>
                  <a:gd name="connsiteX8" fmla="*/ 315302 w 1037297"/>
                  <a:gd name="connsiteY8" fmla="*/ 289294 h 838042"/>
                  <a:gd name="connsiteX9" fmla="*/ 267677 w 1037297"/>
                  <a:gd name="connsiteY9" fmla="*/ 285484 h 838042"/>
                  <a:gd name="connsiteX10" fmla="*/ 256247 w 1037297"/>
                  <a:gd name="connsiteY10" fmla="*/ 281674 h 838042"/>
                  <a:gd name="connsiteX11" fmla="*/ 244817 w 1037297"/>
                  <a:gd name="connsiteY11" fmla="*/ 277864 h 838042"/>
                  <a:gd name="connsiteX12" fmla="*/ 239102 w 1037297"/>
                  <a:gd name="connsiteY12" fmla="*/ 275959 h 838042"/>
                  <a:gd name="connsiteX13" fmla="*/ 233387 w 1037297"/>
                  <a:gd name="connsiteY13" fmla="*/ 274054 h 838042"/>
                  <a:gd name="connsiteX14" fmla="*/ 221957 w 1037297"/>
                  <a:gd name="connsiteY14" fmla="*/ 272149 h 838042"/>
                  <a:gd name="connsiteX15" fmla="*/ 216242 w 1037297"/>
                  <a:gd name="connsiteY15" fmla="*/ 270244 h 838042"/>
                  <a:gd name="connsiteX16" fmla="*/ 208622 w 1037297"/>
                  <a:gd name="connsiteY16" fmla="*/ 268339 h 838042"/>
                  <a:gd name="connsiteX17" fmla="*/ 197192 w 1037297"/>
                  <a:gd name="connsiteY17" fmla="*/ 264529 h 838042"/>
                  <a:gd name="connsiteX18" fmla="*/ 191477 w 1037297"/>
                  <a:gd name="connsiteY18" fmla="*/ 262624 h 838042"/>
                  <a:gd name="connsiteX19" fmla="*/ 183857 w 1037297"/>
                  <a:gd name="connsiteY19" fmla="*/ 260719 h 838042"/>
                  <a:gd name="connsiteX20" fmla="*/ 172427 w 1037297"/>
                  <a:gd name="connsiteY20" fmla="*/ 255004 h 838042"/>
                  <a:gd name="connsiteX21" fmla="*/ 166712 w 1037297"/>
                  <a:gd name="connsiteY21" fmla="*/ 251194 h 838042"/>
                  <a:gd name="connsiteX22" fmla="*/ 159092 w 1037297"/>
                  <a:gd name="connsiteY22" fmla="*/ 239764 h 838042"/>
                  <a:gd name="connsiteX23" fmla="*/ 147662 w 1037297"/>
                  <a:gd name="connsiteY23" fmla="*/ 235954 h 838042"/>
                  <a:gd name="connsiteX24" fmla="*/ 141947 w 1037297"/>
                  <a:gd name="connsiteY24" fmla="*/ 232144 h 838042"/>
                  <a:gd name="connsiteX25" fmla="*/ 136232 w 1037297"/>
                  <a:gd name="connsiteY25" fmla="*/ 230239 h 838042"/>
                  <a:gd name="connsiteX26" fmla="*/ 119087 w 1037297"/>
                  <a:gd name="connsiteY26" fmla="*/ 226429 h 838042"/>
                  <a:gd name="connsiteX27" fmla="*/ 113372 w 1037297"/>
                  <a:gd name="connsiteY27" fmla="*/ 220714 h 838042"/>
                  <a:gd name="connsiteX28" fmla="*/ 103847 w 1037297"/>
                  <a:gd name="connsiteY28" fmla="*/ 203569 h 838042"/>
                  <a:gd name="connsiteX29" fmla="*/ 86702 w 1037297"/>
                  <a:gd name="connsiteY29" fmla="*/ 195949 h 838042"/>
                  <a:gd name="connsiteX30" fmla="*/ 80987 w 1037297"/>
                  <a:gd name="connsiteY30" fmla="*/ 194044 h 838042"/>
                  <a:gd name="connsiteX31" fmla="*/ 61937 w 1037297"/>
                  <a:gd name="connsiteY31" fmla="*/ 197854 h 838042"/>
                  <a:gd name="connsiteX32" fmla="*/ 56222 w 1037297"/>
                  <a:gd name="connsiteY32" fmla="*/ 201664 h 838042"/>
                  <a:gd name="connsiteX33" fmla="*/ 52412 w 1037297"/>
                  <a:gd name="connsiteY33" fmla="*/ 207379 h 838042"/>
                  <a:gd name="connsiteX34" fmla="*/ 48602 w 1037297"/>
                  <a:gd name="connsiteY34" fmla="*/ 218809 h 838042"/>
                  <a:gd name="connsiteX35" fmla="*/ 52412 w 1037297"/>
                  <a:gd name="connsiteY35" fmla="*/ 256909 h 838042"/>
                  <a:gd name="connsiteX36" fmla="*/ 56222 w 1037297"/>
                  <a:gd name="connsiteY36" fmla="*/ 262624 h 838042"/>
                  <a:gd name="connsiteX37" fmla="*/ 61937 w 1037297"/>
                  <a:gd name="connsiteY37" fmla="*/ 266434 h 838042"/>
                  <a:gd name="connsiteX38" fmla="*/ 65747 w 1037297"/>
                  <a:gd name="connsiteY38" fmla="*/ 272149 h 838042"/>
                  <a:gd name="connsiteX39" fmla="*/ 82892 w 1037297"/>
                  <a:gd name="connsiteY39" fmla="*/ 281674 h 838042"/>
                  <a:gd name="connsiteX40" fmla="*/ 105752 w 1037297"/>
                  <a:gd name="connsiteY40" fmla="*/ 283579 h 838042"/>
                  <a:gd name="connsiteX41" fmla="*/ 126707 w 1037297"/>
                  <a:gd name="connsiteY41" fmla="*/ 289294 h 838042"/>
                  <a:gd name="connsiteX42" fmla="*/ 132422 w 1037297"/>
                  <a:gd name="connsiteY42" fmla="*/ 291199 h 838042"/>
                  <a:gd name="connsiteX43" fmla="*/ 138137 w 1037297"/>
                  <a:gd name="connsiteY43" fmla="*/ 296914 h 838042"/>
                  <a:gd name="connsiteX44" fmla="*/ 145757 w 1037297"/>
                  <a:gd name="connsiteY44" fmla="*/ 298819 h 838042"/>
                  <a:gd name="connsiteX45" fmla="*/ 168617 w 1037297"/>
                  <a:gd name="connsiteY45" fmla="*/ 302629 h 838042"/>
                  <a:gd name="connsiteX46" fmla="*/ 193382 w 1037297"/>
                  <a:gd name="connsiteY46" fmla="*/ 308344 h 838042"/>
                  <a:gd name="connsiteX47" fmla="*/ 210527 w 1037297"/>
                  <a:gd name="connsiteY47" fmla="*/ 314059 h 838042"/>
                  <a:gd name="connsiteX48" fmla="*/ 216242 w 1037297"/>
                  <a:gd name="connsiteY48" fmla="*/ 315964 h 838042"/>
                  <a:gd name="connsiteX49" fmla="*/ 231482 w 1037297"/>
                  <a:gd name="connsiteY49" fmla="*/ 319774 h 838042"/>
                  <a:gd name="connsiteX50" fmla="*/ 250532 w 1037297"/>
                  <a:gd name="connsiteY50" fmla="*/ 325489 h 838042"/>
                  <a:gd name="connsiteX51" fmla="*/ 256247 w 1037297"/>
                  <a:gd name="connsiteY51" fmla="*/ 329299 h 838042"/>
                  <a:gd name="connsiteX52" fmla="*/ 269582 w 1037297"/>
                  <a:gd name="connsiteY52" fmla="*/ 344539 h 838042"/>
                  <a:gd name="connsiteX53" fmla="*/ 275297 w 1037297"/>
                  <a:gd name="connsiteY53" fmla="*/ 363589 h 838042"/>
                  <a:gd name="connsiteX54" fmla="*/ 277202 w 1037297"/>
                  <a:gd name="connsiteY54" fmla="*/ 369304 h 838042"/>
                  <a:gd name="connsiteX55" fmla="*/ 279107 w 1037297"/>
                  <a:gd name="connsiteY55" fmla="*/ 375019 h 838042"/>
                  <a:gd name="connsiteX56" fmla="*/ 281012 w 1037297"/>
                  <a:gd name="connsiteY56" fmla="*/ 399784 h 838042"/>
                  <a:gd name="connsiteX57" fmla="*/ 282917 w 1037297"/>
                  <a:gd name="connsiteY57" fmla="*/ 405499 h 838042"/>
                  <a:gd name="connsiteX58" fmla="*/ 281012 w 1037297"/>
                  <a:gd name="connsiteY58" fmla="*/ 424549 h 838042"/>
                  <a:gd name="connsiteX59" fmla="*/ 279107 w 1037297"/>
                  <a:gd name="connsiteY59" fmla="*/ 434074 h 838042"/>
                  <a:gd name="connsiteX60" fmla="*/ 265772 w 1037297"/>
                  <a:gd name="connsiteY60" fmla="*/ 447409 h 838042"/>
                  <a:gd name="connsiteX61" fmla="*/ 254342 w 1037297"/>
                  <a:gd name="connsiteY61" fmla="*/ 455029 h 838042"/>
                  <a:gd name="connsiteX62" fmla="*/ 242912 w 1037297"/>
                  <a:gd name="connsiteY62" fmla="*/ 458839 h 838042"/>
                  <a:gd name="connsiteX63" fmla="*/ 128612 w 1037297"/>
                  <a:gd name="connsiteY63" fmla="*/ 458839 h 838042"/>
                  <a:gd name="connsiteX64" fmla="*/ 122897 w 1037297"/>
                  <a:gd name="connsiteY64" fmla="*/ 460744 h 838042"/>
                  <a:gd name="connsiteX65" fmla="*/ 107657 w 1037297"/>
                  <a:gd name="connsiteY65" fmla="*/ 462649 h 838042"/>
                  <a:gd name="connsiteX66" fmla="*/ 90512 w 1037297"/>
                  <a:gd name="connsiteY66" fmla="*/ 468364 h 838042"/>
                  <a:gd name="connsiteX67" fmla="*/ 84797 w 1037297"/>
                  <a:gd name="connsiteY67" fmla="*/ 470269 h 838042"/>
                  <a:gd name="connsiteX68" fmla="*/ 79082 w 1037297"/>
                  <a:gd name="connsiteY68" fmla="*/ 474079 h 838042"/>
                  <a:gd name="connsiteX69" fmla="*/ 67652 w 1037297"/>
                  <a:gd name="connsiteY69" fmla="*/ 475984 h 838042"/>
                  <a:gd name="connsiteX70" fmla="*/ 29552 w 1037297"/>
                  <a:gd name="connsiteY70" fmla="*/ 477889 h 838042"/>
                  <a:gd name="connsiteX71" fmla="*/ 18122 w 1037297"/>
                  <a:gd name="connsiteY71" fmla="*/ 483604 h 838042"/>
                  <a:gd name="connsiteX72" fmla="*/ 8597 w 1037297"/>
                  <a:gd name="connsiteY72" fmla="*/ 493129 h 838042"/>
                  <a:gd name="connsiteX73" fmla="*/ 6692 w 1037297"/>
                  <a:gd name="connsiteY73" fmla="*/ 498844 h 838042"/>
                  <a:gd name="connsiteX74" fmla="*/ 2882 w 1037297"/>
                  <a:gd name="connsiteY74" fmla="*/ 504559 h 838042"/>
                  <a:gd name="connsiteX75" fmla="*/ 14312 w 1037297"/>
                  <a:gd name="connsiteY75" fmla="*/ 540754 h 838042"/>
                  <a:gd name="connsiteX76" fmla="*/ 147662 w 1037297"/>
                  <a:gd name="connsiteY76" fmla="*/ 540754 h 838042"/>
                  <a:gd name="connsiteX77" fmla="*/ 155282 w 1037297"/>
                  <a:gd name="connsiteY77" fmla="*/ 538849 h 838042"/>
                  <a:gd name="connsiteX78" fmla="*/ 305777 w 1037297"/>
                  <a:gd name="connsiteY78" fmla="*/ 533134 h 838042"/>
                  <a:gd name="connsiteX79" fmla="*/ 321017 w 1037297"/>
                  <a:gd name="connsiteY79" fmla="*/ 540754 h 838042"/>
                  <a:gd name="connsiteX80" fmla="*/ 332447 w 1037297"/>
                  <a:gd name="connsiteY80" fmla="*/ 546469 h 838042"/>
                  <a:gd name="connsiteX81" fmla="*/ 336257 w 1037297"/>
                  <a:gd name="connsiteY81" fmla="*/ 552184 h 838042"/>
                  <a:gd name="connsiteX82" fmla="*/ 341972 w 1037297"/>
                  <a:gd name="connsiteY82" fmla="*/ 554089 h 838042"/>
                  <a:gd name="connsiteX83" fmla="*/ 353402 w 1037297"/>
                  <a:gd name="connsiteY83" fmla="*/ 561709 h 838042"/>
                  <a:gd name="connsiteX84" fmla="*/ 359117 w 1037297"/>
                  <a:gd name="connsiteY84" fmla="*/ 565519 h 838042"/>
                  <a:gd name="connsiteX85" fmla="*/ 362927 w 1037297"/>
                  <a:gd name="connsiteY85" fmla="*/ 571234 h 838042"/>
                  <a:gd name="connsiteX86" fmla="*/ 368642 w 1037297"/>
                  <a:gd name="connsiteY86" fmla="*/ 582664 h 838042"/>
                  <a:gd name="connsiteX87" fmla="*/ 364832 w 1037297"/>
                  <a:gd name="connsiteY87" fmla="*/ 609334 h 838042"/>
                  <a:gd name="connsiteX88" fmla="*/ 361022 w 1037297"/>
                  <a:gd name="connsiteY88" fmla="*/ 615049 h 838042"/>
                  <a:gd name="connsiteX89" fmla="*/ 359117 w 1037297"/>
                  <a:gd name="connsiteY89" fmla="*/ 620764 h 838042"/>
                  <a:gd name="connsiteX90" fmla="*/ 355307 w 1037297"/>
                  <a:gd name="connsiteY90" fmla="*/ 626479 h 838042"/>
                  <a:gd name="connsiteX91" fmla="*/ 353402 w 1037297"/>
                  <a:gd name="connsiteY91" fmla="*/ 632194 h 838042"/>
                  <a:gd name="connsiteX92" fmla="*/ 349592 w 1037297"/>
                  <a:gd name="connsiteY92" fmla="*/ 637909 h 838042"/>
                  <a:gd name="connsiteX93" fmla="*/ 332447 w 1037297"/>
                  <a:gd name="connsiteY93" fmla="*/ 704584 h 838042"/>
                  <a:gd name="connsiteX94" fmla="*/ 330542 w 1037297"/>
                  <a:gd name="connsiteY94" fmla="*/ 756019 h 838042"/>
                  <a:gd name="connsiteX95" fmla="*/ 332447 w 1037297"/>
                  <a:gd name="connsiteY95" fmla="*/ 780784 h 838042"/>
                  <a:gd name="connsiteX96" fmla="*/ 334352 w 1037297"/>
                  <a:gd name="connsiteY96" fmla="*/ 786499 h 838042"/>
                  <a:gd name="connsiteX97" fmla="*/ 338162 w 1037297"/>
                  <a:gd name="connsiteY97" fmla="*/ 790309 h 838042"/>
                  <a:gd name="connsiteX98" fmla="*/ 366737 w 1037297"/>
                  <a:gd name="connsiteY98" fmla="*/ 836029 h 838042"/>
                  <a:gd name="connsiteX99" fmla="*/ 389597 w 1037297"/>
                  <a:gd name="connsiteY99" fmla="*/ 837934 h 838042"/>
                  <a:gd name="connsiteX100" fmla="*/ 397407 w 1037297"/>
                  <a:gd name="connsiteY100" fmla="*/ 833530 h 838042"/>
                  <a:gd name="connsiteX101" fmla="*/ 402932 w 1037297"/>
                  <a:gd name="connsiteY101" fmla="*/ 784594 h 838042"/>
                  <a:gd name="connsiteX102" fmla="*/ 406742 w 1037297"/>
                  <a:gd name="connsiteY102" fmla="*/ 727444 h 838042"/>
                  <a:gd name="connsiteX103" fmla="*/ 423887 w 1037297"/>
                  <a:gd name="connsiteY103" fmla="*/ 672199 h 838042"/>
                  <a:gd name="connsiteX104" fmla="*/ 429602 w 1037297"/>
                  <a:gd name="connsiteY104" fmla="*/ 658864 h 838042"/>
                  <a:gd name="connsiteX105" fmla="*/ 444084 w 1037297"/>
                  <a:gd name="connsiteY105" fmla="*/ 626947 h 838042"/>
                  <a:gd name="connsiteX106" fmla="*/ 464289 w 1037297"/>
                  <a:gd name="connsiteY106" fmla="*/ 600072 h 838042"/>
                  <a:gd name="connsiteX107" fmla="*/ 523510 w 1037297"/>
                  <a:gd name="connsiteY107" fmla="*/ 565123 h 838042"/>
                  <a:gd name="connsiteX108" fmla="*/ 627636 w 1037297"/>
                  <a:gd name="connsiteY108" fmla="*/ 556959 h 838042"/>
                  <a:gd name="connsiteX109" fmla="*/ 723245 w 1037297"/>
                  <a:gd name="connsiteY109" fmla="*/ 625406 h 838042"/>
                  <a:gd name="connsiteX110" fmla="*/ 780122 w 1037297"/>
                  <a:gd name="connsiteY110" fmla="*/ 656959 h 838042"/>
                  <a:gd name="connsiteX111" fmla="*/ 791552 w 1037297"/>
                  <a:gd name="connsiteY111" fmla="*/ 651244 h 838042"/>
                  <a:gd name="connsiteX112" fmla="*/ 797267 w 1037297"/>
                  <a:gd name="connsiteY112" fmla="*/ 649339 h 838042"/>
                  <a:gd name="connsiteX113" fmla="*/ 804887 w 1037297"/>
                  <a:gd name="connsiteY113" fmla="*/ 632194 h 838042"/>
                  <a:gd name="connsiteX114" fmla="*/ 801077 w 1037297"/>
                  <a:gd name="connsiteY114" fmla="*/ 601714 h 838042"/>
                  <a:gd name="connsiteX115" fmla="*/ 785837 w 1037297"/>
                  <a:gd name="connsiteY115" fmla="*/ 576949 h 838042"/>
                  <a:gd name="connsiteX116" fmla="*/ 650582 w 1037297"/>
                  <a:gd name="connsiteY116" fmla="*/ 479794 h 838042"/>
                  <a:gd name="connsiteX117" fmla="*/ 646772 w 1037297"/>
                  <a:gd name="connsiteY117" fmla="*/ 462649 h 838042"/>
                  <a:gd name="connsiteX118" fmla="*/ 648677 w 1037297"/>
                  <a:gd name="connsiteY118" fmla="*/ 455029 h 838042"/>
                  <a:gd name="connsiteX119" fmla="*/ 652487 w 1037297"/>
                  <a:gd name="connsiteY119" fmla="*/ 437884 h 838042"/>
                  <a:gd name="connsiteX120" fmla="*/ 656297 w 1037297"/>
                  <a:gd name="connsiteY120" fmla="*/ 432169 h 838042"/>
                  <a:gd name="connsiteX121" fmla="*/ 658202 w 1037297"/>
                  <a:gd name="connsiteY121" fmla="*/ 426454 h 838042"/>
                  <a:gd name="connsiteX122" fmla="*/ 663917 w 1037297"/>
                  <a:gd name="connsiteY122" fmla="*/ 424549 h 838042"/>
                  <a:gd name="connsiteX123" fmla="*/ 673442 w 1037297"/>
                  <a:gd name="connsiteY123" fmla="*/ 413119 h 838042"/>
                  <a:gd name="connsiteX124" fmla="*/ 726782 w 1037297"/>
                  <a:gd name="connsiteY124" fmla="*/ 405499 h 838042"/>
                  <a:gd name="connsiteX125" fmla="*/ 844892 w 1037297"/>
                  <a:gd name="connsiteY125" fmla="*/ 407404 h 838042"/>
                  <a:gd name="connsiteX126" fmla="*/ 873467 w 1037297"/>
                  <a:gd name="connsiteY126" fmla="*/ 409309 h 838042"/>
                  <a:gd name="connsiteX127" fmla="*/ 902042 w 1037297"/>
                  <a:gd name="connsiteY127" fmla="*/ 415024 h 838042"/>
                  <a:gd name="connsiteX128" fmla="*/ 924902 w 1037297"/>
                  <a:gd name="connsiteY128" fmla="*/ 418834 h 838042"/>
                  <a:gd name="connsiteX129" fmla="*/ 953477 w 1037297"/>
                  <a:gd name="connsiteY129" fmla="*/ 424549 h 838042"/>
                  <a:gd name="connsiteX130" fmla="*/ 959192 w 1037297"/>
                  <a:gd name="connsiteY130" fmla="*/ 424549 h 838042"/>
                  <a:gd name="connsiteX131" fmla="*/ 1004912 w 1037297"/>
                  <a:gd name="connsiteY131" fmla="*/ 422644 h 838042"/>
                  <a:gd name="connsiteX132" fmla="*/ 1033487 w 1037297"/>
                  <a:gd name="connsiteY132" fmla="*/ 415024 h 838042"/>
                  <a:gd name="connsiteX133" fmla="*/ 1037297 w 1037297"/>
                  <a:gd name="connsiteY133" fmla="*/ 409309 h 838042"/>
                  <a:gd name="connsiteX134" fmla="*/ 1035392 w 1037297"/>
                  <a:gd name="connsiteY134" fmla="*/ 390259 h 838042"/>
                  <a:gd name="connsiteX135" fmla="*/ 1029677 w 1037297"/>
                  <a:gd name="connsiteY135" fmla="*/ 386449 h 838042"/>
                  <a:gd name="connsiteX136" fmla="*/ 1014437 w 1037297"/>
                  <a:gd name="connsiteY136" fmla="*/ 384544 h 838042"/>
                  <a:gd name="connsiteX137" fmla="*/ 1008722 w 1037297"/>
                  <a:gd name="connsiteY137" fmla="*/ 382639 h 838042"/>
                  <a:gd name="connsiteX138" fmla="*/ 1001102 w 1037297"/>
                  <a:gd name="connsiteY138" fmla="*/ 380734 h 838042"/>
                  <a:gd name="connsiteX139" fmla="*/ 989672 w 1037297"/>
                  <a:gd name="connsiteY139" fmla="*/ 373114 h 838042"/>
                  <a:gd name="connsiteX140" fmla="*/ 978242 w 1037297"/>
                  <a:gd name="connsiteY140" fmla="*/ 369304 h 838042"/>
                  <a:gd name="connsiteX141" fmla="*/ 972527 w 1037297"/>
                  <a:gd name="connsiteY141" fmla="*/ 367399 h 838042"/>
                  <a:gd name="connsiteX142" fmla="*/ 964907 w 1037297"/>
                  <a:gd name="connsiteY142" fmla="*/ 365494 h 838042"/>
                  <a:gd name="connsiteX143" fmla="*/ 959192 w 1037297"/>
                  <a:gd name="connsiteY143" fmla="*/ 363589 h 838042"/>
                  <a:gd name="connsiteX144" fmla="*/ 938237 w 1037297"/>
                  <a:gd name="connsiteY144" fmla="*/ 357874 h 838042"/>
                  <a:gd name="connsiteX145" fmla="*/ 932522 w 1037297"/>
                  <a:gd name="connsiteY145" fmla="*/ 355969 h 838042"/>
                  <a:gd name="connsiteX146" fmla="*/ 827747 w 1037297"/>
                  <a:gd name="connsiteY146" fmla="*/ 357874 h 838042"/>
                  <a:gd name="connsiteX147" fmla="*/ 822032 w 1037297"/>
                  <a:gd name="connsiteY147" fmla="*/ 359779 h 838042"/>
                  <a:gd name="connsiteX148" fmla="*/ 732497 w 1037297"/>
                  <a:gd name="connsiteY148" fmla="*/ 361684 h 838042"/>
                  <a:gd name="connsiteX149" fmla="*/ 719162 w 1037297"/>
                  <a:gd name="connsiteY149" fmla="*/ 365494 h 838042"/>
                  <a:gd name="connsiteX150" fmla="*/ 698207 w 1037297"/>
                  <a:gd name="connsiteY150" fmla="*/ 367399 h 838042"/>
                  <a:gd name="connsiteX151" fmla="*/ 671537 w 1037297"/>
                  <a:gd name="connsiteY151" fmla="*/ 369304 h 838042"/>
                  <a:gd name="connsiteX152" fmla="*/ 671537 w 1037297"/>
                  <a:gd name="connsiteY152" fmla="*/ 369304 h 838042"/>
                  <a:gd name="connsiteX153" fmla="*/ 648677 w 1037297"/>
                  <a:gd name="connsiteY153" fmla="*/ 373114 h 838042"/>
                  <a:gd name="connsiteX154" fmla="*/ 644867 w 1037297"/>
                  <a:gd name="connsiteY154" fmla="*/ 361684 h 838042"/>
                  <a:gd name="connsiteX155" fmla="*/ 642962 w 1037297"/>
                  <a:gd name="connsiteY155" fmla="*/ 355969 h 838042"/>
                  <a:gd name="connsiteX156" fmla="*/ 644867 w 1037297"/>
                  <a:gd name="connsiteY156" fmla="*/ 338824 h 838042"/>
                  <a:gd name="connsiteX157" fmla="*/ 646772 w 1037297"/>
                  <a:gd name="connsiteY157" fmla="*/ 333109 h 838042"/>
                  <a:gd name="connsiteX158" fmla="*/ 663917 w 1037297"/>
                  <a:gd name="connsiteY158" fmla="*/ 323584 h 838042"/>
                  <a:gd name="connsiteX159" fmla="*/ 675347 w 1037297"/>
                  <a:gd name="connsiteY159" fmla="*/ 315964 h 838042"/>
                  <a:gd name="connsiteX160" fmla="*/ 677252 w 1037297"/>
                  <a:gd name="connsiteY160" fmla="*/ 310249 h 838042"/>
                  <a:gd name="connsiteX161" fmla="*/ 682967 w 1037297"/>
                  <a:gd name="connsiteY161" fmla="*/ 308344 h 838042"/>
                  <a:gd name="connsiteX162" fmla="*/ 688682 w 1037297"/>
                  <a:gd name="connsiteY162" fmla="*/ 304534 h 838042"/>
                  <a:gd name="connsiteX163" fmla="*/ 698207 w 1037297"/>
                  <a:gd name="connsiteY163" fmla="*/ 295009 h 838042"/>
                  <a:gd name="connsiteX164" fmla="*/ 707732 w 1037297"/>
                  <a:gd name="connsiteY164" fmla="*/ 283579 h 838042"/>
                  <a:gd name="connsiteX165" fmla="*/ 719162 w 1037297"/>
                  <a:gd name="connsiteY165" fmla="*/ 275959 h 838042"/>
                  <a:gd name="connsiteX166" fmla="*/ 734402 w 1037297"/>
                  <a:gd name="connsiteY166" fmla="*/ 262624 h 838042"/>
                  <a:gd name="connsiteX167" fmla="*/ 743927 w 1037297"/>
                  <a:gd name="connsiteY167" fmla="*/ 251194 h 838042"/>
                  <a:gd name="connsiteX168" fmla="*/ 755357 w 1037297"/>
                  <a:gd name="connsiteY168" fmla="*/ 241669 h 838042"/>
                  <a:gd name="connsiteX169" fmla="*/ 761072 w 1037297"/>
                  <a:gd name="connsiteY169" fmla="*/ 230239 h 838042"/>
                  <a:gd name="connsiteX170" fmla="*/ 762977 w 1037297"/>
                  <a:gd name="connsiteY170" fmla="*/ 224524 h 838042"/>
                  <a:gd name="connsiteX171" fmla="*/ 768692 w 1037297"/>
                  <a:gd name="connsiteY171" fmla="*/ 213094 h 838042"/>
                  <a:gd name="connsiteX172" fmla="*/ 766787 w 1037297"/>
                  <a:gd name="connsiteY172" fmla="*/ 197854 h 838042"/>
                  <a:gd name="connsiteX173" fmla="*/ 761072 w 1037297"/>
                  <a:gd name="connsiteY173" fmla="*/ 195949 h 838042"/>
                  <a:gd name="connsiteX174" fmla="*/ 740117 w 1037297"/>
                  <a:gd name="connsiteY174" fmla="*/ 197854 h 838042"/>
                  <a:gd name="connsiteX175" fmla="*/ 734402 w 1037297"/>
                  <a:gd name="connsiteY175" fmla="*/ 201664 h 838042"/>
                  <a:gd name="connsiteX176" fmla="*/ 722972 w 1037297"/>
                  <a:gd name="connsiteY176" fmla="*/ 205474 h 838042"/>
                  <a:gd name="connsiteX177" fmla="*/ 719162 w 1037297"/>
                  <a:gd name="connsiteY177" fmla="*/ 211189 h 838042"/>
                  <a:gd name="connsiteX178" fmla="*/ 713447 w 1037297"/>
                  <a:gd name="connsiteY178" fmla="*/ 213094 h 838042"/>
                  <a:gd name="connsiteX179" fmla="*/ 707732 w 1037297"/>
                  <a:gd name="connsiteY179" fmla="*/ 216904 h 838042"/>
                  <a:gd name="connsiteX180" fmla="*/ 702017 w 1037297"/>
                  <a:gd name="connsiteY180" fmla="*/ 222619 h 838042"/>
                  <a:gd name="connsiteX181" fmla="*/ 694397 w 1037297"/>
                  <a:gd name="connsiteY181" fmla="*/ 226429 h 838042"/>
                  <a:gd name="connsiteX182" fmla="*/ 652487 w 1037297"/>
                  <a:gd name="connsiteY182" fmla="*/ 255004 h 838042"/>
                  <a:gd name="connsiteX183" fmla="*/ 639152 w 1037297"/>
                  <a:gd name="connsiteY183" fmla="*/ 266434 h 838042"/>
                  <a:gd name="connsiteX184" fmla="*/ 629627 w 1037297"/>
                  <a:gd name="connsiteY184" fmla="*/ 283579 h 838042"/>
                  <a:gd name="connsiteX185" fmla="*/ 604862 w 1037297"/>
                  <a:gd name="connsiteY185" fmla="*/ 289294 h 838042"/>
                  <a:gd name="connsiteX186" fmla="*/ 591527 w 1037297"/>
                  <a:gd name="connsiteY186" fmla="*/ 293104 h 838042"/>
                  <a:gd name="connsiteX187" fmla="*/ 576287 w 1037297"/>
                  <a:gd name="connsiteY187" fmla="*/ 291199 h 838042"/>
                  <a:gd name="connsiteX188" fmla="*/ 564857 w 1037297"/>
                  <a:gd name="connsiteY188" fmla="*/ 287389 h 838042"/>
                  <a:gd name="connsiteX189" fmla="*/ 553427 w 1037297"/>
                  <a:gd name="connsiteY189" fmla="*/ 283579 h 838042"/>
                  <a:gd name="connsiteX190" fmla="*/ 541997 w 1037297"/>
                  <a:gd name="connsiteY190" fmla="*/ 279769 h 838042"/>
                  <a:gd name="connsiteX191" fmla="*/ 536282 w 1037297"/>
                  <a:gd name="connsiteY191" fmla="*/ 277864 h 838042"/>
                  <a:gd name="connsiteX192" fmla="*/ 530567 w 1037297"/>
                  <a:gd name="connsiteY192" fmla="*/ 274054 h 838042"/>
                  <a:gd name="connsiteX193" fmla="*/ 519137 w 1037297"/>
                  <a:gd name="connsiteY193" fmla="*/ 268339 h 838042"/>
                  <a:gd name="connsiteX194" fmla="*/ 511517 w 1037297"/>
                  <a:gd name="connsiteY194" fmla="*/ 256909 h 838042"/>
                  <a:gd name="connsiteX195" fmla="*/ 507707 w 1037297"/>
                  <a:gd name="connsiteY195" fmla="*/ 235954 h 838042"/>
                  <a:gd name="connsiteX196" fmla="*/ 509612 w 1037297"/>
                  <a:gd name="connsiteY196" fmla="*/ 171184 h 838042"/>
                  <a:gd name="connsiteX197" fmla="*/ 508314 w 1037297"/>
                  <a:gd name="connsiteY197" fmla="*/ 73485 h 838042"/>
                  <a:gd name="connsiteX198" fmla="*/ 454116 w 1037297"/>
                  <a:gd name="connsiteY198" fmla="*/ 11248 h 838042"/>
                  <a:gd name="connsiteX199" fmla="*/ 435401 w 1037297"/>
                  <a:gd name="connsiteY199" fmla="*/ 68523 h 838042"/>
                  <a:gd name="connsiteX200" fmla="*/ 427697 w 1037297"/>
                  <a:gd name="connsiteY200" fmla="*/ 137103 h 838042"/>
                  <a:gd name="connsiteX201" fmla="*/ 420077 w 1037297"/>
                  <a:gd name="connsiteY201" fmla="*/ 169279 h 838042"/>
                  <a:gd name="connsiteX202" fmla="*/ 416267 w 1037297"/>
                  <a:gd name="connsiteY202" fmla="*/ 186424 h 838042"/>
                  <a:gd name="connsiteX203" fmla="*/ 420077 w 1037297"/>
                  <a:gd name="connsiteY203" fmla="*/ 207379 h 838042"/>
                  <a:gd name="connsiteX204" fmla="*/ 423887 w 1037297"/>
                  <a:gd name="connsiteY204" fmla="*/ 213094 h 838042"/>
                  <a:gd name="connsiteX205" fmla="*/ 427697 w 1037297"/>
                  <a:gd name="connsiteY205" fmla="*/ 224524 h 838042"/>
                  <a:gd name="connsiteX206" fmla="*/ 425792 w 1037297"/>
                  <a:gd name="connsiteY206" fmla="*/ 251194 h 838042"/>
                  <a:gd name="connsiteX207" fmla="*/ 420077 w 1037297"/>
                  <a:gd name="connsiteY207" fmla="*/ 253099 h 838042"/>
                  <a:gd name="connsiteX208" fmla="*/ 414362 w 1037297"/>
                  <a:gd name="connsiteY208" fmla="*/ 256909 h 838042"/>
                  <a:gd name="connsiteX209" fmla="*/ 423887 w 1037297"/>
                  <a:gd name="connsiteY209" fmla="*/ 253099 h 838042"/>
                  <a:gd name="connsiteX0" fmla="*/ 423887 w 1037297"/>
                  <a:gd name="connsiteY0" fmla="*/ 253099 h 838042"/>
                  <a:gd name="connsiteX1" fmla="*/ 423887 w 1037297"/>
                  <a:gd name="connsiteY1" fmla="*/ 253099 h 838042"/>
                  <a:gd name="connsiteX2" fmla="*/ 397217 w 1037297"/>
                  <a:gd name="connsiteY2" fmla="*/ 262624 h 838042"/>
                  <a:gd name="connsiteX3" fmla="*/ 389597 w 1037297"/>
                  <a:gd name="connsiteY3" fmla="*/ 264529 h 838042"/>
                  <a:gd name="connsiteX4" fmla="*/ 359117 w 1037297"/>
                  <a:gd name="connsiteY4" fmla="*/ 266434 h 838042"/>
                  <a:gd name="connsiteX5" fmla="*/ 353402 w 1037297"/>
                  <a:gd name="connsiteY5" fmla="*/ 270244 h 838042"/>
                  <a:gd name="connsiteX6" fmla="*/ 341972 w 1037297"/>
                  <a:gd name="connsiteY6" fmla="*/ 279769 h 838042"/>
                  <a:gd name="connsiteX7" fmla="*/ 330542 w 1037297"/>
                  <a:gd name="connsiteY7" fmla="*/ 283579 h 838042"/>
                  <a:gd name="connsiteX8" fmla="*/ 315302 w 1037297"/>
                  <a:gd name="connsiteY8" fmla="*/ 289294 h 838042"/>
                  <a:gd name="connsiteX9" fmla="*/ 267677 w 1037297"/>
                  <a:gd name="connsiteY9" fmla="*/ 285484 h 838042"/>
                  <a:gd name="connsiteX10" fmla="*/ 256247 w 1037297"/>
                  <a:gd name="connsiteY10" fmla="*/ 281674 h 838042"/>
                  <a:gd name="connsiteX11" fmla="*/ 244817 w 1037297"/>
                  <a:gd name="connsiteY11" fmla="*/ 277864 h 838042"/>
                  <a:gd name="connsiteX12" fmla="*/ 239102 w 1037297"/>
                  <a:gd name="connsiteY12" fmla="*/ 275959 h 838042"/>
                  <a:gd name="connsiteX13" fmla="*/ 233387 w 1037297"/>
                  <a:gd name="connsiteY13" fmla="*/ 274054 h 838042"/>
                  <a:gd name="connsiteX14" fmla="*/ 221957 w 1037297"/>
                  <a:gd name="connsiteY14" fmla="*/ 272149 h 838042"/>
                  <a:gd name="connsiteX15" fmla="*/ 216242 w 1037297"/>
                  <a:gd name="connsiteY15" fmla="*/ 270244 h 838042"/>
                  <a:gd name="connsiteX16" fmla="*/ 208622 w 1037297"/>
                  <a:gd name="connsiteY16" fmla="*/ 268339 h 838042"/>
                  <a:gd name="connsiteX17" fmla="*/ 197192 w 1037297"/>
                  <a:gd name="connsiteY17" fmla="*/ 264529 h 838042"/>
                  <a:gd name="connsiteX18" fmla="*/ 191477 w 1037297"/>
                  <a:gd name="connsiteY18" fmla="*/ 262624 h 838042"/>
                  <a:gd name="connsiteX19" fmla="*/ 183857 w 1037297"/>
                  <a:gd name="connsiteY19" fmla="*/ 260719 h 838042"/>
                  <a:gd name="connsiteX20" fmla="*/ 172427 w 1037297"/>
                  <a:gd name="connsiteY20" fmla="*/ 255004 h 838042"/>
                  <a:gd name="connsiteX21" fmla="*/ 166712 w 1037297"/>
                  <a:gd name="connsiteY21" fmla="*/ 251194 h 838042"/>
                  <a:gd name="connsiteX22" fmla="*/ 159092 w 1037297"/>
                  <a:gd name="connsiteY22" fmla="*/ 239764 h 838042"/>
                  <a:gd name="connsiteX23" fmla="*/ 147662 w 1037297"/>
                  <a:gd name="connsiteY23" fmla="*/ 235954 h 838042"/>
                  <a:gd name="connsiteX24" fmla="*/ 141947 w 1037297"/>
                  <a:gd name="connsiteY24" fmla="*/ 232144 h 838042"/>
                  <a:gd name="connsiteX25" fmla="*/ 136232 w 1037297"/>
                  <a:gd name="connsiteY25" fmla="*/ 230239 h 838042"/>
                  <a:gd name="connsiteX26" fmla="*/ 119087 w 1037297"/>
                  <a:gd name="connsiteY26" fmla="*/ 226429 h 838042"/>
                  <a:gd name="connsiteX27" fmla="*/ 113372 w 1037297"/>
                  <a:gd name="connsiteY27" fmla="*/ 220714 h 838042"/>
                  <a:gd name="connsiteX28" fmla="*/ 103847 w 1037297"/>
                  <a:gd name="connsiteY28" fmla="*/ 203569 h 838042"/>
                  <a:gd name="connsiteX29" fmla="*/ 86702 w 1037297"/>
                  <a:gd name="connsiteY29" fmla="*/ 195949 h 838042"/>
                  <a:gd name="connsiteX30" fmla="*/ 80987 w 1037297"/>
                  <a:gd name="connsiteY30" fmla="*/ 194044 h 838042"/>
                  <a:gd name="connsiteX31" fmla="*/ 61937 w 1037297"/>
                  <a:gd name="connsiteY31" fmla="*/ 197854 h 838042"/>
                  <a:gd name="connsiteX32" fmla="*/ 56222 w 1037297"/>
                  <a:gd name="connsiteY32" fmla="*/ 201664 h 838042"/>
                  <a:gd name="connsiteX33" fmla="*/ 52412 w 1037297"/>
                  <a:gd name="connsiteY33" fmla="*/ 207379 h 838042"/>
                  <a:gd name="connsiteX34" fmla="*/ 48602 w 1037297"/>
                  <a:gd name="connsiteY34" fmla="*/ 218809 h 838042"/>
                  <a:gd name="connsiteX35" fmla="*/ 52412 w 1037297"/>
                  <a:gd name="connsiteY35" fmla="*/ 256909 h 838042"/>
                  <a:gd name="connsiteX36" fmla="*/ 56222 w 1037297"/>
                  <a:gd name="connsiteY36" fmla="*/ 262624 h 838042"/>
                  <a:gd name="connsiteX37" fmla="*/ 61937 w 1037297"/>
                  <a:gd name="connsiteY37" fmla="*/ 266434 h 838042"/>
                  <a:gd name="connsiteX38" fmla="*/ 65747 w 1037297"/>
                  <a:gd name="connsiteY38" fmla="*/ 272149 h 838042"/>
                  <a:gd name="connsiteX39" fmla="*/ 82892 w 1037297"/>
                  <a:gd name="connsiteY39" fmla="*/ 281674 h 838042"/>
                  <a:gd name="connsiteX40" fmla="*/ 105752 w 1037297"/>
                  <a:gd name="connsiteY40" fmla="*/ 283579 h 838042"/>
                  <a:gd name="connsiteX41" fmla="*/ 126707 w 1037297"/>
                  <a:gd name="connsiteY41" fmla="*/ 289294 h 838042"/>
                  <a:gd name="connsiteX42" fmla="*/ 132422 w 1037297"/>
                  <a:gd name="connsiteY42" fmla="*/ 291199 h 838042"/>
                  <a:gd name="connsiteX43" fmla="*/ 138137 w 1037297"/>
                  <a:gd name="connsiteY43" fmla="*/ 296914 h 838042"/>
                  <a:gd name="connsiteX44" fmla="*/ 145757 w 1037297"/>
                  <a:gd name="connsiteY44" fmla="*/ 298819 h 838042"/>
                  <a:gd name="connsiteX45" fmla="*/ 168617 w 1037297"/>
                  <a:gd name="connsiteY45" fmla="*/ 302629 h 838042"/>
                  <a:gd name="connsiteX46" fmla="*/ 193382 w 1037297"/>
                  <a:gd name="connsiteY46" fmla="*/ 308344 h 838042"/>
                  <a:gd name="connsiteX47" fmla="*/ 210527 w 1037297"/>
                  <a:gd name="connsiteY47" fmla="*/ 314059 h 838042"/>
                  <a:gd name="connsiteX48" fmla="*/ 216242 w 1037297"/>
                  <a:gd name="connsiteY48" fmla="*/ 315964 h 838042"/>
                  <a:gd name="connsiteX49" fmla="*/ 231482 w 1037297"/>
                  <a:gd name="connsiteY49" fmla="*/ 319774 h 838042"/>
                  <a:gd name="connsiteX50" fmla="*/ 250532 w 1037297"/>
                  <a:gd name="connsiteY50" fmla="*/ 325489 h 838042"/>
                  <a:gd name="connsiteX51" fmla="*/ 256247 w 1037297"/>
                  <a:gd name="connsiteY51" fmla="*/ 329299 h 838042"/>
                  <a:gd name="connsiteX52" fmla="*/ 269582 w 1037297"/>
                  <a:gd name="connsiteY52" fmla="*/ 344539 h 838042"/>
                  <a:gd name="connsiteX53" fmla="*/ 275297 w 1037297"/>
                  <a:gd name="connsiteY53" fmla="*/ 363589 h 838042"/>
                  <a:gd name="connsiteX54" fmla="*/ 277202 w 1037297"/>
                  <a:gd name="connsiteY54" fmla="*/ 369304 h 838042"/>
                  <a:gd name="connsiteX55" fmla="*/ 279107 w 1037297"/>
                  <a:gd name="connsiteY55" fmla="*/ 375019 h 838042"/>
                  <a:gd name="connsiteX56" fmla="*/ 281012 w 1037297"/>
                  <a:gd name="connsiteY56" fmla="*/ 399784 h 838042"/>
                  <a:gd name="connsiteX57" fmla="*/ 282917 w 1037297"/>
                  <a:gd name="connsiteY57" fmla="*/ 405499 h 838042"/>
                  <a:gd name="connsiteX58" fmla="*/ 281012 w 1037297"/>
                  <a:gd name="connsiteY58" fmla="*/ 424549 h 838042"/>
                  <a:gd name="connsiteX59" fmla="*/ 279107 w 1037297"/>
                  <a:gd name="connsiteY59" fmla="*/ 434074 h 838042"/>
                  <a:gd name="connsiteX60" fmla="*/ 265772 w 1037297"/>
                  <a:gd name="connsiteY60" fmla="*/ 447409 h 838042"/>
                  <a:gd name="connsiteX61" fmla="*/ 254342 w 1037297"/>
                  <a:gd name="connsiteY61" fmla="*/ 455029 h 838042"/>
                  <a:gd name="connsiteX62" fmla="*/ 242912 w 1037297"/>
                  <a:gd name="connsiteY62" fmla="*/ 458839 h 838042"/>
                  <a:gd name="connsiteX63" fmla="*/ 128612 w 1037297"/>
                  <a:gd name="connsiteY63" fmla="*/ 458839 h 838042"/>
                  <a:gd name="connsiteX64" fmla="*/ 122897 w 1037297"/>
                  <a:gd name="connsiteY64" fmla="*/ 460744 h 838042"/>
                  <a:gd name="connsiteX65" fmla="*/ 107657 w 1037297"/>
                  <a:gd name="connsiteY65" fmla="*/ 462649 h 838042"/>
                  <a:gd name="connsiteX66" fmla="*/ 90512 w 1037297"/>
                  <a:gd name="connsiteY66" fmla="*/ 468364 h 838042"/>
                  <a:gd name="connsiteX67" fmla="*/ 84797 w 1037297"/>
                  <a:gd name="connsiteY67" fmla="*/ 470269 h 838042"/>
                  <a:gd name="connsiteX68" fmla="*/ 79082 w 1037297"/>
                  <a:gd name="connsiteY68" fmla="*/ 474079 h 838042"/>
                  <a:gd name="connsiteX69" fmla="*/ 67652 w 1037297"/>
                  <a:gd name="connsiteY69" fmla="*/ 475984 h 838042"/>
                  <a:gd name="connsiteX70" fmla="*/ 29552 w 1037297"/>
                  <a:gd name="connsiteY70" fmla="*/ 477889 h 838042"/>
                  <a:gd name="connsiteX71" fmla="*/ 18122 w 1037297"/>
                  <a:gd name="connsiteY71" fmla="*/ 483604 h 838042"/>
                  <a:gd name="connsiteX72" fmla="*/ 8597 w 1037297"/>
                  <a:gd name="connsiteY72" fmla="*/ 493129 h 838042"/>
                  <a:gd name="connsiteX73" fmla="*/ 6692 w 1037297"/>
                  <a:gd name="connsiteY73" fmla="*/ 498844 h 838042"/>
                  <a:gd name="connsiteX74" fmla="*/ 2882 w 1037297"/>
                  <a:gd name="connsiteY74" fmla="*/ 504559 h 838042"/>
                  <a:gd name="connsiteX75" fmla="*/ 14312 w 1037297"/>
                  <a:gd name="connsiteY75" fmla="*/ 540754 h 838042"/>
                  <a:gd name="connsiteX76" fmla="*/ 147662 w 1037297"/>
                  <a:gd name="connsiteY76" fmla="*/ 540754 h 838042"/>
                  <a:gd name="connsiteX77" fmla="*/ 155282 w 1037297"/>
                  <a:gd name="connsiteY77" fmla="*/ 538849 h 838042"/>
                  <a:gd name="connsiteX78" fmla="*/ 305777 w 1037297"/>
                  <a:gd name="connsiteY78" fmla="*/ 533134 h 838042"/>
                  <a:gd name="connsiteX79" fmla="*/ 321017 w 1037297"/>
                  <a:gd name="connsiteY79" fmla="*/ 540754 h 838042"/>
                  <a:gd name="connsiteX80" fmla="*/ 332447 w 1037297"/>
                  <a:gd name="connsiteY80" fmla="*/ 546469 h 838042"/>
                  <a:gd name="connsiteX81" fmla="*/ 336257 w 1037297"/>
                  <a:gd name="connsiteY81" fmla="*/ 552184 h 838042"/>
                  <a:gd name="connsiteX82" fmla="*/ 341972 w 1037297"/>
                  <a:gd name="connsiteY82" fmla="*/ 554089 h 838042"/>
                  <a:gd name="connsiteX83" fmla="*/ 353402 w 1037297"/>
                  <a:gd name="connsiteY83" fmla="*/ 561709 h 838042"/>
                  <a:gd name="connsiteX84" fmla="*/ 359117 w 1037297"/>
                  <a:gd name="connsiteY84" fmla="*/ 565519 h 838042"/>
                  <a:gd name="connsiteX85" fmla="*/ 362927 w 1037297"/>
                  <a:gd name="connsiteY85" fmla="*/ 571234 h 838042"/>
                  <a:gd name="connsiteX86" fmla="*/ 368642 w 1037297"/>
                  <a:gd name="connsiteY86" fmla="*/ 582664 h 838042"/>
                  <a:gd name="connsiteX87" fmla="*/ 364832 w 1037297"/>
                  <a:gd name="connsiteY87" fmla="*/ 609334 h 838042"/>
                  <a:gd name="connsiteX88" fmla="*/ 361022 w 1037297"/>
                  <a:gd name="connsiteY88" fmla="*/ 615049 h 838042"/>
                  <a:gd name="connsiteX89" fmla="*/ 359117 w 1037297"/>
                  <a:gd name="connsiteY89" fmla="*/ 620764 h 838042"/>
                  <a:gd name="connsiteX90" fmla="*/ 355307 w 1037297"/>
                  <a:gd name="connsiteY90" fmla="*/ 626479 h 838042"/>
                  <a:gd name="connsiteX91" fmla="*/ 353402 w 1037297"/>
                  <a:gd name="connsiteY91" fmla="*/ 632194 h 838042"/>
                  <a:gd name="connsiteX92" fmla="*/ 349592 w 1037297"/>
                  <a:gd name="connsiteY92" fmla="*/ 637909 h 838042"/>
                  <a:gd name="connsiteX93" fmla="*/ 332447 w 1037297"/>
                  <a:gd name="connsiteY93" fmla="*/ 704584 h 838042"/>
                  <a:gd name="connsiteX94" fmla="*/ 330542 w 1037297"/>
                  <a:gd name="connsiteY94" fmla="*/ 756019 h 838042"/>
                  <a:gd name="connsiteX95" fmla="*/ 332447 w 1037297"/>
                  <a:gd name="connsiteY95" fmla="*/ 780784 h 838042"/>
                  <a:gd name="connsiteX96" fmla="*/ 334352 w 1037297"/>
                  <a:gd name="connsiteY96" fmla="*/ 786499 h 838042"/>
                  <a:gd name="connsiteX97" fmla="*/ 338162 w 1037297"/>
                  <a:gd name="connsiteY97" fmla="*/ 790309 h 838042"/>
                  <a:gd name="connsiteX98" fmla="*/ 366737 w 1037297"/>
                  <a:gd name="connsiteY98" fmla="*/ 836029 h 838042"/>
                  <a:gd name="connsiteX99" fmla="*/ 389597 w 1037297"/>
                  <a:gd name="connsiteY99" fmla="*/ 837934 h 838042"/>
                  <a:gd name="connsiteX100" fmla="*/ 397407 w 1037297"/>
                  <a:gd name="connsiteY100" fmla="*/ 833530 h 838042"/>
                  <a:gd name="connsiteX101" fmla="*/ 402932 w 1037297"/>
                  <a:gd name="connsiteY101" fmla="*/ 784594 h 838042"/>
                  <a:gd name="connsiteX102" fmla="*/ 406742 w 1037297"/>
                  <a:gd name="connsiteY102" fmla="*/ 727444 h 838042"/>
                  <a:gd name="connsiteX103" fmla="*/ 423887 w 1037297"/>
                  <a:gd name="connsiteY103" fmla="*/ 672199 h 838042"/>
                  <a:gd name="connsiteX104" fmla="*/ 429602 w 1037297"/>
                  <a:gd name="connsiteY104" fmla="*/ 658864 h 838042"/>
                  <a:gd name="connsiteX105" fmla="*/ 444084 w 1037297"/>
                  <a:gd name="connsiteY105" fmla="*/ 626947 h 838042"/>
                  <a:gd name="connsiteX106" fmla="*/ 464289 w 1037297"/>
                  <a:gd name="connsiteY106" fmla="*/ 600072 h 838042"/>
                  <a:gd name="connsiteX107" fmla="*/ 523510 w 1037297"/>
                  <a:gd name="connsiteY107" fmla="*/ 565123 h 838042"/>
                  <a:gd name="connsiteX108" fmla="*/ 627636 w 1037297"/>
                  <a:gd name="connsiteY108" fmla="*/ 556959 h 838042"/>
                  <a:gd name="connsiteX109" fmla="*/ 723245 w 1037297"/>
                  <a:gd name="connsiteY109" fmla="*/ 625406 h 838042"/>
                  <a:gd name="connsiteX110" fmla="*/ 780122 w 1037297"/>
                  <a:gd name="connsiteY110" fmla="*/ 656959 h 838042"/>
                  <a:gd name="connsiteX111" fmla="*/ 791552 w 1037297"/>
                  <a:gd name="connsiteY111" fmla="*/ 651244 h 838042"/>
                  <a:gd name="connsiteX112" fmla="*/ 804887 w 1037297"/>
                  <a:gd name="connsiteY112" fmla="*/ 632194 h 838042"/>
                  <a:gd name="connsiteX113" fmla="*/ 801077 w 1037297"/>
                  <a:gd name="connsiteY113" fmla="*/ 601714 h 838042"/>
                  <a:gd name="connsiteX114" fmla="*/ 785837 w 1037297"/>
                  <a:gd name="connsiteY114" fmla="*/ 576949 h 838042"/>
                  <a:gd name="connsiteX115" fmla="*/ 650582 w 1037297"/>
                  <a:gd name="connsiteY115" fmla="*/ 479794 h 838042"/>
                  <a:gd name="connsiteX116" fmla="*/ 646772 w 1037297"/>
                  <a:gd name="connsiteY116" fmla="*/ 462649 h 838042"/>
                  <a:gd name="connsiteX117" fmla="*/ 648677 w 1037297"/>
                  <a:gd name="connsiteY117" fmla="*/ 455029 h 838042"/>
                  <a:gd name="connsiteX118" fmla="*/ 652487 w 1037297"/>
                  <a:gd name="connsiteY118" fmla="*/ 437884 h 838042"/>
                  <a:gd name="connsiteX119" fmla="*/ 656297 w 1037297"/>
                  <a:gd name="connsiteY119" fmla="*/ 432169 h 838042"/>
                  <a:gd name="connsiteX120" fmla="*/ 658202 w 1037297"/>
                  <a:gd name="connsiteY120" fmla="*/ 426454 h 838042"/>
                  <a:gd name="connsiteX121" fmla="*/ 663917 w 1037297"/>
                  <a:gd name="connsiteY121" fmla="*/ 424549 h 838042"/>
                  <a:gd name="connsiteX122" fmla="*/ 673442 w 1037297"/>
                  <a:gd name="connsiteY122" fmla="*/ 413119 h 838042"/>
                  <a:gd name="connsiteX123" fmla="*/ 726782 w 1037297"/>
                  <a:gd name="connsiteY123" fmla="*/ 405499 h 838042"/>
                  <a:gd name="connsiteX124" fmla="*/ 844892 w 1037297"/>
                  <a:gd name="connsiteY124" fmla="*/ 407404 h 838042"/>
                  <a:gd name="connsiteX125" fmla="*/ 873467 w 1037297"/>
                  <a:gd name="connsiteY125" fmla="*/ 409309 h 838042"/>
                  <a:gd name="connsiteX126" fmla="*/ 902042 w 1037297"/>
                  <a:gd name="connsiteY126" fmla="*/ 415024 h 838042"/>
                  <a:gd name="connsiteX127" fmla="*/ 924902 w 1037297"/>
                  <a:gd name="connsiteY127" fmla="*/ 418834 h 838042"/>
                  <a:gd name="connsiteX128" fmla="*/ 953477 w 1037297"/>
                  <a:gd name="connsiteY128" fmla="*/ 424549 h 838042"/>
                  <a:gd name="connsiteX129" fmla="*/ 959192 w 1037297"/>
                  <a:gd name="connsiteY129" fmla="*/ 424549 h 838042"/>
                  <a:gd name="connsiteX130" fmla="*/ 1004912 w 1037297"/>
                  <a:gd name="connsiteY130" fmla="*/ 422644 h 838042"/>
                  <a:gd name="connsiteX131" fmla="*/ 1033487 w 1037297"/>
                  <a:gd name="connsiteY131" fmla="*/ 415024 h 838042"/>
                  <a:gd name="connsiteX132" fmla="*/ 1037297 w 1037297"/>
                  <a:gd name="connsiteY132" fmla="*/ 409309 h 838042"/>
                  <a:gd name="connsiteX133" fmla="*/ 1035392 w 1037297"/>
                  <a:gd name="connsiteY133" fmla="*/ 390259 h 838042"/>
                  <a:gd name="connsiteX134" fmla="*/ 1029677 w 1037297"/>
                  <a:gd name="connsiteY134" fmla="*/ 386449 h 838042"/>
                  <a:gd name="connsiteX135" fmla="*/ 1014437 w 1037297"/>
                  <a:gd name="connsiteY135" fmla="*/ 384544 h 838042"/>
                  <a:gd name="connsiteX136" fmla="*/ 1008722 w 1037297"/>
                  <a:gd name="connsiteY136" fmla="*/ 382639 h 838042"/>
                  <a:gd name="connsiteX137" fmla="*/ 1001102 w 1037297"/>
                  <a:gd name="connsiteY137" fmla="*/ 380734 h 838042"/>
                  <a:gd name="connsiteX138" fmla="*/ 989672 w 1037297"/>
                  <a:gd name="connsiteY138" fmla="*/ 373114 h 838042"/>
                  <a:gd name="connsiteX139" fmla="*/ 978242 w 1037297"/>
                  <a:gd name="connsiteY139" fmla="*/ 369304 h 838042"/>
                  <a:gd name="connsiteX140" fmla="*/ 972527 w 1037297"/>
                  <a:gd name="connsiteY140" fmla="*/ 367399 h 838042"/>
                  <a:gd name="connsiteX141" fmla="*/ 964907 w 1037297"/>
                  <a:gd name="connsiteY141" fmla="*/ 365494 h 838042"/>
                  <a:gd name="connsiteX142" fmla="*/ 959192 w 1037297"/>
                  <a:gd name="connsiteY142" fmla="*/ 363589 h 838042"/>
                  <a:gd name="connsiteX143" fmla="*/ 938237 w 1037297"/>
                  <a:gd name="connsiteY143" fmla="*/ 357874 h 838042"/>
                  <a:gd name="connsiteX144" fmla="*/ 932522 w 1037297"/>
                  <a:gd name="connsiteY144" fmla="*/ 355969 h 838042"/>
                  <a:gd name="connsiteX145" fmla="*/ 827747 w 1037297"/>
                  <a:gd name="connsiteY145" fmla="*/ 357874 h 838042"/>
                  <a:gd name="connsiteX146" fmla="*/ 822032 w 1037297"/>
                  <a:gd name="connsiteY146" fmla="*/ 359779 h 838042"/>
                  <a:gd name="connsiteX147" fmla="*/ 732497 w 1037297"/>
                  <a:gd name="connsiteY147" fmla="*/ 361684 h 838042"/>
                  <a:gd name="connsiteX148" fmla="*/ 719162 w 1037297"/>
                  <a:gd name="connsiteY148" fmla="*/ 365494 h 838042"/>
                  <a:gd name="connsiteX149" fmla="*/ 698207 w 1037297"/>
                  <a:gd name="connsiteY149" fmla="*/ 367399 h 838042"/>
                  <a:gd name="connsiteX150" fmla="*/ 671537 w 1037297"/>
                  <a:gd name="connsiteY150" fmla="*/ 369304 h 838042"/>
                  <a:gd name="connsiteX151" fmla="*/ 671537 w 1037297"/>
                  <a:gd name="connsiteY151" fmla="*/ 369304 h 838042"/>
                  <a:gd name="connsiteX152" fmla="*/ 648677 w 1037297"/>
                  <a:gd name="connsiteY152" fmla="*/ 373114 h 838042"/>
                  <a:gd name="connsiteX153" fmla="*/ 644867 w 1037297"/>
                  <a:gd name="connsiteY153" fmla="*/ 361684 h 838042"/>
                  <a:gd name="connsiteX154" fmla="*/ 642962 w 1037297"/>
                  <a:gd name="connsiteY154" fmla="*/ 355969 h 838042"/>
                  <a:gd name="connsiteX155" fmla="*/ 644867 w 1037297"/>
                  <a:gd name="connsiteY155" fmla="*/ 338824 h 838042"/>
                  <a:gd name="connsiteX156" fmla="*/ 646772 w 1037297"/>
                  <a:gd name="connsiteY156" fmla="*/ 333109 h 838042"/>
                  <a:gd name="connsiteX157" fmla="*/ 663917 w 1037297"/>
                  <a:gd name="connsiteY157" fmla="*/ 323584 h 838042"/>
                  <a:gd name="connsiteX158" fmla="*/ 675347 w 1037297"/>
                  <a:gd name="connsiteY158" fmla="*/ 315964 h 838042"/>
                  <a:gd name="connsiteX159" fmla="*/ 677252 w 1037297"/>
                  <a:gd name="connsiteY159" fmla="*/ 310249 h 838042"/>
                  <a:gd name="connsiteX160" fmla="*/ 682967 w 1037297"/>
                  <a:gd name="connsiteY160" fmla="*/ 308344 h 838042"/>
                  <a:gd name="connsiteX161" fmla="*/ 688682 w 1037297"/>
                  <a:gd name="connsiteY161" fmla="*/ 304534 h 838042"/>
                  <a:gd name="connsiteX162" fmla="*/ 698207 w 1037297"/>
                  <a:gd name="connsiteY162" fmla="*/ 295009 h 838042"/>
                  <a:gd name="connsiteX163" fmla="*/ 707732 w 1037297"/>
                  <a:gd name="connsiteY163" fmla="*/ 283579 h 838042"/>
                  <a:gd name="connsiteX164" fmla="*/ 719162 w 1037297"/>
                  <a:gd name="connsiteY164" fmla="*/ 275959 h 838042"/>
                  <a:gd name="connsiteX165" fmla="*/ 734402 w 1037297"/>
                  <a:gd name="connsiteY165" fmla="*/ 262624 h 838042"/>
                  <a:gd name="connsiteX166" fmla="*/ 743927 w 1037297"/>
                  <a:gd name="connsiteY166" fmla="*/ 251194 h 838042"/>
                  <a:gd name="connsiteX167" fmla="*/ 755357 w 1037297"/>
                  <a:gd name="connsiteY167" fmla="*/ 241669 h 838042"/>
                  <a:gd name="connsiteX168" fmla="*/ 761072 w 1037297"/>
                  <a:gd name="connsiteY168" fmla="*/ 230239 h 838042"/>
                  <a:gd name="connsiteX169" fmla="*/ 762977 w 1037297"/>
                  <a:gd name="connsiteY169" fmla="*/ 224524 h 838042"/>
                  <a:gd name="connsiteX170" fmla="*/ 768692 w 1037297"/>
                  <a:gd name="connsiteY170" fmla="*/ 213094 h 838042"/>
                  <a:gd name="connsiteX171" fmla="*/ 766787 w 1037297"/>
                  <a:gd name="connsiteY171" fmla="*/ 197854 h 838042"/>
                  <a:gd name="connsiteX172" fmla="*/ 761072 w 1037297"/>
                  <a:gd name="connsiteY172" fmla="*/ 195949 h 838042"/>
                  <a:gd name="connsiteX173" fmla="*/ 740117 w 1037297"/>
                  <a:gd name="connsiteY173" fmla="*/ 197854 h 838042"/>
                  <a:gd name="connsiteX174" fmla="*/ 734402 w 1037297"/>
                  <a:gd name="connsiteY174" fmla="*/ 201664 h 838042"/>
                  <a:gd name="connsiteX175" fmla="*/ 722972 w 1037297"/>
                  <a:gd name="connsiteY175" fmla="*/ 205474 h 838042"/>
                  <a:gd name="connsiteX176" fmla="*/ 719162 w 1037297"/>
                  <a:gd name="connsiteY176" fmla="*/ 211189 h 838042"/>
                  <a:gd name="connsiteX177" fmla="*/ 713447 w 1037297"/>
                  <a:gd name="connsiteY177" fmla="*/ 213094 h 838042"/>
                  <a:gd name="connsiteX178" fmla="*/ 707732 w 1037297"/>
                  <a:gd name="connsiteY178" fmla="*/ 216904 h 838042"/>
                  <a:gd name="connsiteX179" fmla="*/ 702017 w 1037297"/>
                  <a:gd name="connsiteY179" fmla="*/ 222619 h 838042"/>
                  <a:gd name="connsiteX180" fmla="*/ 694397 w 1037297"/>
                  <a:gd name="connsiteY180" fmla="*/ 226429 h 838042"/>
                  <a:gd name="connsiteX181" fmla="*/ 652487 w 1037297"/>
                  <a:gd name="connsiteY181" fmla="*/ 255004 h 838042"/>
                  <a:gd name="connsiteX182" fmla="*/ 639152 w 1037297"/>
                  <a:gd name="connsiteY182" fmla="*/ 266434 h 838042"/>
                  <a:gd name="connsiteX183" fmla="*/ 629627 w 1037297"/>
                  <a:gd name="connsiteY183" fmla="*/ 283579 h 838042"/>
                  <a:gd name="connsiteX184" fmla="*/ 604862 w 1037297"/>
                  <a:gd name="connsiteY184" fmla="*/ 289294 h 838042"/>
                  <a:gd name="connsiteX185" fmla="*/ 591527 w 1037297"/>
                  <a:gd name="connsiteY185" fmla="*/ 293104 h 838042"/>
                  <a:gd name="connsiteX186" fmla="*/ 576287 w 1037297"/>
                  <a:gd name="connsiteY186" fmla="*/ 291199 h 838042"/>
                  <a:gd name="connsiteX187" fmla="*/ 564857 w 1037297"/>
                  <a:gd name="connsiteY187" fmla="*/ 287389 h 838042"/>
                  <a:gd name="connsiteX188" fmla="*/ 553427 w 1037297"/>
                  <a:gd name="connsiteY188" fmla="*/ 283579 h 838042"/>
                  <a:gd name="connsiteX189" fmla="*/ 541997 w 1037297"/>
                  <a:gd name="connsiteY189" fmla="*/ 279769 h 838042"/>
                  <a:gd name="connsiteX190" fmla="*/ 536282 w 1037297"/>
                  <a:gd name="connsiteY190" fmla="*/ 277864 h 838042"/>
                  <a:gd name="connsiteX191" fmla="*/ 530567 w 1037297"/>
                  <a:gd name="connsiteY191" fmla="*/ 274054 h 838042"/>
                  <a:gd name="connsiteX192" fmla="*/ 519137 w 1037297"/>
                  <a:gd name="connsiteY192" fmla="*/ 268339 h 838042"/>
                  <a:gd name="connsiteX193" fmla="*/ 511517 w 1037297"/>
                  <a:gd name="connsiteY193" fmla="*/ 256909 h 838042"/>
                  <a:gd name="connsiteX194" fmla="*/ 507707 w 1037297"/>
                  <a:gd name="connsiteY194" fmla="*/ 235954 h 838042"/>
                  <a:gd name="connsiteX195" fmla="*/ 509612 w 1037297"/>
                  <a:gd name="connsiteY195" fmla="*/ 171184 h 838042"/>
                  <a:gd name="connsiteX196" fmla="*/ 508314 w 1037297"/>
                  <a:gd name="connsiteY196" fmla="*/ 73485 h 838042"/>
                  <a:gd name="connsiteX197" fmla="*/ 454116 w 1037297"/>
                  <a:gd name="connsiteY197" fmla="*/ 11248 h 838042"/>
                  <a:gd name="connsiteX198" fmla="*/ 435401 w 1037297"/>
                  <a:gd name="connsiteY198" fmla="*/ 68523 h 838042"/>
                  <a:gd name="connsiteX199" fmla="*/ 427697 w 1037297"/>
                  <a:gd name="connsiteY199" fmla="*/ 137103 h 838042"/>
                  <a:gd name="connsiteX200" fmla="*/ 420077 w 1037297"/>
                  <a:gd name="connsiteY200" fmla="*/ 169279 h 838042"/>
                  <a:gd name="connsiteX201" fmla="*/ 416267 w 1037297"/>
                  <a:gd name="connsiteY201" fmla="*/ 186424 h 838042"/>
                  <a:gd name="connsiteX202" fmla="*/ 420077 w 1037297"/>
                  <a:gd name="connsiteY202" fmla="*/ 207379 h 838042"/>
                  <a:gd name="connsiteX203" fmla="*/ 423887 w 1037297"/>
                  <a:gd name="connsiteY203" fmla="*/ 213094 h 838042"/>
                  <a:gd name="connsiteX204" fmla="*/ 427697 w 1037297"/>
                  <a:gd name="connsiteY204" fmla="*/ 224524 h 838042"/>
                  <a:gd name="connsiteX205" fmla="*/ 425792 w 1037297"/>
                  <a:gd name="connsiteY205" fmla="*/ 251194 h 838042"/>
                  <a:gd name="connsiteX206" fmla="*/ 420077 w 1037297"/>
                  <a:gd name="connsiteY206" fmla="*/ 253099 h 838042"/>
                  <a:gd name="connsiteX207" fmla="*/ 414362 w 1037297"/>
                  <a:gd name="connsiteY207" fmla="*/ 256909 h 838042"/>
                  <a:gd name="connsiteX208" fmla="*/ 423887 w 1037297"/>
                  <a:gd name="connsiteY208" fmla="*/ 253099 h 838042"/>
                  <a:gd name="connsiteX0" fmla="*/ 423887 w 1037297"/>
                  <a:gd name="connsiteY0" fmla="*/ 253099 h 838042"/>
                  <a:gd name="connsiteX1" fmla="*/ 423887 w 1037297"/>
                  <a:gd name="connsiteY1" fmla="*/ 253099 h 838042"/>
                  <a:gd name="connsiteX2" fmla="*/ 397217 w 1037297"/>
                  <a:gd name="connsiteY2" fmla="*/ 262624 h 838042"/>
                  <a:gd name="connsiteX3" fmla="*/ 389597 w 1037297"/>
                  <a:gd name="connsiteY3" fmla="*/ 264529 h 838042"/>
                  <a:gd name="connsiteX4" fmla="*/ 359117 w 1037297"/>
                  <a:gd name="connsiteY4" fmla="*/ 266434 h 838042"/>
                  <a:gd name="connsiteX5" fmla="*/ 353402 w 1037297"/>
                  <a:gd name="connsiteY5" fmla="*/ 270244 h 838042"/>
                  <a:gd name="connsiteX6" fmla="*/ 341972 w 1037297"/>
                  <a:gd name="connsiteY6" fmla="*/ 279769 h 838042"/>
                  <a:gd name="connsiteX7" fmla="*/ 330542 w 1037297"/>
                  <a:gd name="connsiteY7" fmla="*/ 283579 h 838042"/>
                  <a:gd name="connsiteX8" fmla="*/ 315302 w 1037297"/>
                  <a:gd name="connsiteY8" fmla="*/ 289294 h 838042"/>
                  <a:gd name="connsiteX9" fmla="*/ 267677 w 1037297"/>
                  <a:gd name="connsiteY9" fmla="*/ 285484 h 838042"/>
                  <a:gd name="connsiteX10" fmla="*/ 256247 w 1037297"/>
                  <a:gd name="connsiteY10" fmla="*/ 281674 h 838042"/>
                  <a:gd name="connsiteX11" fmla="*/ 244817 w 1037297"/>
                  <a:gd name="connsiteY11" fmla="*/ 277864 h 838042"/>
                  <a:gd name="connsiteX12" fmla="*/ 239102 w 1037297"/>
                  <a:gd name="connsiteY12" fmla="*/ 275959 h 838042"/>
                  <a:gd name="connsiteX13" fmla="*/ 233387 w 1037297"/>
                  <a:gd name="connsiteY13" fmla="*/ 274054 h 838042"/>
                  <a:gd name="connsiteX14" fmla="*/ 221957 w 1037297"/>
                  <a:gd name="connsiteY14" fmla="*/ 272149 h 838042"/>
                  <a:gd name="connsiteX15" fmla="*/ 216242 w 1037297"/>
                  <a:gd name="connsiteY15" fmla="*/ 270244 h 838042"/>
                  <a:gd name="connsiteX16" fmla="*/ 208622 w 1037297"/>
                  <a:gd name="connsiteY16" fmla="*/ 268339 h 838042"/>
                  <a:gd name="connsiteX17" fmla="*/ 197192 w 1037297"/>
                  <a:gd name="connsiteY17" fmla="*/ 264529 h 838042"/>
                  <a:gd name="connsiteX18" fmla="*/ 191477 w 1037297"/>
                  <a:gd name="connsiteY18" fmla="*/ 262624 h 838042"/>
                  <a:gd name="connsiteX19" fmla="*/ 183857 w 1037297"/>
                  <a:gd name="connsiteY19" fmla="*/ 260719 h 838042"/>
                  <a:gd name="connsiteX20" fmla="*/ 172427 w 1037297"/>
                  <a:gd name="connsiteY20" fmla="*/ 255004 h 838042"/>
                  <a:gd name="connsiteX21" fmla="*/ 166712 w 1037297"/>
                  <a:gd name="connsiteY21" fmla="*/ 251194 h 838042"/>
                  <a:gd name="connsiteX22" fmla="*/ 159092 w 1037297"/>
                  <a:gd name="connsiteY22" fmla="*/ 239764 h 838042"/>
                  <a:gd name="connsiteX23" fmla="*/ 147662 w 1037297"/>
                  <a:gd name="connsiteY23" fmla="*/ 235954 h 838042"/>
                  <a:gd name="connsiteX24" fmla="*/ 141947 w 1037297"/>
                  <a:gd name="connsiteY24" fmla="*/ 232144 h 838042"/>
                  <a:gd name="connsiteX25" fmla="*/ 136232 w 1037297"/>
                  <a:gd name="connsiteY25" fmla="*/ 230239 h 838042"/>
                  <a:gd name="connsiteX26" fmla="*/ 119087 w 1037297"/>
                  <a:gd name="connsiteY26" fmla="*/ 226429 h 838042"/>
                  <a:gd name="connsiteX27" fmla="*/ 113372 w 1037297"/>
                  <a:gd name="connsiteY27" fmla="*/ 220714 h 838042"/>
                  <a:gd name="connsiteX28" fmla="*/ 103847 w 1037297"/>
                  <a:gd name="connsiteY28" fmla="*/ 203569 h 838042"/>
                  <a:gd name="connsiteX29" fmla="*/ 86702 w 1037297"/>
                  <a:gd name="connsiteY29" fmla="*/ 195949 h 838042"/>
                  <a:gd name="connsiteX30" fmla="*/ 80987 w 1037297"/>
                  <a:gd name="connsiteY30" fmla="*/ 194044 h 838042"/>
                  <a:gd name="connsiteX31" fmla="*/ 61937 w 1037297"/>
                  <a:gd name="connsiteY31" fmla="*/ 197854 h 838042"/>
                  <a:gd name="connsiteX32" fmla="*/ 56222 w 1037297"/>
                  <a:gd name="connsiteY32" fmla="*/ 201664 h 838042"/>
                  <a:gd name="connsiteX33" fmla="*/ 52412 w 1037297"/>
                  <a:gd name="connsiteY33" fmla="*/ 207379 h 838042"/>
                  <a:gd name="connsiteX34" fmla="*/ 48602 w 1037297"/>
                  <a:gd name="connsiteY34" fmla="*/ 218809 h 838042"/>
                  <a:gd name="connsiteX35" fmla="*/ 52412 w 1037297"/>
                  <a:gd name="connsiteY35" fmla="*/ 256909 h 838042"/>
                  <a:gd name="connsiteX36" fmla="*/ 56222 w 1037297"/>
                  <a:gd name="connsiteY36" fmla="*/ 262624 h 838042"/>
                  <a:gd name="connsiteX37" fmla="*/ 61937 w 1037297"/>
                  <a:gd name="connsiteY37" fmla="*/ 266434 h 838042"/>
                  <a:gd name="connsiteX38" fmla="*/ 65747 w 1037297"/>
                  <a:gd name="connsiteY38" fmla="*/ 272149 h 838042"/>
                  <a:gd name="connsiteX39" fmla="*/ 82892 w 1037297"/>
                  <a:gd name="connsiteY39" fmla="*/ 281674 h 838042"/>
                  <a:gd name="connsiteX40" fmla="*/ 105752 w 1037297"/>
                  <a:gd name="connsiteY40" fmla="*/ 283579 h 838042"/>
                  <a:gd name="connsiteX41" fmla="*/ 126707 w 1037297"/>
                  <a:gd name="connsiteY41" fmla="*/ 289294 h 838042"/>
                  <a:gd name="connsiteX42" fmla="*/ 132422 w 1037297"/>
                  <a:gd name="connsiteY42" fmla="*/ 291199 h 838042"/>
                  <a:gd name="connsiteX43" fmla="*/ 138137 w 1037297"/>
                  <a:gd name="connsiteY43" fmla="*/ 296914 h 838042"/>
                  <a:gd name="connsiteX44" fmla="*/ 145757 w 1037297"/>
                  <a:gd name="connsiteY44" fmla="*/ 298819 h 838042"/>
                  <a:gd name="connsiteX45" fmla="*/ 168617 w 1037297"/>
                  <a:gd name="connsiteY45" fmla="*/ 302629 h 838042"/>
                  <a:gd name="connsiteX46" fmla="*/ 193382 w 1037297"/>
                  <a:gd name="connsiteY46" fmla="*/ 308344 h 838042"/>
                  <a:gd name="connsiteX47" fmla="*/ 210527 w 1037297"/>
                  <a:gd name="connsiteY47" fmla="*/ 314059 h 838042"/>
                  <a:gd name="connsiteX48" fmla="*/ 216242 w 1037297"/>
                  <a:gd name="connsiteY48" fmla="*/ 315964 h 838042"/>
                  <a:gd name="connsiteX49" fmla="*/ 231482 w 1037297"/>
                  <a:gd name="connsiteY49" fmla="*/ 319774 h 838042"/>
                  <a:gd name="connsiteX50" fmla="*/ 250532 w 1037297"/>
                  <a:gd name="connsiteY50" fmla="*/ 325489 h 838042"/>
                  <a:gd name="connsiteX51" fmla="*/ 256247 w 1037297"/>
                  <a:gd name="connsiteY51" fmla="*/ 329299 h 838042"/>
                  <a:gd name="connsiteX52" fmla="*/ 269582 w 1037297"/>
                  <a:gd name="connsiteY52" fmla="*/ 344539 h 838042"/>
                  <a:gd name="connsiteX53" fmla="*/ 275297 w 1037297"/>
                  <a:gd name="connsiteY53" fmla="*/ 363589 h 838042"/>
                  <a:gd name="connsiteX54" fmla="*/ 277202 w 1037297"/>
                  <a:gd name="connsiteY54" fmla="*/ 369304 h 838042"/>
                  <a:gd name="connsiteX55" fmla="*/ 279107 w 1037297"/>
                  <a:gd name="connsiteY55" fmla="*/ 375019 h 838042"/>
                  <a:gd name="connsiteX56" fmla="*/ 281012 w 1037297"/>
                  <a:gd name="connsiteY56" fmla="*/ 399784 h 838042"/>
                  <a:gd name="connsiteX57" fmla="*/ 282917 w 1037297"/>
                  <a:gd name="connsiteY57" fmla="*/ 405499 h 838042"/>
                  <a:gd name="connsiteX58" fmla="*/ 281012 w 1037297"/>
                  <a:gd name="connsiteY58" fmla="*/ 424549 h 838042"/>
                  <a:gd name="connsiteX59" fmla="*/ 279107 w 1037297"/>
                  <a:gd name="connsiteY59" fmla="*/ 434074 h 838042"/>
                  <a:gd name="connsiteX60" fmla="*/ 265772 w 1037297"/>
                  <a:gd name="connsiteY60" fmla="*/ 447409 h 838042"/>
                  <a:gd name="connsiteX61" fmla="*/ 254342 w 1037297"/>
                  <a:gd name="connsiteY61" fmla="*/ 455029 h 838042"/>
                  <a:gd name="connsiteX62" fmla="*/ 242912 w 1037297"/>
                  <a:gd name="connsiteY62" fmla="*/ 458839 h 838042"/>
                  <a:gd name="connsiteX63" fmla="*/ 128612 w 1037297"/>
                  <a:gd name="connsiteY63" fmla="*/ 458839 h 838042"/>
                  <a:gd name="connsiteX64" fmla="*/ 122897 w 1037297"/>
                  <a:gd name="connsiteY64" fmla="*/ 460744 h 838042"/>
                  <a:gd name="connsiteX65" fmla="*/ 107657 w 1037297"/>
                  <a:gd name="connsiteY65" fmla="*/ 462649 h 838042"/>
                  <a:gd name="connsiteX66" fmla="*/ 90512 w 1037297"/>
                  <a:gd name="connsiteY66" fmla="*/ 468364 h 838042"/>
                  <a:gd name="connsiteX67" fmla="*/ 84797 w 1037297"/>
                  <a:gd name="connsiteY67" fmla="*/ 470269 h 838042"/>
                  <a:gd name="connsiteX68" fmla="*/ 79082 w 1037297"/>
                  <a:gd name="connsiteY68" fmla="*/ 474079 h 838042"/>
                  <a:gd name="connsiteX69" fmla="*/ 67652 w 1037297"/>
                  <a:gd name="connsiteY69" fmla="*/ 475984 h 838042"/>
                  <a:gd name="connsiteX70" fmla="*/ 29552 w 1037297"/>
                  <a:gd name="connsiteY70" fmla="*/ 477889 h 838042"/>
                  <a:gd name="connsiteX71" fmla="*/ 18122 w 1037297"/>
                  <a:gd name="connsiteY71" fmla="*/ 483604 h 838042"/>
                  <a:gd name="connsiteX72" fmla="*/ 8597 w 1037297"/>
                  <a:gd name="connsiteY72" fmla="*/ 493129 h 838042"/>
                  <a:gd name="connsiteX73" fmla="*/ 6692 w 1037297"/>
                  <a:gd name="connsiteY73" fmla="*/ 498844 h 838042"/>
                  <a:gd name="connsiteX74" fmla="*/ 2882 w 1037297"/>
                  <a:gd name="connsiteY74" fmla="*/ 504559 h 838042"/>
                  <a:gd name="connsiteX75" fmla="*/ 14312 w 1037297"/>
                  <a:gd name="connsiteY75" fmla="*/ 540754 h 838042"/>
                  <a:gd name="connsiteX76" fmla="*/ 147662 w 1037297"/>
                  <a:gd name="connsiteY76" fmla="*/ 540754 h 838042"/>
                  <a:gd name="connsiteX77" fmla="*/ 155282 w 1037297"/>
                  <a:gd name="connsiteY77" fmla="*/ 538849 h 838042"/>
                  <a:gd name="connsiteX78" fmla="*/ 305777 w 1037297"/>
                  <a:gd name="connsiteY78" fmla="*/ 533134 h 838042"/>
                  <a:gd name="connsiteX79" fmla="*/ 321017 w 1037297"/>
                  <a:gd name="connsiteY79" fmla="*/ 540754 h 838042"/>
                  <a:gd name="connsiteX80" fmla="*/ 332447 w 1037297"/>
                  <a:gd name="connsiteY80" fmla="*/ 546469 h 838042"/>
                  <a:gd name="connsiteX81" fmla="*/ 336257 w 1037297"/>
                  <a:gd name="connsiteY81" fmla="*/ 552184 h 838042"/>
                  <a:gd name="connsiteX82" fmla="*/ 341972 w 1037297"/>
                  <a:gd name="connsiteY82" fmla="*/ 554089 h 838042"/>
                  <a:gd name="connsiteX83" fmla="*/ 353402 w 1037297"/>
                  <a:gd name="connsiteY83" fmla="*/ 561709 h 838042"/>
                  <a:gd name="connsiteX84" fmla="*/ 359117 w 1037297"/>
                  <a:gd name="connsiteY84" fmla="*/ 565519 h 838042"/>
                  <a:gd name="connsiteX85" fmla="*/ 362927 w 1037297"/>
                  <a:gd name="connsiteY85" fmla="*/ 571234 h 838042"/>
                  <a:gd name="connsiteX86" fmla="*/ 368642 w 1037297"/>
                  <a:gd name="connsiteY86" fmla="*/ 582664 h 838042"/>
                  <a:gd name="connsiteX87" fmla="*/ 364832 w 1037297"/>
                  <a:gd name="connsiteY87" fmla="*/ 609334 h 838042"/>
                  <a:gd name="connsiteX88" fmla="*/ 361022 w 1037297"/>
                  <a:gd name="connsiteY88" fmla="*/ 615049 h 838042"/>
                  <a:gd name="connsiteX89" fmla="*/ 359117 w 1037297"/>
                  <a:gd name="connsiteY89" fmla="*/ 620764 h 838042"/>
                  <a:gd name="connsiteX90" fmla="*/ 355307 w 1037297"/>
                  <a:gd name="connsiteY90" fmla="*/ 626479 h 838042"/>
                  <a:gd name="connsiteX91" fmla="*/ 353402 w 1037297"/>
                  <a:gd name="connsiteY91" fmla="*/ 632194 h 838042"/>
                  <a:gd name="connsiteX92" fmla="*/ 349592 w 1037297"/>
                  <a:gd name="connsiteY92" fmla="*/ 637909 h 838042"/>
                  <a:gd name="connsiteX93" fmla="*/ 332447 w 1037297"/>
                  <a:gd name="connsiteY93" fmla="*/ 704584 h 838042"/>
                  <a:gd name="connsiteX94" fmla="*/ 330542 w 1037297"/>
                  <a:gd name="connsiteY94" fmla="*/ 756019 h 838042"/>
                  <a:gd name="connsiteX95" fmla="*/ 332447 w 1037297"/>
                  <a:gd name="connsiteY95" fmla="*/ 780784 h 838042"/>
                  <a:gd name="connsiteX96" fmla="*/ 334352 w 1037297"/>
                  <a:gd name="connsiteY96" fmla="*/ 786499 h 838042"/>
                  <a:gd name="connsiteX97" fmla="*/ 338162 w 1037297"/>
                  <a:gd name="connsiteY97" fmla="*/ 790309 h 838042"/>
                  <a:gd name="connsiteX98" fmla="*/ 366737 w 1037297"/>
                  <a:gd name="connsiteY98" fmla="*/ 836029 h 838042"/>
                  <a:gd name="connsiteX99" fmla="*/ 389597 w 1037297"/>
                  <a:gd name="connsiteY99" fmla="*/ 837934 h 838042"/>
                  <a:gd name="connsiteX100" fmla="*/ 397407 w 1037297"/>
                  <a:gd name="connsiteY100" fmla="*/ 833530 h 838042"/>
                  <a:gd name="connsiteX101" fmla="*/ 402932 w 1037297"/>
                  <a:gd name="connsiteY101" fmla="*/ 784594 h 838042"/>
                  <a:gd name="connsiteX102" fmla="*/ 406742 w 1037297"/>
                  <a:gd name="connsiteY102" fmla="*/ 727444 h 838042"/>
                  <a:gd name="connsiteX103" fmla="*/ 423887 w 1037297"/>
                  <a:gd name="connsiteY103" fmla="*/ 672199 h 838042"/>
                  <a:gd name="connsiteX104" fmla="*/ 429602 w 1037297"/>
                  <a:gd name="connsiteY104" fmla="*/ 658864 h 838042"/>
                  <a:gd name="connsiteX105" fmla="*/ 444084 w 1037297"/>
                  <a:gd name="connsiteY105" fmla="*/ 626947 h 838042"/>
                  <a:gd name="connsiteX106" fmla="*/ 464289 w 1037297"/>
                  <a:gd name="connsiteY106" fmla="*/ 600072 h 838042"/>
                  <a:gd name="connsiteX107" fmla="*/ 523510 w 1037297"/>
                  <a:gd name="connsiteY107" fmla="*/ 565123 h 838042"/>
                  <a:gd name="connsiteX108" fmla="*/ 627636 w 1037297"/>
                  <a:gd name="connsiteY108" fmla="*/ 556959 h 838042"/>
                  <a:gd name="connsiteX109" fmla="*/ 723245 w 1037297"/>
                  <a:gd name="connsiteY109" fmla="*/ 625406 h 838042"/>
                  <a:gd name="connsiteX110" fmla="*/ 780122 w 1037297"/>
                  <a:gd name="connsiteY110" fmla="*/ 656959 h 838042"/>
                  <a:gd name="connsiteX111" fmla="*/ 791552 w 1037297"/>
                  <a:gd name="connsiteY111" fmla="*/ 651244 h 838042"/>
                  <a:gd name="connsiteX112" fmla="*/ 804887 w 1037297"/>
                  <a:gd name="connsiteY112" fmla="*/ 632194 h 838042"/>
                  <a:gd name="connsiteX113" fmla="*/ 801077 w 1037297"/>
                  <a:gd name="connsiteY113" fmla="*/ 601714 h 838042"/>
                  <a:gd name="connsiteX114" fmla="*/ 785837 w 1037297"/>
                  <a:gd name="connsiteY114" fmla="*/ 576949 h 838042"/>
                  <a:gd name="connsiteX115" fmla="*/ 650582 w 1037297"/>
                  <a:gd name="connsiteY115" fmla="*/ 479794 h 838042"/>
                  <a:gd name="connsiteX116" fmla="*/ 646772 w 1037297"/>
                  <a:gd name="connsiteY116" fmla="*/ 462649 h 838042"/>
                  <a:gd name="connsiteX117" fmla="*/ 648677 w 1037297"/>
                  <a:gd name="connsiteY117" fmla="*/ 455029 h 838042"/>
                  <a:gd name="connsiteX118" fmla="*/ 652487 w 1037297"/>
                  <a:gd name="connsiteY118" fmla="*/ 437884 h 838042"/>
                  <a:gd name="connsiteX119" fmla="*/ 656297 w 1037297"/>
                  <a:gd name="connsiteY119" fmla="*/ 432169 h 838042"/>
                  <a:gd name="connsiteX120" fmla="*/ 658202 w 1037297"/>
                  <a:gd name="connsiteY120" fmla="*/ 426454 h 838042"/>
                  <a:gd name="connsiteX121" fmla="*/ 663917 w 1037297"/>
                  <a:gd name="connsiteY121" fmla="*/ 424549 h 838042"/>
                  <a:gd name="connsiteX122" fmla="*/ 673442 w 1037297"/>
                  <a:gd name="connsiteY122" fmla="*/ 413119 h 838042"/>
                  <a:gd name="connsiteX123" fmla="*/ 726782 w 1037297"/>
                  <a:gd name="connsiteY123" fmla="*/ 405499 h 838042"/>
                  <a:gd name="connsiteX124" fmla="*/ 844892 w 1037297"/>
                  <a:gd name="connsiteY124" fmla="*/ 407404 h 838042"/>
                  <a:gd name="connsiteX125" fmla="*/ 873467 w 1037297"/>
                  <a:gd name="connsiteY125" fmla="*/ 409309 h 838042"/>
                  <a:gd name="connsiteX126" fmla="*/ 902042 w 1037297"/>
                  <a:gd name="connsiteY126" fmla="*/ 415024 h 838042"/>
                  <a:gd name="connsiteX127" fmla="*/ 924902 w 1037297"/>
                  <a:gd name="connsiteY127" fmla="*/ 418834 h 838042"/>
                  <a:gd name="connsiteX128" fmla="*/ 953477 w 1037297"/>
                  <a:gd name="connsiteY128" fmla="*/ 424549 h 838042"/>
                  <a:gd name="connsiteX129" fmla="*/ 959192 w 1037297"/>
                  <a:gd name="connsiteY129" fmla="*/ 424549 h 838042"/>
                  <a:gd name="connsiteX130" fmla="*/ 1004912 w 1037297"/>
                  <a:gd name="connsiteY130" fmla="*/ 422644 h 838042"/>
                  <a:gd name="connsiteX131" fmla="*/ 1033487 w 1037297"/>
                  <a:gd name="connsiteY131" fmla="*/ 415024 h 838042"/>
                  <a:gd name="connsiteX132" fmla="*/ 1037297 w 1037297"/>
                  <a:gd name="connsiteY132" fmla="*/ 409309 h 838042"/>
                  <a:gd name="connsiteX133" fmla="*/ 1035392 w 1037297"/>
                  <a:gd name="connsiteY133" fmla="*/ 390259 h 838042"/>
                  <a:gd name="connsiteX134" fmla="*/ 1029677 w 1037297"/>
                  <a:gd name="connsiteY134" fmla="*/ 386449 h 838042"/>
                  <a:gd name="connsiteX135" fmla="*/ 1014437 w 1037297"/>
                  <a:gd name="connsiteY135" fmla="*/ 384544 h 838042"/>
                  <a:gd name="connsiteX136" fmla="*/ 1008722 w 1037297"/>
                  <a:gd name="connsiteY136" fmla="*/ 382639 h 838042"/>
                  <a:gd name="connsiteX137" fmla="*/ 1001102 w 1037297"/>
                  <a:gd name="connsiteY137" fmla="*/ 380734 h 838042"/>
                  <a:gd name="connsiteX138" fmla="*/ 989672 w 1037297"/>
                  <a:gd name="connsiteY138" fmla="*/ 373114 h 838042"/>
                  <a:gd name="connsiteX139" fmla="*/ 978242 w 1037297"/>
                  <a:gd name="connsiteY139" fmla="*/ 369304 h 838042"/>
                  <a:gd name="connsiteX140" fmla="*/ 972527 w 1037297"/>
                  <a:gd name="connsiteY140" fmla="*/ 367399 h 838042"/>
                  <a:gd name="connsiteX141" fmla="*/ 964907 w 1037297"/>
                  <a:gd name="connsiteY141" fmla="*/ 365494 h 838042"/>
                  <a:gd name="connsiteX142" fmla="*/ 959192 w 1037297"/>
                  <a:gd name="connsiteY142" fmla="*/ 363589 h 838042"/>
                  <a:gd name="connsiteX143" fmla="*/ 938237 w 1037297"/>
                  <a:gd name="connsiteY143" fmla="*/ 357874 h 838042"/>
                  <a:gd name="connsiteX144" fmla="*/ 932522 w 1037297"/>
                  <a:gd name="connsiteY144" fmla="*/ 355969 h 838042"/>
                  <a:gd name="connsiteX145" fmla="*/ 827747 w 1037297"/>
                  <a:gd name="connsiteY145" fmla="*/ 357874 h 838042"/>
                  <a:gd name="connsiteX146" fmla="*/ 822032 w 1037297"/>
                  <a:gd name="connsiteY146" fmla="*/ 359779 h 838042"/>
                  <a:gd name="connsiteX147" fmla="*/ 732497 w 1037297"/>
                  <a:gd name="connsiteY147" fmla="*/ 361684 h 838042"/>
                  <a:gd name="connsiteX148" fmla="*/ 719162 w 1037297"/>
                  <a:gd name="connsiteY148" fmla="*/ 365494 h 838042"/>
                  <a:gd name="connsiteX149" fmla="*/ 698207 w 1037297"/>
                  <a:gd name="connsiteY149" fmla="*/ 367399 h 838042"/>
                  <a:gd name="connsiteX150" fmla="*/ 671537 w 1037297"/>
                  <a:gd name="connsiteY150" fmla="*/ 369304 h 838042"/>
                  <a:gd name="connsiteX151" fmla="*/ 671537 w 1037297"/>
                  <a:gd name="connsiteY151" fmla="*/ 369304 h 838042"/>
                  <a:gd name="connsiteX152" fmla="*/ 648677 w 1037297"/>
                  <a:gd name="connsiteY152" fmla="*/ 373114 h 838042"/>
                  <a:gd name="connsiteX153" fmla="*/ 644867 w 1037297"/>
                  <a:gd name="connsiteY153" fmla="*/ 361684 h 838042"/>
                  <a:gd name="connsiteX154" fmla="*/ 642962 w 1037297"/>
                  <a:gd name="connsiteY154" fmla="*/ 355969 h 838042"/>
                  <a:gd name="connsiteX155" fmla="*/ 644867 w 1037297"/>
                  <a:gd name="connsiteY155" fmla="*/ 338824 h 838042"/>
                  <a:gd name="connsiteX156" fmla="*/ 646772 w 1037297"/>
                  <a:gd name="connsiteY156" fmla="*/ 333109 h 838042"/>
                  <a:gd name="connsiteX157" fmla="*/ 663917 w 1037297"/>
                  <a:gd name="connsiteY157" fmla="*/ 323584 h 838042"/>
                  <a:gd name="connsiteX158" fmla="*/ 675347 w 1037297"/>
                  <a:gd name="connsiteY158" fmla="*/ 315964 h 838042"/>
                  <a:gd name="connsiteX159" fmla="*/ 677252 w 1037297"/>
                  <a:gd name="connsiteY159" fmla="*/ 310249 h 838042"/>
                  <a:gd name="connsiteX160" fmla="*/ 682967 w 1037297"/>
                  <a:gd name="connsiteY160" fmla="*/ 308344 h 838042"/>
                  <a:gd name="connsiteX161" fmla="*/ 688682 w 1037297"/>
                  <a:gd name="connsiteY161" fmla="*/ 304534 h 838042"/>
                  <a:gd name="connsiteX162" fmla="*/ 698207 w 1037297"/>
                  <a:gd name="connsiteY162" fmla="*/ 295009 h 838042"/>
                  <a:gd name="connsiteX163" fmla="*/ 707732 w 1037297"/>
                  <a:gd name="connsiteY163" fmla="*/ 283579 h 838042"/>
                  <a:gd name="connsiteX164" fmla="*/ 719162 w 1037297"/>
                  <a:gd name="connsiteY164" fmla="*/ 275959 h 838042"/>
                  <a:gd name="connsiteX165" fmla="*/ 734402 w 1037297"/>
                  <a:gd name="connsiteY165" fmla="*/ 262624 h 838042"/>
                  <a:gd name="connsiteX166" fmla="*/ 743927 w 1037297"/>
                  <a:gd name="connsiteY166" fmla="*/ 251194 h 838042"/>
                  <a:gd name="connsiteX167" fmla="*/ 755357 w 1037297"/>
                  <a:gd name="connsiteY167" fmla="*/ 241669 h 838042"/>
                  <a:gd name="connsiteX168" fmla="*/ 761072 w 1037297"/>
                  <a:gd name="connsiteY168" fmla="*/ 230239 h 838042"/>
                  <a:gd name="connsiteX169" fmla="*/ 762977 w 1037297"/>
                  <a:gd name="connsiteY169" fmla="*/ 224524 h 838042"/>
                  <a:gd name="connsiteX170" fmla="*/ 768692 w 1037297"/>
                  <a:gd name="connsiteY170" fmla="*/ 213094 h 838042"/>
                  <a:gd name="connsiteX171" fmla="*/ 766787 w 1037297"/>
                  <a:gd name="connsiteY171" fmla="*/ 197854 h 838042"/>
                  <a:gd name="connsiteX172" fmla="*/ 761072 w 1037297"/>
                  <a:gd name="connsiteY172" fmla="*/ 195949 h 838042"/>
                  <a:gd name="connsiteX173" fmla="*/ 740117 w 1037297"/>
                  <a:gd name="connsiteY173" fmla="*/ 197854 h 838042"/>
                  <a:gd name="connsiteX174" fmla="*/ 734402 w 1037297"/>
                  <a:gd name="connsiteY174" fmla="*/ 201664 h 838042"/>
                  <a:gd name="connsiteX175" fmla="*/ 722972 w 1037297"/>
                  <a:gd name="connsiteY175" fmla="*/ 205474 h 838042"/>
                  <a:gd name="connsiteX176" fmla="*/ 719162 w 1037297"/>
                  <a:gd name="connsiteY176" fmla="*/ 211189 h 838042"/>
                  <a:gd name="connsiteX177" fmla="*/ 713447 w 1037297"/>
                  <a:gd name="connsiteY177" fmla="*/ 213094 h 838042"/>
                  <a:gd name="connsiteX178" fmla="*/ 707732 w 1037297"/>
                  <a:gd name="connsiteY178" fmla="*/ 216904 h 838042"/>
                  <a:gd name="connsiteX179" fmla="*/ 702017 w 1037297"/>
                  <a:gd name="connsiteY179" fmla="*/ 222619 h 838042"/>
                  <a:gd name="connsiteX180" fmla="*/ 694397 w 1037297"/>
                  <a:gd name="connsiteY180" fmla="*/ 226429 h 838042"/>
                  <a:gd name="connsiteX181" fmla="*/ 652487 w 1037297"/>
                  <a:gd name="connsiteY181" fmla="*/ 255004 h 838042"/>
                  <a:gd name="connsiteX182" fmla="*/ 639152 w 1037297"/>
                  <a:gd name="connsiteY182" fmla="*/ 266434 h 838042"/>
                  <a:gd name="connsiteX183" fmla="*/ 629627 w 1037297"/>
                  <a:gd name="connsiteY183" fmla="*/ 283579 h 838042"/>
                  <a:gd name="connsiteX184" fmla="*/ 604862 w 1037297"/>
                  <a:gd name="connsiteY184" fmla="*/ 289294 h 838042"/>
                  <a:gd name="connsiteX185" fmla="*/ 591527 w 1037297"/>
                  <a:gd name="connsiteY185" fmla="*/ 293104 h 838042"/>
                  <a:gd name="connsiteX186" fmla="*/ 576287 w 1037297"/>
                  <a:gd name="connsiteY186" fmla="*/ 291199 h 838042"/>
                  <a:gd name="connsiteX187" fmla="*/ 564857 w 1037297"/>
                  <a:gd name="connsiteY187" fmla="*/ 287389 h 838042"/>
                  <a:gd name="connsiteX188" fmla="*/ 553427 w 1037297"/>
                  <a:gd name="connsiteY188" fmla="*/ 283579 h 838042"/>
                  <a:gd name="connsiteX189" fmla="*/ 541997 w 1037297"/>
                  <a:gd name="connsiteY189" fmla="*/ 279769 h 838042"/>
                  <a:gd name="connsiteX190" fmla="*/ 536282 w 1037297"/>
                  <a:gd name="connsiteY190" fmla="*/ 277864 h 838042"/>
                  <a:gd name="connsiteX191" fmla="*/ 530567 w 1037297"/>
                  <a:gd name="connsiteY191" fmla="*/ 274054 h 838042"/>
                  <a:gd name="connsiteX192" fmla="*/ 519137 w 1037297"/>
                  <a:gd name="connsiteY192" fmla="*/ 268339 h 838042"/>
                  <a:gd name="connsiteX193" fmla="*/ 511517 w 1037297"/>
                  <a:gd name="connsiteY193" fmla="*/ 256909 h 838042"/>
                  <a:gd name="connsiteX194" fmla="*/ 507707 w 1037297"/>
                  <a:gd name="connsiteY194" fmla="*/ 235954 h 838042"/>
                  <a:gd name="connsiteX195" fmla="*/ 509612 w 1037297"/>
                  <a:gd name="connsiteY195" fmla="*/ 171184 h 838042"/>
                  <a:gd name="connsiteX196" fmla="*/ 508314 w 1037297"/>
                  <a:gd name="connsiteY196" fmla="*/ 73485 h 838042"/>
                  <a:gd name="connsiteX197" fmla="*/ 454116 w 1037297"/>
                  <a:gd name="connsiteY197" fmla="*/ 11248 h 838042"/>
                  <a:gd name="connsiteX198" fmla="*/ 435401 w 1037297"/>
                  <a:gd name="connsiteY198" fmla="*/ 68523 h 838042"/>
                  <a:gd name="connsiteX199" fmla="*/ 427697 w 1037297"/>
                  <a:gd name="connsiteY199" fmla="*/ 137103 h 838042"/>
                  <a:gd name="connsiteX200" fmla="*/ 420077 w 1037297"/>
                  <a:gd name="connsiteY200" fmla="*/ 169279 h 838042"/>
                  <a:gd name="connsiteX201" fmla="*/ 416267 w 1037297"/>
                  <a:gd name="connsiteY201" fmla="*/ 186424 h 838042"/>
                  <a:gd name="connsiteX202" fmla="*/ 420077 w 1037297"/>
                  <a:gd name="connsiteY202" fmla="*/ 207379 h 838042"/>
                  <a:gd name="connsiteX203" fmla="*/ 423887 w 1037297"/>
                  <a:gd name="connsiteY203" fmla="*/ 213094 h 838042"/>
                  <a:gd name="connsiteX204" fmla="*/ 427697 w 1037297"/>
                  <a:gd name="connsiteY204" fmla="*/ 224524 h 838042"/>
                  <a:gd name="connsiteX205" fmla="*/ 425792 w 1037297"/>
                  <a:gd name="connsiteY205" fmla="*/ 251194 h 838042"/>
                  <a:gd name="connsiteX206" fmla="*/ 420077 w 1037297"/>
                  <a:gd name="connsiteY206" fmla="*/ 253099 h 838042"/>
                  <a:gd name="connsiteX207" fmla="*/ 414362 w 1037297"/>
                  <a:gd name="connsiteY207" fmla="*/ 256909 h 838042"/>
                  <a:gd name="connsiteX208" fmla="*/ 423887 w 1037297"/>
                  <a:gd name="connsiteY208" fmla="*/ 253099 h 838042"/>
                  <a:gd name="connsiteX0" fmla="*/ 423887 w 1037297"/>
                  <a:gd name="connsiteY0" fmla="*/ 253099 h 838042"/>
                  <a:gd name="connsiteX1" fmla="*/ 423887 w 1037297"/>
                  <a:gd name="connsiteY1" fmla="*/ 253099 h 838042"/>
                  <a:gd name="connsiteX2" fmla="*/ 397217 w 1037297"/>
                  <a:gd name="connsiteY2" fmla="*/ 262624 h 838042"/>
                  <a:gd name="connsiteX3" fmla="*/ 389597 w 1037297"/>
                  <a:gd name="connsiteY3" fmla="*/ 264529 h 838042"/>
                  <a:gd name="connsiteX4" fmla="*/ 359117 w 1037297"/>
                  <a:gd name="connsiteY4" fmla="*/ 266434 h 838042"/>
                  <a:gd name="connsiteX5" fmla="*/ 353402 w 1037297"/>
                  <a:gd name="connsiteY5" fmla="*/ 270244 h 838042"/>
                  <a:gd name="connsiteX6" fmla="*/ 341972 w 1037297"/>
                  <a:gd name="connsiteY6" fmla="*/ 279769 h 838042"/>
                  <a:gd name="connsiteX7" fmla="*/ 330542 w 1037297"/>
                  <a:gd name="connsiteY7" fmla="*/ 283579 h 838042"/>
                  <a:gd name="connsiteX8" fmla="*/ 315302 w 1037297"/>
                  <a:gd name="connsiteY8" fmla="*/ 289294 h 838042"/>
                  <a:gd name="connsiteX9" fmla="*/ 267677 w 1037297"/>
                  <a:gd name="connsiteY9" fmla="*/ 285484 h 838042"/>
                  <a:gd name="connsiteX10" fmla="*/ 256247 w 1037297"/>
                  <a:gd name="connsiteY10" fmla="*/ 281674 h 838042"/>
                  <a:gd name="connsiteX11" fmla="*/ 244817 w 1037297"/>
                  <a:gd name="connsiteY11" fmla="*/ 277864 h 838042"/>
                  <a:gd name="connsiteX12" fmla="*/ 239102 w 1037297"/>
                  <a:gd name="connsiteY12" fmla="*/ 275959 h 838042"/>
                  <a:gd name="connsiteX13" fmla="*/ 233387 w 1037297"/>
                  <a:gd name="connsiteY13" fmla="*/ 274054 h 838042"/>
                  <a:gd name="connsiteX14" fmla="*/ 221957 w 1037297"/>
                  <a:gd name="connsiteY14" fmla="*/ 272149 h 838042"/>
                  <a:gd name="connsiteX15" fmla="*/ 216242 w 1037297"/>
                  <a:gd name="connsiteY15" fmla="*/ 270244 h 838042"/>
                  <a:gd name="connsiteX16" fmla="*/ 208622 w 1037297"/>
                  <a:gd name="connsiteY16" fmla="*/ 268339 h 838042"/>
                  <a:gd name="connsiteX17" fmla="*/ 197192 w 1037297"/>
                  <a:gd name="connsiteY17" fmla="*/ 264529 h 838042"/>
                  <a:gd name="connsiteX18" fmla="*/ 191477 w 1037297"/>
                  <a:gd name="connsiteY18" fmla="*/ 262624 h 838042"/>
                  <a:gd name="connsiteX19" fmla="*/ 183857 w 1037297"/>
                  <a:gd name="connsiteY19" fmla="*/ 260719 h 838042"/>
                  <a:gd name="connsiteX20" fmla="*/ 172427 w 1037297"/>
                  <a:gd name="connsiteY20" fmla="*/ 255004 h 838042"/>
                  <a:gd name="connsiteX21" fmla="*/ 166712 w 1037297"/>
                  <a:gd name="connsiteY21" fmla="*/ 251194 h 838042"/>
                  <a:gd name="connsiteX22" fmla="*/ 159092 w 1037297"/>
                  <a:gd name="connsiteY22" fmla="*/ 239764 h 838042"/>
                  <a:gd name="connsiteX23" fmla="*/ 147662 w 1037297"/>
                  <a:gd name="connsiteY23" fmla="*/ 235954 h 838042"/>
                  <a:gd name="connsiteX24" fmla="*/ 141947 w 1037297"/>
                  <a:gd name="connsiteY24" fmla="*/ 232144 h 838042"/>
                  <a:gd name="connsiteX25" fmla="*/ 136232 w 1037297"/>
                  <a:gd name="connsiteY25" fmla="*/ 230239 h 838042"/>
                  <a:gd name="connsiteX26" fmla="*/ 119087 w 1037297"/>
                  <a:gd name="connsiteY26" fmla="*/ 226429 h 838042"/>
                  <a:gd name="connsiteX27" fmla="*/ 113372 w 1037297"/>
                  <a:gd name="connsiteY27" fmla="*/ 220714 h 838042"/>
                  <a:gd name="connsiteX28" fmla="*/ 103847 w 1037297"/>
                  <a:gd name="connsiteY28" fmla="*/ 203569 h 838042"/>
                  <a:gd name="connsiteX29" fmla="*/ 86702 w 1037297"/>
                  <a:gd name="connsiteY29" fmla="*/ 195949 h 838042"/>
                  <a:gd name="connsiteX30" fmla="*/ 80987 w 1037297"/>
                  <a:gd name="connsiteY30" fmla="*/ 194044 h 838042"/>
                  <a:gd name="connsiteX31" fmla="*/ 61937 w 1037297"/>
                  <a:gd name="connsiteY31" fmla="*/ 197854 h 838042"/>
                  <a:gd name="connsiteX32" fmla="*/ 56222 w 1037297"/>
                  <a:gd name="connsiteY32" fmla="*/ 201664 h 838042"/>
                  <a:gd name="connsiteX33" fmla="*/ 52412 w 1037297"/>
                  <a:gd name="connsiteY33" fmla="*/ 207379 h 838042"/>
                  <a:gd name="connsiteX34" fmla="*/ 48602 w 1037297"/>
                  <a:gd name="connsiteY34" fmla="*/ 218809 h 838042"/>
                  <a:gd name="connsiteX35" fmla="*/ 52412 w 1037297"/>
                  <a:gd name="connsiteY35" fmla="*/ 256909 h 838042"/>
                  <a:gd name="connsiteX36" fmla="*/ 56222 w 1037297"/>
                  <a:gd name="connsiteY36" fmla="*/ 262624 h 838042"/>
                  <a:gd name="connsiteX37" fmla="*/ 61937 w 1037297"/>
                  <a:gd name="connsiteY37" fmla="*/ 266434 h 838042"/>
                  <a:gd name="connsiteX38" fmla="*/ 65747 w 1037297"/>
                  <a:gd name="connsiteY38" fmla="*/ 272149 h 838042"/>
                  <a:gd name="connsiteX39" fmla="*/ 82892 w 1037297"/>
                  <a:gd name="connsiteY39" fmla="*/ 281674 h 838042"/>
                  <a:gd name="connsiteX40" fmla="*/ 105752 w 1037297"/>
                  <a:gd name="connsiteY40" fmla="*/ 283579 h 838042"/>
                  <a:gd name="connsiteX41" fmla="*/ 126707 w 1037297"/>
                  <a:gd name="connsiteY41" fmla="*/ 289294 h 838042"/>
                  <a:gd name="connsiteX42" fmla="*/ 132422 w 1037297"/>
                  <a:gd name="connsiteY42" fmla="*/ 291199 h 838042"/>
                  <a:gd name="connsiteX43" fmla="*/ 138137 w 1037297"/>
                  <a:gd name="connsiteY43" fmla="*/ 296914 h 838042"/>
                  <a:gd name="connsiteX44" fmla="*/ 145757 w 1037297"/>
                  <a:gd name="connsiteY44" fmla="*/ 298819 h 838042"/>
                  <a:gd name="connsiteX45" fmla="*/ 168617 w 1037297"/>
                  <a:gd name="connsiteY45" fmla="*/ 302629 h 838042"/>
                  <a:gd name="connsiteX46" fmla="*/ 193382 w 1037297"/>
                  <a:gd name="connsiteY46" fmla="*/ 308344 h 838042"/>
                  <a:gd name="connsiteX47" fmla="*/ 210527 w 1037297"/>
                  <a:gd name="connsiteY47" fmla="*/ 314059 h 838042"/>
                  <a:gd name="connsiteX48" fmla="*/ 216242 w 1037297"/>
                  <a:gd name="connsiteY48" fmla="*/ 315964 h 838042"/>
                  <a:gd name="connsiteX49" fmla="*/ 231482 w 1037297"/>
                  <a:gd name="connsiteY49" fmla="*/ 319774 h 838042"/>
                  <a:gd name="connsiteX50" fmla="*/ 250532 w 1037297"/>
                  <a:gd name="connsiteY50" fmla="*/ 325489 h 838042"/>
                  <a:gd name="connsiteX51" fmla="*/ 256247 w 1037297"/>
                  <a:gd name="connsiteY51" fmla="*/ 329299 h 838042"/>
                  <a:gd name="connsiteX52" fmla="*/ 269582 w 1037297"/>
                  <a:gd name="connsiteY52" fmla="*/ 344539 h 838042"/>
                  <a:gd name="connsiteX53" fmla="*/ 275297 w 1037297"/>
                  <a:gd name="connsiteY53" fmla="*/ 363589 h 838042"/>
                  <a:gd name="connsiteX54" fmla="*/ 277202 w 1037297"/>
                  <a:gd name="connsiteY54" fmla="*/ 369304 h 838042"/>
                  <a:gd name="connsiteX55" fmla="*/ 279107 w 1037297"/>
                  <a:gd name="connsiteY55" fmla="*/ 375019 h 838042"/>
                  <a:gd name="connsiteX56" fmla="*/ 281012 w 1037297"/>
                  <a:gd name="connsiteY56" fmla="*/ 399784 h 838042"/>
                  <a:gd name="connsiteX57" fmla="*/ 282917 w 1037297"/>
                  <a:gd name="connsiteY57" fmla="*/ 405499 h 838042"/>
                  <a:gd name="connsiteX58" fmla="*/ 281012 w 1037297"/>
                  <a:gd name="connsiteY58" fmla="*/ 424549 h 838042"/>
                  <a:gd name="connsiteX59" fmla="*/ 279107 w 1037297"/>
                  <a:gd name="connsiteY59" fmla="*/ 434074 h 838042"/>
                  <a:gd name="connsiteX60" fmla="*/ 265772 w 1037297"/>
                  <a:gd name="connsiteY60" fmla="*/ 447409 h 838042"/>
                  <a:gd name="connsiteX61" fmla="*/ 254342 w 1037297"/>
                  <a:gd name="connsiteY61" fmla="*/ 455029 h 838042"/>
                  <a:gd name="connsiteX62" fmla="*/ 242912 w 1037297"/>
                  <a:gd name="connsiteY62" fmla="*/ 458839 h 838042"/>
                  <a:gd name="connsiteX63" fmla="*/ 128612 w 1037297"/>
                  <a:gd name="connsiteY63" fmla="*/ 458839 h 838042"/>
                  <a:gd name="connsiteX64" fmla="*/ 122897 w 1037297"/>
                  <a:gd name="connsiteY64" fmla="*/ 460744 h 838042"/>
                  <a:gd name="connsiteX65" fmla="*/ 107657 w 1037297"/>
                  <a:gd name="connsiteY65" fmla="*/ 462649 h 838042"/>
                  <a:gd name="connsiteX66" fmla="*/ 90512 w 1037297"/>
                  <a:gd name="connsiteY66" fmla="*/ 468364 h 838042"/>
                  <a:gd name="connsiteX67" fmla="*/ 84797 w 1037297"/>
                  <a:gd name="connsiteY67" fmla="*/ 470269 h 838042"/>
                  <a:gd name="connsiteX68" fmla="*/ 79082 w 1037297"/>
                  <a:gd name="connsiteY68" fmla="*/ 474079 h 838042"/>
                  <a:gd name="connsiteX69" fmla="*/ 67652 w 1037297"/>
                  <a:gd name="connsiteY69" fmla="*/ 475984 h 838042"/>
                  <a:gd name="connsiteX70" fmla="*/ 29552 w 1037297"/>
                  <a:gd name="connsiteY70" fmla="*/ 477889 h 838042"/>
                  <a:gd name="connsiteX71" fmla="*/ 18122 w 1037297"/>
                  <a:gd name="connsiteY71" fmla="*/ 483604 h 838042"/>
                  <a:gd name="connsiteX72" fmla="*/ 8597 w 1037297"/>
                  <a:gd name="connsiteY72" fmla="*/ 493129 h 838042"/>
                  <a:gd name="connsiteX73" fmla="*/ 6692 w 1037297"/>
                  <a:gd name="connsiteY73" fmla="*/ 498844 h 838042"/>
                  <a:gd name="connsiteX74" fmla="*/ 2882 w 1037297"/>
                  <a:gd name="connsiteY74" fmla="*/ 504559 h 838042"/>
                  <a:gd name="connsiteX75" fmla="*/ 14312 w 1037297"/>
                  <a:gd name="connsiteY75" fmla="*/ 540754 h 838042"/>
                  <a:gd name="connsiteX76" fmla="*/ 147662 w 1037297"/>
                  <a:gd name="connsiteY76" fmla="*/ 540754 h 838042"/>
                  <a:gd name="connsiteX77" fmla="*/ 155282 w 1037297"/>
                  <a:gd name="connsiteY77" fmla="*/ 538849 h 838042"/>
                  <a:gd name="connsiteX78" fmla="*/ 305777 w 1037297"/>
                  <a:gd name="connsiteY78" fmla="*/ 533134 h 838042"/>
                  <a:gd name="connsiteX79" fmla="*/ 321017 w 1037297"/>
                  <a:gd name="connsiteY79" fmla="*/ 540754 h 838042"/>
                  <a:gd name="connsiteX80" fmla="*/ 332447 w 1037297"/>
                  <a:gd name="connsiteY80" fmla="*/ 546469 h 838042"/>
                  <a:gd name="connsiteX81" fmla="*/ 336257 w 1037297"/>
                  <a:gd name="connsiteY81" fmla="*/ 552184 h 838042"/>
                  <a:gd name="connsiteX82" fmla="*/ 341972 w 1037297"/>
                  <a:gd name="connsiteY82" fmla="*/ 554089 h 838042"/>
                  <a:gd name="connsiteX83" fmla="*/ 353402 w 1037297"/>
                  <a:gd name="connsiteY83" fmla="*/ 561709 h 838042"/>
                  <a:gd name="connsiteX84" fmla="*/ 359117 w 1037297"/>
                  <a:gd name="connsiteY84" fmla="*/ 565519 h 838042"/>
                  <a:gd name="connsiteX85" fmla="*/ 362927 w 1037297"/>
                  <a:gd name="connsiteY85" fmla="*/ 571234 h 838042"/>
                  <a:gd name="connsiteX86" fmla="*/ 368642 w 1037297"/>
                  <a:gd name="connsiteY86" fmla="*/ 582664 h 838042"/>
                  <a:gd name="connsiteX87" fmla="*/ 364832 w 1037297"/>
                  <a:gd name="connsiteY87" fmla="*/ 609334 h 838042"/>
                  <a:gd name="connsiteX88" fmla="*/ 361022 w 1037297"/>
                  <a:gd name="connsiteY88" fmla="*/ 615049 h 838042"/>
                  <a:gd name="connsiteX89" fmla="*/ 359117 w 1037297"/>
                  <a:gd name="connsiteY89" fmla="*/ 620764 h 838042"/>
                  <a:gd name="connsiteX90" fmla="*/ 355307 w 1037297"/>
                  <a:gd name="connsiteY90" fmla="*/ 626479 h 838042"/>
                  <a:gd name="connsiteX91" fmla="*/ 353402 w 1037297"/>
                  <a:gd name="connsiteY91" fmla="*/ 632194 h 838042"/>
                  <a:gd name="connsiteX92" fmla="*/ 349592 w 1037297"/>
                  <a:gd name="connsiteY92" fmla="*/ 637909 h 838042"/>
                  <a:gd name="connsiteX93" fmla="*/ 332447 w 1037297"/>
                  <a:gd name="connsiteY93" fmla="*/ 704584 h 838042"/>
                  <a:gd name="connsiteX94" fmla="*/ 330542 w 1037297"/>
                  <a:gd name="connsiteY94" fmla="*/ 756019 h 838042"/>
                  <a:gd name="connsiteX95" fmla="*/ 332447 w 1037297"/>
                  <a:gd name="connsiteY95" fmla="*/ 780784 h 838042"/>
                  <a:gd name="connsiteX96" fmla="*/ 334352 w 1037297"/>
                  <a:gd name="connsiteY96" fmla="*/ 786499 h 838042"/>
                  <a:gd name="connsiteX97" fmla="*/ 338162 w 1037297"/>
                  <a:gd name="connsiteY97" fmla="*/ 790309 h 838042"/>
                  <a:gd name="connsiteX98" fmla="*/ 366737 w 1037297"/>
                  <a:gd name="connsiteY98" fmla="*/ 836029 h 838042"/>
                  <a:gd name="connsiteX99" fmla="*/ 389597 w 1037297"/>
                  <a:gd name="connsiteY99" fmla="*/ 837934 h 838042"/>
                  <a:gd name="connsiteX100" fmla="*/ 397407 w 1037297"/>
                  <a:gd name="connsiteY100" fmla="*/ 833530 h 838042"/>
                  <a:gd name="connsiteX101" fmla="*/ 402932 w 1037297"/>
                  <a:gd name="connsiteY101" fmla="*/ 784594 h 838042"/>
                  <a:gd name="connsiteX102" fmla="*/ 406742 w 1037297"/>
                  <a:gd name="connsiteY102" fmla="*/ 727444 h 838042"/>
                  <a:gd name="connsiteX103" fmla="*/ 423887 w 1037297"/>
                  <a:gd name="connsiteY103" fmla="*/ 672199 h 838042"/>
                  <a:gd name="connsiteX104" fmla="*/ 429602 w 1037297"/>
                  <a:gd name="connsiteY104" fmla="*/ 658864 h 838042"/>
                  <a:gd name="connsiteX105" fmla="*/ 444084 w 1037297"/>
                  <a:gd name="connsiteY105" fmla="*/ 626947 h 838042"/>
                  <a:gd name="connsiteX106" fmla="*/ 464289 w 1037297"/>
                  <a:gd name="connsiteY106" fmla="*/ 600072 h 838042"/>
                  <a:gd name="connsiteX107" fmla="*/ 523510 w 1037297"/>
                  <a:gd name="connsiteY107" fmla="*/ 565123 h 838042"/>
                  <a:gd name="connsiteX108" fmla="*/ 627636 w 1037297"/>
                  <a:gd name="connsiteY108" fmla="*/ 556959 h 838042"/>
                  <a:gd name="connsiteX109" fmla="*/ 715924 w 1037297"/>
                  <a:gd name="connsiteY109" fmla="*/ 609158 h 838042"/>
                  <a:gd name="connsiteX110" fmla="*/ 780122 w 1037297"/>
                  <a:gd name="connsiteY110" fmla="*/ 656959 h 838042"/>
                  <a:gd name="connsiteX111" fmla="*/ 791552 w 1037297"/>
                  <a:gd name="connsiteY111" fmla="*/ 651244 h 838042"/>
                  <a:gd name="connsiteX112" fmla="*/ 804887 w 1037297"/>
                  <a:gd name="connsiteY112" fmla="*/ 632194 h 838042"/>
                  <a:gd name="connsiteX113" fmla="*/ 801077 w 1037297"/>
                  <a:gd name="connsiteY113" fmla="*/ 601714 h 838042"/>
                  <a:gd name="connsiteX114" fmla="*/ 785837 w 1037297"/>
                  <a:gd name="connsiteY114" fmla="*/ 576949 h 838042"/>
                  <a:gd name="connsiteX115" fmla="*/ 650582 w 1037297"/>
                  <a:gd name="connsiteY115" fmla="*/ 479794 h 838042"/>
                  <a:gd name="connsiteX116" fmla="*/ 646772 w 1037297"/>
                  <a:gd name="connsiteY116" fmla="*/ 462649 h 838042"/>
                  <a:gd name="connsiteX117" fmla="*/ 648677 w 1037297"/>
                  <a:gd name="connsiteY117" fmla="*/ 455029 h 838042"/>
                  <a:gd name="connsiteX118" fmla="*/ 652487 w 1037297"/>
                  <a:gd name="connsiteY118" fmla="*/ 437884 h 838042"/>
                  <a:gd name="connsiteX119" fmla="*/ 656297 w 1037297"/>
                  <a:gd name="connsiteY119" fmla="*/ 432169 h 838042"/>
                  <a:gd name="connsiteX120" fmla="*/ 658202 w 1037297"/>
                  <a:gd name="connsiteY120" fmla="*/ 426454 h 838042"/>
                  <a:gd name="connsiteX121" fmla="*/ 663917 w 1037297"/>
                  <a:gd name="connsiteY121" fmla="*/ 424549 h 838042"/>
                  <a:gd name="connsiteX122" fmla="*/ 673442 w 1037297"/>
                  <a:gd name="connsiteY122" fmla="*/ 413119 h 838042"/>
                  <a:gd name="connsiteX123" fmla="*/ 726782 w 1037297"/>
                  <a:gd name="connsiteY123" fmla="*/ 405499 h 838042"/>
                  <a:gd name="connsiteX124" fmla="*/ 844892 w 1037297"/>
                  <a:gd name="connsiteY124" fmla="*/ 407404 h 838042"/>
                  <a:gd name="connsiteX125" fmla="*/ 873467 w 1037297"/>
                  <a:gd name="connsiteY125" fmla="*/ 409309 h 838042"/>
                  <a:gd name="connsiteX126" fmla="*/ 902042 w 1037297"/>
                  <a:gd name="connsiteY126" fmla="*/ 415024 h 838042"/>
                  <a:gd name="connsiteX127" fmla="*/ 924902 w 1037297"/>
                  <a:gd name="connsiteY127" fmla="*/ 418834 h 838042"/>
                  <a:gd name="connsiteX128" fmla="*/ 953477 w 1037297"/>
                  <a:gd name="connsiteY128" fmla="*/ 424549 h 838042"/>
                  <a:gd name="connsiteX129" fmla="*/ 959192 w 1037297"/>
                  <a:gd name="connsiteY129" fmla="*/ 424549 h 838042"/>
                  <a:gd name="connsiteX130" fmla="*/ 1004912 w 1037297"/>
                  <a:gd name="connsiteY130" fmla="*/ 422644 h 838042"/>
                  <a:gd name="connsiteX131" fmla="*/ 1033487 w 1037297"/>
                  <a:gd name="connsiteY131" fmla="*/ 415024 h 838042"/>
                  <a:gd name="connsiteX132" fmla="*/ 1037297 w 1037297"/>
                  <a:gd name="connsiteY132" fmla="*/ 409309 h 838042"/>
                  <a:gd name="connsiteX133" fmla="*/ 1035392 w 1037297"/>
                  <a:gd name="connsiteY133" fmla="*/ 390259 h 838042"/>
                  <a:gd name="connsiteX134" fmla="*/ 1029677 w 1037297"/>
                  <a:gd name="connsiteY134" fmla="*/ 386449 h 838042"/>
                  <a:gd name="connsiteX135" fmla="*/ 1014437 w 1037297"/>
                  <a:gd name="connsiteY135" fmla="*/ 384544 h 838042"/>
                  <a:gd name="connsiteX136" fmla="*/ 1008722 w 1037297"/>
                  <a:gd name="connsiteY136" fmla="*/ 382639 h 838042"/>
                  <a:gd name="connsiteX137" fmla="*/ 1001102 w 1037297"/>
                  <a:gd name="connsiteY137" fmla="*/ 380734 h 838042"/>
                  <a:gd name="connsiteX138" fmla="*/ 989672 w 1037297"/>
                  <a:gd name="connsiteY138" fmla="*/ 373114 h 838042"/>
                  <a:gd name="connsiteX139" fmla="*/ 978242 w 1037297"/>
                  <a:gd name="connsiteY139" fmla="*/ 369304 h 838042"/>
                  <a:gd name="connsiteX140" fmla="*/ 972527 w 1037297"/>
                  <a:gd name="connsiteY140" fmla="*/ 367399 h 838042"/>
                  <a:gd name="connsiteX141" fmla="*/ 964907 w 1037297"/>
                  <a:gd name="connsiteY141" fmla="*/ 365494 h 838042"/>
                  <a:gd name="connsiteX142" fmla="*/ 959192 w 1037297"/>
                  <a:gd name="connsiteY142" fmla="*/ 363589 h 838042"/>
                  <a:gd name="connsiteX143" fmla="*/ 938237 w 1037297"/>
                  <a:gd name="connsiteY143" fmla="*/ 357874 h 838042"/>
                  <a:gd name="connsiteX144" fmla="*/ 932522 w 1037297"/>
                  <a:gd name="connsiteY144" fmla="*/ 355969 h 838042"/>
                  <a:gd name="connsiteX145" fmla="*/ 827747 w 1037297"/>
                  <a:gd name="connsiteY145" fmla="*/ 357874 h 838042"/>
                  <a:gd name="connsiteX146" fmla="*/ 822032 w 1037297"/>
                  <a:gd name="connsiteY146" fmla="*/ 359779 h 838042"/>
                  <a:gd name="connsiteX147" fmla="*/ 732497 w 1037297"/>
                  <a:gd name="connsiteY147" fmla="*/ 361684 h 838042"/>
                  <a:gd name="connsiteX148" fmla="*/ 719162 w 1037297"/>
                  <a:gd name="connsiteY148" fmla="*/ 365494 h 838042"/>
                  <a:gd name="connsiteX149" fmla="*/ 698207 w 1037297"/>
                  <a:gd name="connsiteY149" fmla="*/ 367399 h 838042"/>
                  <a:gd name="connsiteX150" fmla="*/ 671537 w 1037297"/>
                  <a:gd name="connsiteY150" fmla="*/ 369304 h 838042"/>
                  <a:gd name="connsiteX151" fmla="*/ 671537 w 1037297"/>
                  <a:gd name="connsiteY151" fmla="*/ 369304 h 838042"/>
                  <a:gd name="connsiteX152" fmla="*/ 648677 w 1037297"/>
                  <a:gd name="connsiteY152" fmla="*/ 373114 h 838042"/>
                  <a:gd name="connsiteX153" fmla="*/ 644867 w 1037297"/>
                  <a:gd name="connsiteY153" fmla="*/ 361684 h 838042"/>
                  <a:gd name="connsiteX154" fmla="*/ 642962 w 1037297"/>
                  <a:gd name="connsiteY154" fmla="*/ 355969 h 838042"/>
                  <a:gd name="connsiteX155" fmla="*/ 644867 w 1037297"/>
                  <a:gd name="connsiteY155" fmla="*/ 338824 h 838042"/>
                  <a:gd name="connsiteX156" fmla="*/ 646772 w 1037297"/>
                  <a:gd name="connsiteY156" fmla="*/ 333109 h 838042"/>
                  <a:gd name="connsiteX157" fmla="*/ 663917 w 1037297"/>
                  <a:gd name="connsiteY157" fmla="*/ 323584 h 838042"/>
                  <a:gd name="connsiteX158" fmla="*/ 675347 w 1037297"/>
                  <a:gd name="connsiteY158" fmla="*/ 315964 h 838042"/>
                  <a:gd name="connsiteX159" fmla="*/ 677252 w 1037297"/>
                  <a:gd name="connsiteY159" fmla="*/ 310249 h 838042"/>
                  <a:gd name="connsiteX160" fmla="*/ 682967 w 1037297"/>
                  <a:gd name="connsiteY160" fmla="*/ 308344 h 838042"/>
                  <a:gd name="connsiteX161" fmla="*/ 688682 w 1037297"/>
                  <a:gd name="connsiteY161" fmla="*/ 304534 h 838042"/>
                  <a:gd name="connsiteX162" fmla="*/ 698207 w 1037297"/>
                  <a:gd name="connsiteY162" fmla="*/ 295009 h 838042"/>
                  <a:gd name="connsiteX163" fmla="*/ 707732 w 1037297"/>
                  <a:gd name="connsiteY163" fmla="*/ 283579 h 838042"/>
                  <a:gd name="connsiteX164" fmla="*/ 719162 w 1037297"/>
                  <a:gd name="connsiteY164" fmla="*/ 275959 h 838042"/>
                  <a:gd name="connsiteX165" fmla="*/ 734402 w 1037297"/>
                  <a:gd name="connsiteY165" fmla="*/ 262624 h 838042"/>
                  <a:gd name="connsiteX166" fmla="*/ 743927 w 1037297"/>
                  <a:gd name="connsiteY166" fmla="*/ 251194 h 838042"/>
                  <a:gd name="connsiteX167" fmla="*/ 755357 w 1037297"/>
                  <a:gd name="connsiteY167" fmla="*/ 241669 h 838042"/>
                  <a:gd name="connsiteX168" fmla="*/ 761072 w 1037297"/>
                  <a:gd name="connsiteY168" fmla="*/ 230239 h 838042"/>
                  <a:gd name="connsiteX169" fmla="*/ 762977 w 1037297"/>
                  <a:gd name="connsiteY169" fmla="*/ 224524 h 838042"/>
                  <a:gd name="connsiteX170" fmla="*/ 768692 w 1037297"/>
                  <a:gd name="connsiteY170" fmla="*/ 213094 h 838042"/>
                  <a:gd name="connsiteX171" fmla="*/ 766787 w 1037297"/>
                  <a:gd name="connsiteY171" fmla="*/ 197854 h 838042"/>
                  <a:gd name="connsiteX172" fmla="*/ 761072 w 1037297"/>
                  <a:gd name="connsiteY172" fmla="*/ 195949 h 838042"/>
                  <a:gd name="connsiteX173" fmla="*/ 740117 w 1037297"/>
                  <a:gd name="connsiteY173" fmla="*/ 197854 h 838042"/>
                  <a:gd name="connsiteX174" fmla="*/ 734402 w 1037297"/>
                  <a:gd name="connsiteY174" fmla="*/ 201664 h 838042"/>
                  <a:gd name="connsiteX175" fmla="*/ 722972 w 1037297"/>
                  <a:gd name="connsiteY175" fmla="*/ 205474 h 838042"/>
                  <a:gd name="connsiteX176" fmla="*/ 719162 w 1037297"/>
                  <a:gd name="connsiteY176" fmla="*/ 211189 h 838042"/>
                  <a:gd name="connsiteX177" fmla="*/ 713447 w 1037297"/>
                  <a:gd name="connsiteY177" fmla="*/ 213094 h 838042"/>
                  <a:gd name="connsiteX178" fmla="*/ 707732 w 1037297"/>
                  <a:gd name="connsiteY178" fmla="*/ 216904 h 838042"/>
                  <a:gd name="connsiteX179" fmla="*/ 702017 w 1037297"/>
                  <a:gd name="connsiteY179" fmla="*/ 222619 h 838042"/>
                  <a:gd name="connsiteX180" fmla="*/ 694397 w 1037297"/>
                  <a:gd name="connsiteY180" fmla="*/ 226429 h 838042"/>
                  <a:gd name="connsiteX181" fmla="*/ 652487 w 1037297"/>
                  <a:gd name="connsiteY181" fmla="*/ 255004 h 838042"/>
                  <a:gd name="connsiteX182" fmla="*/ 639152 w 1037297"/>
                  <a:gd name="connsiteY182" fmla="*/ 266434 h 838042"/>
                  <a:gd name="connsiteX183" fmla="*/ 629627 w 1037297"/>
                  <a:gd name="connsiteY183" fmla="*/ 283579 h 838042"/>
                  <a:gd name="connsiteX184" fmla="*/ 604862 w 1037297"/>
                  <a:gd name="connsiteY184" fmla="*/ 289294 h 838042"/>
                  <a:gd name="connsiteX185" fmla="*/ 591527 w 1037297"/>
                  <a:gd name="connsiteY185" fmla="*/ 293104 h 838042"/>
                  <a:gd name="connsiteX186" fmla="*/ 576287 w 1037297"/>
                  <a:gd name="connsiteY186" fmla="*/ 291199 h 838042"/>
                  <a:gd name="connsiteX187" fmla="*/ 564857 w 1037297"/>
                  <a:gd name="connsiteY187" fmla="*/ 287389 h 838042"/>
                  <a:gd name="connsiteX188" fmla="*/ 553427 w 1037297"/>
                  <a:gd name="connsiteY188" fmla="*/ 283579 h 838042"/>
                  <a:gd name="connsiteX189" fmla="*/ 541997 w 1037297"/>
                  <a:gd name="connsiteY189" fmla="*/ 279769 h 838042"/>
                  <a:gd name="connsiteX190" fmla="*/ 536282 w 1037297"/>
                  <a:gd name="connsiteY190" fmla="*/ 277864 h 838042"/>
                  <a:gd name="connsiteX191" fmla="*/ 530567 w 1037297"/>
                  <a:gd name="connsiteY191" fmla="*/ 274054 h 838042"/>
                  <a:gd name="connsiteX192" fmla="*/ 519137 w 1037297"/>
                  <a:gd name="connsiteY192" fmla="*/ 268339 h 838042"/>
                  <a:gd name="connsiteX193" fmla="*/ 511517 w 1037297"/>
                  <a:gd name="connsiteY193" fmla="*/ 256909 h 838042"/>
                  <a:gd name="connsiteX194" fmla="*/ 507707 w 1037297"/>
                  <a:gd name="connsiteY194" fmla="*/ 235954 h 838042"/>
                  <a:gd name="connsiteX195" fmla="*/ 509612 w 1037297"/>
                  <a:gd name="connsiteY195" fmla="*/ 171184 h 838042"/>
                  <a:gd name="connsiteX196" fmla="*/ 508314 w 1037297"/>
                  <a:gd name="connsiteY196" fmla="*/ 73485 h 838042"/>
                  <a:gd name="connsiteX197" fmla="*/ 454116 w 1037297"/>
                  <a:gd name="connsiteY197" fmla="*/ 11248 h 838042"/>
                  <a:gd name="connsiteX198" fmla="*/ 435401 w 1037297"/>
                  <a:gd name="connsiteY198" fmla="*/ 68523 h 838042"/>
                  <a:gd name="connsiteX199" fmla="*/ 427697 w 1037297"/>
                  <a:gd name="connsiteY199" fmla="*/ 137103 h 838042"/>
                  <a:gd name="connsiteX200" fmla="*/ 420077 w 1037297"/>
                  <a:gd name="connsiteY200" fmla="*/ 169279 h 838042"/>
                  <a:gd name="connsiteX201" fmla="*/ 416267 w 1037297"/>
                  <a:gd name="connsiteY201" fmla="*/ 186424 h 838042"/>
                  <a:gd name="connsiteX202" fmla="*/ 420077 w 1037297"/>
                  <a:gd name="connsiteY202" fmla="*/ 207379 h 838042"/>
                  <a:gd name="connsiteX203" fmla="*/ 423887 w 1037297"/>
                  <a:gd name="connsiteY203" fmla="*/ 213094 h 838042"/>
                  <a:gd name="connsiteX204" fmla="*/ 427697 w 1037297"/>
                  <a:gd name="connsiteY204" fmla="*/ 224524 h 838042"/>
                  <a:gd name="connsiteX205" fmla="*/ 425792 w 1037297"/>
                  <a:gd name="connsiteY205" fmla="*/ 251194 h 838042"/>
                  <a:gd name="connsiteX206" fmla="*/ 420077 w 1037297"/>
                  <a:gd name="connsiteY206" fmla="*/ 253099 h 838042"/>
                  <a:gd name="connsiteX207" fmla="*/ 414362 w 1037297"/>
                  <a:gd name="connsiteY207" fmla="*/ 256909 h 838042"/>
                  <a:gd name="connsiteX208" fmla="*/ 423887 w 1037297"/>
                  <a:gd name="connsiteY208" fmla="*/ 253099 h 838042"/>
                  <a:gd name="connsiteX0" fmla="*/ 423887 w 1037297"/>
                  <a:gd name="connsiteY0" fmla="*/ 253099 h 838042"/>
                  <a:gd name="connsiteX1" fmla="*/ 423887 w 1037297"/>
                  <a:gd name="connsiteY1" fmla="*/ 253099 h 838042"/>
                  <a:gd name="connsiteX2" fmla="*/ 397217 w 1037297"/>
                  <a:gd name="connsiteY2" fmla="*/ 262624 h 838042"/>
                  <a:gd name="connsiteX3" fmla="*/ 389597 w 1037297"/>
                  <a:gd name="connsiteY3" fmla="*/ 264529 h 838042"/>
                  <a:gd name="connsiteX4" fmla="*/ 359117 w 1037297"/>
                  <a:gd name="connsiteY4" fmla="*/ 266434 h 838042"/>
                  <a:gd name="connsiteX5" fmla="*/ 353402 w 1037297"/>
                  <a:gd name="connsiteY5" fmla="*/ 270244 h 838042"/>
                  <a:gd name="connsiteX6" fmla="*/ 341972 w 1037297"/>
                  <a:gd name="connsiteY6" fmla="*/ 279769 h 838042"/>
                  <a:gd name="connsiteX7" fmla="*/ 330542 w 1037297"/>
                  <a:gd name="connsiteY7" fmla="*/ 283579 h 838042"/>
                  <a:gd name="connsiteX8" fmla="*/ 315302 w 1037297"/>
                  <a:gd name="connsiteY8" fmla="*/ 289294 h 838042"/>
                  <a:gd name="connsiteX9" fmla="*/ 267677 w 1037297"/>
                  <a:gd name="connsiteY9" fmla="*/ 285484 h 838042"/>
                  <a:gd name="connsiteX10" fmla="*/ 256247 w 1037297"/>
                  <a:gd name="connsiteY10" fmla="*/ 281674 h 838042"/>
                  <a:gd name="connsiteX11" fmla="*/ 244817 w 1037297"/>
                  <a:gd name="connsiteY11" fmla="*/ 277864 h 838042"/>
                  <a:gd name="connsiteX12" fmla="*/ 239102 w 1037297"/>
                  <a:gd name="connsiteY12" fmla="*/ 275959 h 838042"/>
                  <a:gd name="connsiteX13" fmla="*/ 233387 w 1037297"/>
                  <a:gd name="connsiteY13" fmla="*/ 274054 h 838042"/>
                  <a:gd name="connsiteX14" fmla="*/ 221957 w 1037297"/>
                  <a:gd name="connsiteY14" fmla="*/ 272149 h 838042"/>
                  <a:gd name="connsiteX15" fmla="*/ 216242 w 1037297"/>
                  <a:gd name="connsiteY15" fmla="*/ 270244 h 838042"/>
                  <a:gd name="connsiteX16" fmla="*/ 208622 w 1037297"/>
                  <a:gd name="connsiteY16" fmla="*/ 268339 h 838042"/>
                  <a:gd name="connsiteX17" fmla="*/ 197192 w 1037297"/>
                  <a:gd name="connsiteY17" fmla="*/ 264529 h 838042"/>
                  <a:gd name="connsiteX18" fmla="*/ 191477 w 1037297"/>
                  <a:gd name="connsiteY18" fmla="*/ 262624 h 838042"/>
                  <a:gd name="connsiteX19" fmla="*/ 183857 w 1037297"/>
                  <a:gd name="connsiteY19" fmla="*/ 260719 h 838042"/>
                  <a:gd name="connsiteX20" fmla="*/ 172427 w 1037297"/>
                  <a:gd name="connsiteY20" fmla="*/ 255004 h 838042"/>
                  <a:gd name="connsiteX21" fmla="*/ 166712 w 1037297"/>
                  <a:gd name="connsiteY21" fmla="*/ 251194 h 838042"/>
                  <a:gd name="connsiteX22" fmla="*/ 159092 w 1037297"/>
                  <a:gd name="connsiteY22" fmla="*/ 239764 h 838042"/>
                  <a:gd name="connsiteX23" fmla="*/ 147662 w 1037297"/>
                  <a:gd name="connsiteY23" fmla="*/ 235954 h 838042"/>
                  <a:gd name="connsiteX24" fmla="*/ 141947 w 1037297"/>
                  <a:gd name="connsiteY24" fmla="*/ 232144 h 838042"/>
                  <a:gd name="connsiteX25" fmla="*/ 136232 w 1037297"/>
                  <a:gd name="connsiteY25" fmla="*/ 230239 h 838042"/>
                  <a:gd name="connsiteX26" fmla="*/ 119087 w 1037297"/>
                  <a:gd name="connsiteY26" fmla="*/ 226429 h 838042"/>
                  <a:gd name="connsiteX27" fmla="*/ 113372 w 1037297"/>
                  <a:gd name="connsiteY27" fmla="*/ 220714 h 838042"/>
                  <a:gd name="connsiteX28" fmla="*/ 103847 w 1037297"/>
                  <a:gd name="connsiteY28" fmla="*/ 203569 h 838042"/>
                  <a:gd name="connsiteX29" fmla="*/ 86702 w 1037297"/>
                  <a:gd name="connsiteY29" fmla="*/ 195949 h 838042"/>
                  <a:gd name="connsiteX30" fmla="*/ 80987 w 1037297"/>
                  <a:gd name="connsiteY30" fmla="*/ 194044 h 838042"/>
                  <a:gd name="connsiteX31" fmla="*/ 61937 w 1037297"/>
                  <a:gd name="connsiteY31" fmla="*/ 197854 h 838042"/>
                  <a:gd name="connsiteX32" fmla="*/ 56222 w 1037297"/>
                  <a:gd name="connsiteY32" fmla="*/ 201664 h 838042"/>
                  <a:gd name="connsiteX33" fmla="*/ 52412 w 1037297"/>
                  <a:gd name="connsiteY33" fmla="*/ 207379 h 838042"/>
                  <a:gd name="connsiteX34" fmla="*/ 48602 w 1037297"/>
                  <a:gd name="connsiteY34" fmla="*/ 218809 h 838042"/>
                  <a:gd name="connsiteX35" fmla="*/ 52412 w 1037297"/>
                  <a:gd name="connsiteY35" fmla="*/ 256909 h 838042"/>
                  <a:gd name="connsiteX36" fmla="*/ 56222 w 1037297"/>
                  <a:gd name="connsiteY36" fmla="*/ 262624 h 838042"/>
                  <a:gd name="connsiteX37" fmla="*/ 61937 w 1037297"/>
                  <a:gd name="connsiteY37" fmla="*/ 266434 h 838042"/>
                  <a:gd name="connsiteX38" fmla="*/ 65747 w 1037297"/>
                  <a:gd name="connsiteY38" fmla="*/ 272149 h 838042"/>
                  <a:gd name="connsiteX39" fmla="*/ 82892 w 1037297"/>
                  <a:gd name="connsiteY39" fmla="*/ 281674 h 838042"/>
                  <a:gd name="connsiteX40" fmla="*/ 105752 w 1037297"/>
                  <a:gd name="connsiteY40" fmla="*/ 283579 h 838042"/>
                  <a:gd name="connsiteX41" fmla="*/ 126707 w 1037297"/>
                  <a:gd name="connsiteY41" fmla="*/ 289294 h 838042"/>
                  <a:gd name="connsiteX42" fmla="*/ 132422 w 1037297"/>
                  <a:gd name="connsiteY42" fmla="*/ 291199 h 838042"/>
                  <a:gd name="connsiteX43" fmla="*/ 138137 w 1037297"/>
                  <a:gd name="connsiteY43" fmla="*/ 296914 h 838042"/>
                  <a:gd name="connsiteX44" fmla="*/ 145757 w 1037297"/>
                  <a:gd name="connsiteY44" fmla="*/ 298819 h 838042"/>
                  <a:gd name="connsiteX45" fmla="*/ 168617 w 1037297"/>
                  <a:gd name="connsiteY45" fmla="*/ 302629 h 838042"/>
                  <a:gd name="connsiteX46" fmla="*/ 193382 w 1037297"/>
                  <a:gd name="connsiteY46" fmla="*/ 308344 h 838042"/>
                  <a:gd name="connsiteX47" fmla="*/ 210527 w 1037297"/>
                  <a:gd name="connsiteY47" fmla="*/ 314059 h 838042"/>
                  <a:gd name="connsiteX48" fmla="*/ 216242 w 1037297"/>
                  <a:gd name="connsiteY48" fmla="*/ 315964 h 838042"/>
                  <a:gd name="connsiteX49" fmla="*/ 231482 w 1037297"/>
                  <a:gd name="connsiteY49" fmla="*/ 319774 h 838042"/>
                  <a:gd name="connsiteX50" fmla="*/ 250532 w 1037297"/>
                  <a:gd name="connsiteY50" fmla="*/ 325489 h 838042"/>
                  <a:gd name="connsiteX51" fmla="*/ 256247 w 1037297"/>
                  <a:gd name="connsiteY51" fmla="*/ 329299 h 838042"/>
                  <a:gd name="connsiteX52" fmla="*/ 269582 w 1037297"/>
                  <a:gd name="connsiteY52" fmla="*/ 344539 h 838042"/>
                  <a:gd name="connsiteX53" fmla="*/ 275297 w 1037297"/>
                  <a:gd name="connsiteY53" fmla="*/ 363589 h 838042"/>
                  <a:gd name="connsiteX54" fmla="*/ 277202 w 1037297"/>
                  <a:gd name="connsiteY54" fmla="*/ 369304 h 838042"/>
                  <a:gd name="connsiteX55" fmla="*/ 279107 w 1037297"/>
                  <a:gd name="connsiteY55" fmla="*/ 375019 h 838042"/>
                  <a:gd name="connsiteX56" fmla="*/ 281012 w 1037297"/>
                  <a:gd name="connsiteY56" fmla="*/ 399784 h 838042"/>
                  <a:gd name="connsiteX57" fmla="*/ 282917 w 1037297"/>
                  <a:gd name="connsiteY57" fmla="*/ 405499 h 838042"/>
                  <a:gd name="connsiteX58" fmla="*/ 281012 w 1037297"/>
                  <a:gd name="connsiteY58" fmla="*/ 424549 h 838042"/>
                  <a:gd name="connsiteX59" fmla="*/ 279107 w 1037297"/>
                  <a:gd name="connsiteY59" fmla="*/ 434074 h 838042"/>
                  <a:gd name="connsiteX60" fmla="*/ 265772 w 1037297"/>
                  <a:gd name="connsiteY60" fmla="*/ 447409 h 838042"/>
                  <a:gd name="connsiteX61" fmla="*/ 254342 w 1037297"/>
                  <a:gd name="connsiteY61" fmla="*/ 455029 h 838042"/>
                  <a:gd name="connsiteX62" fmla="*/ 242912 w 1037297"/>
                  <a:gd name="connsiteY62" fmla="*/ 458839 h 838042"/>
                  <a:gd name="connsiteX63" fmla="*/ 128612 w 1037297"/>
                  <a:gd name="connsiteY63" fmla="*/ 458839 h 838042"/>
                  <a:gd name="connsiteX64" fmla="*/ 122897 w 1037297"/>
                  <a:gd name="connsiteY64" fmla="*/ 460744 h 838042"/>
                  <a:gd name="connsiteX65" fmla="*/ 107657 w 1037297"/>
                  <a:gd name="connsiteY65" fmla="*/ 462649 h 838042"/>
                  <a:gd name="connsiteX66" fmla="*/ 90512 w 1037297"/>
                  <a:gd name="connsiteY66" fmla="*/ 468364 h 838042"/>
                  <a:gd name="connsiteX67" fmla="*/ 84797 w 1037297"/>
                  <a:gd name="connsiteY67" fmla="*/ 470269 h 838042"/>
                  <a:gd name="connsiteX68" fmla="*/ 79082 w 1037297"/>
                  <a:gd name="connsiteY68" fmla="*/ 474079 h 838042"/>
                  <a:gd name="connsiteX69" fmla="*/ 67652 w 1037297"/>
                  <a:gd name="connsiteY69" fmla="*/ 475984 h 838042"/>
                  <a:gd name="connsiteX70" fmla="*/ 29552 w 1037297"/>
                  <a:gd name="connsiteY70" fmla="*/ 477889 h 838042"/>
                  <a:gd name="connsiteX71" fmla="*/ 18122 w 1037297"/>
                  <a:gd name="connsiteY71" fmla="*/ 483604 h 838042"/>
                  <a:gd name="connsiteX72" fmla="*/ 8597 w 1037297"/>
                  <a:gd name="connsiteY72" fmla="*/ 493129 h 838042"/>
                  <a:gd name="connsiteX73" fmla="*/ 6692 w 1037297"/>
                  <a:gd name="connsiteY73" fmla="*/ 498844 h 838042"/>
                  <a:gd name="connsiteX74" fmla="*/ 2882 w 1037297"/>
                  <a:gd name="connsiteY74" fmla="*/ 504559 h 838042"/>
                  <a:gd name="connsiteX75" fmla="*/ 14312 w 1037297"/>
                  <a:gd name="connsiteY75" fmla="*/ 540754 h 838042"/>
                  <a:gd name="connsiteX76" fmla="*/ 147662 w 1037297"/>
                  <a:gd name="connsiteY76" fmla="*/ 540754 h 838042"/>
                  <a:gd name="connsiteX77" fmla="*/ 155282 w 1037297"/>
                  <a:gd name="connsiteY77" fmla="*/ 538849 h 838042"/>
                  <a:gd name="connsiteX78" fmla="*/ 305777 w 1037297"/>
                  <a:gd name="connsiteY78" fmla="*/ 533134 h 838042"/>
                  <a:gd name="connsiteX79" fmla="*/ 321017 w 1037297"/>
                  <a:gd name="connsiteY79" fmla="*/ 540754 h 838042"/>
                  <a:gd name="connsiteX80" fmla="*/ 332447 w 1037297"/>
                  <a:gd name="connsiteY80" fmla="*/ 546469 h 838042"/>
                  <a:gd name="connsiteX81" fmla="*/ 336257 w 1037297"/>
                  <a:gd name="connsiteY81" fmla="*/ 552184 h 838042"/>
                  <a:gd name="connsiteX82" fmla="*/ 341972 w 1037297"/>
                  <a:gd name="connsiteY82" fmla="*/ 554089 h 838042"/>
                  <a:gd name="connsiteX83" fmla="*/ 353402 w 1037297"/>
                  <a:gd name="connsiteY83" fmla="*/ 561709 h 838042"/>
                  <a:gd name="connsiteX84" fmla="*/ 359117 w 1037297"/>
                  <a:gd name="connsiteY84" fmla="*/ 565519 h 838042"/>
                  <a:gd name="connsiteX85" fmla="*/ 362927 w 1037297"/>
                  <a:gd name="connsiteY85" fmla="*/ 571234 h 838042"/>
                  <a:gd name="connsiteX86" fmla="*/ 368642 w 1037297"/>
                  <a:gd name="connsiteY86" fmla="*/ 582664 h 838042"/>
                  <a:gd name="connsiteX87" fmla="*/ 364832 w 1037297"/>
                  <a:gd name="connsiteY87" fmla="*/ 609334 h 838042"/>
                  <a:gd name="connsiteX88" fmla="*/ 361022 w 1037297"/>
                  <a:gd name="connsiteY88" fmla="*/ 615049 h 838042"/>
                  <a:gd name="connsiteX89" fmla="*/ 359117 w 1037297"/>
                  <a:gd name="connsiteY89" fmla="*/ 620764 h 838042"/>
                  <a:gd name="connsiteX90" fmla="*/ 355307 w 1037297"/>
                  <a:gd name="connsiteY90" fmla="*/ 626479 h 838042"/>
                  <a:gd name="connsiteX91" fmla="*/ 353402 w 1037297"/>
                  <a:gd name="connsiteY91" fmla="*/ 632194 h 838042"/>
                  <a:gd name="connsiteX92" fmla="*/ 349592 w 1037297"/>
                  <a:gd name="connsiteY92" fmla="*/ 637909 h 838042"/>
                  <a:gd name="connsiteX93" fmla="*/ 332447 w 1037297"/>
                  <a:gd name="connsiteY93" fmla="*/ 704584 h 838042"/>
                  <a:gd name="connsiteX94" fmla="*/ 330542 w 1037297"/>
                  <a:gd name="connsiteY94" fmla="*/ 756019 h 838042"/>
                  <a:gd name="connsiteX95" fmla="*/ 332447 w 1037297"/>
                  <a:gd name="connsiteY95" fmla="*/ 780784 h 838042"/>
                  <a:gd name="connsiteX96" fmla="*/ 334352 w 1037297"/>
                  <a:gd name="connsiteY96" fmla="*/ 786499 h 838042"/>
                  <a:gd name="connsiteX97" fmla="*/ 338162 w 1037297"/>
                  <a:gd name="connsiteY97" fmla="*/ 790309 h 838042"/>
                  <a:gd name="connsiteX98" fmla="*/ 366737 w 1037297"/>
                  <a:gd name="connsiteY98" fmla="*/ 836029 h 838042"/>
                  <a:gd name="connsiteX99" fmla="*/ 389597 w 1037297"/>
                  <a:gd name="connsiteY99" fmla="*/ 837934 h 838042"/>
                  <a:gd name="connsiteX100" fmla="*/ 397407 w 1037297"/>
                  <a:gd name="connsiteY100" fmla="*/ 833530 h 838042"/>
                  <a:gd name="connsiteX101" fmla="*/ 402932 w 1037297"/>
                  <a:gd name="connsiteY101" fmla="*/ 784594 h 838042"/>
                  <a:gd name="connsiteX102" fmla="*/ 406742 w 1037297"/>
                  <a:gd name="connsiteY102" fmla="*/ 727444 h 838042"/>
                  <a:gd name="connsiteX103" fmla="*/ 423887 w 1037297"/>
                  <a:gd name="connsiteY103" fmla="*/ 672199 h 838042"/>
                  <a:gd name="connsiteX104" fmla="*/ 429602 w 1037297"/>
                  <a:gd name="connsiteY104" fmla="*/ 658864 h 838042"/>
                  <a:gd name="connsiteX105" fmla="*/ 444084 w 1037297"/>
                  <a:gd name="connsiteY105" fmla="*/ 626947 h 838042"/>
                  <a:gd name="connsiteX106" fmla="*/ 464289 w 1037297"/>
                  <a:gd name="connsiteY106" fmla="*/ 600072 h 838042"/>
                  <a:gd name="connsiteX107" fmla="*/ 523510 w 1037297"/>
                  <a:gd name="connsiteY107" fmla="*/ 565123 h 838042"/>
                  <a:gd name="connsiteX108" fmla="*/ 627636 w 1037297"/>
                  <a:gd name="connsiteY108" fmla="*/ 556959 h 838042"/>
                  <a:gd name="connsiteX109" fmla="*/ 707801 w 1037297"/>
                  <a:gd name="connsiteY109" fmla="*/ 612819 h 838042"/>
                  <a:gd name="connsiteX110" fmla="*/ 780122 w 1037297"/>
                  <a:gd name="connsiteY110" fmla="*/ 656959 h 838042"/>
                  <a:gd name="connsiteX111" fmla="*/ 791552 w 1037297"/>
                  <a:gd name="connsiteY111" fmla="*/ 651244 h 838042"/>
                  <a:gd name="connsiteX112" fmla="*/ 804887 w 1037297"/>
                  <a:gd name="connsiteY112" fmla="*/ 632194 h 838042"/>
                  <a:gd name="connsiteX113" fmla="*/ 801077 w 1037297"/>
                  <a:gd name="connsiteY113" fmla="*/ 601714 h 838042"/>
                  <a:gd name="connsiteX114" fmla="*/ 785837 w 1037297"/>
                  <a:gd name="connsiteY114" fmla="*/ 576949 h 838042"/>
                  <a:gd name="connsiteX115" fmla="*/ 650582 w 1037297"/>
                  <a:gd name="connsiteY115" fmla="*/ 479794 h 838042"/>
                  <a:gd name="connsiteX116" fmla="*/ 646772 w 1037297"/>
                  <a:gd name="connsiteY116" fmla="*/ 462649 h 838042"/>
                  <a:gd name="connsiteX117" fmla="*/ 648677 w 1037297"/>
                  <a:gd name="connsiteY117" fmla="*/ 455029 h 838042"/>
                  <a:gd name="connsiteX118" fmla="*/ 652487 w 1037297"/>
                  <a:gd name="connsiteY118" fmla="*/ 437884 h 838042"/>
                  <a:gd name="connsiteX119" fmla="*/ 656297 w 1037297"/>
                  <a:gd name="connsiteY119" fmla="*/ 432169 h 838042"/>
                  <a:gd name="connsiteX120" fmla="*/ 658202 w 1037297"/>
                  <a:gd name="connsiteY120" fmla="*/ 426454 h 838042"/>
                  <a:gd name="connsiteX121" fmla="*/ 663917 w 1037297"/>
                  <a:gd name="connsiteY121" fmla="*/ 424549 h 838042"/>
                  <a:gd name="connsiteX122" fmla="*/ 673442 w 1037297"/>
                  <a:gd name="connsiteY122" fmla="*/ 413119 h 838042"/>
                  <a:gd name="connsiteX123" fmla="*/ 726782 w 1037297"/>
                  <a:gd name="connsiteY123" fmla="*/ 405499 h 838042"/>
                  <a:gd name="connsiteX124" fmla="*/ 844892 w 1037297"/>
                  <a:gd name="connsiteY124" fmla="*/ 407404 h 838042"/>
                  <a:gd name="connsiteX125" fmla="*/ 873467 w 1037297"/>
                  <a:gd name="connsiteY125" fmla="*/ 409309 h 838042"/>
                  <a:gd name="connsiteX126" fmla="*/ 902042 w 1037297"/>
                  <a:gd name="connsiteY126" fmla="*/ 415024 h 838042"/>
                  <a:gd name="connsiteX127" fmla="*/ 924902 w 1037297"/>
                  <a:gd name="connsiteY127" fmla="*/ 418834 h 838042"/>
                  <a:gd name="connsiteX128" fmla="*/ 953477 w 1037297"/>
                  <a:gd name="connsiteY128" fmla="*/ 424549 h 838042"/>
                  <a:gd name="connsiteX129" fmla="*/ 959192 w 1037297"/>
                  <a:gd name="connsiteY129" fmla="*/ 424549 h 838042"/>
                  <a:gd name="connsiteX130" fmla="*/ 1004912 w 1037297"/>
                  <a:gd name="connsiteY130" fmla="*/ 422644 h 838042"/>
                  <a:gd name="connsiteX131" fmla="*/ 1033487 w 1037297"/>
                  <a:gd name="connsiteY131" fmla="*/ 415024 h 838042"/>
                  <a:gd name="connsiteX132" fmla="*/ 1037297 w 1037297"/>
                  <a:gd name="connsiteY132" fmla="*/ 409309 h 838042"/>
                  <a:gd name="connsiteX133" fmla="*/ 1035392 w 1037297"/>
                  <a:gd name="connsiteY133" fmla="*/ 390259 h 838042"/>
                  <a:gd name="connsiteX134" fmla="*/ 1029677 w 1037297"/>
                  <a:gd name="connsiteY134" fmla="*/ 386449 h 838042"/>
                  <a:gd name="connsiteX135" fmla="*/ 1014437 w 1037297"/>
                  <a:gd name="connsiteY135" fmla="*/ 384544 h 838042"/>
                  <a:gd name="connsiteX136" fmla="*/ 1008722 w 1037297"/>
                  <a:gd name="connsiteY136" fmla="*/ 382639 h 838042"/>
                  <a:gd name="connsiteX137" fmla="*/ 1001102 w 1037297"/>
                  <a:gd name="connsiteY137" fmla="*/ 380734 h 838042"/>
                  <a:gd name="connsiteX138" fmla="*/ 989672 w 1037297"/>
                  <a:gd name="connsiteY138" fmla="*/ 373114 h 838042"/>
                  <a:gd name="connsiteX139" fmla="*/ 978242 w 1037297"/>
                  <a:gd name="connsiteY139" fmla="*/ 369304 h 838042"/>
                  <a:gd name="connsiteX140" fmla="*/ 972527 w 1037297"/>
                  <a:gd name="connsiteY140" fmla="*/ 367399 h 838042"/>
                  <a:gd name="connsiteX141" fmla="*/ 964907 w 1037297"/>
                  <a:gd name="connsiteY141" fmla="*/ 365494 h 838042"/>
                  <a:gd name="connsiteX142" fmla="*/ 959192 w 1037297"/>
                  <a:gd name="connsiteY142" fmla="*/ 363589 h 838042"/>
                  <a:gd name="connsiteX143" fmla="*/ 938237 w 1037297"/>
                  <a:gd name="connsiteY143" fmla="*/ 357874 h 838042"/>
                  <a:gd name="connsiteX144" fmla="*/ 932522 w 1037297"/>
                  <a:gd name="connsiteY144" fmla="*/ 355969 h 838042"/>
                  <a:gd name="connsiteX145" fmla="*/ 827747 w 1037297"/>
                  <a:gd name="connsiteY145" fmla="*/ 357874 h 838042"/>
                  <a:gd name="connsiteX146" fmla="*/ 822032 w 1037297"/>
                  <a:gd name="connsiteY146" fmla="*/ 359779 h 838042"/>
                  <a:gd name="connsiteX147" fmla="*/ 732497 w 1037297"/>
                  <a:gd name="connsiteY147" fmla="*/ 361684 h 838042"/>
                  <a:gd name="connsiteX148" fmla="*/ 719162 w 1037297"/>
                  <a:gd name="connsiteY148" fmla="*/ 365494 h 838042"/>
                  <a:gd name="connsiteX149" fmla="*/ 698207 w 1037297"/>
                  <a:gd name="connsiteY149" fmla="*/ 367399 h 838042"/>
                  <a:gd name="connsiteX150" fmla="*/ 671537 w 1037297"/>
                  <a:gd name="connsiteY150" fmla="*/ 369304 h 838042"/>
                  <a:gd name="connsiteX151" fmla="*/ 671537 w 1037297"/>
                  <a:gd name="connsiteY151" fmla="*/ 369304 h 838042"/>
                  <a:gd name="connsiteX152" fmla="*/ 648677 w 1037297"/>
                  <a:gd name="connsiteY152" fmla="*/ 373114 h 838042"/>
                  <a:gd name="connsiteX153" fmla="*/ 644867 w 1037297"/>
                  <a:gd name="connsiteY153" fmla="*/ 361684 h 838042"/>
                  <a:gd name="connsiteX154" fmla="*/ 642962 w 1037297"/>
                  <a:gd name="connsiteY154" fmla="*/ 355969 h 838042"/>
                  <a:gd name="connsiteX155" fmla="*/ 644867 w 1037297"/>
                  <a:gd name="connsiteY155" fmla="*/ 338824 h 838042"/>
                  <a:gd name="connsiteX156" fmla="*/ 646772 w 1037297"/>
                  <a:gd name="connsiteY156" fmla="*/ 333109 h 838042"/>
                  <a:gd name="connsiteX157" fmla="*/ 663917 w 1037297"/>
                  <a:gd name="connsiteY157" fmla="*/ 323584 h 838042"/>
                  <a:gd name="connsiteX158" fmla="*/ 675347 w 1037297"/>
                  <a:gd name="connsiteY158" fmla="*/ 315964 h 838042"/>
                  <a:gd name="connsiteX159" fmla="*/ 677252 w 1037297"/>
                  <a:gd name="connsiteY159" fmla="*/ 310249 h 838042"/>
                  <a:gd name="connsiteX160" fmla="*/ 682967 w 1037297"/>
                  <a:gd name="connsiteY160" fmla="*/ 308344 h 838042"/>
                  <a:gd name="connsiteX161" fmla="*/ 688682 w 1037297"/>
                  <a:gd name="connsiteY161" fmla="*/ 304534 h 838042"/>
                  <a:gd name="connsiteX162" fmla="*/ 698207 w 1037297"/>
                  <a:gd name="connsiteY162" fmla="*/ 295009 h 838042"/>
                  <a:gd name="connsiteX163" fmla="*/ 707732 w 1037297"/>
                  <a:gd name="connsiteY163" fmla="*/ 283579 h 838042"/>
                  <a:gd name="connsiteX164" fmla="*/ 719162 w 1037297"/>
                  <a:gd name="connsiteY164" fmla="*/ 275959 h 838042"/>
                  <a:gd name="connsiteX165" fmla="*/ 734402 w 1037297"/>
                  <a:gd name="connsiteY165" fmla="*/ 262624 h 838042"/>
                  <a:gd name="connsiteX166" fmla="*/ 743927 w 1037297"/>
                  <a:gd name="connsiteY166" fmla="*/ 251194 h 838042"/>
                  <a:gd name="connsiteX167" fmla="*/ 755357 w 1037297"/>
                  <a:gd name="connsiteY167" fmla="*/ 241669 h 838042"/>
                  <a:gd name="connsiteX168" fmla="*/ 761072 w 1037297"/>
                  <a:gd name="connsiteY168" fmla="*/ 230239 h 838042"/>
                  <a:gd name="connsiteX169" fmla="*/ 762977 w 1037297"/>
                  <a:gd name="connsiteY169" fmla="*/ 224524 h 838042"/>
                  <a:gd name="connsiteX170" fmla="*/ 768692 w 1037297"/>
                  <a:gd name="connsiteY170" fmla="*/ 213094 h 838042"/>
                  <a:gd name="connsiteX171" fmla="*/ 766787 w 1037297"/>
                  <a:gd name="connsiteY171" fmla="*/ 197854 h 838042"/>
                  <a:gd name="connsiteX172" fmla="*/ 761072 w 1037297"/>
                  <a:gd name="connsiteY172" fmla="*/ 195949 h 838042"/>
                  <a:gd name="connsiteX173" fmla="*/ 740117 w 1037297"/>
                  <a:gd name="connsiteY173" fmla="*/ 197854 h 838042"/>
                  <a:gd name="connsiteX174" fmla="*/ 734402 w 1037297"/>
                  <a:gd name="connsiteY174" fmla="*/ 201664 h 838042"/>
                  <a:gd name="connsiteX175" fmla="*/ 722972 w 1037297"/>
                  <a:gd name="connsiteY175" fmla="*/ 205474 h 838042"/>
                  <a:gd name="connsiteX176" fmla="*/ 719162 w 1037297"/>
                  <a:gd name="connsiteY176" fmla="*/ 211189 h 838042"/>
                  <a:gd name="connsiteX177" fmla="*/ 713447 w 1037297"/>
                  <a:gd name="connsiteY177" fmla="*/ 213094 h 838042"/>
                  <a:gd name="connsiteX178" fmla="*/ 707732 w 1037297"/>
                  <a:gd name="connsiteY178" fmla="*/ 216904 h 838042"/>
                  <a:gd name="connsiteX179" fmla="*/ 702017 w 1037297"/>
                  <a:gd name="connsiteY179" fmla="*/ 222619 h 838042"/>
                  <a:gd name="connsiteX180" fmla="*/ 694397 w 1037297"/>
                  <a:gd name="connsiteY180" fmla="*/ 226429 h 838042"/>
                  <a:gd name="connsiteX181" fmla="*/ 652487 w 1037297"/>
                  <a:gd name="connsiteY181" fmla="*/ 255004 h 838042"/>
                  <a:gd name="connsiteX182" fmla="*/ 639152 w 1037297"/>
                  <a:gd name="connsiteY182" fmla="*/ 266434 h 838042"/>
                  <a:gd name="connsiteX183" fmla="*/ 629627 w 1037297"/>
                  <a:gd name="connsiteY183" fmla="*/ 283579 h 838042"/>
                  <a:gd name="connsiteX184" fmla="*/ 604862 w 1037297"/>
                  <a:gd name="connsiteY184" fmla="*/ 289294 h 838042"/>
                  <a:gd name="connsiteX185" fmla="*/ 591527 w 1037297"/>
                  <a:gd name="connsiteY185" fmla="*/ 293104 h 838042"/>
                  <a:gd name="connsiteX186" fmla="*/ 576287 w 1037297"/>
                  <a:gd name="connsiteY186" fmla="*/ 291199 h 838042"/>
                  <a:gd name="connsiteX187" fmla="*/ 564857 w 1037297"/>
                  <a:gd name="connsiteY187" fmla="*/ 287389 h 838042"/>
                  <a:gd name="connsiteX188" fmla="*/ 553427 w 1037297"/>
                  <a:gd name="connsiteY188" fmla="*/ 283579 h 838042"/>
                  <a:gd name="connsiteX189" fmla="*/ 541997 w 1037297"/>
                  <a:gd name="connsiteY189" fmla="*/ 279769 h 838042"/>
                  <a:gd name="connsiteX190" fmla="*/ 536282 w 1037297"/>
                  <a:gd name="connsiteY190" fmla="*/ 277864 h 838042"/>
                  <a:gd name="connsiteX191" fmla="*/ 530567 w 1037297"/>
                  <a:gd name="connsiteY191" fmla="*/ 274054 h 838042"/>
                  <a:gd name="connsiteX192" fmla="*/ 519137 w 1037297"/>
                  <a:gd name="connsiteY192" fmla="*/ 268339 h 838042"/>
                  <a:gd name="connsiteX193" fmla="*/ 511517 w 1037297"/>
                  <a:gd name="connsiteY193" fmla="*/ 256909 h 838042"/>
                  <a:gd name="connsiteX194" fmla="*/ 507707 w 1037297"/>
                  <a:gd name="connsiteY194" fmla="*/ 235954 h 838042"/>
                  <a:gd name="connsiteX195" fmla="*/ 509612 w 1037297"/>
                  <a:gd name="connsiteY195" fmla="*/ 171184 h 838042"/>
                  <a:gd name="connsiteX196" fmla="*/ 508314 w 1037297"/>
                  <a:gd name="connsiteY196" fmla="*/ 73485 h 838042"/>
                  <a:gd name="connsiteX197" fmla="*/ 454116 w 1037297"/>
                  <a:gd name="connsiteY197" fmla="*/ 11248 h 838042"/>
                  <a:gd name="connsiteX198" fmla="*/ 435401 w 1037297"/>
                  <a:gd name="connsiteY198" fmla="*/ 68523 h 838042"/>
                  <a:gd name="connsiteX199" fmla="*/ 427697 w 1037297"/>
                  <a:gd name="connsiteY199" fmla="*/ 137103 h 838042"/>
                  <a:gd name="connsiteX200" fmla="*/ 420077 w 1037297"/>
                  <a:gd name="connsiteY200" fmla="*/ 169279 h 838042"/>
                  <a:gd name="connsiteX201" fmla="*/ 416267 w 1037297"/>
                  <a:gd name="connsiteY201" fmla="*/ 186424 h 838042"/>
                  <a:gd name="connsiteX202" fmla="*/ 420077 w 1037297"/>
                  <a:gd name="connsiteY202" fmla="*/ 207379 h 838042"/>
                  <a:gd name="connsiteX203" fmla="*/ 423887 w 1037297"/>
                  <a:gd name="connsiteY203" fmla="*/ 213094 h 838042"/>
                  <a:gd name="connsiteX204" fmla="*/ 427697 w 1037297"/>
                  <a:gd name="connsiteY204" fmla="*/ 224524 h 838042"/>
                  <a:gd name="connsiteX205" fmla="*/ 425792 w 1037297"/>
                  <a:gd name="connsiteY205" fmla="*/ 251194 h 838042"/>
                  <a:gd name="connsiteX206" fmla="*/ 420077 w 1037297"/>
                  <a:gd name="connsiteY206" fmla="*/ 253099 h 838042"/>
                  <a:gd name="connsiteX207" fmla="*/ 414362 w 1037297"/>
                  <a:gd name="connsiteY207" fmla="*/ 256909 h 838042"/>
                  <a:gd name="connsiteX208" fmla="*/ 423887 w 1037297"/>
                  <a:gd name="connsiteY208" fmla="*/ 253099 h 838042"/>
                  <a:gd name="connsiteX0" fmla="*/ 423887 w 1037297"/>
                  <a:gd name="connsiteY0" fmla="*/ 253099 h 838042"/>
                  <a:gd name="connsiteX1" fmla="*/ 423887 w 1037297"/>
                  <a:gd name="connsiteY1" fmla="*/ 253099 h 838042"/>
                  <a:gd name="connsiteX2" fmla="*/ 397217 w 1037297"/>
                  <a:gd name="connsiteY2" fmla="*/ 262624 h 838042"/>
                  <a:gd name="connsiteX3" fmla="*/ 389597 w 1037297"/>
                  <a:gd name="connsiteY3" fmla="*/ 264529 h 838042"/>
                  <a:gd name="connsiteX4" fmla="*/ 359117 w 1037297"/>
                  <a:gd name="connsiteY4" fmla="*/ 266434 h 838042"/>
                  <a:gd name="connsiteX5" fmla="*/ 353402 w 1037297"/>
                  <a:gd name="connsiteY5" fmla="*/ 270244 h 838042"/>
                  <a:gd name="connsiteX6" fmla="*/ 341972 w 1037297"/>
                  <a:gd name="connsiteY6" fmla="*/ 279769 h 838042"/>
                  <a:gd name="connsiteX7" fmla="*/ 330542 w 1037297"/>
                  <a:gd name="connsiteY7" fmla="*/ 283579 h 838042"/>
                  <a:gd name="connsiteX8" fmla="*/ 315302 w 1037297"/>
                  <a:gd name="connsiteY8" fmla="*/ 289294 h 838042"/>
                  <a:gd name="connsiteX9" fmla="*/ 267677 w 1037297"/>
                  <a:gd name="connsiteY9" fmla="*/ 285484 h 838042"/>
                  <a:gd name="connsiteX10" fmla="*/ 256247 w 1037297"/>
                  <a:gd name="connsiteY10" fmla="*/ 281674 h 838042"/>
                  <a:gd name="connsiteX11" fmla="*/ 244817 w 1037297"/>
                  <a:gd name="connsiteY11" fmla="*/ 277864 h 838042"/>
                  <a:gd name="connsiteX12" fmla="*/ 239102 w 1037297"/>
                  <a:gd name="connsiteY12" fmla="*/ 275959 h 838042"/>
                  <a:gd name="connsiteX13" fmla="*/ 233387 w 1037297"/>
                  <a:gd name="connsiteY13" fmla="*/ 274054 h 838042"/>
                  <a:gd name="connsiteX14" fmla="*/ 221957 w 1037297"/>
                  <a:gd name="connsiteY14" fmla="*/ 272149 h 838042"/>
                  <a:gd name="connsiteX15" fmla="*/ 216242 w 1037297"/>
                  <a:gd name="connsiteY15" fmla="*/ 270244 h 838042"/>
                  <a:gd name="connsiteX16" fmla="*/ 208622 w 1037297"/>
                  <a:gd name="connsiteY16" fmla="*/ 268339 h 838042"/>
                  <a:gd name="connsiteX17" fmla="*/ 197192 w 1037297"/>
                  <a:gd name="connsiteY17" fmla="*/ 264529 h 838042"/>
                  <a:gd name="connsiteX18" fmla="*/ 191477 w 1037297"/>
                  <a:gd name="connsiteY18" fmla="*/ 262624 h 838042"/>
                  <a:gd name="connsiteX19" fmla="*/ 183857 w 1037297"/>
                  <a:gd name="connsiteY19" fmla="*/ 260719 h 838042"/>
                  <a:gd name="connsiteX20" fmla="*/ 172427 w 1037297"/>
                  <a:gd name="connsiteY20" fmla="*/ 255004 h 838042"/>
                  <a:gd name="connsiteX21" fmla="*/ 166712 w 1037297"/>
                  <a:gd name="connsiteY21" fmla="*/ 251194 h 838042"/>
                  <a:gd name="connsiteX22" fmla="*/ 159092 w 1037297"/>
                  <a:gd name="connsiteY22" fmla="*/ 239764 h 838042"/>
                  <a:gd name="connsiteX23" fmla="*/ 147662 w 1037297"/>
                  <a:gd name="connsiteY23" fmla="*/ 235954 h 838042"/>
                  <a:gd name="connsiteX24" fmla="*/ 141947 w 1037297"/>
                  <a:gd name="connsiteY24" fmla="*/ 232144 h 838042"/>
                  <a:gd name="connsiteX25" fmla="*/ 136232 w 1037297"/>
                  <a:gd name="connsiteY25" fmla="*/ 230239 h 838042"/>
                  <a:gd name="connsiteX26" fmla="*/ 119087 w 1037297"/>
                  <a:gd name="connsiteY26" fmla="*/ 226429 h 838042"/>
                  <a:gd name="connsiteX27" fmla="*/ 113372 w 1037297"/>
                  <a:gd name="connsiteY27" fmla="*/ 220714 h 838042"/>
                  <a:gd name="connsiteX28" fmla="*/ 103847 w 1037297"/>
                  <a:gd name="connsiteY28" fmla="*/ 203569 h 838042"/>
                  <a:gd name="connsiteX29" fmla="*/ 86702 w 1037297"/>
                  <a:gd name="connsiteY29" fmla="*/ 195949 h 838042"/>
                  <a:gd name="connsiteX30" fmla="*/ 80987 w 1037297"/>
                  <a:gd name="connsiteY30" fmla="*/ 194044 h 838042"/>
                  <a:gd name="connsiteX31" fmla="*/ 61937 w 1037297"/>
                  <a:gd name="connsiteY31" fmla="*/ 197854 h 838042"/>
                  <a:gd name="connsiteX32" fmla="*/ 56222 w 1037297"/>
                  <a:gd name="connsiteY32" fmla="*/ 201664 h 838042"/>
                  <a:gd name="connsiteX33" fmla="*/ 52412 w 1037297"/>
                  <a:gd name="connsiteY33" fmla="*/ 207379 h 838042"/>
                  <a:gd name="connsiteX34" fmla="*/ 48602 w 1037297"/>
                  <a:gd name="connsiteY34" fmla="*/ 218809 h 838042"/>
                  <a:gd name="connsiteX35" fmla="*/ 52412 w 1037297"/>
                  <a:gd name="connsiteY35" fmla="*/ 256909 h 838042"/>
                  <a:gd name="connsiteX36" fmla="*/ 56222 w 1037297"/>
                  <a:gd name="connsiteY36" fmla="*/ 262624 h 838042"/>
                  <a:gd name="connsiteX37" fmla="*/ 61937 w 1037297"/>
                  <a:gd name="connsiteY37" fmla="*/ 266434 h 838042"/>
                  <a:gd name="connsiteX38" fmla="*/ 65747 w 1037297"/>
                  <a:gd name="connsiteY38" fmla="*/ 272149 h 838042"/>
                  <a:gd name="connsiteX39" fmla="*/ 82892 w 1037297"/>
                  <a:gd name="connsiteY39" fmla="*/ 281674 h 838042"/>
                  <a:gd name="connsiteX40" fmla="*/ 105752 w 1037297"/>
                  <a:gd name="connsiteY40" fmla="*/ 283579 h 838042"/>
                  <a:gd name="connsiteX41" fmla="*/ 126707 w 1037297"/>
                  <a:gd name="connsiteY41" fmla="*/ 289294 h 838042"/>
                  <a:gd name="connsiteX42" fmla="*/ 132422 w 1037297"/>
                  <a:gd name="connsiteY42" fmla="*/ 291199 h 838042"/>
                  <a:gd name="connsiteX43" fmla="*/ 138137 w 1037297"/>
                  <a:gd name="connsiteY43" fmla="*/ 296914 h 838042"/>
                  <a:gd name="connsiteX44" fmla="*/ 145757 w 1037297"/>
                  <a:gd name="connsiteY44" fmla="*/ 298819 h 838042"/>
                  <a:gd name="connsiteX45" fmla="*/ 168617 w 1037297"/>
                  <a:gd name="connsiteY45" fmla="*/ 302629 h 838042"/>
                  <a:gd name="connsiteX46" fmla="*/ 193382 w 1037297"/>
                  <a:gd name="connsiteY46" fmla="*/ 308344 h 838042"/>
                  <a:gd name="connsiteX47" fmla="*/ 210527 w 1037297"/>
                  <a:gd name="connsiteY47" fmla="*/ 314059 h 838042"/>
                  <a:gd name="connsiteX48" fmla="*/ 216242 w 1037297"/>
                  <a:gd name="connsiteY48" fmla="*/ 315964 h 838042"/>
                  <a:gd name="connsiteX49" fmla="*/ 231482 w 1037297"/>
                  <a:gd name="connsiteY49" fmla="*/ 319774 h 838042"/>
                  <a:gd name="connsiteX50" fmla="*/ 250532 w 1037297"/>
                  <a:gd name="connsiteY50" fmla="*/ 325489 h 838042"/>
                  <a:gd name="connsiteX51" fmla="*/ 256247 w 1037297"/>
                  <a:gd name="connsiteY51" fmla="*/ 329299 h 838042"/>
                  <a:gd name="connsiteX52" fmla="*/ 269582 w 1037297"/>
                  <a:gd name="connsiteY52" fmla="*/ 344539 h 838042"/>
                  <a:gd name="connsiteX53" fmla="*/ 275297 w 1037297"/>
                  <a:gd name="connsiteY53" fmla="*/ 363589 h 838042"/>
                  <a:gd name="connsiteX54" fmla="*/ 277202 w 1037297"/>
                  <a:gd name="connsiteY54" fmla="*/ 369304 h 838042"/>
                  <a:gd name="connsiteX55" fmla="*/ 279107 w 1037297"/>
                  <a:gd name="connsiteY55" fmla="*/ 375019 h 838042"/>
                  <a:gd name="connsiteX56" fmla="*/ 281012 w 1037297"/>
                  <a:gd name="connsiteY56" fmla="*/ 399784 h 838042"/>
                  <a:gd name="connsiteX57" fmla="*/ 282917 w 1037297"/>
                  <a:gd name="connsiteY57" fmla="*/ 405499 h 838042"/>
                  <a:gd name="connsiteX58" fmla="*/ 281012 w 1037297"/>
                  <a:gd name="connsiteY58" fmla="*/ 424549 h 838042"/>
                  <a:gd name="connsiteX59" fmla="*/ 279107 w 1037297"/>
                  <a:gd name="connsiteY59" fmla="*/ 434074 h 838042"/>
                  <a:gd name="connsiteX60" fmla="*/ 265772 w 1037297"/>
                  <a:gd name="connsiteY60" fmla="*/ 447409 h 838042"/>
                  <a:gd name="connsiteX61" fmla="*/ 254342 w 1037297"/>
                  <a:gd name="connsiteY61" fmla="*/ 455029 h 838042"/>
                  <a:gd name="connsiteX62" fmla="*/ 242912 w 1037297"/>
                  <a:gd name="connsiteY62" fmla="*/ 458839 h 838042"/>
                  <a:gd name="connsiteX63" fmla="*/ 128612 w 1037297"/>
                  <a:gd name="connsiteY63" fmla="*/ 458839 h 838042"/>
                  <a:gd name="connsiteX64" fmla="*/ 122897 w 1037297"/>
                  <a:gd name="connsiteY64" fmla="*/ 460744 h 838042"/>
                  <a:gd name="connsiteX65" fmla="*/ 107657 w 1037297"/>
                  <a:gd name="connsiteY65" fmla="*/ 462649 h 838042"/>
                  <a:gd name="connsiteX66" fmla="*/ 90512 w 1037297"/>
                  <a:gd name="connsiteY66" fmla="*/ 468364 h 838042"/>
                  <a:gd name="connsiteX67" fmla="*/ 84797 w 1037297"/>
                  <a:gd name="connsiteY67" fmla="*/ 470269 h 838042"/>
                  <a:gd name="connsiteX68" fmla="*/ 79082 w 1037297"/>
                  <a:gd name="connsiteY68" fmla="*/ 474079 h 838042"/>
                  <a:gd name="connsiteX69" fmla="*/ 67652 w 1037297"/>
                  <a:gd name="connsiteY69" fmla="*/ 475984 h 838042"/>
                  <a:gd name="connsiteX70" fmla="*/ 29552 w 1037297"/>
                  <a:gd name="connsiteY70" fmla="*/ 477889 h 838042"/>
                  <a:gd name="connsiteX71" fmla="*/ 18122 w 1037297"/>
                  <a:gd name="connsiteY71" fmla="*/ 483604 h 838042"/>
                  <a:gd name="connsiteX72" fmla="*/ 8597 w 1037297"/>
                  <a:gd name="connsiteY72" fmla="*/ 493129 h 838042"/>
                  <a:gd name="connsiteX73" fmla="*/ 6692 w 1037297"/>
                  <a:gd name="connsiteY73" fmla="*/ 498844 h 838042"/>
                  <a:gd name="connsiteX74" fmla="*/ 2882 w 1037297"/>
                  <a:gd name="connsiteY74" fmla="*/ 504559 h 838042"/>
                  <a:gd name="connsiteX75" fmla="*/ 14312 w 1037297"/>
                  <a:gd name="connsiteY75" fmla="*/ 540754 h 838042"/>
                  <a:gd name="connsiteX76" fmla="*/ 147662 w 1037297"/>
                  <a:gd name="connsiteY76" fmla="*/ 540754 h 838042"/>
                  <a:gd name="connsiteX77" fmla="*/ 155282 w 1037297"/>
                  <a:gd name="connsiteY77" fmla="*/ 538849 h 838042"/>
                  <a:gd name="connsiteX78" fmla="*/ 305777 w 1037297"/>
                  <a:gd name="connsiteY78" fmla="*/ 533134 h 838042"/>
                  <a:gd name="connsiteX79" fmla="*/ 321017 w 1037297"/>
                  <a:gd name="connsiteY79" fmla="*/ 540754 h 838042"/>
                  <a:gd name="connsiteX80" fmla="*/ 332447 w 1037297"/>
                  <a:gd name="connsiteY80" fmla="*/ 546469 h 838042"/>
                  <a:gd name="connsiteX81" fmla="*/ 336257 w 1037297"/>
                  <a:gd name="connsiteY81" fmla="*/ 552184 h 838042"/>
                  <a:gd name="connsiteX82" fmla="*/ 341972 w 1037297"/>
                  <a:gd name="connsiteY82" fmla="*/ 554089 h 838042"/>
                  <a:gd name="connsiteX83" fmla="*/ 353402 w 1037297"/>
                  <a:gd name="connsiteY83" fmla="*/ 561709 h 838042"/>
                  <a:gd name="connsiteX84" fmla="*/ 359117 w 1037297"/>
                  <a:gd name="connsiteY84" fmla="*/ 565519 h 838042"/>
                  <a:gd name="connsiteX85" fmla="*/ 362927 w 1037297"/>
                  <a:gd name="connsiteY85" fmla="*/ 571234 h 838042"/>
                  <a:gd name="connsiteX86" fmla="*/ 368642 w 1037297"/>
                  <a:gd name="connsiteY86" fmla="*/ 582664 h 838042"/>
                  <a:gd name="connsiteX87" fmla="*/ 364832 w 1037297"/>
                  <a:gd name="connsiteY87" fmla="*/ 609334 h 838042"/>
                  <a:gd name="connsiteX88" fmla="*/ 361022 w 1037297"/>
                  <a:gd name="connsiteY88" fmla="*/ 615049 h 838042"/>
                  <a:gd name="connsiteX89" fmla="*/ 359117 w 1037297"/>
                  <a:gd name="connsiteY89" fmla="*/ 620764 h 838042"/>
                  <a:gd name="connsiteX90" fmla="*/ 355307 w 1037297"/>
                  <a:gd name="connsiteY90" fmla="*/ 626479 h 838042"/>
                  <a:gd name="connsiteX91" fmla="*/ 353402 w 1037297"/>
                  <a:gd name="connsiteY91" fmla="*/ 632194 h 838042"/>
                  <a:gd name="connsiteX92" fmla="*/ 349592 w 1037297"/>
                  <a:gd name="connsiteY92" fmla="*/ 637909 h 838042"/>
                  <a:gd name="connsiteX93" fmla="*/ 332447 w 1037297"/>
                  <a:gd name="connsiteY93" fmla="*/ 704584 h 838042"/>
                  <a:gd name="connsiteX94" fmla="*/ 330542 w 1037297"/>
                  <a:gd name="connsiteY94" fmla="*/ 756019 h 838042"/>
                  <a:gd name="connsiteX95" fmla="*/ 332447 w 1037297"/>
                  <a:gd name="connsiteY95" fmla="*/ 780784 h 838042"/>
                  <a:gd name="connsiteX96" fmla="*/ 334352 w 1037297"/>
                  <a:gd name="connsiteY96" fmla="*/ 786499 h 838042"/>
                  <a:gd name="connsiteX97" fmla="*/ 338162 w 1037297"/>
                  <a:gd name="connsiteY97" fmla="*/ 790309 h 838042"/>
                  <a:gd name="connsiteX98" fmla="*/ 366737 w 1037297"/>
                  <a:gd name="connsiteY98" fmla="*/ 836029 h 838042"/>
                  <a:gd name="connsiteX99" fmla="*/ 389597 w 1037297"/>
                  <a:gd name="connsiteY99" fmla="*/ 837934 h 838042"/>
                  <a:gd name="connsiteX100" fmla="*/ 397407 w 1037297"/>
                  <a:gd name="connsiteY100" fmla="*/ 833530 h 838042"/>
                  <a:gd name="connsiteX101" fmla="*/ 402932 w 1037297"/>
                  <a:gd name="connsiteY101" fmla="*/ 784594 h 838042"/>
                  <a:gd name="connsiteX102" fmla="*/ 406742 w 1037297"/>
                  <a:gd name="connsiteY102" fmla="*/ 727444 h 838042"/>
                  <a:gd name="connsiteX103" fmla="*/ 423887 w 1037297"/>
                  <a:gd name="connsiteY103" fmla="*/ 672199 h 838042"/>
                  <a:gd name="connsiteX104" fmla="*/ 429602 w 1037297"/>
                  <a:gd name="connsiteY104" fmla="*/ 658864 h 838042"/>
                  <a:gd name="connsiteX105" fmla="*/ 444084 w 1037297"/>
                  <a:gd name="connsiteY105" fmla="*/ 626947 h 838042"/>
                  <a:gd name="connsiteX106" fmla="*/ 464289 w 1037297"/>
                  <a:gd name="connsiteY106" fmla="*/ 600072 h 838042"/>
                  <a:gd name="connsiteX107" fmla="*/ 523510 w 1037297"/>
                  <a:gd name="connsiteY107" fmla="*/ 565123 h 838042"/>
                  <a:gd name="connsiteX108" fmla="*/ 627636 w 1037297"/>
                  <a:gd name="connsiteY108" fmla="*/ 556959 h 838042"/>
                  <a:gd name="connsiteX109" fmla="*/ 707801 w 1037297"/>
                  <a:gd name="connsiteY109" fmla="*/ 612819 h 838042"/>
                  <a:gd name="connsiteX110" fmla="*/ 780122 w 1037297"/>
                  <a:gd name="connsiteY110" fmla="*/ 656959 h 838042"/>
                  <a:gd name="connsiteX111" fmla="*/ 791552 w 1037297"/>
                  <a:gd name="connsiteY111" fmla="*/ 651244 h 838042"/>
                  <a:gd name="connsiteX112" fmla="*/ 804887 w 1037297"/>
                  <a:gd name="connsiteY112" fmla="*/ 632194 h 838042"/>
                  <a:gd name="connsiteX113" fmla="*/ 801077 w 1037297"/>
                  <a:gd name="connsiteY113" fmla="*/ 601714 h 838042"/>
                  <a:gd name="connsiteX114" fmla="*/ 785837 w 1037297"/>
                  <a:gd name="connsiteY114" fmla="*/ 576949 h 838042"/>
                  <a:gd name="connsiteX115" fmla="*/ 650582 w 1037297"/>
                  <a:gd name="connsiteY115" fmla="*/ 479794 h 838042"/>
                  <a:gd name="connsiteX116" fmla="*/ 646772 w 1037297"/>
                  <a:gd name="connsiteY116" fmla="*/ 462649 h 838042"/>
                  <a:gd name="connsiteX117" fmla="*/ 648677 w 1037297"/>
                  <a:gd name="connsiteY117" fmla="*/ 455029 h 838042"/>
                  <a:gd name="connsiteX118" fmla="*/ 652487 w 1037297"/>
                  <a:gd name="connsiteY118" fmla="*/ 437884 h 838042"/>
                  <a:gd name="connsiteX119" fmla="*/ 656297 w 1037297"/>
                  <a:gd name="connsiteY119" fmla="*/ 432169 h 838042"/>
                  <a:gd name="connsiteX120" fmla="*/ 658202 w 1037297"/>
                  <a:gd name="connsiteY120" fmla="*/ 426454 h 838042"/>
                  <a:gd name="connsiteX121" fmla="*/ 663917 w 1037297"/>
                  <a:gd name="connsiteY121" fmla="*/ 424549 h 838042"/>
                  <a:gd name="connsiteX122" fmla="*/ 673442 w 1037297"/>
                  <a:gd name="connsiteY122" fmla="*/ 413119 h 838042"/>
                  <a:gd name="connsiteX123" fmla="*/ 726782 w 1037297"/>
                  <a:gd name="connsiteY123" fmla="*/ 405499 h 838042"/>
                  <a:gd name="connsiteX124" fmla="*/ 844892 w 1037297"/>
                  <a:gd name="connsiteY124" fmla="*/ 407404 h 838042"/>
                  <a:gd name="connsiteX125" fmla="*/ 873467 w 1037297"/>
                  <a:gd name="connsiteY125" fmla="*/ 409309 h 838042"/>
                  <a:gd name="connsiteX126" fmla="*/ 902042 w 1037297"/>
                  <a:gd name="connsiteY126" fmla="*/ 415024 h 838042"/>
                  <a:gd name="connsiteX127" fmla="*/ 924902 w 1037297"/>
                  <a:gd name="connsiteY127" fmla="*/ 418834 h 838042"/>
                  <a:gd name="connsiteX128" fmla="*/ 953477 w 1037297"/>
                  <a:gd name="connsiteY128" fmla="*/ 424549 h 838042"/>
                  <a:gd name="connsiteX129" fmla="*/ 959192 w 1037297"/>
                  <a:gd name="connsiteY129" fmla="*/ 424549 h 838042"/>
                  <a:gd name="connsiteX130" fmla="*/ 1004912 w 1037297"/>
                  <a:gd name="connsiteY130" fmla="*/ 422644 h 838042"/>
                  <a:gd name="connsiteX131" fmla="*/ 1033487 w 1037297"/>
                  <a:gd name="connsiteY131" fmla="*/ 415024 h 838042"/>
                  <a:gd name="connsiteX132" fmla="*/ 1037297 w 1037297"/>
                  <a:gd name="connsiteY132" fmla="*/ 409309 h 838042"/>
                  <a:gd name="connsiteX133" fmla="*/ 1035392 w 1037297"/>
                  <a:gd name="connsiteY133" fmla="*/ 390259 h 838042"/>
                  <a:gd name="connsiteX134" fmla="*/ 1029677 w 1037297"/>
                  <a:gd name="connsiteY134" fmla="*/ 386449 h 838042"/>
                  <a:gd name="connsiteX135" fmla="*/ 1014437 w 1037297"/>
                  <a:gd name="connsiteY135" fmla="*/ 384544 h 838042"/>
                  <a:gd name="connsiteX136" fmla="*/ 1008722 w 1037297"/>
                  <a:gd name="connsiteY136" fmla="*/ 382639 h 838042"/>
                  <a:gd name="connsiteX137" fmla="*/ 1001102 w 1037297"/>
                  <a:gd name="connsiteY137" fmla="*/ 380734 h 838042"/>
                  <a:gd name="connsiteX138" fmla="*/ 989672 w 1037297"/>
                  <a:gd name="connsiteY138" fmla="*/ 373114 h 838042"/>
                  <a:gd name="connsiteX139" fmla="*/ 978242 w 1037297"/>
                  <a:gd name="connsiteY139" fmla="*/ 369304 h 838042"/>
                  <a:gd name="connsiteX140" fmla="*/ 972527 w 1037297"/>
                  <a:gd name="connsiteY140" fmla="*/ 367399 h 838042"/>
                  <a:gd name="connsiteX141" fmla="*/ 964907 w 1037297"/>
                  <a:gd name="connsiteY141" fmla="*/ 365494 h 838042"/>
                  <a:gd name="connsiteX142" fmla="*/ 959192 w 1037297"/>
                  <a:gd name="connsiteY142" fmla="*/ 363589 h 838042"/>
                  <a:gd name="connsiteX143" fmla="*/ 938237 w 1037297"/>
                  <a:gd name="connsiteY143" fmla="*/ 357874 h 838042"/>
                  <a:gd name="connsiteX144" fmla="*/ 932522 w 1037297"/>
                  <a:gd name="connsiteY144" fmla="*/ 355969 h 838042"/>
                  <a:gd name="connsiteX145" fmla="*/ 827747 w 1037297"/>
                  <a:gd name="connsiteY145" fmla="*/ 357874 h 838042"/>
                  <a:gd name="connsiteX146" fmla="*/ 822032 w 1037297"/>
                  <a:gd name="connsiteY146" fmla="*/ 359779 h 838042"/>
                  <a:gd name="connsiteX147" fmla="*/ 732497 w 1037297"/>
                  <a:gd name="connsiteY147" fmla="*/ 361684 h 838042"/>
                  <a:gd name="connsiteX148" fmla="*/ 719162 w 1037297"/>
                  <a:gd name="connsiteY148" fmla="*/ 365494 h 838042"/>
                  <a:gd name="connsiteX149" fmla="*/ 698207 w 1037297"/>
                  <a:gd name="connsiteY149" fmla="*/ 367399 h 838042"/>
                  <a:gd name="connsiteX150" fmla="*/ 671537 w 1037297"/>
                  <a:gd name="connsiteY150" fmla="*/ 369304 h 838042"/>
                  <a:gd name="connsiteX151" fmla="*/ 671537 w 1037297"/>
                  <a:gd name="connsiteY151" fmla="*/ 369304 h 838042"/>
                  <a:gd name="connsiteX152" fmla="*/ 648677 w 1037297"/>
                  <a:gd name="connsiteY152" fmla="*/ 373114 h 838042"/>
                  <a:gd name="connsiteX153" fmla="*/ 644867 w 1037297"/>
                  <a:gd name="connsiteY153" fmla="*/ 361684 h 838042"/>
                  <a:gd name="connsiteX154" fmla="*/ 642962 w 1037297"/>
                  <a:gd name="connsiteY154" fmla="*/ 355969 h 838042"/>
                  <a:gd name="connsiteX155" fmla="*/ 644867 w 1037297"/>
                  <a:gd name="connsiteY155" fmla="*/ 338824 h 838042"/>
                  <a:gd name="connsiteX156" fmla="*/ 646772 w 1037297"/>
                  <a:gd name="connsiteY156" fmla="*/ 333109 h 838042"/>
                  <a:gd name="connsiteX157" fmla="*/ 663917 w 1037297"/>
                  <a:gd name="connsiteY157" fmla="*/ 323584 h 838042"/>
                  <a:gd name="connsiteX158" fmla="*/ 675347 w 1037297"/>
                  <a:gd name="connsiteY158" fmla="*/ 315964 h 838042"/>
                  <a:gd name="connsiteX159" fmla="*/ 677252 w 1037297"/>
                  <a:gd name="connsiteY159" fmla="*/ 310249 h 838042"/>
                  <a:gd name="connsiteX160" fmla="*/ 682967 w 1037297"/>
                  <a:gd name="connsiteY160" fmla="*/ 308344 h 838042"/>
                  <a:gd name="connsiteX161" fmla="*/ 688682 w 1037297"/>
                  <a:gd name="connsiteY161" fmla="*/ 304534 h 838042"/>
                  <a:gd name="connsiteX162" fmla="*/ 698207 w 1037297"/>
                  <a:gd name="connsiteY162" fmla="*/ 295009 h 838042"/>
                  <a:gd name="connsiteX163" fmla="*/ 707732 w 1037297"/>
                  <a:gd name="connsiteY163" fmla="*/ 283579 h 838042"/>
                  <a:gd name="connsiteX164" fmla="*/ 719162 w 1037297"/>
                  <a:gd name="connsiteY164" fmla="*/ 275959 h 838042"/>
                  <a:gd name="connsiteX165" fmla="*/ 734402 w 1037297"/>
                  <a:gd name="connsiteY165" fmla="*/ 262624 h 838042"/>
                  <a:gd name="connsiteX166" fmla="*/ 743927 w 1037297"/>
                  <a:gd name="connsiteY166" fmla="*/ 251194 h 838042"/>
                  <a:gd name="connsiteX167" fmla="*/ 755357 w 1037297"/>
                  <a:gd name="connsiteY167" fmla="*/ 241669 h 838042"/>
                  <a:gd name="connsiteX168" fmla="*/ 761072 w 1037297"/>
                  <a:gd name="connsiteY168" fmla="*/ 230239 h 838042"/>
                  <a:gd name="connsiteX169" fmla="*/ 762977 w 1037297"/>
                  <a:gd name="connsiteY169" fmla="*/ 224524 h 838042"/>
                  <a:gd name="connsiteX170" fmla="*/ 768692 w 1037297"/>
                  <a:gd name="connsiteY170" fmla="*/ 213094 h 838042"/>
                  <a:gd name="connsiteX171" fmla="*/ 766787 w 1037297"/>
                  <a:gd name="connsiteY171" fmla="*/ 197854 h 838042"/>
                  <a:gd name="connsiteX172" fmla="*/ 761072 w 1037297"/>
                  <a:gd name="connsiteY172" fmla="*/ 195949 h 838042"/>
                  <a:gd name="connsiteX173" fmla="*/ 740117 w 1037297"/>
                  <a:gd name="connsiteY173" fmla="*/ 197854 h 838042"/>
                  <a:gd name="connsiteX174" fmla="*/ 734402 w 1037297"/>
                  <a:gd name="connsiteY174" fmla="*/ 201664 h 838042"/>
                  <a:gd name="connsiteX175" fmla="*/ 722972 w 1037297"/>
                  <a:gd name="connsiteY175" fmla="*/ 205474 h 838042"/>
                  <a:gd name="connsiteX176" fmla="*/ 719162 w 1037297"/>
                  <a:gd name="connsiteY176" fmla="*/ 211189 h 838042"/>
                  <a:gd name="connsiteX177" fmla="*/ 713447 w 1037297"/>
                  <a:gd name="connsiteY177" fmla="*/ 213094 h 838042"/>
                  <a:gd name="connsiteX178" fmla="*/ 707732 w 1037297"/>
                  <a:gd name="connsiteY178" fmla="*/ 216904 h 838042"/>
                  <a:gd name="connsiteX179" fmla="*/ 702017 w 1037297"/>
                  <a:gd name="connsiteY179" fmla="*/ 222619 h 838042"/>
                  <a:gd name="connsiteX180" fmla="*/ 694397 w 1037297"/>
                  <a:gd name="connsiteY180" fmla="*/ 226429 h 838042"/>
                  <a:gd name="connsiteX181" fmla="*/ 652487 w 1037297"/>
                  <a:gd name="connsiteY181" fmla="*/ 255004 h 838042"/>
                  <a:gd name="connsiteX182" fmla="*/ 639152 w 1037297"/>
                  <a:gd name="connsiteY182" fmla="*/ 266434 h 838042"/>
                  <a:gd name="connsiteX183" fmla="*/ 629627 w 1037297"/>
                  <a:gd name="connsiteY183" fmla="*/ 283579 h 838042"/>
                  <a:gd name="connsiteX184" fmla="*/ 604862 w 1037297"/>
                  <a:gd name="connsiteY184" fmla="*/ 289294 h 838042"/>
                  <a:gd name="connsiteX185" fmla="*/ 591527 w 1037297"/>
                  <a:gd name="connsiteY185" fmla="*/ 293104 h 838042"/>
                  <a:gd name="connsiteX186" fmla="*/ 576287 w 1037297"/>
                  <a:gd name="connsiteY186" fmla="*/ 291199 h 838042"/>
                  <a:gd name="connsiteX187" fmla="*/ 564857 w 1037297"/>
                  <a:gd name="connsiteY187" fmla="*/ 287389 h 838042"/>
                  <a:gd name="connsiteX188" fmla="*/ 553427 w 1037297"/>
                  <a:gd name="connsiteY188" fmla="*/ 283579 h 838042"/>
                  <a:gd name="connsiteX189" fmla="*/ 541997 w 1037297"/>
                  <a:gd name="connsiteY189" fmla="*/ 279769 h 838042"/>
                  <a:gd name="connsiteX190" fmla="*/ 536282 w 1037297"/>
                  <a:gd name="connsiteY190" fmla="*/ 277864 h 838042"/>
                  <a:gd name="connsiteX191" fmla="*/ 530567 w 1037297"/>
                  <a:gd name="connsiteY191" fmla="*/ 274054 h 838042"/>
                  <a:gd name="connsiteX192" fmla="*/ 519137 w 1037297"/>
                  <a:gd name="connsiteY192" fmla="*/ 268339 h 838042"/>
                  <a:gd name="connsiteX193" fmla="*/ 511517 w 1037297"/>
                  <a:gd name="connsiteY193" fmla="*/ 256909 h 838042"/>
                  <a:gd name="connsiteX194" fmla="*/ 507707 w 1037297"/>
                  <a:gd name="connsiteY194" fmla="*/ 235954 h 838042"/>
                  <a:gd name="connsiteX195" fmla="*/ 509612 w 1037297"/>
                  <a:gd name="connsiteY195" fmla="*/ 171184 h 838042"/>
                  <a:gd name="connsiteX196" fmla="*/ 508314 w 1037297"/>
                  <a:gd name="connsiteY196" fmla="*/ 73485 h 838042"/>
                  <a:gd name="connsiteX197" fmla="*/ 454116 w 1037297"/>
                  <a:gd name="connsiteY197" fmla="*/ 11248 h 838042"/>
                  <a:gd name="connsiteX198" fmla="*/ 435401 w 1037297"/>
                  <a:gd name="connsiteY198" fmla="*/ 68523 h 838042"/>
                  <a:gd name="connsiteX199" fmla="*/ 427697 w 1037297"/>
                  <a:gd name="connsiteY199" fmla="*/ 137103 h 838042"/>
                  <a:gd name="connsiteX200" fmla="*/ 420077 w 1037297"/>
                  <a:gd name="connsiteY200" fmla="*/ 169279 h 838042"/>
                  <a:gd name="connsiteX201" fmla="*/ 416267 w 1037297"/>
                  <a:gd name="connsiteY201" fmla="*/ 186424 h 838042"/>
                  <a:gd name="connsiteX202" fmla="*/ 420077 w 1037297"/>
                  <a:gd name="connsiteY202" fmla="*/ 207379 h 838042"/>
                  <a:gd name="connsiteX203" fmla="*/ 423887 w 1037297"/>
                  <a:gd name="connsiteY203" fmla="*/ 213094 h 838042"/>
                  <a:gd name="connsiteX204" fmla="*/ 427697 w 1037297"/>
                  <a:gd name="connsiteY204" fmla="*/ 224524 h 838042"/>
                  <a:gd name="connsiteX205" fmla="*/ 425792 w 1037297"/>
                  <a:gd name="connsiteY205" fmla="*/ 251194 h 838042"/>
                  <a:gd name="connsiteX206" fmla="*/ 420077 w 1037297"/>
                  <a:gd name="connsiteY206" fmla="*/ 253099 h 838042"/>
                  <a:gd name="connsiteX207" fmla="*/ 414362 w 1037297"/>
                  <a:gd name="connsiteY207" fmla="*/ 256909 h 838042"/>
                  <a:gd name="connsiteX208" fmla="*/ 423887 w 1037297"/>
                  <a:gd name="connsiteY208" fmla="*/ 253099 h 838042"/>
                  <a:gd name="connsiteX0" fmla="*/ 423887 w 1037297"/>
                  <a:gd name="connsiteY0" fmla="*/ 253099 h 838042"/>
                  <a:gd name="connsiteX1" fmla="*/ 423887 w 1037297"/>
                  <a:gd name="connsiteY1" fmla="*/ 253099 h 838042"/>
                  <a:gd name="connsiteX2" fmla="*/ 397217 w 1037297"/>
                  <a:gd name="connsiteY2" fmla="*/ 262624 h 838042"/>
                  <a:gd name="connsiteX3" fmla="*/ 389597 w 1037297"/>
                  <a:gd name="connsiteY3" fmla="*/ 264529 h 838042"/>
                  <a:gd name="connsiteX4" fmla="*/ 359117 w 1037297"/>
                  <a:gd name="connsiteY4" fmla="*/ 266434 h 838042"/>
                  <a:gd name="connsiteX5" fmla="*/ 353402 w 1037297"/>
                  <a:gd name="connsiteY5" fmla="*/ 270244 h 838042"/>
                  <a:gd name="connsiteX6" fmla="*/ 341972 w 1037297"/>
                  <a:gd name="connsiteY6" fmla="*/ 279769 h 838042"/>
                  <a:gd name="connsiteX7" fmla="*/ 330542 w 1037297"/>
                  <a:gd name="connsiteY7" fmla="*/ 283579 h 838042"/>
                  <a:gd name="connsiteX8" fmla="*/ 315302 w 1037297"/>
                  <a:gd name="connsiteY8" fmla="*/ 289294 h 838042"/>
                  <a:gd name="connsiteX9" fmla="*/ 267677 w 1037297"/>
                  <a:gd name="connsiteY9" fmla="*/ 285484 h 838042"/>
                  <a:gd name="connsiteX10" fmla="*/ 256247 w 1037297"/>
                  <a:gd name="connsiteY10" fmla="*/ 281674 h 838042"/>
                  <a:gd name="connsiteX11" fmla="*/ 244817 w 1037297"/>
                  <a:gd name="connsiteY11" fmla="*/ 277864 h 838042"/>
                  <a:gd name="connsiteX12" fmla="*/ 239102 w 1037297"/>
                  <a:gd name="connsiteY12" fmla="*/ 275959 h 838042"/>
                  <a:gd name="connsiteX13" fmla="*/ 233387 w 1037297"/>
                  <a:gd name="connsiteY13" fmla="*/ 274054 h 838042"/>
                  <a:gd name="connsiteX14" fmla="*/ 221957 w 1037297"/>
                  <a:gd name="connsiteY14" fmla="*/ 272149 h 838042"/>
                  <a:gd name="connsiteX15" fmla="*/ 216242 w 1037297"/>
                  <a:gd name="connsiteY15" fmla="*/ 270244 h 838042"/>
                  <a:gd name="connsiteX16" fmla="*/ 208622 w 1037297"/>
                  <a:gd name="connsiteY16" fmla="*/ 268339 h 838042"/>
                  <a:gd name="connsiteX17" fmla="*/ 197192 w 1037297"/>
                  <a:gd name="connsiteY17" fmla="*/ 264529 h 838042"/>
                  <a:gd name="connsiteX18" fmla="*/ 191477 w 1037297"/>
                  <a:gd name="connsiteY18" fmla="*/ 262624 h 838042"/>
                  <a:gd name="connsiteX19" fmla="*/ 183857 w 1037297"/>
                  <a:gd name="connsiteY19" fmla="*/ 260719 h 838042"/>
                  <a:gd name="connsiteX20" fmla="*/ 172427 w 1037297"/>
                  <a:gd name="connsiteY20" fmla="*/ 255004 h 838042"/>
                  <a:gd name="connsiteX21" fmla="*/ 166712 w 1037297"/>
                  <a:gd name="connsiteY21" fmla="*/ 251194 h 838042"/>
                  <a:gd name="connsiteX22" fmla="*/ 159092 w 1037297"/>
                  <a:gd name="connsiteY22" fmla="*/ 239764 h 838042"/>
                  <a:gd name="connsiteX23" fmla="*/ 147662 w 1037297"/>
                  <a:gd name="connsiteY23" fmla="*/ 235954 h 838042"/>
                  <a:gd name="connsiteX24" fmla="*/ 141947 w 1037297"/>
                  <a:gd name="connsiteY24" fmla="*/ 232144 h 838042"/>
                  <a:gd name="connsiteX25" fmla="*/ 136232 w 1037297"/>
                  <a:gd name="connsiteY25" fmla="*/ 230239 h 838042"/>
                  <a:gd name="connsiteX26" fmla="*/ 119087 w 1037297"/>
                  <a:gd name="connsiteY26" fmla="*/ 226429 h 838042"/>
                  <a:gd name="connsiteX27" fmla="*/ 113372 w 1037297"/>
                  <a:gd name="connsiteY27" fmla="*/ 220714 h 838042"/>
                  <a:gd name="connsiteX28" fmla="*/ 103847 w 1037297"/>
                  <a:gd name="connsiteY28" fmla="*/ 203569 h 838042"/>
                  <a:gd name="connsiteX29" fmla="*/ 86702 w 1037297"/>
                  <a:gd name="connsiteY29" fmla="*/ 195949 h 838042"/>
                  <a:gd name="connsiteX30" fmla="*/ 80987 w 1037297"/>
                  <a:gd name="connsiteY30" fmla="*/ 194044 h 838042"/>
                  <a:gd name="connsiteX31" fmla="*/ 61937 w 1037297"/>
                  <a:gd name="connsiteY31" fmla="*/ 197854 h 838042"/>
                  <a:gd name="connsiteX32" fmla="*/ 56222 w 1037297"/>
                  <a:gd name="connsiteY32" fmla="*/ 201664 h 838042"/>
                  <a:gd name="connsiteX33" fmla="*/ 52412 w 1037297"/>
                  <a:gd name="connsiteY33" fmla="*/ 207379 h 838042"/>
                  <a:gd name="connsiteX34" fmla="*/ 48602 w 1037297"/>
                  <a:gd name="connsiteY34" fmla="*/ 218809 h 838042"/>
                  <a:gd name="connsiteX35" fmla="*/ 52412 w 1037297"/>
                  <a:gd name="connsiteY35" fmla="*/ 256909 h 838042"/>
                  <a:gd name="connsiteX36" fmla="*/ 56222 w 1037297"/>
                  <a:gd name="connsiteY36" fmla="*/ 262624 h 838042"/>
                  <a:gd name="connsiteX37" fmla="*/ 61937 w 1037297"/>
                  <a:gd name="connsiteY37" fmla="*/ 266434 h 838042"/>
                  <a:gd name="connsiteX38" fmla="*/ 65747 w 1037297"/>
                  <a:gd name="connsiteY38" fmla="*/ 272149 h 838042"/>
                  <a:gd name="connsiteX39" fmla="*/ 82892 w 1037297"/>
                  <a:gd name="connsiteY39" fmla="*/ 281674 h 838042"/>
                  <a:gd name="connsiteX40" fmla="*/ 105752 w 1037297"/>
                  <a:gd name="connsiteY40" fmla="*/ 283579 h 838042"/>
                  <a:gd name="connsiteX41" fmla="*/ 126707 w 1037297"/>
                  <a:gd name="connsiteY41" fmla="*/ 289294 h 838042"/>
                  <a:gd name="connsiteX42" fmla="*/ 132422 w 1037297"/>
                  <a:gd name="connsiteY42" fmla="*/ 291199 h 838042"/>
                  <a:gd name="connsiteX43" fmla="*/ 138137 w 1037297"/>
                  <a:gd name="connsiteY43" fmla="*/ 296914 h 838042"/>
                  <a:gd name="connsiteX44" fmla="*/ 145757 w 1037297"/>
                  <a:gd name="connsiteY44" fmla="*/ 298819 h 838042"/>
                  <a:gd name="connsiteX45" fmla="*/ 168617 w 1037297"/>
                  <a:gd name="connsiteY45" fmla="*/ 302629 h 838042"/>
                  <a:gd name="connsiteX46" fmla="*/ 193382 w 1037297"/>
                  <a:gd name="connsiteY46" fmla="*/ 308344 h 838042"/>
                  <a:gd name="connsiteX47" fmla="*/ 210527 w 1037297"/>
                  <a:gd name="connsiteY47" fmla="*/ 314059 h 838042"/>
                  <a:gd name="connsiteX48" fmla="*/ 216242 w 1037297"/>
                  <a:gd name="connsiteY48" fmla="*/ 315964 h 838042"/>
                  <a:gd name="connsiteX49" fmla="*/ 231482 w 1037297"/>
                  <a:gd name="connsiteY49" fmla="*/ 319774 h 838042"/>
                  <a:gd name="connsiteX50" fmla="*/ 250532 w 1037297"/>
                  <a:gd name="connsiteY50" fmla="*/ 325489 h 838042"/>
                  <a:gd name="connsiteX51" fmla="*/ 256247 w 1037297"/>
                  <a:gd name="connsiteY51" fmla="*/ 329299 h 838042"/>
                  <a:gd name="connsiteX52" fmla="*/ 269582 w 1037297"/>
                  <a:gd name="connsiteY52" fmla="*/ 344539 h 838042"/>
                  <a:gd name="connsiteX53" fmla="*/ 275297 w 1037297"/>
                  <a:gd name="connsiteY53" fmla="*/ 363589 h 838042"/>
                  <a:gd name="connsiteX54" fmla="*/ 277202 w 1037297"/>
                  <a:gd name="connsiteY54" fmla="*/ 369304 h 838042"/>
                  <a:gd name="connsiteX55" fmla="*/ 279107 w 1037297"/>
                  <a:gd name="connsiteY55" fmla="*/ 375019 h 838042"/>
                  <a:gd name="connsiteX56" fmla="*/ 281012 w 1037297"/>
                  <a:gd name="connsiteY56" fmla="*/ 399784 h 838042"/>
                  <a:gd name="connsiteX57" fmla="*/ 282917 w 1037297"/>
                  <a:gd name="connsiteY57" fmla="*/ 405499 h 838042"/>
                  <a:gd name="connsiteX58" fmla="*/ 281012 w 1037297"/>
                  <a:gd name="connsiteY58" fmla="*/ 424549 h 838042"/>
                  <a:gd name="connsiteX59" fmla="*/ 279107 w 1037297"/>
                  <a:gd name="connsiteY59" fmla="*/ 434074 h 838042"/>
                  <a:gd name="connsiteX60" fmla="*/ 265772 w 1037297"/>
                  <a:gd name="connsiteY60" fmla="*/ 447409 h 838042"/>
                  <a:gd name="connsiteX61" fmla="*/ 254342 w 1037297"/>
                  <a:gd name="connsiteY61" fmla="*/ 455029 h 838042"/>
                  <a:gd name="connsiteX62" fmla="*/ 242912 w 1037297"/>
                  <a:gd name="connsiteY62" fmla="*/ 458839 h 838042"/>
                  <a:gd name="connsiteX63" fmla="*/ 128612 w 1037297"/>
                  <a:gd name="connsiteY63" fmla="*/ 458839 h 838042"/>
                  <a:gd name="connsiteX64" fmla="*/ 122897 w 1037297"/>
                  <a:gd name="connsiteY64" fmla="*/ 460744 h 838042"/>
                  <a:gd name="connsiteX65" fmla="*/ 107657 w 1037297"/>
                  <a:gd name="connsiteY65" fmla="*/ 462649 h 838042"/>
                  <a:gd name="connsiteX66" fmla="*/ 90512 w 1037297"/>
                  <a:gd name="connsiteY66" fmla="*/ 468364 h 838042"/>
                  <a:gd name="connsiteX67" fmla="*/ 84797 w 1037297"/>
                  <a:gd name="connsiteY67" fmla="*/ 470269 h 838042"/>
                  <a:gd name="connsiteX68" fmla="*/ 79082 w 1037297"/>
                  <a:gd name="connsiteY68" fmla="*/ 474079 h 838042"/>
                  <a:gd name="connsiteX69" fmla="*/ 67652 w 1037297"/>
                  <a:gd name="connsiteY69" fmla="*/ 475984 h 838042"/>
                  <a:gd name="connsiteX70" fmla="*/ 29552 w 1037297"/>
                  <a:gd name="connsiteY70" fmla="*/ 477889 h 838042"/>
                  <a:gd name="connsiteX71" fmla="*/ 18122 w 1037297"/>
                  <a:gd name="connsiteY71" fmla="*/ 483604 h 838042"/>
                  <a:gd name="connsiteX72" fmla="*/ 8597 w 1037297"/>
                  <a:gd name="connsiteY72" fmla="*/ 493129 h 838042"/>
                  <a:gd name="connsiteX73" fmla="*/ 6692 w 1037297"/>
                  <a:gd name="connsiteY73" fmla="*/ 498844 h 838042"/>
                  <a:gd name="connsiteX74" fmla="*/ 2882 w 1037297"/>
                  <a:gd name="connsiteY74" fmla="*/ 504559 h 838042"/>
                  <a:gd name="connsiteX75" fmla="*/ 14312 w 1037297"/>
                  <a:gd name="connsiteY75" fmla="*/ 540754 h 838042"/>
                  <a:gd name="connsiteX76" fmla="*/ 147662 w 1037297"/>
                  <a:gd name="connsiteY76" fmla="*/ 540754 h 838042"/>
                  <a:gd name="connsiteX77" fmla="*/ 155282 w 1037297"/>
                  <a:gd name="connsiteY77" fmla="*/ 538849 h 838042"/>
                  <a:gd name="connsiteX78" fmla="*/ 305777 w 1037297"/>
                  <a:gd name="connsiteY78" fmla="*/ 533134 h 838042"/>
                  <a:gd name="connsiteX79" fmla="*/ 321017 w 1037297"/>
                  <a:gd name="connsiteY79" fmla="*/ 540754 h 838042"/>
                  <a:gd name="connsiteX80" fmla="*/ 332447 w 1037297"/>
                  <a:gd name="connsiteY80" fmla="*/ 546469 h 838042"/>
                  <a:gd name="connsiteX81" fmla="*/ 336257 w 1037297"/>
                  <a:gd name="connsiteY81" fmla="*/ 552184 h 838042"/>
                  <a:gd name="connsiteX82" fmla="*/ 341972 w 1037297"/>
                  <a:gd name="connsiteY82" fmla="*/ 554089 h 838042"/>
                  <a:gd name="connsiteX83" fmla="*/ 353402 w 1037297"/>
                  <a:gd name="connsiteY83" fmla="*/ 561709 h 838042"/>
                  <a:gd name="connsiteX84" fmla="*/ 359117 w 1037297"/>
                  <a:gd name="connsiteY84" fmla="*/ 565519 h 838042"/>
                  <a:gd name="connsiteX85" fmla="*/ 362927 w 1037297"/>
                  <a:gd name="connsiteY85" fmla="*/ 571234 h 838042"/>
                  <a:gd name="connsiteX86" fmla="*/ 368642 w 1037297"/>
                  <a:gd name="connsiteY86" fmla="*/ 582664 h 838042"/>
                  <a:gd name="connsiteX87" fmla="*/ 364832 w 1037297"/>
                  <a:gd name="connsiteY87" fmla="*/ 609334 h 838042"/>
                  <a:gd name="connsiteX88" fmla="*/ 361022 w 1037297"/>
                  <a:gd name="connsiteY88" fmla="*/ 615049 h 838042"/>
                  <a:gd name="connsiteX89" fmla="*/ 359117 w 1037297"/>
                  <a:gd name="connsiteY89" fmla="*/ 620764 h 838042"/>
                  <a:gd name="connsiteX90" fmla="*/ 355307 w 1037297"/>
                  <a:gd name="connsiteY90" fmla="*/ 626479 h 838042"/>
                  <a:gd name="connsiteX91" fmla="*/ 353402 w 1037297"/>
                  <a:gd name="connsiteY91" fmla="*/ 632194 h 838042"/>
                  <a:gd name="connsiteX92" fmla="*/ 349592 w 1037297"/>
                  <a:gd name="connsiteY92" fmla="*/ 637909 h 838042"/>
                  <a:gd name="connsiteX93" fmla="*/ 332447 w 1037297"/>
                  <a:gd name="connsiteY93" fmla="*/ 704584 h 838042"/>
                  <a:gd name="connsiteX94" fmla="*/ 330542 w 1037297"/>
                  <a:gd name="connsiteY94" fmla="*/ 756019 h 838042"/>
                  <a:gd name="connsiteX95" fmla="*/ 332447 w 1037297"/>
                  <a:gd name="connsiteY95" fmla="*/ 780784 h 838042"/>
                  <a:gd name="connsiteX96" fmla="*/ 334352 w 1037297"/>
                  <a:gd name="connsiteY96" fmla="*/ 786499 h 838042"/>
                  <a:gd name="connsiteX97" fmla="*/ 338162 w 1037297"/>
                  <a:gd name="connsiteY97" fmla="*/ 790309 h 838042"/>
                  <a:gd name="connsiteX98" fmla="*/ 366737 w 1037297"/>
                  <a:gd name="connsiteY98" fmla="*/ 836029 h 838042"/>
                  <a:gd name="connsiteX99" fmla="*/ 389597 w 1037297"/>
                  <a:gd name="connsiteY99" fmla="*/ 837934 h 838042"/>
                  <a:gd name="connsiteX100" fmla="*/ 397407 w 1037297"/>
                  <a:gd name="connsiteY100" fmla="*/ 833530 h 838042"/>
                  <a:gd name="connsiteX101" fmla="*/ 402932 w 1037297"/>
                  <a:gd name="connsiteY101" fmla="*/ 784594 h 838042"/>
                  <a:gd name="connsiteX102" fmla="*/ 406742 w 1037297"/>
                  <a:gd name="connsiteY102" fmla="*/ 727444 h 838042"/>
                  <a:gd name="connsiteX103" fmla="*/ 423887 w 1037297"/>
                  <a:gd name="connsiteY103" fmla="*/ 672199 h 838042"/>
                  <a:gd name="connsiteX104" fmla="*/ 429602 w 1037297"/>
                  <a:gd name="connsiteY104" fmla="*/ 658864 h 838042"/>
                  <a:gd name="connsiteX105" fmla="*/ 444084 w 1037297"/>
                  <a:gd name="connsiteY105" fmla="*/ 626947 h 838042"/>
                  <a:gd name="connsiteX106" fmla="*/ 464289 w 1037297"/>
                  <a:gd name="connsiteY106" fmla="*/ 600072 h 838042"/>
                  <a:gd name="connsiteX107" fmla="*/ 523510 w 1037297"/>
                  <a:gd name="connsiteY107" fmla="*/ 565123 h 838042"/>
                  <a:gd name="connsiteX108" fmla="*/ 615068 w 1037297"/>
                  <a:gd name="connsiteY108" fmla="*/ 549092 h 838042"/>
                  <a:gd name="connsiteX109" fmla="*/ 707801 w 1037297"/>
                  <a:gd name="connsiteY109" fmla="*/ 612819 h 838042"/>
                  <a:gd name="connsiteX110" fmla="*/ 780122 w 1037297"/>
                  <a:gd name="connsiteY110" fmla="*/ 656959 h 838042"/>
                  <a:gd name="connsiteX111" fmla="*/ 791552 w 1037297"/>
                  <a:gd name="connsiteY111" fmla="*/ 651244 h 838042"/>
                  <a:gd name="connsiteX112" fmla="*/ 804887 w 1037297"/>
                  <a:gd name="connsiteY112" fmla="*/ 632194 h 838042"/>
                  <a:gd name="connsiteX113" fmla="*/ 801077 w 1037297"/>
                  <a:gd name="connsiteY113" fmla="*/ 601714 h 838042"/>
                  <a:gd name="connsiteX114" fmla="*/ 785837 w 1037297"/>
                  <a:gd name="connsiteY114" fmla="*/ 576949 h 838042"/>
                  <a:gd name="connsiteX115" fmla="*/ 650582 w 1037297"/>
                  <a:gd name="connsiteY115" fmla="*/ 479794 h 838042"/>
                  <a:gd name="connsiteX116" fmla="*/ 646772 w 1037297"/>
                  <a:gd name="connsiteY116" fmla="*/ 462649 h 838042"/>
                  <a:gd name="connsiteX117" fmla="*/ 648677 w 1037297"/>
                  <a:gd name="connsiteY117" fmla="*/ 455029 h 838042"/>
                  <a:gd name="connsiteX118" fmla="*/ 652487 w 1037297"/>
                  <a:gd name="connsiteY118" fmla="*/ 437884 h 838042"/>
                  <a:gd name="connsiteX119" fmla="*/ 656297 w 1037297"/>
                  <a:gd name="connsiteY119" fmla="*/ 432169 h 838042"/>
                  <a:gd name="connsiteX120" fmla="*/ 658202 w 1037297"/>
                  <a:gd name="connsiteY120" fmla="*/ 426454 h 838042"/>
                  <a:gd name="connsiteX121" fmla="*/ 663917 w 1037297"/>
                  <a:gd name="connsiteY121" fmla="*/ 424549 h 838042"/>
                  <a:gd name="connsiteX122" fmla="*/ 673442 w 1037297"/>
                  <a:gd name="connsiteY122" fmla="*/ 413119 h 838042"/>
                  <a:gd name="connsiteX123" fmla="*/ 726782 w 1037297"/>
                  <a:gd name="connsiteY123" fmla="*/ 405499 h 838042"/>
                  <a:gd name="connsiteX124" fmla="*/ 844892 w 1037297"/>
                  <a:gd name="connsiteY124" fmla="*/ 407404 h 838042"/>
                  <a:gd name="connsiteX125" fmla="*/ 873467 w 1037297"/>
                  <a:gd name="connsiteY125" fmla="*/ 409309 h 838042"/>
                  <a:gd name="connsiteX126" fmla="*/ 902042 w 1037297"/>
                  <a:gd name="connsiteY126" fmla="*/ 415024 h 838042"/>
                  <a:gd name="connsiteX127" fmla="*/ 924902 w 1037297"/>
                  <a:gd name="connsiteY127" fmla="*/ 418834 h 838042"/>
                  <a:gd name="connsiteX128" fmla="*/ 953477 w 1037297"/>
                  <a:gd name="connsiteY128" fmla="*/ 424549 h 838042"/>
                  <a:gd name="connsiteX129" fmla="*/ 959192 w 1037297"/>
                  <a:gd name="connsiteY129" fmla="*/ 424549 h 838042"/>
                  <a:gd name="connsiteX130" fmla="*/ 1004912 w 1037297"/>
                  <a:gd name="connsiteY130" fmla="*/ 422644 h 838042"/>
                  <a:gd name="connsiteX131" fmla="*/ 1033487 w 1037297"/>
                  <a:gd name="connsiteY131" fmla="*/ 415024 h 838042"/>
                  <a:gd name="connsiteX132" fmla="*/ 1037297 w 1037297"/>
                  <a:gd name="connsiteY132" fmla="*/ 409309 h 838042"/>
                  <a:gd name="connsiteX133" fmla="*/ 1035392 w 1037297"/>
                  <a:gd name="connsiteY133" fmla="*/ 390259 h 838042"/>
                  <a:gd name="connsiteX134" fmla="*/ 1029677 w 1037297"/>
                  <a:gd name="connsiteY134" fmla="*/ 386449 h 838042"/>
                  <a:gd name="connsiteX135" fmla="*/ 1014437 w 1037297"/>
                  <a:gd name="connsiteY135" fmla="*/ 384544 h 838042"/>
                  <a:gd name="connsiteX136" fmla="*/ 1008722 w 1037297"/>
                  <a:gd name="connsiteY136" fmla="*/ 382639 h 838042"/>
                  <a:gd name="connsiteX137" fmla="*/ 1001102 w 1037297"/>
                  <a:gd name="connsiteY137" fmla="*/ 380734 h 838042"/>
                  <a:gd name="connsiteX138" fmla="*/ 989672 w 1037297"/>
                  <a:gd name="connsiteY138" fmla="*/ 373114 h 838042"/>
                  <a:gd name="connsiteX139" fmla="*/ 978242 w 1037297"/>
                  <a:gd name="connsiteY139" fmla="*/ 369304 h 838042"/>
                  <a:gd name="connsiteX140" fmla="*/ 972527 w 1037297"/>
                  <a:gd name="connsiteY140" fmla="*/ 367399 h 838042"/>
                  <a:gd name="connsiteX141" fmla="*/ 964907 w 1037297"/>
                  <a:gd name="connsiteY141" fmla="*/ 365494 h 838042"/>
                  <a:gd name="connsiteX142" fmla="*/ 959192 w 1037297"/>
                  <a:gd name="connsiteY142" fmla="*/ 363589 h 838042"/>
                  <a:gd name="connsiteX143" fmla="*/ 938237 w 1037297"/>
                  <a:gd name="connsiteY143" fmla="*/ 357874 h 838042"/>
                  <a:gd name="connsiteX144" fmla="*/ 932522 w 1037297"/>
                  <a:gd name="connsiteY144" fmla="*/ 355969 h 838042"/>
                  <a:gd name="connsiteX145" fmla="*/ 827747 w 1037297"/>
                  <a:gd name="connsiteY145" fmla="*/ 357874 h 838042"/>
                  <a:gd name="connsiteX146" fmla="*/ 822032 w 1037297"/>
                  <a:gd name="connsiteY146" fmla="*/ 359779 h 838042"/>
                  <a:gd name="connsiteX147" fmla="*/ 732497 w 1037297"/>
                  <a:gd name="connsiteY147" fmla="*/ 361684 h 838042"/>
                  <a:gd name="connsiteX148" fmla="*/ 719162 w 1037297"/>
                  <a:gd name="connsiteY148" fmla="*/ 365494 h 838042"/>
                  <a:gd name="connsiteX149" fmla="*/ 698207 w 1037297"/>
                  <a:gd name="connsiteY149" fmla="*/ 367399 h 838042"/>
                  <a:gd name="connsiteX150" fmla="*/ 671537 w 1037297"/>
                  <a:gd name="connsiteY150" fmla="*/ 369304 h 838042"/>
                  <a:gd name="connsiteX151" fmla="*/ 671537 w 1037297"/>
                  <a:gd name="connsiteY151" fmla="*/ 369304 h 838042"/>
                  <a:gd name="connsiteX152" fmla="*/ 648677 w 1037297"/>
                  <a:gd name="connsiteY152" fmla="*/ 373114 h 838042"/>
                  <a:gd name="connsiteX153" fmla="*/ 644867 w 1037297"/>
                  <a:gd name="connsiteY153" fmla="*/ 361684 h 838042"/>
                  <a:gd name="connsiteX154" fmla="*/ 642962 w 1037297"/>
                  <a:gd name="connsiteY154" fmla="*/ 355969 h 838042"/>
                  <a:gd name="connsiteX155" fmla="*/ 644867 w 1037297"/>
                  <a:gd name="connsiteY155" fmla="*/ 338824 h 838042"/>
                  <a:gd name="connsiteX156" fmla="*/ 646772 w 1037297"/>
                  <a:gd name="connsiteY156" fmla="*/ 333109 h 838042"/>
                  <a:gd name="connsiteX157" fmla="*/ 663917 w 1037297"/>
                  <a:gd name="connsiteY157" fmla="*/ 323584 h 838042"/>
                  <a:gd name="connsiteX158" fmla="*/ 675347 w 1037297"/>
                  <a:gd name="connsiteY158" fmla="*/ 315964 h 838042"/>
                  <a:gd name="connsiteX159" fmla="*/ 677252 w 1037297"/>
                  <a:gd name="connsiteY159" fmla="*/ 310249 h 838042"/>
                  <a:gd name="connsiteX160" fmla="*/ 682967 w 1037297"/>
                  <a:gd name="connsiteY160" fmla="*/ 308344 h 838042"/>
                  <a:gd name="connsiteX161" fmla="*/ 688682 w 1037297"/>
                  <a:gd name="connsiteY161" fmla="*/ 304534 h 838042"/>
                  <a:gd name="connsiteX162" fmla="*/ 698207 w 1037297"/>
                  <a:gd name="connsiteY162" fmla="*/ 295009 h 838042"/>
                  <a:gd name="connsiteX163" fmla="*/ 707732 w 1037297"/>
                  <a:gd name="connsiteY163" fmla="*/ 283579 h 838042"/>
                  <a:gd name="connsiteX164" fmla="*/ 719162 w 1037297"/>
                  <a:gd name="connsiteY164" fmla="*/ 275959 h 838042"/>
                  <a:gd name="connsiteX165" fmla="*/ 734402 w 1037297"/>
                  <a:gd name="connsiteY165" fmla="*/ 262624 h 838042"/>
                  <a:gd name="connsiteX166" fmla="*/ 743927 w 1037297"/>
                  <a:gd name="connsiteY166" fmla="*/ 251194 h 838042"/>
                  <a:gd name="connsiteX167" fmla="*/ 755357 w 1037297"/>
                  <a:gd name="connsiteY167" fmla="*/ 241669 h 838042"/>
                  <a:gd name="connsiteX168" fmla="*/ 761072 w 1037297"/>
                  <a:gd name="connsiteY168" fmla="*/ 230239 h 838042"/>
                  <a:gd name="connsiteX169" fmla="*/ 762977 w 1037297"/>
                  <a:gd name="connsiteY169" fmla="*/ 224524 h 838042"/>
                  <a:gd name="connsiteX170" fmla="*/ 768692 w 1037297"/>
                  <a:gd name="connsiteY170" fmla="*/ 213094 h 838042"/>
                  <a:gd name="connsiteX171" fmla="*/ 766787 w 1037297"/>
                  <a:gd name="connsiteY171" fmla="*/ 197854 h 838042"/>
                  <a:gd name="connsiteX172" fmla="*/ 761072 w 1037297"/>
                  <a:gd name="connsiteY172" fmla="*/ 195949 h 838042"/>
                  <a:gd name="connsiteX173" fmla="*/ 740117 w 1037297"/>
                  <a:gd name="connsiteY173" fmla="*/ 197854 h 838042"/>
                  <a:gd name="connsiteX174" fmla="*/ 734402 w 1037297"/>
                  <a:gd name="connsiteY174" fmla="*/ 201664 h 838042"/>
                  <a:gd name="connsiteX175" fmla="*/ 722972 w 1037297"/>
                  <a:gd name="connsiteY175" fmla="*/ 205474 h 838042"/>
                  <a:gd name="connsiteX176" fmla="*/ 719162 w 1037297"/>
                  <a:gd name="connsiteY176" fmla="*/ 211189 h 838042"/>
                  <a:gd name="connsiteX177" fmla="*/ 713447 w 1037297"/>
                  <a:gd name="connsiteY177" fmla="*/ 213094 h 838042"/>
                  <a:gd name="connsiteX178" fmla="*/ 707732 w 1037297"/>
                  <a:gd name="connsiteY178" fmla="*/ 216904 h 838042"/>
                  <a:gd name="connsiteX179" fmla="*/ 702017 w 1037297"/>
                  <a:gd name="connsiteY179" fmla="*/ 222619 h 838042"/>
                  <a:gd name="connsiteX180" fmla="*/ 694397 w 1037297"/>
                  <a:gd name="connsiteY180" fmla="*/ 226429 h 838042"/>
                  <a:gd name="connsiteX181" fmla="*/ 652487 w 1037297"/>
                  <a:gd name="connsiteY181" fmla="*/ 255004 h 838042"/>
                  <a:gd name="connsiteX182" fmla="*/ 639152 w 1037297"/>
                  <a:gd name="connsiteY182" fmla="*/ 266434 h 838042"/>
                  <a:gd name="connsiteX183" fmla="*/ 629627 w 1037297"/>
                  <a:gd name="connsiteY183" fmla="*/ 283579 h 838042"/>
                  <a:gd name="connsiteX184" fmla="*/ 604862 w 1037297"/>
                  <a:gd name="connsiteY184" fmla="*/ 289294 h 838042"/>
                  <a:gd name="connsiteX185" fmla="*/ 591527 w 1037297"/>
                  <a:gd name="connsiteY185" fmla="*/ 293104 h 838042"/>
                  <a:gd name="connsiteX186" fmla="*/ 576287 w 1037297"/>
                  <a:gd name="connsiteY186" fmla="*/ 291199 h 838042"/>
                  <a:gd name="connsiteX187" fmla="*/ 564857 w 1037297"/>
                  <a:gd name="connsiteY187" fmla="*/ 287389 h 838042"/>
                  <a:gd name="connsiteX188" fmla="*/ 553427 w 1037297"/>
                  <a:gd name="connsiteY188" fmla="*/ 283579 h 838042"/>
                  <a:gd name="connsiteX189" fmla="*/ 541997 w 1037297"/>
                  <a:gd name="connsiteY189" fmla="*/ 279769 h 838042"/>
                  <a:gd name="connsiteX190" fmla="*/ 536282 w 1037297"/>
                  <a:gd name="connsiteY190" fmla="*/ 277864 h 838042"/>
                  <a:gd name="connsiteX191" fmla="*/ 530567 w 1037297"/>
                  <a:gd name="connsiteY191" fmla="*/ 274054 h 838042"/>
                  <a:gd name="connsiteX192" fmla="*/ 519137 w 1037297"/>
                  <a:gd name="connsiteY192" fmla="*/ 268339 h 838042"/>
                  <a:gd name="connsiteX193" fmla="*/ 511517 w 1037297"/>
                  <a:gd name="connsiteY193" fmla="*/ 256909 h 838042"/>
                  <a:gd name="connsiteX194" fmla="*/ 507707 w 1037297"/>
                  <a:gd name="connsiteY194" fmla="*/ 235954 h 838042"/>
                  <a:gd name="connsiteX195" fmla="*/ 509612 w 1037297"/>
                  <a:gd name="connsiteY195" fmla="*/ 171184 h 838042"/>
                  <a:gd name="connsiteX196" fmla="*/ 508314 w 1037297"/>
                  <a:gd name="connsiteY196" fmla="*/ 73485 h 838042"/>
                  <a:gd name="connsiteX197" fmla="*/ 454116 w 1037297"/>
                  <a:gd name="connsiteY197" fmla="*/ 11248 h 838042"/>
                  <a:gd name="connsiteX198" fmla="*/ 435401 w 1037297"/>
                  <a:gd name="connsiteY198" fmla="*/ 68523 h 838042"/>
                  <a:gd name="connsiteX199" fmla="*/ 427697 w 1037297"/>
                  <a:gd name="connsiteY199" fmla="*/ 137103 h 838042"/>
                  <a:gd name="connsiteX200" fmla="*/ 420077 w 1037297"/>
                  <a:gd name="connsiteY200" fmla="*/ 169279 h 838042"/>
                  <a:gd name="connsiteX201" fmla="*/ 416267 w 1037297"/>
                  <a:gd name="connsiteY201" fmla="*/ 186424 h 838042"/>
                  <a:gd name="connsiteX202" fmla="*/ 420077 w 1037297"/>
                  <a:gd name="connsiteY202" fmla="*/ 207379 h 838042"/>
                  <a:gd name="connsiteX203" fmla="*/ 423887 w 1037297"/>
                  <a:gd name="connsiteY203" fmla="*/ 213094 h 838042"/>
                  <a:gd name="connsiteX204" fmla="*/ 427697 w 1037297"/>
                  <a:gd name="connsiteY204" fmla="*/ 224524 h 838042"/>
                  <a:gd name="connsiteX205" fmla="*/ 425792 w 1037297"/>
                  <a:gd name="connsiteY205" fmla="*/ 251194 h 838042"/>
                  <a:gd name="connsiteX206" fmla="*/ 420077 w 1037297"/>
                  <a:gd name="connsiteY206" fmla="*/ 253099 h 838042"/>
                  <a:gd name="connsiteX207" fmla="*/ 414362 w 1037297"/>
                  <a:gd name="connsiteY207" fmla="*/ 256909 h 838042"/>
                  <a:gd name="connsiteX208" fmla="*/ 423887 w 1037297"/>
                  <a:gd name="connsiteY208" fmla="*/ 253099 h 838042"/>
                  <a:gd name="connsiteX0" fmla="*/ 423887 w 1037297"/>
                  <a:gd name="connsiteY0" fmla="*/ 253099 h 838042"/>
                  <a:gd name="connsiteX1" fmla="*/ 423887 w 1037297"/>
                  <a:gd name="connsiteY1" fmla="*/ 253099 h 838042"/>
                  <a:gd name="connsiteX2" fmla="*/ 397217 w 1037297"/>
                  <a:gd name="connsiteY2" fmla="*/ 262624 h 838042"/>
                  <a:gd name="connsiteX3" fmla="*/ 389597 w 1037297"/>
                  <a:gd name="connsiteY3" fmla="*/ 264529 h 838042"/>
                  <a:gd name="connsiteX4" fmla="*/ 359117 w 1037297"/>
                  <a:gd name="connsiteY4" fmla="*/ 266434 h 838042"/>
                  <a:gd name="connsiteX5" fmla="*/ 353402 w 1037297"/>
                  <a:gd name="connsiteY5" fmla="*/ 270244 h 838042"/>
                  <a:gd name="connsiteX6" fmla="*/ 341972 w 1037297"/>
                  <a:gd name="connsiteY6" fmla="*/ 279769 h 838042"/>
                  <a:gd name="connsiteX7" fmla="*/ 330542 w 1037297"/>
                  <a:gd name="connsiteY7" fmla="*/ 283579 h 838042"/>
                  <a:gd name="connsiteX8" fmla="*/ 315302 w 1037297"/>
                  <a:gd name="connsiteY8" fmla="*/ 289294 h 838042"/>
                  <a:gd name="connsiteX9" fmla="*/ 267677 w 1037297"/>
                  <a:gd name="connsiteY9" fmla="*/ 285484 h 838042"/>
                  <a:gd name="connsiteX10" fmla="*/ 256247 w 1037297"/>
                  <a:gd name="connsiteY10" fmla="*/ 281674 h 838042"/>
                  <a:gd name="connsiteX11" fmla="*/ 244817 w 1037297"/>
                  <a:gd name="connsiteY11" fmla="*/ 277864 h 838042"/>
                  <a:gd name="connsiteX12" fmla="*/ 239102 w 1037297"/>
                  <a:gd name="connsiteY12" fmla="*/ 275959 h 838042"/>
                  <a:gd name="connsiteX13" fmla="*/ 233387 w 1037297"/>
                  <a:gd name="connsiteY13" fmla="*/ 274054 h 838042"/>
                  <a:gd name="connsiteX14" fmla="*/ 221957 w 1037297"/>
                  <a:gd name="connsiteY14" fmla="*/ 272149 h 838042"/>
                  <a:gd name="connsiteX15" fmla="*/ 216242 w 1037297"/>
                  <a:gd name="connsiteY15" fmla="*/ 270244 h 838042"/>
                  <a:gd name="connsiteX16" fmla="*/ 208622 w 1037297"/>
                  <a:gd name="connsiteY16" fmla="*/ 268339 h 838042"/>
                  <a:gd name="connsiteX17" fmla="*/ 197192 w 1037297"/>
                  <a:gd name="connsiteY17" fmla="*/ 264529 h 838042"/>
                  <a:gd name="connsiteX18" fmla="*/ 191477 w 1037297"/>
                  <a:gd name="connsiteY18" fmla="*/ 262624 h 838042"/>
                  <a:gd name="connsiteX19" fmla="*/ 183857 w 1037297"/>
                  <a:gd name="connsiteY19" fmla="*/ 260719 h 838042"/>
                  <a:gd name="connsiteX20" fmla="*/ 172427 w 1037297"/>
                  <a:gd name="connsiteY20" fmla="*/ 255004 h 838042"/>
                  <a:gd name="connsiteX21" fmla="*/ 166712 w 1037297"/>
                  <a:gd name="connsiteY21" fmla="*/ 251194 h 838042"/>
                  <a:gd name="connsiteX22" fmla="*/ 159092 w 1037297"/>
                  <a:gd name="connsiteY22" fmla="*/ 239764 h 838042"/>
                  <a:gd name="connsiteX23" fmla="*/ 147662 w 1037297"/>
                  <a:gd name="connsiteY23" fmla="*/ 235954 h 838042"/>
                  <a:gd name="connsiteX24" fmla="*/ 141947 w 1037297"/>
                  <a:gd name="connsiteY24" fmla="*/ 232144 h 838042"/>
                  <a:gd name="connsiteX25" fmla="*/ 136232 w 1037297"/>
                  <a:gd name="connsiteY25" fmla="*/ 230239 h 838042"/>
                  <a:gd name="connsiteX26" fmla="*/ 119087 w 1037297"/>
                  <a:gd name="connsiteY26" fmla="*/ 226429 h 838042"/>
                  <a:gd name="connsiteX27" fmla="*/ 113372 w 1037297"/>
                  <a:gd name="connsiteY27" fmla="*/ 220714 h 838042"/>
                  <a:gd name="connsiteX28" fmla="*/ 103847 w 1037297"/>
                  <a:gd name="connsiteY28" fmla="*/ 203569 h 838042"/>
                  <a:gd name="connsiteX29" fmla="*/ 86702 w 1037297"/>
                  <a:gd name="connsiteY29" fmla="*/ 195949 h 838042"/>
                  <a:gd name="connsiteX30" fmla="*/ 80987 w 1037297"/>
                  <a:gd name="connsiteY30" fmla="*/ 194044 h 838042"/>
                  <a:gd name="connsiteX31" fmla="*/ 61937 w 1037297"/>
                  <a:gd name="connsiteY31" fmla="*/ 197854 h 838042"/>
                  <a:gd name="connsiteX32" fmla="*/ 56222 w 1037297"/>
                  <a:gd name="connsiteY32" fmla="*/ 201664 h 838042"/>
                  <a:gd name="connsiteX33" fmla="*/ 52412 w 1037297"/>
                  <a:gd name="connsiteY33" fmla="*/ 207379 h 838042"/>
                  <a:gd name="connsiteX34" fmla="*/ 48602 w 1037297"/>
                  <a:gd name="connsiteY34" fmla="*/ 218809 h 838042"/>
                  <a:gd name="connsiteX35" fmla="*/ 52412 w 1037297"/>
                  <a:gd name="connsiteY35" fmla="*/ 256909 h 838042"/>
                  <a:gd name="connsiteX36" fmla="*/ 56222 w 1037297"/>
                  <a:gd name="connsiteY36" fmla="*/ 262624 h 838042"/>
                  <a:gd name="connsiteX37" fmla="*/ 61937 w 1037297"/>
                  <a:gd name="connsiteY37" fmla="*/ 266434 h 838042"/>
                  <a:gd name="connsiteX38" fmla="*/ 65747 w 1037297"/>
                  <a:gd name="connsiteY38" fmla="*/ 272149 h 838042"/>
                  <a:gd name="connsiteX39" fmla="*/ 82892 w 1037297"/>
                  <a:gd name="connsiteY39" fmla="*/ 281674 h 838042"/>
                  <a:gd name="connsiteX40" fmla="*/ 105752 w 1037297"/>
                  <a:gd name="connsiteY40" fmla="*/ 283579 h 838042"/>
                  <a:gd name="connsiteX41" fmla="*/ 126707 w 1037297"/>
                  <a:gd name="connsiteY41" fmla="*/ 289294 h 838042"/>
                  <a:gd name="connsiteX42" fmla="*/ 132422 w 1037297"/>
                  <a:gd name="connsiteY42" fmla="*/ 291199 h 838042"/>
                  <a:gd name="connsiteX43" fmla="*/ 138137 w 1037297"/>
                  <a:gd name="connsiteY43" fmla="*/ 296914 h 838042"/>
                  <a:gd name="connsiteX44" fmla="*/ 145757 w 1037297"/>
                  <a:gd name="connsiteY44" fmla="*/ 298819 h 838042"/>
                  <a:gd name="connsiteX45" fmla="*/ 168617 w 1037297"/>
                  <a:gd name="connsiteY45" fmla="*/ 302629 h 838042"/>
                  <a:gd name="connsiteX46" fmla="*/ 193382 w 1037297"/>
                  <a:gd name="connsiteY46" fmla="*/ 308344 h 838042"/>
                  <a:gd name="connsiteX47" fmla="*/ 210527 w 1037297"/>
                  <a:gd name="connsiteY47" fmla="*/ 314059 h 838042"/>
                  <a:gd name="connsiteX48" fmla="*/ 216242 w 1037297"/>
                  <a:gd name="connsiteY48" fmla="*/ 315964 h 838042"/>
                  <a:gd name="connsiteX49" fmla="*/ 231482 w 1037297"/>
                  <a:gd name="connsiteY49" fmla="*/ 319774 h 838042"/>
                  <a:gd name="connsiteX50" fmla="*/ 250532 w 1037297"/>
                  <a:gd name="connsiteY50" fmla="*/ 325489 h 838042"/>
                  <a:gd name="connsiteX51" fmla="*/ 256247 w 1037297"/>
                  <a:gd name="connsiteY51" fmla="*/ 329299 h 838042"/>
                  <a:gd name="connsiteX52" fmla="*/ 269582 w 1037297"/>
                  <a:gd name="connsiteY52" fmla="*/ 344539 h 838042"/>
                  <a:gd name="connsiteX53" fmla="*/ 275297 w 1037297"/>
                  <a:gd name="connsiteY53" fmla="*/ 363589 h 838042"/>
                  <a:gd name="connsiteX54" fmla="*/ 277202 w 1037297"/>
                  <a:gd name="connsiteY54" fmla="*/ 369304 h 838042"/>
                  <a:gd name="connsiteX55" fmla="*/ 279107 w 1037297"/>
                  <a:gd name="connsiteY55" fmla="*/ 375019 h 838042"/>
                  <a:gd name="connsiteX56" fmla="*/ 281012 w 1037297"/>
                  <a:gd name="connsiteY56" fmla="*/ 399784 h 838042"/>
                  <a:gd name="connsiteX57" fmla="*/ 282917 w 1037297"/>
                  <a:gd name="connsiteY57" fmla="*/ 405499 h 838042"/>
                  <a:gd name="connsiteX58" fmla="*/ 281012 w 1037297"/>
                  <a:gd name="connsiteY58" fmla="*/ 424549 h 838042"/>
                  <a:gd name="connsiteX59" fmla="*/ 279107 w 1037297"/>
                  <a:gd name="connsiteY59" fmla="*/ 434074 h 838042"/>
                  <a:gd name="connsiteX60" fmla="*/ 265772 w 1037297"/>
                  <a:gd name="connsiteY60" fmla="*/ 447409 h 838042"/>
                  <a:gd name="connsiteX61" fmla="*/ 254342 w 1037297"/>
                  <a:gd name="connsiteY61" fmla="*/ 455029 h 838042"/>
                  <a:gd name="connsiteX62" fmla="*/ 242912 w 1037297"/>
                  <a:gd name="connsiteY62" fmla="*/ 458839 h 838042"/>
                  <a:gd name="connsiteX63" fmla="*/ 128612 w 1037297"/>
                  <a:gd name="connsiteY63" fmla="*/ 458839 h 838042"/>
                  <a:gd name="connsiteX64" fmla="*/ 122897 w 1037297"/>
                  <a:gd name="connsiteY64" fmla="*/ 460744 h 838042"/>
                  <a:gd name="connsiteX65" fmla="*/ 107657 w 1037297"/>
                  <a:gd name="connsiteY65" fmla="*/ 462649 h 838042"/>
                  <a:gd name="connsiteX66" fmla="*/ 90512 w 1037297"/>
                  <a:gd name="connsiteY66" fmla="*/ 468364 h 838042"/>
                  <a:gd name="connsiteX67" fmla="*/ 84797 w 1037297"/>
                  <a:gd name="connsiteY67" fmla="*/ 470269 h 838042"/>
                  <a:gd name="connsiteX68" fmla="*/ 79082 w 1037297"/>
                  <a:gd name="connsiteY68" fmla="*/ 474079 h 838042"/>
                  <a:gd name="connsiteX69" fmla="*/ 67652 w 1037297"/>
                  <a:gd name="connsiteY69" fmla="*/ 475984 h 838042"/>
                  <a:gd name="connsiteX70" fmla="*/ 29552 w 1037297"/>
                  <a:gd name="connsiteY70" fmla="*/ 477889 h 838042"/>
                  <a:gd name="connsiteX71" fmla="*/ 18122 w 1037297"/>
                  <a:gd name="connsiteY71" fmla="*/ 483604 h 838042"/>
                  <a:gd name="connsiteX72" fmla="*/ 8597 w 1037297"/>
                  <a:gd name="connsiteY72" fmla="*/ 493129 h 838042"/>
                  <a:gd name="connsiteX73" fmla="*/ 6692 w 1037297"/>
                  <a:gd name="connsiteY73" fmla="*/ 498844 h 838042"/>
                  <a:gd name="connsiteX74" fmla="*/ 2882 w 1037297"/>
                  <a:gd name="connsiteY74" fmla="*/ 504559 h 838042"/>
                  <a:gd name="connsiteX75" fmla="*/ 14312 w 1037297"/>
                  <a:gd name="connsiteY75" fmla="*/ 540754 h 838042"/>
                  <a:gd name="connsiteX76" fmla="*/ 147662 w 1037297"/>
                  <a:gd name="connsiteY76" fmla="*/ 540754 h 838042"/>
                  <a:gd name="connsiteX77" fmla="*/ 155282 w 1037297"/>
                  <a:gd name="connsiteY77" fmla="*/ 538849 h 838042"/>
                  <a:gd name="connsiteX78" fmla="*/ 305777 w 1037297"/>
                  <a:gd name="connsiteY78" fmla="*/ 533134 h 838042"/>
                  <a:gd name="connsiteX79" fmla="*/ 321017 w 1037297"/>
                  <a:gd name="connsiteY79" fmla="*/ 540754 h 838042"/>
                  <a:gd name="connsiteX80" fmla="*/ 332447 w 1037297"/>
                  <a:gd name="connsiteY80" fmla="*/ 546469 h 838042"/>
                  <a:gd name="connsiteX81" fmla="*/ 336257 w 1037297"/>
                  <a:gd name="connsiteY81" fmla="*/ 552184 h 838042"/>
                  <a:gd name="connsiteX82" fmla="*/ 341972 w 1037297"/>
                  <a:gd name="connsiteY82" fmla="*/ 554089 h 838042"/>
                  <a:gd name="connsiteX83" fmla="*/ 353402 w 1037297"/>
                  <a:gd name="connsiteY83" fmla="*/ 561709 h 838042"/>
                  <a:gd name="connsiteX84" fmla="*/ 359117 w 1037297"/>
                  <a:gd name="connsiteY84" fmla="*/ 565519 h 838042"/>
                  <a:gd name="connsiteX85" fmla="*/ 362927 w 1037297"/>
                  <a:gd name="connsiteY85" fmla="*/ 571234 h 838042"/>
                  <a:gd name="connsiteX86" fmla="*/ 368642 w 1037297"/>
                  <a:gd name="connsiteY86" fmla="*/ 582664 h 838042"/>
                  <a:gd name="connsiteX87" fmla="*/ 364832 w 1037297"/>
                  <a:gd name="connsiteY87" fmla="*/ 609334 h 838042"/>
                  <a:gd name="connsiteX88" fmla="*/ 361022 w 1037297"/>
                  <a:gd name="connsiteY88" fmla="*/ 615049 h 838042"/>
                  <a:gd name="connsiteX89" fmla="*/ 359117 w 1037297"/>
                  <a:gd name="connsiteY89" fmla="*/ 620764 h 838042"/>
                  <a:gd name="connsiteX90" fmla="*/ 355307 w 1037297"/>
                  <a:gd name="connsiteY90" fmla="*/ 626479 h 838042"/>
                  <a:gd name="connsiteX91" fmla="*/ 353402 w 1037297"/>
                  <a:gd name="connsiteY91" fmla="*/ 632194 h 838042"/>
                  <a:gd name="connsiteX92" fmla="*/ 349592 w 1037297"/>
                  <a:gd name="connsiteY92" fmla="*/ 637909 h 838042"/>
                  <a:gd name="connsiteX93" fmla="*/ 332447 w 1037297"/>
                  <a:gd name="connsiteY93" fmla="*/ 704584 h 838042"/>
                  <a:gd name="connsiteX94" fmla="*/ 330542 w 1037297"/>
                  <a:gd name="connsiteY94" fmla="*/ 756019 h 838042"/>
                  <a:gd name="connsiteX95" fmla="*/ 332447 w 1037297"/>
                  <a:gd name="connsiteY95" fmla="*/ 780784 h 838042"/>
                  <a:gd name="connsiteX96" fmla="*/ 334352 w 1037297"/>
                  <a:gd name="connsiteY96" fmla="*/ 786499 h 838042"/>
                  <a:gd name="connsiteX97" fmla="*/ 338162 w 1037297"/>
                  <a:gd name="connsiteY97" fmla="*/ 790309 h 838042"/>
                  <a:gd name="connsiteX98" fmla="*/ 366737 w 1037297"/>
                  <a:gd name="connsiteY98" fmla="*/ 836029 h 838042"/>
                  <a:gd name="connsiteX99" fmla="*/ 389597 w 1037297"/>
                  <a:gd name="connsiteY99" fmla="*/ 837934 h 838042"/>
                  <a:gd name="connsiteX100" fmla="*/ 397407 w 1037297"/>
                  <a:gd name="connsiteY100" fmla="*/ 833530 h 838042"/>
                  <a:gd name="connsiteX101" fmla="*/ 402932 w 1037297"/>
                  <a:gd name="connsiteY101" fmla="*/ 784594 h 838042"/>
                  <a:gd name="connsiteX102" fmla="*/ 406742 w 1037297"/>
                  <a:gd name="connsiteY102" fmla="*/ 727444 h 838042"/>
                  <a:gd name="connsiteX103" fmla="*/ 423887 w 1037297"/>
                  <a:gd name="connsiteY103" fmla="*/ 672199 h 838042"/>
                  <a:gd name="connsiteX104" fmla="*/ 429602 w 1037297"/>
                  <a:gd name="connsiteY104" fmla="*/ 658864 h 838042"/>
                  <a:gd name="connsiteX105" fmla="*/ 444084 w 1037297"/>
                  <a:gd name="connsiteY105" fmla="*/ 626947 h 838042"/>
                  <a:gd name="connsiteX106" fmla="*/ 464289 w 1037297"/>
                  <a:gd name="connsiteY106" fmla="*/ 600072 h 838042"/>
                  <a:gd name="connsiteX107" fmla="*/ 523510 w 1037297"/>
                  <a:gd name="connsiteY107" fmla="*/ 565123 h 838042"/>
                  <a:gd name="connsiteX108" fmla="*/ 599348 w 1037297"/>
                  <a:gd name="connsiteY108" fmla="*/ 550915 h 838042"/>
                  <a:gd name="connsiteX109" fmla="*/ 707801 w 1037297"/>
                  <a:gd name="connsiteY109" fmla="*/ 612819 h 838042"/>
                  <a:gd name="connsiteX110" fmla="*/ 780122 w 1037297"/>
                  <a:gd name="connsiteY110" fmla="*/ 656959 h 838042"/>
                  <a:gd name="connsiteX111" fmla="*/ 791552 w 1037297"/>
                  <a:gd name="connsiteY111" fmla="*/ 651244 h 838042"/>
                  <a:gd name="connsiteX112" fmla="*/ 804887 w 1037297"/>
                  <a:gd name="connsiteY112" fmla="*/ 632194 h 838042"/>
                  <a:gd name="connsiteX113" fmla="*/ 801077 w 1037297"/>
                  <a:gd name="connsiteY113" fmla="*/ 601714 h 838042"/>
                  <a:gd name="connsiteX114" fmla="*/ 785837 w 1037297"/>
                  <a:gd name="connsiteY114" fmla="*/ 576949 h 838042"/>
                  <a:gd name="connsiteX115" fmla="*/ 650582 w 1037297"/>
                  <a:gd name="connsiteY115" fmla="*/ 479794 h 838042"/>
                  <a:gd name="connsiteX116" fmla="*/ 646772 w 1037297"/>
                  <a:gd name="connsiteY116" fmla="*/ 462649 h 838042"/>
                  <a:gd name="connsiteX117" fmla="*/ 648677 w 1037297"/>
                  <a:gd name="connsiteY117" fmla="*/ 455029 h 838042"/>
                  <a:gd name="connsiteX118" fmla="*/ 652487 w 1037297"/>
                  <a:gd name="connsiteY118" fmla="*/ 437884 h 838042"/>
                  <a:gd name="connsiteX119" fmla="*/ 656297 w 1037297"/>
                  <a:gd name="connsiteY119" fmla="*/ 432169 h 838042"/>
                  <a:gd name="connsiteX120" fmla="*/ 658202 w 1037297"/>
                  <a:gd name="connsiteY120" fmla="*/ 426454 h 838042"/>
                  <a:gd name="connsiteX121" fmla="*/ 663917 w 1037297"/>
                  <a:gd name="connsiteY121" fmla="*/ 424549 h 838042"/>
                  <a:gd name="connsiteX122" fmla="*/ 673442 w 1037297"/>
                  <a:gd name="connsiteY122" fmla="*/ 413119 h 838042"/>
                  <a:gd name="connsiteX123" fmla="*/ 726782 w 1037297"/>
                  <a:gd name="connsiteY123" fmla="*/ 405499 h 838042"/>
                  <a:gd name="connsiteX124" fmla="*/ 844892 w 1037297"/>
                  <a:gd name="connsiteY124" fmla="*/ 407404 h 838042"/>
                  <a:gd name="connsiteX125" fmla="*/ 873467 w 1037297"/>
                  <a:gd name="connsiteY125" fmla="*/ 409309 h 838042"/>
                  <a:gd name="connsiteX126" fmla="*/ 902042 w 1037297"/>
                  <a:gd name="connsiteY126" fmla="*/ 415024 h 838042"/>
                  <a:gd name="connsiteX127" fmla="*/ 924902 w 1037297"/>
                  <a:gd name="connsiteY127" fmla="*/ 418834 h 838042"/>
                  <a:gd name="connsiteX128" fmla="*/ 953477 w 1037297"/>
                  <a:gd name="connsiteY128" fmla="*/ 424549 h 838042"/>
                  <a:gd name="connsiteX129" fmla="*/ 959192 w 1037297"/>
                  <a:gd name="connsiteY129" fmla="*/ 424549 h 838042"/>
                  <a:gd name="connsiteX130" fmla="*/ 1004912 w 1037297"/>
                  <a:gd name="connsiteY130" fmla="*/ 422644 h 838042"/>
                  <a:gd name="connsiteX131" fmla="*/ 1033487 w 1037297"/>
                  <a:gd name="connsiteY131" fmla="*/ 415024 h 838042"/>
                  <a:gd name="connsiteX132" fmla="*/ 1037297 w 1037297"/>
                  <a:gd name="connsiteY132" fmla="*/ 409309 h 838042"/>
                  <a:gd name="connsiteX133" fmla="*/ 1035392 w 1037297"/>
                  <a:gd name="connsiteY133" fmla="*/ 390259 h 838042"/>
                  <a:gd name="connsiteX134" fmla="*/ 1029677 w 1037297"/>
                  <a:gd name="connsiteY134" fmla="*/ 386449 h 838042"/>
                  <a:gd name="connsiteX135" fmla="*/ 1014437 w 1037297"/>
                  <a:gd name="connsiteY135" fmla="*/ 384544 h 838042"/>
                  <a:gd name="connsiteX136" fmla="*/ 1008722 w 1037297"/>
                  <a:gd name="connsiteY136" fmla="*/ 382639 h 838042"/>
                  <a:gd name="connsiteX137" fmla="*/ 1001102 w 1037297"/>
                  <a:gd name="connsiteY137" fmla="*/ 380734 h 838042"/>
                  <a:gd name="connsiteX138" fmla="*/ 989672 w 1037297"/>
                  <a:gd name="connsiteY138" fmla="*/ 373114 h 838042"/>
                  <a:gd name="connsiteX139" fmla="*/ 978242 w 1037297"/>
                  <a:gd name="connsiteY139" fmla="*/ 369304 h 838042"/>
                  <a:gd name="connsiteX140" fmla="*/ 972527 w 1037297"/>
                  <a:gd name="connsiteY140" fmla="*/ 367399 h 838042"/>
                  <a:gd name="connsiteX141" fmla="*/ 964907 w 1037297"/>
                  <a:gd name="connsiteY141" fmla="*/ 365494 h 838042"/>
                  <a:gd name="connsiteX142" fmla="*/ 959192 w 1037297"/>
                  <a:gd name="connsiteY142" fmla="*/ 363589 h 838042"/>
                  <a:gd name="connsiteX143" fmla="*/ 938237 w 1037297"/>
                  <a:gd name="connsiteY143" fmla="*/ 357874 h 838042"/>
                  <a:gd name="connsiteX144" fmla="*/ 932522 w 1037297"/>
                  <a:gd name="connsiteY144" fmla="*/ 355969 h 838042"/>
                  <a:gd name="connsiteX145" fmla="*/ 827747 w 1037297"/>
                  <a:gd name="connsiteY145" fmla="*/ 357874 h 838042"/>
                  <a:gd name="connsiteX146" fmla="*/ 822032 w 1037297"/>
                  <a:gd name="connsiteY146" fmla="*/ 359779 h 838042"/>
                  <a:gd name="connsiteX147" fmla="*/ 732497 w 1037297"/>
                  <a:gd name="connsiteY147" fmla="*/ 361684 h 838042"/>
                  <a:gd name="connsiteX148" fmla="*/ 719162 w 1037297"/>
                  <a:gd name="connsiteY148" fmla="*/ 365494 h 838042"/>
                  <a:gd name="connsiteX149" fmla="*/ 698207 w 1037297"/>
                  <a:gd name="connsiteY149" fmla="*/ 367399 h 838042"/>
                  <a:gd name="connsiteX150" fmla="*/ 671537 w 1037297"/>
                  <a:gd name="connsiteY150" fmla="*/ 369304 h 838042"/>
                  <a:gd name="connsiteX151" fmla="*/ 671537 w 1037297"/>
                  <a:gd name="connsiteY151" fmla="*/ 369304 h 838042"/>
                  <a:gd name="connsiteX152" fmla="*/ 648677 w 1037297"/>
                  <a:gd name="connsiteY152" fmla="*/ 373114 h 838042"/>
                  <a:gd name="connsiteX153" fmla="*/ 644867 w 1037297"/>
                  <a:gd name="connsiteY153" fmla="*/ 361684 h 838042"/>
                  <a:gd name="connsiteX154" fmla="*/ 642962 w 1037297"/>
                  <a:gd name="connsiteY154" fmla="*/ 355969 h 838042"/>
                  <a:gd name="connsiteX155" fmla="*/ 644867 w 1037297"/>
                  <a:gd name="connsiteY155" fmla="*/ 338824 h 838042"/>
                  <a:gd name="connsiteX156" fmla="*/ 646772 w 1037297"/>
                  <a:gd name="connsiteY156" fmla="*/ 333109 h 838042"/>
                  <a:gd name="connsiteX157" fmla="*/ 663917 w 1037297"/>
                  <a:gd name="connsiteY157" fmla="*/ 323584 h 838042"/>
                  <a:gd name="connsiteX158" fmla="*/ 675347 w 1037297"/>
                  <a:gd name="connsiteY158" fmla="*/ 315964 h 838042"/>
                  <a:gd name="connsiteX159" fmla="*/ 677252 w 1037297"/>
                  <a:gd name="connsiteY159" fmla="*/ 310249 h 838042"/>
                  <a:gd name="connsiteX160" fmla="*/ 682967 w 1037297"/>
                  <a:gd name="connsiteY160" fmla="*/ 308344 h 838042"/>
                  <a:gd name="connsiteX161" fmla="*/ 688682 w 1037297"/>
                  <a:gd name="connsiteY161" fmla="*/ 304534 h 838042"/>
                  <a:gd name="connsiteX162" fmla="*/ 698207 w 1037297"/>
                  <a:gd name="connsiteY162" fmla="*/ 295009 h 838042"/>
                  <a:gd name="connsiteX163" fmla="*/ 707732 w 1037297"/>
                  <a:gd name="connsiteY163" fmla="*/ 283579 h 838042"/>
                  <a:gd name="connsiteX164" fmla="*/ 719162 w 1037297"/>
                  <a:gd name="connsiteY164" fmla="*/ 275959 h 838042"/>
                  <a:gd name="connsiteX165" fmla="*/ 734402 w 1037297"/>
                  <a:gd name="connsiteY165" fmla="*/ 262624 h 838042"/>
                  <a:gd name="connsiteX166" fmla="*/ 743927 w 1037297"/>
                  <a:gd name="connsiteY166" fmla="*/ 251194 h 838042"/>
                  <a:gd name="connsiteX167" fmla="*/ 755357 w 1037297"/>
                  <a:gd name="connsiteY167" fmla="*/ 241669 h 838042"/>
                  <a:gd name="connsiteX168" fmla="*/ 761072 w 1037297"/>
                  <a:gd name="connsiteY168" fmla="*/ 230239 h 838042"/>
                  <a:gd name="connsiteX169" fmla="*/ 762977 w 1037297"/>
                  <a:gd name="connsiteY169" fmla="*/ 224524 h 838042"/>
                  <a:gd name="connsiteX170" fmla="*/ 768692 w 1037297"/>
                  <a:gd name="connsiteY170" fmla="*/ 213094 h 838042"/>
                  <a:gd name="connsiteX171" fmla="*/ 766787 w 1037297"/>
                  <a:gd name="connsiteY171" fmla="*/ 197854 h 838042"/>
                  <a:gd name="connsiteX172" fmla="*/ 761072 w 1037297"/>
                  <a:gd name="connsiteY172" fmla="*/ 195949 h 838042"/>
                  <a:gd name="connsiteX173" fmla="*/ 740117 w 1037297"/>
                  <a:gd name="connsiteY173" fmla="*/ 197854 h 838042"/>
                  <a:gd name="connsiteX174" fmla="*/ 734402 w 1037297"/>
                  <a:gd name="connsiteY174" fmla="*/ 201664 h 838042"/>
                  <a:gd name="connsiteX175" fmla="*/ 722972 w 1037297"/>
                  <a:gd name="connsiteY175" fmla="*/ 205474 h 838042"/>
                  <a:gd name="connsiteX176" fmla="*/ 719162 w 1037297"/>
                  <a:gd name="connsiteY176" fmla="*/ 211189 h 838042"/>
                  <a:gd name="connsiteX177" fmla="*/ 713447 w 1037297"/>
                  <a:gd name="connsiteY177" fmla="*/ 213094 h 838042"/>
                  <a:gd name="connsiteX178" fmla="*/ 707732 w 1037297"/>
                  <a:gd name="connsiteY178" fmla="*/ 216904 h 838042"/>
                  <a:gd name="connsiteX179" fmla="*/ 702017 w 1037297"/>
                  <a:gd name="connsiteY179" fmla="*/ 222619 h 838042"/>
                  <a:gd name="connsiteX180" fmla="*/ 694397 w 1037297"/>
                  <a:gd name="connsiteY180" fmla="*/ 226429 h 838042"/>
                  <a:gd name="connsiteX181" fmla="*/ 652487 w 1037297"/>
                  <a:gd name="connsiteY181" fmla="*/ 255004 h 838042"/>
                  <a:gd name="connsiteX182" fmla="*/ 639152 w 1037297"/>
                  <a:gd name="connsiteY182" fmla="*/ 266434 h 838042"/>
                  <a:gd name="connsiteX183" fmla="*/ 629627 w 1037297"/>
                  <a:gd name="connsiteY183" fmla="*/ 283579 h 838042"/>
                  <a:gd name="connsiteX184" fmla="*/ 604862 w 1037297"/>
                  <a:gd name="connsiteY184" fmla="*/ 289294 h 838042"/>
                  <a:gd name="connsiteX185" fmla="*/ 591527 w 1037297"/>
                  <a:gd name="connsiteY185" fmla="*/ 293104 h 838042"/>
                  <a:gd name="connsiteX186" fmla="*/ 576287 w 1037297"/>
                  <a:gd name="connsiteY186" fmla="*/ 291199 h 838042"/>
                  <a:gd name="connsiteX187" fmla="*/ 564857 w 1037297"/>
                  <a:gd name="connsiteY187" fmla="*/ 287389 h 838042"/>
                  <a:gd name="connsiteX188" fmla="*/ 553427 w 1037297"/>
                  <a:gd name="connsiteY188" fmla="*/ 283579 h 838042"/>
                  <a:gd name="connsiteX189" fmla="*/ 541997 w 1037297"/>
                  <a:gd name="connsiteY189" fmla="*/ 279769 h 838042"/>
                  <a:gd name="connsiteX190" fmla="*/ 536282 w 1037297"/>
                  <a:gd name="connsiteY190" fmla="*/ 277864 h 838042"/>
                  <a:gd name="connsiteX191" fmla="*/ 530567 w 1037297"/>
                  <a:gd name="connsiteY191" fmla="*/ 274054 h 838042"/>
                  <a:gd name="connsiteX192" fmla="*/ 519137 w 1037297"/>
                  <a:gd name="connsiteY192" fmla="*/ 268339 h 838042"/>
                  <a:gd name="connsiteX193" fmla="*/ 511517 w 1037297"/>
                  <a:gd name="connsiteY193" fmla="*/ 256909 h 838042"/>
                  <a:gd name="connsiteX194" fmla="*/ 507707 w 1037297"/>
                  <a:gd name="connsiteY194" fmla="*/ 235954 h 838042"/>
                  <a:gd name="connsiteX195" fmla="*/ 509612 w 1037297"/>
                  <a:gd name="connsiteY195" fmla="*/ 171184 h 838042"/>
                  <a:gd name="connsiteX196" fmla="*/ 508314 w 1037297"/>
                  <a:gd name="connsiteY196" fmla="*/ 73485 h 838042"/>
                  <a:gd name="connsiteX197" fmla="*/ 454116 w 1037297"/>
                  <a:gd name="connsiteY197" fmla="*/ 11248 h 838042"/>
                  <a:gd name="connsiteX198" fmla="*/ 435401 w 1037297"/>
                  <a:gd name="connsiteY198" fmla="*/ 68523 h 838042"/>
                  <a:gd name="connsiteX199" fmla="*/ 427697 w 1037297"/>
                  <a:gd name="connsiteY199" fmla="*/ 137103 h 838042"/>
                  <a:gd name="connsiteX200" fmla="*/ 420077 w 1037297"/>
                  <a:gd name="connsiteY200" fmla="*/ 169279 h 838042"/>
                  <a:gd name="connsiteX201" fmla="*/ 416267 w 1037297"/>
                  <a:gd name="connsiteY201" fmla="*/ 186424 h 838042"/>
                  <a:gd name="connsiteX202" fmla="*/ 420077 w 1037297"/>
                  <a:gd name="connsiteY202" fmla="*/ 207379 h 838042"/>
                  <a:gd name="connsiteX203" fmla="*/ 423887 w 1037297"/>
                  <a:gd name="connsiteY203" fmla="*/ 213094 h 838042"/>
                  <a:gd name="connsiteX204" fmla="*/ 427697 w 1037297"/>
                  <a:gd name="connsiteY204" fmla="*/ 224524 h 838042"/>
                  <a:gd name="connsiteX205" fmla="*/ 425792 w 1037297"/>
                  <a:gd name="connsiteY205" fmla="*/ 251194 h 838042"/>
                  <a:gd name="connsiteX206" fmla="*/ 420077 w 1037297"/>
                  <a:gd name="connsiteY206" fmla="*/ 253099 h 838042"/>
                  <a:gd name="connsiteX207" fmla="*/ 414362 w 1037297"/>
                  <a:gd name="connsiteY207" fmla="*/ 256909 h 838042"/>
                  <a:gd name="connsiteX208" fmla="*/ 423887 w 1037297"/>
                  <a:gd name="connsiteY208" fmla="*/ 253099 h 838042"/>
                  <a:gd name="connsiteX0" fmla="*/ 423887 w 1037297"/>
                  <a:gd name="connsiteY0" fmla="*/ 253099 h 838042"/>
                  <a:gd name="connsiteX1" fmla="*/ 423887 w 1037297"/>
                  <a:gd name="connsiteY1" fmla="*/ 253099 h 838042"/>
                  <a:gd name="connsiteX2" fmla="*/ 397217 w 1037297"/>
                  <a:gd name="connsiteY2" fmla="*/ 262624 h 838042"/>
                  <a:gd name="connsiteX3" fmla="*/ 389597 w 1037297"/>
                  <a:gd name="connsiteY3" fmla="*/ 264529 h 838042"/>
                  <a:gd name="connsiteX4" fmla="*/ 359117 w 1037297"/>
                  <a:gd name="connsiteY4" fmla="*/ 266434 h 838042"/>
                  <a:gd name="connsiteX5" fmla="*/ 353402 w 1037297"/>
                  <a:gd name="connsiteY5" fmla="*/ 270244 h 838042"/>
                  <a:gd name="connsiteX6" fmla="*/ 341972 w 1037297"/>
                  <a:gd name="connsiteY6" fmla="*/ 279769 h 838042"/>
                  <a:gd name="connsiteX7" fmla="*/ 330542 w 1037297"/>
                  <a:gd name="connsiteY7" fmla="*/ 283579 h 838042"/>
                  <a:gd name="connsiteX8" fmla="*/ 315302 w 1037297"/>
                  <a:gd name="connsiteY8" fmla="*/ 289294 h 838042"/>
                  <a:gd name="connsiteX9" fmla="*/ 267677 w 1037297"/>
                  <a:gd name="connsiteY9" fmla="*/ 285484 h 838042"/>
                  <a:gd name="connsiteX10" fmla="*/ 256247 w 1037297"/>
                  <a:gd name="connsiteY10" fmla="*/ 281674 h 838042"/>
                  <a:gd name="connsiteX11" fmla="*/ 244817 w 1037297"/>
                  <a:gd name="connsiteY11" fmla="*/ 277864 h 838042"/>
                  <a:gd name="connsiteX12" fmla="*/ 239102 w 1037297"/>
                  <a:gd name="connsiteY12" fmla="*/ 275959 h 838042"/>
                  <a:gd name="connsiteX13" fmla="*/ 233387 w 1037297"/>
                  <a:gd name="connsiteY13" fmla="*/ 274054 h 838042"/>
                  <a:gd name="connsiteX14" fmla="*/ 221957 w 1037297"/>
                  <a:gd name="connsiteY14" fmla="*/ 272149 h 838042"/>
                  <a:gd name="connsiteX15" fmla="*/ 216242 w 1037297"/>
                  <a:gd name="connsiteY15" fmla="*/ 270244 h 838042"/>
                  <a:gd name="connsiteX16" fmla="*/ 208622 w 1037297"/>
                  <a:gd name="connsiteY16" fmla="*/ 268339 h 838042"/>
                  <a:gd name="connsiteX17" fmla="*/ 197192 w 1037297"/>
                  <a:gd name="connsiteY17" fmla="*/ 264529 h 838042"/>
                  <a:gd name="connsiteX18" fmla="*/ 191477 w 1037297"/>
                  <a:gd name="connsiteY18" fmla="*/ 262624 h 838042"/>
                  <a:gd name="connsiteX19" fmla="*/ 183857 w 1037297"/>
                  <a:gd name="connsiteY19" fmla="*/ 260719 h 838042"/>
                  <a:gd name="connsiteX20" fmla="*/ 172427 w 1037297"/>
                  <a:gd name="connsiteY20" fmla="*/ 255004 h 838042"/>
                  <a:gd name="connsiteX21" fmla="*/ 166712 w 1037297"/>
                  <a:gd name="connsiteY21" fmla="*/ 251194 h 838042"/>
                  <a:gd name="connsiteX22" fmla="*/ 159092 w 1037297"/>
                  <a:gd name="connsiteY22" fmla="*/ 239764 h 838042"/>
                  <a:gd name="connsiteX23" fmla="*/ 147662 w 1037297"/>
                  <a:gd name="connsiteY23" fmla="*/ 235954 h 838042"/>
                  <a:gd name="connsiteX24" fmla="*/ 141947 w 1037297"/>
                  <a:gd name="connsiteY24" fmla="*/ 232144 h 838042"/>
                  <a:gd name="connsiteX25" fmla="*/ 136232 w 1037297"/>
                  <a:gd name="connsiteY25" fmla="*/ 230239 h 838042"/>
                  <a:gd name="connsiteX26" fmla="*/ 119087 w 1037297"/>
                  <a:gd name="connsiteY26" fmla="*/ 226429 h 838042"/>
                  <a:gd name="connsiteX27" fmla="*/ 113372 w 1037297"/>
                  <a:gd name="connsiteY27" fmla="*/ 220714 h 838042"/>
                  <a:gd name="connsiteX28" fmla="*/ 103847 w 1037297"/>
                  <a:gd name="connsiteY28" fmla="*/ 203569 h 838042"/>
                  <a:gd name="connsiteX29" fmla="*/ 86702 w 1037297"/>
                  <a:gd name="connsiteY29" fmla="*/ 195949 h 838042"/>
                  <a:gd name="connsiteX30" fmla="*/ 80987 w 1037297"/>
                  <a:gd name="connsiteY30" fmla="*/ 194044 h 838042"/>
                  <a:gd name="connsiteX31" fmla="*/ 61937 w 1037297"/>
                  <a:gd name="connsiteY31" fmla="*/ 197854 h 838042"/>
                  <a:gd name="connsiteX32" fmla="*/ 56222 w 1037297"/>
                  <a:gd name="connsiteY32" fmla="*/ 201664 h 838042"/>
                  <a:gd name="connsiteX33" fmla="*/ 52412 w 1037297"/>
                  <a:gd name="connsiteY33" fmla="*/ 207379 h 838042"/>
                  <a:gd name="connsiteX34" fmla="*/ 48602 w 1037297"/>
                  <a:gd name="connsiteY34" fmla="*/ 218809 h 838042"/>
                  <a:gd name="connsiteX35" fmla="*/ 52412 w 1037297"/>
                  <a:gd name="connsiteY35" fmla="*/ 256909 h 838042"/>
                  <a:gd name="connsiteX36" fmla="*/ 56222 w 1037297"/>
                  <a:gd name="connsiteY36" fmla="*/ 262624 h 838042"/>
                  <a:gd name="connsiteX37" fmla="*/ 61937 w 1037297"/>
                  <a:gd name="connsiteY37" fmla="*/ 266434 h 838042"/>
                  <a:gd name="connsiteX38" fmla="*/ 65747 w 1037297"/>
                  <a:gd name="connsiteY38" fmla="*/ 272149 h 838042"/>
                  <a:gd name="connsiteX39" fmla="*/ 82892 w 1037297"/>
                  <a:gd name="connsiteY39" fmla="*/ 281674 h 838042"/>
                  <a:gd name="connsiteX40" fmla="*/ 105752 w 1037297"/>
                  <a:gd name="connsiteY40" fmla="*/ 283579 h 838042"/>
                  <a:gd name="connsiteX41" fmla="*/ 126707 w 1037297"/>
                  <a:gd name="connsiteY41" fmla="*/ 289294 h 838042"/>
                  <a:gd name="connsiteX42" fmla="*/ 132422 w 1037297"/>
                  <a:gd name="connsiteY42" fmla="*/ 291199 h 838042"/>
                  <a:gd name="connsiteX43" fmla="*/ 138137 w 1037297"/>
                  <a:gd name="connsiteY43" fmla="*/ 296914 h 838042"/>
                  <a:gd name="connsiteX44" fmla="*/ 145757 w 1037297"/>
                  <a:gd name="connsiteY44" fmla="*/ 298819 h 838042"/>
                  <a:gd name="connsiteX45" fmla="*/ 168617 w 1037297"/>
                  <a:gd name="connsiteY45" fmla="*/ 302629 h 838042"/>
                  <a:gd name="connsiteX46" fmla="*/ 193382 w 1037297"/>
                  <a:gd name="connsiteY46" fmla="*/ 308344 h 838042"/>
                  <a:gd name="connsiteX47" fmla="*/ 210527 w 1037297"/>
                  <a:gd name="connsiteY47" fmla="*/ 314059 h 838042"/>
                  <a:gd name="connsiteX48" fmla="*/ 216242 w 1037297"/>
                  <a:gd name="connsiteY48" fmla="*/ 315964 h 838042"/>
                  <a:gd name="connsiteX49" fmla="*/ 231482 w 1037297"/>
                  <a:gd name="connsiteY49" fmla="*/ 319774 h 838042"/>
                  <a:gd name="connsiteX50" fmla="*/ 250532 w 1037297"/>
                  <a:gd name="connsiteY50" fmla="*/ 325489 h 838042"/>
                  <a:gd name="connsiteX51" fmla="*/ 256247 w 1037297"/>
                  <a:gd name="connsiteY51" fmla="*/ 329299 h 838042"/>
                  <a:gd name="connsiteX52" fmla="*/ 269582 w 1037297"/>
                  <a:gd name="connsiteY52" fmla="*/ 344539 h 838042"/>
                  <a:gd name="connsiteX53" fmla="*/ 275297 w 1037297"/>
                  <a:gd name="connsiteY53" fmla="*/ 363589 h 838042"/>
                  <a:gd name="connsiteX54" fmla="*/ 277202 w 1037297"/>
                  <a:gd name="connsiteY54" fmla="*/ 369304 h 838042"/>
                  <a:gd name="connsiteX55" fmla="*/ 279107 w 1037297"/>
                  <a:gd name="connsiteY55" fmla="*/ 375019 h 838042"/>
                  <a:gd name="connsiteX56" fmla="*/ 281012 w 1037297"/>
                  <a:gd name="connsiteY56" fmla="*/ 399784 h 838042"/>
                  <a:gd name="connsiteX57" fmla="*/ 282917 w 1037297"/>
                  <a:gd name="connsiteY57" fmla="*/ 405499 h 838042"/>
                  <a:gd name="connsiteX58" fmla="*/ 281012 w 1037297"/>
                  <a:gd name="connsiteY58" fmla="*/ 424549 h 838042"/>
                  <a:gd name="connsiteX59" fmla="*/ 279107 w 1037297"/>
                  <a:gd name="connsiteY59" fmla="*/ 434074 h 838042"/>
                  <a:gd name="connsiteX60" fmla="*/ 265772 w 1037297"/>
                  <a:gd name="connsiteY60" fmla="*/ 447409 h 838042"/>
                  <a:gd name="connsiteX61" fmla="*/ 254342 w 1037297"/>
                  <a:gd name="connsiteY61" fmla="*/ 455029 h 838042"/>
                  <a:gd name="connsiteX62" fmla="*/ 242912 w 1037297"/>
                  <a:gd name="connsiteY62" fmla="*/ 458839 h 838042"/>
                  <a:gd name="connsiteX63" fmla="*/ 128612 w 1037297"/>
                  <a:gd name="connsiteY63" fmla="*/ 458839 h 838042"/>
                  <a:gd name="connsiteX64" fmla="*/ 122897 w 1037297"/>
                  <a:gd name="connsiteY64" fmla="*/ 460744 h 838042"/>
                  <a:gd name="connsiteX65" fmla="*/ 107657 w 1037297"/>
                  <a:gd name="connsiteY65" fmla="*/ 462649 h 838042"/>
                  <a:gd name="connsiteX66" fmla="*/ 90512 w 1037297"/>
                  <a:gd name="connsiteY66" fmla="*/ 468364 h 838042"/>
                  <a:gd name="connsiteX67" fmla="*/ 84797 w 1037297"/>
                  <a:gd name="connsiteY67" fmla="*/ 470269 h 838042"/>
                  <a:gd name="connsiteX68" fmla="*/ 79082 w 1037297"/>
                  <a:gd name="connsiteY68" fmla="*/ 474079 h 838042"/>
                  <a:gd name="connsiteX69" fmla="*/ 67652 w 1037297"/>
                  <a:gd name="connsiteY69" fmla="*/ 475984 h 838042"/>
                  <a:gd name="connsiteX70" fmla="*/ 29552 w 1037297"/>
                  <a:gd name="connsiteY70" fmla="*/ 477889 h 838042"/>
                  <a:gd name="connsiteX71" fmla="*/ 18122 w 1037297"/>
                  <a:gd name="connsiteY71" fmla="*/ 483604 h 838042"/>
                  <a:gd name="connsiteX72" fmla="*/ 8597 w 1037297"/>
                  <a:gd name="connsiteY72" fmla="*/ 493129 h 838042"/>
                  <a:gd name="connsiteX73" fmla="*/ 6692 w 1037297"/>
                  <a:gd name="connsiteY73" fmla="*/ 498844 h 838042"/>
                  <a:gd name="connsiteX74" fmla="*/ 2882 w 1037297"/>
                  <a:gd name="connsiteY74" fmla="*/ 504559 h 838042"/>
                  <a:gd name="connsiteX75" fmla="*/ 14312 w 1037297"/>
                  <a:gd name="connsiteY75" fmla="*/ 540754 h 838042"/>
                  <a:gd name="connsiteX76" fmla="*/ 147662 w 1037297"/>
                  <a:gd name="connsiteY76" fmla="*/ 540754 h 838042"/>
                  <a:gd name="connsiteX77" fmla="*/ 155282 w 1037297"/>
                  <a:gd name="connsiteY77" fmla="*/ 538849 h 838042"/>
                  <a:gd name="connsiteX78" fmla="*/ 305777 w 1037297"/>
                  <a:gd name="connsiteY78" fmla="*/ 533134 h 838042"/>
                  <a:gd name="connsiteX79" fmla="*/ 321017 w 1037297"/>
                  <a:gd name="connsiteY79" fmla="*/ 540754 h 838042"/>
                  <a:gd name="connsiteX80" fmla="*/ 332447 w 1037297"/>
                  <a:gd name="connsiteY80" fmla="*/ 546469 h 838042"/>
                  <a:gd name="connsiteX81" fmla="*/ 336257 w 1037297"/>
                  <a:gd name="connsiteY81" fmla="*/ 552184 h 838042"/>
                  <a:gd name="connsiteX82" fmla="*/ 341972 w 1037297"/>
                  <a:gd name="connsiteY82" fmla="*/ 554089 h 838042"/>
                  <a:gd name="connsiteX83" fmla="*/ 353402 w 1037297"/>
                  <a:gd name="connsiteY83" fmla="*/ 561709 h 838042"/>
                  <a:gd name="connsiteX84" fmla="*/ 359117 w 1037297"/>
                  <a:gd name="connsiteY84" fmla="*/ 565519 h 838042"/>
                  <a:gd name="connsiteX85" fmla="*/ 362927 w 1037297"/>
                  <a:gd name="connsiteY85" fmla="*/ 571234 h 838042"/>
                  <a:gd name="connsiteX86" fmla="*/ 368642 w 1037297"/>
                  <a:gd name="connsiteY86" fmla="*/ 582664 h 838042"/>
                  <a:gd name="connsiteX87" fmla="*/ 364832 w 1037297"/>
                  <a:gd name="connsiteY87" fmla="*/ 609334 h 838042"/>
                  <a:gd name="connsiteX88" fmla="*/ 361022 w 1037297"/>
                  <a:gd name="connsiteY88" fmla="*/ 615049 h 838042"/>
                  <a:gd name="connsiteX89" fmla="*/ 359117 w 1037297"/>
                  <a:gd name="connsiteY89" fmla="*/ 620764 h 838042"/>
                  <a:gd name="connsiteX90" fmla="*/ 355307 w 1037297"/>
                  <a:gd name="connsiteY90" fmla="*/ 626479 h 838042"/>
                  <a:gd name="connsiteX91" fmla="*/ 353402 w 1037297"/>
                  <a:gd name="connsiteY91" fmla="*/ 632194 h 838042"/>
                  <a:gd name="connsiteX92" fmla="*/ 349592 w 1037297"/>
                  <a:gd name="connsiteY92" fmla="*/ 637909 h 838042"/>
                  <a:gd name="connsiteX93" fmla="*/ 332447 w 1037297"/>
                  <a:gd name="connsiteY93" fmla="*/ 704584 h 838042"/>
                  <a:gd name="connsiteX94" fmla="*/ 330542 w 1037297"/>
                  <a:gd name="connsiteY94" fmla="*/ 756019 h 838042"/>
                  <a:gd name="connsiteX95" fmla="*/ 332447 w 1037297"/>
                  <a:gd name="connsiteY95" fmla="*/ 780784 h 838042"/>
                  <a:gd name="connsiteX96" fmla="*/ 334352 w 1037297"/>
                  <a:gd name="connsiteY96" fmla="*/ 786499 h 838042"/>
                  <a:gd name="connsiteX97" fmla="*/ 338162 w 1037297"/>
                  <a:gd name="connsiteY97" fmla="*/ 790309 h 838042"/>
                  <a:gd name="connsiteX98" fmla="*/ 366737 w 1037297"/>
                  <a:gd name="connsiteY98" fmla="*/ 836029 h 838042"/>
                  <a:gd name="connsiteX99" fmla="*/ 389597 w 1037297"/>
                  <a:gd name="connsiteY99" fmla="*/ 837934 h 838042"/>
                  <a:gd name="connsiteX100" fmla="*/ 397407 w 1037297"/>
                  <a:gd name="connsiteY100" fmla="*/ 833530 h 838042"/>
                  <a:gd name="connsiteX101" fmla="*/ 402932 w 1037297"/>
                  <a:gd name="connsiteY101" fmla="*/ 784594 h 838042"/>
                  <a:gd name="connsiteX102" fmla="*/ 406742 w 1037297"/>
                  <a:gd name="connsiteY102" fmla="*/ 727444 h 838042"/>
                  <a:gd name="connsiteX103" fmla="*/ 423887 w 1037297"/>
                  <a:gd name="connsiteY103" fmla="*/ 672199 h 838042"/>
                  <a:gd name="connsiteX104" fmla="*/ 429602 w 1037297"/>
                  <a:gd name="connsiteY104" fmla="*/ 658864 h 838042"/>
                  <a:gd name="connsiteX105" fmla="*/ 444084 w 1037297"/>
                  <a:gd name="connsiteY105" fmla="*/ 626947 h 838042"/>
                  <a:gd name="connsiteX106" fmla="*/ 464289 w 1037297"/>
                  <a:gd name="connsiteY106" fmla="*/ 600072 h 838042"/>
                  <a:gd name="connsiteX107" fmla="*/ 523510 w 1037297"/>
                  <a:gd name="connsiteY107" fmla="*/ 565123 h 838042"/>
                  <a:gd name="connsiteX108" fmla="*/ 599348 w 1037297"/>
                  <a:gd name="connsiteY108" fmla="*/ 550915 h 838042"/>
                  <a:gd name="connsiteX109" fmla="*/ 707801 w 1037297"/>
                  <a:gd name="connsiteY109" fmla="*/ 612819 h 838042"/>
                  <a:gd name="connsiteX110" fmla="*/ 780122 w 1037297"/>
                  <a:gd name="connsiteY110" fmla="*/ 656959 h 838042"/>
                  <a:gd name="connsiteX111" fmla="*/ 804887 w 1037297"/>
                  <a:gd name="connsiteY111" fmla="*/ 632194 h 838042"/>
                  <a:gd name="connsiteX112" fmla="*/ 801077 w 1037297"/>
                  <a:gd name="connsiteY112" fmla="*/ 601714 h 838042"/>
                  <a:gd name="connsiteX113" fmla="*/ 785837 w 1037297"/>
                  <a:gd name="connsiteY113" fmla="*/ 576949 h 838042"/>
                  <a:gd name="connsiteX114" fmla="*/ 650582 w 1037297"/>
                  <a:gd name="connsiteY114" fmla="*/ 479794 h 838042"/>
                  <a:gd name="connsiteX115" fmla="*/ 646772 w 1037297"/>
                  <a:gd name="connsiteY115" fmla="*/ 462649 h 838042"/>
                  <a:gd name="connsiteX116" fmla="*/ 648677 w 1037297"/>
                  <a:gd name="connsiteY116" fmla="*/ 455029 h 838042"/>
                  <a:gd name="connsiteX117" fmla="*/ 652487 w 1037297"/>
                  <a:gd name="connsiteY117" fmla="*/ 437884 h 838042"/>
                  <a:gd name="connsiteX118" fmla="*/ 656297 w 1037297"/>
                  <a:gd name="connsiteY118" fmla="*/ 432169 h 838042"/>
                  <a:gd name="connsiteX119" fmla="*/ 658202 w 1037297"/>
                  <a:gd name="connsiteY119" fmla="*/ 426454 h 838042"/>
                  <a:gd name="connsiteX120" fmla="*/ 663917 w 1037297"/>
                  <a:gd name="connsiteY120" fmla="*/ 424549 h 838042"/>
                  <a:gd name="connsiteX121" fmla="*/ 673442 w 1037297"/>
                  <a:gd name="connsiteY121" fmla="*/ 413119 h 838042"/>
                  <a:gd name="connsiteX122" fmla="*/ 726782 w 1037297"/>
                  <a:gd name="connsiteY122" fmla="*/ 405499 h 838042"/>
                  <a:gd name="connsiteX123" fmla="*/ 844892 w 1037297"/>
                  <a:gd name="connsiteY123" fmla="*/ 407404 h 838042"/>
                  <a:gd name="connsiteX124" fmla="*/ 873467 w 1037297"/>
                  <a:gd name="connsiteY124" fmla="*/ 409309 h 838042"/>
                  <a:gd name="connsiteX125" fmla="*/ 902042 w 1037297"/>
                  <a:gd name="connsiteY125" fmla="*/ 415024 h 838042"/>
                  <a:gd name="connsiteX126" fmla="*/ 924902 w 1037297"/>
                  <a:gd name="connsiteY126" fmla="*/ 418834 h 838042"/>
                  <a:gd name="connsiteX127" fmla="*/ 953477 w 1037297"/>
                  <a:gd name="connsiteY127" fmla="*/ 424549 h 838042"/>
                  <a:gd name="connsiteX128" fmla="*/ 959192 w 1037297"/>
                  <a:gd name="connsiteY128" fmla="*/ 424549 h 838042"/>
                  <a:gd name="connsiteX129" fmla="*/ 1004912 w 1037297"/>
                  <a:gd name="connsiteY129" fmla="*/ 422644 h 838042"/>
                  <a:gd name="connsiteX130" fmla="*/ 1033487 w 1037297"/>
                  <a:gd name="connsiteY130" fmla="*/ 415024 h 838042"/>
                  <a:gd name="connsiteX131" fmla="*/ 1037297 w 1037297"/>
                  <a:gd name="connsiteY131" fmla="*/ 409309 h 838042"/>
                  <a:gd name="connsiteX132" fmla="*/ 1035392 w 1037297"/>
                  <a:gd name="connsiteY132" fmla="*/ 390259 h 838042"/>
                  <a:gd name="connsiteX133" fmla="*/ 1029677 w 1037297"/>
                  <a:gd name="connsiteY133" fmla="*/ 386449 h 838042"/>
                  <a:gd name="connsiteX134" fmla="*/ 1014437 w 1037297"/>
                  <a:gd name="connsiteY134" fmla="*/ 384544 h 838042"/>
                  <a:gd name="connsiteX135" fmla="*/ 1008722 w 1037297"/>
                  <a:gd name="connsiteY135" fmla="*/ 382639 h 838042"/>
                  <a:gd name="connsiteX136" fmla="*/ 1001102 w 1037297"/>
                  <a:gd name="connsiteY136" fmla="*/ 380734 h 838042"/>
                  <a:gd name="connsiteX137" fmla="*/ 989672 w 1037297"/>
                  <a:gd name="connsiteY137" fmla="*/ 373114 h 838042"/>
                  <a:gd name="connsiteX138" fmla="*/ 978242 w 1037297"/>
                  <a:gd name="connsiteY138" fmla="*/ 369304 h 838042"/>
                  <a:gd name="connsiteX139" fmla="*/ 972527 w 1037297"/>
                  <a:gd name="connsiteY139" fmla="*/ 367399 h 838042"/>
                  <a:gd name="connsiteX140" fmla="*/ 964907 w 1037297"/>
                  <a:gd name="connsiteY140" fmla="*/ 365494 h 838042"/>
                  <a:gd name="connsiteX141" fmla="*/ 959192 w 1037297"/>
                  <a:gd name="connsiteY141" fmla="*/ 363589 h 838042"/>
                  <a:gd name="connsiteX142" fmla="*/ 938237 w 1037297"/>
                  <a:gd name="connsiteY142" fmla="*/ 357874 h 838042"/>
                  <a:gd name="connsiteX143" fmla="*/ 932522 w 1037297"/>
                  <a:gd name="connsiteY143" fmla="*/ 355969 h 838042"/>
                  <a:gd name="connsiteX144" fmla="*/ 827747 w 1037297"/>
                  <a:gd name="connsiteY144" fmla="*/ 357874 h 838042"/>
                  <a:gd name="connsiteX145" fmla="*/ 822032 w 1037297"/>
                  <a:gd name="connsiteY145" fmla="*/ 359779 h 838042"/>
                  <a:gd name="connsiteX146" fmla="*/ 732497 w 1037297"/>
                  <a:gd name="connsiteY146" fmla="*/ 361684 h 838042"/>
                  <a:gd name="connsiteX147" fmla="*/ 719162 w 1037297"/>
                  <a:gd name="connsiteY147" fmla="*/ 365494 h 838042"/>
                  <a:gd name="connsiteX148" fmla="*/ 698207 w 1037297"/>
                  <a:gd name="connsiteY148" fmla="*/ 367399 h 838042"/>
                  <a:gd name="connsiteX149" fmla="*/ 671537 w 1037297"/>
                  <a:gd name="connsiteY149" fmla="*/ 369304 h 838042"/>
                  <a:gd name="connsiteX150" fmla="*/ 671537 w 1037297"/>
                  <a:gd name="connsiteY150" fmla="*/ 369304 h 838042"/>
                  <a:gd name="connsiteX151" fmla="*/ 648677 w 1037297"/>
                  <a:gd name="connsiteY151" fmla="*/ 373114 h 838042"/>
                  <a:gd name="connsiteX152" fmla="*/ 644867 w 1037297"/>
                  <a:gd name="connsiteY152" fmla="*/ 361684 h 838042"/>
                  <a:gd name="connsiteX153" fmla="*/ 642962 w 1037297"/>
                  <a:gd name="connsiteY153" fmla="*/ 355969 h 838042"/>
                  <a:gd name="connsiteX154" fmla="*/ 644867 w 1037297"/>
                  <a:gd name="connsiteY154" fmla="*/ 338824 h 838042"/>
                  <a:gd name="connsiteX155" fmla="*/ 646772 w 1037297"/>
                  <a:gd name="connsiteY155" fmla="*/ 333109 h 838042"/>
                  <a:gd name="connsiteX156" fmla="*/ 663917 w 1037297"/>
                  <a:gd name="connsiteY156" fmla="*/ 323584 h 838042"/>
                  <a:gd name="connsiteX157" fmla="*/ 675347 w 1037297"/>
                  <a:gd name="connsiteY157" fmla="*/ 315964 h 838042"/>
                  <a:gd name="connsiteX158" fmla="*/ 677252 w 1037297"/>
                  <a:gd name="connsiteY158" fmla="*/ 310249 h 838042"/>
                  <a:gd name="connsiteX159" fmla="*/ 682967 w 1037297"/>
                  <a:gd name="connsiteY159" fmla="*/ 308344 h 838042"/>
                  <a:gd name="connsiteX160" fmla="*/ 688682 w 1037297"/>
                  <a:gd name="connsiteY160" fmla="*/ 304534 h 838042"/>
                  <a:gd name="connsiteX161" fmla="*/ 698207 w 1037297"/>
                  <a:gd name="connsiteY161" fmla="*/ 295009 h 838042"/>
                  <a:gd name="connsiteX162" fmla="*/ 707732 w 1037297"/>
                  <a:gd name="connsiteY162" fmla="*/ 283579 h 838042"/>
                  <a:gd name="connsiteX163" fmla="*/ 719162 w 1037297"/>
                  <a:gd name="connsiteY163" fmla="*/ 275959 h 838042"/>
                  <a:gd name="connsiteX164" fmla="*/ 734402 w 1037297"/>
                  <a:gd name="connsiteY164" fmla="*/ 262624 h 838042"/>
                  <a:gd name="connsiteX165" fmla="*/ 743927 w 1037297"/>
                  <a:gd name="connsiteY165" fmla="*/ 251194 h 838042"/>
                  <a:gd name="connsiteX166" fmla="*/ 755357 w 1037297"/>
                  <a:gd name="connsiteY166" fmla="*/ 241669 h 838042"/>
                  <a:gd name="connsiteX167" fmla="*/ 761072 w 1037297"/>
                  <a:gd name="connsiteY167" fmla="*/ 230239 h 838042"/>
                  <a:gd name="connsiteX168" fmla="*/ 762977 w 1037297"/>
                  <a:gd name="connsiteY168" fmla="*/ 224524 h 838042"/>
                  <a:gd name="connsiteX169" fmla="*/ 768692 w 1037297"/>
                  <a:gd name="connsiteY169" fmla="*/ 213094 h 838042"/>
                  <a:gd name="connsiteX170" fmla="*/ 766787 w 1037297"/>
                  <a:gd name="connsiteY170" fmla="*/ 197854 h 838042"/>
                  <a:gd name="connsiteX171" fmla="*/ 761072 w 1037297"/>
                  <a:gd name="connsiteY171" fmla="*/ 195949 h 838042"/>
                  <a:gd name="connsiteX172" fmla="*/ 740117 w 1037297"/>
                  <a:gd name="connsiteY172" fmla="*/ 197854 h 838042"/>
                  <a:gd name="connsiteX173" fmla="*/ 734402 w 1037297"/>
                  <a:gd name="connsiteY173" fmla="*/ 201664 h 838042"/>
                  <a:gd name="connsiteX174" fmla="*/ 722972 w 1037297"/>
                  <a:gd name="connsiteY174" fmla="*/ 205474 h 838042"/>
                  <a:gd name="connsiteX175" fmla="*/ 719162 w 1037297"/>
                  <a:gd name="connsiteY175" fmla="*/ 211189 h 838042"/>
                  <a:gd name="connsiteX176" fmla="*/ 713447 w 1037297"/>
                  <a:gd name="connsiteY176" fmla="*/ 213094 h 838042"/>
                  <a:gd name="connsiteX177" fmla="*/ 707732 w 1037297"/>
                  <a:gd name="connsiteY177" fmla="*/ 216904 h 838042"/>
                  <a:gd name="connsiteX178" fmla="*/ 702017 w 1037297"/>
                  <a:gd name="connsiteY178" fmla="*/ 222619 h 838042"/>
                  <a:gd name="connsiteX179" fmla="*/ 694397 w 1037297"/>
                  <a:gd name="connsiteY179" fmla="*/ 226429 h 838042"/>
                  <a:gd name="connsiteX180" fmla="*/ 652487 w 1037297"/>
                  <a:gd name="connsiteY180" fmla="*/ 255004 h 838042"/>
                  <a:gd name="connsiteX181" fmla="*/ 639152 w 1037297"/>
                  <a:gd name="connsiteY181" fmla="*/ 266434 h 838042"/>
                  <a:gd name="connsiteX182" fmla="*/ 629627 w 1037297"/>
                  <a:gd name="connsiteY182" fmla="*/ 283579 h 838042"/>
                  <a:gd name="connsiteX183" fmla="*/ 604862 w 1037297"/>
                  <a:gd name="connsiteY183" fmla="*/ 289294 h 838042"/>
                  <a:gd name="connsiteX184" fmla="*/ 591527 w 1037297"/>
                  <a:gd name="connsiteY184" fmla="*/ 293104 h 838042"/>
                  <a:gd name="connsiteX185" fmla="*/ 576287 w 1037297"/>
                  <a:gd name="connsiteY185" fmla="*/ 291199 h 838042"/>
                  <a:gd name="connsiteX186" fmla="*/ 564857 w 1037297"/>
                  <a:gd name="connsiteY186" fmla="*/ 287389 h 838042"/>
                  <a:gd name="connsiteX187" fmla="*/ 553427 w 1037297"/>
                  <a:gd name="connsiteY187" fmla="*/ 283579 h 838042"/>
                  <a:gd name="connsiteX188" fmla="*/ 541997 w 1037297"/>
                  <a:gd name="connsiteY188" fmla="*/ 279769 h 838042"/>
                  <a:gd name="connsiteX189" fmla="*/ 536282 w 1037297"/>
                  <a:gd name="connsiteY189" fmla="*/ 277864 h 838042"/>
                  <a:gd name="connsiteX190" fmla="*/ 530567 w 1037297"/>
                  <a:gd name="connsiteY190" fmla="*/ 274054 h 838042"/>
                  <a:gd name="connsiteX191" fmla="*/ 519137 w 1037297"/>
                  <a:gd name="connsiteY191" fmla="*/ 268339 h 838042"/>
                  <a:gd name="connsiteX192" fmla="*/ 511517 w 1037297"/>
                  <a:gd name="connsiteY192" fmla="*/ 256909 h 838042"/>
                  <a:gd name="connsiteX193" fmla="*/ 507707 w 1037297"/>
                  <a:gd name="connsiteY193" fmla="*/ 235954 h 838042"/>
                  <a:gd name="connsiteX194" fmla="*/ 509612 w 1037297"/>
                  <a:gd name="connsiteY194" fmla="*/ 171184 h 838042"/>
                  <a:gd name="connsiteX195" fmla="*/ 508314 w 1037297"/>
                  <a:gd name="connsiteY195" fmla="*/ 73485 h 838042"/>
                  <a:gd name="connsiteX196" fmla="*/ 454116 w 1037297"/>
                  <a:gd name="connsiteY196" fmla="*/ 11248 h 838042"/>
                  <a:gd name="connsiteX197" fmla="*/ 435401 w 1037297"/>
                  <a:gd name="connsiteY197" fmla="*/ 68523 h 838042"/>
                  <a:gd name="connsiteX198" fmla="*/ 427697 w 1037297"/>
                  <a:gd name="connsiteY198" fmla="*/ 137103 h 838042"/>
                  <a:gd name="connsiteX199" fmla="*/ 420077 w 1037297"/>
                  <a:gd name="connsiteY199" fmla="*/ 169279 h 838042"/>
                  <a:gd name="connsiteX200" fmla="*/ 416267 w 1037297"/>
                  <a:gd name="connsiteY200" fmla="*/ 186424 h 838042"/>
                  <a:gd name="connsiteX201" fmla="*/ 420077 w 1037297"/>
                  <a:gd name="connsiteY201" fmla="*/ 207379 h 838042"/>
                  <a:gd name="connsiteX202" fmla="*/ 423887 w 1037297"/>
                  <a:gd name="connsiteY202" fmla="*/ 213094 h 838042"/>
                  <a:gd name="connsiteX203" fmla="*/ 427697 w 1037297"/>
                  <a:gd name="connsiteY203" fmla="*/ 224524 h 838042"/>
                  <a:gd name="connsiteX204" fmla="*/ 425792 w 1037297"/>
                  <a:gd name="connsiteY204" fmla="*/ 251194 h 838042"/>
                  <a:gd name="connsiteX205" fmla="*/ 420077 w 1037297"/>
                  <a:gd name="connsiteY205" fmla="*/ 253099 h 838042"/>
                  <a:gd name="connsiteX206" fmla="*/ 414362 w 1037297"/>
                  <a:gd name="connsiteY206" fmla="*/ 256909 h 838042"/>
                  <a:gd name="connsiteX207" fmla="*/ 423887 w 1037297"/>
                  <a:gd name="connsiteY207" fmla="*/ 253099 h 838042"/>
                  <a:gd name="connsiteX0" fmla="*/ 423887 w 1037297"/>
                  <a:gd name="connsiteY0" fmla="*/ 253099 h 838042"/>
                  <a:gd name="connsiteX1" fmla="*/ 423887 w 1037297"/>
                  <a:gd name="connsiteY1" fmla="*/ 253099 h 838042"/>
                  <a:gd name="connsiteX2" fmla="*/ 397217 w 1037297"/>
                  <a:gd name="connsiteY2" fmla="*/ 262624 h 838042"/>
                  <a:gd name="connsiteX3" fmla="*/ 389597 w 1037297"/>
                  <a:gd name="connsiteY3" fmla="*/ 264529 h 838042"/>
                  <a:gd name="connsiteX4" fmla="*/ 359117 w 1037297"/>
                  <a:gd name="connsiteY4" fmla="*/ 266434 h 838042"/>
                  <a:gd name="connsiteX5" fmla="*/ 353402 w 1037297"/>
                  <a:gd name="connsiteY5" fmla="*/ 270244 h 838042"/>
                  <a:gd name="connsiteX6" fmla="*/ 341972 w 1037297"/>
                  <a:gd name="connsiteY6" fmla="*/ 279769 h 838042"/>
                  <a:gd name="connsiteX7" fmla="*/ 330542 w 1037297"/>
                  <a:gd name="connsiteY7" fmla="*/ 283579 h 838042"/>
                  <a:gd name="connsiteX8" fmla="*/ 315302 w 1037297"/>
                  <a:gd name="connsiteY8" fmla="*/ 289294 h 838042"/>
                  <a:gd name="connsiteX9" fmla="*/ 267677 w 1037297"/>
                  <a:gd name="connsiteY9" fmla="*/ 285484 h 838042"/>
                  <a:gd name="connsiteX10" fmla="*/ 256247 w 1037297"/>
                  <a:gd name="connsiteY10" fmla="*/ 281674 h 838042"/>
                  <a:gd name="connsiteX11" fmla="*/ 244817 w 1037297"/>
                  <a:gd name="connsiteY11" fmla="*/ 277864 h 838042"/>
                  <a:gd name="connsiteX12" fmla="*/ 239102 w 1037297"/>
                  <a:gd name="connsiteY12" fmla="*/ 275959 h 838042"/>
                  <a:gd name="connsiteX13" fmla="*/ 233387 w 1037297"/>
                  <a:gd name="connsiteY13" fmla="*/ 274054 h 838042"/>
                  <a:gd name="connsiteX14" fmla="*/ 221957 w 1037297"/>
                  <a:gd name="connsiteY14" fmla="*/ 272149 h 838042"/>
                  <a:gd name="connsiteX15" fmla="*/ 216242 w 1037297"/>
                  <a:gd name="connsiteY15" fmla="*/ 270244 h 838042"/>
                  <a:gd name="connsiteX16" fmla="*/ 208622 w 1037297"/>
                  <a:gd name="connsiteY16" fmla="*/ 268339 h 838042"/>
                  <a:gd name="connsiteX17" fmla="*/ 197192 w 1037297"/>
                  <a:gd name="connsiteY17" fmla="*/ 264529 h 838042"/>
                  <a:gd name="connsiteX18" fmla="*/ 191477 w 1037297"/>
                  <a:gd name="connsiteY18" fmla="*/ 262624 h 838042"/>
                  <a:gd name="connsiteX19" fmla="*/ 183857 w 1037297"/>
                  <a:gd name="connsiteY19" fmla="*/ 260719 h 838042"/>
                  <a:gd name="connsiteX20" fmla="*/ 172427 w 1037297"/>
                  <a:gd name="connsiteY20" fmla="*/ 255004 h 838042"/>
                  <a:gd name="connsiteX21" fmla="*/ 166712 w 1037297"/>
                  <a:gd name="connsiteY21" fmla="*/ 251194 h 838042"/>
                  <a:gd name="connsiteX22" fmla="*/ 159092 w 1037297"/>
                  <a:gd name="connsiteY22" fmla="*/ 239764 h 838042"/>
                  <a:gd name="connsiteX23" fmla="*/ 147662 w 1037297"/>
                  <a:gd name="connsiteY23" fmla="*/ 235954 h 838042"/>
                  <a:gd name="connsiteX24" fmla="*/ 141947 w 1037297"/>
                  <a:gd name="connsiteY24" fmla="*/ 232144 h 838042"/>
                  <a:gd name="connsiteX25" fmla="*/ 136232 w 1037297"/>
                  <a:gd name="connsiteY25" fmla="*/ 230239 h 838042"/>
                  <a:gd name="connsiteX26" fmla="*/ 119087 w 1037297"/>
                  <a:gd name="connsiteY26" fmla="*/ 226429 h 838042"/>
                  <a:gd name="connsiteX27" fmla="*/ 113372 w 1037297"/>
                  <a:gd name="connsiteY27" fmla="*/ 220714 h 838042"/>
                  <a:gd name="connsiteX28" fmla="*/ 103847 w 1037297"/>
                  <a:gd name="connsiteY28" fmla="*/ 203569 h 838042"/>
                  <a:gd name="connsiteX29" fmla="*/ 86702 w 1037297"/>
                  <a:gd name="connsiteY29" fmla="*/ 195949 h 838042"/>
                  <a:gd name="connsiteX30" fmla="*/ 80987 w 1037297"/>
                  <a:gd name="connsiteY30" fmla="*/ 194044 h 838042"/>
                  <a:gd name="connsiteX31" fmla="*/ 61937 w 1037297"/>
                  <a:gd name="connsiteY31" fmla="*/ 197854 h 838042"/>
                  <a:gd name="connsiteX32" fmla="*/ 56222 w 1037297"/>
                  <a:gd name="connsiteY32" fmla="*/ 201664 h 838042"/>
                  <a:gd name="connsiteX33" fmla="*/ 52412 w 1037297"/>
                  <a:gd name="connsiteY33" fmla="*/ 207379 h 838042"/>
                  <a:gd name="connsiteX34" fmla="*/ 48602 w 1037297"/>
                  <a:gd name="connsiteY34" fmla="*/ 218809 h 838042"/>
                  <a:gd name="connsiteX35" fmla="*/ 52412 w 1037297"/>
                  <a:gd name="connsiteY35" fmla="*/ 256909 h 838042"/>
                  <a:gd name="connsiteX36" fmla="*/ 56222 w 1037297"/>
                  <a:gd name="connsiteY36" fmla="*/ 262624 h 838042"/>
                  <a:gd name="connsiteX37" fmla="*/ 61937 w 1037297"/>
                  <a:gd name="connsiteY37" fmla="*/ 266434 h 838042"/>
                  <a:gd name="connsiteX38" fmla="*/ 65747 w 1037297"/>
                  <a:gd name="connsiteY38" fmla="*/ 272149 h 838042"/>
                  <a:gd name="connsiteX39" fmla="*/ 82892 w 1037297"/>
                  <a:gd name="connsiteY39" fmla="*/ 281674 h 838042"/>
                  <a:gd name="connsiteX40" fmla="*/ 105752 w 1037297"/>
                  <a:gd name="connsiteY40" fmla="*/ 283579 h 838042"/>
                  <a:gd name="connsiteX41" fmla="*/ 126707 w 1037297"/>
                  <a:gd name="connsiteY41" fmla="*/ 289294 h 838042"/>
                  <a:gd name="connsiteX42" fmla="*/ 132422 w 1037297"/>
                  <a:gd name="connsiteY42" fmla="*/ 291199 h 838042"/>
                  <a:gd name="connsiteX43" fmla="*/ 138137 w 1037297"/>
                  <a:gd name="connsiteY43" fmla="*/ 296914 h 838042"/>
                  <a:gd name="connsiteX44" fmla="*/ 145757 w 1037297"/>
                  <a:gd name="connsiteY44" fmla="*/ 298819 h 838042"/>
                  <a:gd name="connsiteX45" fmla="*/ 168617 w 1037297"/>
                  <a:gd name="connsiteY45" fmla="*/ 302629 h 838042"/>
                  <a:gd name="connsiteX46" fmla="*/ 193382 w 1037297"/>
                  <a:gd name="connsiteY46" fmla="*/ 308344 h 838042"/>
                  <a:gd name="connsiteX47" fmla="*/ 210527 w 1037297"/>
                  <a:gd name="connsiteY47" fmla="*/ 314059 h 838042"/>
                  <a:gd name="connsiteX48" fmla="*/ 216242 w 1037297"/>
                  <a:gd name="connsiteY48" fmla="*/ 315964 h 838042"/>
                  <a:gd name="connsiteX49" fmla="*/ 231482 w 1037297"/>
                  <a:gd name="connsiteY49" fmla="*/ 319774 h 838042"/>
                  <a:gd name="connsiteX50" fmla="*/ 250532 w 1037297"/>
                  <a:gd name="connsiteY50" fmla="*/ 325489 h 838042"/>
                  <a:gd name="connsiteX51" fmla="*/ 256247 w 1037297"/>
                  <a:gd name="connsiteY51" fmla="*/ 329299 h 838042"/>
                  <a:gd name="connsiteX52" fmla="*/ 269582 w 1037297"/>
                  <a:gd name="connsiteY52" fmla="*/ 344539 h 838042"/>
                  <a:gd name="connsiteX53" fmla="*/ 275297 w 1037297"/>
                  <a:gd name="connsiteY53" fmla="*/ 363589 h 838042"/>
                  <a:gd name="connsiteX54" fmla="*/ 277202 w 1037297"/>
                  <a:gd name="connsiteY54" fmla="*/ 369304 h 838042"/>
                  <a:gd name="connsiteX55" fmla="*/ 279107 w 1037297"/>
                  <a:gd name="connsiteY55" fmla="*/ 375019 h 838042"/>
                  <a:gd name="connsiteX56" fmla="*/ 281012 w 1037297"/>
                  <a:gd name="connsiteY56" fmla="*/ 399784 h 838042"/>
                  <a:gd name="connsiteX57" fmla="*/ 282917 w 1037297"/>
                  <a:gd name="connsiteY57" fmla="*/ 405499 h 838042"/>
                  <a:gd name="connsiteX58" fmla="*/ 281012 w 1037297"/>
                  <a:gd name="connsiteY58" fmla="*/ 424549 h 838042"/>
                  <a:gd name="connsiteX59" fmla="*/ 279107 w 1037297"/>
                  <a:gd name="connsiteY59" fmla="*/ 434074 h 838042"/>
                  <a:gd name="connsiteX60" fmla="*/ 265772 w 1037297"/>
                  <a:gd name="connsiteY60" fmla="*/ 447409 h 838042"/>
                  <a:gd name="connsiteX61" fmla="*/ 254342 w 1037297"/>
                  <a:gd name="connsiteY61" fmla="*/ 455029 h 838042"/>
                  <a:gd name="connsiteX62" fmla="*/ 242912 w 1037297"/>
                  <a:gd name="connsiteY62" fmla="*/ 458839 h 838042"/>
                  <a:gd name="connsiteX63" fmla="*/ 128612 w 1037297"/>
                  <a:gd name="connsiteY63" fmla="*/ 458839 h 838042"/>
                  <a:gd name="connsiteX64" fmla="*/ 122897 w 1037297"/>
                  <a:gd name="connsiteY64" fmla="*/ 460744 h 838042"/>
                  <a:gd name="connsiteX65" fmla="*/ 107657 w 1037297"/>
                  <a:gd name="connsiteY65" fmla="*/ 462649 h 838042"/>
                  <a:gd name="connsiteX66" fmla="*/ 90512 w 1037297"/>
                  <a:gd name="connsiteY66" fmla="*/ 468364 h 838042"/>
                  <a:gd name="connsiteX67" fmla="*/ 84797 w 1037297"/>
                  <a:gd name="connsiteY67" fmla="*/ 470269 h 838042"/>
                  <a:gd name="connsiteX68" fmla="*/ 79082 w 1037297"/>
                  <a:gd name="connsiteY68" fmla="*/ 474079 h 838042"/>
                  <a:gd name="connsiteX69" fmla="*/ 67652 w 1037297"/>
                  <a:gd name="connsiteY69" fmla="*/ 475984 h 838042"/>
                  <a:gd name="connsiteX70" fmla="*/ 29552 w 1037297"/>
                  <a:gd name="connsiteY70" fmla="*/ 477889 h 838042"/>
                  <a:gd name="connsiteX71" fmla="*/ 18122 w 1037297"/>
                  <a:gd name="connsiteY71" fmla="*/ 483604 h 838042"/>
                  <a:gd name="connsiteX72" fmla="*/ 8597 w 1037297"/>
                  <a:gd name="connsiteY72" fmla="*/ 493129 h 838042"/>
                  <a:gd name="connsiteX73" fmla="*/ 6692 w 1037297"/>
                  <a:gd name="connsiteY73" fmla="*/ 498844 h 838042"/>
                  <a:gd name="connsiteX74" fmla="*/ 2882 w 1037297"/>
                  <a:gd name="connsiteY74" fmla="*/ 504559 h 838042"/>
                  <a:gd name="connsiteX75" fmla="*/ 14312 w 1037297"/>
                  <a:gd name="connsiteY75" fmla="*/ 540754 h 838042"/>
                  <a:gd name="connsiteX76" fmla="*/ 147662 w 1037297"/>
                  <a:gd name="connsiteY76" fmla="*/ 540754 h 838042"/>
                  <a:gd name="connsiteX77" fmla="*/ 155282 w 1037297"/>
                  <a:gd name="connsiteY77" fmla="*/ 538849 h 838042"/>
                  <a:gd name="connsiteX78" fmla="*/ 305777 w 1037297"/>
                  <a:gd name="connsiteY78" fmla="*/ 533134 h 838042"/>
                  <a:gd name="connsiteX79" fmla="*/ 321017 w 1037297"/>
                  <a:gd name="connsiteY79" fmla="*/ 540754 h 838042"/>
                  <a:gd name="connsiteX80" fmla="*/ 332447 w 1037297"/>
                  <a:gd name="connsiteY80" fmla="*/ 546469 h 838042"/>
                  <a:gd name="connsiteX81" fmla="*/ 336257 w 1037297"/>
                  <a:gd name="connsiteY81" fmla="*/ 552184 h 838042"/>
                  <a:gd name="connsiteX82" fmla="*/ 341972 w 1037297"/>
                  <a:gd name="connsiteY82" fmla="*/ 554089 h 838042"/>
                  <a:gd name="connsiteX83" fmla="*/ 353402 w 1037297"/>
                  <a:gd name="connsiteY83" fmla="*/ 561709 h 838042"/>
                  <a:gd name="connsiteX84" fmla="*/ 359117 w 1037297"/>
                  <a:gd name="connsiteY84" fmla="*/ 565519 h 838042"/>
                  <a:gd name="connsiteX85" fmla="*/ 362927 w 1037297"/>
                  <a:gd name="connsiteY85" fmla="*/ 571234 h 838042"/>
                  <a:gd name="connsiteX86" fmla="*/ 368642 w 1037297"/>
                  <a:gd name="connsiteY86" fmla="*/ 582664 h 838042"/>
                  <a:gd name="connsiteX87" fmla="*/ 364832 w 1037297"/>
                  <a:gd name="connsiteY87" fmla="*/ 609334 h 838042"/>
                  <a:gd name="connsiteX88" fmla="*/ 361022 w 1037297"/>
                  <a:gd name="connsiteY88" fmla="*/ 615049 h 838042"/>
                  <a:gd name="connsiteX89" fmla="*/ 359117 w 1037297"/>
                  <a:gd name="connsiteY89" fmla="*/ 620764 h 838042"/>
                  <a:gd name="connsiteX90" fmla="*/ 355307 w 1037297"/>
                  <a:gd name="connsiteY90" fmla="*/ 626479 h 838042"/>
                  <a:gd name="connsiteX91" fmla="*/ 353402 w 1037297"/>
                  <a:gd name="connsiteY91" fmla="*/ 632194 h 838042"/>
                  <a:gd name="connsiteX92" fmla="*/ 349592 w 1037297"/>
                  <a:gd name="connsiteY92" fmla="*/ 637909 h 838042"/>
                  <a:gd name="connsiteX93" fmla="*/ 332447 w 1037297"/>
                  <a:gd name="connsiteY93" fmla="*/ 704584 h 838042"/>
                  <a:gd name="connsiteX94" fmla="*/ 330542 w 1037297"/>
                  <a:gd name="connsiteY94" fmla="*/ 756019 h 838042"/>
                  <a:gd name="connsiteX95" fmla="*/ 332447 w 1037297"/>
                  <a:gd name="connsiteY95" fmla="*/ 780784 h 838042"/>
                  <a:gd name="connsiteX96" fmla="*/ 334352 w 1037297"/>
                  <a:gd name="connsiteY96" fmla="*/ 786499 h 838042"/>
                  <a:gd name="connsiteX97" fmla="*/ 338162 w 1037297"/>
                  <a:gd name="connsiteY97" fmla="*/ 790309 h 838042"/>
                  <a:gd name="connsiteX98" fmla="*/ 366737 w 1037297"/>
                  <a:gd name="connsiteY98" fmla="*/ 836029 h 838042"/>
                  <a:gd name="connsiteX99" fmla="*/ 389597 w 1037297"/>
                  <a:gd name="connsiteY99" fmla="*/ 837934 h 838042"/>
                  <a:gd name="connsiteX100" fmla="*/ 397407 w 1037297"/>
                  <a:gd name="connsiteY100" fmla="*/ 833530 h 838042"/>
                  <a:gd name="connsiteX101" fmla="*/ 402932 w 1037297"/>
                  <a:gd name="connsiteY101" fmla="*/ 784594 h 838042"/>
                  <a:gd name="connsiteX102" fmla="*/ 406742 w 1037297"/>
                  <a:gd name="connsiteY102" fmla="*/ 727444 h 838042"/>
                  <a:gd name="connsiteX103" fmla="*/ 423887 w 1037297"/>
                  <a:gd name="connsiteY103" fmla="*/ 672199 h 838042"/>
                  <a:gd name="connsiteX104" fmla="*/ 429602 w 1037297"/>
                  <a:gd name="connsiteY104" fmla="*/ 658864 h 838042"/>
                  <a:gd name="connsiteX105" fmla="*/ 444084 w 1037297"/>
                  <a:gd name="connsiteY105" fmla="*/ 626947 h 838042"/>
                  <a:gd name="connsiteX106" fmla="*/ 464289 w 1037297"/>
                  <a:gd name="connsiteY106" fmla="*/ 600072 h 838042"/>
                  <a:gd name="connsiteX107" fmla="*/ 523510 w 1037297"/>
                  <a:gd name="connsiteY107" fmla="*/ 565123 h 838042"/>
                  <a:gd name="connsiteX108" fmla="*/ 599348 w 1037297"/>
                  <a:gd name="connsiteY108" fmla="*/ 550915 h 838042"/>
                  <a:gd name="connsiteX109" fmla="*/ 707801 w 1037297"/>
                  <a:gd name="connsiteY109" fmla="*/ 612819 h 838042"/>
                  <a:gd name="connsiteX110" fmla="*/ 780122 w 1037297"/>
                  <a:gd name="connsiteY110" fmla="*/ 656959 h 838042"/>
                  <a:gd name="connsiteX111" fmla="*/ 804887 w 1037297"/>
                  <a:gd name="connsiteY111" fmla="*/ 632194 h 838042"/>
                  <a:gd name="connsiteX112" fmla="*/ 801077 w 1037297"/>
                  <a:gd name="connsiteY112" fmla="*/ 601714 h 838042"/>
                  <a:gd name="connsiteX113" fmla="*/ 785837 w 1037297"/>
                  <a:gd name="connsiteY113" fmla="*/ 576949 h 838042"/>
                  <a:gd name="connsiteX114" fmla="*/ 650582 w 1037297"/>
                  <a:gd name="connsiteY114" fmla="*/ 479794 h 838042"/>
                  <a:gd name="connsiteX115" fmla="*/ 646772 w 1037297"/>
                  <a:gd name="connsiteY115" fmla="*/ 462649 h 838042"/>
                  <a:gd name="connsiteX116" fmla="*/ 648677 w 1037297"/>
                  <a:gd name="connsiteY116" fmla="*/ 455029 h 838042"/>
                  <a:gd name="connsiteX117" fmla="*/ 652487 w 1037297"/>
                  <a:gd name="connsiteY117" fmla="*/ 437884 h 838042"/>
                  <a:gd name="connsiteX118" fmla="*/ 656297 w 1037297"/>
                  <a:gd name="connsiteY118" fmla="*/ 432169 h 838042"/>
                  <a:gd name="connsiteX119" fmla="*/ 658202 w 1037297"/>
                  <a:gd name="connsiteY119" fmla="*/ 426454 h 838042"/>
                  <a:gd name="connsiteX120" fmla="*/ 663917 w 1037297"/>
                  <a:gd name="connsiteY120" fmla="*/ 424549 h 838042"/>
                  <a:gd name="connsiteX121" fmla="*/ 673442 w 1037297"/>
                  <a:gd name="connsiteY121" fmla="*/ 413119 h 838042"/>
                  <a:gd name="connsiteX122" fmla="*/ 726782 w 1037297"/>
                  <a:gd name="connsiteY122" fmla="*/ 405499 h 838042"/>
                  <a:gd name="connsiteX123" fmla="*/ 844892 w 1037297"/>
                  <a:gd name="connsiteY123" fmla="*/ 407404 h 838042"/>
                  <a:gd name="connsiteX124" fmla="*/ 873467 w 1037297"/>
                  <a:gd name="connsiteY124" fmla="*/ 409309 h 838042"/>
                  <a:gd name="connsiteX125" fmla="*/ 902042 w 1037297"/>
                  <a:gd name="connsiteY125" fmla="*/ 415024 h 838042"/>
                  <a:gd name="connsiteX126" fmla="*/ 924902 w 1037297"/>
                  <a:gd name="connsiteY126" fmla="*/ 418834 h 838042"/>
                  <a:gd name="connsiteX127" fmla="*/ 953477 w 1037297"/>
                  <a:gd name="connsiteY127" fmla="*/ 424549 h 838042"/>
                  <a:gd name="connsiteX128" fmla="*/ 959192 w 1037297"/>
                  <a:gd name="connsiteY128" fmla="*/ 424549 h 838042"/>
                  <a:gd name="connsiteX129" fmla="*/ 1004912 w 1037297"/>
                  <a:gd name="connsiteY129" fmla="*/ 422644 h 838042"/>
                  <a:gd name="connsiteX130" fmla="*/ 1033487 w 1037297"/>
                  <a:gd name="connsiteY130" fmla="*/ 415024 h 838042"/>
                  <a:gd name="connsiteX131" fmla="*/ 1037297 w 1037297"/>
                  <a:gd name="connsiteY131" fmla="*/ 409309 h 838042"/>
                  <a:gd name="connsiteX132" fmla="*/ 1035392 w 1037297"/>
                  <a:gd name="connsiteY132" fmla="*/ 390259 h 838042"/>
                  <a:gd name="connsiteX133" fmla="*/ 1029677 w 1037297"/>
                  <a:gd name="connsiteY133" fmla="*/ 386449 h 838042"/>
                  <a:gd name="connsiteX134" fmla="*/ 1014437 w 1037297"/>
                  <a:gd name="connsiteY134" fmla="*/ 384544 h 838042"/>
                  <a:gd name="connsiteX135" fmla="*/ 1008722 w 1037297"/>
                  <a:gd name="connsiteY135" fmla="*/ 382639 h 838042"/>
                  <a:gd name="connsiteX136" fmla="*/ 1001102 w 1037297"/>
                  <a:gd name="connsiteY136" fmla="*/ 380734 h 838042"/>
                  <a:gd name="connsiteX137" fmla="*/ 989672 w 1037297"/>
                  <a:gd name="connsiteY137" fmla="*/ 373114 h 838042"/>
                  <a:gd name="connsiteX138" fmla="*/ 978242 w 1037297"/>
                  <a:gd name="connsiteY138" fmla="*/ 369304 h 838042"/>
                  <a:gd name="connsiteX139" fmla="*/ 972527 w 1037297"/>
                  <a:gd name="connsiteY139" fmla="*/ 367399 h 838042"/>
                  <a:gd name="connsiteX140" fmla="*/ 964907 w 1037297"/>
                  <a:gd name="connsiteY140" fmla="*/ 365494 h 838042"/>
                  <a:gd name="connsiteX141" fmla="*/ 959192 w 1037297"/>
                  <a:gd name="connsiteY141" fmla="*/ 363589 h 838042"/>
                  <a:gd name="connsiteX142" fmla="*/ 938237 w 1037297"/>
                  <a:gd name="connsiteY142" fmla="*/ 357874 h 838042"/>
                  <a:gd name="connsiteX143" fmla="*/ 932522 w 1037297"/>
                  <a:gd name="connsiteY143" fmla="*/ 355969 h 838042"/>
                  <a:gd name="connsiteX144" fmla="*/ 827747 w 1037297"/>
                  <a:gd name="connsiteY144" fmla="*/ 357874 h 838042"/>
                  <a:gd name="connsiteX145" fmla="*/ 822032 w 1037297"/>
                  <a:gd name="connsiteY145" fmla="*/ 359779 h 838042"/>
                  <a:gd name="connsiteX146" fmla="*/ 732497 w 1037297"/>
                  <a:gd name="connsiteY146" fmla="*/ 361684 h 838042"/>
                  <a:gd name="connsiteX147" fmla="*/ 719162 w 1037297"/>
                  <a:gd name="connsiteY147" fmla="*/ 365494 h 838042"/>
                  <a:gd name="connsiteX148" fmla="*/ 698207 w 1037297"/>
                  <a:gd name="connsiteY148" fmla="*/ 367399 h 838042"/>
                  <a:gd name="connsiteX149" fmla="*/ 671537 w 1037297"/>
                  <a:gd name="connsiteY149" fmla="*/ 369304 h 838042"/>
                  <a:gd name="connsiteX150" fmla="*/ 671537 w 1037297"/>
                  <a:gd name="connsiteY150" fmla="*/ 369304 h 838042"/>
                  <a:gd name="connsiteX151" fmla="*/ 648677 w 1037297"/>
                  <a:gd name="connsiteY151" fmla="*/ 373114 h 838042"/>
                  <a:gd name="connsiteX152" fmla="*/ 644867 w 1037297"/>
                  <a:gd name="connsiteY152" fmla="*/ 361684 h 838042"/>
                  <a:gd name="connsiteX153" fmla="*/ 642962 w 1037297"/>
                  <a:gd name="connsiteY153" fmla="*/ 355969 h 838042"/>
                  <a:gd name="connsiteX154" fmla="*/ 644867 w 1037297"/>
                  <a:gd name="connsiteY154" fmla="*/ 338824 h 838042"/>
                  <a:gd name="connsiteX155" fmla="*/ 646772 w 1037297"/>
                  <a:gd name="connsiteY155" fmla="*/ 333109 h 838042"/>
                  <a:gd name="connsiteX156" fmla="*/ 663917 w 1037297"/>
                  <a:gd name="connsiteY156" fmla="*/ 323584 h 838042"/>
                  <a:gd name="connsiteX157" fmla="*/ 675347 w 1037297"/>
                  <a:gd name="connsiteY157" fmla="*/ 315964 h 838042"/>
                  <a:gd name="connsiteX158" fmla="*/ 677252 w 1037297"/>
                  <a:gd name="connsiteY158" fmla="*/ 310249 h 838042"/>
                  <a:gd name="connsiteX159" fmla="*/ 682967 w 1037297"/>
                  <a:gd name="connsiteY159" fmla="*/ 308344 h 838042"/>
                  <a:gd name="connsiteX160" fmla="*/ 688682 w 1037297"/>
                  <a:gd name="connsiteY160" fmla="*/ 304534 h 838042"/>
                  <a:gd name="connsiteX161" fmla="*/ 698207 w 1037297"/>
                  <a:gd name="connsiteY161" fmla="*/ 295009 h 838042"/>
                  <a:gd name="connsiteX162" fmla="*/ 707732 w 1037297"/>
                  <a:gd name="connsiteY162" fmla="*/ 283579 h 838042"/>
                  <a:gd name="connsiteX163" fmla="*/ 719162 w 1037297"/>
                  <a:gd name="connsiteY163" fmla="*/ 275959 h 838042"/>
                  <a:gd name="connsiteX164" fmla="*/ 734402 w 1037297"/>
                  <a:gd name="connsiteY164" fmla="*/ 262624 h 838042"/>
                  <a:gd name="connsiteX165" fmla="*/ 743927 w 1037297"/>
                  <a:gd name="connsiteY165" fmla="*/ 251194 h 838042"/>
                  <a:gd name="connsiteX166" fmla="*/ 755357 w 1037297"/>
                  <a:gd name="connsiteY166" fmla="*/ 241669 h 838042"/>
                  <a:gd name="connsiteX167" fmla="*/ 761072 w 1037297"/>
                  <a:gd name="connsiteY167" fmla="*/ 230239 h 838042"/>
                  <a:gd name="connsiteX168" fmla="*/ 762977 w 1037297"/>
                  <a:gd name="connsiteY168" fmla="*/ 224524 h 838042"/>
                  <a:gd name="connsiteX169" fmla="*/ 768692 w 1037297"/>
                  <a:gd name="connsiteY169" fmla="*/ 213094 h 838042"/>
                  <a:gd name="connsiteX170" fmla="*/ 766787 w 1037297"/>
                  <a:gd name="connsiteY170" fmla="*/ 197854 h 838042"/>
                  <a:gd name="connsiteX171" fmla="*/ 761072 w 1037297"/>
                  <a:gd name="connsiteY171" fmla="*/ 195949 h 838042"/>
                  <a:gd name="connsiteX172" fmla="*/ 740117 w 1037297"/>
                  <a:gd name="connsiteY172" fmla="*/ 197854 h 838042"/>
                  <a:gd name="connsiteX173" fmla="*/ 734402 w 1037297"/>
                  <a:gd name="connsiteY173" fmla="*/ 201664 h 838042"/>
                  <a:gd name="connsiteX174" fmla="*/ 722972 w 1037297"/>
                  <a:gd name="connsiteY174" fmla="*/ 205474 h 838042"/>
                  <a:gd name="connsiteX175" fmla="*/ 719162 w 1037297"/>
                  <a:gd name="connsiteY175" fmla="*/ 211189 h 838042"/>
                  <a:gd name="connsiteX176" fmla="*/ 713447 w 1037297"/>
                  <a:gd name="connsiteY176" fmla="*/ 213094 h 838042"/>
                  <a:gd name="connsiteX177" fmla="*/ 707732 w 1037297"/>
                  <a:gd name="connsiteY177" fmla="*/ 216904 h 838042"/>
                  <a:gd name="connsiteX178" fmla="*/ 702017 w 1037297"/>
                  <a:gd name="connsiteY178" fmla="*/ 222619 h 838042"/>
                  <a:gd name="connsiteX179" fmla="*/ 694397 w 1037297"/>
                  <a:gd name="connsiteY179" fmla="*/ 226429 h 838042"/>
                  <a:gd name="connsiteX180" fmla="*/ 652487 w 1037297"/>
                  <a:gd name="connsiteY180" fmla="*/ 255004 h 838042"/>
                  <a:gd name="connsiteX181" fmla="*/ 639152 w 1037297"/>
                  <a:gd name="connsiteY181" fmla="*/ 266434 h 838042"/>
                  <a:gd name="connsiteX182" fmla="*/ 629627 w 1037297"/>
                  <a:gd name="connsiteY182" fmla="*/ 283579 h 838042"/>
                  <a:gd name="connsiteX183" fmla="*/ 604862 w 1037297"/>
                  <a:gd name="connsiteY183" fmla="*/ 289294 h 838042"/>
                  <a:gd name="connsiteX184" fmla="*/ 591527 w 1037297"/>
                  <a:gd name="connsiteY184" fmla="*/ 293104 h 838042"/>
                  <a:gd name="connsiteX185" fmla="*/ 576287 w 1037297"/>
                  <a:gd name="connsiteY185" fmla="*/ 291199 h 838042"/>
                  <a:gd name="connsiteX186" fmla="*/ 564857 w 1037297"/>
                  <a:gd name="connsiteY186" fmla="*/ 287389 h 838042"/>
                  <a:gd name="connsiteX187" fmla="*/ 553427 w 1037297"/>
                  <a:gd name="connsiteY187" fmla="*/ 283579 h 838042"/>
                  <a:gd name="connsiteX188" fmla="*/ 541997 w 1037297"/>
                  <a:gd name="connsiteY188" fmla="*/ 279769 h 838042"/>
                  <a:gd name="connsiteX189" fmla="*/ 536282 w 1037297"/>
                  <a:gd name="connsiteY189" fmla="*/ 277864 h 838042"/>
                  <a:gd name="connsiteX190" fmla="*/ 530567 w 1037297"/>
                  <a:gd name="connsiteY190" fmla="*/ 274054 h 838042"/>
                  <a:gd name="connsiteX191" fmla="*/ 519137 w 1037297"/>
                  <a:gd name="connsiteY191" fmla="*/ 268339 h 838042"/>
                  <a:gd name="connsiteX192" fmla="*/ 511517 w 1037297"/>
                  <a:gd name="connsiteY192" fmla="*/ 256909 h 838042"/>
                  <a:gd name="connsiteX193" fmla="*/ 507707 w 1037297"/>
                  <a:gd name="connsiteY193" fmla="*/ 235954 h 838042"/>
                  <a:gd name="connsiteX194" fmla="*/ 509612 w 1037297"/>
                  <a:gd name="connsiteY194" fmla="*/ 171184 h 838042"/>
                  <a:gd name="connsiteX195" fmla="*/ 508314 w 1037297"/>
                  <a:gd name="connsiteY195" fmla="*/ 73485 h 838042"/>
                  <a:gd name="connsiteX196" fmla="*/ 454116 w 1037297"/>
                  <a:gd name="connsiteY196" fmla="*/ 11248 h 838042"/>
                  <a:gd name="connsiteX197" fmla="*/ 435401 w 1037297"/>
                  <a:gd name="connsiteY197" fmla="*/ 68523 h 838042"/>
                  <a:gd name="connsiteX198" fmla="*/ 427697 w 1037297"/>
                  <a:gd name="connsiteY198" fmla="*/ 137103 h 838042"/>
                  <a:gd name="connsiteX199" fmla="*/ 420077 w 1037297"/>
                  <a:gd name="connsiteY199" fmla="*/ 169279 h 838042"/>
                  <a:gd name="connsiteX200" fmla="*/ 416267 w 1037297"/>
                  <a:gd name="connsiteY200" fmla="*/ 186424 h 838042"/>
                  <a:gd name="connsiteX201" fmla="*/ 420077 w 1037297"/>
                  <a:gd name="connsiteY201" fmla="*/ 207379 h 838042"/>
                  <a:gd name="connsiteX202" fmla="*/ 423887 w 1037297"/>
                  <a:gd name="connsiteY202" fmla="*/ 213094 h 838042"/>
                  <a:gd name="connsiteX203" fmla="*/ 427697 w 1037297"/>
                  <a:gd name="connsiteY203" fmla="*/ 224524 h 838042"/>
                  <a:gd name="connsiteX204" fmla="*/ 425792 w 1037297"/>
                  <a:gd name="connsiteY204" fmla="*/ 251194 h 838042"/>
                  <a:gd name="connsiteX205" fmla="*/ 420077 w 1037297"/>
                  <a:gd name="connsiteY205" fmla="*/ 253099 h 838042"/>
                  <a:gd name="connsiteX206" fmla="*/ 414362 w 1037297"/>
                  <a:gd name="connsiteY206" fmla="*/ 256909 h 838042"/>
                  <a:gd name="connsiteX207" fmla="*/ 423887 w 1037297"/>
                  <a:gd name="connsiteY207" fmla="*/ 253099 h 838042"/>
                  <a:gd name="connsiteX0" fmla="*/ 423887 w 1037297"/>
                  <a:gd name="connsiteY0" fmla="*/ 253099 h 838042"/>
                  <a:gd name="connsiteX1" fmla="*/ 423887 w 1037297"/>
                  <a:gd name="connsiteY1" fmla="*/ 253099 h 838042"/>
                  <a:gd name="connsiteX2" fmla="*/ 397217 w 1037297"/>
                  <a:gd name="connsiteY2" fmla="*/ 262624 h 838042"/>
                  <a:gd name="connsiteX3" fmla="*/ 389597 w 1037297"/>
                  <a:gd name="connsiteY3" fmla="*/ 264529 h 838042"/>
                  <a:gd name="connsiteX4" fmla="*/ 359117 w 1037297"/>
                  <a:gd name="connsiteY4" fmla="*/ 266434 h 838042"/>
                  <a:gd name="connsiteX5" fmla="*/ 353402 w 1037297"/>
                  <a:gd name="connsiteY5" fmla="*/ 270244 h 838042"/>
                  <a:gd name="connsiteX6" fmla="*/ 341972 w 1037297"/>
                  <a:gd name="connsiteY6" fmla="*/ 279769 h 838042"/>
                  <a:gd name="connsiteX7" fmla="*/ 330542 w 1037297"/>
                  <a:gd name="connsiteY7" fmla="*/ 283579 h 838042"/>
                  <a:gd name="connsiteX8" fmla="*/ 315302 w 1037297"/>
                  <a:gd name="connsiteY8" fmla="*/ 289294 h 838042"/>
                  <a:gd name="connsiteX9" fmla="*/ 267677 w 1037297"/>
                  <a:gd name="connsiteY9" fmla="*/ 285484 h 838042"/>
                  <a:gd name="connsiteX10" fmla="*/ 256247 w 1037297"/>
                  <a:gd name="connsiteY10" fmla="*/ 281674 h 838042"/>
                  <a:gd name="connsiteX11" fmla="*/ 244817 w 1037297"/>
                  <a:gd name="connsiteY11" fmla="*/ 277864 h 838042"/>
                  <a:gd name="connsiteX12" fmla="*/ 239102 w 1037297"/>
                  <a:gd name="connsiteY12" fmla="*/ 275959 h 838042"/>
                  <a:gd name="connsiteX13" fmla="*/ 233387 w 1037297"/>
                  <a:gd name="connsiteY13" fmla="*/ 274054 h 838042"/>
                  <a:gd name="connsiteX14" fmla="*/ 221957 w 1037297"/>
                  <a:gd name="connsiteY14" fmla="*/ 272149 h 838042"/>
                  <a:gd name="connsiteX15" fmla="*/ 216242 w 1037297"/>
                  <a:gd name="connsiteY15" fmla="*/ 270244 h 838042"/>
                  <a:gd name="connsiteX16" fmla="*/ 208622 w 1037297"/>
                  <a:gd name="connsiteY16" fmla="*/ 268339 h 838042"/>
                  <a:gd name="connsiteX17" fmla="*/ 197192 w 1037297"/>
                  <a:gd name="connsiteY17" fmla="*/ 264529 h 838042"/>
                  <a:gd name="connsiteX18" fmla="*/ 191477 w 1037297"/>
                  <a:gd name="connsiteY18" fmla="*/ 262624 h 838042"/>
                  <a:gd name="connsiteX19" fmla="*/ 183857 w 1037297"/>
                  <a:gd name="connsiteY19" fmla="*/ 260719 h 838042"/>
                  <a:gd name="connsiteX20" fmla="*/ 172427 w 1037297"/>
                  <a:gd name="connsiteY20" fmla="*/ 255004 h 838042"/>
                  <a:gd name="connsiteX21" fmla="*/ 166712 w 1037297"/>
                  <a:gd name="connsiteY21" fmla="*/ 251194 h 838042"/>
                  <a:gd name="connsiteX22" fmla="*/ 159092 w 1037297"/>
                  <a:gd name="connsiteY22" fmla="*/ 239764 h 838042"/>
                  <a:gd name="connsiteX23" fmla="*/ 147662 w 1037297"/>
                  <a:gd name="connsiteY23" fmla="*/ 235954 h 838042"/>
                  <a:gd name="connsiteX24" fmla="*/ 141947 w 1037297"/>
                  <a:gd name="connsiteY24" fmla="*/ 232144 h 838042"/>
                  <a:gd name="connsiteX25" fmla="*/ 136232 w 1037297"/>
                  <a:gd name="connsiteY25" fmla="*/ 230239 h 838042"/>
                  <a:gd name="connsiteX26" fmla="*/ 119087 w 1037297"/>
                  <a:gd name="connsiteY26" fmla="*/ 226429 h 838042"/>
                  <a:gd name="connsiteX27" fmla="*/ 113372 w 1037297"/>
                  <a:gd name="connsiteY27" fmla="*/ 220714 h 838042"/>
                  <a:gd name="connsiteX28" fmla="*/ 103847 w 1037297"/>
                  <a:gd name="connsiteY28" fmla="*/ 203569 h 838042"/>
                  <a:gd name="connsiteX29" fmla="*/ 86702 w 1037297"/>
                  <a:gd name="connsiteY29" fmla="*/ 195949 h 838042"/>
                  <a:gd name="connsiteX30" fmla="*/ 80987 w 1037297"/>
                  <a:gd name="connsiteY30" fmla="*/ 194044 h 838042"/>
                  <a:gd name="connsiteX31" fmla="*/ 61937 w 1037297"/>
                  <a:gd name="connsiteY31" fmla="*/ 197854 h 838042"/>
                  <a:gd name="connsiteX32" fmla="*/ 56222 w 1037297"/>
                  <a:gd name="connsiteY32" fmla="*/ 201664 h 838042"/>
                  <a:gd name="connsiteX33" fmla="*/ 52412 w 1037297"/>
                  <a:gd name="connsiteY33" fmla="*/ 207379 h 838042"/>
                  <a:gd name="connsiteX34" fmla="*/ 48602 w 1037297"/>
                  <a:gd name="connsiteY34" fmla="*/ 218809 h 838042"/>
                  <a:gd name="connsiteX35" fmla="*/ 52412 w 1037297"/>
                  <a:gd name="connsiteY35" fmla="*/ 256909 h 838042"/>
                  <a:gd name="connsiteX36" fmla="*/ 56222 w 1037297"/>
                  <a:gd name="connsiteY36" fmla="*/ 262624 h 838042"/>
                  <a:gd name="connsiteX37" fmla="*/ 61937 w 1037297"/>
                  <a:gd name="connsiteY37" fmla="*/ 266434 h 838042"/>
                  <a:gd name="connsiteX38" fmla="*/ 65747 w 1037297"/>
                  <a:gd name="connsiteY38" fmla="*/ 272149 h 838042"/>
                  <a:gd name="connsiteX39" fmla="*/ 82892 w 1037297"/>
                  <a:gd name="connsiteY39" fmla="*/ 281674 h 838042"/>
                  <a:gd name="connsiteX40" fmla="*/ 105752 w 1037297"/>
                  <a:gd name="connsiteY40" fmla="*/ 283579 h 838042"/>
                  <a:gd name="connsiteX41" fmla="*/ 126707 w 1037297"/>
                  <a:gd name="connsiteY41" fmla="*/ 289294 h 838042"/>
                  <a:gd name="connsiteX42" fmla="*/ 132422 w 1037297"/>
                  <a:gd name="connsiteY42" fmla="*/ 291199 h 838042"/>
                  <a:gd name="connsiteX43" fmla="*/ 138137 w 1037297"/>
                  <a:gd name="connsiteY43" fmla="*/ 296914 h 838042"/>
                  <a:gd name="connsiteX44" fmla="*/ 145757 w 1037297"/>
                  <a:gd name="connsiteY44" fmla="*/ 298819 h 838042"/>
                  <a:gd name="connsiteX45" fmla="*/ 168617 w 1037297"/>
                  <a:gd name="connsiteY45" fmla="*/ 302629 h 838042"/>
                  <a:gd name="connsiteX46" fmla="*/ 193382 w 1037297"/>
                  <a:gd name="connsiteY46" fmla="*/ 308344 h 838042"/>
                  <a:gd name="connsiteX47" fmla="*/ 210527 w 1037297"/>
                  <a:gd name="connsiteY47" fmla="*/ 314059 h 838042"/>
                  <a:gd name="connsiteX48" fmla="*/ 216242 w 1037297"/>
                  <a:gd name="connsiteY48" fmla="*/ 315964 h 838042"/>
                  <a:gd name="connsiteX49" fmla="*/ 231482 w 1037297"/>
                  <a:gd name="connsiteY49" fmla="*/ 319774 h 838042"/>
                  <a:gd name="connsiteX50" fmla="*/ 250532 w 1037297"/>
                  <a:gd name="connsiteY50" fmla="*/ 325489 h 838042"/>
                  <a:gd name="connsiteX51" fmla="*/ 256247 w 1037297"/>
                  <a:gd name="connsiteY51" fmla="*/ 329299 h 838042"/>
                  <a:gd name="connsiteX52" fmla="*/ 269582 w 1037297"/>
                  <a:gd name="connsiteY52" fmla="*/ 344539 h 838042"/>
                  <a:gd name="connsiteX53" fmla="*/ 275297 w 1037297"/>
                  <a:gd name="connsiteY53" fmla="*/ 363589 h 838042"/>
                  <a:gd name="connsiteX54" fmla="*/ 277202 w 1037297"/>
                  <a:gd name="connsiteY54" fmla="*/ 369304 h 838042"/>
                  <a:gd name="connsiteX55" fmla="*/ 279107 w 1037297"/>
                  <a:gd name="connsiteY55" fmla="*/ 375019 h 838042"/>
                  <a:gd name="connsiteX56" fmla="*/ 281012 w 1037297"/>
                  <a:gd name="connsiteY56" fmla="*/ 399784 h 838042"/>
                  <a:gd name="connsiteX57" fmla="*/ 282917 w 1037297"/>
                  <a:gd name="connsiteY57" fmla="*/ 405499 h 838042"/>
                  <a:gd name="connsiteX58" fmla="*/ 281012 w 1037297"/>
                  <a:gd name="connsiteY58" fmla="*/ 424549 h 838042"/>
                  <a:gd name="connsiteX59" fmla="*/ 279107 w 1037297"/>
                  <a:gd name="connsiteY59" fmla="*/ 434074 h 838042"/>
                  <a:gd name="connsiteX60" fmla="*/ 265772 w 1037297"/>
                  <a:gd name="connsiteY60" fmla="*/ 447409 h 838042"/>
                  <a:gd name="connsiteX61" fmla="*/ 254342 w 1037297"/>
                  <a:gd name="connsiteY61" fmla="*/ 455029 h 838042"/>
                  <a:gd name="connsiteX62" fmla="*/ 242912 w 1037297"/>
                  <a:gd name="connsiteY62" fmla="*/ 458839 h 838042"/>
                  <a:gd name="connsiteX63" fmla="*/ 128612 w 1037297"/>
                  <a:gd name="connsiteY63" fmla="*/ 458839 h 838042"/>
                  <a:gd name="connsiteX64" fmla="*/ 122897 w 1037297"/>
                  <a:gd name="connsiteY64" fmla="*/ 460744 h 838042"/>
                  <a:gd name="connsiteX65" fmla="*/ 107657 w 1037297"/>
                  <a:gd name="connsiteY65" fmla="*/ 462649 h 838042"/>
                  <a:gd name="connsiteX66" fmla="*/ 90512 w 1037297"/>
                  <a:gd name="connsiteY66" fmla="*/ 468364 h 838042"/>
                  <a:gd name="connsiteX67" fmla="*/ 84797 w 1037297"/>
                  <a:gd name="connsiteY67" fmla="*/ 470269 h 838042"/>
                  <a:gd name="connsiteX68" fmla="*/ 79082 w 1037297"/>
                  <a:gd name="connsiteY68" fmla="*/ 474079 h 838042"/>
                  <a:gd name="connsiteX69" fmla="*/ 67652 w 1037297"/>
                  <a:gd name="connsiteY69" fmla="*/ 475984 h 838042"/>
                  <a:gd name="connsiteX70" fmla="*/ 29552 w 1037297"/>
                  <a:gd name="connsiteY70" fmla="*/ 477889 h 838042"/>
                  <a:gd name="connsiteX71" fmla="*/ 18122 w 1037297"/>
                  <a:gd name="connsiteY71" fmla="*/ 483604 h 838042"/>
                  <a:gd name="connsiteX72" fmla="*/ 8597 w 1037297"/>
                  <a:gd name="connsiteY72" fmla="*/ 493129 h 838042"/>
                  <a:gd name="connsiteX73" fmla="*/ 6692 w 1037297"/>
                  <a:gd name="connsiteY73" fmla="*/ 498844 h 838042"/>
                  <a:gd name="connsiteX74" fmla="*/ 2882 w 1037297"/>
                  <a:gd name="connsiteY74" fmla="*/ 504559 h 838042"/>
                  <a:gd name="connsiteX75" fmla="*/ 14312 w 1037297"/>
                  <a:gd name="connsiteY75" fmla="*/ 540754 h 838042"/>
                  <a:gd name="connsiteX76" fmla="*/ 147662 w 1037297"/>
                  <a:gd name="connsiteY76" fmla="*/ 540754 h 838042"/>
                  <a:gd name="connsiteX77" fmla="*/ 155282 w 1037297"/>
                  <a:gd name="connsiteY77" fmla="*/ 538849 h 838042"/>
                  <a:gd name="connsiteX78" fmla="*/ 305777 w 1037297"/>
                  <a:gd name="connsiteY78" fmla="*/ 533134 h 838042"/>
                  <a:gd name="connsiteX79" fmla="*/ 321017 w 1037297"/>
                  <a:gd name="connsiteY79" fmla="*/ 540754 h 838042"/>
                  <a:gd name="connsiteX80" fmla="*/ 332447 w 1037297"/>
                  <a:gd name="connsiteY80" fmla="*/ 546469 h 838042"/>
                  <a:gd name="connsiteX81" fmla="*/ 336257 w 1037297"/>
                  <a:gd name="connsiteY81" fmla="*/ 552184 h 838042"/>
                  <a:gd name="connsiteX82" fmla="*/ 341972 w 1037297"/>
                  <a:gd name="connsiteY82" fmla="*/ 554089 h 838042"/>
                  <a:gd name="connsiteX83" fmla="*/ 353402 w 1037297"/>
                  <a:gd name="connsiteY83" fmla="*/ 561709 h 838042"/>
                  <a:gd name="connsiteX84" fmla="*/ 359117 w 1037297"/>
                  <a:gd name="connsiteY84" fmla="*/ 565519 h 838042"/>
                  <a:gd name="connsiteX85" fmla="*/ 362927 w 1037297"/>
                  <a:gd name="connsiteY85" fmla="*/ 571234 h 838042"/>
                  <a:gd name="connsiteX86" fmla="*/ 368642 w 1037297"/>
                  <a:gd name="connsiteY86" fmla="*/ 582664 h 838042"/>
                  <a:gd name="connsiteX87" fmla="*/ 364832 w 1037297"/>
                  <a:gd name="connsiteY87" fmla="*/ 609334 h 838042"/>
                  <a:gd name="connsiteX88" fmla="*/ 361022 w 1037297"/>
                  <a:gd name="connsiteY88" fmla="*/ 615049 h 838042"/>
                  <a:gd name="connsiteX89" fmla="*/ 359117 w 1037297"/>
                  <a:gd name="connsiteY89" fmla="*/ 620764 h 838042"/>
                  <a:gd name="connsiteX90" fmla="*/ 355307 w 1037297"/>
                  <a:gd name="connsiteY90" fmla="*/ 626479 h 838042"/>
                  <a:gd name="connsiteX91" fmla="*/ 353402 w 1037297"/>
                  <a:gd name="connsiteY91" fmla="*/ 632194 h 838042"/>
                  <a:gd name="connsiteX92" fmla="*/ 349592 w 1037297"/>
                  <a:gd name="connsiteY92" fmla="*/ 637909 h 838042"/>
                  <a:gd name="connsiteX93" fmla="*/ 332447 w 1037297"/>
                  <a:gd name="connsiteY93" fmla="*/ 704584 h 838042"/>
                  <a:gd name="connsiteX94" fmla="*/ 330542 w 1037297"/>
                  <a:gd name="connsiteY94" fmla="*/ 756019 h 838042"/>
                  <a:gd name="connsiteX95" fmla="*/ 332447 w 1037297"/>
                  <a:gd name="connsiteY95" fmla="*/ 780784 h 838042"/>
                  <a:gd name="connsiteX96" fmla="*/ 334352 w 1037297"/>
                  <a:gd name="connsiteY96" fmla="*/ 786499 h 838042"/>
                  <a:gd name="connsiteX97" fmla="*/ 338162 w 1037297"/>
                  <a:gd name="connsiteY97" fmla="*/ 790309 h 838042"/>
                  <a:gd name="connsiteX98" fmla="*/ 366737 w 1037297"/>
                  <a:gd name="connsiteY98" fmla="*/ 836029 h 838042"/>
                  <a:gd name="connsiteX99" fmla="*/ 389597 w 1037297"/>
                  <a:gd name="connsiteY99" fmla="*/ 837934 h 838042"/>
                  <a:gd name="connsiteX100" fmla="*/ 397407 w 1037297"/>
                  <a:gd name="connsiteY100" fmla="*/ 833530 h 838042"/>
                  <a:gd name="connsiteX101" fmla="*/ 402932 w 1037297"/>
                  <a:gd name="connsiteY101" fmla="*/ 784594 h 838042"/>
                  <a:gd name="connsiteX102" fmla="*/ 406742 w 1037297"/>
                  <a:gd name="connsiteY102" fmla="*/ 727444 h 838042"/>
                  <a:gd name="connsiteX103" fmla="*/ 423887 w 1037297"/>
                  <a:gd name="connsiteY103" fmla="*/ 672199 h 838042"/>
                  <a:gd name="connsiteX104" fmla="*/ 429602 w 1037297"/>
                  <a:gd name="connsiteY104" fmla="*/ 658864 h 838042"/>
                  <a:gd name="connsiteX105" fmla="*/ 444084 w 1037297"/>
                  <a:gd name="connsiteY105" fmla="*/ 626947 h 838042"/>
                  <a:gd name="connsiteX106" fmla="*/ 464289 w 1037297"/>
                  <a:gd name="connsiteY106" fmla="*/ 600072 h 838042"/>
                  <a:gd name="connsiteX107" fmla="*/ 523510 w 1037297"/>
                  <a:gd name="connsiteY107" fmla="*/ 565123 h 838042"/>
                  <a:gd name="connsiteX108" fmla="*/ 599348 w 1037297"/>
                  <a:gd name="connsiteY108" fmla="*/ 550915 h 838042"/>
                  <a:gd name="connsiteX109" fmla="*/ 707801 w 1037297"/>
                  <a:gd name="connsiteY109" fmla="*/ 612819 h 838042"/>
                  <a:gd name="connsiteX110" fmla="*/ 780122 w 1037297"/>
                  <a:gd name="connsiteY110" fmla="*/ 656959 h 838042"/>
                  <a:gd name="connsiteX111" fmla="*/ 804887 w 1037297"/>
                  <a:gd name="connsiteY111" fmla="*/ 632194 h 838042"/>
                  <a:gd name="connsiteX112" fmla="*/ 801077 w 1037297"/>
                  <a:gd name="connsiteY112" fmla="*/ 601714 h 838042"/>
                  <a:gd name="connsiteX113" fmla="*/ 762796 w 1037297"/>
                  <a:gd name="connsiteY113" fmla="*/ 562523 h 838042"/>
                  <a:gd name="connsiteX114" fmla="*/ 650582 w 1037297"/>
                  <a:gd name="connsiteY114" fmla="*/ 479794 h 838042"/>
                  <a:gd name="connsiteX115" fmla="*/ 646772 w 1037297"/>
                  <a:gd name="connsiteY115" fmla="*/ 462649 h 838042"/>
                  <a:gd name="connsiteX116" fmla="*/ 648677 w 1037297"/>
                  <a:gd name="connsiteY116" fmla="*/ 455029 h 838042"/>
                  <a:gd name="connsiteX117" fmla="*/ 652487 w 1037297"/>
                  <a:gd name="connsiteY117" fmla="*/ 437884 h 838042"/>
                  <a:gd name="connsiteX118" fmla="*/ 656297 w 1037297"/>
                  <a:gd name="connsiteY118" fmla="*/ 432169 h 838042"/>
                  <a:gd name="connsiteX119" fmla="*/ 658202 w 1037297"/>
                  <a:gd name="connsiteY119" fmla="*/ 426454 h 838042"/>
                  <a:gd name="connsiteX120" fmla="*/ 663917 w 1037297"/>
                  <a:gd name="connsiteY120" fmla="*/ 424549 h 838042"/>
                  <a:gd name="connsiteX121" fmla="*/ 673442 w 1037297"/>
                  <a:gd name="connsiteY121" fmla="*/ 413119 h 838042"/>
                  <a:gd name="connsiteX122" fmla="*/ 726782 w 1037297"/>
                  <a:gd name="connsiteY122" fmla="*/ 405499 h 838042"/>
                  <a:gd name="connsiteX123" fmla="*/ 844892 w 1037297"/>
                  <a:gd name="connsiteY123" fmla="*/ 407404 h 838042"/>
                  <a:gd name="connsiteX124" fmla="*/ 873467 w 1037297"/>
                  <a:gd name="connsiteY124" fmla="*/ 409309 h 838042"/>
                  <a:gd name="connsiteX125" fmla="*/ 902042 w 1037297"/>
                  <a:gd name="connsiteY125" fmla="*/ 415024 h 838042"/>
                  <a:gd name="connsiteX126" fmla="*/ 924902 w 1037297"/>
                  <a:gd name="connsiteY126" fmla="*/ 418834 h 838042"/>
                  <a:gd name="connsiteX127" fmla="*/ 953477 w 1037297"/>
                  <a:gd name="connsiteY127" fmla="*/ 424549 h 838042"/>
                  <a:gd name="connsiteX128" fmla="*/ 959192 w 1037297"/>
                  <a:gd name="connsiteY128" fmla="*/ 424549 h 838042"/>
                  <a:gd name="connsiteX129" fmla="*/ 1004912 w 1037297"/>
                  <a:gd name="connsiteY129" fmla="*/ 422644 h 838042"/>
                  <a:gd name="connsiteX130" fmla="*/ 1033487 w 1037297"/>
                  <a:gd name="connsiteY130" fmla="*/ 415024 h 838042"/>
                  <a:gd name="connsiteX131" fmla="*/ 1037297 w 1037297"/>
                  <a:gd name="connsiteY131" fmla="*/ 409309 h 838042"/>
                  <a:gd name="connsiteX132" fmla="*/ 1035392 w 1037297"/>
                  <a:gd name="connsiteY132" fmla="*/ 390259 h 838042"/>
                  <a:gd name="connsiteX133" fmla="*/ 1029677 w 1037297"/>
                  <a:gd name="connsiteY133" fmla="*/ 386449 h 838042"/>
                  <a:gd name="connsiteX134" fmla="*/ 1014437 w 1037297"/>
                  <a:gd name="connsiteY134" fmla="*/ 384544 h 838042"/>
                  <a:gd name="connsiteX135" fmla="*/ 1008722 w 1037297"/>
                  <a:gd name="connsiteY135" fmla="*/ 382639 h 838042"/>
                  <a:gd name="connsiteX136" fmla="*/ 1001102 w 1037297"/>
                  <a:gd name="connsiteY136" fmla="*/ 380734 h 838042"/>
                  <a:gd name="connsiteX137" fmla="*/ 989672 w 1037297"/>
                  <a:gd name="connsiteY137" fmla="*/ 373114 h 838042"/>
                  <a:gd name="connsiteX138" fmla="*/ 978242 w 1037297"/>
                  <a:gd name="connsiteY138" fmla="*/ 369304 h 838042"/>
                  <a:gd name="connsiteX139" fmla="*/ 972527 w 1037297"/>
                  <a:gd name="connsiteY139" fmla="*/ 367399 h 838042"/>
                  <a:gd name="connsiteX140" fmla="*/ 964907 w 1037297"/>
                  <a:gd name="connsiteY140" fmla="*/ 365494 h 838042"/>
                  <a:gd name="connsiteX141" fmla="*/ 959192 w 1037297"/>
                  <a:gd name="connsiteY141" fmla="*/ 363589 h 838042"/>
                  <a:gd name="connsiteX142" fmla="*/ 938237 w 1037297"/>
                  <a:gd name="connsiteY142" fmla="*/ 357874 h 838042"/>
                  <a:gd name="connsiteX143" fmla="*/ 932522 w 1037297"/>
                  <a:gd name="connsiteY143" fmla="*/ 355969 h 838042"/>
                  <a:gd name="connsiteX144" fmla="*/ 827747 w 1037297"/>
                  <a:gd name="connsiteY144" fmla="*/ 357874 h 838042"/>
                  <a:gd name="connsiteX145" fmla="*/ 822032 w 1037297"/>
                  <a:gd name="connsiteY145" fmla="*/ 359779 h 838042"/>
                  <a:gd name="connsiteX146" fmla="*/ 732497 w 1037297"/>
                  <a:gd name="connsiteY146" fmla="*/ 361684 h 838042"/>
                  <a:gd name="connsiteX147" fmla="*/ 719162 w 1037297"/>
                  <a:gd name="connsiteY147" fmla="*/ 365494 h 838042"/>
                  <a:gd name="connsiteX148" fmla="*/ 698207 w 1037297"/>
                  <a:gd name="connsiteY148" fmla="*/ 367399 h 838042"/>
                  <a:gd name="connsiteX149" fmla="*/ 671537 w 1037297"/>
                  <a:gd name="connsiteY149" fmla="*/ 369304 h 838042"/>
                  <a:gd name="connsiteX150" fmla="*/ 671537 w 1037297"/>
                  <a:gd name="connsiteY150" fmla="*/ 369304 h 838042"/>
                  <a:gd name="connsiteX151" fmla="*/ 648677 w 1037297"/>
                  <a:gd name="connsiteY151" fmla="*/ 373114 h 838042"/>
                  <a:gd name="connsiteX152" fmla="*/ 644867 w 1037297"/>
                  <a:gd name="connsiteY152" fmla="*/ 361684 h 838042"/>
                  <a:gd name="connsiteX153" fmla="*/ 642962 w 1037297"/>
                  <a:gd name="connsiteY153" fmla="*/ 355969 h 838042"/>
                  <a:gd name="connsiteX154" fmla="*/ 644867 w 1037297"/>
                  <a:gd name="connsiteY154" fmla="*/ 338824 h 838042"/>
                  <a:gd name="connsiteX155" fmla="*/ 646772 w 1037297"/>
                  <a:gd name="connsiteY155" fmla="*/ 333109 h 838042"/>
                  <a:gd name="connsiteX156" fmla="*/ 663917 w 1037297"/>
                  <a:gd name="connsiteY156" fmla="*/ 323584 h 838042"/>
                  <a:gd name="connsiteX157" fmla="*/ 675347 w 1037297"/>
                  <a:gd name="connsiteY157" fmla="*/ 315964 h 838042"/>
                  <a:gd name="connsiteX158" fmla="*/ 677252 w 1037297"/>
                  <a:gd name="connsiteY158" fmla="*/ 310249 h 838042"/>
                  <a:gd name="connsiteX159" fmla="*/ 682967 w 1037297"/>
                  <a:gd name="connsiteY159" fmla="*/ 308344 h 838042"/>
                  <a:gd name="connsiteX160" fmla="*/ 688682 w 1037297"/>
                  <a:gd name="connsiteY160" fmla="*/ 304534 h 838042"/>
                  <a:gd name="connsiteX161" fmla="*/ 698207 w 1037297"/>
                  <a:gd name="connsiteY161" fmla="*/ 295009 h 838042"/>
                  <a:gd name="connsiteX162" fmla="*/ 707732 w 1037297"/>
                  <a:gd name="connsiteY162" fmla="*/ 283579 h 838042"/>
                  <a:gd name="connsiteX163" fmla="*/ 719162 w 1037297"/>
                  <a:gd name="connsiteY163" fmla="*/ 275959 h 838042"/>
                  <a:gd name="connsiteX164" fmla="*/ 734402 w 1037297"/>
                  <a:gd name="connsiteY164" fmla="*/ 262624 h 838042"/>
                  <a:gd name="connsiteX165" fmla="*/ 743927 w 1037297"/>
                  <a:gd name="connsiteY165" fmla="*/ 251194 h 838042"/>
                  <a:gd name="connsiteX166" fmla="*/ 755357 w 1037297"/>
                  <a:gd name="connsiteY166" fmla="*/ 241669 h 838042"/>
                  <a:gd name="connsiteX167" fmla="*/ 761072 w 1037297"/>
                  <a:gd name="connsiteY167" fmla="*/ 230239 h 838042"/>
                  <a:gd name="connsiteX168" fmla="*/ 762977 w 1037297"/>
                  <a:gd name="connsiteY168" fmla="*/ 224524 h 838042"/>
                  <a:gd name="connsiteX169" fmla="*/ 768692 w 1037297"/>
                  <a:gd name="connsiteY169" fmla="*/ 213094 h 838042"/>
                  <a:gd name="connsiteX170" fmla="*/ 766787 w 1037297"/>
                  <a:gd name="connsiteY170" fmla="*/ 197854 h 838042"/>
                  <a:gd name="connsiteX171" fmla="*/ 761072 w 1037297"/>
                  <a:gd name="connsiteY171" fmla="*/ 195949 h 838042"/>
                  <a:gd name="connsiteX172" fmla="*/ 740117 w 1037297"/>
                  <a:gd name="connsiteY172" fmla="*/ 197854 h 838042"/>
                  <a:gd name="connsiteX173" fmla="*/ 734402 w 1037297"/>
                  <a:gd name="connsiteY173" fmla="*/ 201664 h 838042"/>
                  <a:gd name="connsiteX174" fmla="*/ 722972 w 1037297"/>
                  <a:gd name="connsiteY174" fmla="*/ 205474 h 838042"/>
                  <a:gd name="connsiteX175" fmla="*/ 719162 w 1037297"/>
                  <a:gd name="connsiteY175" fmla="*/ 211189 h 838042"/>
                  <a:gd name="connsiteX176" fmla="*/ 713447 w 1037297"/>
                  <a:gd name="connsiteY176" fmla="*/ 213094 h 838042"/>
                  <a:gd name="connsiteX177" fmla="*/ 707732 w 1037297"/>
                  <a:gd name="connsiteY177" fmla="*/ 216904 h 838042"/>
                  <a:gd name="connsiteX178" fmla="*/ 702017 w 1037297"/>
                  <a:gd name="connsiteY178" fmla="*/ 222619 h 838042"/>
                  <a:gd name="connsiteX179" fmla="*/ 694397 w 1037297"/>
                  <a:gd name="connsiteY179" fmla="*/ 226429 h 838042"/>
                  <a:gd name="connsiteX180" fmla="*/ 652487 w 1037297"/>
                  <a:gd name="connsiteY180" fmla="*/ 255004 h 838042"/>
                  <a:gd name="connsiteX181" fmla="*/ 639152 w 1037297"/>
                  <a:gd name="connsiteY181" fmla="*/ 266434 h 838042"/>
                  <a:gd name="connsiteX182" fmla="*/ 629627 w 1037297"/>
                  <a:gd name="connsiteY182" fmla="*/ 283579 h 838042"/>
                  <a:gd name="connsiteX183" fmla="*/ 604862 w 1037297"/>
                  <a:gd name="connsiteY183" fmla="*/ 289294 h 838042"/>
                  <a:gd name="connsiteX184" fmla="*/ 591527 w 1037297"/>
                  <a:gd name="connsiteY184" fmla="*/ 293104 h 838042"/>
                  <a:gd name="connsiteX185" fmla="*/ 576287 w 1037297"/>
                  <a:gd name="connsiteY185" fmla="*/ 291199 h 838042"/>
                  <a:gd name="connsiteX186" fmla="*/ 564857 w 1037297"/>
                  <a:gd name="connsiteY186" fmla="*/ 287389 h 838042"/>
                  <a:gd name="connsiteX187" fmla="*/ 553427 w 1037297"/>
                  <a:gd name="connsiteY187" fmla="*/ 283579 h 838042"/>
                  <a:gd name="connsiteX188" fmla="*/ 541997 w 1037297"/>
                  <a:gd name="connsiteY188" fmla="*/ 279769 h 838042"/>
                  <a:gd name="connsiteX189" fmla="*/ 536282 w 1037297"/>
                  <a:gd name="connsiteY189" fmla="*/ 277864 h 838042"/>
                  <a:gd name="connsiteX190" fmla="*/ 530567 w 1037297"/>
                  <a:gd name="connsiteY190" fmla="*/ 274054 h 838042"/>
                  <a:gd name="connsiteX191" fmla="*/ 519137 w 1037297"/>
                  <a:gd name="connsiteY191" fmla="*/ 268339 h 838042"/>
                  <a:gd name="connsiteX192" fmla="*/ 511517 w 1037297"/>
                  <a:gd name="connsiteY192" fmla="*/ 256909 h 838042"/>
                  <a:gd name="connsiteX193" fmla="*/ 507707 w 1037297"/>
                  <a:gd name="connsiteY193" fmla="*/ 235954 h 838042"/>
                  <a:gd name="connsiteX194" fmla="*/ 509612 w 1037297"/>
                  <a:gd name="connsiteY194" fmla="*/ 171184 h 838042"/>
                  <a:gd name="connsiteX195" fmla="*/ 508314 w 1037297"/>
                  <a:gd name="connsiteY195" fmla="*/ 73485 h 838042"/>
                  <a:gd name="connsiteX196" fmla="*/ 454116 w 1037297"/>
                  <a:gd name="connsiteY196" fmla="*/ 11248 h 838042"/>
                  <a:gd name="connsiteX197" fmla="*/ 435401 w 1037297"/>
                  <a:gd name="connsiteY197" fmla="*/ 68523 h 838042"/>
                  <a:gd name="connsiteX198" fmla="*/ 427697 w 1037297"/>
                  <a:gd name="connsiteY198" fmla="*/ 137103 h 838042"/>
                  <a:gd name="connsiteX199" fmla="*/ 420077 w 1037297"/>
                  <a:gd name="connsiteY199" fmla="*/ 169279 h 838042"/>
                  <a:gd name="connsiteX200" fmla="*/ 416267 w 1037297"/>
                  <a:gd name="connsiteY200" fmla="*/ 186424 h 838042"/>
                  <a:gd name="connsiteX201" fmla="*/ 420077 w 1037297"/>
                  <a:gd name="connsiteY201" fmla="*/ 207379 h 838042"/>
                  <a:gd name="connsiteX202" fmla="*/ 423887 w 1037297"/>
                  <a:gd name="connsiteY202" fmla="*/ 213094 h 838042"/>
                  <a:gd name="connsiteX203" fmla="*/ 427697 w 1037297"/>
                  <a:gd name="connsiteY203" fmla="*/ 224524 h 838042"/>
                  <a:gd name="connsiteX204" fmla="*/ 425792 w 1037297"/>
                  <a:gd name="connsiteY204" fmla="*/ 251194 h 838042"/>
                  <a:gd name="connsiteX205" fmla="*/ 420077 w 1037297"/>
                  <a:gd name="connsiteY205" fmla="*/ 253099 h 838042"/>
                  <a:gd name="connsiteX206" fmla="*/ 414362 w 1037297"/>
                  <a:gd name="connsiteY206" fmla="*/ 256909 h 838042"/>
                  <a:gd name="connsiteX207" fmla="*/ 423887 w 1037297"/>
                  <a:gd name="connsiteY207" fmla="*/ 253099 h 838042"/>
                  <a:gd name="connsiteX0" fmla="*/ 423887 w 1037297"/>
                  <a:gd name="connsiteY0" fmla="*/ 253099 h 838042"/>
                  <a:gd name="connsiteX1" fmla="*/ 423887 w 1037297"/>
                  <a:gd name="connsiteY1" fmla="*/ 253099 h 838042"/>
                  <a:gd name="connsiteX2" fmla="*/ 397217 w 1037297"/>
                  <a:gd name="connsiteY2" fmla="*/ 262624 h 838042"/>
                  <a:gd name="connsiteX3" fmla="*/ 389597 w 1037297"/>
                  <a:gd name="connsiteY3" fmla="*/ 264529 h 838042"/>
                  <a:gd name="connsiteX4" fmla="*/ 359117 w 1037297"/>
                  <a:gd name="connsiteY4" fmla="*/ 266434 h 838042"/>
                  <a:gd name="connsiteX5" fmla="*/ 353402 w 1037297"/>
                  <a:gd name="connsiteY5" fmla="*/ 270244 h 838042"/>
                  <a:gd name="connsiteX6" fmla="*/ 341972 w 1037297"/>
                  <a:gd name="connsiteY6" fmla="*/ 279769 h 838042"/>
                  <a:gd name="connsiteX7" fmla="*/ 330542 w 1037297"/>
                  <a:gd name="connsiteY7" fmla="*/ 283579 h 838042"/>
                  <a:gd name="connsiteX8" fmla="*/ 315302 w 1037297"/>
                  <a:gd name="connsiteY8" fmla="*/ 289294 h 838042"/>
                  <a:gd name="connsiteX9" fmla="*/ 267677 w 1037297"/>
                  <a:gd name="connsiteY9" fmla="*/ 285484 h 838042"/>
                  <a:gd name="connsiteX10" fmla="*/ 256247 w 1037297"/>
                  <a:gd name="connsiteY10" fmla="*/ 281674 h 838042"/>
                  <a:gd name="connsiteX11" fmla="*/ 244817 w 1037297"/>
                  <a:gd name="connsiteY11" fmla="*/ 277864 h 838042"/>
                  <a:gd name="connsiteX12" fmla="*/ 239102 w 1037297"/>
                  <a:gd name="connsiteY12" fmla="*/ 275959 h 838042"/>
                  <a:gd name="connsiteX13" fmla="*/ 233387 w 1037297"/>
                  <a:gd name="connsiteY13" fmla="*/ 274054 h 838042"/>
                  <a:gd name="connsiteX14" fmla="*/ 221957 w 1037297"/>
                  <a:gd name="connsiteY14" fmla="*/ 272149 h 838042"/>
                  <a:gd name="connsiteX15" fmla="*/ 216242 w 1037297"/>
                  <a:gd name="connsiteY15" fmla="*/ 270244 h 838042"/>
                  <a:gd name="connsiteX16" fmla="*/ 208622 w 1037297"/>
                  <a:gd name="connsiteY16" fmla="*/ 268339 h 838042"/>
                  <a:gd name="connsiteX17" fmla="*/ 197192 w 1037297"/>
                  <a:gd name="connsiteY17" fmla="*/ 264529 h 838042"/>
                  <a:gd name="connsiteX18" fmla="*/ 191477 w 1037297"/>
                  <a:gd name="connsiteY18" fmla="*/ 262624 h 838042"/>
                  <a:gd name="connsiteX19" fmla="*/ 183857 w 1037297"/>
                  <a:gd name="connsiteY19" fmla="*/ 260719 h 838042"/>
                  <a:gd name="connsiteX20" fmla="*/ 172427 w 1037297"/>
                  <a:gd name="connsiteY20" fmla="*/ 255004 h 838042"/>
                  <a:gd name="connsiteX21" fmla="*/ 166712 w 1037297"/>
                  <a:gd name="connsiteY21" fmla="*/ 251194 h 838042"/>
                  <a:gd name="connsiteX22" fmla="*/ 159092 w 1037297"/>
                  <a:gd name="connsiteY22" fmla="*/ 239764 h 838042"/>
                  <a:gd name="connsiteX23" fmla="*/ 147662 w 1037297"/>
                  <a:gd name="connsiteY23" fmla="*/ 235954 h 838042"/>
                  <a:gd name="connsiteX24" fmla="*/ 141947 w 1037297"/>
                  <a:gd name="connsiteY24" fmla="*/ 232144 h 838042"/>
                  <a:gd name="connsiteX25" fmla="*/ 136232 w 1037297"/>
                  <a:gd name="connsiteY25" fmla="*/ 230239 h 838042"/>
                  <a:gd name="connsiteX26" fmla="*/ 119087 w 1037297"/>
                  <a:gd name="connsiteY26" fmla="*/ 226429 h 838042"/>
                  <a:gd name="connsiteX27" fmla="*/ 113372 w 1037297"/>
                  <a:gd name="connsiteY27" fmla="*/ 220714 h 838042"/>
                  <a:gd name="connsiteX28" fmla="*/ 103847 w 1037297"/>
                  <a:gd name="connsiteY28" fmla="*/ 203569 h 838042"/>
                  <a:gd name="connsiteX29" fmla="*/ 86702 w 1037297"/>
                  <a:gd name="connsiteY29" fmla="*/ 195949 h 838042"/>
                  <a:gd name="connsiteX30" fmla="*/ 80987 w 1037297"/>
                  <a:gd name="connsiteY30" fmla="*/ 194044 h 838042"/>
                  <a:gd name="connsiteX31" fmla="*/ 61937 w 1037297"/>
                  <a:gd name="connsiteY31" fmla="*/ 197854 h 838042"/>
                  <a:gd name="connsiteX32" fmla="*/ 56222 w 1037297"/>
                  <a:gd name="connsiteY32" fmla="*/ 201664 h 838042"/>
                  <a:gd name="connsiteX33" fmla="*/ 52412 w 1037297"/>
                  <a:gd name="connsiteY33" fmla="*/ 207379 h 838042"/>
                  <a:gd name="connsiteX34" fmla="*/ 48602 w 1037297"/>
                  <a:gd name="connsiteY34" fmla="*/ 218809 h 838042"/>
                  <a:gd name="connsiteX35" fmla="*/ 52412 w 1037297"/>
                  <a:gd name="connsiteY35" fmla="*/ 256909 h 838042"/>
                  <a:gd name="connsiteX36" fmla="*/ 56222 w 1037297"/>
                  <a:gd name="connsiteY36" fmla="*/ 262624 h 838042"/>
                  <a:gd name="connsiteX37" fmla="*/ 61937 w 1037297"/>
                  <a:gd name="connsiteY37" fmla="*/ 266434 h 838042"/>
                  <a:gd name="connsiteX38" fmla="*/ 65747 w 1037297"/>
                  <a:gd name="connsiteY38" fmla="*/ 272149 h 838042"/>
                  <a:gd name="connsiteX39" fmla="*/ 82892 w 1037297"/>
                  <a:gd name="connsiteY39" fmla="*/ 281674 h 838042"/>
                  <a:gd name="connsiteX40" fmla="*/ 105752 w 1037297"/>
                  <a:gd name="connsiteY40" fmla="*/ 283579 h 838042"/>
                  <a:gd name="connsiteX41" fmla="*/ 126707 w 1037297"/>
                  <a:gd name="connsiteY41" fmla="*/ 289294 h 838042"/>
                  <a:gd name="connsiteX42" fmla="*/ 132422 w 1037297"/>
                  <a:gd name="connsiteY42" fmla="*/ 291199 h 838042"/>
                  <a:gd name="connsiteX43" fmla="*/ 138137 w 1037297"/>
                  <a:gd name="connsiteY43" fmla="*/ 296914 h 838042"/>
                  <a:gd name="connsiteX44" fmla="*/ 145757 w 1037297"/>
                  <a:gd name="connsiteY44" fmla="*/ 298819 h 838042"/>
                  <a:gd name="connsiteX45" fmla="*/ 168617 w 1037297"/>
                  <a:gd name="connsiteY45" fmla="*/ 302629 h 838042"/>
                  <a:gd name="connsiteX46" fmla="*/ 193382 w 1037297"/>
                  <a:gd name="connsiteY46" fmla="*/ 308344 h 838042"/>
                  <a:gd name="connsiteX47" fmla="*/ 210527 w 1037297"/>
                  <a:gd name="connsiteY47" fmla="*/ 314059 h 838042"/>
                  <a:gd name="connsiteX48" fmla="*/ 216242 w 1037297"/>
                  <a:gd name="connsiteY48" fmla="*/ 315964 h 838042"/>
                  <a:gd name="connsiteX49" fmla="*/ 231482 w 1037297"/>
                  <a:gd name="connsiteY49" fmla="*/ 319774 h 838042"/>
                  <a:gd name="connsiteX50" fmla="*/ 250532 w 1037297"/>
                  <a:gd name="connsiteY50" fmla="*/ 325489 h 838042"/>
                  <a:gd name="connsiteX51" fmla="*/ 256247 w 1037297"/>
                  <a:gd name="connsiteY51" fmla="*/ 329299 h 838042"/>
                  <a:gd name="connsiteX52" fmla="*/ 269582 w 1037297"/>
                  <a:gd name="connsiteY52" fmla="*/ 344539 h 838042"/>
                  <a:gd name="connsiteX53" fmla="*/ 275297 w 1037297"/>
                  <a:gd name="connsiteY53" fmla="*/ 363589 h 838042"/>
                  <a:gd name="connsiteX54" fmla="*/ 277202 w 1037297"/>
                  <a:gd name="connsiteY54" fmla="*/ 369304 h 838042"/>
                  <a:gd name="connsiteX55" fmla="*/ 279107 w 1037297"/>
                  <a:gd name="connsiteY55" fmla="*/ 375019 h 838042"/>
                  <a:gd name="connsiteX56" fmla="*/ 281012 w 1037297"/>
                  <a:gd name="connsiteY56" fmla="*/ 399784 h 838042"/>
                  <a:gd name="connsiteX57" fmla="*/ 282917 w 1037297"/>
                  <a:gd name="connsiteY57" fmla="*/ 405499 h 838042"/>
                  <a:gd name="connsiteX58" fmla="*/ 281012 w 1037297"/>
                  <a:gd name="connsiteY58" fmla="*/ 424549 h 838042"/>
                  <a:gd name="connsiteX59" fmla="*/ 279107 w 1037297"/>
                  <a:gd name="connsiteY59" fmla="*/ 434074 h 838042"/>
                  <a:gd name="connsiteX60" fmla="*/ 265772 w 1037297"/>
                  <a:gd name="connsiteY60" fmla="*/ 447409 h 838042"/>
                  <a:gd name="connsiteX61" fmla="*/ 254342 w 1037297"/>
                  <a:gd name="connsiteY61" fmla="*/ 455029 h 838042"/>
                  <a:gd name="connsiteX62" fmla="*/ 242912 w 1037297"/>
                  <a:gd name="connsiteY62" fmla="*/ 458839 h 838042"/>
                  <a:gd name="connsiteX63" fmla="*/ 128612 w 1037297"/>
                  <a:gd name="connsiteY63" fmla="*/ 458839 h 838042"/>
                  <a:gd name="connsiteX64" fmla="*/ 122897 w 1037297"/>
                  <a:gd name="connsiteY64" fmla="*/ 460744 h 838042"/>
                  <a:gd name="connsiteX65" fmla="*/ 107657 w 1037297"/>
                  <a:gd name="connsiteY65" fmla="*/ 462649 h 838042"/>
                  <a:gd name="connsiteX66" fmla="*/ 90512 w 1037297"/>
                  <a:gd name="connsiteY66" fmla="*/ 468364 h 838042"/>
                  <a:gd name="connsiteX67" fmla="*/ 84797 w 1037297"/>
                  <a:gd name="connsiteY67" fmla="*/ 470269 h 838042"/>
                  <a:gd name="connsiteX68" fmla="*/ 79082 w 1037297"/>
                  <a:gd name="connsiteY68" fmla="*/ 474079 h 838042"/>
                  <a:gd name="connsiteX69" fmla="*/ 67652 w 1037297"/>
                  <a:gd name="connsiteY69" fmla="*/ 475984 h 838042"/>
                  <a:gd name="connsiteX70" fmla="*/ 29552 w 1037297"/>
                  <a:gd name="connsiteY70" fmla="*/ 477889 h 838042"/>
                  <a:gd name="connsiteX71" fmla="*/ 18122 w 1037297"/>
                  <a:gd name="connsiteY71" fmla="*/ 483604 h 838042"/>
                  <a:gd name="connsiteX72" fmla="*/ 8597 w 1037297"/>
                  <a:gd name="connsiteY72" fmla="*/ 493129 h 838042"/>
                  <a:gd name="connsiteX73" fmla="*/ 6692 w 1037297"/>
                  <a:gd name="connsiteY73" fmla="*/ 498844 h 838042"/>
                  <a:gd name="connsiteX74" fmla="*/ 2882 w 1037297"/>
                  <a:gd name="connsiteY74" fmla="*/ 504559 h 838042"/>
                  <a:gd name="connsiteX75" fmla="*/ 14312 w 1037297"/>
                  <a:gd name="connsiteY75" fmla="*/ 540754 h 838042"/>
                  <a:gd name="connsiteX76" fmla="*/ 147662 w 1037297"/>
                  <a:gd name="connsiteY76" fmla="*/ 540754 h 838042"/>
                  <a:gd name="connsiteX77" fmla="*/ 155282 w 1037297"/>
                  <a:gd name="connsiteY77" fmla="*/ 538849 h 838042"/>
                  <a:gd name="connsiteX78" fmla="*/ 305777 w 1037297"/>
                  <a:gd name="connsiteY78" fmla="*/ 533134 h 838042"/>
                  <a:gd name="connsiteX79" fmla="*/ 321017 w 1037297"/>
                  <a:gd name="connsiteY79" fmla="*/ 540754 h 838042"/>
                  <a:gd name="connsiteX80" fmla="*/ 332447 w 1037297"/>
                  <a:gd name="connsiteY80" fmla="*/ 546469 h 838042"/>
                  <a:gd name="connsiteX81" fmla="*/ 336257 w 1037297"/>
                  <a:gd name="connsiteY81" fmla="*/ 552184 h 838042"/>
                  <a:gd name="connsiteX82" fmla="*/ 341972 w 1037297"/>
                  <a:gd name="connsiteY82" fmla="*/ 554089 h 838042"/>
                  <a:gd name="connsiteX83" fmla="*/ 353402 w 1037297"/>
                  <a:gd name="connsiteY83" fmla="*/ 561709 h 838042"/>
                  <a:gd name="connsiteX84" fmla="*/ 359117 w 1037297"/>
                  <a:gd name="connsiteY84" fmla="*/ 565519 h 838042"/>
                  <a:gd name="connsiteX85" fmla="*/ 362927 w 1037297"/>
                  <a:gd name="connsiteY85" fmla="*/ 571234 h 838042"/>
                  <a:gd name="connsiteX86" fmla="*/ 368642 w 1037297"/>
                  <a:gd name="connsiteY86" fmla="*/ 582664 h 838042"/>
                  <a:gd name="connsiteX87" fmla="*/ 364832 w 1037297"/>
                  <a:gd name="connsiteY87" fmla="*/ 609334 h 838042"/>
                  <a:gd name="connsiteX88" fmla="*/ 361022 w 1037297"/>
                  <a:gd name="connsiteY88" fmla="*/ 615049 h 838042"/>
                  <a:gd name="connsiteX89" fmla="*/ 359117 w 1037297"/>
                  <a:gd name="connsiteY89" fmla="*/ 620764 h 838042"/>
                  <a:gd name="connsiteX90" fmla="*/ 355307 w 1037297"/>
                  <a:gd name="connsiteY90" fmla="*/ 626479 h 838042"/>
                  <a:gd name="connsiteX91" fmla="*/ 353402 w 1037297"/>
                  <a:gd name="connsiteY91" fmla="*/ 632194 h 838042"/>
                  <a:gd name="connsiteX92" fmla="*/ 349592 w 1037297"/>
                  <a:gd name="connsiteY92" fmla="*/ 637909 h 838042"/>
                  <a:gd name="connsiteX93" fmla="*/ 332447 w 1037297"/>
                  <a:gd name="connsiteY93" fmla="*/ 704584 h 838042"/>
                  <a:gd name="connsiteX94" fmla="*/ 330542 w 1037297"/>
                  <a:gd name="connsiteY94" fmla="*/ 756019 h 838042"/>
                  <a:gd name="connsiteX95" fmla="*/ 332447 w 1037297"/>
                  <a:gd name="connsiteY95" fmla="*/ 780784 h 838042"/>
                  <a:gd name="connsiteX96" fmla="*/ 334352 w 1037297"/>
                  <a:gd name="connsiteY96" fmla="*/ 786499 h 838042"/>
                  <a:gd name="connsiteX97" fmla="*/ 338162 w 1037297"/>
                  <a:gd name="connsiteY97" fmla="*/ 790309 h 838042"/>
                  <a:gd name="connsiteX98" fmla="*/ 366737 w 1037297"/>
                  <a:gd name="connsiteY98" fmla="*/ 836029 h 838042"/>
                  <a:gd name="connsiteX99" fmla="*/ 389597 w 1037297"/>
                  <a:gd name="connsiteY99" fmla="*/ 837934 h 838042"/>
                  <a:gd name="connsiteX100" fmla="*/ 397407 w 1037297"/>
                  <a:gd name="connsiteY100" fmla="*/ 833530 h 838042"/>
                  <a:gd name="connsiteX101" fmla="*/ 402932 w 1037297"/>
                  <a:gd name="connsiteY101" fmla="*/ 784594 h 838042"/>
                  <a:gd name="connsiteX102" fmla="*/ 406742 w 1037297"/>
                  <a:gd name="connsiteY102" fmla="*/ 727444 h 838042"/>
                  <a:gd name="connsiteX103" fmla="*/ 423887 w 1037297"/>
                  <a:gd name="connsiteY103" fmla="*/ 672199 h 838042"/>
                  <a:gd name="connsiteX104" fmla="*/ 429602 w 1037297"/>
                  <a:gd name="connsiteY104" fmla="*/ 658864 h 838042"/>
                  <a:gd name="connsiteX105" fmla="*/ 444084 w 1037297"/>
                  <a:gd name="connsiteY105" fmla="*/ 626947 h 838042"/>
                  <a:gd name="connsiteX106" fmla="*/ 464289 w 1037297"/>
                  <a:gd name="connsiteY106" fmla="*/ 600072 h 838042"/>
                  <a:gd name="connsiteX107" fmla="*/ 523510 w 1037297"/>
                  <a:gd name="connsiteY107" fmla="*/ 565123 h 838042"/>
                  <a:gd name="connsiteX108" fmla="*/ 599348 w 1037297"/>
                  <a:gd name="connsiteY108" fmla="*/ 550915 h 838042"/>
                  <a:gd name="connsiteX109" fmla="*/ 707801 w 1037297"/>
                  <a:gd name="connsiteY109" fmla="*/ 612819 h 838042"/>
                  <a:gd name="connsiteX110" fmla="*/ 780122 w 1037297"/>
                  <a:gd name="connsiteY110" fmla="*/ 656959 h 838042"/>
                  <a:gd name="connsiteX111" fmla="*/ 804887 w 1037297"/>
                  <a:gd name="connsiteY111" fmla="*/ 632194 h 838042"/>
                  <a:gd name="connsiteX112" fmla="*/ 801077 w 1037297"/>
                  <a:gd name="connsiteY112" fmla="*/ 601714 h 838042"/>
                  <a:gd name="connsiteX113" fmla="*/ 762796 w 1037297"/>
                  <a:gd name="connsiteY113" fmla="*/ 562523 h 838042"/>
                  <a:gd name="connsiteX114" fmla="*/ 650582 w 1037297"/>
                  <a:gd name="connsiteY114" fmla="*/ 479794 h 838042"/>
                  <a:gd name="connsiteX115" fmla="*/ 646772 w 1037297"/>
                  <a:gd name="connsiteY115" fmla="*/ 462649 h 838042"/>
                  <a:gd name="connsiteX116" fmla="*/ 648677 w 1037297"/>
                  <a:gd name="connsiteY116" fmla="*/ 455029 h 838042"/>
                  <a:gd name="connsiteX117" fmla="*/ 652487 w 1037297"/>
                  <a:gd name="connsiteY117" fmla="*/ 437884 h 838042"/>
                  <a:gd name="connsiteX118" fmla="*/ 656297 w 1037297"/>
                  <a:gd name="connsiteY118" fmla="*/ 432169 h 838042"/>
                  <a:gd name="connsiteX119" fmla="*/ 658202 w 1037297"/>
                  <a:gd name="connsiteY119" fmla="*/ 426454 h 838042"/>
                  <a:gd name="connsiteX120" fmla="*/ 663917 w 1037297"/>
                  <a:gd name="connsiteY120" fmla="*/ 424549 h 838042"/>
                  <a:gd name="connsiteX121" fmla="*/ 673442 w 1037297"/>
                  <a:gd name="connsiteY121" fmla="*/ 413119 h 838042"/>
                  <a:gd name="connsiteX122" fmla="*/ 726782 w 1037297"/>
                  <a:gd name="connsiteY122" fmla="*/ 405499 h 838042"/>
                  <a:gd name="connsiteX123" fmla="*/ 844892 w 1037297"/>
                  <a:gd name="connsiteY123" fmla="*/ 407404 h 838042"/>
                  <a:gd name="connsiteX124" fmla="*/ 873467 w 1037297"/>
                  <a:gd name="connsiteY124" fmla="*/ 409309 h 838042"/>
                  <a:gd name="connsiteX125" fmla="*/ 902042 w 1037297"/>
                  <a:gd name="connsiteY125" fmla="*/ 415024 h 838042"/>
                  <a:gd name="connsiteX126" fmla="*/ 924902 w 1037297"/>
                  <a:gd name="connsiteY126" fmla="*/ 418834 h 838042"/>
                  <a:gd name="connsiteX127" fmla="*/ 953477 w 1037297"/>
                  <a:gd name="connsiteY127" fmla="*/ 424549 h 838042"/>
                  <a:gd name="connsiteX128" fmla="*/ 959192 w 1037297"/>
                  <a:gd name="connsiteY128" fmla="*/ 424549 h 838042"/>
                  <a:gd name="connsiteX129" fmla="*/ 1004912 w 1037297"/>
                  <a:gd name="connsiteY129" fmla="*/ 422644 h 838042"/>
                  <a:gd name="connsiteX130" fmla="*/ 1033487 w 1037297"/>
                  <a:gd name="connsiteY130" fmla="*/ 415024 h 838042"/>
                  <a:gd name="connsiteX131" fmla="*/ 1037297 w 1037297"/>
                  <a:gd name="connsiteY131" fmla="*/ 409309 h 838042"/>
                  <a:gd name="connsiteX132" fmla="*/ 1035392 w 1037297"/>
                  <a:gd name="connsiteY132" fmla="*/ 390259 h 838042"/>
                  <a:gd name="connsiteX133" fmla="*/ 1029677 w 1037297"/>
                  <a:gd name="connsiteY133" fmla="*/ 386449 h 838042"/>
                  <a:gd name="connsiteX134" fmla="*/ 1014437 w 1037297"/>
                  <a:gd name="connsiteY134" fmla="*/ 384544 h 838042"/>
                  <a:gd name="connsiteX135" fmla="*/ 1008722 w 1037297"/>
                  <a:gd name="connsiteY135" fmla="*/ 382639 h 838042"/>
                  <a:gd name="connsiteX136" fmla="*/ 1001102 w 1037297"/>
                  <a:gd name="connsiteY136" fmla="*/ 380734 h 838042"/>
                  <a:gd name="connsiteX137" fmla="*/ 989672 w 1037297"/>
                  <a:gd name="connsiteY137" fmla="*/ 373114 h 838042"/>
                  <a:gd name="connsiteX138" fmla="*/ 978242 w 1037297"/>
                  <a:gd name="connsiteY138" fmla="*/ 369304 h 838042"/>
                  <a:gd name="connsiteX139" fmla="*/ 972527 w 1037297"/>
                  <a:gd name="connsiteY139" fmla="*/ 367399 h 838042"/>
                  <a:gd name="connsiteX140" fmla="*/ 964907 w 1037297"/>
                  <a:gd name="connsiteY140" fmla="*/ 365494 h 838042"/>
                  <a:gd name="connsiteX141" fmla="*/ 959192 w 1037297"/>
                  <a:gd name="connsiteY141" fmla="*/ 363589 h 838042"/>
                  <a:gd name="connsiteX142" fmla="*/ 938237 w 1037297"/>
                  <a:gd name="connsiteY142" fmla="*/ 357874 h 838042"/>
                  <a:gd name="connsiteX143" fmla="*/ 932522 w 1037297"/>
                  <a:gd name="connsiteY143" fmla="*/ 355969 h 838042"/>
                  <a:gd name="connsiteX144" fmla="*/ 827747 w 1037297"/>
                  <a:gd name="connsiteY144" fmla="*/ 357874 h 838042"/>
                  <a:gd name="connsiteX145" fmla="*/ 822032 w 1037297"/>
                  <a:gd name="connsiteY145" fmla="*/ 359779 h 838042"/>
                  <a:gd name="connsiteX146" fmla="*/ 732497 w 1037297"/>
                  <a:gd name="connsiteY146" fmla="*/ 361684 h 838042"/>
                  <a:gd name="connsiteX147" fmla="*/ 719162 w 1037297"/>
                  <a:gd name="connsiteY147" fmla="*/ 365494 h 838042"/>
                  <a:gd name="connsiteX148" fmla="*/ 698207 w 1037297"/>
                  <a:gd name="connsiteY148" fmla="*/ 367399 h 838042"/>
                  <a:gd name="connsiteX149" fmla="*/ 671537 w 1037297"/>
                  <a:gd name="connsiteY149" fmla="*/ 369304 h 838042"/>
                  <a:gd name="connsiteX150" fmla="*/ 671537 w 1037297"/>
                  <a:gd name="connsiteY150" fmla="*/ 369304 h 838042"/>
                  <a:gd name="connsiteX151" fmla="*/ 648677 w 1037297"/>
                  <a:gd name="connsiteY151" fmla="*/ 373114 h 838042"/>
                  <a:gd name="connsiteX152" fmla="*/ 644867 w 1037297"/>
                  <a:gd name="connsiteY152" fmla="*/ 361684 h 838042"/>
                  <a:gd name="connsiteX153" fmla="*/ 642962 w 1037297"/>
                  <a:gd name="connsiteY153" fmla="*/ 355969 h 838042"/>
                  <a:gd name="connsiteX154" fmla="*/ 644867 w 1037297"/>
                  <a:gd name="connsiteY154" fmla="*/ 338824 h 838042"/>
                  <a:gd name="connsiteX155" fmla="*/ 646772 w 1037297"/>
                  <a:gd name="connsiteY155" fmla="*/ 333109 h 838042"/>
                  <a:gd name="connsiteX156" fmla="*/ 663917 w 1037297"/>
                  <a:gd name="connsiteY156" fmla="*/ 323584 h 838042"/>
                  <a:gd name="connsiteX157" fmla="*/ 675347 w 1037297"/>
                  <a:gd name="connsiteY157" fmla="*/ 315964 h 838042"/>
                  <a:gd name="connsiteX158" fmla="*/ 677252 w 1037297"/>
                  <a:gd name="connsiteY158" fmla="*/ 310249 h 838042"/>
                  <a:gd name="connsiteX159" fmla="*/ 682967 w 1037297"/>
                  <a:gd name="connsiteY159" fmla="*/ 308344 h 838042"/>
                  <a:gd name="connsiteX160" fmla="*/ 688682 w 1037297"/>
                  <a:gd name="connsiteY160" fmla="*/ 304534 h 838042"/>
                  <a:gd name="connsiteX161" fmla="*/ 698207 w 1037297"/>
                  <a:gd name="connsiteY161" fmla="*/ 295009 h 838042"/>
                  <a:gd name="connsiteX162" fmla="*/ 707732 w 1037297"/>
                  <a:gd name="connsiteY162" fmla="*/ 283579 h 838042"/>
                  <a:gd name="connsiteX163" fmla="*/ 719162 w 1037297"/>
                  <a:gd name="connsiteY163" fmla="*/ 275959 h 838042"/>
                  <a:gd name="connsiteX164" fmla="*/ 734402 w 1037297"/>
                  <a:gd name="connsiteY164" fmla="*/ 262624 h 838042"/>
                  <a:gd name="connsiteX165" fmla="*/ 743927 w 1037297"/>
                  <a:gd name="connsiteY165" fmla="*/ 251194 h 838042"/>
                  <a:gd name="connsiteX166" fmla="*/ 755357 w 1037297"/>
                  <a:gd name="connsiteY166" fmla="*/ 241669 h 838042"/>
                  <a:gd name="connsiteX167" fmla="*/ 761072 w 1037297"/>
                  <a:gd name="connsiteY167" fmla="*/ 230239 h 838042"/>
                  <a:gd name="connsiteX168" fmla="*/ 762977 w 1037297"/>
                  <a:gd name="connsiteY168" fmla="*/ 224524 h 838042"/>
                  <a:gd name="connsiteX169" fmla="*/ 768692 w 1037297"/>
                  <a:gd name="connsiteY169" fmla="*/ 213094 h 838042"/>
                  <a:gd name="connsiteX170" fmla="*/ 766787 w 1037297"/>
                  <a:gd name="connsiteY170" fmla="*/ 197854 h 838042"/>
                  <a:gd name="connsiteX171" fmla="*/ 761072 w 1037297"/>
                  <a:gd name="connsiteY171" fmla="*/ 195949 h 838042"/>
                  <a:gd name="connsiteX172" fmla="*/ 740117 w 1037297"/>
                  <a:gd name="connsiteY172" fmla="*/ 197854 h 838042"/>
                  <a:gd name="connsiteX173" fmla="*/ 734402 w 1037297"/>
                  <a:gd name="connsiteY173" fmla="*/ 201664 h 838042"/>
                  <a:gd name="connsiteX174" fmla="*/ 722972 w 1037297"/>
                  <a:gd name="connsiteY174" fmla="*/ 205474 h 838042"/>
                  <a:gd name="connsiteX175" fmla="*/ 719162 w 1037297"/>
                  <a:gd name="connsiteY175" fmla="*/ 211189 h 838042"/>
                  <a:gd name="connsiteX176" fmla="*/ 713447 w 1037297"/>
                  <a:gd name="connsiteY176" fmla="*/ 213094 h 838042"/>
                  <a:gd name="connsiteX177" fmla="*/ 707732 w 1037297"/>
                  <a:gd name="connsiteY177" fmla="*/ 216904 h 838042"/>
                  <a:gd name="connsiteX178" fmla="*/ 702017 w 1037297"/>
                  <a:gd name="connsiteY178" fmla="*/ 222619 h 838042"/>
                  <a:gd name="connsiteX179" fmla="*/ 694397 w 1037297"/>
                  <a:gd name="connsiteY179" fmla="*/ 226429 h 838042"/>
                  <a:gd name="connsiteX180" fmla="*/ 652487 w 1037297"/>
                  <a:gd name="connsiteY180" fmla="*/ 255004 h 838042"/>
                  <a:gd name="connsiteX181" fmla="*/ 639152 w 1037297"/>
                  <a:gd name="connsiteY181" fmla="*/ 266434 h 838042"/>
                  <a:gd name="connsiteX182" fmla="*/ 629627 w 1037297"/>
                  <a:gd name="connsiteY182" fmla="*/ 283579 h 838042"/>
                  <a:gd name="connsiteX183" fmla="*/ 604862 w 1037297"/>
                  <a:gd name="connsiteY183" fmla="*/ 289294 h 838042"/>
                  <a:gd name="connsiteX184" fmla="*/ 591527 w 1037297"/>
                  <a:gd name="connsiteY184" fmla="*/ 293104 h 838042"/>
                  <a:gd name="connsiteX185" fmla="*/ 576287 w 1037297"/>
                  <a:gd name="connsiteY185" fmla="*/ 291199 h 838042"/>
                  <a:gd name="connsiteX186" fmla="*/ 564857 w 1037297"/>
                  <a:gd name="connsiteY186" fmla="*/ 287389 h 838042"/>
                  <a:gd name="connsiteX187" fmla="*/ 553427 w 1037297"/>
                  <a:gd name="connsiteY187" fmla="*/ 283579 h 838042"/>
                  <a:gd name="connsiteX188" fmla="*/ 541997 w 1037297"/>
                  <a:gd name="connsiteY188" fmla="*/ 279769 h 838042"/>
                  <a:gd name="connsiteX189" fmla="*/ 536282 w 1037297"/>
                  <a:gd name="connsiteY189" fmla="*/ 277864 h 838042"/>
                  <a:gd name="connsiteX190" fmla="*/ 530567 w 1037297"/>
                  <a:gd name="connsiteY190" fmla="*/ 274054 h 838042"/>
                  <a:gd name="connsiteX191" fmla="*/ 519137 w 1037297"/>
                  <a:gd name="connsiteY191" fmla="*/ 268339 h 838042"/>
                  <a:gd name="connsiteX192" fmla="*/ 511517 w 1037297"/>
                  <a:gd name="connsiteY192" fmla="*/ 256909 h 838042"/>
                  <a:gd name="connsiteX193" fmla="*/ 507707 w 1037297"/>
                  <a:gd name="connsiteY193" fmla="*/ 235954 h 838042"/>
                  <a:gd name="connsiteX194" fmla="*/ 509612 w 1037297"/>
                  <a:gd name="connsiteY194" fmla="*/ 171184 h 838042"/>
                  <a:gd name="connsiteX195" fmla="*/ 508314 w 1037297"/>
                  <a:gd name="connsiteY195" fmla="*/ 73485 h 838042"/>
                  <a:gd name="connsiteX196" fmla="*/ 454116 w 1037297"/>
                  <a:gd name="connsiteY196" fmla="*/ 11248 h 838042"/>
                  <a:gd name="connsiteX197" fmla="*/ 435401 w 1037297"/>
                  <a:gd name="connsiteY197" fmla="*/ 68523 h 838042"/>
                  <a:gd name="connsiteX198" fmla="*/ 427697 w 1037297"/>
                  <a:gd name="connsiteY198" fmla="*/ 137103 h 838042"/>
                  <a:gd name="connsiteX199" fmla="*/ 420077 w 1037297"/>
                  <a:gd name="connsiteY199" fmla="*/ 169279 h 838042"/>
                  <a:gd name="connsiteX200" fmla="*/ 416267 w 1037297"/>
                  <a:gd name="connsiteY200" fmla="*/ 186424 h 838042"/>
                  <a:gd name="connsiteX201" fmla="*/ 420077 w 1037297"/>
                  <a:gd name="connsiteY201" fmla="*/ 207379 h 838042"/>
                  <a:gd name="connsiteX202" fmla="*/ 423887 w 1037297"/>
                  <a:gd name="connsiteY202" fmla="*/ 213094 h 838042"/>
                  <a:gd name="connsiteX203" fmla="*/ 427697 w 1037297"/>
                  <a:gd name="connsiteY203" fmla="*/ 224524 h 838042"/>
                  <a:gd name="connsiteX204" fmla="*/ 425792 w 1037297"/>
                  <a:gd name="connsiteY204" fmla="*/ 251194 h 838042"/>
                  <a:gd name="connsiteX205" fmla="*/ 420077 w 1037297"/>
                  <a:gd name="connsiteY205" fmla="*/ 253099 h 838042"/>
                  <a:gd name="connsiteX206" fmla="*/ 414362 w 1037297"/>
                  <a:gd name="connsiteY206" fmla="*/ 256909 h 838042"/>
                  <a:gd name="connsiteX207" fmla="*/ 423887 w 1037297"/>
                  <a:gd name="connsiteY207" fmla="*/ 253099 h 838042"/>
                  <a:gd name="connsiteX0" fmla="*/ 423887 w 1037297"/>
                  <a:gd name="connsiteY0" fmla="*/ 253099 h 838042"/>
                  <a:gd name="connsiteX1" fmla="*/ 423887 w 1037297"/>
                  <a:gd name="connsiteY1" fmla="*/ 253099 h 838042"/>
                  <a:gd name="connsiteX2" fmla="*/ 397217 w 1037297"/>
                  <a:gd name="connsiteY2" fmla="*/ 262624 h 838042"/>
                  <a:gd name="connsiteX3" fmla="*/ 389597 w 1037297"/>
                  <a:gd name="connsiteY3" fmla="*/ 264529 h 838042"/>
                  <a:gd name="connsiteX4" fmla="*/ 359117 w 1037297"/>
                  <a:gd name="connsiteY4" fmla="*/ 266434 h 838042"/>
                  <a:gd name="connsiteX5" fmla="*/ 353402 w 1037297"/>
                  <a:gd name="connsiteY5" fmla="*/ 270244 h 838042"/>
                  <a:gd name="connsiteX6" fmla="*/ 341972 w 1037297"/>
                  <a:gd name="connsiteY6" fmla="*/ 279769 h 838042"/>
                  <a:gd name="connsiteX7" fmla="*/ 330542 w 1037297"/>
                  <a:gd name="connsiteY7" fmla="*/ 283579 h 838042"/>
                  <a:gd name="connsiteX8" fmla="*/ 315302 w 1037297"/>
                  <a:gd name="connsiteY8" fmla="*/ 289294 h 838042"/>
                  <a:gd name="connsiteX9" fmla="*/ 267677 w 1037297"/>
                  <a:gd name="connsiteY9" fmla="*/ 285484 h 838042"/>
                  <a:gd name="connsiteX10" fmla="*/ 256247 w 1037297"/>
                  <a:gd name="connsiteY10" fmla="*/ 281674 h 838042"/>
                  <a:gd name="connsiteX11" fmla="*/ 244817 w 1037297"/>
                  <a:gd name="connsiteY11" fmla="*/ 277864 h 838042"/>
                  <a:gd name="connsiteX12" fmla="*/ 239102 w 1037297"/>
                  <a:gd name="connsiteY12" fmla="*/ 275959 h 838042"/>
                  <a:gd name="connsiteX13" fmla="*/ 233387 w 1037297"/>
                  <a:gd name="connsiteY13" fmla="*/ 274054 h 838042"/>
                  <a:gd name="connsiteX14" fmla="*/ 221957 w 1037297"/>
                  <a:gd name="connsiteY14" fmla="*/ 272149 h 838042"/>
                  <a:gd name="connsiteX15" fmla="*/ 216242 w 1037297"/>
                  <a:gd name="connsiteY15" fmla="*/ 270244 h 838042"/>
                  <a:gd name="connsiteX16" fmla="*/ 208622 w 1037297"/>
                  <a:gd name="connsiteY16" fmla="*/ 268339 h 838042"/>
                  <a:gd name="connsiteX17" fmla="*/ 197192 w 1037297"/>
                  <a:gd name="connsiteY17" fmla="*/ 264529 h 838042"/>
                  <a:gd name="connsiteX18" fmla="*/ 191477 w 1037297"/>
                  <a:gd name="connsiteY18" fmla="*/ 262624 h 838042"/>
                  <a:gd name="connsiteX19" fmla="*/ 183857 w 1037297"/>
                  <a:gd name="connsiteY19" fmla="*/ 260719 h 838042"/>
                  <a:gd name="connsiteX20" fmla="*/ 172427 w 1037297"/>
                  <a:gd name="connsiteY20" fmla="*/ 255004 h 838042"/>
                  <a:gd name="connsiteX21" fmla="*/ 166712 w 1037297"/>
                  <a:gd name="connsiteY21" fmla="*/ 251194 h 838042"/>
                  <a:gd name="connsiteX22" fmla="*/ 159092 w 1037297"/>
                  <a:gd name="connsiteY22" fmla="*/ 239764 h 838042"/>
                  <a:gd name="connsiteX23" fmla="*/ 147662 w 1037297"/>
                  <a:gd name="connsiteY23" fmla="*/ 235954 h 838042"/>
                  <a:gd name="connsiteX24" fmla="*/ 141947 w 1037297"/>
                  <a:gd name="connsiteY24" fmla="*/ 232144 h 838042"/>
                  <a:gd name="connsiteX25" fmla="*/ 136232 w 1037297"/>
                  <a:gd name="connsiteY25" fmla="*/ 230239 h 838042"/>
                  <a:gd name="connsiteX26" fmla="*/ 119087 w 1037297"/>
                  <a:gd name="connsiteY26" fmla="*/ 226429 h 838042"/>
                  <a:gd name="connsiteX27" fmla="*/ 113372 w 1037297"/>
                  <a:gd name="connsiteY27" fmla="*/ 220714 h 838042"/>
                  <a:gd name="connsiteX28" fmla="*/ 103847 w 1037297"/>
                  <a:gd name="connsiteY28" fmla="*/ 203569 h 838042"/>
                  <a:gd name="connsiteX29" fmla="*/ 86702 w 1037297"/>
                  <a:gd name="connsiteY29" fmla="*/ 195949 h 838042"/>
                  <a:gd name="connsiteX30" fmla="*/ 80987 w 1037297"/>
                  <a:gd name="connsiteY30" fmla="*/ 194044 h 838042"/>
                  <a:gd name="connsiteX31" fmla="*/ 61937 w 1037297"/>
                  <a:gd name="connsiteY31" fmla="*/ 197854 h 838042"/>
                  <a:gd name="connsiteX32" fmla="*/ 56222 w 1037297"/>
                  <a:gd name="connsiteY32" fmla="*/ 201664 h 838042"/>
                  <a:gd name="connsiteX33" fmla="*/ 52412 w 1037297"/>
                  <a:gd name="connsiteY33" fmla="*/ 207379 h 838042"/>
                  <a:gd name="connsiteX34" fmla="*/ 48602 w 1037297"/>
                  <a:gd name="connsiteY34" fmla="*/ 218809 h 838042"/>
                  <a:gd name="connsiteX35" fmla="*/ 52412 w 1037297"/>
                  <a:gd name="connsiteY35" fmla="*/ 256909 h 838042"/>
                  <a:gd name="connsiteX36" fmla="*/ 56222 w 1037297"/>
                  <a:gd name="connsiteY36" fmla="*/ 262624 h 838042"/>
                  <a:gd name="connsiteX37" fmla="*/ 61937 w 1037297"/>
                  <a:gd name="connsiteY37" fmla="*/ 266434 h 838042"/>
                  <a:gd name="connsiteX38" fmla="*/ 65747 w 1037297"/>
                  <a:gd name="connsiteY38" fmla="*/ 272149 h 838042"/>
                  <a:gd name="connsiteX39" fmla="*/ 82892 w 1037297"/>
                  <a:gd name="connsiteY39" fmla="*/ 281674 h 838042"/>
                  <a:gd name="connsiteX40" fmla="*/ 105752 w 1037297"/>
                  <a:gd name="connsiteY40" fmla="*/ 283579 h 838042"/>
                  <a:gd name="connsiteX41" fmla="*/ 126707 w 1037297"/>
                  <a:gd name="connsiteY41" fmla="*/ 289294 h 838042"/>
                  <a:gd name="connsiteX42" fmla="*/ 132422 w 1037297"/>
                  <a:gd name="connsiteY42" fmla="*/ 291199 h 838042"/>
                  <a:gd name="connsiteX43" fmla="*/ 138137 w 1037297"/>
                  <a:gd name="connsiteY43" fmla="*/ 296914 h 838042"/>
                  <a:gd name="connsiteX44" fmla="*/ 145757 w 1037297"/>
                  <a:gd name="connsiteY44" fmla="*/ 298819 h 838042"/>
                  <a:gd name="connsiteX45" fmla="*/ 168617 w 1037297"/>
                  <a:gd name="connsiteY45" fmla="*/ 302629 h 838042"/>
                  <a:gd name="connsiteX46" fmla="*/ 193382 w 1037297"/>
                  <a:gd name="connsiteY46" fmla="*/ 308344 h 838042"/>
                  <a:gd name="connsiteX47" fmla="*/ 210527 w 1037297"/>
                  <a:gd name="connsiteY47" fmla="*/ 314059 h 838042"/>
                  <a:gd name="connsiteX48" fmla="*/ 216242 w 1037297"/>
                  <a:gd name="connsiteY48" fmla="*/ 315964 h 838042"/>
                  <a:gd name="connsiteX49" fmla="*/ 231482 w 1037297"/>
                  <a:gd name="connsiteY49" fmla="*/ 319774 h 838042"/>
                  <a:gd name="connsiteX50" fmla="*/ 250532 w 1037297"/>
                  <a:gd name="connsiteY50" fmla="*/ 325489 h 838042"/>
                  <a:gd name="connsiteX51" fmla="*/ 256247 w 1037297"/>
                  <a:gd name="connsiteY51" fmla="*/ 329299 h 838042"/>
                  <a:gd name="connsiteX52" fmla="*/ 269582 w 1037297"/>
                  <a:gd name="connsiteY52" fmla="*/ 344539 h 838042"/>
                  <a:gd name="connsiteX53" fmla="*/ 275297 w 1037297"/>
                  <a:gd name="connsiteY53" fmla="*/ 363589 h 838042"/>
                  <a:gd name="connsiteX54" fmla="*/ 277202 w 1037297"/>
                  <a:gd name="connsiteY54" fmla="*/ 369304 h 838042"/>
                  <a:gd name="connsiteX55" fmla="*/ 279107 w 1037297"/>
                  <a:gd name="connsiteY55" fmla="*/ 375019 h 838042"/>
                  <a:gd name="connsiteX56" fmla="*/ 281012 w 1037297"/>
                  <a:gd name="connsiteY56" fmla="*/ 399784 h 838042"/>
                  <a:gd name="connsiteX57" fmla="*/ 282917 w 1037297"/>
                  <a:gd name="connsiteY57" fmla="*/ 405499 h 838042"/>
                  <a:gd name="connsiteX58" fmla="*/ 281012 w 1037297"/>
                  <a:gd name="connsiteY58" fmla="*/ 424549 h 838042"/>
                  <a:gd name="connsiteX59" fmla="*/ 279107 w 1037297"/>
                  <a:gd name="connsiteY59" fmla="*/ 434074 h 838042"/>
                  <a:gd name="connsiteX60" fmla="*/ 265772 w 1037297"/>
                  <a:gd name="connsiteY60" fmla="*/ 447409 h 838042"/>
                  <a:gd name="connsiteX61" fmla="*/ 254342 w 1037297"/>
                  <a:gd name="connsiteY61" fmla="*/ 455029 h 838042"/>
                  <a:gd name="connsiteX62" fmla="*/ 242912 w 1037297"/>
                  <a:gd name="connsiteY62" fmla="*/ 458839 h 838042"/>
                  <a:gd name="connsiteX63" fmla="*/ 128612 w 1037297"/>
                  <a:gd name="connsiteY63" fmla="*/ 458839 h 838042"/>
                  <a:gd name="connsiteX64" fmla="*/ 122897 w 1037297"/>
                  <a:gd name="connsiteY64" fmla="*/ 460744 h 838042"/>
                  <a:gd name="connsiteX65" fmla="*/ 107657 w 1037297"/>
                  <a:gd name="connsiteY65" fmla="*/ 462649 h 838042"/>
                  <a:gd name="connsiteX66" fmla="*/ 90512 w 1037297"/>
                  <a:gd name="connsiteY66" fmla="*/ 468364 h 838042"/>
                  <a:gd name="connsiteX67" fmla="*/ 84797 w 1037297"/>
                  <a:gd name="connsiteY67" fmla="*/ 470269 h 838042"/>
                  <a:gd name="connsiteX68" fmla="*/ 79082 w 1037297"/>
                  <a:gd name="connsiteY68" fmla="*/ 474079 h 838042"/>
                  <a:gd name="connsiteX69" fmla="*/ 67652 w 1037297"/>
                  <a:gd name="connsiteY69" fmla="*/ 475984 h 838042"/>
                  <a:gd name="connsiteX70" fmla="*/ 29552 w 1037297"/>
                  <a:gd name="connsiteY70" fmla="*/ 477889 h 838042"/>
                  <a:gd name="connsiteX71" fmla="*/ 18122 w 1037297"/>
                  <a:gd name="connsiteY71" fmla="*/ 483604 h 838042"/>
                  <a:gd name="connsiteX72" fmla="*/ 8597 w 1037297"/>
                  <a:gd name="connsiteY72" fmla="*/ 493129 h 838042"/>
                  <a:gd name="connsiteX73" fmla="*/ 6692 w 1037297"/>
                  <a:gd name="connsiteY73" fmla="*/ 498844 h 838042"/>
                  <a:gd name="connsiteX74" fmla="*/ 2882 w 1037297"/>
                  <a:gd name="connsiteY74" fmla="*/ 504559 h 838042"/>
                  <a:gd name="connsiteX75" fmla="*/ 14312 w 1037297"/>
                  <a:gd name="connsiteY75" fmla="*/ 540754 h 838042"/>
                  <a:gd name="connsiteX76" fmla="*/ 147662 w 1037297"/>
                  <a:gd name="connsiteY76" fmla="*/ 540754 h 838042"/>
                  <a:gd name="connsiteX77" fmla="*/ 155282 w 1037297"/>
                  <a:gd name="connsiteY77" fmla="*/ 538849 h 838042"/>
                  <a:gd name="connsiteX78" fmla="*/ 305777 w 1037297"/>
                  <a:gd name="connsiteY78" fmla="*/ 533134 h 838042"/>
                  <a:gd name="connsiteX79" fmla="*/ 321017 w 1037297"/>
                  <a:gd name="connsiteY79" fmla="*/ 540754 h 838042"/>
                  <a:gd name="connsiteX80" fmla="*/ 332447 w 1037297"/>
                  <a:gd name="connsiteY80" fmla="*/ 546469 h 838042"/>
                  <a:gd name="connsiteX81" fmla="*/ 336257 w 1037297"/>
                  <a:gd name="connsiteY81" fmla="*/ 552184 h 838042"/>
                  <a:gd name="connsiteX82" fmla="*/ 341972 w 1037297"/>
                  <a:gd name="connsiteY82" fmla="*/ 554089 h 838042"/>
                  <a:gd name="connsiteX83" fmla="*/ 353402 w 1037297"/>
                  <a:gd name="connsiteY83" fmla="*/ 561709 h 838042"/>
                  <a:gd name="connsiteX84" fmla="*/ 359117 w 1037297"/>
                  <a:gd name="connsiteY84" fmla="*/ 565519 h 838042"/>
                  <a:gd name="connsiteX85" fmla="*/ 362927 w 1037297"/>
                  <a:gd name="connsiteY85" fmla="*/ 571234 h 838042"/>
                  <a:gd name="connsiteX86" fmla="*/ 368642 w 1037297"/>
                  <a:gd name="connsiteY86" fmla="*/ 582664 h 838042"/>
                  <a:gd name="connsiteX87" fmla="*/ 364832 w 1037297"/>
                  <a:gd name="connsiteY87" fmla="*/ 609334 h 838042"/>
                  <a:gd name="connsiteX88" fmla="*/ 361022 w 1037297"/>
                  <a:gd name="connsiteY88" fmla="*/ 615049 h 838042"/>
                  <a:gd name="connsiteX89" fmla="*/ 359117 w 1037297"/>
                  <a:gd name="connsiteY89" fmla="*/ 620764 h 838042"/>
                  <a:gd name="connsiteX90" fmla="*/ 355307 w 1037297"/>
                  <a:gd name="connsiteY90" fmla="*/ 626479 h 838042"/>
                  <a:gd name="connsiteX91" fmla="*/ 353402 w 1037297"/>
                  <a:gd name="connsiteY91" fmla="*/ 632194 h 838042"/>
                  <a:gd name="connsiteX92" fmla="*/ 349592 w 1037297"/>
                  <a:gd name="connsiteY92" fmla="*/ 637909 h 838042"/>
                  <a:gd name="connsiteX93" fmla="*/ 332447 w 1037297"/>
                  <a:gd name="connsiteY93" fmla="*/ 704584 h 838042"/>
                  <a:gd name="connsiteX94" fmla="*/ 330542 w 1037297"/>
                  <a:gd name="connsiteY94" fmla="*/ 756019 h 838042"/>
                  <a:gd name="connsiteX95" fmla="*/ 332447 w 1037297"/>
                  <a:gd name="connsiteY95" fmla="*/ 780784 h 838042"/>
                  <a:gd name="connsiteX96" fmla="*/ 334352 w 1037297"/>
                  <a:gd name="connsiteY96" fmla="*/ 786499 h 838042"/>
                  <a:gd name="connsiteX97" fmla="*/ 338162 w 1037297"/>
                  <a:gd name="connsiteY97" fmla="*/ 790309 h 838042"/>
                  <a:gd name="connsiteX98" fmla="*/ 366737 w 1037297"/>
                  <a:gd name="connsiteY98" fmla="*/ 836029 h 838042"/>
                  <a:gd name="connsiteX99" fmla="*/ 389597 w 1037297"/>
                  <a:gd name="connsiteY99" fmla="*/ 837934 h 838042"/>
                  <a:gd name="connsiteX100" fmla="*/ 397407 w 1037297"/>
                  <a:gd name="connsiteY100" fmla="*/ 833530 h 838042"/>
                  <a:gd name="connsiteX101" fmla="*/ 402932 w 1037297"/>
                  <a:gd name="connsiteY101" fmla="*/ 784594 h 838042"/>
                  <a:gd name="connsiteX102" fmla="*/ 406742 w 1037297"/>
                  <a:gd name="connsiteY102" fmla="*/ 727444 h 838042"/>
                  <a:gd name="connsiteX103" fmla="*/ 423887 w 1037297"/>
                  <a:gd name="connsiteY103" fmla="*/ 672199 h 838042"/>
                  <a:gd name="connsiteX104" fmla="*/ 429602 w 1037297"/>
                  <a:gd name="connsiteY104" fmla="*/ 658864 h 838042"/>
                  <a:gd name="connsiteX105" fmla="*/ 444084 w 1037297"/>
                  <a:gd name="connsiteY105" fmla="*/ 626947 h 838042"/>
                  <a:gd name="connsiteX106" fmla="*/ 464289 w 1037297"/>
                  <a:gd name="connsiteY106" fmla="*/ 600072 h 838042"/>
                  <a:gd name="connsiteX107" fmla="*/ 523510 w 1037297"/>
                  <a:gd name="connsiteY107" fmla="*/ 565123 h 838042"/>
                  <a:gd name="connsiteX108" fmla="*/ 599348 w 1037297"/>
                  <a:gd name="connsiteY108" fmla="*/ 550915 h 838042"/>
                  <a:gd name="connsiteX109" fmla="*/ 707801 w 1037297"/>
                  <a:gd name="connsiteY109" fmla="*/ 612819 h 838042"/>
                  <a:gd name="connsiteX110" fmla="*/ 780122 w 1037297"/>
                  <a:gd name="connsiteY110" fmla="*/ 656959 h 838042"/>
                  <a:gd name="connsiteX111" fmla="*/ 804887 w 1037297"/>
                  <a:gd name="connsiteY111" fmla="*/ 632194 h 838042"/>
                  <a:gd name="connsiteX112" fmla="*/ 801077 w 1037297"/>
                  <a:gd name="connsiteY112" fmla="*/ 601714 h 838042"/>
                  <a:gd name="connsiteX113" fmla="*/ 762796 w 1037297"/>
                  <a:gd name="connsiteY113" fmla="*/ 562523 h 838042"/>
                  <a:gd name="connsiteX114" fmla="*/ 650582 w 1037297"/>
                  <a:gd name="connsiteY114" fmla="*/ 479794 h 838042"/>
                  <a:gd name="connsiteX115" fmla="*/ 646772 w 1037297"/>
                  <a:gd name="connsiteY115" fmla="*/ 462649 h 838042"/>
                  <a:gd name="connsiteX116" fmla="*/ 648677 w 1037297"/>
                  <a:gd name="connsiteY116" fmla="*/ 455029 h 838042"/>
                  <a:gd name="connsiteX117" fmla="*/ 656297 w 1037297"/>
                  <a:gd name="connsiteY117" fmla="*/ 432169 h 838042"/>
                  <a:gd name="connsiteX118" fmla="*/ 658202 w 1037297"/>
                  <a:gd name="connsiteY118" fmla="*/ 426454 h 838042"/>
                  <a:gd name="connsiteX119" fmla="*/ 663917 w 1037297"/>
                  <a:gd name="connsiteY119" fmla="*/ 424549 h 838042"/>
                  <a:gd name="connsiteX120" fmla="*/ 673442 w 1037297"/>
                  <a:gd name="connsiteY120" fmla="*/ 413119 h 838042"/>
                  <a:gd name="connsiteX121" fmla="*/ 726782 w 1037297"/>
                  <a:gd name="connsiteY121" fmla="*/ 405499 h 838042"/>
                  <a:gd name="connsiteX122" fmla="*/ 844892 w 1037297"/>
                  <a:gd name="connsiteY122" fmla="*/ 407404 h 838042"/>
                  <a:gd name="connsiteX123" fmla="*/ 873467 w 1037297"/>
                  <a:gd name="connsiteY123" fmla="*/ 409309 h 838042"/>
                  <a:gd name="connsiteX124" fmla="*/ 902042 w 1037297"/>
                  <a:gd name="connsiteY124" fmla="*/ 415024 h 838042"/>
                  <a:gd name="connsiteX125" fmla="*/ 924902 w 1037297"/>
                  <a:gd name="connsiteY125" fmla="*/ 418834 h 838042"/>
                  <a:gd name="connsiteX126" fmla="*/ 953477 w 1037297"/>
                  <a:gd name="connsiteY126" fmla="*/ 424549 h 838042"/>
                  <a:gd name="connsiteX127" fmla="*/ 959192 w 1037297"/>
                  <a:gd name="connsiteY127" fmla="*/ 424549 h 838042"/>
                  <a:gd name="connsiteX128" fmla="*/ 1004912 w 1037297"/>
                  <a:gd name="connsiteY128" fmla="*/ 422644 h 838042"/>
                  <a:gd name="connsiteX129" fmla="*/ 1033487 w 1037297"/>
                  <a:gd name="connsiteY129" fmla="*/ 415024 h 838042"/>
                  <a:gd name="connsiteX130" fmla="*/ 1037297 w 1037297"/>
                  <a:gd name="connsiteY130" fmla="*/ 409309 h 838042"/>
                  <a:gd name="connsiteX131" fmla="*/ 1035392 w 1037297"/>
                  <a:gd name="connsiteY131" fmla="*/ 390259 h 838042"/>
                  <a:gd name="connsiteX132" fmla="*/ 1029677 w 1037297"/>
                  <a:gd name="connsiteY132" fmla="*/ 386449 h 838042"/>
                  <a:gd name="connsiteX133" fmla="*/ 1014437 w 1037297"/>
                  <a:gd name="connsiteY133" fmla="*/ 384544 h 838042"/>
                  <a:gd name="connsiteX134" fmla="*/ 1008722 w 1037297"/>
                  <a:gd name="connsiteY134" fmla="*/ 382639 h 838042"/>
                  <a:gd name="connsiteX135" fmla="*/ 1001102 w 1037297"/>
                  <a:gd name="connsiteY135" fmla="*/ 380734 h 838042"/>
                  <a:gd name="connsiteX136" fmla="*/ 989672 w 1037297"/>
                  <a:gd name="connsiteY136" fmla="*/ 373114 h 838042"/>
                  <a:gd name="connsiteX137" fmla="*/ 978242 w 1037297"/>
                  <a:gd name="connsiteY137" fmla="*/ 369304 h 838042"/>
                  <a:gd name="connsiteX138" fmla="*/ 972527 w 1037297"/>
                  <a:gd name="connsiteY138" fmla="*/ 367399 h 838042"/>
                  <a:gd name="connsiteX139" fmla="*/ 964907 w 1037297"/>
                  <a:gd name="connsiteY139" fmla="*/ 365494 h 838042"/>
                  <a:gd name="connsiteX140" fmla="*/ 959192 w 1037297"/>
                  <a:gd name="connsiteY140" fmla="*/ 363589 h 838042"/>
                  <a:gd name="connsiteX141" fmla="*/ 938237 w 1037297"/>
                  <a:gd name="connsiteY141" fmla="*/ 357874 h 838042"/>
                  <a:gd name="connsiteX142" fmla="*/ 932522 w 1037297"/>
                  <a:gd name="connsiteY142" fmla="*/ 355969 h 838042"/>
                  <a:gd name="connsiteX143" fmla="*/ 827747 w 1037297"/>
                  <a:gd name="connsiteY143" fmla="*/ 357874 h 838042"/>
                  <a:gd name="connsiteX144" fmla="*/ 822032 w 1037297"/>
                  <a:gd name="connsiteY144" fmla="*/ 359779 h 838042"/>
                  <a:gd name="connsiteX145" fmla="*/ 732497 w 1037297"/>
                  <a:gd name="connsiteY145" fmla="*/ 361684 h 838042"/>
                  <a:gd name="connsiteX146" fmla="*/ 719162 w 1037297"/>
                  <a:gd name="connsiteY146" fmla="*/ 365494 h 838042"/>
                  <a:gd name="connsiteX147" fmla="*/ 698207 w 1037297"/>
                  <a:gd name="connsiteY147" fmla="*/ 367399 h 838042"/>
                  <a:gd name="connsiteX148" fmla="*/ 671537 w 1037297"/>
                  <a:gd name="connsiteY148" fmla="*/ 369304 h 838042"/>
                  <a:gd name="connsiteX149" fmla="*/ 671537 w 1037297"/>
                  <a:gd name="connsiteY149" fmla="*/ 369304 h 838042"/>
                  <a:gd name="connsiteX150" fmla="*/ 648677 w 1037297"/>
                  <a:gd name="connsiteY150" fmla="*/ 373114 h 838042"/>
                  <a:gd name="connsiteX151" fmla="*/ 644867 w 1037297"/>
                  <a:gd name="connsiteY151" fmla="*/ 361684 h 838042"/>
                  <a:gd name="connsiteX152" fmla="*/ 642962 w 1037297"/>
                  <a:gd name="connsiteY152" fmla="*/ 355969 h 838042"/>
                  <a:gd name="connsiteX153" fmla="*/ 644867 w 1037297"/>
                  <a:gd name="connsiteY153" fmla="*/ 338824 h 838042"/>
                  <a:gd name="connsiteX154" fmla="*/ 646772 w 1037297"/>
                  <a:gd name="connsiteY154" fmla="*/ 333109 h 838042"/>
                  <a:gd name="connsiteX155" fmla="*/ 663917 w 1037297"/>
                  <a:gd name="connsiteY155" fmla="*/ 323584 h 838042"/>
                  <a:gd name="connsiteX156" fmla="*/ 675347 w 1037297"/>
                  <a:gd name="connsiteY156" fmla="*/ 315964 h 838042"/>
                  <a:gd name="connsiteX157" fmla="*/ 677252 w 1037297"/>
                  <a:gd name="connsiteY157" fmla="*/ 310249 h 838042"/>
                  <a:gd name="connsiteX158" fmla="*/ 682967 w 1037297"/>
                  <a:gd name="connsiteY158" fmla="*/ 308344 h 838042"/>
                  <a:gd name="connsiteX159" fmla="*/ 688682 w 1037297"/>
                  <a:gd name="connsiteY159" fmla="*/ 304534 h 838042"/>
                  <a:gd name="connsiteX160" fmla="*/ 698207 w 1037297"/>
                  <a:gd name="connsiteY160" fmla="*/ 295009 h 838042"/>
                  <a:gd name="connsiteX161" fmla="*/ 707732 w 1037297"/>
                  <a:gd name="connsiteY161" fmla="*/ 283579 h 838042"/>
                  <a:gd name="connsiteX162" fmla="*/ 719162 w 1037297"/>
                  <a:gd name="connsiteY162" fmla="*/ 275959 h 838042"/>
                  <a:gd name="connsiteX163" fmla="*/ 734402 w 1037297"/>
                  <a:gd name="connsiteY163" fmla="*/ 262624 h 838042"/>
                  <a:gd name="connsiteX164" fmla="*/ 743927 w 1037297"/>
                  <a:gd name="connsiteY164" fmla="*/ 251194 h 838042"/>
                  <a:gd name="connsiteX165" fmla="*/ 755357 w 1037297"/>
                  <a:gd name="connsiteY165" fmla="*/ 241669 h 838042"/>
                  <a:gd name="connsiteX166" fmla="*/ 761072 w 1037297"/>
                  <a:gd name="connsiteY166" fmla="*/ 230239 h 838042"/>
                  <a:gd name="connsiteX167" fmla="*/ 762977 w 1037297"/>
                  <a:gd name="connsiteY167" fmla="*/ 224524 h 838042"/>
                  <a:gd name="connsiteX168" fmla="*/ 768692 w 1037297"/>
                  <a:gd name="connsiteY168" fmla="*/ 213094 h 838042"/>
                  <a:gd name="connsiteX169" fmla="*/ 766787 w 1037297"/>
                  <a:gd name="connsiteY169" fmla="*/ 197854 h 838042"/>
                  <a:gd name="connsiteX170" fmla="*/ 761072 w 1037297"/>
                  <a:gd name="connsiteY170" fmla="*/ 195949 h 838042"/>
                  <a:gd name="connsiteX171" fmla="*/ 740117 w 1037297"/>
                  <a:gd name="connsiteY171" fmla="*/ 197854 h 838042"/>
                  <a:gd name="connsiteX172" fmla="*/ 734402 w 1037297"/>
                  <a:gd name="connsiteY172" fmla="*/ 201664 h 838042"/>
                  <a:gd name="connsiteX173" fmla="*/ 722972 w 1037297"/>
                  <a:gd name="connsiteY173" fmla="*/ 205474 h 838042"/>
                  <a:gd name="connsiteX174" fmla="*/ 719162 w 1037297"/>
                  <a:gd name="connsiteY174" fmla="*/ 211189 h 838042"/>
                  <a:gd name="connsiteX175" fmla="*/ 713447 w 1037297"/>
                  <a:gd name="connsiteY175" fmla="*/ 213094 h 838042"/>
                  <a:gd name="connsiteX176" fmla="*/ 707732 w 1037297"/>
                  <a:gd name="connsiteY176" fmla="*/ 216904 h 838042"/>
                  <a:gd name="connsiteX177" fmla="*/ 702017 w 1037297"/>
                  <a:gd name="connsiteY177" fmla="*/ 222619 h 838042"/>
                  <a:gd name="connsiteX178" fmla="*/ 694397 w 1037297"/>
                  <a:gd name="connsiteY178" fmla="*/ 226429 h 838042"/>
                  <a:gd name="connsiteX179" fmla="*/ 652487 w 1037297"/>
                  <a:gd name="connsiteY179" fmla="*/ 255004 h 838042"/>
                  <a:gd name="connsiteX180" fmla="*/ 639152 w 1037297"/>
                  <a:gd name="connsiteY180" fmla="*/ 266434 h 838042"/>
                  <a:gd name="connsiteX181" fmla="*/ 629627 w 1037297"/>
                  <a:gd name="connsiteY181" fmla="*/ 283579 h 838042"/>
                  <a:gd name="connsiteX182" fmla="*/ 604862 w 1037297"/>
                  <a:gd name="connsiteY182" fmla="*/ 289294 h 838042"/>
                  <a:gd name="connsiteX183" fmla="*/ 591527 w 1037297"/>
                  <a:gd name="connsiteY183" fmla="*/ 293104 h 838042"/>
                  <a:gd name="connsiteX184" fmla="*/ 576287 w 1037297"/>
                  <a:gd name="connsiteY184" fmla="*/ 291199 h 838042"/>
                  <a:gd name="connsiteX185" fmla="*/ 564857 w 1037297"/>
                  <a:gd name="connsiteY185" fmla="*/ 287389 h 838042"/>
                  <a:gd name="connsiteX186" fmla="*/ 553427 w 1037297"/>
                  <a:gd name="connsiteY186" fmla="*/ 283579 h 838042"/>
                  <a:gd name="connsiteX187" fmla="*/ 541997 w 1037297"/>
                  <a:gd name="connsiteY187" fmla="*/ 279769 h 838042"/>
                  <a:gd name="connsiteX188" fmla="*/ 536282 w 1037297"/>
                  <a:gd name="connsiteY188" fmla="*/ 277864 h 838042"/>
                  <a:gd name="connsiteX189" fmla="*/ 530567 w 1037297"/>
                  <a:gd name="connsiteY189" fmla="*/ 274054 h 838042"/>
                  <a:gd name="connsiteX190" fmla="*/ 519137 w 1037297"/>
                  <a:gd name="connsiteY190" fmla="*/ 268339 h 838042"/>
                  <a:gd name="connsiteX191" fmla="*/ 511517 w 1037297"/>
                  <a:gd name="connsiteY191" fmla="*/ 256909 h 838042"/>
                  <a:gd name="connsiteX192" fmla="*/ 507707 w 1037297"/>
                  <a:gd name="connsiteY192" fmla="*/ 235954 h 838042"/>
                  <a:gd name="connsiteX193" fmla="*/ 509612 w 1037297"/>
                  <a:gd name="connsiteY193" fmla="*/ 171184 h 838042"/>
                  <a:gd name="connsiteX194" fmla="*/ 508314 w 1037297"/>
                  <a:gd name="connsiteY194" fmla="*/ 73485 h 838042"/>
                  <a:gd name="connsiteX195" fmla="*/ 454116 w 1037297"/>
                  <a:gd name="connsiteY195" fmla="*/ 11248 h 838042"/>
                  <a:gd name="connsiteX196" fmla="*/ 435401 w 1037297"/>
                  <a:gd name="connsiteY196" fmla="*/ 68523 h 838042"/>
                  <a:gd name="connsiteX197" fmla="*/ 427697 w 1037297"/>
                  <a:gd name="connsiteY197" fmla="*/ 137103 h 838042"/>
                  <a:gd name="connsiteX198" fmla="*/ 420077 w 1037297"/>
                  <a:gd name="connsiteY198" fmla="*/ 169279 h 838042"/>
                  <a:gd name="connsiteX199" fmla="*/ 416267 w 1037297"/>
                  <a:gd name="connsiteY199" fmla="*/ 186424 h 838042"/>
                  <a:gd name="connsiteX200" fmla="*/ 420077 w 1037297"/>
                  <a:gd name="connsiteY200" fmla="*/ 207379 h 838042"/>
                  <a:gd name="connsiteX201" fmla="*/ 423887 w 1037297"/>
                  <a:gd name="connsiteY201" fmla="*/ 213094 h 838042"/>
                  <a:gd name="connsiteX202" fmla="*/ 427697 w 1037297"/>
                  <a:gd name="connsiteY202" fmla="*/ 224524 h 838042"/>
                  <a:gd name="connsiteX203" fmla="*/ 425792 w 1037297"/>
                  <a:gd name="connsiteY203" fmla="*/ 251194 h 838042"/>
                  <a:gd name="connsiteX204" fmla="*/ 420077 w 1037297"/>
                  <a:gd name="connsiteY204" fmla="*/ 253099 h 838042"/>
                  <a:gd name="connsiteX205" fmla="*/ 414362 w 1037297"/>
                  <a:gd name="connsiteY205" fmla="*/ 256909 h 838042"/>
                  <a:gd name="connsiteX206" fmla="*/ 423887 w 1037297"/>
                  <a:gd name="connsiteY206" fmla="*/ 253099 h 838042"/>
                  <a:gd name="connsiteX0" fmla="*/ 423887 w 1037297"/>
                  <a:gd name="connsiteY0" fmla="*/ 253099 h 838042"/>
                  <a:gd name="connsiteX1" fmla="*/ 423887 w 1037297"/>
                  <a:gd name="connsiteY1" fmla="*/ 253099 h 838042"/>
                  <a:gd name="connsiteX2" fmla="*/ 397217 w 1037297"/>
                  <a:gd name="connsiteY2" fmla="*/ 262624 h 838042"/>
                  <a:gd name="connsiteX3" fmla="*/ 389597 w 1037297"/>
                  <a:gd name="connsiteY3" fmla="*/ 264529 h 838042"/>
                  <a:gd name="connsiteX4" fmla="*/ 359117 w 1037297"/>
                  <a:gd name="connsiteY4" fmla="*/ 266434 h 838042"/>
                  <a:gd name="connsiteX5" fmla="*/ 353402 w 1037297"/>
                  <a:gd name="connsiteY5" fmla="*/ 270244 h 838042"/>
                  <a:gd name="connsiteX6" fmla="*/ 341972 w 1037297"/>
                  <a:gd name="connsiteY6" fmla="*/ 279769 h 838042"/>
                  <a:gd name="connsiteX7" fmla="*/ 330542 w 1037297"/>
                  <a:gd name="connsiteY7" fmla="*/ 283579 h 838042"/>
                  <a:gd name="connsiteX8" fmla="*/ 315302 w 1037297"/>
                  <a:gd name="connsiteY8" fmla="*/ 289294 h 838042"/>
                  <a:gd name="connsiteX9" fmla="*/ 267677 w 1037297"/>
                  <a:gd name="connsiteY9" fmla="*/ 285484 h 838042"/>
                  <a:gd name="connsiteX10" fmla="*/ 256247 w 1037297"/>
                  <a:gd name="connsiteY10" fmla="*/ 281674 h 838042"/>
                  <a:gd name="connsiteX11" fmla="*/ 244817 w 1037297"/>
                  <a:gd name="connsiteY11" fmla="*/ 277864 h 838042"/>
                  <a:gd name="connsiteX12" fmla="*/ 239102 w 1037297"/>
                  <a:gd name="connsiteY12" fmla="*/ 275959 h 838042"/>
                  <a:gd name="connsiteX13" fmla="*/ 233387 w 1037297"/>
                  <a:gd name="connsiteY13" fmla="*/ 274054 h 838042"/>
                  <a:gd name="connsiteX14" fmla="*/ 221957 w 1037297"/>
                  <a:gd name="connsiteY14" fmla="*/ 272149 h 838042"/>
                  <a:gd name="connsiteX15" fmla="*/ 216242 w 1037297"/>
                  <a:gd name="connsiteY15" fmla="*/ 270244 h 838042"/>
                  <a:gd name="connsiteX16" fmla="*/ 208622 w 1037297"/>
                  <a:gd name="connsiteY16" fmla="*/ 268339 h 838042"/>
                  <a:gd name="connsiteX17" fmla="*/ 197192 w 1037297"/>
                  <a:gd name="connsiteY17" fmla="*/ 264529 h 838042"/>
                  <a:gd name="connsiteX18" fmla="*/ 191477 w 1037297"/>
                  <a:gd name="connsiteY18" fmla="*/ 262624 h 838042"/>
                  <a:gd name="connsiteX19" fmla="*/ 183857 w 1037297"/>
                  <a:gd name="connsiteY19" fmla="*/ 260719 h 838042"/>
                  <a:gd name="connsiteX20" fmla="*/ 172427 w 1037297"/>
                  <a:gd name="connsiteY20" fmla="*/ 255004 h 838042"/>
                  <a:gd name="connsiteX21" fmla="*/ 166712 w 1037297"/>
                  <a:gd name="connsiteY21" fmla="*/ 251194 h 838042"/>
                  <a:gd name="connsiteX22" fmla="*/ 159092 w 1037297"/>
                  <a:gd name="connsiteY22" fmla="*/ 239764 h 838042"/>
                  <a:gd name="connsiteX23" fmla="*/ 147662 w 1037297"/>
                  <a:gd name="connsiteY23" fmla="*/ 235954 h 838042"/>
                  <a:gd name="connsiteX24" fmla="*/ 141947 w 1037297"/>
                  <a:gd name="connsiteY24" fmla="*/ 232144 h 838042"/>
                  <a:gd name="connsiteX25" fmla="*/ 136232 w 1037297"/>
                  <a:gd name="connsiteY25" fmla="*/ 230239 h 838042"/>
                  <a:gd name="connsiteX26" fmla="*/ 119087 w 1037297"/>
                  <a:gd name="connsiteY26" fmla="*/ 226429 h 838042"/>
                  <a:gd name="connsiteX27" fmla="*/ 113372 w 1037297"/>
                  <a:gd name="connsiteY27" fmla="*/ 220714 h 838042"/>
                  <a:gd name="connsiteX28" fmla="*/ 103847 w 1037297"/>
                  <a:gd name="connsiteY28" fmla="*/ 203569 h 838042"/>
                  <a:gd name="connsiteX29" fmla="*/ 86702 w 1037297"/>
                  <a:gd name="connsiteY29" fmla="*/ 195949 h 838042"/>
                  <a:gd name="connsiteX30" fmla="*/ 80987 w 1037297"/>
                  <a:gd name="connsiteY30" fmla="*/ 194044 h 838042"/>
                  <a:gd name="connsiteX31" fmla="*/ 61937 w 1037297"/>
                  <a:gd name="connsiteY31" fmla="*/ 197854 h 838042"/>
                  <a:gd name="connsiteX32" fmla="*/ 56222 w 1037297"/>
                  <a:gd name="connsiteY32" fmla="*/ 201664 h 838042"/>
                  <a:gd name="connsiteX33" fmla="*/ 52412 w 1037297"/>
                  <a:gd name="connsiteY33" fmla="*/ 207379 h 838042"/>
                  <a:gd name="connsiteX34" fmla="*/ 48602 w 1037297"/>
                  <a:gd name="connsiteY34" fmla="*/ 218809 h 838042"/>
                  <a:gd name="connsiteX35" fmla="*/ 52412 w 1037297"/>
                  <a:gd name="connsiteY35" fmla="*/ 256909 h 838042"/>
                  <a:gd name="connsiteX36" fmla="*/ 56222 w 1037297"/>
                  <a:gd name="connsiteY36" fmla="*/ 262624 h 838042"/>
                  <a:gd name="connsiteX37" fmla="*/ 61937 w 1037297"/>
                  <a:gd name="connsiteY37" fmla="*/ 266434 h 838042"/>
                  <a:gd name="connsiteX38" fmla="*/ 65747 w 1037297"/>
                  <a:gd name="connsiteY38" fmla="*/ 272149 h 838042"/>
                  <a:gd name="connsiteX39" fmla="*/ 82892 w 1037297"/>
                  <a:gd name="connsiteY39" fmla="*/ 281674 h 838042"/>
                  <a:gd name="connsiteX40" fmla="*/ 105752 w 1037297"/>
                  <a:gd name="connsiteY40" fmla="*/ 283579 h 838042"/>
                  <a:gd name="connsiteX41" fmla="*/ 126707 w 1037297"/>
                  <a:gd name="connsiteY41" fmla="*/ 289294 h 838042"/>
                  <a:gd name="connsiteX42" fmla="*/ 132422 w 1037297"/>
                  <a:gd name="connsiteY42" fmla="*/ 291199 h 838042"/>
                  <a:gd name="connsiteX43" fmla="*/ 138137 w 1037297"/>
                  <a:gd name="connsiteY43" fmla="*/ 296914 h 838042"/>
                  <a:gd name="connsiteX44" fmla="*/ 145757 w 1037297"/>
                  <a:gd name="connsiteY44" fmla="*/ 298819 h 838042"/>
                  <a:gd name="connsiteX45" fmla="*/ 168617 w 1037297"/>
                  <a:gd name="connsiteY45" fmla="*/ 302629 h 838042"/>
                  <a:gd name="connsiteX46" fmla="*/ 193382 w 1037297"/>
                  <a:gd name="connsiteY46" fmla="*/ 308344 h 838042"/>
                  <a:gd name="connsiteX47" fmla="*/ 210527 w 1037297"/>
                  <a:gd name="connsiteY47" fmla="*/ 314059 h 838042"/>
                  <a:gd name="connsiteX48" fmla="*/ 216242 w 1037297"/>
                  <a:gd name="connsiteY48" fmla="*/ 315964 h 838042"/>
                  <a:gd name="connsiteX49" fmla="*/ 231482 w 1037297"/>
                  <a:gd name="connsiteY49" fmla="*/ 319774 h 838042"/>
                  <a:gd name="connsiteX50" fmla="*/ 250532 w 1037297"/>
                  <a:gd name="connsiteY50" fmla="*/ 325489 h 838042"/>
                  <a:gd name="connsiteX51" fmla="*/ 256247 w 1037297"/>
                  <a:gd name="connsiteY51" fmla="*/ 329299 h 838042"/>
                  <a:gd name="connsiteX52" fmla="*/ 269582 w 1037297"/>
                  <a:gd name="connsiteY52" fmla="*/ 344539 h 838042"/>
                  <a:gd name="connsiteX53" fmla="*/ 275297 w 1037297"/>
                  <a:gd name="connsiteY53" fmla="*/ 363589 h 838042"/>
                  <a:gd name="connsiteX54" fmla="*/ 277202 w 1037297"/>
                  <a:gd name="connsiteY54" fmla="*/ 369304 h 838042"/>
                  <a:gd name="connsiteX55" fmla="*/ 279107 w 1037297"/>
                  <a:gd name="connsiteY55" fmla="*/ 375019 h 838042"/>
                  <a:gd name="connsiteX56" fmla="*/ 281012 w 1037297"/>
                  <a:gd name="connsiteY56" fmla="*/ 399784 h 838042"/>
                  <a:gd name="connsiteX57" fmla="*/ 282917 w 1037297"/>
                  <a:gd name="connsiteY57" fmla="*/ 405499 h 838042"/>
                  <a:gd name="connsiteX58" fmla="*/ 281012 w 1037297"/>
                  <a:gd name="connsiteY58" fmla="*/ 424549 h 838042"/>
                  <a:gd name="connsiteX59" fmla="*/ 279107 w 1037297"/>
                  <a:gd name="connsiteY59" fmla="*/ 434074 h 838042"/>
                  <a:gd name="connsiteX60" fmla="*/ 265772 w 1037297"/>
                  <a:gd name="connsiteY60" fmla="*/ 447409 h 838042"/>
                  <a:gd name="connsiteX61" fmla="*/ 254342 w 1037297"/>
                  <a:gd name="connsiteY61" fmla="*/ 455029 h 838042"/>
                  <a:gd name="connsiteX62" fmla="*/ 242912 w 1037297"/>
                  <a:gd name="connsiteY62" fmla="*/ 458839 h 838042"/>
                  <a:gd name="connsiteX63" fmla="*/ 128612 w 1037297"/>
                  <a:gd name="connsiteY63" fmla="*/ 458839 h 838042"/>
                  <a:gd name="connsiteX64" fmla="*/ 122897 w 1037297"/>
                  <a:gd name="connsiteY64" fmla="*/ 460744 h 838042"/>
                  <a:gd name="connsiteX65" fmla="*/ 107657 w 1037297"/>
                  <a:gd name="connsiteY65" fmla="*/ 462649 h 838042"/>
                  <a:gd name="connsiteX66" fmla="*/ 90512 w 1037297"/>
                  <a:gd name="connsiteY66" fmla="*/ 468364 h 838042"/>
                  <a:gd name="connsiteX67" fmla="*/ 84797 w 1037297"/>
                  <a:gd name="connsiteY67" fmla="*/ 470269 h 838042"/>
                  <a:gd name="connsiteX68" fmla="*/ 79082 w 1037297"/>
                  <a:gd name="connsiteY68" fmla="*/ 474079 h 838042"/>
                  <a:gd name="connsiteX69" fmla="*/ 67652 w 1037297"/>
                  <a:gd name="connsiteY69" fmla="*/ 475984 h 838042"/>
                  <a:gd name="connsiteX70" fmla="*/ 29552 w 1037297"/>
                  <a:gd name="connsiteY70" fmla="*/ 477889 h 838042"/>
                  <a:gd name="connsiteX71" fmla="*/ 18122 w 1037297"/>
                  <a:gd name="connsiteY71" fmla="*/ 483604 h 838042"/>
                  <a:gd name="connsiteX72" fmla="*/ 8597 w 1037297"/>
                  <a:gd name="connsiteY72" fmla="*/ 493129 h 838042"/>
                  <a:gd name="connsiteX73" fmla="*/ 6692 w 1037297"/>
                  <a:gd name="connsiteY73" fmla="*/ 498844 h 838042"/>
                  <a:gd name="connsiteX74" fmla="*/ 2882 w 1037297"/>
                  <a:gd name="connsiteY74" fmla="*/ 504559 h 838042"/>
                  <a:gd name="connsiteX75" fmla="*/ 14312 w 1037297"/>
                  <a:gd name="connsiteY75" fmla="*/ 540754 h 838042"/>
                  <a:gd name="connsiteX76" fmla="*/ 147662 w 1037297"/>
                  <a:gd name="connsiteY76" fmla="*/ 540754 h 838042"/>
                  <a:gd name="connsiteX77" fmla="*/ 155282 w 1037297"/>
                  <a:gd name="connsiteY77" fmla="*/ 538849 h 838042"/>
                  <a:gd name="connsiteX78" fmla="*/ 305777 w 1037297"/>
                  <a:gd name="connsiteY78" fmla="*/ 533134 h 838042"/>
                  <a:gd name="connsiteX79" fmla="*/ 321017 w 1037297"/>
                  <a:gd name="connsiteY79" fmla="*/ 540754 h 838042"/>
                  <a:gd name="connsiteX80" fmla="*/ 332447 w 1037297"/>
                  <a:gd name="connsiteY80" fmla="*/ 546469 h 838042"/>
                  <a:gd name="connsiteX81" fmla="*/ 336257 w 1037297"/>
                  <a:gd name="connsiteY81" fmla="*/ 552184 h 838042"/>
                  <a:gd name="connsiteX82" fmla="*/ 341972 w 1037297"/>
                  <a:gd name="connsiteY82" fmla="*/ 554089 h 838042"/>
                  <a:gd name="connsiteX83" fmla="*/ 353402 w 1037297"/>
                  <a:gd name="connsiteY83" fmla="*/ 561709 h 838042"/>
                  <a:gd name="connsiteX84" fmla="*/ 359117 w 1037297"/>
                  <a:gd name="connsiteY84" fmla="*/ 565519 h 838042"/>
                  <a:gd name="connsiteX85" fmla="*/ 362927 w 1037297"/>
                  <a:gd name="connsiteY85" fmla="*/ 571234 h 838042"/>
                  <a:gd name="connsiteX86" fmla="*/ 368642 w 1037297"/>
                  <a:gd name="connsiteY86" fmla="*/ 582664 h 838042"/>
                  <a:gd name="connsiteX87" fmla="*/ 364832 w 1037297"/>
                  <a:gd name="connsiteY87" fmla="*/ 609334 h 838042"/>
                  <a:gd name="connsiteX88" fmla="*/ 361022 w 1037297"/>
                  <a:gd name="connsiteY88" fmla="*/ 615049 h 838042"/>
                  <a:gd name="connsiteX89" fmla="*/ 359117 w 1037297"/>
                  <a:gd name="connsiteY89" fmla="*/ 620764 h 838042"/>
                  <a:gd name="connsiteX90" fmla="*/ 355307 w 1037297"/>
                  <a:gd name="connsiteY90" fmla="*/ 626479 h 838042"/>
                  <a:gd name="connsiteX91" fmla="*/ 353402 w 1037297"/>
                  <a:gd name="connsiteY91" fmla="*/ 632194 h 838042"/>
                  <a:gd name="connsiteX92" fmla="*/ 349592 w 1037297"/>
                  <a:gd name="connsiteY92" fmla="*/ 637909 h 838042"/>
                  <a:gd name="connsiteX93" fmla="*/ 332447 w 1037297"/>
                  <a:gd name="connsiteY93" fmla="*/ 704584 h 838042"/>
                  <a:gd name="connsiteX94" fmla="*/ 330542 w 1037297"/>
                  <a:gd name="connsiteY94" fmla="*/ 756019 h 838042"/>
                  <a:gd name="connsiteX95" fmla="*/ 332447 w 1037297"/>
                  <a:gd name="connsiteY95" fmla="*/ 780784 h 838042"/>
                  <a:gd name="connsiteX96" fmla="*/ 334352 w 1037297"/>
                  <a:gd name="connsiteY96" fmla="*/ 786499 h 838042"/>
                  <a:gd name="connsiteX97" fmla="*/ 338162 w 1037297"/>
                  <a:gd name="connsiteY97" fmla="*/ 790309 h 838042"/>
                  <a:gd name="connsiteX98" fmla="*/ 366737 w 1037297"/>
                  <a:gd name="connsiteY98" fmla="*/ 836029 h 838042"/>
                  <a:gd name="connsiteX99" fmla="*/ 389597 w 1037297"/>
                  <a:gd name="connsiteY99" fmla="*/ 837934 h 838042"/>
                  <a:gd name="connsiteX100" fmla="*/ 397407 w 1037297"/>
                  <a:gd name="connsiteY100" fmla="*/ 833530 h 838042"/>
                  <a:gd name="connsiteX101" fmla="*/ 402932 w 1037297"/>
                  <a:gd name="connsiteY101" fmla="*/ 784594 h 838042"/>
                  <a:gd name="connsiteX102" fmla="*/ 406742 w 1037297"/>
                  <a:gd name="connsiteY102" fmla="*/ 727444 h 838042"/>
                  <a:gd name="connsiteX103" fmla="*/ 423887 w 1037297"/>
                  <a:gd name="connsiteY103" fmla="*/ 672199 h 838042"/>
                  <a:gd name="connsiteX104" fmla="*/ 429602 w 1037297"/>
                  <a:gd name="connsiteY104" fmla="*/ 658864 h 838042"/>
                  <a:gd name="connsiteX105" fmla="*/ 444084 w 1037297"/>
                  <a:gd name="connsiteY105" fmla="*/ 626947 h 838042"/>
                  <a:gd name="connsiteX106" fmla="*/ 464289 w 1037297"/>
                  <a:gd name="connsiteY106" fmla="*/ 600072 h 838042"/>
                  <a:gd name="connsiteX107" fmla="*/ 523510 w 1037297"/>
                  <a:gd name="connsiteY107" fmla="*/ 565123 h 838042"/>
                  <a:gd name="connsiteX108" fmla="*/ 599348 w 1037297"/>
                  <a:gd name="connsiteY108" fmla="*/ 550915 h 838042"/>
                  <a:gd name="connsiteX109" fmla="*/ 707801 w 1037297"/>
                  <a:gd name="connsiteY109" fmla="*/ 612819 h 838042"/>
                  <a:gd name="connsiteX110" fmla="*/ 780122 w 1037297"/>
                  <a:gd name="connsiteY110" fmla="*/ 656959 h 838042"/>
                  <a:gd name="connsiteX111" fmla="*/ 804887 w 1037297"/>
                  <a:gd name="connsiteY111" fmla="*/ 632194 h 838042"/>
                  <a:gd name="connsiteX112" fmla="*/ 801077 w 1037297"/>
                  <a:gd name="connsiteY112" fmla="*/ 601714 h 838042"/>
                  <a:gd name="connsiteX113" fmla="*/ 762796 w 1037297"/>
                  <a:gd name="connsiteY113" fmla="*/ 562523 h 838042"/>
                  <a:gd name="connsiteX114" fmla="*/ 650582 w 1037297"/>
                  <a:gd name="connsiteY114" fmla="*/ 479794 h 838042"/>
                  <a:gd name="connsiteX115" fmla="*/ 646772 w 1037297"/>
                  <a:gd name="connsiteY115" fmla="*/ 462649 h 838042"/>
                  <a:gd name="connsiteX116" fmla="*/ 648677 w 1037297"/>
                  <a:gd name="connsiteY116" fmla="*/ 455029 h 838042"/>
                  <a:gd name="connsiteX117" fmla="*/ 658202 w 1037297"/>
                  <a:gd name="connsiteY117" fmla="*/ 426454 h 838042"/>
                  <a:gd name="connsiteX118" fmla="*/ 663917 w 1037297"/>
                  <a:gd name="connsiteY118" fmla="*/ 424549 h 838042"/>
                  <a:gd name="connsiteX119" fmla="*/ 673442 w 1037297"/>
                  <a:gd name="connsiteY119" fmla="*/ 413119 h 838042"/>
                  <a:gd name="connsiteX120" fmla="*/ 726782 w 1037297"/>
                  <a:gd name="connsiteY120" fmla="*/ 405499 h 838042"/>
                  <a:gd name="connsiteX121" fmla="*/ 844892 w 1037297"/>
                  <a:gd name="connsiteY121" fmla="*/ 407404 h 838042"/>
                  <a:gd name="connsiteX122" fmla="*/ 873467 w 1037297"/>
                  <a:gd name="connsiteY122" fmla="*/ 409309 h 838042"/>
                  <a:gd name="connsiteX123" fmla="*/ 902042 w 1037297"/>
                  <a:gd name="connsiteY123" fmla="*/ 415024 h 838042"/>
                  <a:gd name="connsiteX124" fmla="*/ 924902 w 1037297"/>
                  <a:gd name="connsiteY124" fmla="*/ 418834 h 838042"/>
                  <a:gd name="connsiteX125" fmla="*/ 953477 w 1037297"/>
                  <a:gd name="connsiteY125" fmla="*/ 424549 h 838042"/>
                  <a:gd name="connsiteX126" fmla="*/ 959192 w 1037297"/>
                  <a:gd name="connsiteY126" fmla="*/ 424549 h 838042"/>
                  <a:gd name="connsiteX127" fmla="*/ 1004912 w 1037297"/>
                  <a:gd name="connsiteY127" fmla="*/ 422644 h 838042"/>
                  <a:gd name="connsiteX128" fmla="*/ 1033487 w 1037297"/>
                  <a:gd name="connsiteY128" fmla="*/ 415024 h 838042"/>
                  <a:gd name="connsiteX129" fmla="*/ 1037297 w 1037297"/>
                  <a:gd name="connsiteY129" fmla="*/ 409309 h 838042"/>
                  <a:gd name="connsiteX130" fmla="*/ 1035392 w 1037297"/>
                  <a:gd name="connsiteY130" fmla="*/ 390259 h 838042"/>
                  <a:gd name="connsiteX131" fmla="*/ 1029677 w 1037297"/>
                  <a:gd name="connsiteY131" fmla="*/ 386449 h 838042"/>
                  <a:gd name="connsiteX132" fmla="*/ 1014437 w 1037297"/>
                  <a:gd name="connsiteY132" fmla="*/ 384544 h 838042"/>
                  <a:gd name="connsiteX133" fmla="*/ 1008722 w 1037297"/>
                  <a:gd name="connsiteY133" fmla="*/ 382639 h 838042"/>
                  <a:gd name="connsiteX134" fmla="*/ 1001102 w 1037297"/>
                  <a:gd name="connsiteY134" fmla="*/ 380734 h 838042"/>
                  <a:gd name="connsiteX135" fmla="*/ 989672 w 1037297"/>
                  <a:gd name="connsiteY135" fmla="*/ 373114 h 838042"/>
                  <a:gd name="connsiteX136" fmla="*/ 978242 w 1037297"/>
                  <a:gd name="connsiteY136" fmla="*/ 369304 h 838042"/>
                  <a:gd name="connsiteX137" fmla="*/ 972527 w 1037297"/>
                  <a:gd name="connsiteY137" fmla="*/ 367399 h 838042"/>
                  <a:gd name="connsiteX138" fmla="*/ 964907 w 1037297"/>
                  <a:gd name="connsiteY138" fmla="*/ 365494 h 838042"/>
                  <a:gd name="connsiteX139" fmla="*/ 959192 w 1037297"/>
                  <a:gd name="connsiteY139" fmla="*/ 363589 h 838042"/>
                  <a:gd name="connsiteX140" fmla="*/ 938237 w 1037297"/>
                  <a:gd name="connsiteY140" fmla="*/ 357874 h 838042"/>
                  <a:gd name="connsiteX141" fmla="*/ 932522 w 1037297"/>
                  <a:gd name="connsiteY141" fmla="*/ 355969 h 838042"/>
                  <a:gd name="connsiteX142" fmla="*/ 827747 w 1037297"/>
                  <a:gd name="connsiteY142" fmla="*/ 357874 h 838042"/>
                  <a:gd name="connsiteX143" fmla="*/ 822032 w 1037297"/>
                  <a:gd name="connsiteY143" fmla="*/ 359779 h 838042"/>
                  <a:gd name="connsiteX144" fmla="*/ 732497 w 1037297"/>
                  <a:gd name="connsiteY144" fmla="*/ 361684 h 838042"/>
                  <a:gd name="connsiteX145" fmla="*/ 719162 w 1037297"/>
                  <a:gd name="connsiteY145" fmla="*/ 365494 h 838042"/>
                  <a:gd name="connsiteX146" fmla="*/ 698207 w 1037297"/>
                  <a:gd name="connsiteY146" fmla="*/ 367399 h 838042"/>
                  <a:gd name="connsiteX147" fmla="*/ 671537 w 1037297"/>
                  <a:gd name="connsiteY147" fmla="*/ 369304 h 838042"/>
                  <a:gd name="connsiteX148" fmla="*/ 671537 w 1037297"/>
                  <a:gd name="connsiteY148" fmla="*/ 369304 h 838042"/>
                  <a:gd name="connsiteX149" fmla="*/ 648677 w 1037297"/>
                  <a:gd name="connsiteY149" fmla="*/ 373114 h 838042"/>
                  <a:gd name="connsiteX150" fmla="*/ 644867 w 1037297"/>
                  <a:gd name="connsiteY150" fmla="*/ 361684 h 838042"/>
                  <a:gd name="connsiteX151" fmla="*/ 642962 w 1037297"/>
                  <a:gd name="connsiteY151" fmla="*/ 355969 h 838042"/>
                  <a:gd name="connsiteX152" fmla="*/ 644867 w 1037297"/>
                  <a:gd name="connsiteY152" fmla="*/ 338824 h 838042"/>
                  <a:gd name="connsiteX153" fmla="*/ 646772 w 1037297"/>
                  <a:gd name="connsiteY153" fmla="*/ 333109 h 838042"/>
                  <a:gd name="connsiteX154" fmla="*/ 663917 w 1037297"/>
                  <a:gd name="connsiteY154" fmla="*/ 323584 h 838042"/>
                  <a:gd name="connsiteX155" fmla="*/ 675347 w 1037297"/>
                  <a:gd name="connsiteY155" fmla="*/ 315964 h 838042"/>
                  <a:gd name="connsiteX156" fmla="*/ 677252 w 1037297"/>
                  <a:gd name="connsiteY156" fmla="*/ 310249 h 838042"/>
                  <a:gd name="connsiteX157" fmla="*/ 682967 w 1037297"/>
                  <a:gd name="connsiteY157" fmla="*/ 308344 h 838042"/>
                  <a:gd name="connsiteX158" fmla="*/ 688682 w 1037297"/>
                  <a:gd name="connsiteY158" fmla="*/ 304534 h 838042"/>
                  <a:gd name="connsiteX159" fmla="*/ 698207 w 1037297"/>
                  <a:gd name="connsiteY159" fmla="*/ 295009 h 838042"/>
                  <a:gd name="connsiteX160" fmla="*/ 707732 w 1037297"/>
                  <a:gd name="connsiteY160" fmla="*/ 283579 h 838042"/>
                  <a:gd name="connsiteX161" fmla="*/ 719162 w 1037297"/>
                  <a:gd name="connsiteY161" fmla="*/ 275959 h 838042"/>
                  <a:gd name="connsiteX162" fmla="*/ 734402 w 1037297"/>
                  <a:gd name="connsiteY162" fmla="*/ 262624 h 838042"/>
                  <a:gd name="connsiteX163" fmla="*/ 743927 w 1037297"/>
                  <a:gd name="connsiteY163" fmla="*/ 251194 h 838042"/>
                  <a:gd name="connsiteX164" fmla="*/ 755357 w 1037297"/>
                  <a:gd name="connsiteY164" fmla="*/ 241669 h 838042"/>
                  <a:gd name="connsiteX165" fmla="*/ 761072 w 1037297"/>
                  <a:gd name="connsiteY165" fmla="*/ 230239 h 838042"/>
                  <a:gd name="connsiteX166" fmla="*/ 762977 w 1037297"/>
                  <a:gd name="connsiteY166" fmla="*/ 224524 h 838042"/>
                  <a:gd name="connsiteX167" fmla="*/ 768692 w 1037297"/>
                  <a:gd name="connsiteY167" fmla="*/ 213094 h 838042"/>
                  <a:gd name="connsiteX168" fmla="*/ 766787 w 1037297"/>
                  <a:gd name="connsiteY168" fmla="*/ 197854 h 838042"/>
                  <a:gd name="connsiteX169" fmla="*/ 761072 w 1037297"/>
                  <a:gd name="connsiteY169" fmla="*/ 195949 h 838042"/>
                  <a:gd name="connsiteX170" fmla="*/ 740117 w 1037297"/>
                  <a:gd name="connsiteY170" fmla="*/ 197854 h 838042"/>
                  <a:gd name="connsiteX171" fmla="*/ 734402 w 1037297"/>
                  <a:gd name="connsiteY171" fmla="*/ 201664 h 838042"/>
                  <a:gd name="connsiteX172" fmla="*/ 722972 w 1037297"/>
                  <a:gd name="connsiteY172" fmla="*/ 205474 h 838042"/>
                  <a:gd name="connsiteX173" fmla="*/ 719162 w 1037297"/>
                  <a:gd name="connsiteY173" fmla="*/ 211189 h 838042"/>
                  <a:gd name="connsiteX174" fmla="*/ 713447 w 1037297"/>
                  <a:gd name="connsiteY174" fmla="*/ 213094 h 838042"/>
                  <a:gd name="connsiteX175" fmla="*/ 707732 w 1037297"/>
                  <a:gd name="connsiteY175" fmla="*/ 216904 h 838042"/>
                  <a:gd name="connsiteX176" fmla="*/ 702017 w 1037297"/>
                  <a:gd name="connsiteY176" fmla="*/ 222619 h 838042"/>
                  <a:gd name="connsiteX177" fmla="*/ 694397 w 1037297"/>
                  <a:gd name="connsiteY177" fmla="*/ 226429 h 838042"/>
                  <a:gd name="connsiteX178" fmla="*/ 652487 w 1037297"/>
                  <a:gd name="connsiteY178" fmla="*/ 255004 h 838042"/>
                  <a:gd name="connsiteX179" fmla="*/ 639152 w 1037297"/>
                  <a:gd name="connsiteY179" fmla="*/ 266434 h 838042"/>
                  <a:gd name="connsiteX180" fmla="*/ 629627 w 1037297"/>
                  <a:gd name="connsiteY180" fmla="*/ 283579 h 838042"/>
                  <a:gd name="connsiteX181" fmla="*/ 604862 w 1037297"/>
                  <a:gd name="connsiteY181" fmla="*/ 289294 h 838042"/>
                  <a:gd name="connsiteX182" fmla="*/ 591527 w 1037297"/>
                  <a:gd name="connsiteY182" fmla="*/ 293104 h 838042"/>
                  <a:gd name="connsiteX183" fmla="*/ 576287 w 1037297"/>
                  <a:gd name="connsiteY183" fmla="*/ 291199 h 838042"/>
                  <a:gd name="connsiteX184" fmla="*/ 564857 w 1037297"/>
                  <a:gd name="connsiteY184" fmla="*/ 287389 h 838042"/>
                  <a:gd name="connsiteX185" fmla="*/ 553427 w 1037297"/>
                  <a:gd name="connsiteY185" fmla="*/ 283579 h 838042"/>
                  <a:gd name="connsiteX186" fmla="*/ 541997 w 1037297"/>
                  <a:gd name="connsiteY186" fmla="*/ 279769 h 838042"/>
                  <a:gd name="connsiteX187" fmla="*/ 536282 w 1037297"/>
                  <a:gd name="connsiteY187" fmla="*/ 277864 h 838042"/>
                  <a:gd name="connsiteX188" fmla="*/ 530567 w 1037297"/>
                  <a:gd name="connsiteY188" fmla="*/ 274054 h 838042"/>
                  <a:gd name="connsiteX189" fmla="*/ 519137 w 1037297"/>
                  <a:gd name="connsiteY189" fmla="*/ 268339 h 838042"/>
                  <a:gd name="connsiteX190" fmla="*/ 511517 w 1037297"/>
                  <a:gd name="connsiteY190" fmla="*/ 256909 h 838042"/>
                  <a:gd name="connsiteX191" fmla="*/ 507707 w 1037297"/>
                  <a:gd name="connsiteY191" fmla="*/ 235954 h 838042"/>
                  <a:gd name="connsiteX192" fmla="*/ 509612 w 1037297"/>
                  <a:gd name="connsiteY192" fmla="*/ 171184 h 838042"/>
                  <a:gd name="connsiteX193" fmla="*/ 508314 w 1037297"/>
                  <a:gd name="connsiteY193" fmla="*/ 73485 h 838042"/>
                  <a:gd name="connsiteX194" fmla="*/ 454116 w 1037297"/>
                  <a:gd name="connsiteY194" fmla="*/ 11248 h 838042"/>
                  <a:gd name="connsiteX195" fmla="*/ 435401 w 1037297"/>
                  <a:gd name="connsiteY195" fmla="*/ 68523 h 838042"/>
                  <a:gd name="connsiteX196" fmla="*/ 427697 w 1037297"/>
                  <a:gd name="connsiteY196" fmla="*/ 137103 h 838042"/>
                  <a:gd name="connsiteX197" fmla="*/ 420077 w 1037297"/>
                  <a:gd name="connsiteY197" fmla="*/ 169279 h 838042"/>
                  <a:gd name="connsiteX198" fmla="*/ 416267 w 1037297"/>
                  <a:gd name="connsiteY198" fmla="*/ 186424 h 838042"/>
                  <a:gd name="connsiteX199" fmla="*/ 420077 w 1037297"/>
                  <a:gd name="connsiteY199" fmla="*/ 207379 h 838042"/>
                  <a:gd name="connsiteX200" fmla="*/ 423887 w 1037297"/>
                  <a:gd name="connsiteY200" fmla="*/ 213094 h 838042"/>
                  <a:gd name="connsiteX201" fmla="*/ 427697 w 1037297"/>
                  <a:gd name="connsiteY201" fmla="*/ 224524 h 838042"/>
                  <a:gd name="connsiteX202" fmla="*/ 425792 w 1037297"/>
                  <a:gd name="connsiteY202" fmla="*/ 251194 h 838042"/>
                  <a:gd name="connsiteX203" fmla="*/ 420077 w 1037297"/>
                  <a:gd name="connsiteY203" fmla="*/ 253099 h 838042"/>
                  <a:gd name="connsiteX204" fmla="*/ 414362 w 1037297"/>
                  <a:gd name="connsiteY204" fmla="*/ 256909 h 838042"/>
                  <a:gd name="connsiteX205" fmla="*/ 423887 w 1037297"/>
                  <a:gd name="connsiteY205" fmla="*/ 253099 h 838042"/>
                  <a:gd name="connsiteX0" fmla="*/ 423887 w 1037297"/>
                  <a:gd name="connsiteY0" fmla="*/ 253099 h 838042"/>
                  <a:gd name="connsiteX1" fmla="*/ 423887 w 1037297"/>
                  <a:gd name="connsiteY1" fmla="*/ 253099 h 838042"/>
                  <a:gd name="connsiteX2" fmla="*/ 397217 w 1037297"/>
                  <a:gd name="connsiteY2" fmla="*/ 262624 h 838042"/>
                  <a:gd name="connsiteX3" fmla="*/ 389597 w 1037297"/>
                  <a:gd name="connsiteY3" fmla="*/ 264529 h 838042"/>
                  <a:gd name="connsiteX4" fmla="*/ 359117 w 1037297"/>
                  <a:gd name="connsiteY4" fmla="*/ 266434 h 838042"/>
                  <a:gd name="connsiteX5" fmla="*/ 353402 w 1037297"/>
                  <a:gd name="connsiteY5" fmla="*/ 270244 h 838042"/>
                  <a:gd name="connsiteX6" fmla="*/ 341972 w 1037297"/>
                  <a:gd name="connsiteY6" fmla="*/ 279769 h 838042"/>
                  <a:gd name="connsiteX7" fmla="*/ 330542 w 1037297"/>
                  <a:gd name="connsiteY7" fmla="*/ 283579 h 838042"/>
                  <a:gd name="connsiteX8" fmla="*/ 315302 w 1037297"/>
                  <a:gd name="connsiteY8" fmla="*/ 289294 h 838042"/>
                  <a:gd name="connsiteX9" fmla="*/ 267677 w 1037297"/>
                  <a:gd name="connsiteY9" fmla="*/ 285484 h 838042"/>
                  <a:gd name="connsiteX10" fmla="*/ 256247 w 1037297"/>
                  <a:gd name="connsiteY10" fmla="*/ 281674 h 838042"/>
                  <a:gd name="connsiteX11" fmla="*/ 244817 w 1037297"/>
                  <a:gd name="connsiteY11" fmla="*/ 277864 h 838042"/>
                  <a:gd name="connsiteX12" fmla="*/ 239102 w 1037297"/>
                  <a:gd name="connsiteY12" fmla="*/ 275959 h 838042"/>
                  <a:gd name="connsiteX13" fmla="*/ 233387 w 1037297"/>
                  <a:gd name="connsiteY13" fmla="*/ 274054 h 838042"/>
                  <a:gd name="connsiteX14" fmla="*/ 221957 w 1037297"/>
                  <a:gd name="connsiteY14" fmla="*/ 272149 h 838042"/>
                  <a:gd name="connsiteX15" fmla="*/ 216242 w 1037297"/>
                  <a:gd name="connsiteY15" fmla="*/ 270244 h 838042"/>
                  <a:gd name="connsiteX16" fmla="*/ 208622 w 1037297"/>
                  <a:gd name="connsiteY16" fmla="*/ 268339 h 838042"/>
                  <a:gd name="connsiteX17" fmla="*/ 197192 w 1037297"/>
                  <a:gd name="connsiteY17" fmla="*/ 264529 h 838042"/>
                  <a:gd name="connsiteX18" fmla="*/ 191477 w 1037297"/>
                  <a:gd name="connsiteY18" fmla="*/ 262624 h 838042"/>
                  <a:gd name="connsiteX19" fmla="*/ 183857 w 1037297"/>
                  <a:gd name="connsiteY19" fmla="*/ 260719 h 838042"/>
                  <a:gd name="connsiteX20" fmla="*/ 172427 w 1037297"/>
                  <a:gd name="connsiteY20" fmla="*/ 255004 h 838042"/>
                  <a:gd name="connsiteX21" fmla="*/ 166712 w 1037297"/>
                  <a:gd name="connsiteY21" fmla="*/ 251194 h 838042"/>
                  <a:gd name="connsiteX22" fmla="*/ 159092 w 1037297"/>
                  <a:gd name="connsiteY22" fmla="*/ 239764 h 838042"/>
                  <a:gd name="connsiteX23" fmla="*/ 147662 w 1037297"/>
                  <a:gd name="connsiteY23" fmla="*/ 235954 h 838042"/>
                  <a:gd name="connsiteX24" fmla="*/ 141947 w 1037297"/>
                  <a:gd name="connsiteY24" fmla="*/ 232144 h 838042"/>
                  <a:gd name="connsiteX25" fmla="*/ 136232 w 1037297"/>
                  <a:gd name="connsiteY25" fmla="*/ 230239 h 838042"/>
                  <a:gd name="connsiteX26" fmla="*/ 119087 w 1037297"/>
                  <a:gd name="connsiteY26" fmla="*/ 226429 h 838042"/>
                  <a:gd name="connsiteX27" fmla="*/ 113372 w 1037297"/>
                  <a:gd name="connsiteY27" fmla="*/ 220714 h 838042"/>
                  <a:gd name="connsiteX28" fmla="*/ 103847 w 1037297"/>
                  <a:gd name="connsiteY28" fmla="*/ 203569 h 838042"/>
                  <a:gd name="connsiteX29" fmla="*/ 86702 w 1037297"/>
                  <a:gd name="connsiteY29" fmla="*/ 195949 h 838042"/>
                  <a:gd name="connsiteX30" fmla="*/ 80987 w 1037297"/>
                  <a:gd name="connsiteY30" fmla="*/ 194044 h 838042"/>
                  <a:gd name="connsiteX31" fmla="*/ 61937 w 1037297"/>
                  <a:gd name="connsiteY31" fmla="*/ 197854 h 838042"/>
                  <a:gd name="connsiteX32" fmla="*/ 56222 w 1037297"/>
                  <a:gd name="connsiteY32" fmla="*/ 201664 h 838042"/>
                  <a:gd name="connsiteX33" fmla="*/ 52412 w 1037297"/>
                  <a:gd name="connsiteY33" fmla="*/ 207379 h 838042"/>
                  <a:gd name="connsiteX34" fmla="*/ 48602 w 1037297"/>
                  <a:gd name="connsiteY34" fmla="*/ 218809 h 838042"/>
                  <a:gd name="connsiteX35" fmla="*/ 52412 w 1037297"/>
                  <a:gd name="connsiteY35" fmla="*/ 256909 h 838042"/>
                  <a:gd name="connsiteX36" fmla="*/ 56222 w 1037297"/>
                  <a:gd name="connsiteY36" fmla="*/ 262624 h 838042"/>
                  <a:gd name="connsiteX37" fmla="*/ 61937 w 1037297"/>
                  <a:gd name="connsiteY37" fmla="*/ 266434 h 838042"/>
                  <a:gd name="connsiteX38" fmla="*/ 65747 w 1037297"/>
                  <a:gd name="connsiteY38" fmla="*/ 272149 h 838042"/>
                  <a:gd name="connsiteX39" fmla="*/ 82892 w 1037297"/>
                  <a:gd name="connsiteY39" fmla="*/ 281674 h 838042"/>
                  <a:gd name="connsiteX40" fmla="*/ 105752 w 1037297"/>
                  <a:gd name="connsiteY40" fmla="*/ 283579 h 838042"/>
                  <a:gd name="connsiteX41" fmla="*/ 126707 w 1037297"/>
                  <a:gd name="connsiteY41" fmla="*/ 289294 h 838042"/>
                  <a:gd name="connsiteX42" fmla="*/ 132422 w 1037297"/>
                  <a:gd name="connsiteY42" fmla="*/ 291199 h 838042"/>
                  <a:gd name="connsiteX43" fmla="*/ 138137 w 1037297"/>
                  <a:gd name="connsiteY43" fmla="*/ 296914 h 838042"/>
                  <a:gd name="connsiteX44" fmla="*/ 145757 w 1037297"/>
                  <a:gd name="connsiteY44" fmla="*/ 298819 h 838042"/>
                  <a:gd name="connsiteX45" fmla="*/ 168617 w 1037297"/>
                  <a:gd name="connsiteY45" fmla="*/ 302629 h 838042"/>
                  <a:gd name="connsiteX46" fmla="*/ 193382 w 1037297"/>
                  <a:gd name="connsiteY46" fmla="*/ 308344 h 838042"/>
                  <a:gd name="connsiteX47" fmla="*/ 210527 w 1037297"/>
                  <a:gd name="connsiteY47" fmla="*/ 314059 h 838042"/>
                  <a:gd name="connsiteX48" fmla="*/ 216242 w 1037297"/>
                  <a:gd name="connsiteY48" fmla="*/ 315964 h 838042"/>
                  <a:gd name="connsiteX49" fmla="*/ 231482 w 1037297"/>
                  <a:gd name="connsiteY49" fmla="*/ 319774 h 838042"/>
                  <a:gd name="connsiteX50" fmla="*/ 250532 w 1037297"/>
                  <a:gd name="connsiteY50" fmla="*/ 325489 h 838042"/>
                  <a:gd name="connsiteX51" fmla="*/ 256247 w 1037297"/>
                  <a:gd name="connsiteY51" fmla="*/ 329299 h 838042"/>
                  <a:gd name="connsiteX52" fmla="*/ 269582 w 1037297"/>
                  <a:gd name="connsiteY52" fmla="*/ 344539 h 838042"/>
                  <a:gd name="connsiteX53" fmla="*/ 275297 w 1037297"/>
                  <a:gd name="connsiteY53" fmla="*/ 363589 h 838042"/>
                  <a:gd name="connsiteX54" fmla="*/ 277202 w 1037297"/>
                  <a:gd name="connsiteY54" fmla="*/ 369304 h 838042"/>
                  <a:gd name="connsiteX55" fmla="*/ 279107 w 1037297"/>
                  <a:gd name="connsiteY55" fmla="*/ 375019 h 838042"/>
                  <a:gd name="connsiteX56" fmla="*/ 281012 w 1037297"/>
                  <a:gd name="connsiteY56" fmla="*/ 399784 h 838042"/>
                  <a:gd name="connsiteX57" fmla="*/ 282917 w 1037297"/>
                  <a:gd name="connsiteY57" fmla="*/ 405499 h 838042"/>
                  <a:gd name="connsiteX58" fmla="*/ 281012 w 1037297"/>
                  <a:gd name="connsiteY58" fmla="*/ 424549 h 838042"/>
                  <a:gd name="connsiteX59" fmla="*/ 279107 w 1037297"/>
                  <a:gd name="connsiteY59" fmla="*/ 434074 h 838042"/>
                  <a:gd name="connsiteX60" fmla="*/ 265772 w 1037297"/>
                  <a:gd name="connsiteY60" fmla="*/ 447409 h 838042"/>
                  <a:gd name="connsiteX61" fmla="*/ 254342 w 1037297"/>
                  <a:gd name="connsiteY61" fmla="*/ 455029 h 838042"/>
                  <a:gd name="connsiteX62" fmla="*/ 242912 w 1037297"/>
                  <a:gd name="connsiteY62" fmla="*/ 458839 h 838042"/>
                  <a:gd name="connsiteX63" fmla="*/ 128612 w 1037297"/>
                  <a:gd name="connsiteY63" fmla="*/ 458839 h 838042"/>
                  <a:gd name="connsiteX64" fmla="*/ 122897 w 1037297"/>
                  <a:gd name="connsiteY64" fmla="*/ 460744 h 838042"/>
                  <a:gd name="connsiteX65" fmla="*/ 107657 w 1037297"/>
                  <a:gd name="connsiteY65" fmla="*/ 462649 h 838042"/>
                  <a:gd name="connsiteX66" fmla="*/ 90512 w 1037297"/>
                  <a:gd name="connsiteY66" fmla="*/ 468364 h 838042"/>
                  <a:gd name="connsiteX67" fmla="*/ 84797 w 1037297"/>
                  <a:gd name="connsiteY67" fmla="*/ 470269 h 838042"/>
                  <a:gd name="connsiteX68" fmla="*/ 79082 w 1037297"/>
                  <a:gd name="connsiteY68" fmla="*/ 474079 h 838042"/>
                  <a:gd name="connsiteX69" fmla="*/ 67652 w 1037297"/>
                  <a:gd name="connsiteY69" fmla="*/ 475984 h 838042"/>
                  <a:gd name="connsiteX70" fmla="*/ 29552 w 1037297"/>
                  <a:gd name="connsiteY70" fmla="*/ 477889 h 838042"/>
                  <a:gd name="connsiteX71" fmla="*/ 18122 w 1037297"/>
                  <a:gd name="connsiteY71" fmla="*/ 483604 h 838042"/>
                  <a:gd name="connsiteX72" fmla="*/ 8597 w 1037297"/>
                  <a:gd name="connsiteY72" fmla="*/ 493129 h 838042"/>
                  <a:gd name="connsiteX73" fmla="*/ 6692 w 1037297"/>
                  <a:gd name="connsiteY73" fmla="*/ 498844 h 838042"/>
                  <a:gd name="connsiteX74" fmla="*/ 2882 w 1037297"/>
                  <a:gd name="connsiteY74" fmla="*/ 504559 h 838042"/>
                  <a:gd name="connsiteX75" fmla="*/ 14312 w 1037297"/>
                  <a:gd name="connsiteY75" fmla="*/ 540754 h 838042"/>
                  <a:gd name="connsiteX76" fmla="*/ 147662 w 1037297"/>
                  <a:gd name="connsiteY76" fmla="*/ 540754 h 838042"/>
                  <a:gd name="connsiteX77" fmla="*/ 155282 w 1037297"/>
                  <a:gd name="connsiteY77" fmla="*/ 538849 h 838042"/>
                  <a:gd name="connsiteX78" fmla="*/ 305777 w 1037297"/>
                  <a:gd name="connsiteY78" fmla="*/ 533134 h 838042"/>
                  <a:gd name="connsiteX79" fmla="*/ 321017 w 1037297"/>
                  <a:gd name="connsiteY79" fmla="*/ 540754 h 838042"/>
                  <a:gd name="connsiteX80" fmla="*/ 332447 w 1037297"/>
                  <a:gd name="connsiteY80" fmla="*/ 546469 h 838042"/>
                  <a:gd name="connsiteX81" fmla="*/ 336257 w 1037297"/>
                  <a:gd name="connsiteY81" fmla="*/ 552184 h 838042"/>
                  <a:gd name="connsiteX82" fmla="*/ 341972 w 1037297"/>
                  <a:gd name="connsiteY82" fmla="*/ 554089 h 838042"/>
                  <a:gd name="connsiteX83" fmla="*/ 353402 w 1037297"/>
                  <a:gd name="connsiteY83" fmla="*/ 561709 h 838042"/>
                  <a:gd name="connsiteX84" fmla="*/ 359117 w 1037297"/>
                  <a:gd name="connsiteY84" fmla="*/ 565519 h 838042"/>
                  <a:gd name="connsiteX85" fmla="*/ 362927 w 1037297"/>
                  <a:gd name="connsiteY85" fmla="*/ 571234 h 838042"/>
                  <a:gd name="connsiteX86" fmla="*/ 368642 w 1037297"/>
                  <a:gd name="connsiteY86" fmla="*/ 582664 h 838042"/>
                  <a:gd name="connsiteX87" fmla="*/ 364832 w 1037297"/>
                  <a:gd name="connsiteY87" fmla="*/ 609334 h 838042"/>
                  <a:gd name="connsiteX88" fmla="*/ 361022 w 1037297"/>
                  <a:gd name="connsiteY88" fmla="*/ 615049 h 838042"/>
                  <a:gd name="connsiteX89" fmla="*/ 359117 w 1037297"/>
                  <a:gd name="connsiteY89" fmla="*/ 620764 h 838042"/>
                  <a:gd name="connsiteX90" fmla="*/ 355307 w 1037297"/>
                  <a:gd name="connsiteY90" fmla="*/ 626479 h 838042"/>
                  <a:gd name="connsiteX91" fmla="*/ 353402 w 1037297"/>
                  <a:gd name="connsiteY91" fmla="*/ 632194 h 838042"/>
                  <a:gd name="connsiteX92" fmla="*/ 349592 w 1037297"/>
                  <a:gd name="connsiteY92" fmla="*/ 637909 h 838042"/>
                  <a:gd name="connsiteX93" fmla="*/ 332447 w 1037297"/>
                  <a:gd name="connsiteY93" fmla="*/ 704584 h 838042"/>
                  <a:gd name="connsiteX94" fmla="*/ 330542 w 1037297"/>
                  <a:gd name="connsiteY94" fmla="*/ 756019 h 838042"/>
                  <a:gd name="connsiteX95" fmla="*/ 332447 w 1037297"/>
                  <a:gd name="connsiteY95" fmla="*/ 780784 h 838042"/>
                  <a:gd name="connsiteX96" fmla="*/ 334352 w 1037297"/>
                  <a:gd name="connsiteY96" fmla="*/ 786499 h 838042"/>
                  <a:gd name="connsiteX97" fmla="*/ 338162 w 1037297"/>
                  <a:gd name="connsiteY97" fmla="*/ 790309 h 838042"/>
                  <a:gd name="connsiteX98" fmla="*/ 366737 w 1037297"/>
                  <a:gd name="connsiteY98" fmla="*/ 836029 h 838042"/>
                  <a:gd name="connsiteX99" fmla="*/ 389597 w 1037297"/>
                  <a:gd name="connsiteY99" fmla="*/ 837934 h 838042"/>
                  <a:gd name="connsiteX100" fmla="*/ 397407 w 1037297"/>
                  <a:gd name="connsiteY100" fmla="*/ 833530 h 838042"/>
                  <a:gd name="connsiteX101" fmla="*/ 402932 w 1037297"/>
                  <a:gd name="connsiteY101" fmla="*/ 784594 h 838042"/>
                  <a:gd name="connsiteX102" fmla="*/ 406742 w 1037297"/>
                  <a:gd name="connsiteY102" fmla="*/ 727444 h 838042"/>
                  <a:gd name="connsiteX103" fmla="*/ 423887 w 1037297"/>
                  <a:gd name="connsiteY103" fmla="*/ 672199 h 838042"/>
                  <a:gd name="connsiteX104" fmla="*/ 429602 w 1037297"/>
                  <a:gd name="connsiteY104" fmla="*/ 658864 h 838042"/>
                  <a:gd name="connsiteX105" fmla="*/ 444084 w 1037297"/>
                  <a:gd name="connsiteY105" fmla="*/ 626947 h 838042"/>
                  <a:gd name="connsiteX106" fmla="*/ 464289 w 1037297"/>
                  <a:gd name="connsiteY106" fmla="*/ 600072 h 838042"/>
                  <a:gd name="connsiteX107" fmla="*/ 523510 w 1037297"/>
                  <a:gd name="connsiteY107" fmla="*/ 565123 h 838042"/>
                  <a:gd name="connsiteX108" fmla="*/ 599348 w 1037297"/>
                  <a:gd name="connsiteY108" fmla="*/ 550915 h 838042"/>
                  <a:gd name="connsiteX109" fmla="*/ 707801 w 1037297"/>
                  <a:gd name="connsiteY109" fmla="*/ 612819 h 838042"/>
                  <a:gd name="connsiteX110" fmla="*/ 780122 w 1037297"/>
                  <a:gd name="connsiteY110" fmla="*/ 656959 h 838042"/>
                  <a:gd name="connsiteX111" fmla="*/ 804887 w 1037297"/>
                  <a:gd name="connsiteY111" fmla="*/ 632194 h 838042"/>
                  <a:gd name="connsiteX112" fmla="*/ 801077 w 1037297"/>
                  <a:gd name="connsiteY112" fmla="*/ 601714 h 838042"/>
                  <a:gd name="connsiteX113" fmla="*/ 762796 w 1037297"/>
                  <a:gd name="connsiteY113" fmla="*/ 562523 h 838042"/>
                  <a:gd name="connsiteX114" fmla="*/ 650582 w 1037297"/>
                  <a:gd name="connsiteY114" fmla="*/ 479794 h 838042"/>
                  <a:gd name="connsiteX115" fmla="*/ 646772 w 1037297"/>
                  <a:gd name="connsiteY115" fmla="*/ 462649 h 838042"/>
                  <a:gd name="connsiteX116" fmla="*/ 648677 w 1037297"/>
                  <a:gd name="connsiteY116" fmla="*/ 455029 h 838042"/>
                  <a:gd name="connsiteX117" fmla="*/ 658202 w 1037297"/>
                  <a:gd name="connsiteY117" fmla="*/ 426454 h 838042"/>
                  <a:gd name="connsiteX118" fmla="*/ 663917 w 1037297"/>
                  <a:gd name="connsiteY118" fmla="*/ 424549 h 838042"/>
                  <a:gd name="connsiteX119" fmla="*/ 726782 w 1037297"/>
                  <a:gd name="connsiteY119" fmla="*/ 405499 h 838042"/>
                  <a:gd name="connsiteX120" fmla="*/ 844892 w 1037297"/>
                  <a:gd name="connsiteY120" fmla="*/ 407404 h 838042"/>
                  <a:gd name="connsiteX121" fmla="*/ 873467 w 1037297"/>
                  <a:gd name="connsiteY121" fmla="*/ 409309 h 838042"/>
                  <a:gd name="connsiteX122" fmla="*/ 902042 w 1037297"/>
                  <a:gd name="connsiteY122" fmla="*/ 415024 h 838042"/>
                  <a:gd name="connsiteX123" fmla="*/ 924902 w 1037297"/>
                  <a:gd name="connsiteY123" fmla="*/ 418834 h 838042"/>
                  <a:gd name="connsiteX124" fmla="*/ 953477 w 1037297"/>
                  <a:gd name="connsiteY124" fmla="*/ 424549 h 838042"/>
                  <a:gd name="connsiteX125" fmla="*/ 959192 w 1037297"/>
                  <a:gd name="connsiteY125" fmla="*/ 424549 h 838042"/>
                  <a:gd name="connsiteX126" fmla="*/ 1004912 w 1037297"/>
                  <a:gd name="connsiteY126" fmla="*/ 422644 h 838042"/>
                  <a:gd name="connsiteX127" fmla="*/ 1033487 w 1037297"/>
                  <a:gd name="connsiteY127" fmla="*/ 415024 h 838042"/>
                  <a:gd name="connsiteX128" fmla="*/ 1037297 w 1037297"/>
                  <a:gd name="connsiteY128" fmla="*/ 409309 h 838042"/>
                  <a:gd name="connsiteX129" fmla="*/ 1035392 w 1037297"/>
                  <a:gd name="connsiteY129" fmla="*/ 390259 h 838042"/>
                  <a:gd name="connsiteX130" fmla="*/ 1029677 w 1037297"/>
                  <a:gd name="connsiteY130" fmla="*/ 386449 h 838042"/>
                  <a:gd name="connsiteX131" fmla="*/ 1014437 w 1037297"/>
                  <a:gd name="connsiteY131" fmla="*/ 384544 h 838042"/>
                  <a:gd name="connsiteX132" fmla="*/ 1008722 w 1037297"/>
                  <a:gd name="connsiteY132" fmla="*/ 382639 h 838042"/>
                  <a:gd name="connsiteX133" fmla="*/ 1001102 w 1037297"/>
                  <a:gd name="connsiteY133" fmla="*/ 380734 h 838042"/>
                  <a:gd name="connsiteX134" fmla="*/ 989672 w 1037297"/>
                  <a:gd name="connsiteY134" fmla="*/ 373114 h 838042"/>
                  <a:gd name="connsiteX135" fmla="*/ 978242 w 1037297"/>
                  <a:gd name="connsiteY135" fmla="*/ 369304 h 838042"/>
                  <a:gd name="connsiteX136" fmla="*/ 972527 w 1037297"/>
                  <a:gd name="connsiteY136" fmla="*/ 367399 h 838042"/>
                  <a:gd name="connsiteX137" fmla="*/ 964907 w 1037297"/>
                  <a:gd name="connsiteY137" fmla="*/ 365494 h 838042"/>
                  <a:gd name="connsiteX138" fmla="*/ 959192 w 1037297"/>
                  <a:gd name="connsiteY138" fmla="*/ 363589 h 838042"/>
                  <a:gd name="connsiteX139" fmla="*/ 938237 w 1037297"/>
                  <a:gd name="connsiteY139" fmla="*/ 357874 h 838042"/>
                  <a:gd name="connsiteX140" fmla="*/ 932522 w 1037297"/>
                  <a:gd name="connsiteY140" fmla="*/ 355969 h 838042"/>
                  <a:gd name="connsiteX141" fmla="*/ 827747 w 1037297"/>
                  <a:gd name="connsiteY141" fmla="*/ 357874 h 838042"/>
                  <a:gd name="connsiteX142" fmla="*/ 822032 w 1037297"/>
                  <a:gd name="connsiteY142" fmla="*/ 359779 h 838042"/>
                  <a:gd name="connsiteX143" fmla="*/ 732497 w 1037297"/>
                  <a:gd name="connsiteY143" fmla="*/ 361684 h 838042"/>
                  <a:gd name="connsiteX144" fmla="*/ 719162 w 1037297"/>
                  <a:gd name="connsiteY144" fmla="*/ 365494 h 838042"/>
                  <a:gd name="connsiteX145" fmla="*/ 698207 w 1037297"/>
                  <a:gd name="connsiteY145" fmla="*/ 367399 h 838042"/>
                  <a:gd name="connsiteX146" fmla="*/ 671537 w 1037297"/>
                  <a:gd name="connsiteY146" fmla="*/ 369304 h 838042"/>
                  <a:gd name="connsiteX147" fmla="*/ 671537 w 1037297"/>
                  <a:gd name="connsiteY147" fmla="*/ 369304 h 838042"/>
                  <a:gd name="connsiteX148" fmla="*/ 648677 w 1037297"/>
                  <a:gd name="connsiteY148" fmla="*/ 373114 h 838042"/>
                  <a:gd name="connsiteX149" fmla="*/ 644867 w 1037297"/>
                  <a:gd name="connsiteY149" fmla="*/ 361684 h 838042"/>
                  <a:gd name="connsiteX150" fmla="*/ 642962 w 1037297"/>
                  <a:gd name="connsiteY150" fmla="*/ 355969 h 838042"/>
                  <a:gd name="connsiteX151" fmla="*/ 644867 w 1037297"/>
                  <a:gd name="connsiteY151" fmla="*/ 338824 h 838042"/>
                  <a:gd name="connsiteX152" fmla="*/ 646772 w 1037297"/>
                  <a:gd name="connsiteY152" fmla="*/ 333109 h 838042"/>
                  <a:gd name="connsiteX153" fmla="*/ 663917 w 1037297"/>
                  <a:gd name="connsiteY153" fmla="*/ 323584 h 838042"/>
                  <a:gd name="connsiteX154" fmla="*/ 675347 w 1037297"/>
                  <a:gd name="connsiteY154" fmla="*/ 315964 h 838042"/>
                  <a:gd name="connsiteX155" fmla="*/ 677252 w 1037297"/>
                  <a:gd name="connsiteY155" fmla="*/ 310249 h 838042"/>
                  <a:gd name="connsiteX156" fmla="*/ 682967 w 1037297"/>
                  <a:gd name="connsiteY156" fmla="*/ 308344 h 838042"/>
                  <a:gd name="connsiteX157" fmla="*/ 688682 w 1037297"/>
                  <a:gd name="connsiteY157" fmla="*/ 304534 h 838042"/>
                  <a:gd name="connsiteX158" fmla="*/ 698207 w 1037297"/>
                  <a:gd name="connsiteY158" fmla="*/ 295009 h 838042"/>
                  <a:gd name="connsiteX159" fmla="*/ 707732 w 1037297"/>
                  <a:gd name="connsiteY159" fmla="*/ 283579 h 838042"/>
                  <a:gd name="connsiteX160" fmla="*/ 719162 w 1037297"/>
                  <a:gd name="connsiteY160" fmla="*/ 275959 h 838042"/>
                  <a:gd name="connsiteX161" fmla="*/ 734402 w 1037297"/>
                  <a:gd name="connsiteY161" fmla="*/ 262624 h 838042"/>
                  <a:gd name="connsiteX162" fmla="*/ 743927 w 1037297"/>
                  <a:gd name="connsiteY162" fmla="*/ 251194 h 838042"/>
                  <a:gd name="connsiteX163" fmla="*/ 755357 w 1037297"/>
                  <a:gd name="connsiteY163" fmla="*/ 241669 h 838042"/>
                  <a:gd name="connsiteX164" fmla="*/ 761072 w 1037297"/>
                  <a:gd name="connsiteY164" fmla="*/ 230239 h 838042"/>
                  <a:gd name="connsiteX165" fmla="*/ 762977 w 1037297"/>
                  <a:gd name="connsiteY165" fmla="*/ 224524 h 838042"/>
                  <a:gd name="connsiteX166" fmla="*/ 768692 w 1037297"/>
                  <a:gd name="connsiteY166" fmla="*/ 213094 h 838042"/>
                  <a:gd name="connsiteX167" fmla="*/ 766787 w 1037297"/>
                  <a:gd name="connsiteY167" fmla="*/ 197854 h 838042"/>
                  <a:gd name="connsiteX168" fmla="*/ 761072 w 1037297"/>
                  <a:gd name="connsiteY168" fmla="*/ 195949 h 838042"/>
                  <a:gd name="connsiteX169" fmla="*/ 740117 w 1037297"/>
                  <a:gd name="connsiteY169" fmla="*/ 197854 h 838042"/>
                  <a:gd name="connsiteX170" fmla="*/ 734402 w 1037297"/>
                  <a:gd name="connsiteY170" fmla="*/ 201664 h 838042"/>
                  <a:gd name="connsiteX171" fmla="*/ 722972 w 1037297"/>
                  <a:gd name="connsiteY171" fmla="*/ 205474 h 838042"/>
                  <a:gd name="connsiteX172" fmla="*/ 719162 w 1037297"/>
                  <a:gd name="connsiteY172" fmla="*/ 211189 h 838042"/>
                  <a:gd name="connsiteX173" fmla="*/ 713447 w 1037297"/>
                  <a:gd name="connsiteY173" fmla="*/ 213094 h 838042"/>
                  <a:gd name="connsiteX174" fmla="*/ 707732 w 1037297"/>
                  <a:gd name="connsiteY174" fmla="*/ 216904 h 838042"/>
                  <a:gd name="connsiteX175" fmla="*/ 702017 w 1037297"/>
                  <a:gd name="connsiteY175" fmla="*/ 222619 h 838042"/>
                  <a:gd name="connsiteX176" fmla="*/ 694397 w 1037297"/>
                  <a:gd name="connsiteY176" fmla="*/ 226429 h 838042"/>
                  <a:gd name="connsiteX177" fmla="*/ 652487 w 1037297"/>
                  <a:gd name="connsiteY177" fmla="*/ 255004 h 838042"/>
                  <a:gd name="connsiteX178" fmla="*/ 639152 w 1037297"/>
                  <a:gd name="connsiteY178" fmla="*/ 266434 h 838042"/>
                  <a:gd name="connsiteX179" fmla="*/ 629627 w 1037297"/>
                  <a:gd name="connsiteY179" fmla="*/ 283579 h 838042"/>
                  <a:gd name="connsiteX180" fmla="*/ 604862 w 1037297"/>
                  <a:gd name="connsiteY180" fmla="*/ 289294 h 838042"/>
                  <a:gd name="connsiteX181" fmla="*/ 591527 w 1037297"/>
                  <a:gd name="connsiteY181" fmla="*/ 293104 h 838042"/>
                  <a:gd name="connsiteX182" fmla="*/ 576287 w 1037297"/>
                  <a:gd name="connsiteY182" fmla="*/ 291199 h 838042"/>
                  <a:gd name="connsiteX183" fmla="*/ 564857 w 1037297"/>
                  <a:gd name="connsiteY183" fmla="*/ 287389 h 838042"/>
                  <a:gd name="connsiteX184" fmla="*/ 553427 w 1037297"/>
                  <a:gd name="connsiteY184" fmla="*/ 283579 h 838042"/>
                  <a:gd name="connsiteX185" fmla="*/ 541997 w 1037297"/>
                  <a:gd name="connsiteY185" fmla="*/ 279769 h 838042"/>
                  <a:gd name="connsiteX186" fmla="*/ 536282 w 1037297"/>
                  <a:gd name="connsiteY186" fmla="*/ 277864 h 838042"/>
                  <a:gd name="connsiteX187" fmla="*/ 530567 w 1037297"/>
                  <a:gd name="connsiteY187" fmla="*/ 274054 h 838042"/>
                  <a:gd name="connsiteX188" fmla="*/ 519137 w 1037297"/>
                  <a:gd name="connsiteY188" fmla="*/ 268339 h 838042"/>
                  <a:gd name="connsiteX189" fmla="*/ 511517 w 1037297"/>
                  <a:gd name="connsiteY189" fmla="*/ 256909 h 838042"/>
                  <a:gd name="connsiteX190" fmla="*/ 507707 w 1037297"/>
                  <a:gd name="connsiteY190" fmla="*/ 235954 h 838042"/>
                  <a:gd name="connsiteX191" fmla="*/ 509612 w 1037297"/>
                  <a:gd name="connsiteY191" fmla="*/ 171184 h 838042"/>
                  <a:gd name="connsiteX192" fmla="*/ 508314 w 1037297"/>
                  <a:gd name="connsiteY192" fmla="*/ 73485 h 838042"/>
                  <a:gd name="connsiteX193" fmla="*/ 454116 w 1037297"/>
                  <a:gd name="connsiteY193" fmla="*/ 11248 h 838042"/>
                  <a:gd name="connsiteX194" fmla="*/ 435401 w 1037297"/>
                  <a:gd name="connsiteY194" fmla="*/ 68523 h 838042"/>
                  <a:gd name="connsiteX195" fmla="*/ 427697 w 1037297"/>
                  <a:gd name="connsiteY195" fmla="*/ 137103 h 838042"/>
                  <a:gd name="connsiteX196" fmla="*/ 420077 w 1037297"/>
                  <a:gd name="connsiteY196" fmla="*/ 169279 h 838042"/>
                  <a:gd name="connsiteX197" fmla="*/ 416267 w 1037297"/>
                  <a:gd name="connsiteY197" fmla="*/ 186424 h 838042"/>
                  <a:gd name="connsiteX198" fmla="*/ 420077 w 1037297"/>
                  <a:gd name="connsiteY198" fmla="*/ 207379 h 838042"/>
                  <a:gd name="connsiteX199" fmla="*/ 423887 w 1037297"/>
                  <a:gd name="connsiteY199" fmla="*/ 213094 h 838042"/>
                  <a:gd name="connsiteX200" fmla="*/ 427697 w 1037297"/>
                  <a:gd name="connsiteY200" fmla="*/ 224524 h 838042"/>
                  <a:gd name="connsiteX201" fmla="*/ 425792 w 1037297"/>
                  <a:gd name="connsiteY201" fmla="*/ 251194 h 838042"/>
                  <a:gd name="connsiteX202" fmla="*/ 420077 w 1037297"/>
                  <a:gd name="connsiteY202" fmla="*/ 253099 h 838042"/>
                  <a:gd name="connsiteX203" fmla="*/ 414362 w 1037297"/>
                  <a:gd name="connsiteY203" fmla="*/ 256909 h 838042"/>
                  <a:gd name="connsiteX204" fmla="*/ 423887 w 1037297"/>
                  <a:gd name="connsiteY204" fmla="*/ 253099 h 838042"/>
                  <a:gd name="connsiteX0" fmla="*/ 423887 w 1037297"/>
                  <a:gd name="connsiteY0" fmla="*/ 253099 h 838042"/>
                  <a:gd name="connsiteX1" fmla="*/ 423887 w 1037297"/>
                  <a:gd name="connsiteY1" fmla="*/ 253099 h 838042"/>
                  <a:gd name="connsiteX2" fmla="*/ 397217 w 1037297"/>
                  <a:gd name="connsiteY2" fmla="*/ 262624 h 838042"/>
                  <a:gd name="connsiteX3" fmla="*/ 389597 w 1037297"/>
                  <a:gd name="connsiteY3" fmla="*/ 264529 h 838042"/>
                  <a:gd name="connsiteX4" fmla="*/ 359117 w 1037297"/>
                  <a:gd name="connsiteY4" fmla="*/ 266434 h 838042"/>
                  <a:gd name="connsiteX5" fmla="*/ 353402 w 1037297"/>
                  <a:gd name="connsiteY5" fmla="*/ 270244 h 838042"/>
                  <a:gd name="connsiteX6" fmla="*/ 341972 w 1037297"/>
                  <a:gd name="connsiteY6" fmla="*/ 279769 h 838042"/>
                  <a:gd name="connsiteX7" fmla="*/ 330542 w 1037297"/>
                  <a:gd name="connsiteY7" fmla="*/ 283579 h 838042"/>
                  <a:gd name="connsiteX8" fmla="*/ 315302 w 1037297"/>
                  <a:gd name="connsiteY8" fmla="*/ 289294 h 838042"/>
                  <a:gd name="connsiteX9" fmla="*/ 267677 w 1037297"/>
                  <a:gd name="connsiteY9" fmla="*/ 285484 h 838042"/>
                  <a:gd name="connsiteX10" fmla="*/ 256247 w 1037297"/>
                  <a:gd name="connsiteY10" fmla="*/ 281674 h 838042"/>
                  <a:gd name="connsiteX11" fmla="*/ 244817 w 1037297"/>
                  <a:gd name="connsiteY11" fmla="*/ 277864 h 838042"/>
                  <a:gd name="connsiteX12" fmla="*/ 239102 w 1037297"/>
                  <a:gd name="connsiteY12" fmla="*/ 275959 h 838042"/>
                  <a:gd name="connsiteX13" fmla="*/ 233387 w 1037297"/>
                  <a:gd name="connsiteY13" fmla="*/ 274054 h 838042"/>
                  <a:gd name="connsiteX14" fmla="*/ 221957 w 1037297"/>
                  <a:gd name="connsiteY14" fmla="*/ 272149 h 838042"/>
                  <a:gd name="connsiteX15" fmla="*/ 216242 w 1037297"/>
                  <a:gd name="connsiteY15" fmla="*/ 270244 h 838042"/>
                  <a:gd name="connsiteX16" fmla="*/ 208622 w 1037297"/>
                  <a:gd name="connsiteY16" fmla="*/ 268339 h 838042"/>
                  <a:gd name="connsiteX17" fmla="*/ 197192 w 1037297"/>
                  <a:gd name="connsiteY17" fmla="*/ 264529 h 838042"/>
                  <a:gd name="connsiteX18" fmla="*/ 191477 w 1037297"/>
                  <a:gd name="connsiteY18" fmla="*/ 262624 h 838042"/>
                  <a:gd name="connsiteX19" fmla="*/ 183857 w 1037297"/>
                  <a:gd name="connsiteY19" fmla="*/ 260719 h 838042"/>
                  <a:gd name="connsiteX20" fmla="*/ 172427 w 1037297"/>
                  <a:gd name="connsiteY20" fmla="*/ 255004 h 838042"/>
                  <a:gd name="connsiteX21" fmla="*/ 166712 w 1037297"/>
                  <a:gd name="connsiteY21" fmla="*/ 251194 h 838042"/>
                  <a:gd name="connsiteX22" fmla="*/ 159092 w 1037297"/>
                  <a:gd name="connsiteY22" fmla="*/ 239764 h 838042"/>
                  <a:gd name="connsiteX23" fmla="*/ 147662 w 1037297"/>
                  <a:gd name="connsiteY23" fmla="*/ 235954 h 838042"/>
                  <a:gd name="connsiteX24" fmla="*/ 141947 w 1037297"/>
                  <a:gd name="connsiteY24" fmla="*/ 232144 h 838042"/>
                  <a:gd name="connsiteX25" fmla="*/ 136232 w 1037297"/>
                  <a:gd name="connsiteY25" fmla="*/ 230239 h 838042"/>
                  <a:gd name="connsiteX26" fmla="*/ 119087 w 1037297"/>
                  <a:gd name="connsiteY26" fmla="*/ 226429 h 838042"/>
                  <a:gd name="connsiteX27" fmla="*/ 113372 w 1037297"/>
                  <a:gd name="connsiteY27" fmla="*/ 220714 h 838042"/>
                  <a:gd name="connsiteX28" fmla="*/ 103847 w 1037297"/>
                  <a:gd name="connsiteY28" fmla="*/ 203569 h 838042"/>
                  <a:gd name="connsiteX29" fmla="*/ 86702 w 1037297"/>
                  <a:gd name="connsiteY29" fmla="*/ 195949 h 838042"/>
                  <a:gd name="connsiteX30" fmla="*/ 80987 w 1037297"/>
                  <a:gd name="connsiteY30" fmla="*/ 194044 h 838042"/>
                  <a:gd name="connsiteX31" fmla="*/ 61937 w 1037297"/>
                  <a:gd name="connsiteY31" fmla="*/ 197854 h 838042"/>
                  <a:gd name="connsiteX32" fmla="*/ 56222 w 1037297"/>
                  <a:gd name="connsiteY32" fmla="*/ 201664 h 838042"/>
                  <a:gd name="connsiteX33" fmla="*/ 52412 w 1037297"/>
                  <a:gd name="connsiteY33" fmla="*/ 207379 h 838042"/>
                  <a:gd name="connsiteX34" fmla="*/ 48602 w 1037297"/>
                  <a:gd name="connsiteY34" fmla="*/ 218809 h 838042"/>
                  <a:gd name="connsiteX35" fmla="*/ 52412 w 1037297"/>
                  <a:gd name="connsiteY35" fmla="*/ 256909 h 838042"/>
                  <a:gd name="connsiteX36" fmla="*/ 56222 w 1037297"/>
                  <a:gd name="connsiteY36" fmla="*/ 262624 h 838042"/>
                  <a:gd name="connsiteX37" fmla="*/ 61937 w 1037297"/>
                  <a:gd name="connsiteY37" fmla="*/ 266434 h 838042"/>
                  <a:gd name="connsiteX38" fmla="*/ 65747 w 1037297"/>
                  <a:gd name="connsiteY38" fmla="*/ 272149 h 838042"/>
                  <a:gd name="connsiteX39" fmla="*/ 82892 w 1037297"/>
                  <a:gd name="connsiteY39" fmla="*/ 281674 h 838042"/>
                  <a:gd name="connsiteX40" fmla="*/ 105752 w 1037297"/>
                  <a:gd name="connsiteY40" fmla="*/ 283579 h 838042"/>
                  <a:gd name="connsiteX41" fmla="*/ 126707 w 1037297"/>
                  <a:gd name="connsiteY41" fmla="*/ 289294 h 838042"/>
                  <a:gd name="connsiteX42" fmla="*/ 132422 w 1037297"/>
                  <a:gd name="connsiteY42" fmla="*/ 291199 h 838042"/>
                  <a:gd name="connsiteX43" fmla="*/ 138137 w 1037297"/>
                  <a:gd name="connsiteY43" fmla="*/ 296914 h 838042"/>
                  <a:gd name="connsiteX44" fmla="*/ 145757 w 1037297"/>
                  <a:gd name="connsiteY44" fmla="*/ 298819 h 838042"/>
                  <a:gd name="connsiteX45" fmla="*/ 168617 w 1037297"/>
                  <a:gd name="connsiteY45" fmla="*/ 302629 h 838042"/>
                  <a:gd name="connsiteX46" fmla="*/ 193382 w 1037297"/>
                  <a:gd name="connsiteY46" fmla="*/ 308344 h 838042"/>
                  <a:gd name="connsiteX47" fmla="*/ 210527 w 1037297"/>
                  <a:gd name="connsiteY47" fmla="*/ 314059 h 838042"/>
                  <a:gd name="connsiteX48" fmla="*/ 216242 w 1037297"/>
                  <a:gd name="connsiteY48" fmla="*/ 315964 h 838042"/>
                  <a:gd name="connsiteX49" fmla="*/ 231482 w 1037297"/>
                  <a:gd name="connsiteY49" fmla="*/ 319774 h 838042"/>
                  <a:gd name="connsiteX50" fmla="*/ 250532 w 1037297"/>
                  <a:gd name="connsiteY50" fmla="*/ 325489 h 838042"/>
                  <a:gd name="connsiteX51" fmla="*/ 256247 w 1037297"/>
                  <a:gd name="connsiteY51" fmla="*/ 329299 h 838042"/>
                  <a:gd name="connsiteX52" fmla="*/ 269582 w 1037297"/>
                  <a:gd name="connsiteY52" fmla="*/ 344539 h 838042"/>
                  <a:gd name="connsiteX53" fmla="*/ 275297 w 1037297"/>
                  <a:gd name="connsiteY53" fmla="*/ 363589 h 838042"/>
                  <a:gd name="connsiteX54" fmla="*/ 277202 w 1037297"/>
                  <a:gd name="connsiteY54" fmla="*/ 369304 h 838042"/>
                  <a:gd name="connsiteX55" fmla="*/ 279107 w 1037297"/>
                  <a:gd name="connsiteY55" fmla="*/ 375019 h 838042"/>
                  <a:gd name="connsiteX56" fmla="*/ 281012 w 1037297"/>
                  <a:gd name="connsiteY56" fmla="*/ 399784 h 838042"/>
                  <a:gd name="connsiteX57" fmla="*/ 282917 w 1037297"/>
                  <a:gd name="connsiteY57" fmla="*/ 405499 h 838042"/>
                  <a:gd name="connsiteX58" fmla="*/ 281012 w 1037297"/>
                  <a:gd name="connsiteY58" fmla="*/ 424549 h 838042"/>
                  <a:gd name="connsiteX59" fmla="*/ 279107 w 1037297"/>
                  <a:gd name="connsiteY59" fmla="*/ 434074 h 838042"/>
                  <a:gd name="connsiteX60" fmla="*/ 265772 w 1037297"/>
                  <a:gd name="connsiteY60" fmla="*/ 447409 h 838042"/>
                  <a:gd name="connsiteX61" fmla="*/ 254342 w 1037297"/>
                  <a:gd name="connsiteY61" fmla="*/ 455029 h 838042"/>
                  <a:gd name="connsiteX62" fmla="*/ 242912 w 1037297"/>
                  <a:gd name="connsiteY62" fmla="*/ 458839 h 838042"/>
                  <a:gd name="connsiteX63" fmla="*/ 128612 w 1037297"/>
                  <a:gd name="connsiteY63" fmla="*/ 458839 h 838042"/>
                  <a:gd name="connsiteX64" fmla="*/ 122897 w 1037297"/>
                  <a:gd name="connsiteY64" fmla="*/ 460744 h 838042"/>
                  <a:gd name="connsiteX65" fmla="*/ 107657 w 1037297"/>
                  <a:gd name="connsiteY65" fmla="*/ 462649 h 838042"/>
                  <a:gd name="connsiteX66" fmla="*/ 90512 w 1037297"/>
                  <a:gd name="connsiteY66" fmla="*/ 468364 h 838042"/>
                  <a:gd name="connsiteX67" fmla="*/ 84797 w 1037297"/>
                  <a:gd name="connsiteY67" fmla="*/ 470269 h 838042"/>
                  <a:gd name="connsiteX68" fmla="*/ 79082 w 1037297"/>
                  <a:gd name="connsiteY68" fmla="*/ 474079 h 838042"/>
                  <a:gd name="connsiteX69" fmla="*/ 67652 w 1037297"/>
                  <a:gd name="connsiteY69" fmla="*/ 475984 h 838042"/>
                  <a:gd name="connsiteX70" fmla="*/ 29552 w 1037297"/>
                  <a:gd name="connsiteY70" fmla="*/ 477889 h 838042"/>
                  <a:gd name="connsiteX71" fmla="*/ 18122 w 1037297"/>
                  <a:gd name="connsiteY71" fmla="*/ 483604 h 838042"/>
                  <a:gd name="connsiteX72" fmla="*/ 8597 w 1037297"/>
                  <a:gd name="connsiteY72" fmla="*/ 493129 h 838042"/>
                  <a:gd name="connsiteX73" fmla="*/ 6692 w 1037297"/>
                  <a:gd name="connsiteY73" fmla="*/ 498844 h 838042"/>
                  <a:gd name="connsiteX74" fmla="*/ 2882 w 1037297"/>
                  <a:gd name="connsiteY74" fmla="*/ 504559 h 838042"/>
                  <a:gd name="connsiteX75" fmla="*/ 14312 w 1037297"/>
                  <a:gd name="connsiteY75" fmla="*/ 540754 h 838042"/>
                  <a:gd name="connsiteX76" fmla="*/ 147662 w 1037297"/>
                  <a:gd name="connsiteY76" fmla="*/ 540754 h 838042"/>
                  <a:gd name="connsiteX77" fmla="*/ 155282 w 1037297"/>
                  <a:gd name="connsiteY77" fmla="*/ 538849 h 838042"/>
                  <a:gd name="connsiteX78" fmla="*/ 305777 w 1037297"/>
                  <a:gd name="connsiteY78" fmla="*/ 533134 h 838042"/>
                  <a:gd name="connsiteX79" fmla="*/ 321017 w 1037297"/>
                  <a:gd name="connsiteY79" fmla="*/ 540754 h 838042"/>
                  <a:gd name="connsiteX80" fmla="*/ 332447 w 1037297"/>
                  <a:gd name="connsiteY80" fmla="*/ 546469 h 838042"/>
                  <a:gd name="connsiteX81" fmla="*/ 336257 w 1037297"/>
                  <a:gd name="connsiteY81" fmla="*/ 552184 h 838042"/>
                  <a:gd name="connsiteX82" fmla="*/ 341972 w 1037297"/>
                  <a:gd name="connsiteY82" fmla="*/ 554089 h 838042"/>
                  <a:gd name="connsiteX83" fmla="*/ 353402 w 1037297"/>
                  <a:gd name="connsiteY83" fmla="*/ 561709 h 838042"/>
                  <a:gd name="connsiteX84" fmla="*/ 359117 w 1037297"/>
                  <a:gd name="connsiteY84" fmla="*/ 565519 h 838042"/>
                  <a:gd name="connsiteX85" fmla="*/ 362927 w 1037297"/>
                  <a:gd name="connsiteY85" fmla="*/ 571234 h 838042"/>
                  <a:gd name="connsiteX86" fmla="*/ 368642 w 1037297"/>
                  <a:gd name="connsiteY86" fmla="*/ 582664 h 838042"/>
                  <a:gd name="connsiteX87" fmla="*/ 364832 w 1037297"/>
                  <a:gd name="connsiteY87" fmla="*/ 609334 h 838042"/>
                  <a:gd name="connsiteX88" fmla="*/ 361022 w 1037297"/>
                  <a:gd name="connsiteY88" fmla="*/ 615049 h 838042"/>
                  <a:gd name="connsiteX89" fmla="*/ 359117 w 1037297"/>
                  <a:gd name="connsiteY89" fmla="*/ 620764 h 838042"/>
                  <a:gd name="connsiteX90" fmla="*/ 355307 w 1037297"/>
                  <a:gd name="connsiteY90" fmla="*/ 626479 h 838042"/>
                  <a:gd name="connsiteX91" fmla="*/ 353402 w 1037297"/>
                  <a:gd name="connsiteY91" fmla="*/ 632194 h 838042"/>
                  <a:gd name="connsiteX92" fmla="*/ 349592 w 1037297"/>
                  <a:gd name="connsiteY92" fmla="*/ 637909 h 838042"/>
                  <a:gd name="connsiteX93" fmla="*/ 332447 w 1037297"/>
                  <a:gd name="connsiteY93" fmla="*/ 704584 h 838042"/>
                  <a:gd name="connsiteX94" fmla="*/ 330542 w 1037297"/>
                  <a:gd name="connsiteY94" fmla="*/ 756019 h 838042"/>
                  <a:gd name="connsiteX95" fmla="*/ 332447 w 1037297"/>
                  <a:gd name="connsiteY95" fmla="*/ 780784 h 838042"/>
                  <a:gd name="connsiteX96" fmla="*/ 334352 w 1037297"/>
                  <a:gd name="connsiteY96" fmla="*/ 786499 h 838042"/>
                  <a:gd name="connsiteX97" fmla="*/ 338162 w 1037297"/>
                  <a:gd name="connsiteY97" fmla="*/ 790309 h 838042"/>
                  <a:gd name="connsiteX98" fmla="*/ 366737 w 1037297"/>
                  <a:gd name="connsiteY98" fmla="*/ 836029 h 838042"/>
                  <a:gd name="connsiteX99" fmla="*/ 389597 w 1037297"/>
                  <a:gd name="connsiteY99" fmla="*/ 837934 h 838042"/>
                  <a:gd name="connsiteX100" fmla="*/ 397407 w 1037297"/>
                  <a:gd name="connsiteY100" fmla="*/ 833530 h 838042"/>
                  <a:gd name="connsiteX101" fmla="*/ 402932 w 1037297"/>
                  <a:gd name="connsiteY101" fmla="*/ 784594 h 838042"/>
                  <a:gd name="connsiteX102" fmla="*/ 406742 w 1037297"/>
                  <a:gd name="connsiteY102" fmla="*/ 727444 h 838042"/>
                  <a:gd name="connsiteX103" fmla="*/ 423887 w 1037297"/>
                  <a:gd name="connsiteY103" fmla="*/ 672199 h 838042"/>
                  <a:gd name="connsiteX104" fmla="*/ 429602 w 1037297"/>
                  <a:gd name="connsiteY104" fmla="*/ 658864 h 838042"/>
                  <a:gd name="connsiteX105" fmla="*/ 444084 w 1037297"/>
                  <a:gd name="connsiteY105" fmla="*/ 626947 h 838042"/>
                  <a:gd name="connsiteX106" fmla="*/ 464289 w 1037297"/>
                  <a:gd name="connsiteY106" fmla="*/ 600072 h 838042"/>
                  <a:gd name="connsiteX107" fmla="*/ 523510 w 1037297"/>
                  <a:gd name="connsiteY107" fmla="*/ 565123 h 838042"/>
                  <a:gd name="connsiteX108" fmla="*/ 599348 w 1037297"/>
                  <a:gd name="connsiteY108" fmla="*/ 550915 h 838042"/>
                  <a:gd name="connsiteX109" fmla="*/ 707801 w 1037297"/>
                  <a:gd name="connsiteY109" fmla="*/ 612819 h 838042"/>
                  <a:gd name="connsiteX110" fmla="*/ 780122 w 1037297"/>
                  <a:gd name="connsiteY110" fmla="*/ 656959 h 838042"/>
                  <a:gd name="connsiteX111" fmla="*/ 804887 w 1037297"/>
                  <a:gd name="connsiteY111" fmla="*/ 632194 h 838042"/>
                  <a:gd name="connsiteX112" fmla="*/ 801077 w 1037297"/>
                  <a:gd name="connsiteY112" fmla="*/ 601714 h 838042"/>
                  <a:gd name="connsiteX113" fmla="*/ 762796 w 1037297"/>
                  <a:gd name="connsiteY113" fmla="*/ 562523 h 838042"/>
                  <a:gd name="connsiteX114" fmla="*/ 650582 w 1037297"/>
                  <a:gd name="connsiteY114" fmla="*/ 479794 h 838042"/>
                  <a:gd name="connsiteX115" fmla="*/ 646772 w 1037297"/>
                  <a:gd name="connsiteY115" fmla="*/ 462649 h 838042"/>
                  <a:gd name="connsiteX116" fmla="*/ 648677 w 1037297"/>
                  <a:gd name="connsiteY116" fmla="*/ 455029 h 838042"/>
                  <a:gd name="connsiteX117" fmla="*/ 658202 w 1037297"/>
                  <a:gd name="connsiteY117" fmla="*/ 426454 h 838042"/>
                  <a:gd name="connsiteX118" fmla="*/ 726782 w 1037297"/>
                  <a:gd name="connsiteY118" fmla="*/ 405499 h 838042"/>
                  <a:gd name="connsiteX119" fmla="*/ 844892 w 1037297"/>
                  <a:gd name="connsiteY119" fmla="*/ 407404 h 838042"/>
                  <a:gd name="connsiteX120" fmla="*/ 873467 w 1037297"/>
                  <a:gd name="connsiteY120" fmla="*/ 409309 h 838042"/>
                  <a:gd name="connsiteX121" fmla="*/ 902042 w 1037297"/>
                  <a:gd name="connsiteY121" fmla="*/ 415024 h 838042"/>
                  <a:gd name="connsiteX122" fmla="*/ 924902 w 1037297"/>
                  <a:gd name="connsiteY122" fmla="*/ 418834 h 838042"/>
                  <a:gd name="connsiteX123" fmla="*/ 953477 w 1037297"/>
                  <a:gd name="connsiteY123" fmla="*/ 424549 h 838042"/>
                  <a:gd name="connsiteX124" fmla="*/ 959192 w 1037297"/>
                  <a:gd name="connsiteY124" fmla="*/ 424549 h 838042"/>
                  <a:gd name="connsiteX125" fmla="*/ 1004912 w 1037297"/>
                  <a:gd name="connsiteY125" fmla="*/ 422644 h 838042"/>
                  <a:gd name="connsiteX126" fmla="*/ 1033487 w 1037297"/>
                  <a:gd name="connsiteY126" fmla="*/ 415024 h 838042"/>
                  <a:gd name="connsiteX127" fmla="*/ 1037297 w 1037297"/>
                  <a:gd name="connsiteY127" fmla="*/ 409309 h 838042"/>
                  <a:gd name="connsiteX128" fmla="*/ 1035392 w 1037297"/>
                  <a:gd name="connsiteY128" fmla="*/ 390259 h 838042"/>
                  <a:gd name="connsiteX129" fmla="*/ 1029677 w 1037297"/>
                  <a:gd name="connsiteY129" fmla="*/ 386449 h 838042"/>
                  <a:gd name="connsiteX130" fmla="*/ 1014437 w 1037297"/>
                  <a:gd name="connsiteY130" fmla="*/ 384544 h 838042"/>
                  <a:gd name="connsiteX131" fmla="*/ 1008722 w 1037297"/>
                  <a:gd name="connsiteY131" fmla="*/ 382639 h 838042"/>
                  <a:gd name="connsiteX132" fmla="*/ 1001102 w 1037297"/>
                  <a:gd name="connsiteY132" fmla="*/ 380734 h 838042"/>
                  <a:gd name="connsiteX133" fmla="*/ 989672 w 1037297"/>
                  <a:gd name="connsiteY133" fmla="*/ 373114 h 838042"/>
                  <a:gd name="connsiteX134" fmla="*/ 978242 w 1037297"/>
                  <a:gd name="connsiteY134" fmla="*/ 369304 h 838042"/>
                  <a:gd name="connsiteX135" fmla="*/ 972527 w 1037297"/>
                  <a:gd name="connsiteY135" fmla="*/ 367399 h 838042"/>
                  <a:gd name="connsiteX136" fmla="*/ 964907 w 1037297"/>
                  <a:gd name="connsiteY136" fmla="*/ 365494 h 838042"/>
                  <a:gd name="connsiteX137" fmla="*/ 959192 w 1037297"/>
                  <a:gd name="connsiteY137" fmla="*/ 363589 h 838042"/>
                  <a:gd name="connsiteX138" fmla="*/ 938237 w 1037297"/>
                  <a:gd name="connsiteY138" fmla="*/ 357874 h 838042"/>
                  <a:gd name="connsiteX139" fmla="*/ 932522 w 1037297"/>
                  <a:gd name="connsiteY139" fmla="*/ 355969 h 838042"/>
                  <a:gd name="connsiteX140" fmla="*/ 827747 w 1037297"/>
                  <a:gd name="connsiteY140" fmla="*/ 357874 h 838042"/>
                  <a:gd name="connsiteX141" fmla="*/ 822032 w 1037297"/>
                  <a:gd name="connsiteY141" fmla="*/ 359779 h 838042"/>
                  <a:gd name="connsiteX142" fmla="*/ 732497 w 1037297"/>
                  <a:gd name="connsiteY142" fmla="*/ 361684 h 838042"/>
                  <a:gd name="connsiteX143" fmla="*/ 719162 w 1037297"/>
                  <a:gd name="connsiteY143" fmla="*/ 365494 h 838042"/>
                  <a:gd name="connsiteX144" fmla="*/ 698207 w 1037297"/>
                  <a:gd name="connsiteY144" fmla="*/ 367399 h 838042"/>
                  <a:gd name="connsiteX145" fmla="*/ 671537 w 1037297"/>
                  <a:gd name="connsiteY145" fmla="*/ 369304 h 838042"/>
                  <a:gd name="connsiteX146" fmla="*/ 671537 w 1037297"/>
                  <a:gd name="connsiteY146" fmla="*/ 369304 h 838042"/>
                  <a:gd name="connsiteX147" fmla="*/ 648677 w 1037297"/>
                  <a:gd name="connsiteY147" fmla="*/ 373114 h 838042"/>
                  <a:gd name="connsiteX148" fmla="*/ 644867 w 1037297"/>
                  <a:gd name="connsiteY148" fmla="*/ 361684 h 838042"/>
                  <a:gd name="connsiteX149" fmla="*/ 642962 w 1037297"/>
                  <a:gd name="connsiteY149" fmla="*/ 355969 h 838042"/>
                  <a:gd name="connsiteX150" fmla="*/ 644867 w 1037297"/>
                  <a:gd name="connsiteY150" fmla="*/ 338824 h 838042"/>
                  <a:gd name="connsiteX151" fmla="*/ 646772 w 1037297"/>
                  <a:gd name="connsiteY151" fmla="*/ 333109 h 838042"/>
                  <a:gd name="connsiteX152" fmla="*/ 663917 w 1037297"/>
                  <a:gd name="connsiteY152" fmla="*/ 323584 h 838042"/>
                  <a:gd name="connsiteX153" fmla="*/ 675347 w 1037297"/>
                  <a:gd name="connsiteY153" fmla="*/ 315964 h 838042"/>
                  <a:gd name="connsiteX154" fmla="*/ 677252 w 1037297"/>
                  <a:gd name="connsiteY154" fmla="*/ 310249 h 838042"/>
                  <a:gd name="connsiteX155" fmla="*/ 682967 w 1037297"/>
                  <a:gd name="connsiteY155" fmla="*/ 308344 h 838042"/>
                  <a:gd name="connsiteX156" fmla="*/ 688682 w 1037297"/>
                  <a:gd name="connsiteY156" fmla="*/ 304534 h 838042"/>
                  <a:gd name="connsiteX157" fmla="*/ 698207 w 1037297"/>
                  <a:gd name="connsiteY157" fmla="*/ 295009 h 838042"/>
                  <a:gd name="connsiteX158" fmla="*/ 707732 w 1037297"/>
                  <a:gd name="connsiteY158" fmla="*/ 283579 h 838042"/>
                  <a:gd name="connsiteX159" fmla="*/ 719162 w 1037297"/>
                  <a:gd name="connsiteY159" fmla="*/ 275959 h 838042"/>
                  <a:gd name="connsiteX160" fmla="*/ 734402 w 1037297"/>
                  <a:gd name="connsiteY160" fmla="*/ 262624 h 838042"/>
                  <a:gd name="connsiteX161" fmla="*/ 743927 w 1037297"/>
                  <a:gd name="connsiteY161" fmla="*/ 251194 h 838042"/>
                  <a:gd name="connsiteX162" fmla="*/ 755357 w 1037297"/>
                  <a:gd name="connsiteY162" fmla="*/ 241669 h 838042"/>
                  <a:gd name="connsiteX163" fmla="*/ 761072 w 1037297"/>
                  <a:gd name="connsiteY163" fmla="*/ 230239 h 838042"/>
                  <a:gd name="connsiteX164" fmla="*/ 762977 w 1037297"/>
                  <a:gd name="connsiteY164" fmla="*/ 224524 h 838042"/>
                  <a:gd name="connsiteX165" fmla="*/ 768692 w 1037297"/>
                  <a:gd name="connsiteY165" fmla="*/ 213094 h 838042"/>
                  <a:gd name="connsiteX166" fmla="*/ 766787 w 1037297"/>
                  <a:gd name="connsiteY166" fmla="*/ 197854 h 838042"/>
                  <a:gd name="connsiteX167" fmla="*/ 761072 w 1037297"/>
                  <a:gd name="connsiteY167" fmla="*/ 195949 h 838042"/>
                  <a:gd name="connsiteX168" fmla="*/ 740117 w 1037297"/>
                  <a:gd name="connsiteY168" fmla="*/ 197854 h 838042"/>
                  <a:gd name="connsiteX169" fmla="*/ 734402 w 1037297"/>
                  <a:gd name="connsiteY169" fmla="*/ 201664 h 838042"/>
                  <a:gd name="connsiteX170" fmla="*/ 722972 w 1037297"/>
                  <a:gd name="connsiteY170" fmla="*/ 205474 h 838042"/>
                  <a:gd name="connsiteX171" fmla="*/ 719162 w 1037297"/>
                  <a:gd name="connsiteY171" fmla="*/ 211189 h 838042"/>
                  <a:gd name="connsiteX172" fmla="*/ 713447 w 1037297"/>
                  <a:gd name="connsiteY172" fmla="*/ 213094 h 838042"/>
                  <a:gd name="connsiteX173" fmla="*/ 707732 w 1037297"/>
                  <a:gd name="connsiteY173" fmla="*/ 216904 h 838042"/>
                  <a:gd name="connsiteX174" fmla="*/ 702017 w 1037297"/>
                  <a:gd name="connsiteY174" fmla="*/ 222619 h 838042"/>
                  <a:gd name="connsiteX175" fmla="*/ 694397 w 1037297"/>
                  <a:gd name="connsiteY175" fmla="*/ 226429 h 838042"/>
                  <a:gd name="connsiteX176" fmla="*/ 652487 w 1037297"/>
                  <a:gd name="connsiteY176" fmla="*/ 255004 h 838042"/>
                  <a:gd name="connsiteX177" fmla="*/ 639152 w 1037297"/>
                  <a:gd name="connsiteY177" fmla="*/ 266434 h 838042"/>
                  <a:gd name="connsiteX178" fmla="*/ 629627 w 1037297"/>
                  <a:gd name="connsiteY178" fmla="*/ 283579 h 838042"/>
                  <a:gd name="connsiteX179" fmla="*/ 604862 w 1037297"/>
                  <a:gd name="connsiteY179" fmla="*/ 289294 h 838042"/>
                  <a:gd name="connsiteX180" fmla="*/ 591527 w 1037297"/>
                  <a:gd name="connsiteY180" fmla="*/ 293104 h 838042"/>
                  <a:gd name="connsiteX181" fmla="*/ 576287 w 1037297"/>
                  <a:gd name="connsiteY181" fmla="*/ 291199 h 838042"/>
                  <a:gd name="connsiteX182" fmla="*/ 564857 w 1037297"/>
                  <a:gd name="connsiteY182" fmla="*/ 287389 h 838042"/>
                  <a:gd name="connsiteX183" fmla="*/ 553427 w 1037297"/>
                  <a:gd name="connsiteY183" fmla="*/ 283579 h 838042"/>
                  <a:gd name="connsiteX184" fmla="*/ 541997 w 1037297"/>
                  <a:gd name="connsiteY184" fmla="*/ 279769 h 838042"/>
                  <a:gd name="connsiteX185" fmla="*/ 536282 w 1037297"/>
                  <a:gd name="connsiteY185" fmla="*/ 277864 h 838042"/>
                  <a:gd name="connsiteX186" fmla="*/ 530567 w 1037297"/>
                  <a:gd name="connsiteY186" fmla="*/ 274054 h 838042"/>
                  <a:gd name="connsiteX187" fmla="*/ 519137 w 1037297"/>
                  <a:gd name="connsiteY187" fmla="*/ 268339 h 838042"/>
                  <a:gd name="connsiteX188" fmla="*/ 511517 w 1037297"/>
                  <a:gd name="connsiteY188" fmla="*/ 256909 h 838042"/>
                  <a:gd name="connsiteX189" fmla="*/ 507707 w 1037297"/>
                  <a:gd name="connsiteY189" fmla="*/ 235954 h 838042"/>
                  <a:gd name="connsiteX190" fmla="*/ 509612 w 1037297"/>
                  <a:gd name="connsiteY190" fmla="*/ 171184 h 838042"/>
                  <a:gd name="connsiteX191" fmla="*/ 508314 w 1037297"/>
                  <a:gd name="connsiteY191" fmla="*/ 73485 h 838042"/>
                  <a:gd name="connsiteX192" fmla="*/ 454116 w 1037297"/>
                  <a:gd name="connsiteY192" fmla="*/ 11248 h 838042"/>
                  <a:gd name="connsiteX193" fmla="*/ 435401 w 1037297"/>
                  <a:gd name="connsiteY193" fmla="*/ 68523 h 838042"/>
                  <a:gd name="connsiteX194" fmla="*/ 427697 w 1037297"/>
                  <a:gd name="connsiteY194" fmla="*/ 137103 h 838042"/>
                  <a:gd name="connsiteX195" fmla="*/ 420077 w 1037297"/>
                  <a:gd name="connsiteY195" fmla="*/ 169279 h 838042"/>
                  <a:gd name="connsiteX196" fmla="*/ 416267 w 1037297"/>
                  <a:gd name="connsiteY196" fmla="*/ 186424 h 838042"/>
                  <a:gd name="connsiteX197" fmla="*/ 420077 w 1037297"/>
                  <a:gd name="connsiteY197" fmla="*/ 207379 h 838042"/>
                  <a:gd name="connsiteX198" fmla="*/ 423887 w 1037297"/>
                  <a:gd name="connsiteY198" fmla="*/ 213094 h 838042"/>
                  <a:gd name="connsiteX199" fmla="*/ 427697 w 1037297"/>
                  <a:gd name="connsiteY199" fmla="*/ 224524 h 838042"/>
                  <a:gd name="connsiteX200" fmla="*/ 425792 w 1037297"/>
                  <a:gd name="connsiteY200" fmla="*/ 251194 h 838042"/>
                  <a:gd name="connsiteX201" fmla="*/ 420077 w 1037297"/>
                  <a:gd name="connsiteY201" fmla="*/ 253099 h 838042"/>
                  <a:gd name="connsiteX202" fmla="*/ 414362 w 1037297"/>
                  <a:gd name="connsiteY202" fmla="*/ 256909 h 838042"/>
                  <a:gd name="connsiteX203" fmla="*/ 423887 w 1037297"/>
                  <a:gd name="connsiteY203" fmla="*/ 253099 h 838042"/>
                  <a:gd name="connsiteX0" fmla="*/ 423887 w 1037297"/>
                  <a:gd name="connsiteY0" fmla="*/ 253099 h 838042"/>
                  <a:gd name="connsiteX1" fmla="*/ 423887 w 1037297"/>
                  <a:gd name="connsiteY1" fmla="*/ 253099 h 838042"/>
                  <a:gd name="connsiteX2" fmla="*/ 397217 w 1037297"/>
                  <a:gd name="connsiteY2" fmla="*/ 262624 h 838042"/>
                  <a:gd name="connsiteX3" fmla="*/ 389597 w 1037297"/>
                  <a:gd name="connsiteY3" fmla="*/ 264529 h 838042"/>
                  <a:gd name="connsiteX4" fmla="*/ 359117 w 1037297"/>
                  <a:gd name="connsiteY4" fmla="*/ 266434 h 838042"/>
                  <a:gd name="connsiteX5" fmla="*/ 353402 w 1037297"/>
                  <a:gd name="connsiteY5" fmla="*/ 270244 h 838042"/>
                  <a:gd name="connsiteX6" fmla="*/ 341972 w 1037297"/>
                  <a:gd name="connsiteY6" fmla="*/ 279769 h 838042"/>
                  <a:gd name="connsiteX7" fmla="*/ 330542 w 1037297"/>
                  <a:gd name="connsiteY7" fmla="*/ 283579 h 838042"/>
                  <a:gd name="connsiteX8" fmla="*/ 315302 w 1037297"/>
                  <a:gd name="connsiteY8" fmla="*/ 289294 h 838042"/>
                  <a:gd name="connsiteX9" fmla="*/ 267677 w 1037297"/>
                  <a:gd name="connsiteY9" fmla="*/ 285484 h 838042"/>
                  <a:gd name="connsiteX10" fmla="*/ 256247 w 1037297"/>
                  <a:gd name="connsiteY10" fmla="*/ 281674 h 838042"/>
                  <a:gd name="connsiteX11" fmla="*/ 244817 w 1037297"/>
                  <a:gd name="connsiteY11" fmla="*/ 277864 h 838042"/>
                  <a:gd name="connsiteX12" fmla="*/ 239102 w 1037297"/>
                  <a:gd name="connsiteY12" fmla="*/ 275959 h 838042"/>
                  <a:gd name="connsiteX13" fmla="*/ 233387 w 1037297"/>
                  <a:gd name="connsiteY13" fmla="*/ 274054 h 838042"/>
                  <a:gd name="connsiteX14" fmla="*/ 221957 w 1037297"/>
                  <a:gd name="connsiteY14" fmla="*/ 272149 h 838042"/>
                  <a:gd name="connsiteX15" fmla="*/ 216242 w 1037297"/>
                  <a:gd name="connsiteY15" fmla="*/ 270244 h 838042"/>
                  <a:gd name="connsiteX16" fmla="*/ 208622 w 1037297"/>
                  <a:gd name="connsiteY16" fmla="*/ 268339 h 838042"/>
                  <a:gd name="connsiteX17" fmla="*/ 197192 w 1037297"/>
                  <a:gd name="connsiteY17" fmla="*/ 264529 h 838042"/>
                  <a:gd name="connsiteX18" fmla="*/ 191477 w 1037297"/>
                  <a:gd name="connsiteY18" fmla="*/ 262624 h 838042"/>
                  <a:gd name="connsiteX19" fmla="*/ 183857 w 1037297"/>
                  <a:gd name="connsiteY19" fmla="*/ 260719 h 838042"/>
                  <a:gd name="connsiteX20" fmla="*/ 172427 w 1037297"/>
                  <a:gd name="connsiteY20" fmla="*/ 255004 h 838042"/>
                  <a:gd name="connsiteX21" fmla="*/ 166712 w 1037297"/>
                  <a:gd name="connsiteY21" fmla="*/ 251194 h 838042"/>
                  <a:gd name="connsiteX22" fmla="*/ 159092 w 1037297"/>
                  <a:gd name="connsiteY22" fmla="*/ 239764 h 838042"/>
                  <a:gd name="connsiteX23" fmla="*/ 147662 w 1037297"/>
                  <a:gd name="connsiteY23" fmla="*/ 235954 h 838042"/>
                  <a:gd name="connsiteX24" fmla="*/ 141947 w 1037297"/>
                  <a:gd name="connsiteY24" fmla="*/ 232144 h 838042"/>
                  <a:gd name="connsiteX25" fmla="*/ 136232 w 1037297"/>
                  <a:gd name="connsiteY25" fmla="*/ 230239 h 838042"/>
                  <a:gd name="connsiteX26" fmla="*/ 119087 w 1037297"/>
                  <a:gd name="connsiteY26" fmla="*/ 226429 h 838042"/>
                  <a:gd name="connsiteX27" fmla="*/ 113372 w 1037297"/>
                  <a:gd name="connsiteY27" fmla="*/ 220714 h 838042"/>
                  <a:gd name="connsiteX28" fmla="*/ 103847 w 1037297"/>
                  <a:gd name="connsiteY28" fmla="*/ 203569 h 838042"/>
                  <a:gd name="connsiteX29" fmla="*/ 86702 w 1037297"/>
                  <a:gd name="connsiteY29" fmla="*/ 195949 h 838042"/>
                  <a:gd name="connsiteX30" fmla="*/ 80987 w 1037297"/>
                  <a:gd name="connsiteY30" fmla="*/ 194044 h 838042"/>
                  <a:gd name="connsiteX31" fmla="*/ 61937 w 1037297"/>
                  <a:gd name="connsiteY31" fmla="*/ 197854 h 838042"/>
                  <a:gd name="connsiteX32" fmla="*/ 56222 w 1037297"/>
                  <a:gd name="connsiteY32" fmla="*/ 201664 h 838042"/>
                  <a:gd name="connsiteX33" fmla="*/ 52412 w 1037297"/>
                  <a:gd name="connsiteY33" fmla="*/ 207379 h 838042"/>
                  <a:gd name="connsiteX34" fmla="*/ 48602 w 1037297"/>
                  <a:gd name="connsiteY34" fmla="*/ 218809 h 838042"/>
                  <a:gd name="connsiteX35" fmla="*/ 52412 w 1037297"/>
                  <a:gd name="connsiteY35" fmla="*/ 256909 h 838042"/>
                  <a:gd name="connsiteX36" fmla="*/ 56222 w 1037297"/>
                  <a:gd name="connsiteY36" fmla="*/ 262624 h 838042"/>
                  <a:gd name="connsiteX37" fmla="*/ 61937 w 1037297"/>
                  <a:gd name="connsiteY37" fmla="*/ 266434 h 838042"/>
                  <a:gd name="connsiteX38" fmla="*/ 65747 w 1037297"/>
                  <a:gd name="connsiteY38" fmla="*/ 272149 h 838042"/>
                  <a:gd name="connsiteX39" fmla="*/ 82892 w 1037297"/>
                  <a:gd name="connsiteY39" fmla="*/ 281674 h 838042"/>
                  <a:gd name="connsiteX40" fmla="*/ 105752 w 1037297"/>
                  <a:gd name="connsiteY40" fmla="*/ 283579 h 838042"/>
                  <a:gd name="connsiteX41" fmla="*/ 126707 w 1037297"/>
                  <a:gd name="connsiteY41" fmla="*/ 289294 h 838042"/>
                  <a:gd name="connsiteX42" fmla="*/ 132422 w 1037297"/>
                  <a:gd name="connsiteY42" fmla="*/ 291199 h 838042"/>
                  <a:gd name="connsiteX43" fmla="*/ 138137 w 1037297"/>
                  <a:gd name="connsiteY43" fmla="*/ 296914 h 838042"/>
                  <a:gd name="connsiteX44" fmla="*/ 145757 w 1037297"/>
                  <a:gd name="connsiteY44" fmla="*/ 298819 h 838042"/>
                  <a:gd name="connsiteX45" fmla="*/ 168617 w 1037297"/>
                  <a:gd name="connsiteY45" fmla="*/ 302629 h 838042"/>
                  <a:gd name="connsiteX46" fmla="*/ 193382 w 1037297"/>
                  <a:gd name="connsiteY46" fmla="*/ 308344 h 838042"/>
                  <a:gd name="connsiteX47" fmla="*/ 210527 w 1037297"/>
                  <a:gd name="connsiteY47" fmla="*/ 314059 h 838042"/>
                  <a:gd name="connsiteX48" fmla="*/ 216242 w 1037297"/>
                  <a:gd name="connsiteY48" fmla="*/ 315964 h 838042"/>
                  <a:gd name="connsiteX49" fmla="*/ 231482 w 1037297"/>
                  <a:gd name="connsiteY49" fmla="*/ 319774 h 838042"/>
                  <a:gd name="connsiteX50" fmla="*/ 250532 w 1037297"/>
                  <a:gd name="connsiteY50" fmla="*/ 325489 h 838042"/>
                  <a:gd name="connsiteX51" fmla="*/ 256247 w 1037297"/>
                  <a:gd name="connsiteY51" fmla="*/ 329299 h 838042"/>
                  <a:gd name="connsiteX52" fmla="*/ 269582 w 1037297"/>
                  <a:gd name="connsiteY52" fmla="*/ 344539 h 838042"/>
                  <a:gd name="connsiteX53" fmla="*/ 275297 w 1037297"/>
                  <a:gd name="connsiteY53" fmla="*/ 363589 h 838042"/>
                  <a:gd name="connsiteX54" fmla="*/ 277202 w 1037297"/>
                  <a:gd name="connsiteY54" fmla="*/ 369304 h 838042"/>
                  <a:gd name="connsiteX55" fmla="*/ 279107 w 1037297"/>
                  <a:gd name="connsiteY55" fmla="*/ 375019 h 838042"/>
                  <a:gd name="connsiteX56" fmla="*/ 281012 w 1037297"/>
                  <a:gd name="connsiteY56" fmla="*/ 399784 h 838042"/>
                  <a:gd name="connsiteX57" fmla="*/ 282917 w 1037297"/>
                  <a:gd name="connsiteY57" fmla="*/ 405499 h 838042"/>
                  <a:gd name="connsiteX58" fmla="*/ 281012 w 1037297"/>
                  <a:gd name="connsiteY58" fmla="*/ 424549 h 838042"/>
                  <a:gd name="connsiteX59" fmla="*/ 279107 w 1037297"/>
                  <a:gd name="connsiteY59" fmla="*/ 434074 h 838042"/>
                  <a:gd name="connsiteX60" fmla="*/ 265772 w 1037297"/>
                  <a:gd name="connsiteY60" fmla="*/ 447409 h 838042"/>
                  <a:gd name="connsiteX61" fmla="*/ 254342 w 1037297"/>
                  <a:gd name="connsiteY61" fmla="*/ 455029 h 838042"/>
                  <a:gd name="connsiteX62" fmla="*/ 242912 w 1037297"/>
                  <a:gd name="connsiteY62" fmla="*/ 458839 h 838042"/>
                  <a:gd name="connsiteX63" fmla="*/ 128612 w 1037297"/>
                  <a:gd name="connsiteY63" fmla="*/ 458839 h 838042"/>
                  <a:gd name="connsiteX64" fmla="*/ 122897 w 1037297"/>
                  <a:gd name="connsiteY64" fmla="*/ 460744 h 838042"/>
                  <a:gd name="connsiteX65" fmla="*/ 107657 w 1037297"/>
                  <a:gd name="connsiteY65" fmla="*/ 462649 h 838042"/>
                  <a:gd name="connsiteX66" fmla="*/ 90512 w 1037297"/>
                  <a:gd name="connsiteY66" fmla="*/ 468364 h 838042"/>
                  <a:gd name="connsiteX67" fmla="*/ 84797 w 1037297"/>
                  <a:gd name="connsiteY67" fmla="*/ 470269 h 838042"/>
                  <a:gd name="connsiteX68" fmla="*/ 79082 w 1037297"/>
                  <a:gd name="connsiteY68" fmla="*/ 474079 h 838042"/>
                  <a:gd name="connsiteX69" fmla="*/ 67652 w 1037297"/>
                  <a:gd name="connsiteY69" fmla="*/ 475984 h 838042"/>
                  <a:gd name="connsiteX70" fmla="*/ 29552 w 1037297"/>
                  <a:gd name="connsiteY70" fmla="*/ 477889 h 838042"/>
                  <a:gd name="connsiteX71" fmla="*/ 18122 w 1037297"/>
                  <a:gd name="connsiteY71" fmla="*/ 483604 h 838042"/>
                  <a:gd name="connsiteX72" fmla="*/ 8597 w 1037297"/>
                  <a:gd name="connsiteY72" fmla="*/ 493129 h 838042"/>
                  <a:gd name="connsiteX73" fmla="*/ 6692 w 1037297"/>
                  <a:gd name="connsiteY73" fmla="*/ 498844 h 838042"/>
                  <a:gd name="connsiteX74" fmla="*/ 2882 w 1037297"/>
                  <a:gd name="connsiteY74" fmla="*/ 504559 h 838042"/>
                  <a:gd name="connsiteX75" fmla="*/ 14312 w 1037297"/>
                  <a:gd name="connsiteY75" fmla="*/ 540754 h 838042"/>
                  <a:gd name="connsiteX76" fmla="*/ 147662 w 1037297"/>
                  <a:gd name="connsiteY76" fmla="*/ 540754 h 838042"/>
                  <a:gd name="connsiteX77" fmla="*/ 155282 w 1037297"/>
                  <a:gd name="connsiteY77" fmla="*/ 538849 h 838042"/>
                  <a:gd name="connsiteX78" fmla="*/ 305777 w 1037297"/>
                  <a:gd name="connsiteY78" fmla="*/ 533134 h 838042"/>
                  <a:gd name="connsiteX79" fmla="*/ 321017 w 1037297"/>
                  <a:gd name="connsiteY79" fmla="*/ 540754 h 838042"/>
                  <a:gd name="connsiteX80" fmla="*/ 332447 w 1037297"/>
                  <a:gd name="connsiteY80" fmla="*/ 546469 h 838042"/>
                  <a:gd name="connsiteX81" fmla="*/ 336257 w 1037297"/>
                  <a:gd name="connsiteY81" fmla="*/ 552184 h 838042"/>
                  <a:gd name="connsiteX82" fmla="*/ 341972 w 1037297"/>
                  <a:gd name="connsiteY82" fmla="*/ 554089 h 838042"/>
                  <a:gd name="connsiteX83" fmla="*/ 353402 w 1037297"/>
                  <a:gd name="connsiteY83" fmla="*/ 561709 h 838042"/>
                  <a:gd name="connsiteX84" fmla="*/ 359117 w 1037297"/>
                  <a:gd name="connsiteY84" fmla="*/ 565519 h 838042"/>
                  <a:gd name="connsiteX85" fmla="*/ 362927 w 1037297"/>
                  <a:gd name="connsiteY85" fmla="*/ 571234 h 838042"/>
                  <a:gd name="connsiteX86" fmla="*/ 368642 w 1037297"/>
                  <a:gd name="connsiteY86" fmla="*/ 582664 h 838042"/>
                  <a:gd name="connsiteX87" fmla="*/ 364832 w 1037297"/>
                  <a:gd name="connsiteY87" fmla="*/ 609334 h 838042"/>
                  <a:gd name="connsiteX88" fmla="*/ 361022 w 1037297"/>
                  <a:gd name="connsiteY88" fmla="*/ 615049 h 838042"/>
                  <a:gd name="connsiteX89" fmla="*/ 359117 w 1037297"/>
                  <a:gd name="connsiteY89" fmla="*/ 620764 h 838042"/>
                  <a:gd name="connsiteX90" fmla="*/ 355307 w 1037297"/>
                  <a:gd name="connsiteY90" fmla="*/ 626479 h 838042"/>
                  <a:gd name="connsiteX91" fmla="*/ 353402 w 1037297"/>
                  <a:gd name="connsiteY91" fmla="*/ 632194 h 838042"/>
                  <a:gd name="connsiteX92" fmla="*/ 349592 w 1037297"/>
                  <a:gd name="connsiteY92" fmla="*/ 637909 h 838042"/>
                  <a:gd name="connsiteX93" fmla="*/ 332447 w 1037297"/>
                  <a:gd name="connsiteY93" fmla="*/ 704584 h 838042"/>
                  <a:gd name="connsiteX94" fmla="*/ 330542 w 1037297"/>
                  <a:gd name="connsiteY94" fmla="*/ 756019 h 838042"/>
                  <a:gd name="connsiteX95" fmla="*/ 332447 w 1037297"/>
                  <a:gd name="connsiteY95" fmla="*/ 780784 h 838042"/>
                  <a:gd name="connsiteX96" fmla="*/ 334352 w 1037297"/>
                  <a:gd name="connsiteY96" fmla="*/ 786499 h 838042"/>
                  <a:gd name="connsiteX97" fmla="*/ 338162 w 1037297"/>
                  <a:gd name="connsiteY97" fmla="*/ 790309 h 838042"/>
                  <a:gd name="connsiteX98" fmla="*/ 366737 w 1037297"/>
                  <a:gd name="connsiteY98" fmla="*/ 836029 h 838042"/>
                  <a:gd name="connsiteX99" fmla="*/ 389597 w 1037297"/>
                  <a:gd name="connsiteY99" fmla="*/ 837934 h 838042"/>
                  <a:gd name="connsiteX100" fmla="*/ 397407 w 1037297"/>
                  <a:gd name="connsiteY100" fmla="*/ 833530 h 838042"/>
                  <a:gd name="connsiteX101" fmla="*/ 402932 w 1037297"/>
                  <a:gd name="connsiteY101" fmla="*/ 784594 h 838042"/>
                  <a:gd name="connsiteX102" fmla="*/ 406742 w 1037297"/>
                  <a:gd name="connsiteY102" fmla="*/ 727444 h 838042"/>
                  <a:gd name="connsiteX103" fmla="*/ 423887 w 1037297"/>
                  <a:gd name="connsiteY103" fmla="*/ 672199 h 838042"/>
                  <a:gd name="connsiteX104" fmla="*/ 429602 w 1037297"/>
                  <a:gd name="connsiteY104" fmla="*/ 658864 h 838042"/>
                  <a:gd name="connsiteX105" fmla="*/ 444084 w 1037297"/>
                  <a:gd name="connsiteY105" fmla="*/ 626947 h 838042"/>
                  <a:gd name="connsiteX106" fmla="*/ 464289 w 1037297"/>
                  <a:gd name="connsiteY106" fmla="*/ 600072 h 838042"/>
                  <a:gd name="connsiteX107" fmla="*/ 523510 w 1037297"/>
                  <a:gd name="connsiteY107" fmla="*/ 565123 h 838042"/>
                  <a:gd name="connsiteX108" fmla="*/ 599348 w 1037297"/>
                  <a:gd name="connsiteY108" fmla="*/ 550915 h 838042"/>
                  <a:gd name="connsiteX109" fmla="*/ 707801 w 1037297"/>
                  <a:gd name="connsiteY109" fmla="*/ 612819 h 838042"/>
                  <a:gd name="connsiteX110" fmla="*/ 780122 w 1037297"/>
                  <a:gd name="connsiteY110" fmla="*/ 656959 h 838042"/>
                  <a:gd name="connsiteX111" fmla="*/ 804887 w 1037297"/>
                  <a:gd name="connsiteY111" fmla="*/ 632194 h 838042"/>
                  <a:gd name="connsiteX112" fmla="*/ 801077 w 1037297"/>
                  <a:gd name="connsiteY112" fmla="*/ 601714 h 838042"/>
                  <a:gd name="connsiteX113" fmla="*/ 762796 w 1037297"/>
                  <a:gd name="connsiteY113" fmla="*/ 562523 h 838042"/>
                  <a:gd name="connsiteX114" fmla="*/ 650582 w 1037297"/>
                  <a:gd name="connsiteY114" fmla="*/ 479794 h 838042"/>
                  <a:gd name="connsiteX115" fmla="*/ 646772 w 1037297"/>
                  <a:gd name="connsiteY115" fmla="*/ 462649 h 838042"/>
                  <a:gd name="connsiteX116" fmla="*/ 658202 w 1037297"/>
                  <a:gd name="connsiteY116" fmla="*/ 426454 h 838042"/>
                  <a:gd name="connsiteX117" fmla="*/ 726782 w 1037297"/>
                  <a:gd name="connsiteY117" fmla="*/ 405499 h 838042"/>
                  <a:gd name="connsiteX118" fmla="*/ 844892 w 1037297"/>
                  <a:gd name="connsiteY118" fmla="*/ 407404 h 838042"/>
                  <a:gd name="connsiteX119" fmla="*/ 873467 w 1037297"/>
                  <a:gd name="connsiteY119" fmla="*/ 409309 h 838042"/>
                  <a:gd name="connsiteX120" fmla="*/ 902042 w 1037297"/>
                  <a:gd name="connsiteY120" fmla="*/ 415024 h 838042"/>
                  <a:gd name="connsiteX121" fmla="*/ 924902 w 1037297"/>
                  <a:gd name="connsiteY121" fmla="*/ 418834 h 838042"/>
                  <a:gd name="connsiteX122" fmla="*/ 953477 w 1037297"/>
                  <a:gd name="connsiteY122" fmla="*/ 424549 h 838042"/>
                  <a:gd name="connsiteX123" fmla="*/ 959192 w 1037297"/>
                  <a:gd name="connsiteY123" fmla="*/ 424549 h 838042"/>
                  <a:gd name="connsiteX124" fmla="*/ 1004912 w 1037297"/>
                  <a:gd name="connsiteY124" fmla="*/ 422644 h 838042"/>
                  <a:gd name="connsiteX125" fmla="*/ 1033487 w 1037297"/>
                  <a:gd name="connsiteY125" fmla="*/ 415024 h 838042"/>
                  <a:gd name="connsiteX126" fmla="*/ 1037297 w 1037297"/>
                  <a:gd name="connsiteY126" fmla="*/ 409309 h 838042"/>
                  <a:gd name="connsiteX127" fmla="*/ 1035392 w 1037297"/>
                  <a:gd name="connsiteY127" fmla="*/ 390259 h 838042"/>
                  <a:gd name="connsiteX128" fmla="*/ 1029677 w 1037297"/>
                  <a:gd name="connsiteY128" fmla="*/ 386449 h 838042"/>
                  <a:gd name="connsiteX129" fmla="*/ 1014437 w 1037297"/>
                  <a:gd name="connsiteY129" fmla="*/ 384544 h 838042"/>
                  <a:gd name="connsiteX130" fmla="*/ 1008722 w 1037297"/>
                  <a:gd name="connsiteY130" fmla="*/ 382639 h 838042"/>
                  <a:gd name="connsiteX131" fmla="*/ 1001102 w 1037297"/>
                  <a:gd name="connsiteY131" fmla="*/ 380734 h 838042"/>
                  <a:gd name="connsiteX132" fmla="*/ 989672 w 1037297"/>
                  <a:gd name="connsiteY132" fmla="*/ 373114 h 838042"/>
                  <a:gd name="connsiteX133" fmla="*/ 978242 w 1037297"/>
                  <a:gd name="connsiteY133" fmla="*/ 369304 h 838042"/>
                  <a:gd name="connsiteX134" fmla="*/ 972527 w 1037297"/>
                  <a:gd name="connsiteY134" fmla="*/ 367399 h 838042"/>
                  <a:gd name="connsiteX135" fmla="*/ 964907 w 1037297"/>
                  <a:gd name="connsiteY135" fmla="*/ 365494 h 838042"/>
                  <a:gd name="connsiteX136" fmla="*/ 959192 w 1037297"/>
                  <a:gd name="connsiteY136" fmla="*/ 363589 h 838042"/>
                  <a:gd name="connsiteX137" fmla="*/ 938237 w 1037297"/>
                  <a:gd name="connsiteY137" fmla="*/ 357874 h 838042"/>
                  <a:gd name="connsiteX138" fmla="*/ 932522 w 1037297"/>
                  <a:gd name="connsiteY138" fmla="*/ 355969 h 838042"/>
                  <a:gd name="connsiteX139" fmla="*/ 827747 w 1037297"/>
                  <a:gd name="connsiteY139" fmla="*/ 357874 h 838042"/>
                  <a:gd name="connsiteX140" fmla="*/ 822032 w 1037297"/>
                  <a:gd name="connsiteY140" fmla="*/ 359779 h 838042"/>
                  <a:gd name="connsiteX141" fmla="*/ 732497 w 1037297"/>
                  <a:gd name="connsiteY141" fmla="*/ 361684 h 838042"/>
                  <a:gd name="connsiteX142" fmla="*/ 719162 w 1037297"/>
                  <a:gd name="connsiteY142" fmla="*/ 365494 h 838042"/>
                  <a:gd name="connsiteX143" fmla="*/ 698207 w 1037297"/>
                  <a:gd name="connsiteY143" fmla="*/ 367399 h 838042"/>
                  <a:gd name="connsiteX144" fmla="*/ 671537 w 1037297"/>
                  <a:gd name="connsiteY144" fmla="*/ 369304 h 838042"/>
                  <a:gd name="connsiteX145" fmla="*/ 671537 w 1037297"/>
                  <a:gd name="connsiteY145" fmla="*/ 369304 h 838042"/>
                  <a:gd name="connsiteX146" fmla="*/ 648677 w 1037297"/>
                  <a:gd name="connsiteY146" fmla="*/ 373114 h 838042"/>
                  <a:gd name="connsiteX147" fmla="*/ 644867 w 1037297"/>
                  <a:gd name="connsiteY147" fmla="*/ 361684 h 838042"/>
                  <a:gd name="connsiteX148" fmla="*/ 642962 w 1037297"/>
                  <a:gd name="connsiteY148" fmla="*/ 355969 h 838042"/>
                  <a:gd name="connsiteX149" fmla="*/ 644867 w 1037297"/>
                  <a:gd name="connsiteY149" fmla="*/ 338824 h 838042"/>
                  <a:gd name="connsiteX150" fmla="*/ 646772 w 1037297"/>
                  <a:gd name="connsiteY150" fmla="*/ 333109 h 838042"/>
                  <a:gd name="connsiteX151" fmla="*/ 663917 w 1037297"/>
                  <a:gd name="connsiteY151" fmla="*/ 323584 h 838042"/>
                  <a:gd name="connsiteX152" fmla="*/ 675347 w 1037297"/>
                  <a:gd name="connsiteY152" fmla="*/ 315964 h 838042"/>
                  <a:gd name="connsiteX153" fmla="*/ 677252 w 1037297"/>
                  <a:gd name="connsiteY153" fmla="*/ 310249 h 838042"/>
                  <a:gd name="connsiteX154" fmla="*/ 682967 w 1037297"/>
                  <a:gd name="connsiteY154" fmla="*/ 308344 h 838042"/>
                  <a:gd name="connsiteX155" fmla="*/ 688682 w 1037297"/>
                  <a:gd name="connsiteY155" fmla="*/ 304534 h 838042"/>
                  <a:gd name="connsiteX156" fmla="*/ 698207 w 1037297"/>
                  <a:gd name="connsiteY156" fmla="*/ 295009 h 838042"/>
                  <a:gd name="connsiteX157" fmla="*/ 707732 w 1037297"/>
                  <a:gd name="connsiteY157" fmla="*/ 283579 h 838042"/>
                  <a:gd name="connsiteX158" fmla="*/ 719162 w 1037297"/>
                  <a:gd name="connsiteY158" fmla="*/ 275959 h 838042"/>
                  <a:gd name="connsiteX159" fmla="*/ 734402 w 1037297"/>
                  <a:gd name="connsiteY159" fmla="*/ 262624 h 838042"/>
                  <a:gd name="connsiteX160" fmla="*/ 743927 w 1037297"/>
                  <a:gd name="connsiteY160" fmla="*/ 251194 h 838042"/>
                  <a:gd name="connsiteX161" fmla="*/ 755357 w 1037297"/>
                  <a:gd name="connsiteY161" fmla="*/ 241669 h 838042"/>
                  <a:gd name="connsiteX162" fmla="*/ 761072 w 1037297"/>
                  <a:gd name="connsiteY162" fmla="*/ 230239 h 838042"/>
                  <a:gd name="connsiteX163" fmla="*/ 762977 w 1037297"/>
                  <a:gd name="connsiteY163" fmla="*/ 224524 h 838042"/>
                  <a:gd name="connsiteX164" fmla="*/ 768692 w 1037297"/>
                  <a:gd name="connsiteY164" fmla="*/ 213094 h 838042"/>
                  <a:gd name="connsiteX165" fmla="*/ 766787 w 1037297"/>
                  <a:gd name="connsiteY165" fmla="*/ 197854 h 838042"/>
                  <a:gd name="connsiteX166" fmla="*/ 761072 w 1037297"/>
                  <a:gd name="connsiteY166" fmla="*/ 195949 h 838042"/>
                  <a:gd name="connsiteX167" fmla="*/ 740117 w 1037297"/>
                  <a:gd name="connsiteY167" fmla="*/ 197854 h 838042"/>
                  <a:gd name="connsiteX168" fmla="*/ 734402 w 1037297"/>
                  <a:gd name="connsiteY168" fmla="*/ 201664 h 838042"/>
                  <a:gd name="connsiteX169" fmla="*/ 722972 w 1037297"/>
                  <a:gd name="connsiteY169" fmla="*/ 205474 h 838042"/>
                  <a:gd name="connsiteX170" fmla="*/ 719162 w 1037297"/>
                  <a:gd name="connsiteY170" fmla="*/ 211189 h 838042"/>
                  <a:gd name="connsiteX171" fmla="*/ 713447 w 1037297"/>
                  <a:gd name="connsiteY171" fmla="*/ 213094 h 838042"/>
                  <a:gd name="connsiteX172" fmla="*/ 707732 w 1037297"/>
                  <a:gd name="connsiteY172" fmla="*/ 216904 h 838042"/>
                  <a:gd name="connsiteX173" fmla="*/ 702017 w 1037297"/>
                  <a:gd name="connsiteY173" fmla="*/ 222619 h 838042"/>
                  <a:gd name="connsiteX174" fmla="*/ 694397 w 1037297"/>
                  <a:gd name="connsiteY174" fmla="*/ 226429 h 838042"/>
                  <a:gd name="connsiteX175" fmla="*/ 652487 w 1037297"/>
                  <a:gd name="connsiteY175" fmla="*/ 255004 h 838042"/>
                  <a:gd name="connsiteX176" fmla="*/ 639152 w 1037297"/>
                  <a:gd name="connsiteY176" fmla="*/ 266434 h 838042"/>
                  <a:gd name="connsiteX177" fmla="*/ 629627 w 1037297"/>
                  <a:gd name="connsiteY177" fmla="*/ 283579 h 838042"/>
                  <a:gd name="connsiteX178" fmla="*/ 604862 w 1037297"/>
                  <a:gd name="connsiteY178" fmla="*/ 289294 h 838042"/>
                  <a:gd name="connsiteX179" fmla="*/ 591527 w 1037297"/>
                  <a:gd name="connsiteY179" fmla="*/ 293104 h 838042"/>
                  <a:gd name="connsiteX180" fmla="*/ 576287 w 1037297"/>
                  <a:gd name="connsiteY180" fmla="*/ 291199 h 838042"/>
                  <a:gd name="connsiteX181" fmla="*/ 564857 w 1037297"/>
                  <a:gd name="connsiteY181" fmla="*/ 287389 h 838042"/>
                  <a:gd name="connsiteX182" fmla="*/ 553427 w 1037297"/>
                  <a:gd name="connsiteY182" fmla="*/ 283579 h 838042"/>
                  <a:gd name="connsiteX183" fmla="*/ 541997 w 1037297"/>
                  <a:gd name="connsiteY183" fmla="*/ 279769 h 838042"/>
                  <a:gd name="connsiteX184" fmla="*/ 536282 w 1037297"/>
                  <a:gd name="connsiteY184" fmla="*/ 277864 h 838042"/>
                  <a:gd name="connsiteX185" fmla="*/ 530567 w 1037297"/>
                  <a:gd name="connsiteY185" fmla="*/ 274054 h 838042"/>
                  <a:gd name="connsiteX186" fmla="*/ 519137 w 1037297"/>
                  <a:gd name="connsiteY186" fmla="*/ 268339 h 838042"/>
                  <a:gd name="connsiteX187" fmla="*/ 511517 w 1037297"/>
                  <a:gd name="connsiteY187" fmla="*/ 256909 h 838042"/>
                  <a:gd name="connsiteX188" fmla="*/ 507707 w 1037297"/>
                  <a:gd name="connsiteY188" fmla="*/ 235954 h 838042"/>
                  <a:gd name="connsiteX189" fmla="*/ 509612 w 1037297"/>
                  <a:gd name="connsiteY189" fmla="*/ 171184 h 838042"/>
                  <a:gd name="connsiteX190" fmla="*/ 508314 w 1037297"/>
                  <a:gd name="connsiteY190" fmla="*/ 73485 h 838042"/>
                  <a:gd name="connsiteX191" fmla="*/ 454116 w 1037297"/>
                  <a:gd name="connsiteY191" fmla="*/ 11248 h 838042"/>
                  <a:gd name="connsiteX192" fmla="*/ 435401 w 1037297"/>
                  <a:gd name="connsiteY192" fmla="*/ 68523 h 838042"/>
                  <a:gd name="connsiteX193" fmla="*/ 427697 w 1037297"/>
                  <a:gd name="connsiteY193" fmla="*/ 137103 h 838042"/>
                  <a:gd name="connsiteX194" fmla="*/ 420077 w 1037297"/>
                  <a:gd name="connsiteY194" fmla="*/ 169279 h 838042"/>
                  <a:gd name="connsiteX195" fmla="*/ 416267 w 1037297"/>
                  <a:gd name="connsiteY195" fmla="*/ 186424 h 838042"/>
                  <a:gd name="connsiteX196" fmla="*/ 420077 w 1037297"/>
                  <a:gd name="connsiteY196" fmla="*/ 207379 h 838042"/>
                  <a:gd name="connsiteX197" fmla="*/ 423887 w 1037297"/>
                  <a:gd name="connsiteY197" fmla="*/ 213094 h 838042"/>
                  <a:gd name="connsiteX198" fmla="*/ 427697 w 1037297"/>
                  <a:gd name="connsiteY198" fmla="*/ 224524 h 838042"/>
                  <a:gd name="connsiteX199" fmla="*/ 425792 w 1037297"/>
                  <a:gd name="connsiteY199" fmla="*/ 251194 h 838042"/>
                  <a:gd name="connsiteX200" fmla="*/ 420077 w 1037297"/>
                  <a:gd name="connsiteY200" fmla="*/ 253099 h 838042"/>
                  <a:gd name="connsiteX201" fmla="*/ 414362 w 1037297"/>
                  <a:gd name="connsiteY201" fmla="*/ 256909 h 838042"/>
                  <a:gd name="connsiteX202" fmla="*/ 423887 w 1037297"/>
                  <a:gd name="connsiteY202" fmla="*/ 253099 h 838042"/>
                  <a:gd name="connsiteX0" fmla="*/ 423887 w 1037297"/>
                  <a:gd name="connsiteY0" fmla="*/ 253099 h 838042"/>
                  <a:gd name="connsiteX1" fmla="*/ 423887 w 1037297"/>
                  <a:gd name="connsiteY1" fmla="*/ 253099 h 838042"/>
                  <a:gd name="connsiteX2" fmla="*/ 397217 w 1037297"/>
                  <a:gd name="connsiteY2" fmla="*/ 262624 h 838042"/>
                  <a:gd name="connsiteX3" fmla="*/ 389597 w 1037297"/>
                  <a:gd name="connsiteY3" fmla="*/ 264529 h 838042"/>
                  <a:gd name="connsiteX4" fmla="*/ 359117 w 1037297"/>
                  <a:gd name="connsiteY4" fmla="*/ 266434 h 838042"/>
                  <a:gd name="connsiteX5" fmla="*/ 353402 w 1037297"/>
                  <a:gd name="connsiteY5" fmla="*/ 270244 h 838042"/>
                  <a:gd name="connsiteX6" fmla="*/ 341972 w 1037297"/>
                  <a:gd name="connsiteY6" fmla="*/ 279769 h 838042"/>
                  <a:gd name="connsiteX7" fmla="*/ 330542 w 1037297"/>
                  <a:gd name="connsiteY7" fmla="*/ 283579 h 838042"/>
                  <a:gd name="connsiteX8" fmla="*/ 315302 w 1037297"/>
                  <a:gd name="connsiteY8" fmla="*/ 289294 h 838042"/>
                  <a:gd name="connsiteX9" fmla="*/ 267677 w 1037297"/>
                  <a:gd name="connsiteY9" fmla="*/ 285484 h 838042"/>
                  <a:gd name="connsiteX10" fmla="*/ 256247 w 1037297"/>
                  <a:gd name="connsiteY10" fmla="*/ 281674 h 838042"/>
                  <a:gd name="connsiteX11" fmla="*/ 244817 w 1037297"/>
                  <a:gd name="connsiteY11" fmla="*/ 277864 h 838042"/>
                  <a:gd name="connsiteX12" fmla="*/ 239102 w 1037297"/>
                  <a:gd name="connsiteY12" fmla="*/ 275959 h 838042"/>
                  <a:gd name="connsiteX13" fmla="*/ 233387 w 1037297"/>
                  <a:gd name="connsiteY13" fmla="*/ 274054 h 838042"/>
                  <a:gd name="connsiteX14" fmla="*/ 221957 w 1037297"/>
                  <a:gd name="connsiteY14" fmla="*/ 272149 h 838042"/>
                  <a:gd name="connsiteX15" fmla="*/ 216242 w 1037297"/>
                  <a:gd name="connsiteY15" fmla="*/ 270244 h 838042"/>
                  <a:gd name="connsiteX16" fmla="*/ 208622 w 1037297"/>
                  <a:gd name="connsiteY16" fmla="*/ 268339 h 838042"/>
                  <a:gd name="connsiteX17" fmla="*/ 197192 w 1037297"/>
                  <a:gd name="connsiteY17" fmla="*/ 264529 h 838042"/>
                  <a:gd name="connsiteX18" fmla="*/ 191477 w 1037297"/>
                  <a:gd name="connsiteY18" fmla="*/ 262624 h 838042"/>
                  <a:gd name="connsiteX19" fmla="*/ 183857 w 1037297"/>
                  <a:gd name="connsiteY19" fmla="*/ 260719 h 838042"/>
                  <a:gd name="connsiteX20" fmla="*/ 172427 w 1037297"/>
                  <a:gd name="connsiteY20" fmla="*/ 255004 h 838042"/>
                  <a:gd name="connsiteX21" fmla="*/ 166712 w 1037297"/>
                  <a:gd name="connsiteY21" fmla="*/ 251194 h 838042"/>
                  <a:gd name="connsiteX22" fmla="*/ 159092 w 1037297"/>
                  <a:gd name="connsiteY22" fmla="*/ 239764 h 838042"/>
                  <a:gd name="connsiteX23" fmla="*/ 147662 w 1037297"/>
                  <a:gd name="connsiteY23" fmla="*/ 235954 h 838042"/>
                  <a:gd name="connsiteX24" fmla="*/ 141947 w 1037297"/>
                  <a:gd name="connsiteY24" fmla="*/ 232144 h 838042"/>
                  <a:gd name="connsiteX25" fmla="*/ 136232 w 1037297"/>
                  <a:gd name="connsiteY25" fmla="*/ 230239 h 838042"/>
                  <a:gd name="connsiteX26" fmla="*/ 119087 w 1037297"/>
                  <a:gd name="connsiteY26" fmla="*/ 226429 h 838042"/>
                  <a:gd name="connsiteX27" fmla="*/ 113372 w 1037297"/>
                  <a:gd name="connsiteY27" fmla="*/ 220714 h 838042"/>
                  <a:gd name="connsiteX28" fmla="*/ 103847 w 1037297"/>
                  <a:gd name="connsiteY28" fmla="*/ 203569 h 838042"/>
                  <a:gd name="connsiteX29" fmla="*/ 86702 w 1037297"/>
                  <a:gd name="connsiteY29" fmla="*/ 195949 h 838042"/>
                  <a:gd name="connsiteX30" fmla="*/ 80987 w 1037297"/>
                  <a:gd name="connsiteY30" fmla="*/ 194044 h 838042"/>
                  <a:gd name="connsiteX31" fmla="*/ 61937 w 1037297"/>
                  <a:gd name="connsiteY31" fmla="*/ 197854 h 838042"/>
                  <a:gd name="connsiteX32" fmla="*/ 56222 w 1037297"/>
                  <a:gd name="connsiteY32" fmla="*/ 201664 h 838042"/>
                  <a:gd name="connsiteX33" fmla="*/ 52412 w 1037297"/>
                  <a:gd name="connsiteY33" fmla="*/ 207379 h 838042"/>
                  <a:gd name="connsiteX34" fmla="*/ 48602 w 1037297"/>
                  <a:gd name="connsiteY34" fmla="*/ 218809 h 838042"/>
                  <a:gd name="connsiteX35" fmla="*/ 52412 w 1037297"/>
                  <a:gd name="connsiteY35" fmla="*/ 256909 h 838042"/>
                  <a:gd name="connsiteX36" fmla="*/ 56222 w 1037297"/>
                  <a:gd name="connsiteY36" fmla="*/ 262624 h 838042"/>
                  <a:gd name="connsiteX37" fmla="*/ 61937 w 1037297"/>
                  <a:gd name="connsiteY37" fmla="*/ 266434 h 838042"/>
                  <a:gd name="connsiteX38" fmla="*/ 65747 w 1037297"/>
                  <a:gd name="connsiteY38" fmla="*/ 272149 h 838042"/>
                  <a:gd name="connsiteX39" fmla="*/ 82892 w 1037297"/>
                  <a:gd name="connsiteY39" fmla="*/ 281674 h 838042"/>
                  <a:gd name="connsiteX40" fmla="*/ 105752 w 1037297"/>
                  <a:gd name="connsiteY40" fmla="*/ 283579 h 838042"/>
                  <a:gd name="connsiteX41" fmla="*/ 126707 w 1037297"/>
                  <a:gd name="connsiteY41" fmla="*/ 289294 h 838042"/>
                  <a:gd name="connsiteX42" fmla="*/ 132422 w 1037297"/>
                  <a:gd name="connsiteY42" fmla="*/ 291199 h 838042"/>
                  <a:gd name="connsiteX43" fmla="*/ 138137 w 1037297"/>
                  <a:gd name="connsiteY43" fmla="*/ 296914 h 838042"/>
                  <a:gd name="connsiteX44" fmla="*/ 145757 w 1037297"/>
                  <a:gd name="connsiteY44" fmla="*/ 298819 h 838042"/>
                  <a:gd name="connsiteX45" fmla="*/ 168617 w 1037297"/>
                  <a:gd name="connsiteY45" fmla="*/ 302629 h 838042"/>
                  <a:gd name="connsiteX46" fmla="*/ 193382 w 1037297"/>
                  <a:gd name="connsiteY46" fmla="*/ 308344 h 838042"/>
                  <a:gd name="connsiteX47" fmla="*/ 210527 w 1037297"/>
                  <a:gd name="connsiteY47" fmla="*/ 314059 h 838042"/>
                  <a:gd name="connsiteX48" fmla="*/ 216242 w 1037297"/>
                  <a:gd name="connsiteY48" fmla="*/ 315964 h 838042"/>
                  <a:gd name="connsiteX49" fmla="*/ 231482 w 1037297"/>
                  <a:gd name="connsiteY49" fmla="*/ 319774 h 838042"/>
                  <a:gd name="connsiteX50" fmla="*/ 250532 w 1037297"/>
                  <a:gd name="connsiteY50" fmla="*/ 325489 h 838042"/>
                  <a:gd name="connsiteX51" fmla="*/ 256247 w 1037297"/>
                  <a:gd name="connsiteY51" fmla="*/ 329299 h 838042"/>
                  <a:gd name="connsiteX52" fmla="*/ 269582 w 1037297"/>
                  <a:gd name="connsiteY52" fmla="*/ 344539 h 838042"/>
                  <a:gd name="connsiteX53" fmla="*/ 275297 w 1037297"/>
                  <a:gd name="connsiteY53" fmla="*/ 363589 h 838042"/>
                  <a:gd name="connsiteX54" fmla="*/ 277202 w 1037297"/>
                  <a:gd name="connsiteY54" fmla="*/ 369304 h 838042"/>
                  <a:gd name="connsiteX55" fmla="*/ 279107 w 1037297"/>
                  <a:gd name="connsiteY55" fmla="*/ 375019 h 838042"/>
                  <a:gd name="connsiteX56" fmla="*/ 281012 w 1037297"/>
                  <a:gd name="connsiteY56" fmla="*/ 399784 h 838042"/>
                  <a:gd name="connsiteX57" fmla="*/ 282917 w 1037297"/>
                  <a:gd name="connsiteY57" fmla="*/ 405499 h 838042"/>
                  <a:gd name="connsiteX58" fmla="*/ 281012 w 1037297"/>
                  <a:gd name="connsiteY58" fmla="*/ 424549 h 838042"/>
                  <a:gd name="connsiteX59" fmla="*/ 279107 w 1037297"/>
                  <a:gd name="connsiteY59" fmla="*/ 434074 h 838042"/>
                  <a:gd name="connsiteX60" fmla="*/ 265772 w 1037297"/>
                  <a:gd name="connsiteY60" fmla="*/ 447409 h 838042"/>
                  <a:gd name="connsiteX61" fmla="*/ 254342 w 1037297"/>
                  <a:gd name="connsiteY61" fmla="*/ 455029 h 838042"/>
                  <a:gd name="connsiteX62" fmla="*/ 242912 w 1037297"/>
                  <a:gd name="connsiteY62" fmla="*/ 458839 h 838042"/>
                  <a:gd name="connsiteX63" fmla="*/ 128612 w 1037297"/>
                  <a:gd name="connsiteY63" fmla="*/ 458839 h 838042"/>
                  <a:gd name="connsiteX64" fmla="*/ 122897 w 1037297"/>
                  <a:gd name="connsiteY64" fmla="*/ 460744 h 838042"/>
                  <a:gd name="connsiteX65" fmla="*/ 107657 w 1037297"/>
                  <a:gd name="connsiteY65" fmla="*/ 462649 h 838042"/>
                  <a:gd name="connsiteX66" fmla="*/ 90512 w 1037297"/>
                  <a:gd name="connsiteY66" fmla="*/ 468364 h 838042"/>
                  <a:gd name="connsiteX67" fmla="*/ 84797 w 1037297"/>
                  <a:gd name="connsiteY67" fmla="*/ 470269 h 838042"/>
                  <a:gd name="connsiteX68" fmla="*/ 79082 w 1037297"/>
                  <a:gd name="connsiteY68" fmla="*/ 474079 h 838042"/>
                  <a:gd name="connsiteX69" fmla="*/ 67652 w 1037297"/>
                  <a:gd name="connsiteY69" fmla="*/ 475984 h 838042"/>
                  <a:gd name="connsiteX70" fmla="*/ 29552 w 1037297"/>
                  <a:gd name="connsiteY70" fmla="*/ 477889 h 838042"/>
                  <a:gd name="connsiteX71" fmla="*/ 18122 w 1037297"/>
                  <a:gd name="connsiteY71" fmla="*/ 483604 h 838042"/>
                  <a:gd name="connsiteX72" fmla="*/ 8597 w 1037297"/>
                  <a:gd name="connsiteY72" fmla="*/ 493129 h 838042"/>
                  <a:gd name="connsiteX73" fmla="*/ 6692 w 1037297"/>
                  <a:gd name="connsiteY73" fmla="*/ 498844 h 838042"/>
                  <a:gd name="connsiteX74" fmla="*/ 2882 w 1037297"/>
                  <a:gd name="connsiteY74" fmla="*/ 504559 h 838042"/>
                  <a:gd name="connsiteX75" fmla="*/ 14312 w 1037297"/>
                  <a:gd name="connsiteY75" fmla="*/ 540754 h 838042"/>
                  <a:gd name="connsiteX76" fmla="*/ 147662 w 1037297"/>
                  <a:gd name="connsiteY76" fmla="*/ 540754 h 838042"/>
                  <a:gd name="connsiteX77" fmla="*/ 155282 w 1037297"/>
                  <a:gd name="connsiteY77" fmla="*/ 538849 h 838042"/>
                  <a:gd name="connsiteX78" fmla="*/ 305777 w 1037297"/>
                  <a:gd name="connsiteY78" fmla="*/ 533134 h 838042"/>
                  <a:gd name="connsiteX79" fmla="*/ 321017 w 1037297"/>
                  <a:gd name="connsiteY79" fmla="*/ 540754 h 838042"/>
                  <a:gd name="connsiteX80" fmla="*/ 332447 w 1037297"/>
                  <a:gd name="connsiteY80" fmla="*/ 546469 h 838042"/>
                  <a:gd name="connsiteX81" fmla="*/ 336257 w 1037297"/>
                  <a:gd name="connsiteY81" fmla="*/ 552184 h 838042"/>
                  <a:gd name="connsiteX82" fmla="*/ 341972 w 1037297"/>
                  <a:gd name="connsiteY82" fmla="*/ 554089 h 838042"/>
                  <a:gd name="connsiteX83" fmla="*/ 353402 w 1037297"/>
                  <a:gd name="connsiteY83" fmla="*/ 561709 h 838042"/>
                  <a:gd name="connsiteX84" fmla="*/ 359117 w 1037297"/>
                  <a:gd name="connsiteY84" fmla="*/ 565519 h 838042"/>
                  <a:gd name="connsiteX85" fmla="*/ 362927 w 1037297"/>
                  <a:gd name="connsiteY85" fmla="*/ 571234 h 838042"/>
                  <a:gd name="connsiteX86" fmla="*/ 368642 w 1037297"/>
                  <a:gd name="connsiteY86" fmla="*/ 582664 h 838042"/>
                  <a:gd name="connsiteX87" fmla="*/ 364832 w 1037297"/>
                  <a:gd name="connsiteY87" fmla="*/ 609334 h 838042"/>
                  <a:gd name="connsiteX88" fmla="*/ 361022 w 1037297"/>
                  <a:gd name="connsiteY88" fmla="*/ 615049 h 838042"/>
                  <a:gd name="connsiteX89" fmla="*/ 359117 w 1037297"/>
                  <a:gd name="connsiteY89" fmla="*/ 620764 h 838042"/>
                  <a:gd name="connsiteX90" fmla="*/ 355307 w 1037297"/>
                  <a:gd name="connsiteY90" fmla="*/ 626479 h 838042"/>
                  <a:gd name="connsiteX91" fmla="*/ 353402 w 1037297"/>
                  <a:gd name="connsiteY91" fmla="*/ 632194 h 838042"/>
                  <a:gd name="connsiteX92" fmla="*/ 349592 w 1037297"/>
                  <a:gd name="connsiteY92" fmla="*/ 637909 h 838042"/>
                  <a:gd name="connsiteX93" fmla="*/ 332447 w 1037297"/>
                  <a:gd name="connsiteY93" fmla="*/ 704584 h 838042"/>
                  <a:gd name="connsiteX94" fmla="*/ 330542 w 1037297"/>
                  <a:gd name="connsiteY94" fmla="*/ 756019 h 838042"/>
                  <a:gd name="connsiteX95" fmla="*/ 332447 w 1037297"/>
                  <a:gd name="connsiteY95" fmla="*/ 780784 h 838042"/>
                  <a:gd name="connsiteX96" fmla="*/ 334352 w 1037297"/>
                  <a:gd name="connsiteY96" fmla="*/ 786499 h 838042"/>
                  <a:gd name="connsiteX97" fmla="*/ 338162 w 1037297"/>
                  <a:gd name="connsiteY97" fmla="*/ 790309 h 838042"/>
                  <a:gd name="connsiteX98" fmla="*/ 366737 w 1037297"/>
                  <a:gd name="connsiteY98" fmla="*/ 836029 h 838042"/>
                  <a:gd name="connsiteX99" fmla="*/ 389597 w 1037297"/>
                  <a:gd name="connsiteY99" fmla="*/ 837934 h 838042"/>
                  <a:gd name="connsiteX100" fmla="*/ 397407 w 1037297"/>
                  <a:gd name="connsiteY100" fmla="*/ 833530 h 838042"/>
                  <a:gd name="connsiteX101" fmla="*/ 402932 w 1037297"/>
                  <a:gd name="connsiteY101" fmla="*/ 784594 h 838042"/>
                  <a:gd name="connsiteX102" fmla="*/ 406742 w 1037297"/>
                  <a:gd name="connsiteY102" fmla="*/ 727444 h 838042"/>
                  <a:gd name="connsiteX103" fmla="*/ 423887 w 1037297"/>
                  <a:gd name="connsiteY103" fmla="*/ 672199 h 838042"/>
                  <a:gd name="connsiteX104" fmla="*/ 429602 w 1037297"/>
                  <a:gd name="connsiteY104" fmla="*/ 658864 h 838042"/>
                  <a:gd name="connsiteX105" fmla="*/ 444084 w 1037297"/>
                  <a:gd name="connsiteY105" fmla="*/ 626947 h 838042"/>
                  <a:gd name="connsiteX106" fmla="*/ 464289 w 1037297"/>
                  <a:gd name="connsiteY106" fmla="*/ 600072 h 838042"/>
                  <a:gd name="connsiteX107" fmla="*/ 523510 w 1037297"/>
                  <a:gd name="connsiteY107" fmla="*/ 565123 h 838042"/>
                  <a:gd name="connsiteX108" fmla="*/ 599348 w 1037297"/>
                  <a:gd name="connsiteY108" fmla="*/ 550915 h 838042"/>
                  <a:gd name="connsiteX109" fmla="*/ 707801 w 1037297"/>
                  <a:gd name="connsiteY109" fmla="*/ 612819 h 838042"/>
                  <a:gd name="connsiteX110" fmla="*/ 780122 w 1037297"/>
                  <a:gd name="connsiteY110" fmla="*/ 656959 h 838042"/>
                  <a:gd name="connsiteX111" fmla="*/ 804887 w 1037297"/>
                  <a:gd name="connsiteY111" fmla="*/ 632194 h 838042"/>
                  <a:gd name="connsiteX112" fmla="*/ 801077 w 1037297"/>
                  <a:gd name="connsiteY112" fmla="*/ 601714 h 838042"/>
                  <a:gd name="connsiteX113" fmla="*/ 762796 w 1037297"/>
                  <a:gd name="connsiteY113" fmla="*/ 562523 h 838042"/>
                  <a:gd name="connsiteX114" fmla="*/ 650582 w 1037297"/>
                  <a:gd name="connsiteY114" fmla="*/ 479794 h 838042"/>
                  <a:gd name="connsiteX115" fmla="*/ 646772 w 1037297"/>
                  <a:gd name="connsiteY115" fmla="*/ 462649 h 838042"/>
                  <a:gd name="connsiteX116" fmla="*/ 658202 w 1037297"/>
                  <a:gd name="connsiteY116" fmla="*/ 426454 h 838042"/>
                  <a:gd name="connsiteX117" fmla="*/ 726782 w 1037297"/>
                  <a:gd name="connsiteY117" fmla="*/ 405499 h 838042"/>
                  <a:gd name="connsiteX118" fmla="*/ 844892 w 1037297"/>
                  <a:gd name="connsiteY118" fmla="*/ 407404 h 838042"/>
                  <a:gd name="connsiteX119" fmla="*/ 873467 w 1037297"/>
                  <a:gd name="connsiteY119" fmla="*/ 409309 h 838042"/>
                  <a:gd name="connsiteX120" fmla="*/ 902042 w 1037297"/>
                  <a:gd name="connsiteY120" fmla="*/ 415024 h 838042"/>
                  <a:gd name="connsiteX121" fmla="*/ 924902 w 1037297"/>
                  <a:gd name="connsiteY121" fmla="*/ 418834 h 838042"/>
                  <a:gd name="connsiteX122" fmla="*/ 953477 w 1037297"/>
                  <a:gd name="connsiteY122" fmla="*/ 424549 h 838042"/>
                  <a:gd name="connsiteX123" fmla="*/ 959192 w 1037297"/>
                  <a:gd name="connsiteY123" fmla="*/ 424549 h 838042"/>
                  <a:gd name="connsiteX124" fmla="*/ 1004912 w 1037297"/>
                  <a:gd name="connsiteY124" fmla="*/ 422644 h 838042"/>
                  <a:gd name="connsiteX125" fmla="*/ 1033487 w 1037297"/>
                  <a:gd name="connsiteY125" fmla="*/ 415024 h 838042"/>
                  <a:gd name="connsiteX126" fmla="*/ 1037297 w 1037297"/>
                  <a:gd name="connsiteY126" fmla="*/ 409309 h 838042"/>
                  <a:gd name="connsiteX127" fmla="*/ 1035392 w 1037297"/>
                  <a:gd name="connsiteY127" fmla="*/ 390259 h 838042"/>
                  <a:gd name="connsiteX128" fmla="*/ 1029677 w 1037297"/>
                  <a:gd name="connsiteY128" fmla="*/ 386449 h 838042"/>
                  <a:gd name="connsiteX129" fmla="*/ 1014437 w 1037297"/>
                  <a:gd name="connsiteY129" fmla="*/ 384544 h 838042"/>
                  <a:gd name="connsiteX130" fmla="*/ 1008722 w 1037297"/>
                  <a:gd name="connsiteY130" fmla="*/ 382639 h 838042"/>
                  <a:gd name="connsiteX131" fmla="*/ 1001102 w 1037297"/>
                  <a:gd name="connsiteY131" fmla="*/ 380734 h 838042"/>
                  <a:gd name="connsiteX132" fmla="*/ 989672 w 1037297"/>
                  <a:gd name="connsiteY132" fmla="*/ 373114 h 838042"/>
                  <a:gd name="connsiteX133" fmla="*/ 978242 w 1037297"/>
                  <a:gd name="connsiteY133" fmla="*/ 369304 h 838042"/>
                  <a:gd name="connsiteX134" fmla="*/ 972527 w 1037297"/>
                  <a:gd name="connsiteY134" fmla="*/ 367399 h 838042"/>
                  <a:gd name="connsiteX135" fmla="*/ 964907 w 1037297"/>
                  <a:gd name="connsiteY135" fmla="*/ 365494 h 838042"/>
                  <a:gd name="connsiteX136" fmla="*/ 959192 w 1037297"/>
                  <a:gd name="connsiteY136" fmla="*/ 363589 h 838042"/>
                  <a:gd name="connsiteX137" fmla="*/ 938237 w 1037297"/>
                  <a:gd name="connsiteY137" fmla="*/ 357874 h 838042"/>
                  <a:gd name="connsiteX138" fmla="*/ 932522 w 1037297"/>
                  <a:gd name="connsiteY138" fmla="*/ 355969 h 838042"/>
                  <a:gd name="connsiteX139" fmla="*/ 827747 w 1037297"/>
                  <a:gd name="connsiteY139" fmla="*/ 357874 h 838042"/>
                  <a:gd name="connsiteX140" fmla="*/ 822032 w 1037297"/>
                  <a:gd name="connsiteY140" fmla="*/ 359779 h 838042"/>
                  <a:gd name="connsiteX141" fmla="*/ 732497 w 1037297"/>
                  <a:gd name="connsiteY141" fmla="*/ 361684 h 838042"/>
                  <a:gd name="connsiteX142" fmla="*/ 719162 w 1037297"/>
                  <a:gd name="connsiteY142" fmla="*/ 365494 h 838042"/>
                  <a:gd name="connsiteX143" fmla="*/ 698207 w 1037297"/>
                  <a:gd name="connsiteY143" fmla="*/ 367399 h 838042"/>
                  <a:gd name="connsiteX144" fmla="*/ 671537 w 1037297"/>
                  <a:gd name="connsiteY144" fmla="*/ 369304 h 838042"/>
                  <a:gd name="connsiteX145" fmla="*/ 648677 w 1037297"/>
                  <a:gd name="connsiteY145" fmla="*/ 373114 h 838042"/>
                  <a:gd name="connsiteX146" fmla="*/ 644867 w 1037297"/>
                  <a:gd name="connsiteY146" fmla="*/ 361684 h 838042"/>
                  <a:gd name="connsiteX147" fmla="*/ 642962 w 1037297"/>
                  <a:gd name="connsiteY147" fmla="*/ 355969 h 838042"/>
                  <a:gd name="connsiteX148" fmla="*/ 644867 w 1037297"/>
                  <a:gd name="connsiteY148" fmla="*/ 338824 h 838042"/>
                  <a:gd name="connsiteX149" fmla="*/ 646772 w 1037297"/>
                  <a:gd name="connsiteY149" fmla="*/ 333109 h 838042"/>
                  <a:gd name="connsiteX150" fmla="*/ 663917 w 1037297"/>
                  <a:gd name="connsiteY150" fmla="*/ 323584 h 838042"/>
                  <a:gd name="connsiteX151" fmla="*/ 675347 w 1037297"/>
                  <a:gd name="connsiteY151" fmla="*/ 315964 h 838042"/>
                  <a:gd name="connsiteX152" fmla="*/ 677252 w 1037297"/>
                  <a:gd name="connsiteY152" fmla="*/ 310249 h 838042"/>
                  <a:gd name="connsiteX153" fmla="*/ 682967 w 1037297"/>
                  <a:gd name="connsiteY153" fmla="*/ 308344 h 838042"/>
                  <a:gd name="connsiteX154" fmla="*/ 688682 w 1037297"/>
                  <a:gd name="connsiteY154" fmla="*/ 304534 h 838042"/>
                  <a:gd name="connsiteX155" fmla="*/ 698207 w 1037297"/>
                  <a:gd name="connsiteY155" fmla="*/ 295009 h 838042"/>
                  <a:gd name="connsiteX156" fmla="*/ 707732 w 1037297"/>
                  <a:gd name="connsiteY156" fmla="*/ 283579 h 838042"/>
                  <a:gd name="connsiteX157" fmla="*/ 719162 w 1037297"/>
                  <a:gd name="connsiteY157" fmla="*/ 275959 h 838042"/>
                  <a:gd name="connsiteX158" fmla="*/ 734402 w 1037297"/>
                  <a:gd name="connsiteY158" fmla="*/ 262624 h 838042"/>
                  <a:gd name="connsiteX159" fmla="*/ 743927 w 1037297"/>
                  <a:gd name="connsiteY159" fmla="*/ 251194 h 838042"/>
                  <a:gd name="connsiteX160" fmla="*/ 755357 w 1037297"/>
                  <a:gd name="connsiteY160" fmla="*/ 241669 h 838042"/>
                  <a:gd name="connsiteX161" fmla="*/ 761072 w 1037297"/>
                  <a:gd name="connsiteY161" fmla="*/ 230239 h 838042"/>
                  <a:gd name="connsiteX162" fmla="*/ 762977 w 1037297"/>
                  <a:gd name="connsiteY162" fmla="*/ 224524 h 838042"/>
                  <a:gd name="connsiteX163" fmla="*/ 768692 w 1037297"/>
                  <a:gd name="connsiteY163" fmla="*/ 213094 h 838042"/>
                  <a:gd name="connsiteX164" fmla="*/ 766787 w 1037297"/>
                  <a:gd name="connsiteY164" fmla="*/ 197854 h 838042"/>
                  <a:gd name="connsiteX165" fmla="*/ 761072 w 1037297"/>
                  <a:gd name="connsiteY165" fmla="*/ 195949 h 838042"/>
                  <a:gd name="connsiteX166" fmla="*/ 740117 w 1037297"/>
                  <a:gd name="connsiteY166" fmla="*/ 197854 h 838042"/>
                  <a:gd name="connsiteX167" fmla="*/ 734402 w 1037297"/>
                  <a:gd name="connsiteY167" fmla="*/ 201664 h 838042"/>
                  <a:gd name="connsiteX168" fmla="*/ 722972 w 1037297"/>
                  <a:gd name="connsiteY168" fmla="*/ 205474 h 838042"/>
                  <a:gd name="connsiteX169" fmla="*/ 719162 w 1037297"/>
                  <a:gd name="connsiteY169" fmla="*/ 211189 h 838042"/>
                  <a:gd name="connsiteX170" fmla="*/ 713447 w 1037297"/>
                  <a:gd name="connsiteY170" fmla="*/ 213094 h 838042"/>
                  <a:gd name="connsiteX171" fmla="*/ 707732 w 1037297"/>
                  <a:gd name="connsiteY171" fmla="*/ 216904 h 838042"/>
                  <a:gd name="connsiteX172" fmla="*/ 702017 w 1037297"/>
                  <a:gd name="connsiteY172" fmla="*/ 222619 h 838042"/>
                  <a:gd name="connsiteX173" fmla="*/ 694397 w 1037297"/>
                  <a:gd name="connsiteY173" fmla="*/ 226429 h 838042"/>
                  <a:gd name="connsiteX174" fmla="*/ 652487 w 1037297"/>
                  <a:gd name="connsiteY174" fmla="*/ 255004 h 838042"/>
                  <a:gd name="connsiteX175" fmla="*/ 639152 w 1037297"/>
                  <a:gd name="connsiteY175" fmla="*/ 266434 h 838042"/>
                  <a:gd name="connsiteX176" fmla="*/ 629627 w 1037297"/>
                  <a:gd name="connsiteY176" fmla="*/ 283579 h 838042"/>
                  <a:gd name="connsiteX177" fmla="*/ 604862 w 1037297"/>
                  <a:gd name="connsiteY177" fmla="*/ 289294 h 838042"/>
                  <a:gd name="connsiteX178" fmla="*/ 591527 w 1037297"/>
                  <a:gd name="connsiteY178" fmla="*/ 293104 h 838042"/>
                  <a:gd name="connsiteX179" fmla="*/ 576287 w 1037297"/>
                  <a:gd name="connsiteY179" fmla="*/ 291199 h 838042"/>
                  <a:gd name="connsiteX180" fmla="*/ 564857 w 1037297"/>
                  <a:gd name="connsiteY180" fmla="*/ 287389 h 838042"/>
                  <a:gd name="connsiteX181" fmla="*/ 553427 w 1037297"/>
                  <a:gd name="connsiteY181" fmla="*/ 283579 h 838042"/>
                  <a:gd name="connsiteX182" fmla="*/ 541997 w 1037297"/>
                  <a:gd name="connsiteY182" fmla="*/ 279769 h 838042"/>
                  <a:gd name="connsiteX183" fmla="*/ 536282 w 1037297"/>
                  <a:gd name="connsiteY183" fmla="*/ 277864 h 838042"/>
                  <a:gd name="connsiteX184" fmla="*/ 530567 w 1037297"/>
                  <a:gd name="connsiteY184" fmla="*/ 274054 h 838042"/>
                  <a:gd name="connsiteX185" fmla="*/ 519137 w 1037297"/>
                  <a:gd name="connsiteY185" fmla="*/ 268339 h 838042"/>
                  <a:gd name="connsiteX186" fmla="*/ 511517 w 1037297"/>
                  <a:gd name="connsiteY186" fmla="*/ 256909 h 838042"/>
                  <a:gd name="connsiteX187" fmla="*/ 507707 w 1037297"/>
                  <a:gd name="connsiteY187" fmla="*/ 235954 h 838042"/>
                  <a:gd name="connsiteX188" fmla="*/ 509612 w 1037297"/>
                  <a:gd name="connsiteY188" fmla="*/ 171184 h 838042"/>
                  <a:gd name="connsiteX189" fmla="*/ 508314 w 1037297"/>
                  <a:gd name="connsiteY189" fmla="*/ 73485 h 838042"/>
                  <a:gd name="connsiteX190" fmla="*/ 454116 w 1037297"/>
                  <a:gd name="connsiteY190" fmla="*/ 11248 h 838042"/>
                  <a:gd name="connsiteX191" fmla="*/ 435401 w 1037297"/>
                  <a:gd name="connsiteY191" fmla="*/ 68523 h 838042"/>
                  <a:gd name="connsiteX192" fmla="*/ 427697 w 1037297"/>
                  <a:gd name="connsiteY192" fmla="*/ 137103 h 838042"/>
                  <a:gd name="connsiteX193" fmla="*/ 420077 w 1037297"/>
                  <a:gd name="connsiteY193" fmla="*/ 169279 h 838042"/>
                  <a:gd name="connsiteX194" fmla="*/ 416267 w 1037297"/>
                  <a:gd name="connsiteY194" fmla="*/ 186424 h 838042"/>
                  <a:gd name="connsiteX195" fmla="*/ 420077 w 1037297"/>
                  <a:gd name="connsiteY195" fmla="*/ 207379 h 838042"/>
                  <a:gd name="connsiteX196" fmla="*/ 423887 w 1037297"/>
                  <a:gd name="connsiteY196" fmla="*/ 213094 h 838042"/>
                  <a:gd name="connsiteX197" fmla="*/ 427697 w 1037297"/>
                  <a:gd name="connsiteY197" fmla="*/ 224524 h 838042"/>
                  <a:gd name="connsiteX198" fmla="*/ 425792 w 1037297"/>
                  <a:gd name="connsiteY198" fmla="*/ 251194 h 838042"/>
                  <a:gd name="connsiteX199" fmla="*/ 420077 w 1037297"/>
                  <a:gd name="connsiteY199" fmla="*/ 253099 h 838042"/>
                  <a:gd name="connsiteX200" fmla="*/ 414362 w 1037297"/>
                  <a:gd name="connsiteY200" fmla="*/ 256909 h 838042"/>
                  <a:gd name="connsiteX201" fmla="*/ 423887 w 1037297"/>
                  <a:gd name="connsiteY201" fmla="*/ 253099 h 838042"/>
                  <a:gd name="connsiteX0" fmla="*/ 423887 w 1037297"/>
                  <a:gd name="connsiteY0" fmla="*/ 253099 h 838042"/>
                  <a:gd name="connsiteX1" fmla="*/ 423887 w 1037297"/>
                  <a:gd name="connsiteY1" fmla="*/ 253099 h 838042"/>
                  <a:gd name="connsiteX2" fmla="*/ 397217 w 1037297"/>
                  <a:gd name="connsiteY2" fmla="*/ 262624 h 838042"/>
                  <a:gd name="connsiteX3" fmla="*/ 389597 w 1037297"/>
                  <a:gd name="connsiteY3" fmla="*/ 264529 h 838042"/>
                  <a:gd name="connsiteX4" fmla="*/ 359117 w 1037297"/>
                  <a:gd name="connsiteY4" fmla="*/ 266434 h 838042"/>
                  <a:gd name="connsiteX5" fmla="*/ 353402 w 1037297"/>
                  <a:gd name="connsiteY5" fmla="*/ 270244 h 838042"/>
                  <a:gd name="connsiteX6" fmla="*/ 341972 w 1037297"/>
                  <a:gd name="connsiteY6" fmla="*/ 279769 h 838042"/>
                  <a:gd name="connsiteX7" fmla="*/ 330542 w 1037297"/>
                  <a:gd name="connsiteY7" fmla="*/ 283579 h 838042"/>
                  <a:gd name="connsiteX8" fmla="*/ 315302 w 1037297"/>
                  <a:gd name="connsiteY8" fmla="*/ 289294 h 838042"/>
                  <a:gd name="connsiteX9" fmla="*/ 267677 w 1037297"/>
                  <a:gd name="connsiteY9" fmla="*/ 285484 h 838042"/>
                  <a:gd name="connsiteX10" fmla="*/ 256247 w 1037297"/>
                  <a:gd name="connsiteY10" fmla="*/ 281674 h 838042"/>
                  <a:gd name="connsiteX11" fmla="*/ 244817 w 1037297"/>
                  <a:gd name="connsiteY11" fmla="*/ 277864 h 838042"/>
                  <a:gd name="connsiteX12" fmla="*/ 239102 w 1037297"/>
                  <a:gd name="connsiteY12" fmla="*/ 275959 h 838042"/>
                  <a:gd name="connsiteX13" fmla="*/ 233387 w 1037297"/>
                  <a:gd name="connsiteY13" fmla="*/ 274054 h 838042"/>
                  <a:gd name="connsiteX14" fmla="*/ 221957 w 1037297"/>
                  <a:gd name="connsiteY14" fmla="*/ 272149 h 838042"/>
                  <a:gd name="connsiteX15" fmla="*/ 216242 w 1037297"/>
                  <a:gd name="connsiteY15" fmla="*/ 270244 h 838042"/>
                  <a:gd name="connsiteX16" fmla="*/ 208622 w 1037297"/>
                  <a:gd name="connsiteY16" fmla="*/ 268339 h 838042"/>
                  <a:gd name="connsiteX17" fmla="*/ 197192 w 1037297"/>
                  <a:gd name="connsiteY17" fmla="*/ 264529 h 838042"/>
                  <a:gd name="connsiteX18" fmla="*/ 191477 w 1037297"/>
                  <a:gd name="connsiteY18" fmla="*/ 262624 h 838042"/>
                  <a:gd name="connsiteX19" fmla="*/ 183857 w 1037297"/>
                  <a:gd name="connsiteY19" fmla="*/ 260719 h 838042"/>
                  <a:gd name="connsiteX20" fmla="*/ 172427 w 1037297"/>
                  <a:gd name="connsiteY20" fmla="*/ 255004 h 838042"/>
                  <a:gd name="connsiteX21" fmla="*/ 166712 w 1037297"/>
                  <a:gd name="connsiteY21" fmla="*/ 251194 h 838042"/>
                  <a:gd name="connsiteX22" fmla="*/ 159092 w 1037297"/>
                  <a:gd name="connsiteY22" fmla="*/ 239764 h 838042"/>
                  <a:gd name="connsiteX23" fmla="*/ 147662 w 1037297"/>
                  <a:gd name="connsiteY23" fmla="*/ 235954 h 838042"/>
                  <a:gd name="connsiteX24" fmla="*/ 141947 w 1037297"/>
                  <a:gd name="connsiteY24" fmla="*/ 232144 h 838042"/>
                  <a:gd name="connsiteX25" fmla="*/ 136232 w 1037297"/>
                  <a:gd name="connsiteY25" fmla="*/ 230239 h 838042"/>
                  <a:gd name="connsiteX26" fmla="*/ 119087 w 1037297"/>
                  <a:gd name="connsiteY26" fmla="*/ 226429 h 838042"/>
                  <a:gd name="connsiteX27" fmla="*/ 113372 w 1037297"/>
                  <a:gd name="connsiteY27" fmla="*/ 220714 h 838042"/>
                  <a:gd name="connsiteX28" fmla="*/ 103847 w 1037297"/>
                  <a:gd name="connsiteY28" fmla="*/ 203569 h 838042"/>
                  <a:gd name="connsiteX29" fmla="*/ 86702 w 1037297"/>
                  <a:gd name="connsiteY29" fmla="*/ 195949 h 838042"/>
                  <a:gd name="connsiteX30" fmla="*/ 80987 w 1037297"/>
                  <a:gd name="connsiteY30" fmla="*/ 194044 h 838042"/>
                  <a:gd name="connsiteX31" fmla="*/ 61937 w 1037297"/>
                  <a:gd name="connsiteY31" fmla="*/ 197854 h 838042"/>
                  <a:gd name="connsiteX32" fmla="*/ 56222 w 1037297"/>
                  <a:gd name="connsiteY32" fmla="*/ 201664 h 838042"/>
                  <a:gd name="connsiteX33" fmla="*/ 52412 w 1037297"/>
                  <a:gd name="connsiteY33" fmla="*/ 207379 h 838042"/>
                  <a:gd name="connsiteX34" fmla="*/ 48602 w 1037297"/>
                  <a:gd name="connsiteY34" fmla="*/ 218809 h 838042"/>
                  <a:gd name="connsiteX35" fmla="*/ 52412 w 1037297"/>
                  <a:gd name="connsiteY35" fmla="*/ 256909 h 838042"/>
                  <a:gd name="connsiteX36" fmla="*/ 56222 w 1037297"/>
                  <a:gd name="connsiteY36" fmla="*/ 262624 h 838042"/>
                  <a:gd name="connsiteX37" fmla="*/ 61937 w 1037297"/>
                  <a:gd name="connsiteY37" fmla="*/ 266434 h 838042"/>
                  <a:gd name="connsiteX38" fmla="*/ 65747 w 1037297"/>
                  <a:gd name="connsiteY38" fmla="*/ 272149 h 838042"/>
                  <a:gd name="connsiteX39" fmla="*/ 82892 w 1037297"/>
                  <a:gd name="connsiteY39" fmla="*/ 281674 h 838042"/>
                  <a:gd name="connsiteX40" fmla="*/ 105752 w 1037297"/>
                  <a:gd name="connsiteY40" fmla="*/ 283579 h 838042"/>
                  <a:gd name="connsiteX41" fmla="*/ 126707 w 1037297"/>
                  <a:gd name="connsiteY41" fmla="*/ 289294 h 838042"/>
                  <a:gd name="connsiteX42" fmla="*/ 132422 w 1037297"/>
                  <a:gd name="connsiteY42" fmla="*/ 291199 h 838042"/>
                  <a:gd name="connsiteX43" fmla="*/ 138137 w 1037297"/>
                  <a:gd name="connsiteY43" fmla="*/ 296914 h 838042"/>
                  <a:gd name="connsiteX44" fmla="*/ 145757 w 1037297"/>
                  <a:gd name="connsiteY44" fmla="*/ 298819 h 838042"/>
                  <a:gd name="connsiteX45" fmla="*/ 168617 w 1037297"/>
                  <a:gd name="connsiteY45" fmla="*/ 302629 h 838042"/>
                  <a:gd name="connsiteX46" fmla="*/ 193382 w 1037297"/>
                  <a:gd name="connsiteY46" fmla="*/ 308344 h 838042"/>
                  <a:gd name="connsiteX47" fmla="*/ 210527 w 1037297"/>
                  <a:gd name="connsiteY47" fmla="*/ 314059 h 838042"/>
                  <a:gd name="connsiteX48" fmla="*/ 216242 w 1037297"/>
                  <a:gd name="connsiteY48" fmla="*/ 315964 h 838042"/>
                  <a:gd name="connsiteX49" fmla="*/ 231482 w 1037297"/>
                  <a:gd name="connsiteY49" fmla="*/ 319774 h 838042"/>
                  <a:gd name="connsiteX50" fmla="*/ 250532 w 1037297"/>
                  <a:gd name="connsiteY50" fmla="*/ 325489 h 838042"/>
                  <a:gd name="connsiteX51" fmla="*/ 256247 w 1037297"/>
                  <a:gd name="connsiteY51" fmla="*/ 329299 h 838042"/>
                  <a:gd name="connsiteX52" fmla="*/ 269582 w 1037297"/>
                  <a:gd name="connsiteY52" fmla="*/ 344539 h 838042"/>
                  <a:gd name="connsiteX53" fmla="*/ 275297 w 1037297"/>
                  <a:gd name="connsiteY53" fmla="*/ 363589 h 838042"/>
                  <a:gd name="connsiteX54" fmla="*/ 277202 w 1037297"/>
                  <a:gd name="connsiteY54" fmla="*/ 369304 h 838042"/>
                  <a:gd name="connsiteX55" fmla="*/ 279107 w 1037297"/>
                  <a:gd name="connsiteY55" fmla="*/ 375019 h 838042"/>
                  <a:gd name="connsiteX56" fmla="*/ 281012 w 1037297"/>
                  <a:gd name="connsiteY56" fmla="*/ 399784 h 838042"/>
                  <a:gd name="connsiteX57" fmla="*/ 282917 w 1037297"/>
                  <a:gd name="connsiteY57" fmla="*/ 405499 h 838042"/>
                  <a:gd name="connsiteX58" fmla="*/ 281012 w 1037297"/>
                  <a:gd name="connsiteY58" fmla="*/ 424549 h 838042"/>
                  <a:gd name="connsiteX59" fmla="*/ 279107 w 1037297"/>
                  <a:gd name="connsiteY59" fmla="*/ 434074 h 838042"/>
                  <a:gd name="connsiteX60" fmla="*/ 265772 w 1037297"/>
                  <a:gd name="connsiteY60" fmla="*/ 447409 h 838042"/>
                  <a:gd name="connsiteX61" fmla="*/ 254342 w 1037297"/>
                  <a:gd name="connsiteY61" fmla="*/ 455029 h 838042"/>
                  <a:gd name="connsiteX62" fmla="*/ 242912 w 1037297"/>
                  <a:gd name="connsiteY62" fmla="*/ 458839 h 838042"/>
                  <a:gd name="connsiteX63" fmla="*/ 128612 w 1037297"/>
                  <a:gd name="connsiteY63" fmla="*/ 458839 h 838042"/>
                  <a:gd name="connsiteX64" fmla="*/ 122897 w 1037297"/>
                  <a:gd name="connsiteY64" fmla="*/ 460744 h 838042"/>
                  <a:gd name="connsiteX65" fmla="*/ 107657 w 1037297"/>
                  <a:gd name="connsiteY65" fmla="*/ 462649 h 838042"/>
                  <a:gd name="connsiteX66" fmla="*/ 90512 w 1037297"/>
                  <a:gd name="connsiteY66" fmla="*/ 468364 h 838042"/>
                  <a:gd name="connsiteX67" fmla="*/ 84797 w 1037297"/>
                  <a:gd name="connsiteY67" fmla="*/ 470269 h 838042"/>
                  <a:gd name="connsiteX68" fmla="*/ 79082 w 1037297"/>
                  <a:gd name="connsiteY68" fmla="*/ 474079 h 838042"/>
                  <a:gd name="connsiteX69" fmla="*/ 67652 w 1037297"/>
                  <a:gd name="connsiteY69" fmla="*/ 475984 h 838042"/>
                  <a:gd name="connsiteX70" fmla="*/ 29552 w 1037297"/>
                  <a:gd name="connsiteY70" fmla="*/ 477889 h 838042"/>
                  <a:gd name="connsiteX71" fmla="*/ 18122 w 1037297"/>
                  <a:gd name="connsiteY71" fmla="*/ 483604 h 838042"/>
                  <a:gd name="connsiteX72" fmla="*/ 8597 w 1037297"/>
                  <a:gd name="connsiteY72" fmla="*/ 493129 h 838042"/>
                  <a:gd name="connsiteX73" fmla="*/ 6692 w 1037297"/>
                  <a:gd name="connsiteY73" fmla="*/ 498844 h 838042"/>
                  <a:gd name="connsiteX74" fmla="*/ 2882 w 1037297"/>
                  <a:gd name="connsiteY74" fmla="*/ 504559 h 838042"/>
                  <a:gd name="connsiteX75" fmla="*/ 14312 w 1037297"/>
                  <a:gd name="connsiteY75" fmla="*/ 540754 h 838042"/>
                  <a:gd name="connsiteX76" fmla="*/ 147662 w 1037297"/>
                  <a:gd name="connsiteY76" fmla="*/ 540754 h 838042"/>
                  <a:gd name="connsiteX77" fmla="*/ 155282 w 1037297"/>
                  <a:gd name="connsiteY77" fmla="*/ 538849 h 838042"/>
                  <a:gd name="connsiteX78" fmla="*/ 305777 w 1037297"/>
                  <a:gd name="connsiteY78" fmla="*/ 533134 h 838042"/>
                  <a:gd name="connsiteX79" fmla="*/ 321017 w 1037297"/>
                  <a:gd name="connsiteY79" fmla="*/ 540754 h 838042"/>
                  <a:gd name="connsiteX80" fmla="*/ 332447 w 1037297"/>
                  <a:gd name="connsiteY80" fmla="*/ 546469 h 838042"/>
                  <a:gd name="connsiteX81" fmla="*/ 336257 w 1037297"/>
                  <a:gd name="connsiteY81" fmla="*/ 552184 h 838042"/>
                  <a:gd name="connsiteX82" fmla="*/ 341972 w 1037297"/>
                  <a:gd name="connsiteY82" fmla="*/ 554089 h 838042"/>
                  <a:gd name="connsiteX83" fmla="*/ 353402 w 1037297"/>
                  <a:gd name="connsiteY83" fmla="*/ 561709 h 838042"/>
                  <a:gd name="connsiteX84" fmla="*/ 359117 w 1037297"/>
                  <a:gd name="connsiteY84" fmla="*/ 565519 h 838042"/>
                  <a:gd name="connsiteX85" fmla="*/ 362927 w 1037297"/>
                  <a:gd name="connsiteY85" fmla="*/ 571234 h 838042"/>
                  <a:gd name="connsiteX86" fmla="*/ 368642 w 1037297"/>
                  <a:gd name="connsiteY86" fmla="*/ 582664 h 838042"/>
                  <a:gd name="connsiteX87" fmla="*/ 364832 w 1037297"/>
                  <a:gd name="connsiteY87" fmla="*/ 609334 h 838042"/>
                  <a:gd name="connsiteX88" fmla="*/ 361022 w 1037297"/>
                  <a:gd name="connsiteY88" fmla="*/ 615049 h 838042"/>
                  <a:gd name="connsiteX89" fmla="*/ 359117 w 1037297"/>
                  <a:gd name="connsiteY89" fmla="*/ 620764 h 838042"/>
                  <a:gd name="connsiteX90" fmla="*/ 355307 w 1037297"/>
                  <a:gd name="connsiteY90" fmla="*/ 626479 h 838042"/>
                  <a:gd name="connsiteX91" fmla="*/ 353402 w 1037297"/>
                  <a:gd name="connsiteY91" fmla="*/ 632194 h 838042"/>
                  <a:gd name="connsiteX92" fmla="*/ 349592 w 1037297"/>
                  <a:gd name="connsiteY92" fmla="*/ 637909 h 838042"/>
                  <a:gd name="connsiteX93" fmla="*/ 332447 w 1037297"/>
                  <a:gd name="connsiteY93" fmla="*/ 704584 h 838042"/>
                  <a:gd name="connsiteX94" fmla="*/ 330542 w 1037297"/>
                  <a:gd name="connsiteY94" fmla="*/ 756019 h 838042"/>
                  <a:gd name="connsiteX95" fmla="*/ 332447 w 1037297"/>
                  <a:gd name="connsiteY95" fmla="*/ 780784 h 838042"/>
                  <a:gd name="connsiteX96" fmla="*/ 334352 w 1037297"/>
                  <a:gd name="connsiteY96" fmla="*/ 786499 h 838042"/>
                  <a:gd name="connsiteX97" fmla="*/ 338162 w 1037297"/>
                  <a:gd name="connsiteY97" fmla="*/ 790309 h 838042"/>
                  <a:gd name="connsiteX98" fmla="*/ 366737 w 1037297"/>
                  <a:gd name="connsiteY98" fmla="*/ 836029 h 838042"/>
                  <a:gd name="connsiteX99" fmla="*/ 389597 w 1037297"/>
                  <a:gd name="connsiteY99" fmla="*/ 837934 h 838042"/>
                  <a:gd name="connsiteX100" fmla="*/ 397407 w 1037297"/>
                  <a:gd name="connsiteY100" fmla="*/ 833530 h 838042"/>
                  <a:gd name="connsiteX101" fmla="*/ 402932 w 1037297"/>
                  <a:gd name="connsiteY101" fmla="*/ 784594 h 838042"/>
                  <a:gd name="connsiteX102" fmla="*/ 406742 w 1037297"/>
                  <a:gd name="connsiteY102" fmla="*/ 727444 h 838042"/>
                  <a:gd name="connsiteX103" fmla="*/ 423887 w 1037297"/>
                  <a:gd name="connsiteY103" fmla="*/ 672199 h 838042"/>
                  <a:gd name="connsiteX104" fmla="*/ 429602 w 1037297"/>
                  <a:gd name="connsiteY104" fmla="*/ 658864 h 838042"/>
                  <a:gd name="connsiteX105" fmla="*/ 444084 w 1037297"/>
                  <a:gd name="connsiteY105" fmla="*/ 626947 h 838042"/>
                  <a:gd name="connsiteX106" fmla="*/ 464289 w 1037297"/>
                  <a:gd name="connsiteY106" fmla="*/ 600072 h 838042"/>
                  <a:gd name="connsiteX107" fmla="*/ 523510 w 1037297"/>
                  <a:gd name="connsiteY107" fmla="*/ 565123 h 838042"/>
                  <a:gd name="connsiteX108" fmla="*/ 599348 w 1037297"/>
                  <a:gd name="connsiteY108" fmla="*/ 550915 h 838042"/>
                  <a:gd name="connsiteX109" fmla="*/ 707801 w 1037297"/>
                  <a:gd name="connsiteY109" fmla="*/ 612819 h 838042"/>
                  <a:gd name="connsiteX110" fmla="*/ 780122 w 1037297"/>
                  <a:gd name="connsiteY110" fmla="*/ 656959 h 838042"/>
                  <a:gd name="connsiteX111" fmla="*/ 804887 w 1037297"/>
                  <a:gd name="connsiteY111" fmla="*/ 632194 h 838042"/>
                  <a:gd name="connsiteX112" fmla="*/ 801077 w 1037297"/>
                  <a:gd name="connsiteY112" fmla="*/ 601714 h 838042"/>
                  <a:gd name="connsiteX113" fmla="*/ 762796 w 1037297"/>
                  <a:gd name="connsiteY113" fmla="*/ 562523 h 838042"/>
                  <a:gd name="connsiteX114" fmla="*/ 650582 w 1037297"/>
                  <a:gd name="connsiteY114" fmla="*/ 479794 h 838042"/>
                  <a:gd name="connsiteX115" fmla="*/ 646772 w 1037297"/>
                  <a:gd name="connsiteY115" fmla="*/ 462649 h 838042"/>
                  <a:gd name="connsiteX116" fmla="*/ 658202 w 1037297"/>
                  <a:gd name="connsiteY116" fmla="*/ 426454 h 838042"/>
                  <a:gd name="connsiteX117" fmla="*/ 726782 w 1037297"/>
                  <a:gd name="connsiteY117" fmla="*/ 405499 h 838042"/>
                  <a:gd name="connsiteX118" fmla="*/ 844892 w 1037297"/>
                  <a:gd name="connsiteY118" fmla="*/ 407404 h 838042"/>
                  <a:gd name="connsiteX119" fmla="*/ 873467 w 1037297"/>
                  <a:gd name="connsiteY119" fmla="*/ 409309 h 838042"/>
                  <a:gd name="connsiteX120" fmla="*/ 902042 w 1037297"/>
                  <a:gd name="connsiteY120" fmla="*/ 415024 h 838042"/>
                  <a:gd name="connsiteX121" fmla="*/ 924902 w 1037297"/>
                  <a:gd name="connsiteY121" fmla="*/ 418834 h 838042"/>
                  <a:gd name="connsiteX122" fmla="*/ 953477 w 1037297"/>
                  <a:gd name="connsiteY122" fmla="*/ 424549 h 838042"/>
                  <a:gd name="connsiteX123" fmla="*/ 959192 w 1037297"/>
                  <a:gd name="connsiteY123" fmla="*/ 424549 h 838042"/>
                  <a:gd name="connsiteX124" fmla="*/ 1004912 w 1037297"/>
                  <a:gd name="connsiteY124" fmla="*/ 422644 h 838042"/>
                  <a:gd name="connsiteX125" fmla="*/ 1033487 w 1037297"/>
                  <a:gd name="connsiteY125" fmla="*/ 415024 h 838042"/>
                  <a:gd name="connsiteX126" fmla="*/ 1037297 w 1037297"/>
                  <a:gd name="connsiteY126" fmla="*/ 409309 h 838042"/>
                  <a:gd name="connsiteX127" fmla="*/ 1035392 w 1037297"/>
                  <a:gd name="connsiteY127" fmla="*/ 390259 h 838042"/>
                  <a:gd name="connsiteX128" fmla="*/ 1029677 w 1037297"/>
                  <a:gd name="connsiteY128" fmla="*/ 386449 h 838042"/>
                  <a:gd name="connsiteX129" fmla="*/ 1014437 w 1037297"/>
                  <a:gd name="connsiteY129" fmla="*/ 384544 h 838042"/>
                  <a:gd name="connsiteX130" fmla="*/ 1008722 w 1037297"/>
                  <a:gd name="connsiteY130" fmla="*/ 382639 h 838042"/>
                  <a:gd name="connsiteX131" fmla="*/ 1001102 w 1037297"/>
                  <a:gd name="connsiteY131" fmla="*/ 380734 h 838042"/>
                  <a:gd name="connsiteX132" fmla="*/ 989672 w 1037297"/>
                  <a:gd name="connsiteY132" fmla="*/ 373114 h 838042"/>
                  <a:gd name="connsiteX133" fmla="*/ 978242 w 1037297"/>
                  <a:gd name="connsiteY133" fmla="*/ 369304 h 838042"/>
                  <a:gd name="connsiteX134" fmla="*/ 972527 w 1037297"/>
                  <a:gd name="connsiteY134" fmla="*/ 367399 h 838042"/>
                  <a:gd name="connsiteX135" fmla="*/ 964907 w 1037297"/>
                  <a:gd name="connsiteY135" fmla="*/ 365494 h 838042"/>
                  <a:gd name="connsiteX136" fmla="*/ 959192 w 1037297"/>
                  <a:gd name="connsiteY136" fmla="*/ 363589 h 838042"/>
                  <a:gd name="connsiteX137" fmla="*/ 938237 w 1037297"/>
                  <a:gd name="connsiteY137" fmla="*/ 357874 h 838042"/>
                  <a:gd name="connsiteX138" fmla="*/ 932522 w 1037297"/>
                  <a:gd name="connsiteY138" fmla="*/ 355969 h 838042"/>
                  <a:gd name="connsiteX139" fmla="*/ 827747 w 1037297"/>
                  <a:gd name="connsiteY139" fmla="*/ 357874 h 838042"/>
                  <a:gd name="connsiteX140" fmla="*/ 822032 w 1037297"/>
                  <a:gd name="connsiteY140" fmla="*/ 359779 h 838042"/>
                  <a:gd name="connsiteX141" fmla="*/ 732497 w 1037297"/>
                  <a:gd name="connsiteY141" fmla="*/ 361684 h 838042"/>
                  <a:gd name="connsiteX142" fmla="*/ 719162 w 1037297"/>
                  <a:gd name="connsiteY142" fmla="*/ 365494 h 838042"/>
                  <a:gd name="connsiteX143" fmla="*/ 671537 w 1037297"/>
                  <a:gd name="connsiteY143" fmla="*/ 369304 h 838042"/>
                  <a:gd name="connsiteX144" fmla="*/ 648677 w 1037297"/>
                  <a:gd name="connsiteY144" fmla="*/ 373114 h 838042"/>
                  <a:gd name="connsiteX145" fmla="*/ 644867 w 1037297"/>
                  <a:gd name="connsiteY145" fmla="*/ 361684 h 838042"/>
                  <a:gd name="connsiteX146" fmla="*/ 642962 w 1037297"/>
                  <a:gd name="connsiteY146" fmla="*/ 355969 h 838042"/>
                  <a:gd name="connsiteX147" fmla="*/ 644867 w 1037297"/>
                  <a:gd name="connsiteY147" fmla="*/ 338824 h 838042"/>
                  <a:gd name="connsiteX148" fmla="*/ 646772 w 1037297"/>
                  <a:gd name="connsiteY148" fmla="*/ 333109 h 838042"/>
                  <a:gd name="connsiteX149" fmla="*/ 663917 w 1037297"/>
                  <a:gd name="connsiteY149" fmla="*/ 323584 h 838042"/>
                  <a:gd name="connsiteX150" fmla="*/ 675347 w 1037297"/>
                  <a:gd name="connsiteY150" fmla="*/ 315964 h 838042"/>
                  <a:gd name="connsiteX151" fmla="*/ 677252 w 1037297"/>
                  <a:gd name="connsiteY151" fmla="*/ 310249 h 838042"/>
                  <a:gd name="connsiteX152" fmla="*/ 682967 w 1037297"/>
                  <a:gd name="connsiteY152" fmla="*/ 308344 h 838042"/>
                  <a:gd name="connsiteX153" fmla="*/ 688682 w 1037297"/>
                  <a:gd name="connsiteY153" fmla="*/ 304534 h 838042"/>
                  <a:gd name="connsiteX154" fmla="*/ 698207 w 1037297"/>
                  <a:gd name="connsiteY154" fmla="*/ 295009 h 838042"/>
                  <a:gd name="connsiteX155" fmla="*/ 707732 w 1037297"/>
                  <a:gd name="connsiteY155" fmla="*/ 283579 h 838042"/>
                  <a:gd name="connsiteX156" fmla="*/ 719162 w 1037297"/>
                  <a:gd name="connsiteY156" fmla="*/ 275959 h 838042"/>
                  <a:gd name="connsiteX157" fmla="*/ 734402 w 1037297"/>
                  <a:gd name="connsiteY157" fmla="*/ 262624 h 838042"/>
                  <a:gd name="connsiteX158" fmla="*/ 743927 w 1037297"/>
                  <a:gd name="connsiteY158" fmla="*/ 251194 h 838042"/>
                  <a:gd name="connsiteX159" fmla="*/ 755357 w 1037297"/>
                  <a:gd name="connsiteY159" fmla="*/ 241669 h 838042"/>
                  <a:gd name="connsiteX160" fmla="*/ 761072 w 1037297"/>
                  <a:gd name="connsiteY160" fmla="*/ 230239 h 838042"/>
                  <a:gd name="connsiteX161" fmla="*/ 762977 w 1037297"/>
                  <a:gd name="connsiteY161" fmla="*/ 224524 h 838042"/>
                  <a:gd name="connsiteX162" fmla="*/ 768692 w 1037297"/>
                  <a:gd name="connsiteY162" fmla="*/ 213094 h 838042"/>
                  <a:gd name="connsiteX163" fmla="*/ 766787 w 1037297"/>
                  <a:gd name="connsiteY163" fmla="*/ 197854 h 838042"/>
                  <a:gd name="connsiteX164" fmla="*/ 761072 w 1037297"/>
                  <a:gd name="connsiteY164" fmla="*/ 195949 h 838042"/>
                  <a:gd name="connsiteX165" fmla="*/ 740117 w 1037297"/>
                  <a:gd name="connsiteY165" fmla="*/ 197854 h 838042"/>
                  <a:gd name="connsiteX166" fmla="*/ 734402 w 1037297"/>
                  <a:gd name="connsiteY166" fmla="*/ 201664 h 838042"/>
                  <a:gd name="connsiteX167" fmla="*/ 722972 w 1037297"/>
                  <a:gd name="connsiteY167" fmla="*/ 205474 h 838042"/>
                  <a:gd name="connsiteX168" fmla="*/ 719162 w 1037297"/>
                  <a:gd name="connsiteY168" fmla="*/ 211189 h 838042"/>
                  <a:gd name="connsiteX169" fmla="*/ 713447 w 1037297"/>
                  <a:gd name="connsiteY169" fmla="*/ 213094 h 838042"/>
                  <a:gd name="connsiteX170" fmla="*/ 707732 w 1037297"/>
                  <a:gd name="connsiteY170" fmla="*/ 216904 h 838042"/>
                  <a:gd name="connsiteX171" fmla="*/ 702017 w 1037297"/>
                  <a:gd name="connsiteY171" fmla="*/ 222619 h 838042"/>
                  <a:gd name="connsiteX172" fmla="*/ 694397 w 1037297"/>
                  <a:gd name="connsiteY172" fmla="*/ 226429 h 838042"/>
                  <a:gd name="connsiteX173" fmla="*/ 652487 w 1037297"/>
                  <a:gd name="connsiteY173" fmla="*/ 255004 h 838042"/>
                  <a:gd name="connsiteX174" fmla="*/ 639152 w 1037297"/>
                  <a:gd name="connsiteY174" fmla="*/ 266434 h 838042"/>
                  <a:gd name="connsiteX175" fmla="*/ 629627 w 1037297"/>
                  <a:gd name="connsiteY175" fmla="*/ 283579 h 838042"/>
                  <a:gd name="connsiteX176" fmla="*/ 604862 w 1037297"/>
                  <a:gd name="connsiteY176" fmla="*/ 289294 h 838042"/>
                  <a:gd name="connsiteX177" fmla="*/ 591527 w 1037297"/>
                  <a:gd name="connsiteY177" fmla="*/ 293104 h 838042"/>
                  <a:gd name="connsiteX178" fmla="*/ 576287 w 1037297"/>
                  <a:gd name="connsiteY178" fmla="*/ 291199 h 838042"/>
                  <a:gd name="connsiteX179" fmla="*/ 564857 w 1037297"/>
                  <a:gd name="connsiteY179" fmla="*/ 287389 h 838042"/>
                  <a:gd name="connsiteX180" fmla="*/ 553427 w 1037297"/>
                  <a:gd name="connsiteY180" fmla="*/ 283579 h 838042"/>
                  <a:gd name="connsiteX181" fmla="*/ 541997 w 1037297"/>
                  <a:gd name="connsiteY181" fmla="*/ 279769 h 838042"/>
                  <a:gd name="connsiteX182" fmla="*/ 536282 w 1037297"/>
                  <a:gd name="connsiteY182" fmla="*/ 277864 h 838042"/>
                  <a:gd name="connsiteX183" fmla="*/ 530567 w 1037297"/>
                  <a:gd name="connsiteY183" fmla="*/ 274054 h 838042"/>
                  <a:gd name="connsiteX184" fmla="*/ 519137 w 1037297"/>
                  <a:gd name="connsiteY184" fmla="*/ 268339 h 838042"/>
                  <a:gd name="connsiteX185" fmla="*/ 511517 w 1037297"/>
                  <a:gd name="connsiteY185" fmla="*/ 256909 h 838042"/>
                  <a:gd name="connsiteX186" fmla="*/ 507707 w 1037297"/>
                  <a:gd name="connsiteY186" fmla="*/ 235954 h 838042"/>
                  <a:gd name="connsiteX187" fmla="*/ 509612 w 1037297"/>
                  <a:gd name="connsiteY187" fmla="*/ 171184 h 838042"/>
                  <a:gd name="connsiteX188" fmla="*/ 508314 w 1037297"/>
                  <a:gd name="connsiteY188" fmla="*/ 73485 h 838042"/>
                  <a:gd name="connsiteX189" fmla="*/ 454116 w 1037297"/>
                  <a:gd name="connsiteY189" fmla="*/ 11248 h 838042"/>
                  <a:gd name="connsiteX190" fmla="*/ 435401 w 1037297"/>
                  <a:gd name="connsiteY190" fmla="*/ 68523 h 838042"/>
                  <a:gd name="connsiteX191" fmla="*/ 427697 w 1037297"/>
                  <a:gd name="connsiteY191" fmla="*/ 137103 h 838042"/>
                  <a:gd name="connsiteX192" fmla="*/ 420077 w 1037297"/>
                  <a:gd name="connsiteY192" fmla="*/ 169279 h 838042"/>
                  <a:gd name="connsiteX193" fmla="*/ 416267 w 1037297"/>
                  <a:gd name="connsiteY193" fmla="*/ 186424 h 838042"/>
                  <a:gd name="connsiteX194" fmla="*/ 420077 w 1037297"/>
                  <a:gd name="connsiteY194" fmla="*/ 207379 h 838042"/>
                  <a:gd name="connsiteX195" fmla="*/ 423887 w 1037297"/>
                  <a:gd name="connsiteY195" fmla="*/ 213094 h 838042"/>
                  <a:gd name="connsiteX196" fmla="*/ 427697 w 1037297"/>
                  <a:gd name="connsiteY196" fmla="*/ 224524 h 838042"/>
                  <a:gd name="connsiteX197" fmla="*/ 425792 w 1037297"/>
                  <a:gd name="connsiteY197" fmla="*/ 251194 h 838042"/>
                  <a:gd name="connsiteX198" fmla="*/ 420077 w 1037297"/>
                  <a:gd name="connsiteY198" fmla="*/ 253099 h 838042"/>
                  <a:gd name="connsiteX199" fmla="*/ 414362 w 1037297"/>
                  <a:gd name="connsiteY199" fmla="*/ 256909 h 838042"/>
                  <a:gd name="connsiteX200" fmla="*/ 423887 w 1037297"/>
                  <a:gd name="connsiteY200" fmla="*/ 253099 h 838042"/>
                  <a:gd name="connsiteX0" fmla="*/ 423887 w 1037297"/>
                  <a:gd name="connsiteY0" fmla="*/ 253099 h 838042"/>
                  <a:gd name="connsiteX1" fmla="*/ 423887 w 1037297"/>
                  <a:gd name="connsiteY1" fmla="*/ 253099 h 838042"/>
                  <a:gd name="connsiteX2" fmla="*/ 397217 w 1037297"/>
                  <a:gd name="connsiteY2" fmla="*/ 262624 h 838042"/>
                  <a:gd name="connsiteX3" fmla="*/ 389597 w 1037297"/>
                  <a:gd name="connsiteY3" fmla="*/ 264529 h 838042"/>
                  <a:gd name="connsiteX4" fmla="*/ 359117 w 1037297"/>
                  <a:gd name="connsiteY4" fmla="*/ 266434 h 838042"/>
                  <a:gd name="connsiteX5" fmla="*/ 353402 w 1037297"/>
                  <a:gd name="connsiteY5" fmla="*/ 270244 h 838042"/>
                  <a:gd name="connsiteX6" fmla="*/ 341972 w 1037297"/>
                  <a:gd name="connsiteY6" fmla="*/ 279769 h 838042"/>
                  <a:gd name="connsiteX7" fmla="*/ 330542 w 1037297"/>
                  <a:gd name="connsiteY7" fmla="*/ 283579 h 838042"/>
                  <a:gd name="connsiteX8" fmla="*/ 315302 w 1037297"/>
                  <a:gd name="connsiteY8" fmla="*/ 289294 h 838042"/>
                  <a:gd name="connsiteX9" fmla="*/ 267677 w 1037297"/>
                  <a:gd name="connsiteY9" fmla="*/ 285484 h 838042"/>
                  <a:gd name="connsiteX10" fmla="*/ 256247 w 1037297"/>
                  <a:gd name="connsiteY10" fmla="*/ 281674 h 838042"/>
                  <a:gd name="connsiteX11" fmla="*/ 244817 w 1037297"/>
                  <a:gd name="connsiteY11" fmla="*/ 277864 h 838042"/>
                  <a:gd name="connsiteX12" fmla="*/ 239102 w 1037297"/>
                  <a:gd name="connsiteY12" fmla="*/ 275959 h 838042"/>
                  <a:gd name="connsiteX13" fmla="*/ 233387 w 1037297"/>
                  <a:gd name="connsiteY13" fmla="*/ 274054 h 838042"/>
                  <a:gd name="connsiteX14" fmla="*/ 221957 w 1037297"/>
                  <a:gd name="connsiteY14" fmla="*/ 272149 h 838042"/>
                  <a:gd name="connsiteX15" fmla="*/ 216242 w 1037297"/>
                  <a:gd name="connsiteY15" fmla="*/ 270244 h 838042"/>
                  <a:gd name="connsiteX16" fmla="*/ 208622 w 1037297"/>
                  <a:gd name="connsiteY16" fmla="*/ 268339 h 838042"/>
                  <a:gd name="connsiteX17" fmla="*/ 197192 w 1037297"/>
                  <a:gd name="connsiteY17" fmla="*/ 264529 h 838042"/>
                  <a:gd name="connsiteX18" fmla="*/ 191477 w 1037297"/>
                  <a:gd name="connsiteY18" fmla="*/ 262624 h 838042"/>
                  <a:gd name="connsiteX19" fmla="*/ 183857 w 1037297"/>
                  <a:gd name="connsiteY19" fmla="*/ 260719 h 838042"/>
                  <a:gd name="connsiteX20" fmla="*/ 172427 w 1037297"/>
                  <a:gd name="connsiteY20" fmla="*/ 255004 h 838042"/>
                  <a:gd name="connsiteX21" fmla="*/ 166712 w 1037297"/>
                  <a:gd name="connsiteY21" fmla="*/ 251194 h 838042"/>
                  <a:gd name="connsiteX22" fmla="*/ 159092 w 1037297"/>
                  <a:gd name="connsiteY22" fmla="*/ 239764 h 838042"/>
                  <a:gd name="connsiteX23" fmla="*/ 147662 w 1037297"/>
                  <a:gd name="connsiteY23" fmla="*/ 235954 h 838042"/>
                  <a:gd name="connsiteX24" fmla="*/ 141947 w 1037297"/>
                  <a:gd name="connsiteY24" fmla="*/ 232144 h 838042"/>
                  <a:gd name="connsiteX25" fmla="*/ 136232 w 1037297"/>
                  <a:gd name="connsiteY25" fmla="*/ 230239 h 838042"/>
                  <a:gd name="connsiteX26" fmla="*/ 119087 w 1037297"/>
                  <a:gd name="connsiteY26" fmla="*/ 226429 h 838042"/>
                  <a:gd name="connsiteX27" fmla="*/ 113372 w 1037297"/>
                  <a:gd name="connsiteY27" fmla="*/ 220714 h 838042"/>
                  <a:gd name="connsiteX28" fmla="*/ 103847 w 1037297"/>
                  <a:gd name="connsiteY28" fmla="*/ 203569 h 838042"/>
                  <a:gd name="connsiteX29" fmla="*/ 86702 w 1037297"/>
                  <a:gd name="connsiteY29" fmla="*/ 195949 h 838042"/>
                  <a:gd name="connsiteX30" fmla="*/ 80987 w 1037297"/>
                  <a:gd name="connsiteY30" fmla="*/ 194044 h 838042"/>
                  <a:gd name="connsiteX31" fmla="*/ 61937 w 1037297"/>
                  <a:gd name="connsiteY31" fmla="*/ 197854 h 838042"/>
                  <a:gd name="connsiteX32" fmla="*/ 56222 w 1037297"/>
                  <a:gd name="connsiteY32" fmla="*/ 201664 h 838042"/>
                  <a:gd name="connsiteX33" fmla="*/ 52412 w 1037297"/>
                  <a:gd name="connsiteY33" fmla="*/ 207379 h 838042"/>
                  <a:gd name="connsiteX34" fmla="*/ 48602 w 1037297"/>
                  <a:gd name="connsiteY34" fmla="*/ 218809 h 838042"/>
                  <a:gd name="connsiteX35" fmla="*/ 52412 w 1037297"/>
                  <a:gd name="connsiteY35" fmla="*/ 256909 h 838042"/>
                  <a:gd name="connsiteX36" fmla="*/ 56222 w 1037297"/>
                  <a:gd name="connsiteY36" fmla="*/ 262624 h 838042"/>
                  <a:gd name="connsiteX37" fmla="*/ 61937 w 1037297"/>
                  <a:gd name="connsiteY37" fmla="*/ 266434 h 838042"/>
                  <a:gd name="connsiteX38" fmla="*/ 65747 w 1037297"/>
                  <a:gd name="connsiteY38" fmla="*/ 272149 h 838042"/>
                  <a:gd name="connsiteX39" fmla="*/ 82892 w 1037297"/>
                  <a:gd name="connsiteY39" fmla="*/ 281674 h 838042"/>
                  <a:gd name="connsiteX40" fmla="*/ 105752 w 1037297"/>
                  <a:gd name="connsiteY40" fmla="*/ 283579 h 838042"/>
                  <a:gd name="connsiteX41" fmla="*/ 126707 w 1037297"/>
                  <a:gd name="connsiteY41" fmla="*/ 289294 h 838042"/>
                  <a:gd name="connsiteX42" fmla="*/ 132422 w 1037297"/>
                  <a:gd name="connsiteY42" fmla="*/ 291199 h 838042"/>
                  <a:gd name="connsiteX43" fmla="*/ 138137 w 1037297"/>
                  <a:gd name="connsiteY43" fmla="*/ 296914 h 838042"/>
                  <a:gd name="connsiteX44" fmla="*/ 145757 w 1037297"/>
                  <a:gd name="connsiteY44" fmla="*/ 298819 h 838042"/>
                  <a:gd name="connsiteX45" fmla="*/ 168617 w 1037297"/>
                  <a:gd name="connsiteY45" fmla="*/ 302629 h 838042"/>
                  <a:gd name="connsiteX46" fmla="*/ 193382 w 1037297"/>
                  <a:gd name="connsiteY46" fmla="*/ 308344 h 838042"/>
                  <a:gd name="connsiteX47" fmla="*/ 210527 w 1037297"/>
                  <a:gd name="connsiteY47" fmla="*/ 314059 h 838042"/>
                  <a:gd name="connsiteX48" fmla="*/ 216242 w 1037297"/>
                  <a:gd name="connsiteY48" fmla="*/ 315964 h 838042"/>
                  <a:gd name="connsiteX49" fmla="*/ 231482 w 1037297"/>
                  <a:gd name="connsiteY49" fmla="*/ 319774 h 838042"/>
                  <a:gd name="connsiteX50" fmla="*/ 250532 w 1037297"/>
                  <a:gd name="connsiteY50" fmla="*/ 325489 h 838042"/>
                  <a:gd name="connsiteX51" fmla="*/ 256247 w 1037297"/>
                  <a:gd name="connsiteY51" fmla="*/ 329299 h 838042"/>
                  <a:gd name="connsiteX52" fmla="*/ 269582 w 1037297"/>
                  <a:gd name="connsiteY52" fmla="*/ 344539 h 838042"/>
                  <a:gd name="connsiteX53" fmla="*/ 275297 w 1037297"/>
                  <a:gd name="connsiteY53" fmla="*/ 363589 h 838042"/>
                  <a:gd name="connsiteX54" fmla="*/ 277202 w 1037297"/>
                  <a:gd name="connsiteY54" fmla="*/ 369304 h 838042"/>
                  <a:gd name="connsiteX55" fmla="*/ 279107 w 1037297"/>
                  <a:gd name="connsiteY55" fmla="*/ 375019 h 838042"/>
                  <a:gd name="connsiteX56" fmla="*/ 281012 w 1037297"/>
                  <a:gd name="connsiteY56" fmla="*/ 399784 h 838042"/>
                  <a:gd name="connsiteX57" fmla="*/ 282917 w 1037297"/>
                  <a:gd name="connsiteY57" fmla="*/ 405499 h 838042"/>
                  <a:gd name="connsiteX58" fmla="*/ 281012 w 1037297"/>
                  <a:gd name="connsiteY58" fmla="*/ 424549 h 838042"/>
                  <a:gd name="connsiteX59" fmla="*/ 279107 w 1037297"/>
                  <a:gd name="connsiteY59" fmla="*/ 434074 h 838042"/>
                  <a:gd name="connsiteX60" fmla="*/ 265772 w 1037297"/>
                  <a:gd name="connsiteY60" fmla="*/ 447409 h 838042"/>
                  <a:gd name="connsiteX61" fmla="*/ 254342 w 1037297"/>
                  <a:gd name="connsiteY61" fmla="*/ 455029 h 838042"/>
                  <a:gd name="connsiteX62" fmla="*/ 242912 w 1037297"/>
                  <a:gd name="connsiteY62" fmla="*/ 458839 h 838042"/>
                  <a:gd name="connsiteX63" fmla="*/ 128612 w 1037297"/>
                  <a:gd name="connsiteY63" fmla="*/ 458839 h 838042"/>
                  <a:gd name="connsiteX64" fmla="*/ 122897 w 1037297"/>
                  <a:gd name="connsiteY64" fmla="*/ 460744 h 838042"/>
                  <a:gd name="connsiteX65" fmla="*/ 107657 w 1037297"/>
                  <a:gd name="connsiteY65" fmla="*/ 462649 h 838042"/>
                  <a:gd name="connsiteX66" fmla="*/ 90512 w 1037297"/>
                  <a:gd name="connsiteY66" fmla="*/ 468364 h 838042"/>
                  <a:gd name="connsiteX67" fmla="*/ 84797 w 1037297"/>
                  <a:gd name="connsiteY67" fmla="*/ 470269 h 838042"/>
                  <a:gd name="connsiteX68" fmla="*/ 79082 w 1037297"/>
                  <a:gd name="connsiteY68" fmla="*/ 474079 h 838042"/>
                  <a:gd name="connsiteX69" fmla="*/ 67652 w 1037297"/>
                  <a:gd name="connsiteY69" fmla="*/ 475984 h 838042"/>
                  <a:gd name="connsiteX70" fmla="*/ 29552 w 1037297"/>
                  <a:gd name="connsiteY70" fmla="*/ 477889 h 838042"/>
                  <a:gd name="connsiteX71" fmla="*/ 18122 w 1037297"/>
                  <a:gd name="connsiteY71" fmla="*/ 483604 h 838042"/>
                  <a:gd name="connsiteX72" fmla="*/ 8597 w 1037297"/>
                  <a:gd name="connsiteY72" fmla="*/ 493129 h 838042"/>
                  <a:gd name="connsiteX73" fmla="*/ 6692 w 1037297"/>
                  <a:gd name="connsiteY73" fmla="*/ 498844 h 838042"/>
                  <a:gd name="connsiteX74" fmla="*/ 2882 w 1037297"/>
                  <a:gd name="connsiteY74" fmla="*/ 504559 h 838042"/>
                  <a:gd name="connsiteX75" fmla="*/ 14312 w 1037297"/>
                  <a:gd name="connsiteY75" fmla="*/ 540754 h 838042"/>
                  <a:gd name="connsiteX76" fmla="*/ 147662 w 1037297"/>
                  <a:gd name="connsiteY76" fmla="*/ 540754 h 838042"/>
                  <a:gd name="connsiteX77" fmla="*/ 155282 w 1037297"/>
                  <a:gd name="connsiteY77" fmla="*/ 538849 h 838042"/>
                  <a:gd name="connsiteX78" fmla="*/ 305777 w 1037297"/>
                  <a:gd name="connsiteY78" fmla="*/ 533134 h 838042"/>
                  <a:gd name="connsiteX79" fmla="*/ 321017 w 1037297"/>
                  <a:gd name="connsiteY79" fmla="*/ 540754 h 838042"/>
                  <a:gd name="connsiteX80" fmla="*/ 332447 w 1037297"/>
                  <a:gd name="connsiteY80" fmla="*/ 546469 h 838042"/>
                  <a:gd name="connsiteX81" fmla="*/ 336257 w 1037297"/>
                  <a:gd name="connsiteY81" fmla="*/ 552184 h 838042"/>
                  <a:gd name="connsiteX82" fmla="*/ 341972 w 1037297"/>
                  <a:gd name="connsiteY82" fmla="*/ 554089 h 838042"/>
                  <a:gd name="connsiteX83" fmla="*/ 353402 w 1037297"/>
                  <a:gd name="connsiteY83" fmla="*/ 561709 h 838042"/>
                  <a:gd name="connsiteX84" fmla="*/ 359117 w 1037297"/>
                  <a:gd name="connsiteY84" fmla="*/ 565519 h 838042"/>
                  <a:gd name="connsiteX85" fmla="*/ 362927 w 1037297"/>
                  <a:gd name="connsiteY85" fmla="*/ 571234 h 838042"/>
                  <a:gd name="connsiteX86" fmla="*/ 368642 w 1037297"/>
                  <a:gd name="connsiteY86" fmla="*/ 582664 h 838042"/>
                  <a:gd name="connsiteX87" fmla="*/ 364832 w 1037297"/>
                  <a:gd name="connsiteY87" fmla="*/ 609334 h 838042"/>
                  <a:gd name="connsiteX88" fmla="*/ 361022 w 1037297"/>
                  <a:gd name="connsiteY88" fmla="*/ 615049 h 838042"/>
                  <a:gd name="connsiteX89" fmla="*/ 359117 w 1037297"/>
                  <a:gd name="connsiteY89" fmla="*/ 620764 h 838042"/>
                  <a:gd name="connsiteX90" fmla="*/ 355307 w 1037297"/>
                  <a:gd name="connsiteY90" fmla="*/ 626479 h 838042"/>
                  <a:gd name="connsiteX91" fmla="*/ 353402 w 1037297"/>
                  <a:gd name="connsiteY91" fmla="*/ 632194 h 838042"/>
                  <a:gd name="connsiteX92" fmla="*/ 349592 w 1037297"/>
                  <a:gd name="connsiteY92" fmla="*/ 637909 h 838042"/>
                  <a:gd name="connsiteX93" fmla="*/ 332447 w 1037297"/>
                  <a:gd name="connsiteY93" fmla="*/ 704584 h 838042"/>
                  <a:gd name="connsiteX94" fmla="*/ 330542 w 1037297"/>
                  <a:gd name="connsiteY94" fmla="*/ 756019 h 838042"/>
                  <a:gd name="connsiteX95" fmla="*/ 332447 w 1037297"/>
                  <a:gd name="connsiteY95" fmla="*/ 780784 h 838042"/>
                  <a:gd name="connsiteX96" fmla="*/ 334352 w 1037297"/>
                  <a:gd name="connsiteY96" fmla="*/ 786499 h 838042"/>
                  <a:gd name="connsiteX97" fmla="*/ 338162 w 1037297"/>
                  <a:gd name="connsiteY97" fmla="*/ 790309 h 838042"/>
                  <a:gd name="connsiteX98" fmla="*/ 366737 w 1037297"/>
                  <a:gd name="connsiteY98" fmla="*/ 836029 h 838042"/>
                  <a:gd name="connsiteX99" fmla="*/ 389597 w 1037297"/>
                  <a:gd name="connsiteY99" fmla="*/ 837934 h 838042"/>
                  <a:gd name="connsiteX100" fmla="*/ 397407 w 1037297"/>
                  <a:gd name="connsiteY100" fmla="*/ 833530 h 838042"/>
                  <a:gd name="connsiteX101" fmla="*/ 402932 w 1037297"/>
                  <a:gd name="connsiteY101" fmla="*/ 784594 h 838042"/>
                  <a:gd name="connsiteX102" fmla="*/ 406742 w 1037297"/>
                  <a:gd name="connsiteY102" fmla="*/ 727444 h 838042"/>
                  <a:gd name="connsiteX103" fmla="*/ 423887 w 1037297"/>
                  <a:gd name="connsiteY103" fmla="*/ 672199 h 838042"/>
                  <a:gd name="connsiteX104" fmla="*/ 429602 w 1037297"/>
                  <a:gd name="connsiteY104" fmla="*/ 658864 h 838042"/>
                  <a:gd name="connsiteX105" fmla="*/ 444084 w 1037297"/>
                  <a:gd name="connsiteY105" fmla="*/ 626947 h 838042"/>
                  <a:gd name="connsiteX106" fmla="*/ 464289 w 1037297"/>
                  <a:gd name="connsiteY106" fmla="*/ 600072 h 838042"/>
                  <a:gd name="connsiteX107" fmla="*/ 523510 w 1037297"/>
                  <a:gd name="connsiteY107" fmla="*/ 565123 h 838042"/>
                  <a:gd name="connsiteX108" fmla="*/ 599348 w 1037297"/>
                  <a:gd name="connsiteY108" fmla="*/ 550915 h 838042"/>
                  <a:gd name="connsiteX109" fmla="*/ 707801 w 1037297"/>
                  <a:gd name="connsiteY109" fmla="*/ 612819 h 838042"/>
                  <a:gd name="connsiteX110" fmla="*/ 780122 w 1037297"/>
                  <a:gd name="connsiteY110" fmla="*/ 656959 h 838042"/>
                  <a:gd name="connsiteX111" fmla="*/ 804887 w 1037297"/>
                  <a:gd name="connsiteY111" fmla="*/ 632194 h 838042"/>
                  <a:gd name="connsiteX112" fmla="*/ 801077 w 1037297"/>
                  <a:gd name="connsiteY112" fmla="*/ 601714 h 838042"/>
                  <a:gd name="connsiteX113" fmla="*/ 762796 w 1037297"/>
                  <a:gd name="connsiteY113" fmla="*/ 562523 h 838042"/>
                  <a:gd name="connsiteX114" fmla="*/ 650582 w 1037297"/>
                  <a:gd name="connsiteY114" fmla="*/ 479794 h 838042"/>
                  <a:gd name="connsiteX115" fmla="*/ 646772 w 1037297"/>
                  <a:gd name="connsiteY115" fmla="*/ 462649 h 838042"/>
                  <a:gd name="connsiteX116" fmla="*/ 658202 w 1037297"/>
                  <a:gd name="connsiteY116" fmla="*/ 426454 h 838042"/>
                  <a:gd name="connsiteX117" fmla="*/ 726782 w 1037297"/>
                  <a:gd name="connsiteY117" fmla="*/ 405499 h 838042"/>
                  <a:gd name="connsiteX118" fmla="*/ 844892 w 1037297"/>
                  <a:gd name="connsiteY118" fmla="*/ 407404 h 838042"/>
                  <a:gd name="connsiteX119" fmla="*/ 873467 w 1037297"/>
                  <a:gd name="connsiteY119" fmla="*/ 409309 h 838042"/>
                  <a:gd name="connsiteX120" fmla="*/ 902042 w 1037297"/>
                  <a:gd name="connsiteY120" fmla="*/ 415024 h 838042"/>
                  <a:gd name="connsiteX121" fmla="*/ 924902 w 1037297"/>
                  <a:gd name="connsiteY121" fmla="*/ 418834 h 838042"/>
                  <a:gd name="connsiteX122" fmla="*/ 953477 w 1037297"/>
                  <a:gd name="connsiteY122" fmla="*/ 424549 h 838042"/>
                  <a:gd name="connsiteX123" fmla="*/ 959192 w 1037297"/>
                  <a:gd name="connsiteY123" fmla="*/ 424549 h 838042"/>
                  <a:gd name="connsiteX124" fmla="*/ 1004912 w 1037297"/>
                  <a:gd name="connsiteY124" fmla="*/ 422644 h 838042"/>
                  <a:gd name="connsiteX125" fmla="*/ 1033487 w 1037297"/>
                  <a:gd name="connsiteY125" fmla="*/ 415024 h 838042"/>
                  <a:gd name="connsiteX126" fmla="*/ 1037297 w 1037297"/>
                  <a:gd name="connsiteY126" fmla="*/ 409309 h 838042"/>
                  <a:gd name="connsiteX127" fmla="*/ 1035392 w 1037297"/>
                  <a:gd name="connsiteY127" fmla="*/ 390259 h 838042"/>
                  <a:gd name="connsiteX128" fmla="*/ 1029677 w 1037297"/>
                  <a:gd name="connsiteY128" fmla="*/ 386449 h 838042"/>
                  <a:gd name="connsiteX129" fmla="*/ 1014437 w 1037297"/>
                  <a:gd name="connsiteY129" fmla="*/ 384544 h 838042"/>
                  <a:gd name="connsiteX130" fmla="*/ 1008722 w 1037297"/>
                  <a:gd name="connsiteY130" fmla="*/ 382639 h 838042"/>
                  <a:gd name="connsiteX131" fmla="*/ 1001102 w 1037297"/>
                  <a:gd name="connsiteY131" fmla="*/ 380734 h 838042"/>
                  <a:gd name="connsiteX132" fmla="*/ 989672 w 1037297"/>
                  <a:gd name="connsiteY132" fmla="*/ 373114 h 838042"/>
                  <a:gd name="connsiteX133" fmla="*/ 978242 w 1037297"/>
                  <a:gd name="connsiteY133" fmla="*/ 369304 h 838042"/>
                  <a:gd name="connsiteX134" fmla="*/ 972527 w 1037297"/>
                  <a:gd name="connsiteY134" fmla="*/ 367399 h 838042"/>
                  <a:gd name="connsiteX135" fmla="*/ 964907 w 1037297"/>
                  <a:gd name="connsiteY135" fmla="*/ 365494 h 838042"/>
                  <a:gd name="connsiteX136" fmla="*/ 959192 w 1037297"/>
                  <a:gd name="connsiteY136" fmla="*/ 363589 h 838042"/>
                  <a:gd name="connsiteX137" fmla="*/ 938237 w 1037297"/>
                  <a:gd name="connsiteY137" fmla="*/ 357874 h 838042"/>
                  <a:gd name="connsiteX138" fmla="*/ 932522 w 1037297"/>
                  <a:gd name="connsiteY138" fmla="*/ 355969 h 838042"/>
                  <a:gd name="connsiteX139" fmla="*/ 827747 w 1037297"/>
                  <a:gd name="connsiteY139" fmla="*/ 357874 h 838042"/>
                  <a:gd name="connsiteX140" fmla="*/ 822032 w 1037297"/>
                  <a:gd name="connsiteY140" fmla="*/ 359779 h 838042"/>
                  <a:gd name="connsiteX141" fmla="*/ 732497 w 1037297"/>
                  <a:gd name="connsiteY141" fmla="*/ 361684 h 838042"/>
                  <a:gd name="connsiteX142" fmla="*/ 671537 w 1037297"/>
                  <a:gd name="connsiteY142" fmla="*/ 369304 h 838042"/>
                  <a:gd name="connsiteX143" fmla="*/ 648677 w 1037297"/>
                  <a:gd name="connsiteY143" fmla="*/ 373114 h 838042"/>
                  <a:gd name="connsiteX144" fmla="*/ 644867 w 1037297"/>
                  <a:gd name="connsiteY144" fmla="*/ 361684 h 838042"/>
                  <a:gd name="connsiteX145" fmla="*/ 642962 w 1037297"/>
                  <a:gd name="connsiteY145" fmla="*/ 355969 h 838042"/>
                  <a:gd name="connsiteX146" fmla="*/ 644867 w 1037297"/>
                  <a:gd name="connsiteY146" fmla="*/ 338824 h 838042"/>
                  <a:gd name="connsiteX147" fmla="*/ 646772 w 1037297"/>
                  <a:gd name="connsiteY147" fmla="*/ 333109 h 838042"/>
                  <a:gd name="connsiteX148" fmla="*/ 663917 w 1037297"/>
                  <a:gd name="connsiteY148" fmla="*/ 323584 h 838042"/>
                  <a:gd name="connsiteX149" fmla="*/ 675347 w 1037297"/>
                  <a:gd name="connsiteY149" fmla="*/ 315964 h 838042"/>
                  <a:gd name="connsiteX150" fmla="*/ 677252 w 1037297"/>
                  <a:gd name="connsiteY150" fmla="*/ 310249 h 838042"/>
                  <a:gd name="connsiteX151" fmla="*/ 682967 w 1037297"/>
                  <a:gd name="connsiteY151" fmla="*/ 308344 h 838042"/>
                  <a:gd name="connsiteX152" fmla="*/ 688682 w 1037297"/>
                  <a:gd name="connsiteY152" fmla="*/ 304534 h 838042"/>
                  <a:gd name="connsiteX153" fmla="*/ 698207 w 1037297"/>
                  <a:gd name="connsiteY153" fmla="*/ 295009 h 838042"/>
                  <a:gd name="connsiteX154" fmla="*/ 707732 w 1037297"/>
                  <a:gd name="connsiteY154" fmla="*/ 283579 h 838042"/>
                  <a:gd name="connsiteX155" fmla="*/ 719162 w 1037297"/>
                  <a:gd name="connsiteY155" fmla="*/ 275959 h 838042"/>
                  <a:gd name="connsiteX156" fmla="*/ 734402 w 1037297"/>
                  <a:gd name="connsiteY156" fmla="*/ 262624 h 838042"/>
                  <a:gd name="connsiteX157" fmla="*/ 743927 w 1037297"/>
                  <a:gd name="connsiteY157" fmla="*/ 251194 h 838042"/>
                  <a:gd name="connsiteX158" fmla="*/ 755357 w 1037297"/>
                  <a:gd name="connsiteY158" fmla="*/ 241669 h 838042"/>
                  <a:gd name="connsiteX159" fmla="*/ 761072 w 1037297"/>
                  <a:gd name="connsiteY159" fmla="*/ 230239 h 838042"/>
                  <a:gd name="connsiteX160" fmla="*/ 762977 w 1037297"/>
                  <a:gd name="connsiteY160" fmla="*/ 224524 h 838042"/>
                  <a:gd name="connsiteX161" fmla="*/ 768692 w 1037297"/>
                  <a:gd name="connsiteY161" fmla="*/ 213094 h 838042"/>
                  <a:gd name="connsiteX162" fmla="*/ 766787 w 1037297"/>
                  <a:gd name="connsiteY162" fmla="*/ 197854 h 838042"/>
                  <a:gd name="connsiteX163" fmla="*/ 761072 w 1037297"/>
                  <a:gd name="connsiteY163" fmla="*/ 195949 h 838042"/>
                  <a:gd name="connsiteX164" fmla="*/ 740117 w 1037297"/>
                  <a:gd name="connsiteY164" fmla="*/ 197854 h 838042"/>
                  <a:gd name="connsiteX165" fmla="*/ 734402 w 1037297"/>
                  <a:gd name="connsiteY165" fmla="*/ 201664 h 838042"/>
                  <a:gd name="connsiteX166" fmla="*/ 722972 w 1037297"/>
                  <a:gd name="connsiteY166" fmla="*/ 205474 h 838042"/>
                  <a:gd name="connsiteX167" fmla="*/ 719162 w 1037297"/>
                  <a:gd name="connsiteY167" fmla="*/ 211189 h 838042"/>
                  <a:gd name="connsiteX168" fmla="*/ 713447 w 1037297"/>
                  <a:gd name="connsiteY168" fmla="*/ 213094 h 838042"/>
                  <a:gd name="connsiteX169" fmla="*/ 707732 w 1037297"/>
                  <a:gd name="connsiteY169" fmla="*/ 216904 h 838042"/>
                  <a:gd name="connsiteX170" fmla="*/ 702017 w 1037297"/>
                  <a:gd name="connsiteY170" fmla="*/ 222619 h 838042"/>
                  <a:gd name="connsiteX171" fmla="*/ 694397 w 1037297"/>
                  <a:gd name="connsiteY171" fmla="*/ 226429 h 838042"/>
                  <a:gd name="connsiteX172" fmla="*/ 652487 w 1037297"/>
                  <a:gd name="connsiteY172" fmla="*/ 255004 h 838042"/>
                  <a:gd name="connsiteX173" fmla="*/ 639152 w 1037297"/>
                  <a:gd name="connsiteY173" fmla="*/ 266434 h 838042"/>
                  <a:gd name="connsiteX174" fmla="*/ 629627 w 1037297"/>
                  <a:gd name="connsiteY174" fmla="*/ 283579 h 838042"/>
                  <a:gd name="connsiteX175" fmla="*/ 604862 w 1037297"/>
                  <a:gd name="connsiteY175" fmla="*/ 289294 h 838042"/>
                  <a:gd name="connsiteX176" fmla="*/ 591527 w 1037297"/>
                  <a:gd name="connsiteY176" fmla="*/ 293104 h 838042"/>
                  <a:gd name="connsiteX177" fmla="*/ 576287 w 1037297"/>
                  <a:gd name="connsiteY177" fmla="*/ 291199 h 838042"/>
                  <a:gd name="connsiteX178" fmla="*/ 564857 w 1037297"/>
                  <a:gd name="connsiteY178" fmla="*/ 287389 h 838042"/>
                  <a:gd name="connsiteX179" fmla="*/ 553427 w 1037297"/>
                  <a:gd name="connsiteY179" fmla="*/ 283579 h 838042"/>
                  <a:gd name="connsiteX180" fmla="*/ 541997 w 1037297"/>
                  <a:gd name="connsiteY180" fmla="*/ 279769 h 838042"/>
                  <a:gd name="connsiteX181" fmla="*/ 536282 w 1037297"/>
                  <a:gd name="connsiteY181" fmla="*/ 277864 h 838042"/>
                  <a:gd name="connsiteX182" fmla="*/ 530567 w 1037297"/>
                  <a:gd name="connsiteY182" fmla="*/ 274054 h 838042"/>
                  <a:gd name="connsiteX183" fmla="*/ 519137 w 1037297"/>
                  <a:gd name="connsiteY183" fmla="*/ 268339 h 838042"/>
                  <a:gd name="connsiteX184" fmla="*/ 511517 w 1037297"/>
                  <a:gd name="connsiteY184" fmla="*/ 256909 h 838042"/>
                  <a:gd name="connsiteX185" fmla="*/ 507707 w 1037297"/>
                  <a:gd name="connsiteY185" fmla="*/ 235954 h 838042"/>
                  <a:gd name="connsiteX186" fmla="*/ 509612 w 1037297"/>
                  <a:gd name="connsiteY186" fmla="*/ 171184 h 838042"/>
                  <a:gd name="connsiteX187" fmla="*/ 508314 w 1037297"/>
                  <a:gd name="connsiteY187" fmla="*/ 73485 h 838042"/>
                  <a:gd name="connsiteX188" fmla="*/ 454116 w 1037297"/>
                  <a:gd name="connsiteY188" fmla="*/ 11248 h 838042"/>
                  <a:gd name="connsiteX189" fmla="*/ 435401 w 1037297"/>
                  <a:gd name="connsiteY189" fmla="*/ 68523 h 838042"/>
                  <a:gd name="connsiteX190" fmla="*/ 427697 w 1037297"/>
                  <a:gd name="connsiteY190" fmla="*/ 137103 h 838042"/>
                  <a:gd name="connsiteX191" fmla="*/ 420077 w 1037297"/>
                  <a:gd name="connsiteY191" fmla="*/ 169279 h 838042"/>
                  <a:gd name="connsiteX192" fmla="*/ 416267 w 1037297"/>
                  <a:gd name="connsiteY192" fmla="*/ 186424 h 838042"/>
                  <a:gd name="connsiteX193" fmla="*/ 420077 w 1037297"/>
                  <a:gd name="connsiteY193" fmla="*/ 207379 h 838042"/>
                  <a:gd name="connsiteX194" fmla="*/ 423887 w 1037297"/>
                  <a:gd name="connsiteY194" fmla="*/ 213094 h 838042"/>
                  <a:gd name="connsiteX195" fmla="*/ 427697 w 1037297"/>
                  <a:gd name="connsiteY195" fmla="*/ 224524 h 838042"/>
                  <a:gd name="connsiteX196" fmla="*/ 425792 w 1037297"/>
                  <a:gd name="connsiteY196" fmla="*/ 251194 h 838042"/>
                  <a:gd name="connsiteX197" fmla="*/ 420077 w 1037297"/>
                  <a:gd name="connsiteY197" fmla="*/ 253099 h 838042"/>
                  <a:gd name="connsiteX198" fmla="*/ 414362 w 1037297"/>
                  <a:gd name="connsiteY198" fmla="*/ 256909 h 838042"/>
                  <a:gd name="connsiteX199" fmla="*/ 423887 w 1037297"/>
                  <a:gd name="connsiteY199" fmla="*/ 253099 h 838042"/>
                  <a:gd name="connsiteX0" fmla="*/ 423887 w 1037297"/>
                  <a:gd name="connsiteY0" fmla="*/ 253099 h 838042"/>
                  <a:gd name="connsiteX1" fmla="*/ 423887 w 1037297"/>
                  <a:gd name="connsiteY1" fmla="*/ 253099 h 838042"/>
                  <a:gd name="connsiteX2" fmla="*/ 397217 w 1037297"/>
                  <a:gd name="connsiteY2" fmla="*/ 262624 h 838042"/>
                  <a:gd name="connsiteX3" fmla="*/ 389597 w 1037297"/>
                  <a:gd name="connsiteY3" fmla="*/ 264529 h 838042"/>
                  <a:gd name="connsiteX4" fmla="*/ 359117 w 1037297"/>
                  <a:gd name="connsiteY4" fmla="*/ 266434 h 838042"/>
                  <a:gd name="connsiteX5" fmla="*/ 353402 w 1037297"/>
                  <a:gd name="connsiteY5" fmla="*/ 270244 h 838042"/>
                  <a:gd name="connsiteX6" fmla="*/ 341972 w 1037297"/>
                  <a:gd name="connsiteY6" fmla="*/ 279769 h 838042"/>
                  <a:gd name="connsiteX7" fmla="*/ 330542 w 1037297"/>
                  <a:gd name="connsiteY7" fmla="*/ 283579 h 838042"/>
                  <a:gd name="connsiteX8" fmla="*/ 315302 w 1037297"/>
                  <a:gd name="connsiteY8" fmla="*/ 289294 h 838042"/>
                  <a:gd name="connsiteX9" fmla="*/ 267677 w 1037297"/>
                  <a:gd name="connsiteY9" fmla="*/ 285484 h 838042"/>
                  <a:gd name="connsiteX10" fmla="*/ 256247 w 1037297"/>
                  <a:gd name="connsiteY10" fmla="*/ 281674 h 838042"/>
                  <a:gd name="connsiteX11" fmla="*/ 244817 w 1037297"/>
                  <a:gd name="connsiteY11" fmla="*/ 277864 h 838042"/>
                  <a:gd name="connsiteX12" fmla="*/ 239102 w 1037297"/>
                  <a:gd name="connsiteY12" fmla="*/ 275959 h 838042"/>
                  <a:gd name="connsiteX13" fmla="*/ 233387 w 1037297"/>
                  <a:gd name="connsiteY13" fmla="*/ 274054 h 838042"/>
                  <a:gd name="connsiteX14" fmla="*/ 221957 w 1037297"/>
                  <a:gd name="connsiteY14" fmla="*/ 272149 h 838042"/>
                  <a:gd name="connsiteX15" fmla="*/ 216242 w 1037297"/>
                  <a:gd name="connsiteY15" fmla="*/ 270244 h 838042"/>
                  <a:gd name="connsiteX16" fmla="*/ 208622 w 1037297"/>
                  <a:gd name="connsiteY16" fmla="*/ 268339 h 838042"/>
                  <a:gd name="connsiteX17" fmla="*/ 197192 w 1037297"/>
                  <a:gd name="connsiteY17" fmla="*/ 264529 h 838042"/>
                  <a:gd name="connsiteX18" fmla="*/ 191477 w 1037297"/>
                  <a:gd name="connsiteY18" fmla="*/ 262624 h 838042"/>
                  <a:gd name="connsiteX19" fmla="*/ 183857 w 1037297"/>
                  <a:gd name="connsiteY19" fmla="*/ 260719 h 838042"/>
                  <a:gd name="connsiteX20" fmla="*/ 172427 w 1037297"/>
                  <a:gd name="connsiteY20" fmla="*/ 255004 h 838042"/>
                  <a:gd name="connsiteX21" fmla="*/ 166712 w 1037297"/>
                  <a:gd name="connsiteY21" fmla="*/ 251194 h 838042"/>
                  <a:gd name="connsiteX22" fmla="*/ 159092 w 1037297"/>
                  <a:gd name="connsiteY22" fmla="*/ 239764 h 838042"/>
                  <a:gd name="connsiteX23" fmla="*/ 147662 w 1037297"/>
                  <a:gd name="connsiteY23" fmla="*/ 235954 h 838042"/>
                  <a:gd name="connsiteX24" fmla="*/ 141947 w 1037297"/>
                  <a:gd name="connsiteY24" fmla="*/ 232144 h 838042"/>
                  <a:gd name="connsiteX25" fmla="*/ 136232 w 1037297"/>
                  <a:gd name="connsiteY25" fmla="*/ 230239 h 838042"/>
                  <a:gd name="connsiteX26" fmla="*/ 119087 w 1037297"/>
                  <a:gd name="connsiteY26" fmla="*/ 226429 h 838042"/>
                  <a:gd name="connsiteX27" fmla="*/ 113372 w 1037297"/>
                  <a:gd name="connsiteY27" fmla="*/ 220714 h 838042"/>
                  <a:gd name="connsiteX28" fmla="*/ 103847 w 1037297"/>
                  <a:gd name="connsiteY28" fmla="*/ 203569 h 838042"/>
                  <a:gd name="connsiteX29" fmla="*/ 86702 w 1037297"/>
                  <a:gd name="connsiteY29" fmla="*/ 195949 h 838042"/>
                  <a:gd name="connsiteX30" fmla="*/ 80987 w 1037297"/>
                  <a:gd name="connsiteY30" fmla="*/ 194044 h 838042"/>
                  <a:gd name="connsiteX31" fmla="*/ 61937 w 1037297"/>
                  <a:gd name="connsiteY31" fmla="*/ 197854 h 838042"/>
                  <a:gd name="connsiteX32" fmla="*/ 56222 w 1037297"/>
                  <a:gd name="connsiteY32" fmla="*/ 201664 h 838042"/>
                  <a:gd name="connsiteX33" fmla="*/ 52412 w 1037297"/>
                  <a:gd name="connsiteY33" fmla="*/ 207379 h 838042"/>
                  <a:gd name="connsiteX34" fmla="*/ 48602 w 1037297"/>
                  <a:gd name="connsiteY34" fmla="*/ 218809 h 838042"/>
                  <a:gd name="connsiteX35" fmla="*/ 52412 w 1037297"/>
                  <a:gd name="connsiteY35" fmla="*/ 256909 h 838042"/>
                  <a:gd name="connsiteX36" fmla="*/ 56222 w 1037297"/>
                  <a:gd name="connsiteY36" fmla="*/ 262624 h 838042"/>
                  <a:gd name="connsiteX37" fmla="*/ 61937 w 1037297"/>
                  <a:gd name="connsiteY37" fmla="*/ 266434 h 838042"/>
                  <a:gd name="connsiteX38" fmla="*/ 65747 w 1037297"/>
                  <a:gd name="connsiteY38" fmla="*/ 272149 h 838042"/>
                  <a:gd name="connsiteX39" fmla="*/ 82892 w 1037297"/>
                  <a:gd name="connsiteY39" fmla="*/ 281674 h 838042"/>
                  <a:gd name="connsiteX40" fmla="*/ 105752 w 1037297"/>
                  <a:gd name="connsiteY40" fmla="*/ 283579 h 838042"/>
                  <a:gd name="connsiteX41" fmla="*/ 126707 w 1037297"/>
                  <a:gd name="connsiteY41" fmla="*/ 289294 h 838042"/>
                  <a:gd name="connsiteX42" fmla="*/ 132422 w 1037297"/>
                  <a:gd name="connsiteY42" fmla="*/ 291199 h 838042"/>
                  <a:gd name="connsiteX43" fmla="*/ 138137 w 1037297"/>
                  <a:gd name="connsiteY43" fmla="*/ 296914 h 838042"/>
                  <a:gd name="connsiteX44" fmla="*/ 145757 w 1037297"/>
                  <a:gd name="connsiteY44" fmla="*/ 298819 h 838042"/>
                  <a:gd name="connsiteX45" fmla="*/ 168617 w 1037297"/>
                  <a:gd name="connsiteY45" fmla="*/ 302629 h 838042"/>
                  <a:gd name="connsiteX46" fmla="*/ 193382 w 1037297"/>
                  <a:gd name="connsiteY46" fmla="*/ 308344 h 838042"/>
                  <a:gd name="connsiteX47" fmla="*/ 210527 w 1037297"/>
                  <a:gd name="connsiteY47" fmla="*/ 314059 h 838042"/>
                  <a:gd name="connsiteX48" fmla="*/ 216242 w 1037297"/>
                  <a:gd name="connsiteY48" fmla="*/ 315964 h 838042"/>
                  <a:gd name="connsiteX49" fmla="*/ 231482 w 1037297"/>
                  <a:gd name="connsiteY49" fmla="*/ 319774 h 838042"/>
                  <a:gd name="connsiteX50" fmla="*/ 250532 w 1037297"/>
                  <a:gd name="connsiteY50" fmla="*/ 325489 h 838042"/>
                  <a:gd name="connsiteX51" fmla="*/ 256247 w 1037297"/>
                  <a:gd name="connsiteY51" fmla="*/ 329299 h 838042"/>
                  <a:gd name="connsiteX52" fmla="*/ 269582 w 1037297"/>
                  <a:gd name="connsiteY52" fmla="*/ 344539 h 838042"/>
                  <a:gd name="connsiteX53" fmla="*/ 275297 w 1037297"/>
                  <a:gd name="connsiteY53" fmla="*/ 363589 h 838042"/>
                  <a:gd name="connsiteX54" fmla="*/ 277202 w 1037297"/>
                  <a:gd name="connsiteY54" fmla="*/ 369304 h 838042"/>
                  <a:gd name="connsiteX55" fmla="*/ 279107 w 1037297"/>
                  <a:gd name="connsiteY55" fmla="*/ 375019 h 838042"/>
                  <a:gd name="connsiteX56" fmla="*/ 281012 w 1037297"/>
                  <a:gd name="connsiteY56" fmla="*/ 399784 h 838042"/>
                  <a:gd name="connsiteX57" fmla="*/ 282917 w 1037297"/>
                  <a:gd name="connsiteY57" fmla="*/ 405499 h 838042"/>
                  <a:gd name="connsiteX58" fmla="*/ 281012 w 1037297"/>
                  <a:gd name="connsiteY58" fmla="*/ 424549 h 838042"/>
                  <a:gd name="connsiteX59" fmla="*/ 279107 w 1037297"/>
                  <a:gd name="connsiteY59" fmla="*/ 434074 h 838042"/>
                  <a:gd name="connsiteX60" fmla="*/ 265772 w 1037297"/>
                  <a:gd name="connsiteY60" fmla="*/ 447409 h 838042"/>
                  <a:gd name="connsiteX61" fmla="*/ 254342 w 1037297"/>
                  <a:gd name="connsiteY61" fmla="*/ 455029 h 838042"/>
                  <a:gd name="connsiteX62" fmla="*/ 242912 w 1037297"/>
                  <a:gd name="connsiteY62" fmla="*/ 458839 h 838042"/>
                  <a:gd name="connsiteX63" fmla="*/ 128612 w 1037297"/>
                  <a:gd name="connsiteY63" fmla="*/ 458839 h 838042"/>
                  <a:gd name="connsiteX64" fmla="*/ 122897 w 1037297"/>
                  <a:gd name="connsiteY64" fmla="*/ 460744 h 838042"/>
                  <a:gd name="connsiteX65" fmla="*/ 107657 w 1037297"/>
                  <a:gd name="connsiteY65" fmla="*/ 462649 h 838042"/>
                  <a:gd name="connsiteX66" fmla="*/ 90512 w 1037297"/>
                  <a:gd name="connsiteY66" fmla="*/ 468364 h 838042"/>
                  <a:gd name="connsiteX67" fmla="*/ 84797 w 1037297"/>
                  <a:gd name="connsiteY67" fmla="*/ 470269 h 838042"/>
                  <a:gd name="connsiteX68" fmla="*/ 79082 w 1037297"/>
                  <a:gd name="connsiteY68" fmla="*/ 474079 h 838042"/>
                  <a:gd name="connsiteX69" fmla="*/ 67652 w 1037297"/>
                  <a:gd name="connsiteY69" fmla="*/ 475984 h 838042"/>
                  <a:gd name="connsiteX70" fmla="*/ 29552 w 1037297"/>
                  <a:gd name="connsiteY70" fmla="*/ 477889 h 838042"/>
                  <a:gd name="connsiteX71" fmla="*/ 18122 w 1037297"/>
                  <a:gd name="connsiteY71" fmla="*/ 483604 h 838042"/>
                  <a:gd name="connsiteX72" fmla="*/ 8597 w 1037297"/>
                  <a:gd name="connsiteY72" fmla="*/ 493129 h 838042"/>
                  <a:gd name="connsiteX73" fmla="*/ 6692 w 1037297"/>
                  <a:gd name="connsiteY73" fmla="*/ 498844 h 838042"/>
                  <a:gd name="connsiteX74" fmla="*/ 2882 w 1037297"/>
                  <a:gd name="connsiteY74" fmla="*/ 504559 h 838042"/>
                  <a:gd name="connsiteX75" fmla="*/ 14312 w 1037297"/>
                  <a:gd name="connsiteY75" fmla="*/ 540754 h 838042"/>
                  <a:gd name="connsiteX76" fmla="*/ 147662 w 1037297"/>
                  <a:gd name="connsiteY76" fmla="*/ 540754 h 838042"/>
                  <a:gd name="connsiteX77" fmla="*/ 155282 w 1037297"/>
                  <a:gd name="connsiteY77" fmla="*/ 538849 h 838042"/>
                  <a:gd name="connsiteX78" fmla="*/ 305777 w 1037297"/>
                  <a:gd name="connsiteY78" fmla="*/ 533134 h 838042"/>
                  <a:gd name="connsiteX79" fmla="*/ 321017 w 1037297"/>
                  <a:gd name="connsiteY79" fmla="*/ 540754 h 838042"/>
                  <a:gd name="connsiteX80" fmla="*/ 332447 w 1037297"/>
                  <a:gd name="connsiteY80" fmla="*/ 546469 h 838042"/>
                  <a:gd name="connsiteX81" fmla="*/ 336257 w 1037297"/>
                  <a:gd name="connsiteY81" fmla="*/ 552184 h 838042"/>
                  <a:gd name="connsiteX82" fmla="*/ 341972 w 1037297"/>
                  <a:gd name="connsiteY82" fmla="*/ 554089 h 838042"/>
                  <a:gd name="connsiteX83" fmla="*/ 353402 w 1037297"/>
                  <a:gd name="connsiteY83" fmla="*/ 561709 h 838042"/>
                  <a:gd name="connsiteX84" fmla="*/ 359117 w 1037297"/>
                  <a:gd name="connsiteY84" fmla="*/ 565519 h 838042"/>
                  <a:gd name="connsiteX85" fmla="*/ 362927 w 1037297"/>
                  <a:gd name="connsiteY85" fmla="*/ 571234 h 838042"/>
                  <a:gd name="connsiteX86" fmla="*/ 368642 w 1037297"/>
                  <a:gd name="connsiteY86" fmla="*/ 582664 h 838042"/>
                  <a:gd name="connsiteX87" fmla="*/ 364832 w 1037297"/>
                  <a:gd name="connsiteY87" fmla="*/ 609334 h 838042"/>
                  <a:gd name="connsiteX88" fmla="*/ 361022 w 1037297"/>
                  <a:gd name="connsiteY88" fmla="*/ 615049 h 838042"/>
                  <a:gd name="connsiteX89" fmla="*/ 359117 w 1037297"/>
                  <a:gd name="connsiteY89" fmla="*/ 620764 h 838042"/>
                  <a:gd name="connsiteX90" fmla="*/ 355307 w 1037297"/>
                  <a:gd name="connsiteY90" fmla="*/ 626479 h 838042"/>
                  <a:gd name="connsiteX91" fmla="*/ 353402 w 1037297"/>
                  <a:gd name="connsiteY91" fmla="*/ 632194 h 838042"/>
                  <a:gd name="connsiteX92" fmla="*/ 349592 w 1037297"/>
                  <a:gd name="connsiteY92" fmla="*/ 637909 h 838042"/>
                  <a:gd name="connsiteX93" fmla="*/ 332447 w 1037297"/>
                  <a:gd name="connsiteY93" fmla="*/ 704584 h 838042"/>
                  <a:gd name="connsiteX94" fmla="*/ 330542 w 1037297"/>
                  <a:gd name="connsiteY94" fmla="*/ 756019 h 838042"/>
                  <a:gd name="connsiteX95" fmla="*/ 332447 w 1037297"/>
                  <a:gd name="connsiteY95" fmla="*/ 780784 h 838042"/>
                  <a:gd name="connsiteX96" fmla="*/ 334352 w 1037297"/>
                  <a:gd name="connsiteY96" fmla="*/ 786499 h 838042"/>
                  <a:gd name="connsiteX97" fmla="*/ 338162 w 1037297"/>
                  <a:gd name="connsiteY97" fmla="*/ 790309 h 838042"/>
                  <a:gd name="connsiteX98" fmla="*/ 366737 w 1037297"/>
                  <a:gd name="connsiteY98" fmla="*/ 836029 h 838042"/>
                  <a:gd name="connsiteX99" fmla="*/ 389597 w 1037297"/>
                  <a:gd name="connsiteY99" fmla="*/ 837934 h 838042"/>
                  <a:gd name="connsiteX100" fmla="*/ 397407 w 1037297"/>
                  <a:gd name="connsiteY100" fmla="*/ 833530 h 838042"/>
                  <a:gd name="connsiteX101" fmla="*/ 402932 w 1037297"/>
                  <a:gd name="connsiteY101" fmla="*/ 784594 h 838042"/>
                  <a:gd name="connsiteX102" fmla="*/ 406742 w 1037297"/>
                  <a:gd name="connsiteY102" fmla="*/ 727444 h 838042"/>
                  <a:gd name="connsiteX103" fmla="*/ 423887 w 1037297"/>
                  <a:gd name="connsiteY103" fmla="*/ 672199 h 838042"/>
                  <a:gd name="connsiteX104" fmla="*/ 429602 w 1037297"/>
                  <a:gd name="connsiteY104" fmla="*/ 658864 h 838042"/>
                  <a:gd name="connsiteX105" fmla="*/ 444084 w 1037297"/>
                  <a:gd name="connsiteY105" fmla="*/ 626947 h 838042"/>
                  <a:gd name="connsiteX106" fmla="*/ 464289 w 1037297"/>
                  <a:gd name="connsiteY106" fmla="*/ 600072 h 838042"/>
                  <a:gd name="connsiteX107" fmla="*/ 523510 w 1037297"/>
                  <a:gd name="connsiteY107" fmla="*/ 565123 h 838042"/>
                  <a:gd name="connsiteX108" fmla="*/ 599348 w 1037297"/>
                  <a:gd name="connsiteY108" fmla="*/ 550915 h 838042"/>
                  <a:gd name="connsiteX109" fmla="*/ 707801 w 1037297"/>
                  <a:gd name="connsiteY109" fmla="*/ 612819 h 838042"/>
                  <a:gd name="connsiteX110" fmla="*/ 780122 w 1037297"/>
                  <a:gd name="connsiteY110" fmla="*/ 656959 h 838042"/>
                  <a:gd name="connsiteX111" fmla="*/ 804887 w 1037297"/>
                  <a:gd name="connsiteY111" fmla="*/ 632194 h 838042"/>
                  <a:gd name="connsiteX112" fmla="*/ 801077 w 1037297"/>
                  <a:gd name="connsiteY112" fmla="*/ 601714 h 838042"/>
                  <a:gd name="connsiteX113" fmla="*/ 762796 w 1037297"/>
                  <a:gd name="connsiteY113" fmla="*/ 562523 h 838042"/>
                  <a:gd name="connsiteX114" fmla="*/ 650582 w 1037297"/>
                  <a:gd name="connsiteY114" fmla="*/ 479794 h 838042"/>
                  <a:gd name="connsiteX115" fmla="*/ 646772 w 1037297"/>
                  <a:gd name="connsiteY115" fmla="*/ 462649 h 838042"/>
                  <a:gd name="connsiteX116" fmla="*/ 658202 w 1037297"/>
                  <a:gd name="connsiteY116" fmla="*/ 426454 h 838042"/>
                  <a:gd name="connsiteX117" fmla="*/ 726782 w 1037297"/>
                  <a:gd name="connsiteY117" fmla="*/ 405499 h 838042"/>
                  <a:gd name="connsiteX118" fmla="*/ 844892 w 1037297"/>
                  <a:gd name="connsiteY118" fmla="*/ 407404 h 838042"/>
                  <a:gd name="connsiteX119" fmla="*/ 873467 w 1037297"/>
                  <a:gd name="connsiteY119" fmla="*/ 409309 h 838042"/>
                  <a:gd name="connsiteX120" fmla="*/ 902042 w 1037297"/>
                  <a:gd name="connsiteY120" fmla="*/ 415024 h 838042"/>
                  <a:gd name="connsiteX121" fmla="*/ 924902 w 1037297"/>
                  <a:gd name="connsiteY121" fmla="*/ 418834 h 838042"/>
                  <a:gd name="connsiteX122" fmla="*/ 953477 w 1037297"/>
                  <a:gd name="connsiteY122" fmla="*/ 424549 h 838042"/>
                  <a:gd name="connsiteX123" fmla="*/ 959192 w 1037297"/>
                  <a:gd name="connsiteY123" fmla="*/ 424549 h 838042"/>
                  <a:gd name="connsiteX124" fmla="*/ 1004912 w 1037297"/>
                  <a:gd name="connsiteY124" fmla="*/ 422644 h 838042"/>
                  <a:gd name="connsiteX125" fmla="*/ 1033487 w 1037297"/>
                  <a:gd name="connsiteY125" fmla="*/ 415024 h 838042"/>
                  <a:gd name="connsiteX126" fmla="*/ 1037297 w 1037297"/>
                  <a:gd name="connsiteY126" fmla="*/ 409309 h 838042"/>
                  <a:gd name="connsiteX127" fmla="*/ 1035392 w 1037297"/>
                  <a:gd name="connsiteY127" fmla="*/ 390259 h 838042"/>
                  <a:gd name="connsiteX128" fmla="*/ 1029677 w 1037297"/>
                  <a:gd name="connsiteY128" fmla="*/ 386449 h 838042"/>
                  <a:gd name="connsiteX129" fmla="*/ 1014437 w 1037297"/>
                  <a:gd name="connsiteY129" fmla="*/ 384544 h 838042"/>
                  <a:gd name="connsiteX130" fmla="*/ 1008722 w 1037297"/>
                  <a:gd name="connsiteY130" fmla="*/ 382639 h 838042"/>
                  <a:gd name="connsiteX131" fmla="*/ 1001102 w 1037297"/>
                  <a:gd name="connsiteY131" fmla="*/ 380734 h 838042"/>
                  <a:gd name="connsiteX132" fmla="*/ 989672 w 1037297"/>
                  <a:gd name="connsiteY132" fmla="*/ 373114 h 838042"/>
                  <a:gd name="connsiteX133" fmla="*/ 978242 w 1037297"/>
                  <a:gd name="connsiteY133" fmla="*/ 369304 h 838042"/>
                  <a:gd name="connsiteX134" fmla="*/ 964907 w 1037297"/>
                  <a:gd name="connsiteY134" fmla="*/ 365494 h 838042"/>
                  <a:gd name="connsiteX135" fmla="*/ 959192 w 1037297"/>
                  <a:gd name="connsiteY135" fmla="*/ 363589 h 838042"/>
                  <a:gd name="connsiteX136" fmla="*/ 938237 w 1037297"/>
                  <a:gd name="connsiteY136" fmla="*/ 357874 h 838042"/>
                  <a:gd name="connsiteX137" fmla="*/ 932522 w 1037297"/>
                  <a:gd name="connsiteY137" fmla="*/ 355969 h 838042"/>
                  <a:gd name="connsiteX138" fmla="*/ 827747 w 1037297"/>
                  <a:gd name="connsiteY138" fmla="*/ 357874 h 838042"/>
                  <a:gd name="connsiteX139" fmla="*/ 822032 w 1037297"/>
                  <a:gd name="connsiteY139" fmla="*/ 359779 h 838042"/>
                  <a:gd name="connsiteX140" fmla="*/ 732497 w 1037297"/>
                  <a:gd name="connsiteY140" fmla="*/ 361684 h 838042"/>
                  <a:gd name="connsiteX141" fmla="*/ 671537 w 1037297"/>
                  <a:gd name="connsiteY141" fmla="*/ 369304 h 838042"/>
                  <a:gd name="connsiteX142" fmla="*/ 648677 w 1037297"/>
                  <a:gd name="connsiteY142" fmla="*/ 373114 h 838042"/>
                  <a:gd name="connsiteX143" fmla="*/ 644867 w 1037297"/>
                  <a:gd name="connsiteY143" fmla="*/ 361684 h 838042"/>
                  <a:gd name="connsiteX144" fmla="*/ 642962 w 1037297"/>
                  <a:gd name="connsiteY144" fmla="*/ 355969 h 838042"/>
                  <a:gd name="connsiteX145" fmla="*/ 644867 w 1037297"/>
                  <a:gd name="connsiteY145" fmla="*/ 338824 h 838042"/>
                  <a:gd name="connsiteX146" fmla="*/ 646772 w 1037297"/>
                  <a:gd name="connsiteY146" fmla="*/ 333109 h 838042"/>
                  <a:gd name="connsiteX147" fmla="*/ 663917 w 1037297"/>
                  <a:gd name="connsiteY147" fmla="*/ 323584 h 838042"/>
                  <a:gd name="connsiteX148" fmla="*/ 675347 w 1037297"/>
                  <a:gd name="connsiteY148" fmla="*/ 315964 h 838042"/>
                  <a:gd name="connsiteX149" fmla="*/ 677252 w 1037297"/>
                  <a:gd name="connsiteY149" fmla="*/ 310249 h 838042"/>
                  <a:gd name="connsiteX150" fmla="*/ 682967 w 1037297"/>
                  <a:gd name="connsiteY150" fmla="*/ 308344 h 838042"/>
                  <a:gd name="connsiteX151" fmla="*/ 688682 w 1037297"/>
                  <a:gd name="connsiteY151" fmla="*/ 304534 h 838042"/>
                  <a:gd name="connsiteX152" fmla="*/ 698207 w 1037297"/>
                  <a:gd name="connsiteY152" fmla="*/ 295009 h 838042"/>
                  <a:gd name="connsiteX153" fmla="*/ 707732 w 1037297"/>
                  <a:gd name="connsiteY153" fmla="*/ 283579 h 838042"/>
                  <a:gd name="connsiteX154" fmla="*/ 719162 w 1037297"/>
                  <a:gd name="connsiteY154" fmla="*/ 275959 h 838042"/>
                  <a:gd name="connsiteX155" fmla="*/ 734402 w 1037297"/>
                  <a:gd name="connsiteY155" fmla="*/ 262624 h 838042"/>
                  <a:gd name="connsiteX156" fmla="*/ 743927 w 1037297"/>
                  <a:gd name="connsiteY156" fmla="*/ 251194 h 838042"/>
                  <a:gd name="connsiteX157" fmla="*/ 755357 w 1037297"/>
                  <a:gd name="connsiteY157" fmla="*/ 241669 h 838042"/>
                  <a:gd name="connsiteX158" fmla="*/ 761072 w 1037297"/>
                  <a:gd name="connsiteY158" fmla="*/ 230239 h 838042"/>
                  <a:gd name="connsiteX159" fmla="*/ 762977 w 1037297"/>
                  <a:gd name="connsiteY159" fmla="*/ 224524 h 838042"/>
                  <a:gd name="connsiteX160" fmla="*/ 768692 w 1037297"/>
                  <a:gd name="connsiteY160" fmla="*/ 213094 h 838042"/>
                  <a:gd name="connsiteX161" fmla="*/ 766787 w 1037297"/>
                  <a:gd name="connsiteY161" fmla="*/ 197854 h 838042"/>
                  <a:gd name="connsiteX162" fmla="*/ 761072 w 1037297"/>
                  <a:gd name="connsiteY162" fmla="*/ 195949 h 838042"/>
                  <a:gd name="connsiteX163" fmla="*/ 740117 w 1037297"/>
                  <a:gd name="connsiteY163" fmla="*/ 197854 h 838042"/>
                  <a:gd name="connsiteX164" fmla="*/ 734402 w 1037297"/>
                  <a:gd name="connsiteY164" fmla="*/ 201664 h 838042"/>
                  <a:gd name="connsiteX165" fmla="*/ 722972 w 1037297"/>
                  <a:gd name="connsiteY165" fmla="*/ 205474 h 838042"/>
                  <a:gd name="connsiteX166" fmla="*/ 719162 w 1037297"/>
                  <a:gd name="connsiteY166" fmla="*/ 211189 h 838042"/>
                  <a:gd name="connsiteX167" fmla="*/ 713447 w 1037297"/>
                  <a:gd name="connsiteY167" fmla="*/ 213094 h 838042"/>
                  <a:gd name="connsiteX168" fmla="*/ 707732 w 1037297"/>
                  <a:gd name="connsiteY168" fmla="*/ 216904 h 838042"/>
                  <a:gd name="connsiteX169" fmla="*/ 702017 w 1037297"/>
                  <a:gd name="connsiteY169" fmla="*/ 222619 h 838042"/>
                  <a:gd name="connsiteX170" fmla="*/ 694397 w 1037297"/>
                  <a:gd name="connsiteY170" fmla="*/ 226429 h 838042"/>
                  <a:gd name="connsiteX171" fmla="*/ 652487 w 1037297"/>
                  <a:gd name="connsiteY171" fmla="*/ 255004 h 838042"/>
                  <a:gd name="connsiteX172" fmla="*/ 639152 w 1037297"/>
                  <a:gd name="connsiteY172" fmla="*/ 266434 h 838042"/>
                  <a:gd name="connsiteX173" fmla="*/ 629627 w 1037297"/>
                  <a:gd name="connsiteY173" fmla="*/ 283579 h 838042"/>
                  <a:gd name="connsiteX174" fmla="*/ 604862 w 1037297"/>
                  <a:gd name="connsiteY174" fmla="*/ 289294 h 838042"/>
                  <a:gd name="connsiteX175" fmla="*/ 591527 w 1037297"/>
                  <a:gd name="connsiteY175" fmla="*/ 293104 h 838042"/>
                  <a:gd name="connsiteX176" fmla="*/ 576287 w 1037297"/>
                  <a:gd name="connsiteY176" fmla="*/ 291199 h 838042"/>
                  <a:gd name="connsiteX177" fmla="*/ 564857 w 1037297"/>
                  <a:gd name="connsiteY177" fmla="*/ 287389 h 838042"/>
                  <a:gd name="connsiteX178" fmla="*/ 553427 w 1037297"/>
                  <a:gd name="connsiteY178" fmla="*/ 283579 h 838042"/>
                  <a:gd name="connsiteX179" fmla="*/ 541997 w 1037297"/>
                  <a:gd name="connsiteY179" fmla="*/ 279769 h 838042"/>
                  <a:gd name="connsiteX180" fmla="*/ 536282 w 1037297"/>
                  <a:gd name="connsiteY180" fmla="*/ 277864 h 838042"/>
                  <a:gd name="connsiteX181" fmla="*/ 530567 w 1037297"/>
                  <a:gd name="connsiteY181" fmla="*/ 274054 h 838042"/>
                  <a:gd name="connsiteX182" fmla="*/ 519137 w 1037297"/>
                  <a:gd name="connsiteY182" fmla="*/ 268339 h 838042"/>
                  <a:gd name="connsiteX183" fmla="*/ 511517 w 1037297"/>
                  <a:gd name="connsiteY183" fmla="*/ 256909 h 838042"/>
                  <a:gd name="connsiteX184" fmla="*/ 507707 w 1037297"/>
                  <a:gd name="connsiteY184" fmla="*/ 235954 h 838042"/>
                  <a:gd name="connsiteX185" fmla="*/ 509612 w 1037297"/>
                  <a:gd name="connsiteY185" fmla="*/ 171184 h 838042"/>
                  <a:gd name="connsiteX186" fmla="*/ 508314 w 1037297"/>
                  <a:gd name="connsiteY186" fmla="*/ 73485 h 838042"/>
                  <a:gd name="connsiteX187" fmla="*/ 454116 w 1037297"/>
                  <a:gd name="connsiteY187" fmla="*/ 11248 h 838042"/>
                  <a:gd name="connsiteX188" fmla="*/ 435401 w 1037297"/>
                  <a:gd name="connsiteY188" fmla="*/ 68523 h 838042"/>
                  <a:gd name="connsiteX189" fmla="*/ 427697 w 1037297"/>
                  <a:gd name="connsiteY189" fmla="*/ 137103 h 838042"/>
                  <a:gd name="connsiteX190" fmla="*/ 420077 w 1037297"/>
                  <a:gd name="connsiteY190" fmla="*/ 169279 h 838042"/>
                  <a:gd name="connsiteX191" fmla="*/ 416267 w 1037297"/>
                  <a:gd name="connsiteY191" fmla="*/ 186424 h 838042"/>
                  <a:gd name="connsiteX192" fmla="*/ 420077 w 1037297"/>
                  <a:gd name="connsiteY192" fmla="*/ 207379 h 838042"/>
                  <a:gd name="connsiteX193" fmla="*/ 423887 w 1037297"/>
                  <a:gd name="connsiteY193" fmla="*/ 213094 h 838042"/>
                  <a:gd name="connsiteX194" fmla="*/ 427697 w 1037297"/>
                  <a:gd name="connsiteY194" fmla="*/ 224524 h 838042"/>
                  <a:gd name="connsiteX195" fmla="*/ 425792 w 1037297"/>
                  <a:gd name="connsiteY195" fmla="*/ 251194 h 838042"/>
                  <a:gd name="connsiteX196" fmla="*/ 420077 w 1037297"/>
                  <a:gd name="connsiteY196" fmla="*/ 253099 h 838042"/>
                  <a:gd name="connsiteX197" fmla="*/ 414362 w 1037297"/>
                  <a:gd name="connsiteY197" fmla="*/ 256909 h 838042"/>
                  <a:gd name="connsiteX198" fmla="*/ 423887 w 1037297"/>
                  <a:gd name="connsiteY198" fmla="*/ 253099 h 838042"/>
                  <a:gd name="connsiteX0" fmla="*/ 423887 w 1037297"/>
                  <a:gd name="connsiteY0" fmla="*/ 253099 h 838042"/>
                  <a:gd name="connsiteX1" fmla="*/ 423887 w 1037297"/>
                  <a:gd name="connsiteY1" fmla="*/ 253099 h 838042"/>
                  <a:gd name="connsiteX2" fmla="*/ 397217 w 1037297"/>
                  <a:gd name="connsiteY2" fmla="*/ 262624 h 838042"/>
                  <a:gd name="connsiteX3" fmla="*/ 389597 w 1037297"/>
                  <a:gd name="connsiteY3" fmla="*/ 264529 h 838042"/>
                  <a:gd name="connsiteX4" fmla="*/ 359117 w 1037297"/>
                  <a:gd name="connsiteY4" fmla="*/ 266434 h 838042"/>
                  <a:gd name="connsiteX5" fmla="*/ 353402 w 1037297"/>
                  <a:gd name="connsiteY5" fmla="*/ 270244 h 838042"/>
                  <a:gd name="connsiteX6" fmla="*/ 341972 w 1037297"/>
                  <a:gd name="connsiteY6" fmla="*/ 279769 h 838042"/>
                  <a:gd name="connsiteX7" fmla="*/ 330542 w 1037297"/>
                  <a:gd name="connsiteY7" fmla="*/ 283579 h 838042"/>
                  <a:gd name="connsiteX8" fmla="*/ 315302 w 1037297"/>
                  <a:gd name="connsiteY8" fmla="*/ 289294 h 838042"/>
                  <a:gd name="connsiteX9" fmla="*/ 267677 w 1037297"/>
                  <a:gd name="connsiteY9" fmla="*/ 285484 h 838042"/>
                  <a:gd name="connsiteX10" fmla="*/ 256247 w 1037297"/>
                  <a:gd name="connsiteY10" fmla="*/ 281674 h 838042"/>
                  <a:gd name="connsiteX11" fmla="*/ 244817 w 1037297"/>
                  <a:gd name="connsiteY11" fmla="*/ 277864 h 838042"/>
                  <a:gd name="connsiteX12" fmla="*/ 239102 w 1037297"/>
                  <a:gd name="connsiteY12" fmla="*/ 275959 h 838042"/>
                  <a:gd name="connsiteX13" fmla="*/ 233387 w 1037297"/>
                  <a:gd name="connsiteY13" fmla="*/ 274054 h 838042"/>
                  <a:gd name="connsiteX14" fmla="*/ 221957 w 1037297"/>
                  <a:gd name="connsiteY14" fmla="*/ 272149 h 838042"/>
                  <a:gd name="connsiteX15" fmla="*/ 216242 w 1037297"/>
                  <a:gd name="connsiteY15" fmla="*/ 270244 h 838042"/>
                  <a:gd name="connsiteX16" fmla="*/ 208622 w 1037297"/>
                  <a:gd name="connsiteY16" fmla="*/ 268339 h 838042"/>
                  <a:gd name="connsiteX17" fmla="*/ 197192 w 1037297"/>
                  <a:gd name="connsiteY17" fmla="*/ 264529 h 838042"/>
                  <a:gd name="connsiteX18" fmla="*/ 191477 w 1037297"/>
                  <a:gd name="connsiteY18" fmla="*/ 262624 h 838042"/>
                  <a:gd name="connsiteX19" fmla="*/ 183857 w 1037297"/>
                  <a:gd name="connsiteY19" fmla="*/ 260719 h 838042"/>
                  <a:gd name="connsiteX20" fmla="*/ 172427 w 1037297"/>
                  <a:gd name="connsiteY20" fmla="*/ 255004 h 838042"/>
                  <a:gd name="connsiteX21" fmla="*/ 166712 w 1037297"/>
                  <a:gd name="connsiteY21" fmla="*/ 251194 h 838042"/>
                  <a:gd name="connsiteX22" fmla="*/ 159092 w 1037297"/>
                  <a:gd name="connsiteY22" fmla="*/ 239764 h 838042"/>
                  <a:gd name="connsiteX23" fmla="*/ 147662 w 1037297"/>
                  <a:gd name="connsiteY23" fmla="*/ 235954 h 838042"/>
                  <a:gd name="connsiteX24" fmla="*/ 141947 w 1037297"/>
                  <a:gd name="connsiteY24" fmla="*/ 232144 h 838042"/>
                  <a:gd name="connsiteX25" fmla="*/ 136232 w 1037297"/>
                  <a:gd name="connsiteY25" fmla="*/ 230239 h 838042"/>
                  <a:gd name="connsiteX26" fmla="*/ 119087 w 1037297"/>
                  <a:gd name="connsiteY26" fmla="*/ 226429 h 838042"/>
                  <a:gd name="connsiteX27" fmla="*/ 113372 w 1037297"/>
                  <a:gd name="connsiteY27" fmla="*/ 220714 h 838042"/>
                  <a:gd name="connsiteX28" fmla="*/ 103847 w 1037297"/>
                  <a:gd name="connsiteY28" fmla="*/ 203569 h 838042"/>
                  <a:gd name="connsiteX29" fmla="*/ 86702 w 1037297"/>
                  <a:gd name="connsiteY29" fmla="*/ 195949 h 838042"/>
                  <a:gd name="connsiteX30" fmla="*/ 80987 w 1037297"/>
                  <a:gd name="connsiteY30" fmla="*/ 194044 h 838042"/>
                  <a:gd name="connsiteX31" fmla="*/ 61937 w 1037297"/>
                  <a:gd name="connsiteY31" fmla="*/ 197854 h 838042"/>
                  <a:gd name="connsiteX32" fmla="*/ 56222 w 1037297"/>
                  <a:gd name="connsiteY32" fmla="*/ 201664 h 838042"/>
                  <a:gd name="connsiteX33" fmla="*/ 52412 w 1037297"/>
                  <a:gd name="connsiteY33" fmla="*/ 207379 h 838042"/>
                  <a:gd name="connsiteX34" fmla="*/ 48602 w 1037297"/>
                  <a:gd name="connsiteY34" fmla="*/ 218809 h 838042"/>
                  <a:gd name="connsiteX35" fmla="*/ 52412 w 1037297"/>
                  <a:gd name="connsiteY35" fmla="*/ 256909 h 838042"/>
                  <a:gd name="connsiteX36" fmla="*/ 56222 w 1037297"/>
                  <a:gd name="connsiteY36" fmla="*/ 262624 h 838042"/>
                  <a:gd name="connsiteX37" fmla="*/ 61937 w 1037297"/>
                  <a:gd name="connsiteY37" fmla="*/ 266434 h 838042"/>
                  <a:gd name="connsiteX38" fmla="*/ 65747 w 1037297"/>
                  <a:gd name="connsiteY38" fmla="*/ 272149 h 838042"/>
                  <a:gd name="connsiteX39" fmla="*/ 82892 w 1037297"/>
                  <a:gd name="connsiteY39" fmla="*/ 281674 h 838042"/>
                  <a:gd name="connsiteX40" fmla="*/ 105752 w 1037297"/>
                  <a:gd name="connsiteY40" fmla="*/ 283579 h 838042"/>
                  <a:gd name="connsiteX41" fmla="*/ 126707 w 1037297"/>
                  <a:gd name="connsiteY41" fmla="*/ 289294 h 838042"/>
                  <a:gd name="connsiteX42" fmla="*/ 132422 w 1037297"/>
                  <a:gd name="connsiteY42" fmla="*/ 291199 h 838042"/>
                  <a:gd name="connsiteX43" fmla="*/ 138137 w 1037297"/>
                  <a:gd name="connsiteY43" fmla="*/ 296914 h 838042"/>
                  <a:gd name="connsiteX44" fmla="*/ 145757 w 1037297"/>
                  <a:gd name="connsiteY44" fmla="*/ 298819 h 838042"/>
                  <a:gd name="connsiteX45" fmla="*/ 168617 w 1037297"/>
                  <a:gd name="connsiteY45" fmla="*/ 302629 h 838042"/>
                  <a:gd name="connsiteX46" fmla="*/ 193382 w 1037297"/>
                  <a:gd name="connsiteY46" fmla="*/ 308344 h 838042"/>
                  <a:gd name="connsiteX47" fmla="*/ 210527 w 1037297"/>
                  <a:gd name="connsiteY47" fmla="*/ 314059 h 838042"/>
                  <a:gd name="connsiteX48" fmla="*/ 216242 w 1037297"/>
                  <a:gd name="connsiteY48" fmla="*/ 315964 h 838042"/>
                  <a:gd name="connsiteX49" fmla="*/ 231482 w 1037297"/>
                  <a:gd name="connsiteY49" fmla="*/ 319774 h 838042"/>
                  <a:gd name="connsiteX50" fmla="*/ 250532 w 1037297"/>
                  <a:gd name="connsiteY50" fmla="*/ 325489 h 838042"/>
                  <a:gd name="connsiteX51" fmla="*/ 256247 w 1037297"/>
                  <a:gd name="connsiteY51" fmla="*/ 329299 h 838042"/>
                  <a:gd name="connsiteX52" fmla="*/ 269582 w 1037297"/>
                  <a:gd name="connsiteY52" fmla="*/ 344539 h 838042"/>
                  <a:gd name="connsiteX53" fmla="*/ 275297 w 1037297"/>
                  <a:gd name="connsiteY53" fmla="*/ 363589 h 838042"/>
                  <a:gd name="connsiteX54" fmla="*/ 277202 w 1037297"/>
                  <a:gd name="connsiteY54" fmla="*/ 369304 h 838042"/>
                  <a:gd name="connsiteX55" fmla="*/ 279107 w 1037297"/>
                  <a:gd name="connsiteY55" fmla="*/ 375019 h 838042"/>
                  <a:gd name="connsiteX56" fmla="*/ 281012 w 1037297"/>
                  <a:gd name="connsiteY56" fmla="*/ 399784 h 838042"/>
                  <a:gd name="connsiteX57" fmla="*/ 282917 w 1037297"/>
                  <a:gd name="connsiteY57" fmla="*/ 405499 h 838042"/>
                  <a:gd name="connsiteX58" fmla="*/ 281012 w 1037297"/>
                  <a:gd name="connsiteY58" fmla="*/ 424549 h 838042"/>
                  <a:gd name="connsiteX59" fmla="*/ 279107 w 1037297"/>
                  <a:gd name="connsiteY59" fmla="*/ 434074 h 838042"/>
                  <a:gd name="connsiteX60" fmla="*/ 265772 w 1037297"/>
                  <a:gd name="connsiteY60" fmla="*/ 447409 h 838042"/>
                  <a:gd name="connsiteX61" fmla="*/ 254342 w 1037297"/>
                  <a:gd name="connsiteY61" fmla="*/ 455029 h 838042"/>
                  <a:gd name="connsiteX62" fmla="*/ 242912 w 1037297"/>
                  <a:gd name="connsiteY62" fmla="*/ 458839 h 838042"/>
                  <a:gd name="connsiteX63" fmla="*/ 128612 w 1037297"/>
                  <a:gd name="connsiteY63" fmla="*/ 458839 h 838042"/>
                  <a:gd name="connsiteX64" fmla="*/ 122897 w 1037297"/>
                  <a:gd name="connsiteY64" fmla="*/ 460744 h 838042"/>
                  <a:gd name="connsiteX65" fmla="*/ 107657 w 1037297"/>
                  <a:gd name="connsiteY65" fmla="*/ 462649 h 838042"/>
                  <a:gd name="connsiteX66" fmla="*/ 90512 w 1037297"/>
                  <a:gd name="connsiteY66" fmla="*/ 468364 h 838042"/>
                  <a:gd name="connsiteX67" fmla="*/ 84797 w 1037297"/>
                  <a:gd name="connsiteY67" fmla="*/ 470269 h 838042"/>
                  <a:gd name="connsiteX68" fmla="*/ 79082 w 1037297"/>
                  <a:gd name="connsiteY68" fmla="*/ 474079 h 838042"/>
                  <a:gd name="connsiteX69" fmla="*/ 67652 w 1037297"/>
                  <a:gd name="connsiteY69" fmla="*/ 475984 h 838042"/>
                  <a:gd name="connsiteX70" fmla="*/ 29552 w 1037297"/>
                  <a:gd name="connsiteY70" fmla="*/ 477889 h 838042"/>
                  <a:gd name="connsiteX71" fmla="*/ 18122 w 1037297"/>
                  <a:gd name="connsiteY71" fmla="*/ 483604 h 838042"/>
                  <a:gd name="connsiteX72" fmla="*/ 8597 w 1037297"/>
                  <a:gd name="connsiteY72" fmla="*/ 493129 h 838042"/>
                  <a:gd name="connsiteX73" fmla="*/ 6692 w 1037297"/>
                  <a:gd name="connsiteY73" fmla="*/ 498844 h 838042"/>
                  <a:gd name="connsiteX74" fmla="*/ 2882 w 1037297"/>
                  <a:gd name="connsiteY74" fmla="*/ 504559 h 838042"/>
                  <a:gd name="connsiteX75" fmla="*/ 14312 w 1037297"/>
                  <a:gd name="connsiteY75" fmla="*/ 540754 h 838042"/>
                  <a:gd name="connsiteX76" fmla="*/ 147662 w 1037297"/>
                  <a:gd name="connsiteY76" fmla="*/ 540754 h 838042"/>
                  <a:gd name="connsiteX77" fmla="*/ 155282 w 1037297"/>
                  <a:gd name="connsiteY77" fmla="*/ 538849 h 838042"/>
                  <a:gd name="connsiteX78" fmla="*/ 305777 w 1037297"/>
                  <a:gd name="connsiteY78" fmla="*/ 533134 h 838042"/>
                  <a:gd name="connsiteX79" fmla="*/ 321017 w 1037297"/>
                  <a:gd name="connsiteY79" fmla="*/ 540754 h 838042"/>
                  <a:gd name="connsiteX80" fmla="*/ 332447 w 1037297"/>
                  <a:gd name="connsiteY80" fmla="*/ 546469 h 838042"/>
                  <a:gd name="connsiteX81" fmla="*/ 336257 w 1037297"/>
                  <a:gd name="connsiteY81" fmla="*/ 552184 h 838042"/>
                  <a:gd name="connsiteX82" fmla="*/ 341972 w 1037297"/>
                  <a:gd name="connsiteY82" fmla="*/ 554089 h 838042"/>
                  <a:gd name="connsiteX83" fmla="*/ 353402 w 1037297"/>
                  <a:gd name="connsiteY83" fmla="*/ 561709 h 838042"/>
                  <a:gd name="connsiteX84" fmla="*/ 359117 w 1037297"/>
                  <a:gd name="connsiteY84" fmla="*/ 565519 h 838042"/>
                  <a:gd name="connsiteX85" fmla="*/ 362927 w 1037297"/>
                  <a:gd name="connsiteY85" fmla="*/ 571234 h 838042"/>
                  <a:gd name="connsiteX86" fmla="*/ 368642 w 1037297"/>
                  <a:gd name="connsiteY86" fmla="*/ 582664 h 838042"/>
                  <a:gd name="connsiteX87" fmla="*/ 364832 w 1037297"/>
                  <a:gd name="connsiteY87" fmla="*/ 609334 h 838042"/>
                  <a:gd name="connsiteX88" fmla="*/ 361022 w 1037297"/>
                  <a:gd name="connsiteY88" fmla="*/ 615049 h 838042"/>
                  <a:gd name="connsiteX89" fmla="*/ 359117 w 1037297"/>
                  <a:gd name="connsiteY89" fmla="*/ 620764 h 838042"/>
                  <a:gd name="connsiteX90" fmla="*/ 355307 w 1037297"/>
                  <a:gd name="connsiteY90" fmla="*/ 626479 h 838042"/>
                  <a:gd name="connsiteX91" fmla="*/ 353402 w 1037297"/>
                  <a:gd name="connsiteY91" fmla="*/ 632194 h 838042"/>
                  <a:gd name="connsiteX92" fmla="*/ 349592 w 1037297"/>
                  <a:gd name="connsiteY92" fmla="*/ 637909 h 838042"/>
                  <a:gd name="connsiteX93" fmla="*/ 332447 w 1037297"/>
                  <a:gd name="connsiteY93" fmla="*/ 704584 h 838042"/>
                  <a:gd name="connsiteX94" fmla="*/ 330542 w 1037297"/>
                  <a:gd name="connsiteY94" fmla="*/ 756019 h 838042"/>
                  <a:gd name="connsiteX95" fmla="*/ 332447 w 1037297"/>
                  <a:gd name="connsiteY95" fmla="*/ 780784 h 838042"/>
                  <a:gd name="connsiteX96" fmla="*/ 334352 w 1037297"/>
                  <a:gd name="connsiteY96" fmla="*/ 786499 h 838042"/>
                  <a:gd name="connsiteX97" fmla="*/ 338162 w 1037297"/>
                  <a:gd name="connsiteY97" fmla="*/ 790309 h 838042"/>
                  <a:gd name="connsiteX98" fmla="*/ 366737 w 1037297"/>
                  <a:gd name="connsiteY98" fmla="*/ 836029 h 838042"/>
                  <a:gd name="connsiteX99" fmla="*/ 389597 w 1037297"/>
                  <a:gd name="connsiteY99" fmla="*/ 837934 h 838042"/>
                  <a:gd name="connsiteX100" fmla="*/ 397407 w 1037297"/>
                  <a:gd name="connsiteY100" fmla="*/ 833530 h 838042"/>
                  <a:gd name="connsiteX101" fmla="*/ 402932 w 1037297"/>
                  <a:gd name="connsiteY101" fmla="*/ 784594 h 838042"/>
                  <a:gd name="connsiteX102" fmla="*/ 406742 w 1037297"/>
                  <a:gd name="connsiteY102" fmla="*/ 727444 h 838042"/>
                  <a:gd name="connsiteX103" fmla="*/ 423887 w 1037297"/>
                  <a:gd name="connsiteY103" fmla="*/ 672199 h 838042"/>
                  <a:gd name="connsiteX104" fmla="*/ 429602 w 1037297"/>
                  <a:gd name="connsiteY104" fmla="*/ 658864 h 838042"/>
                  <a:gd name="connsiteX105" fmla="*/ 444084 w 1037297"/>
                  <a:gd name="connsiteY105" fmla="*/ 626947 h 838042"/>
                  <a:gd name="connsiteX106" fmla="*/ 464289 w 1037297"/>
                  <a:gd name="connsiteY106" fmla="*/ 600072 h 838042"/>
                  <a:gd name="connsiteX107" fmla="*/ 523510 w 1037297"/>
                  <a:gd name="connsiteY107" fmla="*/ 565123 h 838042"/>
                  <a:gd name="connsiteX108" fmla="*/ 599348 w 1037297"/>
                  <a:gd name="connsiteY108" fmla="*/ 550915 h 838042"/>
                  <a:gd name="connsiteX109" fmla="*/ 707801 w 1037297"/>
                  <a:gd name="connsiteY109" fmla="*/ 612819 h 838042"/>
                  <a:gd name="connsiteX110" fmla="*/ 780122 w 1037297"/>
                  <a:gd name="connsiteY110" fmla="*/ 656959 h 838042"/>
                  <a:gd name="connsiteX111" fmla="*/ 804887 w 1037297"/>
                  <a:gd name="connsiteY111" fmla="*/ 632194 h 838042"/>
                  <a:gd name="connsiteX112" fmla="*/ 801077 w 1037297"/>
                  <a:gd name="connsiteY112" fmla="*/ 601714 h 838042"/>
                  <a:gd name="connsiteX113" fmla="*/ 762796 w 1037297"/>
                  <a:gd name="connsiteY113" fmla="*/ 562523 h 838042"/>
                  <a:gd name="connsiteX114" fmla="*/ 650582 w 1037297"/>
                  <a:gd name="connsiteY114" fmla="*/ 479794 h 838042"/>
                  <a:gd name="connsiteX115" fmla="*/ 646772 w 1037297"/>
                  <a:gd name="connsiteY115" fmla="*/ 462649 h 838042"/>
                  <a:gd name="connsiteX116" fmla="*/ 658202 w 1037297"/>
                  <a:gd name="connsiteY116" fmla="*/ 426454 h 838042"/>
                  <a:gd name="connsiteX117" fmla="*/ 726782 w 1037297"/>
                  <a:gd name="connsiteY117" fmla="*/ 405499 h 838042"/>
                  <a:gd name="connsiteX118" fmla="*/ 844892 w 1037297"/>
                  <a:gd name="connsiteY118" fmla="*/ 407404 h 838042"/>
                  <a:gd name="connsiteX119" fmla="*/ 873467 w 1037297"/>
                  <a:gd name="connsiteY119" fmla="*/ 409309 h 838042"/>
                  <a:gd name="connsiteX120" fmla="*/ 902042 w 1037297"/>
                  <a:gd name="connsiteY120" fmla="*/ 415024 h 838042"/>
                  <a:gd name="connsiteX121" fmla="*/ 924902 w 1037297"/>
                  <a:gd name="connsiteY121" fmla="*/ 418834 h 838042"/>
                  <a:gd name="connsiteX122" fmla="*/ 953477 w 1037297"/>
                  <a:gd name="connsiteY122" fmla="*/ 424549 h 838042"/>
                  <a:gd name="connsiteX123" fmla="*/ 959192 w 1037297"/>
                  <a:gd name="connsiteY123" fmla="*/ 424549 h 838042"/>
                  <a:gd name="connsiteX124" fmla="*/ 1004912 w 1037297"/>
                  <a:gd name="connsiteY124" fmla="*/ 422644 h 838042"/>
                  <a:gd name="connsiteX125" fmla="*/ 1033487 w 1037297"/>
                  <a:gd name="connsiteY125" fmla="*/ 415024 h 838042"/>
                  <a:gd name="connsiteX126" fmla="*/ 1037297 w 1037297"/>
                  <a:gd name="connsiteY126" fmla="*/ 409309 h 838042"/>
                  <a:gd name="connsiteX127" fmla="*/ 1035392 w 1037297"/>
                  <a:gd name="connsiteY127" fmla="*/ 390259 h 838042"/>
                  <a:gd name="connsiteX128" fmla="*/ 1029677 w 1037297"/>
                  <a:gd name="connsiteY128" fmla="*/ 386449 h 838042"/>
                  <a:gd name="connsiteX129" fmla="*/ 1014437 w 1037297"/>
                  <a:gd name="connsiteY129" fmla="*/ 384544 h 838042"/>
                  <a:gd name="connsiteX130" fmla="*/ 1008722 w 1037297"/>
                  <a:gd name="connsiteY130" fmla="*/ 382639 h 838042"/>
                  <a:gd name="connsiteX131" fmla="*/ 1001102 w 1037297"/>
                  <a:gd name="connsiteY131" fmla="*/ 380734 h 838042"/>
                  <a:gd name="connsiteX132" fmla="*/ 978242 w 1037297"/>
                  <a:gd name="connsiteY132" fmla="*/ 369304 h 838042"/>
                  <a:gd name="connsiteX133" fmla="*/ 964907 w 1037297"/>
                  <a:gd name="connsiteY133" fmla="*/ 365494 h 838042"/>
                  <a:gd name="connsiteX134" fmla="*/ 959192 w 1037297"/>
                  <a:gd name="connsiteY134" fmla="*/ 363589 h 838042"/>
                  <a:gd name="connsiteX135" fmla="*/ 938237 w 1037297"/>
                  <a:gd name="connsiteY135" fmla="*/ 357874 h 838042"/>
                  <a:gd name="connsiteX136" fmla="*/ 932522 w 1037297"/>
                  <a:gd name="connsiteY136" fmla="*/ 355969 h 838042"/>
                  <a:gd name="connsiteX137" fmla="*/ 827747 w 1037297"/>
                  <a:gd name="connsiteY137" fmla="*/ 357874 h 838042"/>
                  <a:gd name="connsiteX138" fmla="*/ 822032 w 1037297"/>
                  <a:gd name="connsiteY138" fmla="*/ 359779 h 838042"/>
                  <a:gd name="connsiteX139" fmla="*/ 732497 w 1037297"/>
                  <a:gd name="connsiteY139" fmla="*/ 361684 h 838042"/>
                  <a:gd name="connsiteX140" fmla="*/ 671537 w 1037297"/>
                  <a:gd name="connsiteY140" fmla="*/ 369304 h 838042"/>
                  <a:gd name="connsiteX141" fmla="*/ 648677 w 1037297"/>
                  <a:gd name="connsiteY141" fmla="*/ 373114 h 838042"/>
                  <a:gd name="connsiteX142" fmla="*/ 644867 w 1037297"/>
                  <a:gd name="connsiteY142" fmla="*/ 361684 h 838042"/>
                  <a:gd name="connsiteX143" fmla="*/ 642962 w 1037297"/>
                  <a:gd name="connsiteY143" fmla="*/ 355969 h 838042"/>
                  <a:gd name="connsiteX144" fmla="*/ 644867 w 1037297"/>
                  <a:gd name="connsiteY144" fmla="*/ 338824 h 838042"/>
                  <a:gd name="connsiteX145" fmla="*/ 646772 w 1037297"/>
                  <a:gd name="connsiteY145" fmla="*/ 333109 h 838042"/>
                  <a:gd name="connsiteX146" fmla="*/ 663917 w 1037297"/>
                  <a:gd name="connsiteY146" fmla="*/ 323584 h 838042"/>
                  <a:gd name="connsiteX147" fmla="*/ 675347 w 1037297"/>
                  <a:gd name="connsiteY147" fmla="*/ 315964 h 838042"/>
                  <a:gd name="connsiteX148" fmla="*/ 677252 w 1037297"/>
                  <a:gd name="connsiteY148" fmla="*/ 310249 h 838042"/>
                  <a:gd name="connsiteX149" fmla="*/ 682967 w 1037297"/>
                  <a:gd name="connsiteY149" fmla="*/ 308344 h 838042"/>
                  <a:gd name="connsiteX150" fmla="*/ 688682 w 1037297"/>
                  <a:gd name="connsiteY150" fmla="*/ 304534 h 838042"/>
                  <a:gd name="connsiteX151" fmla="*/ 698207 w 1037297"/>
                  <a:gd name="connsiteY151" fmla="*/ 295009 h 838042"/>
                  <a:gd name="connsiteX152" fmla="*/ 707732 w 1037297"/>
                  <a:gd name="connsiteY152" fmla="*/ 283579 h 838042"/>
                  <a:gd name="connsiteX153" fmla="*/ 719162 w 1037297"/>
                  <a:gd name="connsiteY153" fmla="*/ 275959 h 838042"/>
                  <a:gd name="connsiteX154" fmla="*/ 734402 w 1037297"/>
                  <a:gd name="connsiteY154" fmla="*/ 262624 h 838042"/>
                  <a:gd name="connsiteX155" fmla="*/ 743927 w 1037297"/>
                  <a:gd name="connsiteY155" fmla="*/ 251194 h 838042"/>
                  <a:gd name="connsiteX156" fmla="*/ 755357 w 1037297"/>
                  <a:gd name="connsiteY156" fmla="*/ 241669 h 838042"/>
                  <a:gd name="connsiteX157" fmla="*/ 761072 w 1037297"/>
                  <a:gd name="connsiteY157" fmla="*/ 230239 h 838042"/>
                  <a:gd name="connsiteX158" fmla="*/ 762977 w 1037297"/>
                  <a:gd name="connsiteY158" fmla="*/ 224524 h 838042"/>
                  <a:gd name="connsiteX159" fmla="*/ 768692 w 1037297"/>
                  <a:gd name="connsiteY159" fmla="*/ 213094 h 838042"/>
                  <a:gd name="connsiteX160" fmla="*/ 766787 w 1037297"/>
                  <a:gd name="connsiteY160" fmla="*/ 197854 h 838042"/>
                  <a:gd name="connsiteX161" fmla="*/ 761072 w 1037297"/>
                  <a:gd name="connsiteY161" fmla="*/ 195949 h 838042"/>
                  <a:gd name="connsiteX162" fmla="*/ 740117 w 1037297"/>
                  <a:gd name="connsiteY162" fmla="*/ 197854 h 838042"/>
                  <a:gd name="connsiteX163" fmla="*/ 734402 w 1037297"/>
                  <a:gd name="connsiteY163" fmla="*/ 201664 h 838042"/>
                  <a:gd name="connsiteX164" fmla="*/ 722972 w 1037297"/>
                  <a:gd name="connsiteY164" fmla="*/ 205474 h 838042"/>
                  <a:gd name="connsiteX165" fmla="*/ 719162 w 1037297"/>
                  <a:gd name="connsiteY165" fmla="*/ 211189 h 838042"/>
                  <a:gd name="connsiteX166" fmla="*/ 713447 w 1037297"/>
                  <a:gd name="connsiteY166" fmla="*/ 213094 h 838042"/>
                  <a:gd name="connsiteX167" fmla="*/ 707732 w 1037297"/>
                  <a:gd name="connsiteY167" fmla="*/ 216904 h 838042"/>
                  <a:gd name="connsiteX168" fmla="*/ 702017 w 1037297"/>
                  <a:gd name="connsiteY168" fmla="*/ 222619 h 838042"/>
                  <a:gd name="connsiteX169" fmla="*/ 694397 w 1037297"/>
                  <a:gd name="connsiteY169" fmla="*/ 226429 h 838042"/>
                  <a:gd name="connsiteX170" fmla="*/ 652487 w 1037297"/>
                  <a:gd name="connsiteY170" fmla="*/ 255004 h 838042"/>
                  <a:gd name="connsiteX171" fmla="*/ 639152 w 1037297"/>
                  <a:gd name="connsiteY171" fmla="*/ 266434 h 838042"/>
                  <a:gd name="connsiteX172" fmla="*/ 629627 w 1037297"/>
                  <a:gd name="connsiteY172" fmla="*/ 283579 h 838042"/>
                  <a:gd name="connsiteX173" fmla="*/ 604862 w 1037297"/>
                  <a:gd name="connsiteY173" fmla="*/ 289294 h 838042"/>
                  <a:gd name="connsiteX174" fmla="*/ 591527 w 1037297"/>
                  <a:gd name="connsiteY174" fmla="*/ 293104 h 838042"/>
                  <a:gd name="connsiteX175" fmla="*/ 576287 w 1037297"/>
                  <a:gd name="connsiteY175" fmla="*/ 291199 h 838042"/>
                  <a:gd name="connsiteX176" fmla="*/ 564857 w 1037297"/>
                  <a:gd name="connsiteY176" fmla="*/ 287389 h 838042"/>
                  <a:gd name="connsiteX177" fmla="*/ 553427 w 1037297"/>
                  <a:gd name="connsiteY177" fmla="*/ 283579 h 838042"/>
                  <a:gd name="connsiteX178" fmla="*/ 541997 w 1037297"/>
                  <a:gd name="connsiteY178" fmla="*/ 279769 h 838042"/>
                  <a:gd name="connsiteX179" fmla="*/ 536282 w 1037297"/>
                  <a:gd name="connsiteY179" fmla="*/ 277864 h 838042"/>
                  <a:gd name="connsiteX180" fmla="*/ 530567 w 1037297"/>
                  <a:gd name="connsiteY180" fmla="*/ 274054 h 838042"/>
                  <a:gd name="connsiteX181" fmla="*/ 519137 w 1037297"/>
                  <a:gd name="connsiteY181" fmla="*/ 268339 h 838042"/>
                  <a:gd name="connsiteX182" fmla="*/ 511517 w 1037297"/>
                  <a:gd name="connsiteY182" fmla="*/ 256909 h 838042"/>
                  <a:gd name="connsiteX183" fmla="*/ 507707 w 1037297"/>
                  <a:gd name="connsiteY183" fmla="*/ 235954 h 838042"/>
                  <a:gd name="connsiteX184" fmla="*/ 509612 w 1037297"/>
                  <a:gd name="connsiteY184" fmla="*/ 171184 h 838042"/>
                  <a:gd name="connsiteX185" fmla="*/ 508314 w 1037297"/>
                  <a:gd name="connsiteY185" fmla="*/ 73485 h 838042"/>
                  <a:gd name="connsiteX186" fmla="*/ 454116 w 1037297"/>
                  <a:gd name="connsiteY186" fmla="*/ 11248 h 838042"/>
                  <a:gd name="connsiteX187" fmla="*/ 435401 w 1037297"/>
                  <a:gd name="connsiteY187" fmla="*/ 68523 h 838042"/>
                  <a:gd name="connsiteX188" fmla="*/ 427697 w 1037297"/>
                  <a:gd name="connsiteY188" fmla="*/ 137103 h 838042"/>
                  <a:gd name="connsiteX189" fmla="*/ 420077 w 1037297"/>
                  <a:gd name="connsiteY189" fmla="*/ 169279 h 838042"/>
                  <a:gd name="connsiteX190" fmla="*/ 416267 w 1037297"/>
                  <a:gd name="connsiteY190" fmla="*/ 186424 h 838042"/>
                  <a:gd name="connsiteX191" fmla="*/ 420077 w 1037297"/>
                  <a:gd name="connsiteY191" fmla="*/ 207379 h 838042"/>
                  <a:gd name="connsiteX192" fmla="*/ 423887 w 1037297"/>
                  <a:gd name="connsiteY192" fmla="*/ 213094 h 838042"/>
                  <a:gd name="connsiteX193" fmla="*/ 427697 w 1037297"/>
                  <a:gd name="connsiteY193" fmla="*/ 224524 h 838042"/>
                  <a:gd name="connsiteX194" fmla="*/ 425792 w 1037297"/>
                  <a:gd name="connsiteY194" fmla="*/ 251194 h 838042"/>
                  <a:gd name="connsiteX195" fmla="*/ 420077 w 1037297"/>
                  <a:gd name="connsiteY195" fmla="*/ 253099 h 838042"/>
                  <a:gd name="connsiteX196" fmla="*/ 414362 w 1037297"/>
                  <a:gd name="connsiteY196" fmla="*/ 256909 h 838042"/>
                  <a:gd name="connsiteX197" fmla="*/ 423887 w 1037297"/>
                  <a:gd name="connsiteY197" fmla="*/ 253099 h 838042"/>
                  <a:gd name="connsiteX0" fmla="*/ 423887 w 1037297"/>
                  <a:gd name="connsiteY0" fmla="*/ 253099 h 838042"/>
                  <a:gd name="connsiteX1" fmla="*/ 423887 w 1037297"/>
                  <a:gd name="connsiteY1" fmla="*/ 253099 h 838042"/>
                  <a:gd name="connsiteX2" fmla="*/ 397217 w 1037297"/>
                  <a:gd name="connsiteY2" fmla="*/ 262624 h 838042"/>
                  <a:gd name="connsiteX3" fmla="*/ 389597 w 1037297"/>
                  <a:gd name="connsiteY3" fmla="*/ 264529 h 838042"/>
                  <a:gd name="connsiteX4" fmla="*/ 359117 w 1037297"/>
                  <a:gd name="connsiteY4" fmla="*/ 266434 h 838042"/>
                  <a:gd name="connsiteX5" fmla="*/ 353402 w 1037297"/>
                  <a:gd name="connsiteY5" fmla="*/ 270244 h 838042"/>
                  <a:gd name="connsiteX6" fmla="*/ 341972 w 1037297"/>
                  <a:gd name="connsiteY6" fmla="*/ 279769 h 838042"/>
                  <a:gd name="connsiteX7" fmla="*/ 330542 w 1037297"/>
                  <a:gd name="connsiteY7" fmla="*/ 283579 h 838042"/>
                  <a:gd name="connsiteX8" fmla="*/ 315302 w 1037297"/>
                  <a:gd name="connsiteY8" fmla="*/ 289294 h 838042"/>
                  <a:gd name="connsiteX9" fmla="*/ 267677 w 1037297"/>
                  <a:gd name="connsiteY9" fmla="*/ 285484 h 838042"/>
                  <a:gd name="connsiteX10" fmla="*/ 256247 w 1037297"/>
                  <a:gd name="connsiteY10" fmla="*/ 281674 h 838042"/>
                  <a:gd name="connsiteX11" fmla="*/ 244817 w 1037297"/>
                  <a:gd name="connsiteY11" fmla="*/ 277864 h 838042"/>
                  <a:gd name="connsiteX12" fmla="*/ 239102 w 1037297"/>
                  <a:gd name="connsiteY12" fmla="*/ 275959 h 838042"/>
                  <a:gd name="connsiteX13" fmla="*/ 233387 w 1037297"/>
                  <a:gd name="connsiteY13" fmla="*/ 274054 h 838042"/>
                  <a:gd name="connsiteX14" fmla="*/ 221957 w 1037297"/>
                  <a:gd name="connsiteY14" fmla="*/ 272149 h 838042"/>
                  <a:gd name="connsiteX15" fmla="*/ 216242 w 1037297"/>
                  <a:gd name="connsiteY15" fmla="*/ 270244 h 838042"/>
                  <a:gd name="connsiteX16" fmla="*/ 208622 w 1037297"/>
                  <a:gd name="connsiteY16" fmla="*/ 268339 h 838042"/>
                  <a:gd name="connsiteX17" fmla="*/ 197192 w 1037297"/>
                  <a:gd name="connsiteY17" fmla="*/ 264529 h 838042"/>
                  <a:gd name="connsiteX18" fmla="*/ 191477 w 1037297"/>
                  <a:gd name="connsiteY18" fmla="*/ 262624 h 838042"/>
                  <a:gd name="connsiteX19" fmla="*/ 183857 w 1037297"/>
                  <a:gd name="connsiteY19" fmla="*/ 260719 h 838042"/>
                  <a:gd name="connsiteX20" fmla="*/ 172427 w 1037297"/>
                  <a:gd name="connsiteY20" fmla="*/ 255004 h 838042"/>
                  <a:gd name="connsiteX21" fmla="*/ 166712 w 1037297"/>
                  <a:gd name="connsiteY21" fmla="*/ 251194 h 838042"/>
                  <a:gd name="connsiteX22" fmla="*/ 159092 w 1037297"/>
                  <a:gd name="connsiteY22" fmla="*/ 239764 h 838042"/>
                  <a:gd name="connsiteX23" fmla="*/ 147662 w 1037297"/>
                  <a:gd name="connsiteY23" fmla="*/ 235954 h 838042"/>
                  <a:gd name="connsiteX24" fmla="*/ 141947 w 1037297"/>
                  <a:gd name="connsiteY24" fmla="*/ 232144 h 838042"/>
                  <a:gd name="connsiteX25" fmla="*/ 136232 w 1037297"/>
                  <a:gd name="connsiteY25" fmla="*/ 230239 h 838042"/>
                  <a:gd name="connsiteX26" fmla="*/ 119087 w 1037297"/>
                  <a:gd name="connsiteY26" fmla="*/ 226429 h 838042"/>
                  <a:gd name="connsiteX27" fmla="*/ 113372 w 1037297"/>
                  <a:gd name="connsiteY27" fmla="*/ 220714 h 838042"/>
                  <a:gd name="connsiteX28" fmla="*/ 103847 w 1037297"/>
                  <a:gd name="connsiteY28" fmla="*/ 203569 h 838042"/>
                  <a:gd name="connsiteX29" fmla="*/ 86702 w 1037297"/>
                  <a:gd name="connsiteY29" fmla="*/ 195949 h 838042"/>
                  <a:gd name="connsiteX30" fmla="*/ 80987 w 1037297"/>
                  <a:gd name="connsiteY30" fmla="*/ 194044 h 838042"/>
                  <a:gd name="connsiteX31" fmla="*/ 61937 w 1037297"/>
                  <a:gd name="connsiteY31" fmla="*/ 197854 h 838042"/>
                  <a:gd name="connsiteX32" fmla="*/ 56222 w 1037297"/>
                  <a:gd name="connsiteY32" fmla="*/ 201664 h 838042"/>
                  <a:gd name="connsiteX33" fmla="*/ 52412 w 1037297"/>
                  <a:gd name="connsiteY33" fmla="*/ 207379 h 838042"/>
                  <a:gd name="connsiteX34" fmla="*/ 48602 w 1037297"/>
                  <a:gd name="connsiteY34" fmla="*/ 218809 h 838042"/>
                  <a:gd name="connsiteX35" fmla="*/ 52412 w 1037297"/>
                  <a:gd name="connsiteY35" fmla="*/ 256909 h 838042"/>
                  <a:gd name="connsiteX36" fmla="*/ 56222 w 1037297"/>
                  <a:gd name="connsiteY36" fmla="*/ 262624 h 838042"/>
                  <a:gd name="connsiteX37" fmla="*/ 61937 w 1037297"/>
                  <a:gd name="connsiteY37" fmla="*/ 266434 h 838042"/>
                  <a:gd name="connsiteX38" fmla="*/ 65747 w 1037297"/>
                  <a:gd name="connsiteY38" fmla="*/ 272149 h 838042"/>
                  <a:gd name="connsiteX39" fmla="*/ 82892 w 1037297"/>
                  <a:gd name="connsiteY39" fmla="*/ 281674 h 838042"/>
                  <a:gd name="connsiteX40" fmla="*/ 105752 w 1037297"/>
                  <a:gd name="connsiteY40" fmla="*/ 283579 h 838042"/>
                  <a:gd name="connsiteX41" fmla="*/ 126707 w 1037297"/>
                  <a:gd name="connsiteY41" fmla="*/ 289294 h 838042"/>
                  <a:gd name="connsiteX42" fmla="*/ 132422 w 1037297"/>
                  <a:gd name="connsiteY42" fmla="*/ 291199 h 838042"/>
                  <a:gd name="connsiteX43" fmla="*/ 138137 w 1037297"/>
                  <a:gd name="connsiteY43" fmla="*/ 296914 h 838042"/>
                  <a:gd name="connsiteX44" fmla="*/ 145757 w 1037297"/>
                  <a:gd name="connsiteY44" fmla="*/ 298819 h 838042"/>
                  <a:gd name="connsiteX45" fmla="*/ 168617 w 1037297"/>
                  <a:gd name="connsiteY45" fmla="*/ 302629 h 838042"/>
                  <a:gd name="connsiteX46" fmla="*/ 193382 w 1037297"/>
                  <a:gd name="connsiteY46" fmla="*/ 308344 h 838042"/>
                  <a:gd name="connsiteX47" fmla="*/ 210527 w 1037297"/>
                  <a:gd name="connsiteY47" fmla="*/ 314059 h 838042"/>
                  <a:gd name="connsiteX48" fmla="*/ 216242 w 1037297"/>
                  <a:gd name="connsiteY48" fmla="*/ 315964 h 838042"/>
                  <a:gd name="connsiteX49" fmla="*/ 231482 w 1037297"/>
                  <a:gd name="connsiteY49" fmla="*/ 319774 h 838042"/>
                  <a:gd name="connsiteX50" fmla="*/ 250532 w 1037297"/>
                  <a:gd name="connsiteY50" fmla="*/ 325489 h 838042"/>
                  <a:gd name="connsiteX51" fmla="*/ 256247 w 1037297"/>
                  <a:gd name="connsiteY51" fmla="*/ 329299 h 838042"/>
                  <a:gd name="connsiteX52" fmla="*/ 269582 w 1037297"/>
                  <a:gd name="connsiteY52" fmla="*/ 344539 h 838042"/>
                  <a:gd name="connsiteX53" fmla="*/ 275297 w 1037297"/>
                  <a:gd name="connsiteY53" fmla="*/ 363589 h 838042"/>
                  <a:gd name="connsiteX54" fmla="*/ 277202 w 1037297"/>
                  <a:gd name="connsiteY54" fmla="*/ 369304 h 838042"/>
                  <a:gd name="connsiteX55" fmla="*/ 279107 w 1037297"/>
                  <a:gd name="connsiteY55" fmla="*/ 375019 h 838042"/>
                  <a:gd name="connsiteX56" fmla="*/ 281012 w 1037297"/>
                  <a:gd name="connsiteY56" fmla="*/ 399784 h 838042"/>
                  <a:gd name="connsiteX57" fmla="*/ 282917 w 1037297"/>
                  <a:gd name="connsiteY57" fmla="*/ 405499 h 838042"/>
                  <a:gd name="connsiteX58" fmla="*/ 281012 w 1037297"/>
                  <a:gd name="connsiteY58" fmla="*/ 424549 h 838042"/>
                  <a:gd name="connsiteX59" fmla="*/ 279107 w 1037297"/>
                  <a:gd name="connsiteY59" fmla="*/ 434074 h 838042"/>
                  <a:gd name="connsiteX60" fmla="*/ 265772 w 1037297"/>
                  <a:gd name="connsiteY60" fmla="*/ 447409 h 838042"/>
                  <a:gd name="connsiteX61" fmla="*/ 254342 w 1037297"/>
                  <a:gd name="connsiteY61" fmla="*/ 455029 h 838042"/>
                  <a:gd name="connsiteX62" fmla="*/ 242912 w 1037297"/>
                  <a:gd name="connsiteY62" fmla="*/ 458839 h 838042"/>
                  <a:gd name="connsiteX63" fmla="*/ 128612 w 1037297"/>
                  <a:gd name="connsiteY63" fmla="*/ 458839 h 838042"/>
                  <a:gd name="connsiteX64" fmla="*/ 122897 w 1037297"/>
                  <a:gd name="connsiteY64" fmla="*/ 460744 h 838042"/>
                  <a:gd name="connsiteX65" fmla="*/ 107657 w 1037297"/>
                  <a:gd name="connsiteY65" fmla="*/ 462649 h 838042"/>
                  <a:gd name="connsiteX66" fmla="*/ 90512 w 1037297"/>
                  <a:gd name="connsiteY66" fmla="*/ 468364 h 838042"/>
                  <a:gd name="connsiteX67" fmla="*/ 84797 w 1037297"/>
                  <a:gd name="connsiteY67" fmla="*/ 470269 h 838042"/>
                  <a:gd name="connsiteX68" fmla="*/ 79082 w 1037297"/>
                  <a:gd name="connsiteY68" fmla="*/ 474079 h 838042"/>
                  <a:gd name="connsiteX69" fmla="*/ 67652 w 1037297"/>
                  <a:gd name="connsiteY69" fmla="*/ 475984 h 838042"/>
                  <a:gd name="connsiteX70" fmla="*/ 29552 w 1037297"/>
                  <a:gd name="connsiteY70" fmla="*/ 477889 h 838042"/>
                  <a:gd name="connsiteX71" fmla="*/ 18122 w 1037297"/>
                  <a:gd name="connsiteY71" fmla="*/ 483604 h 838042"/>
                  <a:gd name="connsiteX72" fmla="*/ 8597 w 1037297"/>
                  <a:gd name="connsiteY72" fmla="*/ 493129 h 838042"/>
                  <a:gd name="connsiteX73" fmla="*/ 6692 w 1037297"/>
                  <a:gd name="connsiteY73" fmla="*/ 498844 h 838042"/>
                  <a:gd name="connsiteX74" fmla="*/ 2882 w 1037297"/>
                  <a:gd name="connsiteY74" fmla="*/ 504559 h 838042"/>
                  <a:gd name="connsiteX75" fmla="*/ 14312 w 1037297"/>
                  <a:gd name="connsiteY75" fmla="*/ 540754 h 838042"/>
                  <a:gd name="connsiteX76" fmla="*/ 147662 w 1037297"/>
                  <a:gd name="connsiteY76" fmla="*/ 540754 h 838042"/>
                  <a:gd name="connsiteX77" fmla="*/ 155282 w 1037297"/>
                  <a:gd name="connsiteY77" fmla="*/ 538849 h 838042"/>
                  <a:gd name="connsiteX78" fmla="*/ 305777 w 1037297"/>
                  <a:gd name="connsiteY78" fmla="*/ 533134 h 838042"/>
                  <a:gd name="connsiteX79" fmla="*/ 321017 w 1037297"/>
                  <a:gd name="connsiteY79" fmla="*/ 540754 h 838042"/>
                  <a:gd name="connsiteX80" fmla="*/ 332447 w 1037297"/>
                  <a:gd name="connsiteY80" fmla="*/ 546469 h 838042"/>
                  <a:gd name="connsiteX81" fmla="*/ 336257 w 1037297"/>
                  <a:gd name="connsiteY81" fmla="*/ 552184 h 838042"/>
                  <a:gd name="connsiteX82" fmla="*/ 341972 w 1037297"/>
                  <a:gd name="connsiteY82" fmla="*/ 554089 h 838042"/>
                  <a:gd name="connsiteX83" fmla="*/ 353402 w 1037297"/>
                  <a:gd name="connsiteY83" fmla="*/ 561709 h 838042"/>
                  <a:gd name="connsiteX84" fmla="*/ 359117 w 1037297"/>
                  <a:gd name="connsiteY84" fmla="*/ 565519 h 838042"/>
                  <a:gd name="connsiteX85" fmla="*/ 362927 w 1037297"/>
                  <a:gd name="connsiteY85" fmla="*/ 571234 h 838042"/>
                  <a:gd name="connsiteX86" fmla="*/ 368642 w 1037297"/>
                  <a:gd name="connsiteY86" fmla="*/ 582664 h 838042"/>
                  <a:gd name="connsiteX87" fmla="*/ 364832 w 1037297"/>
                  <a:gd name="connsiteY87" fmla="*/ 609334 h 838042"/>
                  <a:gd name="connsiteX88" fmla="*/ 361022 w 1037297"/>
                  <a:gd name="connsiteY88" fmla="*/ 615049 h 838042"/>
                  <a:gd name="connsiteX89" fmla="*/ 359117 w 1037297"/>
                  <a:gd name="connsiteY89" fmla="*/ 620764 h 838042"/>
                  <a:gd name="connsiteX90" fmla="*/ 355307 w 1037297"/>
                  <a:gd name="connsiteY90" fmla="*/ 626479 h 838042"/>
                  <a:gd name="connsiteX91" fmla="*/ 353402 w 1037297"/>
                  <a:gd name="connsiteY91" fmla="*/ 632194 h 838042"/>
                  <a:gd name="connsiteX92" fmla="*/ 349592 w 1037297"/>
                  <a:gd name="connsiteY92" fmla="*/ 637909 h 838042"/>
                  <a:gd name="connsiteX93" fmla="*/ 332447 w 1037297"/>
                  <a:gd name="connsiteY93" fmla="*/ 704584 h 838042"/>
                  <a:gd name="connsiteX94" fmla="*/ 330542 w 1037297"/>
                  <a:gd name="connsiteY94" fmla="*/ 756019 h 838042"/>
                  <a:gd name="connsiteX95" fmla="*/ 332447 w 1037297"/>
                  <a:gd name="connsiteY95" fmla="*/ 780784 h 838042"/>
                  <a:gd name="connsiteX96" fmla="*/ 334352 w 1037297"/>
                  <a:gd name="connsiteY96" fmla="*/ 786499 h 838042"/>
                  <a:gd name="connsiteX97" fmla="*/ 338162 w 1037297"/>
                  <a:gd name="connsiteY97" fmla="*/ 790309 h 838042"/>
                  <a:gd name="connsiteX98" fmla="*/ 366737 w 1037297"/>
                  <a:gd name="connsiteY98" fmla="*/ 836029 h 838042"/>
                  <a:gd name="connsiteX99" fmla="*/ 389597 w 1037297"/>
                  <a:gd name="connsiteY99" fmla="*/ 837934 h 838042"/>
                  <a:gd name="connsiteX100" fmla="*/ 397407 w 1037297"/>
                  <a:gd name="connsiteY100" fmla="*/ 833530 h 838042"/>
                  <a:gd name="connsiteX101" fmla="*/ 402932 w 1037297"/>
                  <a:gd name="connsiteY101" fmla="*/ 784594 h 838042"/>
                  <a:gd name="connsiteX102" fmla="*/ 406742 w 1037297"/>
                  <a:gd name="connsiteY102" fmla="*/ 727444 h 838042"/>
                  <a:gd name="connsiteX103" fmla="*/ 423887 w 1037297"/>
                  <a:gd name="connsiteY103" fmla="*/ 672199 h 838042"/>
                  <a:gd name="connsiteX104" fmla="*/ 429602 w 1037297"/>
                  <a:gd name="connsiteY104" fmla="*/ 658864 h 838042"/>
                  <a:gd name="connsiteX105" fmla="*/ 444084 w 1037297"/>
                  <a:gd name="connsiteY105" fmla="*/ 626947 h 838042"/>
                  <a:gd name="connsiteX106" fmla="*/ 464289 w 1037297"/>
                  <a:gd name="connsiteY106" fmla="*/ 600072 h 838042"/>
                  <a:gd name="connsiteX107" fmla="*/ 523510 w 1037297"/>
                  <a:gd name="connsiteY107" fmla="*/ 565123 h 838042"/>
                  <a:gd name="connsiteX108" fmla="*/ 599348 w 1037297"/>
                  <a:gd name="connsiteY108" fmla="*/ 550915 h 838042"/>
                  <a:gd name="connsiteX109" fmla="*/ 707801 w 1037297"/>
                  <a:gd name="connsiteY109" fmla="*/ 612819 h 838042"/>
                  <a:gd name="connsiteX110" fmla="*/ 780122 w 1037297"/>
                  <a:gd name="connsiteY110" fmla="*/ 656959 h 838042"/>
                  <a:gd name="connsiteX111" fmla="*/ 804887 w 1037297"/>
                  <a:gd name="connsiteY111" fmla="*/ 632194 h 838042"/>
                  <a:gd name="connsiteX112" fmla="*/ 801077 w 1037297"/>
                  <a:gd name="connsiteY112" fmla="*/ 601714 h 838042"/>
                  <a:gd name="connsiteX113" fmla="*/ 762796 w 1037297"/>
                  <a:gd name="connsiteY113" fmla="*/ 562523 h 838042"/>
                  <a:gd name="connsiteX114" fmla="*/ 650582 w 1037297"/>
                  <a:gd name="connsiteY114" fmla="*/ 479794 h 838042"/>
                  <a:gd name="connsiteX115" fmla="*/ 646772 w 1037297"/>
                  <a:gd name="connsiteY115" fmla="*/ 462649 h 838042"/>
                  <a:gd name="connsiteX116" fmla="*/ 658202 w 1037297"/>
                  <a:gd name="connsiteY116" fmla="*/ 426454 h 838042"/>
                  <a:gd name="connsiteX117" fmla="*/ 726782 w 1037297"/>
                  <a:gd name="connsiteY117" fmla="*/ 405499 h 838042"/>
                  <a:gd name="connsiteX118" fmla="*/ 844892 w 1037297"/>
                  <a:gd name="connsiteY118" fmla="*/ 407404 h 838042"/>
                  <a:gd name="connsiteX119" fmla="*/ 873467 w 1037297"/>
                  <a:gd name="connsiteY119" fmla="*/ 409309 h 838042"/>
                  <a:gd name="connsiteX120" fmla="*/ 902042 w 1037297"/>
                  <a:gd name="connsiteY120" fmla="*/ 415024 h 838042"/>
                  <a:gd name="connsiteX121" fmla="*/ 924902 w 1037297"/>
                  <a:gd name="connsiteY121" fmla="*/ 418834 h 838042"/>
                  <a:gd name="connsiteX122" fmla="*/ 953477 w 1037297"/>
                  <a:gd name="connsiteY122" fmla="*/ 424549 h 838042"/>
                  <a:gd name="connsiteX123" fmla="*/ 959192 w 1037297"/>
                  <a:gd name="connsiteY123" fmla="*/ 424549 h 838042"/>
                  <a:gd name="connsiteX124" fmla="*/ 1004912 w 1037297"/>
                  <a:gd name="connsiteY124" fmla="*/ 422644 h 838042"/>
                  <a:gd name="connsiteX125" fmla="*/ 1033487 w 1037297"/>
                  <a:gd name="connsiteY125" fmla="*/ 415024 h 838042"/>
                  <a:gd name="connsiteX126" fmla="*/ 1037297 w 1037297"/>
                  <a:gd name="connsiteY126" fmla="*/ 409309 h 838042"/>
                  <a:gd name="connsiteX127" fmla="*/ 1035392 w 1037297"/>
                  <a:gd name="connsiteY127" fmla="*/ 390259 h 838042"/>
                  <a:gd name="connsiteX128" fmla="*/ 1029677 w 1037297"/>
                  <a:gd name="connsiteY128" fmla="*/ 386449 h 838042"/>
                  <a:gd name="connsiteX129" fmla="*/ 1014437 w 1037297"/>
                  <a:gd name="connsiteY129" fmla="*/ 384544 h 838042"/>
                  <a:gd name="connsiteX130" fmla="*/ 1008722 w 1037297"/>
                  <a:gd name="connsiteY130" fmla="*/ 382639 h 838042"/>
                  <a:gd name="connsiteX131" fmla="*/ 978242 w 1037297"/>
                  <a:gd name="connsiteY131" fmla="*/ 369304 h 838042"/>
                  <a:gd name="connsiteX132" fmla="*/ 964907 w 1037297"/>
                  <a:gd name="connsiteY132" fmla="*/ 365494 h 838042"/>
                  <a:gd name="connsiteX133" fmla="*/ 959192 w 1037297"/>
                  <a:gd name="connsiteY133" fmla="*/ 363589 h 838042"/>
                  <a:gd name="connsiteX134" fmla="*/ 938237 w 1037297"/>
                  <a:gd name="connsiteY134" fmla="*/ 357874 h 838042"/>
                  <a:gd name="connsiteX135" fmla="*/ 932522 w 1037297"/>
                  <a:gd name="connsiteY135" fmla="*/ 355969 h 838042"/>
                  <a:gd name="connsiteX136" fmla="*/ 827747 w 1037297"/>
                  <a:gd name="connsiteY136" fmla="*/ 357874 h 838042"/>
                  <a:gd name="connsiteX137" fmla="*/ 822032 w 1037297"/>
                  <a:gd name="connsiteY137" fmla="*/ 359779 h 838042"/>
                  <a:gd name="connsiteX138" fmla="*/ 732497 w 1037297"/>
                  <a:gd name="connsiteY138" fmla="*/ 361684 h 838042"/>
                  <a:gd name="connsiteX139" fmla="*/ 671537 w 1037297"/>
                  <a:gd name="connsiteY139" fmla="*/ 369304 h 838042"/>
                  <a:gd name="connsiteX140" fmla="*/ 648677 w 1037297"/>
                  <a:gd name="connsiteY140" fmla="*/ 373114 h 838042"/>
                  <a:gd name="connsiteX141" fmla="*/ 644867 w 1037297"/>
                  <a:gd name="connsiteY141" fmla="*/ 361684 h 838042"/>
                  <a:gd name="connsiteX142" fmla="*/ 642962 w 1037297"/>
                  <a:gd name="connsiteY142" fmla="*/ 355969 h 838042"/>
                  <a:gd name="connsiteX143" fmla="*/ 644867 w 1037297"/>
                  <a:gd name="connsiteY143" fmla="*/ 338824 h 838042"/>
                  <a:gd name="connsiteX144" fmla="*/ 646772 w 1037297"/>
                  <a:gd name="connsiteY144" fmla="*/ 333109 h 838042"/>
                  <a:gd name="connsiteX145" fmla="*/ 663917 w 1037297"/>
                  <a:gd name="connsiteY145" fmla="*/ 323584 h 838042"/>
                  <a:gd name="connsiteX146" fmla="*/ 675347 w 1037297"/>
                  <a:gd name="connsiteY146" fmla="*/ 315964 h 838042"/>
                  <a:gd name="connsiteX147" fmla="*/ 677252 w 1037297"/>
                  <a:gd name="connsiteY147" fmla="*/ 310249 h 838042"/>
                  <a:gd name="connsiteX148" fmla="*/ 682967 w 1037297"/>
                  <a:gd name="connsiteY148" fmla="*/ 308344 h 838042"/>
                  <a:gd name="connsiteX149" fmla="*/ 688682 w 1037297"/>
                  <a:gd name="connsiteY149" fmla="*/ 304534 h 838042"/>
                  <a:gd name="connsiteX150" fmla="*/ 698207 w 1037297"/>
                  <a:gd name="connsiteY150" fmla="*/ 295009 h 838042"/>
                  <a:gd name="connsiteX151" fmla="*/ 707732 w 1037297"/>
                  <a:gd name="connsiteY151" fmla="*/ 283579 h 838042"/>
                  <a:gd name="connsiteX152" fmla="*/ 719162 w 1037297"/>
                  <a:gd name="connsiteY152" fmla="*/ 275959 h 838042"/>
                  <a:gd name="connsiteX153" fmla="*/ 734402 w 1037297"/>
                  <a:gd name="connsiteY153" fmla="*/ 262624 h 838042"/>
                  <a:gd name="connsiteX154" fmla="*/ 743927 w 1037297"/>
                  <a:gd name="connsiteY154" fmla="*/ 251194 h 838042"/>
                  <a:gd name="connsiteX155" fmla="*/ 755357 w 1037297"/>
                  <a:gd name="connsiteY155" fmla="*/ 241669 h 838042"/>
                  <a:gd name="connsiteX156" fmla="*/ 761072 w 1037297"/>
                  <a:gd name="connsiteY156" fmla="*/ 230239 h 838042"/>
                  <a:gd name="connsiteX157" fmla="*/ 762977 w 1037297"/>
                  <a:gd name="connsiteY157" fmla="*/ 224524 h 838042"/>
                  <a:gd name="connsiteX158" fmla="*/ 768692 w 1037297"/>
                  <a:gd name="connsiteY158" fmla="*/ 213094 h 838042"/>
                  <a:gd name="connsiteX159" fmla="*/ 766787 w 1037297"/>
                  <a:gd name="connsiteY159" fmla="*/ 197854 h 838042"/>
                  <a:gd name="connsiteX160" fmla="*/ 761072 w 1037297"/>
                  <a:gd name="connsiteY160" fmla="*/ 195949 h 838042"/>
                  <a:gd name="connsiteX161" fmla="*/ 740117 w 1037297"/>
                  <a:gd name="connsiteY161" fmla="*/ 197854 h 838042"/>
                  <a:gd name="connsiteX162" fmla="*/ 734402 w 1037297"/>
                  <a:gd name="connsiteY162" fmla="*/ 201664 h 838042"/>
                  <a:gd name="connsiteX163" fmla="*/ 722972 w 1037297"/>
                  <a:gd name="connsiteY163" fmla="*/ 205474 h 838042"/>
                  <a:gd name="connsiteX164" fmla="*/ 719162 w 1037297"/>
                  <a:gd name="connsiteY164" fmla="*/ 211189 h 838042"/>
                  <a:gd name="connsiteX165" fmla="*/ 713447 w 1037297"/>
                  <a:gd name="connsiteY165" fmla="*/ 213094 h 838042"/>
                  <a:gd name="connsiteX166" fmla="*/ 707732 w 1037297"/>
                  <a:gd name="connsiteY166" fmla="*/ 216904 h 838042"/>
                  <a:gd name="connsiteX167" fmla="*/ 702017 w 1037297"/>
                  <a:gd name="connsiteY167" fmla="*/ 222619 h 838042"/>
                  <a:gd name="connsiteX168" fmla="*/ 694397 w 1037297"/>
                  <a:gd name="connsiteY168" fmla="*/ 226429 h 838042"/>
                  <a:gd name="connsiteX169" fmla="*/ 652487 w 1037297"/>
                  <a:gd name="connsiteY169" fmla="*/ 255004 h 838042"/>
                  <a:gd name="connsiteX170" fmla="*/ 639152 w 1037297"/>
                  <a:gd name="connsiteY170" fmla="*/ 266434 h 838042"/>
                  <a:gd name="connsiteX171" fmla="*/ 629627 w 1037297"/>
                  <a:gd name="connsiteY171" fmla="*/ 283579 h 838042"/>
                  <a:gd name="connsiteX172" fmla="*/ 604862 w 1037297"/>
                  <a:gd name="connsiteY172" fmla="*/ 289294 h 838042"/>
                  <a:gd name="connsiteX173" fmla="*/ 591527 w 1037297"/>
                  <a:gd name="connsiteY173" fmla="*/ 293104 h 838042"/>
                  <a:gd name="connsiteX174" fmla="*/ 576287 w 1037297"/>
                  <a:gd name="connsiteY174" fmla="*/ 291199 h 838042"/>
                  <a:gd name="connsiteX175" fmla="*/ 564857 w 1037297"/>
                  <a:gd name="connsiteY175" fmla="*/ 287389 h 838042"/>
                  <a:gd name="connsiteX176" fmla="*/ 553427 w 1037297"/>
                  <a:gd name="connsiteY176" fmla="*/ 283579 h 838042"/>
                  <a:gd name="connsiteX177" fmla="*/ 541997 w 1037297"/>
                  <a:gd name="connsiteY177" fmla="*/ 279769 h 838042"/>
                  <a:gd name="connsiteX178" fmla="*/ 536282 w 1037297"/>
                  <a:gd name="connsiteY178" fmla="*/ 277864 h 838042"/>
                  <a:gd name="connsiteX179" fmla="*/ 530567 w 1037297"/>
                  <a:gd name="connsiteY179" fmla="*/ 274054 h 838042"/>
                  <a:gd name="connsiteX180" fmla="*/ 519137 w 1037297"/>
                  <a:gd name="connsiteY180" fmla="*/ 268339 h 838042"/>
                  <a:gd name="connsiteX181" fmla="*/ 511517 w 1037297"/>
                  <a:gd name="connsiteY181" fmla="*/ 256909 h 838042"/>
                  <a:gd name="connsiteX182" fmla="*/ 507707 w 1037297"/>
                  <a:gd name="connsiteY182" fmla="*/ 235954 h 838042"/>
                  <a:gd name="connsiteX183" fmla="*/ 509612 w 1037297"/>
                  <a:gd name="connsiteY183" fmla="*/ 171184 h 838042"/>
                  <a:gd name="connsiteX184" fmla="*/ 508314 w 1037297"/>
                  <a:gd name="connsiteY184" fmla="*/ 73485 h 838042"/>
                  <a:gd name="connsiteX185" fmla="*/ 454116 w 1037297"/>
                  <a:gd name="connsiteY185" fmla="*/ 11248 h 838042"/>
                  <a:gd name="connsiteX186" fmla="*/ 435401 w 1037297"/>
                  <a:gd name="connsiteY186" fmla="*/ 68523 h 838042"/>
                  <a:gd name="connsiteX187" fmla="*/ 427697 w 1037297"/>
                  <a:gd name="connsiteY187" fmla="*/ 137103 h 838042"/>
                  <a:gd name="connsiteX188" fmla="*/ 420077 w 1037297"/>
                  <a:gd name="connsiteY188" fmla="*/ 169279 h 838042"/>
                  <a:gd name="connsiteX189" fmla="*/ 416267 w 1037297"/>
                  <a:gd name="connsiteY189" fmla="*/ 186424 h 838042"/>
                  <a:gd name="connsiteX190" fmla="*/ 420077 w 1037297"/>
                  <a:gd name="connsiteY190" fmla="*/ 207379 h 838042"/>
                  <a:gd name="connsiteX191" fmla="*/ 423887 w 1037297"/>
                  <a:gd name="connsiteY191" fmla="*/ 213094 h 838042"/>
                  <a:gd name="connsiteX192" fmla="*/ 427697 w 1037297"/>
                  <a:gd name="connsiteY192" fmla="*/ 224524 h 838042"/>
                  <a:gd name="connsiteX193" fmla="*/ 425792 w 1037297"/>
                  <a:gd name="connsiteY193" fmla="*/ 251194 h 838042"/>
                  <a:gd name="connsiteX194" fmla="*/ 420077 w 1037297"/>
                  <a:gd name="connsiteY194" fmla="*/ 253099 h 838042"/>
                  <a:gd name="connsiteX195" fmla="*/ 414362 w 1037297"/>
                  <a:gd name="connsiteY195" fmla="*/ 256909 h 838042"/>
                  <a:gd name="connsiteX196" fmla="*/ 423887 w 1037297"/>
                  <a:gd name="connsiteY196" fmla="*/ 253099 h 838042"/>
                  <a:gd name="connsiteX0" fmla="*/ 423887 w 1037297"/>
                  <a:gd name="connsiteY0" fmla="*/ 253099 h 838042"/>
                  <a:gd name="connsiteX1" fmla="*/ 423887 w 1037297"/>
                  <a:gd name="connsiteY1" fmla="*/ 253099 h 838042"/>
                  <a:gd name="connsiteX2" fmla="*/ 397217 w 1037297"/>
                  <a:gd name="connsiteY2" fmla="*/ 262624 h 838042"/>
                  <a:gd name="connsiteX3" fmla="*/ 389597 w 1037297"/>
                  <a:gd name="connsiteY3" fmla="*/ 264529 h 838042"/>
                  <a:gd name="connsiteX4" fmla="*/ 359117 w 1037297"/>
                  <a:gd name="connsiteY4" fmla="*/ 266434 h 838042"/>
                  <a:gd name="connsiteX5" fmla="*/ 353402 w 1037297"/>
                  <a:gd name="connsiteY5" fmla="*/ 270244 h 838042"/>
                  <a:gd name="connsiteX6" fmla="*/ 341972 w 1037297"/>
                  <a:gd name="connsiteY6" fmla="*/ 279769 h 838042"/>
                  <a:gd name="connsiteX7" fmla="*/ 330542 w 1037297"/>
                  <a:gd name="connsiteY7" fmla="*/ 283579 h 838042"/>
                  <a:gd name="connsiteX8" fmla="*/ 315302 w 1037297"/>
                  <a:gd name="connsiteY8" fmla="*/ 289294 h 838042"/>
                  <a:gd name="connsiteX9" fmla="*/ 267677 w 1037297"/>
                  <a:gd name="connsiteY9" fmla="*/ 285484 h 838042"/>
                  <a:gd name="connsiteX10" fmla="*/ 256247 w 1037297"/>
                  <a:gd name="connsiteY10" fmla="*/ 281674 h 838042"/>
                  <a:gd name="connsiteX11" fmla="*/ 244817 w 1037297"/>
                  <a:gd name="connsiteY11" fmla="*/ 277864 h 838042"/>
                  <a:gd name="connsiteX12" fmla="*/ 239102 w 1037297"/>
                  <a:gd name="connsiteY12" fmla="*/ 275959 h 838042"/>
                  <a:gd name="connsiteX13" fmla="*/ 233387 w 1037297"/>
                  <a:gd name="connsiteY13" fmla="*/ 274054 h 838042"/>
                  <a:gd name="connsiteX14" fmla="*/ 221957 w 1037297"/>
                  <a:gd name="connsiteY14" fmla="*/ 272149 h 838042"/>
                  <a:gd name="connsiteX15" fmla="*/ 216242 w 1037297"/>
                  <a:gd name="connsiteY15" fmla="*/ 270244 h 838042"/>
                  <a:gd name="connsiteX16" fmla="*/ 208622 w 1037297"/>
                  <a:gd name="connsiteY16" fmla="*/ 268339 h 838042"/>
                  <a:gd name="connsiteX17" fmla="*/ 197192 w 1037297"/>
                  <a:gd name="connsiteY17" fmla="*/ 264529 h 838042"/>
                  <a:gd name="connsiteX18" fmla="*/ 191477 w 1037297"/>
                  <a:gd name="connsiteY18" fmla="*/ 262624 h 838042"/>
                  <a:gd name="connsiteX19" fmla="*/ 183857 w 1037297"/>
                  <a:gd name="connsiteY19" fmla="*/ 260719 h 838042"/>
                  <a:gd name="connsiteX20" fmla="*/ 172427 w 1037297"/>
                  <a:gd name="connsiteY20" fmla="*/ 255004 h 838042"/>
                  <a:gd name="connsiteX21" fmla="*/ 166712 w 1037297"/>
                  <a:gd name="connsiteY21" fmla="*/ 251194 h 838042"/>
                  <a:gd name="connsiteX22" fmla="*/ 159092 w 1037297"/>
                  <a:gd name="connsiteY22" fmla="*/ 239764 h 838042"/>
                  <a:gd name="connsiteX23" fmla="*/ 147662 w 1037297"/>
                  <a:gd name="connsiteY23" fmla="*/ 235954 h 838042"/>
                  <a:gd name="connsiteX24" fmla="*/ 141947 w 1037297"/>
                  <a:gd name="connsiteY24" fmla="*/ 232144 h 838042"/>
                  <a:gd name="connsiteX25" fmla="*/ 136232 w 1037297"/>
                  <a:gd name="connsiteY25" fmla="*/ 230239 h 838042"/>
                  <a:gd name="connsiteX26" fmla="*/ 119087 w 1037297"/>
                  <a:gd name="connsiteY26" fmla="*/ 226429 h 838042"/>
                  <a:gd name="connsiteX27" fmla="*/ 113372 w 1037297"/>
                  <a:gd name="connsiteY27" fmla="*/ 220714 h 838042"/>
                  <a:gd name="connsiteX28" fmla="*/ 103847 w 1037297"/>
                  <a:gd name="connsiteY28" fmla="*/ 203569 h 838042"/>
                  <a:gd name="connsiteX29" fmla="*/ 86702 w 1037297"/>
                  <a:gd name="connsiteY29" fmla="*/ 195949 h 838042"/>
                  <a:gd name="connsiteX30" fmla="*/ 80987 w 1037297"/>
                  <a:gd name="connsiteY30" fmla="*/ 194044 h 838042"/>
                  <a:gd name="connsiteX31" fmla="*/ 61937 w 1037297"/>
                  <a:gd name="connsiteY31" fmla="*/ 197854 h 838042"/>
                  <a:gd name="connsiteX32" fmla="*/ 56222 w 1037297"/>
                  <a:gd name="connsiteY32" fmla="*/ 201664 h 838042"/>
                  <a:gd name="connsiteX33" fmla="*/ 52412 w 1037297"/>
                  <a:gd name="connsiteY33" fmla="*/ 207379 h 838042"/>
                  <a:gd name="connsiteX34" fmla="*/ 48602 w 1037297"/>
                  <a:gd name="connsiteY34" fmla="*/ 218809 h 838042"/>
                  <a:gd name="connsiteX35" fmla="*/ 52412 w 1037297"/>
                  <a:gd name="connsiteY35" fmla="*/ 256909 h 838042"/>
                  <a:gd name="connsiteX36" fmla="*/ 56222 w 1037297"/>
                  <a:gd name="connsiteY36" fmla="*/ 262624 h 838042"/>
                  <a:gd name="connsiteX37" fmla="*/ 61937 w 1037297"/>
                  <a:gd name="connsiteY37" fmla="*/ 266434 h 838042"/>
                  <a:gd name="connsiteX38" fmla="*/ 65747 w 1037297"/>
                  <a:gd name="connsiteY38" fmla="*/ 272149 h 838042"/>
                  <a:gd name="connsiteX39" fmla="*/ 82892 w 1037297"/>
                  <a:gd name="connsiteY39" fmla="*/ 281674 h 838042"/>
                  <a:gd name="connsiteX40" fmla="*/ 105752 w 1037297"/>
                  <a:gd name="connsiteY40" fmla="*/ 283579 h 838042"/>
                  <a:gd name="connsiteX41" fmla="*/ 126707 w 1037297"/>
                  <a:gd name="connsiteY41" fmla="*/ 289294 h 838042"/>
                  <a:gd name="connsiteX42" fmla="*/ 132422 w 1037297"/>
                  <a:gd name="connsiteY42" fmla="*/ 291199 h 838042"/>
                  <a:gd name="connsiteX43" fmla="*/ 138137 w 1037297"/>
                  <a:gd name="connsiteY43" fmla="*/ 296914 h 838042"/>
                  <a:gd name="connsiteX44" fmla="*/ 145757 w 1037297"/>
                  <a:gd name="connsiteY44" fmla="*/ 298819 h 838042"/>
                  <a:gd name="connsiteX45" fmla="*/ 168617 w 1037297"/>
                  <a:gd name="connsiteY45" fmla="*/ 302629 h 838042"/>
                  <a:gd name="connsiteX46" fmla="*/ 193382 w 1037297"/>
                  <a:gd name="connsiteY46" fmla="*/ 308344 h 838042"/>
                  <a:gd name="connsiteX47" fmla="*/ 210527 w 1037297"/>
                  <a:gd name="connsiteY47" fmla="*/ 314059 h 838042"/>
                  <a:gd name="connsiteX48" fmla="*/ 216242 w 1037297"/>
                  <a:gd name="connsiteY48" fmla="*/ 315964 h 838042"/>
                  <a:gd name="connsiteX49" fmla="*/ 231482 w 1037297"/>
                  <a:gd name="connsiteY49" fmla="*/ 319774 h 838042"/>
                  <a:gd name="connsiteX50" fmla="*/ 250532 w 1037297"/>
                  <a:gd name="connsiteY50" fmla="*/ 325489 h 838042"/>
                  <a:gd name="connsiteX51" fmla="*/ 256247 w 1037297"/>
                  <a:gd name="connsiteY51" fmla="*/ 329299 h 838042"/>
                  <a:gd name="connsiteX52" fmla="*/ 269582 w 1037297"/>
                  <a:gd name="connsiteY52" fmla="*/ 344539 h 838042"/>
                  <a:gd name="connsiteX53" fmla="*/ 275297 w 1037297"/>
                  <a:gd name="connsiteY53" fmla="*/ 363589 h 838042"/>
                  <a:gd name="connsiteX54" fmla="*/ 277202 w 1037297"/>
                  <a:gd name="connsiteY54" fmla="*/ 369304 h 838042"/>
                  <a:gd name="connsiteX55" fmla="*/ 279107 w 1037297"/>
                  <a:gd name="connsiteY55" fmla="*/ 375019 h 838042"/>
                  <a:gd name="connsiteX56" fmla="*/ 281012 w 1037297"/>
                  <a:gd name="connsiteY56" fmla="*/ 399784 h 838042"/>
                  <a:gd name="connsiteX57" fmla="*/ 282917 w 1037297"/>
                  <a:gd name="connsiteY57" fmla="*/ 405499 h 838042"/>
                  <a:gd name="connsiteX58" fmla="*/ 281012 w 1037297"/>
                  <a:gd name="connsiteY58" fmla="*/ 424549 h 838042"/>
                  <a:gd name="connsiteX59" fmla="*/ 279107 w 1037297"/>
                  <a:gd name="connsiteY59" fmla="*/ 434074 h 838042"/>
                  <a:gd name="connsiteX60" fmla="*/ 265772 w 1037297"/>
                  <a:gd name="connsiteY60" fmla="*/ 447409 h 838042"/>
                  <a:gd name="connsiteX61" fmla="*/ 254342 w 1037297"/>
                  <a:gd name="connsiteY61" fmla="*/ 455029 h 838042"/>
                  <a:gd name="connsiteX62" fmla="*/ 242912 w 1037297"/>
                  <a:gd name="connsiteY62" fmla="*/ 458839 h 838042"/>
                  <a:gd name="connsiteX63" fmla="*/ 128612 w 1037297"/>
                  <a:gd name="connsiteY63" fmla="*/ 458839 h 838042"/>
                  <a:gd name="connsiteX64" fmla="*/ 122897 w 1037297"/>
                  <a:gd name="connsiteY64" fmla="*/ 460744 h 838042"/>
                  <a:gd name="connsiteX65" fmla="*/ 107657 w 1037297"/>
                  <a:gd name="connsiteY65" fmla="*/ 462649 h 838042"/>
                  <a:gd name="connsiteX66" fmla="*/ 90512 w 1037297"/>
                  <a:gd name="connsiteY66" fmla="*/ 468364 h 838042"/>
                  <a:gd name="connsiteX67" fmla="*/ 84797 w 1037297"/>
                  <a:gd name="connsiteY67" fmla="*/ 470269 h 838042"/>
                  <a:gd name="connsiteX68" fmla="*/ 79082 w 1037297"/>
                  <a:gd name="connsiteY68" fmla="*/ 474079 h 838042"/>
                  <a:gd name="connsiteX69" fmla="*/ 67652 w 1037297"/>
                  <a:gd name="connsiteY69" fmla="*/ 475984 h 838042"/>
                  <a:gd name="connsiteX70" fmla="*/ 29552 w 1037297"/>
                  <a:gd name="connsiteY70" fmla="*/ 477889 h 838042"/>
                  <a:gd name="connsiteX71" fmla="*/ 18122 w 1037297"/>
                  <a:gd name="connsiteY71" fmla="*/ 483604 h 838042"/>
                  <a:gd name="connsiteX72" fmla="*/ 8597 w 1037297"/>
                  <a:gd name="connsiteY72" fmla="*/ 493129 h 838042"/>
                  <a:gd name="connsiteX73" fmla="*/ 6692 w 1037297"/>
                  <a:gd name="connsiteY73" fmla="*/ 498844 h 838042"/>
                  <a:gd name="connsiteX74" fmla="*/ 2882 w 1037297"/>
                  <a:gd name="connsiteY74" fmla="*/ 504559 h 838042"/>
                  <a:gd name="connsiteX75" fmla="*/ 14312 w 1037297"/>
                  <a:gd name="connsiteY75" fmla="*/ 540754 h 838042"/>
                  <a:gd name="connsiteX76" fmla="*/ 147662 w 1037297"/>
                  <a:gd name="connsiteY76" fmla="*/ 540754 h 838042"/>
                  <a:gd name="connsiteX77" fmla="*/ 155282 w 1037297"/>
                  <a:gd name="connsiteY77" fmla="*/ 538849 h 838042"/>
                  <a:gd name="connsiteX78" fmla="*/ 305777 w 1037297"/>
                  <a:gd name="connsiteY78" fmla="*/ 533134 h 838042"/>
                  <a:gd name="connsiteX79" fmla="*/ 321017 w 1037297"/>
                  <a:gd name="connsiteY79" fmla="*/ 540754 h 838042"/>
                  <a:gd name="connsiteX80" fmla="*/ 332447 w 1037297"/>
                  <a:gd name="connsiteY80" fmla="*/ 546469 h 838042"/>
                  <a:gd name="connsiteX81" fmla="*/ 336257 w 1037297"/>
                  <a:gd name="connsiteY81" fmla="*/ 552184 h 838042"/>
                  <a:gd name="connsiteX82" fmla="*/ 341972 w 1037297"/>
                  <a:gd name="connsiteY82" fmla="*/ 554089 h 838042"/>
                  <a:gd name="connsiteX83" fmla="*/ 353402 w 1037297"/>
                  <a:gd name="connsiteY83" fmla="*/ 561709 h 838042"/>
                  <a:gd name="connsiteX84" fmla="*/ 359117 w 1037297"/>
                  <a:gd name="connsiteY84" fmla="*/ 565519 h 838042"/>
                  <a:gd name="connsiteX85" fmla="*/ 362927 w 1037297"/>
                  <a:gd name="connsiteY85" fmla="*/ 571234 h 838042"/>
                  <a:gd name="connsiteX86" fmla="*/ 368642 w 1037297"/>
                  <a:gd name="connsiteY86" fmla="*/ 582664 h 838042"/>
                  <a:gd name="connsiteX87" fmla="*/ 364832 w 1037297"/>
                  <a:gd name="connsiteY87" fmla="*/ 609334 h 838042"/>
                  <a:gd name="connsiteX88" fmla="*/ 361022 w 1037297"/>
                  <a:gd name="connsiteY88" fmla="*/ 615049 h 838042"/>
                  <a:gd name="connsiteX89" fmla="*/ 359117 w 1037297"/>
                  <a:gd name="connsiteY89" fmla="*/ 620764 h 838042"/>
                  <a:gd name="connsiteX90" fmla="*/ 355307 w 1037297"/>
                  <a:gd name="connsiteY90" fmla="*/ 626479 h 838042"/>
                  <a:gd name="connsiteX91" fmla="*/ 353402 w 1037297"/>
                  <a:gd name="connsiteY91" fmla="*/ 632194 h 838042"/>
                  <a:gd name="connsiteX92" fmla="*/ 349592 w 1037297"/>
                  <a:gd name="connsiteY92" fmla="*/ 637909 h 838042"/>
                  <a:gd name="connsiteX93" fmla="*/ 332447 w 1037297"/>
                  <a:gd name="connsiteY93" fmla="*/ 704584 h 838042"/>
                  <a:gd name="connsiteX94" fmla="*/ 330542 w 1037297"/>
                  <a:gd name="connsiteY94" fmla="*/ 756019 h 838042"/>
                  <a:gd name="connsiteX95" fmla="*/ 332447 w 1037297"/>
                  <a:gd name="connsiteY95" fmla="*/ 780784 h 838042"/>
                  <a:gd name="connsiteX96" fmla="*/ 334352 w 1037297"/>
                  <a:gd name="connsiteY96" fmla="*/ 786499 h 838042"/>
                  <a:gd name="connsiteX97" fmla="*/ 338162 w 1037297"/>
                  <a:gd name="connsiteY97" fmla="*/ 790309 h 838042"/>
                  <a:gd name="connsiteX98" fmla="*/ 366737 w 1037297"/>
                  <a:gd name="connsiteY98" fmla="*/ 836029 h 838042"/>
                  <a:gd name="connsiteX99" fmla="*/ 389597 w 1037297"/>
                  <a:gd name="connsiteY99" fmla="*/ 837934 h 838042"/>
                  <a:gd name="connsiteX100" fmla="*/ 397407 w 1037297"/>
                  <a:gd name="connsiteY100" fmla="*/ 833530 h 838042"/>
                  <a:gd name="connsiteX101" fmla="*/ 402932 w 1037297"/>
                  <a:gd name="connsiteY101" fmla="*/ 784594 h 838042"/>
                  <a:gd name="connsiteX102" fmla="*/ 406742 w 1037297"/>
                  <a:gd name="connsiteY102" fmla="*/ 727444 h 838042"/>
                  <a:gd name="connsiteX103" fmla="*/ 423887 w 1037297"/>
                  <a:gd name="connsiteY103" fmla="*/ 672199 h 838042"/>
                  <a:gd name="connsiteX104" fmla="*/ 429602 w 1037297"/>
                  <a:gd name="connsiteY104" fmla="*/ 658864 h 838042"/>
                  <a:gd name="connsiteX105" fmla="*/ 444084 w 1037297"/>
                  <a:gd name="connsiteY105" fmla="*/ 626947 h 838042"/>
                  <a:gd name="connsiteX106" fmla="*/ 464289 w 1037297"/>
                  <a:gd name="connsiteY106" fmla="*/ 600072 h 838042"/>
                  <a:gd name="connsiteX107" fmla="*/ 523510 w 1037297"/>
                  <a:gd name="connsiteY107" fmla="*/ 565123 h 838042"/>
                  <a:gd name="connsiteX108" fmla="*/ 599348 w 1037297"/>
                  <a:gd name="connsiteY108" fmla="*/ 550915 h 838042"/>
                  <a:gd name="connsiteX109" fmla="*/ 707801 w 1037297"/>
                  <a:gd name="connsiteY109" fmla="*/ 612819 h 838042"/>
                  <a:gd name="connsiteX110" fmla="*/ 780122 w 1037297"/>
                  <a:gd name="connsiteY110" fmla="*/ 656959 h 838042"/>
                  <a:gd name="connsiteX111" fmla="*/ 804887 w 1037297"/>
                  <a:gd name="connsiteY111" fmla="*/ 632194 h 838042"/>
                  <a:gd name="connsiteX112" fmla="*/ 801077 w 1037297"/>
                  <a:gd name="connsiteY112" fmla="*/ 601714 h 838042"/>
                  <a:gd name="connsiteX113" fmla="*/ 762796 w 1037297"/>
                  <a:gd name="connsiteY113" fmla="*/ 562523 h 838042"/>
                  <a:gd name="connsiteX114" fmla="*/ 650582 w 1037297"/>
                  <a:gd name="connsiteY114" fmla="*/ 479794 h 838042"/>
                  <a:gd name="connsiteX115" fmla="*/ 646772 w 1037297"/>
                  <a:gd name="connsiteY115" fmla="*/ 462649 h 838042"/>
                  <a:gd name="connsiteX116" fmla="*/ 658202 w 1037297"/>
                  <a:gd name="connsiteY116" fmla="*/ 426454 h 838042"/>
                  <a:gd name="connsiteX117" fmla="*/ 726782 w 1037297"/>
                  <a:gd name="connsiteY117" fmla="*/ 405499 h 838042"/>
                  <a:gd name="connsiteX118" fmla="*/ 844892 w 1037297"/>
                  <a:gd name="connsiteY118" fmla="*/ 407404 h 838042"/>
                  <a:gd name="connsiteX119" fmla="*/ 873467 w 1037297"/>
                  <a:gd name="connsiteY119" fmla="*/ 409309 h 838042"/>
                  <a:gd name="connsiteX120" fmla="*/ 902042 w 1037297"/>
                  <a:gd name="connsiteY120" fmla="*/ 415024 h 838042"/>
                  <a:gd name="connsiteX121" fmla="*/ 924902 w 1037297"/>
                  <a:gd name="connsiteY121" fmla="*/ 418834 h 838042"/>
                  <a:gd name="connsiteX122" fmla="*/ 953477 w 1037297"/>
                  <a:gd name="connsiteY122" fmla="*/ 424549 h 838042"/>
                  <a:gd name="connsiteX123" fmla="*/ 959192 w 1037297"/>
                  <a:gd name="connsiteY123" fmla="*/ 424549 h 838042"/>
                  <a:gd name="connsiteX124" fmla="*/ 1004912 w 1037297"/>
                  <a:gd name="connsiteY124" fmla="*/ 422644 h 838042"/>
                  <a:gd name="connsiteX125" fmla="*/ 1033487 w 1037297"/>
                  <a:gd name="connsiteY125" fmla="*/ 415024 h 838042"/>
                  <a:gd name="connsiteX126" fmla="*/ 1037297 w 1037297"/>
                  <a:gd name="connsiteY126" fmla="*/ 409309 h 838042"/>
                  <a:gd name="connsiteX127" fmla="*/ 1035392 w 1037297"/>
                  <a:gd name="connsiteY127" fmla="*/ 390259 h 838042"/>
                  <a:gd name="connsiteX128" fmla="*/ 1029677 w 1037297"/>
                  <a:gd name="connsiteY128" fmla="*/ 386449 h 838042"/>
                  <a:gd name="connsiteX129" fmla="*/ 1014437 w 1037297"/>
                  <a:gd name="connsiteY129" fmla="*/ 384544 h 838042"/>
                  <a:gd name="connsiteX130" fmla="*/ 978242 w 1037297"/>
                  <a:gd name="connsiteY130" fmla="*/ 369304 h 838042"/>
                  <a:gd name="connsiteX131" fmla="*/ 964907 w 1037297"/>
                  <a:gd name="connsiteY131" fmla="*/ 365494 h 838042"/>
                  <a:gd name="connsiteX132" fmla="*/ 959192 w 1037297"/>
                  <a:gd name="connsiteY132" fmla="*/ 363589 h 838042"/>
                  <a:gd name="connsiteX133" fmla="*/ 938237 w 1037297"/>
                  <a:gd name="connsiteY133" fmla="*/ 357874 h 838042"/>
                  <a:gd name="connsiteX134" fmla="*/ 932522 w 1037297"/>
                  <a:gd name="connsiteY134" fmla="*/ 355969 h 838042"/>
                  <a:gd name="connsiteX135" fmla="*/ 827747 w 1037297"/>
                  <a:gd name="connsiteY135" fmla="*/ 357874 h 838042"/>
                  <a:gd name="connsiteX136" fmla="*/ 822032 w 1037297"/>
                  <a:gd name="connsiteY136" fmla="*/ 359779 h 838042"/>
                  <a:gd name="connsiteX137" fmla="*/ 732497 w 1037297"/>
                  <a:gd name="connsiteY137" fmla="*/ 361684 h 838042"/>
                  <a:gd name="connsiteX138" fmla="*/ 671537 w 1037297"/>
                  <a:gd name="connsiteY138" fmla="*/ 369304 h 838042"/>
                  <a:gd name="connsiteX139" fmla="*/ 648677 w 1037297"/>
                  <a:gd name="connsiteY139" fmla="*/ 373114 h 838042"/>
                  <a:gd name="connsiteX140" fmla="*/ 644867 w 1037297"/>
                  <a:gd name="connsiteY140" fmla="*/ 361684 h 838042"/>
                  <a:gd name="connsiteX141" fmla="*/ 642962 w 1037297"/>
                  <a:gd name="connsiteY141" fmla="*/ 355969 h 838042"/>
                  <a:gd name="connsiteX142" fmla="*/ 644867 w 1037297"/>
                  <a:gd name="connsiteY142" fmla="*/ 338824 h 838042"/>
                  <a:gd name="connsiteX143" fmla="*/ 646772 w 1037297"/>
                  <a:gd name="connsiteY143" fmla="*/ 333109 h 838042"/>
                  <a:gd name="connsiteX144" fmla="*/ 663917 w 1037297"/>
                  <a:gd name="connsiteY144" fmla="*/ 323584 h 838042"/>
                  <a:gd name="connsiteX145" fmla="*/ 675347 w 1037297"/>
                  <a:gd name="connsiteY145" fmla="*/ 315964 h 838042"/>
                  <a:gd name="connsiteX146" fmla="*/ 677252 w 1037297"/>
                  <a:gd name="connsiteY146" fmla="*/ 310249 h 838042"/>
                  <a:gd name="connsiteX147" fmla="*/ 682967 w 1037297"/>
                  <a:gd name="connsiteY147" fmla="*/ 308344 h 838042"/>
                  <a:gd name="connsiteX148" fmla="*/ 688682 w 1037297"/>
                  <a:gd name="connsiteY148" fmla="*/ 304534 h 838042"/>
                  <a:gd name="connsiteX149" fmla="*/ 698207 w 1037297"/>
                  <a:gd name="connsiteY149" fmla="*/ 295009 h 838042"/>
                  <a:gd name="connsiteX150" fmla="*/ 707732 w 1037297"/>
                  <a:gd name="connsiteY150" fmla="*/ 283579 h 838042"/>
                  <a:gd name="connsiteX151" fmla="*/ 719162 w 1037297"/>
                  <a:gd name="connsiteY151" fmla="*/ 275959 h 838042"/>
                  <a:gd name="connsiteX152" fmla="*/ 734402 w 1037297"/>
                  <a:gd name="connsiteY152" fmla="*/ 262624 h 838042"/>
                  <a:gd name="connsiteX153" fmla="*/ 743927 w 1037297"/>
                  <a:gd name="connsiteY153" fmla="*/ 251194 h 838042"/>
                  <a:gd name="connsiteX154" fmla="*/ 755357 w 1037297"/>
                  <a:gd name="connsiteY154" fmla="*/ 241669 h 838042"/>
                  <a:gd name="connsiteX155" fmla="*/ 761072 w 1037297"/>
                  <a:gd name="connsiteY155" fmla="*/ 230239 h 838042"/>
                  <a:gd name="connsiteX156" fmla="*/ 762977 w 1037297"/>
                  <a:gd name="connsiteY156" fmla="*/ 224524 h 838042"/>
                  <a:gd name="connsiteX157" fmla="*/ 768692 w 1037297"/>
                  <a:gd name="connsiteY157" fmla="*/ 213094 h 838042"/>
                  <a:gd name="connsiteX158" fmla="*/ 766787 w 1037297"/>
                  <a:gd name="connsiteY158" fmla="*/ 197854 h 838042"/>
                  <a:gd name="connsiteX159" fmla="*/ 761072 w 1037297"/>
                  <a:gd name="connsiteY159" fmla="*/ 195949 h 838042"/>
                  <a:gd name="connsiteX160" fmla="*/ 740117 w 1037297"/>
                  <a:gd name="connsiteY160" fmla="*/ 197854 h 838042"/>
                  <a:gd name="connsiteX161" fmla="*/ 734402 w 1037297"/>
                  <a:gd name="connsiteY161" fmla="*/ 201664 h 838042"/>
                  <a:gd name="connsiteX162" fmla="*/ 722972 w 1037297"/>
                  <a:gd name="connsiteY162" fmla="*/ 205474 h 838042"/>
                  <a:gd name="connsiteX163" fmla="*/ 719162 w 1037297"/>
                  <a:gd name="connsiteY163" fmla="*/ 211189 h 838042"/>
                  <a:gd name="connsiteX164" fmla="*/ 713447 w 1037297"/>
                  <a:gd name="connsiteY164" fmla="*/ 213094 h 838042"/>
                  <a:gd name="connsiteX165" fmla="*/ 707732 w 1037297"/>
                  <a:gd name="connsiteY165" fmla="*/ 216904 h 838042"/>
                  <a:gd name="connsiteX166" fmla="*/ 702017 w 1037297"/>
                  <a:gd name="connsiteY166" fmla="*/ 222619 h 838042"/>
                  <a:gd name="connsiteX167" fmla="*/ 694397 w 1037297"/>
                  <a:gd name="connsiteY167" fmla="*/ 226429 h 838042"/>
                  <a:gd name="connsiteX168" fmla="*/ 652487 w 1037297"/>
                  <a:gd name="connsiteY168" fmla="*/ 255004 h 838042"/>
                  <a:gd name="connsiteX169" fmla="*/ 639152 w 1037297"/>
                  <a:gd name="connsiteY169" fmla="*/ 266434 h 838042"/>
                  <a:gd name="connsiteX170" fmla="*/ 629627 w 1037297"/>
                  <a:gd name="connsiteY170" fmla="*/ 283579 h 838042"/>
                  <a:gd name="connsiteX171" fmla="*/ 604862 w 1037297"/>
                  <a:gd name="connsiteY171" fmla="*/ 289294 h 838042"/>
                  <a:gd name="connsiteX172" fmla="*/ 591527 w 1037297"/>
                  <a:gd name="connsiteY172" fmla="*/ 293104 h 838042"/>
                  <a:gd name="connsiteX173" fmla="*/ 576287 w 1037297"/>
                  <a:gd name="connsiteY173" fmla="*/ 291199 h 838042"/>
                  <a:gd name="connsiteX174" fmla="*/ 564857 w 1037297"/>
                  <a:gd name="connsiteY174" fmla="*/ 287389 h 838042"/>
                  <a:gd name="connsiteX175" fmla="*/ 553427 w 1037297"/>
                  <a:gd name="connsiteY175" fmla="*/ 283579 h 838042"/>
                  <a:gd name="connsiteX176" fmla="*/ 541997 w 1037297"/>
                  <a:gd name="connsiteY176" fmla="*/ 279769 h 838042"/>
                  <a:gd name="connsiteX177" fmla="*/ 536282 w 1037297"/>
                  <a:gd name="connsiteY177" fmla="*/ 277864 h 838042"/>
                  <a:gd name="connsiteX178" fmla="*/ 530567 w 1037297"/>
                  <a:gd name="connsiteY178" fmla="*/ 274054 h 838042"/>
                  <a:gd name="connsiteX179" fmla="*/ 519137 w 1037297"/>
                  <a:gd name="connsiteY179" fmla="*/ 268339 h 838042"/>
                  <a:gd name="connsiteX180" fmla="*/ 511517 w 1037297"/>
                  <a:gd name="connsiteY180" fmla="*/ 256909 h 838042"/>
                  <a:gd name="connsiteX181" fmla="*/ 507707 w 1037297"/>
                  <a:gd name="connsiteY181" fmla="*/ 235954 h 838042"/>
                  <a:gd name="connsiteX182" fmla="*/ 509612 w 1037297"/>
                  <a:gd name="connsiteY182" fmla="*/ 171184 h 838042"/>
                  <a:gd name="connsiteX183" fmla="*/ 508314 w 1037297"/>
                  <a:gd name="connsiteY183" fmla="*/ 73485 h 838042"/>
                  <a:gd name="connsiteX184" fmla="*/ 454116 w 1037297"/>
                  <a:gd name="connsiteY184" fmla="*/ 11248 h 838042"/>
                  <a:gd name="connsiteX185" fmla="*/ 435401 w 1037297"/>
                  <a:gd name="connsiteY185" fmla="*/ 68523 h 838042"/>
                  <a:gd name="connsiteX186" fmla="*/ 427697 w 1037297"/>
                  <a:gd name="connsiteY186" fmla="*/ 137103 h 838042"/>
                  <a:gd name="connsiteX187" fmla="*/ 420077 w 1037297"/>
                  <a:gd name="connsiteY187" fmla="*/ 169279 h 838042"/>
                  <a:gd name="connsiteX188" fmla="*/ 416267 w 1037297"/>
                  <a:gd name="connsiteY188" fmla="*/ 186424 h 838042"/>
                  <a:gd name="connsiteX189" fmla="*/ 420077 w 1037297"/>
                  <a:gd name="connsiteY189" fmla="*/ 207379 h 838042"/>
                  <a:gd name="connsiteX190" fmla="*/ 423887 w 1037297"/>
                  <a:gd name="connsiteY190" fmla="*/ 213094 h 838042"/>
                  <a:gd name="connsiteX191" fmla="*/ 427697 w 1037297"/>
                  <a:gd name="connsiteY191" fmla="*/ 224524 h 838042"/>
                  <a:gd name="connsiteX192" fmla="*/ 425792 w 1037297"/>
                  <a:gd name="connsiteY192" fmla="*/ 251194 h 838042"/>
                  <a:gd name="connsiteX193" fmla="*/ 420077 w 1037297"/>
                  <a:gd name="connsiteY193" fmla="*/ 253099 h 838042"/>
                  <a:gd name="connsiteX194" fmla="*/ 414362 w 1037297"/>
                  <a:gd name="connsiteY194" fmla="*/ 256909 h 838042"/>
                  <a:gd name="connsiteX195" fmla="*/ 423887 w 1037297"/>
                  <a:gd name="connsiteY195" fmla="*/ 253099 h 838042"/>
                  <a:gd name="connsiteX0" fmla="*/ 423887 w 1037297"/>
                  <a:gd name="connsiteY0" fmla="*/ 253099 h 838042"/>
                  <a:gd name="connsiteX1" fmla="*/ 423887 w 1037297"/>
                  <a:gd name="connsiteY1" fmla="*/ 253099 h 838042"/>
                  <a:gd name="connsiteX2" fmla="*/ 397217 w 1037297"/>
                  <a:gd name="connsiteY2" fmla="*/ 262624 h 838042"/>
                  <a:gd name="connsiteX3" fmla="*/ 389597 w 1037297"/>
                  <a:gd name="connsiteY3" fmla="*/ 264529 h 838042"/>
                  <a:gd name="connsiteX4" fmla="*/ 359117 w 1037297"/>
                  <a:gd name="connsiteY4" fmla="*/ 266434 h 838042"/>
                  <a:gd name="connsiteX5" fmla="*/ 353402 w 1037297"/>
                  <a:gd name="connsiteY5" fmla="*/ 270244 h 838042"/>
                  <a:gd name="connsiteX6" fmla="*/ 341972 w 1037297"/>
                  <a:gd name="connsiteY6" fmla="*/ 279769 h 838042"/>
                  <a:gd name="connsiteX7" fmla="*/ 330542 w 1037297"/>
                  <a:gd name="connsiteY7" fmla="*/ 283579 h 838042"/>
                  <a:gd name="connsiteX8" fmla="*/ 315302 w 1037297"/>
                  <a:gd name="connsiteY8" fmla="*/ 289294 h 838042"/>
                  <a:gd name="connsiteX9" fmla="*/ 267677 w 1037297"/>
                  <a:gd name="connsiteY9" fmla="*/ 285484 h 838042"/>
                  <a:gd name="connsiteX10" fmla="*/ 256247 w 1037297"/>
                  <a:gd name="connsiteY10" fmla="*/ 281674 h 838042"/>
                  <a:gd name="connsiteX11" fmla="*/ 244817 w 1037297"/>
                  <a:gd name="connsiteY11" fmla="*/ 277864 h 838042"/>
                  <a:gd name="connsiteX12" fmla="*/ 239102 w 1037297"/>
                  <a:gd name="connsiteY12" fmla="*/ 275959 h 838042"/>
                  <a:gd name="connsiteX13" fmla="*/ 233387 w 1037297"/>
                  <a:gd name="connsiteY13" fmla="*/ 274054 h 838042"/>
                  <a:gd name="connsiteX14" fmla="*/ 221957 w 1037297"/>
                  <a:gd name="connsiteY14" fmla="*/ 272149 h 838042"/>
                  <a:gd name="connsiteX15" fmla="*/ 216242 w 1037297"/>
                  <a:gd name="connsiteY15" fmla="*/ 270244 h 838042"/>
                  <a:gd name="connsiteX16" fmla="*/ 208622 w 1037297"/>
                  <a:gd name="connsiteY16" fmla="*/ 268339 h 838042"/>
                  <a:gd name="connsiteX17" fmla="*/ 197192 w 1037297"/>
                  <a:gd name="connsiteY17" fmla="*/ 264529 h 838042"/>
                  <a:gd name="connsiteX18" fmla="*/ 191477 w 1037297"/>
                  <a:gd name="connsiteY18" fmla="*/ 262624 h 838042"/>
                  <a:gd name="connsiteX19" fmla="*/ 183857 w 1037297"/>
                  <a:gd name="connsiteY19" fmla="*/ 260719 h 838042"/>
                  <a:gd name="connsiteX20" fmla="*/ 172427 w 1037297"/>
                  <a:gd name="connsiteY20" fmla="*/ 255004 h 838042"/>
                  <a:gd name="connsiteX21" fmla="*/ 166712 w 1037297"/>
                  <a:gd name="connsiteY21" fmla="*/ 251194 h 838042"/>
                  <a:gd name="connsiteX22" fmla="*/ 159092 w 1037297"/>
                  <a:gd name="connsiteY22" fmla="*/ 239764 h 838042"/>
                  <a:gd name="connsiteX23" fmla="*/ 147662 w 1037297"/>
                  <a:gd name="connsiteY23" fmla="*/ 235954 h 838042"/>
                  <a:gd name="connsiteX24" fmla="*/ 141947 w 1037297"/>
                  <a:gd name="connsiteY24" fmla="*/ 232144 h 838042"/>
                  <a:gd name="connsiteX25" fmla="*/ 136232 w 1037297"/>
                  <a:gd name="connsiteY25" fmla="*/ 230239 h 838042"/>
                  <a:gd name="connsiteX26" fmla="*/ 119087 w 1037297"/>
                  <a:gd name="connsiteY26" fmla="*/ 226429 h 838042"/>
                  <a:gd name="connsiteX27" fmla="*/ 113372 w 1037297"/>
                  <a:gd name="connsiteY27" fmla="*/ 220714 h 838042"/>
                  <a:gd name="connsiteX28" fmla="*/ 103847 w 1037297"/>
                  <a:gd name="connsiteY28" fmla="*/ 203569 h 838042"/>
                  <a:gd name="connsiteX29" fmla="*/ 86702 w 1037297"/>
                  <a:gd name="connsiteY29" fmla="*/ 195949 h 838042"/>
                  <a:gd name="connsiteX30" fmla="*/ 80987 w 1037297"/>
                  <a:gd name="connsiteY30" fmla="*/ 194044 h 838042"/>
                  <a:gd name="connsiteX31" fmla="*/ 61937 w 1037297"/>
                  <a:gd name="connsiteY31" fmla="*/ 197854 h 838042"/>
                  <a:gd name="connsiteX32" fmla="*/ 56222 w 1037297"/>
                  <a:gd name="connsiteY32" fmla="*/ 201664 h 838042"/>
                  <a:gd name="connsiteX33" fmla="*/ 52412 w 1037297"/>
                  <a:gd name="connsiteY33" fmla="*/ 207379 h 838042"/>
                  <a:gd name="connsiteX34" fmla="*/ 48602 w 1037297"/>
                  <a:gd name="connsiteY34" fmla="*/ 218809 h 838042"/>
                  <a:gd name="connsiteX35" fmla="*/ 52412 w 1037297"/>
                  <a:gd name="connsiteY35" fmla="*/ 256909 h 838042"/>
                  <a:gd name="connsiteX36" fmla="*/ 56222 w 1037297"/>
                  <a:gd name="connsiteY36" fmla="*/ 262624 h 838042"/>
                  <a:gd name="connsiteX37" fmla="*/ 61937 w 1037297"/>
                  <a:gd name="connsiteY37" fmla="*/ 266434 h 838042"/>
                  <a:gd name="connsiteX38" fmla="*/ 65747 w 1037297"/>
                  <a:gd name="connsiteY38" fmla="*/ 272149 h 838042"/>
                  <a:gd name="connsiteX39" fmla="*/ 82892 w 1037297"/>
                  <a:gd name="connsiteY39" fmla="*/ 281674 h 838042"/>
                  <a:gd name="connsiteX40" fmla="*/ 105752 w 1037297"/>
                  <a:gd name="connsiteY40" fmla="*/ 283579 h 838042"/>
                  <a:gd name="connsiteX41" fmla="*/ 126707 w 1037297"/>
                  <a:gd name="connsiteY41" fmla="*/ 289294 h 838042"/>
                  <a:gd name="connsiteX42" fmla="*/ 132422 w 1037297"/>
                  <a:gd name="connsiteY42" fmla="*/ 291199 h 838042"/>
                  <a:gd name="connsiteX43" fmla="*/ 138137 w 1037297"/>
                  <a:gd name="connsiteY43" fmla="*/ 296914 h 838042"/>
                  <a:gd name="connsiteX44" fmla="*/ 145757 w 1037297"/>
                  <a:gd name="connsiteY44" fmla="*/ 298819 h 838042"/>
                  <a:gd name="connsiteX45" fmla="*/ 168617 w 1037297"/>
                  <a:gd name="connsiteY45" fmla="*/ 302629 h 838042"/>
                  <a:gd name="connsiteX46" fmla="*/ 193382 w 1037297"/>
                  <a:gd name="connsiteY46" fmla="*/ 308344 h 838042"/>
                  <a:gd name="connsiteX47" fmla="*/ 210527 w 1037297"/>
                  <a:gd name="connsiteY47" fmla="*/ 314059 h 838042"/>
                  <a:gd name="connsiteX48" fmla="*/ 216242 w 1037297"/>
                  <a:gd name="connsiteY48" fmla="*/ 315964 h 838042"/>
                  <a:gd name="connsiteX49" fmla="*/ 231482 w 1037297"/>
                  <a:gd name="connsiteY49" fmla="*/ 319774 h 838042"/>
                  <a:gd name="connsiteX50" fmla="*/ 250532 w 1037297"/>
                  <a:gd name="connsiteY50" fmla="*/ 325489 h 838042"/>
                  <a:gd name="connsiteX51" fmla="*/ 256247 w 1037297"/>
                  <a:gd name="connsiteY51" fmla="*/ 329299 h 838042"/>
                  <a:gd name="connsiteX52" fmla="*/ 269582 w 1037297"/>
                  <a:gd name="connsiteY52" fmla="*/ 344539 h 838042"/>
                  <a:gd name="connsiteX53" fmla="*/ 275297 w 1037297"/>
                  <a:gd name="connsiteY53" fmla="*/ 363589 h 838042"/>
                  <a:gd name="connsiteX54" fmla="*/ 277202 w 1037297"/>
                  <a:gd name="connsiteY54" fmla="*/ 369304 h 838042"/>
                  <a:gd name="connsiteX55" fmla="*/ 279107 w 1037297"/>
                  <a:gd name="connsiteY55" fmla="*/ 375019 h 838042"/>
                  <a:gd name="connsiteX56" fmla="*/ 281012 w 1037297"/>
                  <a:gd name="connsiteY56" fmla="*/ 399784 h 838042"/>
                  <a:gd name="connsiteX57" fmla="*/ 282917 w 1037297"/>
                  <a:gd name="connsiteY57" fmla="*/ 405499 h 838042"/>
                  <a:gd name="connsiteX58" fmla="*/ 281012 w 1037297"/>
                  <a:gd name="connsiteY58" fmla="*/ 424549 h 838042"/>
                  <a:gd name="connsiteX59" fmla="*/ 279107 w 1037297"/>
                  <a:gd name="connsiteY59" fmla="*/ 434074 h 838042"/>
                  <a:gd name="connsiteX60" fmla="*/ 265772 w 1037297"/>
                  <a:gd name="connsiteY60" fmla="*/ 447409 h 838042"/>
                  <a:gd name="connsiteX61" fmla="*/ 254342 w 1037297"/>
                  <a:gd name="connsiteY61" fmla="*/ 455029 h 838042"/>
                  <a:gd name="connsiteX62" fmla="*/ 242912 w 1037297"/>
                  <a:gd name="connsiteY62" fmla="*/ 458839 h 838042"/>
                  <a:gd name="connsiteX63" fmla="*/ 128612 w 1037297"/>
                  <a:gd name="connsiteY63" fmla="*/ 458839 h 838042"/>
                  <a:gd name="connsiteX64" fmla="*/ 122897 w 1037297"/>
                  <a:gd name="connsiteY64" fmla="*/ 460744 h 838042"/>
                  <a:gd name="connsiteX65" fmla="*/ 107657 w 1037297"/>
                  <a:gd name="connsiteY65" fmla="*/ 462649 h 838042"/>
                  <a:gd name="connsiteX66" fmla="*/ 90512 w 1037297"/>
                  <a:gd name="connsiteY66" fmla="*/ 468364 h 838042"/>
                  <a:gd name="connsiteX67" fmla="*/ 84797 w 1037297"/>
                  <a:gd name="connsiteY67" fmla="*/ 470269 h 838042"/>
                  <a:gd name="connsiteX68" fmla="*/ 79082 w 1037297"/>
                  <a:gd name="connsiteY68" fmla="*/ 474079 h 838042"/>
                  <a:gd name="connsiteX69" fmla="*/ 67652 w 1037297"/>
                  <a:gd name="connsiteY69" fmla="*/ 475984 h 838042"/>
                  <a:gd name="connsiteX70" fmla="*/ 29552 w 1037297"/>
                  <a:gd name="connsiteY70" fmla="*/ 477889 h 838042"/>
                  <a:gd name="connsiteX71" fmla="*/ 18122 w 1037297"/>
                  <a:gd name="connsiteY71" fmla="*/ 483604 h 838042"/>
                  <a:gd name="connsiteX72" fmla="*/ 8597 w 1037297"/>
                  <a:gd name="connsiteY72" fmla="*/ 493129 h 838042"/>
                  <a:gd name="connsiteX73" fmla="*/ 6692 w 1037297"/>
                  <a:gd name="connsiteY73" fmla="*/ 498844 h 838042"/>
                  <a:gd name="connsiteX74" fmla="*/ 2882 w 1037297"/>
                  <a:gd name="connsiteY74" fmla="*/ 504559 h 838042"/>
                  <a:gd name="connsiteX75" fmla="*/ 14312 w 1037297"/>
                  <a:gd name="connsiteY75" fmla="*/ 540754 h 838042"/>
                  <a:gd name="connsiteX76" fmla="*/ 147662 w 1037297"/>
                  <a:gd name="connsiteY76" fmla="*/ 540754 h 838042"/>
                  <a:gd name="connsiteX77" fmla="*/ 155282 w 1037297"/>
                  <a:gd name="connsiteY77" fmla="*/ 538849 h 838042"/>
                  <a:gd name="connsiteX78" fmla="*/ 305777 w 1037297"/>
                  <a:gd name="connsiteY78" fmla="*/ 533134 h 838042"/>
                  <a:gd name="connsiteX79" fmla="*/ 321017 w 1037297"/>
                  <a:gd name="connsiteY79" fmla="*/ 540754 h 838042"/>
                  <a:gd name="connsiteX80" fmla="*/ 332447 w 1037297"/>
                  <a:gd name="connsiteY80" fmla="*/ 546469 h 838042"/>
                  <a:gd name="connsiteX81" fmla="*/ 336257 w 1037297"/>
                  <a:gd name="connsiteY81" fmla="*/ 552184 h 838042"/>
                  <a:gd name="connsiteX82" fmla="*/ 341972 w 1037297"/>
                  <a:gd name="connsiteY82" fmla="*/ 554089 h 838042"/>
                  <a:gd name="connsiteX83" fmla="*/ 353402 w 1037297"/>
                  <a:gd name="connsiteY83" fmla="*/ 561709 h 838042"/>
                  <a:gd name="connsiteX84" fmla="*/ 359117 w 1037297"/>
                  <a:gd name="connsiteY84" fmla="*/ 565519 h 838042"/>
                  <a:gd name="connsiteX85" fmla="*/ 362927 w 1037297"/>
                  <a:gd name="connsiteY85" fmla="*/ 571234 h 838042"/>
                  <a:gd name="connsiteX86" fmla="*/ 368642 w 1037297"/>
                  <a:gd name="connsiteY86" fmla="*/ 582664 h 838042"/>
                  <a:gd name="connsiteX87" fmla="*/ 364832 w 1037297"/>
                  <a:gd name="connsiteY87" fmla="*/ 609334 h 838042"/>
                  <a:gd name="connsiteX88" fmla="*/ 361022 w 1037297"/>
                  <a:gd name="connsiteY88" fmla="*/ 615049 h 838042"/>
                  <a:gd name="connsiteX89" fmla="*/ 359117 w 1037297"/>
                  <a:gd name="connsiteY89" fmla="*/ 620764 h 838042"/>
                  <a:gd name="connsiteX90" fmla="*/ 355307 w 1037297"/>
                  <a:gd name="connsiteY90" fmla="*/ 626479 h 838042"/>
                  <a:gd name="connsiteX91" fmla="*/ 353402 w 1037297"/>
                  <a:gd name="connsiteY91" fmla="*/ 632194 h 838042"/>
                  <a:gd name="connsiteX92" fmla="*/ 349592 w 1037297"/>
                  <a:gd name="connsiteY92" fmla="*/ 637909 h 838042"/>
                  <a:gd name="connsiteX93" fmla="*/ 332447 w 1037297"/>
                  <a:gd name="connsiteY93" fmla="*/ 704584 h 838042"/>
                  <a:gd name="connsiteX94" fmla="*/ 330542 w 1037297"/>
                  <a:gd name="connsiteY94" fmla="*/ 756019 h 838042"/>
                  <a:gd name="connsiteX95" fmla="*/ 332447 w 1037297"/>
                  <a:gd name="connsiteY95" fmla="*/ 780784 h 838042"/>
                  <a:gd name="connsiteX96" fmla="*/ 334352 w 1037297"/>
                  <a:gd name="connsiteY96" fmla="*/ 786499 h 838042"/>
                  <a:gd name="connsiteX97" fmla="*/ 338162 w 1037297"/>
                  <a:gd name="connsiteY97" fmla="*/ 790309 h 838042"/>
                  <a:gd name="connsiteX98" fmla="*/ 366737 w 1037297"/>
                  <a:gd name="connsiteY98" fmla="*/ 836029 h 838042"/>
                  <a:gd name="connsiteX99" fmla="*/ 389597 w 1037297"/>
                  <a:gd name="connsiteY99" fmla="*/ 837934 h 838042"/>
                  <a:gd name="connsiteX100" fmla="*/ 397407 w 1037297"/>
                  <a:gd name="connsiteY100" fmla="*/ 833530 h 838042"/>
                  <a:gd name="connsiteX101" fmla="*/ 402932 w 1037297"/>
                  <a:gd name="connsiteY101" fmla="*/ 784594 h 838042"/>
                  <a:gd name="connsiteX102" fmla="*/ 406742 w 1037297"/>
                  <a:gd name="connsiteY102" fmla="*/ 727444 h 838042"/>
                  <a:gd name="connsiteX103" fmla="*/ 423887 w 1037297"/>
                  <a:gd name="connsiteY103" fmla="*/ 672199 h 838042"/>
                  <a:gd name="connsiteX104" fmla="*/ 429602 w 1037297"/>
                  <a:gd name="connsiteY104" fmla="*/ 658864 h 838042"/>
                  <a:gd name="connsiteX105" fmla="*/ 444084 w 1037297"/>
                  <a:gd name="connsiteY105" fmla="*/ 626947 h 838042"/>
                  <a:gd name="connsiteX106" fmla="*/ 464289 w 1037297"/>
                  <a:gd name="connsiteY106" fmla="*/ 600072 h 838042"/>
                  <a:gd name="connsiteX107" fmla="*/ 523510 w 1037297"/>
                  <a:gd name="connsiteY107" fmla="*/ 565123 h 838042"/>
                  <a:gd name="connsiteX108" fmla="*/ 599348 w 1037297"/>
                  <a:gd name="connsiteY108" fmla="*/ 550915 h 838042"/>
                  <a:gd name="connsiteX109" fmla="*/ 707801 w 1037297"/>
                  <a:gd name="connsiteY109" fmla="*/ 612819 h 838042"/>
                  <a:gd name="connsiteX110" fmla="*/ 780122 w 1037297"/>
                  <a:gd name="connsiteY110" fmla="*/ 656959 h 838042"/>
                  <a:gd name="connsiteX111" fmla="*/ 804887 w 1037297"/>
                  <a:gd name="connsiteY111" fmla="*/ 632194 h 838042"/>
                  <a:gd name="connsiteX112" fmla="*/ 801077 w 1037297"/>
                  <a:gd name="connsiteY112" fmla="*/ 601714 h 838042"/>
                  <a:gd name="connsiteX113" fmla="*/ 762796 w 1037297"/>
                  <a:gd name="connsiteY113" fmla="*/ 562523 h 838042"/>
                  <a:gd name="connsiteX114" fmla="*/ 650582 w 1037297"/>
                  <a:gd name="connsiteY114" fmla="*/ 479794 h 838042"/>
                  <a:gd name="connsiteX115" fmla="*/ 646772 w 1037297"/>
                  <a:gd name="connsiteY115" fmla="*/ 462649 h 838042"/>
                  <a:gd name="connsiteX116" fmla="*/ 658202 w 1037297"/>
                  <a:gd name="connsiteY116" fmla="*/ 426454 h 838042"/>
                  <a:gd name="connsiteX117" fmla="*/ 726782 w 1037297"/>
                  <a:gd name="connsiteY117" fmla="*/ 405499 h 838042"/>
                  <a:gd name="connsiteX118" fmla="*/ 844892 w 1037297"/>
                  <a:gd name="connsiteY118" fmla="*/ 407404 h 838042"/>
                  <a:gd name="connsiteX119" fmla="*/ 873467 w 1037297"/>
                  <a:gd name="connsiteY119" fmla="*/ 409309 h 838042"/>
                  <a:gd name="connsiteX120" fmla="*/ 902042 w 1037297"/>
                  <a:gd name="connsiteY120" fmla="*/ 415024 h 838042"/>
                  <a:gd name="connsiteX121" fmla="*/ 924902 w 1037297"/>
                  <a:gd name="connsiteY121" fmla="*/ 418834 h 838042"/>
                  <a:gd name="connsiteX122" fmla="*/ 953477 w 1037297"/>
                  <a:gd name="connsiteY122" fmla="*/ 424549 h 838042"/>
                  <a:gd name="connsiteX123" fmla="*/ 959192 w 1037297"/>
                  <a:gd name="connsiteY123" fmla="*/ 424549 h 838042"/>
                  <a:gd name="connsiteX124" fmla="*/ 1004912 w 1037297"/>
                  <a:gd name="connsiteY124" fmla="*/ 422644 h 838042"/>
                  <a:gd name="connsiteX125" fmla="*/ 1033487 w 1037297"/>
                  <a:gd name="connsiteY125" fmla="*/ 415024 h 838042"/>
                  <a:gd name="connsiteX126" fmla="*/ 1037297 w 1037297"/>
                  <a:gd name="connsiteY126" fmla="*/ 409309 h 838042"/>
                  <a:gd name="connsiteX127" fmla="*/ 1035392 w 1037297"/>
                  <a:gd name="connsiteY127" fmla="*/ 390259 h 838042"/>
                  <a:gd name="connsiteX128" fmla="*/ 1029677 w 1037297"/>
                  <a:gd name="connsiteY128" fmla="*/ 386449 h 838042"/>
                  <a:gd name="connsiteX129" fmla="*/ 1014437 w 1037297"/>
                  <a:gd name="connsiteY129" fmla="*/ 384544 h 838042"/>
                  <a:gd name="connsiteX130" fmla="*/ 978242 w 1037297"/>
                  <a:gd name="connsiteY130" fmla="*/ 369304 h 838042"/>
                  <a:gd name="connsiteX131" fmla="*/ 964907 w 1037297"/>
                  <a:gd name="connsiteY131" fmla="*/ 365494 h 838042"/>
                  <a:gd name="connsiteX132" fmla="*/ 938237 w 1037297"/>
                  <a:gd name="connsiteY132" fmla="*/ 357874 h 838042"/>
                  <a:gd name="connsiteX133" fmla="*/ 932522 w 1037297"/>
                  <a:gd name="connsiteY133" fmla="*/ 355969 h 838042"/>
                  <a:gd name="connsiteX134" fmla="*/ 827747 w 1037297"/>
                  <a:gd name="connsiteY134" fmla="*/ 357874 h 838042"/>
                  <a:gd name="connsiteX135" fmla="*/ 822032 w 1037297"/>
                  <a:gd name="connsiteY135" fmla="*/ 359779 h 838042"/>
                  <a:gd name="connsiteX136" fmla="*/ 732497 w 1037297"/>
                  <a:gd name="connsiteY136" fmla="*/ 361684 h 838042"/>
                  <a:gd name="connsiteX137" fmla="*/ 671537 w 1037297"/>
                  <a:gd name="connsiteY137" fmla="*/ 369304 h 838042"/>
                  <a:gd name="connsiteX138" fmla="*/ 648677 w 1037297"/>
                  <a:gd name="connsiteY138" fmla="*/ 373114 h 838042"/>
                  <a:gd name="connsiteX139" fmla="*/ 644867 w 1037297"/>
                  <a:gd name="connsiteY139" fmla="*/ 361684 h 838042"/>
                  <a:gd name="connsiteX140" fmla="*/ 642962 w 1037297"/>
                  <a:gd name="connsiteY140" fmla="*/ 355969 h 838042"/>
                  <a:gd name="connsiteX141" fmla="*/ 644867 w 1037297"/>
                  <a:gd name="connsiteY141" fmla="*/ 338824 h 838042"/>
                  <a:gd name="connsiteX142" fmla="*/ 646772 w 1037297"/>
                  <a:gd name="connsiteY142" fmla="*/ 333109 h 838042"/>
                  <a:gd name="connsiteX143" fmla="*/ 663917 w 1037297"/>
                  <a:gd name="connsiteY143" fmla="*/ 323584 h 838042"/>
                  <a:gd name="connsiteX144" fmla="*/ 675347 w 1037297"/>
                  <a:gd name="connsiteY144" fmla="*/ 315964 h 838042"/>
                  <a:gd name="connsiteX145" fmla="*/ 677252 w 1037297"/>
                  <a:gd name="connsiteY145" fmla="*/ 310249 h 838042"/>
                  <a:gd name="connsiteX146" fmla="*/ 682967 w 1037297"/>
                  <a:gd name="connsiteY146" fmla="*/ 308344 h 838042"/>
                  <a:gd name="connsiteX147" fmla="*/ 688682 w 1037297"/>
                  <a:gd name="connsiteY147" fmla="*/ 304534 h 838042"/>
                  <a:gd name="connsiteX148" fmla="*/ 698207 w 1037297"/>
                  <a:gd name="connsiteY148" fmla="*/ 295009 h 838042"/>
                  <a:gd name="connsiteX149" fmla="*/ 707732 w 1037297"/>
                  <a:gd name="connsiteY149" fmla="*/ 283579 h 838042"/>
                  <a:gd name="connsiteX150" fmla="*/ 719162 w 1037297"/>
                  <a:gd name="connsiteY150" fmla="*/ 275959 h 838042"/>
                  <a:gd name="connsiteX151" fmla="*/ 734402 w 1037297"/>
                  <a:gd name="connsiteY151" fmla="*/ 262624 h 838042"/>
                  <a:gd name="connsiteX152" fmla="*/ 743927 w 1037297"/>
                  <a:gd name="connsiteY152" fmla="*/ 251194 h 838042"/>
                  <a:gd name="connsiteX153" fmla="*/ 755357 w 1037297"/>
                  <a:gd name="connsiteY153" fmla="*/ 241669 h 838042"/>
                  <a:gd name="connsiteX154" fmla="*/ 761072 w 1037297"/>
                  <a:gd name="connsiteY154" fmla="*/ 230239 h 838042"/>
                  <a:gd name="connsiteX155" fmla="*/ 762977 w 1037297"/>
                  <a:gd name="connsiteY155" fmla="*/ 224524 h 838042"/>
                  <a:gd name="connsiteX156" fmla="*/ 768692 w 1037297"/>
                  <a:gd name="connsiteY156" fmla="*/ 213094 h 838042"/>
                  <a:gd name="connsiteX157" fmla="*/ 766787 w 1037297"/>
                  <a:gd name="connsiteY157" fmla="*/ 197854 h 838042"/>
                  <a:gd name="connsiteX158" fmla="*/ 761072 w 1037297"/>
                  <a:gd name="connsiteY158" fmla="*/ 195949 h 838042"/>
                  <a:gd name="connsiteX159" fmla="*/ 740117 w 1037297"/>
                  <a:gd name="connsiteY159" fmla="*/ 197854 h 838042"/>
                  <a:gd name="connsiteX160" fmla="*/ 734402 w 1037297"/>
                  <a:gd name="connsiteY160" fmla="*/ 201664 h 838042"/>
                  <a:gd name="connsiteX161" fmla="*/ 722972 w 1037297"/>
                  <a:gd name="connsiteY161" fmla="*/ 205474 h 838042"/>
                  <a:gd name="connsiteX162" fmla="*/ 719162 w 1037297"/>
                  <a:gd name="connsiteY162" fmla="*/ 211189 h 838042"/>
                  <a:gd name="connsiteX163" fmla="*/ 713447 w 1037297"/>
                  <a:gd name="connsiteY163" fmla="*/ 213094 h 838042"/>
                  <a:gd name="connsiteX164" fmla="*/ 707732 w 1037297"/>
                  <a:gd name="connsiteY164" fmla="*/ 216904 h 838042"/>
                  <a:gd name="connsiteX165" fmla="*/ 702017 w 1037297"/>
                  <a:gd name="connsiteY165" fmla="*/ 222619 h 838042"/>
                  <a:gd name="connsiteX166" fmla="*/ 694397 w 1037297"/>
                  <a:gd name="connsiteY166" fmla="*/ 226429 h 838042"/>
                  <a:gd name="connsiteX167" fmla="*/ 652487 w 1037297"/>
                  <a:gd name="connsiteY167" fmla="*/ 255004 h 838042"/>
                  <a:gd name="connsiteX168" fmla="*/ 639152 w 1037297"/>
                  <a:gd name="connsiteY168" fmla="*/ 266434 h 838042"/>
                  <a:gd name="connsiteX169" fmla="*/ 629627 w 1037297"/>
                  <a:gd name="connsiteY169" fmla="*/ 283579 h 838042"/>
                  <a:gd name="connsiteX170" fmla="*/ 604862 w 1037297"/>
                  <a:gd name="connsiteY170" fmla="*/ 289294 h 838042"/>
                  <a:gd name="connsiteX171" fmla="*/ 591527 w 1037297"/>
                  <a:gd name="connsiteY171" fmla="*/ 293104 h 838042"/>
                  <a:gd name="connsiteX172" fmla="*/ 576287 w 1037297"/>
                  <a:gd name="connsiteY172" fmla="*/ 291199 h 838042"/>
                  <a:gd name="connsiteX173" fmla="*/ 564857 w 1037297"/>
                  <a:gd name="connsiteY173" fmla="*/ 287389 h 838042"/>
                  <a:gd name="connsiteX174" fmla="*/ 553427 w 1037297"/>
                  <a:gd name="connsiteY174" fmla="*/ 283579 h 838042"/>
                  <a:gd name="connsiteX175" fmla="*/ 541997 w 1037297"/>
                  <a:gd name="connsiteY175" fmla="*/ 279769 h 838042"/>
                  <a:gd name="connsiteX176" fmla="*/ 536282 w 1037297"/>
                  <a:gd name="connsiteY176" fmla="*/ 277864 h 838042"/>
                  <a:gd name="connsiteX177" fmla="*/ 530567 w 1037297"/>
                  <a:gd name="connsiteY177" fmla="*/ 274054 h 838042"/>
                  <a:gd name="connsiteX178" fmla="*/ 519137 w 1037297"/>
                  <a:gd name="connsiteY178" fmla="*/ 268339 h 838042"/>
                  <a:gd name="connsiteX179" fmla="*/ 511517 w 1037297"/>
                  <a:gd name="connsiteY179" fmla="*/ 256909 h 838042"/>
                  <a:gd name="connsiteX180" fmla="*/ 507707 w 1037297"/>
                  <a:gd name="connsiteY180" fmla="*/ 235954 h 838042"/>
                  <a:gd name="connsiteX181" fmla="*/ 509612 w 1037297"/>
                  <a:gd name="connsiteY181" fmla="*/ 171184 h 838042"/>
                  <a:gd name="connsiteX182" fmla="*/ 508314 w 1037297"/>
                  <a:gd name="connsiteY182" fmla="*/ 73485 h 838042"/>
                  <a:gd name="connsiteX183" fmla="*/ 454116 w 1037297"/>
                  <a:gd name="connsiteY183" fmla="*/ 11248 h 838042"/>
                  <a:gd name="connsiteX184" fmla="*/ 435401 w 1037297"/>
                  <a:gd name="connsiteY184" fmla="*/ 68523 h 838042"/>
                  <a:gd name="connsiteX185" fmla="*/ 427697 w 1037297"/>
                  <a:gd name="connsiteY185" fmla="*/ 137103 h 838042"/>
                  <a:gd name="connsiteX186" fmla="*/ 420077 w 1037297"/>
                  <a:gd name="connsiteY186" fmla="*/ 169279 h 838042"/>
                  <a:gd name="connsiteX187" fmla="*/ 416267 w 1037297"/>
                  <a:gd name="connsiteY187" fmla="*/ 186424 h 838042"/>
                  <a:gd name="connsiteX188" fmla="*/ 420077 w 1037297"/>
                  <a:gd name="connsiteY188" fmla="*/ 207379 h 838042"/>
                  <a:gd name="connsiteX189" fmla="*/ 423887 w 1037297"/>
                  <a:gd name="connsiteY189" fmla="*/ 213094 h 838042"/>
                  <a:gd name="connsiteX190" fmla="*/ 427697 w 1037297"/>
                  <a:gd name="connsiteY190" fmla="*/ 224524 h 838042"/>
                  <a:gd name="connsiteX191" fmla="*/ 425792 w 1037297"/>
                  <a:gd name="connsiteY191" fmla="*/ 251194 h 838042"/>
                  <a:gd name="connsiteX192" fmla="*/ 420077 w 1037297"/>
                  <a:gd name="connsiteY192" fmla="*/ 253099 h 838042"/>
                  <a:gd name="connsiteX193" fmla="*/ 414362 w 1037297"/>
                  <a:gd name="connsiteY193" fmla="*/ 256909 h 838042"/>
                  <a:gd name="connsiteX194" fmla="*/ 423887 w 1037297"/>
                  <a:gd name="connsiteY194" fmla="*/ 253099 h 838042"/>
                  <a:gd name="connsiteX0" fmla="*/ 423887 w 1037297"/>
                  <a:gd name="connsiteY0" fmla="*/ 253099 h 838042"/>
                  <a:gd name="connsiteX1" fmla="*/ 423887 w 1037297"/>
                  <a:gd name="connsiteY1" fmla="*/ 253099 h 838042"/>
                  <a:gd name="connsiteX2" fmla="*/ 397217 w 1037297"/>
                  <a:gd name="connsiteY2" fmla="*/ 262624 h 838042"/>
                  <a:gd name="connsiteX3" fmla="*/ 389597 w 1037297"/>
                  <a:gd name="connsiteY3" fmla="*/ 264529 h 838042"/>
                  <a:gd name="connsiteX4" fmla="*/ 359117 w 1037297"/>
                  <a:gd name="connsiteY4" fmla="*/ 266434 h 838042"/>
                  <a:gd name="connsiteX5" fmla="*/ 353402 w 1037297"/>
                  <a:gd name="connsiteY5" fmla="*/ 270244 h 838042"/>
                  <a:gd name="connsiteX6" fmla="*/ 341972 w 1037297"/>
                  <a:gd name="connsiteY6" fmla="*/ 279769 h 838042"/>
                  <a:gd name="connsiteX7" fmla="*/ 330542 w 1037297"/>
                  <a:gd name="connsiteY7" fmla="*/ 283579 h 838042"/>
                  <a:gd name="connsiteX8" fmla="*/ 315302 w 1037297"/>
                  <a:gd name="connsiteY8" fmla="*/ 289294 h 838042"/>
                  <a:gd name="connsiteX9" fmla="*/ 267677 w 1037297"/>
                  <a:gd name="connsiteY9" fmla="*/ 285484 h 838042"/>
                  <a:gd name="connsiteX10" fmla="*/ 256247 w 1037297"/>
                  <a:gd name="connsiteY10" fmla="*/ 281674 h 838042"/>
                  <a:gd name="connsiteX11" fmla="*/ 244817 w 1037297"/>
                  <a:gd name="connsiteY11" fmla="*/ 277864 h 838042"/>
                  <a:gd name="connsiteX12" fmla="*/ 239102 w 1037297"/>
                  <a:gd name="connsiteY12" fmla="*/ 275959 h 838042"/>
                  <a:gd name="connsiteX13" fmla="*/ 233387 w 1037297"/>
                  <a:gd name="connsiteY13" fmla="*/ 274054 h 838042"/>
                  <a:gd name="connsiteX14" fmla="*/ 221957 w 1037297"/>
                  <a:gd name="connsiteY14" fmla="*/ 272149 h 838042"/>
                  <a:gd name="connsiteX15" fmla="*/ 216242 w 1037297"/>
                  <a:gd name="connsiteY15" fmla="*/ 270244 h 838042"/>
                  <a:gd name="connsiteX16" fmla="*/ 208622 w 1037297"/>
                  <a:gd name="connsiteY16" fmla="*/ 268339 h 838042"/>
                  <a:gd name="connsiteX17" fmla="*/ 197192 w 1037297"/>
                  <a:gd name="connsiteY17" fmla="*/ 264529 h 838042"/>
                  <a:gd name="connsiteX18" fmla="*/ 191477 w 1037297"/>
                  <a:gd name="connsiteY18" fmla="*/ 262624 h 838042"/>
                  <a:gd name="connsiteX19" fmla="*/ 183857 w 1037297"/>
                  <a:gd name="connsiteY19" fmla="*/ 260719 h 838042"/>
                  <a:gd name="connsiteX20" fmla="*/ 172427 w 1037297"/>
                  <a:gd name="connsiteY20" fmla="*/ 255004 h 838042"/>
                  <a:gd name="connsiteX21" fmla="*/ 166712 w 1037297"/>
                  <a:gd name="connsiteY21" fmla="*/ 251194 h 838042"/>
                  <a:gd name="connsiteX22" fmla="*/ 159092 w 1037297"/>
                  <a:gd name="connsiteY22" fmla="*/ 239764 h 838042"/>
                  <a:gd name="connsiteX23" fmla="*/ 147662 w 1037297"/>
                  <a:gd name="connsiteY23" fmla="*/ 235954 h 838042"/>
                  <a:gd name="connsiteX24" fmla="*/ 141947 w 1037297"/>
                  <a:gd name="connsiteY24" fmla="*/ 232144 h 838042"/>
                  <a:gd name="connsiteX25" fmla="*/ 136232 w 1037297"/>
                  <a:gd name="connsiteY25" fmla="*/ 230239 h 838042"/>
                  <a:gd name="connsiteX26" fmla="*/ 119087 w 1037297"/>
                  <a:gd name="connsiteY26" fmla="*/ 226429 h 838042"/>
                  <a:gd name="connsiteX27" fmla="*/ 113372 w 1037297"/>
                  <a:gd name="connsiteY27" fmla="*/ 220714 h 838042"/>
                  <a:gd name="connsiteX28" fmla="*/ 103847 w 1037297"/>
                  <a:gd name="connsiteY28" fmla="*/ 203569 h 838042"/>
                  <a:gd name="connsiteX29" fmla="*/ 86702 w 1037297"/>
                  <a:gd name="connsiteY29" fmla="*/ 195949 h 838042"/>
                  <a:gd name="connsiteX30" fmla="*/ 80987 w 1037297"/>
                  <a:gd name="connsiteY30" fmla="*/ 194044 h 838042"/>
                  <a:gd name="connsiteX31" fmla="*/ 61937 w 1037297"/>
                  <a:gd name="connsiteY31" fmla="*/ 197854 h 838042"/>
                  <a:gd name="connsiteX32" fmla="*/ 56222 w 1037297"/>
                  <a:gd name="connsiteY32" fmla="*/ 201664 h 838042"/>
                  <a:gd name="connsiteX33" fmla="*/ 52412 w 1037297"/>
                  <a:gd name="connsiteY33" fmla="*/ 207379 h 838042"/>
                  <a:gd name="connsiteX34" fmla="*/ 48602 w 1037297"/>
                  <a:gd name="connsiteY34" fmla="*/ 218809 h 838042"/>
                  <a:gd name="connsiteX35" fmla="*/ 52412 w 1037297"/>
                  <a:gd name="connsiteY35" fmla="*/ 256909 h 838042"/>
                  <a:gd name="connsiteX36" fmla="*/ 56222 w 1037297"/>
                  <a:gd name="connsiteY36" fmla="*/ 262624 h 838042"/>
                  <a:gd name="connsiteX37" fmla="*/ 61937 w 1037297"/>
                  <a:gd name="connsiteY37" fmla="*/ 266434 h 838042"/>
                  <a:gd name="connsiteX38" fmla="*/ 65747 w 1037297"/>
                  <a:gd name="connsiteY38" fmla="*/ 272149 h 838042"/>
                  <a:gd name="connsiteX39" fmla="*/ 82892 w 1037297"/>
                  <a:gd name="connsiteY39" fmla="*/ 281674 h 838042"/>
                  <a:gd name="connsiteX40" fmla="*/ 105752 w 1037297"/>
                  <a:gd name="connsiteY40" fmla="*/ 283579 h 838042"/>
                  <a:gd name="connsiteX41" fmla="*/ 126707 w 1037297"/>
                  <a:gd name="connsiteY41" fmla="*/ 289294 h 838042"/>
                  <a:gd name="connsiteX42" fmla="*/ 132422 w 1037297"/>
                  <a:gd name="connsiteY42" fmla="*/ 291199 h 838042"/>
                  <a:gd name="connsiteX43" fmla="*/ 138137 w 1037297"/>
                  <a:gd name="connsiteY43" fmla="*/ 296914 h 838042"/>
                  <a:gd name="connsiteX44" fmla="*/ 145757 w 1037297"/>
                  <a:gd name="connsiteY44" fmla="*/ 298819 h 838042"/>
                  <a:gd name="connsiteX45" fmla="*/ 168617 w 1037297"/>
                  <a:gd name="connsiteY45" fmla="*/ 302629 h 838042"/>
                  <a:gd name="connsiteX46" fmla="*/ 193382 w 1037297"/>
                  <a:gd name="connsiteY46" fmla="*/ 308344 h 838042"/>
                  <a:gd name="connsiteX47" fmla="*/ 210527 w 1037297"/>
                  <a:gd name="connsiteY47" fmla="*/ 314059 h 838042"/>
                  <a:gd name="connsiteX48" fmla="*/ 216242 w 1037297"/>
                  <a:gd name="connsiteY48" fmla="*/ 315964 h 838042"/>
                  <a:gd name="connsiteX49" fmla="*/ 231482 w 1037297"/>
                  <a:gd name="connsiteY49" fmla="*/ 319774 h 838042"/>
                  <a:gd name="connsiteX50" fmla="*/ 250532 w 1037297"/>
                  <a:gd name="connsiteY50" fmla="*/ 325489 h 838042"/>
                  <a:gd name="connsiteX51" fmla="*/ 256247 w 1037297"/>
                  <a:gd name="connsiteY51" fmla="*/ 329299 h 838042"/>
                  <a:gd name="connsiteX52" fmla="*/ 269582 w 1037297"/>
                  <a:gd name="connsiteY52" fmla="*/ 344539 h 838042"/>
                  <a:gd name="connsiteX53" fmla="*/ 275297 w 1037297"/>
                  <a:gd name="connsiteY53" fmla="*/ 363589 h 838042"/>
                  <a:gd name="connsiteX54" fmla="*/ 277202 w 1037297"/>
                  <a:gd name="connsiteY54" fmla="*/ 369304 h 838042"/>
                  <a:gd name="connsiteX55" fmla="*/ 279107 w 1037297"/>
                  <a:gd name="connsiteY55" fmla="*/ 375019 h 838042"/>
                  <a:gd name="connsiteX56" fmla="*/ 281012 w 1037297"/>
                  <a:gd name="connsiteY56" fmla="*/ 399784 h 838042"/>
                  <a:gd name="connsiteX57" fmla="*/ 282917 w 1037297"/>
                  <a:gd name="connsiteY57" fmla="*/ 405499 h 838042"/>
                  <a:gd name="connsiteX58" fmla="*/ 281012 w 1037297"/>
                  <a:gd name="connsiteY58" fmla="*/ 424549 h 838042"/>
                  <a:gd name="connsiteX59" fmla="*/ 279107 w 1037297"/>
                  <a:gd name="connsiteY59" fmla="*/ 434074 h 838042"/>
                  <a:gd name="connsiteX60" fmla="*/ 265772 w 1037297"/>
                  <a:gd name="connsiteY60" fmla="*/ 447409 h 838042"/>
                  <a:gd name="connsiteX61" fmla="*/ 254342 w 1037297"/>
                  <a:gd name="connsiteY61" fmla="*/ 455029 h 838042"/>
                  <a:gd name="connsiteX62" fmla="*/ 242912 w 1037297"/>
                  <a:gd name="connsiteY62" fmla="*/ 458839 h 838042"/>
                  <a:gd name="connsiteX63" fmla="*/ 128612 w 1037297"/>
                  <a:gd name="connsiteY63" fmla="*/ 458839 h 838042"/>
                  <a:gd name="connsiteX64" fmla="*/ 122897 w 1037297"/>
                  <a:gd name="connsiteY64" fmla="*/ 460744 h 838042"/>
                  <a:gd name="connsiteX65" fmla="*/ 107657 w 1037297"/>
                  <a:gd name="connsiteY65" fmla="*/ 462649 h 838042"/>
                  <a:gd name="connsiteX66" fmla="*/ 90512 w 1037297"/>
                  <a:gd name="connsiteY66" fmla="*/ 468364 h 838042"/>
                  <a:gd name="connsiteX67" fmla="*/ 84797 w 1037297"/>
                  <a:gd name="connsiteY67" fmla="*/ 470269 h 838042"/>
                  <a:gd name="connsiteX68" fmla="*/ 79082 w 1037297"/>
                  <a:gd name="connsiteY68" fmla="*/ 474079 h 838042"/>
                  <a:gd name="connsiteX69" fmla="*/ 67652 w 1037297"/>
                  <a:gd name="connsiteY69" fmla="*/ 475984 h 838042"/>
                  <a:gd name="connsiteX70" fmla="*/ 29552 w 1037297"/>
                  <a:gd name="connsiteY70" fmla="*/ 477889 h 838042"/>
                  <a:gd name="connsiteX71" fmla="*/ 18122 w 1037297"/>
                  <a:gd name="connsiteY71" fmla="*/ 483604 h 838042"/>
                  <a:gd name="connsiteX72" fmla="*/ 8597 w 1037297"/>
                  <a:gd name="connsiteY72" fmla="*/ 493129 h 838042"/>
                  <a:gd name="connsiteX73" fmla="*/ 6692 w 1037297"/>
                  <a:gd name="connsiteY73" fmla="*/ 498844 h 838042"/>
                  <a:gd name="connsiteX74" fmla="*/ 2882 w 1037297"/>
                  <a:gd name="connsiteY74" fmla="*/ 504559 h 838042"/>
                  <a:gd name="connsiteX75" fmla="*/ 14312 w 1037297"/>
                  <a:gd name="connsiteY75" fmla="*/ 540754 h 838042"/>
                  <a:gd name="connsiteX76" fmla="*/ 147662 w 1037297"/>
                  <a:gd name="connsiteY76" fmla="*/ 540754 h 838042"/>
                  <a:gd name="connsiteX77" fmla="*/ 155282 w 1037297"/>
                  <a:gd name="connsiteY77" fmla="*/ 538849 h 838042"/>
                  <a:gd name="connsiteX78" fmla="*/ 305777 w 1037297"/>
                  <a:gd name="connsiteY78" fmla="*/ 533134 h 838042"/>
                  <a:gd name="connsiteX79" fmla="*/ 321017 w 1037297"/>
                  <a:gd name="connsiteY79" fmla="*/ 540754 h 838042"/>
                  <a:gd name="connsiteX80" fmla="*/ 332447 w 1037297"/>
                  <a:gd name="connsiteY80" fmla="*/ 546469 h 838042"/>
                  <a:gd name="connsiteX81" fmla="*/ 336257 w 1037297"/>
                  <a:gd name="connsiteY81" fmla="*/ 552184 h 838042"/>
                  <a:gd name="connsiteX82" fmla="*/ 341972 w 1037297"/>
                  <a:gd name="connsiteY82" fmla="*/ 554089 h 838042"/>
                  <a:gd name="connsiteX83" fmla="*/ 353402 w 1037297"/>
                  <a:gd name="connsiteY83" fmla="*/ 561709 h 838042"/>
                  <a:gd name="connsiteX84" fmla="*/ 359117 w 1037297"/>
                  <a:gd name="connsiteY84" fmla="*/ 565519 h 838042"/>
                  <a:gd name="connsiteX85" fmla="*/ 362927 w 1037297"/>
                  <a:gd name="connsiteY85" fmla="*/ 571234 h 838042"/>
                  <a:gd name="connsiteX86" fmla="*/ 368642 w 1037297"/>
                  <a:gd name="connsiteY86" fmla="*/ 582664 h 838042"/>
                  <a:gd name="connsiteX87" fmla="*/ 364832 w 1037297"/>
                  <a:gd name="connsiteY87" fmla="*/ 609334 h 838042"/>
                  <a:gd name="connsiteX88" fmla="*/ 361022 w 1037297"/>
                  <a:gd name="connsiteY88" fmla="*/ 615049 h 838042"/>
                  <a:gd name="connsiteX89" fmla="*/ 359117 w 1037297"/>
                  <a:gd name="connsiteY89" fmla="*/ 620764 h 838042"/>
                  <a:gd name="connsiteX90" fmla="*/ 355307 w 1037297"/>
                  <a:gd name="connsiteY90" fmla="*/ 626479 h 838042"/>
                  <a:gd name="connsiteX91" fmla="*/ 353402 w 1037297"/>
                  <a:gd name="connsiteY91" fmla="*/ 632194 h 838042"/>
                  <a:gd name="connsiteX92" fmla="*/ 349592 w 1037297"/>
                  <a:gd name="connsiteY92" fmla="*/ 637909 h 838042"/>
                  <a:gd name="connsiteX93" fmla="*/ 332447 w 1037297"/>
                  <a:gd name="connsiteY93" fmla="*/ 704584 h 838042"/>
                  <a:gd name="connsiteX94" fmla="*/ 330542 w 1037297"/>
                  <a:gd name="connsiteY94" fmla="*/ 756019 h 838042"/>
                  <a:gd name="connsiteX95" fmla="*/ 332447 w 1037297"/>
                  <a:gd name="connsiteY95" fmla="*/ 780784 h 838042"/>
                  <a:gd name="connsiteX96" fmla="*/ 334352 w 1037297"/>
                  <a:gd name="connsiteY96" fmla="*/ 786499 h 838042"/>
                  <a:gd name="connsiteX97" fmla="*/ 338162 w 1037297"/>
                  <a:gd name="connsiteY97" fmla="*/ 790309 h 838042"/>
                  <a:gd name="connsiteX98" fmla="*/ 366737 w 1037297"/>
                  <a:gd name="connsiteY98" fmla="*/ 836029 h 838042"/>
                  <a:gd name="connsiteX99" fmla="*/ 389597 w 1037297"/>
                  <a:gd name="connsiteY99" fmla="*/ 837934 h 838042"/>
                  <a:gd name="connsiteX100" fmla="*/ 397407 w 1037297"/>
                  <a:gd name="connsiteY100" fmla="*/ 833530 h 838042"/>
                  <a:gd name="connsiteX101" fmla="*/ 402932 w 1037297"/>
                  <a:gd name="connsiteY101" fmla="*/ 784594 h 838042"/>
                  <a:gd name="connsiteX102" fmla="*/ 406742 w 1037297"/>
                  <a:gd name="connsiteY102" fmla="*/ 727444 h 838042"/>
                  <a:gd name="connsiteX103" fmla="*/ 423887 w 1037297"/>
                  <a:gd name="connsiteY103" fmla="*/ 672199 h 838042"/>
                  <a:gd name="connsiteX104" fmla="*/ 429602 w 1037297"/>
                  <a:gd name="connsiteY104" fmla="*/ 658864 h 838042"/>
                  <a:gd name="connsiteX105" fmla="*/ 444084 w 1037297"/>
                  <a:gd name="connsiteY105" fmla="*/ 626947 h 838042"/>
                  <a:gd name="connsiteX106" fmla="*/ 464289 w 1037297"/>
                  <a:gd name="connsiteY106" fmla="*/ 600072 h 838042"/>
                  <a:gd name="connsiteX107" fmla="*/ 523510 w 1037297"/>
                  <a:gd name="connsiteY107" fmla="*/ 565123 h 838042"/>
                  <a:gd name="connsiteX108" fmla="*/ 599348 w 1037297"/>
                  <a:gd name="connsiteY108" fmla="*/ 550915 h 838042"/>
                  <a:gd name="connsiteX109" fmla="*/ 707801 w 1037297"/>
                  <a:gd name="connsiteY109" fmla="*/ 612819 h 838042"/>
                  <a:gd name="connsiteX110" fmla="*/ 780122 w 1037297"/>
                  <a:gd name="connsiteY110" fmla="*/ 656959 h 838042"/>
                  <a:gd name="connsiteX111" fmla="*/ 804887 w 1037297"/>
                  <a:gd name="connsiteY111" fmla="*/ 632194 h 838042"/>
                  <a:gd name="connsiteX112" fmla="*/ 801077 w 1037297"/>
                  <a:gd name="connsiteY112" fmla="*/ 601714 h 838042"/>
                  <a:gd name="connsiteX113" fmla="*/ 762796 w 1037297"/>
                  <a:gd name="connsiteY113" fmla="*/ 562523 h 838042"/>
                  <a:gd name="connsiteX114" fmla="*/ 650582 w 1037297"/>
                  <a:gd name="connsiteY114" fmla="*/ 479794 h 838042"/>
                  <a:gd name="connsiteX115" fmla="*/ 646772 w 1037297"/>
                  <a:gd name="connsiteY115" fmla="*/ 462649 h 838042"/>
                  <a:gd name="connsiteX116" fmla="*/ 658202 w 1037297"/>
                  <a:gd name="connsiteY116" fmla="*/ 426454 h 838042"/>
                  <a:gd name="connsiteX117" fmla="*/ 726782 w 1037297"/>
                  <a:gd name="connsiteY117" fmla="*/ 405499 h 838042"/>
                  <a:gd name="connsiteX118" fmla="*/ 844892 w 1037297"/>
                  <a:gd name="connsiteY118" fmla="*/ 407404 h 838042"/>
                  <a:gd name="connsiteX119" fmla="*/ 873467 w 1037297"/>
                  <a:gd name="connsiteY119" fmla="*/ 409309 h 838042"/>
                  <a:gd name="connsiteX120" fmla="*/ 902042 w 1037297"/>
                  <a:gd name="connsiteY120" fmla="*/ 415024 h 838042"/>
                  <a:gd name="connsiteX121" fmla="*/ 924902 w 1037297"/>
                  <a:gd name="connsiteY121" fmla="*/ 418834 h 838042"/>
                  <a:gd name="connsiteX122" fmla="*/ 953477 w 1037297"/>
                  <a:gd name="connsiteY122" fmla="*/ 424549 h 838042"/>
                  <a:gd name="connsiteX123" fmla="*/ 959192 w 1037297"/>
                  <a:gd name="connsiteY123" fmla="*/ 424549 h 838042"/>
                  <a:gd name="connsiteX124" fmla="*/ 1004912 w 1037297"/>
                  <a:gd name="connsiteY124" fmla="*/ 422644 h 838042"/>
                  <a:gd name="connsiteX125" fmla="*/ 1033487 w 1037297"/>
                  <a:gd name="connsiteY125" fmla="*/ 415024 h 838042"/>
                  <a:gd name="connsiteX126" fmla="*/ 1037297 w 1037297"/>
                  <a:gd name="connsiteY126" fmla="*/ 409309 h 838042"/>
                  <a:gd name="connsiteX127" fmla="*/ 1035392 w 1037297"/>
                  <a:gd name="connsiteY127" fmla="*/ 390259 h 838042"/>
                  <a:gd name="connsiteX128" fmla="*/ 1029677 w 1037297"/>
                  <a:gd name="connsiteY128" fmla="*/ 386449 h 838042"/>
                  <a:gd name="connsiteX129" fmla="*/ 1014437 w 1037297"/>
                  <a:gd name="connsiteY129" fmla="*/ 384544 h 838042"/>
                  <a:gd name="connsiteX130" fmla="*/ 978242 w 1037297"/>
                  <a:gd name="connsiteY130" fmla="*/ 369304 h 838042"/>
                  <a:gd name="connsiteX131" fmla="*/ 938237 w 1037297"/>
                  <a:gd name="connsiteY131" fmla="*/ 357874 h 838042"/>
                  <a:gd name="connsiteX132" fmla="*/ 932522 w 1037297"/>
                  <a:gd name="connsiteY132" fmla="*/ 355969 h 838042"/>
                  <a:gd name="connsiteX133" fmla="*/ 827747 w 1037297"/>
                  <a:gd name="connsiteY133" fmla="*/ 357874 h 838042"/>
                  <a:gd name="connsiteX134" fmla="*/ 822032 w 1037297"/>
                  <a:gd name="connsiteY134" fmla="*/ 359779 h 838042"/>
                  <a:gd name="connsiteX135" fmla="*/ 732497 w 1037297"/>
                  <a:gd name="connsiteY135" fmla="*/ 361684 h 838042"/>
                  <a:gd name="connsiteX136" fmla="*/ 671537 w 1037297"/>
                  <a:gd name="connsiteY136" fmla="*/ 369304 h 838042"/>
                  <a:gd name="connsiteX137" fmla="*/ 648677 w 1037297"/>
                  <a:gd name="connsiteY137" fmla="*/ 373114 h 838042"/>
                  <a:gd name="connsiteX138" fmla="*/ 644867 w 1037297"/>
                  <a:gd name="connsiteY138" fmla="*/ 361684 h 838042"/>
                  <a:gd name="connsiteX139" fmla="*/ 642962 w 1037297"/>
                  <a:gd name="connsiteY139" fmla="*/ 355969 h 838042"/>
                  <a:gd name="connsiteX140" fmla="*/ 644867 w 1037297"/>
                  <a:gd name="connsiteY140" fmla="*/ 338824 h 838042"/>
                  <a:gd name="connsiteX141" fmla="*/ 646772 w 1037297"/>
                  <a:gd name="connsiteY141" fmla="*/ 333109 h 838042"/>
                  <a:gd name="connsiteX142" fmla="*/ 663917 w 1037297"/>
                  <a:gd name="connsiteY142" fmla="*/ 323584 h 838042"/>
                  <a:gd name="connsiteX143" fmla="*/ 675347 w 1037297"/>
                  <a:gd name="connsiteY143" fmla="*/ 315964 h 838042"/>
                  <a:gd name="connsiteX144" fmla="*/ 677252 w 1037297"/>
                  <a:gd name="connsiteY144" fmla="*/ 310249 h 838042"/>
                  <a:gd name="connsiteX145" fmla="*/ 682967 w 1037297"/>
                  <a:gd name="connsiteY145" fmla="*/ 308344 h 838042"/>
                  <a:gd name="connsiteX146" fmla="*/ 688682 w 1037297"/>
                  <a:gd name="connsiteY146" fmla="*/ 304534 h 838042"/>
                  <a:gd name="connsiteX147" fmla="*/ 698207 w 1037297"/>
                  <a:gd name="connsiteY147" fmla="*/ 295009 h 838042"/>
                  <a:gd name="connsiteX148" fmla="*/ 707732 w 1037297"/>
                  <a:gd name="connsiteY148" fmla="*/ 283579 h 838042"/>
                  <a:gd name="connsiteX149" fmla="*/ 719162 w 1037297"/>
                  <a:gd name="connsiteY149" fmla="*/ 275959 h 838042"/>
                  <a:gd name="connsiteX150" fmla="*/ 734402 w 1037297"/>
                  <a:gd name="connsiteY150" fmla="*/ 262624 h 838042"/>
                  <a:gd name="connsiteX151" fmla="*/ 743927 w 1037297"/>
                  <a:gd name="connsiteY151" fmla="*/ 251194 h 838042"/>
                  <a:gd name="connsiteX152" fmla="*/ 755357 w 1037297"/>
                  <a:gd name="connsiteY152" fmla="*/ 241669 h 838042"/>
                  <a:gd name="connsiteX153" fmla="*/ 761072 w 1037297"/>
                  <a:gd name="connsiteY153" fmla="*/ 230239 h 838042"/>
                  <a:gd name="connsiteX154" fmla="*/ 762977 w 1037297"/>
                  <a:gd name="connsiteY154" fmla="*/ 224524 h 838042"/>
                  <a:gd name="connsiteX155" fmla="*/ 768692 w 1037297"/>
                  <a:gd name="connsiteY155" fmla="*/ 213094 h 838042"/>
                  <a:gd name="connsiteX156" fmla="*/ 766787 w 1037297"/>
                  <a:gd name="connsiteY156" fmla="*/ 197854 h 838042"/>
                  <a:gd name="connsiteX157" fmla="*/ 761072 w 1037297"/>
                  <a:gd name="connsiteY157" fmla="*/ 195949 h 838042"/>
                  <a:gd name="connsiteX158" fmla="*/ 740117 w 1037297"/>
                  <a:gd name="connsiteY158" fmla="*/ 197854 h 838042"/>
                  <a:gd name="connsiteX159" fmla="*/ 734402 w 1037297"/>
                  <a:gd name="connsiteY159" fmla="*/ 201664 h 838042"/>
                  <a:gd name="connsiteX160" fmla="*/ 722972 w 1037297"/>
                  <a:gd name="connsiteY160" fmla="*/ 205474 h 838042"/>
                  <a:gd name="connsiteX161" fmla="*/ 719162 w 1037297"/>
                  <a:gd name="connsiteY161" fmla="*/ 211189 h 838042"/>
                  <a:gd name="connsiteX162" fmla="*/ 713447 w 1037297"/>
                  <a:gd name="connsiteY162" fmla="*/ 213094 h 838042"/>
                  <a:gd name="connsiteX163" fmla="*/ 707732 w 1037297"/>
                  <a:gd name="connsiteY163" fmla="*/ 216904 h 838042"/>
                  <a:gd name="connsiteX164" fmla="*/ 702017 w 1037297"/>
                  <a:gd name="connsiteY164" fmla="*/ 222619 h 838042"/>
                  <a:gd name="connsiteX165" fmla="*/ 694397 w 1037297"/>
                  <a:gd name="connsiteY165" fmla="*/ 226429 h 838042"/>
                  <a:gd name="connsiteX166" fmla="*/ 652487 w 1037297"/>
                  <a:gd name="connsiteY166" fmla="*/ 255004 h 838042"/>
                  <a:gd name="connsiteX167" fmla="*/ 639152 w 1037297"/>
                  <a:gd name="connsiteY167" fmla="*/ 266434 h 838042"/>
                  <a:gd name="connsiteX168" fmla="*/ 629627 w 1037297"/>
                  <a:gd name="connsiteY168" fmla="*/ 283579 h 838042"/>
                  <a:gd name="connsiteX169" fmla="*/ 604862 w 1037297"/>
                  <a:gd name="connsiteY169" fmla="*/ 289294 h 838042"/>
                  <a:gd name="connsiteX170" fmla="*/ 591527 w 1037297"/>
                  <a:gd name="connsiteY170" fmla="*/ 293104 h 838042"/>
                  <a:gd name="connsiteX171" fmla="*/ 576287 w 1037297"/>
                  <a:gd name="connsiteY171" fmla="*/ 291199 h 838042"/>
                  <a:gd name="connsiteX172" fmla="*/ 564857 w 1037297"/>
                  <a:gd name="connsiteY172" fmla="*/ 287389 h 838042"/>
                  <a:gd name="connsiteX173" fmla="*/ 553427 w 1037297"/>
                  <a:gd name="connsiteY173" fmla="*/ 283579 h 838042"/>
                  <a:gd name="connsiteX174" fmla="*/ 541997 w 1037297"/>
                  <a:gd name="connsiteY174" fmla="*/ 279769 h 838042"/>
                  <a:gd name="connsiteX175" fmla="*/ 536282 w 1037297"/>
                  <a:gd name="connsiteY175" fmla="*/ 277864 h 838042"/>
                  <a:gd name="connsiteX176" fmla="*/ 530567 w 1037297"/>
                  <a:gd name="connsiteY176" fmla="*/ 274054 h 838042"/>
                  <a:gd name="connsiteX177" fmla="*/ 519137 w 1037297"/>
                  <a:gd name="connsiteY177" fmla="*/ 268339 h 838042"/>
                  <a:gd name="connsiteX178" fmla="*/ 511517 w 1037297"/>
                  <a:gd name="connsiteY178" fmla="*/ 256909 h 838042"/>
                  <a:gd name="connsiteX179" fmla="*/ 507707 w 1037297"/>
                  <a:gd name="connsiteY179" fmla="*/ 235954 h 838042"/>
                  <a:gd name="connsiteX180" fmla="*/ 509612 w 1037297"/>
                  <a:gd name="connsiteY180" fmla="*/ 171184 h 838042"/>
                  <a:gd name="connsiteX181" fmla="*/ 508314 w 1037297"/>
                  <a:gd name="connsiteY181" fmla="*/ 73485 h 838042"/>
                  <a:gd name="connsiteX182" fmla="*/ 454116 w 1037297"/>
                  <a:gd name="connsiteY182" fmla="*/ 11248 h 838042"/>
                  <a:gd name="connsiteX183" fmla="*/ 435401 w 1037297"/>
                  <a:gd name="connsiteY183" fmla="*/ 68523 h 838042"/>
                  <a:gd name="connsiteX184" fmla="*/ 427697 w 1037297"/>
                  <a:gd name="connsiteY184" fmla="*/ 137103 h 838042"/>
                  <a:gd name="connsiteX185" fmla="*/ 420077 w 1037297"/>
                  <a:gd name="connsiteY185" fmla="*/ 169279 h 838042"/>
                  <a:gd name="connsiteX186" fmla="*/ 416267 w 1037297"/>
                  <a:gd name="connsiteY186" fmla="*/ 186424 h 838042"/>
                  <a:gd name="connsiteX187" fmla="*/ 420077 w 1037297"/>
                  <a:gd name="connsiteY187" fmla="*/ 207379 h 838042"/>
                  <a:gd name="connsiteX188" fmla="*/ 423887 w 1037297"/>
                  <a:gd name="connsiteY188" fmla="*/ 213094 h 838042"/>
                  <a:gd name="connsiteX189" fmla="*/ 427697 w 1037297"/>
                  <a:gd name="connsiteY189" fmla="*/ 224524 h 838042"/>
                  <a:gd name="connsiteX190" fmla="*/ 425792 w 1037297"/>
                  <a:gd name="connsiteY190" fmla="*/ 251194 h 838042"/>
                  <a:gd name="connsiteX191" fmla="*/ 420077 w 1037297"/>
                  <a:gd name="connsiteY191" fmla="*/ 253099 h 838042"/>
                  <a:gd name="connsiteX192" fmla="*/ 414362 w 1037297"/>
                  <a:gd name="connsiteY192" fmla="*/ 256909 h 838042"/>
                  <a:gd name="connsiteX193" fmla="*/ 423887 w 1037297"/>
                  <a:gd name="connsiteY193" fmla="*/ 253099 h 838042"/>
                  <a:gd name="connsiteX0" fmla="*/ 423887 w 1037297"/>
                  <a:gd name="connsiteY0" fmla="*/ 253099 h 838042"/>
                  <a:gd name="connsiteX1" fmla="*/ 423887 w 1037297"/>
                  <a:gd name="connsiteY1" fmla="*/ 253099 h 838042"/>
                  <a:gd name="connsiteX2" fmla="*/ 397217 w 1037297"/>
                  <a:gd name="connsiteY2" fmla="*/ 262624 h 838042"/>
                  <a:gd name="connsiteX3" fmla="*/ 389597 w 1037297"/>
                  <a:gd name="connsiteY3" fmla="*/ 264529 h 838042"/>
                  <a:gd name="connsiteX4" fmla="*/ 359117 w 1037297"/>
                  <a:gd name="connsiteY4" fmla="*/ 266434 h 838042"/>
                  <a:gd name="connsiteX5" fmla="*/ 353402 w 1037297"/>
                  <a:gd name="connsiteY5" fmla="*/ 270244 h 838042"/>
                  <a:gd name="connsiteX6" fmla="*/ 341972 w 1037297"/>
                  <a:gd name="connsiteY6" fmla="*/ 279769 h 838042"/>
                  <a:gd name="connsiteX7" fmla="*/ 330542 w 1037297"/>
                  <a:gd name="connsiteY7" fmla="*/ 283579 h 838042"/>
                  <a:gd name="connsiteX8" fmla="*/ 315302 w 1037297"/>
                  <a:gd name="connsiteY8" fmla="*/ 289294 h 838042"/>
                  <a:gd name="connsiteX9" fmla="*/ 267677 w 1037297"/>
                  <a:gd name="connsiteY9" fmla="*/ 285484 h 838042"/>
                  <a:gd name="connsiteX10" fmla="*/ 256247 w 1037297"/>
                  <a:gd name="connsiteY10" fmla="*/ 281674 h 838042"/>
                  <a:gd name="connsiteX11" fmla="*/ 244817 w 1037297"/>
                  <a:gd name="connsiteY11" fmla="*/ 277864 h 838042"/>
                  <a:gd name="connsiteX12" fmla="*/ 239102 w 1037297"/>
                  <a:gd name="connsiteY12" fmla="*/ 275959 h 838042"/>
                  <a:gd name="connsiteX13" fmla="*/ 233387 w 1037297"/>
                  <a:gd name="connsiteY13" fmla="*/ 274054 h 838042"/>
                  <a:gd name="connsiteX14" fmla="*/ 221957 w 1037297"/>
                  <a:gd name="connsiteY14" fmla="*/ 272149 h 838042"/>
                  <a:gd name="connsiteX15" fmla="*/ 216242 w 1037297"/>
                  <a:gd name="connsiteY15" fmla="*/ 270244 h 838042"/>
                  <a:gd name="connsiteX16" fmla="*/ 208622 w 1037297"/>
                  <a:gd name="connsiteY16" fmla="*/ 268339 h 838042"/>
                  <a:gd name="connsiteX17" fmla="*/ 197192 w 1037297"/>
                  <a:gd name="connsiteY17" fmla="*/ 264529 h 838042"/>
                  <a:gd name="connsiteX18" fmla="*/ 191477 w 1037297"/>
                  <a:gd name="connsiteY18" fmla="*/ 262624 h 838042"/>
                  <a:gd name="connsiteX19" fmla="*/ 183857 w 1037297"/>
                  <a:gd name="connsiteY19" fmla="*/ 260719 h 838042"/>
                  <a:gd name="connsiteX20" fmla="*/ 172427 w 1037297"/>
                  <a:gd name="connsiteY20" fmla="*/ 255004 h 838042"/>
                  <a:gd name="connsiteX21" fmla="*/ 166712 w 1037297"/>
                  <a:gd name="connsiteY21" fmla="*/ 251194 h 838042"/>
                  <a:gd name="connsiteX22" fmla="*/ 159092 w 1037297"/>
                  <a:gd name="connsiteY22" fmla="*/ 239764 h 838042"/>
                  <a:gd name="connsiteX23" fmla="*/ 147662 w 1037297"/>
                  <a:gd name="connsiteY23" fmla="*/ 235954 h 838042"/>
                  <a:gd name="connsiteX24" fmla="*/ 141947 w 1037297"/>
                  <a:gd name="connsiteY24" fmla="*/ 232144 h 838042"/>
                  <a:gd name="connsiteX25" fmla="*/ 136232 w 1037297"/>
                  <a:gd name="connsiteY25" fmla="*/ 230239 h 838042"/>
                  <a:gd name="connsiteX26" fmla="*/ 119087 w 1037297"/>
                  <a:gd name="connsiteY26" fmla="*/ 226429 h 838042"/>
                  <a:gd name="connsiteX27" fmla="*/ 113372 w 1037297"/>
                  <a:gd name="connsiteY27" fmla="*/ 220714 h 838042"/>
                  <a:gd name="connsiteX28" fmla="*/ 103847 w 1037297"/>
                  <a:gd name="connsiteY28" fmla="*/ 203569 h 838042"/>
                  <a:gd name="connsiteX29" fmla="*/ 86702 w 1037297"/>
                  <a:gd name="connsiteY29" fmla="*/ 195949 h 838042"/>
                  <a:gd name="connsiteX30" fmla="*/ 80987 w 1037297"/>
                  <a:gd name="connsiteY30" fmla="*/ 194044 h 838042"/>
                  <a:gd name="connsiteX31" fmla="*/ 61937 w 1037297"/>
                  <a:gd name="connsiteY31" fmla="*/ 197854 h 838042"/>
                  <a:gd name="connsiteX32" fmla="*/ 56222 w 1037297"/>
                  <a:gd name="connsiteY32" fmla="*/ 201664 h 838042"/>
                  <a:gd name="connsiteX33" fmla="*/ 52412 w 1037297"/>
                  <a:gd name="connsiteY33" fmla="*/ 207379 h 838042"/>
                  <a:gd name="connsiteX34" fmla="*/ 48602 w 1037297"/>
                  <a:gd name="connsiteY34" fmla="*/ 218809 h 838042"/>
                  <a:gd name="connsiteX35" fmla="*/ 52412 w 1037297"/>
                  <a:gd name="connsiteY35" fmla="*/ 256909 h 838042"/>
                  <a:gd name="connsiteX36" fmla="*/ 56222 w 1037297"/>
                  <a:gd name="connsiteY36" fmla="*/ 262624 h 838042"/>
                  <a:gd name="connsiteX37" fmla="*/ 61937 w 1037297"/>
                  <a:gd name="connsiteY37" fmla="*/ 266434 h 838042"/>
                  <a:gd name="connsiteX38" fmla="*/ 65747 w 1037297"/>
                  <a:gd name="connsiteY38" fmla="*/ 272149 h 838042"/>
                  <a:gd name="connsiteX39" fmla="*/ 82892 w 1037297"/>
                  <a:gd name="connsiteY39" fmla="*/ 281674 h 838042"/>
                  <a:gd name="connsiteX40" fmla="*/ 105752 w 1037297"/>
                  <a:gd name="connsiteY40" fmla="*/ 283579 h 838042"/>
                  <a:gd name="connsiteX41" fmla="*/ 126707 w 1037297"/>
                  <a:gd name="connsiteY41" fmla="*/ 289294 h 838042"/>
                  <a:gd name="connsiteX42" fmla="*/ 132422 w 1037297"/>
                  <a:gd name="connsiteY42" fmla="*/ 291199 h 838042"/>
                  <a:gd name="connsiteX43" fmla="*/ 138137 w 1037297"/>
                  <a:gd name="connsiteY43" fmla="*/ 296914 h 838042"/>
                  <a:gd name="connsiteX44" fmla="*/ 145757 w 1037297"/>
                  <a:gd name="connsiteY44" fmla="*/ 298819 h 838042"/>
                  <a:gd name="connsiteX45" fmla="*/ 168617 w 1037297"/>
                  <a:gd name="connsiteY45" fmla="*/ 302629 h 838042"/>
                  <a:gd name="connsiteX46" fmla="*/ 193382 w 1037297"/>
                  <a:gd name="connsiteY46" fmla="*/ 308344 h 838042"/>
                  <a:gd name="connsiteX47" fmla="*/ 210527 w 1037297"/>
                  <a:gd name="connsiteY47" fmla="*/ 314059 h 838042"/>
                  <a:gd name="connsiteX48" fmla="*/ 216242 w 1037297"/>
                  <a:gd name="connsiteY48" fmla="*/ 315964 h 838042"/>
                  <a:gd name="connsiteX49" fmla="*/ 231482 w 1037297"/>
                  <a:gd name="connsiteY49" fmla="*/ 319774 h 838042"/>
                  <a:gd name="connsiteX50" fmla="*/ 250532 w 1037297"/>
                  <a:gd name="connsiteY50" fmla="*/ 325489 h 838042"/>
                  <a:gd name="connsiteX51" fmla="*/ 256247 w 1037297"/>
                  <a:gd name="connsiteY51" fmla="*/ 329299 h 838042"/>
                  <a:gd name="connsiteX52" fmla="*/ 269582 w 1037297"/>
                  <a:gd name="connsiteY52" fmla="*/ 344539 h 838042"/>
                  <a:gd name="connsiteX53" fmla="*/ 275297 w 1037297"/>
                  <a:gd name="connsiteY53" fmla="*/ 363589 h 838042"/>
                  <a:gd name="connsiteX54" fmla="*/ 277202 w 1037297"/>
                  <a:gd name="connsiteY54" fmla="*/ 369304 h 838042"/>
                  <a:gd name="connsiteX55" fmla="*/ 279107 w 1037297"/>
                  <a:gd name="connsiteY55" fmla="*/ 375019 h 838042"/>
                  <a:gd name="connsiteX56" fmla="*/ 281012 w 1037297"/>
                  <a:gd name="connsiteY56" fmla="*/ 399784 h 838042"/>
                  <a:gd name="connsiteX57" fmla="*/ 282917 w 1037297"/>
                  <a:gd name="connsiteY57" fmla="*/ 405499 h 838042"/>
                  <a:gd name="connsiteX58" fmla="*/ 281012 w 1037297"/>
                  <a:gd name="connsiteY58" fmla="*/ 424549 h 838042"/>
                  <a:gd name="connsiteX59" fmla="*/ 279107 w 1037297"/>
                  <a:gd name="connsiteY59" fmla="*/ 434074 h 838042"/>
                  <a:gd name="connsiteX60" fmla="*/ 265772 w 1037297"/>
                  <a:gd name="connsiteY60" fmla="*/ 447409 h 838042"/>
                  <a:gd name="connsiteX61" fmla="*/ 254342 w 1037297"/>
                  <a:gd name="connsiteY61" fmla="*/ 455029 h 838042"/>
                  <a:gd name="connsiteX62" fmla="*/ 242912 w 1037297"/>
                  <a:gd name="connsiteY62" fmla="*/ 458839 h 838042"/>
                  <a:gd name="connsiteX63" fmla="*/ 128612 w 1037297"/>
                  <a:gd name="connsiteY63" fmla="*/ 458839 h 838042"/>
                  <a:gd name="connsiteX64" fmla="*/ 122897 w 1037297"/>
                  <a:gd name="connsiteY64" fmla="*/ 460744 h 838042"/>
                  <a:gd name="connsiteX65" fmla="*/ 107657 w 1037297"/>
                  <a:gd name="connsiteY65" fmla="*/ 462649 h 838042"/>
                  <a:gd name="connsiteX66" fmla="*/ 90512 w 1037297"/>
                  <a:gd name="connsiteY66" fmla="*/ 468364 h 838042"/>
                  <a:gd name="connsiteX67" fmla="*/ 84797 w 1037297"/>
                  <a:gd name="connsiteY67" fmla="*/ 470269 h 838042"/>
                  <a:gd name="connsiteX68" fmla="*/ 79082 w 1037297"/>
                  <a:gd name="connsiteY68" fmla="*/ 474079 h 838042"/>
                  <a:gd name="connsiteX69" fmla="*/ 67652 w 1037297"/>
                  <a:gd name="connsiteY69" fmla="*/ 475984 h 838042"/>
                  <a:gd name="connsiteX70" fmla="*/ 29552 w 1037297"/>
                  <a:gd name="connsiteY70" fmla="*/ 477889 h 838042"/>
                  <a:gd name="connsiteX71" fmla="*/ 18122 w 1037297"/>
                  <a:gd name="connsiteY71" fmla="*/ 483604 h 838042"/>
                  <a:gd name="connsiteX72" fmla="*/ 8597 w 1037297"/>
                  <a:gd name="connsiteY72" fmla="*/ 493129 h 838042"/>
                  <a:gd name="connsiteX73" fmla="*/ 6692 w 1037297"/>
                  <a:gd name="connsiteY73" fmla="*/ 498844 h 838042"/>
                  <a:gd name="connsiteX74" fmla="*/ 2882 w 1037297"/>
                  <a:gd name="connsiteY74" fmla="*/ 504559 h 838042"/>
                  <a:gd name="connsiteX75" fmla="*/ 14312 w 1037297"/>
                  <a:gd name="connsiteY75" fmla="*/ 540754 h 838042"/>
                  <a:gd name="connsiteX76" fmla="*/ 147662 w 1037297"/>
                  <a:gd name="connsiteY76" fmla="*/ 540754 h 838042"/>
                  <a:gd name="connsiteX77" fmla="*/ 155282 w 1037297"/>
                  <a:gd name="connsiteY77" fmla="*/ 538849 h 838042"/>
                  <a:gd name="connsiteX78" fmla="*/ 305777 w 1037297"/>
                  <a:gd name="connsiteY78" fmla="*/ 533134 h 838042"/>
                  <a:gd name="connsiteX79" fmla="*/ 321017 w 1037297"/>
                  <a:gd name="connsiteY79" fmla="*/ 540754 h 838042"/>
                  <a:gd name="connsiteX80" fmla="*/ 332447 w 1037297"/>
                  <a:gd name="connsiteY80" fmla="*/ 546469 h 838042"/>
                  <a:gd name="connsiteX81" fmla="*/ 336257 w 1037297"/>
                  <a:gd name="connsiteY81" fmla="*/ 552184 h 838042"/>
                  <a:gd name="connsiteX82" fmla="*/ 341972 w 1037297"/>
                  <a:gd name="connsiteY82" fmla="*/ 554089 h 838042"/>
                  <a:gd name="connsiteX83" fmla="*/ 353402 w 1037297"/>
                  <a:gd name="connsiteY83" fmla="*/ 561709 h 838042"/>
                  <a:gd name="connsiteX84" fmla="*/ 359117 w 1037297"/>
                  <a:gd name="connsiteY84" fmla="*/ 565519 h 838042"/>
                  <a:gd name="connsiteX85" fmla="*/ 362927 w 1037297"/>
                  <a:gd name="connsiteY85" fmla="*/ 571234 h 838042"/>
                  <a:gd name="connsiteX86" fmla="*/ 368642 w 1037297"/>
                  <a:gd name="connsiteY86" fmla="*/ 582664 h 838042"/>
                  <a:gd name="connsiteX87" fmla="*/ 364832 w 1037297"/>
                  <a:gd name="connsiteY87" fmla="*/ 609334 h 838042"/>
                  <a:gd name="connsiteX88" fmla="*/ 361022 w 1037297"/>
                  <a:gd name="connsiteY88" fmla="*/ 615049 h 838042"/>
                  <a:gd name="connsiteX89" fmla="*/ 359117 w 1037297"/>
                  <a:gd name="connsiteY89" fmla="*/ 620764 h 838042"/>
                  <a:gd name="connsiteX90" fmla="*/ 355307 w 1037297"/>
                  <a:gd name="connsiteY90" fmla="*/ 626479 h 838042"/>
                  <a:gd name="connsiteX91" fmla="*/ 353402 w 1037297"/>
                  <a:gd name="connsiteY91" fmla="*/ 632194 h 838042"/>
                  <a:gd name="connsiteX92" fmla="*/ 349592 w 1037297"/>
                  <a:gd name="connsiteY92" fmla="*/ 637909 h 838042"/>
                  <a:gd name="connsiteX93" fmla="*/ 332447 w 1037297"/>
                  <a:gd name="connsiteY93" fmla="*/ 704584 h 838042"/>
                  <a:gd name="connsiteX94" fmla="*/ 330542 w 1037297"/>
                  <a:gd name="connsiteY94" fmla="*/ 756019 h 838042"/>
                  <a:gd name="connsiteX95" fmla="*/ 332447 w 1037297"/>
                  <a:gd name="connsiteY95" fmla="*/ 780784 h 838042"/>
                  <a:gd name="connsiteX96" fmla="*/ 334352 w 1037297"/>
                  <a:gd name="connsiteY96" fmla="*/ 786499 h 838042"/>
                  <a:gd name="connsiteX97" fmla="*/ 338162 w 1037297"/>
                  <a:gd name="connsiteY97" fmla="*/ 790309 h 838042"/>
                  <a:gd name="connsiteX98" fmla="*/ 366737 w 1037297"/>
                  <a:gd name="connsiteY98" fmla="*/ 836029 h 838042"/>
                  <a:gd name="connsiteX99" fmla="*/ 389597 w 1037297"/>
                  <a:gd name="connsiteY99" fmla="*/ 837934 h 838042"/>
                  <a:gd name="connsiteX100" fmla="*/ 397407 w 1037297"/>
                  <a:gd name="connsiteY100" fmla="*/ 833530 h 838042"/>
                  <a:gd name="connsiteX101" fmla="*/ 402932 w 1037297"/>
                  <a:gd name="connsiteY101" fmla="*/ 784594 h 838042"/>
                  <a:gd name="connsiteX102" fmla="*/ 406742 w 1037297"/>
                  <a:gd name="connsiteY102" fmla="*/ 727444 h 838042"/>
                  <a:gd name="connsiteX103" fmla="*/ 423887 w 1037297"/>
                  <a:gd name="connsiteY103" fmla="*/ 672199 h 838042"/>
                  <a:gd name="connsiteX104" fmla="*/ 429602 w 1037297"/>
                  <a:gd name="connsiteY104" fmla="*/ 658864 h 838042"/>
                  <a:gd name="connsiteX105" fmla="*/ 444084 w 1037297"/>
                  <a:gd name="connsiteY105" fmla="*/ 626947 h 838042"/>
                  <a:gd name="connsiteX106" fmla="*/ 464289 w 1037297"/>
                  <a:gd name="connsiteY106" fmla="*/ 600072 h 838042"/>
                  <a:gd name="connsiteX107" fmla="*/ 523510 w 1037297"/>
                  <a:gd name="connsiteY107" fmla="*/ 565123 h 838042"/>
                  <a:gd name="connsiteX108" fmla="*/ 599348 w 1037297"/>
                  <a:gd name="connsiteY108" fmla="*/ 550915 h 838042"/>
                  <a:gd name="connsiteX109" fmla="*/ 707801 w 1037297"/>
                  <a:gd name="connsiteY109" fmla="*/ 612819 h 838042"/>
                  <a:gd name="connsiteX110" fmla="*/ 780122 w 1037297"/>
                  <a:gd name="connsiteY110" fmla="*/ 656959 h 838042"/>
                  <a:gd name="connsiteX111" fmla="*/ 804887 w 1037297"/>
                  <a:gd name="connsiteY111" fmla="*/ 632194 h 838042"/>
                  <a:gd name="connsiteX112" fmla="*/ 801077 w 1037297"/>
                  <a:gd name="connsiteY112" fmla="*/ 601714 h 838042"/>
                  <a:gd name="connsiteX113" fmla="*/ 762796 w 1037297"/>
                  <a:gd name="connsiteY113" fmla="*/ 562523 h 838042"/>
                  <a:gd name="connsiteX114" fmla="*/ 650582 w 1037297"/>
                  <a:gd name="connsiteY114" fmla="*/ 479794 h 838042"/>
                  <a:gd name="connsiteX115" fmla="*/ 646772 w 1037297"/>
                  <a:gd name="connsiteY115" fmla="*/ 462649 h 838042"/>
                  <a:gd name="connsiteX116" fmla="*/ 658202 w 1037297"/>
                  <a:gd name="connsiteY116" fmla="*/ 426454 h 838042"/>
                  <a:gd name="connsiteX117" fmla="*/ 726782 w 1037297"/>
                  <a:gd name="connsiteY117" fmla="*/ 405499 h 838042"/>
                  <a:gd name="connsiteX118" fmla="*/ 844892 w 1037297"/>
                  <a:gd name="connsiteY118" fmla="*/ 407404 h 838042"/>
                  <a:gd name="connsiteX119" fmla="*/ 873467 w 1037297"/>
                  <a:gd name="connsiteY119" fmla="*/ 409309 h 838042"/>
                  <a:gd name="connsiteX120" fmla="*/ 902042 w 1037297"/>
                  <a:gd name="connsiteY120" fmla="*/ 415024 h 838042"/>
                  <a:gd name="connsiteX121" fmla="*/ 924902 w 1037297"/>
                  <a:gd name="connsiteY121" fmla="*/ 418834 h 838042"/>
                  <a:gd name="connsiteX122" fmla="*/ 953477 w 1037297"/>
                  <a:gd name="connsiteY122" fmla="*/ 424549 h 838042"/>
                  <a:gd name="connsiteX123" fmla="*/ 959192 w 1037297"/>
                  <a:gd name="connsiteY123" fmla="*/ 424549 h 838042"/>
                  <a:gd name="connsiteX124" fmla="*/ 1004912 w 1037297"/>
                  <a:gd name="connsiteY124" fmla="*/ 422644 h 838042"/>
                  <a:gd name="connsiteX125" fmla="*/ 1033487 w 1037297"/>
                  <a:gd name="connsiteY125" fmla="*/ 415024 h 838042"/>
                  <a:gd name="connsiteX126" fmla="*/ 1037297 w 1037297"/>
                  <a:gd name="connsiteY126" fmla="*/ 409309 h 838042"/>
                  <a:gd name="connsiteX127" fmla="*/ 1035392 w 1037297"/>
                  <a:gd name="connsiteY127" fmla="*/ 390259 h 838042"/>
                  <a:gd name="connsiteX128" fmla="*/ 1029677 w 1037297"/>
                  <a:gd name="connsiteY128" fmla="*/ 386449 h 838042"/>
                  <a:gd name="connsiteX129" fmla="*/ 1014437 w 1037297"/>
                  <a:gd name="connsiteY129" fmla="*/ 384544 h 838042"/>
                  <a:gd name="connsiteX130" fmla="*/ 978242 w 1037297"/>
                  <a:gd name="connsiteY130" fmla="*/ 369304 h 838042"/>
                  <a:gd name="connsiteX131" fmla="*/ 938237 w 1037297"/>
                  <a:gd name="connsiteY131" fmla="*/ 357874 h 838042"/>
                  <a:gd name="connsiteX132" fmla="*/ 827747 w 1037297"/>
                  <a:gd name="connsiteY132" fmla="*/ 357874 h 838042"/>
                  <a:gd name="connsiteX133" fmla="*/ 822032 w 1037297"/>
                  <a:gd name="connsiteY133" fmla="*/ 359779 h 838042"/>
                  <a:gd name="connsiteX134" fmla="*/ 732497 w 1037297"/>
                  <a:gd name="connsiteY134" fmla="*/ 361684 h 838042"/>
                  <a:gd name="connsiteX135" fmla="*/ 671537 w 1037297"/>
                  <a:gd name="connsiteY135" fmla="*/ 369304 h 838042"/>
                  <a:gd name="connsiteX136" fmla="*/ 648677 w 1037297"/>
                  <a:gd name="connsiteY136" fmla="*/ 373114 h 838042"/>
                  <a:gd name="connsiteX137" fmla="*/ 644867 w 1037297"/>
                  <a:gd name="connsiteY137" fmla="*/ 361684 h 838042"/>
                  <a:gd name="connsiteX138" fmla="*/ 642962 w 1037297"/>
                  <a:gd name="connsiteY138" fmla="*/ 355969 h 838042"/>
                  <a:gd name="connsiteX139" fmla="*/ 644867 w 1037297"/>
                  <a:gd name="connsiteY139" fmla="*/ 338824 h 838042"/>
                  <a:gd name="connsiteX140" fmla="*/ 646772 w 1037297"/>
                  <a:gd name="connsiteY140" fmla="*/ 333109 h 838042"/>
                  <a:gd name="connsiteX141" fmla="*/ 663917 w 1037297"/>
                  <a:gd name="connsiteY141" fmla="*/ 323584 h 838042"/>
                  <a:gd name="connsiteX142" fmla="*/ 675347 w 1037297"/>
                  <a:gd name="connsiteY142" fmla="*/ 315964 h 838042"/>
                  <a:gd name="connsiteX143" fmla="*/ 677252 w 1037297"/>
                  <a:gd name="connsiteY143" fmla="*/ 310249 h 838042"/>
                  <a:gd name="connsiteX144" fmla="*/ 682967 w 1037297"/>
                  <a:gd name="connsiteY144" fmla="*/ 308344 h 838042"/>
                  <a:gd name="connsiteX145" fmla="*/ 688682 w 1037297"/>
                  <a:gd name="connsiteY145" fmla="*/ 304534 h 838042"/>
                  <a:gd name="connsiteX146" fmla="*/ 698207 w 1037297"/>
                  <a:gd name="connsiteY146" fmla="*/ 295009 h 838042"/>
                  <a:gd name="connsiteX147" fmla="*/ 707732 w 1037297"/>
                  <a:gd name="connsiteY147" fmla="*/ 283579 h 838042"/>
                  <a:gd name="connsiteX148" fmla="*/ 719162 w 1037297"/>
                  <a:gd name="connsiteY148" fmla="*/ 275959 h 838042"/>
                  <a:gd name="connsiteX149" fmla="*/ 734402 w 1037297"/>
                  <a:gd name="connsiteY149" fmla="*/ 262624 h 838042"/>
                  <a:gd name="connsiteX150" fmla="*/ 743927 w 1037297"/>
                  <a:gd name="connsiteY150" fmla="*/ 251194 h 838042"/>
                  <a:gd name="connsiteX151" fmla="*/ 755357 w 1037297"/>
                  <a:gd name="connsiteY151" fmla="*/ 241669 h 838042"/>
                  <a:gd name="connsiteX152" fmla="*/ 761072 w 1037297"/>
                  <a:gd name="connsiteY152" fmla="*/ 230239 h 838042"/>
                  <a:gd name="connsiteX153" fmla="*/ 762977 w 1037297"/>
                  <a:gd name="connsiteY153" fmla="*/ 224524 h 838042"/>
                  <a:gd name="connsiteX154" fmla="*/ 768692 w 1037297"/>
                  <a:gd name="connsiteY154" fmla="*/ 213094 h 838042"/>
                  <a:gd name="connsiteX155" fmla="*/ 766787 w 1037297"/>
                  <a:gd name="connsiteY155" fmla="*/ 197854 h 838042"/>
                  <a:gd name="connsiteX156" fmla="*/ 761072 w 1037297"/>
                  <a:gd name="connsiteY156" fmla="*/ 195949 h 838042"/>
                  <a:gd name="connsiteX157" fmla="*/ 740117 w 1037297"/>
                  <a:gd name="connsiteY157" fmla="*/ 197854 h 838042"/>
                  <a:gd name="connsiteX158" fmla="*/ 734402 w 1037297"/>
                  <a:gd name="connsiteY158" fmla="*/ 201664 h 838042"/>
                  <a:gd name="connsiteX159" fmla="*/ 722972 w 1037297"/>
                  <a:gd name="connsiteY159" fmla="*/ 205474 h 838042"/>
                  <a:gd name="connsiteX160" fmla="*/ 719162 w 1037297"/>
                  <a:gd name="connsiteY160" fmla="*/ 211189 h 838042"/>
                  <a:gd name="connsiteX161" fmla="*/ 713447 w 1037297"/>
                  <a:gd name="connsiteY161" fmla="*/ 213094 h 838042"/>
                  <a:gd name="connsiteX162" fmla="*/ 707732 w 1037297"/>
                  <a:gd name="connsiteY162" fmla="*/ 216904 h 838042"/>
                  <a:gd name="connsiteX163" fmla="*/ 702017 w 1037297"/>
                  <a:gd name="connsiteY163" fmla="*/ 222619 h 838042"/>
                  <a:gd name="connsiteX164" fmla="*/ 694397 w 1037297"/>
                  <a:gd name="connsiteY164" fmla="*/ 226429 h 838042"/>
                  <a:gd name="connsiteX165" fmla="*/ 652487 w 1037297"/>
                  <a:gd name="connsiteY165" fmla="*/ 255004 h 838042"/>
                  <a:gd name="connsiteX166" fmla="*/ 639152 w 1037297"/>
                  <a:gd name="connsiteY166" fmla="*/ 266434 h 838042"/>
                  <a:gd name="connsiteX167" fmla="*/ 629627 w 1037297"/>
                  <a:gd name="connsiteY167" fmla="*/ 283579 h 838042"/>
                  <a:gd name="connsiteX168" fmla="*/ 604862 w 1037297"/>
                  <a:gd name="connsiteY168" fmla="*/ 289294 h 838042"/>
                  <a:gd name="connsiteX169" fmla="*/ 591527 w 1037297"/>
                  <a:gd name="connsiteY169" fmla="*/ 293104 h 838042"/>
                  <a:gd name="connsiteX170" fmla="*/ 576287 w 1037297"/>
                  <a:gd name="connsiteY170" fmla="*/ 291199 h 838042"/>
                  <a:gd name="connsiteX171" fmla="*/ 564857 w 1037297"/>
                  <a:gd name="connsiteY171" fmla="*/ 287389 h 838042"/>
                  <a:gd name="connsiteX172" fmla="*/ 553427 w 1037297"/>
                  <a:gd name="connsiteY172" fmla="*/ 283579 h 838042"/>
                  <a:gd name="connsiteX173" fmla="*/ 541997 w 1037297"/>
                  <a:gd name="connsiteY173" fmla="*/ 279769 h 838042"/>
                  <a:gd name="connsiteX174" fmla="*/ 536282 w 1037297"/>
                  <a:gd name="connsiteY174" fmla="*/ 277864 h 838042"/>
                  <a:gd name="connsiteX175" fmla="*/ 530567 w 1037297"/>
                  <a:gd name="connsiteY175" fmla="*/ 274054 h 838042"/>
                  <a:gd name="connsiteX176" fmla="*/ 519137 w 1037297"/>
                  <a:gd name="connsiteY176" fmla="*/ 268339 h 838042"/>
                  <a:gd name="connsiteX177" fmla="*/ 511517 w 1037297"/>
                  <a:gd name="connsiteY177" fmla="*/ 256909 h 838042"/>
                  <a:gd name="connsiteX178" fmla="*/ 507707 w 1037297"/>
                  <a:gd name="connsiteY178" fmla="*/ 235954 h 838042"/>
                  <a:gd name="connsiteX179" fmla="*/ 509612 w 1037297"/>
                  <a:gd name="connsiteY179" fmla="*/ 171184 h 838042"/>
                  <a:gd name="connsiteX180" fmla="*/ 508314 w 1037297"/>
                  <a:gd name="connsiteY180" fmla="*/ 73485 h 838042"/>
                  <a:gd name="connsiteX181" fmla="*/ 454116 w 1037297"/>
                  <a:gd name="connsiteY181" fmla="*/ 11248 h 838042"/>
                  <a:gd name="connsiteX182" fmla="*/ 435401 w 1037297"/>
                  <a:gd name="connsiteY182" fmla="*/ 68523 h 838042"/>
                  <a:gd name="connsiteX183" fmla="*/ 427697 w 1037297"/>
                  <a:gd name="connsiteY183" fmla="*/ 137103 h 838042"/>
                  <a:gd name="connsiteX184" fmla="*/ 420077 w 1037297"/>
                  <a:gd name="connsiteY184" fmla="*/ 169279 h 838042"/>
                  <a:gd name="connsiteX185" fmla="*/ 416267 w 1037297"/>
                  <a:gd name="connsiteY185" fmla="*/ 186424 h 838042"/>
                  <a:gd name="connsiteX186" fmla="*/ 420077 w 1037297"/>
                  <a:gd name="connsiteY186" fmla="*/ 207379 h 838042"/>
                  <a:gd name="connsiteX187" fmla="*/ 423887 w 1037297"/>
                  <a:gd name="connsiteY187" fmla="*/ 213094 h 838042"/>
                  <a:gd name="connsiteX188" fmla="*/ 427697 w 1037297"/>
                  <a:gd name="connsiteY188" fmla="*/ 224524 h 838042"/>
                  <a:gd name="connsiteX189" fmla="*/ 425792 w 1037297"/>
                  <a:gd name="connsiteY189" fmla="*/ 251194 h 838042"/>
                  <a:gd name="connsiteX190" fmla="*/ 420077 w 1037297"/>
                  <a:gd name="connsiteY190" fmla="*/ 253099 h 838042"/>
                  <a:gd name="connsiteX191" fmla="*/ 414362 w 1037297"/>
                  <a:gd name="connsiteY191" fmla="*/ 256909 h 838042"/>
                  <a:gd name="connsiteX192" fmla="*/ 423887 w 1037297"/>
                  <a:gd name="connsiteY192" fmla="*/ 253099 h 838042"/>
                  <a:gd name="connsiteX0" fmla="*/ 423887 w 1037297"/>
                  <a:gd name="connsiteY0" fmla="*/ 253099 h 838042"/>
                  <a:gd name="connsiteX1" fmla="*/ 423887 w 1037297"/>
                  <a:gd name="connsiteY1" fmla="*/ 253099 h 838042"/>
                  <a:gd name="connsiteX2" fmla="*/ 397217 w 1037297"/>
                  <a:gd name="connsiteY2" fmla="*/ 262624 h 838042"/>
                  <a:gd name="connsiteX3" fmla="*/ 389597 w 1037297"/>
                  <a:gd name="connsiteY3" fmla="*/ 264529 h 838042"/>
                  <a:gd name="connsiteX4" fmla="*/ 359117 w 1037297"/>
                  <a:gd name="connsiteY4" fmla="*/ 266434 h 838042"/>
                  <a:gd name="connsiteX5" fmla="*/ 353402 w 1037297"/>
                  <a:gd name="connsiteY5" fmla="*/ 270244 h 838042"/>
                  <a:gd name="connsiteX6" fmla="*/ 341972 w 1037297"/>
                  <a:gd name="connsiteY6" fmla="*/ 279769 h 838042"/>
                  <a:gd name="connsiteX7" fmla="*/ 330542 w 1037297"/>
                  <a:gd name="connsiteY7" fmla="*/ 283579 h 838042"/>
                  <a:gd name="connsiteX8" fmla="*/ 315302 w 1037297"/>
                  <a:gd name="connsiteY8" fmla="*/ 289294 h 838042"/>
                  <a:gd name="connsiteX9" fmla="*/ 267677 w 1037297"/>
                  <a:gd name="connsiteY9" fmla="*/ 285484 h 838042"/>
                  <a:gd name="connsiteX10" fmla="*/ 256247 w 1037297"/>
                  <a:gd name="connsiteY10" fmla="*/ 281674 h 838042"/>
                  <a:gd name="connsiteX11" fmla="*/ 244817 w 1037297"/>
                  <a:gd name="connsiteY11" fmla="*/ 277864 h 838042"/>
                  <a:gd name="connsiteX12" fmla="*/ 239102 w 1037297"/>
                  <a:gd name="connsiteY12" fmla="*/ 275959 h 838042"/>
                  <a:gd name="connsiteX13" fmla="*/ 233387 w 1037297"/>
                  <a:gd name="connsiteY13" fmla="*/ 274054 h 838042"/>
                  <a:gd name="connsiteX14" fmla="*/ 221957 w 1037297"/>
                  <a:gd name="connsiteY14" fmla="*/ 272149 h 838042"/>
                  <a:gd name="connsiteX15" fmla="*/ 216242 w 1037297"/>
                  <a:gd name="connsiteY15" fmla="*/ 270244 h 838042"/>
                  <a:gd name="connsiteX16" fmla="*/ 208622 w 1037297"/>
                  <a:gd name="connsiteY16" fmla="*/ 268339 h 838042"/>
                  <a:gd name="connsiteX17" fmla="*/ 197192 w 1037297"/>
                  <a:gd name="connsiteY17" fmla="*/ 264529 h 838042"/>
                  <a:gd name="connsiteX18" fmla="*/ 191477 w 1037297"/>
                  <a:gd name="connsiteY18" fmla="*/ 262624 h 838042"/>
                  <a:gd name="connsiteX19" fmla="*/ 183857 w 1037297"/>
                  <a:gd name="connsiteY19" fmla="*/ 260719 h 838042"/>
                  <a:gd name="connsiteX20" fmla="*/ 172427 w 1037297"/>
                  <a:gd name="connsiteY20" fmla="*/ 255004 h 838042"/>
                  <a:gd name="connsiteX21" fmla="*/ 166712 w 1037297"/>
                  <a:gd name="connsiteY21" fmla="*/ 251194 h 838042"/>
                  <a:gd name="connsiteX22" fmla="*/ 159092 w 1037297"/>
                  <a:gd name="connsiteY22" fmla="*/ 239764 h 838042"/>
                  <a:gd name="connsiteX23" fmla="*/ 147662 w 1037297"/>
                  <a:gd name="connsiteY23" fmla="*/ 235954 h 838042"/>
                  <a:gd name="connsiteX24" fmla="*/ 141947 w 1037297"/>
                  <a:gd name="connsiteY24" fmla="*/ 232144 h 838042"/>
                  <a:gd name="connsiteX25" fmla="*/ 136232 w 1037297"/>
                  <a:gd name="connsiteY25" fmla="*/ 230239 h 838042"/>
                  <a:gd name="connsiteX26" fmla="*/ 119087 w 1037297"/>
                  <a:gd name="connsiteY26" fmla="*/ 226429 h 838042"/>
                  <a:gd name="connsiteX27" fmla="*/ 113372 w 1037297"/>
                  <a:gd name="connsiteY27" fmla="*/ 220714 h 838042"/>
                  <a:gd name="connsiteX28" fmla="*/ 103847 w 1037297"/>
                  <a:gd name="connsiteY28" fmla="*/ 203569 h 838042"/>
                  <a:gd name="connsiteX29" fmla="*/ 86702 w 1037297"/>
                  <a:gd name="connsiteY29" fmla="*/ 195949 h 838042"/>
                  <a:gd name="connsiteX30" fmla="*/ 80987 w 1037297"/>
                  <a:gd name="connsiteY30" fmla="*/ 194044 h 838042"/>
                  <a:gd name="connsiteX31" fmla="*/ 61937 w 1037297"/>
                  <a:gd name="connsiteY31" fmla="*/ 197854 h 838042"/>
                  <a:gd name="connsiteX32" fmla="*/ 56222 w 1037297"/>
                  <a:gd name="connsiteY32" fmla="*/ 201664 h 838042"/>
                  <a:gd name="connsiteX33" fmla="*/ 52412 w 1037297"/>
                  <a:gd name="connsiteY33" fmla="*/ 207379 h 838042"/>
                  <a:gd name="connsiteX34" fmla="*/ 48602 w 1037297"/>
                  <a:gd name="connsiteY34" fmla="*/ 218809 h 838042"/>
                  <a:gd name="connsiteX35" fmla="*/ 52412 w 1037297"/>
                  <a:gd name="connsiteY35" fmla="*/ 256909 h 838042"/>
                  <a:gd name="connsiteX36" fmla="*/ 56222 w 1037297"/>
                  <a:gd name="connsiteY36" fmla="*/ 262624 h 838042"/>
                  <a:gd name="connsiteX37" fmla="*/ 61937 w 1037297"/>
                  <a:gd name="connsiteY37" fmla="*/ 266434 h 838042"/>
                  <a:gd name="connsiteX38" fmla="*/ 65747 w 1037297"/>
                  <a:gd name="connsiteY38" fmla="*/ 272149 h 838042"/>
                  <a:gd name="connsiteX39" fmla="*/ 82892 w 1037297"/>
                  <a:gd name="connsiteY39" fmla="*/ 281674 h 838042"/>
                  <a:gd name="connsiteX40" fmla="*/ 105752 w 1037297"/>
                  <a:gd name="connsiteY40" fmla="*/ 283579 h 838042"/>
                  <a:gd name="connsiteX41" fmla="*/ 126707 w 1037297"/>
                  <a:gd name="connsiteY41" fmla="*/ 289294 h 838042"/>
                  <a:gd name="connsiteX42" fmla="*/ 132422 w 1037297"/>
                  <a:gd name="connsiteY42" fmla="*/ 291199 h 838042"/>
                  <a:gd name="connsiteX43" fmla="*/ 138137 w 1037297"/>
                  <a:gd name="connsiteY43" fmla="*/ 296914 h 838042"/>
                  <a:gd name="connsiteX44" fmla="*/ 145757 w 1037297"/>
                  <a:gd name="connsiteY44" fmla="*/ 298819 h 838042"/>
                  <a:gd name="connsiteX45" fmla="*/ 168617 w 1037297"/>
                  <a:gd name="connsiteY45" fmla="*/ 302629 h 838042"/>
                  <a:gd name="connsiteX46" fmla="*/ 193382 w 1037297"/>
                  <a:gd name="connsiteY46" fmla="*/ 308344 h 838042"/>
                  <a:gd name="connsiteX47" fmla="*/ 210527 w 1037297"/>
                  <a:gd name="connsiteY47" fmla="*/ 314059 h 838042"/>
                  <a:gd name="connsiteX48" fmla="*/ 216242 w 1037297"/>
                  <a:gd name="connsiteY48" fmla="*/ 315964 h 838042"/>
                  <a:gd name="connsiteX49" fmla="*/ 231482 w 1037297"/>
                  <a:gd name="connsiteY49" fmla="*/ 319774 h 838042"/>
                  <a:gd name="connsiteX50" fmla="*/ 250532 w 1037297"/>
                  <a:gd name="connsiteY50" fmla="*/ 325489 h 838042"/>
                  <a:gd name="connsiteX51" fmla="*/ 256247 w 1037297"/>
                  <a:gd name="connsiteY51" fmla="*/ 329299 h 838042"/>
                  <a:gd name="connsiteX52" fmla="*/ 269582 w 1037297"/>
                  <a:gd name="connsiteY52" fmla="*/ 344539 h 838042"/>
                  <a:gd name="connsiteX53" fmla="*/ 275297 w 1037297"/>
                  <a:gd name="connsiteY53" fmla="*/ 363589 h 838042"/>
                  <a:gd name="connsiteX54" fmla="*/ 277202 w 1037297"/>
                  <a:gd name="connsiteY54" fmla="*/ 369304 h 838042"/>
                  <a:gd name="connsiteX55" fmla="*/ 279107 w 1037297"/>
                  <a:gd name="connsiteY55" fmla="*/ 375019 h 838042"/>
                  <a:gd name="connsiteX56" fmla="*/ 281012 w 1037297"/>
                  <a:gd name="connsiteY56" fmla="*/ 399784 h 838042"/>
                  <a:gd name="connsiteX57" fmla="*/ 282917 w 1037297"/>
                  <a:gd name="connsiteY57" fmla="*/ 405499 h 838042"/>
                  <a:gd name="connsiteX58" fmla="*/ 281012 w 1037297"/>
                  <a:gd name="connsiteY58" fmla="*/ 424549 h 838042"/>
                  <a:gd name="connsiteX59" fmla="*/ 279107 w 1037297"/>
                  <a:gd name="connsiteY59" fmla="*/ 434074 h 838042"/>
                  <a:gd name="connsiteX60" fmla="*/ 265772 w 1037297"/>
                  <a:gd name="connsiteY60" fmla="*/ 447409 h 838042"/>
                  <a:gd name="connsiteX61" fmla="*/ 254342 w 1037297"/>
                  <a:gd name="connsiteY61" fmla="*/ 455029 h 838042"/>
                  <a:gd name="connsiteX62" fmla="*/ 242912 w 1037297"/>
                  <a:gd name="connsiteY62" fmla="*/ 458839 h 838042"/>
                  <a:gd name="connsiteX63" fmla="*/ 128612 w 1037297"/>
                  <a:gd name="connsiteY63" fmla="*/ 458839 h 838042"/>
                  <a:gd name="connsiteX64" fmla="*/ 122897 w 1037297"/>
                  <a:gd name="connsiteY64" fmla="*/ 460744 h 838042"/>
                  <a:gd name="connsiteX65" fmla="*/ 107657 w 1037297"/>
                  <a:gd name="connsiteY65" fmla="*/ 462649 h 838042"/>
                  <a:gd name="connsiteX66" fmla="*/ 90512 w 1037297"/>
                  <a:gd name="connsiteY66" fmla="*/ 468364 h 838042"/>
                  <a:gd name="connsiteX67" fmla="*/ 84797 w 1037297"/>
                  <a:gd name="connsiteY67" fmla="*/ 470269 h 838042"/>
                  <a:gd name="connsiteX68" fmla="*/ 79082 w 1037297"/>
                  <a:gd name="connsiteY68" fmla="*/ 474079 h 838042"/>
                  <a:gd name="connsiteX69" fmla="*/ 67652 w 1037297"/>
                  <a:gd name="connsiteY69" fmla="*/ 475984 h 838042"/>
                  <a:gd name="connsiteX70" fmla="*/ 29552 w 1037297"/>
                  <a:gd name="connsiteY70" fmla="*/ 477889 h 838042"/>
                  <a:gd name="connsiteX71" fmla="*/ 18122 w 1037297"/>
                  <a:gd name="connsiteY71" fmla="*/ 483604 h 838042"/>
                  <a:gd name="connsiteX72" fmla="*/ 8597 w 1037297"/>
                  <a:gd name="connsiteY72" fmla="*/ 493129 h 838042"/>
                  <a:gd name="connsiteX73" fmla="*/ 6692 w 1037297"/>
                  <a:gd name="connsiteY73" fmla="*/ 498844 h 838042"/>
                  <a:gd name="connsiteX74" fmla="*/ 2882 w 1037297"/>
                  <a:gd name="connsiteY74" fmla="*/ 504559 h 838042"/>
                  <a:gd name="connsiteX75" fmla="*/ 14312 w 1037297"/>
                  <a:gd name="connsiteY75" fmla="*/ 540754 h 838042"/>
                  <a:gd name="connsiteX76" fmla="*/ 147662 w 1037297"/>
                  <a:gd name="connsiteY76" fmla="*/ 540754 h 838042"/>
                  <a:gd name="connsiteX77" fmla="*/ 155282 w 1037297"/>
                  <a:gd name="connsiteY77" fmla="*/ 538849 h 838042"/>
                  <a:gd name="connsiteX78" fmla="*/ 305777 w 1037297"/>
                  <a:gd name="connsiteY78" fmla="*/ 533134 h 838042"/>
                  <a:gd name="connsiteX79" fmla="*/ 321017 w 1037297"/>
                  <a:gd name="connsiteY79" fmla="*/ 540754 h 838042"/>
                  <a:gd name="connsiteX80" fmla="*/ 332447 w 1037297"/>
                  <a:gd name="connsiteY80" fmla="*/ 546469 h 838042"/>
                  <a:gd name="connsiteX81" fmla="*/ 336257 w 1037297"/>
                  <a:gd name="connsiteY81" fmla="*/ 552184 h 838042"/>
                  <a:gd name="connsiteX82" fmla="*/ 341972 w 1037297"/>
                  <a:gd name="connsiteY82" fmla="*/ 554089 h 838042"/>
                  <a:gd name="connsiteX83" fmla="*/ 353402 w 1037297"/>
                  <a:gd name="connsiteY83" fmla="*/ 561709 h 838042"/>
                  <a:gd name="connsiteX84" fmla="*/ 359117 w 1037297"/>
                  <a:gd name="connsiteY84" fmla="*/ 565519 h 838042"/>
                  <a:gd name="connsiteX85" fmla="*/ 362927 w 1037297"/>
                  <a:gd name="connsiteY85" fmla="*/ 571234 h 838042"/>
                  <a:gd name="connsiteX86" fmla="*/ 368642 w 1037297"/>
                  <a:gd name="connsiteY86" fmla="*/ 582664 h 838042"/>
                  <a:gd name="connsiteX87" fmla="*/ 364832 w 1037297"/>
                  <a:gd name="connsiteY87" fmla="*/ 609334 h 838042"/>
                  <a:gd name="connsiteX88" fmla="*/ 361022 w 1037297"/>
                  <a:gd name="connsiteY88" fmla="*/ 615049 h 838042"/>
                  <a:gd name="connsiteX89" fmla="*/ 359117 w 1037297"/>
                  <a:gd name="connsiteY89" fmla="*/ 620764 h 838042"/>
                  <a:gd name="connsiteX90" fmla="*/ 355307 w 1037297"/>
                  <a:gd name="connsiteY90" fmla="*/ 626479 h 838042"/>
                  <a:gd name="connsiteX91" fmla="*/ 353402 w 1037297"/>
                  <a:gd name="connsiteY91" fmla="*/ 632194 h 838042"/>
                  <a:gd name="connsiteX92" fmla="*/ 349592 w 1037297"/>
                  <a:gd name="connsiteY92" fmla="*/ 637909 h 838042"/>
                  <a:gd name="connsiteX93" fmla="*/ 332447 w 1037297"/>
                  <a:gd name="connsiteY93" fmla="*/ 704584 h 838042"/>
                  <a:gd name="connsiteX94" fmla="*/ 330542 w 1037297"/>
                  <a:gd name="connsiteY94" fmla="*/ 756019 h 838042"/>
                  <a:gd name="connsiteX95" fmla="*/ 332447 w 1037297"/>
                  <a:gd name="connsiteY95" fmla="*/ 780784 h 838042"/>
                  <a:gd name="connsiteX96" fmla="*/ 334352 w 1037297"/>
                  <a:gd name="connsiteY96" fmla="*/ 786499 h 838042"/>
                  <a:gd name="connsiteX97" fmla="*/ 338162 w 1037297"/>
                  <a:gd name="connsiteY97" fmla="*/ 790309 h 838042"/>
                  <a:gd name="connsiteX98" fmla="*/ 366737 w 1037297"/>
                  <a:gd name="connsiteY98" fmla="*/ 836029 h 838042"/>
                  <a:gd name="connsiteX99" fmla="*/ 389597 w 1037297"/>
                  <a:gd name="connsiteY99" fmla="*/ 837934 h 838042"/>
                  <a:gd name="connsiteX100" fmla="*/ 397407 w 1037297"/>
                  <a:gd name="connsiteY100" fmla="*/ 833530 h 838042"/>
                  <a:gd name="connsiteX101" fmla="*/ 402932 w 1037297"/>
                  <a:gd name="connsiteY101" fmla="*/ 784594 h 838042"/>
                  <a:gd name="connsiteX102" fmla="*/ 406742 w 1037297"/>
                  <a:gd name="connsiteY102" fmla="*/ 727444 h 838042"/>
                  <a:gd name="connsiteX103" fmla="*/ 423887 w 1037297"/>
                  <a:gd name="connsiteY103" fmla="*/ 672199 h 838042"/>
                  <a:gd name="connsiteX104" fmla="*/ 429602 w 1037297"/>
                  <a:gd name="connsiteY104" fmla="*/ 658864 h 838042"/>
                  <a:gd name="connsiteX105" fmla="*/ 444084 w 1037297"/>
                  <a:gd name="connsiteY105" fmla="*/ 626947 h 838042"/>
                  <a:gd name="connsiteX106" fmla="*/ 464289 w 1037297"/>
                  <a:gd name="connsiteY106" fmla="*/ 600072 h 838042"/>
                  <a:gd name="connsiteX107" fmla="*/ 523510 w 1037297"/>
                  <a:gd name="connsiteY107" fmla="*/ 565123 h 838042"/>
                  <a:gd name="connsiteX108" fmla="*/ 599348 w 1037297"/>
                  <a:gd name="connsiteY108" fmla="*/ 550915 h 838042"/>
                  <a:gd name="connsiteX109" fmla="*/ 707801 w 1037297"/>
                  <a:gd name="connsiteY109" fmla="*/ 612819 h 838042"/>
                  <a:gd name="connsiteX110" fmla="*/ 780122 w 1037297"/>
                  <a:gd name="connsiteY110" fmla="*/ 656959 h 838042"/>
                  <a:gd name="connsiteX111" fmla="*/ 804887 w 1037297"/>
                  <a:gd name="connsiteY111" fmla="*/ 632194 h 838042"/>
                  <a:gd name="connsiteX112" fmla="*/ 801077 w 1037297"/>
                  <a:gd name="connsiteY112" fmla="*/ 601714 h 838042"/>
                  <a:gd name="connsiteX113" fmla="*/ 762796 w 1037297"/>
                  <a:gd name="connsiteY113" fmla="*/ 562523 h 838042"/>
                  <a:gd name="connsiteX114" fmla="*/ 650582 w 1037297"/>
                  <a:gd name="connsiteY114" fmla="*/ 479794 h 838042"/>
                  <a:gd name="connsiteX115" fmla="*/ 646772 w 1037297"/>
                  <a:gd name="connsiteY115" fmla="*/ 462649 h 838042"/>
                  <a:gd name="connsiteX116" fmla="*/ 658202 w 1037297"/>
                  <a:gd name="connsiteY116" fmla="*/ 426454 h 838042"/>
                  <a:gd name="connsiteX117" fmla="*/ 726782 w 1037297"/>
                  <a:gd name="connsiteY117" fmla="*/ 405499 h 838042"/>
                  <a:gd name="connsiteX118" fmla="*/ 844892 w 1037297"/>
                  <a:gd name="connsiteY118" fmla="*/ 407404 h 838042"/>
                  <a:gd name="connsiteX119" fmla="*/ 873467 w 1037297"/>
                  <a:gd name="connsiteY119" fmla="*/ 409309 h 838042"/>
                  <a:gd name="connsiteX120" fmla="*/ 902042 w 1037297"/>
                  <a:gd name="connsiteY120" fmla="*/ 415024 h 838042"/>
                  <a:gd name="connsiteX121" fmla="*/ 924902 w 1037297"/>
                  <a:gd name="connsiteY121" fmla="*/ 418834 h 838042"/>
                  <a:gd name="connsiteX122" fmla="*/ 953477 w 1037297"/>
                  <a:gd name="connsiteY122" fmla="*/ 424549 h 838042"/>
                  <a:gd name="connsiteX123" fmla="*/ 959192 w 1037297"/>
                  <a:gd name="connsiteY123" fmla="*/ 424549 h 838042"/>
                  <a:gd name="connsiteX124" fmla="*/ 1004912 w 1037297"/>
                  <a:gd name="connsiteY124" fmla="*/ 422644 h 838042"/>
                  <a:gd name="connsiteX125" fmla="*/ 1033487 w 1037297"/>
                  <a:gd name="connsiteY125" fmla="*/ 415024 h 838042"/>
                  <a:gd name="connsiteX126" fmla="*/ 1037297 w 1037297"/>
                  <a:gd name="connsiteY126" fmla="*/ 409309 h 838042"/>
                  <a:gd name="connsiteX127" fmla="*/ 1035392 w 1037297"/>
                  <a:gd name="connsiteY127" fmla="*/ 390259 h 838042"/>
                  <a:gd name="connsiteX128" fmla="*/ 1029677 w 1037297"/>
                  <a:gd name="connsiteY128" fmla="*/ 386449 h 838042"/>
                  <a:gd name="connsiteX129" fmla="*/ 1014437 w 1037297"/>
                  <a:gd name="connsiteY129" fmla="*/ 384544 h 838042"/>
                  <a:gd name="connsiteX130" fmla="*/ 978242 w 1037297"/>
                  <a:gd name="connsiteY130" fmla="*/ 369304 h 838042"/>
                  <a:gd name="connsiteX131" fmla="*/ 907856 w 1037297"/>
                  <a:gd name="connsiteY131" fmla="*/ 350516 h 838042"/>
                  <a:gd name="connsiteX132" fmla="*/ 827747 w 1037297"/>
                  <a:gd name="connsiteY132" fmla="*/ 357874 h 838042"/>
                  <a:gd name="connsiteX133" fmla="*/ 822032 w 1037297"/>
                  <a:gd name="connsiteY133" fmla="*/ 359779 h 838042"/>
                  <a:gd name="connsiteX134" fmla="*/ 732497 w 1037297"/>
                  <a:gd name="connsiteY134" fmla="*/ 361684 h 838042"/>
                  <a:gd name="connsiteX135" fmla="*/ 671537 w 1037297"/>
                  <a:gd name="connsiteY135" fmla="*/ 369304 h 838042"/>
                  <a:gd name="connsiteX136" fmla="*/ 648677 w 1037297"/>
                  <a:gd name="connsiteY136" fmla="*/ 373114 h 838042"/>
                  <a:gd name="connsiteX137" fmla="*/ 644867 w 1037297"/>
                  <a:gd name="connsiteY137" fmla="*/ 361684 h 838042"/>
                  <a:gd name="connsiteX138" fmla="*/ 642962 w 1037297"/>
                  <a:gd name="connsiteY138" fmla="*/ 355969 h 838042"/>
                  <a:gd name="connsiteX139" fmla="*/ 644867 w 1037297"/>
                  <a:gd name="connsiteY139" fmla="*/ 338824 h 838042"/>
                  <a:gd name="connsiteX140" fmla="*/ 646772 w 1037297"/>
                  <a:gd name="connsiteY140" fmla="*/ 333109 h 838042"/>
                  <a:gd name="connsiteX141" fmla="*/ 663917 w 1037297"/>
                  <a:gd name="connsiteY141" fmla="*/ 323584 h 838042"/>
                  <a:gd name="connsiteX142" fmla="*/ 675347 w 1037297"/>
                  <a:gd name="connsiteY142" fmla="*/ 315964 h 838042"/>
                  <a:gd name="connsiteX143" fmla="*/ 677252 w 1037297"/>
                  <a:gd name="connsiteY143" fmla="*/ 310249 h 838042"/>
                  <a:gd name="connsiteX144" fmla="*/ 682967 w 1037297"/>
                  <a:gd name="connsiteY144" fmla="*/ 308344 h 838042"/>
                  <a:gd name="connsiteX145" fmla="*/ 688682 w 1037297"/>
                  <a:gd name="connsiteY145" fmla="*/ 304534 h 838042"/>
                  <a:gd name="connsiteX146" fmla="*/ 698207 w 1037297"/>
                  <a:gd name="connsiteY146" fmla="*/ 295009 h 838042"/>
                  <a:gd name="connsiteX147" fmla="*/ 707732 w 1037297"/>
                  <a:gd name="connsiteY147" fmla="*/ 283579 h 838042"/>
                  <a:gd name="connsiteX148" fmla="*/ 719162 w 1037297"/>
                  <a:gd name="connsiteY148" fmla="*/ 275959 h 838042"/>
                  <a:gd name="connsiteX149" fmla="*/ 734402 w 1037297"/>
                  <a:gd name="connsiteY149" fmla="*/ 262624 h 838042"/>
                  <a:gd name="connsiteX150" fmla="*/ 743927 w 1037297"/>
                  <a:gd name="connsiteY150" fmla="*/ 251194 h 838042"/>
                  <a:gd name="connsiteX151" fmla="*/ 755357 w 1037297"/>
                  <a:gd name="connsiteY151" fmla="*/ 241669 h 838042"/>
                  <a:gd name="connsiteX152" fmla="*/ 761072 w 1037297"/>
                  <a:gd name="connsiteY152" fmla="*/ 230239 h 838042"/>
                  <a:gd name="connsiteX153" fmla="*/ 762977 w 1037297"/>
                  <a:gd name="connsiteY153" fmla="*/ 224524 h 838042"/>
                  <a:gd name="connsiteX154" fmla="*/ 768692 w 1037297"/>
                  <a:gd name="connsiteY154" fmla="*/ 213094 h 838042"/>
                  <a:gd name="connsiteX155" fmla="*/ 766787 w 1037297"/>
                  <a:gd name="connsiteY155" fmla="*/ 197854 h 838042"/>
                  <a:gd name="connsiteX156" fmla="*/ 761072 w 1037297"/>
                  <a:gd name="connsiteY156" fmla="*/ 195949 h 838042"/>
                  <a:gd name="connsiteX157" fmla="*/ 740117 w 1037297"/>
                  <a:gd name="connsiteY157" fmla="*/ 197854 h 838042"/>
                  <a:gd name="connsiteX158" fmla="*/ 734402 w 1037297"/>
                  <a:gd name="connsiteY158" fmla="*/ 201664 h 838042"/>
                  <a:gd name="connsiteX159" fmla="*/ 722972 w 1037297"/>
                  <a:gd name="connsiteY159" fmla="*/ 205474 h 838042"/>
                  <a:gd name="connsiteX160" fmla="*/ 719162 w 1037297"/>
                  <a:gd name="connsiteY160" fmla="*/ 211189 h 838042"/>
                  <a:gd name="connsiteX161" fmla="*/ 713447 w 1037297"/>
                  <a:gd name="connsiteY161" fmla="*/ 213094 h 838042"/>
                  <a:gd name="connsiteX162" fmla="*/ 707732 w 1037297"/>
                  <a:gd name="connsiteY162" fmla="*/ 216904 h 838042"/>
                  <a:gd name="connsiteX163" fmla="*/ 702017 w 1037297"/>
                  <a:gd name="connsiteY163" fmla="*/ 222619 h 838042"/>
                  <a:gd name="connsiteX164" fmla="*/ 694397 w 1037297"/>
                  <a:gd name="connsiteY164" fmla="*/ 226429 h 838042"/>
                  <a:gd name="connsiteX165" fmla="*/ 652487 w 1037297"/>
                  <a:gd name="connsiteY165" fmla="*/ 255004 h 838042"/>
                  <a:gd name="connsiteX166" fmla="*/ 639152 w 1037297"/>
                  <a:gd name="connsiteY166" fmla="*/ 266434 h 838042"/>
                  <a:gd name="connsiteX167" fmla="*/ 629627 w 1037297"/>
                  <a:gd name="connsiteY167" fmla="*/ 283579 h 838042"/>
                  <a:gd name="connsiteX168" fmla="*/ 604862 w 1037297"/>
                  <a:gd name="connsiteY168" fmla="*/ 289294 h 838042"/>
                  <a:gd name="connsiteX169" fmla="*/ 591527 w 1037297"/>
                  <a:gd name="connsiteY169" fmla="*/ 293104 h 838042"/>
                  <a:gd name="connsiteX170" fmla="*/ 576287 w 1037297"/>
                  <a:gd name="connsiteY170" fmla="*/ 291199 h 838042"/>
                  <a:gd name="connsiteX171" fmla="*/ 564857 w 1037297"/>
                  <a:gd name="connsiteY171" fmla="*/ 287389 h 838042"/>
                  <a:gd name="connsiteX172" fmla="*/ 553427 w 1037297"/>
                  <a:gd name="connsiteY172" fmla="*/ 283579 h 838042"/>
                  <a:gd name="connsiteX173" fmla="*/ 541997 w 1037297"/>
                  <a:gd name="connsiteY173" fmla="*/ 279769 h 838042"/>
                  <a:gd name="connsiteX174" fmla="*/ 536282 w 1037297"/>
                  <a:gd name="connsiteY174" fmla="*/ 277864 h 838042"/>
                  <a:gd name="connsiteX175" fmla="*/ 530567 w 1037297"/>
                  <a:gd name="connsiteY175" fmla="*/ 274054 h 838042"/>
                  <a:gd name="connsiteX176" fmla="*/ 519137 w 1037297"/>
                  <a:gd name="connsiteY176" fmla="*/ 268339 h 838042"/>
                  <a:gd name="connsiteX177" fmla="*/ 511517 w 1037297"/>
                  <a:gd name="connsiteY177" fmla="*/ 256909 h 838042"/>
                  <a:gd name="connsiteX178" fmla="*/ 507707 w 1037297"/>
                  <a:gd name="connsiteY178" fmla="*/ 235954 h 838042"/>
                  <a:gd name="connsiteX179" fmla="*/ 509612 w 1037297"/>
                  <a:gd name="connsiteY179" fmla="*/ 171184 h 838042"/>
                  <a:gd name="connsiteX180" fmla="*/ 508314 w 1037297"/>
                  <a:gd name="connsiteY180" fmla="*/ 73485 h 838042"/>
                  <a:gd name="connsiteX181" fmla="*/ 454116 w 1037297"/>
                  <a:gd name="connsiteY181" fmla="*/ 11248 h 838042"/>
                  <a:gd name="connsiteX182" fmla="*/ 435401 w 1037297"/>
                  <a:gd name="connsiteY182" fmla="*/ 68523 h 838042"/>
                  <a:gd name="connsiteX183" fmla="*/ 427697 w 1037297"/>
                  <a:gd name="connsiteY183" fmla="*/ 137103 h 838042"/>
                  <a:gd name="connsiteX184" fmla="*/ 420077 w 1037297"/>
                  <a:gd name="connsiteY184" fmla="*/ 169279 h 838042"/>
                  <a:gd name="connsiteX185" fmla="*/ 416267 w 1037297"/>
                  <a:gd name="connsiteY185" fmla="*/ 186424 h 838042"/>
                  <a:gd name="connsiteX186" fmla="*/ 420077 w 1037297"/>
                  <a:gd name="connsiteY186" fmla="*/ 207379 h 838042"/>
                  <a:gd name="connsiteX187" fmla="*/ 423887 w 1037297"/>
                  <a:gd name="connsiteY187" fmla="*/ 213094 h 838042"/>
                  <a:gd name="connsiteX188" fmla="*/ 427697 w 1037297"/>
                  <a:gd name="connsiteY188" fmla="*/ 224524 h 838042"/>
                  <a:gd name="connsiteX189" fmla="*/ 425792 w 1037297"/>
                  <a:gd name="connsiteY189" fmla="*/ 251194 h 838042"/>
                  <a:gd name="connsiteX190" fmla="*/ 420077 w 1037297"/>
                  <a:gd name="connsiteY190" fmla="*/ 253099 h 838042"/>
                  <a:gd name="connsiteX191" fmla="*/ 414362 w 1037297"/>
                  <a:gd name="connsiteY191" fmla="*/ 256909 h 838042"/>
                  <a:gd name="connsiteX192" fmla="*/ 423887 w 1037297"/>
                  <a:gd name="connsiteY192" fmla="*/ 253099 h 838042"/>
                  <a:gd name="connsiteX0" fmla="*/ 423887 w 1037297"/>
                  <a:gd name="connsiteY0" fmla="*/ 253099 h 838042"/>
                  <a:gd name="connsiteX1" fmla="*/ 423887 w 1037297"/>
                  <a:gd name="connsiteY1" fmla="*/ 253099 h 838042"/>
                  <a:gd name="connsiteX2" fmla="*/ 397217 w 1037297"/>
                  <a:gd name="connsiteY2" fmla="*/ 262624 h 838042"/>
                  <a:gd name="connsiteX3" fmla="*/ 389597 w 1037297"/>
                  <a:gd name="connsiteY3" fmla="*/ 264529 h 838042"/>
                  <a:gd name="connsiteX4" fmla="*/ 359117 w 1037297"/>
                  <a:gd name="connsiteY4" fmla="*/ 266434 h 838042"/>
                  <a:gd name="connsiteX5" fmla="*/ 353402 w 1037297"/>
                  <a:gd name="connsiteY5" fmla="*/ 270244 h 838042"/>
                  <a:gd name="connsiteX6" fmla="*/ 341972 w 1037297"/>
                  <a:gd name="connsiteY6" fmla="*/ 279769 h 838042"/>
                  <a:gd name="connsiteX7" fmla="*/ 330542 w 1037297"/>
                  <a:gd name="connsiteY7" fmla="*/ 283579 h 838042"/>
                  <a:gd name="connsiteX8" fmla="*/ 315302 w 1037297"/>
                  <a:gd name="connsiteY8" fmla="*/ 289294 h 838042"/>
                  <a:gd name="connsiteX9" fmla="*/ 267677 w 1037297"/>
                  <a:gd name="connsiteY9" fmla="*/ 285484 h 838042"/>
                  <a:gd name="connsiteX10" fmla="*/ 256247 w 1037297"/>
                  <a:gd name="connsiteY10" fmla="*/ 281674 h 838042"/>
                  <a:gd name="connsiteX11" fmla="*/ 244817 w 1037297"/>
                  <a:gd name="connsiteY11" fmla="*/ 277864 h 838042"/>
                  <a:gd name="connsiteX12" fmla="*/ 239102 w 1037297"/>
                  <a:gd name="connsiteY12" fmla="*/ 275959 h 838042"/>
                  <a:gd name="connsiteX13" fmla="*/ 233387 w 1037297"/>
                  <a:gd name="connsiteY13" fmla="*/ 274054 h 838042"/>
                  <a:gd name="connsiteX14" fmla="*/ 221957 w 1037297"/>
                  <a:gd name="connsiteY14" fmla="*/ 272149 h 838042"/>
                  <a:gd name="connsiteX15" fmla="*/ 216242 w 1037297"/>
                  <a:gd name="connsiteY15" fmla="*/ 270244 h 838042"/>
                  <a:gd name="connsiteX16" fmla="*/ 208622 w 1037297"/>
                  <a:gd name="connsiteY16" fmla="*/ 268339 h 838042"/>
                  <a:gd name="connsiteX17" fmla="*/ 197192 w 1037297"/>
                  <a:gd name="connsiteY17" fmla="*/ 264529 h 838042"/>
                  <a:gd name="connsiteX18" fmla="*/ 191477 w 1037297"/>
                  <a:gd name="connsiteY18" fmla="*/ 262624 h 838042"/>
                  <a:gd name="connsiteX19" fmla="*/ 183857 w 1037297"/>
                  <a:gd name="connsiteY19" fmla="*/ 260719 h 838042"/>
                  <a:gd name="connsiteX20" fmla="*/ 172427 w 1037297"/>
                  <a:gd name="connsiteY20" fmla="*/ 255004 h 838042"/>
                  <a:gd name="connsiteX21" fmla="*/ 166712 w 1037297"/>
                  <a:gd name="connsiteY21" fmla="*/ 251194 h 838042"/>
                  <a:gd name="connsiteX22" fmla="*/ 159092 w 1037297"/>
                  <a:gd name="connsiteY22" fmla="*/ 239764 h 838042"/>
                  <a:gd name="connsiteX23" fmla="*/ 147662 w 1037297"/>
                  <a:gd name="connsiteY23" fmla="*/ 235954 h 838042"/>
                  <a:gd name="connsiteX24" fmla="*/ 141947 w 1037297"/>
                  <a:gd name="connsiteY24" fmla="*/ 232144 h 838042"/>
                  <a:gd name="connsiteX25" fmla="*/ 136232 w 1037297"/>
                  <a:gd name="connsiteY25" fmla="*/ 230239 h 838042"/>
                  <a:gd name="connsiteX26" fmla="*/ 119087 w 1037297"/>
                  <a:gd name="connsiteY26" fmla="*/ 226429 h 838042"/>
                  <a:gd name="connsiteX27" fmla="*/ 113372 w 1037297"/>
                  <a:gd name="connsiteY27" fmla="*/ 220714 h 838042"/>
                  <a:gd name="connsiteX28" fmla="*/ 103847 w 1037297"/>
                  <a:gd name="connsiteY28" fmla="*/ 203569 h 838042"/>
                  <a:gd name="connsiteX29" fmla="*/ 86702 w 1037297"/>
                  <a:gd name="connsiteY29" fmla="*/ 195949 h 838042"/>
                  <a:gd name="connsiteX30" fmla="*/ 80987 w 1037297"/>
                  <a:gd name="connsiteY30" fmla="*/ 194044 h 838042"/>
                  <a:gd name="connsiteX31" fmla="*/ 61937 w 1037297"/>
                  <a:gd name="connsiteY31" fmla="*/ 197854 h 838042"/>
                  <a:gd name="connsiteX32" fmla="*/ 56222 w 1037297"/>
                  <a:gd name="connsiteY32" fmla="*/ 201664 h 838042"/>
                  <a:gd name="connsiteX33" fmla="*/ 52412 w 1037297"/>
                  <a:gd name="connsiteY33" fmla="*/ 207379 h 838042"/>
                  <a:gd name="connsiteX34" fmla="*/ 48602 w 1037297"/>
                  <a:gd name="connsiteY34" fmla="*/ 218809 h 838042"/>
                  <a:gd name="connsiteX35" fmla="*/ 52412 w 1037297"/>
                  <a:gd name="connsiteY35" fmla="*/ 256909 h 838042"/>
                  <a:gd name="connsiteX36" fmla="*/ 56222 w 1037297"/>
                  <a:gd name="connsiteY36" fmla="*/ 262624 h 838042"/>
                  <a:gd name="connsiteX37" fmla="*/ 61937 w 1037297"/>
                  <a:gd name="connsiteY37" fmla="*/ 266434 h 838042"/>
                  <a:gd name="connsiteX38" fmla="*/ 65747 w 1037297"/>
                  <a:gd name="connsiteY38" fmla="*/ 272149 h 838042"/>
                  <a:gd name="connsiteX39" fmla="*/ 82892 w 1037297"/>
                  <a:gd name="connsiteY39" fmla="*/ 281674 h 838042"/>
                  <a:gd name="connsiteX40" fmla="*/ 105752 w 1037297"/>
                  <a:gd name="connsiteY40" fmla="*/ 283579 h 838042"/>
                  <a:gd name="connsiteX41" fmla="*/ 126707 w 1037297"/>
                  <a:gd name="connsiteY41" fmla="*/ 289294 h 838042"/>
                  <a:gd name="connsiteX42" fmla="*/ 132422 w 1037297"/>
                  <a:gd name="connsiteY42" fmla="*/ 291199 h 838042"/>
                  <a:gd name="connsiteX43" fmla="*/ 138137 w 1037297"/>
                  <a:gd name="connsiteY43" fmla="*/ 296914 h 838042"/>
                  <a:gd name="connsiteX44" fmla="*/ 145757 w 1037297"/>
                  <a:gd name="connsiteY44" fmla="*/ 298819 h 838042"/>
                  <a:gd name="connsiteX45" fmla="*/ 168617 w 1037297"/>
                  <a:gd name="connsiteY45" fmla="*/ 302629 h 838042"/>
                  <a:gd name="connsiteX46" fmla="*/ 193382 w 1037297"/>
                  <a:gd name="connsiteY46" fmla="*/ 308344 h 838042"/>
                  <a:gd name="connsiteX47" fmla="*/ 210527 w 1037297"/>
                  <a:gd name="connsiteY47" fmla="*/ 314059 h 838042"/>
                  <a:gd name="connsiteX48" fmla="*/ 216242 w 1037297"/>
                  <a:gd name="connsiteY48" fmla="*/ 315964 h 838042"/>
                  <a:gd name="connsiteX49" fmla="*/ 231482 w 1037297"/>
                  <a:gd name="connsiteY49" fmla="*/ 319774 h 838042"/>
                  <a:gd name="connsiteX50" fmla="*/ 250532 w 1037297"/>
                  <a:gd name="connsiteY50" fmla="*/ 325489 h 838042"/>
                  <a:gd name="connsiteX51" fmla="*/ 256247 w 1037297"/>
                  <a:gd name="connsiteY51" fmla="*/ 329299 h 838042"/>
                  <a:gd name="connsiteX52" fmla="*/ 269582 w 1037297"/>
                  <a:gd name="connsiteY52" fmla="*/ 344539 h 838042"/>
                  <a:gd name="connsiteX53" fmla="*/ 275297 w 1037297"/>
                  <a:gd name="connsiteY53" fmla="*/ 363589 h 838042"/>
                  <a:gd name="connsiteX54" fmla="*/ 277202 w 1037297"/>
                  <a:gd name="connsiteY54" fmla="*/ 369304 h 838042"/>
                  <a:gd name="connsiteX55" fmla="*/ 279107 w 1037297"/>
                  <a:gd name="connsiteY55" fmla="*/ 375019 h 838042"/>
                  <a:gd name="connsiteX56" fmla="*/ 281012 w 1037297"/>
                  <a:gd name="connsiteY56" fmla="*/ 399784 h 838042"/>
                  <a:gd name="connsiteX57" fmla="*/ 282917 w 1037297"/>
                  <a:gd name="connsiteY57" fmla="*/ 405499 h 838042"/>
                  <a:gd name="connsiteX58" fmla="*/ 281012 w 1037297"/>
                  <a:gd name="connsiteY58" fmla="*/ 424549 h 838042"/>
                  <a:gd name="connsiteX59" fmla="*/ 279107 w 1037297"/>
                  <a:gd name="connsiteY59" fmla="*/ 434074 h 838042"/>
                  <a:gd name="connsiteX60" fmla="*/ 265772 w 1037297"/>
                  <a:gd name="connsiteY60" fmla="*/ 447409 h 838042"/>
                  <a:gd name="connsiteX61" fmla="*/ 254342 w 1037297"/>
                  <a:gd name="connsiteY61" fmla="*/ 455029 h 838042"/>
                  <a:gd name="connsiteX62" fmla="*/ 242912 w 1037297"/>
                  <a:gd name="connsiteY62" fmla="*/ 458839 h 838042"/>
                  <a:gd name="connsiteX63" fmla="*/ 128612 w 1037297"/>
                  <a:gd name="connsiteY63" fmla="*/ 458839 h 838042"/>
                  <a:gd name="connsiteX64" fmla="*/ 122897 w 1037297"/>
                  <a:gd name="connsiteY64" fmla="*/ 460744 h 838042"/>
                  <a:gd name="connsiteX65" fmla="*/ 107657 w 1037297"/>
                  <a:gd name="connsiteY65" fmla="*/ 462649 h 838042"/>
                  <a:gd name="connsiteX66" fmla="*/ 90512 w 1037297"/>
                  <a:gd name="connsiteY66" fmla="*/ 468364 h 838042"/>
                  <a:gd name="connsiteX67" fmla="*/ 84797 w 1037297"/>
                  <a:gd name="connsiteY67" fmla="*/ 470269 h 838042"/>
                  <a:gd name="connsiteX68" fmla="*/ 79082 w 1037297"/>
                  <a:gd name="connsiteY68" fmla="*/ 474079 h 838042"/>
                  <a:gd name="connsiteX69" fmla="*/ 67652 w 1037297"/>
                  <a:gd name="connsiteY69" fmla="*/ 475984 h 838042"/>
                  <a:gd name="connsiteX70" fmla="*/ 29552 w 1037297"/>
                  <a:gd name="connsiteY70" fmla="*/ 477889 h 838042"/>
                  <a:gd name="connsiteX71" fmla="*/ 18122 w 1037297"/>
                  <a:gd name="connsiteY71" fmla="*/ 483604 h 838042"/>
                  <a:gd name="connsiteX72" fmla="*/ 8597 w 1037297"/>
                  <a:gd name="connsiteY72" fmla="*/ 493129 h 838042"/>
                  <a:gd name="connsiteX73" fmla="*/ 6692 w 1037297"/>
                  <a:gd name="connsiteY73" fmla="*/ 498844 h 838042"/>
                  <a:gd name="connsiteX74" fmla="*/ 2882 w 1037297"/>
                  <a:gd name="connsiteY74" fmla="*/ 504559 h 838042"/>
                  <a:gd name="connsiteX75" fmla="*/ 14312 w 1037297"/>
                  <a:gd name="connsiteY75" fmla="*/ 540754 h 838042"/>
                  <a:gd name="connsiteX76" fmla="*/ 147662 w 1037297"/>
                  <a:gd name="connsiteY76" fmla="*/ 540754 h 838042"/>
                  <a:gd name="connsiteX77" fmla="*/ 155282 w 1037297"/>
                  <a:gd name="connsiteY77" fmla="*/ 538849 h 838042"/>
                  <a:gd name="connsiteX78" fmla="*/ 305777 w 1037297"/>
                  <a:gd name="connsiteY78" fmla="*/ 533134 h 838042"/>
                  <a:gd name="connsiteX79" fmla="*/ 321017 w 1037297"/>
                  <a:gd name="connsiteY79" fmla="*/ 540754 h 838042"/>
                  <a:gd name="connsiteX80" fmla="*/ 332447 w 1037297"/>
                  <a:gd name="connsiteY80" fmla="*/ 546469 h 838042"/>
                  <a:gd name="connsiteX81" fmla="*/ 336257 w 1037297"/>
                  <a:gd name="connsiteY81" fmla="*/ 552184 h 838042"/>
                  <a:gd name="connsiteX82" fmla="*/ 341972 w 1037297"/>
                  <a:gd name="connsiteY82" fmla="*/ 554089 h 838042"/>
                  <a:gd name="connsiteX83" fmla="*/ 353402 w 1037297"/>
                  <a:gd name="connsiteY83" fmla="*/ 561709 h 838042"/>
                  <a:gd name="connsiteX84" fmla="*/ 359117 w 1037297"/>
                  <a:gd name="connsiteY84" fmla="*/ 565519 h 838042"/>
                  <a:gd name="connsiteX85" fmla="*/ 362927 w 1037297"/>
                  <a:gd name="connsiteY85" fmla="*/ 571234 h 838042"/>
                  <a:gd name="connsiteX86" fmla="*/ 368642 w 1037297"/>
                  <a:gd name="connsiteY86" fmla="*/ 582664 h 838042"/>
                  <a:gd name="connsiteX87" fmla="*/ 364832 w 1037297"/>
                  <a:gd name="connsiteY87" fmla="*/ 609334 h 838042"/>
                  <a:gd name="connsiteX88" fmla="*/ 361022 w 1037297"/>
                  <a:gd name="connsiteY88" fmla="*/ 615049 h 838042"/>
                  <a:gd name="connsiteX89" fmla="*/ 359117 w 1037297"/>
                  <a:gd name="connsiteY89" fmla="*/ 620764 h 838042"/>
                  <a:gd name="connsiteX90" fmla="*/ 355307 w 1037297"/>
                  <a:gd name="connsiteY90" fmla="*/ 626479 h 838042"/>
                  <a:gd name="connsiteX91" fmla="*/ 353402 w 1037297"/>
                  <a:gd name="connsiteY91" fmla="*/ 632194 h 838042"/>
                  <a:gd name="connsiteX92" fmla="*/ 349592 w 1037297"/>
                  <a:gd name="connsiteY92" fmla="*/ 637909 h 838042"/>
                  <a:gd name="connsiteX93" fmla="*/ 332447 w 1037297"/>
                  <a:gd name="connsiteY93" fmla="*/ 704584 h 838042"/>
                  <a:gd name="connsiteX94" fmla="*/ 330542 w 1037297"/>
                  <a:gd name="connsiteY94" fmla="*/ 756019 h 838042"/>
                  <a:gd name="connsiteX95" fmla="*/ 332447 w 1037297"/>
                  <a:gd name="connsiteY95" fmla="*/ 780784 h 838042"/>
                  <a:gd name="connsiteX96" fmla="*/ 334352 w 1037297"/>
                  <a:gd name="connsiteY96" fmla="*/ 786499 h 838042"/>
                  <a:gd name="connsiteX97" fmla="*/ 338162 w 1037297"/>
                  <a:gd name="connsiteY97" fmla="*/ 790309 h 838042"/>
                  <a:gd name="connsiteX98" fmla="*/ 366737 w 1037297"/>
                  <a:gd name="connsiteY98" fmla="*/ 836029 h 838042"/>
                  <a:gd name="connsiteX99" fmla="*/ 389597 w 1037297"/>
                  <a:gd name="connsiteY99" fmla="*/ 837934 h 838042"/>
                  <a:gd name="connsiteX100" fmla="*/ 397407 w 1037297"/>
                  <a:gd name="connsiteY100" fmla="*/ 833530 h 838042"/>
                  <a:gd name="connsiteX101" fmla="*/ 402932 w 1037297"/>
                  <a:gd name="connsiteY101" fmla="*/ 784594 h 838042"/>
                  <a:gd name="connsiteX102" fmla="*/ 406742 w 1037297"/>
                  <a:gd name="connsiteY102" fmla="*/ 727444 h 838042"/>
                  <a:gd name="connsiteX103" fmla="*/ 423887 w 1037297"/>
                  <a:gd name="connsiteY103" fmla="*/ 672199 h 838042"/>
                  <a:gd name="connsiteX104" fmla="*/ 429602 w 1037297"/>
                  <a:gd name="connsiteY104" fmla="*/ 658864 h 838042"/>
                  <a:gd name="connsiteX105" fmla="*/ 444084 w 1037297"/>
                  <a:gd name="connsiteY105" fmla="*/ 626947 h 838042"/>
                  <a:gd name="connsiteX106" fmla="*/ 464289 w 1037297"/>
                  <a:gd name="connsiteY106" fmla="*/ 600072 h 838042"/>
                  <a:gd name="connsiteX107" fmla="*/ 523510 w 1037297"/>
                  <a:gd name="connsiteY107" fmla="*/ 565123 h 838042"/>
                  <a:gd name="connsiteX108" fmla="*/ 599348 w 1037297"/>
                  <a:gd name="connsiteY108" fmla="*/ 550915 h 838042"/>
                  <a:gd name="connsiteX109" fmla="*/ 707801 w 1037297"/>
                  <a:gd name="connsiteY109" fmla="*/ 612819 h 838042"/>
                  <a:gd name="connsiteX110" fmla="*/ 780122 w 1037297"/>
                  <a:gd name="connsiteY110" fmla="*/ 656959 h 838042"/>
                  <a:gd name="connsiteX111" fmla="*/ 804887 w 1037297"/>
                  <a:gd name="connsiteY111" fmla="*/ 632194 h 838042"/>
                  <a:gd name="connsiteX112" fmla="*/ 801077 w 1037297"/>
                  <a:gd name="connsiteY112" fmla="*/ 601714 h 838042"/>
                  <a:gd name="connsiteX113" fmla="*/ 762796 w 1037297"/>
                  <a:gd name="connsiteY113" fmla="*/ 562523 h 838042"/>
                  <a:gd name="connsiteX114" fmla="*/ 650582 w 1037297"/>
                  <a:gd name="connsiteY114" fmla="*/ 479794 h 838042"/>
                  <a:gd name="connsiteX115" fmla="*/ 646772 w 1037297"/>
                  <a:gd name="connsiteY115" fmla="*/ 462649 h 838042"/>
                  <a:gd name="connsiteX116" fmla="*/ 658202 w 1037297"/>
                  <a:gd name="connsiteY116" fmla="*/ 426454 h 838042"/>
                  <a:gd name="connsiteX117" fmla="*/ 726782 w 1037297"/>
                  <a:gd name="connsiteY117" fmla="*/ 405499 h 838042"/>
                  <a:gd name="connsiteX118" fmla="*/ 844892 w 1037297"/>
                  <a:gd name="connsiteY118" fmla="*/ 407404 h 838042"/>
                  <a:gd name="connsiteX119" fmla="*/ 873467 w 1037297"/>
                  <a:gd name="connsiteY119" fmla="*/ 409309 h 838042"/>
                  <a:gd name="connsiteX120" fmla="*/ 902042 w 1037297"/>
                  <a:gd name="connsiteY120" fmla="*/ 415024 h 838042"/>
                  <a:gd name="connsiteX121" fmla="*/ 924902 w 1037297"/>
                  <a:gd name="connsiteY121" fmla="*/ 418834 h 838042"/>
                  <a:gd name="connsiteX122" fmla="*/ 953477 w 1037297"/>
                  <a:gd name="connsiteY122" fmla="*/ 424549 h 838042"/>
                  <a:gd name="connsiteX123" fmla="*/ 959192 w 1037297"/>
                  <a:gd name="connsiteY123" fmla="*/ 424549 h 838042"/>
                  <a:gd name="connsiteX124" fmla="*/ 1004912 w 1037297"/>
                  <a:gd name="connsiteY124" fmla="*/ 422644 h 838042"/>
                  <a:gd name="connsiteX125" fmla="*/ 1033487 w 1037297"/>
                  <a:gd name="connsiteY125" fmla="*/ 415024 h 838042"/>
                  <a:gd name="connsiteX126" fmla="*/ 1037297 w 1037297"/>
                  <a:gd name="connsiteY126" fmla="*/ 409309 h 838042"/>
                  <a:gd name="connsiteX127" fmla="*/ 1035392 w 1037297"/>
                  <a:gd name="connsiteY127" fmla="*/ 390259 h 838042"/>
                  <a:gd name="connsiteX128" fmla="*/ 1029677 w 1037297"/>
                  <a:gd name="connsiteY128" fmla="*/ 386449 h 838042"/>
                  <a:gd name="connsiteX129" fmla="*/ 1014437 w 1037297"/>
                  <a:gd name="connsiteY129" fmla="*/ 384544 h 838042"/>
                  <a:gd name="connsiteX130" fmla="*/ 964889 w 1037297"/>
                  <a:gd name="connsiteY130" fmla="*/ 358029 h 838042"/>
                  <a:gd name="connsiteX131" fmla="*/ 907856 w 1037297"/>
                  <a:gd name="connsiteY131" fmla="*/ 350516 h 838042"/>
                  <a:gd name="connsiteX132" fmla="*/ 827747 w 1037297"/>
                  <a:gd name="connsiteY132" fmla="*/ 357874 h 838042"/>
                  <a:gd name="connsiteX133" fmla="*/ 822032 w 1037297"/>
                  <a:gd name="connsiteY133" fmla="*/ 359779 h 838042"/>
                  <a:gd name="connsiteX134" fmla="*/ 732497 w 1037297"/>
                  <a:gd name="connsiteY134" fmla="*/ 361684 h 838042"/>
                  <a:gd name="connsiteX135" fmla="*/ 671537 w 1037297"/>
                  <a:gd name="connsiteY135" fmla="*/ 369304 h 838042"/>
                  <a:gd name="connsiteX136" fmla="*/ 648677 w 1037297"/>
                  <a:gd name="connsiteY136" fmla="*/ 373114 h 838042"/>
                  <a:gd name="connsiteX137" fmla="*/ 644867 w 1037297"/>
                  <a:gd name="connsiteY137" fmla="*/ 361684 h 838042"/>
                  <a:gd name="connsiteX138" fmla="*/ 642962 w 1037297"/>
                  <a:gd name="connsiteY138" fmla="*/ 355969 h 838042"/>
                  <a:gd name="connsiteX139" fmla="*/ 644867 w 1037297"/>
                  <a:gd name="connsiteY139" fmla="*/ 338824 h 838042"/>
                  <a:gd name="connsiteX140" fmla="*/ 646772 w 1037297"/>
                  <a:gd name="connsiteY140" fmla="*/ 333109 h 838042"/>
                  <a:gd name="connsiteX141" fmla="*/ 663917 w 1037297"/>
                  <a:gd name="connsiteY141" fmla="*/ 323584 h 838042"/>
                  <a:gd name="connsiteX142" fmla="*/ 675347 w 1037297"/>
                  <a:gd name="connsiteY142" fmla="*/ 315964 h 838042"/>
                  <a:gd name="connsiteX143" fmla="*/ 677252 w 1037297"/>
                  <a:gd name="connsiteY143" fmla="*/ 310249 h 838042"/>
                  <a:gd name="connsiteX144" fmla="*/ 682967 w 1037297"/>
                  <a:gd name="connsiteY144" fmla="*/ 308344 h 838042"/>
                  <a:gd name="connsiteX145" fmla="*/ 688682 w 1037297"/>
                  <a:gd name="connsiteY145" fmla="*/ 304534 h 838042"/>
                  <a:gd name="connsiteX146" fmla="*/ 698207 w 1037297"/>
                  <a:gd name="connsiteY146" fmla="*/ 295009 h 838042"/>
                  <a:gd name="connsiteX147" fmla="*/ 707732 w 1037297"/>
                  <a:gd name="connsiteY147" fmla="*/ 283579 h 838042"/>
                  <a:gd name="connsiteX148" fmla="*/ 719162 w 1037297"/>
                  <a:gd name="connsiteY148" fmla="*/ 275959 h 838042"/>
                  <a:gd name="connsiteX149" fmla="*/ 734402 w 1037297"/>
                  <a:gd name="connsiteY149" fmla="*/ 262624 h 838042"/>
                  <a:gd name="connsiteX150" fmla="*/ 743927 w 1037297"/>
                  <a:gd name="connsiteY150" fmla="*/ 251194 h 838042"/>
                  <a:gd name="connsiteX151" fmla="*/ 755357 w 1037297"/>
                  <a:gd name="connsiteY151" fmla="*/ 241669 h 838042"/>
                  <a:gd name="connsiteX152" fmla="*/ 761072 w 1037297"/>
                  <a:gd name="connsiteY152" fmla="*/ 230239 h 838042"/>
                  <a:gd name="connsiteX153" fmla="*/ 762977 w 1037297"/>
                  <a:gd name="connsiteY153" fmla="*/ 224524 h 838042"/>
                  <a:gd name="connsiteX154" fmla="*/ 768692 w 1037297"/>
                  <a:gd name="connsiteY154" fmla="*/ 213094 h 838042"/>
                  <a:gd name="connsiteX155" fmla="*/ 766787 w 1037297"/>
                  <a:gd name="connsiteY155" fmla="*/ 197854 h 838042"/>
                  <a:gd name="connsiteX156" fmla="*/ 761072 w 1037297"/>
                  <a:gd name="connsiteY156" fmla="*/ 195949 h 838042"/>
                  <a:gd name="connsiteX157" fmla="*/ 740117 w 1037297"/>
                  <a:gd name="connsiteY157" fmla="*/ 197854 h 838042"/>
                  <a:gd name="connsiteX158" fmla="*/ 734402 w 1037297"/>
                  <a:gd name="connsiteY158" fmla="*/ 201664 h 838042"/>
                  <a:gd name="connsiteX159" fmla="*/ 722972 w 1037297"/>
                  <a:gd name="connsiteY159" fmla="*/ 205474 h 838042"/>
                  <a:gd name="connsiteX160" fmla="*/ 719162 w 1037297"/>
                  <a:gd name="connsiteY160" fmla="*/ 211189 h 838042"/>
                  <a:gd name="connsiteX161" fmla="*/ 713447 w 1037297"/>
                  <a:gd name="connsiteY161" fmla="*/ 213094 h 838042"/>
                  <a:gd name="connsiteX162" fmla="*/ 707732 w 1037297"/>
                  <a:gd name="connsiteY162" fmla="*/ 216904 h 838042"/>
                  <a:gd name="connsiteX163" fmla="*/ 702017 w 1037297"/>
                  <a:gd name="connsiteY163" fmla="*/ 222619 h 838042"/>
                  <a:gd name="connsiteX164" fmla="*/ 694397 w 1037297"/>
                  <a:gd name="connsiteY164" fmla="*/ 226429 h 838042"/>
                  <a:gd name="connsiteX165" fmla="*/ 652487 w 1037297"/>
                  <a:gd name="connsiteY165" fmla="*/ 255004 h 838042"/>
                  <a:gd name="connsiteX166" fmla="*/ 639152 w 1037297"/>
                  <a:gd name="connsiteY166" fmla="*/ 266434 h 838042"/>
                  <a:gd name="connsiteX167" fmla="*/ 629627 w 1037297"/>
                  <a:gd name="connsiteY167" fmla="*/ 283579 h 838042"/>
                  <a:gd name="connsiteX168" fmla="*/ 604862 w 1037297"/>
                  <a:gd name="connsiteY168" fmla="*/ 289294 h 838042"/>
                  <a:gd name="connsiteX169" fmla="*/ 591527 w 1037297"/>
                  <a:gd name="connsiteY169" fmla="*/ 293104 h 838042"/>
                  <a:gd name="connsiteX170" fmla="*/ 576287 w 1037297"/>
                  <a:gd name="connsiteY170" fmla="*/ 291199 h 838042"/>
                  <a:gd name="connsiteX171" fmla="*/ 564857 w 1037297"/>
                  <a:gd name="connsiteY171" fmla="*/ 287389 h 838042"/>
                  <a:gd name="connsiteX172" fmla="*/ 553427 w 1037297"/>
                  <a:gd name="connsiteY172" fmla="*/ 283579 h 838042"/>
                  <a:gd name="connsiteX173" fmla="*/ 541997 w 1037297"/>
                  <a:gd name="connsiteY173" fmla="*/ 279769 h 838042"/>
                  <a:gd name="connsiteX174" fmla="*/ 536282 w 1037297"/>
                  <a:gd name="connsiteY174" fmla="*/ 277864 h 838042"/>
                  <a:gd name="connsiteX175" fmla="*/ 530567 w 1037297"/>
                  <a:gd name="connsiteY175" fmla="*/ 274054 h 838042"/>
                  <a:gd name="connsiteX176" fmla="*/ 519137 w 1037297"/>
                  <a:gd name="connsiteY176" fmla="*/ 268339 h 838042"/>
                  <a:gd name="connsiteX177" fmla="*/ 511517 w 1037297"/>
                  <a:gd name="connsiteY177" fmla="*/ 256909 h 838042"/>
                  <a:gd name="connsiteX178" fmla="*/ 507707 w 1037297"/>
                  <a:gd name="connsiteY178" fmla="*/ 235954 h 838042"/>
                  <a:gd name="connsiteX179" fmla="*/ 509612 w 1037297"/>
                  <a:gd name="connsiteY179" fmla="*/ 171184 h 838042"/>
                  <a:gd name="connsiteX180" fmla="*/ 508314 w 1037297"/>
                  <a:gd name="connsiteY180" fmla="*/ 73485 h 838042"/>
                  <a:gd name="connsiteX181" fmla="*/ 454116 w 1037297"/>
                  <a:gd name="connsiteY181" fmla="*/ 11248 h 838042"/>
                  <a:gd name="connsiteX182" fmla="*/ 435401 w 1037297"/>
                  <a:gd name="connsiteY182" fmla="*/ 68523 h 838042"/>
                  <a:gd name="connsiteX183" fmla="*/ 427697 w 1037297"/>
                  <a:gd name="connsiteY183" fmla="*/ 137103 h 838042"/>
                  <a:gd name="connsiteX184" fmla="*/ 420077 w 1037297"/>
                  <a:gd name="connsiteY184" fmla="*/ 169279 h 838042"/>
                  <a:gd name="connsiteX185" fmla="*/ 416267 w 1037297"/>
                  <a:gd name="connsiteY185" fmla="*/ 186424 h 838042"/>
                  <a:gd name="connsiteX186" fmla="*/ 420077 w 1037297"/>
                  <a:gd name="connsiteY186" fmla="*/ 207379 h 838042"/>
                  <a:gd name="connsiteX187" fmla="*/ 423887 w 1037297"/>
                  <a:gd name="connsiteY187" fmla="*/ 213094 h 838042"/>
                  <a:gd name="connsiteX188" fmla="*/ 427697 w 1037297"/>
                  <a:gd name="connsiteY188" fmla="*/ 224524 h 838042"/>
                  <a:gd name="connsiteX189" fmla="*/ 425792 w 1037297"/>
                  <a:gd name="connsiteY189" fmla="*/ 251194 h 838042"/>
                  <a:gd name="connsiteX190" fmla="*/ 420077 w 1037297"/>
                  <a:gd name="connsiteY190" fmla="*/ 253099 h 838042"/>
                  <a:gd name="connsiteX191" fmla="*/ 414362 w 1037297"/>
                  <a:gd name="connsiteY191" fmla="*/ 256909 h 838042"/>
                  <a:gd name="connsiteX192" fmla="*/ 423887 w 1037297"/>
                  <a:gd name="connsiteY192" fmla="*/ 253099 h 838042"/>
                  <a:gd name="connsiteX0" fmla="*/ 423887 w 1037297"/>
                  <a:gd name="connsiteY0" fmla="*/ 253099 h 838042"/>
                  <a:gd name="connsiteX1" fmla="*/ 423887 w 1037297"/>
                  <a:gd name="connsiteY1" fmla="*/ 253099 h 838042"/>
                  <a:gd name="connsiteX2" fmla="*/ 397217 w 1037297"/>
                  <a:gd name="connsiteY2" fmla="*/ 262624 h 838042"/>
                  <a:gd name="connsiteX3" fmla="*/ 389597 w 1037297"/>
                  <a:gd name="connsiteY3" fmla="*/ 264529 h 838042"/>
                  <a:gd name="connsiteX4" fmla="*/ 359117 w 1037297"/>
                  <a:gd name="connsiteY4" fmla="*/ 266434 h 838042"/>
                  <a:gd name="connsiteX5" fmla="*/ 353402 w 1037297"/>
                  <a:gd name="connsiteY5" fmla="*/ 270244 h 838042"/>
                  <a:gd name="connsiteX6" fmla="*/ 341972 w 1037297"/>
                  <a:gd name="connsiteY6" fmla="*/ 279769 h 838042"/>
                  <a:gd name="connsiteX7" fmla="*/ 330542 w 1037297"/>
                  <a:gd name="connsiteY7" fmla="*/ 283579 h 838042"/>
                  <a:gd name="connsiteX8" fmla="*/ 315302 w 1037297"/>
                  <a:gd name="connsiteY8" fmla="*/ 289294 h 838042"/>
                  <a:gd name="connsiteX9" fmla="*/ 267677 w 1037297"/>
                  <a:gd name="connsiteY9" fmla="*/ 285484 h 838042"/>
                  <a:gd name="connsiteX10" fmla="*/ 256247 w 1037297"/>
                  <a:gd name="connsiteY10" fmla="*/ 281674 h 838042"/>
                  <a:gd name="connsiteX11" fmla="*/ 244817 w 1037297"/>
                  <a:gd name="connsiteY11" fmla="*/ 277864 h 838042"/>
                  <a:gd name="connsiteX12" fmla="*/ 239102 w 1037297"/>
                  <a:gd name="connsiteY12" fmla="*/ 275959 h 838042"/>
                  <a:gd name="connsiteX13" fmla="*/ 233387 w 1037297"/>
                  <a:gd name="connsiteY13" fmla="*/ 274054 h 838042"/>
                  <a:gd name="connsiteX14" fmla="*/ 221957 w 1037297"/>
                  <a:gd name="connsiteY14" fmla="*/ 272149 h 838042"/>
                  <a:gd name="connsiteX15" fmla="*/ 216242 w 1037297"/>
                  <a:gd name="connsiteY15" fmla="*/ 270244 h 838042"/>
                  <a:gd name="connsiteX16" fmla="*/ 208622 w 1037297"/>
                  <a:gd name="connsiteY16" fmla="*/ 268339 h 838042"/>
                  <a:gd name="connsiteX17" fmla="*/ 197192 w 1037297"/>
                  <a:gd name="connsiteY17" fmla="*/ 264529 h 838042"/>
                  <a:gd name="connsiteX18" fmla="*/ 191477 w 1037297"/>
                  <a:gd name="connsiteY18" fmla="*/ 262624 h 838042"/>
                  <a:gd name="connsiteX19" fmla="*/ 183857 w 1037297"/>
                  <a:gd name="connsiteY19" fmla="*/ 260719 h 838042"/>
                  <a:gd name="connsiteX20" fmla="*/ 172427 w 1037297"/>
                  <a:gd name="connsiteY20" fmla="*/ 255004 h 838042"/>
                  <a:gd name="connsiteX21" fmla="*/ 166712 w 1037297"/>
                  <a:gd name="connsiteY21" fmla="*/ 251194 h 838042"/>
                  <a:gd name="connsiteX22" fmla="*/ 159092 w 1037297"/>
                  <a:gd name="connsiteY22" fmla="*/ 239764 h 838042"/>
                  <a:gd name="connsiteX23" fmla="*/ 147662 w 1037297"/>
                  <a:gd name="connsiteY23" fmla="*/ 235954 h 838042"/>
                  <a:gd name="connsiteX24" fmla="*/ 141947 w 1037297"/>
                  <a:gd name="connsiteY24" fmla="*/ 232144 h 838042"/>
                  <a:gd name="connsiteX25" fmla="*/ 136232 w 1037297"/>
                  <a:gd name="connsiteY25" fmla="*/ 230239 h 838042"/>
                  <a:gd name="connsiteX26" fmla="*/ 119087 w 1037297"/>
                  <a:gd name="connsiteY26" fmla="*/ 226429 h 838042"/>
                  <a:gd name="connsiteX27" fmla="*/ 113372 w 1037297"/>
                  <a:gd name="connsiteY27" fmla="*/ 220714 h 838042"/>
                  <a:gd name="connsiteX28" fmla="*/ 103847 w 1037297"/>
                  <a:gd name="connsiteY28" fmla="*/ 203569 h 838042"/>
                  <a:gd name="connsiteX29" fmla="*/ 86702 w 1037297"/>
                  <a:gd name="connsiteY29" fmla="*/ 195949 h 838042"/>
                  <a:gd name="connsiteX30" fmla="*/ 80987 w 1037297"/>
                  <a:gd name="connsiteY30" fmla="*/ 194044 h 838042"/>
                  <a:gd name="connsiteX31" fmla="*/ 61937 w 1037297"/>
                  <a:gd name="connsiteY31" fmla="*/ 197854 h 838042"/>
                  <a:gd name="connsiteX32" fmla="*/ 56222 w 1037297"/>
                  <a:gd name="connsiteY32" fmla="*/ 201664 h 838042"/>
                  <a:gd name="connsiteX33" fmla="*/ 52412 w 1037297"/>
                  <a:gd name="connsiteY33" fmla="*/ 207379 h 838042"/>
                  <a:gd name="connsiteX34" fmla="*/ 48602 w 1037297"/>
                  <a:gd name="connsiteY34" fmla="*/ 218809 h 838042"/>
                  <a:gd name="connsiteX35" fmla="*/ 52412 w 1037297"/>
                  <a:gd name="connsiteY35" fmla="*/ 256909 h 838042"/>
                  <a:gd name="connsiteX36" fmla="*/ 56222 w 1037297"/>
                  <a:gd name="connsiteY36" fmla="*/ 262624 h 838042"/>
                  <a:gd name="connsiteX37" fmla="*/ 61937 w 1037297"/>
                  <a:gd name="connsiteY37" fmla="*/ 266434 h 838042"/>
                  <a:gd name="connsiteX38" fmla="*/ 65747 w 1037297"/>
                  <a:gd name="connsiteY38" fmla="*/ 272149 h 838042"/>
                  <a:gd name="connsiteX39" fmla="*/ 82892 w 1037297"/>
                  <a:gd name="connsiteY39" fmla="*/ 281674 h 838042"/>
                  <a:gd name="connsiteX40" fmla="*/ 105752 w 1037297"/>
                  <a:gd name="connsiteY40" fmla="*/ 283579 h 838042"/>
                  <a:gd name="connsiteX41" fmla="*/ 126707 w 1037297"/>
                  <a:gd name="connsiteY41" fmla="*/ 289294 h 838042"/>
                  <a:gd name="connsiteX42" fmla="*/ 132422 w 1037297"/>
                  <a:gd name="connsiteY42" fmla="*/ 291199 h 838042"/>
                  <a:gd name="connsiteX43" fmla="*/ 138137 w 1037297"/>
                  <a:gd name="connsiteY43" fmla="*/ 296914 h 838042"/>
                  <a:gd name="connsiteX44" fmla="*/ 145757 w 1037297"/>
                  <a:gd name="connsiteY44" fmla="*/ 298819 h 838042"/>
                  <a:gd name="connsiteX45" fmla="*/ 168617 w 1037297"/>
                  <a:gd name="connsiteY45" fmla="*/ 302629 h 838042"/>
                  <a:gd name="connsiteX46" fmla="*/ 193382 w 1037297"/>
                  <a:gd name="connsiteY46" fmla="*/ 308344 h 838042"/>
                  <a:gd name="connsiteX47" fmla="*/ 210527 w 1037297"/>
                  <a:gd name="connsiteY47" fmla="*/ 314059 h 838042"/>
                  <a:gd name="connsiteX48" fmla="*/ 216242 w 1037297"/>
                  <a:gd name="connsiteY48" fmla="*/ 315964 h 838042"/>
                  <a:gd name="connsiteX49" fmla="*/ 231482 w 1037297"/>
                  <a:gd name="connsiteY49" fmla="*/ 319774 h 838042"/>
                  <a:gd name="connsiteX50" fmla="*/ 250532 w 1037297"/>
                  <a:gd name="connsiteY50" fmla="*/ 325489 h 838042"/>
                  <a:gd name="connsiteX51" fmla="*/ 256247 w 1037297"/>
                  <a:gd name="connsiteY51" fmla="*/ 329299 h 838042"/>
                  <a:gd name="connsiteX52" fmla="*/ 269582 w 1037297"/>
                  <a:gd name="connsiteY52" fmla="*/ 344539 h 838042"/>
                  <a:gd name="connsiteX53" fmla="*/ 275297 w 1037297"/>
                  <a:gd name="connsiteY53" fmla="*/ 363589 h 838042"/>
                  <a:gd name="connsiteX54" fmla="*/ 277202 w 1037297"/>
                  <a:gd name="connsiteY54" fmla="*/ 369304 h 838042"/>
                  <a:gd name="connsiteX55" fmla="*/ 279107 w 1037297"/>
                  <a:gd name="connsiteY55" fmla="*/ 375019 h 838042"/>
                  <a:gd name="connsiteX56" fmla="*/ 281012 w 1037297"/>
                  <a:gd name="connsiteY56" fmla="*/ 399784 h 838042"/>
                  <a:gd name="connsiteX57" fmla="*/ 282917 w 1037297"/>
                  <a:gd name="connsiteY57" fmla="*/ 405499 h 838042"/>
                  <a:gd name="connsiteX58" fmla="*/ 281012 w 1037297"/>
                  <a:gd name="connsiteY58" fmla="*/ 424549 h 838042"/>
                  <a:gd name="connsiteX59" fmla="*/ 279107 w 1037297"/>
                  <a:gd name="connsiteY59" fmla="*/ 434074 h 838042"/>
                  <a:gd name="connsiteX60" fmla="*/ 265772 w 1037297"/>
                  <a:gd name="connsiteY60" fmla="*/ 447409 h 838042"/>
                  <a:gd name="connsiteX61" fmla="*/ 254342 w 1037297"/>
                  <a:gd name="connsiteY61" fmla="*/ 455029 h 838042"/>
                  <a:gd name="connsiteX62" fmla="*/ 242912 w 1037297"/>
                  <a:gd name="connsiteY62" fmla="*/ 458839 h 838042"/>
                  <a:gd name="connsiteX63" fmla="*/ 128612 w 1037297"/>
                  <a:gd name="connsiteY63" fmla="*/ 458839 h 838042"/>
                  <a:gd name="connsiteX64" fmla="*/ 122897 w 1037297"/>
                  <a:gd name="connsiteY64" fmla="*/ 460744 h 838042"/>
                  <a:gd name="connsiteX65" fmla="*/ 107657 w 1037297"/>
                  <a:gd name="connsiteY65" fmla="*/ 462649 h 838042"/>
                  <a:gd name="connsiteX66" fmla="*/ 90512 w 1037297"/>
                  <a:gd name="connsiteY66" fmla="*/ 468364 h 838042"/>
                  <a:gd name="connsiteX67" fmla="*/ 84797 w 1037297"/>
                  <a:gd name="connsiteY67" fmla="*/ 470269 h 838042"/>
                  <a:gd name="connsiteX68" fmla="*/ 79082 w 1037297"/>
                  <a:gd name="connsiteY68" fmla="*/ 474079 h 838042"/>
                  <a:gd name="connsiteX69" fmla="*/ 67652 w 1037297"/>
                  <a:gd name="connsiteY69" fmla="*/ 475984 h 838042"/>
                  <a:gd name="connsiteX70" fmla="*/ 29552 w 1037297"/>
                  <a:gd name="connsiteY70" fmla="*/ 477889 h 838042"/>
                  <a:gd name="connsiteX71" fmla="*/ 18122 w 1037297"/>
                  <a:gd name="connsiteY71" fmla="*/ 483604 h 838042"/>
                  <a:gd name="connsiteX72" fmla="*/ 8597 w 1037297"/>
                  <a:gd name="connsiteY72" fmla="*/ 493129 h 838042"/>
                  <a:gd name="connsiteX73" fmla="*/ 6692 w 1037297"/>
                  <a:gd name="connsiteY73" fmla="*/ 498844 h 838042"/>
                  <a:gd name="connsiteX74" fmla="*/ 2882 w 1037297"/>
                  <a:gd name="connsiteY74" fmla="*/ 504559 h 838042"/>
                  <a:gd name="connsiteX75" fmla="*/ 14312 w 1037297"/>
                  <a:gd name="connsiteY75" fmla="*/ 540754 h 838042"/>
                  <a:gd name="connsiteX76" fmla="*/ 147662 w 1037297"/>
                  <a:gd name="connsiteY76" fmla="*/ 540754 h 838042"/>
                  <a:gd name="connsiteX77" fmla="*/ 155282 w 1037297"/>
                  <a:gd name="connsiteY77" fmla="*/ 538849 h 838042"/>
                  <a:gd name="connsiteX78" fmla="*/ 305777 w 1037297"/>
                  <a:gd name="connsiteY78" fmla="*/ 533134 h 838042"/>
                  <a:gd name="connsiteX79" fmla="*/ 321017 w 1037297"/>
                  <a:gd name="connsiteY79" fmla="*/ 540754 h 838042"/>
                  <a:gd name="connsiteX80" fmla="*/ 332447 w 1037297"/>
                  <a:gd name="connsiteY80" fmla="*/ 546469 h 838042"/>
                  <a:gd name="connsiteX81" fmla="*/ 336257 w 1037297"/>
                  <a:gd name="connsiteY81" fmla="*/ 552184 h 838042"/>
                  <a:gd name="connsiteX82" fmla="*/ 341972 w 1037297"/>
                  <a:gd name="connsiteY82" fmla="*/ 554089 h 838042"/>
                  <a:gd name="connsiteX83" fmla="*/ 353402 w 1037297"/>
                  <a:gd name="connsiteY83" fmla="*/ 561709 h 838042"/>
                  <a:gd name="connsiteX84" fmla="*/ 359117 w 1037297"/>
                  <a:gd name="connsiteY84" fmla="*/ 565519 h 838042"/>
                  <a:gd name="connsiteX85" fmla="*/ 362927 w 1037297"/>
                  <a:gd name="connsiteY85" fmla="*/ 571234 h 838042"/>
                  <a:gd name="connsiteX86" fmla="*/ 368642 w 1037297"/>
                  <a:gd name="connsiteY86" fmla="*/ 582664 h 838042"/>
                  <a:gd name="connsiteX87" fmla="*/ 364832 w 1037297"/>
                  <a:gd name="connsiteY87" fmla="*/ 609334 h 838042"/>
                  <a:gd name="connsiteX88" fmla="*/ 361022 w 1037297"/>
                  <a:gd name="connsiteY88" fmla="*/ 615049 h 838042"/>
                  <a:gd name="connsiteX89" fmla="*/ 359117 w 1037297"/>
                  <a:gd name="connsiteY89" fmla="*/ 620764 h 838042"/>
                  <a:gd name="connsiteX90" fmla="*/ 355307 w 1037297"/>
                  <a:gd name="connsiteY90" fmla="*/ 626479 h 838042"/>
                  <a:gd name="connsiteX91" fmla="*/ 353402 w 1037297"/>
                  <a:gd name="connsiteY91" fmla="*/ 632194 h 838042"/>
                  <a:gd name="connsiteX92" fmla="*/ 349592 w 1037297"/>
                  <a:gd name="connsiteY92" fmla="*/ 637909 h 838042"/>
                  <a:gd name="connsiteX93" fmla="*/ 332447 w 1037297"/>
                  <a:gd name="connsiteY93" fmla="*/ 704584 h 838042"/>
                  <a:gd name="connsiteX94" fmla="*/ 330542 w 1037297"/>
                  <a:gd name="connsiteY94" fmla="*/ 756019 h 838042"/>
                  <a:gd name="connsiteX95" fmla="*/ 332447 w 1037297"/>
                  <a:gd name="connsiteY95" fmla="*/ 780784 h 838042"/>
                  <a:gd name="connsiteX96" fmla="*/ 334352 w 1037297"/>
                  <a:gd name="connsiteY96" fmla="*/ 786499 h 838042"/>
                  <a:gd name="connsiteX97" fmla="*/ 338162 w 1037297"/>
                  <a:gd name="connsiteY97" fmla="*/ 790309 h 838042"/>
                  <a:gd name="connsiteX98" fmla="*/ 366737 w 1037297"/>
                  <a:gd name="connsiteY98" fmla="*/ 836029 h 838042"/>
                  <a:gd name="connsiteX99" fmla="*/ 389597 w 1037297"/>
                  <a:gd name="connsiteY99" fmla="*/ 837934 h 838042"/>
                  <a:gd name="connsiteX100" fmla="*/ 397407 w 1037297"/>
                  <a:gd name="connsiteY100" fmla="*/ 833530 h 838042"/>
                  <a:gd name="connsiteX101" fmla="*/ 402932 w 1037297"/>
                  <a:gd name="connsiteY101" fmla="*/ 784594 h 838042"/>
                  <a:gd name="connsiteX102" fmla="*/ 406742 w 1037297"/>
                  <a:gd name="connsiteY102" fmla="*/ 727444 h 838042"/>
                  <a:gd name="connsiteX103" fmla="*/ 423887 w 1037297"/>
                  <a:gd name="connsiteY103" fmla="*/ 672199 h 838042"/>
                  <a:gd name="connsiteX104" fmla="*/ 429602 w 1037297"/>
                  <a:gd name="connsiteY104" fmla="*/ 658864 h 838042"/>
                  <a:gd name="connsiteX105" fmla="*/ 444084 w 1037297"/>
                  <a:gd name="connsiteY105" fmla="*/ 626947 h 838042"/>
                  <a:gd name="connsiteX106" fmla="*/ 464289 w 1037297"/>
                  <a:gd name="connsiteY106" fmla="*/ 600072 h 838042"/>
                  <a:gd name="connsiteX107" fmla="*/ 523510 w 1037297"/>
                  <a:gd name="connsiteY107" fmla="*/ 565123 h 838042"/>
                  <a:gd name="connsiteX108" fmla="*/ 599348 w 1037297"/>
                  <a:gd name="connsiteY108" fmla="*/ 550915 h 838042"/>
                  <a:gd name="connsiteX109" fmla="*/ 707801 w 1037297"/>
                  <a:gd name="connsiteY109" fmla="*/ 612819 h 838042"/>
                  <a:gd name="connsiteX110" fmla="*/ 780122 w 1037297"/>
                  <a:gd name="connsiteY110" fmla="*/ 656959 h 838042"/>
                  <a:gd name="connsiteX111" fmla="*/ 804887 w 1037297"/>
                  <a:gd name="connsiteY111" fmla="*/ 632194 h 838042"/>
                  <a:gd name="connsiteX112" fmla="*/ 801077 w 1037297"/>
                  <a:gd name="connsiteY112" fmla="*/ 601714 h 838042"/>
                  <a:gd name="connsiteX113" fmla="*/ 762796 w 1037297"/>
                  <a:gd name="connsiteY113" fmla="*/ 562523 h 838042"/>
                  <a:gd name="connsiteX114" fmla="*/ 650582 w 1037297"/>
                  <a:gd name="connsiteY114" fmla="*/ 479794 h 838042"/>
                  <a:gd name="connsiteX115" fmla="*/ 646772 w 1037297"/>
                  <a:gd name="connsiteY115" fmla="*/ 462649 h 838042"/>
                  <a:gd name="connsiteX116" fmla="*/ 658202 w 1037297"/>
                  <a:gd name="connsiteY116" fmla="*/ 426454 h 838042"/>
                  <a:gd name="connsiteX117" fmla="*/ 726782 w 1037297"/>
                  <a:gd name="connsiteY117" fmla="*/ 405499 h 838042"/>
                  <a:gd name="connsiteX118" fmla="*/ 844892 w 1037297"/>
                  <a:gd name="connsiteY118" fmla="*/ 407404 h 838042"/>
                  <a:gd name="connsiteX119" fmla="*/ 873467 w 1037297"/>
                  <a:gd name="connsiteY119" fmla="*/ 409309 h 838042"/>
                  <a:gd name="connsiteX120" fmla="*/ 902042 w 1037297"/>
                  <a:gd name="connsiteY120" fmla="*/ 415024 h 838042"/>
                  <a:gd name="connsiteX121" fmla="*/ 924902 w 1037297"/>
                  <a:gd name="connsiteY121" fmla="*/ 418834 h 838042"/>
                  <a:gd name="connsiteX122" fmla="*/ 953477 w 1037297"/>
                  <a:gd name="connsiteY122" fmla="*/ 424549 h 838042"/>
                  <a:gd name="connsiteX123" fmla="*/ 959192 w 1037297"/>
                  <a:gd name="connsiteY123" fmla="*/ 424549 h 838042"/>
                  <a:gd name="connsiteX124" fmla="*/ 1004912 w 1037297"/>
                  <a:gd name="connsiteY124" fmla="*/ 422644 h 838042"/>
                  <a:gd name="connsiteX125" fmla="*/ 1033487 w 1037297"/>
                  <a:gd name="connsiteY125" fmla="*/ 415024 h 838042"/>
                  <a:gd name="connsiteX126" fmla="*/ 1037297 w 1037297"/>
                  <a:gd name="connsiteY126" fmla="*/ 409309 h 838042"/>
                  <a:gd name="connsiteX127" fmla="*/ 1035392 w 1037297"/>
                  <a:gd name="connsiteY127" fmla="*/ 390259 h 838042"/>
                  <a:gd name="connsiteX128" fmla="*/ 1029677 w 1037297"/>
                  <a:gd name="connsiteY128" fmla="*/ 386449 h 838042"/>
                  <a:gd name="connsiteX129" fmla="*/ 1014437 w 1037297"/>
                  <a:gd name="connsiteY129" fmla="*/ 384544 h 838042"/>
                  <a:gd name="connsiteX130" fmla="*/ 964889 w 1037297"/>
                  <a:gd name="connsiteY130" fmla="*/ 358029 h 838042"/>
                  <a:gd name="connsiteX131" fmla="*/ 907856 w 1037297"/>
                  <a:gd name="connsiteY131" fmla="*/ 350516 h 838042"/>
                  <a:gd name="connsiteX132" fmla="*/ 827747 w 1037297"/>
                  <a:gd name="connsiteY132" fmla="*/ 357874 h 838042"/>
                  <a:gd name="connsiteX133" fmla="*/ 822032 w 1037297"/>
                  <a:gd name="connsiteY133" fmla="*/ 359779 h 838042"/>
                  <a:gd name="connsiteX134" fmla="*/ 732497 w 1037297"/>
                  <a:gd name="connsiteY134" fmla="*/ 361684 h 838042"/>
                  <a:gd name="connsiteX135" fmla="*/ 671537 w 1037297"/>
                  <a:gd name="connsiteY135" fmla="*/ 369304 h 838042"/>
                  <a:gd name="connsiteX136" fmla="*/ 648677 w 1037297"/>
                  <a:gd name="connsiteY136" fmla="*/ 373114 h 838042"/>
                  <a:gd name="connsiteX137" fmla="*/ 644867 w 1037297"/>
                  <a:gd name="connsiteY137" fmla="*/ 361684 h 838042"/>
                  <a:gd name="connsiteX138" fmla="*/ 642962 w 1037297"/>
                  <a:gd name="connsiteY138" fmla="*/ 355969 h 838042"/>
                  <a:gd name="connsiteX139" fmla="*/ 644867 w 1037297"/>
                  <a:gd name="connsiteY139" fmla="*/ 338824 h 838042"/>
                  <a:gd name="connsiteX140" fmla="*/ 646772 w 1037297"/>
                  <a:gd name="connsiteY140" fmla="*/ 333109 h 838042"/>
                  <a:gd name="connsiteX141" fmla="*/ 663917 w 1037297"/>
                  <a:gd name="connsiteY141" fmla="*/ 323584 h 838042"/>
                  <a:gd name="connsiteX142" fmla="*/ 675347 w 1037297"/>
                  <a:gd name="connsiteY142" fmla="*/ 315964 h 838042"/>
                  <a:gd name="connsiteX143" fmla="*/ 677252 w 1037297"/>
                  <a:gd name="connsiteY143" fmla="*/ 310249 h 838042"/>
                  <a:gd name="connsiteX144" fmla="*/ 682967 w 1037297"/>
                  <a:gd name="connsiteY144" fmla="*/ 308344 h 838042"/>
                  <a:gd name="connsiteX145" fmla="*/ 688682 w 1037297"/>
                  <a:gd name="connsiteY145" fmla="*/ 304534 h 838042"/>
                  <a:gd name="connsiteX146" fmla="*/ 698207 w 1037297"/>
                  <a:gd name="connsiteY146" fmla="*/ 295009 h 838042"/>
                  <a:gd name="connsiteX147" fmla="*/ 707732 w 1037297"/>
                  <a:gd name="connsiteY147" fmla="*/ 283579 h 838042"/>
                  <a:gd name="connsiteX148" fmla="*/ 719162 w 1037297"/>
                  <a:gd name="connsiteY148" fmla="*/ 275959 h 838042"/>
                  <a:gd name="connsiteX149" fmla="*/ 734402 w 1037297"/>
                  <a:gd name="connsiteY149" fmla="*/ 262624 h 838042"/>
                  <a:gd name="connsiteX150" fmla="*/ 743927 w 1037297"/>
                  <a:gd name="connsiteY150" fmla="*/ 251194 h 838042"/>
                  <a:gd name="connsiteX151" fmla="*/ 755357 w 1037297"/>
                  <a:gd name="connsiteY151" fmla="*/ 241669 h 838042"/>
                  <a:gd name="connsiteX152" fmla="*/ 761072 w 1037297"/>
                  <a:gd name="connsiteY152" fmla="*/ 230239 h 838042"/>
                  <a:gd name="connsiteX153" fmla="*/ 762977 w 1037297"/>
                  <a:gd name="connsiteY153" fmla="*/ 224524 h 838042"/>
                  <a:gd name="connsiteX154" fmla="*/ 768692 w 1037297"/>
                  <a:gd name="connsiteY154" fmla="*/ 213094 h 838042"/>
                  <a:gd name="connsiteX155" fmla="*/ 766787 w 1037297"/>
                  <a:gd name="connsiteY155" fmla="*/ 197854 h 838042"/>
                  <a:gd name="connsiteX156" fmla="*/ 761072 w 1037297"/>
                  <a:gd name="connsiteY156" fmla="*/ 195949 h 838042"/>
                  <a:gd name="connsiteX157" fmla="*/ 740117 w 1037297"/>
                  <a:gd name="connsiteY157" fmla="*/ 197854 h 838042"/>
                  <a:gd name="connsiteX158" fmla="*/ 734402 w 1037297"/>
                  <a:gd name="connsiteY158" fmla="*/ 201664 h 838042"/>
                  <a:gd name="connsiteX159" fmla="*/ 722972 w 1037297"/>
                  <a:gd name="connsiteY159" fmla="*/ 205474 h 838042"/>
                  <a:gd name="connsiteX160" fmla="*/ 719162 w 1037297"/>
                  <a:gd name="connsiteY160" fmla="*/ 211189 h 838042"/>
                  <a:gd name="connsiteX161" fmla="*/ 713447 w 1037297"/>
                  <a:gd name="connsiteY161" fmla="*/ 213094 h 838042"/>
                  <a:gd name="connsiteX162" fmla="*/ 707732 w 1037297"/>
                  <a:gd name="connsiteY162" fmla="*/ 216904 h 838042"/>
                  <a:gd name="connsiteX163" fmla="*/ 702017 w 1037297"/>
                  <a:gd name="connsiteY163" fmla="*/ 222619 h 838042"/>
                  <a:gd name="connsiteX164" fmla="*/ 694397 w 1037297"/>
                  <a:gd name="connsiteY164" fmla="*/ 226429 h 838042"/>
                  <a:gd name="connsiteX165" fmla="*/ 652487 w 1037297"/>
                  <a:gd name="connsiteY165" fmla="*/ 255004 h 838042"/>
                  <a:gd name="connsiteX166" fmla="*/ 639152 w 1037297"/>
                  <a:gd name="connsiteY166" fmla="*/ 266434 h 838042"/>
                  <a:gd name="connsiteX167" fmla="*/ 629627 w 1037297"/>
                  <a:gd name="connsiteY167" fmla="*/ 283579 h 838042"/>
                  <a:gd name="connsiteX168" fmla="*/ 604862 w 1037297"/>
                  <a:gd name="connsiteY168" fmla="*/ 289294 h 838042"/>
                  <a:gd name="connsiteX169" fmla="*/ 591527 w 1037297"/>
                  <a:gd name="connsiteY169" fmla="*/ 293104 h 838042"/>
                  <a:gd name="connsiteX170" fmla="*/ 576287 w 1037297"/>
                  <a:gd name="connsiteY170" fmla="*/ 291199 h 838042"/>
                  <a:gd name="connsiteX171" fmla="*/ 564857 w 1037297"/>
                  <a:gd name="connsiteY171" fmla="*/ 287389 h 838042"/>
                  <a:gd name="connsiteX172" fmla="*/ 553427 w 1037297"/>
                  <a:gd name="connsiteY172" fmla="*/ 283579 h 838042"/>
                  <a:gd name="connsiteX173" fmla="*/ 541997 w 1037297"/>
                  <a:gd name="connsiteY173" fmla="*/ 279769 h 838042"/>
                  <a:gd name="connsiteX174" fmla="*/ 536282 w 1037297"/>
                  <a:gd name="connsiteY174" fmla="*/ 277864 h 838042"/>
                  <a:gd name="connsiteX175" fmla="*/ 530567 w 1037297"/>
                  <a:gd name="connsiteY175" fmla="*/ 274054 h 838042"/>
                  <a:gd name="connsiteX176" fmla="*/ 519137 w 1037297"/>
                  <a:gd name="connsiteY176" fmla="*/ 268339 h 838042"/>
                  <a:gd name="connsiteX177" fmla="*/ 511517 w 1037297"/>
                  <a:gd name="connsiteY177" fmla="*/ 256909 h 838042"/>
                  <a:gd name="connsiteX178" fmla="*/ 507707 w 1037297"/>
                  <a:gd name="connsiteY178" fmla="*/ 235954 h 838042"/>
                  <a:gd name="connsiteX179" fmla="*/ 509612 w 1037297"/>
                  <a:gd name="connsiteY179" fmla="*/ 171184 h 838042"/>
                  <a:gd name="connsiteX180" fmla="*/ 508314 w 1037297"/>
                  <a:gd name="connsiteY180" fmla="*/ 73485 h 838042"/>
                  <a:gd name="connsiteX181" fmla="*/ 454116 w 1037297"/>
                  <a:gd name="connsiteY181" fmla="*/ 11248 h 838042"/>
                  <a:gd name="connsiteX182" fmla="*/ 435401 w 1037297"/>
                  <a:gd name="connsiteY182" fmla="*/ 68523 h 838042"/>
                  <a:gd name="connsiteX183" fmla="*/ 427697 w 1037297"/>
                  <a:gd name="connsiteY183" fmla="*/ 137103 h 838042"/>
                  <a:gd name="connsiteX184" fmla="*/ 420077 w 1037297"/>
                  <a:gd name="connsiteY184" fmla="*/ 169279 h 838042"/>
                  <a:gd name="connsiteX185" fmla="*/ 416267 w 1037297"/>
                  <a:gd name="connsiteY185" fmla="*/ 186424 h 838042"/>
                  <a:gd name="connsiteX186" fmla="*/ 420077 w 1037297"/>
                  <a:gd name="connsiteY186" fmla="*/ 207379 h 838042"/>
                  <a:gd name="connsiteX187" fmla="*/ 423887 w 1037297"/>
                  <a:gd name="connsiteY187" fmla="*/ 213094 h 838042"/>
                  <a:gd name="connsiteX188" fmla="*/ 427697 w 1037297"/>
                  <a:gd name="connsiteY188" fmla="*/ 224524 h 838042"/>
                  <a:gd name="connsiteX189" fmla="*/ 425792 w 1037297"/>
                  <a:gd name="connsiteY189" fmla="*/ 251194 h 838042"/>
                  <a:gd name="connsiteX190" fmla="*/ 420077 w 1037297"/>
                  <a:gd name="connsiteY190" fmla="*/ 253099 h 838042"/>
                  <a:gd name="connsiteX191" fmla="*/ 414362 w 1037297"/>
                  <a:gd name="connsiteY191" fmla="*/ 256909 h 838042"/>
                  <a:gd name="connsiteX192" fmla="*/ 423887 w 1037297"/>
                  <a:gd name="connsiteY192" fmla="*/ 253099 h 838042"/>
                  <a:gd name="connsiteX0" fmla="*/ 423887 w 1037297"/>
                  <a:gd name="connsiteY0" fmla="*/ 253099 h 838042"/>
                  <a:gd name="connsiteX1" fmla="*/ 423887 w 1037297"/>
                  <a:gd name="connsiteY1" fmla="*/ 253099 h 838042"/>
                  <a:gd name="connsiteX2" fmla="*/ 397217 w 1037297"/>
                  <a:gd name="connsiteY2" fmla="*/ 262624 h 838042"/>
                  <a:gd name="connsiteX3" fmla="*/ 389597 w 1037297"/>
                  <a:gd name="connsiteY3" fmla="*/ 264529 h 838042"/>
                  <a:gd name="connsiteX4" fmla="*/ 359117 w 1037297"/>
                  <a:gd name="connsiteY4" fmla="*/ 266434 h 838042"/>
                  <a:gd name="connsiteX5" fmla="*/ 353402 w 1037297"/>
                  <a:gd name="connsiteY5" fmla="*/ 270244 h 838042"/>
                  <a:gd name="connsiteX6" fmla="*/ 341972 w 1037297"/>
                  <a:gd name="connsiteY6" fmla="*/ 279769 h 838042"/>
                  <a:gd name="connsiteX7" fmla="*/ 330542 w 1037297"/>
                  <a:gd name="connsiteY7" fmla="*/ 283579 h 838042"/>
                  <a:gd name="connsiteX8" fmla="*/ 315302 w 1037297"/>
                  <a:gd name="connsiteY8" fmla="*/ 289294 h 838042"/>
                  <a:gd name="connsiteX9" fmla="*/ 267677 w 1037297"/>
                  <a:gd name="connsiteY9" fmla="*/ 285484 h 838042"/>
                  <a:gd name="connsiteX10" fmla="*/ 256247 w 1037297"/>
                  <a:gd name="connsiteY10" fmla="*/ 281674 h 838042"/>
                  <a:gd name="connsiteX11" fmla="*/ 244817 w 1037297"/>
                  <a:gd name="connsiteY11" fmla="*/ 277864 h 838042"/>
                  <a:gd name="connsiteX12" fmla="*/ 239102 w 1037297"/>
                  <a:gd name="connsiteY12" fmla="*/ 275959 h 838042"/>
                  <a:gd name="connsiteX13" fmla="*/ 233387 w 1037297"/>
                  <a:gd name="connsiteY13" fmla="*/ 274054 h 838042"/>
                  <a:gd name="connsiteX14" fmla="*/ 221957 w 1037297"/>
                  <a:gd name="connsiteY14" fmla="*/ 272149 h 838042"/>
                  <a:gd name="connsiteX15" fmla="*/ 216242 w 1037297"/>
                  <a:gd name="connsiteY15" fmla="*/ 270244 h 838042"/>
                  <a:gd name="connsiteX16" fmla="*/ 208622 w 1037297"/>
                  <a:gd name="connsiteY16" fmla="*/ 268339 h 838042"/>
                  <a:gd name="connsiteX17" fmla="*/ 197192 w 1037297"/>
                  <a:gd name="connsiteY17" fmla="*/ 264529 h 838042"/>
                  <a:gd name="connsiteX18" fmla="*/ 191477 w 1037297"/>
                  <a:gd name="connsiteY18" fmla="*/ 262624 h 838042"/>
                  <a:gd name="connsiteX19" fmla="*/ 183857 w 1037297"/>
                  <a:gd name="connsiteY19" fmla="*/ 260719 h 838042"/>
                  <a:gd name="connsiteX20" fmla="*/ 172427 w 1037297"/>
                  <a:gd name="connsiteY20" fmla="*/ 255004 h 838042"/>
                  <a:gd name="connsiteX21" fmla="*/ 166712 w 1037297"/>
                  <a:gd name="connsiteY21" fmla="*/ 251194 h 838042"/>
                  <a:gd name="connsiteX22" fmla="*/ 159092 w 1037297"/>
                  <a:gd name="connsiteY22" fmla="*/ 239764 h 838042"/>
                  <a:gd name="connsiteX23" fmla="*/ 147662 w 1037297"/>
                  <a:gd name="connsiteY23" fmla="*/ 235954 h 838042"/>
                  <a:gd name="connsiteX24" fmla="*/ 141947 w 1037297"/>
                  <a:gd name="connsiteY24" fmla="*/ 232144 h 838042"/>
                  <a:gd name="connsiteX25" fmla="*/ 136232 w 1037297"/>
                  <a:gd name="connsiteY25" fmla="*/ 230239 h 838042"/>
                  <a:gd name="connsiteX26" fmla="*/ 119087 w 1037297"/>
                  <a:gd name="connsiteY26" fmla="*/ 226429 h 838042"/>
                  <a:gd name="connsiteX27" fmla="*/ 113372 w 1037297"/>
                  <a:gd name="connsiteY27" fmla="*/ 220714 h 838042"/>
                  <a:gd name="connsiteX28" fmla="*/ 103847 w 1037297"/>
                  <a:gd name="connsiteY28" fmla="*/ 203569 h 838042"/>
                  <a:gd name="connsiteX29" fmla="*/ 86702 w 1037297"/>
                  <a:gd name="connsiteY29" fmla="*/ 195949 h 838042"/>
                  <a:gd name="connsiteX30" fmla="*/ 80987 w 1037297"/>
                  <a:gd name="connsiteY30" fmla="*/ 194044 h 838042"/>
                  <a:gd name="connsiteX31" fmla="*/ 61937 w 1037297"/>
                  <a:gd name="connsiteY31" fmla="*/ 197854 h 838042"/>
                  <a:gd name="connsiteX32" fmla="*/ 56222 w 1037297"/>
                  <a:gd name="connsiteY32" fmla="*/ 201664 h 838042"/>
                  <a:gd name="connsiteX33" fmla="*/ 52412 w 1037297"/>
                  <a:gd name="connsiteY33" fmla="*/ 207379 h 838042"/>
                  <a:gd name="connsiteX34" fmla="*/ 48602 w 1037297"/>
                  <a:gd name="connsiteY34" fmla="*/ 218809 h 838042"/>
                  <a:gd name="connsiteX35" fmla="*/ 52412 w 1037297"/>
                  <a:gd name="connsiteY35" fmla="*/ 256909 h 838042"/>
                  <a:gd name="connsiteX36" fmla="*/ 56222 w 1037297"/>
                  <a:gd name="connsiteY36" fmla="*/ 262624 h 838042"/>
                  <a:gd name="connsiteX37" fmla="*/ 61937 w 1037297"/>
                  <a:gd name="connsiteY37" fmla="*/ 266434 h 838042"/>
                  <a:gd name="connsiteX38" fmla="*/ 65747 w 1037297"/>
                  <a:gd name="connsiteY38" fmla="*/ 272149 h 838042"/>
                  <a:gd name="connsiteX39" fmla="*/ 82892 w 1037297"/>
                  <a:gd name="connsiteY39" fmla="*/ 281674 h 838042"/>
                  <a:gd name="connsiteX40" fmla="*/ 105752 w 1037297"/>
                  <a:gd name="connsiteY40" fmla="*/ 283579 h 838042"/>
                  <a:gd name="connsiteX41" fmla="*/ 126707 w 1037297"/>
                  <a:gd name="connsiteY41" fmla="*/ 289294 h 838042"/>
                  <a:gd name="connsiteX42" fmla="*/ 132422 w 1037297"/>
                  <a:gd name="connsiteY42" fmla="*/ 291199 h 838042"/>
                  <a:gd name="connsiteX43" fmla="*/ 138137 w 1037297"/>
                  <a:gd name="connsiteY43" fmla="*/ 296914 h 838042"/>
                  <a:gd name="connsiteX44" fmla="*/ 145757 w 1037297"/>
                  <a:gd name="connsiteY44" fmla="*/ 298819 h 838042"/>
                  <a:gd name="connsiteX45" fmla="*/ 168617 w 1037297"/>
                  <a:gd name="connsiteY45" fmla="*/ 302629 h 838042"/>
                  <a:gd name="connsiteX46" fmla="*/ 193382 w 1037297"/>
                  <a:gd name="connsiteY46" fmla="*/ 308344 h 838042"/>
                  <a:gd name="connsiteX47" fmla="*/ 210527 w 1037297"/>
                  <a:gd name="connsiteY47" fmla="*/ 314059 h 838042"/>
                  <a:gd name="connsiteX48" fmla="*/ 216242 w 1037297"/>
                  <a:gd name="connsiteY48" fmla="*/ 315964 h 838042"/>
                  <a:gd name="connsiteX49" fmla="*/ 231482 w 1037297"/>
                  <a:gd name="connsiteY49" fmla="*/ 319774 h 838042"/>
                  <a:gd name="connsiteX50" fmla="*/ 250532 w 1037297"/>
                  <a:gd name="connsiteY50" fmla="*/ 325489 h 838042"/>
                  <a:gd name="connsiteX51" fmla="*/ 256247 w 1037297"/>
                  <a:gd name="connsiteY51" fmla="*/ 329299 h 838042"/>
                  <a:gd name="connsiteX52" fmla="*/ 269582 w 1037297"/>
                  <a:gd name="connsiteY52" fmla="*/ 344539 h 838042"/>
                  <a:gd name="connsiteX53" fmla="*/ 275297 w 1037297"/>
                  <a:gd name="connsiteY53" fmla="*/ 363589 h 838042"/>
                  <a:gd name="connsiteX54" fmla="*/ 277202 w 1037297"/>
                  <a:gd name="connsiteY54" fmla="*/ 369304 h 838042"/>
                  <a:gd name="connsiteX55" fmla="*/ 279107 w 1037297"/>
                  <a:gd name="connsiteY55" fmla="*/ 375019 h 838042"/>
                  <a:gd name="connsiteX56" fmla="*/ 281012 w 1037297"/>
                  <a:gd name="connsiteY56" fmla="*/ 399784 h 838042"/>
                  <a:gd name="connsiteX57" fmla="*/ 282917 w 1037297"/>
                  <a:gd name="connsiteY57" fmla="*/ 405499 h 838042"/>
                  <a:gd name="connsiteX58" fmla="*/ 281012 w 1037297"/>
                  <a:gd name="connsiteY58" fmla="*/ 424549 h 838042"/>
                  <a:gd name="connsiteX59" fmla="*/ 279107 w 1037297"/>
                  <a:gd name="connsiteY59" fmla="*/ 434074 h 838042"/>
                  <a:gd name="connsiteX60" fmla="*/ 265772 w 1037297"/>
                  <a:gd name="connsiteY60" fmla="*/ 447409 h 838042"/>
                  <a:gd name="connsiteX61" fmla="*/ 254342 w 1037297"/>
                  <a:gd name="connsiteY61" fmla="*/ 455029 h 838042"/>
                  <a:gd name="connsiteX62" fmla="*/ 242912 w 1037297"/>
                  <a:gd name="connsiteY62" fmla="*/ 458839 h 838042"/>
                  <a:gd name="connsiteX63" fmla="*/ 128612 w 1037297"/>
                  <a:gd name="connsiteY63" fmla="*/ 458839 h 838042"/>
                  <a:gd name="connsiteX64" fmla="*/ 122897 w 1037297"/>
                  <a:gd name="connsiteY64" fmla="*/ 460744 h 838042"/>
                  <a:gd name="connsiteX65" fmla="*/ 107657 w 1037297"/>
                  <a:gd name="connsiteY65" fmla="*/ 462649 h 838042"/>
                  <a:gd name="connsiteX66" fmla="*/ 90512 w 1037297"/>
                  <a:gd name="connsiteY66" fmla="*/ 468364 h 838042"/>
                  <a:gd name="connsiteX67" fmla="*/ 84797 w 1037297"/>
                  <a:gd name="connsiteY67" fmla="*/ 470269 h 838042"/>
                  <a:gd name="connsiteX68" fmla="*/ 79082 w 1037297"/>
                  <a:gd name="connsiteY68" fmla="*/ 474079 h 838042"/>
                  <a:gd name="connsiteX69" fmla="*/ 67652 w 1037297"/>
                  <a:gd name="connsiteY69" fmla="*/ 475984 h 838042"/>
                  <a:gd name="connsiteX70" fmla="*/ 29552 w 1037297"/>
                  <a:gd name="connsiteY70" fmla="*/ 477889 h 838042"/>
                  <a:gd name="connsiteX71" fmla="*/ 18122 w 1037297"/>
                  <a:gd name="connsiteY71" fmla="*/ 483604 h 838042"/>
                  <a:gd name="connsiteX72" fmla="*/ 8597 w 1037297"/>
                  <a:gd name="connsiteY72" fmla="*/ 493129 h 838042"/>
                  <a:gd name="connsiteX73" fmla="*/ 6692 w 1037297"/>
                  <a:gd name="connsiteY73" fmla="*/ 498844 h 838042"/>
                  <a:gd name="connsiteX74" fmla="*/ 2882 w 1037297"/>
                  <a:gd name="connsiteY74" fmla="*/ 504559 h 838042"/>
                  <a:gd name="connsiteX75" fmla="*/ 14312 w 1037297"/>
                  <a:gd name="connsiteY75" fmla="*/ 540754 h 838042"/>
                  <a:gd name="connsiteX76" fmla="*/ 147662 w 1037297"/>
                  <a:gd name="connsiteY76" fmla="*/ 540754 h 838042"/>
                  <a:gd name="connsiteX77" fmla="*/ 155282 w 1037297"/>
                  <a:gd name="connsiteY77" fmla="*/ 538849 h 838042"/>
                  <a:gd name="connsiteX78" fmla="*/ 305777 w 1037297"/>
                  <a:gd name="connsiteY78" fmla="*/ 533134 h 838042"/>
                  <a:gd name="connsiteX79" fmla="*/ 321017 w 1037297"/>
                  <a:gd name="connsiteY79" fmla="*/ 540754 h 838042"/>
                  <a:gd name="connsiteX80" fmla="*/ 332447 w 1037297"/>
                  <a:gd name="connsiteY80" fmla="*/ 546469 h 838042"/>
                  <a:gd name="connsiteX81" fmla="*/ 336257 w 1037297"/>
                  <a:gd name="connsiteY81" fmla="*/ 552184 h 838042"/>
                  <a:gd name="connsiteX82" fmla="*/ 341972 w 1037297"/>
                  <a:gd name="connsiteY82" fmla="*/ 554089 h 838042"/>
                  <a:gd name="connsiteX83" fmla="*/ 353402 w 1037297"/>
                  <a:gd name="connsiteY83" fmla="*/ 561709 h 838042"/>
                  <a:gd name="connsiteX84" fmla="*/ 359117 w 1037297"/>
                  <a:gd name="connsiteY84" fmla="*/ 565519 h 838042"/>
                  <a:gd name="connsiteX85" fmla="*/ 362927 w 1037297"/>
                  <a:gd name="connsiteY85" fmla="*/ 571234 h 838042"/>
                  <a:gd name="connsiteX86" fmla="*/ 368642 w 1037297"/>
                  <a:gd name="connsiteY86" fmla="*/ 582664 h 838042"/>
                  <a:gd name="connsiteX87" fmla="*/ 364832 w 1037297"/>
                  <a:gd name="connsiteY87" fmla="*/ 609334 h 838042"/>
                  <a:gd name="connsiteX88" fmla="*/ 361022 w 1037297"/>
                  <a:gd name="connsiteY88" fmla="*/ 615049 h 838042"/>
                  <a:gd name="connsiteX89" fmla="*/ 359117 w 1037297"/>
                  <a:gd name="connsiteY89" fmla="*/ 620764 h 838042"/>
                  <a:gd name="connsiteX90" fmla="*/ 355307 w 1037297"/>
                  <a:gd name="connsiteY90" fmla="*/ 626479 h 838042"/>
                  <a:gd name="connsiteX91" fmla="*/ 353402 w 1037297"/>
                  <a:gd name="connsiteY91" fmla="*/ 632194 h 838042"/>
                  <a:gd name="connsiteX92" fmla="*/ 349592 w 1037297"/>
                  <a:gd name="connsiteY92" fmla="*/ 637909 h 838042"/>
                  <a:gd name="connsiteX93" fmla="*/ 332447 w 1037297"/>
                  <a:gd name="connsiteY93" fmla="*/ 704584 h 838042"/>
                  <a:gd name="connsiteX94" fmla="*/ 330542 w 1037297"/>
                  <a:gd name="connsiteY94" fmla="*/ 756019 h 838042"/>
                  <a:gd name="connsiteX95" fmla="*/ 332447 w 1037297"/>
                  <a:gd name="connsiteY95" fmla="*/ 780784 h 838042"/>
                  <a:gd name="connsiteX96" fmla="*/ 334352 w 1037297"/>
                  <a:gd name="connsiteY96" fmla="*/ 786499 h 838042"/>
                  <a:gd name="connsiteX97" fmla="*/ 338162 w 1037297"/>
                  <a:gd name="connsiteY97" fmla="*/ 790309 h 838042"/>
                  <a:gd name="connsiteX98" fmla="*/ 366737 w 1037297"/>
                  <a:gd name="connsiteY98" fmla="*/ 836029 h 838042"/>
                  <a:gd name="connsiteX99" fmla="*/ 389597 w 1037297"/>
                  <a:gd name="connsiteY99" fmla="*/ 837934 h 838042"/>
                  <a:gd name="connsiteX100" fmla="*/ 397407 w 1037297"/>
                  <a:gd name="connsiteY100" fmla="*/ 833530 h 838042"/>
                  <a:gd name="connsiteX101" fmla="*/ 402932 w 1037297"/>
                  <a:gd name="connsiteY101" fmla="*/ 784594 h 838042"/>
                  <a:gd name="connsiteX102" fmla="*/ 406742 w 1037297"/>
                  <a:gd name="connsiteY102" fmla="*/ 727444 h 838042"/>
                  <a:gd name="connsiteX103" fmla="*/ 423887 w 1037297"/>
                  <a:gd name="connsiteY103" fmla="*/ 672199 h 838042"/>
                  <a:gd name="connsiteX104" fmla="*/ 429602 w 1037297"/>
                  <a:gd name="connsiteY104" fmla="*/ 658864 h 838042"/>
                  <a:gd name="connsiteX105" fmla="*/ 444084 w 1037297"/>
                  <a:gd name="connsiteY105" fmla="*/ 626947 h 838042"/>
                  <a:gd name="connsiteX106" fmla="*/ 464289 w 1037297"/>
                  <a:gd name="connsiteY106" fmla="*/ 600072 h 838042"/>
                  <a:gd name="connsiteX107" fmla="*/ 523510 w 1037297"/>
                  <a:gd name="connsiteY107" fmla="*/ 565123 h 838042"/>
                  <a:gd name="connsiteX108" fmla="*/ 599348 w 1037297"/>
                  <a:gd name="connsiteY108" fmla="*/ 550915 h 838042"/>
                  <a:gd name="connsiteX109" fmla="*/ 707801 w 1037297"/>
                  <a:gd name="connsiteY109" fmla="*/ 612819 h 838042"/>
                  <a:gd name="connsiteX110" fmla="*/ 780122 w 1037297"/>
                  <a:gd name="connsiteY110" fmla="*/ 656959 h 838042"/>
                  <a:gd name="connsiteX111" fmla="*/ 804887 w 1037297"/>
                  <a:gd name="connsiteY111" fmla="*/ 632194 h 838042"/>
                  <a:gd name="connsiteX112" fmla="*/ 801077 w 1037297"/>
                  <a:gd name="connsiteY112" fmla="*/ 601714 h 838042"/>
                  <a:gd name="connsiteX113" fmla="*/ 762796 w 1037297"/>
                  <a:gd name="connsiteY113" fmla="*/ 562523 h 838042"/>
                  <a:gd name="connsiteX114" fmla="*/ 650582 w 1037297"/>
                  <a:gd name="connsiteY114" fmla="*/ 479794 h 838042"/>
                  <a:gd name="connsiteX115" fmla="*/ 646772 w 1037297"/>
                  <a:gd name="connsiteY115" fmla="*/ 462649 h 838042"/>
                  <a:gd name="connsiteX116" fmla="*/ 658202 w 1037297"/>
                  <a:gd name="connsiteY116" fmla="*/ 426454 h 838042"/>
                  <a:gd name="connsiteX117" fmla="*/ 726782 w 1037297"/>
                  <a:gd name="connsiteY117" fmla="*/ 405499 h 838042"/>
                  <a:gd name="connsiteX118" fmla="*/ 844892 w 1037297"/>
                  <a:gd name="connsiteY118" fmla="*/ 407404 h 838042"/>
                  <a:gd name="connsiteX119" fmla="*/ 873467 w 1037297"/>
                  <a:gd name="connsiteY119" fmla="*/ 409309 h 838042"/>
                  <a:gd name="connsiteX120" fmla="*/ 902042 w 1037297"/>
                  <a:gd name="connsiteY120" fmla="*/ 415024 h 838042"/>
                  <a:gd name="connsiteX121" fmla="*/ 924902 w 1037297"/>
                  <a:gd name="connsiteY121" fmla="*/ 418834 h 838042"/>
                  <a:gd name="connsiteX122" fmla="*/ 953477 w 1037297"/>
                  <a:gd name="connsiteY122" fmla="*/ 424549 h 838042"/>
                  <a:gd name="connsiteX123" fmla="*/ 959192 w 1037297"/>
                  <a:gd name="connsiteY123" fmla="*/ 424549 h 838042"/>
                  <a:gd name="connsiteX124" fmla="*/ 1004912 w 1037297"/>
                  <a:gd name="connsiteY124" fmla="*/ 422644 h 838042"/>
                  <a:gd name="connsiteX125" fmla="*/ 1033487 w 1037297"/>
                  <a:gd name="connsiteY125" fmla="*/ 415024 h 838042"/>
                  <a:gd name="connsiteX126" fmla="*/ 1037297 w 1037297"/>
                  <a:gd name="connsiteY126" fmla="*/ 409309 h 838042"/>
                  <a:gd name="connsiteX127" fmla="*/ 1035392 w 1037297"/>
                  <a:gd name="connsiteY127" fmla="*/ 390259 h 838042"/>
                  <a:gd name="connsiteX128" fmla="*/ 1029677 w 1037297"/>
                  <a:gd name="connsiteY128" fmla="*/ 386449 h 838042"/>
                  <a:gd name="connsiteX129" fmla="*/ 964889 w 1037297"/>
                  <a:gd name="connsiteY129" fmla="*/ 358029 h 838042"/>
                  <a:gd name="connsiteX130" fmla="*/ 907856 w 1037297"/>
                  <a:gd name="connsiteY130" fmla="*/ 350516 h 838042"/>
                  <a:gd name="connsiteX131" fmla="*/ 827747 w 1037297"/>
                  <a:gd name="connsiteY131" fmla="*/ 357874 h 838042"/>
                  <a:gd name="connsiteX132" fmla="*/ 822032 w 1037297"/>
                  <a:gd name="connsiteY132" fmla="*/ 359779 h 838042"/>
                  <a:gd name="connsiteX133" fmla="*/ 732497 w 1037297"/>
                  <a:gd name="connsiteY133" fmla="*/ 361684 h 838042"/>
                  <a:gd name="connsiteX134" fmla="*/ 671537 w 1037297"/>
                  <a:gd name="connsiteY134" fmla="*/ 369304 h 838042"/>
                  <a:gd name="connsiteX135" fmla="*/ 648677 w 1037297"/>
                  <a:gd name="connsiteY135" fmla="*/ 373114 h 838042"/>
                  <a:gd name="connsiteX136" fmla="*/ 644867 w 1037297"/>
                  <a:gd name="connsiteY136" fmla="*/ 361684 h 838042"/>
                  <a:gd name="connsiteX137" fmla="*/ 642962 w 1037297"/>
                  <a:gd name="connsiteY137" fmla="*/ 355969 h 838042"/>
                  <a:gd name="connsiteX138" fmla="*/ 644867 w 1037297"/>
                  <a:gd name="connsiteY138" fmla="*/ 338824 h 838042"/>
                  <a:gd name="connsiteX139" fmla="*/ 646772 w 1037297"/>
                  <a:gd name="connsiteY139" fmla="*/ 333109 h 838042"/>
                  <a:gd name="connsiteX140" fmla="*/ 663917 w 1037297"/>
                  <a:gd name="connsiteY140" fmla="*/ 323584 h 838042"/>
                  <a:gd name="connsiteX141" fmla="*/ 675347 w 1037297"/>
                  <a:gd name="connsiteY141" fmla="*/ 315964 h 838042"/>
                  <a:gd name="connsiteX142" fmla="*/ 677252 w 1037297"/>
                  <a:gd name="connsiteY142" fmla="*/ 310249 h 838042"/>
                  <a:gd name="connsiteX143" fmla="*/ 682967 w 1037297"/>
                  <a:gd name="connsiteY143" fmla="*/ 308344 h 838042"/>
                  <a:gd name="connsiteX144" fmla="*/ 688682 w 1037297"/>
                  <a:gd name="connsiteY144" fmla="*/ 304534 h 838042"/>
                  <a:gd name="connsiteX145" fmla="*/ 698207 w 1037297"/>
                  <a:gd name="connsiteY145" fmla="*/ 295009 h 838042"/>
                  <a:gd name="connsiteX146" fmla="*/ 707732 w 1037297"/>
                  <a:gd name="connsiteY146" fmla="*/ 283579 h 838042"/>
                  <a:gd name="connsiteX147" fmla="*/ 719162 w 1037297"/>
                  <a:gd name="connsiteY147" fmla="*/ 275959 h 838042"/>
                  <a:gd name="connsiteX148" fmla="*/ 734402 w 1037297"/>
                  <a:gd name="connsiteY148" fmla="*/ 262624 h 838042"/>
                  <a:gd name="connsiteX149" fmla="*/ 743927 w 1037297"/>
                  <a:gd name="connsiteY149" fmla="*/ 251194 h 838042"/>
                  <a:gd name="connsiteX150" fmla="*/ 755357 w 1037297"/>
                  <a:gd name="connsiteY150" fmla="*/ 241669 h 838042"/>
                  <a:gd name="connsiteX151" fmla="*/ 761072 w 1037297"/>
                  <a:gd name="connsiteY151" fmla="*/ 230239 h 838042"/>
                  <a:gd name="connsiteX152" fmla="*/ 762977 w 1037297"/>
                  <a:gd name="connsiteY152" fmla="*/ 224524 h 838042"/>
                  <a:gd name="connsiteX153" fmla="*/ 768692 w 1037297"/>
                  <a:gd name="connsiteY153" fmla="*/ 213094 h 838042"/>
                  <a:gd name="connsiteX154" fmla="*/ 766787 w 1037297"/>
                  <a:gd name="connsiteY154" fmla="*/ 197854 h 838042"/>
                  <a:gd name="connsiteX155" fmla="*/ 761072 w 1037297"/>
                  <a:gd name="connsiteY155" fmla="*/ 195949 h 838042"/>
                  <a:gd name="connsiteX156" fmla="*/ 740117 w 1037297"/>
                  <a:gd name="connsiteY156" fmla="*/ 197854 h 838042"/>
                  <a:gd name="connsiteX157" fmla="*/ 734402 w 1037297"/>
                  <a:gd name="connsiteY157" fmla="*/ 201664 h 838042"/>
                  <a:gd name="connsiteX158" fmla="*/ 722972 w 1037297"/>
                  <a:gd name="connsiteY158" fmla="*/ 205474 h 838042"/>
                  <a:gd name="connsiteX159" fmla="*/ 719162 w 1037297"/>
                  <a:gd name="connsiteY159" fmla="*/ 211189 h 838042"/>
                  <a:gd name="connsiteX160" fmla="*/ 713447 w 1037297"/>
                  <a:gd name="connsiteY160" fmla="*/ 213094 h 838042"/>
                  <a:gd name="connsiteX161" fmla="*/ 707732 w 1037297"/>
                  <a:gd name="connsiteY161" fmla="*/ 216904 h 838042"/>
                  <a:gd name="connsiteX162" fmla="*/ 702017 w 1037297"/>
                  <a:gd name="connsiteY162" fmla="*/ 222619 h 838042"/>
                  <a:gd name="connsiteX163" fmla="*/ 694397 w 1037297"/>
                  <a:gd name="connsiteY163" fmla="*/ 226429 h 838042"/>
                  <a:gd name="connsiteX164" fmla="*/ 652487 w 1037297"/>
                  <a:gd name="connsiteY164" fmla="*/ 255004 h 838042"/>
                  <a:gd name="connsiteX165" fmla="*/ 639152 w 1037297"/>
                  <a:gd name="connsiteY165" fmla="*/ 266434 h 838042"/>
                  <a:gd name="connsiteX166" fmla="*/ 629627 w 1037297"/>
                  <a:gd name="connsiteY166" fmla="*/ 283579 h 838042"/>
                  <a:gd name="connsiteX167" fmla="*/ 604862 w 1037297"/>
                  <a:gd name="connsiteY167" fmla="*/ 289294 h 838042"/>
                  <a:gd name="connsiteX168" fmla="*/ 591527 w 1037297"/>
                  <a:gd name="connsiteY168" fmla="*/ 293104 h 838042"/>
                  <a:gd name="connsiteX169" fmla="*/ 576287 w 1037297"/>
                  <a:gd name="connsiteY169" fmla="*/ 291199 h 838042"/>
                  <a:gd name="connsiteX170" fmla="*/ 564857 w 1037297"/>
                  <a:gd name="connsiteY170" fmla="*/ 287389 h 838042"/>
                  <a:gd name="connsiteX171" fmla="*/ 553427 w 1037297"/>
                  <a:gd name="connsiteY171" fmla="*/ 283579 h 838042"/>
                  <a:gd name="connsiteX172" fmla="*/ 541997 w 1037297"/>
                  <a:gd name="connsiteY172" fmla="*/ 279769 h 838042"/>
                  <a:gd name="connsiteX173" fmla="*/ 536282 w 1037297"/>
                  <a:gd name="connsiteY173" fmla="*/ 277864 h 838042"/>
                  <a:gd name="connsiteX174" fmla="*/ 530567 w 1037297"/>
                  <a:gd name="connsiteY174" fmla="*/ 274054 h 838042"/>
                  <a:gd name="connsiteX175" fmla="*/ 519137 w 1037297"/>
                  <a:gd name="connsiteY175" fmla="*/ 268339 h 838042"/>
                  <a:gd name="connsiteX176" fmla="*/ 511517 w 1037297"/>
                  <a:gd name="connsiteY176" fmla="*/ 256909 h 838042"/>
                  <a:gd name="connsiteX177" fmla="*/ 507707 w 1037297"/>
                  <a:gd name="connsiteY177" fmla="*/ 235954 h 838042"/>
                  <a:gd name="connsiteX178" fmla="*/ 509612 w 1037297"/>
                  <a:gd name="connsiteY178" fmla="*/ 171184 h 838042"/>
                  <a:gd name="connsiteX179" fmla="*/ 508314 w 1037297"/>
                  <a:gd name="connsiteY179" fmla="*/ 73485 h 838042"/>
                  <a:gd name="connsiteX180" fmla="*/ 454116 w 1037297"/>
                  <a:gd name="connsiteY180" fmla="*/ 11248 h 838042"/>
                  <a:gd name="connsiteX181" fmla="*/ 435401 w 1037297"/>
                  <a:gd name="connsiteY181" fmla="*/ 68523 h 838042"/>
                  <a:gd name="connsiteX182" fmla="*/ 427697 w 1037297"/>
                  <a:gd name="connsiteY182" fmla="*/ 137103 h 838042"/>
                  <a:gd name="connsiteX183" fmla="*/ 420077 w 1037297"/>
                  <a:gd name="connsiteY183" fmla="*/ 169279 h 838042"/>
                  <a:gd name="connsiteX184" fmla="*/ 416267 w 1037297"/>
                  <a:gd name="connsiteY184" fmla="*/ 186424 h 838042"/>
                  <a:gd name="connsiteX185" fmla="*/ 420077 w 1037297"/>
                  <a:gd name="connsiteY185" fmla="*/ 207379 h 838042"/>
                  <a:gd name="connsiteX186" fmla="*/ 423887 w 1037297"/>
                  <a:gd name="connsiteY186" fmla="*/ 213094 h 838042"/>
                  <a:gd name="connsiteX187" fmla="*/ 427697 w 1037297"/>
                  <a:gd name="connsiteY187" fmla="*/ 224524 h 838042"/>
                  <a:gd name="connsiteX188" fmla="*/ 425792 w 1037297"/>
                  <a:gd name="connsiteY188" fmla="*/ 251194 h 838042"/>
                  <a:gd name="connsiteX189" fmla="*/ 420077 w 1037297"/>
                  <a:gd name="connsiteY189" fmla="*/ 253099 h 838042"/>
                  <a:gd name="connsiteX190" fmla="*/ 414362 w 1037297"/>
                  <a:gd name="connsiteY190" fmla="*/ 256909 h 838042"/>
                  <a:gd name="connsiteX191" fmla="*/ 423887 w 1037297"/>
                  <a:gd name="connsiteY191" fmla="*/ 253099 h 838042"/>
                  <a:gd name="connsiteX0" fmla="*/ 423887 w 1037297"/>
                  <a:gd name="connsiteY0" fmla="*/ 253099 h 838042"/>
                  <a:gd name="connsiteX1" fmla="*/ 423887 w 1037297"/>
                  <a:gd name="connsiteY1" fmla="*/ 253099 h 838042"/>
                  <a:gd name="connsiteX2" fmla="*/ 397217 w 1037297"/>
                  <a:gd name="connsiteY2" fmla="*/ 262624 h 838042"/>
                  <a:gd name="connsiteX3" fmla="*/ 389597 w 1037297"/>
                  <a:gd name="connsiteY3" fmla="*/ 264529 h 838042"/>
                  <a:gd name="connsiteX4" fmla="*/ 359117 w 1037297"/>
                  <a:gd name="connsiteY4" fmla="*/ 266434 h 838042"/>
                  <a:gd name="connsiteX5" fmla="*/ 353402 w 1037297"/>
                  <a:gd name="connsiteY5" fmla="*/ 270244 h 838042"/>
                  <a:gd name="connsiteX6" fmla="*/ 341972 w 1037297"/>
                  <a:gd name="connsiteY6" fmla="*/ 279769 h 838042"/>
                  <a:gd name="connsiteX7" fmla="*/ 330542 w 1037297"/>
                  <a:gd name="connsiteY7" fmla="*/ 283579 h 838042"/>
                  <a:gd name="connsiteX8" fmla="*/ 315302 w 1037297"/>
                  <a:gd name="connsiteY8" fmla="*/ 289294 h 838042"/>
                  <a:gd name="connsiteX9" fmla="*/ 267677 w 1037297"/>
                  <a:gd name="connsiteY9" fmla="*/ 285484 h 838042"/>
                  <a:gd name="connsiteX10" fmla="*/ 256247 w 1037297"/>
                  <a:gd name="connsiteY10" fmla="*/ 281674 h 838042"/>
                  <a:gd name="connsiteX11" fmla="*/ 244817 w 1037297"/>
                  <a:gd name="connsiteY11" fmla="*/ 277864 h 838042"/>
                  <a:gd name="connsiteX12" fmla="*/ 239102 w 1037297"/>
                  <a:gd name="connsiteY12" fmla="*/ 275959 h 838042"/>
                  <a:gd name="connsiteX13" fmla="*/ 233387 w 1037297"/>
                  <a:gd name="connsiteY13" fmla="*/ 274054 h 838042"/>
                  <a:gd name="connsiteX14" fmla="*/ 221957 w 1037297"/>
                  <a:gd name="connsiteY14" fmla="*/ 272149 h 838042"/>
                  <a:gd name="connsiteX15" fmla="*/ 216242 w 1037297"/>
                  <a:gd name="connsiteY15" fmla="*/ 270244 h 838042"/>
                  <a:gd name="connsiteX16" fmla="*/ 208622 w 1037297"/>
                  <a:gd name="connsiteY16" fmla="*/ 268339 h 838042"/>
                  <a:gd name="connsiteX17" fmla="*/ 197192 w 1037297"/>
                  <a:gd name="connsiteY17" fmla="*/ 264529 h 838042"/>
                  <a:gd name="connsiteX18" fmla="*/ 191477 w 1037297"/>
                  <a:gd name="connsiteY18" fmla="*/ 262624 h 838042"/>
                  <a:gd name="connsiteX19" fmla="*/ 183857 w 1037297"/>
                  <a:gd name="connsiteY19" fmla="*/ 260719 h 838042"/>
                  <a:gd name="connsiteX20" fmla="*/ 172427 w 1037297"/>
                  <a:gd name="connsiteY20" fmla="*/ 255004 h 838042"/>
                  <a:gd name="connsiteX21" fmla="*/ 166712 w 1037297"/>
                  <a:gd name="connsiteY21" fmla="*/ 251194 h 838042"/>
                  <a:gd name="connsiteX22" fmla="*/ 159092 w 1037297"/>
                  <a:gd name="connsiteY22" fmla="*/ 239764 h 838042"/>
                  <a:gd name="connsiteX23" fmla="*/ 147662 w 1037297"/>
                  <a:gd name="connsiteY23" fmla="*/ 235954 h 838042"/>
                  <a:gd name="connsiteX24" fmla="*/ 141947 w 1037297"/>
                  <a:gd name="connsiteY24" fmla="*/ 232144 h 838042"/>
                  <a:gd name="connsiteX25" fmla="*/ 136232 w 1037297"/>
                  <a:gd name="connsiteY25" fmla="*/ 230239 h 838042"/>
                  <a:gd name="connsiteX26" fmla="*/ 119087 w 1037297"/>
                  <a:gd name="connsiteY26" fmla="*/ 226429 h 838042"/>
                  <a:gd name="connsiteX27" fmla="*/ 113372 w 1037297"/>
                  <a:gd name="connsiteY27" fmla="*/ 220714 h 838042"/>
                  <a:gd name="connsiteX28" fmla="*/ 103847 w 1037297"/>
                  <a:gd name="connsiteY28" fmla="*/ 203569 h 838042"/>
                  <a:gd name="connsiteX29" fmla="*/ 86702 w 1037297"/>
                  <a:gd name="connsiteY29" fmla="*/ 195949 h 838042"/>
                  <a:gd name="connsiteX30" fmla="*/ 80987 w 1037297"/>
                  <a:gd name="connsiteY30" fmla="*/ 194044 h 838042"/>
                  <a:gd name="connsiteX31" fmla="*/ 61937 w 1037297"/>
                  <a:gd name="connsiteY31" fmla="*/ 197854 h 838042"/>
                  <a:gd name="connsiteX32" fmla="*/ 56222 w 1037297"/>
                  <a:gd name="connsiteY32" fmla="*/ 201664 h 838042"/>
                  <a:gd name="connsiteX33" fmla="*/ 52412 w 1037297"/>
                  <a:gd name="connsiteY33" fmla="*/ 207379 h 838042"/>
                  <a:gd name="connsiteX34" fmla="*/ 48602 w 1037297"/>
                  <a:gd name="connsiteY34" fmla="*/ 218809 h 838042"/>
                  <a:gd name="connsiteX35" fmla="*/ 52412 w 1037297"/>
                  <a:gd name="connsiteY35" fmla="*/ 256909 h 838042"/>
                  <a:gd name="connsiteX36" fmla="*/ 56222 w 1037297"/>
                  <a:gd name="connsiteY36" fmla="*/ 262624 h 838042"/>
                  <a:gd name="connsiteX37" fmla="*/ 61937 w 1037297"/>
                  <a:gd name="connsiteY37" fmla="*/ 266434 h 838042"/>
                  <a:gd name="connsiteX38" fmla="*/ 65747 w 1037297"/>
                  <a:gd name="connsiteY38" fmla="*/ 272149 h 838042"/>
                  <a:gd name="connsiteX39" fmla="*/ 82892 w 1037297"/>
                  <a:gd name="connsiteY39" fmla="*/ 281674 h 838042"/>
                  <a:gd name="connsiteX40" fmla="*/ 105752 w 1037297"/>
                  <a:gd name="connsiteY40" fmla="*/ 283579 h 838042"/>
                  <a:gd name="connsiteX41" fmla="*/ 126707 w 1037297"/>
                  <a:gd name="connsiteY41" fmla="*/ 289294 h 838042"/>
                  <a:gd name="connsiteX42" fmla="*/ 132422 w 1037297"/>
                  <a:gd name="connsiteY42" fmla="*/ 291199 h 838042"/>
                  <a:gd name="connsiteX43" fmla="*/ 138137 w 1037297"/>
                  <a:gd name="connsiteY43" fmla="*/ 296914 h 838042"/>
                  <a:gd name="connsiteX44" fmla="*/ 145757 w 1037297"/>
                  <a:gd name="connsiteY44" fmla="*/ 298819 h 838042"/>
                  <a:gd name="connsiteX45" fmla="*/ 168617 w 1037297"/>
                  <a:gd name="connsiteY45" fmla="*/ 302629 h 838042"/>
                  <a:gd name="connsiteX46" fmla="*/ 193382 w 1037297"/>
                  <a:gd name="connsiteY46" fmla="*/ 308344 h 838042"/>
                  <a:gd name="connsiteX47" fmla="*/ 210527 w 1037297"/>
                  <a:gd name="connsiteY47" fmla="*/ 314059 h 838042"/>
                  <a:gd name="connsiteX48" fmla="*/ 216242 w 1037297"/>
                  <a:gd name="connsiteY48" fmla="*/ 315964 h 838042"/>
                  <a:gd name="connsiteX49" fmla="*/ 231482 w 1037297"/>
                  <a:gd name="connsiteY49" fmla="*/ 319774 h 838042"/>
                  <a:gd name="connsiteX50" fmla="*/ 250532 w 1037297"/>
                  <a:gd name="connsiteY50" fmla="*/ 325489 h 838042"/>
                  <a:gd name="connsiteX51" fmla="*/ 256247 w 1037297"/>
                  <a:gd name="connsiteY51" fmla="*/ 329299 h 838042"/>
                  <a:gd name="connsiteX52" fmla="*/ 269582 w 1037297"/>
                  <a:gd name="connsiteY52" fmla="*/ 344539 h 838042"/>
                  <a:gd name="connsiteX53" fmla="*/ 275297 w 1037297"/>
                  <a:gd name="connsiteY53" fmla="*/ 363589 h 838042"/>
                  <a:gd name="connsiteX54" fmla="*/ 277202 w 1037297"/>
                  <a:gd name="connsiteY54" fmla="*/ 369304 h 838042"/>
                  <a:gd name="connsiteX55" fmla="*/ 279107 w 1037297"/>
                  <a:gd name="connsiteY55" fmla="*/ 375019 h 838042"/>
                  <a:gd name="connsiteX56" fmla="*/ 281012 w 1037297"/>
                  <a:gd name="connsiteY56" fmla="*/ 399784 h 838042"/>
                  <a:gd name="connsiteX57" fmla="*/ 282917 w 1037297"/>
                  <a:gd name="connsiteY57" fmla="*/ 405499 h 838042"/>
                  <a:gd name="connsiteX58" fmla="*/ 281012 w 1037297"/>
                  <a:gd name="connsiteY58" fmla="*/ 424549 h 838042"/>
                  <a:gd name="connsiteX59" fmla="*/ 279107 w 1037297"/>
                  <a:gd name="connsiteY59" fmla="*/ 434074 h 838042"/>
                  <a:gd name="connsiteX60" fmla="*/ 265772 w 1037297"/>
                  <a:gd name="connsiteY60" fmla="*/ 447409 h 838042"/>
                  <a:gd name="connsiteX61" fmla="*/ 254342 w 1037297"/>
                  <a:gd name="connsiteY61" fmla="*/ 455029 h 838042"/>
                  <a:gd name="connsiteX62" fmla="*/ 242912 w 1037297"/>
                  <a:gd name="connsiteY62" fmla="*/ 458839 h 838042"/>
                  <a:gd name="connsiteX63" fmla="*/ 128612 w 1037297"/>
                  <a:gd name="connsiteY63" fmla="*/ 458839 h 838042"/>
                  <a:gd name="connsiteX64" fmla="*/ 122897 w 1037297"/>
                  <a:gd name="connsiteY64" fmla="*/ 460744 h 838042"/>
                  <a:gd name="connsiteX65" fmla="*/ 107657 w 1037297"/>
                  <a:gd name="connsiteY65" fmla="*/ 462649 h 838042"/>
                  <a:gd name="connsiteX66" fmla="*/ 90512 w 1037297"/>
                  <a:gd name="connsiteY66" fmla="*/ 468364 h 838042"/>
                  <a:gd name="connsiteX67" fmla="*/ 84797 w 1037297"/>
                  <a:gd name="connsiteY67" fmla="*/ 470269 h 838042"/>
                  <a:gd name="connsiteX68" fmla="*/ 79082 w 1037297"/>
                  <a:gd name="connsiteY68" fmla="*/ 474079 h 838042"/>
                  <a:gd name="connsiteX69" fmla="*/ 67652 w 1037297"/>
                  <a:gd name="connsiteY69" fmla="*/ 475984 h 838042"/>
                  <a:gd name="connsiteX70" fmla="*/ 29552 w 1037297"/>
                  <a:gd name="connsiteY70" fmla="*/ 477889 h 838042"/>
                  <a:gd name="connsiteX71" fmla="*/ 18122 w 1037297"/>
                  <a:gd name="connsiteY71" fmla="*/ 483604 h 838042"/>
                  <a:gd name="connsiteX72" fmla="*/ 8597 w 1037297"/>
                  <a:gd name="connsiteY72" fmla="*/ 493129 h 838042"/>
                  <a:gd name="connsiteX73" fmla="*/ 6692 w 1037297"/>
                  <a:gd name="connsiteY73" fmla="*/ 498844 h 838042"/>
                  <a:gd name="connsiteX74" fmla="*/ 2882 w 1037297"/>
                  <a:gd name="connsiteY74" fmla="*/ 504559 h 838042"/>
                  <a:gd name="connsiteX75" fmla="*/ 14312 w 1037297"/>
                  <a:gd name="connsiteY75" fmla="*/ 540754 h 838042"/>
                  <a:gd name="connsiteX76" fmla="*/ 147662 w 1037297"/>
                  <a:gd name="connsiteY76" fmla="*/ 540754 h 838042"/>
                  <a:gd name="connsiteX77" fmla="*/ 155282 w 1037297"/>
                  <a:gd name="connsiteY77" fmla="*/ 538849 h 838042"/>
                  <a:gd name="connsiteX78" fmla="*/ 305777 w 1037297"/>
                  <a:gd name="connsiteY78" fmla="*/ 533134 h 838042"/>
                  <a:gd name="connsiteX79" fmla="*/ 321017 w 1037297"/>
                  <a:gd name="connsiteY79" fmla="*/ 540754 h 838042"/>
                  <a:gd name="connsiteX80" fmla="*/ 332447 w 1037297"/>
                  <a:gd name="connsiteY80" fmla="*/ 546469 h 838042"/>
                  <a:gd name="connsiteX81" fmla="*/ 336257 w 1037297"/>
                  <a:gd name="connsiteY81" fmla="*/ 552184 h 838042"/>
                  <a:gd name="connsiteX82" fmla="*/ 341972 w 1037297"/>
                  <a:gd name="connsiteY82" fmla="*/ 554089 h 838042"/>
                  <a:gd name="connsiteX83" fmla="*/ 353402 w 1037297"/>
                  <a:gd name="connsiteY83" fmla="*/ 561709 h 838042"/>
                  <a:gd name="connsiteX84" fmla="*/ 359117 w 1037297"/>
                  <a:gd name="connsiteY84" fmla="*/ 565519 h 838042"/>
                  <a:gd name="connsiteX85" fmla="*/ 362927 w 1037297"/>
                  <a:gd name="connsiteY85" fmla="*/ 571234 h 838042"/>
                  <a:gd name="connsiteX86" fmla="*/ 368642 w 1037297"/>
                  <a:gd name="connsiteY86" fmla="*/ 582664 h 838042"/>
                  <a:gd name="connsiteX87" fmla="*/ 364832 w 1037297"/>
                  <a:gd name="connsiteY87" fmla="*/ 609334 h 838042"/>
                  <a:gd name="connsiteX88" fmla="*/ 361022 w 1037297"/>
                  <a:gd name="connsiteY88" fmla="*/ 615049 h 838042"/>
                  <a:gd name="connsiteX89" fmla="*/ 359117 w 1037297"/>
                  <a:gd name="connsiteY89" fmla="*/ 620764 h 838042"/>
                  <a:gd name="connsiteX90" fmla="*/ 355307 w 1037297"/>
                  <a:gd name="connsiteY90" fmla="*/ 626479 h 838042"/>
                  <a:gd name="connsiteX91" fmla="*/ 353402 w 1037297"/>
                  <a:gd name="connsiteY91" fmla="*/ 632194 h 838042"/>
                  <a:gd name="connsiteX92" fmla="*/ 349592 w 1037297"/>
                  <a:gd name="connsiteY92" fmla="*/ 637909 h 838042"/>
                  <a:gd name="connsiteX93" fmla="*/ 332447 w 1037297"/>
                  <a:gd name="connsiteY93" fmla="*/ 704584 h 838042"/>
                  <a:gd name="connsiteX94" fmla="*/ 330542 w 1037297"/>
                  <a:gd name="connsiteY94" fmla="*/ 756019 h 838042"/>
                  <a:gd name="connsiteX95" fmla="*/ 332447 w 1037297"/>
                  <a:gd name="connsiteY95" fmla="*/ 780784 h 838042"/>
                  <a:gd name="connsiteX96" fmla="*/ 334352 w 1037297"/>
                  <a:gd name="connsiteY96" fmla="*/ 786499 h 838042"/>
                  <a:gd name="connsiteX97" fmla="*/ 338162 w 1037297"/>
                  <a:gd name="connsiteY97" fmla="*/ 790309 h 838042"/>
                  <a:gd name="connsiteX98" fmla="*/ 366737 w 1037297"/>
                  <a:gd name="connsiteY98" fmla="*/ 836029 h 838042"/>
                  <a:gd name="connsiteX99" fmla="*/ 389597 w 1037297"/>
                  <a:gd name="connsiteY99" fmla="*/ 837934 h 838042"/>
                  <a:gd name="connsiteX100" fmla="*/ 397407 w 1037297"/>
                  <a:gd name="connsiteY100" fmla="*/ 833530 h 838042"/>
                  <a:gd name="connsiteX101" fmla="*/ 402932 w 1037297"/>
                  <a:gd name="connsiteY101" fmla="*/ 784594 h 838042"/>
                  <a:gd name="connsiteX102" fmla="*/ 406742 w 1037297"/>
                  <a:gd name="connsiteY102" fmla="*/ 727444 h 838042"/>
                  <a:gd name="connsiteX103" fmla="*/ 423887 w 1037297"/>
                  <a:gd name="connsiteY103" fmla="*/ 672199 h 838042"/>
                  <a:gd name="connsiteX104" fmla="*/ 429602 w 1037297"/>
                  <a:gd name="connsiteY104" fmla="*/ 658864 h 838042"/>
                  <a:gd name="connsiteX105" fmla="*/ 444084 w 1037297"/>
                  <a:gd name="connsiteY105" fmla="*/ 626947 h 838042"/>
                  <a:gd name="connsiteX106" fmla="*/ 464289 w 1037297"/>
                  <a:gd name="connsiteY106" fmla="*/ 600072 h 838042"/>
                  <a:gd name="connsiteX107" fmla="*/ 523510 w 1037297"/>
                  <a:gd name="connsiteY107" fmla="*/ 565123 h 838042"/>
                  <a:gd name="connsiteX108" fmla="*/ 599348 w 1037297"/>
                  <a:gd name="connsiteY108" fmla="*/ 550915 h 838042"/>
                  <a:gd name="connsiteX109" fmla="*/ 707801 w 1037297"/>
                  <a:gd name="connsiteY109" fmla="*/ 612819 h 838042"/>
                  <a:gd name="connsiteX110" fmla="*/ 780122 w 1037297"/>
                  <a:gd name="connsiteY110" fmla="*/ 656959 h 838042"/>
                  <a:gd name="connsiteX111" fmla="*/ 804887 w 1037297"/>
                  <a:gd name="connsiteY111" fmla="*/ 632194 h 838042"/>
                  <a:gd name="connsiteX112" fmla="*/ 801077 w 1037297"/>
                  <a:gd name="connsiteY112" fmla="*/ 601714 h 838042"/>
                  <a:gd name="connsiteX113" fmla="*/ 762796 w 1037297"/>
                  <a:gd name="connsiteY113" fmla="*/ 562523 h 838042"/>
                  <a:gd name="connsiteX114" fmla="*/ 650582 w 1037297"/>
                  <a:gd name="connsiteY114" fmla="*/ 479794 h 838042"/>
                  <a:gd name="connsiteX115" fmla="*/ 646772 w 1037297"/>
                  <a:gd name="connsiteY115" fmla="*/ 462649 h 838042"/>
                  <a:gd name="connsiteX116" fmla="*/ 658202 w 1037297"/>
                  <a:gd name="connsiteY116" fmla="*/ 426454 h 838042"/>
                  <a:gd name="connsiteX117" fmla="*/ 726782 w 1037297"/>
                  <a:gd name="connsiteY117" fmla="*/ 405499 h 838042"/>
                  <a:gd name="connsiteX118" fmla="*/ 844892 w 1037297"/>
                  <a:gd name="connsiteY118" fmla="*/ 407404 h 838042"/>
                  <a:gd name="connsiteX119" fmla="*/ 873467 w 1037297"/>
                  <a:gd name="connsiteY119" fmla="*/ 409309 h 838042"/>
                  <a:gd name="connsiteX120" fmla="*/ 902042 w 1037297"/>
                  <a:gd name="connsiteY120" fmla="*/ 415024 h 838042"/>
                  <a:gd name="connsiteX121" fmla="*/ 924902 w 1037297"/>
                  <a:gd name="connsiteY121" fmla="*/ 418834 h 838042"/>
                  <a:gd name="connsiteX122" fmla="*/ 953477 w 1037297"/>
                  <a:gd name="connsiteY122" fmla="*/ 424549 h 838042"/>
                  <a:gd name="connsiteX123" fmla="*/ 959192 w 1037297"/>
                  <a:gd name="connsiteY123" fmla="*/ 424549 h 838042"/>
                  <a:gd name="connsiteX124" fmla="*/ 1004912 w 1037297"/>
                  <a:gd name="connsiteY124" fmla="*/ 422644 h 838042"/>
                  <a:gd name="connsiteX125" fmla="*/ 1033487 w 1037297"/>
                  <a:gd name="connsiteY125" fmla="*/ 415024 h 838042"/>
                  <a:gd name="connsiteX126" fmla="*/ 1037297 w 1037297"/>
                  <a:gd name="connsiteY126" fmla="*/ 409309 h 838042"/>
                  <a:gd name="connsiteX127" fmla="*/ 1035392 w 1037297"/>
                  <a:gd name="connsiteY127" fmla="*/ 390259 h 838042"/>
                  <a:gd name="connsiteX128" fmla="*/ 1020514 w 1037297"/>
                  <a:gd name="connsiteY128" fmla="*/ 377797 h 838042"/>
                  <a:gd name="connsiteX129" fmla="*/ 964889 w 1037297"/>
                  <a:gd name="connsiteY129" fmla="*/ 358029 h 838042"/>
                  <a:gd name="connsiteX130" fmla="*/ 907856 w 1037297"/>
                  <a:gd name="connsiteY130" fmla="*/ 350516 h 838042"/>
                  <a:gd name="connsiteX131" fmla="*/ 827747 w 1037297"/>
                  <a:gd name="connsiteY131" fmla="*/ 357874 h 838042"/>
                  <a:gd name="connsiteX132" fmla="*/ 822032 w 1037297"/>
                  <a:gd name="connsiteY132" fmla="*/ 359779 h 838042"/>
                  <a:gd name="connsiteX133" fmla="*/ 732497 w 1037297"/>
                  <a:gd name="connsiteY133" fmla="*/ 361684 h 838042"/>
                  <a:gd name="connsiteX134" fmla="*/ 671537 w 1037297"/>
                  <a:gd name="connsiteY134" fmla="*/ 369304 h 838042"/>
                  <a:gd name="connsiteX135" fmla="*/ 648677 w 1037297"/>
                  <a:gd name="connsiteY135" fmla="*/ 373114 h 838042"/>
                  <a:gd name="connsiteX136" fmla="*/ 644867 w 1037297"/>
                  <a:gd name="connsiteY136" fmla="*/ 361684 h 838042"/>
                  <a:gd name="connsiteX137" fmla="*/ 642962 w 1037297"/>
                  <a:gd name="connsiteY137" fmla="*/ 355969 h 838042"/>
                  <a:gd name="connsiteX138" fmla="*/ 644867 w 1037297"/>
                  <a:gd name="connsiteY138" fmla="*/ 338824 h 838042"/>
                  <a:gd name="connsiteX139" fmla="*/ 646772 w 1037297"/>
                  <a:gd name="connsiteY139" fmla="*/ 333109 h 838042"/>
                  <a:gd name="connsiteX140" fmla="*/ 663917 w 1037297"/>
                  <a:gd name="connsiteY140" fmla="*/ 323584 h 838042"/>
                  <a:gd name="connsiteX141" fmla="*/ 675347 w 1037297"/>
                  <a:gd name="connsiteY141" fmla="*/ 315964 h 838042"/>
                  <a:gd name="connsiteX142" fmla="*/ 677252 w 1037297"/>
                  <a:gd name="connsiteY142" fmla="*/ 310249 h 838042"/>
                  <a:gd name="connsiteX143" fmla="*/ 682967 w 1037297"/>
                  <a:gd name="connsiteY143" fmla="*/ 308344 h 838042"/>
                  <a:gd name="connsiteX144" fmla="*/ 688682 w 1037297"/>
                  <a:gd name="connsiteY144" fmla="*/ 304534 h 838042"/>
                  <a:gd name="connsiteX145" fmla="*/ 698207 w 1037297"/>
                  <a:gd name="connsiteY145" fmla="*/ 295009 h 838042"/>
                  <a:gd name="connsiteX146" fmla="*/ 707732 w 1037297"/>
                  <a:gd name="connsiteY146" fmla="*/ 283579 h 838042"/>
                  <a:gd name="connsiteX147" fmla="*/ 719162 w 1037297"/>
                  <a:gd name="connsiteY147" fmla="*/ 275959 h 838042"/>
                  <a:gd name="connsiteX148" fmla="*/ 734402 w 1037297"/>
                  <a:gd name="connsiteY148" fmla="*/ 262624 h 838042"/>
                  <a:gd name="connsiteX149" fmla="*/ 743927 w 1037297"/>
                  <a:gd name="connsiteY149" fmla="*/ 251194 h 838042"/>
                  <a:gd name="connsiteX150" fmla="*/ 755357 w 1037297"/>
                  <a:gd name="connsiteY150" fmla="*/ 241669 h 838042"/>
                  <a:gd name="connsiteX151" fmla="*/ 761072 w 1037297"/>
                  <a:gd name="connsiteY151" fmla="*/ 230239 h 838042"/>
                  <a:gd name="connsiteX152" fmla="*/ 762977 w 1037297"/>
                  <a:gd name="connsiteY152" fmla="*/ 224524 h 838042"/>
                  <a:gd name="connsiteX153" fmla="*/ 768692 w 1037297"/>
                  <a:gd name="connsiteY153" fmla="*/ 213094 h 838042"/>
                  <a:gd name="connsiteX154" fmla="*/ 766787 w 1037297"/>
                  <a:gd name="connsiteY154" fmla="*/ 197854 h 838042"/>
                  <a:gd name="connsiteX155" fmla="*/ 761072 w 1037297"/>
                  <a:gd name="connsiteY155" fmla="*/ 195949 h 838042"/>
                  <a:gd name="connsiteX156" fmla="*/ 740117 w 1037297"/>
                  <a:gd name="connsiteY156" fmla="*/ 197854 h 838042"/>
                  <a:gd name="connsiteX157" fmla="*/ 734402 w 1037297"/>
                  <a:gd name="connsiteY157" fmla="*/ 201664 h 838042"/>
                  <a:gd name="connsiteX158" fmla="*/ 722972 w 1037297"/>
                  <a:gd name="connsiteY158" fmla="*/ 205474 h 838042"/>
                  <a:gd name="connsiteX159" fmla="*/ 719162 w 1037297"/>
                  <a:gd name="connsiteY159" fmla="*/ 211189 h 838042"/>
                  <a:gd name="connsiteX160" fmla="*/ 713447 w 1037297"/>
                  <a:gd name="connsiteY160" fmla="*/ 213094 h 838042"/>
                  <a:gd name="connsiteX161" fmla="*/ 707732 w 1037297"/>
                  <a:gd name="connsiteY161" fmla="*/ 216904 h 838042"/>
                  <a:gd name="connsiteX162" fmla="*/ 702017 w 1037297"/>
                  <a:gd name="connsiteY162" fmla="*/ 222619 h 838042"/>
                  <a:gd name="connsiteX163" fmla="*/ 694397 w 1037297"/>
                  <a:gd name="connsiteY163" fmla="*/ 226429 h 838042"/>
                  <a:gd name="connsiteX164" fmla="*/ 652487 w 1037297"/>
                  <a:gd name="connsiteY164" fmla="*/ 255004 h 838042"/>
                  <a:gd name="connsiteX165" fmla="*/ 639152 w 1037297"/>
                  <a:gd name="connsiteY165" fmla="*/ 266434 h 838042"/>
                  <a:gd name="connsiteX166" fmla="*/ 629627 w 1037297"/>
                  <a:gd name="connsiteY166" fmla="*/ 283579 h 838042"/>
                  <a:gd name="connsiteX167" fmla="*/ 604862 w 1037297"/>
                  <a:gd name="connsiteY167" fmla="*/ 289294 h 838042"/>
                  <a:gd name="connsiteX168" fmla="*/ 591527 w 1037297"/>
                  <a:gd name="connsiteY168" fmla="*/ 293104 h 838042"/>
                  <a:gd name="connsiteX169" fmla="*/ 576287 w 1037297"/>
                  <a:gd name="connsiteY169" fmla="*/ 291199 h 838042"/>
                  <a:gd name="connsiteX170" fmla="*/ 564857 w 1037297"/>
                  <a:gd name="connsiteY170" fmla="*/ 287389 h 838042"/>
                  <a:gd name="connsiteX171" fmla="*/ 553427 w 1037297"/>
                  <a:gd name="connsiteY171" fmla="*/ 283579 h 838042"/>
                  <a:gd name="connsiteX172" fmla="*/ 541997 w 1037297"/>
                  <a:gd name="connsiteY172" fmla="*/ 279769 h 838042"/>
                  <a:gd name="connsiteX173" fmla="*/ 536282 w 1037297"/>
                  <a:gd name="connsiteY173" fmla="*/ 277864 h 838042"/>
                  <a:gd name="connsiteX174" fmla="*/ 530567 w 1037297"/>
                  <a:gd name="connsiteY174" fmla="*/ 274054 h 838042"/>
                  <a:gd name="connsiteX175" fmla="*/ 519137 w 1037297"/>
                  <a:gd name="connsiteY175" fmla="*/ 268339 h 838042"/>
                  <a:gd name="connsiteX176" fmla="*/ 511517 w 1037297"/>
                  <a:gd name="connsiteY176" fmla="*/ 256909 h 838042"/>
                  <a:gd name="connsiteX177" fmla="*/ 507707 w 1037297"/>
                  <a:gd name="connsiteY177" fmla="*/ 235954 h 838042"/>
                  <a:gd name="connsiteX178" fmla="*/ 509612 w 1037297"/>
                  <a:gd name="connsiteY178" fmla="*/ 171184 h 838042"/>
                  <a:gd name="connsiteX179" fmla="*/ 508314 w 1037297"/>
                  <a:gd name="connsiteY179" fmla="*/ 73485 h 838042"/>
                  <a:gd name="connsiteX180" fmla="*/ 454116 w 1037297"/>
                  <a:gd name="connsiteY180" fmla="*/ 11248 h 838042"/>
                  <a:gd name="connsiteX181" fmla="*/ 435401 w 1037297"/>
                  <a:gd name="connsiteY181" fmla="*/ 68523 h 838042"/>
                  <a:gd name="connsiteX182" fmla="*/ 427697 w 1037297"/>
                  <a:gd name="connsiteY182" fmla="*/ 137103 h 838042"/>
                  <a:gd name="connsiteX183" fmla="*/ 420077 w 1037297"/>
                  <a:gd name="connsiteY183" fmla="*/ 169279 h 838042"/>
                  <a:gd name="connsiteX184" fmla="*/ 416267 w 1037297"/>
                  <a:gd name="connsiteY184" fmla="*/ 186424 h 838042"/>
                  <a:gd name="connsiteX185" fmla="*/ 420077 w 1037297"/>
                  <a:gd name="connsiteY185" fmla="*/ 207379 h 838042"/>
                  <a:gd name="connsiteX186" fmla="*/ 423887 w 1037297"/>
                  <a:gd name="connsiteY186" fmla="*/ 213094 h 838042"/>
                  <a:gd name="connsiteX187" fmla="*/ 427697 w 1037297"/>
                  <a:gd name="connsiteY187" fmla="*/ 224524 h 838042"/>
                  <a:gd name="connsiteX188" fmla="*/ 425792 w 1037297"/>
                  <a:gd name="connsiteY188" fmla="*/ 251194 h 838042"/>
                  <a:gd name="connsiteX189" fmla="*/ 420077 w 1037297"/>
                  <a:gd name="connsiteY189" fmla="*/ 253099 h 838042"/>
                  <a:gd name="connsiteX190" fmla="*/ 414362 w 1037297"/>
                  <a:gd name="connsiteY190" fmla="*/ 256909 h 838042"/>
                  <a:gd name="connsiteX191" fmla="*/ 423887 w 1037297"/>
                  <a:gd name="connsiteY191" fmla="*/ 253099 h 838042"/>
                  <a:gd name="connsiteX0" fmla="*/ 423887 w 1037297"/>
                  <a:gd name="connsiteY0" fmla="*/ 253099 h 838042"/>
                  <a:gd name="connsiteX1" fmla="*/ 423887 w 1037297"/>
                  <a:gd name="connsiteY1" fmla="*/ 253099 h 838042"/>
                  <a:gd name="connsiteX2" fmla="*/ 397217 w 1037297"/>
                  <a:gd name="connsiteY2" fmla="*/ 262624 h 838042"/>
                  <a:gd name="connsiteX3" fmla="*/ 389597 w 1037297"/>
                  <a:gd name="connsiteY3" fmla="*/ 264529 h 838042"/>
                  <a:gd name="connsiteX4" fmla="*/ 359117 w 1037297"/>
                  <a:gd name="connsiteY4" fmla="*/ 266434 h 838042"/>
                  <a:gd name="connsiteX5" fmla="*/ 353402 w 1037297"/>
                  <a:gd name="connsiteY5" fmla="*/ 270244 h 838042"/>
                  <a:gd name="connsiteX6" fmla="*/ 341972 w 1037297"/>
                  <a:gd name="connsiteY6" fmla="*/ 279769 h 838042"/>
                  <a:gd name="connsiteX7" fmla="*/ 330542 w 1037297"/>
                  <a:gd name="connsiteY7" fmla="*/ 283579 h 838042"/>
                  <a:gd name="connsiteX8" fmla="*/ 315302 w 1037297"/>
                  <a:gd name="connsiteY8" fmla="*/ 289294 h 838042"/>
                  <a:gd name="connsiteX9" fmla="*/ 267677 w 1037297"/>
                  <a:gd name="connsiteY9" fmla="*/ 285484 h 838042"/>
                  <a:gd name="connsiteX10" fmla="*/ 256247 w 1037297"/>
                  <a:gd name="connsiteY10" fmla="*/ 281674 h 838042"/>
                  <a:gd name="connsiteX11" fmla="*/ 244817 w 1037297"/>
                  <a:gd name="connsiteY11" fmla="*/ 277864 h 838042"/>
                  <a:gd name="connsiteX12" fmla="*/ 239102 w 1037297"/>
                  <a:gd name="connsiteY12" fmla="*/ 275959 h 838042"/>
                  <a:gd name="connsiteX13" fmla="*/ 233387 w 1037297"/>
                  <a:gd name="connsiteY13" fmla="*/ 274054 h 838042"/>
                  <a:gd name="connsiteX14" fmla="*/ 221957 w 1037297"/>
                  <a:gd name="connsiteY14" fmla="*/ 272149 h 838042"/>
                  <a:gd name="connsiteX15" fmla="*/ 216242 w 1037297"/>
                  <a:gd name="connsiteY15" fmla="*/ 270244 h 838042"/>
                  <a:gd name="connsiteX16" fmla="*/ 208622 w 1037297"/>
                  <a:gd name="connsiteY16" fmla="*/ 268339 h 838042"/>
                  <a:gd name="connsiteX17" fmla="*/ 197192 w 1037297"/>
                  <a:gd name="connsiteY17" fmla="*/ 264529 h 838042"/>
                  <a:gd name="connsiteX18" fmla="*/ 191477 w 1037297"/>
                  <a:gd name="connsiteY18" fmla="*/ 262624 h 838042"/>
                  <a:gd name="connsiteX19" fmla="*/ 183857 w 1037297"/>
                  <a:gd name="connsiteY19" fmla="*/ 260719 h 838042"/>
                  <a:gd name="connsiteX20" fmla="*/ 172427 w 1037297"/>
                  <a:gd name="connsiteY20" fmla="*/ 255004 h 838042"/>
                  <a:gd name="connsiteX21" fmla="*/ 166712 w 1037297"/>
                  <a:gd name="connsiteY21" fmla="*/ 251194 h 838042"/>
                  <a:gd name="connsiteX22" fmla="*/ 159092 w 1037297"/>
                  <a:gd name="connsiteY22" fmla="*/ 239764 h 838042"/>
                  <a:gd name="connsiteX23" fmla="*/ 147662 w 1037297"/>
                  <a:gd name="connsiteY23" fmla="*/ 235954 h 838042"/>
                  <a:gd name="connsiteX24" fmla="*/ 141947 w 1037297"/>
                  <a:gd name="connsiteY24" fmla="*/ 232144 h 838042"/>
                  <a:gd name="connsiteX25" fmla="*/ 136232 w 1037297"/>
                  <a:gd name="connsiteY25" fmla="*/ 230239 h 838042"/>
                  <a:gd name="connsiteX26" fmla="*/ 119087 w 1037297"/>
                  <a:gd name="connsiteY26" fmla="*/ 226429 h 838042"/>
                  <a:gd name="connsiteX27" fmla="*/ 113372 w 1037297"/>
                  <a:gd name="connsiteY27" fmla="*/ 220714 h 838042"/>
                  <a:gd name="connsiteX28" fmla="*/ 103847 w 1037297"/>
                  <a:gd name="connsiteY28" fmla="*/ 203569 h 838042"/>
                  <a:gd name="connsiteX29" fmla="*/ 86702 w 1037297"/>
                  <a:gd name="connsiteY29" fmla="*/ 195949 h 838042"/>
                  <a:gd name="connsiteX30" fmla="*/ 80987 w 1037297"/>
                  <a:gd name="connsiteY30" fmla="*/ 194044 h 838042"/>
                  <a:gd name="connsiteX31" fmla="*/ 61937 w 1037297"/>
                  <a:gd name="connsiteY31" fmla="*/ 197854 h 838042"/>
                  <a:gd name="connsiteX32" fmla="*/ 56222 w 1037297"/>
                  <a:gd name="connsiteY32" fmla="*/ 201664 h 838042"/>
                  <a:gd name="connsiteX33" fmla="*/ 52412 w 1037297"/>
                  <a:gd name="connsiteY33" fmla="*/ 207379 h 838042"/>
                  <a:gd name="connsiteX34" fmla="*/ 48602 w 1037297"/>
                  <a:gd name="connsiteY34" fmla="*/ 218809 h 838042"/>
                  <a:gd name="connsiteX35" fmla="*/ 52412 w 1037297"/>
                  <a:gd name="connsiteY35" fmla="*/ 256909 h 838042"/>
                  <a:gd name="connsiteX36" fmla="*/ 56222 w 1037297"/>
                  <a:gd name="connsiteY36" fmla="*/ 262624 h 838042"/>
                  <a:gd name="connsiteX37" fmla="*/ 61937 w 1037297"/>
                  <a:gd name="connsiteY37" fmla="*/ 266434 h 838042"/>
                  <a:gd name="connsiteX38" fmla="*/ 65747 w 1037297"/>
                  <a:gd name="connsiteY38" fmla="*/ 272149 h 838042"/>
                  <a:gd name="connsiteX39" fmla="*/ 82892 w 1037297"/>
                  <a:gd name="connsiteY39" fmla="*/ 281674 h 838042"/>
                  <a:gd name="connsiteX40" fmla="*/ 105752 w 1037297"/>
                  <a:gd name="connsiteY40" fmla="*/ 283579 h 838042"/>
                  <a:gd name="connsiteX41" fmla="*/ 126707 w 1037297"/>
                  <a:gd name="connsiteY41" fmla="*/ 289294 h 838042"/>
                  <a:gd name="connsiteX42" fmla="*/ 132422 w 1037297"/>
                  <a:gd name="connsiteY42" fmla="*/ 291199 h 838042"/>
                  <a:gd name="connsiteX43" fmla="*/ 138137 w 1037297"/>
                  <a:gd name="connsiteY43" fmla="*/ 296914 h 838042"/>
                  <a:gd name="connsiteX44" fmla="*/ 145757 w 1037297"/>
                  <a:gd name="connsiteY44" fmla="*/ 298819 h 838042"/>
                  <a:gd name="connsiteX45" fmla="*/ 168617 w 1037297"/>
                  <a:gd name="connsiteY45" fmla="*/ 302629 h 838042"/>
                  <a:gd name="connsiteX46" fmla="*/ 193382 w 1037297"/>
                  <a:gd name="connsiteY46" fmla="*/ 308344 h 838042"/>
                  <a:gd name="connsiteX47" fmla="*/ 210527 w 1037297"/>
                  <a:gd name="connsiteY47" fmla="*/ 314059 h 838042"/>
                  <a:gd name="connsiteX48" fmla="*/ 216242 w 1037297"/>
                  <a:gd name="connsiteY48" fmla="*/ 315964 h 838042"/>
                  <a:gd name="connsiteX49" fmla="*/ 231482 w 1037297"/>
                  <a:gd name="connsiteY49" fmla="*/ 319774 h 838042"/>
                  <a:gd name="connsiteX50" fmla="*/ 250532 w 1037297"/>
                  <a:gd name="connsiteY50" fmla="*/ 325489 h 838042"/>
                  <a:gd name="connsiteX51" fmla="*/ 256247 w 1037297"/>
                  <a:gd name="connsiteY51" fmla="*/ 329299 h 838042"/>
                  <a:gd name="connsiteX52" fmla="*/ 269582 w 1037297"/>
                  <a:gd name="connsiteY52" fmla="*/ 344539 h 838042"/>
                  <a:gd name="connsiteX53" fmla="*/ 275297 w 1037297"/>
                  <a:gd name="connsiteY53" fmla="*/ 363589 h 838042"/>
                  <a:gd name="connsiteX54" fmla="*/ 277202 w 1037297"/>
                  <a:gd name="connsiteY54" fmla="*/ 369304 h 838042"/>
                  <a:gd name="connsiteX55" fmla="*/ 279107 w 1037297"/>
                  <a:gd name="connsiteY55" fmla="*/ 375019 h 838042"/>
                  <a:gd name="connsiteX56" fmla="*/ 281012 w 1037297"/>
                  <a:gd name="connsiteY56" fmla="*/ 399784 h 838042"/>
                  <a:gd name="connsiteX57" fmla="*/ 282917 w 1037297"/>
                  <a:gd name="connsiteY57" fmla="*/ 405499 h 838042"/>
                  <a:gd name="connsiteX58" fmla="*/ 281012 w 1037297"/>
                  <a:gd name="connsiteY58" fmla="*/ 424549 h 838042"/>
                  <a:gd name="connsiteX59" fmla="*/ 279107 w 1037297"/>
                  <a:gd name="connsiteY59" fmla="*/ 434074 h 838042"/>
                  <a:gd name="connsiteX60" fmla="*/ 265772 w 1037297"/>
                  <a:gd name="connsiteY60" fmla="*/ 447409 h 838042"/>
                  <a:gd name="connsiteX61" fmla="*/ 254342 w 1037297"/>
                  <a:gd name="connsiteY61" fmla="*/ 455029 h 838042"/>
                  <a:gd name="connsiteX62" fmla="*/ 242912 w 1037297"/>
                  <a:gd name="connsiteY62" fmla="*/ 458839 h 838042"/>
                  <a:gd name="connsiteX63" fmla="*/ 128612 w 1037297"/>
                  <a:gd name="connsiteY63" fmla="*/ 458839 h 838042"/>
                  <a:gd name="connsiteX64" fmla="*/ 122897 w 1037297"/>
                  <a:gd name="connsiteY64" fmla="*/ 460744 h 838042"/>
                  <a:gd name="connsiteX65" fmla="*/ 107657 w 1037297"/>
                  <a:gd name="connsiteY65" fmla="*/ 462649 h 838042"/>
                  <a:gd name="connsiteX66" fmla="*/ 90512 w 1037297"/>
                  <a:gd name="connsiteY66" fmla="*/ 468364 h 838042"/>
                  <a:gd name="connsiteX67" fmla="*/ 84797 w 1037297"/>
                  <a:gd name="connsiteY67" fmla="*/ 470269 h 838042"/>
                  <a:gd name="connsiteX68" fmla="*/ 79082 w 1037297"/>
                  <a:gd name="connsiteY68" fmla="*/ 474079 h 838042"/>
                  <a:gd name="connsiteX69" fmla="*/ 67652 w 1037297"/>
                  <a:gd name="connsiteY69" fmla="*/ 475984 h 838042"/>
                  <a:gd name="connsiteX70" fmla="*/ 29552 w 1037297"/>
                  <a:gd name="connsiteY70" fmla="*/ 477889 h 838042"/>
                  <a:gd name="connsiteX71" fmla="*/ 18122 w 1037297"/>
                  <a:gd name="connsiteY71" fmla="*/ 483604 h 838042"/>
                  <a:gd name="connsiteX72" fmla="*/ 8597 w 1037297"/>
                  <a:gd name="connsiteY72" fmla="*/ 493129 h 838042"/>
                  <a:gd name="connsiteX73" fmla="*/ 6692 w 1037297"/>
                  <a:gd name="connsiteY73" fmla="*/ 498844 h 838042"/>
                  <a:gd name="connsiteX74" fmla="*/ 2882 w 1037297"/>
                  <a:gd name="connsiteY74" fmla="*/ 504559 h 838042"/>
                  <a:gd name="connsiteX75" fmla="*/ 14312 w 1037297"/>
                  <a:gd name="connsiteY75" fmla="*/ 540754 h 838042"/>
                  <a:gd name="connsiteX76" fmla="*/ 147662 w 1037297"/>
                  <a:gd name="connsiteY76" fmla="*/ 540754 h 838042"/>
                  <a:gd name="connsiteX77" fmla="*/ 155282 w 1037297"/>
                  <a:gd name="connsiteY77" fmla="*/ 538849 h 838042"/>
                  <a:gd name="connsiteX78" fmla="*/ 305777 w 1037297"/>
                  <a:gd name="connsiteY78" fmla="*/ 533134 h 838042"/>
                  <a:gd name="connsiteX79" fmla="*/ 321017 w 1037297"/>
                  <a:gd name="connsiteY79" fmla="*/ 540754 h 838042"/>
                  <a:gd name="connsiteX80" fmla="*/ 332447 w 1037297"/>
                  <a:gd name="connsiteY80" fmla="*/ 546469 h 838042"/>
                  <a:gd name="connsiteX81" fmla="*/ 336257 w 1037297"/>
                  <a:gd name="connsiteY81" fmla="*/ 552184 h 838042"/>
                  <a:gd name="connsiteX82" fmla="*/ 341972 w 1037297"/>
                  <a:gd name="connsiteY82" fmla="*/ 554089 h 838042"/>
                  <a:gd name="connsiteX83" fmla="*/ 353402 w 1037297"/>
                  <a:gd name="connsiteY83" fmla="*/ 561709 h 838042"/>
                  <a:gd name="connsiteX84" fmla="*/ 359117 w 1037297"/>
                  <a:gd name="connsiteY84" fmla="*/ 565519 h 838042"/>
                  <a:gd name="connsiteX85" fmla="*/ 362927 w 1037297"/>
                  <a:gd name="connsiteY85" fmla="*/ 571234 h 838042"/>
                  <a:gd name="connsiteX86" fmla="*/ 368642 w 1037297"/>
                  <a:gd name="connsiteY86" fmla="*/ 582664 h 838042"/>
                  <a:gd name="connsiteX87" fmla="*/ 364832 w 1037297"/>
                  <a:gd name="connsiteY87" fmla="*/ 609334 h 838042"/>
                  <a:gd name="connsiteX88" fmla="*/ 361022 w 1037297"/>
                  <a:gd name="connsiteY88" fmla="*/ 615049 h 838042"/>
                  <a:gd name="connsiteX89" fmla="*/ 359117 w 1037297"/>
                  <a:gd name="connsiteY89" fmla="*/ 620764 h 838042"/>
                  <a:gd name="connsiteX90" fmla="*/ 355307 w 1037297"/>
                  <a:gd name="connsiteY90" fmla="*/ 626479 h 838042"/>
                  <a:gd name="connsiteX91" fmla="*/ 353402 w 1037297"/>
                  <a:gd name="connsiteY91" fmla="*/ 632194 h 838042"/>
                  <a:gd name="connsiteX92" fmla="*/ 349592 w 1037297"/>
                  <a:gd name="connsiteY92" fmla="*/ 637909 h 838042"/>
                  <a:gd name="connsiteX93" fmla="*/ 332447 w 1037297"/>
                  <a:gd name="connsiteY93" fmla="*/ 704584 h 838042"/>
                  <a:gd name="connsiteX94" fmla="*/ 330542 w 1037297"/>
                  <a:gd name="connsiteY94" fmla="*/ 756019 h 838042"/>
                  <a:gd name="connsiteX95" fmla="*/ 332447 w 1037297"/>
                  <a:gd name="connsiteY95" fmla="*/ 780784 h 838042"/>
                  <a:gd name="connsiteX96" fmla="*/ 334352 w 1037297"/>
                  <a:gd name="connsiteY96" fmla="*/ 786499 h 838042"/>
                  <a:gd name="connsiteX97" fmla="*/ 338162 w 1037297"/>
                  <a:gd name="connsiteY97" fmla="*/ 790309 h 838042"/>
                  <a:gd name="connsiteX98" fmla="*/ 366737 w 1037297"/>
                  <a:gd name="connsiteY98" fmla="*/ 836029 h 838042"/>
                  <a:gd name="connsiteX99" fmla="*/ 389597 w 1037297"/>
                  <a:gd name="connsiteY99" fmla="*/ 837934 h 838042"/>
                  <a:gd name="connsiteX100" fmla="*/ 397407 w 1037297"/>
                  <a:gd name="connsiteY100" fmla="*/ 833530 h 838042"/>
                  <a:gd name="connsiteX101" fmla="*/ 402932 w 1037297"/>
                  <a:gd name="connsiteY101" fmla="*/ 784594 h 838042"/>
                  <a:gd name="connsiteX102" fmla="*/ 406742 w 1037297"/>
                  <a:gd name="connsiteY102" fmla="*/ 727444 h 838042"/>
                  <a:gd name="connsiteX103" fmla="*/ 423887 w 1037297"/>
                  <a:gd name="connsiteY103" fmla="*/ 672199 h 838042"/>
                  <a:gd name="connsiteX104" fmla="*/ 429602 w 1037297"/>
                  <a:gd name="connsiteY104" fmla="*/ 658864 h 838042"/>
                  <a:gd name="connsiteX105" fmla="*/ 444084 w 1037297"/>
                  <a:gd name="connsiteY105" fmla="*/ 626947 h 838042"/>
                  <a:gd name="connsiteX106" fmla="*/ 464289 w 1037297"/>
                  <a:gd name="connsiteY106" fmla="*/ 600072 h 838042"/>
                  <a:gd name="connsiteX107" fmla="*/ 523510 w 1037297"/>
                  <a:gd name="connsiteY107" fmla="*/ 565123 h 838042"/>
                  <a:gd name="connsiteX108" fmla="*/ 599348 w 1037297"/>
                  <a:gd name="connsiteY108" fmla="*/ 550915 h 838042"/>
                  <a:gd name="connsiteX109" fmla="*/ 707801 w 1037297"/>
                  <a:gd name="connsiteY109" fmla="*/ 612819 h 838042"/>
                  <a:gd name="connsiteX110" fmla="*/ 780122 w 1037297"/>
                  <a:gd name="connsiteY110" fmla="*/ 656959 h 838042"/>
                  <a:gd name="connsiteX111" fmla="*/ 804887 w 1037297"/>
                  <a:gd name="connsiteY111" fmla="*/ 632194 h 838042"/>
                  <a:gd name="connsiteX112" fmla="*/ 801077 w 1037297"/>
                  <a:gd name="connsiteY112" fmla="*/ 601714 h 838042"/>
                  <a:gd name="connsiteX113" fmla="*/ 762796 w 1037297"/>
                  <a:gd name="connsiteY113" fmla="*/ 562523 h 838042"/>
                  <a:gd name="connsiteX114" fmla="*/ 650582 w 1037297"/>
                  <a:gd name="connsiteY114" fmla="*/ 479794 h 838042"/>
                  <a:gd name="connsiteX115" fmla="*/ 646772 w 1037297"/>
                  <a:gd name="connsiteY115" fmla="*/ 462649 h 838042"/>
                  <a:gd name="connsiteX116" fmla="*/ 658202 w 1037297"/>
                  <a:gd name="connsiteY116" fmla="*/ 426454 h 838042"/>
                  <a:gd name="connsiteX117" fmla="*/ 726782 w 1037297"/>
                  <a:gd name="connsiteY117" fmla="*/ 405499 h 838042"/>
                  <a:gd name="connsiteX118" fmla="*/ 844892 w 1037297"/>
                  <a:gd name="connsiteY118" fmla="*/ 407404 h 838042"/>
                  <a:gd name="connsiteX119" fmla="*/ 873467 w 1037297"/>
                  <a:gd name="connsiteY119" fmla="*/ 409309 h 838042"/>
                  <a:gd name="connsiteX120" fmla="*/ 902042 w 1037297"/>
                  <a:gd name="connsiteY120" fmla="*/ 415024 h 838042"/>
                  <a:gd name="connsiteX121" fmla="*/ 924902 w 1037297"/>
                  <a:gd name="connsiteY121" fmla="*/ 418834 h 838042"/>
                  <a:gd name="connsiteX122" fmla="*/ 953477 w 1037297"/>
                  <a:gd name="connsiteY122" fmla="*/ 424549 h 838042"/>
                  <a:gd name="connsiteX123" fmla="*/ 1004912 w 1037297"/>
                  <a:gd name="connsiteY123" fmla="*/ 422644 h 838042"/>
                  <a:gd name="connsiteX124" fmla="*/ 1033487 w 1037297"/>
                  <a:gd name="connsiteY124" fmla="*/ 415024 h 838042"/>
                  <a:gd name="connsiteX125" fmla="*/ 1037297 w 1037297"/>
                  <a:gd name="connsiteY125" fmla="*/ 409309 h 838042"/>
                  <a:gd name="connsiteX126" fmla="*/ 1035392 w 1037297"/>
                  <a:gd name="connsiteY126" fmla="*/ 390259 h 838042"/>
                  <a:gd name="connsiteX127" fmla="*/ 1020514 w 1037297"/>
                  <a:gd name="connsiteY127" fmla="*/ 377797 h 838042"/>
                  <a:gd name="connsiteX128" fmla="*/ 964889 w 1037297"/>
                  <a:gd name="connsiteY128" fmla="*/ 358029 h 838042"/>
                  <a:gd name="connsiteX129" fmla="*/ 907856 w 1037297"/>
                  <a:gd name="connsiteY129" fmla="*/ 350516 h 838042"/>
                  <a:gd name="connsiteX130" fmla="*/ 827747 w 1037297"/>
                  <a:gd name="connsiteY130" fmla="*/ 357874 h 838042"/>
                  <a:gd name="connsiteX131" fmla="*/ 822032 w 1037297"/>
                  <a:gd name="connsiteY131" fmla="*/ 359779 h 838042"/>
                  <a:gd name="connsiteX132" fmla="*/ 732497 w 1037297"/>
                  <a:gd name="connsiteY132" fmla="*/ 361684 h 838042"/>
                  <a:gd name="connsiteX133" fmla="*/ 671537 w 1037297"/>
                  <a:gd name="connsiteY133" fmla="*/ 369304 h 838042"/>
                  <a:gd name="connsiteX134" fmla="*/ 648677 w 1037297"/>
                  <a:gd name="connsiteY134" fmla="*/ 373114 h 838042"/>
                  <a:gd name="connsiteX135" fmla="*/ 644867 w 1037297"/>
                  <a:gd name="connsiteY135" fmla="*/ 361684 h 838042"/>
                  <a:gd name="connsiteX136" fmla="*/ 642962 w 1037297"/>
                  <a:gd name="connsiteY136" fmla="*/ 355969 h 838042"/>
                  <a:gd name="connsiteX137" fmla="*/ 644867 w 1037297"/>
                  <a:gd name="connsiteY137" fmla="*/ 338824 h 838042"/>
                  <a:gd name="connsiteX138" fmla="*/ 646772 w 1037297"/>
                  <a:gd name="connsiteY138" fmla="*/ 333109 h 838042"/>
                  <a:gd name="connsiteX139" fmla="*/ 663917 w 1037297"/>
                  <a:gd name="connsiteY139" fmla="*/ 323584 h 838042"/>
                  <a:gd name="connsiteX140" fmla="*/ 675347 w 1037297"/>
                  <a:gd name="connsiteY140" fmla="*/ 315964 h 838042"/>
                  <a:gd name="connsiteX141" fmla="*/ 677252 w 1037297"/>
                  <a:gd name="connsiteY141" fmla="*/ 310249 h 838042"/>
                  <a:gd name="connsiteX142" fmla="*/ 682967 w 1037297"/>
                  <a:gd name="connsiteY142" fmla="*/ 308344 h 838042"/>
                  <a:gd name="connsiteX143" fmla="*/ 688682 w 1037297"/>
                  <a:gd name="connsiteY143" fmla="*/ 304534 h 838042"/>
                  <a:gd name="connsiteX144" fmla="*/ 698207 w 1037297"/>
                  <a:gd name="connsiteY144" fmla="*/ 295009 h 838042"/>
                  <a:gd name="connsiteX145" fmla="*/ 707732 w 1037297"/>
                  <a:gd name="connsiteY145" fmla="*/ 283579 h 838042"/>
                  <a:gd name="connsiteX146" fmla="*/ 719162 w 1037297"/>
                  <a:gd name="connsiteY146" fmla="*/ 275959 h 838042"/>
                  <a:gd name="connsiteX147" fmla="*/ 734402 w 1037297"/>
                  <a:gd name="connsiteY147" fmla="*/ 262624 h 838042"/>
                  <a:gd name="connsiteX148" fmla="*/ 743927 w 1037297"/>
                  <a:gd name="connsiteY148" fmla="*/ 251194 h 838042"/>
                  <a:gd name="connsiteX149" fmla="*/ 755357 w 1037297"/>
                  <a:gd name="connsiteY149" fmla="*/ 241669 h 838042"/>
                  <a:gd name="connsiteX150" fmla="*/ 761072 w 1037297"/>
                  <a:gd name="connsiteY150" fmla="*/ 230239 h 838042"/>
                  <a:gd name="connsiteX151" fmla="*/ 762977 w 1037297"/>
                  <a:gd name="connsiteY151" fmla="*/ 224524 h 838042"/>
                  <a:gd name="connsiteX152" fmla="*/ 768692 w 1037297"/>
                  <a:gd name="connsiteY152" fmla="*/ 213094 h 838042"/>
                  <a:gd name="connsiteX153" fmla="*/ 766787 w 1037297"/>
                  <a:gd name="connsiteY153" fmla="*/ 197854 h 838042"/>
                  <a:gd name="connsiteX154" fmla="*/ 761072 w 1037297"/>
                  <a:gd name="connsiteY154" fmla="*/ 195949 h 838042"/>
                  <a:gd name="connsiteX155" fmla="*/ 740117 w 1037297"/>
                  <a:gd name="connsiteY155" fmla="*/ 197854 h 838042"/>
                  <a:gd name="connsiteX156" fmla="*/ 734402 w 1037297"/>
                  <a:gd name="connsiteY156" fmla="*/ 201664 h 838042"/>
                  <a:gd name="connsiteX157" fmla="*/ 722972 w 1037297"/>
                  <a:gd name="connsiteY157" fmla="*/ 205474 h 838042"/>
                  <a:gd name="connsiteX158" fmla="*/ 719162 w 1037297"/>
                  <a:gd name="connsiteY158" fmla="*/ 211189 h 838042"/>
                  <a:gd name="connsiteX159" fmla="*/ 713447 w 1037297"/>
                  <a:gd name="connsiteY159" fmla="*/ 213094 h 838042"/>
                  <a:gd name="connsiteX160" fmla="*/ 707732 w 1037297"/>
                  <a:gd name="connsiteY160" fmla="*/ 216904 h 838042"/>
                  <a:gd name="connsiteX161" fmla="*/ 702017 w 1037297"/>
                  <a:gd name="connsiteY161" fmla="*/ 222619 h 838042"/>
                  <a:gd name="connsiteX162" fmla="*/ 694397 w 1037297"/>
                  <a:gd name="connsiteY162" fmla="*/ 226429 h 838042"/>
                  <a:gd name="connsiteX163" fmla="*/ 652487 w 1037297"/>
                  <a:gd name="connsiteY163" fmla="*/ 255004 h 838042"/>
                  <a:gd name="connsiteX164" fmla="*/ 639152 w 1037297"/>
                  <a:gd name="connsiteY164" fmla="*/ 266434 h 838042"/>
                  <a:gd name="connsiteX165" fmla="*/ 629627 w 1037297"/>
                  <a:gd name="connsiteY165" fmla="*/ 283579 h 838042"/>
                  <a:gd name="connsiteX166" fmla="*/ 604862 w 1037297"/>
                  <a:gd name="connsiteY166" fmla="*/ 289294 h 838042"/>
                  <a:gd name="connsiteX167" fmla="*/ 591527 w 1037297"/>
                  <a:gd name="connsiteY167" fmla="*/ 293104 h 838042"/>
                  <a:gd name="connsiteX168" fmla="*/ 576287 w 1037297"/>
                  <a:gd name="connsiteY168" fmla="*/ 291199 h 838042"/>
                  <a:gd name="connsiteX169" fmla="*/ 564857 w 1037297"/>
                  <a:gd name="connsiteY169" fmla="*/ 287389 h 838042"/>
                  <a:gd name="connsiteX170" fmla="*/ 553427 w 1037297"/>
                  <a:gd name="connsiteY170" fmla="*/ 283579 h 838042"/>
                  <a:gd name="connsiteX171" fmla="*/ 541997 w 1037297"/>
                  <a:gd name="connsiteY171" fmla="*/ 279769 h 838042"/>
                  <a:gd name="connsiteX172" fmla="*/ 536282 w 1037297"/>
                  <a:gd name="connsiteY172" fmla="*/ 277864 h 838042"/>
                  <a:gd name="connsiteX173" fmla="*/ 530567 w 1037297"/>
                  <a:gd name="connsiteY173" fmla="*/ 274054 h 838042"/>
                  <a:gd name="connsiteX174" fmla="*/ 519137 w 1037297"/>
                  <a:gd name="connsiteY174" fmla="*/ 268339 h 838042"/>
                  <a:gd name="connsiteX175" fmla="*/ 511517 w 1037297"/>
                  <a:gd name="connsiteY175" fmla="*/ 256909 h 838042"/>
                  <a:gd name="connsiteX176" fmla="*/ 507707 w 1037297"/>
                  <a:gd name="connsiteY176" fmla="*/ 235954 h 838042"/>
                  <a:gd name="connsiteX177" fmla="*/ 509612 w 1037297"/>
                  <a:gd name="connsiteY177" fmla="*/ 171184 h 838042"/>
                  <a:gd name="connsiteX178" fmla="*/ 508314 w 1037297"/>
                  <a:gd name="connsiteY178" fmla="*/ 73485 h 838042"/>
                  <a:gd name="connsiteX179" fmla="*/ 454116 w 1037297"/>
                  <a:gd name="connsiteY179" fmla="*/ 11248 h 838042"/>
                  <a:gd name="connsiteX180" fmla="*/ 435401 w 1037297"/>
                  <a:gd name="connsiteY180" fmla="*/ 68523 h 838042"/>
                  <a:gd name="connsiteX181" fmla="*/ 427697 w 1037297"/>
                  <a:gd name="connsiteY181" fmla="*/ 137103 h 838042"/>
                  <a:gd name="connsiteX182" fmla="*/ 420077 w 1037297"/>
                  <a:gd name="connsiteY182" fmla="*/ 169279 h 838042"/>
                  <a:gd name="connsiteX183" fmla="*/ 416267 w 1037297"/>
                  <a:gd name="connsiteY183" fmla="*/ 186424 h 838042"/>
                  <a:gd name="connsiteX184" fmla="*/ 420077 w 1037297"/>
                  <a:gd name="connsiteY184" fmla="*/ 207379 h 838042"/>
                  <a:gd name="connsiteX185" fmla="*/ 423887 w 1037297"/>
                  <a:gd name="connsiteY185" fmla="*/ 213094 h 838042"/>
                  <a:gd name="connsiteX186" fmla="*/ 427697 w 1037297"/>
                  <a:gd name="connsiteY186" fmla="*/ 224524 h 838042"/>
                  <a:gd name="connsiteX187" fmla="*/ 425792 w 1037297"/>
                  <a:gd name="connsiteY187" fmla="*/ 251194 h 838042"/>
                  <a:gd name="connsiteX188" fmla="*/ 420077 w 1037297"/>
                  <a:gd name="connsiteY188" fmla="*/ 253099 h 838042"/>
                  <a:gd name="connsiteX189" fmla="*/ 414362 w 1037297"/>
                  <a:gd name="connsiteY189" fmla="*/ 256909 h 838042"/>
                  <a:gd name="connsiteX190" fmla="*/ 423887 w 1037297"/>
                  <a:gd name="connsiteY190" fmla="*/ 253099 h 838042"/>
                  <a:gd name="connsiteX0" fmla="*/ 423887 w 1037297"/>
                  <a:gd name="connsiteY0" fmla="*/ 253099 h 838042"/>
                  <a:gd name="connsiteX1" fmla="*/ 423887 w 1037297"/>
                  <a:gd name="connsiteY1" fmla="*/ 253099 h 838042"/>
                  <a:gd name="connsiteX2" fmla="*/ 397217 w 1037297"/>
                  <a:gd name="connsiteY2" fmla="*/ 262624 h 838042"/>
                  <a:gd name="connsiteX3" fmla="*/ 389597 w 1037297"/>
                  <a:gd name="connsiteY3" fmla="*/ 264529 h 838042"/>
                  <a:gd name="connsiteX4" fmla="*/ 359117 w 1037297"/>
                  <a:gd name="connsiteY4" fmla="*/ 266434 h 838042"/>
                  <a:gd name="connsiteX5" fmla="*/ 353402 w 1037297"/>
                  <a:gd name="connsiteY5" fmla="*/ 270244 h 838042"/>
                  <a:gd name="connsiteX6" fmla="*/ 341972 w 1037297"/>
                  <a:gd name="connsiteY6" fmla="*/ 279769 h 838042"/>
                  <a:gd name="connsiteX7" fmla="*/ 330542 w 1037297"/>
                  <a:gd name="connsiteY7" fmla="*/ 283579 h 838042"/>
                  <a:gd name="connsiteX8" fmla="*/ 315302 w 1037297"/>
                  <a:gd name="connsiteY8" fmla="*/ 289294 h 838042"/>
                  <a:gd name="connsiteX9" fmla="*/ 267677 w 1037297"/>
                  <a:gd name="connsiteY9" fmla="*/ 285484 h 838042"/>
                  <a:gd name="connsiteX10" fmla="*/ 256247 w 1037297"/>
                  <a:gd name="connsiteY10" fmla="*/ 281674 h 838042"/>
                  <a:gd name="connsiteX11" fmla="*/ 244817 w 1037297"/>
                  <a:gd name="connsiteY11" fmla="*/ 277864 h 838042"/>
                  <a:gd name="connsiteX12" fmla="*/ 239102 w 1037297"/>
                  <a:gd name="connsiteY12" fmla="*/ 275959 h 838042"/>
                  <a:gd name="connsiteX13" fmla="*/ 233387 w 1037297"/>
                  <a:gd name="connsiteY13" fmla="*/ 274054 h 838042"/>
                  <a:gd name="connsiteX14" fmla="*/ 221957 w 1037297"/>
                  <a:gd name="connsiteY14" fmla="*/ 272149 h 838042"/>
                  <a:gd name="connsiteX15" fmla="*/ 216242 w 1037297"/>
                  <a:gd name="connsiteY15" fmla="*/ 270244 h 838042"/>
                  <a:gd name="connsiteX16" fmla="*/ 208622 w 1037297"/>
                  <a:gd name="connsiteY16" fmla="*/ 268339 h 838042"/>
                  <a:gd name="connsiteX17" fmla="*/ 197192 w 1037297"/>
                  <a:gd name="connsiteY17" fmla="*/ 264529 h 838042"/>
                  <a:gd name="connsiteX18" fmla="*/ 191477 w 1037297"/>
                  <a:gd name="connsiteY18" fmla="*/ 262624 h 838042"/>
                  <a:gd name="connsiteX19" fmla="*/ 183857 w 1037297"/>
                  <a:gd name="connsiteY19" fmla="*/ 260719 h 838042"/>
                  <a:gd name="connsiteX20" fmla="*/ 172427 w 1037297"/>
                  <a:gd name="connsiteY20" fmla="*/ 255004 h 838042"/>
                  <a:gd name="connsiteX21" fmla="*/ 166712 w 1037297"/>
                  <a:gd name="connsiteY21" fmla="*/ 251194 h 838042"/>
                  <a:gd name="connsiteX22" fmla="*/ 159092 w 1037297"/>
                  <a:gd name="connsiteY22" fmla="*/ 239764 h 838042"/>
                  <a:gd name="connsiteX23" fmla="*/ 147662 w 1037297"/>
                  <a:gd name="connsiteY23" fmla="*/ 235954 h 838042"/>
                  <a:gd name="connsiteX24" fmla="*/ 141947 w 1037297"/>
                  <a:gd name="connsiteY24" fmla="*/ 232144 h 838042"/>
                  <a:gd name="connsiteX25" fmla="*/ 136232 w 1037297"/>
                  <a:gd name="connsiteY25" fmla="*/ 230239 h 838042"/>
                  <a:gd name="connsiteX26" fmla="*/ 119087 w 1037297"/>
                  <a:gd name="connsiteY26" fmla="*/ 226429 h 838042"/>
                  <a:gd name="connsiteX27" fmla="*/ 113372 w 1037297"/>
                  <a:gd name="connsiteY27" fmla="*/ 220714 h 838042"/>
                  <a:gd name="connsiteX28" fmla="*/ 103847 w 1037297"/>
                  <a:gd name="connsiteY28" fmla="*/ 203569 h 838042"/>
                  <a:gd name="connsiteX29" fmla="*/ 86702 w 1037297"/>
                  <a:gd name="connsiteY29" fmla="*/ 195949 h 838042"/>
                  <a:gd name="connsiteX30" fmla="*/ 80987 w 1037297"/>
                  <a:gd name="connsiteY30" fmla="*/ 194044 h 838042"/>
                  <a:gd name="connsiteX31" fmla="*/ 61937 w 1037297"/>
                  <a:gd name="connsiteY31" fmla="*/ 197854 h 838042"/>
                  <a:gd name="connsiteX32" fmla="*/ 56222 w 1037297"/>
                  <a:gd name="connsiteY32" fmla="*/ 201664 h 838042"/>
                  <a:gd name="connsiteX33" fmla="*/ 52412 w 1037297"/>
                  <a:gd name="connsiteY33" fmla="*/ 207379 h 838042"/>
                  <a:gd name="connsiteX34" fmla="*/ 48602 w 1037297"/>
                  <a:gd name="connsiteY34" fmla="*/ 218809 h 838042"/>
                  <a:gd name="connsiteX35" fmla="*/ 52412 w 1037297"/>
                  <a:gd name="connsiteY35" fmla="*/ 256909 h 838042"/>
                  <a:gd name="connsiteX36" fmla="*/ 56222 w 1037297"/>
                  <a:gd name="connsiteY36" fmla="*/ 262624 h 838042"/>
                  <a:gd name="connsiteX37" fmla="*/ 61937 w 1037297"/>
                  <a:gd name="connsiteY37" fmla="*/ 266434 h 838042"/>
                  <a:gd name="connsiteX38" fmla="*/ 65747 w 1037297"/>
                  <a:gd name="connsiteY38" fmla="*/ 272149 h 838042"/>
                  <a:gd name="connsiteX39" fmla="*/ 82892 w 1037297"/>
                  <a:gd name="connsiteY39" fmla="*/ 281674 h 838042"/>
                  <a:gd name="connsiteX40" fmla="*/ 105752 w 1037297"/>
                  <a:gd name="connsiteY40" fmla="*/ 283579 h 838042"/>
                  <a:gd name="connsiteX41" fmla="*/ 126707 w 1037297"/>
                  <a:gd name="connsiteY41" fmla="*/ 289294 h 838042"/>
                  <a:gd name="connsiteX42" fmla="*/ 132422 w 1037297"/>
                  <a:gd name="connsiteY42" fmla="*/ 291199 h 838042"/>
                  <a:gd name="connsiteX43" fmla="*/ 138137 w 1037297"/>
                  <a:gd name="connsiteY43" fmla="*/ 296914 h 838042"/>
                  <a:gd name="connsiteX44" fmla="*/ 145757 w 1037297"/>
                  <a:gd name="connsiteY44" fmla="*/ 298819 h 838042"/>
                  <a:gd name="connsiteX45" fmla="*/ 168617 w 1037297"/>
                  <a:gd name="connsiteY45" fmla="*/ 302629 h 838042"/>
                  <a:gd name="connsiteX46" fmla="*/ 193382 w 1037297"/>
                  <a:gd name="connsiteY46" fmla="*/ 308344 h 838042"/>
                  <a:gd name="connsiteX47" fmla="*/ 210527 w 1037297"/>
                  <a:gd name="connsiteY47" fmla="*/ 314059 h 838042"/>
                  <a:gd name="connsiteX48" fmla="*/ 216242 w 1037297"/>
                  <a:gd name="connsiteY48" fmla="*/ 315964 h 838042"/>
                  <a:gd name="connsiteX49" fmla="*/ 231482 w 1037297"/>
                  <a:gd name="connsiteY49" fmla="*/ 319774 h 838042"/>
                  <a:gd name="connsiteX50" fmla="*/ 250532 w 1037297"/>
                  <a:gd name="connsiteY50" fmla="*/ 325489 h 838042"/>
                  <a:gd name="connsiteX51" fmla="*/ 256247 w 1037297"/>
                  <a:gd name="connsiteY51" fmla="*/ 329299 h 838042"/>
                  <a:gd name="connsiteX52" fmla="*/ 269582 w 1037297"/>
                  <a:gd name="connsiteY52" fmla="*/ 344539 h 838042"/>
                  <a:gd name="connsiteX53" fmla="*/ 275297 w 1037297"/>
                  <a:gd name="connsiteY53" fmla="*/ 363589 h 838042"/>
                  <a:gd name="connsiteX54" fmla="*/ 277202 w 1037297"/>
                  <a:gd name="connsiteY54" fmla="*/ 369304 h 838042"/>
                  <a:gd name="connsiteX55" fmla="*/ 279107 w 1037297"/>
                  <a:gd name="connsiteY55" fmla="*/ 375019 h 838042"/>
                  <a:gd name="connsiteX56" fmla="*/ 281012 w 1037297"/>
                  <a:gd name="connsiteY56" fmla="*/ 399784 h 838042"/>
                  <a:gd name="connsiteX57" fmla="*/ 282917 w 1037297"/>
                  <a:gd name="connsiteY57" fmla="*/ 405499 h 838042"/>
                  <a:gd name="connsiteX58" fmla="*/ 281012 w 1037297"/>
                  <a:gd name="connsiteY58" fmla="*/ 424549 h 838042"/>
                  <a:gd name="connsiteX59" fmla="*/ 279107 w 1037297"/>
                  <a:gd name="connsiteY59" fmla="*/ 434074 h 838042"/>
                  <a:gd name="connsiteX60" fmla="*/ 265772 w 1037297"/>
                  <a:gd name="connsiteY60" fmla="*/ 447409 h 838042"/>
                  <a:gd name="connsiteX61" fmla="*/ 254342 w 1037297"/>
                  <a:gd name="connsiteY61" fmla="*/ 455029 h 838042"/>
                  <a:gd name="connsiteX62" fmla="*/ 242912 w 1037297"/>
                  <a:gd name="connsiteY62" fmla="*/ 458839 h 838042"/>
                  <a:gd name="connsiteX63" fmla="*/ 128612 w 1037297"/>
                  <a:gd name="connsiteY63" fmla="*/ 458839 h 838042"/>
                  <a:gd name="connsiteX64" fmla="*/ 122897 w 1037297"/>
                  <a:gd name="connsiteY64" fmla="*/ 460744 h 838042"/>
                  <a:gd name="connsiteX65" fmla="*/ 107657 w 1037297"/>
                  <a:gd name="connsiteY65" fmla="*/ 462649 h 838042"/>
                  <a:gd name="connsiteX66" fmla="*/ 90512 w 1037297"/>
                  <a:gd name="connsiteY66" fmla="*/ 468364 h 838042"/>
                  <a:gd name="connsiteX67" fmla="*/ 84797 w 1037297"/>
                  <a:gd name="connsiteY67" fmla="*/ 470269 h 838042"/>
                  <a:gd name="connsiteX68" fmla="*/ 79082 w 1037297"/>
                  <a:gd name="connsiteY68" fmla="*/ 474079 h 838042"/>
                  <a:gd name="connsiteX69" fmla="*/ 67652 w 1037297"/>
                  <a:gd name="connsiteY69" fmla="*/ 475984 h 838042"/>
                  <a:gd name="connsiteX70" fmla="*/ 29552 w 1037297"/>
                  <a:gd name="connsiteY70" fmla="*/ 477889 h 838042"/>
                  <a:gd name="connsiteX71" fmla="*/ 18122 w 1037297"/>
                  <a:gd name="connsiteY71" fmla="*/ 483604 h 838042"/>
                  <a:gd name="connsiteX72" fmla="*/ 8597 w 1037297"/>
                  <a:gd name="connsiteY72" fmla="*/ 493129 h 838042"/>
                  <a:gd name="connsiteX73" fmla="*/ 6692 w 1037297"/>
                  <a:gd name="connsiteY73" fmla="*/ 498844 h 838042"/>
                  <a:gd name="connsiteX74" fmla="*/ 2882 w 1037297"/>
                  <a:gd name="connsiteY74" fmla="*/ 504559 h 838042"/>
                  <a:gd name="connsiteX75" fmla="*/ 14312 w 1037297"/>
                  <a:gd name="connsiteY75" fmla="*/ 540754 h 838042"/>
                  <a:gd name="connsiteX76" fmla="*/ 147662 w 1037297"/>
                  <a:gd name="connsiteY76" fmla="*/ 540754 h 838042"/>
                  <a:gd name="connsiteX77" fmla="*/ 155282 w 1037297"/>
                  <a:gd name="connsiteY77" fmla="*/ 538849 h 838042"/>
                  <a:gd name="connsiteX78" fmla="*/ 305777 w 1037297"/>
                  <a:gd name="connsiteY78" fmla="*/ 533134 h 838042"/>
                  <a:gd name="connsiteX79" fmla="*/ 321017 w 1037297"/>
                  <a:gd name="connsiteY79" fmla="*/ 540754 h 838042"/>
                  <a:gd name="connsiteX80" fmla="*/ 332447 w 1037297"/>
                  <a:gd name="connsiteY80" fmla="*/ 546469 h 838042"/>
                  <a:gd name="connsiteX81" fmla="*/ 336257 w 1037297"/>
                  <a:gd name="connsiteY81" fmla="*/ 552184 h 838042"/>
                  <a:gd name="connsiteX82" fmla="*/ 341972 w 1037297"/>
                  <a:gd name="connsiteY82" fmla="*/ 554089 h 838042"/>
                  <a:gd name="connsiteX83" fmla="*/ 353402 w 1037297"/>
                  <a:gd name="connsiteY83" fmla="*/ 561709 h 838042"/>
                  <a:gd name="connsiteX84" fmla="*/ 359117 w 1037297"/>
                  <a:gd name="connsiteY84" fmla="*/ 565519 h 838042"/>
                  <a:gd name="connsiteX85" fmla="*/ 362927 w 1037297"/>
                  <a:gd name="connsiteY85" fmla="*/ 571234 h 838042"/>
                  <a:gd name="connsiteX86" fmla="*/ 368642 w 1037297"/>
                  <a:gd name="connsiteY86" fmla="*/ 582664 h 838042"/>
                  <a:gd name="connsiteX87" fmla="*/ 364832 w 1037297"/>
                  <a:gd name="connsiteY87" fmla="*/ 609334 h 838042"/>
                  <a:gd name="connsiteX88" fmla="*/ 361022 w 1037297"/>
                  <a:gd name="connsiteY88" fmla="*/ 615049 h 838042"/>
                  <a:gd name="connsiteX89" fmla="*/ 359117 w 1037297"/>
                  <a:gd name="connsiteY89" fmla="*/ 620764 h 838042"/>
                  <a:gd name="connsiteX90" fmla="*/ 355307 w 1037297"/>
                  <a:gd name="connsiteY90" fmla="*/ 626479 h 838042"/>
                  <a:gd name="connsiteX91" fmla="*/ 353402 w 1037297"/>
                  <a:gd name="connsiteY91" fmla="*/ 632194 h 838042"/>
                  <a:gd name="connsiteX92" fmla="*/ 349592 w 1037297"/>
                  <a:gd name="connsiteY92" fmla="*/ 637909 h 838042"/>
                  <a:gd name="connsiteX93" fmla="*/ 332447 w 1037297"/>
                  <a:gd name="connsiteY93" fmla="*/ 704584 h 838042"/>
                  <a:gd name="connsiteX94" fmla="*/ 330542 w 1037297"/>
                  <a:gd name="connsiteY94" fmla="*/ 756019 h 838042"/>
                  <a:gd name="connsiteX95" fmla="*/ 332447 w 1037297"/>
                  <a:gd name="connsiteY95" fmla="*/ 780784 h 838042"/>
                  <a:gd name="connsiteX96" fmla="*/ 334352 w 1037297"/>
                  <a:gd name="connsiteY96" fmla="*/ 786499 h 838042"/>
                  <a:gd name="connsiteX97" fmla="*/ 338162 w 1037297"/>
                  <a:gd name="connsiteY97" fmla="*/ 790309 h 838042"/>
                  <a:gd name="connsiteX98" fmla="*/ 366737 w 1037297"/>
                  <a:gd name="connsiteY98" fmla="*/ 836029 h 838042"/>
                  <a:gd name="connsiteX99" fmla="*/ 389597 w 1037297"/>
                  <a:gd name="connsiteY99" fmla="*/ 837934 h 838042"/>
                  <a:gd name="connsiteX100" fmla="*/ 397407 w 1037297"/>
                  <a:gd name="connsiteY100" fmla="*/ 833530 h 838042"/>
                  <a:gd name="connsiteX101" fmla="*/ 402932 w 1037297"/>
                  <a:gd name="connsiteY101" fmla="*/ 784594 h 838042"/>
                  <a:gd name="connsiteX102" fmla="*/ 406742 w 1037297"/>
                  <a:gd name="connsiteY102" fmla="*/ 727444 h 838042"/>
                  <a:gd name="connsiteX103" fmla="*/ 423887 w 1037297"/>
                  <a:gd name="connsiteY103" fmla="*/ 672199 h 838042"/>
                  <a:gd name="connsiteX104" fmla="*/ 429602 w 1037297"/>
                  <a:gd name="connsiteY104" fmla="*/ 658864 h 838042"/>
                  <a:gd name="connsiteX105" fmla="*/ 444084 w 1037297"/>
                  <a:gd name="connsiteY105" fmla="*/ 626947 h 838042"/>
                  <a:gd name="connsiteX106" fmla="*/ 464289 w 1037297"/>
                  <a:gd name="connsiteY106" fmla="*/ 600072 h 838042"/>
                  <a:gd name="connsiteX107" fmla="*/ 523510 w 1037297"/>
                  <a:gd name="connsiteY107" fmla="*/ 565123 h 838042"/>
                  <a:gd name="connsiteX108" fmla="*/ 599348 w 1037297"/>
                  <a:gd name="connsiteY108" fmla="*/ 550915 h 838042"/>
                  <a:gd name="connsiteX109" fmla="*/ 707801 w 1037297"/>
                  <a:gd name="connsiteY109" fmla="*/ 612819 h 838042"/>
                  <a:gd name="connsiteX110" fmla="*/ 780122 w 1037297"/>
                  <a:gd name="connsiteY110" fmla="*/ 656959 h 838042"/>
                  <a:gd name="connsiteX111" fmla="*/ 804887 w 1037297"/>
                  <a:gd name="connsiteY111" fmla="*/ 632194 h 838042"/>
                  <a:gd name="connsiteX112" fmla="*/ 801077 w 1037297"/>
                  <a:gd name="connsiteY112" fmla="*/ 601714 h 838042"/>
                  <a:gd name="connsiteX113" fmla="*/ 762796 w 1037297"/>
                  <a:gd name="connsiteY113" fmla="*/ 562523 h 838042"/>
                  <a:gd name="connsiteX114" fmla="*/ 650582 w 1037297"/>
                  <a:gd name="connsiteY114" fmla="*/ 479794 h 838042"/>
                  <a:gd name="connsiteX115" fmla="*/ 646772 w 1037297"/>
                  <a:gd name="connsiteY115" fmla="*/ 462649 h 838042"/>
                  <a:gd name="connsiteX116" fmla="*/ 658202 w 1037297"/>
                  <a:gd name="connsiteY116" fmla="*/ 426454 h 838042"/>
                  <a:gd name="connsiteX117" fmla="*/ 726782 w 1037297"/>
                  <a:gd name="connsiteY117" fmla="*/ 405499 h 838042"/>
                  <a:gd name="connsiteX118" fmla="*/ 844892 w 1037297"/>
                  <a:gd name="connsiteY118" fmla="*/ 407404 h 838042"/>
                  <a:gd name="connsiteX119" fmla="*/ 873467 w 1037297"/>
                  <a:gd name="connsiteY119" fmla="*/ 409309 h 838042"/>
                  <a:gd name="connsiteX120" fmla="*/ 902042 w 1037297"/>
                  <a:gd name="connsiteY120" fmla="*/ 415024 h 838042"/>
                  <a:gd name="connsiteX121" fmla="*/ 953477 w 1037297"/>
                  <a:gd name="connsiteY121" fmla="*/ 424549 h 838042"/>
                  <a:gd name="connsiteX122" fmla="*/ 1004912 w 1037297"/>
                  <a:gd name="connsiteY122" fmla="*/ 422644 h 838042"/>
                  <a:gd name="connsiteX123" fmla="*/ 1033487 w 1037297"/>
                  <a:gd name="connsiteY123" fmla="*/ 415024 h 838042"/>
                  <a:gd name="connsiteX124" fmla="*/ 1037297 w 1037297"/>
                  <a:gd name="connsiteY124" fmla="*/ 409309 h 838042"/>
                  <a:gd name="connsiteX125" fmla="*/ 1035392 w 1037297"/>
                  <a:gd name="connsiteY125" fmla="*/ 390259 h 838042"/>
                  <a:gd name="connsiteX126" fmla="*/ 1020514 w 1037297"/>
                  <a:gd name="connsiteY126" fmla="*/ 377797 h 838042"/>
                  <a:gd name="connsiteX127" fmla="*/ 964889 w 1037297"/>
                  <a:gd name="connsiteY127" fmla="*/ 358029 h 838042"/>
                  <a:gd name="connsiteX128" fmla="*/ 907856 w 1037297"/>
                  <a:gd name="connsiteY128" fmla="*/ 350516 h 838042"/>
                  <a:gd name="connsiteX129" fmla="*/ 827747 w 1037297"/>
                  <a:gd name="connsiteY129" fmla="*/ 357874 h 838042"/>
                  <a:gd name="connsiteX130" fmla="*/ 822032 w 1037297"/>
                  <a:gd name="connsiteY130" fmla="*/ 359779 h 838042"/>
                  <a:gd name="connsiteX131" fmla="*/ 732497 w 1037297"/>
                  <a:gd name="connsiteY131" fmla="*/ 361684 h 838042"/>
                  <a:gd name="connsiteX132" fmla="*/ 671537 w 1037297"/>
                  <a:gd name="connsiteY132" fmla="*/ 369304 h 838042"/>
                  <a:gd name="connsiteX133" fmla="*/ 648677 w 1037297"/>
                  <a:gd name="connsiteY133" fmla="*/ 373114 h 838042"/>
                  <a:gd name="connsiteX134" fmla="*/ 644867 w 1037297"/>
                  <a:gd name="connsiteY134" fmla="*/ 361684 h 838042"/>
                  <a:gd name="connsiteX135" fmla="*/ 642962 w 1037297"/>
                  <a:gd name="connsiteY135" fmla="*/ 355969 h 838042"/>
                  <a:gd name="connsiteX136" fmla="*/ 644867 w 1037297"/>
                  <a:gd name="connsiteY136" fmla="*/ 338824 h 838042"/>
                  <a:gd name="connsiteX137" fmla="*/ 646772 w 1037297"/>
                  <a:gd name="connsiteY137" fmla="*/ 333109 h 838042"/>
                  <a:gd name="connsiteX138" fmla="*/ 663917 w 1037297"/>
                  <a:gd name="connsiteY138" fmla="*/ 323584 h 838042"/>
                  <a:gd name="connsiteX139" fmla="*/ 675347 w 1037297"/>
                  <a:gd name="connsiteY139" fmla="*/ 315964 h 838042"/>
                  <a:gd name="connsiteX140" fmla="*/ 677252 w 1037297"/>
                  <a:gd name="connsiteY140" fmla="*/ 310249 h 838042"/>
                  <a:gd name="connsiteX141" fmla="*/ 682967 w 1037297"/>
                  <a:gd name="connsiteY141" fmla="*/ 308344 h 838042"/>
                  <a:gd name="connsiteX142" fmla="*/ 688682 w 1037297"/>
                  <a:gd name="connsiteY142" fmla="*/ 304534 h 838042"/>
                  <a:gd name="connsiteX143" fmla="*/ 698207 w 1037297"/>
                  <a:gd name="connsiteY143" fmla="*/ 295009 h 838042"/>
                  <a:gd name="connsiteX144" fmla="*/ 707732 w 1037297"/>
                  <a:gd name="connsiteY144" fmla="*/ 283579 h 838042"/>
                  <a:gd name="connsiteX145" fmla="*/ 719162 w 1037297"/>
                  <a:gd name="connsiteY145" fmla="*/ 275959 h 838042"/>
                  <a:gd name="connsiteX146" fmla="*/ 734402 w 1037297"/>
                  <a:gd name="connsiteY146" fmla="*/ 262624 h 838042"/>
                  <a:gd name="connsiteX147" fmla="*/ 743927 w 1037297"/>
                  <a:gd name="connsiteY147" fmla="*/ 251194 h 838042"/>
                  <a:gd name="connsiteX148" fmla="*/ 755357 w 1037297"/>
                  <a:gd name="connsiteY148" fmla="*/ 241669 h 838042"/>
                  <a:gd name="connsiteX149" fmla="*/ 761072 w 1037297"/>
                  <a:gd name="connsiteY149" fmla="*/ 230239 h 838042"/>
                  <a:gd name="connsiteX150" fmla="*/ 762977 w 1037297"/>
                  <a:gd name="connsiteY150" fmla="*/ 224524 h 838042"/>
                  <a:gd name="connsiteX151" fmla="*/ 768692 w 1037297"/>
                  <a:gd name="connsiteY151" fmla="*/ 213094 h 838042"/>
                  <a:gd name="connsiteX152" fmla="*/ 766787 w 1037297"/>
                  <a:gd name="connsiteY152" fmla="*/ 197854 h 838042"/>
                  <a:gd name="connsiteX153" fmla="*/ 761072 w 1037297"/>
                  <a:gd name="connsiteY153" fmla="*/ 195949 h 838042"/>
                  <a:gd name="connsiteX154" fmla="*/ 740117 w 1037297"/>
                  <a:gd name="connsiteY154" fmla="*/ 197854 h 838042"/>
                  <a:gd name="connsiteX155" fmla="*/ 734402 w 1037297"/>
                  <a:gd name="connsiteY155" fmla="*/ 201664 h 838042"/>
                  <a:gd name="connsiteX156" fmla="*/ 722972 w 1037297"/>
                  <a:gd name="connsiteY156" fmla="*/ 205474 h 838042"/>
                  <a:gd name="connsiteX157" fmla="*/ 719162 w 1037297"/>
                  <a:gd name="connsiteY157" fmla="*/ 211189 h 838042"/>
                  <a:gd name="connsiteX158" fmla="*/ 713447 w 1037297"/>
                  <a:gd name="connsiteY158" fmla="*/ 213094 h 838042"/>
                  <a:gd name="connsiteX159" fmla="*/ 707732 w 1037297"/>
                  <a:gd name="connsiteY159" fmla="*/ 216904 h 838042"/>
                  <a:gd name="connsiteX160" fmla="*/ 702017 w 1037297"/>
                  <a:gd name="connsiteY160" fmla="*/ 222619 h 838042"/>
                  <a:gd name="connsiteX161" fmla="*/ 694397 w 1037297"/>
                  <a:gd name="connsiteY161" fmla="*/ 226429 h 838042"/>
                  <a:gd name="connsiteX162" fmla="*/ 652487 w 1037297"/>
                  <a:gd name="connsiteY162" fmla="*/ 255004 h 838042"/>
                  <a:gd name="connsiteX163" fmla="*/ 639152 w 1037297"/>
                  <a:gd name="connsiteY163" fmla="*/ 266434 h 838042"/>
                  <a:gd name="connsiteX164" fmla="*/ 629627 w 1037297"/>
                  <a:gd name="connsiteY164" fmla="*/ 283579 h 838042"/>
                  <a:gd name="connsiteX165" fmla="*/ 604862 w 1037297"/>
                  <a:gd name="connsiteY165" fmla="*/ 289294 h 838042"/>
                  <a:gd name="connsiteX166" fmla="*/ 591527 w 1037297"/>
                  <a:gd name="connsiteY166" fmla="*/ 293104 h 838042"/>
                  <a:gd name="connsiteX167" fmla="*/ 576287 w 1037297"/>
                  <a:gd name="connsiteY167" fmla="*/ 291199 h 838042"/>
                  <a:gd name="connsiteX168" fmla="*/ 564857 w 1037297"/>
                  <a:gd name="connsiteY168" fmla="*/ 287389 h 838042"/>
                  <a:gd name="connsiteX169" fmla="*/ 553427 w 1037297"/>
                  <a:gd name="connsiteY169" fmla="*/ 283579 h 838042"/>
                  <a:gd name="connsiteX170" fmla="*/ 541997 w 1037297"/>
                  <a:gd name="connsiteY170" fmla="*/ 279769 h 838042"/>
                  <a:gd name="connsiteX171" fmla="*/ 536282 w 1037297"/>
                  <a:gd name="connsiteY171" fmla="*/ 277864 h 838042"/>
                  <a:gd name="connsiteX172" fmla="*/ 530567 w 1037297"/>
                  <a:gd name="connsiteY172" fmla="*/ 274054 h 838042"/>
                  <a:gd name="connsiteX173" fmla="*/ 519137 w 1037297"/>
                  <a:gd name="connsiteY173" fmla="*/ 268339 h 838042"/>
                  <a:gd name="connsiteX174" fmla="*/ 511517 w 1037297"/>
                  <a:gd name="connsiteY174" fmla="*/ 256909 h 838042"/>
                  <a:gd name="connsiteX175" fmla="*/ 507707 w 1037297"/>
                  <a:gd name="connsiteY175" fmla="*/ 235954 h 838042"/>
                  <a:gd name="connsiteX176" fmla="*/ 509612 w 1037297"/>
                  <a:gd name="connsiteY176" fmla="*/ 171184 h 838042"/>
                  <a:gd name="connsiteX177" fmla="*/ 508314 w 1037297"/>
                  <a:gd name="connsiteY177" fmla="*/ 73485 h 838042"/>
                  <a:gd name="connsiteX178" fmla="*/ 454116 w 1037297"/>
                  <a:gd name="connsiteY178" fmla="*/ 11248 h 838042"/>
                  <a:gd name="connsiteX179" fmla="*/ 435401 w 1037297"/>
                  <a:gd name="connsiteY179" fmla="*/ 68523 h 838042"/>
                  <a:gd name="connsiteX180" fmla="*/ 427697 w 1037297"/>
                  <a:gd name="connsiteY180" fmla="*/ 137103 h 838042"/>
                  <a:gd name="connsiteX181" fmla="*/ 420077 w 1037297"/>
                  <a:gd name="connsiteY181" fmla="*/ 169279 h 838042"/>
                  <a:gd name="connsiteX182" fmla="*/ 416267 w 1037297"/>
                  <a:gd name="connsiteY182" fmla="*/ 186424 h 838042"/>
                  <a:gd name="connsiteX183" fmla="*/ 420077 w 1037297"/>
                  <a:gd name="connsiteY183" fmla="*/ 207379 h 838042"/>
                  <a:gd name="connsiteX184" fmla="*/ 423887 w 1037297"/>
                  <a:gd name="connsiteY184" fmla="*/ 213094 h 838042"/>
                  <a:gd name="connsiteX185" fmla="*/ 427697 w 1037297"/>
                  <a:gd name="connsiteY185" fmla="*/ 224524 h 838042"/>
                  <a:gd name="connsiteX186" fmla="*/ 425792 w 1037297"/>
                  <a:gd name="connsiteY186" fmla="*/ 251194 h 838042"/>
                  <a:gd name="connsiteX187" fmla="*/ 420077 w 1037297"/>
                  <a:gd name="connsiteY187" fmla="*/ 253099 h 838042"/>
                  <a:gd name="connsiteX188" fmla="*/ 414362 w 1037297"/>
                  <a:gd name="connsiteY188" fmla="*/ 256909 h 838042"/>
                  <a:gd name="connsiteX189" fmla="*/ 423887 w 1037297"/>
                  <a:gd name="connsiteY189" fmla="*/ 253099 h 838042"/>
                  <a:gd name="connsiteX0" fmla="*/ 423887 w 1037165"/>
                  <a:gd name="connsiteY0" fmla="*/ 253099 h 838042"/>
                  <a:gd name="connsiteX1" fmla="*/ 423887 w 1037165"/>
                  <a:gd name="connsiteY1" fmla="*/ 253099 h 838042"/>
                  <a:gd name="connsiteX2" fmla="*/ 397217 w 1037165"/>
                  <a:gd name="connsiteY2" fmla="*/ 262624 h 838042"/>
                  <a:gd name="connsiteX3" fmla="*/ 389597 w 1037165"/>
                  <a:gd name="connsiteY3" fmla="*/ 264529 h 838042"/>
                  <a:gd name="connsiteX4" fmla="*/ 359117 w 1037165"/>
                  <a:gd name="connsiteY4" fmla="*/ 266434 h 838042"/>
                  <a:gd name="connsiteX5" fmla="*/ 353402 w 1037165"/>
                  <a:gd name="connsiteY5" fmla="*/ 270244 h 838042"/>
                  <a:gd name="connsiteX6" fmla="*/ 341972 w 1037165"/>
                  <a:gd name="connsiteY6" fmla="*/ 279769 h 838042"/>
                  <a:gd name="connsiteX7" fmla="*/ 330542 w 1037165"/>
                  <a:gd name="connsiteY7" fmla="*/ 283579 h 838042"/>
                  <a:gd name="connsiteX8" fmla="*/ 315302 w 1037165"/>
                  <a:gd name="connsiteY8" fmla="*/ 289294 h 838042"/>
                  <a:gd name="connsiteX9" fmla="*/ 267677 w 1037165"/>
                  <a:gd name="connsiteY9" fmla="*/ 285484 h 838042"/>
                  <a:gd name="connsiteX10" fmla="*/ 256247 w 1037165"/>
                  <a:gd name="connsiteY10" fmla="*/ 281674 h 838042"/>
                  <a:gd name="connsiteX11" fmla="*/ 244817 w 1037165"/>
                  <a:gd name="connsiteY11" fmla="*/ 277864 h 838042"/>
                  <a:gd name="connsiteX12" fmla="*/ 239102 w 1037165"/>
                  <a:gd name="connsiteY12" fmla="*/ 275959 h 838042"/>
                  <a:gd name="connsiteX13" fmla="*/ 233387 w 1037165"/>
                  <a:gd name="connsiteY13" fmla="*/ 274054 h 838042"/>
                  <a:gd name="connsiteX14" fmla="*/ 221957 w 1037165"/>
                  <a:gd name="connsiteY14" fmla="*/ 272149 h 838042"/>
                  <a:gd name="connsiteX15" fmla="*/ 216242 w 1037165"/>
                  <a:gd name="connsiteY15" fmla="*/ 270244 h 838042"/>
                  <a:gd name="connsiteX16" fmla="*/ 208622 w 1037165"/>
                  <a:gd name="connsiteY16" fmla="*/ 268339 h 838042"/>
                  <a:gd name="connsiteX17" fmla="*/ 197192 w 1037165"/>
                  <a:gd name="connsiteY17" fmla="*/ 264529 h 838042"/>
                  <a:gd name="connsiteX18" fmla="*/ 191477 w 1037165"/>
                  <a:gd name="connsiteY18" fmla="*/ 262624 h 838042"/>
                  <a:gd name="connsiteX19" fmla="*/ 183857 w 1037165"/>
                  <a:gd name="connsiteY19" fmla="*/ 260719 h 838042"/>
                  <a:gd name="connsiteX20" fmla="*/ 172427 w 1037165"/>
                  <a:gd name="connsiteY20" fmla="*/ 255004 h 838042"/>
                  <a:gd name="connsiteX21" fmla="*/ 166712 w 1037165"/>
                  <a:gd name="connsiteY21" fmla="*/ 251194 h 838042"/>
                  <a:gd name="connsiteX22" fmla="*/ 159092 w 1037165"/>
                  <a:gd name="connsiteY22" fmla="*/ 239764 h 838042"/>
                  <a:gd name="connsiteX23" fmla="*/ 147662 w 1037165"/>
                  <a:gd name="connsiteY23" fmla="*/ 235954 h 838042"/>
                  <a:gd name="connsiteX24" fmla="*/ 141947 w 1037165"/>
                  <a:gd name="connsiteY24" fmla="*/ 232144 h 838042"/>
                  <a:gd name="connsiteX25" fmla="*/ 136232 w 1037165"/>
                  <a:gd name="connsiteY25" fmla="*/ 230239 h 838042"/>
                  <a:gd name="connsiteX26" fmla="*/ 119087 w 1037165"/>
                  <a:gd name="connsiteY26" fmla="*/ 226429 h 838042"/>
                  <a:gd name="connsiteX27" fmla="*/ 113372 w 1037165"/>
                  <a:gd name="connsiteY27" fmla="*/ 220714 h 838042"/>
                  <a:gd name="connsiteX28" fmla="*/ 103847 w 1037165"/>
                  <a:gd name="connsiteY28" fmla="*/ 203569 h 838042"/>
                  <a:gd name="connsiteX29" fmla="*/ 86702 w 1037165"/>
                  <a:gd name="connsiteY29" fmla="*/ 195949 h 838042"/>
                  <a:gd name="connsiteX30" fmla="*/ 80987 w 1037165"/>
                  <a:gd name="connsiteY30" fmla="*/ 194044 h 838042"/>
                  <a:gd name="connsiteX31" fmla="*/ 61937 w 1037165"/>
                  <a:gd name="connsiteY31" fmla="*/ 197854 h 838042"/>
                  <a:gd name="connsiteX32" fmla="*/ 56222 w 1037165"/>
                  <a:gd name="connsiteY32" fmla="*/ 201664 h 838042"/>
                  <a:gd name="connsiteX33" fmla="*/ 52412 w 1037165"/>
                  <a:gd name="connsiteY33" fmla="*/ 207379 h 838042"/>
                  <a:gd name="connsiteX34" fmla="*/ 48602 w 1037165"/>
                  <a:gd name="connsiteY34" fmla="*/ 218809 h 838042"/>
                  <a:gd name="connsiteX35" fmla="*/ 52412 w 1037165"/>
                  <a:gd name="connsiteY35" fmla="*/ 256909 h 838042"/>
                  <a:gd name="connsiteX36" fmla="*/ 56222 w 1037165"/>
                  <a:gd name="connsiteY36" fmla="*/ 262624 h 838042"/>
                  <a:gd name="connsiteX37" fmla="*/ 61937 w 1037165"/>
                  <a:gd name="connsiteY37" fmla="*/ 266434 h 838042"/>
                  <a:gd name="connsiteX38" fmla="*/ 65747 w 1037165"/>
                  <a:gd name="connsiteY38" fmla="*/ 272149 h 838042"/>
                  <a:gd name="connsiteX39" fmla="*/ 82892 w 1037165"/>
                  <a:gd name="connsiteY39" fmla="*/ 281674 h 838042"/>
                  <a:gd name="connsiteX40" fmla="*/ 105752 w 1037165"/>
                  <a:gd name="connsiteY40" fmla="*/ 283579 h 838042"/>
                  <a:gd name="connsiteX41" fmla="*/ 126707 w 1037165"/>
                  <a:gd name="connsiteY41" fmla="*/ 289294 h 838042"/>
                  <a:gd name="connsiteX42" fmla="*/ 132422 w 1037165"/>
                  <a:gd name="connsiteY42" fmla="*/ 291199 h 838042"/>
                  <a:gd name="connsiteX43" fmla="*/ 138137 w 1037165"/>
                  <a:gd name="connsiteY43" fmla="*/ 296914 h 838042"/>
                  <a:gd name="connsiteX44" fmla="*/ 145757 w 1037165"/>
                  <a:gd name="connsiteY44" fmla="*/ 298819 h 838042"/>
                  <a:gd name="connsiteX45" fmla="*/ 168617 w 1037165"/>
                  <a:gd name="connsiteY45" fmla="*/ 302629 h 838042"/>
                  <a:gd name="connsiteX46" fmla="*/ 193382 w 1037165"/>
                  <a:gd name="connsiteY46" fmla="*/ 308344 h 838042"/>
                  <a:gd name="connsiteX47" fmla="*/ 210527 w 1037165"/>
                  <a:gd name="connsiteY47" fmla="*/ 314059 h 838042"/>
                  <a:gd name="connsiteX48" fmla="*/ 216242 w 1037165"/>
                  <a:gd name="connsiteY48" fmla="*/ 315964 h 838042"/>
                  <a:gd name="connsiteX49" fmla="*/ 231482 w 1037165"/>
                  <a:gd name="connsiteY49" fmla="*/ 319774 h 838042"/>
                  <a:gd name="connsiteX50" fmla="*/ 250532 w 1037165"/>
                  <a:gd name="connsiteY50" fmla="*/ 325489 h 838042"/>
                  <a:gd name="connsiteX51" fmla="*/ 256247 w 1037165"/>
                  <a:gd name="connsiteY51" fmla="*/ 329299 h 838042"/>
                  <a:gd name="connsiteX52" fmla="*/ 269582 w 1037165"/>
                  <a:gd name="connsiteY52" fmla="*/ 344539 h 838042"/>
                  <a:gd name="connsiteX53" fmla="*/ 275297 w 1037165"/>
                  <a:gd name="connsiteY53" fmla="*/ 363589 h 838042"/>
                  <a:gd name="connsiteX54" fmla="*/ 277202 w 1037165"/>
                  <a:gd name="connsiteY54" fmla="*/ 369304 h 838042"/>
                  <a:gd name="connsiteX55" fmla="*/ 279107 w 1037165"/>
                  <a:gd name="connsiteY55" fmla="*/ 375019 h 838042"/>
                  <a:gd name="connsiteX56" fmla="*/ 281012 w 1037165"/>
                  <a:gd name="connsiteY56" fmla="*/ 399784 h 838042"/>
                  <a:gd name="connsiteX57" fmla="*/ 282917 w 1037165"/>
                  <a:gd name="connsiteY57" fmla="*/ 405499 h 838042"/>
                  <a:gd name="connsiteX58" fmla="*/ 281012 w 1037165"/>
                  <a:gd name="connsiteY58" fmla="*/ 424549 h 838042"/>
                  <a:gd name="connsiteX59" fmla="*/ 279107 w 1037165"/>
                  <a:gd name="connsiteY59" fmla="*/ 434074 h 838042"/>
                  <a:gd name="connsiteX60" fmla="*/ 265772 w 1037165"/>
                  <a:gd name="connsiteY60" fmla="*/ 447409 h 838042"/>
                  <a:gd name="connsiteX61" fmla="*/ 254342 w 1037165"/>
                  <a:gd name="connsiteY61" fmla="*/ 455029 h 838042"/>
                  <a:gd name="connsiteX62" fmla="*/ 242912 w 1037165"/>
                  <a:gd name="connsiteY62" fmla="*/ 458839 h 838042"/>
                  <a:gd name="connsiteX63" fmla="*/ 128612 w 1037165"/>
                  <a:gd name="connsiteY63" fmla="*/ 458839 h 838042"/>
                  <a:gd name="connsiteX64" fmla="*/ 122897 w 1037165"/>
                  <a:gd name="connsiteY64" fmla="*/ 460744 h 838042"/>
                  <a:gd name="connsiteX65" fmla="*/ 107657 w 1037165"/>
                  <a:gd name="connsiteY65" fmla="*/ 462649 h 838042"/>
                  <a:gd name="connsiteX66" fmla="*/ 90512 w 1037165"/>
                  <a:gd name="connsiteY66" fmla="*/ 468364 h 838042"/>
                  <a:gd name="connsiteX67" fmla="*/ 84797 w 1037165"/>
                  <a:gd name="connsiteY67" fmla="*/ 470269 h 838042"/>
                  <a:gd name="connsiteX68" fmla="*/ 79082 w 1037165"/>
                  <a:gd name="connsiteY68" fmla="*/ 474079 h 838042"/>
                  <a:gd name="connsiteX69" fmla="*/ 67652 w 1037165"/>
                  <a:gd name="connsiteY69" fmla="*/ 475984 h 838042"/>
                  <a:gd name="connsiteX70" fmla="*/ 29552 w 1037165"/>
                  <a:gd name="connsiteY70" fmla="*/ 477889 h 838042"/>
                  <a:gd name="connsiteX71" fmla="*/ 18122 w 1037165"/>
                  <a:gd name="connsiteY71" fmla="*/ 483604 h 838042"/>
                  <a:gd name="connsiteX72" fmla="*/ 8597 w 1037165"/>
                  <a:gd name="connsiteY72" fmla="*/ 493129 h 838042"/>
                  <a:gd name="connsiteX73" fmla="*/ 6692 w 1037165"/>
                  <a:gd name="connsiteY73" fmla="*/ 498844 h 838042"/>
                  <a:gd name="connsiteX74" fmla="*/ 2882 w 1037165"/>
                  <a:gd name="connsiteY74" fmla="*/ 504559 h 838042"/>
                  <a:gd name="connsiteX75" fmla="*/ 14312 w 1037165"/>
                  <a:gd name="connsiteY75" fmla="*/ 540754 h 838042"/>
                  <a:gd name="connsiteX76" fmla="*/ 147662 w 1037165"/>
                  <a:gd name="connsiteY76" fmla="*/ 540754 h 838042"/>
                  <a:gd name="connsiteX77" fmla="*/ 155282 w 1037165"/>
                  <a:gd name="connsiteY77" fmla="*/ 538849 h 838042"/>
                  <a:gd name="connsiteX78" fmla="*/ 305777 w 1037165"/>
                  <a:gd name="connsiteY78" fmla="*/ 533134 h 838042"/>
                  <a:gd name="connsiteX79" fmla="*/ 321017 w 1037165"/>
                  <a:gd name="connsiteY79" fmla="*/ 540754 h 838042"/>
                  <a:gd name="connsiteX80" fmla="*/ 332447 w 1037165"/>
                  <a:gd name="connsiteY80" fmla="*/ 546469 h 838042"/>
                  <a:gd name="connsiteX81" fmla="*/ 336257 w 1037165"/>
                  <a:gd name="connsiteY81" fmla="*/ 552184 h 838042"/>
                  <a:gd name="connsiteX82" fmla="*/ 341972 w 1037165"/>
                  <a:gd name="connsiteY82" fmla="*/ 554089 h 838042"/>
                  <a:gd name="connsiteX83" fmla="*/ 353402 w 1037165"/>
                  <a:gd name="connsiteY83" fmla="*/ 561709 h 838042"/>
                  <a:gd name="connsiteX84" fmla="*/ 359117 w 1037165"/>
                  <a:gd name="connsiteY84" fmla="*/ 565519 h 838042"/>
                  <a:gd name="connsiteX85" fmla="*/ 362927 w 1037165"/>
                  <a:gd name="connsiteY85" fmla="*/ 571234 h 838042"/>
                  <a:gd name="connsiteX86" fmla="*/ 368642 w 1037165"/>
                  <a:gd name="connsiteY86" fmla="*/ 582664 h 838042"/>
                  <a:gd name="connsiteX87" fmla="*/ 364832 w 1037165"/>
                  <a:gd name="connsiteY87" fmla="*/ 609334 h 838042"/>
                  <a:gd name="connsiteX88" fmla="*/ 361022 w 1037165"/>
                  <a:gd name="connsiteY88" fmla="*/ 615049 h 838042"/>
                  <a:gd name="connsiteX89" fmla="*/ 359117 w 1037165"/>
                  <a:gd name="connsiteY89" fmla="*/ 620764 h 838042"/>
                  <a:gd name="connsiteX90" fmla="*/ 355307 w 1037165"/>
                  <a:gd name="connsiteY90" fmla="*/ 626479 h 838042"/>
                  <a:gd name="connsiteX91" fmla="*/ 353402 w 1037165"/>
                  <a:gd name="connsiteY91" fmla="*/ 632194 h 838042"/>
                  <a:gd name="connsiteX92" fmla="*/ 349592 w 1037165"/>
                  <a:gd name="connsiteY92" fmla="*/ 637909 h 838042"/>
                  <a:gd name="connsiteX93" fmla="*/ 332447 w 1037165"/>
                  <a:gd name="connsiteY93" fmla="*/ 704584 h 838042"/>
                  <a:gd name="connsiteX94" fmla="*/ 330542 w 1037165"/>
                  <a:gd name="connsiteY94" fmla="*/ 756019 h 838042"/>
                  <a:gd name="connsiteX95" fmla="*/ 332447 w 1037165"/>
                  <a:gd name="connsiteY95" fmla="*/ 780784 h 838042"/>
                  <a:gd name="connsiteX96" fmla="*/ 334352 w 1037165"/>
                  <a:gd name="connsiteY96" fmla="*/ 786499 h 838042"/>
                  <a:gd name="connsiteX97" fmla="*/ 338162 w 1037165"/>
                  <a:gd name="connsiteY97" fmla="*/ 790309 h 838042"/>
                  <a:gd name="connsiteX98" fmla="*/ 366737 w 1037165"/>
                  <a:gd name="connsiteY98" fmla="*/ 836029 h 838042"/>
                  <a:gd name="connsiteX99" fmla="*/ 389597 w 1037165"/>
                  <a:gd name="connsiteY99" fmla="*/ 837934 h 838042"/>
                  <a:gd name="connsiteX100" fmla="*/ 397407 w 1037165"/>
                  <a:gd name="connsiteY100" fmla="*/ 833530 h 838042"/>
                  <a:gd name="connsiteX101" fmla="*/ 402932 w 1037165"/>
                  <a:gd name="connsiteY101" fmla="*/ 784594 h 838042"/>
                  <a:gd name="connsiteX102" fmla="*/ 406742 w 1037165"/>
                  <a:gd name="connsiteY102" fmla="*/ 727444 h 838042"/>
                  <a:gd name="connsiteX103" fmla="*/ 423887 w 1037165"/>
                  <a:gd name="connsiteY103" fmla="*/ 672199 h 838042"/>
                  <a:gd name="connsiteX104" fmla="*/ 429602 w 1037165"/>
                  <a:gd name="connsiteY104" fmla="*/ 658864 h 838042"/>
                  <a:gd name="connsiteX105" fmla="*/ 444084 w 1037165"/>
                  <a:gd name="connsiteY105" fmla="*/ 626947 h 838042"/>
                  <a:gd name="connsiteX106" fmla="*/ 464289 w 1037165"/>
                  <a:gd name="connsiteY106" fmla="*/ 600072 h 838042"/>
                  <a:gd name="connsiteX107" fmla="*/ 523510 w 1037165"/>
                  <a:gd name="connsiteY107" fmla="*/ 565123 h 838042"/>
                  <a:gd name="connsiteX108" fmla="*/ 599348 w 1037165"/>
                  <a:gd name="connsiteY108" fmla="*/ 550915 h 838042"/>
                  <a:gd name="connsiteX109" fmla="*/ 707801 w 1037165"/>
                  <a:gd name="connsiteY109" fmla="*/ 612819 h 838042"/>
                  <a:gd name="connsiteX110" fmla="*/ 780122 w 1037165"/>
                  <a:gd name="connsiteY110" fmla="*/ 656959 h 838042"/>
                  <a:gd name="connsiteX111" fmla="*/ 804887 w 1037165"/>
                  <a:gd name="connsiteY111" fmla="*/ 632194 h 838042"/>
                  <a:gd name="connsiteX112" fmla="*/ 801077 w 1037165"/>
                  <a:gd name="connsiteY112" fmla="*/ 601714 h 838042"/>
                  <a:gd name="connsiteX113" fmla="*/ 762796 w 1037165"/>
                  <a:gd name="connsiteY113" fmla="*/ 562523 h 838042"/>
                  <a:gd name="connsiteX114" fmla="*/ 650582 w 1037165"/>
                  <a:gd name="connsiteY114" fmla="*/ 479794 h 838042"/>
                  <a:gd name="connsiteX115" fmla="*/ 646772 w 1037165"/>
                  <a:gd name="connsiteY115" fmla="*/ 462649 h 838042"/>
                  <a:gd name="connsiteX116" fmla="*/ 658202 w 1037165"/>
                  <a:gd name="connsiteY116" fmla="*/ 426454 h 838042"/>
                  <a:gd name="connsiteX117" fmla="*/ 726782 w 1037165"/>
                  <a:gd name="connsiteY117" fmla="*/ 405499 h 838042"/>
                  <a:gd name="connsiteX118" fmla="*/ 844892 w 1037165"/>
                  <a:gd name="connsiteY118" fmla="*/ 407404 h 838042"/>
                  <a:gd name="connsiteX119" fmla="*/ 873467 w 1037165"/>
                  <a:gd name="connsiteY119" fmla="*/ 409309 h 838042"/>
                  <a:gd name="connsiteX120" fmla="*/ 902042 w 1037165"/>
                  <a:gd name="connsiteY120" fmla="*/ 415024 h 838042"/>
                  <a:gd name="connsiteX121" fmla="*/ 953477 w 1037165"/>
                  <a:gd name="connsiteY121" fmla="*/ 424549 h 838042"/>
                  <a:gd name="connsiteX122" fmla="*/ 1004912 w 1037165"/>
                  <a:gd name="connsiteY122" fmla="*/ 422644 h 838042"/>
                  <a:gd name="connsiteX123" fmla="*/ 1033487 w 1037165"/>
                  <a:gd name="connsiteY123" fmla="*/ 415024 h 838042"/>
                  <a:gd name="connsiteX124" fmla="*/ 1035392 w 1037165"/>
                  <a:gd name="connsiteY124" fmla="*/ 390259 h 838042"/>
                  <a:gd name="connsiteX125" fmla="*/ 1020514 w 1037165"/>
                  <a:gd name="connsiteY125" fmla="*/ 377797 h 838042"/>
                  <a:gd name="connsiteX126" fmla="*/ 964889 w 1037165"/>
                  <a:gd name="connsiteY126" fmla="*/ 358029 h 838042"/>
                  <a:gd name="connsiteX127" fmla="*/ 907856 w 1037165"/>
                  <a:gd name="connsiteY127" fmla="*/ 350516 h 838042"/>
                  <a:gd name="connsiteX128" fmla="*/ 827747 w 1037165"/>
                  <a:gd name="connsiteY128" fmla="*/ 357874 h 838042"/>
                  <a:gd name="connsiteX129" fmla="*/ 822032 w 1037165"/>
                  <a:gd name="connsiteY129" fmla="*/ 359779 h 838042"/>
                  <a:gd name="connsiteX130" fmla="*/ 732497 w 1037165"/>
                  <a:gd name="connsiteY130" fmla="*/ 361684 h 838042"/>
                  <a:gd name="connsiteX131" fmla="*/ 671537 w 1037165"/>
                  <a:gd name="connsiteY131" fmla="*/ 369304 h 838042"/>
                  <a:gd name="connsiteX132" fmla="*/ 648677 w 1037165"/>
                  <a:gd name="connsiteY132" fmla="*/ 373114 h 838042"/>
                  <a:gd name="connsiteX133" fmla="*/ 644867 w 1037165"/>
                  <a:gd name="connsiteY133" fmla="*/ 361684 h 838042"/>
                  <a:gd name="connsiteX134" fmla="*/ 642962 w 1037165"/>
                  <a:gd name="connsiteY134" fmla="*/ 355969 h 838042"/>
                  <a:gd name="connsiteX135" fmla="*/ 644867 w 1037165"/>
                  <a:gd name="connsiteY135" fmla="*/ 338824 h 838042"/>
                  <a:gd name="connsiteX136" fmla="*/ 646772 w 1037165"/>
                  <a:gd name="connsiteY136" fmla="*/ 333109 h 838042"/>
                  <a:gd name="connsiteX137" fmla="*/ 663917 w 1037165"/>
                  <a:gd name="connsiteY137" fmla="*/ 323584 h 838042"/>
                  <a:gd name="connsiteX138" fmla="*/ 675347 w 1037165"/>
                  <a:gd name="connsiteY138" fmla="*/ 315964 h 838042"/>
                  <a:gd name="connsiteX139" fmla="*/ 677252 w 1037165"/>
                  <a:gd name="connsiteY139" fmla="*/ 310249 h 838042"/>
                  <a:gd name="connsiteX140" fmla="*/ 682967 w 1037165"/>
                  <a:gd name="connsiteY140" fmla="*/ 308344 h 838042"/>
                  <a:gd name="connsiteX141" fmla="*/ 688682 w 1037165"/>
                  <a:gd name="connsiteY141" fmla="*/ 304534 h 838042"/>
                  <a:gd name="connsiteX142" fmla="*/ 698207 w 1037165"/>
                  <a:gd name="connsiteY142" fmla="*/ 295009 h 838042"/>
                  <a:gd name="connsiteX143" fmla="*/ 707732 w 1037165"/>
                  <a:gd name="connsiteY143" fmla="*/ 283579 h 838042"/>
                  <a:gd name="connsiteX144" fmla="*/ 719162 w 1037165"/>
                  <a:gd name="connsiteY144" fmla="*/ 275959 h 838042"/>
                  <a:gd name="connsiteX145" fmla="*/ 734402 w 1037165"/>
                  <a:gd name="connsiteY145" fmla="*/ 262624 h 838042"/>
                  <a:gd name="connsiteX146" fmla="*/ 743927 w 1037165"/>
                  <a:gd name="connsiteY146" fmla="*/ 251194 h 838042"/>
                  <a:gd name="connsiteX147" fmla="*/ 755357 w 1037165"/>
                  <a:gd name="connsiteY147" fmla="*/ 241669 h 838042"/>
                  <a:gd name="connsiteX148" fmla="*/ 761072 w 1037165"/>
                  <a:gd name="connsiteY148" fmla="*/ 230239 h 838042"/>
                  <a:gd name="connsiteX149" fmla="*/ 762977 w 1037165"/>
                  <a:gd name="connsiteY149" fmla="*/ 224524 h 838042"/>
                  <a:gd name="connsiteX150" fmla="*/ 768692 w 1037165"/>
                  <a:gd name="connsiteY150" fmla="*/ 213094 h 838042"/>
                  <a:gd name="connsiteX151" fmla="*/ 766787 w 1037165"/>
                  <a:gd name="connsiteY151" fmla="*/ 197854 h 838042"/>
                  <a:gd name="connsiteX152" fmla="*/ 761072 w 1037165"/>
                  <a:gd name="connsiteY152" fmla="*/ 195949 h 838042"/>
                  <a:gd name="connsiteX153" fmla="*/ 740117 w 1037165"/>
                  <a:gd name="connsiteY153" fmla="*/ 197854 h 838042"/>
                  <a:gd name="connsiteX154" fmla="*/ 734402 w 1037165"/>
                  <a:gd name="connsiteY154" fmla="*/ 201664 h 838042"/>
                  <a:gd name="connsiteX155" fmla="*/ 722972 w 1037165"/>
                  <a:gd name="connsiteY155" fmla="*/ 205474 h 838042"/>
                  <a:gd name="connsiteX156" fmla="*/ 719162 w 1037165"/>
                  <a:gd name="connsiteY156" fmla="*/ 211189 h 838042"/>
                  <a:gd name="connsiteX157" fmla="*/ 713447 w 1037165"/>
                  <a:gd name="connsiteY157" fmla="*/ 213094 h 838042"/>
                  <a:gd name="connsiteX158" fmla="*/ 707732 w 1037165"/>
                  <a:gd name="connsiteY158" fmla="*/ 216904 h 838042"/>
                  <a:gd name="connsiteX159" fmla="*/ 702017 w 1037165"/>
                  <a:gd name="connsiteY159" fmla="*/ 222619 h 838042"/>
                  <a:gd name="connsiteX160" fmla="*/ 694397 w 1037165"/>
                  <a:gd name="connsiteY160" fmla="*/ 226429 h 838042"/>
                  <a:gd name="connsiteX161" fmla="*/ 652487 w 1037165"/>
                  <a:gd name="connsiteY161" fmla="*/ 255004 h 838042"/>
                  <a:gd name="connsiteX162" fmla="*/ 639152 w 1037165"/>
                  <a:gd name="connsiteY162" fmla="*/ 266434 h 838042"/>
                  <a:gd name="connsiteX163" fmla="*/ 629627 w 1037165"/>
                  <a:gd name="connsiteY163" fmla="*/ 283579 h 838042"/>
                  <a:gd name="connsiteX164" fmla="*/ 604862 w 1037165"/>
                  <a:gd name="connsiteY164" fmla="*/ 289294 h 838042"/>
                  <a:gd name="connsiteX165" fmla="*/ 591527 w 1037165"/>
                  <a:gd name="connsiteY165" fmla="*/ 293104 h 838042"/>
                  <a:gd name="connsiteX166" fmla="*/ 576287 w 1037165"/>
                  <a:gd name="connsiteY166" fmla="*/ 291199 h 838042"/>
                  <a:gd name="connsiteX167" fmla="*/ 564857 w 1037165"/>
                  <a:gd name="connsiteY167" fmla="*/ 287389 h 838042"/>
                  <a:gd name="connsiteX168" fmla="*/ 553427 w 1037165"/>
                  <a:gd name="connsiteY168" fmla="*/ 283579 h 838042"/>
                  <a:gd name="connsiteX169" fmla="*/ 541997 w 1037165"/>
                  <a:gd name="connsiteY169" fmla="*/ 279769 h 838042"/>
                  <a:gd name="connsiteX170" fmla="*/ 536282 w 1037165"/>
                  <a:gd name="connsiteY170" fmla="*/ 277864 h 838042"/>
                  <a:gd name="connsiteX171" fmla="*/ 530567 w 1037165"/>
                  <a:gd name="connsiteY171" fmla="*/ 274054 h 838042"/>
                  <a:gd name="connsiteX172" fmla="*/ 519137 w 1037165"/>
                  <a:gd name="connsiteY172" fmla="*/ 268339 h 838042"/>
                  <a:gd name="connsiteX173" fmla="*/ 511517 w 1037165"/>
                  <a:gd name="connsiteY173" fmla="*/ 256909 h 838042"/>
                  <a:gd name="connsiteX174" fmla="*/ 507707 w 1037165"/>
                  <a:gd name="connsiteY174" fmla="*/ 235954 h 838042"/>
                  <a:gd name="connsiteX175" fmla="*/ 509612 w 1037165"/>
                  <a:gd name="connsiteY175" fmla="*/ 171184 h 838042"/>
                  <a:gd name="connsiteX176" fmla="*/ 508314 w 1037165"/>
                  <a:gd name="connsiteY176" fmla="*/ 73485 h 838042"/>
                  <a:gd name="connsiteX177" fmla="*/ 454116 w 1037165"/>
                  <a:gd name="connsiteY177" fmla="*/ 11248 h 838042"/>
                  <a:gd name="connsiteX178" fmla="*/ 435401 w 1037165"/>
                  <a:gd name="connsiteY178" fmla="*/ 68523 h 838042"/>
                  <a:gd name="connsiteX179" fmla="*/ 427697 w 1037165"/>
                  <a:gd name="connsiteY179" fmla="*/ 137103 h 838042"/>
                  <a:gd name="connsiteX180" fmla="*/ 420077 w 1037165"/>
                  <a:gd name="connsiteY180" fmla="*/ 169279 h 838042"/>
                  <a:gd name="connsiteX181" fmla="*/ 416267 w 1037165"/>
                  <a:gd name="connsiteY181" fmla="*/ 186424 h 838042"/>
                  <a:gd name="connsiteX182" fmla="*/ 420077 w 1037165"/>
                  <a:gd name="connsiteY182" fmla="*/ 207379 h 838042"/>
                  <a:gd name="connsiteX183" fmla="*/ 423887 w 1037165"/>
                  <a:gd name="connsiteY183" fmla="*/ 213094 h 838042"/>
                  <a:gd name="connsiteX184" fmla="*/ 427697 w 1037165"/>
                  <a:gd name="connsiteY184" fmla="*/ 224524 h 838042"/>
                  <a:gd name="connsiteX185" fmla="*/ 425792 w 1037165"/>
                  <a:gd name="connsiteY185" fmla="*/ 251194 h 838042"/>
                  <a:gd name="connsiteX186" fmla="*/ 420077 w 1037165"/>
                  <a:gd name="connsiteY186" fmla="*/ 253099 h 838042"/>
                  <a:gd name="connsiteX187" fmla="*/ 414362 w 1037165"/>
                  <a:gd name="connsiteY187" fmla="*/ 256909 h 838042"/>
                  <a:gd name="connsiteX188" fmla="*/ 423887 w 1037165"/>
                  <a:gd name="connsiteY188" fmla="*/ 253099 h 838042"/>
                  <a:gd name="connsiteX0" fmla="*/ 423887 w 1037165"/>
                  <a:gd name="connsiteY0" fmla="*/ 253099 h 838042"/>
                  <a:gd name="connsiteX1" fmla="*/ 423887 w 1037165"/>
                  <a:gd name="connsiteY1" fmla="*/ 253099 h 838042"/>
                  <a:gd name="connsiteX2" fmla="*/ 397217 w 1037165"/>
                  <a:gd name="connsiteY2" fmla="*/ 262624 h 838042"/>
                  <a:gd name="connsiteX3" fmla="*/ 389597 w 1037165"/>
                  <a:gd name="connsiteY3" fmla="*/ 264529 h 838042"/>
                  <a:gd name="connsiteX4" fmla="*/ 359117 w 1037165"/>
                  <a:gd name="connsiteY4" fmla="*/ 266434 h 838042"/>
                  <a:gd name="connsiteX5" fmla="*/ 353402 w 1037165"/>
                  <a:gd name="connsiteY5" fmla="*/ 270244 h 838042"/>
                  <a:gd name="connsiteX6" fmla="*/ 341972 w 1037165"/>
                  <a:gd name="connsiteY6" fmla="*/ 279769 h 838042"/>
                  <a:gd name="connsiteX7" fmla="*/ 330542 w 1037165"/>
                  <a:gd name="connsiteY7" fmla="*/ 283579 h 838042"/>
                  <a:gd name="connsiteX8" fmla="*/ 315302 w 1037165"/>
                  <a:gd name="connsiteY8" fmla="*/ 289294 h 838042"/>
                  <a:gd name="connsiteX9" fmla="*/ 267677 w 1037165"/>
                  <a:gd name="connsiteY9" fmla="*/ 285484 h 838042"/>
                  <a:gd name="connsiteX10" fmla="*/ 256247 w 1037165"/>
                  <a:gd name="connsiteY10" fmla="*/ 281674 h 838042"/>
                  <a:gd name="connsiteX11" fmla="*/ 244817 w 1037165"/>
                  <a:gd name="connsiteY11" fmla="*/ 277864 h 838042"/>
                  <a:gd name="connsiteX12" fmla="*/ 239102 w 1037165"/>
                  <a:gd name="connsiteY12" fmla="*/ 275959 h 838042"/>
                  <a:gd name="connsiteX13" fmla="*/ 233387 w 1037165"/>
                  <a:gd name="connsiteY13" fmla="*/ 274054 h 838042"/>
                  <a:gd name="connsiteX14" fmla="*/ 221957 w 1037165"/>
                  <a:gd name="connsiteY14" fmla="*/ 272149 h 838042"/>
                  <a:gd name="connsiteX15" fmla="*/ 216242 w 1037165"/>
                  <a:gd name="connsiteY15" fmla="*/ 270244 h 838042"/>
                  <a:gd name="connsiteX16" fmla="*/ 208622 w 1037165"/>
                  <a:gd name="connsiteY16" fmla="*/ 268339 h 838042"/>
                  <a:gd name="connsiteX17" fmla="*/ 197192 w 1037165"/>
                  <a:gd name="connsiteY17" fmla="*/ 264529 h 838042"/>
                  <a:gd name="connsiteX18" fmla="*/ 191477 w 1037165"/>
                  <a:gd name="connsiteY18" fmla="*/ 262624 h 838042"/>
                  <a:gd name="connsiteX19" fmla="*/ 183857 w 1037165"/>
                  <a:gd name="connsiteY19" fmla="*/ 260719 h 838042"/>
                  <a:gd name="connsiteX20" fmla="*/ 172427 w 1037165"/>
                  <a:gd name="connsiteY20" fmla="*/ 255004 h 838042"/>
                  <a:gd name="connsiteX21" fmla="*/ 166712 w 1037165"/>
                  <a:gd name="connsiteY21" fmla="*/ 251194 h 838042"/>
                  <a:gd name="connsiteX22" fmla="*/ 159092 w 1037165"/>
                  <a:gd name="connsiteY22" fmla="*/ 239764 h 838042"/>
                  <a:gd name="connsiteX23" fmla="*/ 147662 w 1037165"/>
                  <a:gd name="connsiteY23" fmla="*/ 235954 h 838042"/>
                  <a:gd name="connsiteX24" fmla="*/ 141947 w 1037165"/>
                  <a:gd name="connsiteY24" fmla="*/ 232144 h 838042"/>
                  <a:gd name="connsiteX25" fmla="*/ 136232 w 1037165"/>
                  <a:gd name="connsiteY25" fmla="*/ 230239 h 838042"/>
                  <a:gd name="connsiteX26" fmla="*/ 119087 w 1037165"/>
                  <a:gd name="connsiteY26" fmla="*/ 226429 h 838042"/>
                  <a:gd name="connsiteX27" fmla="*/ 113372 w 1037165"/>
                  <a:gd name="connsiteY27" fmla="*/ 220714 h 838042"/>
                  <a:gd name="connsiteX28" fmla="*/ 103847 w 1037165"/>
                  <a:gd name="connsiteY28" fmla="*/ 203569 h 838042"/>
                  <a:gd name="connsiteX29" fmla="*/ 86702 w 1037165"/>
                  <a:gd name="connsiteY29" fmla="*/ 195949 h 838042"/>
                  <a:gd name="connsiteX30" fmla="*/ 80987 w 1037165"/>
                  <a:gd name="connsiteY30" fmla="*/ 194044 h 838042"/>
                  <a:gd name="connsiteX31" fmla="*/ 61937 w 1037165"/>
                  <a:gd name="connsiteY31" fmla="*/ 197854 h 838042"/>
                  <a:gd name="connsiteX32" fmla="*/ 56222 w 1037165"/>
                  <a:gd name="connsiteY32" fmla="*/ 201664 h 838042"/>
                  <a:gd name="connsiteX33" fmla="*/ 52412 w 1037165"/>
                  <a:gd name="connsiteY33" fmla="*/ 207379 h 838042"/>
                  <a:gd name="connsiteX34" fmla="*/ 48602 w 1037165"/>
                  <a:gd name="connsiteY34" fmla="*/ 218809 h 838042"/>
                  <a:gd name="connsiteX35" fmla="*/ 52412 w 1037165"/>
                  <a:gd name="connsiteY35" fmla="*/ 256909 h 838042"/>
                  <a:gd name="connsiteX36" fmla="*/ 56222 w 1037165"/>
                  <a:gd name="connsiteY36" fmla="*/ 262624 h 838042"/>
                  <a:gd name="connsiteX37" fmla="*/ 61937 w 1037165"/>
                  <a:gd name="connsiteY37" fmla="*/ 266434 h 838042"/>
                  <a:gd name="connsiteX38" fmla="*/ 65747 w 1037165"/>
                  <a:gd name="connsiteY38" fmla="*/ 272149 h 838042"/>
                  <a:gd name="connsiteX39" fmla="*/ 82892 w 1037165"/>
                  <a:gd name="connsiteY39" fmla="*/ 281674 h 838042"/>
                  <a:gd name="connsiteX40" fmla="*/ 105752 w 1037165"/>
                  <a:gd name="connsiteY40" fmla="*/ 283579 h 838042"/>
                  <a:gd name="connsiteX41" fmla="*/ 126707 w 1037165"/>
                  <a:gd name="connsiteY41" fmla="*/ 289294 h 838042"/>
                  <a:gd name="connsiteX42" fmla="*/ 132422 w 1037165"/>
                  <a:gd name="connsiteY42" fmla="*/ 291199 h 838042"/>
                  <a:gd name="connsiteX43" fmla="*/ 138137 w 1037165"/>
                  <a:gd name="connsiteY43" fmla="*/ 296914 h 838042"/>
                  <a:gd name="connsiteX44" fmla="*/ 145757 w 1037165"/>
                  <a:gd name="connsiteY44" fmla="*/ 298819 h 838042"/>
                  <a:gd name="connsiteX45" fmla="*/ 168617 w 1037165"/>
                  <a:gd name="connsiteY45" fmla="*/ 302629 h 838042"/>
                  <a:gd name="connsiteX46" fmla="*/ 193382 w 1037165"/>
                  <a:gd name="connsiteY46" fmla="*/ 308344 h 838042"/>
                  <a:gd name="connsiteX47" fmla="*/ 210527 w 1037165"/>
                  <a:gd name="connsiteY47" fmla="*/ 314059 h 838042"/>
                  <a:gd name="connsiteX48" fmla="*/ 216242 w 1037165"/>
                  <a:gd name="connsiteY48" fmla="*/ 315964 h 838042"/>
                  <a:gd name="connsiteX49" fmla="*/ 231482 w 1037165"/>
                  <a:gd name="connsiteY49" fmla="*/ 319774 h 838042"/>
                  <a:gd name="connsiteX50" fmla="*/ 250532 w 1037165"/>
                  <a:gd name="connsiteY50" fmla="*/ 325489 h 838042"/>
                  <a:gd name="connsiteX51" fmla="*/ 256247 w 1037165"/>
                  <a:gd name="connsiteY51" fmla="*/ 329299 h 838042"/>
                  <a:gd name="connsiteX52" fmla="*/ 269582 w 1037165"/>
                  <a:gd name="connsiteY52" fmla="*/ 344539 h 838042"/>
                  <a:gd name="connsiteX53" fmla="*/ 275297 w 1037165"/>
                  <a:gd name="connsiteY53" fmla="*/ 363589 h 838042"/>
                  <a:gd name="connsiteX54" fmla="*/ 277202 w 1037165"/>
                  <a:gd name="connsiteY54" fmla="*/ 369304 h 838042"/>
                  <a:gd name="connsiteX55" fmla="*/ 279107 w 1037165"/>
                  <a:gd name="connsiteY55" fmla="*/ 375019 h 838042"/>
                  <a:gd name="connsiteX56" fmla="*/ 281012 w 1037165"/>
                  <a:gd name="connsiteY56" fmla="*/ 399784 h 838042"/>
                  <a:gd name="connsiteX57" fmla="*/ 282917 w 1037165"/>
                  <a:gd name="connsiteY57" fmla="*/ 405499 h 838042"/>
                  <a:gd name="connsiteX58" fmla="*/ 281012 w 1037165"/>
                  <a:gd name="connsiteY58" fmla="*/ 424549 h 838042"/>
                  <a:gd name="connsiteX59" fmla="*/ 279107 w 1037165"/>
                  <a:gd name="connsiteY59" fmla="*/ 434074 h 838042"/>
                  <a:gd name="connsiteX60" fmla="*/ 265772 w 1037165"/>
                  <a:gd name="connsiteY60" fmla="*/ 447409 h 838042"/>
                  <a:gd name="connsiteX61" fmla="*/ 254342 w 1037165"/>
                  <a:gd name="connsiteY61" fmla="*/ 455029 h 838042"/>
                  <a:gd name="connsiteX62" fmla="*/ 242912 w 1037165"/>
                  <a:gd name="connsiteY62" fmla="*/ 458839 h 838042"/>
                  <a:gd name="connsiteX63" fmla="*/ 128612 w 1037165"/>
                  <a:gd name="connsiteY63" fmla="*/ 458839 h 838042"/>
                  <a:gd name="connsiteX64" fmla="*/ 122897 w 1037165"/>
                  <a:gd name="connsiteY64" fmla="*/ 460744 h 838042"/>
                  <a:gd name="connsiteX65" fmla="*/ 107657 w 1037165"/>
                  <a:gd name="connsiteY65" fmla="*/ 462649 h 838042"/>
                  <a:gd name="connsiteX66" fmla="*/ 90512 w 1037165"/>
                  <a:gd name="connsiteY66" fmla="*/ 468364 h 838042"/>
                  <a:gd name="connsiteX67" fmla="*/ 84797 w 1037165"/>
                  <a:gd name="connsiteY67" fmla="*/ 470269 h 838042"/>
                  <a:gd name="connsiteX68" fmla="*/ 79082 w 1037165"/>
                  <a:gd name="connsiteY68" fmla="*/ 474079 h 838042"/>
                  <a:gd name="connsiteX69" fmla="*/ 67652 w 1037165"/>
                  <a:gd name="connsiteY69" fmla="*/ 475984 h 838042"/>
                  <a:gd name="connsiteX70" fmla="*/ 29552 w 1037165"/>
                  <a:gd name="connsiteY70" fmla="*/ 477889 h 838042"/>
                  <a:gd name="connsiteX71" fmla="*/ 18122 w 1037165"/>
                  <a:gd name="connsiteY71" fmla="*/ 483604 h 838042"/>
                  <a:gd name="connsiteX72" fmla="*/ 8597 w 1037165"/>
                  <a:gd name="connsiteY72" fmla="*/ 493129 h 838042"/>
                  <a:gd name="connsiteX73" fmla="*/ 6692 w 1037165"/>
                  <a:gd name="connsiteY73" fmla="*/ 498844 h 838042"/>
                  <a:gd name="connsiteX74" fmla="*/ 2882 w 1037165"/>
                  <a:gd name="connsiteY74" fmla="*/ 504559 h 838042"/>
                  <a:gd name="connsiteX75" fmla="*/ 14312 w 1037165"/>
                  <a:gd name="connsiteY75" fmla="*/ 540754 h 838042"/>
                  <a:gd name="connsiteX76" fmla="*/ 147662 w 1037165"/>
                  <a:gd name="connsiteY76" fmla="*/ 540754 h 838042"/>
                  <a:gd name="connsiteX77" fmla="*/ 155282 w 1037165"/>
                  <a:gd name="connsiteY77" fmla="*/ 538849 h 838042"/>
                  <a:gd name="connsiteX78" fmla="*/ 305777 w 1037165"/>
                  <a:gd name="connsiteY78" fmla="*/ 533134 h 838042"/>
                  <a:gd name="connsiteX79" fmla="*/ 321017 w 1037165"/>
                  <a:gd name="connsiteY79" fmla="*/ 540754 h 838042"/>
                  <a:gd name="connsiteX80" fmla="*/ 332447 w 1037165"/>
                  <a:gd name="connsiteY80" fmla="*/ 546469 h 838042"/>
                  <a:gd name="connsiteX81" fmla="*/ 336257 w 1037165"/>
                  <a:gd name="connsiteY81" fmla="*/ 552184 h 838042"/>
                  <a:gd name="connsiteX82" fmla="*/ 341972 w 1037165"/>
                  <a:gd name="connsiteY82" fmla="*/ 554089 h 838042"/>
                  <a:gd name="connsiteX83" fmla="*/ 353402 w 1037165"/>
                  <a:gd name="connsiteY83" fmla="*/ 561709 h 838042"/>
                  <a:gd name="connsiteX84" fmla="*/ 359117 w 1037165"/>
                  <a:gd name="connsiteY84" fmla="*/ 565519 h 838042"/>
                  <a:gd name="connsiteX85" fmla="*/ 362927 w 1037165"/>
                  <a:gd name="connsiteY85" fmla="*/ 571234 h 838042"/>
                  <a:gd name="connsiteX86" fmla="*/ 368642 w 1037165"/>
                  <a:gd name="connsiteY86" fmla="*/ 582664 h 838042"/>
                  <a:gd name="connsiteX87" fmla="*/ 364832 w 1037165"/>
                  <a:gd name="connsiteY87" fmla="*/ 609334 h 838042"/>
                  <a:gd name="connsiteX88" fmla="*/ 361022 w 1037165"/>
                  <a:gd name="connsiteY88" fmla="*/ 615049 h 838042"/>
                  <a:gd name="connsiteX89" fmla="*/ 359117 w 1037165"/>
                  <a:gd name="connsiteY89" fmla="*/ 620764 h 838042"/>
                  <a:gd name="connsiteX90" fmla="*/ 355307 w 1037165"/>
                  <a:gd name="connsiteY90" fmla="*/ 626479 h 838042"/>
                  <a:gd name="connsiteX91" fmla="*/ 353402 w 1037165"/>
                  <a:gd name="connsiteY91" fmla="*/ 632194 h 838042"/>
                  <a:gd name="connsiteX92" fmla="*/ 349592 w 1037165"/>
                  <a:gd name="connsiteY92" fmla="*/ 637909 h 838042"/>
                  <a:gd name="connsiteX93" fmla="*/ 332447 w 1037165"/>
                  <a:gd name="connsiteY93" fmla="*/ 704584 h 838042"/>
                  <a:gd name="connsiteX94" fmla="*/ 330542 w 1037165"/>
                  <a:gd name="connsiteY94" fmla="*/ 756019 h 838042"/>
                  <a:gd name="connsiteX95" fmla="*/ 332447 w 1037165"/>
                  <a:gd name="connsiteY95" fmla="*/ 780784 h 838042"/>
                  <a:gd name="connsiteX96" fmla="*/ 334352 w 1037165"/>
                  <a:gd name="connsiteY96" fmla="*/ 786499 h 838042"/>
                  <a:gd name="connsiteX97" fmla="*/ 338162 w 1037165"/>
                  <a:gd name="connsiteY97" fmla="*/ 790309 h 838042"/>
                  <a:gd name="connsiteX98" fmla="*/ 366737 w 1037165"/>
                  <a:gd name="connsiteY98" fmla="*/ 836029 h 838042"/>
                  <a:gd name="connsiteX99" fmla="*/ 389597 w 1037165"/>
                  <a:gd name="connsiteY99" fmla="*/ 837934 h 838042"/>
                  <a:gd name="connsiteX100" fmla="*/ 397407 w 1037165"/>
                  <a:gd name="connsiteY100" fmla="*/ 833530 h 838042"/>
                  <a:gd name="connsiteX101" fmla="*/ 402932 w 1037165"/>
                  <a:gd name="connsiteY101" fmla="*/ 784594 h 838042"/>
                  <a:gd name="connsiteX102" fmla="*/ 406742 w 1037165"/>
                  <a:gd name="connsiteY102" fmla="*/ 727444 h 838042"/>
                  <a:gd name="connsiteX103" fmla="*/ 423887 w 1037165"/>
                  <a:gd name="connsiteY103" fmla="*/ 672199 h 838042"/>
                  <a:gd name="connsiteX104" fmla="*/ 429602 w 1037165"/>
                  <a:gd name="connsiteY104" fmla="*/ 658864 h 838042"/>
                  <a:gd name="connsiteX105" fmla="*/ 444084 w 1037165"/>
                  <a:gd name="connsiteY105" fmla="*/ 626947 h 838042"/>
                  <a:gd name="connsiteX106" fmla="*/ 464289 w 1037165"/>
                  <a:gd name="connsiteY106" fmla="*/ 600072 h 838042"/>
                  <a:gd name="connsiteX107" fmla="*/ 523510 w 1037165"/>
                  <a:gd name="connsiteY107" fmla="*/ 565123 h 838042"/>
                  <a:gd name="connsiteX108" fmla="*/ 599348 w 1037165"/>
                  <a:gd name="connsiteY108" fmla="*/ 550915 h 838042"/>
                  <a:gd name="connsiteX109" fmla="*/ 707801 w 1037165"/>
                  <a:gd name="connsiteY109" fmla="*/ 612819 h 838042"/>
                  <a:gd name="connsiteX110" fmla="*/ 780122 w 1037165"/>
                  <a:gd name="connsiteY110" fmla="*/ 656959 h 838042"/>
                  <a:gd name="connsiteX111" fmla="*/ 804887 w 1037165"/>
                  <a:gd name="connsiteY111" fmla="*/ 632194 h 838042"/>
                  <a:gd name="connsiteX112" fmla="*/ 801077 w 1037165"/>
                  <a:gd name="connsiteY112" fmla="*/ 601714 h 838042"/>
                  <a:gd name="connsiteX113" fmla="*/ 762796 w 1037165"/>
                  <a:gd name="connsiteY113" fmla="*/ 562523 h 838042"/>
                  <a:gd name="connsiteX114" fmla="*/ 650582 w 1037165"/>
                  <a:gd name="connsiteY114" fmla="*/ 479794 h 838042"/>
                  <a:gd name="connsiteX115" fmla="*/ 646772 w 1037165"/>
                  <a:gd name="connsiteY115" fmla="*/ 462649 h 838042"/>
                  <a:gd name="connsiteX116" fmla="*/ 658202 w 1037165"/>
                  <a:gd name="connsiteY116" fmla="*/ 426454 h 838042"/>
                  <a:gd name="connsiteX117" fmla="*/ 726782 w 1037165"/>
                  <a:gd name="connsiteY117" fmla="*/ 405499 h 838042"/>
                  <a:gd name="connsiteX118" fmla="*/ 844892 w 1037165"/>
                  <a:gd name="connsiteY118" fmla="*/ 407404 h 838042"/>
                  <a:gd name="connsiteX119" fmla="*/ 873467 w 1037165"/>
                  <a:gd name="connsiteY119" fmla="*/ 409309 h 838042"/>
                  <a:gd name="connsiteX120" fmla="*/ 902042 w 1037165"/>
                  <a:gd name="connsiteY120" fmla="*/ 415024 h 838042"/>
                  <a:gd name="connsiteX121" fmla="*/ 953477 w 1037165"/>
                  <a:gd name="connsiteY121" fmla="*/ 424549 h 838042"/>
                  <a:gd name="connsiteX122" fmla="*/ 1004912 w 1037165"/>
                  <a:gd name="connsiteY122" fmla="*/ 422644 h 838042"/>
                  <a:gd name="connsiteX123" fmla="*/ 1033487 w 1037165"/>
                  <a:gd name="connsiteY123" fmla="*/ 415024 h 838042"/>
                  <a:gd name="connsiteX124" fmla="*/ 1035392 w 1037165"/>
                  <a:gd name="connsiteY124" fmla="*/ 390259 h 838042"/>
                  <a:gd name="connsiteX125" fmla="*/ 1020514 w 1037165"/>
                  <a:gd name="connsiteY125" fmla="*/ 377797 h 838042"/>
                  <a:gd name="connsiteX126" fmla="*/ 964889 w 1037165"/>
                  <a:gd name="connsiteY126" fmla="*/ 358029 h 838042"/>
                  <a:gd name="connsiteX127" fmla="*/ 907856 w 1037165"/>
                  <a:gd name="connsiteY127" fmla="*/ 350516 h 838042"/>
                  <a:gd name="connsiteX128" fmla="*/ 827747 w 1037165"/>
                  <a:gd name="connsiteY128" fmla="*/ 357874 h 838042"/>
                  <a:gd name="connsiteX129" fmla="*/ 822032 w 1037165"/>
                  <a:gd name="connsiteY129" fmla="*/ 359779 h 838042"/>
                  <a:gd name="connsiteX130" fmla="*/ 732497 w 1037165"/>
                  <a:gd name="connsiteY130" fmla="*/ 361684 h 838042"/>
                  <a:gd name="connsiteX131" fmla="*/ 671537 w 1037165"/>
                  <a:gd name="connsiteY131" fmla="*/ 369304 h 838042"/>
                  <a:gd name="connsiteX132" fmla="*/ 648677 w 1037165"/>
                  <a:gd name="connsiteY132" fmla="*/ 373114 h 838042"/>
                  <a:gd name="connsiteX133" fmla="*/ 644867 w 1037165"/>
                  <a:gd name="connsiteY133" fmla="*/ 361684 h 838042"/>
                  <a:gd name="connsiteX134" fmla="*/ 642962 w 1037165"/>
                  <a:gd name="connsiteY134" fmla="*/ 355969 h 838042"/>
                  <a:gd name="connsiteX135" fmla="*/ 644867 w 1037165"/>
                  <a:gd name="connsiteY135" fmla="*/ 338824 h 838042"/>
                  <a:gd name="connsiteX136" fmla="*/ 646772 w 1037165"/>
                  <a:gd name="connsiteY136" fmla="*/ 333109 h 838042"/>
                  <a:gd name="connsiteX137" fmla="*/ 663917 w 1037165"/>
                  <a:gd name="connsiteY137" fmla="*/ 323584 h 838042"/>
                  <a:gd name="connsiteX138" fmla="*/ 675347 w 1037165"/>
                  <a:gd name="connsiteY138" fmla="*/ 315964 h 838042"/>
                  <a:gd name="connsiteX139" fmla="*/ 677252 w 1037165"/>
                  <a:gd name="connsiteY139" fmla="*/ 310249 h 838042"/>
                  <a:gd name="connsiteX140" fmla="*/ 682967 w 1037165"/>
                  <a:gd name="connsiteY140" fmla="*/ 308344 h 838042"/>
                  <a:gd name="connsiteX141" fmla="*/ 688682 w 1037165"/>
                  <a:gd name="connsiteY141" fmla="*/ 304534 h 838042"/>
                  <a:gd name="connsiteX142" fmla="*/ 698207 w 1037165"/>
                  <a:gd name="connsiteY142" fmla="*/ 295009 h 838042"/>
                  <a:gd name="connsiteX143" fmla="*/ 707732 w 1037165"/>
                  <a:gd name="connsiteY143" fmla="*/ 283579 h 838042"/>
                  <a:gd name="connsiteX144" fmla="*/ 719162 w 1037165"/>
                  <a:gd name="connsiteY144" fmla="*/ 275959 h 838042"/>
                  <a:gd name="connsiteX145" fmla="*/ 734402 w 1037165"/>
                  <a:gd name="connsiteY145" fmla="*/ 262624 h 838042"/>
                  <a:gd name="connsiteX146" fmla="*/ 743927 w 1037165"/>
                  <a:gd name="connsiteY146" fmla="*/ 251194 h 838042"/>
                  <a:gd name="connsiteX147" fmla="*/ 755357 w 1037165"/>
                  <a:gd name="connsiteY147" fmla="*/ 241669 h 838042"/>
                  <a:gd name="connsiteX148" fmla="*/ 761072 w 1037165"/>
                  <a:gd name="connsiteY148" fmla="*/ 230239 h 838042"/>
                  <a:gd name="connsiteX149" fmla="*/ 762977 w 1037165"/>
                  <a:gd name="connsiteY149" fmla="*/ 224524 h 838042"/>
                  <a:gd name="connsiteX150" fmla="*/ 768692 w 1037165"/>
                  <a:gd name="connsiteY150" fmla="*/ 213094 h 838042"/>
                  <a:gd name="connsiteX151" fmla="*/ 766787 w 1037165"/>
                  <a:gd name="connsiteY151" fmla="*/ 197854 h 838042"/>
                  <a:gd name="connsiteX152" fmla="*/ 761072 w 1037165"/>
                  <a:gd name="connsiteY152" fmla="*/ 195949 h 838042"/>
                  <a:gd name="connsiteX153" fmla="*/ 740117 w 1037165"/>
                  <a:gd name="connsiteY153" fmla="*/ 197854 h 838042"/>
                  <a:gd name="connsiteX154" fmla="*/ 734402 w 1037165"/>
                  <a:gd name="connsiteY154" fmla="*/ 201664 h 838042"/>
                  <a:gd name="connsiteX155" fmla="*/ 722972 w 1037165"/>
                  <a:gd name="connsiteY155" fmla="*/ 205474 h 838042"/>
                  <a:gd name="connsiteX156" fmla="*/ 719162 w 1037165"/>
                  <a:gd name="connsiteY156" fmla="*/ 211189 h 838042"/>
                  <a:gd name="connsiteX157" fmla="*/ 713447 w 1037165"/>
                  <a:gd name="connsiteY157" fmla="*/ 213094 h 838042"/>
                  <a:gd name="connsiteX158" fmla="*/ 707732 w 1037165"/>
                  <a:gd name="connsiteY158" fmla="*/ 216904 h 838042"/>
                  <a:gd name="connsiteX159" fmla="*/ 702017 w 1037165"/>
                  <a:gd name="connsiteY159" fmla="*/ 222619 h 838042"/>
                  <a:gd name="connsiteX160" fmla="*/ 694397 w 1037165"/>
                  <a:gd name="connsiteY160" fmla="*/ 226429 h 838042"/>
                  <a:gd name="connsiteX161" fmla="*/ 652487 w 1037165"/>
                  <a:gd name="connsiteY161" fmla="*/ 255004 h 838042"/>
                  <a:gd name="connsiteX162" fmla="*/ 639152 w 1037165"/>
                  <a:gd name="connsiteY162" fmla="*/ 266434 h 838042"/>
                  <a:gd name="connsiteX163" fmla="*/ 629627 w 1037165"/>
                  <a:gd name="connsiteY163" fmla="*/ 283579 h 838042"/>
                  <a:gd name="connsiteX164" fmla="*/ 604862 w 1037165"/>
                  <a:gd name="connsiteY164" fmla="*/ 289294 h 838042"/>
                  <a:gd name="connsiteX165" fmla="*/ 591527 w 1037165"/>
                  <a:gd name="connsiteY165" fmla="*/ 293104 h 838042"/>
                  <a:gd name="connsiteX166" fmla="*/ 576287 w 1037165"/>
                  <a:gd name="connsiteY166" fmla="*/ 291199 h 838042"/>
                  <a:gd name="connsiteX167" fmla="*/ 564857 w 1037165"/>
                  <a:gd name="connsiteY167" fmla="*/ 287389 h 838042"/>
                  <a:gd name="connsiteX168" fmla="*/ 553427 w 1037165"/>
                  <a:gd name="connsiteY168" fmla="*/ 283579 h 838042"/>
                  <a:gd name="connsiteX169" fmla="*/ 541997 w 1037165"/>
                  <a:gd name="connsiteY169" fmla="*/ 279769 h 838042"/>
                  <a:gd name="connsiteX170" fmla="*/ 536282 w 1037165"/>
                  <a:gd name="connsiteY170" fmla="*/ 277864 h 838042"/>
                  <a:gd name="connsiteX171" fmla="*/ 530567 w 1037165"/>
                  <a:gd name="connsiteY171" fmla="*/ 274054 h 838042"/>
                  <a:gd name="connsiteX172" fmla="*/ 519137 w 1037165"/>
                  <a:gd name="connsiteY172" fmla="*/ 268339 h 838042"/>
                  <a:gd name="connsiteX173" fmla="*/ 511517 w 1037165"/>
                  <a:gd name="connsiteY173" fmla="*/ 256909 h 838042"/>
                  <a:gd name="connsiteX174" fmla="*/ 507707 w 1037165"/>
                  <a:gd name="connsiteY174" fmla="*/ 235954 h 838042"/>
                  <a:gd name="connsiteX175" fmla="*/ 509612 w 1037165"/>
                  <a:gd name="connsiteY175" fmla="*/ 171184 h 838042"/>
                  <a:gd name="connsiteX176" fmla="*/ 508314 w 1037165"/>
                  <a:gd name="connsiteY176" fmla="*/ 73485 h 838042"/>
                  <a:gd name="connsiteX177" fmla="*/ 454116 w 1037165"/>
                  <a:gd name="connsiteY177" fmla="*/ 11248 h 838042"/>
                  <a:gd name="connsiteX178" fmla="*/ 435401 w 1037165"/>
                  <a:gd name="connsiteY178" fmla="*/ 68523 h 838042"/>
                  <a:gd name="connsiteX179" fmla="*/ 427697 w 1037165"/>
                  <a:gd name="connsiteY179" fmla="*/ 137103 h 838042"/>
                  <a:gd name="connsiteX180" fmla="*/ 420077 w 1037165"/>
                  <a:gd name="connsiteY180" fmla="*/ 169279 h 838042"/>
                  <a:gd name="connsiteX181" fmla="*/ 416267 w 1037165"/>
                  <a:gd name="connsiteY181" fmla="*/ 186424 h 838042"/>
                  <a:gd name="connsiteX182" fmla="*/ 420077 w 1037165"/>
                  <a:gd name="connsiteY182" fmla="*/ 207379 h 838042"/>
                  <a:gd name="connsiteX183" fmla="*/ 423887 w 1037165"/>
                  <a:gd name="connsiteY183" fmla="*/ 213094 h 838042"/>
                  <a:gd name="connsiteX184" fmla="*/ 427697 w 1037165"/>
                  <a:gd name="connsiteY184" fmla="*/ 224524 h 838042"/>
                  <a:gd name="connsiteX185" fmla="*/ 425792 w 1037165"/>
                  <a:gd name="connsiteY185" fmla="*/ 251194 h 838042"/>
                  <a:gd name="connsiteX186" fmla="*/ 420077 w 1037165"/>
                  <a:gd name="connsiteY186" fmla="*/ 253099 h 838042"/>
                  <a:gd name="connsiteX187" fmla="*/ 414362 w 1037165"/>
                  <a:gd name="connsiteY187" fmla="*/ 256909 h 838042"/>
                  <a:gd name="connsiteX188" fmla="*/ 423887 w 1037165"/>
                  <a:gd name="connsiteY188" fmla="*/ 253099 h 838042"/>
                  <a:gd name="connsiteX0" fmla="*/ 423887 w 1037165"/>
                  <a:gd name="connsiteY0" fmla="*/ 253099 h 838042"/>
                  <a:gd name="connsiteX1" fmla="*/ 423887 w 1037165"/>
                  <a:gd name="connsiteY1" fmla="*/ 253099 h 838042"/>
                  <a:gd name="connsiteX2" fmla="*/ 397217 w 1037165"/>
                  <a:gd name="connsiteY2" fmla="*/ 262624 h 838042"/>
                  <a:gd name="connsiteX3" fmla="*/ 389597 w 1037165"/>
                  <a:gd name="connsiteY3" fmla="*/ 264529 h 838042"/>
                  <a:gd name="connsiteX4" fmla="*/ 359117 w 1037165"/>
                  <a:gd name="connsiteY4" fmla="*/ 266434 h 838042"/>
                  <a:gd name="connsiteX5" fmla="*/ 353402 w 1037165"/>
                  <a:gd name="connsiteY5" fmla="*/ 270244 h 838042"/>
                  <a:gd name="connsiteX6" fmla="*/ 341972 w 1037165"/>
                  <a:gd name="connsiteY6" fmla="*/ 279769 h 838042"/>
                  <a:gd name="connsiteX7" fmla="*/ 330542 w 1037165"/>
                  <a:gd name="connsiteY7" fmla="*/ 283579 h 838042"/>
                  <a:gd name="connsiteX8" fmla="*/ 315302 w 1037165"/>
                  <a:gd name="connsiteY8" fmla="*/ 289294 h 838042"/>
                  <a:gd name="connsiteX9" fmla="*/ 267677 w 1037165"/>
                  <a:gd name="connsiteY9" fmla="*/ 285484 h 838042"/>
                  <a:gd name="connsiteX10" fmla="*/ 256247 w 1037165"/>
                  <a:gd name="connsiteY10" fmla="*/ 281674 h 838042"/>
                  <a:gd name="connsiteX11" fmla="*/ 244817 w 1037165"/>
                  <a:gd name="connsiteY11" fmla="*/ 277864 h 838042"/>
                  <a:gd name="connsiteX12" fmla="*/ 239102 w 1037165"/>
                  <a:gd name="connsiteY12" fmla="*/ 275959 h 838042"/>
                  <a:gd name="connsiteX13" fmla="*/ 233387 w 1037165"/>
                  <a:gd name="connsiteY13" fmla="*/ 274054 h 838042"/>
                  <a:gd name="connsiteX14" fmla="*/ 221957 w 1037165"/>
                  <a:gd name="connsiteY14" fmla="*/ 272149 h 838042"/>
                  <a:gd name="connsiteX15" fmla="*/ 216242 w 1037165"/>
                  <a:gd name="connsiteY15" fmla="*/ 270244 h 838042"/>
                  <a:gd name="connsiteX16" fmla="*/ 208622 w 1037165"/>
                  <a:gd name="connsiteY16" fmla="*/ 268339 h 838042"/>
                  <a:gd name="connsiteX17" fmla="*/ 197192 w 1037165"/>
                  <a:gd name="connsiteY17" fmla="*/ 264529 h 838042"/>
                  <a:gd name="connsiteX18" fmla="*/ 191477 w 1037165"/>
                  <a:gd name="connsiteY18" fmla="*/ 262624 h 838042"/>
                  <a:gd name="connsiteX19" fmla="*/ 183857 w 1037165"/>
                  <a:gd name="connsiteY19" fmla="*/ 260719 h 838042"/>
                  <a:gd name="connsiteX20" fmla="*/ 172427 w 1037165"/>
                  <a:gd name="connsiteY20" fmla="*/ 255004 h 838042"/>
                  <a:gd name="connsiteX21" fmla="*/ 166712 w 1037165"/>
                  <a:gd name="connsiteY21" fmla="*/ 251194 h 838042"/>
                  <a:gd name="connsiteX22" fmla="*/ 159092 w 1037165"/>
                  <a:gd name="connsiteY22" fmla="*/ 239764 h 838042"/>
                  <a:gd name="connsiteX23" fmla="*/ 147662 w 1037165"/>
                  <a:gd name="connsiteY23" fmla="*/ 235954 h 838042"/>
                  <a:gd name="connsiteX24" fmla="*/ 141947 w 1037165"/>
                  <a:gd name="connsiteY24" fmla="*/ 232144 h 838042"/>
                  <a:gd name="connsiteX25" fmla="*/ 136232 w 1037165"/>
                  <a:gd name="connsiteY25" fmla="*/ 230239 h 838042"/>
                  <a:gd name="connsiteX26" fmla="*/ 119087 w 1037165"/>
                  <a:gd name="connsiteY26" fmla="*/ 226429 h 838042"/>
                  <a:gd name="connsiteX27" fmla="*/ 113372 w 1037165"/>
                  <a:gd name="connsiteY27" fmla="*/ 220714 h 838042"/>
                  <a:gd name="connsiteX28" fmla="*/ 103847 w 1037165"/>
                  <a:gd name="connsiteY28" fmla="*/ 203569 h 838042"/>
                  <a:gd name="connsiteX29" fmla="*/ 86702 w 1037165"/>
                  <a:gd name="connsiteY29" fmla="*/ 195949 h 838042"/>
                  <a:gd name="connsiteX30" fmla="*/ 80987 w 1037165"/>
                  <a:gd name="connsiteY30" fmla="*/ 194044 h 838042"/>
                  <a:gd name="connsiteX31" fmla="*/ 61937 w 1037165"/>
                  <a:gd name="connsiteY31" fmla="*/ 197854 h 838042"/>
                  <a:gd name="connsiteX32" fmla="*/ 56222 w 1037165"/>
                  <a:gd name="connsiteY32" fmla="*/ 201664 h 838042"/>
                  <a:gd name="connsiteX33" fmla="*/ 52412 w 1037165"/>
                  <a:gd name="connsiteY33" fmla="*/ 207379 h 838042"/>
                  <a:gd name="connsiteX34" fmla="*/ 48602 w 1037165"/>
                  <a:gd name="connsiteY34" fmla="*/ 218809 h 838042"/>
                  <a:gd name="connsiteX35" fmla="*/ 52412 w 1037165"/>
                  <a:gd name="connsiteY35" fmla="*/ 256909 h 838042"/>
                  <a:gd name="connsiteX36" fmla="*/ 56222 w 1037165"/>
                  <a:gd name="connsiteY36" fmla="*/ 262624 h 838042"/>
                  <a:gd name="connsiteX37" fmla="*/ 61937 w 1037165"/>
                  <a:gd name="connsiteY37" fmla="*/ 266434 h 838042"/>
                  <a:gd name="connsiteX38" fmla="*/ 65747 w 1037165"/>
                  <a:gd name="connsiteY38" fmla="*/ 272149 h 838042"/>
                  <a:gd name="connsiteX39" fmla="*/ 82892 w 1037165"/>
                  <a:gd name="connsiteY39" fmla="*/ 281674 h 838042"/>
                  <a:gd name="connsiteX40" fmla="*/ 105752 w 1037165"/>
                  <a:gd name="connsiteY40" fmla="*/ 283579 h 838042"/>
                  <a:gd name="connsiteX41" fmla="*/ 126707 w 1037165"/>
                  <a:gd name="connsiteY41" fmla="*/ 289294 h 838042"/>
                  <a:gd name="connsiteX42" fmla="*/ 132422 w 1037165"/>
                  <a:gd name="connsiteY42" fmla="*/ 291199 h 838042"/>
                  <a:gd name="connsiteX43" fmla="*/ 138137 w 1037165"/>
                  <a:gd name="connsiteY43" fmla="*/ 296914 h 838042"/>
                  <a:gd name="connsiteX44" fmla="*/ 145757 w 1037165"/>
                  <a:gd name="connsiteY44" fmla="*/ 298819 h 838042"/>
                  <a:gd name="connsiteX45" fmla="*/ 168617 w 1037165"/>
                  <a:gd name="connsiteY45" fmla="*/ 302629 h 838042"/>
                  <a:gd name="connsiteX46" fmla="*/ 193382 w 1037165"/>
                  <a:gd name="connsiteY46" fmla="*/ 308344 h 838042"/>
                  <a:gd name="connsiteX47" fmla="*/ 210527 w 1037165"/>
                  <a:gd name="connsiteY47" fmla="*/ 314059 h 838042"/>
                  <a:gd name="connsiteX48" fmla="*/ 216242 w 1037165"/>
                  <a:gd name="connsiteY48" fmla="*/ 315964 h 838042"/>
                  <a:gd name="connsiteX49" fmla="*/ 231482 w 1037165"/>
                  <a:gd name="connsiteY49" fmla="*/ 319774 h 838042"/>
                  <a:gd name="connsiteX50" fmla="*/ 250532 w 1037165"/>
                  <a:gd name="connsiteY50" fmla="*/ 325489 h 838042"/>
                  <a:gd name="connsiteX51" fmla="*/ 256247 w 1037165"/>
                  <a:gd name="connsiteY51" fmla="*/ 329299 h 838042"/>
                  <a:gd name="connsiteX52" fmla="*/ 269582 w 1037165"/>
                  <a:gd name="connsiteY52" fmla="*/ 344539 h 838042"/>
                  <a:gd name="connsiteX53" fmla="*/ 275297 w 1037165"/>
                  <a:gd name="connsiteY53" fmla="*/ 363589 h 838042"/>
                  <a:gd name="connsiteX54" fmla="*/ 277202 w 1037165"/>
                  <a:gd name="connsiteY54" fmla="*/ 369304 h 838042"/>
                  <a:gd name="connsiteX55" fmla="*/ 279107 w 1037165"/>
                  <a:gd name="connsiteY55" fmla="*/ 375019 h 838042"/>
                  <a:gd name="connsiteX56" fmla="*/ 281012 w 1037165"/>
                  <a:gd name="connsiteY56" fmla="*/ 399784 h 838042"/>
                  <a:gd name="connsiteX57" fmla="*/ 282917 w 1037165"/>
                  <a:gd name="connsiteY57" fmla="*/ 405499 h 838042"/>
                  <a:gd name="connsiteX58" fmla="*/ 281012 w 1037165"/>
                  <a:gd name="connsiteY58" fmla="*/ 424549 h 838042"/>
                  <a:gd name="connsiteX59" fmla="*/ 279107 w 1037165"/>
                  <a:gd name="connsiteY59" fmla="*/ 434074 h 838042"/>
                  <a:gd name="connsiteX60" fmla="*/ 265772 w 1037165"/>
                  <a:gd name="connsiteY60" fmla="*/ 447409 h 838042"/>
                  <a:gd name="connsiteX61" fmla="*/ 254342 w 1037165"/>
                  <a:gd name="connsiteY61" fmla="*/ 455029 h 838042"/>
                  <a:gd name="connsiteX62" fmla="*/ 242912 w 1037165"/>
                  <a:gd name="connsiteY62" fmla="*/ 458839 h 838042"/>
                  <a:gd name="connsiteX63" fmla="*/ 128612 w 1037165"/>
                  <a:gd name="connsiteY63" fmla="*/ 458839 h 838042"/>
                  <a:gd name="connsiteX64" fmla="*/ 122897 w 1037165"/>
                  <a:gd name="connsiteY64" fmla="*/ 460744 h 838042"/>
                  <a:gd name="connsiteX65" fmla="*/ 107657 w 1037165"/>
                  <a:gd name="connsiteY65" fmla="*/ 462649 h 838042"/>
                  <a:gd name="connsiteX66" fmla="*/ 90512 w 1037165"/>
                  <a:gd name="connsiteY66" fmla="*/ 468364 h 838042"/>
                  <a:gd name="connsiteX67" fmla="*/ 84797 w 1037165"/>
                  <a:gd name="connsiteY67" fmla="*/ 470269 h 838042"/>
                  <a:gd name="connsiteX68" fmla="*/ 79082 w 1037165"/>
                  <a:gd name="connsiteY68" fmla="*/ 474079 h 838042"/>
                  <a:gd name="connsiteX69" fmla="*/ 67652 w 1037165"/>
                  <a:gd name="connsiteY69" fmla="*/ 475984 h 838042"/>
                  <a:gd name="connsiteX70" fmla="*/ 29552 w 1037165"/>
                  <a:gd name="connsiteY70" fmla="*/ 477889 h 838042"/>
                  <a:gd name="connsiteX71" fmla="*/ 18122 w 1037165"/>
                  <a:gd name="connsiteY71" fmla="*/ 483604 h 838042"/>
                  <a:gd name="connsiteX72" fmla="*/ 8597 w 1037165"/>
                  <a:gd name="connsiteY72" fmla="*/ 493129 h 838042"/>
                  <a:gd name="connsiteX73" fmla="*/ 6692 w 1037165"/>
                  <a:gd name="connsiteY73" fmla="*/ 498844 h 838042"/>
                  <a:gd name="connsiteX74" fmla="*/ 2882 w 1037165"/>
                  <a:gd name="connsiteY74" fmla="*/ 504559 h 838042"/>
                  <a:gd name="connsiteX75" fmla="*/ 14312 w 1037165"/>
                  <a:gd name="connsiteY75" fmla="*/ 540754 h 838042"/>
                  <a:gd name="connsiteX76" fmla="*/ 147662 w 1037165"/>
                  <a:gd name="connsiteY76" fmla="*/ 540754 h 838042"/>
                  <a:gd name="connsiteX77" fmla="*/ 155282 w 1037165"/>
                  <a:gd name="connsiteY77" fmla="*/ 538849 h 838042"/>
                  <a:gd name="connsiteX78" fmla="*/ 305777 w 1037165"/>
                  <a:gd name="connsiteY78" fmla="*/ 533134 h 838042"/>
                  <a:gd name="connsiteX79" fmla="*/ 321017 w 1037165"/>
                  <a:gd name="connsiteY79" fmla="*/ 540754 h 838042"/>
                  <a:gd name="connsiteX80" fmla="*/ 332447 w 1037165"/>
                  <a:gd name="connsiteY80" fmla="*/ 546469 h 838042"/>
                  <a:gd name="connsiteX81" fmla="*/ 336257 w 1037165"/>
                  <a:gd name="connsiteY81" fmla="*/ 552184 h 838042"/>
                  <a:gd name="connsiteX82" fmla="*/ 341972 w 1037165"/>
                  <a:gd name="connsiteY82" fmla="*/ 554089 h 838042"/>
                  <a:gd name="connsiteX83" fmla="*/ 353402 w 1037165"/>
                  <a:gd name="connsiteY83" fmla="*/ 561709 h 838042"/>
                  <a:gd name="connsiteX84" fmla="*/ 359117 w 1037165"/>
                  <a:gd name="connsiteY84" fmla="*/ 565519 h 838042"/>
                  <a:gd name="connsiteX85" fmla="*/ 362927 w 1037165"/>
                  <a:gd name="connsiteY85" fmla="*/ 571234 h 838042"/>
                  <a:gd name="connsiteX86" fmla="*/ 368642 w 1037165"/>
                  <a:gd name="connsiteY86" fmla="*/ 582664 h 838042"/>
                  <a:gd name="connsiteX87" fmla="*/ 364832 w 1037165"/>
                  <a:gd name="connsiteY87" fmla="*/ 609334 h 838042"/>
                  <a:gd name="connsiteX88" fmla="*/ 361022 w 1037165"/>
                  <a:gd name="connsiteY88" fmla="*/ 615049 h 838042"/>
                  <a:gd name="connsiteX89" fmla="*/ 359117 w 1037165"/>
                  <a:gd name="connsiteY89" fmla="*/ 620764 h 838042"/>
                  <a:gd name="connsiteX90" fmla="*/ 355307 w 1037165"/>
                  <a:gd name="connsiteY90" fmla="*/ 626479 h 838042"/>
                  <a:gd name="connsiteX91" fmla="*/ 353402 w 1037165"/>
                  <a:gd name="connsiteY91" fmla="*/ 632194 h 838042"/>
                  <a:gd name="connsiteX92" fmla="*/ 349592 w 1037165"/>
                  <a:gd name="connsiteY92" fmla="*/ 637909 h 838042"/>
                  <a:gd name="connsiteX93" fmla="*/ 332447 w 1037165"/>
                  <a:gd name="connsiteY93" fmla="*/ 704584 h 838042"/>
                  <a:gd name="connsiteX94" fmla="*/ 330542 w 1037165"/>
                  <a:gd name="connsiteY94" fmla="*/ 756019 h 838042"/>
                  <a:gd name="connsiteX95" fmla="*/ 332447 w 1037165"/>
                  <a:gd name="connsiteY95" fmla="*/ 780784 h 838042"/>
                  <a:gd name="connsiteX96" fmla="*/ 334352 w 1037165"/>
                  <a:gd name="connsiteY96" fmla="*/ 786499 h 838042"/>
                  <a:gd name="connsiteX97" fmla="*/ 338162 w 1037165"/>
                  <a:gd name="connsiteY97" fmla="*/ 790309 h 838042"/>
                  <a:gd name="connsiteX98" fmla="*/ 366737 w 1037165"/>
                  <a:gd name="connsiteY98" fmla="*/ 836029 h 838042"/>
                  <a:gd name="connsiteX99" fmla="*/ 389597 w 1037165"/>
                  <a:gd name="connsiteY99" fmla="*/ 837934 h 838042"/>
                  <a:gd name="connsiteX100" fmla="*/ 397407 w 1037165"/>
                  <a:gd name="connsiteY100" fmla="*/ 833530 h 838042"/>
                  <a:gd name="connsiteX101" fmla="*/ 402932 w 1037165"/>
                  <a:gd name="connsiteY101" fmla="*/ 784594 h 838042"/>
                  <a:gd name="connsiteX102" fmla="*/ 406742 w 1037165"/>
                  <a:gd name="connsiteY102" fmla="*/ 727444 h 838042"/>
                  <a:gd name="connsiteX103" fmla="*/ 423887 w 1037165"/>
                  <a:gd name="connsiteY103" fmla="*/ 672199 h 838042"/>
                  <a:gd name="connsiteX104" fmla="*/ 429602 w 1037165"/>
                  <a:gd name="connsiteY104" fmla="*/ 658864 h 838042"/>
                  <a:gd name="connsiteX105" fmla="*/ 444084 w 1037165"/>
                  <a:gd name="connsiteY105" fmla="*/ 626947 h 838042"/>
                  <a:gd name="connsiteX106" fmla="*/ 464289 w 1037165"/>
                  <a:gd name="connsiteY106" fmla="*/ 600072 h 838042"/>
                  <a:gd name="connsiteX107" fmla="*/ 523510 w 1037165"/>
                  <a:gd name="connsiteY107" fmla="*/ 565123 h 838042"/>
                  <a:gd name="connsiteX108" fmla="*/ 599348 w 1037165"/>
                  <a:gd name="connsiteY108" fmla="*/ 550915 h 838042"/>
                  <a:gd name="connsiteX109" fmla="*/ 707801 w 1037165"/>
                  <a:gd name="connsiteY109" fmla="*/ 612819 h 838042"/>
                  <a:gd name="connsiteX110" fmla="*/ 780122 w 1037165"/>
                  <a:gd name="connsiteY110" fmla="*/ 656959 h 838042"/>
                  <a:gd name="connsiteX111" fmla="*/ 804887 w 1037165"/>
                  <a:gd name="connsiteY111" fmla="*/ 632194 h 838042"/>
                  <a:gd name="connsiteX112" fmla="*/ 801077 w 1037165"/>
                  <a:gd name="connsiteY112" fmla="*/ 601714 h 838042"/>
                  <a:gd name="connsiteX113" fmla="*/ 762796 w 1037165"/>
                  <a:gd name="connsiteY113" fmla="*/ 562523 h 838042"/>
                  <a:gd name="connsiteX114" fmla="*/ 650582 w 1037165"/>
                  <a:gd name="connsiteY114" fmla="*/ 479794 h 838042"/>
                  <a:gd name="connsiteX115" fmla="*/ 646772 w 1037165"/>
                  <a:gd name="connsiteY115" fmla="*/ 462649 h 838042"/>
                  <a:gd name="connsiteX116" fmla="*/ 658202 w 1037165"/>
                  <a:gd name="connsiteY116" fmla="*/ 426454 h 838042"/>
                  <a:gd name="connsiteX117" fmla="*/ 726782 w 1037165"/>
                  <a:gd name="connsiteY117" fmla="*/ 405499 h 838042"/>
                  <a:gd name="connsiteX118" fmla="*/ 844892 w 1037165"/>
                  <a:gd name="connsiteY118" fmla="*/ 407404 h 838042"/>
                  <a:gd name="connsiteX119" fmla="*/ 873467 w 1037165"/>
                  <a:gd name="connsiteY119" fmla="*/ 409309 h 838042"/>
                  <a:gd name="connsiteX120" fmla="*/ 902042 w 1037165"/>
                  <a:gd name="connsiteY120" fmla="*/ 415024 h 838042"/>
                  <a:gd name="connsiteX121" fmla="*/ 953477 w 1037165"/>
                  <a:gd name="connsiteY121" fmla="*/ 424549 h 838042"/>
                  <a:gd name="connsiteX122" fmla="*/ 1004912 w 1037165"/>
                  <a:gd name="connsiteY122" fmla="*/ 422644 h 838042"/>
                  <a:gd name="connsiteX123" fmla="*/ 1033487 w 1037165"/>
                  <a:gd name="connsiteY123" fmla="*/ 415024 h 838042"/>
                  <a:gd name="connsiteX124" fmla="*/ 1035392 w 1037165"/>
                  <a:gd name="connsiteY124" fmla="*/ 390259 h 838042"/>
                  <a:gd name="connsiteX125" fmla="*/ 1020514 w 1037165"/>
                  <a:gd name="connsiteY125" fmla="*/ 377797 h 838042"/>
                  <a:gd name="connsiteX126" fmla="*/ 964889 w 1037165"/>
                  <a:gd name="connsiteY126" fmla="*/ 358029 h 838042"/>
                  <a:gd name="connsiteX127" fmla="*/ 907856 w 1037165"/>
                  <a:gd name="connsiteY127" fmla="*/ 350516 h 838042"/>
                  <a:gd name="connsiteX128" fmla="*/ 827747 w 1037165"/>
                  <a:gd name="connsiteY128" fmla="*/ 357874 h 838042"/>
                  <a:gd name="connsiteX129" fmla="*/ 822032 w 1037165"/>
                  <a:gd name="connsiteY129" fmla="*/ 359779 h 838042"/>
                  <a:gd name="connsiteX130" fmla="*/ 732497 w 1037165"/>
                  <a:gd name="connsiteY130" fmla="*/ 361684 h 838042"/>
                  <a:gd name="connsiteX131" fmla="*/ 671537 w 1037165"/>
                  <a:gd name="connsiteY131" fmla="*/ 369304 h 838042"/>
                  <a:gd name="connsiteX132" fmla="*/ 648677 w 1037165"/>
                  <a:gd name="connsiteY132" fmla="*/ 373114 h 838042"/>
                  <a:gd name="connsiteX133" fmla="*/ 644867 w 1037165"/>
                  <a:gd name="connsiteY133" fmla="*/ 361684 h 838042"/>
                  <a:gd name="connsiteX134" fmla="*/ 642962 w 1037165"/>
                  <a:gd name="connsiteY134" fmla="*/ 355969 h 838042"/>
                  <a:gd name="connsiteX135" fmla="*/ 644867 w 1037165"/>
                  <a:gd name="connsiteY135" fmla="*/ 338824 h 838042"/>
                  <a:gd name="connsiteX136" fmla="*/ 646772 w 1037165"/>
                  <a:gd name="connsiteY136" fmla="*/ 333109 h 838042"/>
                  <a:gd name="connsiteX137" fmla="*/ 663917 w 1037165"/>
                  <a:gd name="connsiteY137" fmla="*/ 323584 h 838042"/>
                  <a:gd name="connsiteX138" fmla="*/ 675347 w 1037165"/>
                  <a:gd name="connsiteY138" fmla="*/ 315964 h 838042"/>
                  <a:gd name="connsiteX139" fmla="*/ 677252 w 1037165"/>
                  <a:gd name="connsiteY139" fmla="*/ 310249 h 838042"/>
                  <a:gd name="connsiteX140" fmla="*/ 682967 w 1037165"/>
                  <a:gd name="connsiteY140" fmla="*/ 308344 h 838042"/>
                  <a:gd name="connsiteX141" fmla="*/ 688682 w 1037165"/>
                  <a:gd name="connsiteY141" fmla="*/ 304534 h 838042"/>
                  <a:gd name="connsiteX142" fmla="*/ 698207 w 1037165"/>
                  <a:gd name="connsiteY142" fmla="*/ 295009 h 838042"/>
                  <a:gd name="connsiteX143" fmla="*/ 707732 w 1037165"/>
                  <a:gd name="connsiteY143" fmla="*/ 283579 h 838042"/>
                  <a:gd name="connsiteX144" fmla="*/ 719162 w 1037165"/>
                  <a:gd name="connsiteY144" fmla="*/ 275959 h 838042"/>
                  <a:gd name="connsiteX145" fmla="*/ 734402 w 1037165"/>
                  <a:gd name="connsiteY145" fmla="*/ 262624 h 838042"/>
                  <a:gd name="connsiteX146" fmla="*/ 743927 w 1037165"/>
                  <a:gd name="connsiteY146" fmla="*/ 251194 h 838042"/>
                  <a:gd name="connsiteX147" fmla="*/ 755357 w 1037165"/>
                  <a:gd name="connsiteY147" fmla="*/ 241669 h 838042"/>
                  <a:gd name="connsiteX148" fmla="*/ 761072 w 1037165"/>
                  <a:gd name="connsiteY148" fmla="*/ 230239 h 838042"/>
                  <a:gd name="connsiteX149" fmla="*/ 762977 w 1037165"/>
                  <a:gd name="connsiteY149" fmla="*/ 224524 h 838042"/>
                  <a:gd name="connsiteX150" fmla="*/ 768692 w 1037165"/>
                  <a:gd name="connsiteY150" fmla="*/ 213094 h 838042"/>
                  <a:gd name="connsiteX151" fmla="*/ 766787 w 1037165"/>
                  <a:gd name="connsiteY151" fmla="*/ 197854 h 838042"/>
                  <a:gd name="connsiteX152" fmla="*/ 761072 w 1037165"/>
                  <a:gd name="connsiteY152" fmla="*/ 195949 h 838042"/>
                  <a:gd name="connsiteX153" fmla="*/ 740117 w 1037165"/>
                  <a:gd name="connsiteY153" fmla="*/ 197854 h 838042"/>
                  <a:gd name="connsiteX154" fmla="*/ 734402 w 1037165"/>
                  <a:gd name="connsiteY154" fmla="*/ 201664 h 838042"/>
                  <a:gd name="connsiteX155" fmla="*/ 722972 w 1037165"/>
                  <a:gd name="connsiteY155" fmla="*/ 205474 h 838042"/>
                  <a:gd name="connsiteX156" fmla="*/ 719162 w 1037165"/>
                  <a:gd name="connsiteY156" fmla="*/ 211189 h 838042"/>
                  <a:gd name="connsiteX157" fmla="*/ 713447 w 1037165"/>
                  <a:gd name="connsiteY157" fmla="*/ 213094 h 838042"/>
                  <a:gd name="connsiteX158" fmla="*/ 707732 w 1037165"/>
                  <a:gd name="connsiteY158" fmla="*/ 216904 h 838042"/>
                  <a:gd name="connsiteX159" fmla="*/ 702017 w 1037165"/>
                  <a:gd name="connsiteY159" fmla="*/ 222619 h 838042"/>
                  <a:gd name="connsiteX160" fmla="*/ 694397 w 1037165"/>
                  <a:gd name="connsiteY160" fmla="*/ 226429 h 838042"/>
                  <a:gd name="connsiteX161" fmla="*/ 652487 w 1037165"/>
                  <a:gd name="connsiteY161" fmla="*/ 255004 h 838042"/>
                  <a:gd name="connsiteX162" fmla="*/ 639152 w 1037165"/>
                  <a:gd name="connsiteY162" fmla="*/ 266434 h 838042"/>
                  <a:gd name="connsiteX163" fmla="*/ 629627 w 1037165"/>
                  <a:gd name="connsiteY163" fmla="*/ 283579 h 838042"/>
                  <a:gd name="connsiteX164" fmla="*/ 604862 w 1037165"/>
                  <a:gd name="connsiteY164" fmla="*/ 289294 h 838042"/>
                  <a:gd name="connsiteX165" fmla="*/ 591527 w 1037165"/>
                  <a:gd name="connsiteY165" fmla="*/ 293104 h 838042"/>
                  <a:gd name="connsiteX166" fmla="*/ 576287 w 1037165"/>
                  <a:gd name="connsiteY166" fmla="*/ 291199 h 838042"/>
                  <a:gd name="connsiteX167" fmla="*/ 564857 w 1037165"/>
                  <a:gd name="connsiteY167" fmla="*/ 287389 h 838042"/>
                  <a:gd name="connsiteX168" fmla="*/ 553427 w 1037165"/>
                  <a:gd name="connsiteY168" fmla="*/ 283579 h 838042"/>
                  <a:gd name="connsiteX169" fmla="*/ 541997 w 1037165"/>
                  <a:gd name="connsiteY169" fmla="*/ 279769 h 838042"/>
                  <a:gd name="connsiteX170" fmla="*/ 536282 w 1037165"/>
                  <a:gd name="connsiteY170" fmla="*/ 277864 h 838042"/>
                  <a:gd name="connsiteX171" fmla="*/ 530567 w 1037165"/>
                  <a:gd name="connsiteY171" fmla="*/ 274054 h 838042"/>
                  <a:gd name="connsiteX172" fmla="*/ 519137 w 1037165"/>
                  <a:gd name="connsiteY172" fmla="*/ 268339 h 838042"/>
                  <a:gd name="connsiteX173" fmla="*/ 511517 w 1037165"/>
                  <a:gd name="connsiteY173" fmla="*/ 256909 h 838042"/>
                  <a:gd name="connsiteX174" fmla="*/ 507707 w 1037165"/>
                  <a:gd name="connsiteY174" fmla="*/ 235954 h 838042"/>
                  <a:gd name="connsiteX175" fmla="*/ 509612 w 1037165"/>
                  <a:gd name="connsiteY175" fmla="*/ 171184 h 838042"/>
                  <a:gd name="connsiteX176" fmla="*/ 508314 w 1037165"/>
                  <a:gd name="connsiteY176" fmla="*/ 73485 h 838042"/>
                  <a:gd name="connsiteX177" fmla="*/ 454116 w 1037165"/>
                  <a:gd name="connsiteY177" fmla="*/ 11248 h 838042"/>
                  <a:gd name="connsiteX178" fmla="*/ 435401 w 1037165"/>
                  <a:gd name="connsiteY178" fmla="*/ 68523 h 838042"/>
                  <a:gd name="connsiteX179" fmla="*/ 427697 w 1037165"/>
                  <a:gd name="connsiteY179" fmla="*/ 137103 h 838042"/>
                  <a:gd name="connsiteX180" fmla="*/ 420077 w 1037165"/>
                  <a:gd name="connsiteY180" fmla="*/ 169279 h 838042"/>
                  <a:gd name="connsiteX181" fmla="*/ 416267 w 1037165"/>
                  <a:gd name="connsiteY181" fmla="*/ 186424 h 838042"/>
                  <a:gd name="connsiteX182" fmla="*/ 420077 w 1037165"/>
                  <a:gd name="connsiteY182" fmla="*/ 207379 h 838042"/>
                  <a:gd name="connsiteX183" fmla="*/ 423887 w 1037165"/>
                  <a:gd name="connsiteY183" fmla="*/ 213094 h 838042"/>
                  <a:gd name="connsiteX184" fmla="*/ 427697 w 1037165"/>
                  <a:gd name="connsiteY184" fmla="*/ 224524 h 838042"/>
                  <a:gd name="connsiteX185" fmla="*/ 425792 w 1037165"/>
                  <a:gd name="connsiteY185" fmla="*/ 251194 h 838042"/>
                  <a:gd name="connsiteX186" fmla="*/ 420077 w 1037165"/>
                  <a:gd name="connsiteY186" fmla="*/ 253099 h 838042"/>
                  <a:gd name="connsiteX187" fmla="*/ 414362 w 1037165"/>
                  <a:gd name="connsiteY187" fmla="*/ 256909 h 838042"/>
                  <a:gd name="connsiteX188" fmla="*/ 423887 w 1037165"/>
                  <a:gd name="connsiteY188" fmla="*/ 253099 h 838042"/>
                  <a:gd name="connsiteX0" fmla="*/ 423887 w 1034236"/>
                  <a:gd name="connsiteY0" fmla="*/ 253099 h 838042"/>
                  <a:gd name="connsiteX1" fmla="*/ 423887 w 1034236"/>
                  <a:gd name="connsiteY1" fmla="*/ 253099 h 838042"/>
                  <a:gd name="connsiteX2" fmla="*/ 397217 w 1034236"/>
                  <a:gd name="connsiteY2" fmla="*/ 262624 h 838042"/>
                  <a:gd name="connsiteX3" fmla="*/ 389597 w 1034236"/>
                  <a:gd name="connsiteY3" fmla="*/ 264529 h 838042"/>
                  <a:gd name="connsiteX4" fmla="*/ 359117 w 1034236"/>
                  <a:gd name="connsiteY4" fmla="*/ 266434 h 838042"/>
                  <a:gd name="connsiteX5" fmla="*/ 353402 w 1034236"/>
                  <a:gd name="connsiteY5" fmla="*/ 270244 h 838042"/>
                  <a:gd name="connsiteX6" fmla="*/ 341972 w 1034236"/>
                  <a:gd name="connsiteY6" fmla="*/ 279769 h 838042"/>
                  <a:gd name="connsiteX7" fmla="*/ 330542 w 1034236"/>
                  <a:gd name="connsiteY7" fmla="*/ 283579 h 838042"/>
                  <a:gd name="connsiteX8" fmla="*/ 315302 w 1034236"/>
                  <a:gd name="connsiteY8" fmla="*/ 289294 h 838042"/>
                  <a:gd name="connsiteX9" fmla="*/ 267677 w 1034236"/>
                  <a:gd name="connsiteY9" fmla="*/ 285484 h 838042"/>
                  <a:gd name="connsiteX10" fmla="*/ 256247 w 1034236"/>
                  <a:gd name="connsiteY10" fmla="*/ 281674 h 838042"/>
                  <a:gd name="connsiteX11" fmla="*/ 244817 w 1034236"/>
                  <a:gd name="connsiteY11" fmla="*/ 277864 h 838042"/>
                  <a:gd name="connsiteX12" fmla="*/ 239102 w 1034236"/>
                  <a:gd name="connsiteY12" fmla="*/ 275959 h 838042"/>
                  <a:gd name="connsiteX13" fmla="*/ 233387 w 1034236"/>
                  <a:gd name="connsiteY13" fmla="*/ 274054 h 838042"/>
                  <a:gd name="connsiteX14" fmla="*/ 221957 w 1034236"/>
                  <a:gd name="connsiteY14" fmla="*/ 272149 h 838042"/>
                  <a:gd name="connsiteX15" fmla="*/ 216242 w 1034236"/>
                  <a:gd name="connsiteY15" fmla="*/ 270244 h 838042"/>
                  <a:gd name="connsiteX16" fmla="*/ 208622 w 1034236"/>
                  <a:gd name="connsiteY16" fmla="*/ 268339 h 838042"/>
                  <a:gd name="connsiteX17" fmla="*/ 197192 w 1034236"/>
                  <a:gd name="connsiteY17" fmla="*/ 264529 h 838042"/>
                  <a:gd name="connsiteX18" fmla="*/ 191477 w 1034236"/>
                  <a:gd name="connsiteY18" fmla="*/ 262624 h 838042"/>
                  <a:gd name="connsiteX19" fmla="*/ 183857 w 1034236"/>
                  <a:gd name="connsiteY19" fmla="*/ 260719 h 838042"/>
                  <a:gd name="connsiteX20" fmla="*/ 172427 w 1034236"/>
                  <a:gd name="connsiteY20" fmla="*/ 255004 h 838042"/>
                  <a:gd name="connsiteX21" fmla="*/ 166712 w 1034236"/>
                  <a:gd name="connsiteY21" fmla="*/ 251194 h 838042"/>
                  <a:gd name="connsiteX22" fmla="*/ 159092 w 1034236"/>
                  <a:gd name="connsiteY22" fmla="*/ 239764 h 838042"/>
                  <a:gd name="connsiteX23" fmla="*/ 147662 w 1034236"/>
                  <a:gd name="connsiteY23" fmla="*/ 235954 h 838042"/>
                  <a:gd name="connsiteX24" fmla="*/ 141947 w 1034236"/>
                  <a:gd name="connsiteY24" fmla="*/ 232144 h 838042"/>
                  <a:gd name="connsiteX25" fmla="*/ 136232 w 1034236"/>
                  <a:gd name="connsiteY25" fmla="*/ 230239 h 838042"/>
                  <a:gd name="connsiteX26" fmla="*/ 119087 w 1034236"/>
                  <a:gd name="connsiteY26" fmla="*/ 226429 h 838042"/>
                  <a:gd name="connsiteX27" fmla="*/ 113372 w 1034236"/>
                  <a:gd name="connsiteY27" fmla="*/ 220714 h 838042"/>
                  <a:gd name="connsiteX28" fmla="*/ 103847 w 1034236"/>
                  <a:gd name="connsiteY28" fmla="*/ 203569 h 838042"/>
                  <a:gd name="connsiteX29" fmla="*/ 86702 w 1034236"/>
                  <a:gd name="connsiteY29" fmla="*/ 195949 h 838042"/>
                  <a:gd name="connsiteX30" fmla="*/ 80987 w 1034236"/>
                  <a:gd name="connsiteY30" fmla="*/ 194044 h 838042"/>
                  <a:gd name="connsiteX31" fmla="*/ 61937 w 1034236"/>
                  <a:gd name="connsiteY31" fmla="*/ 197854 h 838042"/>
                  <a:gd name="connsiteX32" fmla="*/ 56222 w 1034236"/>
                  <a:gd name="connsiteY32" fmla="*/ 201664 h 838042"/>
                  <a:gd name="connsiteX33" fmla="*/ 52412 w 1034236"/>
                  <a:gd name="connsiteY33" fmla="*/ 207379 h 838042"/>
                  <a:gd name="connsiteX34" fmla="*/ 48602 w 1034236"/>
                  <a:gd name="connsiteY34" fmla="*/ 218809 h 838042"/>
                  <a:gd name="connsiteX35" fmla="*/ 52412 w 1034236"/>
                  <a:gd name="connsiteY35" fmla="*/ 256909 h 838042"/>
                  <a:gd name="connsiteX36" fmla="*/ 56222 w 1034236"/>
                  <a:gd name="connsiteY36" fmla="*/ 262624 h 838042"/>
                  <a:gd name="connsiteX37" fmla="*/ 61937 w 1034236"/>
                  <a:gd name="connsiteY37" fmla="*/ 266434 h 838042"/>
                  <a:gd name="connsiteX38" fmla="*/ 65747 w 1034236"/>
                  <a:gd name="connsiteY38" fmla="*/ 272149 h 838042"/>
                  <a:gd name="connsiteX39" fmla="*/ 82892 w 1034236"/>
                  <a:gd name="connsiteY39" fmla="*/ 281674 h 838042"/>
                  <a:gd name="connsiteX40" fmla="*/ 105752 w 1034236"/>
                  <a:gd name="connsiteY40" fmla="*/ 283579 h 838042"/>
                  <a:gd name="connsiteX41" fmla="*/ 126707 w 1034236"/>
                  <a:gd name="connsiteY41" fmla="*/ 289294 h 838042"/>
                  <a:gd name="connsiteX42" fmla="*/ 132422 w 1034236"/>
                  <a:gd name="connsiteY42" fmla="*/ 291199 h 838042"/>
                  <a:gd name="connsiteX43" fmla="*/ 138137 w 1034236"/>
                  <a:gd name="connsiteY43" fmla="*/ 296914 h 838042"/>
                  <a:gd name="connsiteX44" fmla="*/ 145757 w 1034236"/>
                  <a:gd name="connsiteY44" fmla="*/ 298819 h 838042"/>
                  <a:gd name="connsiteX45" fmla="*/ 168617 w 1034236"/>
                  <a:gd name="connsiteY45" fmla="*/ 302629 h 838042"/>
                  <a:gd name="connsiteX46" fmla="*/ 193382 w 1034236"/>
                  <a:gd name="connsiteY46" fmla="*/ 308344 h 838042"/>
                  <a:gd name="connsiteX47" fmla="*/ 210527 w 1034236"/>
                  <a:gd name="connsiteY47" fmla="*/ 314059 h 838042"/>
                  <a:gd name="connsiteX48" fmla="*/ 216242 w 1034236"/>
                  <a:gd name="connsiteY48" fmla="*/ 315964 h 838042"/>
                  <a:gd name="connsiteX49" fmla="*/ 231482 w 1034236"/>
                  <a:gd name="connsiteY49" fmla="*/ 319774 h 838042"/>
                  <a:gd name="connsiteX50" fmla="*/ 250532 w 1034236"/>
                  <a:gd name="connsiteY50" fmla="*/ 325489 h 838042"/>
                  <a:gd name="connsiteX51" fmla="*/ 256247 w 1034236"/>
                  <a:gd name="connsiteY51" fmla="*/ 329299 h 838042"/>
                  <a:gd name="connsiteX52" fmla="*/ 269582 w 1034236"/>
                  <a:gd name="connsiteY52" fmla="*/ 344539 h 838042"/>
                  <a:gd name="connsiteX53" fmla="*/ 275297 w 1034236"/>
                  <a:gd name="connsiteY53" fmla="*/ 363589 h 838042"/>
                  <a:gd name="connsiteX54" fmla="*/ 277202 w 1034236"/>
                  <a:gd name="connsiteY54" fmla="*/ 369304 h 838042"/>
                  <a:gd name="connsiteX55" fmla="*/ 279107 w 1034236"/>
                  <a:gd name="connsiteY55" fmla="*/ 375019 h 838042"/>
                  <a:gd name="connsiteX56" fmla="*/ 281012 w 1034236"/>
                  <a:gd name="connsiteY56" fmla="*/ 399784 h 838042"/>
                  <a:gd name="connsiteX57" fmla="*/ 282917 w 1034236"/>
                  <a:gd name="connsiteY57" fmla="*/ 405499 h 838042"/>
                  <a:gd name="connsiteX58" fmla="*/ 281012 w 1034236"/>
                  <a:gd name="connsiteY58" fmla="*/ 424549 h 838042"/>
                  <a:gd name="connsiteX59" fmla="*/ 279107 w 1034236"/>
                  <a:gd name="connsiteY59" fmla="*/ 434074 h 838042"/>
                  <a:gd name="connsiteX60" fmla="*/ 265772 w 1034236"/>
                  <a:gd name="connsiteY60" fmla="*/ 447409 h 838042"/>
                  <a:gd name="connsiteX61" fmla="*/ 254342 w 1034236"/>
                  <a:gd name="connsiteY61" fmla="*/ 455029 h 838042"/>
                  <a:gd name="connsiteX62" fmla="*/ 242912 w 1034236"/>
                  <a:gd name="connsiteY62" fmla="*/ 458839 h 838042"/>
                  <a:gd name="connsiteX63" fmla="*/ 128612 w 1034236"/>
                  <a:gd name="connsiteY63" fmla="*/ 458839 h 838042"/>
                  <a:gd name="connsiteX64" fmla="*/ 122897 w 1034236"/>
                  <a:gd name="connsiteY64" fmla="*/ 460744 h 838042"/>
                  <a:gd name="connsiteX65" fmla="*/ 107657 w 1034236"/>
                  <a:gd name="connsiteY65" fmla="*/ 462649 h 838042"/>
                  <a:gd name="connsiteX66" fmla="*/ 90512 w 1034236"/>
                  <a:gd name="connsiteY66" fmla="*/ 468364 h 838042"/>
                  <a:gd name="connsiteX67" fmla="*/ 84797 w 1034236"/>
                  <a:gd name="connsiteY67" fmla="*/ 470269 h 838042"/>
                  <a:gd name="connsiteX68" fmla="*/ 79082 w 1034236"/>
                  <a:gd name="connsiteY68" fmla="*/ 474079 h 838042"/>
                  <a:gd name="connsiteX69" fmla="*/ 67652 w 1034236"/>
                  <a:gd name="connsiteY69" fmla="*/ 475984 h 838042"/>
                  <a:gd name="connsiteX70" fmla="*/ 29552 w 1034236"/>
                  <a:gd name="connsiteY70" fmla="*/ 477889 h 838042"/>
                  <a:gd name="connsiteX71" fmla="*/ 18122 w 1034236"/>
                  <a:gd name="connsiteY71" fmla="*/ 483604 h 838042"/>
                  <a:gd name="connsiteX72" fmla="*/ 8597 w 1034236"/>
                  <a:gd name="connsiteY72" fmla="*/ 493129 h 838042"/>
                  <a:gd name="connsiteX73" fmla="*/ 6692 w 1034236"/>
                  <a:gd name="connsiteY73" fmla="*/ 498844 h 838042"/>
                  <a:gd name="connsiteX74" fmla="*/ 2882 w 1034236"/>
                  <a:gd name="connsiteY74" fmla="*/ 504559 h 838042"/>
                  <a:gd name="connsiteX75" fmla="*/ 14312 w 1034236"/>
                  <a:gd name="connsiteY75" fmla="*/ 540754 h 838042"/>
                  <a:gd name="connsiteX76" fmla="*/ 147662 w 1034236"/>
                  <a:gd name="connsiteY76" fmla="*/ 540754 h 838042"/>
                  <a:gd name="connsiteX77" fmla="*/ 155282 w 1034236"/>
                  <a:gd name="connsiteY77" fmla="*/ 538849 h 838042"/>
                  <a:gd name="connsiteX78" fmla="*/ 305777 w 1034236"/>
                  <a:gd name="connsiteY78" fmla="*/ 533134 h 838042"/>
                  <a:gd name="connsiteX79" fmla="*/ 321017 w 1034236"/>
                  <a:gd name="connsiteY79" fmla="*/ 540754 h 838042"/>
                  <a:gd name="connsiteX80" fmla="*/ 332447 w 1034236"/>
                  <a:gd name="connsiteY80" fmla="*/ 546469 h 838042"/>
                  <a:gd name="connsiteX81" fmla="*/ 336257 w 1034236"/>
                  <a:gd name="connsiteY81" fmla="*/ 552184 h 838042"/>
                  <a:gd name="connsiteX82" fmla="*/ 341972 w 1034236"/>
                  <a:gd name="connsiteY82" fmla="*/ 554089 h 838042"/>
                  <a:gd name="connsiteX83" fmla="*/ 353402 w 1034236"/>
                  <a:gd name="connsiteY83" fmla="*/ 561709 h 838042"/>
                  <a:gd name="connsiteX84" fmla="*/ 359117 w 1034236"/>
                  <a:gd name="connsiteY84" fmla="*/ 565519 h 838042"/>
                  <a:gd name="connsiteX85" fmla="*/ 362927 w 1034236"/>
                  <a:gd name="connsiteY85" fmla="*/ 571234 h 838042"/>
                  <a:gd name="connsiteX86" fmla="*/ 368642 w 1034236"/>
                  <a:gd name="connsiteY86" fmla="*/ 582664 h 838042"/>
                  <a:gd name="connsiteX87" fmla="*/ 364832 w 1034236"/>
                  <a:gd name="connsiteY87" fmla="*/ 609334 h 838042"/>
                  <a:gd name="connsiteX88" fmla="*/ 361022 w 1034236"/>
                  <a:gd name="connsiteY88" fmla="*/ 615049 h 838042"/>
                  <a:gd name="connsiteX89" fmla="*/ 359117 w 1034236"/>
                  <a:gd name="connsiteY89" fmla="*/ 620764 h 838042"/>
                  <a:gd name="connsiteX90" fmla="*/ 355307 w 1034236"/>
                  <a:gd name="connsiteY90" fmla="*/ 626479 h 838042"/>
                  <a:gd name="connsiteX91" fmla="*/ 353402 w 1034236"/>
                  <a:gd name="connsiteY91" fmla="*/ 632194 h 838042"/>
                  <a:gd name="connsiteX92" fmla="*/ 349592 w 1034236"/>
                  <a:gd name="connsiteY92" fmla="*/ 637909 h 838042"/>
                  <a:gd name="connsiteX93" fmla="*/ 332447 w 1034236"/>
                  <a:gd name="connsiteY93" fmla="*/ 704584 h 838042"/>
                  <a:gd name="connsiteX94" fmla="*/ 330542 w 1034236"/>
                  <a:gd name="connsiteY94" fmla="*/ 756019 h 838042"/>
                  <a:gd name="connsiteX95" fmla="*/ 332447 w 1034236"/>
                  <a:gd name="connsiteY95" fmla="*/ 780784 h 838042"/>
                  <a:gd name="connsiteX96" fmla="*/ 334352 w 1034236"/>
                  <a:gd name="connsiteY96" fmla="*/ 786499 h 838042"/>
                  <a:gd name="connsiteX97" fmla="*/ 338162 w 1034236"/>
                  <a:gd name="connsiteY97" fmla="*/ 790309 h 838042"/>
                  <a:gd name="connsiteX98" fmla="*/ 366737 w 1034236"/>
                  <a:gd name="connsiteY98" fmla="*/ 836029 h 838042"/>
                  <a:gd name="connsiteX99" fmla="*/ 389597 w 1034236"/>
                  <a:gd name="connsiteY99" fmla="*/ 837934 h 838042"/>
                  <a:gd name="connsiteX100" fmla="*/ 397407 w 1034236"/>
                  <a:gd name="connsiteY100" fmla="*/ 833530 h 838042"/>
                  <a:gd name="connsiteX101" fmla="*/ 402932 w 1034236"/>
                  <a:gd name="connsiteY101" fmla="*/ 784594 h 838042"/>
                  <a:gd name="connsiteX102" fmla="*/ 406742 w 1034236"/>
                  <a:gd name="connsiteY102" fmla="*/ 727444 h 838042"/>
                  <a:gd name="connsiteX103" fmla="*/ 423887 w 1034236"/>
                  <a:gd name="connsiteY103" fmla="*/ 672199 h 838042"/>
                  <a:gd name="connsiteX104" fmla="*/ 429602 w 1034236"/>
                  <a:gd name="connsiteY104" fmla="*/ 658864 h 838042"/>
                  <a:gd name="connsiteX105" fmla="*/ 444084 w 1034236"/>
                  <a:gd name="connsiteY105" fmla="*/ 626947 h 838042"/>
                  <a:gd name="connsiteX106" fmla="*/ 464289 w 1034236"/>
                  <a:gd name="connsiteY106" fmla="*/ 600072 h 838042"/>
                  <a:gd name="connsiteX107" fmla="*/ 523510 w 1034236"/>
                  <a:gd name="connsiteY107" fmla="*/ 565123 h 838042"/>
                  <a:gd name="connsiteX108" fmla="*/ 599348 w 1034236"/>
                  <a:gd name="connsiteY108" fmla="*/ 550915 h 838042"/>
                  <a:gd name="connsiteX109" fmla="*/ 707801 w 1034236"/>
                  <a:gd name="connsiteY109" fmla="*/ 612819 h 838042"/>
                  <a:gd name="connsiteX110" fmla="*/ 780122 w 1034236"/>
                  <a:gd name="connsiteY110" fmla="*/ 656959 h 838042"/>
                  <a:gd name="connsiteX111" fmla="*/ 804887 w 1034236"/>
                  <a:gd name="connsiteY111" fmla="*/ 632194 h 838042"/>
                  <a:gd name="connsiteX112" fmla="*/ 801077 w 1034236"/>
                  <a:gd name="connsiteY112" fmla="*/ 601714 h 838042"/>
                  <a:gd name="connsiteX113" fmla="*/ 762796 w 1034236"/>
                  <a:gd name="connsiteY113" fmla="*/ 562523 h 838042"/>
                  <a:gd name="connsiteX114" fmla="*/ 650582 w 1034236"/>
                  <a:gd name="connsiteY114" fmla="*/ 479794 h 838042"/>
                  <a:gd name="connsiteX115" fmla="*/ 646772 w 1034236"/>
                  <a:gd name="connsiteY115" fmla="*/ 462649 h 838042"/>
                  <a:gd name="connsiteX116" fmla="*/ 658202 w 1034236"/>
                  <a:gd name="connsiteY116" fmla="*/ 426454 h 838042"/>
                  <a:gd name="connsiteX117" fmla="*/ 726782 w 1034236"/>
                  <a:gd name="connsiteY117" fmla="*/ 405499 h 838042"/>
                  <a:gd name="connsiteX118" fmla="*/ 844892 w 1034236"/>
                  <a:gd name="connsiteY118" fmla="*/ 407404 h 838042"/>
                  <a:gd name="connsiteX119" fmla="*/ 873467 w 1034236"/>
                  <a:gd name="connsiteY119" fmla="*/ 409309 h 838042"/>
                  <a:gd name="connsiteX120" fmla="*/ 902042 w 1034236"/>
                  <a:gd name="connsiteY120" fmla="*/ 415024 h 838042"/>
                  <a:gd name="connsiteX121" fmla="*/ 953477 w 1034236"/>
                  <a:gd name="connsiteY121" fmla="*/ 424549 h 838042"/>
                  <a:gd name="connsiteX122" fmla="*/ 1004912 w 1034236"/>
                  <a:gd name="connsiteY122" fmla="*/ 422644 h 838042"/>
                  <a:gd name="connsiteX123" fmla="*/ 1033487 w 1034236"/>
                  <a:gd name="connsiteY123" fmla="*/ 415024 h 838042"/>
                  <a:gd name="connsiteX124" fmla="*/ 1020514 w 1034236"/>
                  <a:gd name="connsiteY124" fmla="*/ 377797 h 838042"/>
                  <a:gd name="connsiteX125" fmla="*/ 964889 w 1034236"/>
                  <a:gd name="connsiteY125" fmla="*/ 358029 h 838042"/>
                  <a:gd name="connsiteX126" fmla="*/ 907856 w 1034236"/>
                  <a:gd name="connsiteY126" fmla="*/ 350516 h 838042"/>
                  <a:gd name="connsiteX127" fmla="*/ 827747 w 1034236"/>
                  <a:gd name="connsiteY127" fmla="*/ 357874 h 838042"/>
                  <a:gd name="connsiteX128" fmla="*/ 822032 w 1034236"/>
                  <a:gd name="connsiteY128" fmla="*/ 359779 h 838042"/>
                  <a:gd name="connsiteX129" fmla="*/ 732497 w 1034236"/>
                  <a:gd name="connsiteY129" fmla="*/ 361684 h 838042"/>
                  <a:gd name="connsiteX130" fmla="*/ 671537 w 1034236"/>
                  <a:gd name="connsiteY130" fmla="*/ 369304 h 838042"/>
                  <a:gd name="connsiteX131" fmla="*/ 648677 w 1034236"/>
                  <a:gd name="connsiteY131" fmla="*/ 373114 h 838042"/>
                  <a:gd name="connsiteX132" fmla="*/ 644867 w 1034236"/>
                  <a:gd name="connsiteY132" fmla="*/ 361684 h 838042"/>
                  <a:gd name="connsiteX133" fmla="*/ 642962 w 1034236"/>
                  <a:gd name="connsiteY133" fmla="*/ 355969 h 838042"/>
                  <a:gd name="connsiteX134" fmla="*/ 644867 w 1034236"/>
                  <a:gd name="connsiteY134" fmla="*/ 338824 h 838042"/>
                  <a:gd name="connsiteX135" fmla="*/ 646772 w 1034236"/>
                  <a:gd name="connsiteY135" fmla="*/ 333109 h 838042"/>
                  <a:gd name="connsiteX136" fmla="*/ 663917 w 1034236"/>
                  <a:gd name="connsiteY136" fmla="*/ 323584 h 838042"/>
                  <a:gd name="connsiteX137" fmla="*/ 675347 w 1034236"/>
                  <a:gd name="connsiteY137" fmla="*/ 315964 h 838042"/>
                  <a:gd name="connsiteX138" fmla="*/ 677252 w 1034236"/>
                  <a:gd name="connsiteY138" fmla="*/ 310249 h 838042"/>
                  <a:gd name="connsiteX139" fmla="*/ 682967 w 1034236"/>
                  <a:gd name="connsiteY139" fmla="*/ 308344 h 838042"/>
                  <a:gd name="connsiteX140" fmla="*/ 688682 w 1034236"/>
                  <a:gd name="connsiteY140" fmla="*/ 304534 h 838042"/>
                  <a:gd name="connsiteX141" fmla="*/ 698207 w 1034236"/>
                  <a:gd name="connsiteY141" fmla="*/ 295009 h 838042"/>
                  <a:gd name="connsiteX142" fmla="*/ 707732 w 1034236"/>
                  <a:gd name="connsiteY142" fmla="*/ 283579 h 838042"/>
                  <a:gd name="connsiteX143" fmla="*/ 719162 w 1034236"/>
                  <a:gd name="connsiteY143" fmla="*/ 275959 h 838042"/>
                  <a:gd name="connsiteX144" fmla="*/ 734402 w 1034236"/>
                  <a:gd name="connsiteY144" fmla="*/ 262624 h 838042"/>
                  <a:gd name="connsiteX145" fmla="*/ 743927 w 1034236"/>
                  <a:gd name="connsiteY145" fmla="*/ 251194 h 838042"/>
                  <a:gd name="connsiteX146" fmla="*/ 755357 w 1034236"/>
                  <a:gd name="connsiteY146" fmla="*/ 241669 h 838042"/>
                  <a:gd name="connsiteX147" fmla="*/ 761072 w 1034236"/>
                  <a:gd name="connsiteY147" fmla="*/ 230239 h 838042"/>
                  <a:gd name="connsiteX148" fmla="*/ 762977 w 1034236"/>
                  <a:gd name="connsiteY148" fmla="*/ 224524 h 838042"/>
                  <a:gd name="connsiteX149" fmla="*/ 768692 w 1034236"/>
                  <a:gd name="connsiteY149" fmla="*/ 213094 h 838042"/>
                  <a:gd name="connsiteX150" fmla="*/ 766787 w 1034236"/>
                  <a:gd name="connsiteY150" fmla="*/ 197854 h 838042"/>
                  <a:gd name="connsiteX151" fmla="*/ 761072 w 1034236"/>
                  <a:gd name="connsiteY151" fmla="*/ 195949 h 838042"/>
                  <a:gd name="connsiteX152" fmla="*/ 740117 w 1034236"/>
                  <a:gd name="connsiteY152" fmla="*/ 197854 h 838042"/>
                  <a:gd name="connsiteX153" fmla="*/ 734402 w 1034236"/>
                  <a:gd name="connsiteY153" fmla="*/ 201664 h 838042"/>
                  <a:gd name="connsiteX154" fmla="*/ 722972 w 1034236"/>
                  <a:gd name="connsiteY154" fmla="*/ 205474 h 838042"/>
                  <a:gd name="connsiteX155" fmla="*/ 719162 w 1034236"/>
                  <a:gd name="connsiteY155" fmla="*/ 211189 h 838042"/>
                  <a:gd name="connsiteX156" fmla="*/ 713447 w 1034236"/>
                  <a:gd name="connsiteY156" fmla="*/ 213094 h 838042"/>
                  <a:gd name="connsiteX157" fmla="*/ 707732 w 1034236"/>
                  <a:gd name="connsiteY157" fmla="*/ 216904 h 838042"/>
                  <a:gd name="connsiteX158" fmla="*/ 702017 w 1034236"/>
                  <a:gd name="connsiteY158" fmla="*/ 222619 h 838042"/>
                  <a:gd name="connsiteX159" fmla="*/ 694397 w 1034236"/>
                  <a:gd name="connsiteY159" fmla="*/ 226429 h 838042"/>
                  <a:gd name="connsiteX160" fmla="*/ 652487 w 1034236"/>
                  <a:gd name="connsiteY160" fmla="*/ 255004 h 838042"/>
                  <a:gd name="connsiteX161" fmla="*/ 639152 w 1034236"/>
                  <a:gd name="connsiteY161" fmla="*/ 266434 h 838042"/>
                  <a:gd name="connsiteX162" fmla="*/ 629627 w 1034236"/>
                  <a:gd name="connsiteY162" fmla="*/ 283579 h 838042"/>
                  <a:gd name="connsiteX163" fmla="*/ 604862 w 1034236"/>
                  <a:gd name="connsiteY163" fmla="*/ 289294 h 838042"/>
                  <a:gd name="connsiteX164" fmla="*/ 591527 w 1034236"/>
                  <a:gd name="connsiteY164" fmla="*/ 293104 h 838042"/>
                  <a:gd name="connsiteX165" fmla="*/ 576287 w 1034236"/>
                  <a:gd name="connsiteY165" fmla="*/ 291199 h 838042"/>
                  <a:gd name="connsiteX166" fmla="*/ 564857 w 1034236"/>
                  <a:gd name="connsiteY166" fmla="*/ 287389 h 838042"/>
                  <a:gd name="connsiteX167" fmla="*/ 553427 w 1034236"/>
                  <a:gd name="connsiteY167" fmla="*/ 283579 h 838042"/>
                  <a:gd name="connsiteX168" fmla="*/ 541997 w 1034236"/>
                  <a:gd name="connsiteY168" fmla="*/ 279769 h 838042"/>
                  <a:gd name="connsiteX169" fmla="*/ 536282 w 1034236"/>
                  <a:gd name="connsiteY169" fmla="*/ 277864 h 838042"/>
                  <a:gd name="connsiteX170" fmla="*/ 530567 w 1034236"/>
                  <a:gd name="connsiteY170" fmla="*/ 274054 h 838042"/>
                  <a:gd name="connsiteX171" fmla="*/ 519137 w 1034236"/>
                  <a:gd name="connsiteY171" fmla="*/ 268339 h 838042"/>
                  <a:gd name="connsiteX172" fmla="*/ 511517 w 1034236"/>
                  <a:gd name="connsiteY172" fmla="*/ 256909 h 838042"/>
                  <a:gd name="connsiteX173" fmla="*/ 507707 w 1034236"/>
                  <a:gd name="connsiteY173" fmla="*/ 235954 h 838042"/>
                  <a:gd name="connsiteX174" fmla="*/ 509612 w 1034236"/>
                  <a:gd name="connsiteY174" fmla="*/ 171184 h 838042"/>
                  <a:gd name="connsiteX175" fmla="*/ 508314 w 1034236"/>
                  <a:gd name="connsiteY175" fmla="*/ 73485 h 838042"/>
                  <a:gd name="connsiteX176" fmla="*/ 454116 w 1034236"/>
                  <a:gd name="connsiteY176" fmla="*/ 11248 h 838042"/>
                  <a:gd name="connsiteX177" fmla="*/ 435401 w 1034236"/>
                  <a:gd name="connsiteY177" fmla="*/ 68523 h 838042"/>
                  <a:gd name="connsiteX178" fmla="*/ 427697 w 1034236"/>
                  <a:gd name="connsiteY178" fmla="*/ 137103 h 838042"/>
                  <a:gd name="connsiteX179" fmla="*/ 420077 w 1034236"/>
                  <a:gd name="connsiteY179" fmla="*/ 169279 h 838042"/>
                  <a:gd name="connsiteX180" fmla="*/ 416267 w 1034236"/>
                  <a:gd name="connsiteY180" fmla="*/ 186424 h 838042"/>
                  <a:gd name="connsiteX181" fmla="*/ 420077 w 1034236"/>
                  <a:gd name="connsiteY181" fmla="*/ 207379 h 838042"/>
                  <a:gd name="connsiteX182" fmla="*/ 423887 w 1034236"/>
                  <a:gd name="connsiteY182" fmla="*/ 213094 h 838042"/>
                  <a:gd name="connsiteX183" fmla="*/ 427697 w 1034236"/>
                  <a:gd name="connsiteY183" fmla="*/ 224524 h 838042"/>
                  <a:gd name="connsiteX184" fmla="*/ 425792 w 1034236"/>
                  <a:gd name="connsiteY184" fmla="*/ 251194 h 838042"/>
                  <a:gd name="connsiteX185" fmla="*/ 420077 w 1034236"/>
                  <a:gd name="connsiteY185" fmla="*/ 253099 h 838042"/>
                  <a:gd name="connsiteX186" fmla="*/ 414362 w 1034236"/>
                  <a:gd name="connsiteY186" fmla="*/ 256909 h 838042"/>
                  <a:gd name="connsiteX187" fmla="*/ 423887 w 1034236"/>
                  <a:gd name="connsiteY187" fmla="*/ 253099 h 838042"/>
                  <a:gd name="connsiteX0" fmla="*/ 423887 w 1034401"/>
                  <a:gd name="connsiteY0" fmla="*/ 253099 h 838042"/>
                  <a:gd name="connsiteX1" fmla="*/ 423887 w 1034401"/>
                  <a:gd name="connsiteY1" fmla="*/ 253099 h 838042"/>
                  <a:gd name="connsiteX2" fmla="*/ 397217 w 1034401"/>
                  <a:gd name="connsiteY2" fmla="*/ 262624 h 838042"/>
                  <a:gd name="connsiteX3" fmla="*/ 389597 w 1034401"/>
                  <a:gd name="connsiteY3" fmla="*/ 264529 h 838042"/>
                  <a:gd name="connsiteX4" fmla="*/ 359117 w 1034401"/>
                  <a:gd name="connsiteY4" fmla="*/ 266434 h 838042"/>
                  <a:gd name="connsiteX5" fmla="*/ 353402 w 1034401"/>
                  <a:gd name="connsiteY5" fmla="*/ 270244 h 838042"/>
                  <a:gd name="connsiteX6" fmla="*/ 341972 w 1034401"/>
                  <a:gd name="connsiteY6" fmla="*/ 279769 h 838042"/>
                  <a:gd name="connsiteX7" fmla="*/ 330542 w 1034401"/>
                  <a:gd name="connsiteY7" fmla="*/ 283579 h 838042"/>
                  <a:gd name="connsiteX8" fmla="*/ 315302 w 1034401"/>
                  <a:gd name="connsiteY8" fmla="*/ 289294 h 838042"/>
                  <a:gd name="connsiteX9" fmla="*/ 267677 w 1034401"/>
                  <a:gd name="connsiteY9" fmla="*/ 285484 h 838042"/>
                  <a:gd name="connsiteX10" fmla="*/ 256247 w 1034401"/>
                  <a:gd name="connsiteY10" fmla="*/ 281674 h 838042"/>
                  <a:gd name="connsiteX11" fmla="*/ 244817 w 1034401"/>
                  <a:gd name="connsiteY11" fmla="*/ 277864 h 838042"/>
                  <a:gd name="connsiteX12" fmla="*/ 239102 w 1034401"/>
                  <a:gd name="connsiteY12" fmla="*/ 275959 h 838042"/>
                  <a:gd name="connsiteX13" fmla="*/ 233387 w 1034401"/>
                  <a:gd name="connsiteY13" fmla="*/ 274054 h 838042"/>
                  <a:gd name="connsiteX14" fmla="*/ 221957 w 1034401"/>
                  <a:gd name="connsiteY14" fmla="*/ 272149 h 838042"/>
                  <a:gd name="connsiteX15" fmla="*/ 216242 w 1034401"/>
                  <a:gd name="connsiteY15" fmla="*/ 270244 h 838042"/>
                  <a:gd name="connsiteX16" fmla="*/ 208622 w 1034401"/>
                  <a:gd name="connsiteY16" fmla="*/ 268339 h 838042"/>
                  <a:gd name="connsiteX17" fmla="*/ 197192 w 1034401"/>
                  <a:gd name="connsiteY17" fmla="*/ 264529 h 838042"/>
                  <a:gd name="connsiteX18" fmla="*/ 191477 w 1034401"/>
                  <a:gd name="connsiteY18" fmla="*/ 262624 h 838042"/>
                  <a:gd name="connsiteX19" fmla="*/ 183857 w 1034401"/>
                  <a:gd name="connsiteY19" fmla="*/ 260719 h 838042"/>
                  <a:gd name="connsiteX20" fmla="*/ 172427 w 1034401"/>
                  <a:gd name="connsiteY20" fmla="*/ 255004 h 838042"/>
                  <a:gd name="connsiteX21" fmla="*/ 166712 w 1034401"/>
                  <a:gd name="connsiteY21" fmla="*/ 251194 h 838042"/>
                  <a:gd name="connsiteX22" fmla="*/ 159092 w 1034401"/>
                  <a:gd name="connsiteY22" fmla="*/ 239764 h 838042"/>
                  <a:gd name="connsiteX23" fmla="*/ 147662 w 1034401"/>
                  <a:gd name="connsiteY23" fmla="*/ 235954 h 838042"/>
                  <a:gd name="connsiteX24" fmla="*/ 141947 w 1034401"/>
                  <a:gd name="connsiteY24" fmla="*/ 232144 h 838042"/>
                  <a:gd name="connsiteX25" fmla="*/ 136232 w 1034401"/>
                  <a:gd name="connsiteY25" fmla="*/ 230239 h 838042"/>
                  <a:gd name="connsiteX26" fmla="*/ 119087 w 1034401"/>
                  <a:gd name="connsiteY26" fmla="*/ 226429 h 838042"/>
                  <a:gd name="connsiteX27" fmla="*/ 113372 w 1034401"/>
                  <a:gd name="connsiteY27" fmla="*/ 220714 h 838042"/>
                  <a:gd name="connsiteX28" fmla="*/ 103847 w 1034401"/>
                  <a:gd name="connsiteY28" fmla="*/ 203569 h 838042"/>
                  <a:gd name="connsiteX29" fmla="*/ 86702 w 1034401"/>
                  <a:gd name="connsiteY29" fmla="*/ 195949 h 838042"/>
                  <a:gd name="connsiteX30" fmla="*/ 80987 w 1034401"/>
                  <a:gd name="connsiteY30" fmla="*/ 194044 h 838042"/>
                  <a:gd name="connsiteX31" fmla="*/ 61937 w 1034401"/>
                  <a:gd name="connsiteY31" fmla="*/ 197854 h 838042"/>
                  <a:gd name="connsiteX32" fmla="*/ 56222 w 1034401"/>
                  <a:gd name="connsiteY32" fmla="*/ 201664 h 838042"/>
                  <a:gd name="connsiteX33" fmla="*/ 52412 w 1034401"/>
                  <a:gd name="connsiteY33" fmla="*/ 207379 h 838042"/>
                  <a:gd name="connsiteX34" fmla="*/ 48602 w 1034401"/>
                  <a:gd name="connsiteY34" fmla="*/ 218809 h 838042"/>
                  <a:gd name="connsiteX35" fmla="*/ 52412 w 1034401"/>
                  <a:gd name="connsiteY35" fmla="*/ 256909 h 838042"/>
                  <a:gd name="connsiteX36" fmla="*/ 56222 w 1034401"/>
                  <a:gd name="connsiteY36" fmla="*/ 262624 h 838042"/>
                  <a:gd name="connsiteX37" fmla="*/ 61937 w 1034401"/>
                  <a:gd name="connsiteY37" fmla="*/ 266434 h 838042"/>
                  <a:gd name="connsiteX38" fmla="*/ 65747 w 1034401"/>
                  <a:gd name="connsiteY38" fmla="*/ 272149 h 838042"/>
                  <a:gd name="connsiteX39" fmla="*/ 82892 w 1034401"/>
                  <a:gd name="connsiteY39" fmla="*/ 281674 h 838042"/>
                  <a:gd name="connsiteX40" fmla="*/ 105752 w 1034401"/>
                  <a:gd name="connsiteY40" fmla="*/ 283579 h 838042"/>
                  <a:gd name="connsiteX41" fmla="*/ 126707 w 1034401"/>
                  <a:gd name="connsiteY41" fmla="*/ 289294 h 838042"/>
                  <a:gd name="connsiteX42" fmla="*/ 132422 w 1034401"/>
                  <a:gd name="connsiteY42" fmla="*/ 291199 h 838042"/>
                  <a:gd name="connsiteX43" fmla="*/ 138137 w 1034401"/>
                  <a:gd name="connsiteY43" fmla="*/ 296914 h 838042"/>
                  <a:gd name="connsiteX44" fmla="*/ 145757 w 1034401"/>
                  <a:gd name="connsiteY44" fmla="*/ 298819 h 838042"/>
                  <a:gd name="connsiteX45" fmla="*/ 168617 w 1034401"/>
                  <a:gd name="connsiteY45" fmla="*/ 302629 h 838042"/>
                  <a:gd name="connsiteX46" fmla="*/ 193382 w 1034401"/>
                  <a:gd name="connsiteY46" fmla="*/ 308344 h 838042"/>
                  <a:gd name="connsiteX47" fmla="*/ 210527 w 1034401"/>
                  <a:gd name="connsiteY47" fmla="*/ 314059 h 838042"/>
                  <a:gd name="connsiteX48" fmla="*/ 216242 w 1034401"/>
                  <a:gd name="connsiteY48" fmla="*/ 315964 h 838042"/>
                  <a:gd name="connsiteX49" fmla="*/ 231482 w 1034401"/>
                  <a:gd name="connsiteY49" fmla="*/ 319774 h 838042"/>
                  <a:gd name="connsiteX50" fmla="*/ 250532 w 1034401"/>
                  <a:gd name="connsiteY50" fmla="*/ 325489 h 838042"/>
                  <a:gd name="connsiteX51" fmla="*/ 256247 w 1034401"/>
                  <a:gd name="connsiteY51" fmla="*/ 329299 h 838042"/>
                  <a:gd name="connsiteX52" fmla="*/ 269582 w 1034401"/>
                  <a:gd name="connsiteY52" fmla="*/ 344539 h 838042"/>
                  <a:gd name="connsiteX53" fmla="*/ 275297 w 1034401"/>
                  <a:gd name="connsiteY53" fmla="*/ 363589 h 838042"/>
                  <a:gd name="connsiteX54" fmla="*/ 277202 w 1034401"/>
                  <a:gd name="connsiteY54" fmla="*/ 369304 h 838042"/>
                  <a:gd name="connsiteX55" fmla="*/ 279107 w 1034401"/>
                  <a:gd name="connsiteY55" fmla="*/ 375019 h 838042"/>
                  <a:gd name="connsiteX56" fmla="*/ 281012 w 1034401"/>
                  <a:gd name="connsiteY56" fmla="*/ 399784 h 838042"/>
                  <a:gd name="connsiteX57" fmla="*/ 282917 w 1034401"/>
                  <a:gd name="connsiteY57" fmla="*/ 405499 h 838042"/>
                  <a:gd name="connsiteX58" fmla="*/ 281012 w 1034401"/>
                  <a:gd name="connsiteY58" fmla="*/ 424549 h 838042"/>
                  <a:gd name="connsiteX59" fmla="*/ 279107 w 1034401"/>
                  <a:gd name="connsiteY59" fmla="*/ 434074 h 838042"/>
                  <a:gd name="connsiteX60" fmla="*/ 265772 w 1034401"/>
                  <a:gd name="connsiteY60" fmla="*/ 447409 h 838042"/>
                  <a:gd name="connsiteX61" fmla="*/ 254342 w 1034401"/>
                  <a:gd name="connsiteY61" fmla="*/ 455029 h 838042"/>
                  <a:gd name="connsiteX62" fmla="*/ 242912 w 1034401"/>
                  <a:gd name="connsiteY62" fmla="*/ 458839 h 838042"/>
                  <a:gd name="connsiteX63" fmla="*/ 128612 w 1034401"/>
                  <a:gd name="connsiteY63" fmla="*/ 458839 h 838042"/>
                  <a:gd name="connsiteX64" fmla="*/ 122897 w 1034401"/>
                  <a:gd name="connsiteY64" fmla="*/ 460744 h 838042"/>
                  <a:gd name="connsiteX65" fmla="*/ 107657 w 1034401"/>
                  <a:gd name="connsiteY65" fmla="*/ 462649 h 838042"/>
                  <a:gd name="connsiteX66" fmla="*/ 90512 w 1034401"/>
                  <a:gd name="connsiteY66" fmla="*/ 468364 h 838042"/>
                  <a:gd name="connsiteX67" fmla="*/ 84797 w 1034401"/>
                  <a:gd name="connsiteY67" fmla="*/ 470269 h 838042"/>
                  <a:gd name="connsiteX68" fmla="*/ 79082 w 1034401"/>
                  <a:gd name="connsiteY68" fmla="*/ 474079 h 838042"/>
                  <a:gd name="connsiteX69" fmla="*/ 67652 w 1034401"/>
                  <a:gd name="connsiteY69" fmla="*/ 475984 h 838042"/>
                  <a:gd name="connsiteX70" fmla="*/ 29552 w 1034401"/>
                  <a:gd name="connsiteY70" fmla="*/ 477889 h 838042"/>
                  <a:gd name="connsiteX71" fmla="*/ 18122 w 1034401"/>
                  <a:gd name="connsiteY71" fmla="*/ 483604 h 838042"/>
                  <a:gd name="connsiteX72" fmla="*/ 8597 w 1034401"/>
                  <a:gd name="connsiteY72" fmla="*/ 493129 h 838042"/>
                  <a:gd name="connsiteX73" fmla="*/ 6692 w 1034401"/>
                  <a:gd name="connsiteY73" fmla="*/ 498844 h 838042"/>
                  <a:gd name="connsiteX74" fmla="*/ 2882 w 1034401"/>
                  <a:gd name="connsiteY74" fmla="*/ 504559 h 838042"/>
                  <a:gd name="connsiteX75" fmla="*/ 14312 w 1034401"/>
                  <a:gd name="connsiteY75" fmla="*/ 540754 h 838042"/>
                  <a:gd name="connsiteX76" fmla="*/ 147662 w 1034401"/>
                  <a:gd name="connsiteY76" fmla="*/ 540754 h 838042"/>
                  <a:gd name="connsiteX77" fmla="*/ 155282 w 1034401"/>
                  <a:gd name="connsiteY77" fmla="*/ 538849 h 838042"/>
                  <a:gd name="connsiteX78" fmla="*/ 305777 w 1034401"/>
                  <a:gd name="connsiteY78" fmla="*/ 533134 h 838042"/>
                  <a:gd name="connsiteX79" fmla="*/ 321017 w 1034401"/>
                  <a:gd name="connsiteY79" fmla="*/ 540754 h 838042"/>
                  <a:gd name="connsiteX80" fmla="*/ 332447 w 1034401"/>
                  <a:gd name="connsiteY80" fmla="*/ 546469 h 838042"/>
                  <a:gd name="connsiteX81" fmla="*/ 336257 w 1034401"/>
                  <a:gd name="connsiteY81" fmla="*/ 552184 h 838042"/>
                  <a:gd name="connsiteX82" fmla="*/ 341972 w 1034401"/>
                  <a:gd name="connsiteY82" fmla="*/ 554089 h 838042"/>
                  <a:gd name="connsiteX83" fmla="*/ 353402 w 1034401"/>
                  <a:gd name="connsiteY83" fmla="*/ 561709 h 838042"/>
                  <a:gd name="connsiteX84" fmla="*/ 359117 w 1034401"/>
                  <a:gd name="connsiteY84" fmla="*/ 565519 h 838042"/>
                  <a:gd name="connsiteX85" fmla="*/ 362927 w 1034401"/>
                  <a:gd name="connsiteY85" fmla="*/ 571234 h 838042"/>
                  <a:gd name="connsiteX86" fmla="*/ 368642 w 1034401"/>
                  <a:gd name="connsiteY86" fmla="*/ 582664 h 838042"/>
                  <a:gd name="connsiteX87" fmla="*/ 364832 w 1034401"/>
                  <a:gd name="connsiteY87" fmla="*/ 609334 h 838042"/>
                  <a:gd name="connsiteX88" fmla="*/ 361022 w 1034401"/>
                  <a:gd name="connsiteY88" fmla="*/ 615049 h 838042"/>
                  <a:gd name="connsiteX89" fmla="*/ 359117 w 1034401"/>
                  <a:gd name="connsiteY89" fmla="*/ 620764 h 838042"/>
                  <a:gd name="connsiteX90" fmla="*/ 355307 w 1034401"/>
                  <a:gd name="connsiteY90" fmla="*/ 626479 h 838042"/>
                  <a:gd name="connsiteX91" fmla="*/ 353402 w 1034401"/>
                  <a:gd name="connsiteY91" fmla="*/ 632194 h 838042"/>
                  <a:gd name="connsiteX92" fmla="*/ 349592 w 1034401"/>
                  <a:gd name="connsiteY92" fmla="*/ 637909 h 838042"/>
                  <a:gd name="connsiteX93" fmla="*/ 332447 w 1034401"/>
                  <a:gd name="connsiteY93" fmla="*/ 704584 h 838042"/>
                  <a:gd name="connsiteX94" fmla="*/ 330542 w 1034401"/>
                  <a:gd name="connsiteY94" fmla="*/ 756019 h 838042"/>
                  <a:gd name="connsiteX95" fmla="*/ 332447 w 1034401"/>
                  <a:gd name="connsiteY95" fmla="*/ 780784 h 838042"/>
                  <a:gd name="connsiteX96" fmla="*/ 334352 w 1034401"/>
                  <a:gd name="connsiteY96" fmla="*/ 786499 h 838042"/>
                  <a:gd name="connsiteX97" fmla="*/ 338162 w 1034401"/>
                  <a:gd name="connsiteY97" fmla="*/ 790309 h 838042"/>
                  <a:gd name="connsiteX98" fmla="*/ 366737 w 1034401"/>
                  <a:gd name="connsiteY98" fmla="*/ 836029 h 838042"/>
                  <a:gd name="connsiteX99" fmla="*/ 389597 w 1034401"/>
                  <a:gd name="connsiteY99" fmla="*/ 837934 h 838042"/>
                  <a:gd name="connsiteX100" fmla="*/ 397407 w 1034401"/>
                  <a:gd name="connsiteY100" fmla="*/ 833530 h 838042"/>
                  <a:gd name="connsiteX101" fmla="*/ 402932 w 1034401"/>
                  <a:gd name="connsiteY101" fmla="*/ 784594 h 838042"/>
                  <a:gd name="connsiteX102" fmla="*/ 406742 w 1034401"/>
                  <a:gd name="connsiteY102" fmla="*/ 727444 h 838042"/>
                  <a:gd name="connsiteX103" fmla="*/ 423887 w 1034401"/>
                  <a:gd name="connsiteY103" fmla="*/ 672199 h 838042"/>
                  <a:gd name="connsiteX104" fmla="*/ 429602 w 1034401"/>
                  <a:gd name="connsiteY104" fmla="*/ 658864 h 838042"/>
                  <a:gd name="connsiteX105" fmla="*/ 444084 w 1034401"/>
                  <a:gd name="connsiteY105" fmla="*/ 626947 h 838042"/>
                  <a:gd name="connsiteX106" fmla="*/ 464289 w 1034401"/>
                  <a:gd name="connsiteY106" fmla="*/ 600072 h 838042"/>
                  <a:gd name="connsiteX107" fmla="*/ 523510 w 1034401"/>
                  <a:gd name="connsiteY107" fmla="*/ 565123 h 838042"/>
                  <a:gd name="connsiteX108" fmla="*/ 599348 w 1034401"/>
                  <a:gd name="connsiteY108" fmla="*/ 550915 h 838042"/>
                  <a:gd name="connsiteX109" fmla="*/ 707801 w 1034401"/>
                  <a:gd name="connsiteY109" fmla="*/ 612819 h 838042"/>
                  <a:gd name="connsiteX110" fmla="*/ 780122 w 1034401"/>
                  <a:gd name="connsiteY110" fmla="*/ 656959 h 838042"/>
                  <a:gd name="connsiteX111" fmla="*/ 804887 w 1034401"/>
                  <a:gd name="connsiteY111" fmla="*/ 632194 h 838042"/>
                  <a:gd name="connsiteX112" fmla="*/ 801077 w 1034401"/>
                  <a:gd name="connsiteY112" fmla="*/ 601714 h 838042"/>
                  <a:gd name="connsiteX113" fmla="*/ 762796 w 1034401"/>
                  <a:gd name="connsiteY113" fmla="*/ 562523 h 838042"/>
                  <a:gd name="connsiteX114" fmla="*/ 650582 w 1034401"/>
                  <a:gd name="connsiteY114" fmla="*/ 479794 h 838042"/>
                  <a:gd name="connsiteX115" fmla="*/ 646772 w 1034401"/>
                  <a:gd name="connsiteY115" fmla="*/ 462649 h 838042"/>
                  <a:gd name="connsiteX116" fmla="*/ 658202 w 1034401"/>
                  <a:gd name="connsiteY116" fmla="*/ 426454 h 838042"/>
                  <a:gd name="connsiteX117" fmla="*/ 726782 w 1034401"/>
                  <a:gd name="connsiteY117" fmla="*/ 405499 h 838042"/>
                  <a:gd name="connsiteX118" fmla="*/ 844892 w 1034401"/>
                  <a:gd name="connsiteY118" fmla="*/ 407404 h 838042"/>
                  <a:gd name="connsiteX119" fmla="*/ 873467 w 1034401"/>
                  <a:gd name="connsiteY119" fmla="*/ 409309 h 838042"/>
                  <a:gd name="connsiteX120" fmla="*/ 902042 w 1034401"/>
                  <a:gd name="connsiteY120" fmla="*/ 415024 h 838042"/>
                  <a:gd name="connsiteX121" fmla="*/ 953477 w 1034401"/>
                  <a:gd name="connsiteY121" fmla="*/ 424549 h 838042"/>
                  <a:gd name="connsiteX122" fmla="*/ 1002290 w 1034401"/>
                  <a:gd name="connsiteY122" fmla="*/ 426835 h 838042"/>
                  <a:gd name="connsiteX123" fmla="*/ 1033487 w 1034401"/>
                  <a:gd name="connsiteY123" fmla="*/ 415024 h 838042"/>
                  <a:gd name="connsiteX124" fmla="*/ 1020514 w 1034401"/>
                  <a:gd name="connsiteY124" fmla="*/ 377797 h 838042"/>
                  <a:gd name="connsiteX125" fmla="*/ 964889 w 1034401"/>
                  <a:gd name="connsiteY125" fmla="*/ 358029 h 838042"/>
                  <a:gd name="connsiteX126" fmla="*/ 907856 w 1034401"/>
                  <a:gd name="connsiteY126" fmla="*/ 350516 h 838042"/>
                  <a:gd name="connsiteX127" fmla="*/ 827747 w 1034401"/>
                  <a:gd name="connsiteY127" fmla="*/ 357874 h 838042"/>
                  <a:gd name="connsiteX128" fmla="*/ 822032 w 1034401"/>
                  <a:gd name="connsiteY128" fmla="*/ 359779 h 838042"/>
                  <a:gd name="connsiteX129" fmla="*/ 732497 w 1034401"/>
                  <a:gd name="connsiteY129" fmla="*/ 361684 h 838042"/>
                  <a:gd name="connsiteX130" fmla="*/ 671537 w 1034401"/>
                  <a:gd name="connsiteY130" fmla="*/ 369304 h 838042"/>
                  <a:gd name="connsiteX131" fmla="*/ 648677 w 1034401"/>
                  <a:gd name="connsiteY131" fmla="*/ 373114 h 838042"/>
                  <a:gd name="connsiteX132" fmla="*/ 644867 w 1034401"/>
                  <a:gd name="connsiteY132" fmla="*/ 361684 h 838042"/>
                  <a:gd name="connsiteX133" fmla="*/ 642962 w 1034401"/>
                  <a:gd name="connsiteY133" fmla="*/ 355969 h 838042"/>
                  <a:gd name="connsiteX134" fmla="*/ 644867 w 1034401"/>
                  <a:gd name="connsiteY134" fmla="*/ 338824 h 838042"/>
                  <a:gd name="connsiteX135" fmla="*/ 646772 w 1034401"/>
                  <a:gd name="connsiteY135" fmla="*/ 333109 h 838042"/>
                  <a:gd name="connsiteX136" fmla="*/ 663917 w 1034401"/>
                  <a:gd name="connsiteY136" fmla="*/ 323584 h 838042"/>
                  <a:gd name="connsiteX137" fmla="*/ 675347 w 1034401"/>
                  <a:gd name="connsiteY137" fmla="*/ 315964 h 838042"/>
                  <a:gd name="connsiteX138" fmla="*/ 677252 w 1034401"/>
                  <a:gd name="connsiteY138" fmla="*/ 310249 h 838042"/>
                  <a:gd name="connsiteX139" fmla="*/ 682967 w 1034401"/>
                  <a:gd name="connsiteY139" fmla="*/ 308344 h 838042"/>
                  <a:gd name="connsiteX140" fmla="*/ 688682 w 1034401"/>
                  <a:gd name="connsiteY140" fmla="*/ 304534 h 838042"/>
                  <a:gd name="connsiteX141" fmla="*/ 698207 w 1034401"/>
                  <a:gd name="connsiteY141" fmla="*/ 295009 h 838042"/>
                  <a:gd name="connsiteX142" fmla="*/ 707732 w 1034401"/>
                  <a:gd name="connsiteY142" fmla="*/ 283579 h 838042"/>
                  <a:gd name="connsiteX143" fmla="*/ 719162 w 1034401"/>
                  <a:gd name="connsiteY143" fmla="*/ 275959 h 838042"/>
                  <a:gd name="connsiteX144" fmla="*/ 734402 w 1034401"/>
                  <a:gd name="connsiteY144" fmla="*/ 262624 h 838042"/>
                  <a:gd name="connsiteX145" fmla="*/ 743927 w 1034401"/>
                  <a:gd name="connsiteY145" fmla="*/ 251194 h 838042"/>
                  <a:gd name="connsiteX146" fmla="*/ 755357 w 1034401"/>
                  <a:gd name="connsiteY146" fmla="*/ 241669 h 838042"/>
                  <a:gd name="connsiteX147" fmla="*/ 761072 w 1034401"/>
                  <a:gd name="connsiteY147" fmla="*/ 230239 h 838042"/>
                  <a:gd name="connsiteX148" fmla="*/ 762977 w 1034401"/>
                  <a:gd name="connsiteY148" fmla="*/ 224524 h 838042"/>
                  <a:gd name="connsiteX149" fmla="*/ 768692 w 1034401"/>
                  <a:gd name="connsiteY149" fmla="*/ 213094 h 838042"/>
                  <a:gd name="connsiteX150" fmla="*/ 766787 w 1034401"/>
                  <a:gd name="connsiteY150" fmla="*/ 197854 h 838042"/>
                  <a:gd name="connsiteX151" fmla="*/ 761072 w 1034401"/>
                  <a:gd name="connsiteY151" fmla="*/ 195949 h 838042"/>
                  <a:gd name="connsiteX152" fmla="*/ 740117 w 1034401"/>
                  <a:gd name="connsiteY152" fmla="*/ 197854 h 838042"/>
                  <a:gd name="connsiteX153" fmla="*/ 734402 w 1034401"/>
                  <a:gd name="connsiteY153" fmla="*/ 201664 h 838042"/>
                  <a:gd name="connsiteX154" fmla="*/ 722972 w 1034401"/>
                  <a:gd name="connsiteY154" fmla="*/ 205474 h 838042"/>
                  <a:gd name="connsiteX155" fmla="*/ 719162 w 1034401"/>
                  <a:gd name="connsiteY155" fmla="*/ 211189 h 838042"/>
                  <a:gd name="connsiteX156" fmla="*/ 713447 w 1034401"/>
                  <a:gd name="connsiteY156" fmla="*/ 213094 h 838042"/>
                  <a:gd name="connsiteX157" fmla="*/ 707732 w 1034401"/>
                  <a:gd name="connsiteY157" fmla="*/ 216904 h 838042"/>
                  <a:gd name="connsiteX158" fmla="*/ 702017 w 1034401"/>
                  <a:gd name="connsiteY158" fmla="*/ 222619 h 838042"/>
                  <a:gd name="connsiteX159" fmla="*/ 694397 w 1034401"/>
                  <a:gd name="connsiteY159" fmla="*/ 226429 h 838042"/>
                  <a:gd name="connsiteX160" fmla="*/ 652487 w 1034401"/>
                  <a:gd name="connsiteY160" fmla="*/ 255004 h 838042"/>
                  <a:gd name="connsiteX161" fmla="*/ 639152 w 1034401"/>
                  <a:gd name="connsiteY161" fmla="*/ 266434 h 838042"/>
                  <a:gd name="connsiteX162" fmla="*/ 629627 w 1034401"/>
                  <a:gd name="connsiteY162" fmla="*/ 283579 h 838042"/>
                  <a:gd name="connsiteX163" fmla="*/ 604862 w 1034401"/>
                  <a:gd name="connsiteY163" fmla="*/ 289294 h 838042"/>
                  <a:gd name="connsiteX164" fmla="*/ 591527 w 1034401"/>
                  <a:gd name="connsiteY164" fmla="*/ 293104 h 838042"/>
                  <a:gd name="connsiteX165" fmla="*/ 576287 w 1034401"/>
                  <a:gd name="connsiteY165" fmla="*/ 291199 h 838042"/>
                  <a:gd name="connsiteX166" fmla="*/ 564857 w 1034401"/>
                  <a:gd name="connsiteY166" fmla="*/ 287389 h 838042"/>
                  <a:gd name="connsiteX167" fmla="*/ 553427 w 1034401"/>
                  <a:gd name="connsiteY167" fmla="*/ 283579 h 838042"/>
                  <a:gd name="connsiteX168" fmla="*/ 541997 w 1034401"/>
                  <a:gd name="connsiteY168" fmla="*/ 279769 h 838042"/>
                  <a:gd name="connsiteX169" fmla="*/ 536282 w 1034401"/>
                  <a:gd name="connsiteY169" fmla="*/ 277864 h 838042"/>
                  <a:gd name="connsiteX170" fmla="*/ 530567 w 1034401"/>
                  <a:gd name="connsiteY170" fmla="*/ 274054 h 838042"/>
                  <a:gd name="connsiteX171" fmla="*/ 519137 w 1034401"/>
                  <a:gd name="connsiteY171" fmla="*/ 268339 h 838042"/>
                  <a:gd name="connsiteX172" fmla="*/ 511517 w 1034401"/>
                  <a:gd name="connsiteY172" fmla="*/ 256909 h 838042"/>
                  <a:gd name="connsiteX173" fmla="*/ 507707 w 1034401"/>
                  <a:gd name="connsiteY173" fmla="*/ 235954 h 838042"/>
                  <a:gd name="connsiteX174" fmla="*/ 509612 w 1034401"/>
                  <a:gd name="connsiteY174" fmla="*/ 171184 h 838042"/>
                  <a:gd name="connsiteX175" fmla="*/ 508314 w 1034401"/>
                  <a:gd name="connsiteY175" fmla="*/ 73485 h 838042"/>
                  <a:gd name="connsiteX176" fmla="*/ 454116 w 1034401"/>
                  <a:gd name="connsiteY176" fmla="*/ 11248 h 838042"/>
                  <a:gd name="connsiteX177" fmla="*/ 435401 w 1034401"/>
                  <a:gd name="connsiteY177" fmla="*/ 68523 h 838042"/>
                  <a:gd name="connsiteX178" fmla="*/ 427697 w 1034401"/>
                  <a:gd name="connsiteY178" fmla="*/ 137103 h 838042"/>
                  <a:gd name="connsiteX179" fmla="*/ 420077 w 1034401"/>
                  <a:gd name="connsiteY179" fmla="*/ 169279 h 838042"/>
                  <a:gd name="connsiteX180" fmla="*/ 416267 w 1034401"/>
                  <a:gd name="connsiteY180" fmla="*/ 186424 h 838042"/>
                  <a:gd name="connsiteX181" fmla="*/ 420077 w 1034401"/>
                  <a:gd name="connsiteY181" fmla="*/ 207379 h 838042"/>
                  <a:gd name="connsiteX182" fmla="*/ 423887 w 1034401"/>
                  <a:gd name="connsiteY182" fmla="*/ 213094 h 838042"/>
                  <a:gd name="connsiteX183" fmla="*/ 427697 w 1034401"/>
                  <a:gd name="connsiteY183" fmla="*/ 224524 h 838042"/>
                  <a:gd name="connsiteX184" fmla="*/ 425792 w 1034401"/>
                  <a:gd name="connsiteY184" fmla="*/ 251194 h 838042"/>
                  <a:gd name="connsiteX185" fmla="*/ 420077 w 1034401"/>
                  <a:gd name="connsiteY185" fmla="*/ 253099 h 838042"/>
                  <a:gd name="connsiteX186" fmla="*/ 414362 w 1034401"/>
                  <a:gd name="connsiteY186" fmla="*/ 256909 h 838042"/>
                  <a:gd name="connsiteX187" fmla="*/ 423887 w 1034401"/>
                  <a:gd name="connsiteY187" fmla="*/ 253099 h 838042"/>
                  <a:gd name="connsiteX0" fmla="*/ 423887 w 1033466"/>
                  <a:gd name="connsiteY0" fmla="*/ 253099 h 838042"/>
                  <a:gd name="connsiteX1" fmla="*/ 423887 w 1033466"/>
                  <a:gd name="connsiteY1" fmla="*/ 253099 h 838042"/>
                  <a:gd name="connsiteX2" fmla="*/ 397217 w 1033466"/>
                  <a:gd name="connsiteY2" fmla="*/ 262624 h 838042"/>
                  <a:gd name="connsiteX3" fmla="*/ 389597 w 1033466"/>
                  <a:gd name="connsiteY3" fmla="*/ 264529 h 838042"/>
                  <a:gd name="connsiteX4" fmla="*/ 359117 w 1033466"/>
                  <a:gd name="connsiteY4" fmla="*/ 266434 h 838042"/>
                  <a:gd name="connsiteX5" fmla="*/ 353402 w 1033466"/>
                  <a:gd name="connsiteY5" fmla="*/ 270244 h 838042"/>
                  <a:gd name="connsiteX6" fmla="*/ 341972 w 1033466"/>
                  <a:gd name="connsiteY6" fmla="*/ 279769 h 838042"/>
                  <a:gd name="connsiteX7" fmla="*/ 330542 w 1033466"/>
                  <a:gd name="connsiteY7" fmla="*/ 283579 h 838042"/>
                  <a:gd name="connsiteX8" fmla="*/ 315302 w 1033466"/>
                  <a:gd name="connsiteY8" fmla="*/ 289294 h 838042"/>
                  <a:gd name="connsiteX9" fmla="*/ 267677 w 1033466"/>
                  <a:gd name="connsiteY9" fmla="*/ 285484 h 838042"/>
                  <a:gd name="connsiteX10" fmla="*/ 256247 w 1033466"/>
                  <a:gd name="connsiteY10" fmla="*/ 281674 h 838042"/>
                  <a:gd name="connsiteX11" fmla="*/ 244817 w 1033466"/>
                  <a:gd name="connsiteY11" fmla="*/ 277864 h 838042"/>
                  <a:gd name="connsiteX12" fmla="*/ 239102 w 1033466"/>
                  <a:gd name="connsiteY12" fmla="*/ 275959 h 838042"/>
                  <a:gd name="connsiteX13" fmla="*/ 233387 w 1033466"/>
                  <a:gd name="connsiteY13" fmla="*/ 274054 h 838042"/>
                  <a:gd name="connsiteX14" fmla="*/ 221957 w 1033466"/>
                  <a:gd name="connsiteY14" fmla="*/ 272149 h 838042"/>
                  <a:gd name="connsiteX15" fmla="*/ 216242 w 1033466"/>
                  <a:gd name="connsiteY15" fmla="*/ 270244 h 838042"/>
                  <a:gd name="connsiteX16" fmla="*/ 208622 w 1033466"/>
                  <a:gd name="connsiteY16" fmla="*/ 268339 h 838042"/>
                  <a:gd name="connsiteX17" fmla="*/ 197192 w 1033466"/>
                  <a:gd name="connsiteY17" fmla="*/ 264529 h 838042"/>
                  <a:gd name="connsiteX18" fmla="*/ 191477 w 1033466"/>
                  <a:gd name="connsiteY18" fmla="*/ 262624 h 838042"/>
                  <a:gd name="connsiteX19" fmla="*/ 183857 w 1033466"/>
                  <a:gd name="connsiteY19" fmla="*/ 260719 h 838042"/>
                  <a:gd name="connsiteX20" fmla="*/ 172427 w 1033466"/>
                  <a:gd name="connsiteY20" fmla="*/ 255004 h 838042"/>
                  <a:gd name="connsiteX21" fmla="*/ 166712 w 1033466"/>
                  <a:gd name="connsiteY21" fmla="*/ 251194 h 838042"/>
                  <a:gd name="connsiteX22" fmla="*/ 159092 w 1033466"/>
                  <a:gd name="connsiteY22" fmla="*/ 239764 h 838042"/>
                  <a:gd name="connsiteX23" fmla="*/ 147662 w 1033466"/>
                  <a:gd name="connsiteY23" fmla="*/ 235954 h 838042"/>
                  <a:gd name="connsiteX24" fmla="*/ 141947 w 1033466"/>
                  <a:gd name="connsiteY24" fmla="*/ 232144 h 838042"/>
                  <a:gd name="connsiteX25" fmla="*/ 136232 w 1033466"/>
                  <a:gd name="connsiteY25" fmla="*/ 230239 h 838042"/>
                  <a:gd name="connsiteX26" fmla="*/ 119087 w 1033466"/>
                  <a:gd name="connsiteY26" fmla="*/ 226429 h 838042"/>
                  <a:gd name="connsiteX27" fmla="*/ 113372 w 1033466"/>
                  <a:gd name="connsiteY27" fmla="*/ 220714 h 838042"/>
                  <a:gd name="connsiteX28" fmla="*/ 103847 w 1033466"/>
                  <a:gd name="connsiteY28" fmla="*/ 203569 h 838042"/>
                  <a:gd name="connsiteX29" fmla="*/ 86702 w 1033466"/>
                  <a:gd name="connsiteY29" fmla="*/ 195949 h 838042"/>
                  <a:gd name="connsiteX30" fmla="*/ 80987 w 1033466"/>
                  <a:gd name="connsiteY30" fmla="*/ 194044 h 838042"/>
                  <a:gd name="connsiteX31" fmla="*/ 61937 w 1033466"/>
                  <a:gd name="connsiteY31" fmla="*/ 197854 h 838042"/>
                  <a:gd name="connsiteX32" fmla="*/ 56222 w 1033466"/>
                  <a:gd name="connsiteY32" fmla="*/ 201664 h 838042"/>
                  <a:gd name="connsiteX33" fmla="*/ 52412 w 1033466"/>
                  <a:gd name="connsiteY33" fmla="*/ 207379 h 838042"/>
                  <a:gd name="connsiteX34" fmla="*/ 48602 w 1033466"/>
                  <a:gd name="connsiteY34" fmla="*/ 218809 h 838042"/>
                  <a:gd name="connsiteX35" fmla="*/ 52412 w 1033466"/>
                  <a:gd name="connsiteY35" fmla="*/ 256909 h 838042"/>
                  <a:gd name="connsiteX36" fmla="*/ 56222 w 1033466"/>
                  <a:gd name="connsiteY36" fmla="*/ 262624 h 838042"/>
                  <a:gd name="connsiteX37" fmla="*/ 61937 w 1033466"/>
                  <a:gd name="connsiteY37" fmla="*/ 266434 h 838042"/>
                  <a:gd name="connsiteX38" fmla="*/ 65747 w 1033466"/>
                  <a:gd name="connsiteY38" fmla="*/ 272149 h 838042"/>
                  <a:gd name="connsiteX39" fmla="*/ 82892 w 1033466"/>
                  <a:gd name="connsiteY39" fmla="*/ 281674 h 838042"/>
                  <a:gd name="connsiteX40" fmla="*/ 105752 w 1033466"/>
                  <a:gd name="connsiteY40" fmla="*/ 283579 h 838042"/>
                  <a:gd name="connsiteX41" fmla="*/ 126707 w 1033466"/>
                  <a:gd name="connsiteY41" fmla="*/ 289294 h 838042"/>
                  <a:gd name="connsiteX42" fmla="*/ 132422 w 1033466"/>
                  <a:gd name="connsiteY42" fmla="*/ 291199 h 838042"/>
                  <a:gd name="connsiteX43" fmla="*/ 138137 w 1033466"/>
                  <a:gd name="connsiteY43" fmla="*/ 296914 h 838042"/>
                  <a:gd name="connsiteX44" fmla="*/ 145757 w 1033466"/>
                  <a:gd name="connsiteY44" fmla="*/ 298819 h 838042"/>
                  <a:gd name="connsiteX45" fmla="*/ 168617 w 1033466"/>
                  <a:gd name="connsiteY45" fmla="*/ 302629 h 838042"/>
                  <a:gd name="connsiteX46" fmla="*/ 193382 w 1033466"/>
                  <a:gd name="connsiteY46" fmla="*/ 308344 h 838042"/>
                  <a:gd name="connsiteX47" fmla="*/ 210527 w 1033466"/>
                  <a:gd name="connsiteY47" fmla="*/ 314059 h 838042"/>
                  <a:gd name="connsiteX48" fmla="*/ 216242 w 1033466"/>
                  <a:gd name="connsiteY48" fmla="*/ 315964 h 838042"/>
                  <a:gd name="connsiteX49" fmla="*/ 231482 w 1033466"/>
                  <a:gd name="connsiteY49" fmla="*/ 319774 h 838042"/>
                  <a:gd name="connsiteX50" fmla="*/ 250532 w 1033466"/>
                  <a:gd name="connsiteY50" fmla="*/ 325489 h 838042"/>
                  <a:gd name="connsiteX51" fmla="*/ 256247 w 1033466"/>
                  <a:gd name="connsiteY51" fmla="*/ 329299 h 838042"/>
                  <a:gd name="connsiteX52" fmla="*/ 269582 w 1033466"/>
                  <a:gd name="connsiteY52" fmla="*/ 344539 h 838042"/>
                  <a:gd name="connsiteX53" fmla="*/ 275297 w 1033466"/>
                  <a:gd name="connsiteY53" fmla="*/ 363589 h 838042"/>
                  <a:gd name="connsiteX54" fmla="*/ 277202 w 1033466"/>
                  <a:gd name="connsiteY54" fmla="*/ 369304 h 838042"/>
                  <a:gd name="connsiteX55" fmla="*/ 279107 w 1033466"/>
                  <a:gd name="connsiteY55" fmla="*/ 375019 h 838042"/>
                  <a:gd name="connsiteX56" fmla="*/ 281012 w 1033466"/>
                  <a:gd name="connsiteY56" fmla="*/ 399784 h 838042"/>
                  <a:gd name="connsiteX57" fmla="*/ 282917 w 1033466"/>
                  <a:gd name="connsiteY57" fmla="*/ 405499 h 838042"/>
                  <a:gd name="connsiteX58" fmla="*/ 281012 w 1033466"/>
                  <a:gd name="connsiteY58" fmla="*/ 424549 h 838042"/>
                  <a:gd name="connsiteX59" fmla="*/ 279107 w 1033466"/>
                  <a:gd name="connsiteY59" fmla="*/ 434074 h 838042"/>
                  <a:gd name="connsiteX60" fmla="*/ 265772 w 1033466"/>
                  <a:gd name="connsiteY60" fmla="*/ 447409 h 838042"/>
                  <a:gd name="connsiteX61" fmla="*/ 254342 w 1033466"/>
                  <a:gd name="connsiteY61" fmla="*/ 455029 h 838042"/>
                  <a:gd name="connsiteX62" fmla="*/ 242912 w 1033466"/>
                  <a:gd name="connsiteY62" fmla="*/ 458839 h 838042"/>
                  <a:gd name="connsiteX63" fmla="*/ 128612 w 1033466"/>
                  <a:gd name="connsiteY63" fmla="*/ 458839 h 838042"/>
                  <a:gd name="connsiteX64" fmla="*/ 122897 w 1033466"/>
                  <a:gd name="connsiteY64" fmla="*/ 460744 h 838042"/>
                  <a:gd name="connsiteX65" fmla="*/ 107657 w 1033466"/>
                  <a:gd name="connsiteY65" fmla="*/ 462649 h 838042"/>
                  <a:gd name="connsiteX66" fmla="*/ 90512 w 1033466"/>
                  <a:gd name="connsiteY66" fmla="*/ 468364 h 838042"/>
                  <a:gd name="connsiteX67" fmla="*/ 84797 w 1033466"/>
                  <a:gd name="connsiteY67" fmla="*/ 470269 h 838042"/>
                  <a:gd name="connsiteX68" fmla="*/ 79082 w 1033466"/>
                  <a:gd name="connsiteY68" fmla="*/ 474079 h 838042"/>
                  <a:gd name="connsiteX69" fmla="*/ 67652 w 1033466"/>
                  <a:gd name="connsiteY69" fmla="*/ 475984 h 838042"/>
                  <a:gd name="connsiteX70" fmla="*/ 29552 w 1033466"/>
                  <a:gd name="connsiteY70" fmla="*/ 477889 h 838042"/>
                  <a:gd name="connsiteX71" fmla="*/ 18122 w 1033466"/>
                  <a:gd name="connsiteY71" fmla="*/ 483604 h 838042"/>
                  <a:gd name="connsiteX72" fmla="*/ 8597 w 1033466"/>
                  <a:gd name="connsiteY72" fmla="*/ 493129 h 838042"/>
                  <a:gd name="connsiteX73" fmla="*/ 6692 w 1033466"/>
                  <a:gd name="connsiteY73" fmla="*/ 498844 h 838042"/>
                  <a:gd name="connsiteX74" fmla="*/ 2882 w 1033466"/>
                  <a:gd name="connsiteY74" fmla="*/ 504559 h 838042"/>
                  <a:gd name="connsiteX75" fmla="*/ 14312 w 1033466"/>
                  <a:gd name="connsiteY75" fmla="*/ 540754 h 838042"/>
                  <a:gd name="connsiteX76" fmla="*/ 147662 w 1033466"/>
                  <a:gd name="connsiteY76" fmla="*/ 540754 h 838042"/>
                  <a:gd name="connsiteX77" fmla="*/ 155282 w 1033466"/>
                  <a:gd name="connsiteY77" fmla="*/ 538849 h 838042"/>
                  <a:gd name="connsiteX78" fmla="*/ 305777 w 1033466"/>
                  <a:gd name="connsiteY78" fmla="*/ 533134 h 838042"/>
                  <a:gd name="connsiteX79" fmla="*/ 321017 w 1033466"/>
                  <a:gd name="connsiteY79" fmla="*/ 540754 h 838042"/>
                  <a:gd name="connsiteX80" fmla="*/ 332447 w 1033466"/>
                  <a:gd name="connsiteY80" fmla="*/ 546469 h 838042"/>
                  <a:gd name="connsiteX81" fmla="*/ 336257 w 1033466"/>
                  <a:gd name="connsiteY81" fmla="*/ 552184 h 838042"/>
                  <a:gd name="connsiteX82" fmla="*/ 341972 w 1033466"/>
                  <a:gd name="connsiteY82" fmla="*/ 554089 h 838042"/>
                  <a:gd name="connsiteX83" fmla="*/ 353402 w 1033466"/>
                  <a:gd name="connsiteY83" fmla="*/ 561709 h 838042"/>
                  <a:gd name="connsiteX84" fmla="*/ 359117 w 1033466"/>
                  <a:gd name="connsiteY84" fmla="*/ 565519 h 838042"/>
                  <a:gd name="connsiteX85" fmla="*/ 362927 w 1033466"/>
                  <a:gd name="connsiteY85" fmla="*/ 571234 h 838042"/>
                  <a:gd name="connsiteX86" fmla="*/ 368642 w 1033466"/>
                  <a:gd name="connsiteY86" fmla="*/ 582664 h 838042"/>
                  <a:gd name="connsiteX87" fmla="*/ 364832 w 1033466"/>
                  <a:gd name="connsiteY87" fmla="*/ 609334 h 838042"/>
                  <a:gd name="connsiteX88" fmla="*/ 361022 w 1033466"/>
                  <a:gd name="connsiteY88" fmla="*/ 615049 h 838042"/>
                  <a:gd name="connsiteX89" fmla="*/ 359117 w 1033466"/>
                  <a:gd name="connsiteY89" fmla="*/ 620764 h 838042"/>
                  <a:gd name="connsiteX90" fmla="*/ 355307 w 1033466"/>
                  <a:gd name="connsiteY90" fmla="*/ 626479 h 838042"/>
                  <a:gd name="connsiteX91" fmla="*/ 353402 w 1033466"/>
                  <a:gd name="connsiteY91" fmla="*/ 632194 h 838042"/>
                  <a:gd name="connsiteX92" fmla="*/ 349592 w 1033466"/>
                  <a:gd name="connsiteY92" fmla="*/ 637909 h 838042"/>
                  <a:gd name="connsiteX93" fmla="*/ 332447 w 1033466"/>
                  <a:gd name="connsiteY93" fmla="*/ 704584 h 838042"/>
                  <a:gd name="connsiteX94" fmla="*/ 330542 w 1033466"/>
                  <a:gd name="connsiteY94" fmla="*/ 756019 h 838042"/>
                  <a:gd name="connsiteX95" fmla="*/ 332447 w 1033466"/>
                  <a:gd name="connsiteY95" fmla="*/ 780784 h 838042"/>
                  <a:gd name="connsiteX96" fmla="*/ 334352 w 1033466"/>
                  <a:gd name="connsiteY96" fmla="*/ 786499 h 838042"/>
                  <a:gd name="connsiteX97" fmla="*/ 338162 w 1033466"/>
                  <a:gd name="connsiteY97" fmla="*/ 790309 h 838042"/>
                  <a:gd name="connsiteX98" fmla="*/ 366737 w 1033466"/>
                  <a:gd name="connsiteY98" fmla="*/ 836029 h 838042"/>
                  <a:gd name="connsiteX99" fmla="*/ 389597 w 1033466"/>
                  <a:gd name="connsiteY99" fmla="*/ 837934 h 838042"/>
                  <a:gd name="connsiteX100" fmla="*/ 397407 w 1033466"/>
                  <a:gd name="connsiteY100" fmla="*/ 833530 h 838042"/>
                  <a:gd name="connsiteX101" fmla="*/ 402932 w 1033466"/>
                  <a:gd name="connsiteY101" fmla="*/ 784594 h 838042"/>
                  <a:gd name="connsiteX102" fmla="*/ 406742 w 1033466"/>
                  <a:gd name="connsiteY102" fmla="*/ 727444 h 838042"/>
                  <a:gd name="connsiteX103" fmla="*/ 423887 w 1033466"/>
                  <a:gd name="connsiteY103" fmla="*/ 672199 h 838042"/>
                  <a:gd name="connsiteX104" fmla="*/ 429602 w 1033466"/>
                  <a:gd name="connsiteY104" fmla="*/ 658864 h 838042"/>
                  <a:gd name="connsiteX105" fmla="*/ 444084 w 1033466"/>
                  <a:gd name="connsiteY105" fmla="*/ 626947 h 838042"/>
                  <a:gd name="connsiteX106" fmla="*/ 464289 w 1033466"/>
                  <a:gd name="connsiteY106" fmla="*/ 600072 h 838042"/>
                  <a:gd name="connsiteX107" fmla="*/ 523510 w 1033466"/>
                  <a:gd name="connsiteY107" fmla="*/ 565123 h 838042"/>
                  <a:gd name="connsiteX108" fmla="*/ 599348 w 1033466"/>
                  <a:gd name="connsiteY108" fmla="*/ 550915 h 838042"/>
                  <a:gd name="connsiteX109" fmla="*/ 707801 w 1033466"/>
                  <a:gd name="connsiteY109" fmla="*/ 612819 h 838042"/>
                  <a:gd name="connsiteX110" fmla="*/ 780122 w 1033466"/>
                  <a:gd name="connsiteY110" fmla="*/ 656959 h 838042"/>
                  <a:gd name="connsiteX111" fmla="*/ 804887 w 1033466"/>
                  <a:gd name="connsiteY111" fmla="*/ 632194 h 838042"/>
                  <a:gd name="connsiteX112" fmla="*/ 801077 w 1033466"/>
                  <a:gd name="connsiteY112" fmla="*/ 601714 h 838042"/>
                  <a:gd name="connsiteX113" fmla="*/ 762796 w 1033466"/>
                  <a:gd name="connsiteY113" fmla="*/ 562523 h 838042"/>
                  <a:gd name="connsiteX114" fmla="*/ 650582 w 1033466"/>
                  <a:gd name="connsiteY114" fmla="*/ 479794 h 838042"/>
                  <a:gd name="connsiteX115" fmla="*/ 646772 w 1033466"/>
                  <a:gd name="connsiteY115" fmla="*/ 462649 h 838042"/>
                  <a:gd name="connsiteX116" fmla="*/ 658202 w 1033466"/>
                  <a:gd name="connsiteY116" fmla="*/ 426454 h 838042"/>
                  <a:gd name="connsiteX117" fmla="*/ 726782 w 1033466"/>
                  <a:gd name="connsiteY117" fmla="*/ 405499 h 838042"/>
                  <a:gd name="connsiteX118" fmla="*/ 844892 w 1033466"/>
                  <a:gd name="connsiteY118" fmla="*/ 407404 h 838042"/>
                  <a:gd name="connsiteX119" fmla="*/ 873467 w 1033466"/>
                  <a:gd name="connsiteY119" fmla="*/ 409309 h 838042"/>
                  <a:gd name="connsiteX120" fmla="*/ 902042 w 1033466"/>
                  <a:gd name="connsiteY120" fmla="*/ 415024 h 838042"/>
                  <a:gd name="connsiteX121" fmla="*/ 953477 w 1033466"/>
                  <a:gd name="connsiteY121" fmla="*/ 424549 h 838042"/>
                  <a:gd name="connsiteX122" fmla="*/ 1002290 w 1033466"/>
                  <a:gd name="connsiteY122" fmla="*/ 426835 h 838042"/>
                  <a:gd name="connsiteX123" fmla="*/ 1032449 w 1033466"/>
                  <a:gd name="connsiteY123" fmla="*/ 402711 h 838042"/>
                  <a:gd name="connsiteX124" fmla="*/ 1020514 w 1033466"/>
                  <a:gd name="connsiteY124" fmla="*/ 377797 h 838042"/>
                  <a:gd name="connsiteX125" fmla="*/ 964889 w 1033466"/>
                  <a:gd name="connsiteY125" fmla="*/ 358029 h 838042"/>
                  <a:gd name="connsiteX126" fmla="*/ 907856 w 1033466"/>
                  <a:gd name="connsiteY126" fmla="*/ 350516 h 838042"/>
                  <a:gd name="connsiteX127" fmla="*/ 827747 w 1033466"/>
                  <a:gd name="connsiteY127" fmla="*/ 357874 h 838042"/>
                  <a:gd name="connsiteX128" fmla="*/ 822032 w 1033466"/>
                  <a:gd name="connsiteY128" fmla="*/ 359779 h 838042"/>
                  <a:gd name="connsiteX129" fmla="*/ 732497 w 1033466"/>
                  <a:gd name="connsiteY129" fmla="*/ 361684 h 838042"/>
                  <a:gd name="connsiteX130" fmla="*/ 671537 w 1033466"/>
                  <a:gd name="connsiteY130" fmla="*/ 369304 h 838042"/>
                  <a:gd name="connsiteX131" fmla="*/ 648677 w 1033466"/>
                  <a:gd name="connsiteY131" fmla="*/ 373114 h 838042"/>
                  <a:gd name="connsiteX132" fmla="*/ 644867 w 1033466"/>
                  <a:gd name="connsiteY132" fmla="*/ 361684 h 838042"/>
                  <a:gd name="connsiteX133" fmla="*/ 642962 w 1033466"/>
                  <a:gd name="connsiteY133" fmla="*/ 355969 h 838042"/>
                  <a:gd name="connsiteX134" fmla="*/ 644867 w 1033466"/>
                  <a:gd name="connsiteY134" fmla="*/ 338824 h 838042"/>
                  <a:gd name="connsiteX135" fmla="*/ 646772 w 1033466"/>
                  <a:gd name="connsiteY135" fmla="*/ 333109 h 838042"/>
                  <a:gd name="connsiteX136" fmla="*/ 663917 w 1033466"/>
                  <a:gd name="connsiteY136" fmla="*/ 323584 h 838042"/>
                  <a:gd name="connsiteX137" fmla="*/ 675347 w 1033466"/>
                  <a:gd name="connsiteY137" fmla="*/ 315964 h 838042"/>
                  <a:gd name="connsiteX138" fmla="*/ 677252 w 1033466"/>
                  <a:gd name="connsiteY138" fmla="*/ 310249 h 838042"/>
                  <a:gd name="connsiteX139" fmla="*/ 682967 w 1033466"/>
                  <a:gd name="connsiteY139" fmla="*/ 308344 h 838042"/>
                  <a:gd name="connsiteX140" fmla="*/ 688682 w 1033466"/>
                  <a:gd name="connsiteY140" fmla="*/ 304534 h 838042"/>
                  <a:gd name="connsiteX141" fmla="*/ 698207 w 1033466"/>
                  <a:gd name="connsiteY141" fmla="*/ 295009 h 838042"/>
                  <a:gd name="connsiteX142" fmla="*/ 707732 w 1033466"/>
                  <a:gd name="connsiteY142" fmla="*/ 283579 h 838042"/>
                  <a:gd name="connsiteX143" fmla="*/ 719162 w 1033466"/>
                  <a:gd name="connsiteY143" fmla="*/ 275959 h 838042"/>
                  <a:gd name="connsiteX144" fmla="*/ 734402 w 1033466"/>
                  <a:gd name="connsiteY144" fmla="*/ 262624 h 838042"/>
                  <a:gd name="connsiteX145" fmla="*/ 743927 w 1033466"/>
                  <a:gd name="connsiteY145" fmla="*/ 251194 h 838042"/>
                  <a:gd name="connsiteX146" fmla="*/ 755357 w 1033466"/>
                  <a:gd name="connsiteY146" fmla="*/ 241669 h 838042"/>
                  <a:gd name="connsiteX147" fmla="*/ 761072 w 1033466"/>
                  <a:gd name="connsiteY147" fmla="*/ 230239 h 838042"/>
                  <a:gd name="connsiteX148" fmla="*/ 762977 w 1033466"/>
                  <a:gd name="connsiteY148" fmla="*/ 224524 h 838042"/>
                  <a:gd name="connsiteX149" fmla="*/ 768692 w 1033466"/>
                  <a:gd name="connsiteY149" fmla="*/ 213094 h 838042"/>
                  <a:gd name="connsiteX150" fmla="*/ 766787 w 1033466"/>
                  <a:gd name="connsiteY150" fmla="*/ 197854 h 838042"/>
                  <a:gd name="connsiteX151" fmla="*/ 761072 w 1033466"/>
                  <a:gd name="connsiteY151" fmla="*/ 195949 h 838042"/>
                  <a:gd name="connsiteX152" fmla="*/ 740117 w 1033466"/>
                  <a:gd name="connsiteY152" fmla="*/ 197854 h 838042"/>
                  <a:gd name="connsiteX153" fmla="*/ 734402 w 1033466"/>
                  <a:gd name="connsiteY153" fmla="*/ 201664 h 838042"/>
                  <a:gd name="connsiteX154" fmla="*/ 722972 w 1033466"/>
                  <a:gd name="connsiteY154" fmla="*/ 205474 h 838042"/>
                  <a:gd name="connsiteX155" fmla="*/ 719162 w 1033466"/>
                  <a:gd name="connsiteY155" fmla="*/ 211189 h 838042"/>
                  <a:gd name="connsiteX156" fmla="*/ 713447 w 1033466"/>
                  <a:gd name="connsiteY156" fmla="*/ 213094 h 838042"/>
                  <a:gd name="connsiteX157" fmla="*/ 707732 w 1033466"/>
                  <a:gd name="connsiteY157" fmla="*/ 216904 h 838042"/>
                  <a:gd name="connsiteX158" fmla="*/ 702017 w 1033466"/>
                  <a:gd name="connsiteY158" fmla="*/ 222619 h 838042"/>
                  <a:gd name="connsiteX159" fmla="*/ 694397 w 1033466"/>
                  <a:gd name="connsiteY159" fmla="*/ 226429 h 838042"/>
                  <a:gd name="connsiteX160" fmla="*/ 652487 w 1033466"/>
                  <a:gd name="connsiteY160" fmla="*/ 255004 h 838042"/>
                  <a:gd name="connsiteX161" fmla="*/ 639152 w 1033466"/>
                  <a:gd name="connsiteY161" fmla="*/ 266434 h 838042"/>
                  <a:gd name="connsiteX162" fmla="*/ 629627 w 1033466"/>
                  <a:gd name="connsiteY162" fmla="*/ 283579 h 838042"/>
                  <a:gd name="connsiteX163" fmla="*/ 604862 w 1033466"/>
                  <a:gd name="connsiteY163" fmla="*/ 289294 h 838042"/>
                  <a:gd name="connsiteX164" fmla="*/ 591527 w 1033466"/>
                  <a:gd name="connsiteY164" fmla="*/ 293104 h 838042"/>
                  <a:gd name="connsiteX165" fmla="*/ 576287 w 1033466"/>
                  <a:gd name="connsiteY165" fmla="*/ 291199 h 838042"/>
                  <a:gd name="connsiteX166" fmla="*/ 564857 w 1033466"/>
                  <a:gd name="connsiteY166" fmla="*/ 287389 h 838042"/>
                  <a:gd name="connsiteX167" fmla="*/ 553427 w 1033466"/>
                  <a:gd name="connsiteY167" fmla="*/ 283579 h 838042"/>
                  <a:gd name="connsiteX168" fmla="*/ 541997 w 1033466"/>
                  <a:gd name="connsiteY168" fmla="*/ 279769 h 838042"/>
                  <a:gd name="connsiteX169" fmla="*/ 536282 w 1033466"/>
                  <a:gd name="connsiteY169" fmla="*/ 277864 h 838042"/>
                  <a:gd name="connsiteX170" fmla="*/ 530567 w 1033466"/>
                  <a:gd name="connsiteY170" fmla="*/ 274054 h 838042"/>
                  <a:gd name="connsiteX171" fmla="*/ 519137 w 1033466"/>
                  <a:gd name="connsiteY171" fmla="*/ 268339 h 838042"/>
                  <a:gd name="connsiteX172" fmla="*/ 511517 w 1033466"/>
                  <a:gd name="connsiteY172" fmla="*/ 256909 h 838042"/>
                  <a:gd name="connsiteX173" fmla="*/ 507707 w 1033466"/>
                  <a:gd name="connsiteY173" fmla="*/ 235954 h 838042"/>
                  <a:gd name="connsiteX174" fmla="*/ 509612 w 1033466"/>
                  <a:gd name="connsiteY174" fmla="*/ 171184 h 838042"/>
                  <a:gd name="connsiteX175" fmla="*/ 508314 w 1033466"/>
                  <a:gd name="connsiteY175" fmla="*/ 73485 h 838042"/>
                  <a:gd name="connsiteX176" fmla="*/ 454116 w 1033466"/>
                  <a:gd name="connsiteY176" fmla="*/ 11248 h 838042"/>
                  <a:gd name="connsiteX177" fmla="*/ 435401 w 1033466"/>
                  <a:gd name="connsiteY177" fmla="*/ 68523 h 838042"/>
                  <a:gd name="connsiteX178" fmla="*/ 427697 w 1033466"/>
                  <a:gd name="connsiteY178" fmla="*/ 137103 h 838042"/>
                  <a:gd name="connsiteX179" fmla="*/ 420077 w 1033466"/>
                  <a:gd name="connsiteY179" fmla="*/ 169279 h 838042"/>
                  <a:gd name="connsiteX180" fmla="*/ 416267 w 1033466"/>
                  <a:gd name="connsiteY180" fmla="*/ 186424 h 838042"/>
                  <a:gd name="connsiteX181" fmla="*/ 420077 w 1033466"/>
                  <a:gd name="connsiteY181" fmla="*/ 207379 h 838042"/>
                  <a:gd name="connsiteX182" fmla="*/ 423887 w 1033466"/>
                  <a:gd name="connsiteY182" fmla="*/ 213094 h 838042"/>
                  <a:gd name="connsiteX183" fmla="*/ 427697 w 1033466"/>
                  <a:gd name="connsiteY183" fmla="*/ 224524 h 838042"/>
                  <a:gd name="connsiteX184" fmla="*/ 425792 w 1033466"/>
                  <a:gd name="connsiteY184" fmla="*/ 251194 h 838042"/>
                  <a:gd name="connsiteX185" fmla="*/ 420077 w 1033466"/>
                  <a:gd name="connsiteY185" fmla="*/ 253099 h 838042"/>
                  <a:gd name="connsiteX186" fmla="*/ 414362 w 1033466"/>
                  <a:gd name="connsiteY186" fmla="*/ 256909 h 838042"/>
                  <a:gd name="connsiteX187" fmla="*/ 423887 w 1033466"/>
                  <a:gd name="connsiteY187" fmla="*/ 253099 h 838042"/>
                  <a:gd name="connsiteX0" fmla="*/ 423887 w 1033465"/>
                  <a:gd name="connsiteY0" fmla="*/ 253099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89597 w 1033465"/>
                  <a:gd name="connsiteY3" fmla="*/ 264529 h 838042"/>
                  <a:gd name="connsiteX4" fmla="*/ 359117 w 1033465"/>
                  <a:gd name="connsiteY4" fmla="*/ 266434 h 838042"/>
                  <a:gd name="connsiteX5" fmla="*/ 353402 w 1033465"/>
                  <a:gd name="connsiteY5" fmla="*/ 270244 h 838042"/>
                  <a:gd name="connsiteX6" fmla="*/ 341972 w 1033465"/>
                  <a:gd name="connsiteY6" fmla="*/ 279769 h 838042"/>
                  <a:gd name="connsiteX7" fmla="*/ 330542 w 1033465"/>
                  <a:gd name="connsiteY7" fmla="*/ 283579 h 838042"/>
                  <a:gd name="connsiteX8" fmla="*/ 315302 w 1033465"/>
                  <a:gd name="connsiteY8" fmla="*/ 289294 h 838042"/>
                  <a:gd name="connsiteX9" fmla="*/ 267677 w 1033465"/>
                  <a:gd name="connsiteY9" fmla="*/ 285484 h 838042"/>
                  <a:gd name="connsiteX10" fmla="*/ 256247 w 1033465"/>
                  <a:gd name="connsiteY10" fmla="*/ 281674 h 838042"/>
                  <a:gd name="connsiteX11" fmla="*/ 244817 w 1033465"/>
                  <a:gd name="connsiteY11" fmla="*/ 277864 h 838042"/>
                  <a:gd name="connsiteX12" fmla="*/ 239102 w 1033465"/>
                  <a:gd name="connsiteY12" fmla="*/ 275959 h 838042"/>
                  <a:gd name="connsiteX13" fmla="*/ 233387 w 1033465"/>
                  <a:gd name="connsiteY13" fmla="*/ 274054 h 838042"/>
                  <a:gd name="connsiteX14" fmla="*/ 221957 w 1033465"/>
                  <a:gd name="connsiteY14" fmla="*/ 272149 h 838042"/>
                  <a:gd name="connsiteX15" fmla="*/ 216242 w 1033465"/>
                  <a:gd name="connsiteY15" fmla="*/ 270244 h 838042"/>
                  <a:gd name="connsiteX16" fmla="*/ 208622 w 1033465"/>
                  <a:gd name="connsiteY16" fmla="*/ 268339 h 838042"/>
                  <a:gd name="connsiteX17" fmla="*/ 197192 w 1033465"/>
                  <a:gd name="connsiteY17" fmla="*/ 264529 h 838042"/>
                  <a:gd name="connsiteX18" fmla="*/ 191477 w 1033465"/>
                  <a:gd name="connsiteY18" fmla="*/ 262624 h 838042"/>
                  <a:gd name="connsiteX19" fmla="*/ 183857 w 1033465"/>
                  <a:gd name="connsiteY19" fmla="*/ 260719 h 838042"/>
                  <a:gd name="connsiteX20" fmla="*/ 172427 w 1033465"/>
                  <a:gd name="connsiteY20" fmla="*/ 255004 h 838042"/>
                  <a:gd name="connsiteX21" fmla="*/ 166712 w 1033465"/>
                  <a:gd name="connsiteY21" fmla="*/ 251194 h 838042"/>
                  <a:gd name="connsiteX22" fmla="*/ 159092 w 1033465"/>
                  <a:gd name="connsiteY22" fmla="*/ 239764 h 838042"/>
                  <a:gd name="connsiteX23" fmla="*/ 147662 w 1033465"/>
                  <a:gd name="connsiteY23" fmla="*/ 235954 h 838042"/>
                  <a:gd name="connsiteX24" fmla="*/ 141947 w 1033465"/>
                  <a:gd name="connsiteY24" fmla="*/ 232144 h 838042"/>
                  <a:gd name="connsiteX25" fmla="*/ 136232 w 1033465"/>
                  <a:gd name="connsiteY25" fmla="*/ 230239 h 838042"/>
                  <a:gd name="connsiteX26" fmla="*/ 119087 w 1033465"/>
                  <a:gd name="connsiteY26" fmla="*/ 226429 h 838042"/>
                  <a:gd name="connsiteX27" fmla="*/ 113372 w 1033465"/>
                  <a:gd name="connsiteY27" fmla="*/ 220714 h 838042"/>
                  <a:gd name="connsiteX28" fmla="*/ 103847 w 1033465"/>
                  <a:gd name="connsiteY28" fmla="*/ 203569 h 838042"/>
                  <a:gd name="connsiteX29" fmla="*/ 86702 w 1033465"/>
                  <a:gd name="connsiteY29" fmla="*/ 195949 h 838042"/>
                  <a:gd name="connsiteX30" fmla="*/ 80987 w 1033465"/>
                  <a:gd name="connsiteY30" fmla="*/ 194044 h 838042"/>
                  <a:gd name="connsiteX31" fmla="*/ 61937 w 1033465"/>
                  <a:gd name="connsiteY31" fmla="*/ 197854 h 838042"/>
                  <a:gd name="connsiteX32" fmla="*/ 56222 w 1033465"/>
                  <a:gd name="connsiteY32" fmla="*/ 201664 h 838042"/>
                  <a:gd name="connsiteX33" fmla="*/ 52412 w 1033465"/>
                  <a:gd name="connsiteY33" fmla="*/ 207379 h 838042"/>
                  <a:gd name="connsiteX34" fmla="*/ 48602 w 1033465"/>
                  <a:gd name="connsiteY34" fmla="*/ 218809 h 838042"/>
                  <a:gd name="connsiteX35" fmla="*/ 52412 w 1033465"/>
                  <a:gd name="connsiteY35" fmla="*/ 256909 h 838042"/>
                  <a:gd name="connsiteX36" fmla="*/ 56222 w 1033465"/>
                  <a:gd name="connsiteY36" fmla="*/ 262624 h 838042"/>
                  <a:gd name="connsiteX37" fmla="*/ 61937 w 1033465"/>
                  <a:gd name="connsiteY37" fmla="*/ 266434 h 838042"/>
                  <a:gd name="connsiteX38" fmla="*/ 65747 w 1033465"/>
                  <a:gd name="connsiteY38" fmla="*/ 272149 h 838042"/>
                  <a:gd name="connsiteX39" fmla="*/ 82892 w 1033465"/>
                  <a:gd name="connsiteY39" fmla="*/ 281674 h 838042"/>
                  <a:gd name="connsiteX40" fmla="*/ 105752 w 1033465"/>
                  <a:gd name="connsiteY40" fmla="*/ 283579 h 838042"/>
                  <a:gd name="connsiteX41" fmla="*/ 126707 w 1033465"/>
                  <a:gd name="connsiteY41" fmla="*/ 289294 h 838042"/>
                  <a:gd name="connsiteX42" fmla="*/ 132422 w 1033465"/>
                  <a:gd name="connsiteY42" fmla="*/ 291199 h 838042"/>
                  <a:gd name="connsiteX43" fmla="*/ 138137 w 1033465"/>
                  <a:gd name="connsiteY43" fmla="*/ 296914 h 838042"/>
                  <a:gd name="connsiteX44" fmla="*/ 145757 w 1033465"/>
                  <a:gd name="connsiteY44" fmla="*/ 298819 h 838042"/>
                  <a:gd name="connsiteX45" fmla="*/ 168617 w 1033465"/>
                  <a:gd name="connsiteY45" fmla="*/ 302629 h 838042"/>
                  <a:gd name="connsiteX46" fmla="*/ 193382 w 1033465"/>
                  <a:gd name="connsiteY46" fmla="*/ 308344 h 838042"/>
                  <a:gd name="connsiteX47" fmla="*/ 210527 w 1033465"/>
                  <a:gd name="connsiteY47" fmla="*/ 314059 h 838042"/>
                  <a:gd name="connsiteX48" fmla="*/ 216242 w 1033465"/>
                  <a:gd name="connsiteY48" fmla="*/ 315964 h 838042"/>
                  <a:gd name="connsiteX49" fmla="*/ 231482 w 1033465"/>
                  <a:gd name="connsiteY49" fmla="*/ 319774 h 838042"/>
                  <a:gd name="connsiteX50" fmla="*/ 250532 w 1033465"/>
                  <a:gd name="connsiteY50" fmla="*/ 325489 h 838042"/>
                  <a:gd name="connsiteX51" fmla="*/ 256247 w 1033465"/>
                  <a:gd name="connsiteY51" fmla="*/ 329299 h 838042"/>
                  <a:gd name="connsiteX52" fmla="*/ 269582 w 1033465"/>
                  <a:gd name="connsiteY52" fmla="*/ 344539 h 838042"/>
                  <a:gd name="connsiteX53" fmla="*/ 275297 w 1033465"/>
                  <a:gd name="connsiteY53" fmla="*/ 363589 h 838042"/>
                  <a:gd name="connsiteX54" fmla="*/ 277202 w 1033465"/>
                  <a:gd name="connsiteY54" fmla="*/ 369304 h 838042"/>
                  <a:gd name="connsiteX55" fmla="*/ 279107 w 1033465"/>
                  <a:gd name="connsiteY55" fmla="*/ 375019 h 838042"/>
                  <a:gd name="connsiteX56" fmla="*/ 281012 w 1033465"/>
                  <a:gd name="connsiteY56" fmla="*/ 399784 h 838042"/>
                  <a:gd name="connsiteX57" fmla="*/ 282917 w 1033465"/>
                  <a:gd name="connsiteY57" fmla="*/ 405499 h 838042"/>
                  <a:gd name="connsiteX58" fmla="*/ 281012 w 1033465"/>
                  <a:gd name="connsiteY58" fmla="*/ 424549 h 838042"/>
                  <a:gd name="connsiteX59" fmla="*/ 279107 w 1033465"/>
                  <a:gd name="connsiteY59" fmla="*/ 434074 h 838042"/>
                  <a:gd name="connsiteX60" fmla="*/ 265772 w 1033465"/>
                  <a:gd name="connsiteY60" fmla="*/ 447409 h 838042"/>
                  <a:gd name="connsiteX61" fmla="*/ 254342 w 1033465"/>
                  <a:gd name="connsiteY61" fmla="*/ 455029 h 838042"/>
                  <a:gd name="connsiteX62" fmla="*/ 242912 w 1033465"/>
                  <a:gd name="connsiteY62" fmla="*/ 458839 h 838042"/>
                  <a:gd name="connsiteX63" fmla="*/ 128612 w 1033465"/>
                  <a:gd name="connsiteY63" fmla="*/ 458839 h 838042"/>
                  <a:gd name="connsiteX64" fmla="*/ 122897 w 1033465"/>
                  <a:gd name="connsiteY64" fmla="*/ 460744 h 838042"/>
                  <a:gd name="connsiteX65" fmla="*/ 107657 w 1033465"/>
                  <a:gd name="connsiteY65" fmla="*/ 462649 h 838042"/>
                  <a:gd name="connsiteX66" fmla="*/ 90512 w 1033465"/>
                  <a:gd name="connsiteY66" fmla="*/ 468364 h 838042"/>
                  <a:gd name="connsiteX67" fmla="*/ 84797 w 1033465"/>
                  <a:gd name="connsiteY67" fmla="*/ 470269 h 838042"/>
                  <a:gd name="connsiteX68" fmla="*/ 79082 w 1033465"/>
                  <a:gd name="connsiteY68" fmla="*/ 474079 h 838042"/>
                  <a:gd name="connsiteX69" fmla="*/ 67652 w 1033465"/>
                  <a:gd name="connsiteY69" fmla="*/ 475984 h 838042"/>
                  <a:gd name="connsiteX70" fmla="*/ 29552 w 1033465"/>
                  <a:gd name="connsiteY70" fmla="*/ 477889 h 838042"/>
                  <a:gd name="connsiteX71" fmla="*/ 18122 w 1033465"/>
                  <a:gd name="connsiteY71" fmla="*/ 483604 h 838042"/>
                  <a:gd name="connsiteX72" fmla="*/ 8597 w 1033465"/>
                  <a:gd name="connsiteY72" fmla="*/ 493129 h 838042"/>
                  <a:gd name="connsiteX73" fmla="*/ 6692 w 1033465"/>
                  <a:gd name="connsiteY73" fmla="*/ 498844 h 838042"/>
                  <a:gd name="connsiteX74" fmla="*/ 2882 w 1033465"/>
                  <a:gd name="connsiteY74" fmla="*/ 504559 h 838042"/>
                  <a:gd name="connsiteX75" fmla="*/ 14312 w 1033465"/>
                  <a:gd name="connsiteY75" fmla="*/ 540754 h 838042"/>
                  <a:gd name="connsiteX76" fmla="*/ 147662 w 1033465"/>
                  <a:gd name="connsiteY76" fmla="*/ 540754 h 838042"/>
                  <a:gd name="connsiteX77" fmla="*/ 155282 w 1033465"/>
                  <a:gd name="connsiteY77" fmla="*/ 538849 h 838042"/>
                  <a:gd name="connsiteX78" fmla="*/ 305777 w 1033465"/>
                  <a:gd name="connsiteY78" fmla="*/ 533134 h 838042"/>
                  <a:gd name="connsiteX79" fmla="*/ 321017 w 1033465"/>
                  <a:gd name="connsiteY79" fmla="*/ 540754 h 838042"/>
                  <a:gd name="connsiteX80" fmla="*/ 332447 w 1033465"/>
                  <a:gd name="connsiteY80" fmla="*/ 546469 h 838042"/>
                  <a:gd name="connsiteX81" fmla="*/ 336257 w 1033465"/>
                  <a:gd name="connsiteY81" fmla="*/ 552184 h 838042"/>
                  <a:gd name="connsiteX82" fmla="*/ 341972 w 1033465"/>
                  <a:gd name="connsiteY82" fmla="*/ 554089 h 838042"/>
                  <a:gd name="connsiteX83" fmla="*/ 353402 w 1033465"/>
                  <a:gd name="connsiteY83" fmla="*/ 561709 h 838042"/>
                  <a:gd name="connsiteX84" fmla="*/ 359117 w 1033465"/>
                  <a:gd name="connsiteY84" fmla="*/ 565519 h 838042"/>
                  <a:gd name="connsiteX85" fmla="*/ 362927 w 1033465"/>
                  <a:gd name="connsiteY85" fmla="*/ 571234 h 838042"/>
                  <a:gd name="connsiteX86" fmla="*/ 368642 w 1033465"/>
                  <a:gd name="connsiteY86" fmla="*/ 582664 h 838042"/>
                  <a:gd name="connsiteX87" fmla="*/ 364832 w 1033465"/>
                  <a:gd name="connsiteY87" fmla="*/ 609334 h 838042"/>
                  <a:gd name="connsiteX88" fmla="*/ 361022 w 1033465"/>
                  <a:gd name="connsiteY88" fmla="*/ 615049 h 838042"/>
                  <a:gd name="connsiteX89" fmla="*/ 359117 w 1033465"/>
                  <a:gd name="connsiteY89" fmla="*/ 620764 h 838042"/>
                  <a:gd name="connsiteX90" fmla="*/ 355307 w 1033465"/>
                  <a:gd name="connsiteY90" fmla="*/ 626479 h 838042"/>
                  <a:gd name="connsiteX91" fmla="*/ 353402 w 1033465"/>
                  <a:gd name="connsiteY91" fmla="*/ 632194 h 838042"/>
                  <a:gd name="connsiteX92" fmla="*/ 349592 w 1033465"/>
                  <a:gd name="connsiteY92" fmla="*/ 637909 h 838042"/>
                  <a:gd name="connsiteX93" fmla="*/ 332447 w 1033465"/>
                  <a:gd name="connsiteY93" fmla="*/ 704584 h 838042"/>
                  <a:gd name="connsiteX94" fmla="*/ 330542 w 1033465"/>
                  <a:gd name="connsiteY94" fmla="*/ 756019 h 838042"/>
                  <a:gd name="connsiteX95" fmla="*/ 332447 w 1033465"/>
                  <a:gd name="connsiteY95" fmla="*/ 780784 h 838042"/>
                  <a:gd name="connsiteX96" fmla="*/ 334352 w 1033465"/>
                  <a:gd name="connsiteY96" fmla="*/ 786499 h 838042"/>
                  <a:gd name="connsiteX97" fmla="*/ 338162 w 1033465"/>
                  <a:gd name="connsiteY97" fmla="*/ 790309 h 838042"/>
                  <a:gd name="connsiteX98" fmla="*/ 366737 w 1033465"/>
                  <a:gd name="connsiteY98" fmla="*/ 836029 h 838042"/>
                  <a:gd name="connsiteX99" fmla="*/ 389597 w 1033465"/>
                  <a:gd name="connsiteY99" fmla="*/ 837934 h 838042"/>
                  <a:gd name="connsiteX100" fmla="*/ 397407 w 1033465"/>
                  <a:gd name="connsiteY100" fmla="*/ 833530 h 838042"/>
                  <a:gd name="connsiteX101" fmla="*/ 402932 w 1033465"/>
                  <a:gd name="connsiteY101" fmla="*/ 784594 h 838042"/>
                  <a:gd name="connsiteX102" fmla="*/ 406742 w 1033465"/>
                  <a:gd name="connsiteY102" fmla="*/ 727444 h 838042"/>
                  <a:gd name="connsiteX103" fmla="*/ 423887 w 1033465"/>
                  <a:gd name="connsiteY103" fmla="*/ 672199 h 838042"/>
                  <a:gd name="connsiteX104" fmla="*/ 429602 w 1033465"/>
                  <a:gd name="connsiteY104" fmla="*/ 658864 h 838042"/>
                  <a:gd name="connsiteX105" fmla="*/ 444084 w 1033465"/>
                  <a:gd name="connsiteY105" fmla="*/ 626947 h 838042"/>
                  <a:gd name="connsiteX106" fmla="*/ 464289 w 1033465"/>
                  <a:gd name="connsiteY106" fmla="*/ 600072 h 838042"/>
                  <a:gd name="connsiteX107" fmla="*/ 523510 w 1033465"/>
                  <a:gd name="connsiteY107" fmla="*/ 565123 h 838042"/>
                  <a:gd name="connsiteX108" fmla="*/ 599348 w 1033465"/>
                  <a:gd name="connsiteY108" fmla="*/ 550915 h 838042"/>
                  <a:gd name="connsiteX109" fmla="*/ 707801 w 1033465"/>
                  <a:gd name="connsiteY109" fmla="*/ 612819 h 838042"/>
                  <a:gd name="connsiteX110" fmla="*/ 780122 w 1033465"/>
                  <a:gd name="connsiteY110" fmla="*/ 656959 h 838042"/>
                  <a:gd name="connsiteX111" fmla="*/ 804887 w 1033465"/>
                  <a:gd name="connsiteY111" fmla="*/ 632194 h 838042"/>
                  <a:gd name="connsiteX112" fmla="*/ 801077 w 1033465"/>
                  <a:gd name="connsiteY112" fmla="*/ 601714 h 838042"/>
                  <a:gd name="connsiteX113" fmla="*/ 762796 w 1033465"/>
                  <a:gd name="connsiteY113" fmla="*/ 562523 h 838042"/>
                  <a:gd name="connsiteX114" fmla="*/ 650582 w 1033465"/>
                  <a:gd name="connsiteY114" fmla="*/ 479794 h 838042"/>
                  <a:gd name="connsiteX115" fmla="*/ 646772 w 1033465"/>
                  <a:gd name="connsiteY115" fmla="*/ 462649 h 838042"/>
                  <a:gd name="connsiteX116" fmla="*/ 658202 w 1033465"/>
                  <a:gd name="connsiteY116" fmla="*/ 426454 h 838042"/>
                  <a:gd name="connsiteX117" fmla="*/ 726782 w 1033465"/>
                  <a:gd name="connsiteY117" fmla="*/ 405499 h 838042"/>
                  <a:gd name="connsiteX118" fmla="*/ 844892 w 1033465"/>
                  <a:gd name="connsiteY118" fmla="*/ 407404 h 838042"/>
                  <a:gd name="connsiteX119" fmla="*/ 873467 w 1033465"/>
                  <a:gd name="connsiteY119" fmla="*/ 409309 h 838042"/>
                  <a:gd name="connsiteX120" fmla="*/ 902042 w 1033465"/>
                  <a:gd name="connsiteY120" fmla="*/ 415024 h 838042"/>
                  <a:gd name="connsiteX121" fmla="*/ 953477 w 1033465"/>
                  <a:gd name="connsiteY121" fmla="*/ 424549 h 838042"/>
                  <a:gd name="connsiteX122" fmla="*/ 1002290 w 1033465"/>
                  <a:gd name="connsiteY122" fmla="*/ 426835 h 838042"/>
                  <a:gd name="connsiteX123" fmla="*/ 1032449 w 1033465"/>
                  <a:gd name="connsiteY123" fmla="*/ 402711 h 838042"/>
                  <a:gd name="connsiteX124" fmla="*/ 1020514 w 1033465"/>
                  <a:gd name="connsiteY124" fmla="*/ 377797 h 838042"/>
                  <a:gd name="connsiteX125" fmla="*/ 964889 w 1033465"/>
                  <a:gd name="connsiteY125" fmla="*/ 358029 h 838042"/>
                  <a:gd name="connsiteX126" fmla="*/ 898420 w 1033465"/>
                  <a:gd name="connsiteY126" fmla="*/ 356272 h 838042"/>
                  <a:gd name="connsiteX127" fmla="*/ 827747 w 1033465"/>
                  <a:gd name="connsiteY127" fmla="*/ 357874 h 838042"/>
                  <a:gd name="connsiteX128" fmla="*/ 822032 w 1033465"/>
                  <a:gd name="connsiteY128" fmla="*/ 359779 h 838042"/>
                  <a:gd name="connsiteX129" fmla="*/ 732497 w 1033465"/>
                  <a:gd name="connsiteY129" fmla="*/ 361684 h 838042"/>
                  <a:gd name="connsiteX130" fmla="*/ 671537 w 1033465"/>
                  <a:gd name="connsiteY130" fmla="*/ 369304 h 838042"/>
                  <a:gd name="connsiteX131" fmla="*/ 648677 w 1033465"/>
                  <a:gd name="connsiteY131" fmla="*/ 373114 h 838042"/>
                  <a:gd name="connsiteX132" fmla="*/ 644867 w 1033465"/>
                  <a:gd name="connsiteY132" fmla="*/ 361684 h 838042"/>
                  <a:gd name="connsiteX133" fmla="*/ 642962 w 1033465"/>
                  <a:gd name="connsiteY133" fmla="*/ 355969 h 838042"/>
                  <a:gd name="connsiteX134" fmla="*/ 644867 w 1033465"/>
                  <a:gd name="connsiteY134" fmla="*/ 338824 h 838042"/>
                  <a:gd name="connsiteX135" fmla="*/ 646772 w 1033465"/>
                  <a:gd name="connsiteY135" fmla="*/ 333109 h 838042"/>
                  <a:gd name="connsiteX136" fmla="*/ 663917 w 1033465"/>
                  <a:gd name="connsiteY136" fmla="*/ 323584 h 838042"/>
                  <a:gd name="connsiteX137" fmla="*/ 675347 w 1033465"/>
                  <a:gd name="connsiteY137" fmla="*/ 315964 h 838042"/>
                  <a:gd name="connsiteX138" fmla="*/ 677252 w 1033465"/>
                  <a:gd name="connsiteY138" fmla="*/ 310249 h 838042"/>
                  <a:gd name="connsiteX139" fmla="*/ 682967 w 1033465"/>
                  <a:gd name="connsiteY139" fmla="*/ 308344 h 838042"/>
                  <a:gd name="connsiteX140" fmla="*/ 688682 w 1033465"/>
                  <a:gd name="connsiteY140" fmla="*/ 304534 h 838042"/>
                  <a:gd name="connsiteX141" fmla="*/ 698207 w 1033465"/>
                  <a:gd name="connsiteY141" fmla="*/ 295009 h 838042"/>
                  <a:gd name="connsiteX142" fmla="*/ 707732 w 1033465"/>
                  <a:gd name="connsiteY142" fmla="*/ 283579 h 838042"/>
                  <a:gd name="connsiteX143" fmla="*/ 719162 w 1033465"/>
                  <a:gd name="connsiteY143" fmla="*/ 275959 h 838042"/>
                  <a:gd name="connsiteX144" fmla="*/ 734402 w 1033465"/>
                  <a:gd name="connsiteY144" fmla="*/ 262624 h 838042"/>
                  <a:gd name="connsiteX145" fmla="*/ 743927 w 1033465"/>
                  <a:gd name="connsiteY145" fmla="*/ 251194 h 838042"/>
                  <a:gd name="connsiteX146" fmla="*/ 755357 w 1033465"/>
                  <a:gd name="connsiteY146" fmla="*/ 241669 h 838042"/>
                  <a:gd name="connsiteX147" fmla="*/ 761072 w 1033465"/>
                  <a:gd name="connsiteY147" fmla="*/ 230239 h 838042"/>
                  <a:gd name="connsiteX148" fmla="*/ 762977 w 1033465"/>
                  <a:gd name="connsiteY148" fmla="*/ 224524 h 838042"/>
                  <a:gd name="connsiteX149" fmla="*/ 768692 w 1033465"/>
                  <a:gd name="connsiteY149" fmla="*/ 213094 h 838042"/>
                  <a:gd name="connsiteX150" fmla="*/ 766787 w 1033465"/>
                  <a:gd name="connsiteY150" fmla="*/ 197854 h 838042"/>
                  <a:gd name="connsiteX151" fmla="*/ 761072 w 1033465"/>
                  <a:gd name="connsiteY151" fmla="*/ 195949 h 838042"/>
                  <a:gd name="connsiteX152" fmla="*/ 740117 w 1033465"/>
                  <a:gd name="connsiteY152" fmla="*/ 197854 h 838042"/>
                  <a:gd name="connsiteX153" fmla="*/ 734402 w 1033465"/>
                  <a:gd name="connsiteY153" fmla="*/ 201664 h 838042"/>
                  <a:gd name="connsiteX154" fmla="*/ 722972 w 1033465"/>
                  <a:gd name="connsiteY154" fmla="*/ 205474 h 838042"/>
                  <a:gd name="connsiteX155" fmla="*/ 719162 w 1033465"/>
                  <a:gd name="connsiteY155" fmla="*/ 211189 h 838042"/>
                  <a:gd name="connsiteX156" fmla="*/ 713447 w 1033465"/>
                  <a:gd name="connsiteY156" fmla="*/ 213094 h 838042"/>
                  <a:gd name="connsiteX157" fmla="*/ 707732 w 1033465"/>
                  <a:gd name="connsiteY157" fmla="*/ 216904 h 838042"/>
                  <a:gd name="connsiteX158" fmla="*/ 702017 w 1033465"/>
                  <a:gd name="connsiteY158" fmla="*/ 222619 h 838042"/>
                  <a:gd name="connsiteX159" fmla="*/ 694397 w 1033465"/>
                  <a:gd name="connsiteY159" fmla="*/ 226429 h 838042"/>
                  <a:gd name="connsiteX160" fmla="*/ 652487 w 1033465"/>
                  <a:gd name="connsiteY160" fmla="*/ 255004 h 838042"/>
                  <a:gd name="connsiteX161" fmla="*/ 639152 w 1033465"/>
                  <a:gd name="connsiteY161" fmla="*/ 266434 h 838042"/>
                  <a:gd name="connsiteX162" fmla="*/ 629627 w 1033465"/>
                  <a:gd name="connsiteY162" fmla="*/ 283579 h 838042"/>
                  <a:gd name="connsiteX163" fmla="*/ 604862 w 1033465"/>
                  <a:gd name="connsiteY163" fmla="*/ 289294 h 838042"/>
                  <a:gd name="connsiteX164" fmla="*/ 591527 w 1033465"/>
                  <a:gd name="connsiteY164" fmla="*/ 293104 h 838042"/>
                  <a:gd name="connsiteX165" fmla="*/ 576287 w 1033465"/>
                  <a:gd name="connsiteY165" fmla="*/ 291199 h 838042"/>
                  <a:gd name="connsiteX166" fmla="*/ 564857 w 1033465"/>
                  <a:gd name="connsiteY166" fmla="*/ 287389 h 838042"/>
                  <a:gd name="connsiteX167" fmla="*/ 553427 w 1033465"/>
                  <a:gd name="connsiteY167" fmla="*/ 283579 h 838042"/>
                  <a:gd name="connsiteX168" fmla="*/ 541997 w 1033465"/>
                  <a:gd name="connsiteY168" fmla="*/ 279769 h 838042"/>
                  <a:gd name="connsiteX169" fmla="*/ 536282 w 1033465"/>
                  <a:gd name="connsiteY169" fmla="*/ 277864 h 838042"/>
                  <a:gd name="connsiteX170" fmla="*/ 530567 w 1033465"/>
                  <a:gd name="connsiteY170" fmla="*/ 274054 h 838042"/>
                  <a:gd name="connsiteX171" fmla="*/ 519137 w 1033465"/>
                  <a:gd name="connsiteY171" fmla="*/ 268339 h 838042"/>
                  <a:gd name="connsiteX172" fmla="*/ 511517 w 1033465"/>
                  <a:gd name="connsiteY172" fmla="*/ 256909 h 838042"/>
                  <a:gd name="connsiteX173" fmla="*/ 507707 w 1033465"/>
                  <a:gd name="connsiteY173" fmla="*/ 235954 h 838042"/>
                  <a:gd name="connsiteX174" fmla="*/ 509612 w 1033465"/>
                  <a:gd name="connsiteY174" fmla="*/ 171184 h 838042"/>
                  <a:gd name="connsiteX175" fmla="*/ 508314 w 1033465"/>
                  <a:gd name="connsiteY175" fmla="*/ 73485 h 838042"/>
                  <a:gd name="connsiteX176" fmla="*/ 454116 w 1033465"/>
                  <a:gd name="connsiteY176" fmla="*/ 11248 h 838042"/>
                  <a:gd name="connsiteX177" fmla="*/ 435401 w 1033465"/>
                  <a:gd name="connsiteY177" fmla="*/ 68523 h 838042"/>
                  <a:gd name="connsiteX178" fmla="*/ 427697 w 1033465"/>
                  <a:gd name="connsiteY178" fmla="*/ 137103 h 838042"/>
                  <a:gd name="connsiteX179" fmla="*/ 420077 w 1033465"/>
                  <a:gd name="connsiteY179" fmla="*/ 169279 h 838042"/>
                  <a:gd name="connsiteX180" fmla="*/ 416267 w 1033465"/>
                  <a:gd name="connsiteY180" fmla="*/ 186424 h 838042"/>
                  <a:gd name="connsiteX181" fmla="*/ 420077 w 1033465"/>
                  <a:gd name="connsiteY181" fmla="*/ 207379 h 838042"/>
                  <a:gd name="connsiteX182" fmla="*/ 423887 w 1033465"/>
                  <a:gd name="connsiteY182" fmla="*/ 213094 h 838042"/>
                  <a:gd name="connsiteX183" fmla="*/ 427697 w 1033465"/>
                  <a:gd name="connsiteY183" fmla="*/ 224524 h 838042"/>
                  <a:gd name="connsiteX184" fmla="*/ 425792 w 1033465"/>
                  <a:gd name="connsiteY184" fmla="*/ 251194 h 838042"/>
                  <a:gd name="connsiteX185" fmla="*/ 420077 w 1033465"/>
                  <a:gd name="connsiteY185" fmla="*/ 253099 h 838042"/>
                  <a:gd name="connsiteX186" fmla="*/ 414362 w 1033465"/>
                  <a:gd name="connsiteY186" fmla="*/ 256909 h 838042"/>
                  <a:gd name="connsiteX187" fmla="*/ 423887 w 1033465"/>
                  <a:gd name="connsiteY187" fmla="*/ 253099 h 838042"/>
                  <a:gd name="connsiteX0" fmla="*/ 423887 w 1033465"/>
                  <a:gd name="connsiteY0" fmla="*/ 253099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89597 w 1033465"/>
                  <a:gd name="connsiteY3" fmla="*/ 264529 h 838042"/>
                  <a:gd name="connsiteX4" fmla="*/ 359117 w 1033465"/>
                  <a:gd name="connsiteY4" fmla="*/ 266434 h 838042"/>
                  <a:gd name="connsiteX5" fmla="*/ 353402 w 1033465"/>
                  <a:gd name="connsiteY5" fmla="*/ 270244 h 838042"/>
                  <a:gd name="connsiteX6" fmla="*/ 341972 w 1033465"/>
                  <a:gd name="connsiteY6" fmla="*/ 279769 h 838042"/>
                  <a:gd name="connsiteX7" fmla="*/ 330542 w 1033465"/>
                  <a:gd name="connsiteY7" fmla="*/ 283579 h 838042"/>
                  <a:gd name="connsiteX8" fmla="*/ 315302 w 1033465"/>
                  <a:gd name="connsiteY8" fmla="*/ 289294 h 838042"/>
                  <a:gd name="connsiteX9" fmla="*/ 267677 w 1033465"/>
                  <a:gd name="connsiteY9" fmla="*/ 285484 h 838042"/>
                  <a:gd name="connsiteX10" fmla="*/ 256247 w 1033465"/>
                  <a:gd name="connsiteY10" fmla="*/ 281674 h 838042"/>
                  <a:gd name="connsiteX11" fmla="*/ 244817 w 1033465"/>
                  <a:gd name="connsiteY11" fmla="*/ 277864 h 838042"/>
                  <a:gd name="connsiteX12" fmla="*/ 239102 w 1033465"/>
                  <a:gd name="connsiteY12" fmla="*/ 275959 h 838042"/>
                  <a:gd name="connsiteX13" fmla="*/ 233387 w 1033465"/>
                  <a:gd name="connsiteY13" fmla="*/ 274054 h 838042"/>
                  <a:gd name="connsiteX14" fmla="*/ 221957 w 1033465"/>
                  <a:gd name="connsiteY14" fmla="*/ 272149 h 838042"/>
                  <a:gd name="connsiteX15" fmla="*/ 216242 w 1033465"/>
                  <a:gd name="connsiteY15" fmla="*/ 270244 h 838042"/>
                  <a:gd name="connsiteX16" fmla="*/ 208622 w 1033465"/>
                  <a:gd name="connsiteY16" fmla="*/ 268339 h 838042"/>
                  <a:gd name="connsiteX17" fmla="*/ 197192 w 1033465"/>
                  <a:gd name="connsiteY17" fmla="*/ 264529 h 838042"/>
                  <a:gd name="connsiteX18" fmla="*/ 191477 w 1033465"/>
                  <a:gd name="connsiteY18" fmla="*/ 262624 h 838042"/>
                  <a:gd name="connsiteX19" fmla="*/ 183857 w 1033465"/>
                  <a:gd name="connsiteY19" fmla="*/ 260719 h 838042"/>
                  <a:gd name="connsiteX20" fmla="*/ 172427 w 1033465"/>
                  <a:gd name="connsiteY20" fmla="*/ 255004 h 838042"/>
                  <a:gd name="connsiteX21" fmla="*/ 166712 w 1033465"/>
                  <a:gd name="connsiteY21" fmla="*/ 251194 h 838042"/>
                  <a:gd name="connsiteX22" fmla="*/ 159092 w 1033465"/>
                  <a:gd name="connsiteY22" fmla="*/ 239764 h 838042"/>
                  <a:gd name="connsiteX23" fmla="*/ 147662 w 1033465"/>
                  <a:gd name="connsiteY23" fmla="*/ 235954 h 838042"/>
                  <a:gd name="connsiteX24" fmla="*/ 141947 w 1033465"/>
                  <a:gd name="connsiteY24" fmla="*/ 232144 h 838042"/>
                  <a:gd name="connsiteX25" fmla="*/ 136232 w 1033465"/>
                  <a:gd name="connsiteY25" fmla="*/ 230239 h 838042"/>
                  <a:gd name="connsiteX26" fmla="*/ 119087 w 1033465"/>
                  <a:gd name="connsiteY26" fmla="*/ 226429 h 838042"/>
                  <a:gd name="connsiteX27" fmla="*/ 113372 w 1033465"/>
                  <a:gd name="connsiteY27" fmla="*/ 220714 h 838042"/>
                  <a:gd name="connsiteX28" fmla="*/ 103847 w 1033465"/>
                  <a:gd name="connsiteY28" fmla="*/ 203569 h 838042"/>
                  <a:gd name="connsiteX29" fmla="*/ 86702 w 1033465"/>
                  <a:gd name="connsiteY29" fmla="*/ 195949 h 838042"/>
                  <a:gd name="connsiteX30" fmla="*/ 80987 w 1033465"/>
                  <a:gd name="connsiteY30" fmla="*/ 194044 h 838042"/>
                  <a:gd name="connsiteX31" fmla="*/ 61937 w 1033465"/>
                  <a:gd name="connsiteY31" fmla="*/ 197854 h 838042"/>
                  <a:gd name="connsiteX32" fmla="*/ 56222 w 1033465"/>
                  <a:gd name="connsiteY32" fmla="*/ 201664 h 838042"/>
                  <a:gd name="connsiteX33" fmla="*/ 52412 w 1033465"/>
                  <a:gd name="connsiteY33" fmla="*/ 207379 h 838042"/>
                  <a:gd name="connsiteX34" fmla="*/ 48602 w 1033465"/>
                  <a:gd name="connsiteY34" fmla="*/ 218809 h 838042"/>
                  <a:gd name="connsiteX35" fmla="*/ 52412 w 1033465"/>
                  <a:gd name="connsiteY35" fmla="*/ 256909 h 838042"/>
                  <a:gd name="connsiteX36" fmla="*/ 56222 w 1033465"/>
                  <a:gd name="connsiteY36" fmla="*/ 262624 h 838042"/>
                  <a:gd name="connsiteX37" fmla="*/ 61937 w 1033465"/>
                  <a:gd name="connsiteY37" fmla="*/ 266434 h 838042"/>
                  <a:gd name="connsiteX38" fmla="*/ 65747 w 1033465"/>
                  <a:gd name="connsiteY38" fmla="*/ 272149 h 838042"/>
                  <a:gd name="connsiteX39" fmla="*/ 82892 w 1033465"/>
                  <a:gd name="connsiteY39" fmla="*/ 281674 h 838042"/>
                  <a:gd name="connsiteX40" fmla="*/ 105752 w 1033465"/>
                  <a:gd name="connsiteY40" fmla="*/ 283579 h 838042"/>
                  <a:gd name="connsiteX41" fmla="*/ 126707 w 1033465"/>
                  <a:gd name="connsiteY41" fmla="*/ 289294 h 838042"/>
                  <a:gd name="connsiteX42" fmla="*/ 132422 w 1033465"/>
                  <a:gd name="connsiteY42" fmla="*/ 291199 h 838042"/>
                  <a:gd name="connsiteX43" fmla="*/ 138137 w 1033465"/>
                  <a:gd name="connsiteY43" fmla="*/ 296914 h 838042"/>
                  <a:gd name="connsiteX44" fmla="*/ 145757 w 1033465"/>
                  <a:gd name="connsiteY44" fmla="*/ 298819 h 838042"/>
                  <a:gd name="connsiteX45" fmla="*/ 168617 w 1033465"/>
                  <a:gd name="connsiteY45" fmla="*/ 302629 h 838042"/>
                  <a:gd name="connsiteX46" fmla="*/ 193382 w 1033465"/>
                  <a:gd name="connsiteY46" fmla="*/ 308344 h 838042"/>
                  <a:gd name="connsiteX47" fmla="*/ 210527 w 1033465"/>
                  <a:gd name="connsiteY47" fmla="*/ 314059 h 838042"/>
                  <a:gd name="connsiteX48" fmla="*/ 216242 w 1033465"/>
                  <a:gd name="connsiteY48" fmla="*/ 315964 h 838042"/>
                  <a:gd name="connsiteX49" fmla="*/ 231482 w 1033465"/>
                  <a:gd name="connsiteY49" fmla="*/ 319774 h 838042"/>
                  <a:gd name="connsiteX50" fmla="*/ 250532 w 1033465"/>
                  <a:gd name="connsiteY50" fmla="*/ 325489 h 838042"/>
                  <a:gd name="connsiteX51" fmla="*/ 256247 w 1033465"/>
                  <a:gd name="connsiteY51" fmla="*/ 329299 h 838042"/>
                  <a:gd name="connsiteX52" fmla="*/ 269582 w 1033465"/>
                  <a:gd name="connsiteY52" fmla="*/ 344539 h 838042"/>
                  <a:gd name="connsiteX53" fmla="*/ 275297 w 1033465"/>
                  <a:gd name="connsiteY53" fmla="*/ 363589 h 838042"/>
                  <a:gd name="connsiteX54" fmla="*/ 277202 w 1033465"/>
                  <a:gd name="connsiteY54" fmla="*/ 369304 h 838042"/>
                  <a:gd name="connsiteX55" fmla="*/ 279107 w 1033465"/>
                  <a:gd name="connsiteY55" fmla="*/ 375019 h 838042"/>
                  <a:gd name="connsiteX56" fmla="*/ 281012 w 1033465"/>
                  <a:gd name="connsiteY56" fmla="*/ 399784 h 838042"/>
                  <a:gd name="connsiteX57" fmla="*/ 282917 w 1033465"/>
                  <a:gd name="connsiteY57" fmla="*/ 405499 h 838042"/>
                  <a:gd name="connsiteX58" fmla="*/ 281012 w 1033465"/>
                  <a:gd name="connsiteY58" fmla="*/ 424549 h 838042"/>
                  <a:gd name="connsiteX59" fmla="*/ 279107 w 1033465"/>
                  <a:gd name="connsiteY59" fmla="*/ 434074 h 838042"/>
                  <a:gd name="connsiteX60" fmla="*/ 265772 w 1033465"/>
                  <a:gd name="connsiteY60" fmla="*/ 447409 h 838042"/>
                  <a:gd name="connsiteX61" fmla="*/ 254342 w 1033465"/>
                  <a:gd name="connsiteY61" fmla="*/ 455029 h 838042"/>
                  <a:gd name="connsiteX62" fmla="*/ 242912 w 1033465"/>
                  <a:gd name="connsiteY62" fmla="*/ 458839 h 838042"/>
                  <a:gd name="connsiteX63" fmla="*/ 128612 w 1033465"/>
                  <a:gd name="connsiteY63" fmla="*/ 458839 h 838042"/>
                  <a:gd name="connsiteX64" fmla="*/ 122897 w 1033465"/>
                  <a:gd name="connsiteY64" fmla="*/ 460744 h 838042"/>
                  <a:gd name="connsiteX65" fmla="*/ 107657 w 1033465"/>
                  <a:gd name="connsiteY65" fmla="*/ 462649 h 838042"/>
                  <a:gd name="connsiteX66" fmla="*/ 90512 w 1033465"/>
                  <a:gd name="connsiteY66" fmla="*/ 468364 h 838042"/>
                  <a:gd name="connsiteX67" fmla="*/ 84797 w 1033465"/>
                  <a:gd name="connsiteY67" fmla="*/ 470269 h 838042"/>
                  <a:gd name="connsiteX68" fmla="*/ 79082 w 1033465"/>
                  <a:gd name="connsiteY68" fmla="*/ 474079 h 838042"/>
                  <a:gd name="connsiteX69" fmla="*/ 67652 w 1033465"/>
                  <a:gd name="connsiteY69" fmla="*/ 475984 h 838042"/>
                  <a:gd name="connsiteX70" fmla="*/ 29552 w 1033465"/>
                  <a:gd name="connsiteY70" fmla="*/ 477889 h 838042"/>
                  <a:gd name="connsiteX71" fmla="*/ 18122 w 1033465"/>
                  <a:gd name="connsiteY71" fmla="*/ 483604 h 838042"/>
                  <a:gd name="connsiteX72" fmla="*/ 8597 w 1033465"/>
                  <a:gd name="connsiteY72" fmla="*/ 493129 h 838042"/>
                  <a:gd name="connsiteX73" fmla="*/ 6692 w 1033465"/>
                  <a:gd name="connsiteY73" fmla="*/ 498844 h 838042"/>
                  <a:gd name="connsiteX74" fmla="*/ 2882 w 1033465"/>
                  <a:gd name="connsiteY74" fmla="*/ 504559 h 838042"/>
                  <a:gd name="connsiteX75" fmla="*/ 14312 w 1033465"/>
                  <a:gd name="connsiteY75" fmla="*/ 540754 h 838042"/>
                  <a:gd name="connsiteX76" fmla="*/ 147662 w 1033465"/>
                  <a:gd name="connsiteY76" fmla="*/ 540754 h 838042"/>
                  <a:gd name="connsiteX77" fmla="*/ 155282 w 1033465"/>
                  <a:gd name="connsiteY77" fmla="*/ 538849 h 838042"/>
                  <a:gd name="connsiteX78" fmla="*/ 305777 w 1033465"/>
                  <a:gd name="connsiteY78" fmla="*/ 533134 h 838042"/>
                  <a:gd name="connsiteX79" fmla="*/ 321017 w 1033465"/>
                  <a:gd name="connsiteY79" fmla="*/ 540754 h 838042"/>
                  <a:gd name="connsiteX80" fmla="*/ 332447 w 1033465"/>
                  <a:gd name="connsiteY80" fmla="*/ 546469 h 838042"/>
                  <a:gd name="connsiteX81" fmla="*/ 336257 w 1033465"/>
                  <a:gd name="connsiteY81" fmla="*/ 552184 h 838042"/>
                  <a:gd name="connsiteX82" fmla="*/ 341972 w 1033465"/>
                  <a:gd name="connsiteY82" fmla="*/ 554089 h 838042"/>
                  <a:gd name="connsiteX83" fmla="*/ 353402 w 1033465"/>
                  <a:gd name="connsiteY83" fmla="*/ 561709 h 838042"/>
                  <a:gd name="connsiteX84" fmla="*/ 359117 w 1033465"/>
                  <a:gd name="connsiteY84" fmla="*/ 565519 h 838042"/>
                  <a:gd name="connsiteX85" fmla="*/ 362927 w 1033465"/>
                  <a:gd name="connsiteY85" fmla="*/ 571234 h 838042"/>
                  <a:gd name="connsiteX86" fmla="*/ 368642 w 1033465"/>
                  <a:gd name="connsiteY86" fmla="*/ 582664 h 838042"/>
                  <a:gd name="connsiteX87" fmla="*/ 364832 w 1033465"/>
                  <a:gd name="connsiteY87" fmla="*/ 609334 h 838042"/>
                  <a:gd name="connsiteX88" fmla="*/ 361022 w 1033465"/>
                  <a:gd name="connsiteY88" fmla="*/ 615049 h 838042"/>
                  <a:gd name="connsiteX89" fmla="*/ 359117 w 1033465"/>
                  <a:gd name="connsiteY89" fmla="*/ 620764 h 838042"/>
                  <a:gd name="connsiteX90" fmla="*/ 355307 w 1033465"/>
                  <a:gd name="connsiteY90" fmla="*/ 626479 h 838042"/>
                  <a:gd name="connsiteX91" fmla="*/ 353402 w 1033465"/>
                  <a:gd name="connsiteY91" fmla="*/ 632194 h 838042"/>
                  <a:gd name="connsiteX92" fmla="*/ 349592 w 1033465"/>
                  <a:gd name="connsiteY92" fmla="*/ 637909 h 838042"/>
                  <a:gd name="connsiteX93" fmla="*/ 332447 w 1033465"/>
                  <a:gd name="connsiteY93" fmla="*/ 704584 h 838042"/>
                  <a:gd name="connsiteX94" fmla="*/ 330542 w 1033465"/>
                  <a:gd name="connsiteY94" fmla="*/ 756019 h 838042"/>
                  <a:gd name="connsiteX95" fmla="*/ 332447 w 1033465"/>
                  <a:gd name="connsiteY95" fmla="*/ 780784 h 838042"/>
                  <a:gd name="connsiteX96" fmla="*/ 334352 w 1033465"/>
                  <a:gd name="connsiteY96" fmla="*/ 786499 h 838042"/>
                  <a:gd name="connsiteX97" fmla="*/ 338162 w 1033465"/>
                  <a:gd name="connsiteY97" fmla="*/ 790309 h 838042"/>
                  <a:gd name="connsiteX98" fmla="*/ 366737 w 1033465"/>
                  <a:gd name="connsiteY98" fmla="*/ 836029 h 838042"/>
                  <a:gd name="connsiteX99" fmla="*/ 389597 w 1033465"/>
                  <a:gd name="connsiteY99" fmla="*/ 837934 h 838042"/>
                  <a:gd name="connsiteX100" fmla="*/ 397407 w 1033465"/>
                  <a:gd name="connsiteY100" fmla="*/ 833530 h 838042"/>
                  <a:gd name="connsiteX101" fmla="*/ 402932 w 1033465"/>
                  <a:gd name="connsiteY101" fmla="*/ 784594 h 838042"/>
                  <a:gd name="connsiteX102" fmla="*/ 406742 w 1033465"/>
                  <a:gd name="connsiteY102" fmla="*/ 727444 h 838042"/>
                  <a:gd name="connsiteX103" fmla="*/ 423887 w 1033465"/>
                  <a:gd name="connsiteY103" fmla="*/ 672199 h 838042"/>
                  <a:gd name="connsiteX104" fmla="*/ 429602 w 1033465"/>
                  <a:gd name="connsiteY104" fmla="*/ 658864 h 838042"/>
                  <a:gd name="connsiteX105" fmla="*/ 444084 w 1033465"/>
                  <a:gd name="connsiteY105" fmla="*/ 626947 h 838042"/>
                  <a:gd name="connsiteX106" fmla="*/ 464289 w 1033465"/>
                  <a:gd name="connsiteY106" fmla="*/ 600072 h 838042"/>
                  <a:gd name="connsiteX107" fmla="*/ 523510 w 1033465"/>
                  <a:gd name="connsiteY107" fmla="*/ 565123 h 838042"/>
                  <a:gd name="connsiteX108" fmla="*/ 599348 w 1033465"/>
                  <a:gd name="connsiteY108" fmla="*/ 550915 h 838042"/>
                  <a:gd name="connsiteX109" fmla="*/ 707801 w 1033465"/>
                  <a:gd name="connsiteY109" fmla="*/ 612819 h 838042"/>
                  <a:gd name="connsiteX110" fmla="*/ 780122 w 1033465"/>
                  <a:gd name="connsiteY110" fmla="*/ 656959 h 838042"/>
                  <a:gd name="connsiteX111" fmla="*/ 804887 w 1033465"/>
                  <a:gd name="connsiteY111" fmla="*/ 632194 h 838042"/>
                  <a:gd name="connsiteX112" fmla="*/ 801077 w 1033465"/>
                  <a:gd name="connsiteY112" fmla="*/ 601714 h 838042"/>
                  <a:gd name="connsiteX113" fmla="*/ 762796 w 1033465"/>
                  <a:gd name="connsiteY113" fmla="*/ 562523 h 838042"/>
                  <a:gd name="connsiteX114" fmla="*/ 650582 w 1033465"/>
                  <a:gd name="connsiteY114" fmla="*/ 479794 h 838042"/>
                  <a:gd name="connsiteX115" fmla="*/ 646772 w 1033465"/>
                  <a:gd name="connsiteY115" fmla="*/ 462649 h 838042"/>
                  <a:gd name="connsiteX116" fmla="*/ 658202 w 1033465"/>
                  <a:gd name="connsiteY116" fmla="*/ 426454 h 838042"/>
                  <a:gd name="connsiteX117" fmla="*/ 726782 w 1033465"/>
                  <a:gd name="connsiteY117" fmla="*/ 405499 h 838042"/>
                  <a:gd name="connsiteX118" fmla="*/ 844892 w 1033465"/>
                  <a:gd name="connsiteY118" fmla="*/ 407404 h 838042"/>
                  <a:gd name="connsiteX119" fmla="*/ 873467 w 1033465"/>
                  <a:gd name="connsiteY119" fmla="*/ 409309 h 838042"/>
                  <a:gd name="connsiteX120" fmla="*/ 902042 w 1033465"/>
                  <a:gd name="connsiteY120" fmla="*/ 415024 h 838042"/>
                  <a:gd name="connsiteX121" fmla="*/ 953477 w 1033465"/>
                  <a:gd name="connsiteY121" fmla="*/ 424549 h 838042"/>
                  <a:gd name="connsiteX122" fmla="*/ 1002290 w 1033465"/>
                  <a:gd name="connsiteY122" fmla="*/ 426835 h 838042"/>
                  <a:gd name="connsiteX123" fmla="*/ 1032449 w 1033465"/>
                  <a:gd name="connsiteY123" fmla="*/ 402711 h 838042"/>
                  <a:gd name="connsiteX124" fmla="*/ 1020514 w 1033465"/>
                  <a:gd name="connsiteY124" fmla="*/ 377797 h 838042"/>
                  <a:gd name="connsiteX125" fmla="*/ 964889 w 1033465"/>
                  <a:gd name="connsiteY125" fmla="*/ 358029 h 838042"/>
                  <a:gd name="connsiteX126" fmla="*/ 898420 w 1033465"/>
                  <a:gd name="connsiteY126" fmla="*/ 356272 h 838042"/>
                  <a:gd name="connsiteX127" fmla="*/ 827747 w 1033465"/>
                  <a:gd name="connsiteY127" fmla="*/ 357874 h 838042"/>
                  <a:gd name="connsiteX128" fmla="*/ 732497 w 1033465"/>
                  <a:gd name="connsiteY128" fmla="*/ 361684 h 838042"/>
                  <a:gd name="connsiteX129" fmla="*/ 671537 w 1033465"/>
                  <a:gd name="connsiteY129" fmla="*/ 369304 h 838042"/>
                  <a:gd name="connsiteX130" fmla="*/ 648677 w 1033465"/>
                  <a:gd name="connsiteY130" fmla="*/ 373114 h 838042"/>
                  <a:gd name="connsiteX131" fmla="*/ 644867 w 1033465"/>
                  <a:gd name="connsiteY131" fmla="*/ 361684 h 838042"/>
                  <a:gd name="connsiteX132" fmla="*/ 642962 w 1033465"/>
                  <a:gd name="connsiteY132" fmla="*/ 355969 h 838042"/>
                  <a:gd name="connsiteX133" fmla="*/ 644867 w 1033465"/>
                  <a:gd name="connsiteY133" fmla="*/ 338824 h 838042"/>
                  <a:gd name="connsiteX134" fmla="*/ 646772 w 1033465"/>
                  <a:gd name="connsiteY134" fmla="*/ 333109 h 838042"/>
                  <a:gd name="connsiteX135" fmla="*/ 663917 w 1033465"/>
                  <a:gd name="connsiteY135" fmla="*/ 323584 h 838042"/>
                  <a:gd name="connsiteX136" fmla="*/ 675347 w 1033465"/>
                  <a:gd name="connsiteY136" fmla="*/ 315964 h 838042"/>
                  <a:gd name="connsiteX137" fmla="*/ 677252 w 1033465"/>
                  <a:gd name="connsiteY137" fmla="*/ 310249 h 838042"/>
                  <a:gd name="connsiteX138" fmla="*/ 682967 w 1033465"/>
                  <a:gd name="connsiteY138" fmla="*/ 308344 h 838042"/>
                  <a:gd name="connsiteX139" fmla="*/ 688682 w 1033465"/>
                  <a:gd name="connsiteY139" fmla="*/ 304534 h 838042"/>
                  <a:gd name="connsiteX140" fmla="*/ 698207 w 1033465"/>
                  <a:gd name="connsiteY140" fmla="*/ 295009 h 838042"/>
                  <a:gd name="connsiteX141" fmla="*/ 707732 w 1033465"/>
                  <a:gd name="connsiteY141" fmla="*/ 283579 h 838042"/>
                  <a:gd name="connsiteX142" fmla="*/ 719162 w 1033465"/>
                  <a:gd name="connsiteY142" fmla="*/ 275959 h 838042"/>
                  <a:gd name="connsiteX143" fmla="*/ 734402 w 1033465"/>
                  <a:gd name="connsiteY143" fmla="*/ 262624 h 838042"/>
                  <a:gd name="connsiteX144" fmla="*/ 743927 w 1033465"/>
                  <a:gd name="connsiteY144" fmla="*/ 251194 h 838042"/>
                  <a:gd name="connsiteX145" fmla="*/ 755357 w 1033465"/>
                  <a:gd name="connsiteY145" fmla="*/ 241669 h 838042"/>
                  <a:gd name="connsiteX146" fmla="*/ 761072 w 1033465"/>
                  <a:gd name="connsiteY146" fmla="*/ 230239 h 838042"/>
                  <a:gd name="connsiteX147" fmla="*/ 762977 w 1033465"/>
                  <a:gd name="connsiteY147" fmla="*/ 224524 h 838042"/>
                  <a:gd name="connsiteX148" fmla="*/ 768692 w 1033465"/>
                  <a:gd name="connsiteY148" fmla="*/ 213094 h 838042"/>
                  <a:gd name="connsiteX149" fmla="*/ 766787 w 1033465"/>
                  <a:gd name="connsiteY149" fmla="*/ 197854 h 838042"/>
                  <a:gd name="connsiteX150" fmla="*/ 761072 w 1033465"/>
                  <a:gd name="connsiteY150" fmla="*/ 195949 h 838042"/>
                  <a:gd name="connsiteX151" fmla="*/ 740117 w 1033465"/>
                  <a:gd name="connsiteY151" fmla="*/ 197854 h 838042"/>
                  <a:gd name="connsiteX152" fmla="*/ 734402 w 1033465"/>
                  <a:gd name="connsiteY152" fmla="*/ 201664 h 838042"/>
                  <a:gd name="connsiteX153" fmla="*/ 722972 w 1033465"/>
                  <a:gd name="connsiteY153" fmla="*/ 205474 h 838042"/>
                  <a:gd name="connsiteX154" fmla="*/ 719162 w 1033465"/>
                  <a:gd name="connsiteY154" fmla="*/ 211189 h 838042"/>
                  <a:gd name="connsiteX155" fmla="*/ 713447 w 1033465"/>
                  <a:gd name="connsiteY155" fmla="*/ 213094 h 838042"/>
                  <a:gd name="connsiteX156" fmla="*/ 707732 w 1033465"/>
                  <a:gd name="connsiteY156" fmla="*/ 216904 h 838042"/>
                  <a:gd name="connsiteX157" fmla="*/ 702017 w 1033465"/>
                  <a:gd name="connsiteY157" fmla="*/ 222619 h 838042"/>
                  <a:gd name="connsiteX158" fmla="*/ 694397 w 1033465"/>
                  <a:gd name="connsiteY158" fmla="*/ 226429 h 838042"/>
                  <a:gd name="connsiteX159" fmla="*/ 652487 w 1033465"/>
                  <a:gd name="connsiteY159" fmla="*/ 255004 h 838042"/>
                  <a:gd name="connsiteX160" fmla="*/ 639152 w 1033465"/>
                  <a:gd name="connsiteY160" fmla="*/ 266434 h 838042"/>
                  <a:gd name="connsiteX161" fmla="*/ 629627 w 1033465"/>
                  <a:gd name="connsiteY161" fmla="*/ 283579 h 838042"/>
                  <a:gd name="connsiteX162" fmla="*/ 604862 w 1033465"/>
                  <a:gd name="connsiteY162" fmla="*/ 289294 h 838042"/>
                  <a:gd name="connsiteX163" fmla="*/ 591527 w 1033465"/>
                  <a:gd name="connsiteY163" fmla="*/ 293104 h 838042"/>
                  <a:gd name="connsiteX164" fmla="*/ 576287 w 1033465"/>
                  <a:gd name="connsiteY164" fmla="*/ 291199 h 838042"/>
                  <a:gd name="connsiteX165" fmla="*/ 564857 w 1033465"/>
                  <a:gd name="connsiteY165" fmla="*/ 287389 h 838042"/>
                  <a:gd name="connsiteX166" fmla="*/ 553427 w 1033465"/>
                  <a:gd name="connsiteY166" fmla="*/ 283579 h 838042"/>
                  <a:gd name="connsiteX167" fmla="*/ 541997 w 1033465"/>
                  <a:gd name="connsiteY167" fmla="*/ 279769 h 838042"/>
                  <a:gd name="connsiteX168" fmla="*/ 536282 w 1033465"/>
                  <a:gd name="connsiteY168" fmla="*/ 277864 h 838042"/>
                  <a:gd name="connsiteX169" fmla="*/ 530567 w 1033465"/>
                  <a:gd name="connsiteY169" fmla="*/ 274054 h 838042"/>
                  <a:gd name="connsiteX170" fmla="*/ 519137 w 1033465"/>
                  <a:gd name="connsiteY170" fmla="*/ 268339 h 838042"/>
                  <a:gd name="connsiteX171" fmla="*/ 511517 w 1033465"/>
                  <a:gd name="connsiteY171" fmla="*/ 256909 h 838042"/>
                  <a:gd name="connsiteX172" fmla="*/ 507707 w 1033465"/>
                  <a:gd name="connsiteY172" fmla="*/ 235954 h 838042"/>
                  <a:gd name="connsiteX173" fmla="*/ 509612 w 1033465"/>
                  <a:gd name="connsiteY173" fmla="*/ 171184 h 838042"/>
                  <a:gd name="connsiteX174" fmla="*/ 508314 w 1033465"/>
                  <a:gd name="connsiteY174" fmla="*/ 73485 h 838042"/>
                  <a:gd name="connsiteX175" fmla="*/ 454116 w 1033465"/>
                  <a:gd name="connsiteY175" fmla="*/ 11248 h 838042"/>
                  <a:gd name="connsiteX176" fmla="*/ 435401 w 1033465"/>
                  <a:gd name="connsiteY176" fmla="*/ 68523 h 838042"/>
                  <a:gd name="connsiteX177" fmla="*/ 427697 w 1033465"/>
                  <a:gd name="connsiteY177" fmla="*/ 137103 h 838042"/>
                  <a:gd name="connsiteX178" fmla="*/ 420077 w 1033465"/>
                  <a:gd name="connsiteY178" fmla="*/ 169279 h 838042"/>
                  <a:gd name="connsiteX179" fmla="*/ 416267 w 1033465"/>
                  <a:gd name="connsiteY179" fmla="*/ 186424 h 838042"/>
                  <a:gd name="connsiteX180" fmla="*/ 420077 w 1033465"/>
                  <a:gd name="connsiteY180" fmla="*/ 207379 h 838042"/>
                  <a:gd name="connsiteX181" fmla="*/ 423887 w 1033465"/>
                  <a:gd name="connsiteY181" fmla="*/ 213094 h 838042"/>
                  <a:gd name="connsiteX182" fmla="*/ 427697 w 1033465"/>
                  <a:gd name="connsiteY182" fmla="*/ 224524 h 838042"/>
                  <a:gd name="connsiteX183" fmla="*/ 425792 w 1033465"/>
                  <a:gd name="connsiteY183" fmla="*/ 251194 h 838042"/>
                  <a:gd name="connsiteX184" fmla="*/ 420077 w 1033465"/>
                  <a:gd name="connsiteY184" fmla="*/ 253099 h 838042"/>
                  <a:gd name="connsiteX185" fmla="*/ 414362 w 1033465"/>
                  <a:gd name="connsiteY185" fmla="*/ 256909 h 838042"/>
                  <a:gd name="connsiteX186" fmla="*/ 423887 w 1033465"/>
                  <a:gd name="connsiteY186" fmla="*/ 253099 h 838042"/>
                  <a:gd name="connsiteX0" fmla="*/ 423887 w 1033465"/>
                  <a:gd name="connsiteY0" fmla="*/ 253099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89597 w 1033465"/>
                  <a:gd name="connsiteY3" fmla="*/ 264529 h 838042"/>
                  <a:gd name="connsiteX4" fmla="*/ 359117 w 1033465"/>
                  <a:gd name="connsiteY4" fmla="*/ 266434 h 838042"/>
                  <a:gd name="connsiteX5" fmla="*/ 353402 w 1033465"/>
                  <a:gd name="connsiteY5" fmla="*/ 270244 h 838042"/>
                  <a:gd name="connsiteX6" fmla="*/ 341972 w 1033465"/>
                  <a:gd name="connsiteY6" fmla="*/ 279769 h 838042"/>
                  <a:gd name="connsiteX7" fmla="*/ 330542 w 1033465"/>
                  <a:gd name="connsiteY7" fmla="*/ 283579 h 838042"/>
                  <a:gd name="connsiteX8" fmla="*/ 315302 w 1033465"/>
                  <a:gd name="connsiteY8" fmla="*/ 289294 h 838042"/>
                  <a:gd name="connsiteX9" fmla="*/ 267677 w 1033465"/>
                  <a:gd name="connsiteY9" fmla="*/ 285484 h 838042"/>
                  <a:gd name="connsiteX10" fmla="*/ 256247 w 1033465"/>
                  <a:gd name="connsiteY10" fmla="*/ 281674 h 838042"/>
                  <a:gd name="connsiteX11" fmla="*/ 244817 w 1033465"/>
                  <a:gd name="connsiteY11" fmla="*/ 277864 h 838042"/>
                  <a:gd name="connsiteX12" fmla="*/ 239102 w 1033465"/>
                  <a:gd name="connsiteY12" fmla="*/ 275959 h 838042"/>
                  <a:gd name="connsiteX13" fmla="*/ 233387 w 1033465"/>
                  <a:gd name="connsiteY13" fmla="*/ 274054 h 838042"/>
                  <a:gd name="connsiteX14" fmla="*/ 221957 w 1033465"/>
                  <a:gd name="connsiteY14" fmla="*/ 272149 h 838042"/>
                  <a:gd name="connsiteX15" fmla="*/ 216242 w 1033465"/>
                  <a:gd name="connsiteY15" fmla="*/ 270244 h 838042"/>
                  <a:gd name="connsiteX16" fmla="*/ 208622 w 1033465"/>
                  <a:gd name="connsiteY16" fmla="*/ 268339 h 838042"/>
                  <a:gd name="connsiteX17" fmla="*/ 197192 w 1033465"/>
                  <a:gd name="connsiteY17" fmla="*/ 264529 h 838042"/>
                  <a:gd name="connsiteX18" fmla="*/ 191477 w 1033465"/>
                  <a:gd name="connsiteY18" fmla="*/ 262624 h 838042"/>
                  <a:gd name="connsiteX19" fmla="*/ 183857 w 1033465"/>
                  <a:gd name="connsiteY19" fmla="*/ 260719 h 838042"/>
                  <a:gd name="connsiteX20" fmla="*/ 172427 w 1033465"/>
                  <a:gd name="connsiteY20" fmla="*/ 255004 h 838042"/>
                  <a:gd name="connsiteX21" fmla="*/ 166712 w 1033465"/>
                  <a:gd name="connsiteY21" fmla="*/ 251194 h 838042"/>
                  <a:gd name="connsiteX22" fmla="*/ 159092 w 1033465"/>
                  <a:gd name="connsiteY22" fmla="*/ 239764 h 838042"/>
                  <a:gd name="connsiteX23" fmla="*/ 147662 w 1033465"/>
                  <a:gd name="connsiteY23" fmla="*/ 235954 h 838042"/>
                  <a:gd name="connsiteX24" fmla="*/ 141947 w 1033465"/>
                  <a:gd name="connsiteY24" fmla="*/ 232144 h 838042"/>
                  <a:gd name="connsiteX25" fmla="*/ 136232 w 1033465"/>
                  <a:gd name="connsiteY25" fmla="*/ 230239 h 838042"/>
                  <a:gd name="connsiteX26" fmla="*/ 119087 w 1033465"/>
                  <a:gd name="connsiteY26" fmla="*/ 226429 h 838042"/>
                  <a:gd name="connsiteX27" fmla="*/ 113372 w 1033465"/>
                  <a:gd name="connsiteY27" fmla="*/ 220714 h 838042"/>
                  <a:gd name="connsiteX28" fmla="*/ 103847 w 1033465"/>
                  <a:gd name="connsiteY28" fmla="*/ 203569 h 838042"/>
                  <a:gd name="connsiteX29" fmla="*/ 86702 w 1033465"/>
                  <a:gd name="connsiteY29" fmla="*/ 195949 h 838042"/>
                  <a:gd name="connsiteX30" fmla="*/ 80987 w 1033465"/>
                  <a:gd name="connsiteY30" fmla="*/ 194044 h 838042"/>
                  <a:gd name="connsiteX31" fmla="*/ 61937 w 1033465"/>
                  <a:gd name="connsiteY31" fmla="*/ 197854 h 838042"/>
                  <a:gd name="connsiteX32" fmla="*/ 56222 w 1033465"/>
                  <a:gd name="connsiteY32" fmla="*/ 201664 h 838042"/>
                  <a:gd name="connsiteX33" fmla="*/ 52412 w 1033465"/>
                  <a:gd name="connsiteY33" fmla="*/ 207379 h 838042"/>
                  <a:gd name="connsiteX34" fmla="*/ 48602 w 1033465"/>
                  <a:gd name="connsiteY34" fmla="*/ 218809 h 838042"/>
                  <a:gd name="connsiteX35" fmla="*/ 52412 w 1033465"/>
                  <a:gd name="connsiteY35" fmla="*/ 256909 h 838042"/>
                  <a:gd name="connsiteX36" fmla="*/ 56222 w 1033465"/>
                  <a:gd name="connsiteY36" fmla="*/ 262624 h 838042"/>
                  <a:gd name="connsiteX37" fmla="*/ 61937 w 1033465"/>
                  <a:gd name="connsiteY37" fmla="*/ 266434 h 838042"/>
                  <a:gd name="connsiteX38" fmla="*/ 65747 w 1033465"/>
                  <a:gd name="connsiteY38" fmla="*/ 272149 h 838042"/>
                  <a:gd name="connsiteX39" fmla="*/ 82892 w 1033465"/>
                  <a:gd name="connsiteY39" fmla="*/ 281674 h 838042"/>
                  <a:gd name="connsiteX40" fmla="*/ 105752 w 1033465"/>
                  <a:gd name="connsiteY40" fmla="*/ 283579 h 838042"/>
                  <a:gd name="connsiteX41" fmla="*/ 126707 w 1033465"/>
                  <a:gd name="connsiteY41" fmla="*/ 289294 h 838042"/>
                  <a:gd name="connsiteX42" fmla="*/ 132422 w 1033465"/>
                  <a:gd name="connsiteY42" fmla="*/ 291199 h 838042"/>
                  <a:gd name="connsiteX43" fmla="*/ 138137 w 1033465"/>
                  <a:gd name="connsiteY43" fmla="*/ 296914 h 838042"/>
                  <a:gd name="connsiteX44" fmla="*/ 145757 w 1033465"/>
                  <a:gd name="connsiteY44" fmla="*/ 298819 h 838042"/>
                  <a:gd name="connsiteX45" fmla="*/ 168617 w 1033465"/>
                  <a:gd name="connsiteY45" fmla="*/ 302629 h 838042"/>
                  <a:gd name="connsiteX46" fmla="*/ 193382 w 1033465"/>
                  <a:gd name="connsiteY46" fmla="*/ 308344 h 838042"/>
                  <a:gd name="connsiteX47" fmla="*/ 210527 w 1033465"/>
                  <a:gd name="connsiteY47" fmla="*/ 314059 h 838042"/>
                  <a:gd name="connsiteX48" fmla="*/ 216242 w 1033465"/>
                  <a:gd name="connsiteY48" fmla="*/ 315964 h 838042"/>
                  <a:gd name="connsiteX49" fmla="*/ 231482 w 1033465"/>
                  <a:gd name="connsiteY49" fmla="*/ 319774 h 838042"/>
                  <a:gd name="connsiteX50" fmla="*/ 250532 w 1033465"/>
                  <a:gd name="connsiteY50" fmla="*/ 325489 h 838042"/>
                  <a:gd name="connsiteX51" fmla="*/ 256247 w 1033465"/>
                  <a:gd name="connsiteY51" fmla="*/ 329299 h 838042"/>
                  <a:gd name="connsiteX52" fmla="*/ 269582 w 1033465"/>
                  <a:gd name="connsiteY52" fmla="*/ 344539 h 838042"/>
                  <a:gd name="connsiteX53" fmla="*/ 275297 w 1033465"/>
                  <a:gd name="connsiteY53" fmla="*/ 363589 h 838042"/>
                  <a:gd name="connsiteX54" fmla="*/ 277202 w 1033465"/>
                  <a:gd name="connsiteY54" fmla="*/ 369304 h 838042"/>
                  <a:gd name="connsiteX55" fmla="*/ 279107 w 1033465"/>
                  <a:gd name="connsiteY55" fmla="*/ 375019 h 838042"/>
                  <a:gd name="connsiteX56" fmla="*/ 281012 w 1033465"/>
                  <a:gd name="connsiteY56" fmla="*/ 399784 h 838042"/>
                  <a:gd name="connsiteX57" fmla="*/ 282917 w 1033465"/>
                  <a:gd name="connsiteY57" fmla="*/ 405499 h 838042"/>
                  <a:gd name="connsiteX58" fmla="*/ 281012 w 1033465"/>
                  <a:gd name="connsiteY58" fmla="*/ 424549 h 838042"/>
                  <a:gd name="connsiteX59" fmla="*/ 279107 w 1033465"/>
                  <a:gd name="connsiteY59" fmla="*/ 434074 h 838042"/>
                  <a:gd name="connsiteX60" fmla="*/ 265772 w 1033465"/>
                  <a:gd name="connsiteY60" fmla="*/ 447409 h 838042"/>
                  <a:gd name="connsiteX61" fmla="*/ 254342 w 1033465"/>
                  <a:gd name="connsiteY61" fmla="*/ 455029 h 838042"/>
                  <a:gd name="connsiteX62" fmla="*/ 242912 w 1033465"/>
                  <a:gd name="connsiteY62" fmla="*/ 458839 h 838042"/>
                  <a:gd name="connsiteX63" fmla="*/ 128612 w 1033465"/>
                  <a:gd name="connsiteY63" fmla="*/ 458839 h 838042"/>
                  <a:gd name="connsiteX64" fmla="*/ 122897 w 1033465"/>
                  <a:gd name="connsiteY64" fmla="*/ 460744 h 838042"/>
                  <a:gd name="connsiteX65" fmla="*/ 107657 w 1033465"/>
                  <a:gd name="connsiteY65" fmla="*/ 462649 h 838042"/>
                  <a:gd name="connsiteX66" fmla="*/ 90512 w 1033465"/>
                  <a:gd name="connsiteY66" fmla="*/ 468364 h 838042"/>
                  <a:gd name="connsiteX67" fmla="*/ 84797 w 1033465"/>
                  <a:gd name="connsiteY67" fmla="*/ 470269 h 838042"/>
                  <a:gd name="connsiteX68" fmla="*/ 79082 w 1033465"/>
                  <a:gd name="connsiteY68" fmla="*/ 474079 h 838042"/>
                  <a:gd name="connsiteX69" fmla="*/ 67652 w 1033465"/>
                  <a:gd name="connsiteY69" fmla="*/ 475984 h 838042"/>
                  <a:gd name="connsiteX70" fmla="*/ 29552 w 1033465"/>
                  <a:gd name="connsiteY70" fmla="*/ 477889 h 838042"/>
                  <a:gd name="connsiteX71" fmla="*/ 18122 w 1033465"/>
                  <a:gd name="connsiteY71" fmla="*/ 483604 h 838042"/>
                  <a:gd name="connsiteX72" fmla="*/ 8597 w 1033465"/>
                  <a:gd name="connsiteY72" fmla="*/ 493129 h 838042"/>
                  <a:gd name="connsiteX73" fmla="*/ 6692 w 1033465"/>
                  <a:gd name="connsiteY73" fmla="*/ 498844 h 838042"/>
                  <a:gd name="connsiteX74" fmla="*/ 2882 w 1033465"/>
                  <a:gd name="connsiteY74" fmla="*/ 504559 h 838042"/>
                  <a:gd name="connsiteX75" fmla="*/ 14312 w 1033465"/>
                  <a:gd name="connsiteY75" fmla="*/ 540754 h 838042"/>
                  <a:gd name="connsiteX76" fmla="*/ 147662 w 1033465"/>
                  <a:gd name="connsiteY76" fmla="*/ 540754 h 838042"/>
                  <a:gd name="connsiteX77" fmla="*/ 155282 w 1033465"/>
                  <a:gd name="connsiteY77" fmla="*/ 538849 h 838042"/>
                  <a:gd name="connsiteX78" fmla="*/ 305777 w 1033465"/>
                  <a:gd name="connsiteY78" fmla="*/ 533134 h 838042"/>
                  <a:gd name="connsiteX79" fmla="*/ 321017 w 1033465"/>
                  <a:gd name="connsiteY79" fmla="*/ 540754 h 838042"/>
                  <a:gd name="connsiteX80" fmla="*/ 332447 w 1033465"/>
                  <a:gd name="connsiteY80" fmla="*/ 546469 h 838042"/>
                  <a:gd name="connsiteX81" fmla="*/ 336257 w 1033465"/>
                  <a:gd name="connsiteY81" fmla="*/ 552184 h 838042"/>
                  <a:gd name="connsiteX82" fmla="*/ 341972 w 1033465"/>
                  <a:gd name="connsiteY82" fmla="*/ 554089 h 838042"/>
                  <a:gd name="connsiteX83" fmla="*/ 353402 w 1033465"/>
                  <a:gd name="connsiteY83" fmla="*/ 561709 h 838042"/>
                  <a:gd name="connsiteX84" fmla="*/ 359117 w 1033465"/>
                  <a:gd name="connsiteY84" fmla="*/ 565519 h 838042"/>
                  <a:gd name="connsiteX85" fmla="*/ 362927 w 1033465"/>
                  <a:gd name="connsiteY85" fmla="*/ 571234 h 838042"/>
                  <a:gd name="connsiteX86" fmla="*/ 368642 w 1033465"/>
                  <a:gd name="connsiteY86" fmla="*/ 582664 h 838042"/>
                  <a:gd name="connsiteX87" fmla="*/ 364832 w 1033465"/>
                  <a:gd name="connsiteY87" fmla="*/ 609334 h 838042"/>
                  <a:gd name="connsiteX88" fmla="*/ 361022 w 1033465"/>
                  <a:gd name="connsiteY88" fmla="*/ 615049 h 838042"/>
                  <a:gd name="connsiteX89" fmla="*/ 359117 w 1033465"/>
                  <a:gd name="connsiteY89" fmla="*/ 620764 h 838042"/>
                  <a:gd name="connsiteX90" fmla="*/ 355307 w 1033465"/>
                  <a:gd name="connsiteY90" fmla="*/ 626479 h 838042"/>
                  <a:gd name="connsiteX91" fmla="*/ 353402 w 1033465"/>
                  <a:gd name="connsiteY91" fmla="*/ 632194 h 838042"/>
                  <a:gd name="connsiteX92" fmla="*/ 349592 w 1033465"/>
                  <a:gd name="connsiteY92" fmla="*/ 637909 h 838042"/>
                  <a:gd name="connsiteX93" fmla="*/ 332447 w 1033465"/>
                  <a:gd name="connsiteY93" fmla="*/ 704584 h 838042"/>
                  <a:gd name="connsiteX94" fmla="*/ 330542 w 1033465"/>
                  <a:gd name="connsiteY94" fmla="*/ 756019 h 838042"/>
                  <a:gd name="connsiteX95" fmla="*/ 332447 w 1033465"/>
                  <a:gd name="connsiteY95" fmla="*/ 780784 h 838042"/>
                  <a:gd name="connsiteX96" fmla="*/ 334352 w 1033465"/>
                  <a:gd name="connsiteY96" fmla="*/ 786499 h 838042"/>
                  <a:gd name="connsiteX97" fmla="*/ 338162 w 1033465"/>
                  <a:gd name="connsiteY97" fmla="*/ 790309 h 838042"/>
                  <a:gd name="connsiteX98" fmla="*/ 366737 w 1033465"/>
                  <a:gd name="connsiteY98" fmla="*/ 836029 h 838042"/>
                  <a:gd name="connsiteX99" fmla="*/ 389597 w 1033465"/>
                  <a:gd name="connsiteY99" fmla="*/ 837934 h 838042"/>
                  <a:gd name="connsiteX100" fmla="*/ 397407 w 1033465"/>
                  <a:gd name="connsiteY100" fmla="*/ 833530 h 838042"/>
                  <a:gd name="connsiteX101" fmla="*/ 402932 w 1033465"/>
                  <a:gd name="connsiteY101" fmla="*/ 784594 h 838042"/>
                  <a:gd name="connsiteX102" fmla="*/ 406742 w 1033465"/>
                  <a:gd name="connsiteY102" fmla="*/ 727444 h 838042"/>
                  <a:gd name="connsiteX103" fmla="*/ 423887 w 1033465"/>
                  <a:gd name="connsiteY103" fmla="*/ 672199 h 838042"/>
                  <a:gd name="connsiteX104" fmla="*/ 429602 w 1033465"/>
                  <a:gd name="connsiteY104" fmla="*/ 658864 h 838042"/>
                  <a:gd name="connsiteX105" fmla="*/ 444084 w 1033465"/>
                  <a:gd name="connsiteY105" fmla="*/ 626947 h 838042"/>
                  <a:gd name="connsiteX106" fmla="*/ 464289 w 1033465"/>
                  <a:gd name="connsiteY106" fmla="*/ 600072 h 838042"/>
                  <a:gd name="connsiteX107" fmla="*/ 523510 w 1033465"/>
                  <a:gd name="connsiteY107" fmla="*/ 565123 h 838042"/>
                  <a:gd name="connsiteX108" fmla="*/ 599348 w 1033465"/>
                  <a:gd name="connsiteY108" fmla="*/ 550915 h 838042"/>
                  <a:gd name="connsiteX109" fmla="*/ 707801 w 1033465"/>
                  <a:gd name="connsiteY109" fmla="*/ 612819 h 838042"/>
                  <a:gd name="connsiteX110" fmla="*/ 780122 w 1033465"/>
                  <a:gd name="connsiteY110" fmla="*/ 656959 h 838042"/>
                  <a:gd name="connsiteX111" fmla="*/ 804887 w 1033465"/>
                  <a:gd name="connsiteY111" fmla="*/ 632194 h 838042"/>
                  <a:gd name="connsiteX112" fmla="*/ 801077 w 1033465"/>
                  <a:gd name="connsiteY112" fmla="*/ 601714 h 838042"/>
                  <a:gd name="connsiteX113" fmla="*/ 762796 w 1033465"/>
                  <a:gd name="connsiteY113" fmla="*/ 562523 h 838042"/>
                  <a:gd name="connsiteX114" fmla="*/ 650582 w 1033465"/>
                  <a:gd name="connsiteY114" fmla="*/ 479794 h 838042"/>
                  <a:gd name="connsiteX115" fmla="*/ 646772 w 1033465"/>
                  <a:gd name="connsiteY115" fmla="*/ 462649 h 838042"/>
                  <a:gd name="connsiteX116" fmla="*/ 658202 w 1033465"/>
                  <a:gd name="connsiteY116" fmla="*/ 426454 h 838042"/>
                  <a:gd name="connsiteX117" fmla="*/ 726782 w 1033465"/>
                  <a:gd name="connsiteY117" fmla="*/ 405499 h 838042"/>
                  <a:gd name="connsiteX118" fmla="*/ 844892 w 1033465"/>
                  <a:gd name="connsiteY118" fmla="*/ 407404 h 838042"/>
                  <a:gd name="connsiteX119" fmla="*/ 873467 w 1033465"/>
                  <a:gd name="connsiteY119" fmla="*/ 409309 h 838042"/>
                  <a:gd name="connsiteX120" fmla="*/ 902042 w 1033465"/>
                  <a:gd name="connsiteY120" fmla="*/ 415024 h 838042"/>
                  <a:gd name="connsiteX121" fmla="*/ 953477 w 1033465"/>
                  <a:gd name="connsiteY121" fmla="*/ 424549 h 838042"/>
                  <a:gd name="connsiteX122" fmla="*/ 1002290 w 1033465"/>
                  <a:gd name="connsiteY122" fmla="*/ 426835 h 838042"/>
                  <a:gd name="connsiteX123" fmla="*/ 1032449 w 1033465"/>
                  <a:gd name="connsiteY123" fmla="*/ 402711 h 838042"/>
                  <a:gd name="connsiteX124" fmla="*/ 1020514 w 1033465"/>
                  <a:gd name="connsiteY124" fmla="*/ 377797 h 838042"/>
                  <a:gd name="connsiteX125" fmla="*/ 964889 w 1033465"/>
                  <a:gd name="connsiteY125" fmla="*/ 358029 h 838042"/>
                  <a:gd name="connsiteX126" fmla="*/ 898420 w 1033465"/>
                  <a:gd name="connsiteY126" fmla="*/ 356272 h 838042"/>
                  <a:gd name="connsiteX127" fmla="*/ 827747 w 1033465"/>
                  <a:gd name="connsiteY127" fmla="*/ 357874 h 838042"/>
                  <a:gd name="connsiteX128" fmla="*/ 732497 w 1033465"/>
                  <a:gd name="connsiteY128" fmla="*/ 361684 h 838042"/>
                  <a:gd name="connsiteX129" fmla="*/ 671537 w 1033465"/>
                  <a:gd name="connsiteY129" fmla="*/ 369304 h 838042"/>
                  <a:gd name="connsiteX130" fmla="*/ 648677 w 1033465"/>
                  <a:gd name="connsiteY130" fmla="*/ 373114 h 838042"/>
                  <a:gd name="connsiteX131" fmla="*/ 644867 w 1033465"/>
                  <a:gd name="connsiteY131" fmla="*/ 361684 h 838042"/>
                  <a:gd name="connsiteX132" fmla="*/ 644867 w 1033465"/>
                  <a:gd name="connsiteY132" fmla="*/ 338824 h 838042"/>
                  <a:gd name="connsiteX133" fmla="*/ 646772 w 1033465"/>
                  <a:gd name="connsiteY133" fmla="*/ 333109 h 838042"/>
                  <a:gd name="connsiteX134" fmla="*/ 663917 w 1033465"/>
                  <a:gd name="connsiteY134" fmla="*/ 323584 h 838042"/>
                  <a:gd name="connsiteX135" fmla="*/ 675347 w 1033465"/>
                  <a:gd name="connsiteY135" fmla="*/ 315964 h 838042"/>
                  <a:gd name="connsiteX136" fmla="*/ 677252 w 1033465"/>
                  <a:gd name="connsiteY136" fmla="*/ 310249 h 838042"/>
                  <a:gd name="connsiteX137" fmla="*/ 682967 w 1033465"/>
                  <a:gd name="connsiteY137" fmla="*/ 308344 h 838042"/>
                  <a:gd name="connsiteX138" fmla="*/ 688682 w 1033465"/>
                  <a:gd name="connsiteY138" fmla="*/ 304534 h 838042"/>
                  <a:gd name="connsiteX139" fmla="*/ 698207 w 1033465"/>
                  <a:gd name="connsiteY139" fmla="*/ 295009 h 838042"/>
                  <a:gd name="connsiteX140" fmla="*/ 707732 w 1033465"/>
                  <a:gd name="connsiteY140" fmla="*/ 283579 h 838042"/>
                  <a:gd name="connsiteX141" fmla="*/ 719162 w 1033465"/>
                  <a:gd name="connsiteY141" fmla="*/ 275959 h 838042"/>
                  <a:gd name="connsiteX142" fmla="*/ 734402 w 1033465"/>
                  <a:gd name="connsiteY142" fmla="*/ 262624 h 838042"/>
                  <a:gd name="connsiteX143" fmla="*/ 743927 w 1033465"/>
                  <a:gd name="connsiteY143" fmla="*/ 251194 h 838042"/>
                  <a:gd name="connsiteX144" fmla="*/ 755357 w 1033465"/>
                  <a:gd name="connsiteY144" fmla="*/ 241669 h 838042"/>
                  <a:gd name="connsiteX145" fmla="*/ 761072 w 1033465"/>
                  <a:gd name="connsiteY145" fmla="*/ 230239 h 838042"/>
                  <a:gd name="connsiteX146" fmla="*/ 762977 w 1033465"/>
                  <a:gd name="connsiteY146" fmla="*/ 224524 h 838042"/>
                  <a:gd name="connsiteX147" fmla="*/ 768692 w 1033465"/>
                  <a:gd name="connsiteY147" fmla="*/ 213094 h 838042"/>
                  <a:gd name="connsiteX148" fmla="*/ 766787 w 1033465"/>
                  <a:gd name="connsiteY148" fmla="*/ 197854 h 838042"/>
                  <a:gd name="connsiteX149" fmla="*/ 761072 w 1033465"/>
                  <a:gd name="connsiteY149" fmla="*/ 195949 h 838042"/>
                  <a:gd name="connsiteX150" fmla="*/ 740117 w 1033465"/>
                  <a:gd name="connsiteY150" fmla="*/ 197854 h 838042"/>
                  <a:gd name="connsiteX151" fmla="*/ 734402 w 1033465"/>
                  <a:gd name="connsiteY151" fmla="*/ 201664 h 838042"/>
                  <a:gd name="connsiteX152" fmla="*/ 722972 w 1033465"/>
                  <a:gd name="connsiteY152" fmla="*/ 205474 h 838042"/>
                  <a:gd name="connsiteX153" fmla="*/ 719162 w 1033465"/>
                  <a:gd name="connsiteY153" fmla="*/ 211189 h 838042"/>
                  <a:gd name="connsiteX154" fmla="*/ 713447 w 1033465"/>
                  <a:gd name="connsiteY154" fmla="*/ 213094 h 838042"/>
                  <a:gd name="connsiteX155" fmla="*/ 707732 w 1033465"/>
                  <a:gd name="connsiteY155" fmla="*/ 216904 h 838042"/>
                  <a:gd name="connsiteX156" fmla="*/ 702017 w 1033465"/>
                  <a:gd name="connsiteY156" fmla="*/ 222619 h 838042"/>
                  <a:gd name="connsiteX157" fmla="*/ 694397 w 1033465"/>
                  <a:gd name="connsiteY157" fmla="*/ 226429 h 838042"/>
                  <a:gd name="connsiteX158" fmla="*/ 652487 w 1033465"/>
                  <a:gd name="connsiteY158" fmla="*/ 255004 h 838042"/>
                  <a:gd name="connsiteX159" fmla="*/ 639152 w 1033465"/>
                  <a:gd name="connsiteY159" fmla="*/ 266434 h 838042"/>
                  <a:gd name="connsiteX160" fmla="*/ 629627 w 1033465"/>
                  <a:gd name="connsiteY160" fmla="*/ 283579 h 838042"/>
                  <a:gd name="connsiteX161" fmla="*/ 604862 w 1033465"/>
                  <a:gd name="connsiteY161" fmla="*/ 289294 h 838042"/>
                  <a:gd name="connsiteX162" fmla="*/ 591527 w 1033465"/>
                  <a:gd name="connsiteY162" fmla="*/ 293104 h 838042"/>
                  <a:gd name="connsiteX163" fmla="*/ 576287 w 1033465"/>
                  <a:gd name="connsiteY163" fmla="*/ 291199 h 838042"/>
                  <a:gd name="connsiteX164" fmla="*/ 564857 w 1033465"/>
                  <a:gd name="connsiteY164" fmla="*/ 287389 h 838042"/>
                  <a:gd name="connsiteX165" fmla="*/ 553427 w 1033465"/>
                  <a:gd name="connsiteY165" fmla="*/ 283579 h 838042"/>
                  <a:gd name="connsiteX166" fmla="*/ 541997 w 1033465"/>
                  <a:gd name="connsiteY166" fmla="*/ 279769 h 838042"/>
                  <a:gd name="connsiteX167" fmla="*/ 536282 w 1033465"/>
                  <a:gd name="connsiteY167" fmla="*/ 277864 h 838042"/>
                  <a:gd name="connsiteX168" fmla="*/ 530567 w 1033465"/>
                  <a:gd name="connsiteY168" fmla="*/ 274054 h 838042"/>
                  <a:gd name="connsiteX169" fmla="*/ 519137 w 1033465"/>
                  <a:gd name="connsiteY169" fmla="*/ 268339 h 838042"/>
                  <a:gd name="connsiteX170" fmla="*/ 511517 w 1033465"/>
                  <a:gd name="connsiteY170" fmla="*/ 256909 h 838042"/>
                  <a:gd name="connsiteX171" fmla="*/ 507707 w 1033465"/>
                  <a:gd name="connsiteY171" fmla="*/ 235954 h 838042"/>
                  <a:gd name="connsiteX172" fmla="*/ 509612 w 1033465"/>
                  <a:gd name="connsiteY172" fmla="*/ 171184 h 838042"/>
                  <a:gd name="connsiteX173" fmla="*/ 508314 w 1033465"/>
                  <a:gd name="connsiteY173" fmla="*/ 73485 h 838042"/>
                  <a:gd name="connsiteX174" fmla="*/ 454116 w 1033465"/>
                  <a:gd name="connsiteY174" fmla="*/ 11248 h 838042"/>
                  <a:gd name="connsiteX175" fmla="*/ 435401 w 1033465"/>
                  <a:gd name="connsiteY175" fmla="*/ 68523 h 838042"/>
                  <a:gd name="connsiteX176" fmla="*/ 427697 w 1033465"/>
                  <a:gd name="connsiteY176" fmla="*/ 137103 h 838042"/>
                  <a:gd name="connsiteX177" fmla="*/ 420077 w 1033465"/>
                  <a:gd name="connsiteY177" fmla="*/ 169279 h 838042"/>
                  <a:gd name="connsiteX178" fmla="*/ 416267 w 1033465"/>
                  <a:gd name="connsiteY178" fmla="*/ 186424 h 838042"/>
                  <a:gd name="connsiteX179" fmla="*/ 420077 w 1033465"/>
                  <a:gd name="connsiteY179" fmla="*/ 207379 h 838042"/>
                  <a:gd name="connsiteX180" fmla="*/ 423887 w 1033465"/>
                  <a:gd name="connsiteY180" fmla="*/ 213094 h 838042"/>
                  <a:gd name="connsiteX181" fmla="*/ 427697 w 1033465"/>
                  <a:gd name="connsiteY181" fmla="*/ 224524 h 838042"/>
                  <a:gd name="connsiteX182" fmla="*/ 425792 w 1033465"/>
                  <a:gd name="connsiteY182" fmla="*/ 251194 h 838042"/>
                  <a:gd name="connsiteX183" fmla="*/ 420077 w 1033465"/>
                  <a:gd name="connsiteY183" fmla="*/ 253099 h 838042"/>
                  <a:gd name="connsiteX184" fmla="*/ 414362 w 1033465"/>
                  <a:gd name="connsiteY184" fmla="*/ 256909 h 838042"/>
                  <a:gd name="connsiteX185" fmla="*/ 423887 w 1033465"/>
                  <a:gd name="connsiteY185" fmla="*/ 253099 h 838042"/>
                  <a:gd name="connsiteX0" fmla="*/ 423887 w 1033465"/>
                  <a:gd name="connsiteY0" fmla="*/ 253099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89597 w 1033465"/>
                  <a:gd name="connsiteY3" fmla="*/ 264529 h 838042"/>
                  <a:gd name="connsiteX4" fmla="*/ 359117 w 1033465"/>
                  <a:gd name="connsiteY4" fmla="*/ 266434 h 838042"/>
                  <a:gd name="connsiteX5" fmla="*/ 353402 w 1033465"/>
                  <a:gd name="connsiteY5" fmla="*/ 270244 h 838042"/>
                  <a:gd name="connsiteX6" fmla="*/ 341972 w 1033465"/>
                  <a:gd name="connsiteY6" fmla="*/ 279769 h 838042"/>
                  <a:gd name="connsiteX7" fmla="*/ 330542 w 1033465"/>
                  <a:gd name="connsiteY7" fmla="*/ 283579 h 838042"/>
                  <a:gd name="connsiteX8" fmla="*/ 315302 w 1033465"/>
                  <a:gd name="connsiteY8" fmla="*/ 289294 h 838042"/>
                  <a:gd name="connsiteX9" fmla="*/ 267677 w 1033465"/>
                  <a:gd name="connsiteY9" fmla="*/ 285484 h 838042"/>
                  <a:gd name="connsiteX10" fmla="*/ 256247 w 1033465"/>
                  <a:gd name="connsiteY10" fmla="*/ 281674 h 838042"/>
                  <a:gd name="connsiteX11" fmla="*/ 244817 w 1033465"/>
                  <a:gd name="connsiteY11" fmla="*/ 277864 h 838042"/>
                  <a:gd name="connsiteX12" fmla="*/ 239102 w 1033465"/>
                  <a:gd name="connsiteY12" fmla="*/ 275959 h 838042"/>
                  <a:gd name="connsiteX13" fmla="*/ 233387 w 1033465"/>
                  <a:gd name="connsiteY13" fmla="*/ 274054 h 838042"/>
                  <a:gd name="connsiteX14" fmla="*/ 221957 w 1033465"/>
                  <a:gd name="connsiteY14" fmla="*/ 272149 h 838042"/>
                  <a:gd name="connsiteX15" fmla="*/ 216242 w 1033465"/>
                  <a:gd name="connsiteY15" fmla="*/ 270244 h 838042"/>
                  <a:gd name="connsiteX16" fmla="*/ 208622 w 1033465"/>
                  <a:gd name="connsiteY16" fmla="*/ 268339 h 838042"/>
                  <a:gd name="connsiteX17" fmla="*/ 197192 w 1033465"/>
                  <a:gd name="connsiteY17" fmla="*/ 264529 h 838042"/>
                  <a:gd name="connsiteX18" fmla="*/ 191477 w 1033465"/>
                  <a:gd name="connsiteY18" fmla="*/ 262624 h 838042"/>
                  <a:gd name="connsiteX19" fmla="*/ 183857 w 1033465"/>
                  <a:gd name="connsiteY19" fmla="*/ 260719 h 838042"/>
                  <a:gd name="connsiteX20" fmla="*/ 172427 w 1033465"/>
                  <a:gd name="connsiteY20" fmla="*/ 255004 h 838042"/>
                  <a:gd name="connsiteX21" fmla="*/ 166712 w 1033465"/>
                  <a:gd name="connsiteY21" fmla="*/ 251194 h 838042"/>
                  <a:gd name="connsiteX22" fmla="*/ 159092 w 1033465"/>
                  <a:gd name="connsiteY22" fmla="*/ 239764 h 838042"/>
                  <a:gd name="connsiteX23" fmla="*/ 147662 w 1033465"/>
                  <a:gd name="connsiteY23" fmla="*/ 235954 h 838042"/>
                  <a:gd name="connsiteX24" fmla="*/ 141947 w 1033465"/>
                  <a:gd name="connsiteY24" fmla="*/ 232144 h 838042"/>
                  <a:gd name="connsiteX25" fmla="*/ 136232 w 1033465"/>
                  <a:gd name="connsiteY25" fmla="*/ 230239 h 838042"/>
                  <a:gd name="connsiteX26" fmla="*/ 119087 w 1033465"/>
                  <a:gd name="connsiteY26" fmla="*/ 226429 h 838042"/>
                  <a:gd name="connsiteX27" fmla="*/ 113372 w 1033465"/>
                  <a:gd name="connsiteY27" fmla="*/ 220714 h 838042"/>
                  <a:gd name="connsiteX28" fmla="*/ 103847 w 1033465"/>
                  <a:gd name="connsiteY28" fmla="*/ 203569 h 838042"/>
                  <a:gd name="connsiteX29" fmla="*/ 86702 w 1033465"/>
                  <a:gd name="connsiteY29" fmla="*/ 195949 h 838042"/>
                  <a:gd name="connsiteX30" fmla="*/ 80987 w 1033465"/>
                  <a:gd name="connsiteY30" fmla="*/ 194044 h 838042"/>
                  <a:gd name="connsiteX31" fmla="*/ 61937 w 1033465"/>
                  <a:gd name="connsiteY31" fmla="*/ 197854 h 838042"/>
                  <a:gd name="connsiteX32" fmla="*/ 56222 w 1033465"/>
                  <a:gd name="connsiteY32" fmla="*/ 201664 h 838042"/>
                  <a:gd name="connsiteX33" fmla="*/ 52412 w 1033465"/>
                  <a:gd name="connsiteY33" fmla="*/ 207379 h 838042"/>
                  <a:gd name="connsiteX34" fmla="*/ 48602 w 1033465"/>
                  <a:gd name="connsiteY34" fmla="*/ 218809 h 838042"/>
                  <a:gd name="connsiteX35" fmla="*/ 52412 w 1033465"/>
                  <a:gd name="connsiteY35" fmla="*/ 256909 h 838042"/>
                  <a:gd name="connsiteX36" fmla="*/ 56222 w 1033465"/>
                  <a:gd name="connsiteY36" fmla="*/ 262624 h 838042"/>
                  <a:gd name="connsiteX37" fmla="*/ 61937 w 1033465"/>
                  <a:gd name="connsiteY37" fmla="*/ 266434 h 838042"/>
                  <a:gd name="connsiteX38" fmla="*/ 65747 w 1033465"/>
                  <a:gd name="connsiteY38" fmla="*/ 272149 h 838042"/>
                  <a:gd name="connsiteX39" fmla="*/ 82892 w 1033465"/>
                  <a:gd name="connsiteY39" fmla="*/ 281674 h 838042"/>
                  <a:gd name="connsiteX40" fmla="*/ 105752 w 1033465"/>
                  <a:gd name="connsiteY40" fmla="*/ 283579 h 838042"/>
                  <a:gd name="connsiteX41" fmla="*/ 126707 w 1033465"/>
                  <a:gd name="connsiteY41" fmla="*/ 289294 h 838042"/>
                  <a:gd name="connsiteX42" fmla="*/ 132422 w 1033465"/>
                  <a:gd name="connsiteY42" fmla="*/ 291199 h 838042"/>
                  <a:gd name="connsiteX43" fmla="*/ 138137 w 1033465"/>
                  <a:gd name="connsiteY43" fmla="*/ 296914 h 838042"/>
                  <a:gd name="connsiteX44" fmla="*/ 145757 w 1033465"/>
                  <a:gd name="connsiteY44" fmla="*/ 298819 h 838042"/>
                  <a:gd name="connsiteX45" fmla="*/ 168617 w 1033465"/>
                  <a:gd name="connsiteY45" fmla="*/ 302629 h 838042"/>
                  <a:gd name="connsiteX46" fmla="*/ 193382 w 1033465"/>
                  <a:gd name="connsiteY46" fmla="*/ 308344 h 838042"/>
                  <a:gd name="connsiteX47" fmla="*/ 210527 w 1033465"/>
                  <a:gd name="connsiteY47" fmla="*/ 314059 h 838042"/>
                  <a:gd name="connsiteX48" fmla="*/ 216242 w 1033465"/>
                  <a:gd name="connsiteY48" fmla="*/ 315964 h 838042"/>
                  <a:gd name="connsiteX49" fmla="*/ 231482 w 1033465"/>
                  <a:gd name="connsiteY49" fmla="*/ 319774 h 838042"/>
                  <a:gd name="connsiteX50" fmla="*/ 250532 w 1033465"/>
                  <a:gd name="connsiteY50" fmla="*/ 325489 h 838042"/>
                  <a:gd name="connsiteX51" fmla="*/ 256247 w 1033465"/>
                  <a:gd name="connsiteY51" fmla="*/ 329299 h 838042"/>
                  <a:gd name="connsiteX52" fmla="*/ 269582 w 1033465"/>
                  <a:gd name="connsiteY52" fmla="*/ 344539 h 838042"/>
                  <a:gd name="connsiteX53" fmla="*/ 275297 w 1033465"/>
                  <a:gd name="connsiteY53" fmla="*/ 363589 h 838042"/>
                  <a:gd name="connsiteX54" fmla="*/ 277202 w 1033465"/>
                  <a:gd name="connsiteY54" fmla="*/ 369304 h 838042"/>
                  <a:gd name="connsiteX55" fmla="*/ 279107 w 1033465"/>
                  <a:gd name="connsiteY55" fmla="*/ 375019 h 838042"/>
                  <a:gd name="connsiteX56" fmla="*/ 281012 w 1033465"/>
                  <a:gd name="connsiteY56" fmla="*/ 399784 h 838042"/>
                  <a:gd name="connsiteX57" fmla="*/ 282917 w 1033465"/>
                  <a:gd name="connsiteY57" fmla="*/ 405499 h 838042"/>
                  <a:gd name="connsiteX58" fmla="*/ 281012 w 1033465"/>
                  <a:gd name="connsiteY58" fmla="*/ 424549 h 838042"/>
                  <a:gd name="connsiteX59" fmla="*/ 279107 w 1033465"/>
                  <a:gd name="connsiteY59" fmla="*/ 434074 h 838042"/>
                  <a:gd name="connsiteX60" fmla="*/ 265772 w 1033465"/>
                  <a:gd name="connsiteY60" fmla="*/ 447409 h 838042"/>
                  <a:gd name="connsiteX61" fmla="*/ 254342 w 1033465"/>
                  <a:gd name="connsiteY61" fmla="*/ 455029 h 838042"/>
                  <a:gd name="connsiteX62" fmla="*/ 242912 w 1033465"/>
                  <a:gd name="connsiteY62" fmla="*/ 458839 h 838042"/>
                  <a:gd name="connsiteX63" fmla="*/ 128612 w 1033465"/>
                  <a:gd name="connsiteY63" fmla="*/ 458839 h 838042"/>
                  <a:gd name="connsiteX64" fmla="*/ 122897 w 1033465"/>
                  <a:gd name="connsiteY64" fmla="*/ 460744 h 838042"/>
                  <a:gd name="connsiteX65" fmla="*/ 107657 w 1033465"/>
                  <a:gd name="connsiteY65" fmla="*/ 462649 h 838042"/>
                  <a:gd name="connsiteX66" fmla="*/ 90512 w 1033465"/>
                  <a:gd name="connsiteY66" fmla="*/ 468364 h 838042"/>
                  <a:gd name="connsiteX67" fmla="*/ 84797 w 1033465"/>
                  <a:gd name="connsiteY67" fmla="*/ 470269 h 838042"/>
                  <a:gd name="connsiteX68" fmla="*/ 79082 w 1033465"/>
                  <a:gd name="connsiteY68" fmla="*/ 474079 h 838042"/>
                  <a:gd name="connsiteX69" fmla="*/ 67652 w 1033465"/>
                  <a:gd name="connsiteY69" fmla="*/ 475984 h 838042"/>
                  <a:gd name="connsiteX70" fmla="*/ 29552 w 1033465"/>
                  <a:gd name="connsiteY70" fmla="*/ 477889 h 838042"/>
                  <a:gd name="connsiteX71" fmla="*/ 18122 w 1033465"/>
                  <a:gd name="connsiteY71" fmla="*/ 483604 h 838042"/>
                  <a:gd name="connsiteX72" fmla="*/ 8597 w 1033465"/>
                  <a:gd name="connsiteY72" fmla="*/ 493129 h 838042"/>
                  <a:gd name="connsiteX73" fmla="*/ 6692 w 1033465"/>
                  <a:gd name="connsiteY73" fmla="*/ 498844 h 838042"/>
                  <a:gd name="connsiteX74" fmla="*/ 2882 w 1033465"/>
                  <a:gd name="connsiteY74" fmla="*/ 504559 h 838042"/>
                  <a:gd name="connsiteX75" fmla="*/ 14312 w 1033465"/>
                  <a:gd name="connsiteY75" fmla="*/ 540754 h 838042"/>
                  <a:gd name="connsiteX76" fmla="*/ 147662 w 1033465"/>
                  <a:gd name="connsiteY76" fmla="*/ 540754 h 838042"/>
                  <a:gd name="connsiteX77" fmla="*/ 155282 w 1033465"/>
                  <a:gd name="connsiteY77" fmla="*/ 538849 h 838042"/>
                  <a:gd name="connsiteX78" fmla="*/ 305777 w 1033465"/>
                  <a:gd name="connsiteY78" fmla="*/ 533134 h 838042"/>
                  <a:gd name="connsiteX79" fmla="*/ 321017 w 1033465"/>
                  <a:gd name="connsiteY79" fmla="*/ 540754 h 838042"/>
                  <a:gd name="connsiteX80" fmla="*/ 332447 w 1033465"/>
                  <a:gd name="connsiteY80" fmla="*/ 546469 h 838042"/>
                  <a:gd name="connsiteX81" fmla="*/ 336257 w 1033465"/>
                  <a:gd name="connsiteY81" fmla="*/ 552184 h 838042"/>
                  <a:gd name="connsiteX82" fmla="*/ 341972 w 1033465"/>
                  <a:gd name="connsiteY82" fmla="*/ 554089 h 838042"/>
                  <a:gd name="connsiteX83" fmla="*/ 353402 w 1033465"/>
                  <a:gd name="connsiteY83" fmla="*/ 561709 h 838042"/>
                  <a:gd name="connsiteX84" fmla="*/ 359117 w 1033465"/>
                  <a:gd name="connsiteY84" fmla="*/ 565519 h 838042"/>
                  <a:gd name="connsiteX85" fmla="*/ 362927 w 1033465"/>
                  <a:gd name="connsiteY85" fmla="*/ 571234 h 838042"/>
                  <a:gd name="connsiteX86" fmla="*/ 368642 w 1033465"/>
                  <a:gd name="connsiteY86" fmla="*/ 582664 h 838042"/>
                  <a:gd name="connsiteX87" fmla="*/ 364832 w 1033465"/>
                  <a:gd name="connsiteY87" fmla="*/ 609334 h 838042"/>
                  <a:gd name="connsiteX88" fmla="*/ 361022 w 1033465"/>
                  <a:gd name="connsiteY88" fmla="*/ 615049 h 838042"/>
                  <a:gd name="connsiteX89" fmla="*/ 359117 w 1033465"/>
                  <a:gd name="connsiteY89" fmla="*/ 620764 h 838042"/>
                  <a:gd name="connsiteX90" fmla="*/ 355307 w 1033465"/>
                  <a:gd name="connsiteY90" fmla="*/ 626479 h 838042"/>
                  <a:gd name="connsiteX91" fmla="*/ 353402 w 1033465"/>
                  <a:gd name="connsiteY91" fmla="*/ 632194 h 838042"/>
                  <a:gd name="connsiteX92" fmla="*/ 349592 w 1033465"/>
                  <a:gd name="connsiteY92" fmla="*/ 637909 h 838042"/>
                  <a:gd name="connsiteX93" fmla="*/ 332447 w 1033465"/>
                  <a:gd name="connsiteY93" fmla="*/ 704584 h 838042"/>
                  <a:gd name="connsiteX94" fmla="*/ 330542 w 1033465"/>
                  <a:gd name="connsiteY94" fmla="*/ 756019 h 838042"/>
                  <a:gd name="connsiteX95" fmla="*/ 332447 w 1033465"/>
                  <a:gd name="connsiteY95" fmla="*/ 780784 h 838042"/>
                  <a:gd name="connsiteX96" fmla="*/ 334352 w 1033465"/>
                  <a:gd name="connsiteY96" fmla="*/ 786499 h 838042"/>
                  <a:gd name="connsiteX97" fmla="*/ 338162 w 1033465"/>
                  <a:gd name="connsiteY97" fmla="*/ 790309 h 838042"/>
                  <a:gd name="connsiteX98" fmla="*/ 366737 w 1033465"/>
                  <a:gd name="connsiteY98" fmla="*/ 836029 h 838042"/>
                  <a:gd name="connsiteX99" fmla="*/ 389597 w 1033465"/>
                  <a:gd name="connsiteY99" fmla="*/ 837934 h 838042"/>
                  <a:gd name="connsiteX100" fmla="*/ 397407 w 1033465"/>
                  <a:gd name="connsiteY100" fmla="*/ 833530 h 838042"/>
                  <a:gd name="connsiteX101" fmla="*/ 402932 w 1033465"/>
                  <a:gd name="connsiteY101" fmla="*/ 784594 h 838042"/>
                  <a:gd name="connsiteX102" fmla="*/ 406742 w 1033465"/>
                  <a:gd name="connsiteY102" fmla="*/ 727444 h 838042"/>
                  <a:gd name="connsiteX103" fmla="*/ 423887 w 1033465"/>
                  <a:gd name="connsiteY103" fmla="*/ 672199 h 838042"/>
                  <a:gd name="connsiteX104" fmla="*/ 429602 w 1033465"/>
                  <a:gd name="connsiteY104" fmla="*/ 658864 h 838042"/>
                  <a:gd name="connsiteX105" fmla="*/ 444084 w 1033465"/>
                  <a:gd name="connsiteY105" fmla="*/ 626947 h 838042"/>
                  <a:gd name="connsiteX106" fmla="*/ 464289 w 1033465"/>
                  <a:gd name="connsiteY106" fmla="*/ 600072 h 838042"/>
                  <a:gd name="connsiteX107" fmla="*/ 523510 w 1033465"/>
                  <a:gd name="connsiteY107" fmla="*/ 565123 h 838042"/>
                  <a:gd name="connsiteX108" fmla="*/ 599348 w 1033465"/>
                  <a:gd name="connsiteY108" fmla="*/ 550915 h 838042"/>
                  <a:gd name="connsiteX109" fmla="*/ 707801 w 1033465"/>
                  <a:gd name="connsiteY109" fmla="*/ 612819 h 838042"/>
                  <a:gd name="connsiteX110" fmla="*/ 780122 w 1033465"/>
                  <a:gd name="connsiteY110" fmla="*/ 656959 h 838042"/>
                  <a:gd name="connsiteX111" fmla="*/ 804887 w 1033465"/>
                  <a:gd name="connsiteY111" fmla="*/ 632194 h 838042"/>
                  <a:gd name="connsiteX112" fmla="*/ 801077 w 1033465"/>
                  <a:gd name="connsiteY112" fmla="*/ 601714 h 838042"/>
                  <a:gd name="connsiteX113" fmla="*/ 762796 w 1033465"/>
                  <a:gd name="connsiteY113" fmla="*/ 562523 h 838042"/>
                  <a:gd name="connsiteX114" fmla="*/ 650582 w 1033465"/>
                  <a:gd name="connsiteY114" fmla="*/ 479794 h 838042"/>
                  <a:gd name="connsiteX115" fmla="*/ 646772 w 1033465"/>
                  <a:gd name="connsiteY115" fmla="*/ 462649 h 838042"/>
                  <a:gd name="connsiteX116" fmla="*/ 658202 w 1033465"/>
                  <a:gd name="connsiteY116" fmla="*/ 426454 h 838042"/>
                  <a:gd name="connsiteX117" fmla="*/ 726782 w 1033465"/>
                  <a:gd name="connsiteY117" fmla="*/ 405499 h 838042"/>
                  <a:gd name="connsiteX118" fmla="*/ 827605 w 1033465"/>
                  <a:gd name="connsiteY118" fmla="*/ 402412 h 838042"/>
                  <a:gd name="connsiteX119" fmla="*/ 873467 w 1033465"/>
                  <a:gd name="connsiteY119" fmla="*/ 409309 h 838042"/>
                  <a:gd name="connsiteX120" fmla="*/ 902042 w 1033465"/>
                  <a:gd name="connsiteY120" fmla="*/ 415024 h 838042"/>
                  <a:gd name="connsiteX121" fmla="*/ 953477 w 1033465"/>
                  <a:gd name="connsiteY121" fmla="*/ 424549 h 838042"/>
                  <a:gd name="connsiteX122" fmla="*/ 1002290 w 1033465"/>
                  <a:gd name="connsiteY122" fmla="*/ 426835 h 838042"/>
                  <a:gd name="connsiteX123" fmla="*/ 1032449 w 1033465"/>
                  <a:gd name="connsiteY123" fmla="*/ 402711 h 838042"/>
                  <a:gd name="connsiteX124" fmla="*/ 1020514 w 1033465"/>
                  <a:gd name="connsiteY124" fmla="*/ 377797 h 838042"/>
                  <a:gd name="connsiteX125" fmla="*/ 964889 w 1033465"/>
                  <a:gd name="connsiteY125" fmla="*/ 358029 h 838042"/>
                  <a:gd name="connsiteX126" fmla="*/ 898420 w 1033465"/>
                  <a:gd name="connsiteY126" fmla="*/ 356272 h 838042"/>
                  <a:gd name="connsiteX127" fmla="*/ 827747 w 1033465"/>
                  <a:gd name="connsiteY127" fmla="*/ 357874 h 838042"/>
                  <a:gd name="connsiteX128" fmla="*/ 732497 w 1033465"/>
                  <a:gd name="connsiteY128" fmla="*/ 361684 h 838042"/>
                  <a:gd name="connsiteX129" fmla="*/ 671537 w 1033465"/>
                  <a:gd name="connsiteY129" fmla="*/ 369304 h 838042"/>
                  <a:gd name="connsiteX130" fmla="*/ 648677 w 1033465"/>
                  <a:gd name="connsiteY130" fmla="*/ 373114 h 838042"/>
                  <a:gd name="connsiteX131" fmla="*/ 644867 w 1033465"/>
                  <a:gd name="connsiteY131" fmla="*/ 361684 h 838042"/>
                  <a:gd name="connsiteX132" fmla="*/ 644867 w 1033465"/>
                  <a:gd name="connsiteY132" fmla="*/ 338824 h 838042"/>
                  <a:gd name="connsiteX133" fmla="*/ 646772 w 1033465"/>
                  <a:gd name="connsiteY133" fmla="*/ 333109 h 838042"/>
                  <a:gd name="connsiteX134" fmla="*/ 663917 w 1033465"/>
                  <a:gd name="connsiteY134" fmla="*/ 323584 h 838042"/>
                  <a:gd name="connsiteX135" fmla="*/ 675347 w 1033465"/>
                  <a:gd name="connsiteY135" fmla="*/ 315964 h 838042"/>
                  <a:gd name="connsiteX136" fmla="*/ 677252 w 1033465"/>
                  <a:gd name="connsiteY136" fmla="*/ 310249 h 838042"/>
                  <a:gd name="connsiteX137" fmla="*/ 682967 w 1033465"/>
                  <a:gd name="connsiteY137" fmla="*/ 308344 h 838042"/>
                  <a:gd name="connsiteX138" fmla="*/ 688682 w 1033465"/>
                  <a:gd name="connsiteY138" fmla="*/ 304534 h 838042"/>
                  <a:gd name="connsiteX139" fmla="*/ 698207 w 1033465"/>
                  <a:gd name="connsiteY139" fmla="*/ 295009 h 838042"/>
                  <a:gd name="connsiteX140" fmla="*/ 707732 w 1033465"/>
                  <a:gd name="connsiteY140" fmla="*/ 283579 h 838042"/>
                  <a:gd name="connsiteX141" fmla="*/ 719162 w 1033465"/>
                  <a:gd name="connsiteY141" fmla="*/ 275959 h 838042"/>
                  <a:gd name="connsiteX142" fmla="*/ 734402 w 1033465"/>
                  <a:gd name="connsiteY142" fmla="*/ 262624 h 838042"/>
                  <a:gd name="connsiteX143" fmla="*/ 743927 w 1033465"/>
                  <a:gd name="connsiteY143" fmla="*/ 251194 h 838042"/>
                  <a:gd name="connsiteX144" fmla="*/ 755357 w 1033465"/>
                  <a:gd name="connsiteY144" fmla="*/ 241669 h 838042"/>
                  <a:gd name="connsiteX145" fmla="*/ 761072 w 1033465"/>
                  <a:gd name="connsiteY145" fmla="*/ 230239 h 838042"/>
                  <a:gd name="connsiteX146" fmla="*/ 762977 w 1033465"/>
                  <a:gd name="connsiteY146" fmla="*/ 224524 h 838042"/>
                  <a:gd name="connsiteX147" fmla="*/ 768692 w 1033465"/>
                  <a:gd name="connsiteY147" fmla="*/ 213094 h 838042"/>
                  <a:gd name="connsiteX148" fmla="*/ 766787 w 1033465"/>
                  <a:gd name="connsiteY148" fmla="*/ 197854 h 838042"/>
                  <a:gd name="connsiteX149" fmla="*/ 761072 w 1033465"/>
                  <a:gd name="connsiteY149" fmla="*/ 195949 h 838042"/>
                  <a:gd name="connsiteX150" fmla="*/ 740117 w 1033465"/>
                  <a:gd name="connsiteY150" fmla="*/ 197854 h 838042"/>
                  <a:gd name="connsiteX151" fmla="*/ 734402 w 1033465"/>
                  <a:gd name="connsiteY151" fmla="*/ 201664 h 838042"/>
                  <a:gd name="connsiteX152" fmla="*/ 722972 w 1033465"/>
                  <a:gd name="connsiteY152" fmla="*/ 205474 h 838042"/>
                  <a:gd name="connsiteX153" fmla="*/ 719162 w 1033465"/>
                  <a:gd name="connsiteY153" fmla="*/ 211189 h 838042"/>
                  <a:gd name="connsiteX154" fmla="*/ 713447 w 1033465"/>
                  <a:gd name="connsiteY154" fmla="*/ 213094 h 838042"/>
                  <a:gd name="connsiteX155" fmla="*/ 707732 w 1033465"/>
                  <a:gd name="connsiteY155" fmla="*/ 216904 h 838042"/>
                  <a:gd name="connsiteX156" fmla="*/ 702017 w 1033465"/>
                  <a:gd name="connsiteY156" fmla="*/ 222619 h 838042"/>
                  <a:gd name="connsiteX157" fmla="*/ 694397 w 1033465"/>
                  <a:gd name="connsiteY157" fmla="*/ 226429 h 838042"/>
                  <a:gd name="connsiteX158" fmla="*/ 652487 w 1033465"/>
                  <a:gd name="connsiteY158" fmla="*/ 255004 h 838042"/>
                  <a:gd name="connsiteX159" fmla="*/ 639152 w 1033465"/>
                  <a:gd name="connsiteY159" fmla="*/ 266434 h 838042"/>
                  <a:gd name="connsiteX160" fmla="*/ 629627 w 1033465"/>
                  <a:gd name="connsiteY160" fmla="*/ 283579 h 838042"/>
                  <a:gd name="connsiteX161" fmla="*/ 604862 w 1033465"/>
                  <a:gd name="connsiteY161" fmla="*/ 289294 h 838042"/>
                  <a:gd name="connsiteX162" fmla="*/ 591527 w 1033465"/>
                  <a:gd name="connsiteY162" fmla="*/ 293104 h 838042"/>
                  <a:gd name="connsiteX163" fmla="*/ 576287 w 1033465"/>
                  <a:gd name="connsiteY163" fmla="*/ 291199 h 838042"/>
                  <a:gd name="connsiteX164" fmla="*/ 564857 w 1033465"/>
                  <a:gd name="connsiteY164" fmla="*/ 287389 h 838042"/>
                  <a:gd name="connsiteX165" fmla="*/ 553427 w 1033465"/>
                  <a:gd name="connsiteY165" fmla="*/ 283579 h 838042"/>
                  <a:gd name="connsiteX166" fmla="*/ 541997 w 1033465"/>
                  <a:gd name="connsiteY166" fmla="*/ 279769 h 838042"/>
                  <a:gd name="connsiteX167" fmla="*/ 536282 w 1033465"/>
                  <a:gd name="connsiteY167" fmla="*/ 277864 h 838042"/>
                  <a:gd name="connsiteX168" fmla="*/ 530567 w 1033465"/>
                  <a:gd name="connsiteY168" fmla="*/ 274054 h 838042"/>
                  <a:gd name="connsiteX169" fmla="*/ 519137 w 1033465"/>
                  <a:gd name="connsiteY169" fmla="*/ 268339 h 838042"/>
                  <a:gd name="connsiteX170" fmla="*/ 511517 w 1033465"/>
                  <a:gd name="connsiteY170" fmla="*/ 256909 h 838042"/>
                  <a:gd name="connsiteX171" fmla="*/ 507707 w 1033465"/>
                  <a:gd name="connsiteY171" fmla="*/ 235954 h 838042"/>
                  <a:gd name="connsiteX172" fmla="*/ 509612 w 1033465"/>
                  <a:gd name="connsiteY172" fmla="*/ 171184 h 838042"/>
                  <a:gd name="connsiteX173" fmla="*/ 508314 w 1033465"/>
                  <a:gd name="connsiteY173" fmla="*/ 73485 h 838042"/>
                  <a:gd name="connsiteX174" fmla="*/ 454116 w 1033465"/>
                  <a:gd name="connsiteY174" fmla="*/ 11248 h 838042"/>
                  <a:gd name="connsiteX175" fmla="*/ 435401 w 1033465"/>
                  <a:gd name="connsiteY175" fmla="*/ 68523 h 838042"/>
                  <a:gd name="connsiteX176" fmla="*/ 427697 w 1033465"/>
                  <a:gd name="connsiteY176" fmla="*/ 137103 h 838042"/>
                  <a:gd name="connsiteX177" fmla="*/ 420077 w 1033465"/>
                  <a:gd name="connsiteY177" fmla="*/ 169279 h 838042"/>
                  <a:gd name="connsiteX178" fmla="*/ 416267 w 1033465"/>
                  <a:gd name="connsiteY178" fmla="*/ 186424 h 838042"/>
                  <a:gd name="connsiteX179" fmla="*/ 420077 w 1033465"/>
                  <a:gd name="connsiteY179" fmla="*/ 207379 h 838042"/>
                  <a:gd name="connsiteX180" fmla="*/ 423887 w 1033465"/>
                  <a:gd name="connsiteY180" fmla="*/ 213094 h 838042"/>
                  <a:gd name="connsiteX181" fmla="*/ 427697 w 1033465"/>
                  <a:gd name="connsiteY181" fmla="*/ 224524 h 838042"/>
                  <a:gd name="connsiteX182" fmla="*/ 425792 w 1033465"/>
                  <a:gd name="connsiteY182" fmla="*/ 251194 h 838042"/>
                  <a:gd name="connsiteX183" fmla="*/ 420077 w 1033465"/>
                  <a:gd name="connsiteY183" fmla="*/ 253099 h 838042"/>
                  <a:gd name="connsiteX184" fmla="*/ 414362 w 1033465"/>
                  <a:gd name="connsiteY184" fmla="*/ 256909 h 838042"/>
                  <a:gd name="connsiteX185" fmla="*/ 423887 w 1033465"/>
                  <a:gd name="connsiteY185" fmla="*/ 253099 h 838042"/>
                  <a:gd name="connsiteX0" fmla="*/ 423887 w 1033465"/>
                  <a:gd name="connsiteY0" fmla="*/ 253099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89597 w 1033465"/>
                  <a:gd name="connsiteY3" fmla="*/ 264529 h 838042"/>
                  <a:gd name="connsiteX4" fmla="*/ 359117 w 1033465"/>
                  <a:gd name="connsiteY4" fmla="*/ 266434 h 838042"/>
                  <a:gd name="connsiteX5" fmla="*/ 353402 w 1033465"/>
                  <a:gd name="connsiteY5" fmla="*/ 270244 h 838042"/>
                  <a:gd name="connsiteX6" fmla="*/ 341972 w 1033465"/>
                  <a:gd name="connsiteY6" fmla="*/ 279769 h 838042"/>
                  <a:gd name="connsiteX7" fmla="*/ 330542 w 1033465"/>
                  <a:gd name="connsiteY7" fmla="*/ 283579 h 838042"/>
                  <a:gd name="connsiteX8" fmla="*/ 315302 w 1033465"/>
                  <a:gd name="connsiteY8" fmla="*/ 289294 h 838042"/>
                  <a:gd name="connsiteX9" fmla="*/ 267677 w 1033465"/>
                  <a:gd name="connsiteY9" fmla="*/ 285484 h 838042"/>
                  <a:gd name="connsiteX10" fmla="*/ 256247 w 1033465"/>
                  <a:gd name="connsiteY10" fmla="*/ 281674 h 838042"/>
                  <a:gd name="connsiteX11" fmla="*/ 244817 w 1033465"/>
                  <a:gd name="connsiteY11" fmla="*/ 277864 h 838042"/>
                  <a:gd name="connsiteX12" fmla="*/ 239102 w 1033465"/>
                  <a:gd name="connsiteY12" fmla="*/ 275959 h 838042"/>
                  <a:gd name="connsiteX13" fmla="*/ 233387 w 1033465"/>
                  <a:gd name="connsiteY13" fmla="*/ 274054 h 838042"/>
                  <a:gd name="connsiteX14" fmla="*/ 221957 w 1033465"/>
                  <a:gd name="connsiteY14" fmla="*/ 272149 h 838042"/>
                  <a:gd name="connsiteX15" fmla="*/ 216242 w 1033465"/>
                  <a:gd name="connsiteY15" fmla="*/ 270244 h 838042"/>
                  <a:gd name="connsiteX16" fmla="*/ 208622 w 1033465"/>
                  <a:gd name="connsiteY16" fmla="*/ 268339 h 838042"/>
                  <a:gd name="connsiteX17" fmla="*/ 197192 w 1033465"/>
                  <a:gd name="connsiteY17" fmla="*/ 264529 h 838042"/>
                  <a:gd name="connsiteX18" fmla="*/ 191477 w 1033465"/>
                  <a:gd name="connsiteY18" fmla="*/ 262624 h 838042"/>
                  <a:gd name="connsiteX19" fmla="*/ 183857 w 1033465"/>
                  <a:gd name="connsiteY19" fmla="*/ 260719 h 838042"/>
                  <a:gd name="connsiteX20" fmla="*/ 172427 w 1033465"/>
                  <a:gd name="connsiteY20" fmla="*/ 255004 h 838042"/>
                  <a:gd name="connsiteX21" fmla="*/ 166712 w 1033465"/>
                  <a:gd name="connsiteY21" fmla="*/ 251194 h 838042"/>
                  <a:gd name="connsiteX22" fmla="*/ 159092 w 1033465"/>
                  <a:gd name="connsiteY22" fmla="*/ 239764 h 838042"/>
                  <a:gd name="connsiteX23" fmla="*/ 147662 w 1033465"/>
                  <a:gd name="connsiteY23" fmla="*/ 235954 h 838042"/>
                  <a:gd name="connsiteX24" fmla="*/ 141947 w 1033465"/>
                  <a:gd name="connsiteY24" fmla="*/ 232144 h 838042"/>
                  <a:gd name="connsiteX25" fmla="*/ 136232 w 1033465"/>
                  <a:gd name="connsiteY25" fmla="*/ 230239 h 838042"/>
                  <a:gd name="connsiteX26" fmla="*/ 119087 w 1033465"/>
                  <a:gd name="connsiteY26" fmla="*/ 226429 h 838042"/>
                  <a:gd name="connsiteX27" fmla="*/ 113372 w 1033465"/>
                  <a:gd name="connsiteY27" fmla="*/ 220714 h 838042"/>
                  <a:gd name="connsiteX28" fmla="*/ 103847 w 1033465"/>
                  <a:gd name="connsiteY28" fmla="*/ 203569 h 838042"/>
                  <a:gd name="connsiteX29" fmla="*/ 86702 w 1033465"/>
                  <a:gd name="connsiteY29" fmla="*/ 195949 h 838042"/>
                  <a:gd name="connsiteX30" fmla="*/ 80987 w 1033465"/>
                  <a:gd name="connsiteY30" fmla="*/ 194044 h 838042"/>
                  <a:gd name="connsiteX31" fmla="*/ 61937 w 1033465"/>
                  <a:gd name="connsiteY31" fmla="*/ 197854 h 838042"/>
                  <a:gd name="connsiteX32" fmla="*/ 56222 w 1033465"/>
                  <a:gd name="connsiteY32" fmla="*/ 201664 h 838042"/>
                  <a:gd name="connsiteX33" fmla="*/ 52412 w 1033465"/>
                  <a:gd name="connsiteY33" fmla="*/ 207379 h 838042"/>
                  <a:gd name="connsiteX34" fmla="*/ 48602 w 1033465"/>
                  <a:gd name="connsiteY34" fmla="*/ 218809 h 838042"/>
                  <a:gd name="connsiteX35" fmla="*/ 52412 w 1033465"/>
                  <a:gd name="connsiteY35" fmla="*/ 256909 h 838042"/>
                  <a:gd name="connsiteX36" fmla="*/ 56222 w 1033465"/>
                  <a:gd name="connsiteY36" fmla="*/ 262624 h 838042"/>
                  <a:gd name="connsiteX37" fmla="*/ 61937 w 1033465"/>
                  <a:gd name="connsiteY37" fmla="*/ 266434 h 838042"/>
                  <a:gd name="connsiteX38" fmla="*/ 65747 w 1033465"/>
                  <a:gd name="connsiteY38" fmla="*/ 272149 h 838042"/>
                  <a:gd name="connsiteX39" fmla="*/ 82892 w 1033465"/>
                  <a:gd name="connsiteY39" fmla="*/ 281674 h 838042"/>
                  <a:gd name="connsiteX40" fmla="*/ 105752 w 1033465"/>
                  <a:gd name="connsiteY40" fmla="*/ 283579 h 838042"/>
                  <a:gd name="connsiteX41" fmla="*/ 126707 w 1033465"/>
                  <a:gd name="connsiteY41" fmla="*/ 289294 h 838042"/>
                  <a:gd name="connsiteX42" fmla="*/ 132422 w 1033465"/>
                  <a:gd name="connsiteY42" fmla="*/ 291199 h 838042"/>
                  <a:gd name="connsiteX43" fmla="*/ 138137 w 1033465"/>
                  <a:gd name="connsiteY43" fmla="*/ 296914 h 838042"/>
                  <a:gd name="connsiteX44" fmla="*/ 145757 w 1033465"/>
                  <a:gd name="connsiteY44" fmla="*/ 298819 h 838042"/>
                  <a:gd name="connsiteX45" fmla="*/ 168617 w 1033465"/>
                  <a:gd name="connsiteY45" fmla="*/ 302629 h 838042"/>
                  <a:gd name="connsiteX46" fmla="*/ 193382 w 1033465"/>
                  <a:gd name="connsiteY46" fmla="*/ 308344 h 838042"/>
                  <a:gd name="connsiteX47" fmla="*/ 210527 w 1033465"/>
                  <a:gd name="connsiteY47" fmla="*/ 314059 h 838042"/>
                  <a:gd name="connsiteX48" fmla="*/ 216242 w 1033465"/>
                  <a:gd name="connsiteY48" fmla="*/ 315964 h 838042"/>
                  <a:gd name="connsiteX49" fmla="*/ 231482 w 1033465"/>
                  <a:gd name="connsiteY49" fmla="*/ 319774 h 838042"/>
                  <a:gd name="connsiteX50" fmla="*/ 250532 w 1033465"/>
                  <a:gd name="connsiteY50" fmla="*/ 325489 h 838042"/>
                  <a:gd name="connsiteX51" fmla="*/ 256247 w 1033465"/>
                  <a:gd name="connsiteY51" fmla="*/ 329299 h 838042"/>
                  <a:gd name="connsiteX52" fmla="*/ 269582 w 1033465"/>
                  <a:gd name="connsiteY52" fmla="*/ 344539 h 838042"/>
                  <a:gd name="connsiteX53" fmla="*/ 275297 w 1033465"/>
                  <a:gd name="connsiteY53" fmla="*/ 363589 h 838042"/>
                  <a:gd name="connsiteX54" fmla="*/ 277202 w 1033465"/>
                  <a:gd name="connsiteY54" fmla="*/ 369304 h 838042"/>
                  <a:gd name="connsiteX55" fmla="*/ 279107 w 1033465"/>
                  <a:gd name="connsiteY55" fmla="*/ 375019 h 838042"/>
                  <a:gd name="connsiteX56" fmla="*/ 281012 w 1033465"/>
                  <a:gd name="connsiteY56" fmla="*/ 399784 h 838042"/>
                  <a:gd name="connsiteX57" fmla="*/ 282917 w 1033465"/>
                  <a:gd name="connsiteY57" fmla="*/ 405499 h 838042"/>
                  <a:gd name="connsiteX58" fmla="*/ 281012 w 1033465"/>
                  <a:gd name="connsiteY58" fmla="*/ 424549 h 838042"/>
                  <a:gd name="connsiteX59" fmla="*/ 279107 w 1033465"/>
                  <a:gd name="connsiteY59" fmla="*/ 434074 h 838042"/>
                  <a:gd name="connsiteX60" fmla="*/ 265772 w 1033465"/>
                  <a:gd name="connsiteY60" fmla="*/ 447409 h 838042"/>
                  <a:gd name="connsiteX61" fmla="*/ 254342 w 1033465"/>
                  <a:gd name="connsiteY61" fmla="*/ 455029 h 838042"/>
                  <a:gd name="connsiteX62" fmla="*/ 242912 w 1033465"/>
                  <a:gd name="connsiteY62" fmla="*/ 458839 h 838042"/>
                  <a:gd name="connsiteX63" fmla="*/ 128612 w 1033465"/>
                  <a:gd name="connsiteY63" fmla="*/ 458839 h 838042"/>
                  <a:gd name="connsiteX64" fmla="*/ 122897 w 1033465"/>
                  <a:gd name="connsiteY64" fmla="*/ 460744 h 838042"/>
                  <a:gd name="connsiteX65" fmla="*/ 107657 w 1033465"/>
                  <a:gd name="connsiteY65" fmla="*/ 462649 h 838042"/>
                  <a:gd name="connsiteX66" fmla="*/ 90512 w 1033465"/>
                  <a:gd name="connsiteY66" fmla="*/ 468364 h 838042"/>
                  <a:gd name="connsiteX67" fmla="*/ 84797 w 1033465"/>
                  <a:gd name="connsiteY67" fmla="*/ 470269 h 838042"/>
                  <a:gd name="connsiteX68" fmla="*/ 79082 w 1033465"/>
                  <a:gd name="connsiteY68" fmla="*/ 474079 h 838042"/>
                  <a:gd name="connsiteX69" fmla="*/ 67652 w 1033465"/>
                  <a:gd name="connsiteY69" fmla="*/ 475984 h 838042"/>
                  <a:gd name="connsiteX70" fmla="*/ 29552 w 1033465"/>
                  <a:gd name="connsiteY70" fmla="*/ 477889 h 838042"/>
                  <a:gd name="connsiteX71" fmla="*/ 18122 w 1033465"/>
                  <a:gd name="connsiteY71" fmla="*/ 483604 h 838042"/>
                  <a:gd name="connsiteX72" fmla="*/ 8597 w 1033465"/>
                  <a:gd name="connsiteY72" fmla="*/ 493129 h 838042"/>
                  <a:gd name="connsiteX73" fmla="*/ 6692 w 1033465"/>
                  <a:gd name="connsiteY73" fmla="*/ 498844 h 838042"/>
                  <a:gd name="connsiteX74" fmla="*/ 2882 w 1033465"/>
                  <a:gd name="connsiteY74" fmla="*/ 504559 h 838042"/>
                  <a:gd name="connsiteX75" fmla="*/ 14312 w 1033465"/>
                  <a:gd name="connsiteY75" fmla="*/ 540754 h 838042"/>
                  <a:gd name="connsiteX76" fmla="*/ 147662 w 1033465"/>
                  <a:gd name="connsiteY76" fmla="*/ 540754 h 838042"/>
                  <a:gd name="connsiteX77" fmla="*/ 155282 w 1033465"/>
                  <a:gd name="connsiteY77" fmla="*/ 538849 h 838042"/>
                  <a:gd name="connsiteX78" fmla="*/ 305777 w 1033465"/>
                  <a:gd name="connsiteY78" fmla="*/ 533134 h 838042"/>
                  <a:gd name="connsiteX79" fmla="*/ 321017 w 1033465"/>
                  <a:gd name="connsiteY79" fmla="*/ 540754 h 838042"/>
                  <a:gd name="connsiteX80" fmla="*/ 332447 w 1033465"/>
                  <a:gd name="connsiteY80" fmla="*/ 546469 h 838042"/>
                  <a:gd name="connsiteX81" fmla="*/ 336257 w 1033465"/>
                  <a:gd name="connsiteY81" fmla="*/ 552184 h 838042"/>
                  <a:gd name="connsiteX82" fmla="*/ 341972 w 1033465"/>
                  <a:gd name="connsiteY82" fmla="*/ 554089 h 838042"/>
                  <a:gd name="connsiteX83" fmla="*/ 353402 w 1033465"/>
                  <a:gd name="connsiteY83" fmla="*/ 561709 h 838042"/>
                  <a:gd name="connsiteX84" fmla="*/ 359117 w 1033465"/>
                  <a:gd name="connsiteY84" fmla="*/ 565519 h 838042"/>
                  <a:gd name="connsiteX85" fmla="*/ 362927 w 1033465"/>
                  <a:gd name="connsiteY85" fmla="*/ 571234 h 838042"/>
                  <a:gd name="connsiteX86" fmla="*/ 368642 w 1033465"/>
                  <a:gd name="connsiteY86" fmla="*/ 582664 h 838042"/>
                  <a:gd name="connsiteX87" fmla="*/ 364832 w 1033465"/>
                  <a:gd name="connsiteY87" fmla="*/ 609334 h 838042"/>
                  <a:gd name="connsiteX88" fmla="*/ 361022 w 1033465"/>
                  <a:gd name="connsiteY88" fmla="*/ 615049 h 838042"/>
                  <a:gd name="connsiteX89" fmla="*/ 359117 w 1033465"/>
                  <a:gd name="connsiteY89" fmla="*/ 620764 h 838042"/>
                  <a:gd name="connsiteX90" fmla="*/ 355307 w 1033465"/>
                  <a:gd name="connsiteY90" fmla="*/ 626479 h 838042"/>
                  <a:gd name="connsiteX91" fmla="*/ 353402 w 1033465"/>
                  <a:gd name="connsiteY91" fmla="*/ 632194 h 838042"/>
                  <a:gd name="connsiteX92" fmla="*/ 349592 w 1033465"/>
                  <a:gd name="connsiteY92" fmla="*/ 637909 h 838042"/>
                  <a:gd name="connsiteX93" fmla="*/ 332447 w 1033465"/>
                  <a:gd name="connsiteY93" fmla="*/ 704584 h 838042"/>
                  <a:gd name="connsiteX94" fmla="*/ 330542 w 1033465"/>
                  <a:gd name="connsiteY94" fmla="*/ 756019 h 838042"/>
                  <a:gd name="connsiteX95" fmla="*/ 332447 w 1033465"/>
                  <a:gd name="connsiteY95" fmla="*/ 780784 h 838042"/>
                  <a:gd name="connsiteX96" fmla="*/ 334352 w 1033465"/>
                  <a:gd name="connsiteY96" fmla="*/ 786499 h 838042"/>
                  <a:gd name="connsiteX97" fmla="*/ 338162 w 1033465"/>
                  <a:gd name="connsiteY97" fmla="*/ 790309 h 838042"/>
                  <a:gd name="connsiteX98" fmla="*/ 366737 w 1033465"/>
                  <a:gd name="connsiteY98" fmla="*/ 836029 h 838042"/>
                  <a:gd name="connsiteX99" fmla="*/ 389597 w 1033465"/>
                  <a:gd name="connsiteY99" fmla="*/ 837934 h 838042"/>
                  <a:gd name="connsiteX100" fmla="*/ 397407 w 1033465"/>
                  <a:gd name="connsiteY100" fmla="*/ 833530 h 838042"/>
                  <a:gd name="connsiteX101" fmla="*/ 402932 w 1033465"/>
                  <a:gd name="connsiteY101" fmla="*/ 784594 h 838042"/>
                  <a:gd name="connsiteX102" fmla="*/ 406742 w 1033465"/>
                  <a:gd name="connsiteY102" fmla="*/ 727444 h 838042"/>
                  <a:gd name="connsiteX103" fmla="*/ 423887 w 1033465"/>
                  <a:gd name="connsiteY103" fmla="*/ 672199 h 838042"/>
                  <a:gd name="connsiteX104" fmla="*/ 429602 w 1033465"/>
                  <a:gd name="connsiteY104" fmla="*/ 658864 h 838042"/>
                  <a:gd name="connsiteX105" fmla="*/ 444084 w 1033465"/>
                  <a:gd name="connsiteY105" fmla="*/ 626947 h 838042"/>
                  <a:gd name="connsiteX106" fmla="*/ 464289 w 1033465"/>
                  <a:gd name="connsiteY106" fmla="*/ 600072 h 838042"/>
                  <a:gd name="connsiteX107" fmla="*/ 523510 w 1033465"/>
                  <a:gd name="connsiteY107" fmla="*/ 565123 h 838042"/>
                  <a:gd name="connsiteX108" fmla="*/ 599348 w 1033465"/>
                  <a:gd name="connsiteY108" fmla="*/ 550915 h 838042"/>
                  <a:gd name="connsiteX109" fmla="*/ 707801 w 1033465"/>
                  <a:gd name="connsiteY109" fmla="*/ 612819 h 838042"/>
                  <a:gd name="connsiteX110" fmla="*/ 780122 w 1033465"/>
                  <a:gd name="connsiteY110" fmla="*/ 656959 h 838042"/>
                  <a:gd name="connsiteX111" fmla="*/ 804887 w 1033465"/>
                  <a:gd name="connsiteY111" fmla="*/ 632194 h 838042"/>
                  <a:gd name="connsiteX112" fmla="*/ 801077 w 1033465"/>
                  <a:gd name="connsiteY112" fmla="*/ 601714 h 838042"/>
                  <a:gd name="connsiteX113" fmla="*/ 762796 w 1033465"/>
                  <a:gd name="connsiteY113" fmla="*/ 562523 h 838042"/>
                  <a:gd name="connsiteX114" fmla="*/ 650582 w 1033465"/>
                  <a:gd name="connsiteY114" fmla="*/ 479794 h 838042"/>
                  <a:gd name="connsiteX115" fmla="*/ 646772 w 1033465"/>
                  <a:gd name="connsiteY115" fmla="*/ 462649 h 838042"/>
                  <a:gd name="connsiteX116" fmla="*/ 658202 w 1033465"/>
                  <a:gd name="connsiteY116" fmla="*/ 426454 h 838042"/>
                  <a:gd name="connsiteX117" fmla="*/ 726782 w 1033465"/>
                  <a:gd name="connsiteY117" fmla="*/ 405499 h 838042"/>
                  <a:gd name="connsiteX118" fmla="*/ 827605 w 1033465"/>
                  <a:gd name="connsiteY118" fmla="*/ 402412 h 838042"/>
                  <a:gd name="connsiteX119" fmla="*/ 867182 w 1033465"/>
                  <a:gd name="connsiteY119" fmla="*/ 405374 h 838042"/>
                  <a:gd name="connsiteX120" fmla="*/ 902042 w 1033465"/>
                  <a:gd name="connsiteY120" fmla="*/ 415024 h 838042"/>
                  <a:gd name="connsiteX121" fmla="*/ 953477 w 1033465"/>
                  <a:gd name="connsiteY121" fmla="*/ 424549 h 838042"/>
                  <a:gd name="connsiteX122" fmla="*/ 1002290 w 1033465"/>
                  <a:gd name="connsiteY122" fmla="*/ 426835 h 838042"/>
                  <a:gd name="connsiteX123" fmla="*/ 1032449 w 1033465"/>
                  <a:gd name="connsiteY123" fmla="*/ 402711 h 838042"/>
                  <a:gd name="connsiteX124" fmla="*/ 1020514 w 1033465"/>
                  <a:gd name="connsiteY124" fmla="*/ 377797 h 838042"/>
                  <a:gd name="connsiteX125" fmla="*/ 964889 w 1033465"/>
                  <a:gd name="connsiteY125" fmla="*/ 358029 h 838042"/>
                  <a:gd name="connsiteX126" fmla="*/ 898420 w 1033465"/>
                  <a:gd name="connsiteY126" fmla="*/ 356272 h 838042"/>
                  <a:gd name="connsiteX127" fmla="*/ 827747 w 1033465"/>
                  <a:gd name="connsiteY127" fmla="*/ 357874 h 838042"/>
                  <a:gd name="connsiteX128" fmla="*/ 732497 w 1033465"/>
                  <a:gd name="connsiteY128" fmla="*/ 361684 h 838042"/>
                  <a:gd name="connsiteX129" fmla="*/ 671537 w 1033465"/>
                  <a:gd name="connsiteY129" fmla="*/ 369304 h 838042"/>
                  <a:gd name="connsiteX130" fmla="*/ 648677 w 1033465"/>
                  <a:gd name="connsiteY130" fmla="*/ 373114 h 838042"/>
                  <a:gd name="connsiteX131" fmla="*/ 644867 w 1033465"/>
                  <a:gd name="connsiteY131" fmla="*/ 361684 h 838042"/>
                  <a:gd name="connsiteX132" fmla="*/ 644867 w 1033465"/>
                  <a:gd name="connsiteY132" fmla="*/ 338824 h 838042"/>
                  <a:gd name="connsiteX133" fmla="*/ 646772 w 1033465"/>
                  <a:gd name="connsiteY133" fmla="*/ 333109 h 838042"/>
                  <a:gd name="connsiteX134" fmla="*/ 663917 w 1033465"/>
                  <a:gd name="connsiteY134" fmla="*/ 323584 h 838042"/>
                  <a:gd name="connsiteX135" fmla="*/ 675347 w 1033465"/>
                  <a:gd name="connsiteY135" fmla="*/ 315964 h 838042"/>
                  <a:gd name="connsiteX136" fmla="*/ 677252 w 1033465"/>
                  <a:gd name="connsiteY136" fmla="*/ 310249 h 838042"/>
                  <a:gd name="connsiteX137" fmla="*/ 682967 w 1033465"/>
                  <a:gd name="connsiteY137" fmla="*/ 308344 h 838042"/>
                  <a:gd name="connsiteX138" fmla="*/ 688682 w 1033465"/>
                  <a:gd name="connsiteY138" fmla="*/ 304534 h 838042"/>
                  <a:gd name="connsiteX139" fmla="*/ 698207 w 1033465"/>
                  <a:gd name="connsiteY139" fmla="*/ 295009 h 838042"/>
                  <a:gd name="connsiteX140" fmla="*/ 707732 w 1033465"/>
                  <a:gd name="connsiteY140" fmla="*/ 283579 h 838042"/>
                  <a:gd name="connsiteX141" fmla="*/ 719162 w 1033465"/>
                  <a:gd name="connsiteY141" fmla="*/ 275959 h 838042"/>
                  <a:gd name="connsiteX142" fmla="*/ 734402 w 1033465"/>
                  <a:gd name="connsiteY142" fmla="*/ 262624 h 838042"/>
                  <a:gd name="connsiteX143" fmla="*/ 743927 w 1033465"/>
                  <a:gd name="connsiteY143" fmla="*/ 251194 h 838042"/>
                  <a:gd name="connsiteX144" fmla="*/ 755357 w 1033465"/>
                  <a:gd name="connsiteY144" fmla="*/ 241669 h 838042"/>
                  <a:gd name="connsiteX145" fmla="*/ 761072 w 1033465"/>
                  <a:gd name="connsiteY145" fmla="*/ 230239 h 838042"/>
                  <a:gd name="connsiteX146" fmla="*/ 762977 w 1033465"/>
                  <a:gd name="connsiteY146" fmla="*/ 224524 h 838042"/>
                  <a:gd name="connsiteX147" fmla="*/ 768692 w 1033465"/>
                  <a:gd name="connsiteY147" fmla="*/ 213094 h 838042"/>
                  <a:gd name="connsiteX148" fmla="*/ 766787 w 1033465"/>
                  <a:gd name="connsiteY148" fmla="*/ 197854 h 838042"/>
                  <a:gd name="connsiteX149" fmla="*/ 761072 w 1033465"/>
                  <a:gd name="connsiteY149" fmla="*/ 195949 h 838042"/>
                  <a:gd name="connsiteX150" fmla="*/ 740117 w 1033465"/>
                  <a:gd name="connsiteY150" fmla="*/ 197854 h 838042"/>
                  <a:gd name="connsiteX151" fmla="*/ 734402 w 1033465"/>
                  <a:gd name="connsiteY151" fmla="*/ 201664 h 838042"/>
                  <a:gd name="connsiteX152" fmla="*/ 722972 w 1033465"/>
                  <a:gd name="connsiteY152" fmla="*/ 205474 h 838042"/>
                  <a:gd name="connsiteX153" fmla="*/ 719162 w 1033465"/>
                  <a:gd name="connsiteY153" fmla="*/ 211189 h 838042"/>
                  <a:gd name="connsiteX154" fmla="*/ 713447 w 1033465"/>
                  <a:gd name="connsiteY154" fmla="*/ 213094 h 838042"/>
                  <a:gd name="connsiteX155" fmla="*/ 707732 w 1033465"/>
                  <a:gd name="connsiteY155" fmla="*/ 216904 h 838042"/>
                  <a:gd name="connsiteX156" fmla="*/ 702017 w 1033465"/>
                  <a:gd name="connsiteY156" fmla="*/ 222619 h 838042"/>
                  <a:gd name="connsiteX157" fmla="*/ 694397 w 1033465"/>
                  <a:gd name="connsiteY157" fmla="*/ 226429 h 838042"/>
                  <a:gd name="connsiteX158" fmla="*/ 652487 w 1033465"/>
                  <a:gd name="connsiteY158" fmla="*/ 255004 h 838042"/>
                  <a:gd name="connsiteX159" fmla="*/ 639152 w 1033465"/>
                  <a:gd name="connsiteY159" fmla="*/ 266434 h 838042"/>
                  <a:gd name="connsiteX160" fmla="*/ 629627 w 1033465"/>
                  <a:gd name="connsiteY160" fmla="*/ 283579 h 838042"/>
                  <a:gd name="connsiteX161" fmla="*/ 604862 w 1033465"/>
                  <a:gd name="connsiteY161" fmla="*/ 289294 h 838042"/>
                  <a:gd name="connsiteX162" fmla="*/ 591527 w 1033465"/>
                  <a:gd name="connsiteY162" fmla="*/ 293104 h 838042"/>
                  <a:gd name="connsiteX163" fmla="*/ 576287 w 1033465"/>
                  <a:gd name="connsiteY163" fmla="*/ 291199 h 838042"/>
                  <a:gd name="connsiteX164" fmla="*/ 564857 w 1033465"/>
                  <a:gd name="connsiteY164" fmla="*/ 287389 h 838042"/>
                  <a:gd name="connsiteX165" fmla="*/ 553427 w 1033465"/>
                  <a:gd name="connsiteY165" fmla="*/ 283579 h 838042"/>
                  <a:gd name="connsiteX166" fmla="*/ 541997 w 1033465"/>
                  <a:gd name="connsiteY166" fmla="*/ 279769 h 838042"/>
                  <a:gd name="connsiteX167" fmla="*/ 536282 w 1033465"/>
                  <a:gd name="connsiteY167" fmla="*/ 277864 h 838042"/>
                  <a:gd name="connsiteX168" fmla="*/ 530567 w 1033465"/>
                  <a:gd name="connsiteY168" fmla="*/ 274054 h 838042"/>
                  <a:gd name="connsiteX169" fmla="*/ 519137 w 1033465"/>
                  <a:gd name="connsiteY169" fmla="*/ 268339 h 838042"/>
                  <a:gd name="connsiteX170" fmla="*/ 511517 w 1033465"/>
                  <a:gd name="connsiteY170" fmla="*/ 256909 h 838042"/>
                  <a:gd name="connsiteX171" fmla="*/ 507707 w 1033465"/>
                  <a:gd name="connsiteY171" fmla="*/ 235954 h 838042"/>
                  <a:gd name="connsiteX172" fmla="*/ 509612 w 1033465"/>
                  <a:gd name="connsiteY172" fmla="*/ 171184 h 838042"/>
                  <a:gd name="connsiteX173" fmla="*/ 508314 w 1033465"/>
                  <a:gd name="connsiteY173" fmla="*/ 73485 h 838042"/>
                  <a:gd name="connsiteX174" fmla="*/ 454116 w 1033465"/>
                  <a:gd name="connsiteY174" fmla="*/ 11248 h 838042"/>
                  <a:gd name="connsiteX175" fmla="*/ 435401 w 1033465"/>
                  <a:gd name="connsiteY175" fmla="*/ 68523 h 838042"/>
                  <a:gd name="connsiteX176" fmla="*/ 427697 w 1033465"/>
                  <a:gd name="connsiteY176" fmla="*/ 137103 h 838042"/>
                  <a:gd name="connsiteX177" fmla="*/ 420077 w 1033465"/>
                  <a:gd name="connsiteY177" fmla="*/ 169279 h 838042"/>
                  <a:gd name="connsiteX178" fmla="*/ 416267 w 1033465"/>
                  <a:gd name="connsiteY178" fmla="*/ 186424 h 838042"/>
                  <a:gd name="connsiteX179" fmla="*/ 420077 w 1033465"/>
                  <a:gd name="connsiteY179" fmla="*/ 207379 h 838042"/>
                  <a:gd name="connsiteX180" fmla="*/ 423887 w 1033465"/>
                  <a:gd name="connsiteY180" fmla="*/ 213094 h 838042"/>
                  <a:gd name="connsiteX181" fmla="*/ 427697 w 1033465"/>
                  <a:gd name="connsiteY181" fmla="*/ 224524 h 838042"/>
                  <a:gd name="connsiteX182" fmla="*/ 425792 w 1033465"/>
                  <a:gd name="connsiteY182" fmla="*/ 251194 h 838042"/>
                  <a:gd name="connsiteX183" fmla="*/ 420077 w 1033465"/>
                  <a:gd name="connsiteY183" fmla="*/ 253099 h 838042"/>
                  <a:gd name="connsiteX184" fmla="*/ 414362 w 1033465"/>
                  <a:gd name="connsiteY184" fmla="*/ 256909 h 838042"/>
                  <a:gd name="connsiteX185" fmla="*/ 423887 w 1033465"/>
                  <a:gd name="connsiteY185" fmla="*/ 253099 h 838042"/>
                  <a:gd name="connsiteX0" fmla="*/ 423887 w 1033465"/>
                  <a:gd name="connsiteY0" fmla="*/ 253099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89597 w 1033465"/>
                  <a:gd name="connsiteY3" fmla="*/ 264529 h 838042"/>
                  <a:gd name="connsiteX4" fmla="*/ 359117 w 1033465"/>
                  <a:gd name="connsiteY4" fmla="*/ 266434 h 838042"/>
                  <a:gd name="connsiteX5" fmla="*/ 353402 w 1033465"/>
                  <a:gd name="connsiteY5" fmla="*/ 270244 h 838042"/>
                  <a:gd name="connsiteX6" fmla="*/ 341972 w 1033465"/>
                  <a:gd name="connsiteY6" fmla="*/ 279769 h 838042"/>
                  <a:gd name="connsiteX7" fmla="*/ 330542 w 1033465"/>
                  <a:gd name="connsiteY7" fmla="*/ 283579 h 838042"/>
                  <a:gd name="connsiteX8" fmla="*/ 315302 w 1033465"/>
                  <a:gd name="connsiteY8" fmla="*/ 289294 h 838042"/>
                  <a:gd name="connsiteX9" fmla="*/ 267677 w 1033465"/>
                  <a:gd name="connsiteY9" fmla="*/ 285484 h 838042"/>
                  <a:gd name="connsiteX10" fmla="*/ 256247 w 1033465"/>
                  <a:gd name="connsiteY10" fmla="*/ 281674 h 838042"/>
                  <a:gd name="connsiteX11" fmla="*/ 244817 w 1033465"/>
                  <a:gd name="connsiteY11" fmla="*/ 277864 h 838042"/>
                  <a:gd name="connsiteX12" fmla="*/ 239102 w 1033465"/>
                  <a:gd name="connsiteY12" fmla="*/ 275959 h 838042"/>
                  <a:gd name="connsiteX13" fmla="*/ 233387 w 1033465"/>
                  <a:gd name="connsiteY13" fmla="*/ 274054 h 838042"/>
                  <a:gd name="connsiteX14" fmla="*/ 221957 w 1033465"/>
                  <a:gd name="connsiteY14" fmla="*/ 272149 h 838042"/>
                  <a:gd name="connsiteX15" fmla="*/ 216242 w 1033465"/>
                  <a:gd name="connsiteY15" fmla="*/ 270244 h 838042"/>
                  <a:gd name="connsiteX16" fmla="*/ 208622 w 1033465"/>
                  <a:gd name="connsiteY16" fmla="*/ 268339 h 838042"/>
                  <a:gd name="connsiteX17" fmla="*/ 197192 w 1033465"/>
                  <a:gd name="connsiteY17" fmla="*/ 264529 h 838042"/>
                  <a:gd name="connsiteX18" fmla="*/ 191477 w 1033465"/>
                  <a:gd name="connsiteY18" fmla="*/ 262624 h 838042"/>
                  <a:gd name="connsiteX19" fmla="*/ 183857 w 1033465"/>
                  <a:gd name="connsiteY19" fmla="*/ 260719 h 838042"/>
                  <a:gd name="connsiteX20" fmla="*/ 172427 w 1033465"/>
                  <a:gd name="connsiteY20" fmla="*/ 255004 h 838042"/>
                  <a:gd name="connsiteX21" fmla="*/ 166712 w 1033465"/>
                  <a:gd name="connsiteY21" fmla="*/ 251194 h 838042"/>
                  <a:gd name="connsiteX22" fmla="*/ 159092 w 1033465"/>
                  <a:gd name="connsiteY22" fmla="*/ 239764 h 838042"/>
                  <a:gd name="connsiteX23" fmla="*/ 147662 w 1033465"/>
                  <a:gd name="connsiteY23" fmla="*/ 235954 h 838042"/>
                  <a:gd name="connsiteX24" fmla="*/ 141947 w 1033465"/>
                  <a:gd name="connsiteY24" fmla="*/ 232144 h 838042"/>
                  <a:gd name="connsiteX25" fmla="*/ 136232 w 1033465"/>
                  <a:gd name="connsiteY25" fmla="*/ 230239 h 838042"/>
                  <a:gd name="connsiteX26" fmla="*/ 119087 w 1033465"/>
                  <a:gd name="connsiteY26" fmla="*/ 226429 h 838042"/>
                  <a:gd name="connsiteX27" fmla="*/ 113372 w 1033465"/>
                  <a:gd name="connsiteY27" fmla="*/ 220714 h 838042"/>
                  <a:gd name="connsiteX28" fmla="*/ 103847 w 1033465"/>
                  <a:gd name="connsiteY28" fmla="*/ 203569 h 838042"/>
                  <a:gd name="connsiteX29" fmla="*/ 86702 w 1033465"/>
                  <a:gd name="connsiteY29" fmla="*/ 195949 h 838042"/>
                  <a:gd name="connsiteX30" fmla="*/ 80987 w 1033465"/>
                  <a:gd name="connsiteY30" fmla="*/ 194044 h 838042"/>
                  <a:gd name="connsiteX31" fmla="*/ 61937 w 1033465"/>
                  <a:gd name="connsiteY31" fmla="*/ 197854 h 838042"/>
                  <a:gd name="connsiteX32" fmla="*/ 56222 w 1033465"/>
                  <a:gd name="connsiteY32" fmla="*/ 201664 h 838042"/>
                  <a:gd name="connsiteX33" fmla="*/ 52412 w 1033465"/>
                  <a:gd name="connsiteY33" fmla="*/ 207379 h 838042"/>
                  <a:gd name="connsiteX34" fmla="*/ 48602 w 1033465"/>
                  <a:gd name="connsiteY34" fmla="*/ 218809 h 838042"/>
                  <a:gd name="connsiteX35" fmla="*/ 52412 w 1033465"/>
                  <a:gd name="connsiteY35" fmla="*/ 256909 h 838042"/>
                  <a:gd name="connsiteX36" fmla="*/ 56222 w 1033465"/>
                  <a:gd name="connsiteY36" fmla="*/ 262624 h 838042"/>
                  <a:gd name="connsiteX37" fmla="*/ 61937 w 1033465"/>
                  <a:gd name="connsiteY37" fmla="*/ 266434 h 838042"/>
                  <a:gd name="connsiteX38" fmla="*/ 65747 w 1033465"/>
                  <a:gd name="connsiteY38" fmla="*/ 272149 h 838042"/>
                  <a:gd name="connsiteX39" fmla="*/ 82892 w 1033465"/>
                  <a:gd name="connsiteY39" fmla="*/ 281674 h 838042"/>
                  <a:gd name="connsiteX40" fmla="*/ 105752 w 1033465"/>
                  <a:gd name="connsiteY40" fmla="*/ 283579 h 838042"/>
                  <a:gd name="connsiteX41" fmla="*/ 126707 w 1033465"/>
                  <a:gd name="connsiteY41" fmla="*/ 289294 h 838042"/>
                  <a:gd name="connsiteX42" fmla="*/ 132422 w 1033465"/>
                  <a:gd name="connsiteY42" fmla="*/ 291199 h 838042"/>
                  <a:gd name="connsiteX43" fmla="*/ 138137 w 1033465"/>
                  <a:gd name="connsiteY43" fmla="*/ 296914 h 838042"/>
                  <a:gd name="connsiteX44" fmla="*/ 145757 w 1033465"/>
                  <a:gd name="connsiteY44" fmla="*/ 298819 h 838042"/>
                  <a:gd name="connsiteX45" fmla="*/ 168617 w 1033465"/>
                  <a:gd name="connsiteY45" fmla="*/ 302629 h 838042"/>
                  <a:gd name="connsiteX46" fmla="*/ 193382 w 1033465"/>
                  <a:gd name="connsiteY46" fmla="*/ 308344 h 838042"/>
                  <a:gd name="connsiteX47" fmla="*/ 210527 w 1033465"/>
                  <a:gd name="connsiteY47" fmla="*/ 314059 h 838042"/>
                  <a:gd name="connsiteX48" fmla="*/ 216242 w 1033465"/>
                  <a:gd name="connsiteY48" fmla="*/ 315964 h 838042"/>
                  <a:gd name="connsiteX49" fmla="*/ 231482 w 1033465"/>
                  <a:gd name="connsiteY49" fmla="*/ 319774 h 838042"/>
                  <a:gd name="connsiteX50" fmla="*/ 250532 w 1033465"/>
                  <a:gd name="connsiteY50" fmla="*/ 325489 h 838042"/>
                  <a:gd name="connsiteX51" fmla="*/ 256247 w 1033465"/>
                  <a:gd name="connsiteY51" fmla="*/ 329299 h 838042"/>
                  <a:gd name="connsiteX52" fmla="*/ 269582 w 1033465"/>
                  <a:gd name="connsiteY52" fmla="*/ 344539 h 838042"/>
                  <a:gd name="connsiteX53" fmla="*/ 275297 w 1033465"/>
                  <a:gd name="connsiteY53" fmla="*/ 363589 h 838042"/>
                  <a:gd name="connsiteX54" fmla="*/ 277202 w 1033465"/>
                  <a:gd name="connsiteY54" fmla="*/ 369304 h 838042"/>
                  <a:gd name="connsiteX55" fmla="*/ 279107 w 1033465"/>
                  <a:gd name="connsiteY55" fmla="*/ 375019 h 838042"/>
                  <a:gd name="connsiteX56" fmla="*/ 281012 w 1033465"/>
                  <a:gd name="connsiteY56" fmla="*/ 399784 h 838042"/>
                  <a:gd name="connsiteX57" fmla="*/ 282917 w 1033465"/>
                  <a:gd name="connsiteY57" fmla="*/ 405499 h 838042"/>
                  <a:gd name="connsiteX58" fmla="*/ 281012 w 1033465"/>
                  <a:gd name="connsiteY58" fmla="*/ 424549 h 838042"/>
                  <a:gd name="connsiteX59" fmla="*/ 279107 w 1033465"/>
                  <a:gd name="connsiteY59" fmla="*/ 434074 h 838042"/>
                  <a:gd name="connsiteX60" fmla="*/ 265772 w 1033465"/>
                  <a:gd name="connsiteY60" fmla="*/ 447409 h 838042"/>
                  <a:gd name="connsiteX61" fmla="*/ 254342 w 1033465"/>
                  <a:gd name="connsiteY61" fmla="*/ 455029 h 838042"/>
                  <a:gd name="connsiteX62" fmla="*/ 242912 w 1033465"/>
                  <a:gd name="connsiteY62" fmla="*/ 458839 h 838042"/>
                  <a:gd name="connsiteX63" fmla="*/ 128612 w 1033465"/>
                  <a:gd name="connsiteY63" fmla="*/ 458839 h 838042"/>
                  <a:gd name="connsiteX64" fmla="*/ 122897 w 1033465"/>
                  <a:gd name="connsiteY64" fmla="*/ 460744 h 838042"/>
                  <a:gd name="connsiteX65" fmla="*/ 107657 w 1033465"/>
                  <a:gd name="connsiteY65" fmla="*/ 462649 h 838042"/>
                  <a:gd name="connsiteX66" fmla="*/ 90512 w 1033465"/>
                  <a:gd name="connsiteY66" fmla="*/ 468364 h 838042"/>
                  <a:gd name="connsiteX67" fmla="*/ 84797 w 1033465"/>
                  <a:gd name="connsiteY67" fmla="*/ 470269 h 838042"/>
                  <a:gd name="connsiteX68" fmla="*/ 79082 w 1033465"/>
                  <a:gd name="connsiteY68" fmla="*/ 474079 h 838042"/>
                  <a:gd name="connsiteX69" fmla="*/ 67652 w 1033465"/>
                  <a:gd name="connsiteY69" fmla="*/ 475984 h 838042"/>
                  <a:gd name="connsiteX70" fmla="*/ 29552 w 1033465"/>
                  <a:gd name="connsiteY70" fmla="*/ 477889 h 838042"/>
                  <a:gd name="connsiteX71" fmla="*/ 18122 w 1033465"/>
                  <a:gd name="connsiteY71" fmla="*/ 483604 h 838042"/>
                  <a:gd name="connsiteX72" fmla="*/ 8597 w 1033465"/>
                  <a:gd name="connsiteY72" fmla="*/ 493129 h 838042"/>
                  <a:gd name="connsiteX73" fmla="*/ 6692 w 1033465"/>
                  <a:gd name="connsiteY73" fmla="*/ 498844 h 838042"/>
                  <a:gd name="connsiteX74" fmla="*/ 2882 w 1033465"/>
                  <a:gd name="connsiteY74" fmla="*/ 504559 h 838042"/>
                  <a:gd name="connsiteX75" fmla="*/ 14312 w 1033465"/>
                  <a:gd name="connsiteY75" fmla="*/ 540754 h 838042"/>
                  <a:gd name="connsiteX76" fmla="*/ 147662 w 1033465"/>
                  <a:gd name="connsiteY76" fmla="*/ 540754 h 838042"/>
                  <a:gd name="connsiteX77" fmla="*/ 155282 w 1033465"/>
                  <a:gd name="connsiteY77" fmla="*/ 538849 h 838042"/>
                  <a:gd name="connsiteX78" fmla="*/ 305777 w 1033465"/>
                  <a:gd name="connsiteY78" fmla="*/ 533134 h 838042"/>
                  <a:gd name="connsiteX79" fmla="*/ 321017 w 1033465"/>
                  <a:gd name="connsiteY79" fmla="*/ 540754 h 838042"/>
                  <a:gd name="connsiteX80" fmla="*/ 332447 w 1033465"/>
                  <a:gd name="connsiteY80" fmla="*/ 546469 h 838042"/>
                  <a:gd name="connsiteX81" fmla="*/ 336257 w 1033465"/>
                  <a:gd name="connsiteY81" fmla="*/ 552184 h 838042"/>
                  <a:gd name="connsiteX82" fmla="*/ 341972 w 1033465"/>
                  <a:gd name="connsiteY82" fmla="*/ 554089 h 838042"/>
                  <a:gd name="connsiteX83" fmla="*/ 353402 w 1033465"/>
                  <a:gd name="connsiteY83" fmla="*/ 561709 h 838042"/>
                  <a:gd name="connsiteX84" fmla="*/ 359117 w 1033465"/>
                  <a:gd name="connsiteY84" fmla="*/ 565519 h 838042"/>
                  <a:gd name="connsiteX85" fmla="*/ 362927 w 1033465"/>
                  <a:gd name="connsiteY85" fmla="*/ 571234 h 838042"/>
                  <a:gd name="connsiteX86" fmla="*/ 368642 w 1033465"/>
                  <a:gd name="connsiteY86" fmla="*/ 582664 h 838042"/>
                  <a:gd name="connsiteX87" fmla="*/ 364832 w 1033465"/>
                  <a:gd name="connsiteY87" fmla="*/ 609334 h 838042"/>
                  <a:gd name="connsiteX88" fmla="*/ 361022 w 1033465"/>
                  <a:gd name="connsiteY88" fmla="*/ 615049 h 838042"/>
                  <a:gd name="connsiteX89" fmla="*/ 359117 w 1033465"/>
                  <a:gd name="connsiteY89" fmla="*/ 620764 h 838042"/>
                  <a:gd name="connsiteX90" fmla="*/ 355307 w 1033465"/>
                  <a:gd name="connsiteY90" fmla="*/ 626479 h 838042"/>
                  <a:gd name="connsiteX91" fmla="*/ 353402 w 1033465"/>
                  <a:gd name="connsiteY91" fmla="*/ 632194 h 838042"/>
                  <a:gd name="connsiteX92" fmla="*/ 349592 w 1033465"/>
                  <a:gd name="connsiteY92" fmla="*/ 637909 h 838042"/>
                  <a:gd name="connsiteX93" fmla="*/ 332447 w 1033465"/>
                  <a:gd name="connsiteY93" fmla="*/ 704584 h 838042"/>
                  <a:gd name="connsiteX94" fmla="*/ 330542 w 1033465"/>
                  <a:gd name="connsiteY94" fmla="*/ 756019 h 838042"/>
                  <a:gd name="connsiteX95" fmla="*/ 332447 w 1033465"/>
                  <a:gd name="connsiteY95" fmla="*/ 780784 h 838042"/>
                  <a:gd name="connsiteX96" fmla="*/ 334352 w 1033465"/>
                  <a:gd name="connsiteY96" fmla="*/ 786499 h 838042"/>
                  <a:gd name="connsiteX97" fmla="*/ 338162 w 1033465"/>
                  <a:gd name="connsiteY97" fmla="*/ 790309 h 838042"/>
                  <a:gd name="connsiteX98" fmla="*/ 366737 w 1033465"/>
                  <a:gd name="connsiteY98" fmla="*/ 836029 h 838042"/>
                  <a:gd name="connsiteX99" fmla="*/ 389597 w 1033465"/>
                  <a:gd name="connsiteY99" fmla="*/ 837934 h 838042"/>
                  <a:gd name="connsiteX100" fmla="*/ 397407 w 1033465"/>
                  <a:gd name="connsiteY100" fmla="*/ 833530 h 838042"/>
                  <a:gd name="connsiteX101" fmla="*/ 402932 w 1033465"/>
                  <a:gd name="connsiteY101" fmla="*/ 784594 h 838042"/>
                  <a:gd name="connsiteX102" fmla="*/ 406742 w 1033465"/>
                  <a:gd name="connsiteY102" fmla="*/ 727444 h 838042"/>
                  <a:gd name="connsiteX103" fmla="*/ 423887 w 1033465"/>
                  <a:gd name="connsiteY103" fmla="*/ 672199 h 838042"/>
                  <a:gd name="connsiteX104" fmla="*/ 429602 w 1033465"/>
                  <a:gd name="connsiteY104" fmla="*/ 658864 h 838042"/>
                  <a:gd name="connsiteX105" fmla="*/ 444084 w 1033465"/>
                  <a:gd name="connsiteY105" fmla="*/ 626947 h 838042"/>
                  <a:gd name="connsiteX106" fmla="*/ 464289 w 1033465"/>
                  <a:gd name="connsiteY106" fmla="*/ 600072 h 838042"/>
                  <a:gd name="connsiteX107" fmla="*/ 523510 w 1033465"/>
                  <a:gd name="connsiteY107" fmla="*/ 565123 h 838042"/>
                  <a:gd name="connsiteX108" fmla="*/ 599348 w 1033465"/>
                  <a:gd name="connsiteY108" fmla="*/ 550915 h 838042"/>
                  <a:gd name="connsiteX109" fmla="*/ 707801 w 1033465"/>
                  <a:gd name="connsiteY109" fmla="*/ 612819 h 838042"/>
                  <a:gd name="connsiteX110" fmla="*/ 780122 w 1033465"/>
                  <a:gd name="connsiteY110" fmla="*/ 656959 h 838042"/>
                  <a:gd name="connsiteX111" fmla="*/ 804887 w 1033465"/>
                  <a:gd name="connsiteY111" fmla="*/ 632194 h 838042"/>
                  <a:gd name="connsiteX112" fmla="*/ 801077 w 1033465"/>
                  <a:gd name="connsiteY112" fmla="*/ 601714 h 838042"/>
                  <a:gd name="connsiteX113" fmla="*/ 762796 w 1033465"/>
                  <a:gd name="connsiteY113" fmla="*/ 562523 h 838042"/>
                  <a:gd name="connsiteX114" fmla="*/ 650582 w 1033465"/>
                  <a:gd name="connsiteY114" fmla="*/ 479794 h 838042"/>
                  <a:gd name="connsiteX115" fmla="*/ 646772 w 1033465"/>
                  <a:gd name="connsiteY115" fmla="*/ 462649 h 838042"/>
                  <a:gd name="connsiteX116" fmla="*/ 658202 w 1033465"/>
                  <a:gd name="connsiteY116" fmla="*/ 426454 h 838042"/>
                  <a:gd name="connsiteX117" fmla="*/ 726782 w 1033465"/>
                  <a:gd name="connsiteY117" fmla="*/ 405499 h 838042"/>
                  <a:gd name="connsiteX118" fmla="*/ 827605 w 1033465"/>
                  <a:gd name="connsiteY118" fmla="*/ 402412 h 838042"/>
                  <a:gd name="connsiteX119" fmla="*/ 867182 w 1033465"/>
                  <a:gd name="connsiteY119" fmla="*/ 405374 h 838042"/>
                  <a:gd name="connsiteX120" fmla="*/ 902042 w 1033465"/>
                  <a:gd name="connsiteY120" fmla="*/ 415024 h 838042"/>
                  <a:gd name="connsiteX121" fmla="*/ 953477 w 1033465"/>
                  <a:gd name="connsiteY121" fmla="*/ 424549 h 838042"/>
                  <a:gd name="connsiteX122" fmla="*/ 1002290 w 1033465"/>
                  <a:gd name="connsiteY122" fmla="*/ 426835 h 838042"/>
                  <a:gd name="connsiteX123" fmla="*/ 1032449 w 1033465"/>
                  <a:gd name="connsiteY123" fmla="*/ 402711 h 838042"/>
                  <a:gd name="connsiteX124" fmla="*/ 1020514 w 1033465"/>
                  <a:gd name="connsiteY124" fmla="*/ 377797 h 838042"/>
                  <a:gd name="connsiteX125" fmla="*/ 964889 w 1033465"/>
                  <a:gd name="connsiteY125" fmla="*/ 358029 h 838042"/>
                  <a:gd name="connsiteX126" fmla="*/ 898420 w 1033465"/>
                  <a:gd name="connsiteY126" fmla="*/ 356272 h 838042"/>
                  <a:gd name="connsiteX127" fmla="*/ 827747 w 1033465"/>
                  <a:gd name="connsiteY127" fmla="*/ 357874 h 838042"/>
                  <a:gd name="connsiteX128" fmla="*/ 732497 w 1033465"/>
                  <a:gd name="connsiteY128" fmla="*/ 361684 h 838042"/>
                  <a:gd name="connsiteX129" fmla="*/ 671537 w 1033465"/>
                  <a:gd name="connsiteY129" fmla="*/ 369304 h 838042"/>
                  <a:gd name="connsiteX130" fmla="*/ 648677 w 1033465"/>
                  <a:gd name="connsiteY130" fmla="*/ 373114 h 838042"/>
                  <a:gd name="connsiteX131" fmla="*/ 644867 w 1033465"/>
                  <a:gd name="connsiteY131" fmla="*/ 338824 h 838042"/>
                  <a:gd name="connsiteX132" fmla="*/ 646772 w 1033465"/>
                  <a:gd name="connsiteY132" fmla="*/ 333109 h 838042"/>
                  <a:gd name="connsiteX133" fmla="*/ 663917 w 1033465"/>
                  <a:gd name="connsiteY133" fmla="*/ 323584 h 838042"/>
                  <a:gd name="connsiteX134" fmla="*/ 675347 w 1033465"/>
                  <a:gd name="connsiteY134" fmla="*/ 315964 h 838042"/>
                  <a:gd name="connsiteX135" fmla="*/ 677252 w 1033465"/>
                  <a:gd name="connsiteY135" fmla="*/ 310249 h 838042"/>
                  <a:gd name="connsiteX136" fmla="*/ 682967 w 1033465"/>
                  <a:gd name="connsiteY136" fmla="*/ 308344 h 838042"/>
                  <a:gd name="connsiteX137" fmla="*/ 688682 w 1033465"/>
                  <a:gd name="connsiteY137" fmla="*/ 304534 h 838042"/>
                  <a:gd name="connsiteX138" fmla="*/ 698207 w 1033465"/>
                  <a:gd name="connsiteY138" fmla="*/ 295009 h 838042"/>
                  <a:gd name="connsiteX139" fmla="*/ 707732 w 1033465"/>
                  <a:gd name="connsiteY139" fmla="*/ 283579 h 838042"/>
                  <a:gd name="connsiteX140" fmla="*/ 719162 w 1033465"/>
                  <a:gd name="connsiteY140" fmla="*/ 275959 h 838042"/>
                  <a:gd name="connsiteX141" fmla="*/ 734402 w 1033465"/>
                  <a:gd name="connsiteY141" fmla="*/ 262624 h 838042"/>
                  <a:gd name="connsiteX142" fmla="*/ 743927 w 1033465"/>
                  <a:gd name="connsiteY142" fmla="*/ 251194 h 838042"/>
                  <a:gd name="connsiteX143" fmla="*/ 755357 w 1033465"/>
                  <a:gd name="connsiteY143" fmla="*/ 241669 h 838042"/>
                  <a:gd name="connsiteX144" fmla="*/ 761072 w 1033465"/>
                  <a:gd name="connsiteY144" fmla="*/ 230239 h 838042"/>
                  <a:gd name="connsiteX145" fmla="*/ 762977 w 1033465"/>
                  <a:gd name="connsiteY145" fmla="*/ 224524 h 838042"/>
                  <a:gd name="connsiteX146" fmla="*/ 768692 w 1033465"/>
                  <a:gd name="connsiteY146" fmla="*/ 213094 h 838042"/>
                  <a:gd name="connsiteX147" fmla="*/ 766787 w 1033465"/>
                  <a:gd name="connsiteY147" fmla="*/ 197854 h 838042"/>
                  <a:gd name="connsiteX148" fmla="*/ 761072 w 1033465"/>
                  <a:gd name="connsiteY148" fmla="*/ 195949 h 838042"/>
                  <a:gd name="connsiteX149" fmla="*/ 740117 w 1033465"/>
                  <a:gd name="connsiteY149" fmla="*/ 197854 h 838042"/>
                  <a:gd name="connsiteX150" fmla="*/ 734402 w 1033465"/>
                  <a:gd name="connsiteY150" fmla="*/ 201664 h 838042"/>
                  <a:gd name="connsiteX151" fmla="*/ 722972 w 1033465"/>
                  <a:gd name="connsiteY151" fmla="*/ 205474 h 838042"/>
                  <a:gd name="connsiteX152" fmla="*/ 719162 w 1033465"/>
                  <a:gd name="connsiteY152" fmla="*/ 211189 h 838042"/>
                  <a:gd name="connsiteX153" fmla="*/ 713447 w 1033465"/>
                  <a:gd name="connsiteY153" fmla="*/ 213094 h 838042"/>
                  <a:gd name="connsiteX154" fmla="*/ 707732 w 1033465"/>
                  <a:gd name="connsiteY154" fmla="*/ 216904 h 838042"/>
                  <a:gd name="connsiteX155" fmla="*/ 702017 w 1033465"/>
                  <a:gd name="connsiteY155" fmla="*/ 222619 h 838042"/>
                  <a:gd name="connsiteX156" fmla="*/ 694397 w 1033465"/>
                  <a:gd name="connsiteY156" fmla="*/ 226429 h 838042"/>
                  <a:gd name="connsiteX157" fmla="*/ 652487 w 1033465"/>
                  <a:gd name="connsiteY157" fmla="*/ 255004 h 838042"/>
                  <a:gd name="connsiteX158" fmla="*/ 639152 w 1033465"/>
                  <a:gd name="connsiteY158" fmla="*/ 266434 h 838042"/>
                  <a:gd name="connsiteX159" fmla="*/ 629627 w 1033465"/>
                  <a:gd name="connsiteY159" fmla="*/ 283579 h 838042"/>
                  <a:gd name="connsiteX160" fmla="*/ 604862 w 1033465"/>
                  <a:gd name="connsiteY160" fmla="*/ 289294 h 838042"/>
                  <a:gd name="connsiteX161" fmla="*/ 591527 w 1033465"/>
                  <a:gd name="connsiteY161" fmla="*/ 293104 h 838042"/>
                  <a:gd name="connsiteX162" fmla="*/ 576287 w 1033465"/>
                  <a:gd name="connsiteY162" fmla="*/ 291199 h 838042"/>
                  <a:gd name="connsiteX163" fmla="*/ 564857 w 1033465"/>
                  <a:gd name="connsiteY163" fmla="*/ 287389 h 838042"/>
                  <a:gd name="connsiteX164" fmla="*/ 553427 w 1033465"/>
                  <a:gd name="connsiteY164" fmla="*/ 283579 h 838042"/>
                  <a:gd name="connsiteX165" fmla="*/ 541997 w 1033465"/>
                  <a:gd name="connsiteY165" fmla="*/ 279769 h 838042"/>
                  <a:gd name="connsiteX166" fmla="*/ 536282 w 1033465"/>
                  <a:gd name="connsiteY166" fmla="*/ 277864 h 838042"/>
                  <a:gd name="connsiteX167" fmla="*/ 530567 w 1033465"/>
                  <a:gd name="connsiteY167" fmla="*/ 274054 h 838042"/>
                  <a:gd name="connsiteX168" fmla="*/ 519137 w 1033465"/>
                  <a:gd name="connsiteY168" fmla="*/ 268339 h 838042"/>
                  <a:gd name="connsiteX169" fmla="*/ 511517 w 1033465"/>
                  <a:gd name="connsiteY169" fmla="*/ 256909 h 838042"/>
                  <a:gd name="connsiteX170" fmla="*/ 507707 w 1033465"/>
                  <a:gd name="connsiteY170" fmla="*/ 235954 h 838042"/>
                  <a:gd name="connsiteX171" fmla="*/ 509612 w 1033465"/>
                  <a:gd name="connsiteY171" fmla="*/ 171184 h 838042"/>
                  <a:gd name="connsiteX172" fmla="*/ 508314 w 1033465"/>
                  <a:gd name="connsiteY172" fmla="*/ 73485 h 838042"/>
                  <a:gd name="connsiteX173" fmla="*/ 454116 w 1033465"/>
                  <a:gd name="connsiteY173" fmla="*/ 11248 h 838042"/>
                  <a:gd name="connsiteX174" fmla="*/ 435401 w 1033465"/>
                  <a:gd name="connsiteY174" fmla="*/ 68523 h 838042"/>
                  <a:gd name="connsiteX175" fmla="*/ 427697 w 1033465"/>
                  <a:gd name="connsiteY175" fmla="*/ 137103 h 838042"/>
                  <a:gd name="connsiteX176" fmla="*/ 420077 w 1033465"/>
                  <a:gd name="connsiteY176" fmla="*/ 169279 h 838042"/>
                  <a:gd name="connsiteX177" fmla="*/ 416267 w 1033465"/>
                  <a:gd name="connsiteY177" fmla="*/ 186424 h 838042"/>
                  <a:gd name="connsiteX178" fmla="*/ 420077 w 1033465"/>
                  <a:gd name="connsiteY178" fmla="*/ 207379 h 838042"/>
                  <a:gd name="connsiteX179" fmla="*/ 423887 w 1033465"/>
                  <a:gd name="connsiteY179" fmla="*/ 213094 h 838042"/>
                  <a:gd name="connsiteX180" fmla="*/ 427697 w 1033465"/>
                  <a:gd name="connsiteY180" fmla="*/ 224524 h 838042"/>
                  <a:gd name="connsiteX181" fmla="*/ 425792 w 1033465"/>
                  <a:gd name="connsiteY181" fmla="*/ 251194 h 838042"/>
                  <a:gd name="connsiteX182" fmla="*/ 420077 w 1033465"/>
                  <a:gd name="connsiteY182" fmla="*/ 253099 h 838042"/>
                  <a:gd name="connsiteX183" fmla="*/ 414362 w 1033465"/>
                  <a:gd name="connsiteY183" fmla="*/ 256909 h 838042"/>
                  <a:gd name="connsiteX184" fmla="*/ 423887 w 1033465"/>
                  <a:gd name="connsiteY184" fmla="*/ 253099 h 838042"/>
                  <a:gd name="connsiteX0" fmla="*/ 423887 w 1033465"/>
                  <a:gd name="connsiteY0" fmla="*/ 253099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89597 w 1033465"/>
                  <a:gd name="connsiteY3" fmla="*/ 264529 h 838042"/>
                  <a:gd name="connsiteX4" fmla="*/ 359117 w 1033465"/>
                  <a:gd name="connsiteY4" fmla="*/ 266434 h 838042"/>
                  <a:gd name="connsiteX5" fmla="*/ 353402 w 1033465"/>
                  <a:gd name="connsiteY5" fmla="*/ 270244 h 838042"/>
                  <a:gd name="connsiteX6" fmla="*/ 341972 w 1033465"/>
                  <a:gd name="connsiteY6" fmla="*/ 279769 h 838042"/>
                  <a:gd name="connsiteX7" fmla="*/ 330542 w 1033465"/>
                  <a:gd name="connsiteY7" fmla="*/ 283579 h 838042"/>
                  <a:gd name="connsiteX8" fmla="*/ 315302 w 1033465"/>
                  <a:gd name="connsiteY8" fmla="*/ 289294 h 838042"/>
                  <a:gd name="connsiteX9" fmla="*/ 267677 w 1033465"/>
                  <a:gd name="connsiteY9" fmla="*/ 285484 h 838042"/>
                  <a:gd name="connsiteX10" fmla="*/ 256247 w 1033465"/>
                  <a:gd name="connsiteY10" fmla="*/ 281674 h 838042"/>
                  <a:gd name="connsiteX11" fmla="*/ 244817 w 1033465"/>
                  <a:gd name="connsiteY11" fmla="*/ 277864 h 838042"/>
                  <a:gd name="connsiteX12" fmla="*/ 239102 w 1033465"/>
                  <a:gd name="connsiteY12" fmla="*/ 275959 h 838042"/>
                  <a:gd name="connsiteX13" fmla="*/ 233387 w 1033465"/>
                  <a:gd name="connsiteY13" fmla="*/ 274054 h 838042"/>
                  <a:gd name="connsiteX14" fmla="*/ 221957 w 1033465"/>
                  <a:gd name="connsiteY14" fmla="*/ 272149 h 838042"/>
                  <a:gd name="connsiteX15" fmla="*/ 216242 w 1033465"/>
                  <a:gd name="connsiteY15" fmla="*/ 270244 h 838042"/>
                  <a:gd name="connsiteX16" fmla="*/ 208622 w 1033465"/>
                  <a:gd name="connsiteY16" fmla="*/ 268339 h 838042"/>
                  <a:gd name="connsiteX17" fmla="*/ 197192 w 1033465"/>
                  <a:gd name="connsiteY17" fmla="*/ 264529 h 838042"/>
                  <a:gd name="connsiteX18" fmla="*/ 191477 w 1033465"/>
                  <a:gd name="connsiteY18" fmla="*/ 262624 h 838042"/>
                  <a:gd name="connsiteX19" fmla="*/ 183857 w 1033465"/>
                  <a:gd name="connsiteY19" fmla="*/ 260719 h 838042"/>
                  <a:gd name="connsiteX20" fmla="*/ 172427 w 1033465"/>
                  <a:gd name="connsiteY20" fmla="*/ 255004 h 838042"/>
                  <a:gd name="connsiteX21" fmla="*/ 166712 w 1033465"/>
                  <a:gd name="connsiteY21" fmla="*/ 251194 h 838042"/>
                  <a:gd name="connsiteX22" fmla="*/ 159092 w 1033465"/>
                  <a:gd name="connsiteY22" fmla="*/ 239764 h 838042"/>
                  <a:gd name="connsiteX23" fmla="*/ 147662 w 1033465"/>
                  <a:gd name="connsiteY23" fmla="*/ 235954 h 838042"/>
                  <a:gd name="connsiteX24" fmla="*/ 141947 w 1033465"/>
                  <a:gd name="connsiteY24" fmla="*/ 232144 h 838042"/>
                  <a:gd name="connsiteX25" fmla="*/ 136232 w 1033465"/>
                  <a:gd name="connsiteY25" fmla="*/ 230239 h 838042"/>
                  <a:gd name="connsiteX26" fmla="*/ 119087 w 1033465"/>
                  <a:gd name="connsiteY26" fmla="*/ 226429 h 838042"/>
                  <a:gd name="connsiteX27" fmla="*/ 113372 w 1033465"/>
                  <a:gd name="connsiteY27" fmla="*/ 220714 h 838042"/>
                  <a:gd name="connsiteX28" fmla="*/ 103847 w 1033465"/>
                  <a:gd name="connsiteY28" fmla="*/ 203569 h 838042"/>
                  <a:gd name="connsiteX29" fmla="*/ 86702 w 1033465"/>
                  <a:gd name="connsiteY29" fmla="*/ 195949 h 838042"/>
                  <a:gd name="connsiteX30" fmla="*/ 80987 w 1033465"/>
                  <a:gd name="connsiteY30" fmla="*/ 194044 h 838042"/>
                  <a:gd name="connsiteX31" fmla="*/ 61937 w 1033465"/>
                  <a:gd name="connsiteY31" fmla="*/ 197854 h 838042"/>
                  <a:gd name="connsiteX32" fmla="*/ 56222 w 1033465"/>
                  <a:gd name="connsiteY32" fmla="*/ 201664 h 838042"/>
                  <a:gd name="connsiteX33" fmla="*/ 52412 w 1033465"/>
                  <a:gd name="connsiteY33" fmla="*/ 207379 h 838042"/>
                  <a:gd name="connsiteX34" fmla="*/ 48602 w 1033465"/>
                  <a:gd name="connsiteY34" fmla="*/ 218809 h 838042"/>
                  <a:gd name="connsiteX35" fmla="*/ 52412 w 1033465"/>
                  <a:gd name="connsiteY35" fmla="*/ 256909 h 838042"/>
                  <a:gd name="connsiteX36" fmla="*/ 56222 w 1033465"/>
                  <a:gd name="connsiteY36" fmla="*/ 262624 h 838042"/>
                  <a:gd name="connsiteX37" fmla="*/ 61937 w 1033465"/>
                  <a:gd name="connsiteY37" fmla="*/ 266434 h 838042"/>
                  <a:gd name="connsiteX38" fmla="*/ 65747 w 1033465"/>
                  <a:gd name="connsiteY38" fmla="*/ 272149 h 838042"/>
                  <a:gd name="connsiteX39" fmla="*/ 82892 w 1033465"/>
                  <a:gd name="connsiteY39" fmla="*/ 281674 h 838042"/>
                  <a:gd name="connsiteX40" fmla="*/ 105752 w 1033465"/>
                  <a:gd name="connsiteY40" fmla="*/ 283579 h 838042"/>
                  <a:gd name="connsiteX41" fmla="*/ 126707 w 1033465"/>
                  <a:gd name="connsiteY41" fmla="*/ 289294 h 838042"/>
                  <a:gd name="connsiteX42" fmla="*/ 132422 w 1033465"/>
                  <a:gd name="connsiteY42" fmla="*/ 291199 h 838042"/>
                  <a:gd name="connsiteX43" fmla="*/ 138137 w 1033465"/>
                  <a:gd name="connsiteY43" fmla="*/ 296914 h 838042"/>
                  <a:gd name="connsiteX44" fmla="*/ 145757 w 1033465"/>
                  <a:gd name="connsiteY44" fmla="*/ 298819 h 838042"/>
                  <a:gd name="connsiteX45" fmla="*/ 168617 w 1033465"/>
                  <a:gd name="connsiteY45" fmla="*/ 302629 h 838042"/>
                  <a:gd name="connsiteX46" fmla="*/ 193382 w 1033465"/>
                  <a:gd name="connsiteY46" fmla="*/ 308344 h 838042"/>
                  <a:gd name="connsiteX47" fmla="*/ 210527 w 1033465"/>
                  <a:gd name="connsiteY47" fmla="*/ 314059 h 838042"/>
                  <a:gd name="connsiteX48" fmla="*/ 216242 w 1033465"/>
                  <a:gd name="connsiteY48" fmla="*/ 315964 h 838042"/>
                  <a:gd name="connsiteX49" fmla="*/ 231482 w 1033465"/>
                  <a:gd name="connsiteY49" fmla="*/ 319774 h 838042"/>
                  <a:gd name="connsiteX50" fmla="*/ 250532 w 1033465"/>
                  <a:gd name="connsiteY50" fmla="*/ 325489 h 838042"/>
                  <a:gd name="connsiteX51" fmla="*/ 256247 w 1033465"/>
                  <a:gd name="connsiteY51" fmla="*/ 329299 h 838042"/>
                  <a:gd name="connsiteX52" fmla="*/ 269582 w 1033465"/>
                  <a:gd name="connsiteY52" fmla="*/ 344539 h 838042"/>
                  <a:gd name="connsiteX53" fmla="*/ 275297 w 1033465"/>
                  <a:gd name="connsiteY53" fmla="*/ 363589 h 838042"/>
                  <a:gd name="connsiteX54" fmla="*/ 277202 w 1033465"/>
                  <a:gd name="connsiteY54" fmla="*/ 369304 h 838042"/>
                  <a:gd name="connsiteX55" fmla="*/ 279107 w 1033465"/>
                  <a:gd name="connsiteY55" fmla="*/ 375019 h 838042"/>
                  <a:gd name="connsiteX56" fmla="*/ 281012 w 1033465"/>
                  <a:gd name="connsiteY56" fmla="*/ 399784 h 838042"/>
                  <a:gd name="connsiteX57" fmla="*/ 282917 w 1033465"/>
                  <a:gd name="connsiteY57" fmla="*/ 405499 h 838042"/>
                  <a:gd name="connsiteX58" fmla="*/ 281012 w 1033465"/>
                  <a:gd name="connsiteY58" fmla="*/ 424549 h 838042"/>
                  <a:gd name="connsiteX59" fmla="*/ 279107 w 1033465"/>
                  <a:gd name="connsiteY59" fmla="*/ 434074 h 838042"/>
                  <a:gd name="connsiteX60" fmla="*/ 265772 w 1033465"/>
                  <a:gd name="connsiteY60" fmla="*/ 447409 h 838042"/>
                  <a:gd name="connsiteX61" fmla="*/ 254342 w 1033465"/>
                  <a:gd name="connsiteY61" fmla="*/ 455029 h 838042"/>
                  <a:gd name="connsiteX62" fmla="*/ 242912 w 1033465"/>
                  <a:gd name="connsiteY62" fmla="*/ 458839 h 838042"/>
                  <a:gd name="connsiteX63" fmla="*/ 128612 w 1033465"/>
                  <a:gd name="connsiteY63" fmla="*/ 458839 h 838042"/>
                  <a:gd name="connsiteX64" fmla="*/ 122897 w 1033465"/>
                  <a:gd name="connsiteY64" fmla="*/ 460744 h 838042"/>
                  <a:gd name="connsiteX65" fmla="*/ 107657 w 1033465"/>
                  <a:gd name="connsiteY65" fmla="*/ 462649 h 838042"/>
                  <a:gd name="connsiteX66" fmla="*/ 90512 w 1033465"/>
                  <a:gd name="connsiteY66" fmla="*/ 468364 h 838042"/>
                  <a:gd name="connsiteX67" fmla="*/ 84797 w 1033465"/>
                  <a:gd name="connsiteY67" fmla="*/ 470269 h 838042"/>
                  <a:gd name="connsiteX68" fmla="*/ 79082 w 1033465"/>
                  <a:gd name="connsiteY68" fmla="*/ 474079 h 838042"/>
                  <a:gd name="connsiteX69" fmla="*/ 67652 w 1033465"/>
                  <a:gd name="connsiteY69" fmla="*/ 475984 h 838042"/>
                  <a:gd name="connsiteX70" fmla="*/ 29552 w 1033465"/>
                  <a:gd name="connsiteY70" fmla="*/ 477889 h 838042"/>
                  <a:gd name="connsiteX71" fmla="*/ 18122 w 1033465"/>
                  <a:gd name="connsiteY71" fmla="*/ 483604 h 838042"/>
                  <a:gd name="connsiteX72" fmla="*/ 8597 w 1033465"/>
                  <a:gd name="connsiteY72" fmla="*/ 493129 h 838042"/>
                  <a:gd name="connsiteX73" fmla="*/ 6692 w 1033465"/>
                  <a:gd name="connsiteY73" fmla="*/ 498844 h 838042"/>
                  <a:gd name="connsiteX74" fmla="*/ 2882 w 1033465"/>
                  <a:gd name="connsiteY74" fmla="*/ 504559 h 838042"/>
                  <a:gd name="connsiteX75" fmla="*/ 14312 w 1033465"/>
                  <a:gd name="connsiteY75" fmla="*/ 540754 h 838042"/>
                  <a:gd name="connsiteX76" fmla="*/ 147662 w 1033465"/>
                  <a:gd name="connsiteY76" fmla="*/ 540754 h 838042"/>
                  <a:gd name="connsiteX77" fmla="*/ 155282 w 1033465"/>
                  <a:gd name="connsiteY77" fmla="*/ 538849 h 838042"/>
                  <a:gd name="connsiteX78" fmla="*/ 305777 w 1033465"/>
                  <a:gd name="connsiteY78" fmla="*/ 533134 h 838042"/>
                  <a:gd name="connsiteX79" fmla="*/ 321017 w 1033465"/>
                  <a:gd name="connsiteY79" fmla="*/ 540754 h 838042"/>
                  <a:gd name="connsiteX80" fmla="*/ 332447 w 1033465"/>
                  <a:gd name="connsiteY80" fmla="*/ 546469 h 838042"/>
                  <a:gd name="connsiteX81" fmla="*/ 336257 w 1033465"/>
                  <a:gd name="connsiteY81" fmla="*/ 552184 h 838042"/>
                  <a:gd name="connsiteX82" fmla="*/ 341972 w 1033465"/>
                  <a:gd name="connsiteY82" fmla="*/ 554089 h 838042"/>
                  <a:gd name="connsiteX83" fmla="*/ 353402 w 1033465"/>
                  <a:gd name="connsiteY83" fmla="*/ 561709 h 838042"/>
                  <a:gd name="connsiteX84" fmla="*/ 359117 w 1033465"/>
                  <a:gd name="connsiteY84" fmla="*/ 565519 h 838042"/>
                  <a:gd name="connsiteX85" fmla="*/ 362927 w 1033465"/>
                  <a:gd name="connsiteY85" fmla="*/ 571234 h 838042"/>
                  <a:gd name="connsiteX86" fmla="*/ 368642 w 1033465"/>
                  <a:gd name="connsiteY86" fmla="*/ 582664 h 838042"/>
                  <a:gd name="connsiteX87" fmla="*/ 364832 w 1033465"/>
                  <a:gd name="connsiteY87" fmla="*/ 609334 h 838042"/>
                  <a:gd name="connsiteX88" fmla="*/ 361022 w 1033465"/>
                  <a:gd name="connsiteY88" fmla="*/ 615049 h 838042"/>
                  <a:gd name="connsiteX89" fmla="*/ 359117 w 1033465"/>
                  <a:gd name="connsiteY89" fmla="*/ 620764 h 838042"/>
                  <a:gd name="connsiteX90" fmla="*/ 355307 w 1033465"/>
                  <a:gd name="connsiteY90" fmla="*/ 626479 h 838042"/>
                  <a:gd name="connsiteX91" fmla="*/ 353402 w 1033465"/>
                  <a:gd name="connsiteY91" fmla="*/ 632194 h 838042"/>
                  <a:gd name="connsiteX92" fmla="*/ 349592 w 1033465"/>
                  <a:gd name="connsiteY92" fmla="*/ 637909 h 838042"/>
                  <a:gd name="connsiteX93" fmla="*/ 332447 w 1033465"/>
                  <a:gd name="connsiteY93" fmla="*/ 704584 h 838042"/>
                  <a:gd name="connsiteX94" fmla="*/ 330542 w 1033465"/>
                  <a:gd name="connsiteY94" fmla="*/ 756019 h 838042"/>
                  <a:gd name="connsiteX95" fmla="*/ 332447 w 1033465"/>
                  <a:gd name="connsiteY95" fmla="*/ 780784 h 838042"/>
                  <a:gd name="connsiteX96" fmla="*/ 334352 w 1033465"/>
                  <a:gd name="connsiteY96" fmla="*/ 786499 h 838042"/>
                  <a:gd name="connsiteX97" fmla="*/ 338162 w 1033465"/>
                  <a:gd name="connsiteY97" fmla="*/ 790309 h 838042"/>
                  <a:gd name="connsiteX98" fmla="*/ 366737 w 1033465"/>
                  <a:gd name="connsiteY98" fmla="*/ 836029 h 838042"/>
                  <a:gd name="connsiteX99" fmla="*/ 389597 w 1033465"/>
                  <a:gd name="connsiteY99" fmla="*/ 837934 h 838042"/>
                  <a:gd name="connsiteX100" fmla="*/ 397407 w 1033465"/>
                  <a:gd name="connsiteY100" fmla="*/ 833530 h 838042"/>
                  <a:gd name="connsiteX101" fmla="*/ 402932 w 1033465"/>
                  <a:gd name="connsiteY101" fmla="*/ 784594 h 838042"/>
                  <a:gd name="connsiteX102" fmla="*/ 406742 w 1033465"/>
                  <a:gd name="connsiteY102" fmla="*/ 727444 h 838042"/>
                  <a:gd name="connsiteX103" fmla="*/ 423887 w 1033465"/>
                  <a:gd name="connsiteY103" fmla="*/ 672199 h 838042"/>
                  <a:gd name="connsiteX104" fmla="*/ 429602 w 1033465"/>
                  <a:gd name="connsiteY104" fmla="*/ 658864 h 838042"/>
                  <a:gd name="connsiteX105" fmla="*/ 444084 w 1033465"/>
                  <a:gd name="connsiteY105" fmla="*/ 626947 h 838042"/>
                  <a:gd name="connsiteX106" fmla="*/ 464289 w 1033465"/>
                  <a:gd name="connsiteY106" fmla="*/ 600072 h 838042"/>
                  <a:gd name="connsiteX107" fmla="*/ 523510 w 1033465"/>
                  <a:gd name="connsiteY107" fmla="*/ 565123 h 838042"/>
                  <a:gd name="connsiteX108" fmla="*/ 599348 w 1033465"/>
                  <a:gd name="connsiteY108" fmla="*/ 550915 h 838042"/>
                  <a:gd name="connsiteX109" fmla="*/ 707801 w 1033465"/>
                  <a:gd name="connsiteY109" fmla="*/ 612819 h 838042"/>
                  <a:gd name="connsiteX110" fmla="*/ 780122 w 1033465"/>
                  <a:gd name="connsiteY110" fmla="*/ 656959 h 838042"/>
                  <a:gd name="connsiteX111" fmla="*/ 804887 w 1033465"/>
                  <a:gd name="connsiteY111" fmla="*/ 632194 h 838042"/>
                  <a:gd name="connsiteX112" fmla="*/ 801077 w 1033465"/>
                  <a:gd name="connsiteY112" fmla="*/ 601714 h 838042"/>
                  <a:gd name="connsiteX113" fmla="*/ 762796 w 1033465"/>
                  <a:gd name="connsiteY113" fmla="*/ 562523 h 838042"/>
                  <a:gd name="connsiteX114" fmla="*/ 650582 w 1033465"/>
                  <a:gd name="connsiteY114" fmla="*/ 479794 h 838042"/>
                  <a:gd name="connsiteX115" fmla="*/ 646772 w 1033465"/>
                  <a:gd name="connsiteY115" fmla="*/ 462649 h 838042"/>
                  <a:gd name="connsiteX116" fmla="*/ 658202 w 1033465"/>
                  <a:gd name="connsiteY116" fmla="*/ 426454 h 838042"/>
                  <a:gd name="connsiteX117" fmla="*/ 726782 w 1033465"/>
                  <a:gd name="connsiteY117" fmla="*/ 405499 h 838042"/>
                  <a:gd name="connsiteX118" fmla="*/ 827605 w 1033465"/>
                  <a:gd name="connsiteY118" fmla="*/ 402412 h 838042"/>
                  <a:gd name="connsiteX119" fmla="*/ 867182 w 1033465"/>
                  <a:gd name="connsiteY119" fmla="*/ 405374 h 838042"/>
                  <a:gd name="connsiteX120" fmla="*/ 902042 w 1033465"/>
                  <a:gd name="connsiteY120" fmla="*/ 415024 h 838042"/>
                  <a:gd name="connsiteX121" fmla="*/ 953477 w 1033465"/>
                  <a:gd name="connsiteY121" fmla="*/ 424549 h 838042"/>
                  <a:gd name="connsiteX122" fmla="*/ 1002290 w 1033465"/>
                  <a:gd name="connsiteY122" fmla="*/ 426835 h 838042"/>
                  <a:gd name="connsiteX123" fmla="*/ 1032449 w 1033465"/>
                  <a:gd name="connsiteY123" fmla="*/ 402711 h 838042"/>
                  <a:gd name="connsiteX124" fmla="*/ 1020514 w 1033465"/>
                  <a:gd name="connsiteY124" fmla="*/ 377797 h 838042"/>
                  <a:gd name="connsiteX125" fmla="*/ 964889 w 1033465"/>
                  <a:gd name="connsiteY125" fmla="*/ 358029 h 838042"/>
                  <a:gd name="connsiteX126" fmla="*/ 898420 w 1033465"/>
                  <a:gd name="connsiteY126" fmla="*/ 356272 h 838042"/>
                  <a:gd name="connsiteX127" fmla="*/ 827747 w 1033465"/>
                  <a:gd name="connsiteY127" fmla="*/ 357874 h 838042"/>
                  <a:gd name="connsiteX128" fmla="*/ 746376 w 1033465"/>
                  <a:gd name="connsiteY128" fmla="*/ 367459 h 838042"/>
                  <a:gd name="connsiteX129" fmla="*/ 671537 w 1033465"/>
                  <a:gd name="connsiteY129" fmla="*/ 369304 h 838042"/>
                  <a:gd name="connsiteX130" fmla="*/ 648677 w 1033465"/>
                  <a:gd name="connsiteY130" fmla="*/ 373114 h 838042"/>
                  <a:gd name="connsiteX131" fmla="*/ 644867 w 1033465"/>
                  <a:gd name="connsiteY131" fmla="*/ 338824 h 838042"/>
                  <a:gd name="connsiteX132" fmla="*/ 646772 w 1033465"/>
                  <a:gd name="connsiteY132" fmla="*/ 333109 h 838042"/>
                  <a:gd name="connsiteX133" fmla="*/ 663917 w 1033465"/>
                  <a:gd name="connsiteY133" fmla="*/ 323584 h 838042"/>
                  <a:gd name="connsiteX134" fmla="*/ 675347 w 1033465"/>
                  <a:gd name="connsiteY134" fmla="*/ 315964 h 838042"/>
                  <a:gd name="connsiteX135" fmla="*/ 677252 w 1033465"/>
                  <a:gd name="connsiteY135" fmla="*/ 310249 h 838042"/>
                  <a:gd name="connsiteX136" fmla="*/ 682967 w 1033465"/>
                  <a:gd name="connsiteY136" fmla="*/ 308344 h 838042"/>
                  <a:gd name="connsiteX137" fmla="*/ 688682 w 1033465"/>
                  <a:gd name="connsiteY137" fmla="*/ 304534 h 838042"/>
                  <a:gd name="connsiteX138" fmla="*/ 698207 w 1033465"/>
                  <a:gd name="connsiteY138" fmla="*/ 295009 h 838042"/>
                  <a:gd name="connsiteX139" fmla="*/ 707732 w 1033465"/>
                  <a:gd name="connsiteY139" fmla="*/ 283579 h 838042"/>
                  <a:gd name="connsiteX140" fmla="*/ 719162 w 1033465"/>
                  <a:gd name="connsiteY140" fmla="*/ 275959 h 838042"/>
                  <a:gd name="connsiteX141" fmla="*/ 734402 w 1033465"/>
                  <a:gd name="connsiteY141" fmla="*/ 262624 h 838042"/>
                  <a:gd name="connsiteX142" fmla="*/ 743927 w 1033465"/>
                  <a:gd name="connsiteY142" fmla="*/ 251194 h 838042"/>
                  <a:gd name="connsiteX143" fmla="*/ 755357 w 1033465"/>
                  <a:gd name="connsiteY143" fmla="*/ 241669 h 838042"/>
                  <a:gd name="connsiteX144" fmla="*/ 761072 w 1033465"/>
                  <a:gd name="connsiteY144" fmla="*/ 230239 h 838042"/>
                  <a:gd name="connsiteX145" fmla="*/ 762977 w 1033465"/>
                  <a:gd name="connsiteY145" fmla="*/ 224524 h 838042"/>
                  <a:gd name="connsiteX146" fmla="*/ 768692 w 1033465"/>
                  <a:gd name="connsiteY146" fmla="*/ 213094 h 838042"/>
                  <a:gd name="connsiteX147" fmla="*/ 766787 w 1033465"/>
                  <a:gd name="connsiteY147" fmla="*/ 197854 h 838042"/>
                  <a:gd name="connsiteX148" fmla="*/ 761072 w 1033465"/>
                  <a:gd name="connsiteY148" fmla="*/ 195949 h 838042"/>
                  <a:gd name="connsiteX149" fmla="*/ 740117 w 1033465"/>
                  <a:gd name="connsiteY149" fmla="*/ 197854 h 838042"/>
                  <a:gd name="connsiteX150" fmla="*/ 734402 w 1033465"/>
                  <a:gd name="connsiteY150" fmla="*/ 201664 h 838042"/>
                  <a:gd name="connsiteX151" fmla="*/ 722972 w 1033465"/>
                  <a:gd name="connsiteY151" fmla="*/ 205474 h 838042"/>
                  <a:gd name="connsiteX152" fmla="*/ 719162 w 1033465"/>
                  <a:gd name="connsiteY152" fmla="*/ 211189 h 838042"/>
                  <a:gd name="connsiteX153" fmla="*/ 713447 w 1033465"/>
                  <a:gd name="connsiteY153" fmla="*/ 213094 h 838042"/>
                  <a:gd name="connsiteX154" fmla="*/ 707732 w 1033465"/>
                  <a:gd name="connsiteY154" fmla="*/ 216904 h 838042"/>
                  <a:gd name="connsiteX155" fmla="*/ 702017 w 1033465"/>
                  <a:gd name="connsiteY155" fmla="*/ 222619 h 838042"/>
                  <a:gd name="connsiteX156" fmla="*/ 694397 w 1033465"/>
                  <a:gd name="connsiteY156" fmla="*/ 226429 h 838042"/>
                  <a:gd name="connsiteX157" fmla="*/ 652487 w 1033465"/>
                  <a:gd name="connsiteY157" fmla="*/ 255004 h 838042"/>
                  <a:gd name="connsiteX158" fmla="*/ 639152 w 1033465"/>
                  <a:gd name="connsiteY158" fmla="*/ 266434 h 838042"/>
                  <a:gd name="connsiteX159" fmla="*/ 629627 w 1033465"/>
                  <a:gd name="connsiteY159" fmla="*/ 283579 h 838042"/>
                  <a:gd name="connsiteX160" fmla="*/ 604862 w 1033465"/>
                  <a:gd name="connsiteY160" fmla="*/ 289294 h 838042"/>
                  <a:gd name="connsiteX161" fmla="*/ 591527 w 1033465"/>
                  <a:gd name="connsiteY161" fmla="*/ 293104 h 838042"/>
                  <a:gd name="connsiteX162" fmla="*/ 576287 w 1033465"/>
                  <a:gd name="connsiteY162" fmla="*/ 291199 h 838042"/>
                  <a:gd name="connsiteX163" fmla="*/ 564857 w 1033465"/>
                  <a:gd name="connsiteY163" fmla="*/ 287389 h 838042"/>
                  <a:gd name="connsiteX164" fmla="*/ 553427 w 1033465"/>
                  <a:gd name="connsiteY164" fmla="*/ 283579 h 838042"/>
                  <a:gd name="connsiteX165" fmla="*/ 541997 w 1033465"/>
                  <a:gd name="connsiteY165" fmla="*/ 279769 h 838042"/>
                  <a:gd name="connsiteX166" fmla="*/ 536282 w 1033465"/>
                  <a:gd name="connsiteY166" fmla="*/ 277864 h 838042"/>
                  <a:gd name="connsiteX167" fmla="*/ 530567 w 1033465"/>
                  <a:gd name="connsiteY167" fmla="*/ 274054 h 838042"/>
                  <a:gd name="connsiteX168" fmla="*/ 519137 w 1033465"/>
                  <a:gd name="connsiteY168" fmla="*/ 268339 h 838042"/>
                  <a:gd name="connsiteX169" fmla="*/ 511517 w 1033465"/>
                  <a:gd name="connsiteY169" fmla="*/ 256909 h 838042"/>
                  <a:gd name="connsiteX170" fmla="*/ 507707 w 1033465"/>
                  <a:gd name="connsiteY170" fmla="*/ 235954 h 838042"/>
                  <a:gd name="connsiteX171" fmla="*/ 509612 w 1033465"/>
                  <a:gd name="connsiteY171" fmla="*/ 171184 h 838042"/>
                  <a:gd name="connsiteX172" fmla="*/ 508314 w 1033465"/>
                  <a:gd name="connsiteY172" fmla="*/ 73485 h 838042"/>
                  <a:gd name="connsiteX173" fmla="*/ 454116 w 1033465"/>
                  <a:gd name="connsiteY173" fmla="*/ 11248 h 838042"/>
                  <a:gd name="connsiteX174" fmla="*/ 435401 w 1033465"/>
                  <a:gd name="connsiteY174" fmla="*/ 68523 h 838042"/>
                  <a:gd name="connsiteX175" fmla="*/ 427697 w 1033465"/>
                  <a:gd name="connsiteY175" fmla="*/ 137103 h 838042"/>
                  <a:gd name="connsiteX176" fmla="*/ 420077 w 1033465"/>
                  <a:gd name="connsiteY176" fmla="*/ 169279 h 838042"/>
                  <a:gd name="connsiteX177" fmla="*/ 416267 w 1033465"/>
                  <a:gd name="connsiteY177" fmla="*/ 186424 h 838042"/>
                  <a:gd name="connsiteX178" fmla="*/ 420077 w 1033465"/>
                  <a:gd name="connsiteY178" fmla="*/ 207379 h 838042"/>
                  <a:gd name="connsiteX179" fmla="*/ 423887 w 1033465"/>
                  <a:gd name="connsiteY179" fmla="*/ 213094 h 838042"/>
                  <a:gd name="connsiteX180" fmla="*/ 427697 w 1033465"/>
                  <a:gd name="connsiteY180" fmla="*/ 224524 h 838042"/>
                  <a:gd name="connsiteX181" fmla="*/ 425792 w 1033465"/>
                  <a:gd name="connsiteY181" fmla="*/ 251194 h 838042"/>
                  <a:gd name="connsiteX182" fmla="*/ 420077 w 1033465"/>
                  <a:gd name="connsiteY182" fmla="*/ 253099 h 838042"/>
                  <a:gd name="connsiteX183" fmla="*/ 414362 w 1033465"/>
                  <a:gd name="connsiteY183" fmla="*/ 256909 h 838042"/>
                  <a:gd name="connsiteX184" fmla="*/ 423887 w 1033465"/>
                  <a:gd name="connsiteY184" fmla="*/ 253099 h 838042"/>
                  <a:gd name="connsiteX0" fmla="*/ 423887 w 1033465"/>
                  <a:gd name="connsiteY0" fmla="*/ 253099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89597 w 1033465"/>
                  <a:gd name="connsiteY3" fmla="*/ 264529 h 838042"/>
                  <a:gd name="connsiteX4" fmla="*/ 359117 w 1033465"/>
                  <a:gd name="connsiteY4" fmla="*/ 266434 h 838042"/>
                  <a:gd name="connsiteX5" fmla="*/ 353402 w 1033465"/>
                  <a:gd name="connsiteY5" fmla="*/ 270244 h 838042"/>
                  <a:gd name="connsiteX6" fmla="*/ 341972 w 1033465"/>
                  <a:gd name="connsiteY6" fmla="*/ 279769 h 838042"/>
                  <a:gd name="connsiteX7" fmla="*/ 330542 w 1033465"/>
                  <a:gd name="connsiteY7" fmla="*/ 283579 h 838042"/>
                  <a:gd name="connsiteX8" fmla="*/ 315302 w 1033465"/>
                  <a:gd name="connsiteY8" fmla="*/ 289294 h 838042"/>
                  <a:gd name="connsiteX9" fmla="*/ 267677 w 1033465"/>
                  <a:gd name="connsiteY9" fmla="*/ 285484 h 838042"/>
                  <a:gd name="connsiteX10" fmla="*/ 256247 w 1033465"/>
                  <a:gd name="connsiteY10" fmla="*/ 281674 h 838042"/>
                  <a:gd name="connsiteX11" fmla="*/ 244817 w 1033465"/>
                  <a:gd name="connsiteY11" fmla="*/ 277864 h 838042"/>
                  <a:gd name="connsiteX12" fmla="*/ 239102 w 1033465"/>
                  <a:gd name="connsiteY12" fmla="*/ 275959 h 838042"/>
                  <a:gd name="connsiteX13" fmla="*/ 233387 w 1033465"/>
                  <a:gd name="connsiteY13" fmla="*/ 274054 h 838042"/>
                  <a:gd name="connsiteX14" fmla="*/ 221957 w 1033465"/>
                  <a:gd name="connsiteY14" fmla="*/ 272149 h 838042"/>
                  <a:gd name="connsiteX15" fmla="*/ 216242 w 1033465"/>
                  <a:gd name="connsiteY15" fmla="*/ 270244 h 838042"/>
                  <a:gd name="connsiteX16" fmla="*/ 208622 w 1033465"/>
                  <a:gd name="connsiteY16" fmla="*/ 268339 h 838042"/>
                  <a:gd name="connsiteX17" fmla="*/ 197192 w 1033465"/>
                  <a:gd name="connsiteY17" fmla="*/ 264529 h 838042"/>
                  <a:gd name="connsiteX18" fmla="*/ 191477 w 1033465"/>
                  <a:gd name="connsiteY18" fmla="*/ 262624 h 838042"/>
                  <a:gd name="connsiteX19" fmla="*/ 183857 w 1033465"/>
                  <a:gd name="connsiteY19" fmla="*/ 260719 h 838042"/>
                  <a:gd name="connsiteX20" fmla="*/ 172427 w 1033465"/>
                  <a:gd name="connsiteY20" fmla="*/ 255004 h 838042"/>
                  <a:gd name="connsiteX21" fmla="*/ 166712 w 1033465"/>
                  <a:gd name="connsiteY21" fmla="*/ 251194 h 838042"/>
                  <a:gd name="connsiteX22" fmla="*/ 159092 w 1033465"/>
                  <a:gd name="connsiteY22" fmla="*/ 239764 h 838042"/>
                  <a:gd name="connsiteX23" fmla="*/ 147662 w 1033465"/>
                  <a:gd name="connsiteY23" fmla="*/ 235954 h 838042"/>
                  <a:gd name="connsiteX24" fmla="*/ 141947 w 1033465"/>
                  <a:gd name="connsiteY24" fmla="*/ 232144 h 838042"/>
                  <a:gd name="connsiteX25" fmla="*/ 136232 w 1033465"/>
                  <a:gd name="connsiteY25" fmla="*/ 230239 h 838042"/>
                  <a:gd name="connsiteX26" fmla="*/ 119087 w 1033465"/>
                  <a:gd name="connsiteY26" fmla="*/ 226429 h 838042"/>
                  <a:gd name="connsiteX27" fmla="*/ 113372 w 1033465"/>
                  <a:gd name="connsiteY27" fmla="*/ 220714 h 838042"/>
                  <a:gd name="connsiteX28" fmla="*/ 103847 w 1033465"/>
                  <a:gd name="connsiteY28" fmla="*/ 203569 h 838042"/>
                  <a:gd name="connsiteX29" fmla="*/ 86702 w 1033465"/>
                  <a:gd name="connsiteY29" fmla="*/ 195949 h 838042"/>
                  <a:gd name="connsiteX30" fmla="*/ 80987 w 1033465"/>
                  <a:gd name="connsiteY30" fmla="*/ 194044 h 838042"/>
                  <a:gd name="connsiteX31" fmla="*/ 61937 w 1033465"/>
                  <a:gd name="connsiteY31" fmla="*/ 197854 h 838042"/>
                  <a:gd name="connsiteX32" fmla="*/ 56222 w 1033465"/>
                  <a:gd name="connsiteY32" fmla="*/ 201664 h 838042"/>
                  <a:gd name="connsiteX33" fmla="*/ 52412 w 1033465"/>
                  <a:gd name="connsiteY33" fmla="*/ 207379 h 838042"/>
                  <a:gd name="connsiteX34" fmla="*/ 48602 w 1033465"/>
                  <a:gd name="connsiteY34" fmla="*/ 218809 h 838042"/>
                  <a:gd name="connsiteX35" fmla="*/ 52412 w 1033465"/>
                  <a:gd name="connsiteY35" fmla="*/ 256909 h 838042"/>
                  <a:gd name="connsiteX36" fmla="*/ 56222 w 1033465"/>
                  <a:gd name="connsiteY36" fmla="*/ 262624 h 838042"/>
                  <a:gd name="connsiteX37" fmla="*/ 61937 w 1033465"/>
                  <a:gd name="connsiteY37" fmla="*/ 266434 h 838042"/>
                  <a:gd name="connsiteX38" fmla="*/ 65747 w 1033465"/>
                  <a:gd name="connsiteY38" fmla="*/ 272149 h 838042"/>
                  <a:gd name="connsiteX39" fmla="*/ 82892 w 1033465"/>
                  <a:gd name="connsiteY39" fmla="*/ 281674 h 838042"/>
                  <a:gd name="connsiteX40" fmla="*/ 105752 w 1033465"/>
                  <a:gd name="connsiteY40" fmla="*/ 283579 h 838042"/>
                  <a:gd name="connsiteX41" fmla="*/ 126707 w 1033465"/>
                  <a:gd name="connsiteY41" fmla="*/ 289294 h 838042"/>
                  <a:gd name="connsiteX42" fmla="*/ 132422 w 1033465"/>
                  <a:gd name="connsiteY42" fmla="*/ 291199 h 838042"/>
                  <a:gd name="connsiteX43" fmla="*/ 138137 w 1033465"/>
                  <a:gd name="connsiteY43" fmla="*/ 296914 h 838042"/>
                  <a:gd name="connsiteX44" fmla="*/ 145757 w 1033465"/>
                  <a:gd name="connsiteY44" fmla="*/ 298819 h 838042"/>
                  <a:gd name="connsiteX45" fmla="*/ 168617 w 1033465"/>
                  <a:gd name="connsiteY45" fmla="*/ 302629 h 838042"/>
                  <a:gd name="connsiteX46" fmla="*/ 193382 w 1033465"/>
                  <a:gd name="connsiteY46" fmla="*/ 308344 h 838042"/>
                  <a:gd name="connsiteX47" fmla="*/ 210527 w 1033465"/>
                  <a:gd name="connsiteY47" fmla="*/ 314059 h 838042"/>
                  <a:gd name="connsiteX48" fmla="*/ 216242 w 1033465"/>
                  <a:gd name="connsiteY48" fmla="*/ 315964 h 838042"/>
                  <a:gd name="connsiteX49" fmla="*/ 231482 w 1033465"/>
                  <a:gd name="connsiteY49" fmla="*/ 319774 h 838042"/>
                  <a:gd name="connsiteX50" fmla="*/ 250532 w 1033465"/>
                  <a:gd name="connsiteY50" fmla="*/ 325489 h 838042"/>
                  <a:gd name="connsiteX51" fmla="*/ 256247 w 1033465"/>
                  <a:gd name="connsiteY51" fmla="*/ 329299 h 838042"/>
                  <a:gd name="connsiteX52" fmla="*/ 269582 w 1033465"/>
                  <a:gd name="connsiteY52" fmla="*/ 344539 h 838042"/>
                  <a:gd name="connsiteX53" fmla="*/ 275297 w 1033465"/>
                  <a:gd name="connsiteY53" fmla="*/ 363589 h 838042"/>
                  <a:gd name="connsiteX54" fmla="*/ 277202 w 1033465"/>
                  <a:gd name="connsiteY54" fmla="*/ 369304 h 838042"/>
                  <a:gd name="connsiteX55" fmla="*/ 279107 w 1033465"/>
                  <a:gd name="connsiteY55" fmla="*/ 375019 h 838042"/>
                  <a:gd name="connsiteX56" fmla="*/ 281012 w 1033465"/>
                  <a:gd name="connsiteY56" fmla="*/ 399784 h 838042"/>
                  <a:gd name="connsiteX57" fmla="*/ 282917 w 1033465"/>
                  <a:gd name="connsiteY57" fmla="*/ 405499 h 838042"/>
                  <a:gd name="connsiteX58" fmla="*/ 281012 w 1033465"/>
                  <a:gd name="connsiteY58" fmla="*/ 424549 h 838042"/>
                  <a:gd name="connsiteX59" fmla="*/ 279107 w 1033465"/>
                  <a:gd name="connsiteY59" fmla="*/ 434074 h 838042"/>
                  <a:gd name="connsiteX60" fmla="*/ 265772 w 1033465"/>
                  <a:gd name="connsiteY60" fmla="*/ 447409 h 838042"/>
                  <a:gd name="connsiteX61" fmla="*/ 254342 w 1033465"/>
                  <a:gd name="connsiteY61" fmla="*/ 455029 h 838042"/>
                  <a:gd name="connsiteX62" fmla="*/ 242912 w 1033465"/>
                  <a:gd name="connsiteY62" fmla="*/ 458839 h 838042"/>
                  <a:gd name="connsiteX63" fmla="*/ 128612 w 1033465"/>
                  <a:gd name="connsiteY63" fmla="*/ 458839 h 838042"/>
                  <a:gd name="connsiteX64" fmla="*/ 122897 w 1033465"/>
                  <a:gd name="connsiteY64" fmla="*/ 460744 h 838042"/>
                  <a:gd name="connsiteX65" fmla="*/ 107657 w 1033465"/>
                  <a:gd name="connsiteY65" fmla="*/ 462649 h 838042"/>
                  <a:gd name="connsiteX66" fmla="*/ 90512 w 1033465"/>
                  <a:gd name="connsiteY66" fmla="*/ 468364 h 838042"/>
                  <a:gd name="connsiteX67" fmla="*/ 84797 w 1033465"/>
                  <a:gd name="connsiteY67" fmla="*/ 470269 h 838042"/>
                  <a:gd name="connsiteX68" fmla="*/ 79082 w 1033465"/>
                  <a:gd name="connsiteY68" fmla="*/ 474079 h 838042"/>
                  <a:gd name="connsiteX69" fmla="*/ 67652 w 1033465"/>
                  <a:gd name="connsiteY69" fmla="*/ 475984 h 838042"/>
                  <a:gd name="connsiteX70" fmla="*/ 29552 w 1033465"/>
                  <a:gd name="connsiteY70" fmla="*/ 477889 h 838042"/>
                  <a:gd name="connsiteX71" fmla="*/ 18122 w 1033465"/>
                  <a:gd name="connsiteY71" fmla="*/ 483604 h 838042"/>
                  <a:gd name="connsiteX72" fmla="*/ 8597 w 1033465"/>
                  <a:gd name="connsiteY72" fmla="*/ 493129 h 838042"/>
                  <a:gd name="connsiteX73" fmla="*/ 6692 w 1033465"/>
                  <a:gd name="connsiteY73" fmla="*/ 498844 h 838042"/>
                  <a:gd name="connsiteX74" fmla="*/ 2882 w 1033465"/>
                  <a:gd name="connsiteY74" fmla="*/ 504559 h 838042"/>
                  <a:gd name="connsiteX75" fmla="*/ 14312 w 1033465"/>
                  <a:gd name="connsiteY75" fmla="*/ 540754 h 838042"/>
                  <a:gd name="connsiteX76" fmla="*/ 147662 w 1033465"/>
                  <a:gd name="connsiteY76" fmla="*/ 540754 h 838042"/>
                  <a:gd name="connsiteX77" fmla="*/ 155282 w 1033465"/>
                  <a:gd name="connsiteY77" fmla="*/ 538849 h 838042"/>
                  <a:gd name="connsiteX78" fmla="*/ 305777 w 1033465"/>
                  <a:gd name="connsiteY78" fmla="*/ 533134 h 838042"/>
                  <a:gd name="connsiteX79" fmla="*/ 321017 w 1033465"/>
                  <a:gd name="connsiteY79" fmla="*/ 540754 h 838042"/>
                  <a:gd name="connsiteX80" fmla="*/ 332447 w 1033465"/>
                  <a:gd name="connsiteY80" fmla="*/ 546469 h 838042"/>
                  <a:gd name="connsiteX81" fmla="*/ 336257 w 1033465"/>
                  <a:gd name="connsiteY81" fmla="*/ 552184 h 838042"/>
                  <a:gd name="connsiteX82" fmla="*/ 341972 w 1033465"/>
                  <a:gd name="connsiteY82" fmla="*/ 554089 h 838042"/>
                  <a:gd name="connsiteX83" fmla="*/ 353402 w 1033465"/>
                  <a:gd name="connsiteY83" fmla="*/ 561709 h 838042"/>
                  <a:gd name="connsiteX84" fmla="*/ 359117 w 1033465"/>
                  <a:gd name="connsiteY84" fmla="*/ 565519 h 838042"/>
                  <a:gd name="connsiteX85" fmla="*/ 362927 w 1033465"/>
                  <a:gd name="connsiteY85" fmla="*/ 571234 h 838042"/>
                  <a:gd name="connsiteX86" fmla="*/ 368642 w 1033465"/>
                  <a:gd name="connsiteY86" fmla="*/ 582664 h 838042"/>
                  <a:gd name="connsiteX87" fmla="*/ 364832 w 1033465"/>
                  <a:gd name="connsiteY87" fmla="*/ 609334 h 838042"/>
                  <a:gd name="connsiteX88" fmla="*/ 361022 w 1033465"/>
                  <a:gd name="connsiteY88" fmla="*/ 615049 h 838042"/>
                  <a:gd name="connsiteX89" fmla="*/ 359117 w 1033465"/>
                  <a:gd name="connsiteY89" fmla="*/ 620764 h 838042"/>
                  <a:gd name="connsiteX90" fmla="*/ 355307 w 1033465"/>
                  <a:gd name="connsiteY90" fmla="*/ 626479 h 838042"/>
                  <a:gd name="connsiteX91" fmla="*/ 353402 w 1033465"/>
                  <a:gd name="connsiteY91" fmla="*/ 632194 h 838042"/>
                  <a:gd name="connsiteX92" fmla="*/ 349592 w 1033465"/>
                  <a:gd name="connsiteY92" fmla="*/ 637909 h 838042"/>
                  <a:gd name="connsiteX93" fmla="*/ 332447 w 1033465"/>
                  <a:gd name="connsiteY93" fmla="*/ 704584 h 838042"/>
                  <a:gd name="connsiteX94" fmla="*/ 330542 w 1033465"/>
                  <a:gd name="connsiteY94" fmla="*/ 756019 h 838042"/>
                  <a:gd name="connsiteX95" fmla="*/ 332447 w 1033465"/>
                  <a:gd name="connsiteY95" fmla="*/ 780784 h 838042"/>
                  <a:gd name="connsiteX96" fmla="*/ 334352 w 1033465"/>
                  <a:gd name="connsiteY96" fmla="*/ 786499 h 838042"/>
                  <a:gd name="connsiteX97" fmla="*/ 338162 w 1033465"/>
                  <a:gd name="connsiteY97" fmla="*/ 790309 h 838042"/>
                  <a:gd name="connsiteX98" fmla="*/ 366737 w 1033465"/>
                  <a:gd name="connsiteY98" fmla="*/ 836029 h 838042"/>
                  <a:gd name="connsiteX99" fmla="*/ 389597 w 1033465"/>
                  <a:gd name="connsiteY99" fmla="*/ 837934 h 838042"/>
                  <a:gd name="connsiteX100" fmla="*/ 397407 w 1033465"/>
                  <a:gd name="connsiteY100" fmla="*/ 833530 h 838042"/>
                  <a:gd name="connsiteX101" fmla="*/ 402932 w 1033465"/>
                  <a:gd name="connsiteY101" fmla="*/ 784594 h 838042"/>
                  <a:gd name="connsiteX102" fmla="*/ 406742 w 1033465"/>
                  <a:gd name="connsiteY102" fmla="*/ 727444 h 838042"/>
                  <a:gd name="connsiteX103" fmla="*/ 423887 w 1033465"/>
                  <a:gd name="connsiteY103" fmla="*/ 672199 h 838042"/>
                  <a:gd name="connsiteX104" fmla="*/ 429602 w 1033465"/>
                  <a:gd name="connsiteY104" fmla="*/ 658864 h 838042"/>
                  <a:gd name="connsiteX105" fmla="*/ 444084 w 1033465"/>
                  <a:gd name="connsiteY105" fmla="*/ 626947 h 838042"/>
                  <a:gd name="connsiteX106" fmla="*/ 464289 w 1033465"/>
                  <a:gd name="connsiteY106" fmla="*/ 600072 h 838042"/>
                  <a:gd name="connsiteX107" fmla="*/ 523510 w 1033465"/>
                  <a:gd name="connsiteY107" fmla="*/ 565123 h 838042"/>
                  <a:gd name="connsiteX108" fmla="*/ 599348 w 1033465"/>
                  <a:gd name="connsiteY108" fmla="*/ 550915 h 838042"/>
                  <a:gd name="connsiteX109" fmla="*/ 707801 w 1033465"/>
                  <a:gd name="connsiteY109" fmla="*/ 612819 h 838042"/>
                  <a:gd name="connsiteX110" fmla="*/ 780122 w 1033465"/>
                  <a:gd name="connsiteY110" fmla="*/ 656959 h 838042"/>
                  <a:gd name="connsiteX111" fmla="*/ 804887 w 1033465"/>
                  <a:gd name="connsiteY111" fmla="*/ 632194 h 838042"/>
                  <a:gd name="connsiteX112" fmla="*/ 801077 w 1033465"/>
                  <a:gd name="connsiteY112" fmla="*/ 601714 h 838042"/>
                  <a:gd name="connsiteX113" fmla="*/ 762796 w 1033465"/>
                  <a:gd name="connsiteY113" fmla="*/ 562523 h 838042"/>
                  <a:gd name="connsiteX114" fmla="*/ 650582 w 1033465"/>
                  <a:gd name="connsiteY114" fmla="*/ 479794 h 838042"/>
                  <a:gd name="connsiteX115" fmla="*/ 646772 w 1033465"/>
                  <a:gd name="connsiteY115" fmla="*/ 462649 h 838042"/>
                  <a:gd name="connsiteX116" fmla="*/ 658202 w 1033465"/>
                  <a:gd name="connsiteY116" fmla="*/ 426454 h 838042"/>
                  <a:gd name="connsiteX117" fmla="*/ 726782 w 1033465"/>
                  <a:gd name="connsiteY117" fmla="*/ 405499 h 838042"/>
                  <a:gd name="connsiteX118" fmla="*/ 827605 w 1033465"/>
                  <a:gd name="connsiteY118" fmla="*/ 402412 h 838042"/>
                  <a:gd name="connsiteX119" fmla="*/ 867182 w 1033465"/>
                  <a:gd name="connsiteY119" fmla="*/ 405374 h 838042"/>
                  <a:gd name="connsiteX120" fmla="*/ 902042 w 1033465"/>
                  <a:gd name="connsiteY120" fmla="*/ 415024 h 838042"/>
                  <a:gd name="connsiteX121" fmla="*/ 953477 w 1033465"/>
                  <a:gd name="connsiteY121" fmla="*/ 424549 h 838042"/>
                  <a:gd name="connsiteX122" fmla="*/ 1002290 w 1033465"/>
                  <a:gd name="connsiteY122" fmla="*/ 426835 h 838042"/>
                  <a:gd name="connsiteX123" fmla="*/ 1032449 w 1033465"/>
                  <a:gd name="connsiteY123" fmla="*/ 402711 h 838042"/>
                  <a:gd name="connsiteX124" fmla="*/ 1020514 w 1033465"/>
                  <a:gd name="connsiteY124" fmla="*/ 377797 h 838042"/>
                  <a:gd name="connsiteX125" fmla="*/ 964889 w 1033465"/>
                  <a:gd name="connsiteY125" fmla="*/ 358029 h 838042"/>
                  <a:gd name="connsiteX126" fmla="*/ 898420 w 1033465"/>
                  <a:gd name="connsiteY126" fmla="*/ 356272 h 838042"/>
                  <a:gd name="connsiteX127" fmla="*/ 827747 w 1033465"/>
                  <a:gd name="connsiteY127" fmla="*/ 357874 h 838042"/>
                  <a:gd name="connsiteX128" fmla="*/ 746376 w 1033465"/>
                  <a:gd name="connsiteY128" fmla="*/ 367459 h 838042"/>
                  <a:gd name="connsiteX129" fmla="*/ 671537 w 1033465"/>
                  <a:gd name="connsiteY129" fmla="*/ 369304 h 838042"/>
                  <a:gd name="connsiteX130" fmla="*/ 644867 w 1033465"/>
                  <a:gd name="connsiteY130" fmla="*/ 338824 h 838042"/>
                  <a:gd name="connsiteX131" fmla="*/ 646772 w 1033465"/>
                  <a:gd name="connsiteY131" fmla="*/ 333109 h 838042"/>
                  <a:gd name="connsiteX132" fmla="*/ 663917 w 1033465"/>
                  <a:gd name="connsiteY132" fmla="*/ 323584 h 838042"/>
                  <a:gd name="connsiteX133" fmla="*/ 675347 w 1033465"/>
                  <a:gd name="connsiteY133" fmla="*/ 315964 h 838042"/>
                  <a:gd name="connsiteX134" fmla="*/ 677252 w 1033465"/>
                  <a:gd name="connsiteY134" fmla="*/ 310249 h 838042"/>
                  <a:gd name="connsiteX135" fmla="*/ 682967 w 1033465"/>
                  <a:gd name="connsiteY135" fmla="*/ 308344 h 838042"/>
                  <a:gd name="connsiteX136" fmla="*/ 688682 w 1033465"/>
                  <a:gd name="connsiteY136" fmla="*/ 304534 h 838042"/>
                  <a:gd name="connsiteX137" fmla="*/ 698207 w 1033465"/>
                  <a:gd name="connsiteY137" fmla="*/ 295009 h 838042"/>
                  <a:gd name="connsiteX138" fmla="*/ 707732 w 1033465"/>
                  <a:gd name="connsiteY138" fmla="*/ 283579 h 838042"/>
                  <a:gd name="connsiteX139" fmla="*/ 719162 w 1033465"/>
                  <a:gd name="connsiteY139" fmla="*/ 275959 h 838042"/>
                  <a:gd name="connsiteX140" fmla="*/ 734402 w 1033465"/>
                  <a:gd name="connsiteY140" fmla="*/ 262624 h 838042"/>
                  <a:gd name="connsiteX141" fmla="*/ 743927 w 1033465"/>
                  <a:gd name="connsiteY141" fmla="*/ 251194 h 838042"/>
                  <a:gd name="connsiteX142" fmla="*/ 755357 w 1033465"/>
                  <a:gd name="connsiteY142" fmla="*/ 241669 h 838042"/>
                  <a:gd name="connsiteX143" fmla="*/ 761072 w 1033465"/>
                  <a:gd name="connsiteY143" fmla="*/ 230239 h 838042"/>
                  <a:gd name="connsiteX144" fmla="*/ 762977 w 1033465"/>
                  <a:gd name="connsiteY144" fmla="*/ 224524 h 838042"/>
                  <a:gd name="connsiteX145" fmla="*/ 768692 w 1033465"/>
                  <a:gd name="connsiteY145" fmla="*/ 213094 h 838042"/>
                  <a:gd name="connsiteX146" fmla="*/ 766787 w 1033465"/>
                  <a:gd name="connsiteY146" fmla="*/ 197854 h 838042"/>
                  <a:gd name="connsiteX147" fmla="*/ 761072 w 1033465"/>
                  <a:gd name="connsiteY147" fmla="*/ 195949 h 838042"/>
                  <a:gd name="connsiteX148" fmla="*/ 740117 w 1033465"/>
                  <a:gd name="connsiteY148" fmla="*/ 197854 h 838042"/>
                  <a:gd name="connsiteX149" fmla="*/ 734402 w 1033465"/>
                  <a:gd name="connsiteY149" fmla="*/ 201664 h 838042"/>
                  <a:gd name="connsiteX150" fmla="*/ 722972 w 1033465"/>
                  <a:gd name="connsiteY150" fmla="*/ 205474 h 838042"/>
                  <a:gd name="connsiteX151" fmla="*/ 719162 w 1033465"/>
                  <a:gd name="connsiteY151" fmla="*/ 211189 h 838042"/>
                  <a:gd name="connsiteX152" fmla="*/ 713447 w 1033465"/>
                  <a:gd name="connsiteY152" fmla="*/ 213094 h 838042"/>
                  <a:gd name="connsiteX153" fmla="*/ 707732 w 1033465"/>
                  <a:gd name="connsiteY153" fmla="*/ 216904 h 838042"/>
                  <a:gd name="connsiteX154" fmla="*/ 702017 w 1033465"/>
                  <a:gd name="connsiteY154" fmla="*/ 222619 h 838042"/>
                  <a:gd name="connsiteX155" fmla="*/ 694397 w 1033465"/>
                  <a:gd name="connsiteY155" fmla="*/ 226429 h 838042"/>
                  <a:gd name="connsiteX156" fmla="*/ 652487 w 1033465"/>
                  <a:gd name="connsiteY156" fmla="*/ 255004 h 838042"/>
                  <a:gd name="connsiteX157" fmla="*/ 639152 w 1033465"/>
                  <a:gd name="connsiteY157" fmla="*/ 266434 h 838042"/>
                  <a:gd name="connsiteX158" fmla="*/ 629627 w 1033465"/>
                  <a:gd name="connsiteY158" fmla="*/ 283579 h 838042"/>
                  <a:gd name="connsiteX159" fmla="*/ 604862 w 1033465"/>
                  <a:gd name="connsiteY159" fmla="*/ 289294 h 838042"/>
                  <a:gd name="connsiteX160" fmla="*/ 591527 w 1033465"/>
                  <a:gd name="connsiteY160" fmla="*/ 293104 h 838042"/>
                  <a:gd name="connsiteX161" fmla="*/ 576287 w 1033465"/>
                  <a:gd name="connsiteY161" fmla="*/ 291199 h 838042"/>
                  <a:gd name="connsiteX162" fmla="*/ 564857 w 1033465"/>
                  <a:gd name="connsiteY162" fmla="*/ 287389 h 838042"/>
                  <a:gd name="connsiteX163" fmla="*/ 553427 w 1033465"/>
                  <a:gd name="connsiteY163" fmla="*/ 283579 h 838042"/>
                  <a:gd name="connsiteX164" fmla="*/ 541997 w 1033465"/>
                  <a:gd name="connsiteY164" fmla="*/ 279769 h 838042"/>
                  <a:gd name="connsiteX165" fmla="*/ 536282 w 1033465"/>
                  <a:gd name="connsiteY165" fmla="*/ 277864 h 838042"/>
                  <a:gd name="connsiteX166" fmla="*/ 530567 w 1033465"/>
                  <a:gd name="connsiteY166" fmla="*/ 274054 h 838042"/>
                  <a:gd name="connsiteX167" fmla="*/ 519137 w 1033465"/>
                  <a:gd name="connsiteY167" fmla="*/ 268339 h 838042"/>
                  <a:gd name="connsiteX168" fmla="*/ 511517 w 1033465"/>
                  <a:gd name="connsiteY168" fmla="*/ 256909 h 838042"/>
                  <a:gd name="connsiteX169" fmla="*/ 507707 w 1033465"/>
                  <a:gd name="connsiteY169" fmla="*/ 235954 h 838042"/>
                  <a:gd name="connsiteX170" fmla="*/ 509612 w 1033465"/>
                  <a:gd name="connsiteY170" fmla="*/ 171184 h 838042"/>
                  <a:gd name="connsiteX171" fmla="*/ 508314 w 1033465"/>
                  <a:gd name="connsiteY171" fmla="*/ 73485 h 838042"/>
                  <a:gd name="connsiteX172" fmla="*/ 454116 w 1033465"/>
                  <a:gd name="connsiteY172" fmla="*/ 11248 h 838042"/>
                  <a:gd name="connsiteX173" fmla="*/ 435401 w 1033465"/>
                  <a:gd name="connsiteY173" fmla="*/ 68523 h 838042"/>
                  <a:gd name="connsiteX174" fmla="*/ 427697 w 1033465"/>
                  <a:gd name="connsiteY174" fmla="*/ 137103 h 838042"/>
                  <a:gd name="connsiteX175" fmla="*/ 420077 w 1033465"/>
                  <a:gd name="connsiteY175" fmla="*/ 169279 h 838042"/>
                  <a:gd name="connsiteX176" fmla="*/ 416267 w 1033465"/>
                  <a:gd name="connsiteY176" fmla="*/ 186424 h 838042"/>
                  <a:gd name="connsiteX177" fmla="*/ 420077 w 1033465"/>
                  <a:gd name="connsiteY177" fmla="*/ 207379 h 838042"/>
                  <a:gd name="connsiteX178" fmla="*/ 423887 w 1033465"/>
                  <a:gd name="connsiteY178" fmla="*/ 213094 h 838042"/>
                  <a:gd name="connsiteX179" fmla="*/ 427697 w 1033465"/>
                  <a:gd name="connsiteY179" fmla="*/ 224524 h 838042"/>
                  <a:gd name="connsiteX180" fmla="*/ 425792 w 1033465"/>
                  <a:gd name="connsiteY180" fmla="*/ 251194 h 838042"/>
                  <a:gd name="connsiteX181" fmla="*/ 420077 w 1033465"/>
                  <a:gd name="connsiteY181" fmla="*/ 253099 h 838042"/>
                  <a:gd name="connsiteX182" fmla="*/ 414362 w 1033465"/>
                  <a:gd name="connsiteY182" fmla="*/ 256909 h 838042"/>
                  <a:gd name="connsiteX183" fmla="*/ 423887 w 1033465"/>
                  <a:gd name="connsiteY183" fmla="*/ 253099 h 838042"/>
                  <a:gd name="connsiteX0" fmla="*/ 423887 w 1033465"/>
                  <a:gd name="connsiteY0" fmla="*/ 253099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89597 w 1033465"/>
                  <a:gd name="connsiteY3" fmla="*/ 264529 h 838042"/>
                  <a:gd name="connsiteX4" fmla="*/ 359117 w 1033465"/>
                  <a:gd name="connsiteY4" fmla="*/ 266434 h 838042"/>
                  <a:gd name="connsiteX5" fmla="*/ 353402 w 1033465"/>
                  <a:gd name="connsiteY5" fmla="*/ 270244 h 838042"/>
                  <a:gd name="connsiteX6" fmla="*/ 341972 w 1033465"/>
                  <a:gd name="connsiteY6" fmla="*/ 279769 h 838042"/>
                  <a:gd name="connsiteX7" fmla="*/ 330542 w 1033465"/>
                  <a:gd name="connsiteY7" fmla="*/ 283579 h 838042"/>
                  <a:gd name="connsiteX8" fmla="*/ 315302 w 1033465"/>
                  <a:gd name="connsiteY8" fmla="*/ 289294 h 838042"/>
                  <a:gd name="connsiteX9" fmla="*/ 267677 w 1033465"/>
                  <a:gd name="connsiteY9" fmla="*/ 285484 h 838042"/>
                  <a:gd name="connsiteX10" fmla="*/ 256247 w 1033465"/>
                  <a:gd name="connsiteY10" fmla="*/ 281674 h 838042"/>
                  <a:gd name="connsiteX11" fmla="*/ 244817 w 1033465"/>
                  <a:gd name="connsiteY11" fmla="*/ 277864 h 838042"/>
                  <a:gd name="connsiteX12" fmla="*/ 239102 w 1033465"/>
                  <a:gd name="connsiteY12" fmla="*/ 275959 h 838042"/>
                  <a:gd name="connsiteX13" fmla="*/ 233387 w 1033465"/>
                  <a:gd name="connsiteY13" fmla="*/ 274054 h 838042"/>
                  <a:gd name="connsiteX14" fmla="*/ 221957 w 1033465"/>
                  <a:gd name="connsiteY14" fmla="*/ 272149 h 838042"/>
                  <a:gd name="connsiteX15" fmla="*/ 216242 w 1033465"/>
                  <a:gd name="connsiteY15" fmla="*/ 270244 h 838042"/>
                  <a:gd name="connsiteX16" fmla="*/ 208622 w 1033465"/>
                  <a:gd name="connsiteY16" fmla="*/ 268339 h 838042"/>
                  <a:gd name="connsiteX17" fmla="*/ 197192 w 1033465"/>
                  <a:gd name="connsiteY17" fmla="*/ 264529 h 838042"/>
                  <a:gd name="connsiteX18" fmla="*/ 191477 w 1033465"/>
                  <a:gd name="connsiteY18" fmla="*/ 262624 h 838042"/>
                  <a:gd name="connsiteX19" fmla="*/ 183857 w 1033465"/>
                  <a:gd name="connsiteY19" fmla="*/ 260719 h 838042"/>
                  <a:gd name="connsiteX20" fmla="*/ 172427 w 1033465"/>
                  <a:gd name="connsiteY20" fmla="*/ 255004 h 838042"/>
                  <a:gd name="connsiteX21" fmla="*/ 166712 w 1033465"/>
                  <a:gd name="connsiteY21" fmla="*/ 251194 h 838042"/>
                  <a:gd name="connsiteX22" fmla="*/ 159092 w 1033465"/>
                  <a:gd name="connsiteY22" fmla="*/ 239764 h 838042"/>
                  <a:gd name="connsiteX23" fmla="*/ 147662 w 1033465"/>
                  <a:gd name="connsiteY23" fmla="*/ 235954 h 838042"/>
                  <a:gd name="connsiteX24" fmla="*/ 141947 w 1033465"/>
                  <a:gd name="connsiteY24" fmla="*/ 232144 h 838042"/>
                  <a:gd name="connsiteX25" fmla="*/ 136232 w 1033465"/>
                  <a:gd name="connsiteY25" fmla="*/ 230239 h 838042"/>
                  <a:gd name="connsiteX26" fmla="*/ 119087 w 1033465"/>
                  <a:gd name="connsiteY26" fmla="*/ 226429 h 838042"/>
                  <a:gd name="connsiteX27" fmla="*/ 113372 w 1033465"/>
                  <a:gd name="connsiteY27" fmla="*/ 220714 h 838042"/>
                  <a:gd name="connsiteX28" fmla="*/ 103847 w 1033465"/>
                  <a:gd name="connsiteY28" fmla="*/ 203569 h 838042"/>
                  <a:gd name="connsiteX29" fmla="*/ 86702 w 1033465"/>
                  <a:gd name="connsiteY29" fmla="*/ 195949 h 838042"/>
                  <a:gd name="connsiteX30" fmla="*/ 80987 w 1033465"/>
                  <a:gd name="connsiteY30" fmla="*/ 194044 h 838042"/>
                  <a:gd name="connsiteX31" fmla="*/ 61937 w 1033465"/>
                  <a:gd name="connsiteY31" fmla="*/ 197854 h 838042"/>
                  <a:gd name="connsiteX32" fmla="*/ 56222 w 1033465"/>
                  <a:gd name="connsiteY32" fmla="*/ 201664 h 838042"/>
                  <a:gd name="connsiteX33" fmla="*/ 52412 w 1033465"/>
                  <a:gd name="connsiteY33" fmla="*/ 207379 h 838042"/>
                  <a:gd name="connsiteX34" fmla="*/ 48602 w 1033465"/>
                  <a:gd name="connsiteY34" fmla="*/ 218809 h 838042"/>
                  <a:gd name="connsiteX35" fmla="*/ 52412 w 1033465"/>
                  <a:gd name="connsiteY35" fmla="*/ 256909 h 838042"/>
                  <a:gd name="connsiteX36" fmla="*/ 56222 w 1033465"/>
                  <a:gd name="connsiteY36" fmla="*/ 262624 h 838042"/>
                  <a:gd name="connsiteX37" fmla="*/ 61937 w 1033465"/>
                  <a:gd name="connsiteY37" fmla="*/ 266434 h 838042"/>
                  <a:gd name="connsiteX38" fmla="*/ 65747 w 1033465"/>
                  <a:gd name="connsiteY38" fmla="*/ 272149 h 838042"/>
                  <a:gd name="connsiteX39" fmla="*/ 82892 w 1033465"/>
                  <a:gd name="connsiteY39" fmla="*/ 281674 h 838042"/>
                  <a:gd name="connsiteX40" fmla="*/ 105752 w 1033465"/>
                  <a:gd name="connsiteY40" fmla="*/ 283579 h 838042"/>
                  <a:gd name="connsiteX41" fmla="*/ 126707 w 1033465"/>
                  <a:gd name="connsiteY41" fmla="*/ 289294 h 838042"/>
                  <a:gd name="connsiteX42" fmla="*/ 132422 w 1033465"/>
                  <a:gd name="connsiteY42" fmla="*/ 291199 h 838042"/>
                  <a:gd name="connsiteX43" fmla="*/ 138137 w 1033465"/>
                  <a:gd name="connsiteY43" fmla="*/ 296914 h 838042"/>
                  <a:gd name="connsiteX44" fmla="*/ 145757 w 1033465"/>
                  <a:gd name="connsiteY44" fmla="*/ 298819 h 838042"/>
                  <a:gd name="connsiteX45" fmla="*/ 168617 w 1033465"/>
                  <a:gd name="connsiteY45" fmla="*/ 302629 h 838042"/>
                  <a:gd name="connsiteX46" fmla="*/ 193382 w 1033465"/>
                  <a:gd name="connsiteY46" fmla="*/ 308344 h 838042"/>
                  <a:gd name="connsiteX47" fmla="*/ 210527 w 1033465"/>
                  <a:gd name="connsiteY47" fmla="*/ 314059 h 838042"/>
                  <a:gd name="connsiteX48" fmla="*/ 216242 w 1033465"/>
                  <a:gd name="connsiteY48" fmla="*/ 315964 h 838042"/>
                  <a:gd name="connsiteX49" fmla="*/ 231482 w 1033465"/>
                  <a:gd name="connsiteY49" fmla="*/ 319774 h 838042"/>
                  <a:gd name="connsiteX50" fmla="*/ 250532 w 1033465"/>
                  <a:gd name="connsiteY50" fmla="*/ 325489 h 838042"/>
                  <a:gd name="connsiteX51" fmla="*/ 256247 w 1033465"/>
                  <a:gd name="connsiteY51" fmla="*/ 329299 h 838042"/>
                  <a:gd name="connsiteX52" fmla="*/ 269582 w 1033465"/>
                  <a:gd name="connsiteY52" fmla="*/ 344539 h 838042"/>
                  <a:gd name="connsiteX53" fmla="*/ 275297 w 1033465"/>
                  <a:gd name="connsiteY53" fmla="*/ 363589 h 838042"/>
                  <a:gd name="connsiteX54" fmla="*/ 277202 w 1033465"/>
                  <a:gd name="connsiteY54" fmla="*/ 369304 h 838042"/>
                  <a:gd name="connsiteX55" fmla="*/ 279107 w 1033465"/>
                  <a:gd name="connsiteY55" fmla="*/ 375019 h 838042"/>
                  <a:gd name="connsiteX56" fmla="*/ 281012 w 1033465"/>
                  <a:gd name="connsiteY56" fmla="*/ 399784 h 838042"/>
                  <a:gd name="connsiteX57" fmla="*/ 282917 w 1033465"/>
                  <a:gd name="connsiteY57" fmla="*/ 405499 h 838042"/>
                  <a:gd name="connsiteX58" fmla="*/ 281012 w 1033465"/>
                  <a:gd name="connsiteY58" fmla="*/ 424549 h 838042"/>
                  <a:gd name="connsiteX59" fmla="*/ 279107 w 1033465"/>
                  <a:gd name="connsiteY59" fmla="*/ 434074 h 838042"/>
                  <a:gd name="connsiteX60" fmla="*/ 265772 w 1033465"/>
                  <a:gd name="connsiteY60" fmla="*/ 447409 h 838042"/>
                  <a:gd name="connsiteX61" fmla="*/ 254342 w 1033465"/>
                  <a:gd name="connsiteY61" fmla="*/ 455029 h 838042"/>
                  <a:gd name="connsiteX62" fmla="*/ 242912 w 1033465"/>
                  <a:gd name="connsiteY62" fmla="*/ 458839 h 838042"/>
                  <a:gd name="connsiteX63" fmla="*/ 128612 w 1033465"/>
                  <a:gd name="connsiteY63" fmla="*/ 458839 h 838042"/>
                  <a:gd name="connsiteX64" fmla="*/ 122897 w 1033465"/>
                  <a:gd name="connsiteY64" fmla="*/ 460744 h 838042"/>
                  <a:gd name="connsiteX65" fmla="*/ 107657 w 1033465"/>
                  <a:gd name="connsiteY65" fmla="*/ 462649 h 838042"/>
                  <a:gd name="connsiteX66" fmla="*/ 90512 w 1033465"/>
                  <a:gd name="connsiteY66" fmla="*/ 468364 h 838042"/>
                  <a:gd name="connsiteX67" fmla="*/ 84797 w 1033465"/>
                  <a:gd name="connsiteY67" fmla="*/ 470269 h 838042"/>
                  <a:gd name="connsiteX68" fmla="*/ 79082 w 1033465"/>
                  <a:gd name="connsiteY68" fmla="*/ 474079 h 838042"/>
                  <a:gd name="connsiteX69" fmla="*/ 67652 w 1033465"/>
                  <a:gd name="connsiteY69" fmla="*/ 475984 h 838042"/>
                  <a:gd name="connsiteX70" fmla="*/ 29552 w 1033465"/>
                  <a:gd name="connsiteY70" fmla="*/ 477889 h 838042"/>
                  <a:gd name="connsiteX71" fmla="*/ 18122 w 1033465"/>
                  <a:gd name="connsiteY71" fmla="*/ 483604 h 838042"/>
                  <a:gd name="connsiteX72" fmla="*/ 8597 w 1033465"/>
                  <a:gd name="connsiteY72" fmla="*/ 493129 h 838042"/>
                  <a:gd name="connsiteX73" fmla="*/ 6692 w 1033465"/>
                  <a:gd name="connsiteY73" fmla="*/ 498844 h 838042"/>
                  <a:gd name="connsiteX74" fmla="*/ 2882 w 1033465"/>
                  <a:gd name="connsiteY74" fmla="*/ 504559 h 838042"/>
                  <a:gd name="connsiteX75" fmla="*/ 14312 w 1033465"/>
                  <a:gd name="connsiteY75" fmla="*/ 540754 h 838042"/>
                  <a:gd name="connsiteX76" fmla="*/ 147662 w 1033465"/>
                  <a:gd name="connsiteY76" fmla="*/ 540754 h 838042"/>
                  <a:gd name="connsiteX77" fmla="*/ 155282 w 1033465"/>
                  <a:gd name="connsiteY77" fmla="*/ 538849 h 838042"/>
                  <a:gd name="connsiteX78" fmla="*/ 305777 w 1033465"/>
                  <a:gd name="connsiteY78" fmla="*/ 533134 h 838042"/>
                  <a:gd name="connsiteX79" fmla="*/ 321017 w 1033465"/>
                  <a:gd name="connsiteY79" fmla="*/ 540754 h 838042"/>
                  <a:gd name="connsiteX80" fmla="*/ 332447 w 1033465"/>
                  <a:gd name="connsiteY80" fmla="*/ 546469 h 838042"/>
                  <a:gd name="connsiteX81" fmla="*/ 336257 w 1033465"/>
                  <a:gd name="connsiteY81" fmla="*/ 552184 h 838042"/>
                  <a:gd name="connsiteX82" fmla="*/ 341972 w 1033465"/>
                  <a:gd name="connsiteY82" fmla="*/ 554089 h 838042"/>
                  <a:gd name="connsiteX83" fmla="*/ 353402 w 1033465"/>
                  <a:gd name="connsiteY83" fmla="*/ 561709 h 838042"/>
                  <a:gd name="connsiteX84" fmla="*/ 359117 w 1033465"/>
                  <a:gd name="connsiteY84" fmla="*/ 565519 h 838042"/>
                  <a:gd name="connsiteX85" fmla="*/ 362927 w 1033465"/>
                  <a:gd name="connsiteY85" fmla="*/ 571234 h 838042"/>
                  <a:gd name="connsiteX86" fmla="*/ 368642 w 1033465"/>
                  <a:gd name="connsiteY86" fmla="*/ 582664 h 838042"/>
                  <a:gd name="connsiteX87" fmla="*/ 364832 w 1033465"/>
                  <a:gd name="connsiteY87" fmla="*/ 609334 h 838042"/>
                  <a:gd name="connsiteX88" fmla="*/ 361022 w 1033465"/>
                  <a:gd name="connsiteY88" fmla="*/ 615049 h 838042"/>
                  <a:gd name="connsiteX89" fmla="*/ 359117 w 1033465"/>
                  <a:gd name="connsiteY89" fmla="*/ 620764 h 838042"/>
                  <a:gd name="connsiteX90" fmla="*/ 355307 w 1033465"/>
                  <a:gd name="connsiteY90" fmla="*/ 626479 h 838042"/>
                  <a:gd name="connsiteX91" fmla="*/ 353402 w 1033465"/>
                  <a:gd name="connsiteY91" fmla="*/ 632194 h 838042"/>
                  <a:gd name="connsiteX92" fmla="*/ 349592 w 1033465"/>
                  <a:gd name="connsiteY92" fmla="*/ 637909 h 838042"/>
                  <a:gd name="connsiteX93" fmla="*/ 332447 w 1033465"/>
                  <a:gd name="connsiteY93" fmla="*/ 704584 h 838042"/>
                  <a:gd name="connsiteX94" fmla="*/ 330542 w 1033465"/>
                  <a:gd name="connsiteY94" fmla="*/ 756019 h 838042"/>
                  <a:gd name="connsiteX95" fmla="*/ 332447 w 1033465"/>
                  <a:gd name="connsiteY95" fmla="*/ 780784 h 838042"/>
                  <a:gd name="connsiteX96" fmla="*/ 334352 w 1033465"/>
                  <a:gd name="connsiteY96" fmla="*/ 786499 h 838042"/>
                  <a:gd name="connsiteX97" fmla="*/ 338162 w 1033465"/>
                  <a:gd name="connsiteY97" fmla="*/ 790309 h 838042"/>
                  <a:gd name="connsiteX98" fmla="*/ 366737 w 1033465"/>
                  <a:gd name="connsiteY98" fmla="*/ 836029 h 838042"/>
                  <a:gd name="connsiteX99" fmla="*/ 389597 w 1033465"/>
                  <a:gd name="connsiteY99" fmla="*/ 837934 h 838042"/>
                  <a:gd name="connsiteX100" fmla="*/ 397407 w 1033465"/>
                  <a:gd name="connsiteY100" fmla="*/ 833530 h 838042"/>
                  <a:gd name="connsiteX101" fmla="*/ 402932 w 1033465"/>
                  <a:gd name="connsiteY101" fmla="*/ 784594 h 838042"/>
                  <a:gd name="connsiteX102" fmla="*/ 406742 w 1033465"/>
                  <a:gd name="connsiteY102" fmla="*/ 727444 h 838042"/>
                  <a:gd name="connsiteX103" fmla="*/ 423887 w 1033465"/>
                  <a:gd name="connsiteY103" fmla="*/ 672199 h 838042"/>
                  <a:gd name="connsiteX104" fmla="*/ 429602 w 1033465"/>
                  <a:gd name="connsiteY104" fmla="*/ 658864 h 838042"/>
                  <a:gd name="connsiteX105" fmla="*/ 444084 w 1033465"/>
                  <a:gd name="connsiteY105" fmla="*/ 626947 h 838042"/>
                  <a:gd name="connsiteX106" fmla="*/ 464289 w 1033465"/>
                  <a:gd name="connsiteY106" fmla="*/ 600072 h 838042"/>
                  <a:gd name="connsiteX107" fmla="*/ 523510 w 1033465"/>
                  <a:gd name="connsiteY107" fmla="*/ 565123 h 838042"/>
                  <a:gd name="connsiteX108" fmla="*/ 599348 w 1033465"/>
                  <a:gd name="connsiteY108" fmla="*/ 550915 h 838042"/>
                  <a:gd name="connsiteX109" fmla="*/ 707801 w 1033465"/>
                  <a:gd name="connsiteY109" fmla="*/ 612819 h 838042"/>
                  <a:gd name="connsiteX110" fmla="*/ 780122 w 1033465"/>
                  <a:gd name="connsiteY110" fmla="*/ 656959 h 838042"/>
                  <a:gd name="connsiteX111" fmla="*/ 804887 w 1033465"/>
                  <a:gd name="connsiteY111" fmla="*/ 632194 h 838042"/>
                  <a:gd name="connsiteX112" fmla="*/ 801077 w 1033465"/>
                  <a:gd name="connsiteY112" fmla="*/ 601714 h 838042"/>
                  <a:gd name="connsiteX113" fmla="*/ 762796 w 1033465"/>
                  <a:gd name="connsiteY113" fmla="*/ 562523 h 838042"/>
                  <a:gd name="connsiteX114" fmla="*/ 650582 w 1033465"/>
                  <a:gd name="connsiteY114" fmla="*/ 479794 h 838042"/>
                  <a:gd name="connsiteX115" fmla="*/ 646772 w 1033465"/>
                  <a:gd name="connsiteY115" fmla="*/ 462649 h 838042"/>
                  <a:gd name="connsiteX116" fmla="*/ 658202 w 1033465"/>
                  <a:gd name="connsiteY116" fmla="*/ 426454 h 838042"/>
                  <a:gd name="connsiteX117" fmla="*/ 726782 w 1033465"/>
                  <a:gd name="connsiteY117" fmla="*/ 405499 h 838042"/>
                  <a:gd name="connsiteX118" fmla="*/ 827605 w 1033465"/>
                  <a:gd name="connsiteY118" fmla="*/ 402412 h 838042"/>
                  <a:gd name="connsiteX119" fmla="*/ 867182 w 1033465"/>
                  <a:gd name="connsiteY119" fmla="*/ 405374 h 838042"/>
                  <a:gd name="connsiteX120" fmla="*/ 902042 w 1033465"/>
                  <a:gd name="connsiteY120" fmla="*/ 415024 h 838042"/>
                  <a:gd name="connsiteX121" fmla="*/ 953477 w 1033465"/>
                  <a:gd name="connsiteY121" fmla="*/ 424549 h 838042"/>
                  <a:gd name="connsiteX122" fmla="*/ 1002290 w 1033465"/>
                  <a:gd name="connsiteY122" fmla="*/ 426835 h 838042"/>
                  <a:gd name="connsiteX123" fmla="*/ 1032449 w 1033465"/>
                  <a:gd name="connsiteY123" fmla="*/ 402711 h 838042"/>
                  <a:gd name="connsiteX124" fmla="*/ 1020514 w 1033465"/>
                  <a:gd name="connsiteY124" fmla="*/ 377797 h 838042"/>
                  <a:gd name="connsiteX125" fmla="*/ 964889 w 1033465"/>
                  <a:gd name="connsiteY125" fmla="*/ 358029 h 838042"/>
                  <a:gd name="connsiteX126" fmla="*/ 898420 w 1033465"/>
                  <a:gd name="connsiteY126" fmla="*/ 356272 h 838042"/>
                  <a:gd name="connsiteX127" fmla="*/ 827747 w 1033465"/>
                  <a:gd name="connsiteY127" fmla="*/ 357874 h 838042"/>
                  <a:gd name="connsiteX128" fmla="*/ 746376 w 1033465"/>
                  <a:gd name="connsiteY128" fmla="*/ 367459 h 838042"/>
                  <a:gd name="connsiteX129" fmla="*/ 671537 w 1033465"/>
                  <a:gd name="connsiteY129" fmla="*/ 369304 h 838042"/>
                  <a:gd name="connsiteX130" fmla="*/ 644867 w 1033465"/>
                  <a:gd name="connsiteY130" fmla="*/ 338824 h 838042"/>
                  <a:gd name="connsiteX131" fmla="*/ 646772 w 1033465"/>
                  <a:gd name="connsiteY131" fmla="*/ 333109 h 838042"/>
                  <a:gd name="connsiteX132" fmla="*/ 675347 w 1033465"/>
                  <a:gd name="connsiteY132" fmla="*/ 315964 h 838042"/>
                  <a:gd name="connsiteX133" fmla="*/ 677252 w 1033465"/>
                  <a:gd name="connsiteY133" fmla="*/ 310249 h 838042"/>
                  <a:gd name="connsiteX134" fmla="*/ 682967 w 1033465"/>
                  <a:gd name="connsiteY134" fmla="*/ 308344 h 838042"/>
                  <a:gd name="connsiteX135" fmla="*/ 688682 w 1033465"/>
                  <a:gd name="connsiteY135" fmla="*/ 304534 h 838042"/>
                  <a:gd name="connsiteX136" fmla="*/ 698207 w 1033465"/>
                  <a:gd name="connsiteY136" fmla="*/ 295009 h 838042"/>
                  <a:gd name="connsiteX137" fmla="*/ 707732 w 1033465"/>
                  <a:gd name="connsiteY137" fmla="*/ 283579 h 838042"/>
                  <a:gd name="connsiteX138" fmla="*/ 719162 w 1033465"/>
                  <a:gd name="connsiteY138" fmla="*/ 275959 h 838042"/>
                  <a:gd name="connsiteX139" fmla="*/ 734402 w 1033465"/>
                  <a:gd name="connsiteY139" fmla="*/ 262624 h 838042"/>
                  <a:gd name="connsiteX140" fmla="*/ 743927 w 1033465"/>
                  <a:gd name="connsiteY140" fmla="*/ 251194 h 838042"/>
                  <a:gd name="connsiteX141" fmla="*/ 755357 w 1033465"/>
                  <a:gd name="connsiteY141" fmla="*/ 241669 h 838042"/>
                  <a:gd name="connsiteX142" fmla="*/ 761072 w 1033465"/>
                  <a:gd name="connsiteY142" fmla="*/ 230239 h 838042"/>
                  <a:gd name="connsiteX143" fmla="*/ 762977 w 1033465"/>
                  <a:gd name="connsiteY143" fmla="*/ 224524 h 838042"/>
                  <a:gd name="connsiteX144" fmla="*/ 768692 w 1033465"/>
                  <a:gd name="connsiteY144" fmla="*/ 213094 h 838042"/>
                  <a:gd name="connsiteX145" fmla="*/ 766787 w 1033465"/>
                  <a:gd name="connsiteY145" fmla="*/ 197854 h 838042"/>
                  <a:gd name="connsiteX146" fmla="*/ 761072 w 1033465"/>
                  <a:gd name="connsiteY146" fmla="*/ 195949 h 838042"/>
                  <a:gd name="connsiteX147" fmla="*/ 740117 w 1033465"/>
                  <a:gd name="connsiteY147" fmla="*/ 197854 h 838042"/>
                  <a:gd name="connsiteX148" fmla="*/ 734402 w 1033465"/>
                  <a:gd name="connsiteY148" fmla="*/ 201664 h 838042"/>
                  <a:gd name="connsiteX149" fmla="*/ 722972 w 1033465"/>
                  <a:gd name="connsiteY149" fmla="*/ 205474 h 838042"/>
                  <a:gd name="connsiteX150" fmla="*/ 719162 w 1033465"/>
                  <a:gd name="connsiteY150" fmla="*/ 211189 h 838042"/>
                  <a:gd name="connsiteX151" fmla="*/ 713447 w 1033465"/>
                  <a:gd name="connsiteY151" fmla="*/ 213094 h 838042"/>
                  <a:gd name="connsiteX152" fmla="*/ 707732 w 1033465"/>
                  <a:gd name="connsiteY152" fmla="*/ 216904 h 838042"/>
                  <a:gd name="connsiteX153" fmla="*/ 702017 w 1033465"/>
                  <a:gd name="connsiteY153" fmla="*/ 222619 h 838042"/>
                  <a:gd name="connsiteX154" fmla="*/ 694397 w 1033465"/>
                  <a:gd name="connsiteY154" fmla="*/ 226429 h 838042"/>
                  <a:gd name="connsiteX155" fmla="*/ 652487 w 1033465"/>
                  <a:gd name="connsiteY155" fmla="*/ 255004 h 838042"/>
                  <a:gd name="connsiteX156" fmla="*/ 639152 w 1033465"/>
                  <a:gd name="connsiteY156" fmla="*/ 266434 h 838042"/>
                  <a:gd name="connsiteX157" fmla="*/ 629627 w 1033465"/>
                  <a:gd name="connsiteY157" fmla="*/ 283579 h 838042"/>
                  <a:gd name="connsiteX158" fmla="*/ 604862 w 1033465"/>
                  <a:gd name="connsiteY158" fmla="*/ 289294 h 838042"/>
                  <a:gd name="connsiteX159" fmla="*/ 591527 w 1033465"/>
                  <a:gd name="connsiteY159" fmla="*/ 293104 h 838042"/>
                  <a:gd name="connsiteX160" fmla="*/ 576287 w 1033465"/>
                  <a:gd name="connsiteY160" fmla="*/ 291199 h 838042"/>
                  <a:gd name="connsiteX161" fmla="*/ 564857 w 1033465"/>
                  <a:gd name="connsiteY161" fmla="*/ 287389 h 838042"/>
                  <a:gd name="connsiteX162" fmla="*/ 553427 w 1033465"/>
                  <a:gd name="connsiteY162" fmla="*/ 283579 h 838042"/>
                  <a:gd name="connsiteX163" fmla="*/ 541997 w 1033465"/>
                  <a:gd name="connsiteY163" fmla="*/ 279769 h 838042"/>
                  <a:gd name="connsiteX164" fmla="*/ 536282 w 1033465"/>
                  <a:gd name="connsiteY164" fmla="*/ 277864 h 838042"/>
                  <a:gd name="connsiteX165" fmla="*/ 530567 w 1033465"/>
                  <a:gd name="connsiteY165" fmla="*/ 274054 h 838042"/>
                  <a:gd name="connsiteX166" fmla="*/ 519137 w 1033465"/>
                  <a:gd name="connsiteY166" fmla="*/ 268339 h 838042"/>
                  <a:gd name="connsiteX167" fmla="*/ 511517 w 1033465"/>
                  <a:gd name="connsiteY167" fmla="*/ 256909 h 838042"/>
                  <a:gd name="connsiteX168" fmla="*/ 507707 w 1033465"/>
                  <a:gd name="connsiteY168" fmla="*/ 235954 h 838042"/>
                  <a:gd name="connsiteX169" fmla="*/ 509612 w 1033465"/>
                  <a:gd name="connsiteY169" fmla="*/ 171184 h 838042"/>
                  <a:gd name="connsiteX170" fmla="*/ 508314 w 1033465"/>
                  <a:gd name="connsiteY170" fmla="*/ 73485 h 838042"/>
                  <a:gd name="connsiteX171" fmla="*/ 454116 w 1033465"/>
                  <a:gd name="connsiteY171" fmla="*/ 11248 h 838042"/>
                  <a:gd name="connsiteX172" fmla="*/ 435401 w 1033465"/>
                  <a:gd name="connsiteY172" fmla="*/ 68523 h 838042"/>
                  <a:gd name="connsiteX173" fmla="*/ 427697 w 1033465"/>
                  <a:gd name="connsiteY173" fmla="*/ 137103 h 838042"/>
                  <a:gd name="connsiteX174" fmla="*/ 420077 w 1033465"/>
                  <a:gd name="connsiteY174" fmla="*/ 169279 h 838042"/>
                  <a:gd name="connsiteX175" fmla="*/ 416267 w 1033465"/>
                  <a:gd name="connsiteY175" fmla="*/ 186424 h 838042"/>
                  <a:gd name="connsiteX176" fmla="*/ 420077 w 1033465"/>
                  <a:gd name="connsiteY176" fmla="*/ 207379 h 838042"/>
                  <a:gd name="connsiteX177" fmla="*/ 423887 w 1033465"/>
                  <a:gd name="connsiteY177" fmla="*/ 213094 h 838042"/>
                  <a:gd name="connsiteX178" fmla="*/ 427697 w 1033465"/>
                  <a:gd name="connsiteY178" fmla="*/ 224524 h 838042"/>
                  <a:gd name="connsiteX179" fmla="*/ 425792 w 1033465"/>
                  <a:gd name="connsiteY179" fmla="*/ 251194 h 838042"/>
                  <a:gd name="connsiteX180" fmla="*/ 420077 w 1033465"/>
                  <a:gd name="connsiteY180" fmla="*/ 253099 h 838042"/>
                  <a:gd name="connsiteX181" fmla="*/ 414362 w 1033465"/>
                  <a:gd name="connsiteY181" fmla="*/ 256909 h 838042"/>
                  <a:gd name="connsiteX182" fmla="*/ 423887 w 1033465"/>
                  <a:gd name="connsiteY182" fmla="*/ 253099 h 838042"/>
                  <a:gd name="connsiteX0" fmla="*/ 423887 w 1033465"/>
                  <a:gd name="connsiteY0" fmla="*/ 253099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89597 w 1033465"/>
                  <a:gd name="connsiteY3" fmla="*/ 264529 h 838042"/>
                  <a:gd name="connsiteX4" fmla="*/ 359117 w 1033465"/>
                  <a:gd name="connsiteY4" fmla="*/ 266434 h 838042"/>
                  <a:gd name="connsiteX5" fmla="*/ 353402 w 1033465"/>
                  <a:gd name="connsiteY5" fmla="*/ 270244 h 838042"/>
                  <a:gd name="connsiteX6" fmla="*/ 341972 w 1033465"/>
                  <a:gd name="connsiteY6" fmla="*/ 279769 h 838042"/>
                  <a:gd name="connsiteX7" fmla="*/ 330542 w 1033465"/>
                  <a:gd name="connsiteY7" fmla="*/ 283579 h 838042"/>
                  <a:gd name="connsiteX8" fmla="*/ 315302 w 1033465"/>
                  <a:gd name="connsiteY8" fmla="*/ 289294 h 838042"/>
                  <a:gd name="connsiteX9" fmla="*/ 267677 w 1033465"/>
                  <a:gd name="connsiteY9" fmla="*/ 285484 h 838042"/>
                  <a:gd name="connsiteX10" fmla="*/ 256247 w 1033465"/>
                  <a:gd name="connsiteY10" fmla="*/ 281674 h 838042"/>
                  <a:gd name="connsiteX11" fmla="*/ 244817 w 1033465"/>
                  <a:gd name="connsiteY11" fmla="*/ 277864 h 838042"/>
                  <a:gd name="connsiteX12" fmla="*/ 239102 w 1033465"/>
                  <a:gd name="connsiteY12" fmla="*/ 275959 h 838042"/>
                  <a:gd name="connsiteX13" fmla="*/ 233387 w 1033465"/>
                  <a:gd name="connsiteY13" fmla="*/ 274054 h 838042"/>
                  <a:gd name="connsiteX14" fmla="*/ 221957 w 1033465"/>
                  <a:gd name="connsiteY14" fmla="*/ 272149 h 838042"/>
                  <a:gd name="connsiteX15" fmla="*/ 216242 w 1033465"/>
                  <a:gd name="connsiteY15" fmla="*/ 270244 h 838042"/>
                  <a:gd name="connsiteX16" fmla="*/ 208622 w 1033465"/>
                  <a:gd name="connsiteY16" fmla="*/ 268339 h 838042"/>
                  <a:gd name="connsiteX17" fmla="*/ 197192 w 1033465"/>
                  <a:gd name="connsiteY17" fmla="*/ 264529 h 838042"/>
                  <a:gd name="connsiteX18" fmla="*/ 191477 w 1033465"/>
                  <a:gd name="connsiteY18" fmla="*/ 262624 h 838042"/>
                  <a:gd name="connsiteX19" fmla="*/ 183857 w 1033465"/>
                  <a:gd name="connsiteY19" fmla="*/ 260719 h 838042"/>
                  <a:gd name="connsiteX20" fmla="*/ 172427 w 1033465"/>
                  <a:gd name="connsiteY20" fmla="*/ 255004 h 838042"/>
                  <a:gd name="connsiteX21" fmla="*/ 166712 w 1033465"/>
                  <a:gd name="connsiteY21" fmla="*/ 251194 h 838042"/>
                  <a:gd name="connsiteX22" fmla="*/ 159092 w 1033465"/>
                  <a:gd name="connsiteY22" fmla="*/ 239764 h 838042"/>
                  <a:gd name="connsiteX23" fmla="*/ 147662 w 1033465"/>
                  <a:gd name="connsiteY23" fmla="*/ 235954 h 838042"/>
                  <a:gd name="connsiteX24" fmla="*/ 141947 w 1033465"/>
                  <a:gd name="connsiteY24" fmla="*/ 232144 h 838042"/>
                  <a:gd name="connsiteX25" fmla="*/ 136232 w 1033465"/>
                  <a:gd name="connsiteY25" fmla="*/ 230239 h 838042"/>
                  <a:gd name="connsiteX26" fmla="*/ 119087 w 1033465"/>
                  <a:gd name="connsiteY26" fmla="*/ 226429 h 838042"/>
                  <a:gd name="connsiteX27" fmla="*/ 113372 w 1033465"/>
                  <a:gd name="connsiteY27" fmla="*/ 220714 h 838042"/>
                  <a:gd name="connsiteX28" fmla="*/ 103847 w 1033465"/>
                  <a:gd name="connsiteY28" fmla="*/ 203569 h 838042"/>
                  <a:gd name="connsiteX29" fmla="*/ 86702 w 1033465"/>
                  <a:gd name="connsiteY29" fmla="*/ 195949 h 838042"/>
                  <a:gd name="connsiteX30" fmla="*/ 80987 w 1033465"/>
                  <a:gd name="connsiteY30" fmla="*/ 194044 h 838042"/>
                  <a:gd name="connsiteX31" fmla="*/ 61937 w 1033465"/>
                  <a:gd name="connsiteY31" fmla="*/ 197854 h 838042"/>
                  <a:gd name="connsiteX32" fmla="*/ 56222 w 1033465"/>
                  <a:gd name="connsiteY32" fmla="*/ 201664 h 838042"/>
                  <a:gd name="connsiteX33" fmla="*/ 52412 w 1033465"/>
                  <a:gd name="connsiteY33" fmla="*/ 207379 h 838042"/>
                  <a:gd name="connsiteX34" fmla="*/ 48602 w 1033465"/>
                  <a:gd name="connsiteY34" fmla="*/ 218809 h 838042"/>
                  <a:gd name="connsiteX35" fmla="*/ 52412 w 1033465"/>
                  <a:gd name="connsiteY35" fmla="*/ 256909 h 838042"/>
                  <a:gd name="connsiteX36" fmla="*/ 56222 w 1033465"/>
                  <a:gd name="connsiteY36" fmla="*/ 262624 h 838042"/>
                  <a:gd name="connsiteX37" fmla="*/ 61937 w 1033465"/>
                  <a:gd name="connsiteY37" fmla="*/ 266434 h 838042"/>
                  <a:gd name="connsiteX38" fmla="*/ 65747 w 1033465"/>
                  <a:gd name="connsiteY38" fmla="*/ 272149 h 838042"/>
                  <a:gd name="connsiteX39" fmla="*/ 82892 w 1033465"/>
                  <a:gd name="connsiteY39" fmla="*/ 281674 h 838042"/>
                  <a:gd name="connsiteX40" fmla="*/ 105752 w 1033465"/>
                  <a:gd name="connsiteY40" fmla="*/ 283579 h 838042"/>
                  <a:gd name="connsiteX41" fmla="*/ 126707 w 1033465"/>
                  <a:gd name="connsiteY41" fmla="*/ 289294 h 838042"/>
                  <a:gd name="connsiteX42" fmla="*/ 132422 w 1033465"/>
                  <a:gd name="connsiteY42" fmla="*/ 291199 h 838042"/>
                  <a:gd name="connsiteX43" fmla="*/ 138137 w 1033465"/>
                  <a:gd name="connsiteY43" fmla="*/ 296914 h 838042"/>
                  <a:gd name="connsiteX44" fmla="*/ 145757 w 1033465"/>
                  <a:gd name="connsiteY44" fmla="*/ 298819 h 838042"/>
                  <a:gd name="connsiteX45" fmla="*/ 168617 w 1033465"/>
                  <a:gd name="connsiteY45" fmla="*/ 302629 h 838042"/>
                  <a:gd name="connsiteX46" fmla="*/ 193382 w 1033465"/>
                  <a:gd name="connsiteY46" fmla="*/ 308344 h 838042"/>
                  <a:gd name="connsiteX47" fmla="*/ 210527 w 1033465"/>
                  <a:gd name="connsiteY47" fmla="*/ 314059 h 838042"/>
                  <a:gd name="connsiteX48" fmla="*/ 216242 w 1033465"/>
                  <a:gd name="connsiteY48" fmla="*/ 315964 h 838042"/>
                  <a:gd name="connsiteX49" fmla="*/ 231482 w 1033465"/>
                  <a:gd name="connsiteY49" fmla="*/ 319774 h 838042"/>
                  <a:gd name="connsiteX50" fmla="*/ 250532 w 1033465"/>
                  <a:gd name="connsiteY50" fmla="*/ 325489 h 838042"/>
                  <a:gd name="connsiteX51" fmla="*/ 256247 w 1033465"/>
                  <a:gd name="connsiteY51" fmla="*/ 329299 h 838042"/>
                  <a:gd name="connsiteX52" fmla="*/ 269582 w 1033465"/>
                  <a:gd name="connsiteY52" fmla="*/ 344539 h 838042"/>
                  <a:gd name="connsiteX53" fmla="*/ 275297 w 1033465"/>
                  <a:gd name="connsiteY53" fmla="*/ 363589 h 838042"/>
                  <a:gd name="connsiteX54" fmla="*/ 277202 w 1033465"/>
                  <a:gd name="connsiteY54" fmla="*/ 369304 h 838042"/>
                  <a:gd name="connsiteX55" fmla="*/ 279107 w 1033465"/>
                  <a:gd name="connsiteY55" fmla="*/ 375019 h 838042"/>
                  <a:gd name="connsiteX56" fmla="*/ 281012 w 1033465"/>
                  <a:gd name="connsiteY56" fmla="*/ 399784 h 838042"/>
                  <a:gd name="connsiteX57" fmla="*/ 282917 w 1033465"/>
                  <a:gd name="connsiteY57" fmla="*/ 405499 h 838042"/>
                  <a:gd name="connsiteX58" fmla="*/ 281012 w 1033465"/>
                  <a:gd name="connsiteY58" fmla="*/ 424549 h 838042"/>
                  <a:gd name="connsiteX59" fmla="*/ 279107 w 1033465"/>
                  <a:gd name="connsiteY59" fmla="*/ 434074 h 838042"/>
                  <a:gd name="connsiteX60" fmla="*/ 265772 w 1033465"/>
                  <a:gd name="connsiteY60" fmla="*/ 447409 h 838042"/>
                  <a:gd name="connsiteX61" fmla="*/ 254342 w 1033465"/>
                  <a:gd name="connsiteY61" fmla="*/ 455029 h 838042"/>
                  <a:gd name="connsiteX62" fmla="*/ 242912 w 1033465"/>
                  <a:gd name="connsiteY62" fmla="*/ 458839 h 838042"/>
                  <a:gd name="connsiteX63" fmla="*/ 128612 w 1033465"/>
                  <a:gd name="connsiteY63" fmla="*/ 458839 h 838042"/>
                  <a:gd name="connsiteX64" fmla="*/ 122897 w 1033465"/>
                  <a:gd name="connsiteY64" fmla="*/ 460744 h 838042"/>
                  <a:gd name="connsiteX65" fmla="*/ 107657 w 1033465"/>
                  <a:gd name="connsiteY65" fmla="*/ 462649 h 838042"/>
                  <a:gd name="connsiteX66" fmla="*/ 90512 w 1033465"/>
                  <a:gd name="connsiteY66" fmla="*/ 468364 h 838042"/>
                  <a:gd name="connsiteX67" fmla="*/ 84797 w 1033465"/>
                  <a:gd name="connsiteY67" fmla="*/ 470269 h 838042"/>
                  <a:gd name="connsiteX68" fmla="*/ 79082 w 1033465"/>
                  <a:gd name="connsiteY68" fmla="*/ 474079 h 838042"/>
                  <a:gd name="connsiteX69" fmla="*/ 67652 w 1033465"/>
                  <a:gd name="connsiteY69" fmla="*/ 475984 h 838042"/>
                  <a:gd name="connsiteX70" fmla="*/ 29552 w 1033465"/>
                  <a:gd name="connsiteY70" fmla="*/ 477889 h 838042"/>
                  <a:gd name="connsiteX71" fmla="*/ 18122 w 1033465"/>
                  <a:gd name="connsiteY71" fmla="*/ 483604 h 838042"/>
                  <a:gd name="connsiteX72" fmla="*/ 8597 w 1033465"/>
                  <a:gd name="connsiteY72" fmla="*/ 493129 h 838042"/>
                  <a:gd name="connsiteX73" fmla="*/ 6692 w 1033465"/>
                  <a:gd name="connsiteY73" fmla="*/ 498844 h 838042"/>
                  <a:gd name="connsiteX74" fmla="*/ 2882 w 1033465"/>
                  <a:gd name="connsiteY74" fmla="*/ 504559 h 838042"/>
                  <a:gd name="connsiteX75" fmla="*/ 14312 w 1033465"/>
                  <a:gd name="connsiteY75" fmla="*/ 540754 h 838042"/>
                  <a:gd name="connsiteX76" fmla="*/ 147662 w 1033465"/>
                  <a:gd name="connsiteY76" fmla="*/ 540754 h 838042"/>
                  <a:gd name="connsiteX77" fmla="*/ 155282 w 1033465"/>
                  <a:gd name="connsiteY77" fmla="*/ 538849 h 838042"/>
                  <a:gd name="connsiteX78" fmla="*/ 305777 w 1033465"/>
                  <a:gd name="connsiteY78" fmla="*/ 533134 h 838042"/>
                  <a:gd name="connsiteX79" fmla="*/ 321017 w 1033465"/>
                  <a:gd name="connsiteY79" fmla="*/ 540754 h 838042"/>
                  <a:gd name="connsiteX80" fmla="*/ 332447 w 1033465"/>
                  <a:gd name="connsiteY80" fmla="*/ 546469 h 838042"/>
                  <a:gd name="connsiteX81" fmla="*/ 336257 w 1033465"/>
                  <a:gd name="connsiteY81" fmla="*/ 552184 h 838042"/>
                  <a:gd name="connsiteX82" fmla="*/ 341972 w 1033465"/>
                  <a:gd name="connsiteY82" fmla="*/ 554089 h 838042"/>
                  <a:gd name="connsiteX83" fmla="*/ 353402 w 1033465"/>
                  <a:gd name="connsiteY83" fmla="*/ 561709 h 838042"/>
                  <a:gd name="connsiteX84" fmla="*/ 359117 w 1033465"/>
                  <a:gd name="connsiteY84" fmla="*/ 565519 h 838042"/>
                  <a:gd name="connsiteX85" fmla="*/ 362927 w 1033465"/>
                  <a:gd name="connsiteY85" fmla="*/ 571234 h 838042"/>
                  <a:gd name="connsiteX86" fmla="*/ 368642 w 1033465"/>
                  <a:gd name="connsiteY86" fmla="*/ 582664 h 838042"/>
                  <a:gd name="connsiteX87" fmla="*/ 364832 w 1033465"/>
                  <a:gd name="connsiteY87" fmla="*/ 609334 h 838042"/>
                  <a:gd name="connsiteX88" fmla="*/ 361022 w 1033465"/>
                  <a:gd name="connsiteY88" fmla="*/ 615049 h 838042"/>
                  <a:gd name="connsiteX89" fmla="*/ 359117 w 1033465"/>
                  <a:gd name="connsiteY89" fmla="*/ 620764 h 838042"/>
                  <a:gd name="connsiteX90" fmla="*/ 355307 w 1033465"/>
                  <a:gd name="connsiteY90" fmla="*/ 626479 h 838042"/>
                  <a:gd name="connsiteX91" fmla="*/ 353402 w 1033465"/>
                  <a:gd name="connsiteY91" fmla="*/ 632194 h 838042"/>
                  <a:gd name="connsiteX92" fmla="*/ 349592 w 1033465"/>
                  <a:gd name="connsiteY92" fmla="*/ 637909 h 838042"/>
                  <a:gd name="connsiteX93" fmla="*/ 332447 w 1033465"/>
                  <a:gd name="connsiteY93" fmla="*/ 704584 h 838042"/>
                  <a:gd name="connsiteX94" fmla="*/ 330542 w 1033465"/>
                  <a:gd name="connsiteY94" fmla="*/ 756019 h 838042"/>
                  <a:gd name="connsiteX95" fmla="*/ 332447 w 1033465"/>
                  <a:gd name="connsiteY95" fmla="*/ 780784 h 838042"/>
                  <a:gd name="connsiteX96" fmla="*/ 334352 w 1033465"/>
                  <a:gd name="connsiteY96" fmla="*/ 786499 h 838042"/>
                  <a:gd name="connsiteX97" fmla="*/ 338162 w 1033465"/>
                  <a:gd name="connsiteY97" fmla="*/ 790309 h 838042"/>
                  <a:gd name="connsiteX98" fmla="*/ 366737 w 1033465"/>
                  <a:gd name="connsiteY98" fmla="*/ 836029 h 838042"/>
                  <a:gd name="connsiteX99" fmla="*/ 389597 w 1033465"/>
                  <a:gd name="connsiteY99" fmla="*/ 837934 h 838042"/>
                  <a:gd name="connsiteX100" fmla="*/ 397407 w 1033465"/>
                  <a:gd name="connsiteY100" fmla="*/ 833530 h 838042"/>
                  <a:gd name="connsiteX101" fmla="*/ 402932 w 1033465"/>
                  <a:gd name="connsiteY101" fmla="*/ 784594 h 838042"/>
                  <a:gd name="connsiteX102" fmla="*/ 406742 w 1033465"/>
                  <a:gd name="connsiteY102" fmla="*/ 727444 h 838042"/>
                  <a:gd name="connsiteX103" fmla="*/ 423887 w 1033465"/>
                  <a:gd name="connsiteY103" fmla="*/ 672199 h 838042"/>
                  <a:gd name="connsiteX104" fmla="*/ 429602 w 1033465"/>
                  <a:gd name="connsiteY104" fmla="*/ 658864 h 838042"/>
                  <a:gd name="connsiteX105" fmla="*/ 444084 w 1033465"/>
                  <a:gd name="connsiteY105" fmla="*/ 626947 h 838042"/>
                  <a:gd name="connsiteX106" fmla="*/ 464289 w 1033465"/>
                  <a:gd name="connsiteY106" fmla="*/ 600072 h 838042"/>
                  <a:gd name="connsiteX107" fmla="*/ 523510 w 1033465"/>
                  <a:gd name="connsiteY107" fmla="*/ 565123 h 838042"/>
                  <a:gd name="connsiteX108" fmla="*/ 599348 w 1033465"/>
                  <a:gd name="connsiteY108" fmla="*/ 550915 h 838042"/>
                  <a:gd name="connsiteX109" fmla="*/ 707801 w 1033465"/>
                  <a:gd name="connsiteY109" fmla="*/ 612819 h 838042"/>
                  <a:gd name="connsiteX110" fmla="*/ 780122 w 1033465"/>
                  <a:gd name="connsiteY110" fmla="*/ 656959 h 838042"/>
                  <a:gd name="connsiteX111" fmla="*/ 804887 w 1033465"/>
                  <a:gd name="connsiteY111" fmla="*/ 632194 h 838042"/>
                  <a:gd name="connsiteX112" fmla="*/ 801077 w 1033465"/>
                  <a:gd name="connsiteY112" fmla="*/ 601714 h 838042"/>
                  <a:gd name="connsiteX113" fmla="*/ 762796 w 1033465"/>
                  <a:gd name="connsiteY113" fmla="*/ 562523 h 838042"/>
                  <a:gd name="connsiteX114" fmla="*/ 650582 w 1033465"/>
                  <a:gd name="connsiteY114" fmla="*/ 479794 h 838042"/>
                  <a:gd name="connsiteX115" fmla="*/ 646772 w 1033465"/>
                  <a:gd name="connsiteY115" fmla="*/ 462649 h 838042"/>
                  <a:gd name="connsiteX116" fmla="*/ 658202 w 1033465"/>
                  <a:gd name="connsiteY116" fmla="*/ 426454 h 838042"/>
                  <a:gd name="connsiteX117" fmla="*/ 726782 w 1033465"/>
                  <a:gd name="connsiteY117" fmla="*/ 405499 h 838042"/>
                  <a:gd name="connsiteX118" fmla="*/ 827605 w 1033465"/>
                  <a:gd name="connsiteY118" fmla="*/ 402412 h 838042"/>
                  <a:gd name="connsiteX119" fmla="*/ 867182 w 1033465"/>
                  <a:gd name="connsiteY119" fmla="*/ 405374 h 838042"/>
                  <a:gd name="connsiteX120" fmla="*/ 902042 w 1033465"/>
                  <a:gd name="connsiteY120" fmla="*/ 415024 h 838042"/>
                  <a:gd name="connsiteX121" fmla="*/ 953477 w 1033465"/>
                  <a:gd name="connsiteY121" fmla="*/ 424549 h 838042"/>
                  <a:gd name="connsiteX122" fmla="*/ 1002290 w 1033465"/>
                  <a:gd name="connsiteY122" fmla="*/ 426835 h 838042"/>
                  <a:gd name="connsiteX123" fmla="*/ 1032449 w 1033465"/>
                  <a:gd name="connsiteY123" fmla="*/ 402711 h 838042"/>
                  <a:gd name="connsiteX124" fmla="*/ 1020514 w 1033465"/>
                  <a:gd name="connsiteY124" fmla="*/ 377797 h 838042"/>
                  <a:gd name="connsiteX125" fmla="*/ 964889 w 1033465"/>
                  <a:gd name="connsiteY125" fmla="*/ 358029 h 838042"/>
                  <a:gd name="connsiteX126" fmla="*/ 898420 w 1033465"/>
                  <a:gd name="connsiteY126" fmla="*/ 356272 h 838042"/>
                  <a:gd name="connsiteX127" fmla="*/ 827747 w 1033465"/>
                  <a:gd name="connsiteY127" fmla="*/ 357874 h 838042"/>
                  <a:gd name="connsiteX128" fmla="*/ 746376 w 1033465"/>
                  <a:gd name="connsiteY128" fmla="*/ 367459 h 838042"/>
                  <a:gd name="connsiteX129" fmla="*/ 671537 w 1033465"/>
                  <a:gd name="connsiteY129" fmla="*/ 369304 h 838042"/>
                  <a:gd name="connsiteX130" fmla="*/ 644867 w 1033465"/>
                  <a:gd name="connsiteY130" fmla="*/ 338824 h 838042"/>
                  <a:gd name="connsiteX131" fmla="*/ 646772 w 1033465"/>
                  <a:gd name="connsiteY131" fmla="*/ 333109 h 838042"/>
                  <a:gd name="connsiteX132" fmla="*/ 675347 w 1033465"/>
                  <a:gd name="connsiteY132" fmla="*/ 315964 h 838042"/>
                  <a:gd name="connsiteX133" fmla="*/ 677252 w 1033465"/>
                  <a:gd name="connsiteY133" fmla="*/ 310249 h 838042"/>
                  <a:gd name="connsiteX134" fmla="*/ 682967 w 1033465"/>
                  <a:gd name="connsiteY134" fmla="*/ 308344 h 838042"/>
                  <a:gd name="connsiteX135" fmla="*/ 688682 w 1033465"/>
                  <a:gd name="connsiteY135" fmla="*/ 304534 h 838042"/>
                  <a:gd name="connsiteX136" fmla="*/ 707732 w 1033465"/>
                  <a:gd name="connsiteY136" fmla="*/ 283579 h 838042"/>
                  <a:gd name="connsiteX137" fmla="*/ 719162 w 1033465"/>
                  <a:gd name="connsiteY137" fmla="*/ 275959 h 838042"/>
                  <a:gd name="connsiteX138" fmla="*/ 734402 w 1033465"/>
                  <a:gd name="connsiteY138" fmla="*/ 262624 h 838042"/>
                  <a:gd name="connsiteX139" fmla="*/ 743927 w 1033465"/>
                  <a:gd name="connsiteY139" fmla="*/ 251194 h 838042"/>
                  <a:gd name="connsiteX140" fmla="*/ 755357 w 1033465"/>
                  <a:gd name="connsiteY140" fmla="*/ 241669 h 838042"/>
                  <a:gd name="connsiteX141" fmla="*/ 761072 w 1033465"/>
                  <a:gd name="connsiteY141" fmla="*/ 230239 h 838042"/>
                  <a:gd name="connsiteX142" fmla="*/ 762977 w 1033465"/>
                  <a:gd name="connsiteY142" fmla="*/ 224524 h 838042"/>
                  <a:gd name="connsiteX143" fmla="*/ 768692 w 1033465"/>
                  <a:gd name="connsiteY143" fmla="*/ 213094 h 838042"/>
                  <a:gd name="connsiteX144" fmla="*/ 766787 w 1033465"/>
                  <a:gd name="connsiteY144" fmla="*/ 197854 h 838042"/>
                  <a:gd name="connsiteX145" fmla="*/ 761072 w 1033465"/>
                  <a:gd name="connsiteY145" fmla="*/ 195949 h 838042"/>
                  <a:gd name="connsiteX146" fmla="*/ 740117 w 1033465"/>
                  <a:gd name="connsiteY146" fmla="*/ 197854 h 838042"/>
                  <a:gd name="connsiteX147" fmla="*/ 734402 w 1033465"/>
                  <a:gd name="connsiteY147" fmla="*/ 201664 h 838042"/>
                  <a:gd name="connsiteX148" fmla="*/ 722972 w 1033465"/>
                  <a:gd name="connsiteY148" fmla="*/ 205474 h 838042"/>
                  <a:gd name="connsiteX149" fmla="*/ 719162 w 1033465"/>
                  <a:gd name="connsiteY149" fmla="*/ 211189 h 838042"/>
                  <a:gd name="connsiteX150" fmla="*/ 713447 w 1033465"/>
                  <a:gd name="connsiteY150" fmla="*/ 213094 h 838042"/>
                  <a:gd name="connsiteX151" fmla="*/ 707732 w 1033465"/>
                  <a:gd name="connsiteY151" fmla="*/ 216904 h 838042"/>
                  <a:gd name="connsiteX152" fmla="*/ 702017 w 1033465"/>
                  <a:gd name="connsiteY152" fmla="*/ 222619 h 838042"/>
                  <a:gd name="connsiteX153" fmla="*/ 694397 w 1033465"/>
                  <a:gd name="connsiteY153" fmla="*/ 226429 h 838042"/>
                  <a:gd name="connsiteX154" fmla="*/ 652487 w 1033465"/>
                  <a:gd name="connsiteY154" fmla="*/ 255004 h 838042"/>
                  <a:gd name="connsiteX155" fmla="*/ 639152 w 1033465"/>
                  <a:gd name="connsiteY155" fmla="*/ 266434 h 838042"/>
                  <a:gd name="connsiteX156" fmla="*/ 629627 w 1033465"/>
                  <a:gd name="connsiteY156" fmla="*/ 283579 h 838042"/>
                  <a:gd name="connsiteX157" fmla="*/ 604862 w 1033465"/>
                  <a:gd name="connsiteY157" fmla="*/ 289294 h 838042"/>
                  <a:gd name="connsiteX158" fmla="*/ 591527 w 1033465"/>
                  <a:gd name="connsiteY158" fmla="*/ 293104 h 838042"/>
                  <a:gd name="connsiteX159" fmla="*/ 576287 w 1033465"/>
                  <a:gd name="connsiteY159" fmla="*/ 291199 h 838042"/>
                  <a:gd name="connsiteX160" fmla="*/ 564857 w 1033465"/>
                  <a:gd name="connsiteY160" fmla="*/ 287389 h 838042"/>
                  <a:gd name="connsiteX161" fmla="*/ 553427 w 1033465"/>
                  <a:gd name="connsiteY161" fmla="*/ 283579 h 838042"/>
                  <a:gd name="connsiteX162" fmla="*/ 541997 w 1033465"/>
                  <a:gd name="connsiteY162" fmla="*/ 279769 h 838042"/>
                  <a:gd name="connsiteX163" fmla="*/ 536282 w 1033465"/>
                  <a:gd name="connsiteY163" fmla="*/ 277864 h 838042"/>
                  <a:gd name="connsiteX164" fmla="*/ 530567 w 1033465"/>
                  <a:gd name="connsiteY164" fmla="*/ 274054 h 838042"/>
                  <a:gd name="connsiteX165" fmla="*/ 519137 w 1033465"/>
                  <a:gd name="connsiteY165" fmla="*/ 268339 h 838042"/>
                  <a:gd name="connsiteX166" fmla="*/ 511517 w 1033465"/>
                  <a:gd name="connsiteY166" fmla="*/ 256909 h 838042"/>
                  <a:gd name="connsiteX167" fmla="*/ 507707 w 1033465"/>
                  <a:gd name="connsiteY167" fmla="*/ 235954 h 838042"/>
                  <a:gd name="connsiteX168" fmla="*/ 509612 w 1033465"/>
                  <a:gd name="connsiteY168" fmla="*/ 171184 h 838042"/>
                  <a:gd name="connsiteX169" fmla="*/ 508314 w 1033465"/>
                  <a:gd name="connsiteY169" fmla="*/ 73485 h 838042"/>
                  <a:gd name="connsiteX170" fmla="*/ 454116 w 1033465"/>
                  <a:gd name="connsiteY170" fmla="*/ 11248 h 838042"/>
                  <a:gd name="connsiteX171" fmla="*/ 435401 w 1033465"/>
                  <a:gd name="connsiteY171" fmla="*/ 68523 h 838042"/>
                  <a:gd name="connsiteX172" fmla="*/ 427697 w 1033465"/>
                  <a:gd name="connsiteY172" fmla="*/ 137103 h 838042"/>
                  <a:gd name="connsiteX173" fmla="*/ 420077 w 1033465"/>
                  <a:gd name="connsiteY173" fmla="*/ 169279 h 838042"/>
                  <a:gd name="connsiteX174" fmla="*/ 416267 w 1033465"/>
                  <a:gd name="connsiteY174" fmla="*/ 186424 h 838042"/>
                  <a:gd name="connsiteX175" fmla="*/ 420077 w 1033465"/>
                  <a:gd name="connsiteY175" fmla="*/ 207379 h 838042"/>
                  <a:gd name="connsiteX176" fmla="*/ 423887 w 1033465"/>
                  <a:gd name="connsiteY176" fmla="*/ 213094 h 838042"/>
                  <a:gd name="connsiteX177" fmla="*/ 427697 w 1033465"/>
                  <a:gd name="connsiteY177" fmla="*/ 224524 h 838042"/>
                  <a:gd name="connsiteX178" fmla="*/ 425792 w 1033465"/>
                  <a:gd name="connsiteY178" fmla="*/ 251194 h 838042"/>
                  <a:gd name="connsiteX179" fmla="*/ 420077 w 1033465"/>
                  <a:gd name="connsiteY179" fmla="*/ 253099 h 838042"/>
                  <a:gd name="connsiteX180" fmla="*/ 414362 w 1033465"/>
                  <a:gd name="connsiteY180" fmla="*/ 256909 h 838042"/>
                  <a:gd name="connsiteX181" fmla="*/ 423887 w 1033465"/>
                  <a:gd name="connsiteY181" fmla="*/ 253099 h 838042"/>
                  <a:gd name="connsiteX0" fmla="*/ 423887 w 1033465"/>
                  <a:gd name="connsiteY0" fmla="*/ 253099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89597 w 1033465"/>
                  <a:gd name="connsiteY3" fmla="*/ 264529 h 838042"/>
                  <a:gd name="connsiteX4" fmla="*/ 359117 w 1033465"/>
                  <a:gd name="connsiteY4" fmla="*/ 266434 h 838042"/>
                  <a:gd name="connsiteX5" fmla="*/ 353402 w 1033465"/>
                  <a:gd name="connsiteY5" fmla="*/ 270244 h 838042"/>
                  <a:gd name="connsiteX6" fmla="*/ 341972 w 1033465"/>
                  <a:gd name="connsiteY6" fmla="*/ 279769 h 838042"/>
                  <a:gd name="connsiteX7" fmla="*/ 330542 w 1033465"/>
                  <a:gd name="connsiteY7" fmla="*/ 283579 h 838042"/>
                  <a:gd name="connsiteX8" fmla="*/ 315302 w 1033465"/>
                  <a:gd name="connsiteY8" fmla="*/ 289294 h 838042"/>
                  <a:gd name="connsiteX9" fmla="*/ 267677 w 1033465"/>
                  <a:gd name="connsiteY9" fmla="*/ 285484 h 838042"/>
                  <a:gd name="connsiteX10" fmla="*/ 256247 w 1033465"/>
                  <a:gd name="connsiteY10" fmla="*/ 281674 h 838042"/>
                  <a:gd name="connsiteX11" fmla="*/ 244817 w 1033465"/>
                  <a:gd name="connsiteY11" fmla="*/ 277864 h 838042"/>
                  <a:gd name="connsiteX12" fmla="*/ 239102 w 1033465"/>
                  <a:gd name="connsiteY12" fmla="*/ 275959 h 838042"/>
                  <a:gd name="connsiteX13" fmla="*/ 233387 w 1033465"/>
                  <a:gd name="connsiteY13" fmla="*/ 274054 h 838042"/>
                  <a:gd name="connsiteX14" fmla="*/ 221957 w 1033465"/>
                  <a:gd name="connsiteY14" fmla="*/ 272149 h 838042"/>
                  <a:gd name="connsiteX15" fmla="*/ 216242 w 1033465"/>
                  <a:gd name="connsiteY15" fmla="*/ 270244 h 838042"/>
                  <a:gd name="connsiteX16" fmla="*/ 208622 w 1033465"/>
                  <a:gd name="connsiteY16" fmla="*/ 268339 h 838042"/>
                  <a:gd name="connsiteX17" fmla="*/ 197192 w 1033465"/>
                  <a:gd name="connsiteY17" fmla="*/ 264529 h 838042"/>
                  <a:gd name="connsiteX18" fmla="*/ 191477 w 1033465"/>
                  <a:gd name="connsiteY18" fmla="*/ 262624 h 838042"/>
                  <a:gd name="connsiteX19" fmla="*/ 183857 w 1033465"/>
                  <a:gd name="connsiteY19" fmla="*/ 260719 h 838042"/>
                  <a:gd name="connsiteX20" fmla="*/ 172427 w 1033465"/>
                  <a:gd name="connsiteY20" fmla="*/ 255004 h 838042"/>
                  <a:gd name="connsiteX21" fmla="*/ 166712 w 1033465"/>
                  <a:gd name="connsiteY21" fmla="*/ 251194 h 838042"/>
                  <a:gd name="connsiteX22" fmla="*/ 159092 w 1033465"/>
                  <a:gd name="connsiteY22" fmla="*/ 239764 h 838042"/>
                  <a:gd name="connsiteX23" fmla="*/ 147662 w 1033465"/>
                  <a:gd name="connsiteY23" fmla="*/ 235954 h 838042"/>
                  <a:gd name="connsiteX24" fmla="*/ 141947 w 1033465"/>
                  <a:gd name="connsiteY24" fmla="*/ 232144 h 838042"/>
                  <a:gd name="connsiteX25" fmla="*/ 136232 w 1033465"/>
                  <a:gd name="connsiteY25" fmla="*/ 230239 h 838042"/>
                  <a:gd name="connsiteX26" fmla="*/ 119087 w 1033465"/>
                  <a:gd name="connsiteY26" fmla="*/ 226429 h 838042"/>
                  <a:gd name="connsiteX27" fmla="*/ 113372 w 1033465"/>
                  <a:gd name="connsiteY27" fmla="*/ 220714 h 838042"/>
                  <a:gd name="connsiteX28" fmla="*/ 103847 w 1033465"/>
                  <a:gd name="connsiteY28" fmla="*/ 203569 h 838042"/>
                  <a:gd name="connsiteX29" fmla="*/ 86702 w 1033465"/>
                  <a:gd name="connsiteY29" fmla="*/ 195949 h 838042"/>
                  <a:gd name="connsiteX30" fmla="*/ 80987 w 1033465"/>
                  <a:gd name="connsiteY30" fmla="*/ 194044 h 838042"/>
                  <a:gd name="connsiteX31" fmla="*/ 61937 w 1033465"/>
                  <a:gd name="connsiteY31" fmla="*/ 197854 h 838042"/>
                  <a:gd name="connsiteX32" fmla="*/ 56222 w 1033465"/>
                  <a:gd name="connsiteY32" fmla="*/ 201664 h 838042"/>
                  <a:gd name="connsiteX33" fmla="*/ 52412 w 1033465"/>
                  <a:gd name="connsiteY33" fmla="*/ 207379 h 838042"/>
                  <a:gd name="connsiteX34" fmla="*/ 48602 w 1033465"/>
                  <a:gd name="connsiteY34" fmla="*/ 218809 h 838042"/>
                  <a:gd name="connsiteX35" fmla="*/ 52412 w 1033465"/>
                  <a:gd name="connsiteY35" fmla="*/ 256909 h 838042"/>
                  <a:gd name="connsiteX36" fmla="*/ 56222 w 1033465"/>
                  <a:gd name="connsiteY36" fmla="*/ 262624 h 838042"/>
                  <a:gd name="connsiteX37" fmla="*/ 61937 w 1033465"/>
                  <a:gd name="connsiteY37" fmla="*/ 266434 h 838042"/>
                  <a:gd name="connsiteX38" fmla="*/ 65747 w 1033465"/>
                  <a:gd name="connsiteY38" fmla="*/ 272149 h 838042"/>
                  <a:gd name="connsiteX39" fmla="*/ 82892 w 1033465"/>
                  <a:gd name="connsiteY39" fmla="*/ 281674 h 838042"/>
                  <a:gd name="connsiteX40" fmla="*/ 105752 w 1033465"/>
                  <a:gd name="connsiteY40" fmla="*/ 283579 h 838042"/>
                  <a:gd name="connsiteX41" fmla="*/ 126707 w 1033465"/>
                  <a:gd name="connsiteY41" fmla="*/ 289294 h 838042"/>
                  <a:gd name="connsiteX42" fmla="*/ 132422 w 1033465"/>
                  <a:gd name="connsiteY42" fmla="*/ 291199 h 838042"/>
                  <a:gd name="connsiteX43" fmla="*/ 138137 w 1033465"/>
                  <a:gd name="connsiteY43" fmla="*/ 296914 h 838042"/>
                  <a:gd name="connsiteX44" fmla="*/ 145757 w 1033465"/>
                  <a:gd name="connsiteY44" fmla="*/ 298819 h 838042"/>
                  <a:gd name="connsiteX45" fmla="*/ 168617 w 1033465"/>
                  <a:gd name="connsiteY45" fmla="*/ 302629 h 838042"/>
                  <a:gd name="connsiteX46" fmla="*/ 193382 w 1033465"/>
                  <a:gd name="connsiteY46" fmla="*/ 308344 h 838042"/>
                  <a:gd name="connsiteX47" fmla="*/ 210527 w 1033465"/>
                  <a:gd name="connsiteY47" fmla="*/ 314059 h 838042"/>
                  <a:gd name="connsiteX48" fmla="*/ 216242 w 1033465"/>
                  <a:gd name="connsiteY48" fmla="*/ 315964 h 838042"/>
                  <a:gd name="connsiteX49" fmla="*/ 231482 w 1033465"/>
                  <a:gd name="connsiteY49" fmla="*/ 319774 h 838042"/>
                  <a:gd name="connsiteX50" fmla="*/ 250532 w 1033465"/>
                  <a:gd name="connsiteY50" fmla="*/ 325489 h 838042"/>
                  <a:gd name="connsiteX51" fmla="*/ 256247 w 1033465"/>
                  <a:gd name="connsiteY51" fmla="*/ 329299 h 838042"/>
                  <a:gd name="connsiteX52" fmla="*/ 269582 w 1033465"/>
                  <a:gd name="connsiteY52" fmla="*/ 344539 h 838042"/>
                  <a:gd name="connsiteX53" fmla="*/ 275297 w 1033465"/>
                  <a:gd name="connsiteY53" fmla="*/ 363589 h 838042"/>
                  <a:gd name="connsiteX54" fmla="*/ 277202 w 1033465"/>
                  <a:gd name="connsiteY54" fmla="*/ 369304 h 838042"/>
                  <a:gd name="connsiteX55" fmla="*/ 279107 w 1033465"/>
                  <a:gd name="connsiteY55" fmla="*/ 375019 h 838042"/>
                  <a:gd name="connsiteX56" fmla="*/ 281012 w 1033465"/>
                  <a:gd name="connsiteY56" fmla="*/ 399784 h 838042"/>
                  <a:gd name="connsiteX57" fmla="*/ 282917 w 1033465"/>
                  <a:gd name="connsiteY57" fmla="*/ 405499 h 838042"/>
                  <a:gd name="connsiteX58" fmla="*/ 281012 w 1033465"/>
                  <a:gd name="connsiteY58" fmla="*/ 424549 h 838042"/>
                  <a:gd name="connsiteX59" fmla="*/ 279107 w 1033465"/>
                  <a:gd name="connsiteY59" fmla="*/ 434074 h 838042"/>
                  <a:gd name="connsiteX60" fmla="*/ 265772 w 1033465"/>
                  <a:gd name="connsiteY60" fmla="*/ 447409 h 838042"/>
                  <a:gd name="connsiteX61" fmla="*/ 254342 w 1033465"/>
                  <a:gd name="connsiteY61" fmla="*/ 455029 h 838042"/>
                  <a:gd name="connsiteX62" fmla="*/ 242912 w 1033465"/>
                  <a:gd name="connsiteY62" fmla="*/ 458839 h 838042"/>
                  <a:gd name="connsiteX63" fmla="*/ 128612 w 1033465"/>
                  <a:gd name="connsiteY63" fmla="*/ 458839 h 838042"/>
                  <a:gd name="connsiteX64" fmla="*/ 122897 w 1033465"/>
                  <a:gd name="connsiteY64" fmla="*/ 460744 h 838042"/>
                  <a:gd name="connsiteX65" fmla="*/ 107657 w 1033465"/>
                  <a:gd name="connsiteY65" fmla="*/ 462649 h 838042"/>
                  <a:gd name="connsiteX66" fmla="*/ 90512 w 1033465"/>
                  <a:gd name="connsiteY66" fmla="*/ 468364 h 838042"/>
                  <a:gd name="connsiteX67" fmla="*/ 84797 w 1033465"/>
                  <a:gd name="connsiteY67" fmla="*/ 470269 h 838042"/>
                  <a:gd name="connsiteX68" fmla="*/ 79082 w 1033465"/>
                  <a:gd name="connsiteY68" fmla="*/ 474079 h 838042"/>
                  <a:gd name="connsiteX69" fmla="*/ 67652 w 1033465"/>
                  <a:gd name="connsiteY69" fmla="*/ 475984 h 838042"/>
                  <a:gd name="connsiteX70" fmla="*/ 29552 w 1033465"/>
                  <a:gd name="connsiteY70" fmla="*/ 477889 h 838042"/>
                  <a:gd name="connsiteX71" fmla="*/ 18122 w 1033465"/>
                  <a:gd name="connsiteY71" fmla="*/ 483604 h 838042"/>
                  <a:gd name="connsiteX72" fmla="*/ 8597 w 1033465"/>
                  <a:gd name="connsiteY72" fmla="*/ 493129 h 838042"/>
                  <a:gd name="connsiteX73" fmla="*/ 6692 w 1033465"/>
                  <a:gd name="connsiteY73" fmla="*/ 498844 h 838042"/>
                  <a:gd name="connsiteX74" fmla="*/ 2882 w 1033465"/>
                  <a:gd name="connsiteY74" fmla="*/ 504559 h 838042"/>
                  <a:gd name="connsiteX75" fmla="*/ 14312 w 1033465"/>
                  <a:gd name="connsiteY75" fmla="*/ 540754 h 838042"/>
                  <a:gd name="connsiteX76" fmla="*/ 147662 w 1033465"/>
                  <a:gd name="connsiteY76" fmla="*/ 540754 h 838042"/>
                  <a:gd name="connsiteX77" fmla="*/ 155282 w 1033465"/>
                  <a:gd name="connsiteY77" fmla="*/ 538849 h 838042"/>
                  <a:gd name="connsiteX78" fmla="*/ 305777 w 1033465"/>
                  <a:gd name="connsiteY78" fmla="*/ 533134 h 838042"/>
                  <a:gd name="connsiteX79" fmla="*/ 321017 w 1033465"/>
                  <a:gd name="connsiteY79" fmla="*/ 540754 h 838042"/>
                  <a:gd name="connsiteX80" fmla="*/ 332447 w 1033465"/>
                  <a:gd name="connsiteY80" fmla="*/ 546469 h 838042"/>
                  <a:gd name="connsiteX81" fmla="*/ 336257 w 1033465"/>
                  <a:gd name="connsiteY81" fmla="*/ 552184 h 838042"/>
                  <a:gd name="connsiteX82" fmla="*/ 341972 w 1033465"/>
                  <a:gd name="connsiteY82" fmla="*/ 554089 h 838042"/>
                  <a:gd name="connsiteX83" fmla="*/ 353402 w 1033465"/>
                  <a:gd name="connsiteY83" fmla="*/ 561709 h 838042"/>
                  <a:gd name="connsiteX84" fmla="*/ 359117 w 1033465"/>
                  <a:gd name="connsiteY84" fmla="*/ 565519 h 838042"/>
                  <a:gd name="connsiteX85" fmla="*/ 362927 w 1033465"/>
                  <a:gd name="connsiteY85" fmla="*/ 571234 h 838042"/>
                  <a:gd name="connsiteX86" fmla="*/ 368642 w 1033465"/>
                  <a:gd name="connsiteY86" fmla="*/ 582664 h 838042"/>
                  <a:gd name="connsiteX87" fmla="*/ 364832 w 1033465"/>
                  <a:gd name="connsiteY87" fmla="*/ 609334 h 838042"/>
                  <a:gd name="connsiteX88" fmla="*/ 361022 w 1033465"/>
                  <a:gd name="connsiteY88" fmla="*/ 615049 h 838042"/>
                  <a:gd name="connsiteX89" fmla="*/ 359117 w 1033465"/>
                  <a:gd name="connsiteY89" fmla="*/ 620764 h 838042"/>
                  <a:gd name="connsiteX90" fmla="*/ 355307 w 1033465"/>
                  <a:gd name="connsiteY90" fmla="*/ 626479 h 838042"/>
                  <a:gd name="connsiteX91" fmla="*/ 353402 w 1033465"/>
                  <a:gd name="connsiteY91" fmla="*/ 632194 h 838042"/>
                  <a:gd name="connsiteX92" fmla="*/ 349592 w 1033465"/>
                  <a:gd name="connsiteY92" fmla="*/ 637909 h 838042"/>
                  <a:gd name="connsiteX93" fmla="*/ 332447 w 1033465"/>
                  <a:gd name="connsiteY93" fmla="*/ 704584 h 838042"/>
                  <a:gd name="connsiteX94" fmla="*/ 330542 w 1033465"/>
                  <a:gd name="connsiteY94" fmla="*/ 756019 h 838042"/>
                  <a:gd name="connsiteX95" fmla="*/ 332447 w 1033465"/>
                  <a:gd name="connsiteY95" fmla="*/ 780784 h 838042"/>
                  <a:gd name="connsiteX96" fmla="*/ 334352 w 1033465"/>
                  <a:gd name="connsiteY96" fmla="*/ 786499 h 838042"/>
                  <a:gd name="connsiteX97" fmla="*/ 338162 w 1033465"/>
                  <a:gd name="connsiteY97" fmla="*/ 790309 h 838042"/>
                  <a:gd name="connsiteX98" fmla="*/ 366737 w 1033465"/>
                  <a:gd name="connsiteY98" fmla="*/ 836029 h 838042"/>
                  <a:gd name="connsiteX99" fmla="*/ 389597 w 1033465"/>
                  <a:gd name="connsiteY99" fmla="*/ 837934 h 838042"/>
                  <a:gd name="connsiteX100" fmla="*/ 397407 w 1033465"/>
                  <a:gd name="connsiteY100" fmla="*/ 833530 h 838042"/>
                  <a:gd name="connsiteX101" fmla="*/ 402932 w 1033465"/>
                  <a:gd name="connsiteY101" fmla="*/ 784594 h 838042"/>
                  <a:gd name="connsiteX102" fmla="*/ 406742 w 1033465"/>
                  <a:gd name="connsiteY102" fmla="*/ 727444 h 838042"/>
                  <a:gd name="connsiteX103" fmla="*/ 423887 w 1033465"/>
                  <a:gd name="connsiteY103" fmla="*/ 672199 h 838042"/>
                  <a:gd name="connsiteX104" fmla="*/ 429602 w 1033465"/>
                  <a:gd name="connsiteY104" fmla="*/ 658864 h 838042"/>
                  <a:gd name="connsiteX105" fmla="*/ 444084 w 1033465"/>
                  <a:gd name="connsiteY105" fmla="*/ 626947 h 838042"/>
                  <a:gd name="connsiteX106" fmla="*/ 464289 w 1033465"/>
                  <a:gd name="connsiteY106" fmla="*/ 600072 h 838042"/>
                  <a:gd name="connsiteX107" fmla="*/ 523510 w 1033465"/>
                  <a:gd name="connsiteY107" fmla="*/ 565123 h 838042"/>
                  <a:gd name="connsiteX108" fmla="*/ 599348 w 1033465"/>
                  <a:gd name="connsiteY108" fmla="*/ 550915 h 838042"/>
                  <a:gd name="connsiteX109" fmla="*/ 707801 w 1033465"/>
                  <a:gd name="connsiteY109" fmla="*/ 612819 h 838042"/>
                  <a:gd name="connsiteX110" fmla="*/ 780122 w 1033465"/>
                  <a:gd name="connsiteY110" fmla="*/ 656959 h 838042"/>
                  <a:gd name="connsiteX111" fmla="*/ 804887 w 1033465"/>
                  <a:gd name="connsiteY111" fmla="*/ 632194 h 838042"/>
                  <a:gd name="connsiteX112" fmla="*/ 801077 w 1033465"/>
                  <a:gd name="connsiteY112" fmla="*/ 601714 h 838042"/>
                  <a:gd name="connsiteX113" fmla="*/ 762796 w 1033465"/>
                  <a:gd name="connsiteY113" fmla="*/ 562523 h 838042"/>
                  <a:gd name="connsiteX114" fmla="*/ 650582 w 1033465"/>
                  <a:gd name="connsiteY114" fmla="*/ 479794 h 838042"/>
                  <a:gd name="connsiteX115" fmla="*/ 646772 w 1033465"/>
                  <a:gd name="connsiteY115" fmla="*/ 462649 h 838042"/>
                  <a:gd name="connsiteX116" fmla="*/ 658202 w 1033465"/>
                  <a:gd name="connsiteY116" fmla="*/ 426454 h 838042"/>
                  <a:gd name="connsiteX117" fmla="*/ 726782 w 1033465"/>
                  <a:gd name="connsiteY117" fmla="*/ 405499 h 838042"/>
                  <a:gd name="connsiteX118" fmla="*/ 827605 w 1033465"/>
                  <a:gd name="connsiteY118" fmla="*/ 402412 h 838042"/>
                  <a:gd name="connsiteX119" fmla="*/ 867182 w 1033465"/>
                  <a:gd name="connsiteY119" fmla="*/ 405374 h 838042"/>
                  <a:gd name="connsiteX120" fmla="*/ 902042 w 1033465"/>
                  <a:gd name="connsiteY120" fmla="*/ 415024 h 838042"/>
                  <a:gd name="connsiteX121" fmla="*/ 953477 w 1033465"/>
                  <a:gd name="connsiteY121" fmla="*/ 424549 h 838042"/>
                  <a:gd name="connsiteX122" fmla="*/ 1002290 w 1033465"/>
                  <a:gd name="connsiteY122" fmla="*/ 426835 h 838042"/>
                  <a:gd name="connsiteX123" fmla="*/ 1032449 w 1033465"/>
                  <a:gd name="connsiteY123" fmla="*/ 402711 h 838042"/>
                  <a:gd name="connsiteX124" fmla="*/ 1020514 w 1033465"/>
                  <a:gd name="connsiteY124" fmla="*/ 377797 h 838042"/>
                  <a:gd name="connsiteX125" fmla="*/ 964889 w 1033465"/>
                  <a:gd name="connsiteY125" fmla="*/ 358029 h 838042"/>
                  <a:gd name="connsiteX126" fmla="*/ 898420 w 1033465"/>
                  <a:gd name="connsiteY126" fmla="*/ 356272 h 838042"/>
                  <a:gd name="connsiteX127" fmla="*/ 827747 w 1033465"/>
                  <a:gd name="connsiteY127" fmla="*/ 357874 h 838042"/>
                  <a:gd name="connsiteX128" fmla="*/ 746376 w 1033465"/>
                  <a:gd name="connsiteY128" fmla="*/ 367459 h 838042"/>
                  <a:gd name="connsiteX129" fmla="*/ 671537 w 1033465"/>
                  <a:gd name="connsiteY129" fmla="*/ 369304 h 838042"/>
                  <a:gd name="connsiteX130" fmla="*/ 644867 w 1033465"/>
                  <a:gd name="connsiteY130" fmla="*/ 338824 h 838042"/>
                  <a:gd name="connsiteX131" fmla="*/ 646772 w 1033465"/>
                  <a:gd name="connsiteY131" fmla="*/ 333109 h 838042"/>
                  <a:gd name="connsiteX132" fmla="*/ 675347 w 1033465"/>
                  <a:gd name="connsiteY132" fmla="*/ 315964 h 838042"/>
                  <a:gd name="connsiteX133" fmla="*/ 677252 w 1033465"/>
                  <a:gd name="connsiteY133" fmla="*/ 310249 h 838042"/>
                  <a:gd name="connsiteX134" fmla="*/ 682967 w 1033465"/>
                  <a:gd name="connsiteY134" fmla="*/ 308344 h 838042"/>
                  <a:gd name="connsiteX135" fmla="*/ 688682 w 1033465"/>
                  <a:gd name="connsiteY135" fmla="*/ 304534 h 838042"/>
                  <a:gd name="connsiteX136" fmla="*/ 707732 w 1033465"/>
                  <a:gd name="connsiteY136" fmla="*/ 283579 h 838042"/>
                  <a:gd name="connsiteX137" fmla="*/ 719162 w 1033465"/>
                  <a:gd name="connsiteY137" fmla="*/ 275959 h 838042"/>
                  <a:gd name="connsiteX138" fmla="*/ 743927 w 1033465"/>
                  <a:gd name="connsiteY138" fmla="*/ 251194 h 838042"/>
                  <a:gd name="connsiteX139" fmla="*/ 755357 w 1033465"/>
                  <a:gd name="connsiteY139" fmla="*/ 241669 h 838042"/>
                  <a:gd name="connsiteX140" fmla="*/ 761072 w 1033465"/>
                  <a:gd name="connsiteY140" fmla="*/ 230239 h 838042"/>
                  <a:gd name="connsiteX141" fmla="*/ 762977 w 1033465"/>
                  <a:gd name="connsiteY141" fmla="*/ 224524 h 838042"/>
                  <a:gd name="connsiteX142" fmla="*/ 768692 w 1033465"/>
                  <a:gd name="connsiteY142" fmla="*/ 213094 h 838042"/>
                  <a:gd name="connsiteX143" fmla="*/ 766787 w 1033465"/>
                  <a:gd name="connsiteY143" fmla="*/ 197854 h 838042"/>
                  <a:gd name="connsiteX144" fmla="*/ 761072 w 1033465"/>
                  <a:gd name="connsiteY144" fmla="*/ 195949 h 838042"/>
                  <a:gd name="connsiteX145" fmla="*/ 740117 w 1033465"/>
                  <a:gd name="connsiteY145" fmla="*/ 197854 h 838042"/>
                  <a:gd name="connsiteX146" fmla="*/ 734402 w 1033465"/>
                  <a:gd name="connsiteY146" fmla="*/ 201664 h 838042"/>
                  <a:gd name="connsiteX147" fmla="*/ 722972 w 1033465"/>
                  <a:gd name="connsiteY147" fmla="*/ 205474 h 838042"/>
                  <a:gd name="connsiteX148" fmla="*/ 719162 w 1033465"/>
                  <a:gd name="connsiteY148" fmla="*/ 211189 h 838042"/>
                  <a:gd name="connsiteX149" fmla="*/ 713447 w 1033465"/>
                  <a:gd name="connsiteY149" fmla="*/ 213094 h 838042"/>
                  <a:gd name="connsiteX150" fmla="*/ 707732 w 1033465"/>
                  <a:gd name="connsiteY150" fmla="*/ 216904 h 838042"/>
                  <a:gd name="connsiteX151" fmla="*/ 702017 w 1033465"/>
                  <a:gd name="connsiteY151" fmla="*/ 222619 h 838042"/>
                  <a:gd name="connsiteX152" fmla="*/ 694397 w 1033465"/>
                  <a:gd name="connsiteY152" fmla="*/ 226429 h 838042"/>
                  <a:gd name="connsiteX153" fmla="*/ 652487 w 1033465"/>
                  <a:gd name="connsiteY153" fmla="*/ 255004 h 838042"/>
                  <a:gd name="connsiteX154" fmla="*/ 639152 w 1033465"/>
                  <a:gd name="connsiteY154" fmla="*/ 266434 h 838042"/>
                  <a:gd name="connsiteX155" fmla="*/ 629627 w 1033465"/>
                  <a:gd name="connsiteY155" fmla="*/ 283579 h 838042"/>
                  <a:gd name="connsiteX156" fmla="*/ 604862 w 1033465"/>
                  <a:gd name="connsiteY156" fmla="*/ 289294 h 838042"/>
                  <a:gd name="connsiteX157" fmla="*/ 591527 w 1033465"/>
                  <a:gd name="connsiteY157" fmla="*/ 293104 h 838042"/>
                  <a:gd name="connsiteX158" fmla="*/ 576287 w 1033465"/>
                  <a:gd name="connsiteY158" fmla="*/ 291199 h 838042"/>
                  <a:gd name="connsiteX159" fmla="*/ 564857 w 1033465"/>
                  <a:gd name="connsiteY159" fmla="*/ 287389 h 838042"/>
                  <a:gd name="connsiteX160" fmla="*/ 553427 w 1033465"/>
                  <a:gd name="connsiteY160" fmla="*/ 283579 h 838042"/>
                  <a:gd name="connsiteX161" fmla="*/ 541997 w 1033465"/>
                  <a:gd name="connsiteY161" fmla="*/ 279769 h 838042"/>
                  <a:gd name="connsiteX162" fmla="*/ 536282 w 1033465"/>
                  <a:gd name="connsiteY162" fmla="*/ 277864 h 838042"/>
                  <a:gd name="connsiteX163" fmla="*/ 530567 w 1033465"/>
                  <a:gd name="connsiteY163" fmla="*/ 274054 h 838042"/>
                  <a:gd name="connsiteX164" fmla="*/ 519137 w 1033465"/>
                  <a:gd name="connsiteY164" fmla="*/ 268339 h 838042"/>
                  <a:gd name="connsiteX165" fmla="*/ 511517 w 1033465"/>
                  <a:gd name="connsiteY165" fmla="*/ 256909 h 838042"/>
                  <a:gd name="connsiteX166" fmla="*/ 507707 w 1033465"/>
                  <a:gd name="connsiteY166" fmla="*/ 235954 h 838042"/>
                  <a:gd name="connsiteX167" fmla="*/ 509612 w 1033465"/>
                  <a:gd name="connsiteY167" fmla="*/ 171184 h 838042"/>
                  <a:gd name="connsiteX168" fmla="*/ 508314 w 1033465"/>
                  <a:gd name="connsiteY168" fmla="*/ 73485 h 838042"/>
                  <a:gd name="connsiteX169" fmla="*/ 454116 w 1033465"/>
                  <a:gd name="connsiteY169" fmla="*/ 11248 h 838042"/>
                  <a:gd name="connsiteX170" fmla="*/ 435401 w 1033465"/>
                  <a:gd name="connsiteY170" fmla="*/ 68523 h 838042"/>
                  <a:gd name="connsiteX171" fmla="*/ 427697 w 1033465"/>
                  <a:gd name="connsiteY171" fmla="*/ 137103 h 838042"/>
                  <a:gd name="connsiteX172" fmla="*/ 420077 w 1033465"/>
                  <a:gd name="connsiteY172" fmla="*/ 169279 h 838042"/>
                  <a:gd name="connsiteX173" fmla="*/ 416267 w 1033465"/>
                  <a:gd name="connsiteY173" fmla="*/ 186424 h 838042"/>
                  <a:gd name="connsiteX174" fmla="*/ 420077 w 1033465"/>
                  <a:gd name="connsiteY174" fmla="*/ 207379 h 838042"/>
                  <a:gd name="connsiteX175" fmla="*/ 423887 w 1033465"/>
                  <a:gd name="connsiteY175" fmla="*/ 213094 h 838042"/>
                  <a:gd name="connsiteX176" fmla="*/ 427697 w 1033465"/>
                  <a:gd name="connsiteY176" fmla="*/ 224524 h 838042"/>
                  <a:gd name="connsiteX177" fmla="*/ 425792 w 1033465"/>
                  <a:gd name="connsiteY177" fmla="*/ 251194 h 838042"/>
                  <a:gd name="connsiteX178" fmla="*/ 420077 w 1033465"/>
                  <a:gd name="connsiteY178" fmla="*/ 253099 h 838042"/>
                  <a:gd name="connsiteX179" fmla="*/ 414362 w 1033465"/>
                  <a:gd name="connsiteY179" fmla="*/ 256909 h 838042"/>
                  <a:gd name="connsiteX180" fmla="*/ 423887 w 1033465"/>
                  <a:gd name="connsiteY180" fmla="*/ 253099 h 838042"/>
                  <a:gd name="connsiteX0" fmla="*/ 423887 w 1033465"/>
                  <a:gd name="connsiteY0" fmla="*/ 253099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89597 w 1033465"/>
                  <a:gd name="connsiteY3" fmla="*/ 264529 h 838042"/>
                  <a:gd name="connsiteX4" fmla="*/ 359117 w 1033465"/>
                  <a:gd name="connsiteY4" fmla="*/ 266434 h 838042"/>
                  <a:gd name="connsiteX5" fmla="*/ 353402 w 1033465"/>
                  <a:gd name="connsiteY5" fmla="*/ 270244 h 838042"/>
                  <a:gd name="connsiteX6" fmla="*/ 341972 w 1033465"/>
                  <a:gd name="connsiteY6" fmla="*/ 279769 h 838042"/>
                  <a:gd name="connsiteX7" fmla="*/ 330542 w 1033465"/>
                  <a:gd name="connsiteY7" fmla="*/ 283579 h 838042"/>
                  <a:gd name="connsiteX8" fmla="*/ 315302 w 1033465"/>
                  <a:gd name="connsiteY8" fmla="*/ 289294 h 838042"/>
                  <a:gd name="connsiteX9" fmla="*/ 267677 w 1033465"/>
                  <a:gd name="connsiteY9" fmla="*/ 285484 h 838042"/>
                  <a:gd name="connsiteX10" fmla="*/ 256247 w 1033465"/>
                  <a:gd name="connsiteY10" fmla="*/ 281674 h 838042"/>
                  <a:gd name="connsiteX11" fmla="*/ 244817 w 1033465"/>
                  <a:gd name="connsiteY11" fmla="*/ 277864 h 838042"/>
                  <a:gd name="connsiteX12" fmla="*/ 239102 w 1033465"/>
                  <a:gd name="connsiteY12" fmla="*/ 275959 h 838042"/>
                  <a:gd name="connsiteX13" fmla="*/ 233387 w 1033465"/>
                  <a:gd name="connsiteY13" fmla="*/ 274054 h 838042"/>
                  <a:gd name="connsiteX14" fmla="*/ 221957 w 1033465"/>
                  <a:gd name="connsiteY14" fmla="*/ 272149 h 838042"/>
                  <a:gd name="connsiteX15" fmla="*/ 216242 w 1033465"/>
                  <a:gd name="connsiteY15" fmla="*/ 270244 h 838042"/>
                  <a:gd name="connsiteX16" fmla="*/ 208622 w 1033465"/>
                  <a:gd name="connsiteY16" fmla="*/ 268339 h 838042"/>
                  <a:gd name="connsiteX17" fmla="*/ 197192 w 1033465"/>
                  <a:gd name="connsiteY17" fmla="*/ 264529 h 838042"/>
                  <a:gd name="connsiteX18" fmla="*/ 191477 w 1033465"/>
                  <a:gd name="connsiteY18" fmla="*/ 262624 h 838042"/>
                  <a:gd name="connsiteX19" fmla="*/ 183857 w 1033465"/>
                  <a:gd name="connsiteY19" fmla="*/ 260719 h 838042"/>
                  <a:gd name="connsiteX20" fmla="*/ 172427 w 1033465"/>
                  <a:gd name="connsiteY20" fmla="*/ 255004 h 838042"/>
                  <a:gd name="connsiteX21" fmla="*/ 166712 w 1033465"/>
                  <a:gd name="connsiteY21" fmla="*/ 251194 h 838042"/>
                  <a:gd name="connsiteX22" fmla="*/ 159092 w 1033465"/>
                  <a:gd name="connsiteY22" fmla="*/ 239764 h 838042"/>
                  <a:gd name="connsiteX23" fmla="*/ 147662 w 1033465"/>
                  <a:gd name="connsiteY23" fmla="*/ 235954 h 838042"/>
                  <a:gd name="connsiteX24" fmla="*/ 141947 w 1033465"/>
                  <a:gd name="connsiteY24" fmla="*/ 232144 h 838042"/>
                  <a:gd name="connsiteX25" fmla="*/ 136232 w 1033465"/>
                  <a:gd name="connsiteY25" fmla="*/ 230239 h 838042"/>
                  <a:gd name="connsiteX26" fmla="*/ 119087 w 1033465"/>
                  <a:gd name="connsiteY26" fmla="*/ 226429 h 838042"/>
                  <a:gd name="connsiteX27" fmla="*/ 113372 w 1033465"/>
                  <a:gd name="connsiteY27" fmla="*/ 220714 h 838042"/>
                  <a:gd name="connsiteX28" fmla="*/ 103847 w 1033465"/>
                  <a:gd name="connsiteY28" fmla="*/ 203569 h 838042"/>
                  <a:gd name="connsiteX29" fmla="*/ 86702 w 1033465"/>
                  <a:gd name="connsiteY29" fmla="*/ 195949 h 838042"/>
                  <a:gd name="connsiteX30" fmla="*/ 80987 w 1033465"/>
                  <a:gd name="connsiteY30" fmla="*/ 194044 h 838042"/>
                  <a:gd name="connsiteX31" fmla="*/ 61937 w 1033465"/>
                  <a:gd name="connsiteY31" fmla="*/ 197854 h 838042"/>
                  <a:gd name="connsiteX32" fmla="*/ 56222 w 1033465"/>
                  <a:gd name="connsiteY32" fmla="*/ 201664 h 838042"/>
                  <a:gd name="connsiteX33" fmla="*/ 52412 w 1033465"/>
                  <a:gd name="connsiteY33" fmla="*/ 207379 h 838042"/>
                  <a:gd name="connsiteX34" fmla="*/ 48602 w 1033465"/>
                  <a:gd name="connsiteY34" fmla="*/ 218809 h 838042"/>
                  <a:gd name="connsiteX35" fmla="*/ 52412 w 1033465"/>
                  <a:gd name="connsiteY35" fmla="*/ 256909 h 838042"/>
                  <a:gd name="connsiteX36" fmla="*/ 56222 w 1033465"/>
                  <a:gd name="connsiteY36" fmla="*/ 262624 h 838042"/>
                  <a:gd name="connsiteX37" fmla="*/ 61937 w 1033465"/>
                  <a:gd name="connsiteY37" fmla="*/ 266434 h 838042"/>
                  <a:gd name="connsiteX38" fmla="*/ 65747 w 1033465"/>
                  <a:gd name="connsiteY38" fmla="*/ 272149 h 838042"/>
                  <a:gd name="connsiteX39" fmla="*/ 82892 w 1033465"/>
                  <a:gd name="connsiteY39" fmla="*/ 281674 h 838042"/>
                  <a:gd name="connsiteX40" fmla="*/ 105752 w 1033465"/>
                  <a:gd name="connsiteY40" fmla="*/ 283579 h 838042"/>
                  <a:gd name="connsiteX41" fmla="*/ 126707 w 1033465"/>
                  <a:gd name="connsiteY41" fmla="*/ 289294 h 838042"/>
                  <a:gd name="connsiteX42" fmla="*/ 132422 w 1033465"/>
                  <a:gd name="connsiteY42" fmla="*/ 291199 h 838042"/>
                  <a:gd name="connsiteX43" fmla="*/ 138137 w 1033465"/>
                  <a:gd name="connsiteY43" fmla="*/ 296914 h 838042"/>
                  <a:gd name="connsiteX44" fmla="*/ 145757 w 1033465"/>
                  <a:gd name="connsiteY44" fmla="*/ 298819 h 838042"/>
                  <a:gd name="connsiteX45" fmla="*/ 168617 w 1033465"/>
                  <a:gd name="connsiteY45" fmla="*/ 302629 h 838042"/>
                  <a:gd name="connsiteX46" fmla="*/ 193382 w 1033465"/>
                  <a:gd name="connsiteY46" fmla="*/ 308344 h 838042"/>
                  <a:gd name="connsiteX47" fmla="*/ 210527 w 1033465"/>
                  <a:gd name="connsiteY47" fmla="*/ 314059 h 838042"/>
                  <a:gd name="connsiteX48" fmla="*/ 216242 w 1033465"/>
                  <a:gd name="connsiteY48" fmla="*/ 315964 h 838042"/>
                  <a:gd name="connsiteX49" fmla="*/ 231482 w 1033465"/>
                  <a:gd name="connsiteY49" fmla="*/ 319774 h 838042"/>
                  <a:gd name="connsiteX50" fmla="*/ 250532 w 1033465"/>
                  <a:gd name="connsiteY50" fmla="*/ 325489 h 838042"/>
                  <a:gd name="connsiteX51" fmla="*/ 256247 w 1033465"/>
                  <a:gd name="connsiteY51" fmla="*/ 329299 h 838042"/>
                  <a:gd name="connsiteX52" fmla="*/ 269582 w 1033465"/>
                  <a:gd name="connsiteY52" fmla="*/ 344539 h 838042"/>
                  <a:gd name="connsiteX53" fmla="*/ 275297 w 1033465"/>
                  <a:gd name="connsiteY53" fmla="*/ 363589 h 838042"/>
                  <a:gd name="connsiteX54" fmla="*/ 277202 w 1033465"/>
                  <a:gd name="connsiteY54" fmla="*/ 369304 h 838042"/>
                  <a:gd name="connsiteX55" fmla="*/ 279107 w 1033465"/>
                  <a:gd name="connsiteY55" fmla="*/ 375019 h 838042"/>
                  <a:gd name="connsiteX56" fmla="*/ 281012 w 1033465"/>
                  <a:gd name="connsiteY56" fmla="*/ 399784 h 838042"/>
                  <a:gd name="connsiteX57" fmla="*/ 282917 w 1033465"/>
                  <a:gd name="connsiteY57" fmla="*/ 405499 h 838042"/>
                  <a:gd name="connsiteX58" fmla="*/ 281012 w 1033465"/>
                  <a:gd name="connsiteY58" fmla="*/ 424549 h 838042"/>
                  <a:gd name="connsiteX59" fmla="*/ 279107 w 1033465"/>
                  <a:gd name="connsiteY59" fmla="*/ 434074 h 838042"/>
                  <a:gd name="connsiteX60" fmla="*/ 265772 w 1033465"/>
                  <a:gd name="connsiteY60" fmla="*/ 447409 h 838042"/>
                  <a:gd name="connsiteX61" fmla="*/ 254342 w 1033465"/>
                  <a:gd name="connsiteY61" fmla="*/ 455029 h 838042"/>
                  <a:gd name="connsiteX62" fmla="*/ 242912 w 1033465"/>
                  <a:gd name="connsiteY62" fmla="*/ 458839 h 838042"/>
                  <a:gd name="connsiteX63" fmla="*/ 128612 w 1033465"/>
                  <a:gd name="connsiteY63" fmla="*/ 458839 h 838042"/>
                  <a:gd name="connsiteX64" fmla="*/ 122897 w 1033465"/>
                  <a:gd name="connsiteY64" fmla="*/ 460744 h 838042"/>
                  <a:gd name="connsiteX65" fmla="*/ 107657 w 1033465"/>
                  <a:gd name="connsiteY65" fmla="*/ 462649 h 838042"/>
                  <a:gd name="connsiteX66" fmla="*/ 90512 w 1033465"/>
                  <a:gd name="connsiteY66" fmla="*/ 468364 h 838042"/>
                  <a:gd name="connsiteX67" fmla="*/ 84797 w 1033465"/>
                  <a:gd name="connsiteY67" fmla="*/ 470269 h 838042"/>
                  <a:gd name="connsiteX68" fmla="*/ 79082 w 1033465"/>
                  <a:gd name="connsiteY68" fmla="*/ 474079 h 838042"/>
                  <a:gd name="connsiteX69" fmla="*/ 67652 w 1033465"/>
                  <a:gd name="connsiteY69" fmla="*/ 475984 h 838042"/>
                  <a:gd name="connsiteX70" fmla="*/ 29552 w 1033465"/>
                  <a:gd name="connsiteY70" fmla="*/ 477889 h 838042"/>
                  <a:gd name="connsiteX71" fmla="*/ 18122 w 1033465"/>
                  <a:gd name="connsiteY71" fmla="*/ 483604 h 838042"/>
                  <a:gd name="connsiteX72" fmla="*/ 8597 w 1033465"/>
                  <a:gd name="connsiteY72" fmla="*/ 493129 h 838042"/>
                  <a:gd name="connsiteX73" fmla="*/ 6692 w 1033465"/>
                  <a:gd name="connsiteY73" fmla="*/ 498844 h 838042"/>
                  <a:gd name="connsiteX74" fmla="*/ 2882 w 1033465"/>
                  <a:gd name="connsiteY74" fmla="*/ 504559 h 838042"/>
                  <a:gd name="connsiteX75" fmla="*/ 14312 w 1033465"/>
                  <a:gd name="connsiteY75" fmla="*/ 540754 h 838042"/>
                  <a:gd name="connsiteX76" fmla="*/ 147662 w 1033465"/>
                  <a:gd name="connsiteY76" fmla="*/ 540754 h 838042"/>
                  <a:gd name="connsiteX77" fmla="*/ 155282 w 1033465"/>
                  <a:gd name="connsiteY77" fmla="*/ 538849 h 838042"/>
                  <a:gd name="connsiteX78" fmla="*/ 305777 w 1033465"/>
                  <a:gd name="connsiteY78" fmla="*/ 533134 h 838042"/>
                  <a:gd name="connsiteX79" fmla="*/ 321017 w 1033465"/>
                  <a:gd name="connsiteY79" fmla="*/ 540754 h 838042"/>
                  <a:gd name="connsiteX80" fmla="*/ 332447 w 1033465"/>
                  <a:gd name="connsiteY80" fmla="*/ 546469 h 838042"/>
                  <a:gd name="connsiteX81" fmla="*/ 336257 w 1033465"/>
                  <a:gd name="connsiteY81" fmla="*/ 552184 h 838042"/>
                  <a:gd name="connsiteX82" fmla="*/ 341972 w 1033465"/>
                  <a:gd name="connsiteY82" fmla="*/ 554089 h 838042"/>
                  <a:gd name="connsiteX83" fmla="*/ 353402 w 1033465"/>
                  <a:gd name="connsiteY83" fmla="*/ 561709 h 838042"/>
                  <a:gd name="connsiteX84" fmla="*/ 359117 w 1033465"/>
                  <a:gd name="connsiteY84" fmla="*/ 565519 h 838042"/>
                  <a:gd name="connsiteX85" fmla="*/ 362927 w 1033465"/>
                  <a:gd name="connsiteY85" fmla="*/ 571234 h 838042"/>
                  <a:gd name="connsiteX86" fmla="*/ 368642 w 1033465"/>
                  <a:gd name="connsiteY86" fmla="*/ 582664 h 838042"/>
                  <a:gd name="connsiteX87" fmla="*/ 364832 w 1033465"/>
                  <a:gd name="connsiteY87" fmla="*/ 609334 h 838042"/>
                  <a:gd name="connsiteX88" fmla="*/ 361022 w 1033465"/>
                  <a:gd name="connsiteY88" fmla="*/ 615049 h 838042"/>
                  <a:gd name="connsiteX89" fmla="*/ 359117 w 1033465"/>
                  <a:gd name="connsiteY89" fmla="*/ 620764 h 838042"/>
                  <a:gd name="connsiteX90" fmla="*/ 355307 w 1033465"/>
                  <a:gd name="connsiteY90" fmla="*/ 626479 h 838042"/>
                  <a:gd name="connsiteX91" fmla="*/ 353402 w 1033465"/>
                  <a:gd name="connsiteY91" fmla="*/ 632194 h 838042"/>
                  <a:gd name="connsiteX92" fmla="*/ 349592 w 1033465"/>
                  <a:gd name="connsiteY92" fmla="*/ 637909 h 838042"/>
                  <a:gd name="connsiteX93" fmla="*/ 332447 w 1033465"/>
                  <a:gd name="connsiteY93" fmla="*/ 704584 h 838042"/>
                  <a:gd name="connsiteX94" fmla="*/ 330542 w 1033465"/>
                  <a:gd name="connsiteY94" fmla="*/ 756019 h 838042"/>
                  <a:gd name="connsiteX95" fmla="*/ 332447 w 1033465"/>
                  <a:gd name="connsiteY95" fmla="*/ 780784 h 838042"/>
                  <a:gd name="connsiteX96" fmla="*/ 334352 w 1033465"/>
                  <a:gd name="connsiteY96" fmla="*/ 786499 h 838042"/>
                  <a:gd name="connsiteX97" fmla="*/ 338162 w 1033465"/>
                  <a:gd name="connsiteY97" fmla="*/ 790309 h 838042"/>
                  <a:gd name="connsiteX98" fmla="*/ 366737 w 1033465"/>
                  <a:gd name="connsiteY98" fmla="*/ 836029 h 838042"/>
                  <a:gd name="connsiteX99" fmla="*/ 389597 w 1033465"/>
                  <a:gd name="connsiteY99" fmla="*/ 837934 h 838042"/>
                  <a:gd name="connsiteX100" fmla="*/ 397407 w 1033465"/>
                  <a:gd name="connsiteY100" fmla="*/ 833530 h 838042"/>
                  <a:gd name="connsiteX101" fmla="*/ 402932 w 1033465"/>
                  <a:gd name="connsiteY101" fmla="*/ 784594 h 838042"/>
                  <a:gd name="connsiteX102" fmla="*/ 406742 w 1033465"/>
                  <a:gd name="connsiteY102" fmla="*/ 727444 h 838042"/>
                  <a:gd name="connsiteX103" fmla="*/ 423887 w 1033465"/>
                  <a:gd name="connsiteY103" fmla="*/ 672199 h 838042"/>
                  <a:gd name="connsiteX104" fmla="*/ 429602 w 1033465"/>
                  <a:gd name="connsiteY104" fmla="*/ 658864 h 838042"/>
                  <a:gd name="connsiteX105" fmla="*/ 444084 w 1033465"/>
                  <a:gd name="connsiteY105" fmla="*/ 626947 h 838042"/>
                  <a:gd name="connsiteX106" fmla="*/ 464289 w 1033465"/>
                  <a:gd name="connsiteY106" fmla="*/ 600072 h 838042"/>
                  <a:gd name="connsiteX107" fmla="*/ 523510 w 1033465"/>
                  <a:gd name="connsiteY107" fmla="*/ 565123 h 838042"/>
                  <a:gd name="connsiteX108" fmla="*/ 599348 w 1033465"/>
                  <a:gd name="connsiteY108" fmla="*/ 550915 h 838042"/>
                  <a:gd name="connsiteX109" fmla="*/ 707801 w 1033465"/>
                  <a:gd name="connsiteY109" fmla="*/ 612819 h 838042"/>
                  <a:gd name="connsiteX110" fmla="*/ 780122 w 1033465"/>
                  <a:gd name="connsiteY110" fmla="*/ 656959 h 838042"/>
                  <a:gd name="connsiteX111" fmla="*/ 804887 w 1033465"/>
                  <a:gd name="connsiteY111" fmla="*/ 632194 h 838042"/>
                  <a:gd name="connsiteX112" fmla="*/ 801077 w 1033465"/>
                  <a:gd name="connsiteY112" fmla="*/ 601714 h 838042"/>
                  <a:gd name="connsiteX113" fmla="*/ 762796 w 1033465"/>
                  <a:gd name="connsiteY113" fmla="*/ 562523 h 838042"/>
                  <a:gd name="connsiteX114" fmla="*/ 650582 w 1033465"/>
                  <a:gd name="connsiteY114" fmla="*/ 479794 h 838042"/>
                  <a:gd name="connsiteX115" fmla="*/ 646772 w 1033465"/>
                  <a:gd name="connsiteY115" fmla="*/ 462649 h 838042"/>
                  <a:gd name="connsiteX116" fmla="*/ 658202 w 1033465"/>
                  <a:gd name="connsiteY116" fmla="*/ 426454 h 838042"/>
                  <a:gd name="connsiteX117" fmla="*/ 726782 w 1033465"/>
                  <a:gd name="connsiteY117" fmla="*/ 405499 h 838042"/>
                  <a:gd name="connsiteX118" fmla="*/ 827605 w 1033465"/>
                  <a:gd name="connsiteY118" fmla="*/ 402412 h 838042"/>
                  <a:gd name="connsiteX119" fmla="*/ 867182 w 1033465"/>
                  <a:gd name="connsiteY119" fmla="*/ 405374 h 838042"/>
                  <a:gd name="connsiteX120" fmla="*/ 902042 w 1033465"/>
                  <a:gd name="connsiteY120" fmla="*/ 415024 h 838042"/>
                  <a:gd name="connsiteX121" fmla="*/ 953477 w 1033465"/>
                  <a:gd name="connsiteY121" fmla="*/ 424549 h 838042"/>
                  <a:gd name="connsiteX122" fmla="*/ 1002290 w 1033465"/>
                  <a:gd name="connsiteY122" fmla="*/ 426835 h 838042"/>
                  <a:gd name="connsiteX123" fmla="*/ 1032449 w 1033465"/>
                  <a:gd name="connsiteY123" fmla="*/ 402711 h 838042"/>
                  <a:gd name="connsiteX124" fmla="*/ 1020514 w 1033465"/>
                  <a:gd name="connsiteY124" fmla="*/ 377797 h 838042"/>
                  <a:gd name="connsiteX125" fmla="*/ 964889 w 1033465"/>
                  <a:gd name="connsiteY125" fmla="*/ 358029 h 838042"/>
                  <a:gd name="connsiteX126" fmla="*/ 898420 w 1033465"/>
                  <a:gd name="connsiteY126" fmla="*/ 356272 h 838042"/>
                  <a:gd name="connsiteX127" fmla="*/ 827747 w 1033465"/>
                  <a:gd name="connsiteY127" fmla="*/ 357874 h 838042"/>
                  <a:gd name="connsiteX128" fmla="*/ 746376 w 1033465"/>
                  <a:gd name="connsiteY128" fmla="*/ 367459 h 838042"/>
                  <a:gd name="connsiteX129" fmla="*/ 671537 w 1033465"/>
                  <a:gd name="connsiteY129" fmla="*/ 369304 h 838042"/>
                  <a:gd name="connsiteX130" fmla="*/ 644867 w 1033465"/>
                  <a:gd name="connsiteY130" fmla="*/ 338824 h 838042"/>
                  <a:gd name="connsiteX131" fmla="*/ 646772 w 1033465"/>
                  <a:gd name="connsiteY131" fmla="*/ 333109 h 838042"/>
                  <a:gd name="connsiteX132" fmla="*/ 675347 w 1033465"/>
                  <a:gd name="connsiteY132" fmla="*/ 315964 h 838042"/>
                  <a:gd name="connsiteX133" fmla="*/ 677252 w 1033465"/>
                  <a:gd name="connsiteY133" fmla="*/ 310249 h 838042"/>
                  <a:gd name="connsiteX134" fmla="*/ 682967 w 1033465"/>
                  <a:gd name="connsiteY134" fmla="*/ 308344 h 838042"/>
                  <a:gd name="connsiteX135" fmla="*/ 688682 w 1033465"/>
                  <a:gd name="connsiteY135" fmla="*/ 304534 h 838042"/>
                  <a:gd name="connsiteX136" fmla="*/ 707732 w 1033465"/>
                  <a:gd name="connsiteY136" fmla="*/ 283579 h 838042"/>
                  <a:gd name="connsiteX137" fmla="*/ 719162 w 1033465"/>
                  <a:gd name="connsiteY137" fmla="*/ 275959 h 838042"/>
                  <a:gd name="connsiteX138" fmla="*/ 743927 w 1033465"/>
                  <a:gd name="connsiteY138" fmla="*/ 251194 h 838042"/>
                  <a:gd name="connsiteX139" fmla="*/ 755357 w 1033465"/>
                  <a:gd name="connsiteY139" fmla="*/ 241669 h 838042"/>
                  <a:gd name="connsiteX140" fmla="*/ 762977 w 1033465"/>
                  <a:gd name="connsiteY140" fmla="*/ 224524 h 838042"/>
                  <a:gd name="connsiteX141" fmla="*/ 768692 w 1033465"/>
                  <a:gd name="connsiteY141" fmla="*/ 213094 h 838042"/>
                  <a:gd name="connsiteX142" fmla="*/ 766787 w 1033465"/>
                  <a:gd name="connsiteY142" fmla="*/ 197854 h 838042"/>
                  <a:gd name="connsiteX143" fmla="*/ 761072 w 1033465"/>
                  <a:gd name="connsiteY143" fmla="*/ 195949 h 838042"/>
                  <a:gd name="connsiteX144" fmla="*/ 740117 w 1033465"/>
                  <a:gd name="connsiteY144" fmla="*/ 197854 h 838042"/>
                  <a:gd name="connsiteX145" fmla="*/ 734402 w 1033465"/>
                  <a:gd name="connsiteY145" fmla="*/ 201664 h 838042"/>
                  <a:gd name="connsiteX146" fmla="*/ 722972 w 1033465"/>
                  <a:gd name="connsiteY146" fmla="*/ 205474 h 838042"/>
                  <a:gd name="connsiteX147" fmla="*/ 719162 w 1033465"/>
                  <a:gd name="connsiteY147" fmla="*/ 211189 h 838042"/>
                  <a:gd name="connsiteX148" fmla="*/ 713447 w 1033465"/>
                  <a:gd name="connsiteY148" fmla="*/ 213094 h 838042"/>
                  <a:gd name="connsiteX149" fmla="*/ 707732 w 1033465"/>
                  <a:gd name="connsiteY149" fmla="*/ 216904 h 838042"/>
                  <a:gd name="connsiteX150" fmla="*/ 702017 w 1033465"/>
                  <a:gd name="connsiteY150" fmla="*/ 222619 h 838042"/>
                  <a:gd name="connsiteX151" fmla="*/ 694397 w 1033465"/>
                  <a:gd name="connsiteY151" fmla="*/ 226429 h 838042"/>
                  <a:gd name="connsiteX152" fmla="*/ 652487 w 1033465"/>
                  <a:gd name="connsiteY152" fmla="*/ 255004 h 838042"/>
                  <a:gd name="connsiteX153" fmla="*/ 639152 w 1033465"/>
                  <a:gd name="connsiteY153" fmla="*/ 266434 h 838042"/>
                  <a:gd name="connsiteX154" fmla="*/ 629627 w 1033465"/>
                  <a:gd name="connsiteY154" fmla="*/ 283579 h 838042"/>
                  <a:gd name="connsiteX155" fmla="*/ 604862 w 1033465"/>
                  <a:gd name="connsiteY155" fmla="*/ 289294 h 838042"/>
                  <a:gd name="connsiteX156" fmla="*/ 591527 w 1033465"/>
                  <a:gd name="connsiteY156" fmla="*/ 293104 h 838042"/>
                  <a:gd name="connsiteX157" fmla="*/ 576287 w 1033465"/>
                  <a:gd name="connsiteY157" fmla="*/ 291199 h 838042"/>
                  <a:gd name="connsiteX158" fmla="*/ 564857 w 1033465"/>
                  <a:gd name="connsiteY158" fmla="*/ 287389 h 838042"/>
                  <a:gd name="connsiteX159" fmla="*/ 553427 w 1033465"/>
                  <a:gd name="connsiteY159" fmla="*/ 283579 h 838042"/>
                  <a:gd name="connsiteX160" fmla="*/ 541997 w 1033465"/>
                  <a:gd name="connsiteY160" fmla="*/ 279769 h 838042"/>
                  <a:gd name="connsiteX161" fmla="*/ 536282 w 1033465"/>
                  <a:gd name="connsiteY161" fmla="*/ 277864 h 838042"/>
                  <a:gd name="connsiteX162" fmla="*/ 530567 w 1033465"/>
                  <a:gd name="connsiteY162" fmla="*/ 274054 h 838042"/>
                  <a:gd name="connsiteX163" fmla="*/ 519137 w 1033465"/>
                  <a:gd name="connsiteY163" fmla="*/ 268339 h 838042"/>
                  <a:gd name="connsiteX164" fmla="*/ 511517 w 1033465"/>
                  <a:gd name="connsiteY164" fmla="*/ 256909 h 838042"/>
                  <a:gd name="connsiteX165" fmla="*/ 507707 w 1033465"/>
                  <a:gd name="connsiteY165" fmla="*/ 235954 h 838042"/>
                  <a:gd name="connsiteX166" fmla="*/ 509612 w 1033465"/>
                  <a:gd name="connsiteY166" fmla="*/ 171184 h 838042"/>
                  <a:gd name="connsiteX167" fmla="*/ 508314 w 1033465"/>
                  <a:gd name="connsiteY167" fmla="*/ 73485 h 838042"/>
                  <a:gd name="connsiteX168" fmla="*/ 454116 w 1033465"/>
                  <a:gd name="connsiteY168" fmla="*/ 11248 h 838042"/>
                  <a:gd name="connsiteX169" fmla="*/ 435401 w 1033465"/>
                  <a:gd name="connsiteY169" fmla="*/ 68523 h 838042"/>
                  <a:gd name="connsiteX170" fmla="*/ 427697 w 1033465"/>
                  <a:gd name="connsiteY170" fmla="*/ 137103 h 838042"/>
                  <a:gd name="connsiteX171" fmla="*/ 420077 w 1033465"/>
                  <a:gd name="connsiteY171" fmla="*/ 169279 h 838042"/>
                  <a:gd name="connsiteX172" fmla="*/ 416267 w 1033465"/>
                  <a:gd name="connsiteY172" fmla="*/ 186424 h 838042"/>
                  <a:gd name="connsiteX173" fmla="*/ 420077 w 1033465"/>
                  <a:gd name="connsiteY173" fmla="*/ 207379 h 838042"/>
                  <a:gd name="connsiteX174" fmla="*/ 423887 w 1033465"/>
                  <a:gd name="connsiteY174" fmla="*/ 213094 h 838042"/>
                  <a:gd name="connsiteX175" fmla="*/ 427697 w 1033465"/>
                  <a:gd name="connsiteY175" fmla="*/ 224524 h 838042"/>
                  <a:gd name="connsiteX176" fmla="*/ 425792 w 1033465"/>
                  <a:gd name="connsiteY176" fmla="*/ 251194 h 838042"/>
                  <a:gd name="connsiteX177" fmla="*/ 420077 w 1033465"/>
                  <a:gd name="connsiteY177" fmla="*/ 253099 h 838042"/>
                  <a:gd name="connsiteX178" fmla="*/ 414362 w 1033465"/>
                  <a:gd name="connsiteY178" fmla="*/ 256909 h 838042"/>
                  <a:gd name="connsiteX179" fmla="*/ 423887 w 1033465"/>
                  <a:gd name="connsiteY179" fmla="*/ 253099 h 838042"/>
                  <a:gd name="connsiteX0" fmla="*/ 423887 w 1033465"/>
                  <a:gd name="connsiteY0" fmla="*/ 253099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89597 w 1033465"/>
                  <a:gd name="connsiteY3" fmla="*/ 264529 h 838042"/>
                  <a:gd name="connsiteX4" fmla="*/ 359117 w 1033465"/>
                  <a:gd name="connsiteY4" fmla="*/ 266434 h 838042"/>
                  <a:gd name="connsiteX5" fmla="*/ 353402 w 1033465"/>
                  <a:gd name="connsiteY5" fmla="*/ 270244 h 838042"/>
                  <a:gd name="connsiteX6" fmla="*/ 341972 w 1033465"/>
                  <a:gd name="connsiteY6" fmla="*/ 279769 h 838042"/>
                  <a:gd name="connsiteX7" fmla="*/ 330542 w 1033465"/>
                  <a:gd name="connsiteY7" fmla="*/ 283579 h 838042"/>
                  <a:gd name="connsiteX8" fmla="*/ 315302 w 1033465"/>
                  <a:gd name="connsiteY8" fmla="*/ 289294 h 838042"/>
                  <a:gd name="connsiteX9" fmla="*/ 267677 w 1033465"/>
                  <a:gd name="connsiteY9" fmla="*/ 285484 h 838042"/>
                  <a:gd name="connsiteX10" fmla="*/ 256247 w 1033465"/>
                  <a:gd name="connsiteY10" fmla="*/ 281674 h 838042"/>
                  <a:gd name="connsiteX11" fmla="*/ 244817 w 1033465"/>
                  <a:gd name="connsiteY11" fmla="*/ 277864 h 838042"/>
                  <a:gd name="connsiteX12" fmla="*/ 239102 w 1033465"/>
                  <a:gd name="connsiteY12" fmla="*/ 275959 h 838042"/>
                  <a:gd name="connsiteX13" fmla="*/ 233387 w 1033465"/>
                  <a:gd name="connsiteY13" fmla="*/ 274054 h 838042"/>
                  <a:gd name="connsiteX14" fmla="*/ 221957 w 1033465"/>
                  <a:gd name="connsiteY14" fmla="*/ 272149 h 838042"/>
                  <a:gd name="connsiteX15" fmla="*/ 216242 w 1033465"/>
                  <a:gd name="connsiteY15" fmla="*/ 270244 h 838042"/>
                  <a:gd name="connsiteX16" fmla="*/ 208622 w 1033465"/>
                  <a:gd name="connsiteY16" fmla="*/ 268339 h 838042"/>
                  <a:gd name="connsiteX17" fmla="*/ 197192 w 1033465"/>
                  <a:gd name="connsiteY17" fmla="*/ 264529 h 838042"/>
                  <a:gd name="connsiteX18" fmla="*/ 191477 w 1033465"/>
                  <a:gd name="connsiteY18" fmla="*/ 262624 h 838042"/>
                  <a:gd name="connsiteX19" fmla="*/ 183857 w 1033465"/>
                  <a:gd name="connsiteY19" fmla="*/ 260719 h 838042"/>
                  <a:gd name="connsiteX20" fmla="*/ 172427 w 1033465"/>
                  <a:gd name="connsiteY20" fmla="*/ 255004 h 838042"/>
                  <a:gd name="connsiteX21" fmla="*/ 166712 w 1033465"/>
                  <a:gd name="connsiteY21" fmla="*/ 251194 h 838042"/>
                  <a:gd name="connsiteX22" fmla="*/ 159092 w 1033465"/>
                  <a:gd name="connsiteY22" fmla="*/ 239764 h 838042"/>
                  <a:gd name="connsiteX23" fmla="*/ 147662 w 1033465"/>
                  <a:gd name="connsiteY23" fmla="*/ 235954 h 838042"/>
                  <a:gd name="connsiteX24" fmla="*/ 141947 w 1033465"/>
                  <a:gd name="connsiteY24" fmla="*/ 232144 h 838042"/>
                  <a:gd name="connsiteX25" fmla="*/ 136232 w 1033465"/>
                  <a:gd name="connsiteY25" fmla="*/ 230239 h 838042"/>
                  <a:gd name="connsiteX26" fmla="*/ 119087 w 1033465"/>
                  <a:gd name="connsiteY26" fmla="*/ 226429 h 838042"/>
                  <a:gd name="connsiteX27" fmla="*/ 113372 w 1033465"/>
                  <a:gd name="connsiteY27" fmla="*/ 220714 h 838042"/>
                  <a:gd name="connsiteX28" fmla="*/ 103847 w 1033465"/>
                  <a:gd name="connsiteY28" fmla="*/ 203569 h 838042"/>
                  <a:gd name="connsiteX29" fmla="*/ 86702 w 1033465"/>
                  <a:gd name="connsiteY29" fmla="*/ 195949 h 838042"/>
                  <a:gd name="connsiteX30" fmla="*/ 80987 w 1033465"/>
                  <a:gd name="connsiteY30" fmla="*/ 194044 h 838042"/>
                  <a:gd name="connsiteX31" fmla="*/ 61937 w 1033465"/>
                  <a:gd name="connsiteY31" fmla="*/ 197854 h 838042"/>
                  <a:gd name="connsiteX32" fmla="*/ 56222 w 1033465"/>
                  <a:gd name="connsiteY32" fmla="*/ 201664 h 838042"/>
                  <a:gd name="connsiteX33" fmla="*/ 52412 w 1033465"/>
                  <a:gd name="connsiteY33" fmla="*/ 207379 h 838042"/>
                  <a:gd name="connsiteX34" fmla="*/ 48602 w 1033465"/>
                  <a:gd name="connsiteY34" fmla="*/ 218809 h 838042"/>
                  <a:gd name="connsiteX35" fmla="*/ 52412 w 1033465"/>
                  <a:gd name="connsiteY35" fmla="*/ 256909 h 838042"/>
                  <a:gd name="connsiteX36" fmla="*/ 56222 w 1033465"/>
                  <a:gd name="connsiteY36" fmla="*/ 262624 h 838042"/>
                  <a:gd name="connsiteX37" fmla="*/ 61937 w 1033465"/>
                  <a:gd name="connsiteY37" fmla="*/ 266434 h 838042"/>
                  <a:gd name="connsiteX38" fmla="*/ 65747 w 1033465"/>
                  <a:gd name="connsiteY38" fmla="*/ 272149 h 838042"/>
                  <a:gd name="connsiteX39" fmla="*/ 82892 w 1033465"/>
                  <a:gd name="connsiteY39" fmla="*/ 281674 h 838042"/>
                  <a:gd name="connsiteX40" fmla="*/ 105752 w 1033465"/>
                  <a:gd name="connsiteY40" fmla="*/ 283579 h 838042"/>
                  <a:gd name="connsiteX41" fmla="*/ 126707 w 1033465"/>
                  <a:gd name="connsiteY41" fmla="*/ 289294 h 838042"/>
                  <a:gd name="connsiteX42" fmla="*/ 132422 w 1033465"/>
                  <a:gd name="connsiteY42" fmla="*/ 291199 h 838042"/>
                  <a:gd name="connsiteX43" fmla="*/ 138137 w 1033465"/>
                  <a:gd name="connsiteY43" fmla="*/ 296914 h 838042"/>
                  <a:gd name="connsiteX44" fmla="*/ 145757 w 1033465"/>
                  <a:gd name="connsiteY44" fmla="*/ 298819 h 838042"/>
                  <a:gd name="connsiteX45" fmla="*/ 168617 w 1033465"/>
                  <a:gd name="connsiteY45" fmla="*/ 302629 h 838042"/>
                  <a:gd name="connsiteX46" fmla="*/ 193382 w 1033465"/>
                  <a:gd name="connsiteY46" fmla="*/ 308344 h 838042"/>
                  <a:gd name="connsiteX47" fmla="*/ 210527 w 1033465"/>
                  <a:gd name="connsiteY47" fmla="*/ 314059 h 838042"/>
                  <a:gd name="connsiteX48" fmla="*/ 216242 w 1033465"/>
                  <a:gd name="connsiteY48" fmla="*/ 315964 h 838042"/>
                  <a:gd name="connsiteX49" fmla="*/ 231482 w 1033465"/>
                  <a:gd name="connsiteY49" fmla="*/ 319774 h 838042"/>
                  <a:gd name="connsiteX50" fmla="*/ 250532 w 1033465"/>
                  <a:gd name="connsiteY50" fmla="*/ 325489 h 838042"/>
                  <a:gd name="connsiteX51" fmla="*/ 256247 w 1033465"/>
                  <a:gd name="connsiteY51" fmla="*/ 329299 h 838042"/>
                  <a:gd name="connsiteX52" fmla="*/ 269582 w 1033465"/>
                  <a:gd name="connsiteY52" fmla="*/ 344539 h 838042"/>
                  <a:gd name="connsiteX53" fmla="*/ 275297 w 1033465"/>
                  <a:gd name="connsiteY53" fmla="*/ 363589 h 838042"/>
                  <a:gd name="connsiteX54" fmla="*/ 277202 w 1033465"/>
                  <a:gd name="connsiteY54" fmla="*/ 369304 h 838042"/>
                  <a:gd name="connsiteX55" fmla="*/ 279107 w 1033465"/>
                  <a:gd name="connsiteY55" fmla="*/ 375019 h 838042"/>
                  <a:gd name="connsiteX56" fmla="*/ 281012 w 1033465"/>
                  <a:gd name="connsiteY56" fmla="*/ 399784 h 838042"/>
                  <a:gd name="connsiteX57" fmla="*/ 282917 w 1033465"/>
                  <a:gd name="connsiteY57" fmla="*/ 405499 h 838042"/>
                  <a:gd name="connsiteX58" fmla="*/ 281012 w 1033465"/>
                  <a:gd name="connsiteY58" fmla="*/ 424549 h 838042"/>
                  <a:gd name="connsiteX59" fmla="*/ 279107 w 1033465"/>
                  <a:gd name="connsiteY59" fmla="*/ 434074 h 838042"/>
                  <a:gd name="connsiteX60" fmla="*/ 265772 w 1033465"/>
                  <a:gd name="connsiteY60" fmla="*/ 447409 h 838042"/>
                  <a:gd name="connsiteX61" fmla="*/ 254342 w 1033465"/>
                  <a:gd name="connsiteY61" fmla="*/ 455029 h 838042"/>
                  <a:gd name="connsiteX62" fmla="*/ 242912 w 1033465"/>
                  <a:gd name="connsiteY62" fmla="*/ 458839 h 838042"/>
                  <a:gd name="connsiteX63" fmla="*/ 128612 w 1033465"/>
                  <a:gd name="connsiteY63" fmla="*/ 458839 h 838042"/>
                  <a:gd name="connsiteX64" fmla="*/ 122897 w 1033465"/>
                  <a:gd name="connsiteY64" fmla="*/ 460744 h 838042"/>
                  <a:gd name="connsiteX65" fmla="*/ 107657 w 1033465"/>
                  <a:gd name="connsiteY65" fmla="*/ 462649 h 838042"/>
                  <a:gd name="connsiteX66" fmla="*/ 90512 w 1033465"/>
                  <a:gd name="connsiteY66" fmla="*/ 468364 h 838042"/>
                  <a:gd name="connsiteX67" fmla="*/ 84797 w 1033465"/>
                  <a:gd name="connsiteY67" fmla="*/ 470269 h 838042"/>
                  <a:gd name="connsiteX68" fmla="*/ 79082 w 1033465"/>
                  <a:gd name="connsiteY68" fmla="*/ 474079 h 838042"/>
                  <a:gd name="connsiteX69" fmla="*/ 67652 w 1033465"/>
                  <a:gd name="connsiteY69" fmla="*/ 475984 h 838042"/>
                  <a:gd name="connsiteX70" fmla="*/ 29552 w 1033465"/>
                  <a:gd name="connsiteY70" fmla="*/ 477889 h 838042"/>
                  <a:gd name="connsiteX71" fmla="*/ 18122 w 1033465"/>
                  <a:gd name="connsiteY71" fmla="*/ 483604 h 838042"/>
                  <a:gd name="connsiteX72" fmla="*/ 8597 w 1033465"/>
                  <a:gd name="connsiteY72" fmla="*/ 493129 h 838042"/>
                  <a:gd name="connsiteX73" fmla="*/ 6692 w 1033465"/>
                  <a:gd name="connsiteY73" fmla="*/ 498844 h 838042"/>
                  <a:gd name="connsiteX74" fmla="*/ 2882 w 1033465"/>
                  <a:gd name="connsiteY74" fmla="*/ 504559 h 838042"/>
                  <a:gd name="connsiteX75" fmla="*/ 14312 w 1033465"/>
                  <a:gd name="connsiteY75" fmla="*/ 540754 h 838042"/>
                  <a:gd name="connsiteX76" fmla="*/ 147662 w 1033465"/>
                  <a:gd name="connsiteY76" fmla="*/ 540754 h 838042"/>
                  <a:gd name="connsiteX77" fmla="*/ 155282 w 1033465"/>
                  <a:gd name="connsiteY77" fmla="*/ 538849 h 838042"/>
                  <a:gd name="connsiteX78" fmla="*/ 305777 w 1033465"/>
                  <a:gd name="connsiteY78" fmla="*/ 533134 h 838042"/>
                  <a:gd name="connsiteX79" fmla="*/ 321017 w 1033465"/>
                  <a:gd name="connsiteY79" fmla="*/ 540754 h 838042"/>
                  <a:gd name="connsiteX80" fmla="*/ 332447 w 1033465"/>
                  <a:gd name="connsiteY80" fmla="*/ 546469 h 838042"/>
                  <a:gd name="connsiteX81" fmla="*/ 336257 w 1033465"/>
                  <a:gd name="connsiteY81" fmla="*/ 552184 h 838042"/>
                  <a:gd name="connsiteX82" fmla="*/ 341972 w 1033465"/>
                  <a:gd name="connsiteY82" fmla="*/ 554089 h 838042"/>
                  <a:gd name="connsiteX83" fmla="*/ 353402 w 1033465"/>
                  <a:gd name="connsiteY83" fmla="*/ 561709 h 838042"/>
                  <a:gd name="connsiteX84" fmla="*/ 359117 w 1033465"/>
                  <a:gd name="connsiteY84" fmla="*/ 565519 h 838042"/>
                  <a:gd name="connsiteX85" fmla="*/ 362927 w 1033465"/>
                  <a:gd name="connsiteY85" fmla="*/ 571234 h 838042"/>
                  <a:gd name="connsiteX86" fmla="*/ 368642 w 1033465"/>
                  <a:gd name="connsiteY86" fmla="*/ 582664 h 838042"/>
                  <a:gd name="connsiteX87" fmla="*/ 364832 w 1033465"/>
                  <a:gd name="connsiteY87" fmla="*/ 609334 h 838042"/>
                  <a:gd name="connsiteX88" fmla="*/ 361022 w 1033465"/>
                  <a:gd name="connsiteY88" fmla="*/ 615049 h 838042"/>
                  <a:gd name="connsiteX89" fmla="*/ 359117 w 1033465"/>
                  <a:gd name="connsiteY89" fmla="*/ 620764 h 838042"/>
                  <a:gd name="connsiteX90" fmla="*/ 355307 w 1033465"/>
                  <a:gd name="connsiteY90" fmla="*/ 626479 h 838042"/>
                  <a:gd name="connsiteX91" fmla="*/ 353402 w 1033465"/>
                  <a:gd name="connsiteY91" fmla="*/ 632194 h 838042"/>
                  <a:gd name="connsiteX92" fmla="*/ 349592 w 1033465"/>
                  <a:gd name="connsiteY92" fmla="*/ 637909 h 838042"/>
                  <a:gd name="connsiteX93" fmla="*/ 332447 w 1033465"/>
                  <a:gd name="connsiteY93" fmla="*/ 704584 h 838042"/>
                  <a:gd name="connsiteX94" fmla="*/ 330542 w 1033465"/>
                  <a:gd name="connsiteY94" fmla="*/ 756019 h 838042"/>
                  <a:gd name="connsiteX95" fmla="*/ 332447 w 1033465"/>
                  <a:gd name="connsiteY95" fmla="*/ 780784 h 838042"/>
                  <a:gd name="connsiteX96" fmla="*/ 334352 w 1033465"/>
                  <a:gd name="connsiteY96" fmla="*/ 786499 h 838042"/>
                  <a:gd name="connsiteX97" fmla="*/ 338162 w 1033465"/>
                  <a:gd name="connsiteY97" fmla="*/ 790309 h 838042"/>
                  <a:gd name="connsiteX98" fmla="*/ 366737 w 1033465"/>
                  <a:gd name="connsiteY98" fmla="*/ 836029 h 838042"/>
                  <a:gd name="connsiteX99" fmla="*/ 389597 w 1033465"/>
                  <a:gd name="connsiteY99" fmla="*/ 837934 h 838042"/>
                  <a:gd name="connsiteX100" fmla="*/ 397407 w 1033465"/>
                  <a:gd name="connsiteY100" fmla="*/ 833530 h 838042"/>
                  <a:gd name="connsiteX101" fmla="*/ 402932 w 1033465"/>
                  <a:gd name="connsiteY101" fmla="*/ 784594 h 838042"/>
                  <a:gd name="connsiteX102" fmla="*/ 406742 w 1033465"/>
                  <a:gd name="connsiteY102" fmla="*/ 727444 h 838042"/>
                  <a:gd name="connsiteX103" fmla="*/ 423887 w 1033465"/>
                  <a:gd name="connsiteY103" fmla="*/ 672199 h 838042"/>
                  <a:gd name="connsiteX104" fmla="*/ 429602 w 1033465"/>
                  <a:gd name="connsiteY104" fmla="*/ 658864 h 838042"/>
                  <a:gd name="connsiteX105" fmla="*/ 444084 w 1033465"/>
                  <a:gd name="connsiteY105" fmla="*/ 626947 h 838042"/>
                  <a:gd name="connsiteX106" fmla="*/ 464289 w 1033465"/>
                  <a:gd name="connsiteY106" fmla="*/ 600072 h 838042"/>
                  <a:gd name="connsiteX107" fmla="*/ 523510 w 1033465"/>
                  <a:gd name="connsiteY107" fmla="*/ 565123 h 838042"/>
                  <a:gd name="connsiteX108" fmla="*/ 599348 w 1033465"/>
                  <a:gd name="connsiteY108" fmla="*/ 550915 h 838042"/>
                  <a:gd name="connsiteX109" fmla="*/ 707801 w 1033465"/>
                  <a:gd name="connsiteY109" fmla="*/ 612819 h 838042"/>
                  <a:gd name="connsiteX110" fmla="*/ 780122 w 1033465"/>
                  <a:gd name="connsiteY110" fmla="*/ 656959 h 838042"/>
                  <a:gd name="connsiteX111" fmla="*/ 804887 w 1033465"/>
                  <a:gd name="connsiteY111" fmla="*/ 632194 h 838042"/>
                  <a:gd name="connsiteX112" fmla="*/ 801077 w 1033465"/>
                  <a:gd name="connsiteY112" fmla="*/ 601714 h 838042"/>
                  <a:gd name="connsiteX113" fmla="*/ 762796 w 1033465"/>
                  <a:gd name="connsiteY113" fmla="*/ 562523 h 838042"/>
                  <a:gd name="connsiteX114" fmla="*/ 650582 w 1033465"/>
                  <a:gd name="connsiteY114" fmla="*/ 479794 h 838042"/>
                  <a:gd name="connsiteX115" fmla="*/ 646772 w 1033465"/>
                  <a:gd name="connsiteY115" fmla="*/ 462649 h 838042"/>
                  <a:gd name="connsiteX116" fmla="*/ 658202 w 1033465"/>
                  <a:gd name="connsiteY116" fmla="*/ 426454 h 838042"/>
                  <a:gd name="connsiteX117" fmla="*/ 726782 w 1033465"/>
                  <a:gd name="connsiteY117" fmla="*/ 405499 h 838042"/>
                  <a:gd name="connsiteX118" fmla="*/ 827605 w 1033465"/>
                  <a:gd name="connsiteY118" fmla="*/ 402412 h 838042"/>
                  <a:gd name="connsiteX119" fmla="*/ 867182 w 1033465"/>
                  <a:gd name="connsiteY119" fmla="*/ 405374 h 838042"/>
                  <a:gd name="connsiteX120" fmla="*/ 902042 w 1033465"/>
                  <a:gd name="connsiteY120" fmla="*/ 415024 h 838042"/>
                  <a:gd name="connsiteX121" fmla="*/ 953477 w 1033465"/>
                  <a:gd name="connsiteY121" fmla="*/ 424549 h 838042"/>
                  <a:gd name="connsiteX122" fmla="*/ 1002290 w 1033465"/>
                  <a:gd name="connsiteY122" fmla="*/ 426835 h 838042"/>
                  <a:gd name="connsiteX123" fmla="*/ 1032449 w 1033465"/>
                  <a:gd name="connsiteY123" fmla="*/ 402711 h 838042"/>
                  <a:gd name="connsiteX124" fmla="*/ 1020514 w 1033465"/>
                  <a:gd name="connsiteY124" fmla="*/ 377797 h 838042"/>
                  <a:gd name="connsiteX125" fmla="*/ 964889 w 1033465"/>
                  <a:gd name="connsiteY125" fmla="*/ 358029 h 838042"/>
                  <a:gd name="connsiteX126" fmla="*/ 898420 w 1033465"/>
                  <a:gd name="connsiteY126" fmla="*/ 356272 h 838042"/>
                  <a:gd name="connsiteX127" fmla="*/ 827747 w 1033465"/>
                  <a:gd name="connsiteY127" fmla="*/ 357874 h 838042"/>
                  <a:gd name="connsiteX128" fmla="*/ 746376 w 1033465"/>
                  <a:gd name="connsiteY128" fmla="*/ 367459 h 838042"/>
                  <a:gd name="connsiteX129" fmla="*/ 671537 w 1033465"/>
                  <a:gd name="connsiteY129" fmla="*/ 369304 h 838042"/>
                  <a:gd name="connsiteX130" fmla="*/ 644867 w 1033465"/>
                  <a:gd name="connsiteY130" fmla="*/ 338824 h 838042"/>
                  <a:gd name="connsiteX131" fmla="*/ 646772 w 1033465"/>
                  <a:gd name="connsiteY131" fmla="*/ 333109 h 838042"/>
                  <a:gd name="connsiteX132" fmla="*/ 675347 w 1033465"/>
                  <a:gd name="connsiteY132" fmla="*/ 315964 h 838042"/>
                  <a:gd name="connsiteX133" fmla="*/ 677252 w 1033465"/>
                  <a:gd name="connsiteY133" fmla="*/ 310249 h 838042"/>
                  <a:gd name="connsiteX134" fmla="*/ 682967 w 1033465"/>
                  <a:gd name="connsiteY134" fmla="*/ 308344 h 838042"/>
                  <a:gd name="connsiteX135" fmla="*/ 688682 w 1033465"/>
                  <a:gd name="connsiteY135" fmla="*/ 304534 h 838042"/>
                  <a:gd name="connsiteX136" fmla="*/ 707732 w 1033465"/>
                  <a:gd name="connsiteY136" fmla="*/ 283579 h 838042"/>
                  <a:gd name="connsiteX137" fmla="*/ 743927 w 1033465"/>
                  <a:gd name="connsiteY137" fmla="*/ 251194 h 838042"/>
                  <a:gd name="connsiteX138" fmla="*/ 755357 w 1033465"/>
                  <a:gd name="connsiteY138" fmla="*/ 241669 h 838042"/>
                  <a:gd name="connsiteX139" fmla="*/ 762977 w 1033465"/>
                  <a:gd name="connsiteY139" fmla="*/ 224524 h 838042"/>
                  <a:gd name="connsiteX140" fmla="*/ 768692 w 1033465"/>
                  <a:gd name="connsiteY140" fmla="*/ 213094 h 838042"/>
                  <a:gd name="connsiteX141" fmla="*/ 766787 w 1033465"/>
                  <a:gd name="connsiteY141" fmla="*/ 197854 h 838042"/>
                  <a:gd name="connsiteX142" fmla="*/ 761072 w 1033465"/>
                  <a:gd name="connsiteY142" fmla="*/ 195949 h 838042"/>
                  <a:gd name="connsiteX143" fmla="*/ 740117 w 1033465"/>
                  <a:gd name="connsiteY143" fmla="*/ 197854 h 838042"/>
                  <a:gd name="connsiteX144" fmla="*/ 734402 w 1033465"/>
                  <a:gd name="connsiteY144" fmla="*/ 201664 h 838042"/>
                  <a:gd name="connsiteX145" fmla="*/ 722972 w 1033465"/>
                  <a:gd name="connsiteY145" fmla="*/ 205474 h 838042"/>
                  <a:gd name="connsiteX146" fmla="*/ 719162 w 1033465"/>
                  <a:gd name="connsiteY146" fmla="*/ 211189 h 838042"/>
                  <a:gd name="connsiteX147" fmla="*/ 713447 w 1033465"/>
                  <a:gd name="connsiteY147" fmla="*/ 213094 h 838042"/>
                  <a:gd name="connsiteX148" fmla="*/ 707732 w 1033465"/>
                  <a:gd name="connsiteY148" fmla="*/ 216904 h 838042"/>
                  <a:gd name="connsiteX149" fmla="*/ 702017 w 1033465"/>
                  <a:gd name="connsiteY149" fmla="*/ 222619 h 838042"/>
                  <a:gd name="connsiteX150" fmla="*/ 694397 w 1033465"/>
                  <a:gd name="connsiteY150" fmla="*/ 226429 h 838042"/>
                  <a:gd name="connsiteX151" fmla="*/ 652487 w 1033465"/>
                  <a:gd name="connsiteY151" fmla="*/ 255004 h 838042"/>
                  <a:gd name="connsiteX152" fmla="*/ 639152 w 1033465"/>
                  <a:gd name="connsiteY152" fmla="*/ 266434 h 838042"/>
                  <a:gd name="connsiteX153" fmla="*/ 629627 w 1033465"/>
                  <a:gd name="connsiteY153" fmla="*/ 283579 h 838042"/>
                  <a:gd name="connsiteX154" fmla="*/ 604862 w 1033465"/>
                  <a:gd name="connsiteY154" fmla="*/ 289294 h 838042"/>
                  <a:gd name="connsiteX155" fmla="*/ 591527 w 1033465"/>
                  <a:gd name="connsiteY155" fmla="*/ 293104 h 838042"/>
                  <a:gd name="connsiteX156" fmla="*/ 576287 w 1033465"/>
                  <a:gd name="connsiteY156" fmla="*/ 291199 h 838042"/>
                  <a:gd name="connsiteX157" fmla="*/ 564857 w 1033465"/>
                  <a:gd name="connsiteY157" fmla="*/ 287389 h 838042"/>
                  <a:gd name="connsiteX158" fmla="*/ 553427 w 1033465"/>
                  <a:gd name="connsiteY158" fmla="*/ 283579 h 838042"/>
                  <a:gd name="connsiteX159" fmla="*/ 541997 w 1033465"/>
                  <a:gd name="connsiteY159" fmla="*/ 279769 h 838042"/>
                  <a:gd name="connsiteX160" fmla="*/ 536282 w 1033465"/>
                  <a:gd name="connsiteY160" fmla="*/ 277864 h 838042"/>
                  <a:gd name="connsiteX161" fmla="*/ 530567 w 1033465"/>
                  <a:gd name="connsiteY161" fmla="*/ 274054 h 838042"/>
                  <a:gd name="connsiteX162" fmla="*/ 519137 w 1033465"/>
                  <a:gd name="connsiteY162" fmla="*/ 268339 h 838042"/>
                  <a:gd name="connsiteX163" fmla="*/ 511517 w 1033465"/>
                  <a:gd name="connsiteY163" fmla="*/ 256909 h 838042"/>
                  <a:gd name="connsiteX164" fmla="*/ 507707 w 1033465"/>
                  <a:gd name="connsiteY164" fmla="*/ 235954 h 838042"/>
                  <a:gd name="connsiteX165" fmla="*/ 509612 w 1033465"/>
                  <a:gd name="connsiteY165" fmla="*/ 171184 h 838042"/>
                  <a:gd name="connsiteX166" fmla="*/ 508314 w 1033465"/>
                  <a:gd name="connsiteY166" fmla="*/ 73485 h 838042"/>
                  <a:gd name="connsiteX167" fmla="*/ 454116 w 1033465"/>
                  <a:gd name="connsiteY167" fmla="*/ 11248 h 838042"/>
                  <a:gd name="connsiteX168" fmla="*/ 435401 w 1033465"/>
                  <a:gd name="connsiteY168" fmla="*/ 68523 h 838042"/>
                  <a:gd name="connsiteX169" fmla="*/ 427697 w 1033465"/>
                  <a:gd name="connsiteY169" fmla="*/ 137103 h 838042"/>
                  <a:gd name="connsiteX170" fmla="*/ 420077 w 1033465"/>
                  <a:gd name="connsiteY170" fmla="*/ 169279 h 838042"/>
                  <a:gd name="connsiteX171" fmla="*/ 416267 w 1033465"/>
                  <a:gd name="connsiteY171" fmla="*/ 186424 h 838042"/>
                  <a:gd name="connsiteX172" fmla="*/ 420077 w 1033465"/>
                  <a:gd name="connsiteY172" fmla="*/ 207379 h 838042"/>
                  <a:gd name="connsiteX173" fmla="*/ 423887 w 1033465"/>
                  <a:gd name="connsiteY173" fmla="*/ 213094 h 838042"/>
                  <a:gd name="connsiteX174" fmla="*/ 427697 w 1033465"/>
                  <a:gd name="connsiteY174" fmla="*/ 224524 h 838042"/>
                  <a:gd name="connsiteX175" fmla="*/ 425792 w 1033465"/>
                  <a:gd name="connsiteY175" fmla="*/ 251194 h 838042"/>
                  <a:gd name="connsiteX176" fmla="*/ 420077 w 1033465"/>
                  <a:gd name="connsiteY176" fmla="*/ 253099 h 838042"/>
                  <a:gd name="connsiteX177" fmla="*/ 414362 w 1033465"/>
                  <a:gd name="connsiteY177" fmla="*/ 256909 h 838042"/>
                  <a:gd name="connsiteX178" fmla="*/ 423887 w 1033465"/>
                  <a:gd name="connsiteY178" fmla="*/ 253099 h 838042"/>
                  <a:gd name="connsiteX0" fmla="*/ 423887 w 1033465"/>
                  <a:gd name="connsiteY0" fmla="*/ 253099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89597 w 1033465"/>
                  <a:gd name="connsiteY3" fmla="*/ 264529 h 838042"/>
                  <a:gd name="connsiteX4" fmla="*/ 359117 w 1033465"/>
                  <a:gd name="connsiteY4" fmla="*/ 266434 h 838042"/>
                  <a:gd name="connsiteX5" fmla="*/ 353402 w 1033465"/>
                  <a:gd name="connsiteY5" fmla="*/ 270244 h 838042"/>
                  <a:gd name="connsiteX6" fmla="*/ 341972 w 1033465"/>
                  <a:gd name="connsiteY6" fmla="*/ 279769 h 838042"/>
                  <a:gd name="connsiteX7" fmla="*/ 330542 w 1033465"/>
                  <a:gd name="connsiteY7" fmla="*/ 283579 h 838042"/>
                  <a:gd name="connsiteX8" fmla="*/ 315302 w 1033465"/>
                  <a:gd name="connsiteY8" fmla="*/ 289294 h 838042"/>
                  <a:gd name="connsiteX9" fmla="*/ 267677 w 1033465"/>
                  <a:gd name="connsiteY9" fmla="*/ 285484 h 838042"/>
                  <a:gd name="connsiteX10" fmla="*/ 256247 w 1033465"/>
                  <a:gd name="connsiteY10" fmla="*/ 281674 h 838042"/>
                  <a:gd name="connsiteX11" fmla="*/ 244817 w 1033465"/>
                  <a:gd name="connsiteY11" fmla="*/ 277864 h 838042"/>
                  <a:gd name="connsiteX12" fmla="*/ 239102 w 1033465"/>
                  <a:gd name="connsiteY12" fmla="*/ 275959 h 838042"/>
                  <a:gd name="connsiteX13" fmla="*/ 233387 w 1033465"/>
                  <a:gd name="connsiteY13" fmla="*/ 274054 h 838042"/>
                  <a:gd name="connsiteX14" fmla="*/ 221957 w 1033465"/>
                  <a:gd name="connsiteY14" fmla="*/ 272149 h 838042"/>
                  <a:gd name="connsiteX15" fmla="*/ 216242 w 1033465"/>
                  <a:gd name="connsiteY15" fmla="*/ 270244 h 838042"/>
                  <a:gd name="connsiteX16" fmla="*/ 208622 w 1033465"/>
                  <a:gd name="connsiteY16" fmla="*/ 268339 h 838042"/>
                  <a:gd name="connsiteX17" fmla="*/ 197192 w 1033465"/>
                  <a:gd name="connsiteY17" fmla="*/ 264529 h 838042"/>
                  <a:gd name="connsiteX18" fmla="*/ 191477 w 1033465"/>
                  <a:gd name="connsiteY18" fmla="*/ 262624 h 838042"/>
                  <a:gd name="connsiteX19" fmla="*/ 183857 w 1033465"/>
                  <a:gd name="connsiteY19" fmla="*/ 260719 h 838042"/>
                  <a:gd name="connsiteX20" fmla="*/ 172427 w 1033465"/>
                  <a:gd name="connsiteY20" fmla="*/ 255004 h 838042"/>
                  <a:gd name="connsiteX21" fmla="*/ 166712 w 1033465"/>
                  <a:gd name="connsiteY21" fmla="*/ 251194 h 838042"/>
                  <a:gd name="connsiteX22" fmla="*/ 159092 w 1033465"/>
                  <a:gd name="connsiteY22" fmla="*/ 239764 h 838042"/>
                  <a:gd name="connsiteX23" fmla="*/ 147662 w 1033465"/>
                  <a:gd name="connsiteY23" fmla="*/ 235954 h 838042"/>
                  <a:gd name="connsiteX24" fmla="*/ 141947 w 1033465"/>
                  <a:gd name="connsiteY24" fmla="*/ 232144 h 838042"/>
                  <a:gd name="connsiteX25" fmla="*/ 136232 w 1033465"/>
                  <a:gd name="connsiteY25" fmla="*/ 230239 h 838042"/>
                  <a:gd name="connsiteX26" fmla="*/ 119087 w 1033465"/>
                  <a:gd name="connsiteY26" fmla="*/ 226429 h 838042"/>
                  <a:gd name="connsiteX27" fmla="*/ 113372 w 1033465"/>
                  <a:gd name="connsiteY27" fmla="*/ 220714 h 838042"/>
                  <a:gd name="connsiteX28" fmla="*/ 103847 w 1033465"/>
                  <a:gd name="connsiteY28" fmla="*/ 203569 h 838042"/>
                  <a:gd name="connsiteX29" fmla="*/ 86702 w 1033465"/>
                  <a:gd name="connsiteY29" fmla="*/ 195949 h 838042"/>
                  <a:gd name="connsiteX30" fmla="*/ 80987 w 1033465"/>
                  <a:gd name="connsiteY30" fmla="*/ 194044 h 838042"/>
                  <a:gd name="connsiteX31" fmla="*/ 61937 w 1033465"/>
                  <a:gd name="connsiteY31" fmla="*/ 197854 h 838042"/>
                  <a:gd name="connsiteX32" fmla="*/ 56222 w 1033465"/>
                  <a:gd name="connsiteY32" fmla="*/ 201664 h 838042"/>
                  <a:gd name="connsiteX33" fmla="*/ 52412 w 1033465"/>
                  <a:gd name="connsiteY33" fmla="*/ 207379 h 838042"/>
                  <a:gd name="connsiteX34" fmla="*/ 48602 w 1033465"/>
                  <a:gd name="connsiteY34" fmla="*/ 218809 h 838042"/>
                  <a:gd name="connsiteX35" fmla="*/ 52412 w 1033465"/>
                  <a:gd name="connsiteY35" fmla="*/ 256909 h 838042"/>
                  <a:gd name="connsiteX36" fmla="*/ 56222 w 1033465"/>
                  <a:gd name="connsiteY36" fmla="*/ 262624 h 838042"/>
                  <a:gd name="connsiteX37" fmla="*/ 61937 w 1033465"/>
                  <a:gd name="connsiteY37" fmla="*/ 266434 h 838042"/>
                  <a:gd name="connsiteX38" fmla="*/ 65747 w 1033465"/>
                  <a:gd name="connsiteY38" fmla="*/ 272149 h 838042"/>
                  <a:gd name="connsiteX39" fmla="*/ 82892 w 1033465"/>
                  <a:gd name="connsiteY39" fmla="*/ 281674 h 838042"/>
                  <a:gd name="connsiteX40" fmla="*/ 105752 w 1033465"/>
                  <a:gd name="connsiteY40" fmla="*/ 283579 h 838042"/>
                  <a:gd name="connsiteX41" fmla="*/ 126707 w 1033465"/>
                  <a:gd name="connsiteY41" fmla="*/ 289294 h 838042"/>
                  <a:gd name="connsiteX42" fmla="*/ 132422 w 1033465"/>
                  <a:gd name="connsiteY42" fmla="*/ 291199 h 838042"/>
                  <a:gd name="connsiteX43" fmla="*/ 138137 w 1033465"/>
                  <a:gd name="connsiteY43" fmla="*/ 296914 h 838042"/>
                  <a:gd name="connsiteX44" fmla="*/ 145757 w 1033465"/>
                  <a:gd name="connsiteY44" fmla="*/ 298819 h 838042"/>
                  <a:gd name="connsiteX45" fmla="*/ 168617 w 1033465"/>
                  <a:gd name="connsiteY45" fmla="*/ 302629 h 838042"/>
                  <a:gd name="connsiteX46" fmla="*/ 193382 w 1033465"/>
                  <a:gd name="connsiteY46" fmla="*/ 308344 h 838042"/>
                  <a:gd name="connsiteX47" fmla="*/ 210527 w 1033465"/>
                  <a:gd name="connsiteY47" fmla="*/ 314059 h 838042"/>
                  <a:gd name="connsiteX48" fmla="*/ 216242 w 1033465"/>
                  <a:gd name="connsiteY48" fmla="*/ 315964 h 838042"/>
                  <a:gd name="connsiteX49" fmla="*/ 231482 w 1033465"/>
                  <a:gd name="connsiteY49" fmla="*/ 319774 h 838042"/>
                  <a:gd name="connsiteX50" fmla="*/ 250532 w 1033465"/>
                  <a:gd name="connsiteY50" fmla="*/ 325489 h 838042"/>
                  <a:gd name="connsiteX51" fmla="*/ 256247 w 1033465"/>
                  <a:gd name="connsiteY51" fmla="*/ 329299 h 838042"/>
                  <a:gd name="connsiteX52" fmla="*/ 269582 w 1033465"/>
                  <a:gd name="connsiteY52" fmla="*/ 344539 h 838042"/>
                  <a:gd name="connsiteX53" fmla="*/ 275297 w 1033465"/>
                  <a:gd name="connsiteY53" fmla="*/ 363589 h 838042"/>
                  <a:gd name="connsiteX54" fmla="*/ 277202 w 1033465"/>
                  <a:gd name="connsiteY54" fmla="*/ 369304 h 838042"/>
                  <a:gd name="connsiteX55" fmla="*/ 279107 w 1033465"/>
                  <a:gd name="connsiteY55" fmla="*/ 375019 h 838042"/>
                  <a:gd name="connsiteX56" fmla="*/ 281012 w 1033465"/>
                  <a:gd name="connsiteY56" fmla="*/ 399784 h 838042"/>
                  <a:gd name="connsiteX57" fmla="*/ 282917 w 1033465"/>
                  <a:gd name="connsiteY57" fmla="*/ 405499 h 838042"/>
                  <a:gd name="connsiteX58" fmla="*/ 281012 w 1033465"/>
                  <a:gd name="connsiteY58" fmla="*/ 424549 h 838042"/>
                  <a:gd name="connsiteX59" fmla="*/ 279107 w 1033465"/>
                  <a:gd name="connsiteY59" fmla="*/ 434074 h 838042"/>
                  <a:gd name="connsiteX60" fmla="*/ 265772 w 1033465"/>
                  <a:gd name="connsiteY60" fmla="*/ 447409 h 838042"/>
                  <a:gd name="connsiteX61" fmla="*/ 254342 w 1033465"/>
                  <a:gd name="connsiteY61" fmla="*/ 455029 h 838042"/>
                  <a:gd name="connsiteX62" fmla="*/ 242912 w 1033465"/>
                  <a:gd name="connsiteY62" fmla="*/ 458839 h 838042"/>
                  <a:gd name="connsiteX63" fmla="*/ 128612 w 1033465"/>
                  <a:gd name="connsiteY63" fmla="*/ 458839 h 838042"/>
                  <a:gd name="connsiteX64" fmla="*/ 122897 w 1033465"/>
                  <a:gd name="connsiteY64" fmla="*/ 460744 h 838042"/>
                  <a:gd name="connsiteX65" fmla="*/ 107657 w 1033465"/>
                  <a:gd name="connsiteY65" fmla="*/ 462649 h 838042"/>
                  <a:gd name="connsiteX66" fmla="*/ 90512 w 1033465"/>
                  <a:gd name="connsiteY66" fmla="*/ 468364 h 838042"/>
                  <a:gd name="connsiteX67" fmla="*/ 84797 w 1033465"/>
                  <a:gd name="connsiteY67" fmla="*/ 470269 h 838042"/>
                  <a:gd name="connsiteX68" fmla="*/ 79082 w 1033465"/>
                  <a:gd name="connsiteY68" fmla="*/ 474079 h 838042"/>
                  <a:gd name="connsiteX69" fmla="*/ 67652 w 1033465"/>
                  <a:gd name="connsiteY69" fmla="*/ 475984 h 838042"/>
                  <a:gd name="connsiteX70" fmla="*/ 29552 w 1033465"/>
                  <a:gd name="connsiteY70" fmla="*/ 477889 h 838042"/>
                  <a:gd name="connsiteX71" fmla="*/ 18122 w 1033465"/>
                  <a:gd name="connsiteY71" fmla="*/ 483604 h 838042"/>
                  <a:gd name="connsiteX72" fmla="*/ 8597 w 1033465"/>
                  <a:gd name="connsiteY72" fmla="*/ 493129 h 838042"/>
                  <a:gd name="connsiteX73" fmla="*/ 6692 w 1033465"/>
                  <a:gd name="connsiteY73" fmla="*/ 498844 h 838042"/>
                  <a:gd name="connsiteX74" fmla="*/ 2882 w 1033465"/>
                  <a:gd name="connsiteY74" fmla="*/ 504559 h 838042"/>
                  <a:gd name="connsiteX75" fmla="*/ 14312 w 1033465"/>
                  <a:gd name="connsiteY75" fmla="*/ 540754 h 838042"/>
                  <a:gd name="connsiteX76" fmla="*/ 147662 w 1033465"/>
                  <a:gd name="connsiteY76" fmla="*/ 540754 h 838042"/>
                  <a:gd name="connsiteX77" fmla="*/ 155282 w 1033465"/>
                  <a:gd name="connsiteY77" fmla="*/ 538849 h 838042"/>
                  <a:gd name="connsiteX78" fmla="*/ 305777 w 1033465"/>
                  <a:gd name="connsiteY78" fmla="*/ 533134 h 838042"/>
                  <a:gd name="connsiteX79" fmla="*/ 321017 w 1033465"/>
                  <a:gd name="connsiteY79" fmla="*/ 540754 h 838042"/>
                  <a:gd name="connsiteX80" fmla="*/ 332447 w 1033465"/>
                  <a:gd name="connsiteY80" fmla="*/ 546469 h 838042"/>
                  <a:gd name="connsiteX81" fmla="*/ 336257 w 1033465"/>
                  <a:gd name="connsiteY81" fmla="*/ 552184 h 838042"/>
                  <a:gd name="connsiteX82" fmla="*/ 341972 w 1033465"/>
                  <a:gd name="connsiteY82" fmla="*/ 554089 h 838042"/>
                  <a:gd name="connsiteX83" fmla="*/ 353402 w 1033465"/>
                  <a:gd name="connsiteY83" fmla="*/ 561709 h 838042"/>
                  <a:gd name="connsiteX84" fmla="*/ 359117 w 1033465"/>
                  <a:gd name="connsiteY84" fmla="*/ 565519 h 838042"/>
                  <a:gd name="connsiteX85" fmla="*/ 362927 w 1033465"/>
                  <a:gd name="connsiteY85" fmla="*/ 571234 h 838042"/>
                  <a:gd name="connsiteX86" fmla="*/ 368642 w 1033465"/>
                  <a:gd name="connsiteY86" fmla="*/ 582664 h 838042"/>
                  <a:gd name="connsiteX87" fmla="*/ 364832 w 1033465"/>
                  <a:gd name="connsiteY87" fmla="*/ 609334 h 838042"/>
                  <a:gd name="connsiteX88" fmla="*/ 361022 w 1033465"/>
                  <a:gd name="connsiteY88" fmla="*/ 615049 h 838042"/>
                  <a:gd name="connsiteX89" fmla="*/ 359117 w 1033465"/>
                  <a:gd name="connsiteY89" fmla="*/ 620764 h 838042"/>
                  <a:gd name="connsiteX90" fmla="*/ 355307 w 1033465"/>
                  <a:gd name="connsiteY90" fmla="*/ 626479 h 838042"/>
                  <a:gd name="connsiteX91" fmla="*/ 353402 w 1033465"/>
                  <a:gd name="connsiteY91" fmla="*/ 632194 h 838042"/>
                  <a:gd name="connsiteX92" fmla="*/ 349592 w 1033465"/>
                  <a:gd name="connsiteY92" fmla="*/ 637909 h 838042"/>
                  <a:gd name="connsiteX93" fmla="*/ 332447 w 1033465"/>
                  <a:gd name="connsiteY93" fmla="*/ 704584 h 838042"/>
                  <a:gd name="connsiteX94" fmla="*/ 330542 w 1033465"/>
                  <a:gd name="connsiteY94" fmla="*/ 756019 h 838042"/>
                  <a:gd name="connsiteX95" fmla="*/ 332447 w 1033465"/>
                  <a:gd name="connsiteY95" fmla="*/ 780784 h 838042"/>
                  <a:gd name="connsiteX96" fmla="*/ 334352 w 1033465"/>
                  <a:gd name="connsiteY96" fmla="*/ 786499 h 838042"/>
                  <a:gd name="connsiteX97" fmla="*/ 338162 w 1033465"/>
                  <a:gd name="connsiteY97" fmla="*/ 790309 h 838042"/>
                  <a:gd name="connsiteX98" fmla="*/ 366737 w 1033465"/>
                  <a:gd name="connsiteY98" fmla="*/ 836029 h 838042"/>
                  <a:gd name="connsiteX99" fmla="*/ 389597 w 1033465"/>
                  <a:gd name="connsiteY99" fmla="*/ 837934 h 838042"/>
                  <a:gd name="connsiteX100" fmla="*/ 397407 w 1033465"/>
                  <a:gd name="connsiteY100" fmla="*/ 833530 h 838042"/>
                  <a:gd name="connsiteX101" fmla="*/ 402932 w 1033465"/>
                  <a:gd name="connsiteY101" fmla="*/ 784594 h 838042"/>
                  <a:gd name="connsiteX102" fmla="*/ 406742 w 1033465"/>
                  <a:gd name="connsiteY102" fmla="*/ 727444 h 838042"/>
                  <a:gd name="connsiteX103" fmla="*/ 423887 w 1033465"/>
                  <a:gd name="connsiteY103" fmla="*/ 672199 h 838042"/>
                  <a:gd name="connsiteX104" fmla="*/ 429602 w 1033465"/>
                  <a:gd name="connsiteY104" fmla="*/ 658864 h 838042"/>
                  <a:gd name="connsiteX105" fmla="*/ 444084 w 1033465"/>
                  <a:gd name="connsiteY105" fmla="*/ 626947 h 838042"/>
                  <a:gd name="connsiteX106" fmla="*/ 464289 w 1033465"/>
                  <a:gd name="connsiteY106" fmla="*/ 600072 h 838042"/>
                  <a:gd name="connsiteX107" fmla="*/ 523510 w 1033465"/>
                  <a:gd name="connsiteY107" fmla="*/ 565123 h 838042"/>
                  <a:gd name="connsiteX108" fmla="*/ 599348 w 1033465"/>
                  <a:gd name="connsiteY108" fmla="*/ 550915 h 838042"/>
                  <a:gd name="connsiteX109" fmla="*/ 707801 w 1033465"/>
                  <a:gd name="connsiteY109" fmla="*/ 612819 h 838042"/>
                  <a:gd name="connsiteX110" fmla="*/ 780122 w 1033465"/>
                  <a:gd name="connsiteY110" fmla="*/ 656959 h 838042"/>
                  <a:gd name="connsiteX111" fmla="*/ 804887 w 1033465"/>
                  <a:gd name="connsiteY111" fmla="*/ 632194 h 838042"/>
                  <a:gd name="connsiteX112" fmla="*/ 801077 w 1033465"/>
                  <a:gd name="connsiteY112" fmla="*/ 601714 h 838042"/>
                  <a:gd name="connsiteX113" fmla="*/ 762796 w 1033465"/>
                  <a:gd name="connsiteY113" fmla="*/ 562523 h 838042"/>
                  <a:gd name="connsiteX114" fmla="*/ 650582 w 1033465"/>
                  <a:gd name="connsiteY114" fmla="*/ 479794 h 838042"/>
                  <a:gd name="connsiteX115" fmla="*/ 646772 w 1033465"/>
                  <a:gd name="connsiteY115" fmla="*/ 462649 h 838042"/>
                  <a:gd name="connsiteX116" fmla="*/ 658202 w 1033465"/>
                  <a:gd name="connsiteY116" fmla="*/ 426454 h 838042"/>
                  <a:gd name="connsiteX117" fmla="*/ 726782 w 1033465"/>
                  <a:gd name="connsiteY117" fmla="*/ 405499 h 838042"/>
                  <a:gd name="connsiteX118" fmla="*/ 827605 w 1033465"/>
                  <a:gd name="connsiteY118" fmla="*/ 402412 h 838042"/>
                  <a:gd name="connsiteX119" fmla="*/ 867182 w 1033465"/>
                  <a:gd name="connsiteY119" fmla="*/ 405374 h 838042"/>
                  <a:gd name="connsiteX120" fmla="*/ 902042 w 1033465"/>
                  <a:gd name="connsiteY120" fmla="*/ 415024 h 838042"/>
                  <a:gd name="connsiteX121" fmla="*/ 953477 w 1033465"/>
                  <a:gd name="connsiteY121" fmla="*/ 424549 h 838042"/>
                  <a:gd name="connsiteX122" fmla="*/ 1002290 w 1033465"/>
                  <a:gd name="connsiteY122" fmla="*/ 426835 h 838042"/>
                  <a:gd name="connsiteX123" fmla="*/ 1032449 w 1033465"/>
                  <a:gd name="connsiteY123" fmla="*/ 402711 h 838042"/>
                  <a:gd name="connsiteX124" fmla="*/ 1020514 w 1033465"/>
                  <a:gd name="connsiteY124" fmla="*/ 377797 h 838042"/>
                  <a:gd name="connsiteX125" fmla="*/ 964889 w 1033465"/>
                  <a:gd name="connsiteY125" fmla="*/ 358029 h 838042"/>
                  <a:gd name="connsiteX126" fmla="*/ 898420 w 1033465"/>
                  <a:gd name="connsiteY126" fmla="*/ 356272 h 838042"/>
                  <a:gd name="connsiteX127" fmla="*/ 827747 w 1033465"/>
                  <a:gd name="connsiteY127" fmla="*/ 357874 h 838042"/>
                  <a:gd name="connsiteX128" fmla="*/ 746376 w 1033465"/>
                  <a:gd name="connsiteY128" fmla="*/ 367459 h 838042"/>
                  <a:gd name="connsiteX129" fmla="*/ 671537 w 1033465"/>
                  <a:gd name="connsiteY129" fmla="*/ 369304 h 838042"/>
                  <a:gd name="connsiteX130" fmla="*/ 644867 w 1033465"/>
                  <a:gd name="connsiteY130" fmla="*/ 338824 h 838042"/>
                  <a:gd name="connsiteX131" fmla="*/ 646772 w 1033465"/>
                  <a:gd name="connsiteY131" fmla="*/ 333109 h 838042"/>
                  <a:gd name="connsiteX132" fmla="*/ 675347 w 1033465"/>
                  <a:gd name="connsiteY132" fmla="*/ 315964 h 838042"/>
                  <a:gd name="connsiteX133" fmla="*/ 677252 w 1033465"/>
                  <a:gd name="connsiteY133" fmla="*/ 310249 h 838042"/>
                  <a:gd name="connsiteX134" fmla="*/ 682967 w 1033465"/>
                  <a:gd name="connsiteY134" fmla="*/ 308344 h 838042"/>
                  <a:gd name="connsiteX135" fmla="*/ 707732 w 1033465"/>
                  <a:gd name="connsiteY135" fmla="*/ 283579 h 838042"/>
                  <a:gd name="connsiteX136" fmla="*/ 743927 w 1033465"/>
                  <a:gd name="connsiteY136" fmla="*/ 251194 h 838042"/>
                  <a:gd name="connsiteX137" fmla="*/ 755357 w 1033465"/>
                  <a:gd name="connsiteY137" fmla="*/ 241669 h 838042"/>
                  <a:gd name="connsiteX138" fmla="*/ 762977 w 1033465"/>
                  <a:gd name="connsiteY138" fmla="*/ 224524 h 838042"/>
                  <a:gd name="connsiteX139" fmla="*/ 768692 w 1033465"/>
                  <a:gd name="connsiteY139" fmla="*/ 213094 h 838042"/>
                  <a:gd name="connsiteX140" fmla="*/ 766787 w 1033465"/>
                  <a:gd name="connsiteY140" fmla="*/ 197854 h 838042"/>
                  <a:gd name="connsiteX141" fmla="*/ 761072 w 1033465"/>
                  <a:gd name="connsiteY141" fmla="*/ 195949 h 838042"/>
                  <a:gd name="connsiteX142" fmla="*/ 740117 w 1033465"/>
                  <a:gd name="connsiteY142" fmla="*/ 197854 h 838042"/>
                  <a:gd name="connsiteX143" fmla="*/ 734402 w 1033465"/>
                  <a:gd name="connsiteY143" fmla="*/ 201664 h 838042"/>
                  <a:gd name="connsiteX144" fmla="*/ 722972 w 1033465"/>
                  <a:gd name="connsiteY144" fmla="*/ 205474 h 838042"/>
                  <a:gd name="connsiteX145" fmla="*/ 719162 w 1033465"/>
                  <a:gd name="connsiteY145" fmla="*/ 211189 h 838042"/>
                  <a:gd name="connsiteX146" fmla="*/ 713447 w 1033465"/>
                  <a:gd name="connsiteY146" fmla="*/ 213094 h 838042"/>
                  <a:gd name="connsiteX147" fmla="*/ 707732 w 1033465"/>
                  <a:gd name="connsiteY147" fmla="*/ 216904 h 838042"/>
                  <a:gd name="connsiteX148" fmla="*/ 702017 w 1033465"/>
                  <a:gd name="connsiteY148" fmla="*/ 222619 h 838042"/>
                  <a:gd name="connsiteX149" fmla="*/ 694397 w 1033465"/>
                  <a:gd name="connsiteY149" fmla="*/ 226429 h 838042"/>
                  <a:gd name="connsiteX150" fmla="*/ 652487 w 1033465"/>
                  <a:gd name="connsiteY150" fmla="*/ 255004 h 838042"/>
                  <a:gd name="connsiteX151" fmla="*/ 639152 w 1033465"/>
                  <a:gd name="connsiteY151" fmla="*/ 266434 h 838042"/>
                  <a:gd name="connsiteX152" fmla="*/ 629627 w 1033465"/>
                  <a:gd name="connsiteY152" fmla="*/ 283579 h 838042"/>
                  <a:gd name="connsiteX153" fmla="*/ 604862 w 1033465"/>
                  <a:gd name="connsiteY153" fmla="*/ 289294 h 838042"/>
                  <a:gd name="connsiteX154" fmla="*/ 591527 w 1033465"/>
                  <a:gd name="connsiteY154" fmla="*/ 293104 h 838042"/>
                  <a:gd name="connsiteX155" fmla="*/ 576287 w 1033465"/>
                  <a:gd name="connsiteY155" fmla="*/ 291199 h 838042"/>
                  <a:gd name="connsiteX156" fmla="*/ 564857 w 1033465"/>
                  <a:gd name="connsiteY156" fmla="*/ 287389 h 838042"/>
                  <a:gd name="connsiteX157" fmla="*/ 553427 w 1033465"/>
                  <a:gd name="connsiteY157" fmla="*/ 283579 h 838042"/>
                  <a:gd name="connsiteX158" fmla="*/ 541997 w 1033465"/>
                  <a:gd name="connsiteY158" fmla="*/ 279769 h 838042"/>
                  <a:gd name="connsiteX159" fmla="*/ 536282 w 1033465"/>
                  <a:gd name="connsiteY159" fmla="*/ 277864 h 838042"/>
                  <a:gd name="connsiteX160" fmla="*/ 530567 w 1033465"/>
                  <a:gd name="connsiteY160" fmla="*/ 274054 h 838042"/>
                  <a:gd name="connsiteX161" fmla="*/ 519137 w 1033465"/>
                  <a:gd name="connsiteY161" fmla="*/ 268339 h 838042"/>
                  <a:gd name="connsiteX162" fmla="*/ 511517 w 1033465"/>
                  <a:gd name="connsiteY162" fmla="*/ 256909 h 838042"/>
                  <a:gd name="connsiteX163" fmla="*/ 507707 w 1033465"/>
                  <a:gd name="connsiteY163" fmla="*/ 235954 h 838042"/>
                  <a:gd name="connsiteX164" fmla="*/ 509612 w 1033465"/>
                  <a:gd name="connsiteY164" fmla="*/ 171184 h 838042"/>
                  <a:gd name="connsiteX165" fmla="*/ 508314 w 1033465"/>
                  <a:gd name="connsiteY165" fmla="*/ 73485 h 838042"/>
                  <a:gd name="connsiteX166" fmla="*/ 454116 w 1033465"/>
                  <a:gd name="connsiteY166" fmla="*/ 11248 h 838042"/>
                  <a:gd name="connsiteX167" fmla="*/ 435401 w 1033465"/>
                  <a:gd name="connsiteY167" fmla="*/ 68523 h 838042"/>
                  <a:gd name="connsiteX168" fmla="*/ 427697 w 1033465"/>
                  <a:gd name="connsiteY168" fmla="*/ 137103 h 838042"/>
                  <a:gd name="connsiteX169" fmla="*/ 420077 w 1033465"/>
                  <a:gd name="connsiteY169" fmla="*/ 169279 h 838042"/>
                  <a:gd name="connsiteX170" fmla="*/ 416267 w 1033465"/>
                  <a:gd name="connsiteY170" fmla="*/ 186424 h 838042"/>
                  <a:gd name="connsiteX171" fmla="*/ 420077 w 1033465"/>
                  <a:gd name="connsiteY171" fmla="*/ 207379 h 838042"/>
                  <a:gd name="connsiteX172" fmla="*/ 423887 w 1033465"/>
                  <a:gd name="connsiteY172" fmla="*/ 213094 h 838042"/>
                  <a:gd name="connsiteX173" fmla="*/ 427697 w 1033465"/>
                  <a:gd name="connsiteY173" fmla="*/ 224524 h 838042"/>
                  <a:gd name="connsiteX174" fmla="*/ 425792 w 1033465"/>
                  <a:gd name="connsiteY174" fmla="*/ 251194 h 838042"/>
                  <a:gd name="connsiteX175" fmla="*/ 420077 w 1033465"/>
                  <a:gd name="connsiteY175" fmla="*/ 253099 h 838042"/>
                  <a:gd name="connsiteX176" fmla="*/ 414362 w 1033465"/>
                  <a:gd name="connsiteY176" fmla="*/ 256909 h 838042"/>
                  <a:gd name="connsiteX177" fmla="*/ 423887 w 1033465"/>
                  <a:gd name="connsiteY177" fmla="*/ 253099 h 838042"/>
                  <a:gd name="connsiteX0" fmla="*/ 423887 w 1033465"/>
                  <a:gd name="connsiteY0" fmla="*/ 253099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89597 w 1033465"/>
                  <a:gd name="connsiteY3" fmla="*/ 264529 h 838042"/>
                  <a:gd name="connsiteX4" fmla="*/ 359117 w 1033465"/>
                  <a:gd name="connsiteY4" fmla="*/ 266434 h 838042"/>
                  <a:gd name="connsiteX5" fmla="*/ 353402 w 1033465"/>
                  <a:gd name="connsiteY5" fmla="*/ 270244 h 838042"/>
                  <a:gd name="connsiteX6" fmla="*/ 341972 w 1033465"/>
                  <a:gd name="connsiteY6" fmla="*/ 279769 h 838042"/>
                  <a:gd name="connsiteX7" fmla="*/ 330542 w 1033465"/>
                  <a:gd name="connsiteY7" fmla="*/ 283579 h 838042"/>
                  <a:gd name="connsiteX8" fmla="*/ 315302 w 1033465"/>
                  <a:gd name="connsiteY8" fmla="*/ 289294 h 838042"/>
                  <a:gd name="connsiteX9" fmla="*/ 267677 w 1033465"/>
                  <a:gd name="connsiteY9" fmla="*/ 285484 h 838042"/>
                  <a:gd name="connsiteX10" fmla="*/ 256247 w 1033465"/>
                  <a:gd name="connsiteY10" fmla="*/ 281674 h 838042"/>
                  <a:gd name="connsiteX11" fmla="*/ 244817 w 1033465"/>
                  <a:gd name="connsiteY11" fmla="*/ 277864 h 838042"/>
                  <a:gd name="connsiteX12" fmla="*/ 239102 w 1033465"/>
                  <a:gd name="connsiteY12" fmla="*/ 275959 h 838042"/>
                  <a:gd name="connsiteX13" fmla="*/ 233387 w 1033465"/>
                  <a:gd name="connsiteY13" fmla="*/ 274054 h 838042"/>
                  <a:gd name="connsiteX14" fmla="*/ 221957 w 1033465"/>
                  <a:gd name="connsiteY14" fmla="*/ 272149 h 838042"/>
                  <a:gd name="connsiteX15" fmla="*/ 216242 w 1033465"/>
                  <a:gd name="connsiteY15" fmla="*/ 270244 h 838042"/>
                  <a:gd name="connsiteX16" fmla="*/ 208622 w 1033465"/>
                  <a:gd name="connsiteY16" fmla="*/ 268339 h 838042"/>
                  <a:gd name="connsiteX17" fmla="*/ 197192 w 1033465"/>
                  <a:gd name="connsiteY17" fmla="*/ 264529 h 838042"/>
                  <a:gd name="connsiteX18" fmla="*/ 191477 w 1033465"/>
                  <a:gd name="connsiteY18" fmla="*/ 262624 h 838042"/>
                  <a:gd name="connsiteX19" fmla="*/ 183857 w 1033465"/>
                  <a:gd name="connsiteY19" fmla="*/ 260719 h 838042"/>
                  <a:gd name="connsiteX20" fmla="*/ 172427 w 1033465"/>
                  <a:gd name="connsiteY20" fmla="*/ 255004 h 838042"/>
                  <a:gd name="connsiteX21" fmla="*/ 166712 w 1033465"/>
                  <a:gd name="connsiteY21" fmla="*/ 251194 h 838042"/>
                  <a:gd name="connsiteX22" fmla="*/ 159092 w 1033465"/>
                  <a:gd name="connsiteY22" fmla="*/ 239764 h 838042"/>
                  <a:gd name="connsiteX23" fmla="*/ 147662 w 1033465"/>
                  <a:gd name="connsiteY23" fmla="*/ 235954 h 838042"/>
                  <a:gd name="connsiteX24" fmla="*/ 141947 w 1033465"/>
                  <a:gd name="connsiteY24" fmla="*/ 232144 h 838042"/>
                  <a:gd name="connsiteX25" fmla="*/ 136232 w 1033465"/>
                  <a:gd name="connsiteY25" fmla="*/ 230239 h 838042"/>
                  <a:gd name="connsiteX26" fmla="*/ 119087 w 1033465"/>
                  <a:gd name="connsiteY26" fmla="*/ 226429 h 838042"/>
                  <a:gd name="connsiteX27" fmla="*/ 113372 w 1033465"/>
                  <a:gd name="connsiteY27" fmla="*/ 220714 h 838042"/>
                  <a:gd name="connsiteX28" fmla="*/ 103847 w 1033465"/>
                  <a:gd name="connsiteY28" fmla="*/ 203569 h 838042"/>
                  <a:gd name="connsiteX29" fmla="*/ 86702 w 1033465"/>
                  <a:gd name="connsiteY29" fmla="*/ 195949 h 838042"/>
                  <a:gd name="connsiteX30" fmla="*/ 80987 w 1033465"/>
                  <a:gd name="connsiteY30" fmla="*/ 194044 h 838042"/>
                  <a:gd name="connsiteX31" fmla="*/ 61937 w 1033465"/>
                  <a:gd name="connsiteY31" fmla="*/ 197854 h 838042"/>
                  <a:gd name="connsiteX32" fmla="*/ 56222 w 1033465"/>
                  <a:gd name="connsiteY32" fmla="*/ 201664 h 838042"/>
                  <a:gd name="connsiteX33" fmla="*/ 52412 w 1033465"/>
                  <a:gd name="connsiteY33" fmla="*/ 207379 h 838042"/>
                  <a:gd name="connsiteX34" fmla="*/ 48602 w 1033465"/>
                  <a:gd name="connsiteY34" fmla="*/ 218809 h 838042"/>
                  <a:gd name="connsiteX35" fmla="*/ 52412 w 1033465"/>
                  <a:gd name="connsiteY35" fmla="*/ 256909 h 838042"/>
                  <a:gd name="connsiteX36" fmla="*/ 56222 w 1033465"/>
                  <a:gd name="connsiteY36" fmla="*/ 262624 h 838042"/>
                  <a:gd name="connsiteX37" fmla="*/ 61937 w 1033465"/>
                  <a:gd name="connsiteY37" fmla="*/ 266434 h 838042"/>
                  <a:gd name="connsiteX38" fmla="*/ 65747 w 1033465"/>
                  <a:gd name="connsiteY38" fmla="*/ 272149 h 838042"/>
                  <a:gd name="connsiteX39" fmla="*/ 82892 w 1033465"/>
                  <a:gd name="connsiteY39" fmla="*/ 281674 h 838042"/>
                  <a:gd name="connsiteX40" fmla="*/ 105752 w 1033465"/>
                  <a:gd name="connsiteY40" fmla="*/ 283579 h 838042"/>
                  <a:gd name="connsiteX41" fmla="*/ 126707 w 1033465"/>
                  <a:gd name="connsiteY41" fmla="*/ 289294 h 838042"/>
                  <a:gd name="connsiteX42" fmla="*/ 132422 w 1033465"/>
                  <a:gd name="connsiteY42" fmla="*/ 291199 h 838042"/>
                  <a:gd name="connsiteX43" fmla="*/ 138137 w 1033465"/>
                  <a:gd name="connsiteY43" fmla="*/ 296914 h 838042"/>
                  <a:gd name="connsiteX44" fmla="*/ 145757 w 1033465"/>
                  <a:gd name="connsiteY44" fmla="*/ 298819 h 838042"/>
                  <a:gd name="connsiteX45" fmla="*/ 168617 w 1033465"/>
                  <a:gd name="connsiteY45" fmla="*/ 302629 h 838042"/>
                  <a:gd name="connsiteX46" fmla="*/ 193382 w 1033465"/>
                  <a:gd name="connsiteY46" fmla="*/ 308344 h 838042"/>
                  <a:gd name="connsiteX47" fmla="*/ 210527 w 1033465"/>
                  <a:gd name="connsiteY47" fmla="*/ 314059 h 838042"/>
                  <a:gd name="connsiteX48" fmla="*/ 216242 w 1033465"/>
                  <a:gd name="connsiteY48" fmla="*/ 315964 h 838042"/>
                  <a:gd name="connsiteX49" fmla="*/ 231482 w 1033465"/>
                  <a:gd name="connsiteY49" fmla="*/ 319774 h 838042"/>
                  <a:gd name="connsiteX50" fmla="*/ 250532 w 1033465"/>
                  <a:gd name="connsiteY50" fmla="*/ 325489 h 838042"/>
                  <a:gd name="connsiteX51" fmla="*/ 256247 w 1033465"/>
                  <a:gd name="connsiteY51" fmla="*/ 329299 h 838042"/>
                  <a:gd name="connsiteX52" fmla="*/ 269582 w 1033465"/>
                  <a:gd name="connsiteY52" fmla="*/ 344539 h 838042"/>
                  <a:gd name="connsiteX53" fmla="*/ 275297 w 1033465"/>
                  <a:gd name="connsiteY53" fmla="*/ 363589 h 838042"/>
                  <a:gd name="connsiteX54" fmla="*/ 277202 w 1033465"/>
                  <a:gd name="connsiteY54" fmla="*/ 369304 h 838042"/>
                  <a:gd name="connsiteX55" fmla="*/ 279107 w 1033465"/>
                  <a:gd name="connsiteY55" fmla="*/ 375019 h 838042"/>
                  <a:gd name="connsiteX56" fmla="*/ 281012 w 1033465"/>
                  <a:gd name="connsiteY56" fmla="*/ 399784 h 838042"/>
                  <a:gd name="connsiteX57" fmla="*/ 282917 w 1033465"/>
                  <a:gd name="connsiteY57" fmla="*/ 405499 h 838042"/>
                  <a:gd name="connsiteX58" fmla="*/ 281012 w 1033465"/>
                  <a:gd name="connsiteY58" fmla="*/ 424549 h 838042"/>
                  <a:gd name="connsiteX59" fmla="*/ 279107 w 1033465"/>
                  <a:gd name="connsiteY59" fmla="*/ 434074 h 838042"/>
                  <a:gd name="connsiteX60" fmla="*/ 265772 w 1033465"/>
                  <a:gd name="connsiteY60" fmla="*/ 447409 h 838042"/>
                  <a:gd name="connsiteX61" fmla="*/ 254342 w 1033465"/>
                  <a:gd name="connsiteY61" fmla="*/ 455029 h 838042"/>
                  <a:gd name="connsiteX62" fmla="*/ 242912 w 1033465"/>
                  <a:gd name="connsiteY62" fmla="*/ 458839 h 838042"/>
                  <a:gd name="connsiteX63" fmla="*/ 128612 w 1033465"/>
                  <a:gd name="connsiteY63" fmla="*/ 458839 h 838042"/>
                  <a:gd name="connsiteX64" fmla="*/ 122897 w 1033465"/>
                  <a:gd name="connsiteY64" fmla="*/ 460744 h 838042"/>
                  <a:gd name="connsiteX65" fmla="*/ 107657 w 1033465"/>
                  <a:gd name="connsiteY65" fmla="*/ 462649 h 838042"/>
                  <a:gd name="connsiteX66" fmla="*/ 90512 w 1033465"/>
                  <a:gd name="connsiteY66" fmla="*/ 468364 h 838042"/>
                  <a:gd name="connsiteX67" fmla="*/ 84797 w 1033465"/>
                  <a:gd name="connsiteY67" fmla="*/ 470269 h 838042"/>
                  <a:gd name="connsiteX68" fmla="*/ 79082 w 1033465"/>
                  <a:gd name="connsiteY68" fmla="*/ 474079 h 838042"/>
                  <a:gd name="connsiteX69" fmla="*/ 67652 w 1033465"/>
                  <a:gd name="connsiteY69" fmla="*/ 475984 h 838042"/>
                  <a:gd name="connsiteX70" fmla="*/ 29552 w 1033465"/>
                  <a:gd name="connsiteY70" fmla="*/ 477889 h 838042"/>
                  <a:gd name="connsiteX71" fmla="*/ 18122 w 1033465"/>
                  <a:gd name="connsiteY71" fmla="*/ 483604 h 838042"/>
                  <a:gd name="connsiteX72" fmla="*/ 8597 w 1033465"/>
                  <a:gd name="connsiteY72" fmla="*/ 493129 h 838042"/>
                  <a:gd name="connsiteX73" fmla="*/ 6692 w 1033465"/>
                  <a:gd name="connsiteY73" fmla="*/ 498844 h 838042"/>
                  <a:gd name="connsiteX74" fmla="*/ 2882 w 1033465"/>
                  <a:gd name="connsiteY74" fmla="*/ 504559 h 838042"/>
                  <a:gd name="connsiteX75" fmla="*/ 14312 w 1033465"/>
                  <a:gd name="connsiteY75" fmla="*/ 540754 h 838042"/>
                  <a:gd name="connsiteX76" fmla="*/ 147662 w 1033465"/>
                  <a:gd name="connsiteY76" fmla="*/ 540754 h 838042"/>
                  <a:gd name="connsiteX77" fmla="*/ 155282 w 1033465"/>
                  <a:gd name="connsiteY77" fmla="*/ 538849 h 838042"/>
                  <a:gd name="connsiteX78" fmla="*/ 305777 w 1033465"/>
                  <a:gd name="connsiteY78" fmla="*/ 533134 h 838042"/>
                  <a:gd name="connsiteX79" fmla="*/ 321017 w 1033465"/>
                  <a:gd name="connsiteY79" fmla="*/ 540754 h 838042"/>
                  <a:gd name="connsiteX80" fmla="*/ 332447 w 1033465"/>
                  <a:gd name="connsiteY80" fmla="*/ 546469 h 838042"/>
                  <a:gd name="connsiteX81" fmla="*/ 336257 w 1033465"/>
                  <a:gd name="connsiteY81" fmla="*/ 552184 h 838042"/>
                  <a:gd name="connsiteX82" fmla="*/ 341972 w 1033465"/>
                  <a:gd name="connsiteY82" fmla="*/ 554089 h 838042"/>
                  <a:gd name="connsiteX83" fmla="*/ 353402 w 1033465"/>
                  <a:gd name="connsiteY83" fmla="*/ 561709 h 838042"/>
                  <a:gd name="connsiteX84" fmla="*/ 359117 w 1033465"/>
                  <a:gd name="connsiteY84" fmla="*/ 565519 h 838042"/>
                  <a:gd name="connsiteX85" fmla="*/ 362927 w 1033465"/>
                  <a:gd name="connsiteY85" fmla="*/ 571234 h 838042"/>
                  <a:gd name="connsiteX86" fmla="*/ 368642 w 1033465"/>
                  <a:gd name="connsiteY86" fmla="*/ 582664 h 838042"/>
                  <a:gd name="connsiteX87" fmla="*/ 364832 w 1033465"/>
                  <a:gd name="connsiteY87" fmla="*/ 609334 h 838042"/>
                  <a:gd name="connsiteX88" fmla="*/ 361022 w 1033465"/>
                  <a:gd name="connsiteY88" fmla="*/ 615049 h 838042"/>
                  <a:gd name="connsiteX89" fmla="*/ 359117 w 1033465"/>
                  <a:gd name="connsiteY89" fmla="*/ 620764 h 838042"/>
                  <a:gd name="connsiteX90" fmla="*/ 355307 w 1033465"/>
                  <a:gd name="connsiteY90" fmla="*/ 626479 h 838042"/>
                  <a:gd name="connsiteX91" fmla="*/ 353402 w 1033465"/>
                  <a:gd name="connsiteY91" fmla="*/ 632194 h 838042"/>
                  <a:gd name="connsiteX92" fmla="*/ 349592 w 1033465"/>
                  <a:gd name="connsiteY92" fmla="*/ 637909 h 838042"/>
                  <a:gd name="connsiteX93" fmla="*/ 332447 w 1033465"/>
                  <a:gd name="connsiteY93" fmla="*/ 704584 h 838042"/>
                  <a:gd name="connsiteX94" fmla="*/ 330542 w 1033465"/>
                  <a:gd name="connsiteY94" fmla="*/ 756019 h 838042"/>
                  <a:gd name="connsiteX95" fmla="*/ 332447 w 1033465"/>
                  <a:gd name="connsiteY95" fmla="*/ 780784 h 838042"/>
                  <a:gd name="connsiteX96" fmla="*/ 334352 w 1033465"/>
                  <a:gd name="connsiteY96" fmla="*/ 786499 h 838042"/>
                  <a:gd name="connsiteX97" fmla="*/ 338162 w 1033465"/>
                  <a:gd name="connsiteY97" fmla="*/ 790309 h 838042"/>
                  <a:gd name="connsiteX98" fmla="*/ 366737 w 1033465"/>
                  <a:gd name="connsiteY98" fmla="*/ 836029 h 838042"/>
                  <a:gd name="connsiteX99" fmla="*/ 389597 w 1033465"/>
                  <a:gd name="connsiteY99" fmla="*/ 837934 h 838042"/>
                  <a:gd name="connsiteX100" fmla="*/ 397407 w 1033465"/>
                  <a:gd name="connsiteY100" fmla="*/ 833530 h 838042"/>
                  <a:gd name="connsiteX101" fmla="*/ 402932 w 1033465"/>
                  <a:gd name="connsiteY101" fmla="*/ 784594 h 838042"/>
                  <a:gd name="connsiteX102" fmla="*/ 406742 w 1033465"/>
                  <a:gd name="connsiteY102" fmla="*/ 727444 h 838042"/>
                  <a:gd name="connsiteX103" fmla="*/ 423887 w 1033465"/>
                  <a:gd name="connsiteY103" fmla="*/ 672199 h 838042"/>
                  <a:gd name="connsiteX104" fmla="*/ 429602 w 1033465"/>
                  <a:gd name="connsiteY104" fmla="*/ 658864 h 838042"/>
                  <a:gd name="connsiteX105" fmla="*/ 444084 w 1033465"/>
                  <a:gd name="connsiteY105" fmla="*/ 626947 h 838042"/>
                  <a:gd name="connsiteX106" fmla="*/ 464289 w 1033465"/>
                  <a:gd name="connsiteY106" fmla="*/ 600072 h 838042"/>
                  <a:gd name="connsiteX107" fmla="*/ 523510 w 1033465"/>
                  <a:gd name="connsiteY107" fmla="*/ 565123 h 838042"/>
                  <a:gd name="connsiteX108" fmla="*/ 599348 w 1033465"/>
                  <a:gd name="connsiteY108" fmla="*/ 550915 h 838042"/>
                  <a:gd name="connsiteX109" fmla="*/ 707801 w 1033465"/>
                  <a:gd name="connsiteY109" fmla="*/ 612819 h 838042"/>
                  <a:gd name="connsiteX110" fmla="*/ 780122 w 1033465"/>
                  <a:gd name="connsiteY110" fmla="*/ 656959 h 838042"/>
                  <a:gd name="connsiteX111" fmla="*/ 804887 w 1033465"/>
                  <a:gd name="connsiteY111" fmla="*/ 632194 h 838042"/>
                  <a:gd name="connsiteX112" fmla="*/ 801077 w 1033465"/>
                  <a:gd name="connsiteY112" fmla="*/ 601714 h 838042"/>
                  <a:gd name="connsiteX113" fmla="*/ 762796 w 1033465"/>
                  <a:gd name="connsiteY113" fmla="*/ 562523 h 838042"/>
                  <a:gd name="connsiteX114" fmla="*/ 650582 w 1033465"/>
                  <a:gd name="connsiteY114" fmla="*/ 479794 h 838042"/>
                  <a:gd name="connsiteX115" fmla="*/ 646772 w 1033465"/>
                  <a:gd name="connsiteY115" fmla="*/ 462649 h 838042"/>
                  <a:gd name="connsiteX116" fmla="*/ 658202 w 1033465"/>
                  <a:gd name="connsiteY116" fmla="*/ 426454 h 838042"/>
                  <a:gd name="connsiteX117" fmla="*/ 726782 w 1033465"/>
                  <a:gd name="connsiteY117" fmla="*/ 405499 h 838042"/>
                  <a:gd name="connsiteX118" fmla="*/ 827605 w 1033465"/>
                  <a:gd name="connsiteY118" fmla="*/ 402412 h 838042"/>
                  <a:gd name="connsiteX119" fmla="*/ 867182 w 1033465"/>
                  <a:gd name="connsiteY119" fmla="*/ 405374 h 838042"/>
                  <a:gd name="connsiteX120" fmla="*/ 902042 w 1033465"/>
                  <a:gd name="connsiteY120" fmla="*/ 415024 h 838042"/>
                  <a:gd name="connsiteX121" fmla="*/ 953477 w 1033465"/>
                  <a:gd name="connsiteY121" fmla="*/ 424549 h 838042"/>
                  <a:gd name="connsiteX122" fmla="*/ 1002290 w 1033465"/>
                  <a:gd name="connsiteY122" fmla="*/ 426835 h 838042"/>
                  <a:gd name="connsiteX123" fmla="*/ 1032449 w 1033465"/>
                  <a:gd name="connsiteY123" fmla="*/ 402711 h 838042"/>
                  <a:gd name="connsiteX124" fmla="*/ 1020514 w 1033465"/>
                  <a:gd name="connsiteY124" fmla="*/ 377797 h 838042"/>
                  <a:gd name="connsiteX125" fmla="*/ 964889 w 1033465"/>
                  <a:gd name="connsiteY125" fmla="*/ 358029 h 838042"/>
                  <a:gd name="connsiteX126" fmla="*/ 898420 w 1033465"/>
                  <a:gd name="connsiteY126" fmla="*/ 356272 h 838042"/>
                  <a:gd name="connsiteX127" fmla="*/ 827747 w 1033465"/>
                  <a:gd name="connsiteY127" fmla="*/ 357874 h 838042"/>
                  <a:gd name="connsiteX128" fmla="*/ 746376 w 1033465"/>
                  <a:gd name="connsiteY128" fmla="*/ 367459 h 838042"/>
                  <a:gd name="connsiteX129" fmla="*/ 671537 w 1033465"/>
                  <a:gd name="connsiteY129" fmla="*/ 369304 h 838042"/>
                  <a:gd name="connsiteX130" fmla="*/ 644867 w 1033465"/>
                  <a:gd name="connsiteY130" fmla="*/ 338824 h 838042"/>
                  <a:gd name="connsiteX131" fmla="*/ 646772 w 1033465"/>
                  <a:gd name="connsiteY131" fmla="*/ 333109 h 838042"/>
                  <a:gd name="connsiteX132" fmla="*/ 675347 w 1033465"/>
                  <a:gd name="connsiteY132" fmla="*/ 315964 h 838042"/>
                  <a:gd name="connsiteX133" fmla="*/ 677252 w 1033465"/>
                  <a:gd name="connsiteY133" fmla="*/ 310249 h 838042"/>
                  <a:gd name="connsiteX134" fmla="*/ 707732 w 1033465"/>
                  <a:gd name="connsiteY134" fmla="*/ 283579 h 838042"/>
                  <a:gd name="connsiteX135" fmla="*/ 743927 w 1033465"/>
                  <a:gd name="connsiteY135" fmla="*/ 251194 h 838042"/>
                  <a:gd name="connsiteX136" fmla="*/ 755357 w 1033465"/>
                  <a:gd name="connsiteY136" fmla="*/ 241669 h 838042"/>
                  <a:gd name="connsiteX137" fmla="*/ 762977 w 1033465"/>
                  <a:gd name="connsiteY137" fmla="*/ 224524 h 838042"/>
                  <a:gd name="connsiteX138" fmla="*/ 768692 w 1033465"/>
                  <a:gd name="connsiteY138" fmla="*/ 213094 h 838042"/>
                  <a:gd name="connsiteX139" fmla="*/ 766787 w 1033465"/>
                  <a:gd name="connsiteY139" fmla="*/ 197854 h 838042"/>
                  <a:gd name="connsiteX140" fmla="*/ 761072 w 1033465"/>
                  <a:gd name="connsiteY140" fmla="*/ 195949 h 838042"/>
                  <a:gd name="connsiteX141" fmla="*/ 740117 w 1033465"/>
                  <a:gd name="connsiteY141" fmla="*/ 197854 h 838042"/>
                  <a:gd name="connsiteX142" fmla="*/ 734402 w 1033465"/>
                  <a:gd name="connsiteY142" fmla="*/ 201664 h 838042"/>
                  <a:gd name="connsiteX143" fmla="*/ 722972 w 1033465"/>
                  <a:gd name="connsiteY143" fmla="*/ 205474 h 838042"/>
                  <a:gd name="connsiteX144" fmla="*/ 719162 w 1033465"/>
                  <a:gd name="connsiteY144" fmla="*/ 211189 h 838042"/>
                  <a:gd name="connsiteX145" fmla="*/ 713447 w 1033465"/>
                  <a:gd name="connsiteY145" fmla="*/ 213094 h 838042"/>
                  <a:gd name="connsiteX146" fmla="*/ 707732 w 1033465"/>
                  <a:gd name="connsiteY146" fmla="*/ 216904 h 838042"/>
                  <a:gd name="connsiteX147" fmla="*/ 702017 w 1033465"/>
                  <a:gd name="connsiteY147" fmla="*/ 222619 h 838042"/>
                  <a:gd name="connsiteX148" fmla="*/ 694397 w 1033465"/>
                  <a:gd name="connsiteY148" fmla="*/ 226429 h 838042"/>
                  <a:gd name="connsiteX149" fmla="*/ 652487 w 1033465"/>
                  <a:gd name="connsiteY149" fmla="*/ 255004 h 838042"/>
                  <a:gd name="connsiteX150" fmla="*/ 639152 w 1033465"/>
                  <a:gd name="connsiteY150" fmla="*/ 266434 h 838042"/>
                  <a:gd name="connsiteX151" fmla="*/ 629627 w 1033465"/>
                  <a:gd name="connsiteY151" fmla="*/ 283579 h 838042"/>
                  <a:gd name="connsiteX152" fmla="*/ 604862 w 1033465"/>
                  <a:gd name="connsiteY152" fmla="*/ 289294 h 838042"/>
                  <a:gd name="connsiteX153" fmla="*/ 591527 w 1033465"/>
                  <a:gd name="connsiteY153" fmla="*/ 293104 h 838042"/>
                  <a:gd name="connsiteX154" fmla="*/ 576287 w 1033465"/>
                  <a:gd name="connsiteY154" fmla="*/ 291199 h 838042"/>
                  <a:gd name="connsiteX155" fmla="*/ 564857 w 1033465"/>
                  <a:gd name="connsiteY155" fmla="*/ 287389 h 838042"/>
                  <a:gd name="connsiteX156" fmla="*/ 553427 w 1033465"/>
                  <a:gd name="connsiteY156" fmla="*/ 283579 h 838042"/>
                  <a:gd name="connsiteX157" fmla="*/ 541997 w 1033465"/>
                  <a:gd name="connsiteY157" fmla="*/ 279769 h 838042"/>
                  <a:gd name="connsiteX158" fmla="*/ 536282 w 1033465"/>
                  <a:gd name="connsiteY158" fmla="*/ 277864 h 838042"/>
                  <a:gd name="connsiteX159" fmla="*/ 530567 w 1033465"/>
                  <a:gd name="connsiteY159" fmla="*/ 274054 h 838042"/>
                  <a:gd name="connsiteX160" fmla="*/ 519137 w 1033465"/>
                  <a:gd name="connsiteY160" fmla="*/ 268339 h 838042"/>
                  <a:gd name="connsiteX161" fmla="*/ 511517 w 1033465"/>
                  <a:gd name="connsiteY161" fmla="*/ 256909 h 838042"/>
                  <a:gd name="connsiteX162" fmla="*/ 507707 w 1033465"/>
                  <a:gd name="connsiteY162" fmla="*/ 235954 h 838042"/>
                  <a:gd name="connsiteX163" fmla="*/ 509612 w 1033465"/>
                  <a:gd name="connsiteY163" fmla="*/ 171184 h 838042"/>
                  <a:gd name="connsiteX164" fmla="*/ 508314 w 1033465"/>
                  <a:gd name="connsiteY164" fmla="*/ 73485 h 838042"/>
                  <a:gd name="connsiteX165" fmla="*/ 454116 w 1033465"/>
                  <a:gd name="connsiteY165" fmla="*/ 11248 h 838042"/>
                  <a:gd name="connsiteX166" fmla="*/ 435401 w 1033465"/>
                  <a:gd name="connsiteY166" fmla="*/ 68523 h 838042"/>
                  <a:gd name="connsiteX167" fmla="*/ 427697 w 1033465"/>
                  <a:gd name="connsiteY167" fmla="*/ 137103 h 838042"/>
                  <a:gd name="connsiteX168" fmla="*/ 420077 w 1033465"/>
                  <a:gd name="connsiteY168" fmla="*/ 169279 h 838042"/>
                  <a:gd name="connsiteX169" fmla="*/ 416267 w 1033465"/>
                  <a:gd name="connsiteY169" fmla="*/ 186424 h 838042"/>
                  <a:gd name="connsiteX170" fmla="*/ 420077 w 1033465"/>
                  <a:gd name="connsiteY170" fmla="*/ 207379 h 838042"/>
                  <a:gd name="connsiteX171" fmla="*/ 423887 w 1033465"/>
                  <a:gd name="connsiteY171" fmla="*/ 213094 h 838042"/>
                  <a:gd name="connsiteX172" fmla="*/ 427697 w 1033465"/>
                  <a:gd name="connsiteY172" fmla="*/ 224524 h 838042"/>
                  <a:gd name="connsiteX173" fmla="*/ 425792 w 1033465"/>
                  <a:gd name="connsiteY173" fmla="*/ 251194 h 838042"/>
                  <a:gd name="connsiteX174" fmla="*/ 420077 w 1033465"/>
                  <a:gd name="connsiteY174" fmla="*/ 253099 h 838042"/>
                  <a:gd name="connsiteX175" fmla="*/ 414362 w 1033465"/>
                  <a:gd name="connsiteY175" fmla="*/ 256909 h 838042"/>
                  <a:gd name="connsiteX176" fmla="*/ 423887 w 1033465"/>
                  <a:gd name="connsiteY176" fmla="*/ 253099 h 838042"/>
                  <a:gd name="connsiteX0" fmla="*/ 423887 w 1033465"/>
                  <a:gd name="connsiteY0" fmla="*/ 253099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89597 w 1033465"/>
                  <a:gd name="connsiteY3" fmla="*/ 264529 h 838042"/>
                  <a:gd name="connsiteX4" fmla="*/ 359117 w 1033465"/>
                  <a:gd name="connsiteY4" fmla="*/ 266434 h 838042"/>
                  <a:gd name="connsiteX5" fmla="*/ 353402 w 1033465"/>
                  <a:gd name="connsiteY5" fmla="*/ 270244 h 838042"/>
                  <a:gd name="connsiteX6" fmla="*/ 341972 w 1033465"/>
                  <a:gd name="connsiteY6" fmla="*/ 279769 h 838042"/>
                  <a:gd name="connsiteX7" fmla="*/ 330542 w 1033465"/>
                  <a:gd name="connsiteY7" fmla="*/ 283579 h 838042"/>
                  <a:gd name="connsiteX8" fmla="*/ 315302 w 1033465"/>
                  <a:gd name="connsiteY8" fmla="*/ 289294 h 838042"/>
                  <a:gd name="connsiteX9" fmla="*/ 267677 w 1033465"/>
                  <a:gd name="connsiteY9" fmla="*/ 285484 h 838042"/>
                  <a:gd name="connsiteX10" fmla="*/ 256247 w 1033465"/>
                  <a:gd name="connsiteY10" fmla="*/ 281674 h 838042"/>
                  <a:gd name="connsiteX11" fmla="*/ 244817 w 1033465"/>
                  <a:gd name="connsiteY11" fmla="*/ 277864 h 838042"/>
                  <a:gd name="connsiteX12" fmla="*/ 239102 w 1033465"/>
                  <a:gd name="connsiteY12" fmla="*/ 275959 h 838042"/>
                  <a:gd name="connsiteX13" fmla="*/ 233387 w 1033465"/>
                  <a:gd name="connsiteY13" fmla="*/ 274054 h 838042"/>
                  <a:gd name="connsiteX14" fmla="*/ 221957 w 1033465"/>
                  <a:gd name="connsiteY14" fmla="*/ 272149 h 838042"/>
                  <a:gd name="connsiteX15" fmla="*/ 216242 w 1033465"/>
                  <a:gd name="connsiteY15" fmla="*/ 270244 h 838042"/>
                  <a:gd name="connsiteX16" fmla="*/ 208622 w 1033465"/>
                  <a:gd name="connsiteY16" fmla="*/ 268339 h 838042"/>
                  <a:gd name="connsiteX17" fmla="*/ 197192 w 1033465"/>
                  <a:gd name="connsiteY17" fmla="*/ 264529 h 838042"/>
                  <a:gd name="connsiteX18" fmla="*/ 191477 w 1033465"/>
                  <a:gd name="connsiteY18" fmla="*/ 262624 h 838042"/>
                  <a:gd name="connsiteX19" fmla="*/ 183857 w 1033465"/>
                  <a:gd name="connsiteY19" fmla="*/ 260719 h 838042"/>
                  <a:gd name="connsiteX20" fmla="*/ 172427 w 1033465"/>
                  <a:gd name="connsiteY20" fmla="*/ 255004 h 838042"/>
                  <a:gd name="connsiteX21" fmla="*/ 166712 w 1033465"/>
                  <a:gd name="connsiteY21" fmla="*/ 251194 h 838042"/>
                  <a:gd name="connsiteX22" fmla="*/ 159092 w 1033465"/>
                  <a:gd name="connsiteY22" fmla="*/ 239764 h 838042"/>
                  <a:gd name="connsiteX23" fmla="*/ 147662 w 1033465"/>
                  <a:gd name="connsiteY23" fmla="*/ 235954 h 838042"/>
                  <a:gd name="connsiteX24" fmla="*/ 141947 w 1033465"/>
                  <a:gd name="connsiteY24" fmla="*/ 232144 h 838042"/>
                  <a:gd name="connsiteX25" fmla="*/ 136232 w 1033465"/>
                  <a:gd name="connsiteY25" fmla="*/ 230239 h 838042"/>
                  <a:gd name="connsiteX26" fmla="*/ 119087 w 1033465"/>
                  <a:gd name="connsiteY26" fmla="*/ 226429 h 838042"/>
                  <a:gd name="connsiteX27" fmla="*/ 113372 w 1033465"/>
                  <a:gd name="connsiteY27" fmla="*/ 220714 h 838042"/>
                  <a:gd name="connsiteX28" fmla="*/ 103847 w 1033465"/>
                  <a:gd name="connsiteY28" fmla="*/ 203569 h 838042"/>
                  <a:gd name="connsiteX29" fmla="*/ 86702 w 1033465"/>
                  <a:gd name="connsiteY29" fmla="*/ 195949 h 838042"/>
                  <a:gd name="connsiteX30" fmla="*/ 80987 w 1033465"/>
                  <a:gd name="connsiteY30" fmla="*/ 194044 h 838042"/>
                  <a:gd name="connsiteX31" fmla="*/ 61937 w 1033465"/>
                  <a:gd name="connsiteY31" fmla="*/ 197854 h 838042"/>
                  <a:gd name="connsiteX32" fmla="*/ 56222 w 1033465"/>
                  <a:gd name="connsiteY32" fmla="*/ 201664 h 838042"/>
                  <a:gd name="connsiteX33" fmla="*/ 52412 w 1033465"/>
                  <a:gd name="connsiteY33" fmla="*/ 207379 h 838042"/>
                  <a:gd name="connsiteX34" fmla="*/ 48602 w 1033465"/>
                  <a:gd name="connsiteY34" fmla="*/ 218809 h 838042"/>
                  <a:gd name="connsiteX35" fmla="*/ 52412 w 1033465"/>
                  <a:gd name="connsiteY35" fmla="*/ 256909 h 838042"/>
                  <a:gd name="connsiteX36" fmla="*/ 56222 w 1033465"/>
                  <a:gd name="connsiteY36" fmla="*/ 262624 h 838042"/>
                  <a:gd name="connsiteX37" fmla="*/ 61937 w 1033465"/>
                  <a:gd name="connsiteY37" fmla="*/ 266434 h 838042"/>
                  <a:gd name="connsiteX38" fmla="*/ 65747 w 1033465"/>
                  <a:gd name="connsiteY38" fmla="*/ 272149 h 838042"/>
                  <a:gd name="connsiteX39" fmla="*/ 82892 w 1033465"/>
                  <a:gd name="connsiteY39" fmla="*/ 281674 h 838042"/>
                  <a:gd name="connsiteX40" fmla="*/ 105752 w 1033465"/>
                  <a:gd name="connsiteY40" fmla="*/ 283579 h 838042"/>
                  <a:gd name="connsiteX41" fmla="*/ 126707 w 1033465"/>
                  <a:gd name="connsiteY41" fmla="*/ 289294 h 838042"/>
                  <a:gd name="connsiteX42" fmla="*/ 132422 w 1033465"/>
                  <a:gd name="connsiteY42" fmla="*/ 291199 h 838042"/>
                  <a:gd name="connsiteX43" fmla="*/ 138137 w 1033465"/>
                  <a:gd name="connsiteY43" fmla="*/ 296914 h 838042"/>
                  <a:gd name="connsiteX44" fmla="*/ 145757 w 1033465"/>
                  <a:gd name="connsiteY44" fmla="*/ 298819 h 838042"/>
                  <a:gd name="connsiteX45" fmla="*/ 168617 w 1033465"/>
                  <a:gd name="connsiteY45" fmla="*/ 302629 h 838042"/>
                  <a:gd name="connsiteX46" fmla="*/ 193382 w 1033465"/>
                  <a:gd name="connsiteY46" fmla="*/ 308344 h 838042"/>
                  <a:gd name="connsiteX47" fmla="*/ 210527 w 1033465"/>
                  <a:gd name="connsiteY47" fmla="*/ 314059 h 838042"/>
                  <a:gd name="connsiteX48" fmla="*/ 216242 w 1033465"/>
                  <a:gd name="connsiteY48" fmla="*/ 315964 h 838042"/>
                  <a:gd name="connsiteX49" fmla="*/ 231482 w 1033465"/>
                  <a:gd name="connsiteY49" fmla="*/ 319774 h 838042"/>
                  <a:gd name="connsiteX50" fmla="*/ 250532 w 1033465"/>
                  <a:gd name="connsiteY50" fmla="*/ 325489 h 838042"/>
                  <a:gd name="connsiteX51" fmla="*/ 256247 w 1033465"/>
                  <a:gd name="connsiteY51" fmla="*/ 329299 h 838042"/>
                  <a:gd name="connsiteX52" fmla="*/ 269582 w 1033465"/>
                  <a:gd name="connsiteY52" fmla="*/ 344539 h 838042"/>
                  <a:gd name="connsiteX53" fmla="*/ 275297 w 1033465"/>
                  <a:gd name="connsiteY53" fmla="*/ 363589 h 838042"/>
                  <a:gd name="connsiteX54" fmla="*/ 277202 w 1033465"/>
                  <a:gd name="connsiteY54" fmla="*/ 369304 h 838042"/>
                  <a:gd name="connsiteX55" fmla="*/ 279107 w 1033465"/>
                  <a:gd name="connsiteY55" fmla="*/ 375019 h 838042"/>
                  <a:gd name="connsiteX56" fmla="*/ 281012 w 1033465"/>
                  <a:gd name="connsiteY56" fmla="*/ 399784 h 838042"/>
                  <a:gd name="connsiteX57" fmla="*/ 282917 w 1033465"/>
                  <a:gd name="connsiteY57" fmla="*/ 405499 h 838042"/>
                  <a:gd name="connsiteX58" fmla="*/ 281012 w 1033465"/>
                  <a:gd name="connsiteY58" fmla="*/ 424549 h 838042"/>
                  <a:gd name="connsiteX59" fmla="*/ 279107 w 1033465"/>
                  <a:gd name="connsiteY59" fmla="*/ 434074 h 838042"/>
                  <a:gd name="connsiteX60" fmla="*/ 265772 w 1033465"/>
                  <a:gd name="connsiteY60" fmla="*/ 447409 h 838042"/>
                  <a:gd name="connsiteX61" fmla="*/ 254342 w 1033465"/>
                  <a:gd name="connsiteY61" fmla="*/ 455029 h 838042"/>
                  <a:gd name="connsiteX62" fmla="*/ 242912 w 1033465"/>
                  <a:gd name="connsiteY62" fmla="*/ 458839 h 838042"/>
                  <a:gd name="connsiteX63" fmla="*/ 128612 w 1033465"/>
                  <a:gd name="connsiteY63" fmla="*/ 458839 h 838042"/>
                  <a:gd name="connsiteX64" fmla="*/ 122897 w 1033465"/>
                  <a:gd name="connsiteY64" fmla="*/ 460744 h 838042"/>
                  <a:gd name="connsiteX65" fmla="*/ 107657 w 1033465"/>
                  <a:gd name="connsiteY65" fmla="*/ 462649 h 838042"/>
                  <a:gd name="connsiteX66" fmla="*/ 90512 w 1033465"/>
                  <a:gd name="connsiteY66" fmla="*/ 468364 h 838042"/>
                  <a:gd name="connsiteX67" fmla="*/ 84797 w 1033465"/>
                  <a:gd name="connsiteY67" fmla="*/ 470269 h 838042"/>
                  <a:gd name="connsiteX68" fmla="*/ 79082 w 1033465"/>
                  <a:gd name="connsiteY68" fmla="*/ 474079 h 838042"/>
                  <a:gd name="connsiteX69" fmla="*/ 67652 w 1033465"/>
                  <a:gd name="connsiteY69" fmla="*/ 475984 h 838042"/>
                  <a:gd name="connsiteX70" fmla="*/ 29552 w 1033465"/>
                  <a:gd name="connsiteY70" fmla="*/ 477889 h 838042"/>
                  <a:gd name="connsiteX71" fmla="*/ 18122 w 1033465"/>
                  <a:gd name="connsiteY71" fmla="*/ 483604 h 838042"/>
                  <a:gd name="connsiteX72" fmla="*/ 8597 w 1033465"/>
                  <a:gd name="connsiteY72" fmla="*/ 493129 h 838042"/>
                  <a:gd name="connsiteX73" fmla="*/ 6692 w 1033465"/>
                  <a:gd name="connsiteY73" fmla="*/ 498844 h 838042"/>
                  <a:gd name="connsiteX74" fmla="*/ 2882 w 1033465"/>
                  <a:gd name="connsiteY74" fmla="*/ 504559 h 838042"/>
                  <a:gd name="connsiteX75" fmla="*/ 14312 w 1033465"/>
                  <a:gd name="connsiteY75" fmla="*/ 540754 h 838042"/>
                  <a:gd name="connsiteX76" fmla="*/ 147662 w 1033465"/>
                  <a:gd name="connsiteY76" fmla="*/ 540754 h 838042"/>
                  <a:gd name="connsiteX77" fmla="*/ 155282 w 1033465"/>
                  <a:gd name="connsiteY77" fmla="*/ 538849 h 838042"/>
                  <a:gd name="connsiteX78" fmla="*/ 305777 w 1033465"/>
                  <a:gd name="connsiteY78" fmla="*/ 533134 h 838042"/>
                  <a:gd name="connsiteX79" fmla="*/ 321017 w 1033465"/>
                  <a:gd name="connsiteY79" fmla="*/ 540754 h 838042"/>
                  <a:gd name="connsiteX80" fmla="*/ 332447 w 1033465"/>
                  <a:gd name="connsiteY80" fmla="*/ 546469 h 838042"/>
                  <a:gd name="connsiteX81" fmla="*/ 336257 w 1033465"/>
                  <a:gd name="connsiteY81" fmla="*/ 552184 h 838042"/>
                  <a:gd name="connsiteX82" fmla="*/ 341972 w 1033465"/>
                  <a:gd name="connsiteY82" fmla="*/ 554089 h 838042"/>
                  <a:gd name="connsiteX83" fmla="*/ 353402 w 1033465"/>
                  <a:gd name="connsiteY83" fmla="*/ 561709 h 838042"/>
                  <a:gd name="connsiteX84" fmla="*/ 359117 w 1033465"/>
                  <a:gd name="connsiteY84" fmla="*/ 565519 h 838042"/>
                  <a:gd name="connsiteX85" fmla="*/ 362927 w 1033465"/>
                  <a:gd name="connsiteY85" fmla="*/ 571234 h 838042"/>
                  <a:gd name="connsiteX86" fmla="*/ 368642 w 1033465"/>
                  <a:gd name="connsiteY86" fmla="*/ 582664 h 838042"/>
                  <a:gd name="connsiteX87" fmla="*/ 364832 w 1033465"/>
                  <a:gd name="connsiteY87" fmla="*/ 609334 h 838042"/>
                  <a:gd name="connsiteX88" fmla="*/ 361022 w 1033465"/>
                  <a:gd name="connsiteY88" fmla="*/ 615049 h 838042"/>
                  <a:gd name="connsiteX89" fmla="*/ 359117 w 1033465"/>
                  <a:gd name="connsiteY89" fmla="*/ 620764 h 838042"/>
                  <a:gd name="connsiteX90" fmla="*/ 355307 w 1033465"/>
                  <a:gd name="connsiteY90" fmla="*/ 626479 h 838042"/>
                  <a:gd name="connsiteX91" fmla="*/ 353402 w 1033465"/>
                  <a:gd name="connsiteY91" fmla="*/ 632194 h 838042"/>
                  <a:gd name="connsiteX92" fmla="*/ 349592 w 1033465"/>
                  <a:gd name="connsiteY92" fmla="*/ 637909 h 838042"/>
                  <a:gd name="connsiteX93" fmla="*/ 332447 w 1033465"/>
                  <a:gd name="connsiteY93" fmla="*/ 704584 h 838042"/>
                  <a:gd name="connsiteX94" fmla="*/ 330542 w 1033465"/>
                  <a:gd name="connsiteY94" fmla="*/ 756019 h 838042"/>
                  <a:gd name="connsiteX95" fmla="*/ 332447 w 1033465"/>
                  <a:gd name="connsiteY95" fmla="*/ 780784 h 838042"/>
                  <a:gd name="connsiteX96" fmla="*/ 334352 w 1033465"/>
                  <a:gd name="connsiteY96" fmla="*/ 786499 h 838042"/>
                  <a:gd name="connsiteX97" fmla="*/ 338162 w 1033465"/>
                  <a:gd name="connsiteY97" fmla="*/ 790309 h 838042"/>
                  <a:gd name="connsiteX98" fmla="*/ 366737 w 1033465"/>
                  <a:gd name="connsiteY98" fmla="*/ 836029 h 838042"/>
                  <a:gd name="connsiteX99" fmla="*/ 389597 w 1033465"/>
                  <a:gd name="connsiteY99" fmla="*/ 837934 h 838042"/>
                  <a:gd name="connsiteX100" fmla="*/ 397407 w 1033465"/>
                  <a:gd name="connsiteY100" fmla="*/ 833530 h 838042"/>
                  <a:gd name="connsiteX101" fmla="*/ 402932 w 1033465"/>
                  <a:gd name="connsiteY101" fmla="*/ 784594 h 838042"/>
                  <a:gd name="connsiteX102" fmla="*/ 406742 w 1033465"/>
                  <a:gd name="connsiteY102" fmla="*/ 727444 h 838042"/>
                  <a:gd name="connsiteX103" fmla="*/ 423887 w 1033465"/>
                  <a:gd name="connsiteY103" fmla="*/ 672199 h 838042"/>
                  <a:gd name="connsiteX104" fmla="*/ 429602 w 1033465"/>
                  <a:gd name="connsiteY104" fmla="*/ 658864 h 838042"/>
                  <a:gd name="connsiteX105" fmla="*/ 444084 w 1033465"/>
                  <a:gd name="connsiteY105" fmla="*/ 626947 h 838042"/>
                  <a:gd name="connsiteX106" fmla="*/ 464289 w 1033465"/>
                  <a:gd name="connsiteY106" fmla="*/ 600072 h 838042"/>
                  <a:gd name="connsiteX107" fmla="*/ 523510 w 1033465"/>
                  <a:gd name="connsiteY107" fmla="*/ 565123 h 838042"/>
                  <a:gd name="connsiteX108" fmla="*/ 599348 w 1033465"/>
                  <a:gd name="connsiteY108" fmla="*/ 550915 h 838042"/>
                  <a:gd name="connsiteX109" fmla="*/ 707801 w 1033465"/>
                  <a:gd name="connsiteY109" fmla="*/ 612819 h 838042"/>
                  <a:gd name="connsiteX110" fmla="*/ 780122 w 1033465"/>
                  <a:gd name="connsiteY110" fmla="*/ 656959 h 838042"/>
                  <a:gd name="connsiteX111" fmla="*/ 804887 w 1033465"/>
                  <a:gd name="connsiteY111" fmla="*/ 632194 h 838042"/>
                  <a:gd name="connsiteX112" fmla="*/ 801077 w 1033465"/>
                  <a:gd name="connsiteY112" fmla="*/ 601714 h 838042"/>
                  <a:gd name="connsiteX113" fmla="*/ 762796 w 1033465"/>
                  <a:gd name="connsiteY113" fmla="*/ 562523 h 838042"/>
                  <a:gd name="connsiteX114" fmla="*/ 650582 w 1033465"/>
                  <a:gd name="connsiteY114" fmla="*/ 479794 h 838042"/>
                  <a:gd name="connsiteX115" fmla="*/ 646772 w 1033465"/>
                  <a:gd name="connsiteY115" fmla="*/ 462649 h 838042"/>
                  <a:gd name="connsiteX116" fmla="*/ 658202 w 1033465"/>
                  <a:gd name="connsiteY116" fmla="*/ 426454 h 838042"/>
                  <a:gd name="connsiteX117" fmla="*/ 726782 w 1033465"/>
                  <a:gd name="connsiteY117" fmla="*/ 405499 h 838042"/>
                  <a:gd name="connsiteX118" fmla="*/ 827605 w 1033465"/>
                  <a:gd name="connsiteY118" fmla="*/ 402412 h 838042"/>
                  <a:gd name="connsiteX119" fmla="*/ 867182 w 1033465"/>
                  <a:gd name="connsiteY119" fmla="*/ 405374 h 838042"/>
                  <a:gd name="connsiteX120" fmla="*/ 902042 w 1033465"/>
                  <a:gd name="connsiteY120" fmla="*/ 415024 h 838042"/>
                  <a:gd name="connsiteX121" fmla="*/ 953477 w 1033465"/>
                  <a:gd name="connsiteY121" fmla="*/ 424549 h 838042"/>
                  <a:gd name="connsiteX122" fmla="*/ 1002290 w 1033465"/>
                  <a:gd name="connsiteY122" fmla="*/ 426835 h 838042"/>
                  <a:gd name="connsiteX123" fmla="*/ 1032449 w 1033465"/>
                  <a:gd name="connsiteY123" fmla="*/ 402711 h 838042"/>
                  <a:gd name="connsiteX124" fmla="*/ 1020514 w 1033465"/>
                  <a:gd name="connsiteY124" fmla="*/ 377797 h 838042"/>
                  <a:gd name="connsiteX125" fmla="*/ 964889 w 1033465"/>
                  <a:gd name="connsiteY125" fmla="*/ 358029 h 838042"/>
                  <a:gd name="connsiteX126" fmla="*/ 898420 w 1033465"/>
                  <a:gd name="connsiteY126" fmla="*/ 356272 h 838042"/>
                  <a:gd name="connsiteX127" fmla="*/ 827747 w 1033465"/>
                  <a:gd name="connsiteY127" fmla="*/ 357874 h 838042"/>
                  <a:gd name="connsiteX128" fmla="*/ 746376 w 1033465"/>
                  <a:gd name="connsiteY128" fmla="*/ 367459 h 838042"/>
                  <a:gd name="connsiteX129" fmla="*/ 671537 w 1033465"/>
                  <a:gd name="connsiteY129" fmla="*/ 369304 h 838042"/>
                  <a:gd name="connsiteX130" fmla="*/ 644867 w 1033465"/>
                  <a:gd name="connsiteY130" fmla="*/ 338824 h 838042"/>
                  <a:gd name="connsiteX131" fmla="*/ 646772 w 1033465"/>
                  <a:gd name="connsiteY131" fmla="*/ 333109 h 838042"/>
                  <a:gd name="connsiteX132" fmla="*/ 675347 w 1033465"/>
                  <a:gd name="connsiteY132" fmla="*/ 315964 h 838042"/>
                  <a:gd name="connsiteX133" fmla="*/ 707732 w 1033465"/>
                  <a:gd name="connsiteY133" fmla="*/ 283579 h 838042"/>
                  <a:gd name="connsiteX134" fmla="*/ 743927 w 1033465"/>
                  <a:gd name="connsiteY134" fmla="*/ 251194 h 838042"/>
                  <a:gd name="connsiteX135" fmla="*/ 755357 w 1033465"/>
                  <a:gd name="connsiteY135" fmla="*/ 241669 h 838042"/>
                  <a:gd name="connsiteX136" fmla="*/ 762977 w 1033465"/>
                  <a:gd name="connsiteY136" fmla="*/ 224524 h 838042"/>
                  <a:gd name="connsiteX137" fmla="*/ 768692 w 1033465"/>
                  <a:gd name="connsiteY137" fmla="*/ 213094 h 838042"/>
                  <a:gd name="connsiteX138" fmla="*/ 766787 w 1033465"/>
                  <a:gd name="connsiteY138" fmla="*/ 197854 h 838042"/>
                  <a:gd name="connsiteX139" fmla="*/ 761072 w 1033465"/>
                  <a:gd name="connsiteY139" fmla="*/ 195949 h 838042"/>
                  <a:gd name="connsiteX140" fmla="*/ 740117 w 1033465"/>
                  <a:gd name="connsiteY140" fmla="*/ 197854 h 838042"/>
                  <a:gd name="connsiteX141" fmla="*/ 734402 w 1033465"/>
                  <a:gd name="connsiteY141" fmla="*/ 201664 h 838042"/>
                  <a:gd name="connsiteX142" fmla="*/ 722972 w 1033465"/>
                  <a:gd name="connsiteY142" fmla="*/ 205474 h 838042"/>
                  <a:gd name="connsiteX143" fmla="*/ 719162 w 1033465"/>
                  <a:gd name="connsiteY143" fmla="*/ 211189 h 838042"/>
                  <a:gd name="connsiteX144" fmla="*/ 713447 w 1033465"/>
                  <a:gd name="connsiteY144" fmla="*/ 213094 h 838042"/>
                  <a:gd name="connsiteX145" fmla="*/ 707732 w 1033465"/>
                  <a:gd name="connsiteY145" fmla="*/ 216904 h 838042"/>
                  <a:gd name="connsiteX146" fmla="*/ 702017 w 1033465"/>
                  <a:gd name="connsiteY146" fmla="*/ 222619 h 838042"/>
                  <a:gd name="connsiteX147" fmla="*/ 694397 w 1033465"/>
                  <a:gd name="connsiteY147" fmla="*/ 226429 h 838042"/>
                  <a:gd name="connsiteX148" fmla="*/ 652487 w 1033465"/>
                  <a:gd name="connsiteY148" fmla="*/ 255004 h 838042"/>
                  <a:gd name="connsiteX149" fmla="*/ 639152 w 1033465"/>
                  <a:gd name="connsiteY149" fmla="*/ 266434 h 838042"/>
                  <a:gd name="connsiteX150" fmla="*/ 629627 w 1033465"/>
                  <a:gd name="connsiteY150" fmla="*/ 283579 h 838042"/>
                  <a:gd name="connsiteX151" fmla="*/ 604862 w 1033465"/>
                  <a:gd name="connsiteY151" fmla="*/ 289294 h 838042"/>
                  <a:gd name="connsiteX152" fmla="*/ 591527 w 1033465"/>
                  <a:gd name="connsiteY152" fmla="*/ 293104 h 838042"/>
                  <a:gd name="connsiteX153" fmla="*/ 576287 w 1033465"/>
                  <a:gd name="connsiteY153" fmla="*/ 291199 h 838042"/>
                  <a:gd name="connsiteX154" fmla="*/ 564857 w 1033465"/>
                  <a:gd name="connsiteY154" fmla="*/ 287389 h 838042"/>
                  <a:gd name="connsiteX155" fmla="*/ 553427 w 1033465"/>
                  <a:gd name="connsiteY155" fmla="*/ 283579 h 838042"/>
                  <a:gd name="connsiteX156" fmla="*/ 541997 w 1033465"/>
                  <a:gd name="connsiteY156" fmla="*/ 279769 h 838042"/>
                  <a:gd name="connsiteX157" fmla="*/ 536282 w 1033465"/>
                  <a:gd name="connsiteY157" fmla="*/ 277864 h 838042"/>
                  <a:gd name="connsiteX158" fmla="*/ 530567 w 1033465"/>
                  <a:gd name="connsiteY158" fmla="*/ 274054 h 838042"/>
                  <a:gd name="connsiteX159" fmla="*/ 519137 w 1033465"/>
                  <a:gd name="connsiteY159" fmla="*/ 268339 h 838042"/>
                  <a:gd name="connsiteX160" fmla="*/ 511517 w 1033465"/>
                  <a:gd name="connsiteY160" fmla="*/ 256909 h 838042"/>
                  <a:gd name="connsiteX161" fmla="*/ 507707 w 1033465"/>
                  <a:gd name="connsiteY161" fmla="*/ 235954 h 838042"/>
                  <a:gd name="connsiteX162" fmla="*/ 509612 w 1033465"/>
                  <a:gd name="connsiteY162" fmla="*/ 171184 h 838042"/>
                  <a:gd name="connsiteX163" fmla="*/ 508314 w 1033465"/>
                  <a:gd name="connsiteY163" fmla="*/ 73485 h 838042"/>
                  <a:gd name="connsiteX164" fmla="*/ 454116 w 1033465"/>
                  <a:gd name="connsiteY164" fmla="*/ 11248 h 838042"/>
                  <a:gd name="connsiteX165" fmla="*/ 435401 w 1033465"/>
                  <a:gd name="connsiteY165" fmla="*/ 68523 h 838042"/>
                  <a:gd name="connsiteX166" fmla="*/ 427697 w 1033465"/>
                  <a:gd name="connsiteY166" fmla="*/ 137103 h 838042"/>
                  <a:gd name="connsiteX167" fmla="*/ 420077 w 1033465"/>
                  <a:gd name="connsiteY167" fmla="*/ 169279 h 838042"/>
                  <a:gd name="connsiteX168" fmla="*/ 416267 w 1033465"/>
                  <a:gd name="connsiteY168" fmla="*/ 186424 h 838042"/>
                  <a:gd name="connsiteX169" fmla="*/ 420077 w 1033465"/>
                  <a:gd name="connsiteY169" fmla="*/ 207379 h 838042"/>
                  <a:gd name="connsiteX170" fmla="*/ 423887 w 1033465"/>
                  <a:gd name="connsiteY170" fmla="*/ 213094 h 838042"/>
                  <a:gd name="connsiteX171" fmla="*/ 427697 w 1033465"/>
                  <a:gd name="connsiteY171" fmla="*/ 224524 h 838042"/>
                  <a:gd name="connsiteX172" fmla="*/ 425792 w 1033465"/>
                  <a:gd name="connsiteY172" fmla="*/ 251194 h 838042"/>
                  <a:gd name="connsiteX173" fmla="*/ 420077 w 1033465"/>
                  <a:gd name="connsiteY173" fmla="*/ 253099 h 838042"/>
                  <a:gd name="connsiteX174" fmla="*/ 414362 w 1033465"/>
                  <a:gd name="connsiteY174" fmla="*/ 256909 h 838042"/>
                  <a:gd name="connsiteX175" fmla="*/ 423887 w 1033465"/>
                  <a:gd name="connsiteY175" fmla="*/ 253099 h 838042"/>
                  <a:gd name="connsiteX0" fmla="*/ 423887 w 1033465"/>
                  <a:gd name="connsiteY0" fmla="*/ 253099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89597 w 1033465"/>
                  <a:gd name="connsiteY3" fmla="*/ 264529 h 838042"/>
                  <a:gd name="connsiteX4" fmla="*/ 359117 w 1033465"/>
                  <a:gd name="connsiteY4" fmla="*/ 266434 h 838042"/>
                  <a:gd name="connsiteX5" fmla="*/ 353402 w 1033465"/>
                  <a:gd name="connsiteY5" fmla="*/ 270244 h 838042"/>
                  <a:gd name="connsiteX6" fmla="*/ 341972 w 1033465"/>
                  <a:gd name="connsiteY6" fmla="*/ 279769 h 838042"/>
                  <a:gd name="connsiteX7" fmla="*/ 330542 w 1033465"/>
                  <a:gd name="connsiteY7" fmla="*/ 283579 h 838042"/>
                  <a:gd name="connsiteX8" fmla="*/ 315302 w 1033465"/>
                  <a:gd name="connsiteY8" fmla="*/ 289294 h 838042"/>
                  <a:gd name="connsiteX9" fmla="*/ 267677 w 1033465"/>
                  <a:gd name="connsiteY9" fmla="*/ 285484 h 838042"/>
                  <a:gd name="connsiteX10" fmla="*/ 256247 w 1033465"/>
                  <a:gd name="connsiteY10" fmla="*/ 281674 h 838042"/>
                  <a:gd name="connsiteX11" fmla="*/ 244817 w 1033465"/>
                  <a:gd name="connsiteY11" fmla="*/ 277864 h 838042"/>
                  <a:gd name="connsiteX12" fmla="*/ 239102 w 1033465"/>
                  <a:gd name="connsiteY12" fmla="*/ 275959 h 838042"/>
                  <a:gd name="connsiteX13" fmla="*/ 233387 w 1033465"/>
                  <a:gd name="connsiteY13" fmla="*/ 274054 h 838042"/>
                  <a:gd name="connsiteX14" fmla="*/ 221957 w 1033465"/>
                  <a:gd name="connsiteY14" fmla="*/ 272149 h 838042"/>
                  <a:gd name="connsiteX15" fmla="*/ 216242 w 1033465"/>
                  <a:gd name="connsiteY15" fmla="*/ 270244 h 838042"/>
                  <a:gd name="connsiteX16" fmla="*/ 208622 w 1033465"/>
                  <a:gd name="connsiteY16" fmla="*/ 268339 h 838042"/>
                  <a:gd name="connsiteX17" fmla="*/ 197192 w 1033465"/>
                  <a:gd name="connsiteY17" fmla="*/ 264529 h 838042"/>
                  <a:gd name="connsiteX18" fmla="*/ 191477 w 1033465"/>
                  <a:gd name="connsiteY18" fmla="*/ 262624 h 838042"/>
                  <a:gd name="connsiteX19" fmla="*/ 183857 w 1033465"/>
                  <a:gd name="connsiteY19" fmla="*/ 260719 h 838042"/>
                  <a:gd name="connsiteX20" fmla="*/ 172427 w 1033465"/>
                  <a:gd name="connsiteY20" fmla="*/ 255004 h 838042"/>
                  <a:gd name="connsiteX21" fmla="*/ 166712 w 1033465"/>
                  <a:gd name="connsiteY21" fmla="*/ 251194 h 838042"/>
                  <a:gd name="connsiteX22" fmla="*/ 159092 w 1033465"/>
                  <a:gd name="connsiteY22" fmla="*/ 239764 h 838042"/>
                  <a:gd name="connsiteX23" fmla="*/ 147662 w 1033465"/>
                  <a:gd name="connsiteY23" fmla="*/ 235954 h 838042"/>
                  <a:gd name="connsiteX24" fmla="*/ 141947 w 1033465"/>
                  <a:gd name="connsiteY24" fmla="*/ 232144 h 838042"/>
                  <a:gd name="connsiteX25" fmla="*/ 136232 w 1033465"/>
                  <a:gd name="connsiteY25" fmla="*/ 230239 h 838042"/>
                  <a:gd name="connsiteX26" fmla="*/ 119087 w 1033465"/>
                  <a:gd name="connsiteY26" fmla="*/ 226429 h 838042"/>
                  <a:gd name="connsiteX27" fmla="*/ 113372 w 1033465"/>
                  <a:gd name="connsiteY27" fmla="*/ 220714 h 838042"/>
                  <a:gd name="connsiteX28" fmla="*/ 103847 w 1033465"/>
                  <a:gd name="connsiteY28" fmla="*/ 203569 h 838042"/>
                  <a:gd name="connsiteX29" fmla="*/ 86702 w 1033465"/>
                  <a:gd name="connsiteY29" fmla="*/ 195949 h 838042"/>
                  <a:gd name="connsiteX30" fmla="*/ 80987 w 1033465"/>
                  <a:gd name="connsiteY30" fmla="*/ 194044 h 838042"/>
                  <a:gd name="connsiteX31" fmla="*/ 61937 w 1033465"/>
                  <a:gd name="connsiteY31" fmla="*/ 197854 h 838042"/>
                  <a:gd name="connsiteX32" fmla="*/ 56222 w 1033465"/>
                  <a:gd name="connsiteY32" fmla="*/ 201664 h 838042"/>
                  <a:gd name="connsiteX33" fmla="*/ 52412 w 1033465"/>
                  <a:gd name="connsiteY33" fmla="*/ 207379 h 838042"/>
                  <a:gd name="connsiteX34" fmla="*/ 48602 w 1033465"/>
                  <a:gd name="connsiteY34" fmla="*/ 218809 h 838042"/>
                  <a:gd name="connsiteX35" fmla="*/ 52412 w 1033465"/>
                  <a:gd name="connsiteY35" fmla="*/ 256909 h 838042"/>
                  <a:gd name="connsiteX36" fmla="*/ 56222 w 1033465"/>
                  <a:gd name="connsiteY36" fmla="*/ 262624 h 838042"/>
                  <a:gd name="connsiteX37" fmla="*/ 61937 w 1033465"/>
                  <a:gd name="connsiteY37" fmla="*/ 266434 h 838042"/>
                  <a:gd name="connsiteX38" fmla="*/ 65747 w 1033465"/>
                  <a:gd name="connsiteY38" fmla="*/ 272149 h 838042"/>
                  <a:gd name="connsiteX39" fmla="*/ 82892 w 1033465"/>
                  <a:gd name="connsiteY39" fmla="*/ 281674 h 838042"/>
                  <a:gd name="connsiteX40" fmla="*/ 105752 w 1033465"/>
                  <a:gd name="connsiteY40" fmla="*/ 283579 h 838042"/>
                  <a:gd name="connsiteX41" fmla="*/ 126707 w 1033465"/>
                  <a:gd name="connsiteY41" fmla="*/ 289294 h 838042"/>
                  <a:gd name="connsiteX42" fmla="*/ 132422 w 1033465"/>
                  <a:gd name="connsiteY42" fmla="*/ 291199 h 838042"/>
                  <a:gd name="connsiteX43" fmla="*/ 138137 w 1033465"/>
                  <a:gd name="connsiteY43" fmla="*/ 296914 h 838042"/>
                  <a:gd name="connsiteX44" fmla="*/ 145757 w 1033465"/>
                  <a:gd name="connsiteY44" fmla="*/ 298819 h 838042"/>
                  <a:gd name="connsiteX45" fmla="*/ 168617 w 1033465"/>
                  <a:gd name="connsiteY45" fmla="*/ 302629 h 838042"/>
                  <a:gd name="connsiteX46" fmla="*/ 193382 w 1033465"/>
                  <a:gd name="connsiteY46" fmla="*/ 308344 h 838042"/>
                  <a:gd name="connsiteX47" fmla="*/ 210527 w 1033465"/>
                  <a:gd name="connsiteY47" fmla="*/ 314059 h 838042"/>
                  <a:gd name="connsiteX48" fmla="*/ 216242 w 1033465"/>
                  <a:gd name="connsiteY48" fmla="*/ 315964 h 838042"/>
                  <a:gd name="connsiteX49" fmla="*/ 231482 w 1033465"/>
                  <a:gd name="connsiteY49" fmla="*/ 319774 h 838042"/>
                  <a:gd name="connsiteX50" fmla="*/ 250532 w 1033465"/>
                  <a:gd name="connsiteY50" fmla="*/ 325489 h 838042"/>
                  <a:gd name="connsiteX51" fmla="*/ 256247 w 1033465"/>
                  <a:gd name="connsiteY51" fmla="*/ 329299 h 838042"/>
                  <a:gd name="connsiteX52" fmla="*/ 269582 w 1033465"/>
                  <a:gd name="connsiteY52" fmla="*/ 344539 h 838042"/>
                  <a:gd name="connsiteX53" fmla="*/ 275297 w 1033465"/>
                  <a:gd name="connsiteY53" fmla="*/ 363589 h 838042"/>
                  <a:gd name="connsiteX54" fmla="*/ 277202 w 1033465"/>
                  <a:gd name="connsiteY54" fmla="*/ 369304 h 838042"/>
                  <a:gd name="connsiteX55" fmla="*/ 279107 w 1033465"/>
                  <a:gd name="connsiteY55" fmla="*/ 375019 h 838042"/>
                  <a:gd name="connsiteX56" fmla="*/ 281012 w 1033465"/>
                  <a:gd name="connsiteY56" fmla="*/ 399784 h 838042"/>
                  <a:gd name="connsiteX57" fmla="*/ 282917 w 1033465"/>
                  <a:gd name="connsiteY57" fmla="*/ 405499 h 838042"/>
                  <a:gd name="connsiteX58" fmla="*/ 281012 w 1033465"/>
                  <a:gd name="connsiteY58" fmla="*/ 424549 h 838042"/>
                  <a:gd name="connsiteX59" fmla="*/ 279107 w 1033465"/>
                  <a:gd name="connsiteY59" fmla="*/ 434074 h 838042"/>
                  <a:gd name="connsiteX60" fmla="*/ 265772 w 1033465"/>
                  <a:gd name="connsiteY60" fmla="*/ 447409 h 838042"/>
                  <a:gd name="connsiteX61" fmla="*/ 254342 w 1033465"/>
                  <a:gd name="connsiteY61" fmla="*/ 455029 h 838042"/>
                  <a:gd name="connsiteX62" fmla="*/ 242912 w 1033465"/>
                  <a:gd name="connsiteY62" fmla="*/ 458839 h 838042"/>
                  <a:gd name="connsiteX63" fmla="*/ 128612 w 1033465"/>
                  <a:gd name="connsiteY63" fmla="*/ 458839 h 838042"/>
                  <a:gd name="connsiteX64" fmla="*/ 122897 w 1033465"/>
                  <a:gd name="connsiteY64" fmla="*/ 460744 h 838042"/>
                  <a:gd name="connsiteX65" fmla="*/ 107657 w 1033465"/>
                  <a:gd name="connsiteY65" fmla="*/ 462649 h 838042"/>
                  <a:gd name="connsiteX66" fmla="*/ 90512 w 1033465"/>
                  <a:gd name="connsiteY66" fmla="*/ 468364 h 838042"/>
                  <a:gd name="connsiteX67" fmla="*/ 84797 w 1033465"/>
                  <a:gd name="connsiteY67" fmla="*/ 470269 h 838042"/>
                  <a:gd name="connsiteX68" fmla="*/ 79082 w 1033465"/>
                  <a:gd name="connsiteY68" fmla="*/ 474079 h 838042"/>
                  <a:gd name="connsiteX69" fmla="*/ 67652 w 1033465"/>
                  <a:gd name="connsiteY69" fmla="*/ 475984 h 838042"/>
                  <a:gd name="connsiteX70" fmla="*/ 29552 w 1033465"/>
                  <a:gd name="connsiteY70" fmla="*/ 477889 h 838042"/>
                  <a:gd name="connsiteX71" fmla="*/ 18122 w 1033465"/>
                  <a:gd name="connsiteY71" fmla="*/ 483604 h 838042"/>
                  <a:gd name="connsiteX72" fmla="*/ 8597 w 1033465"/>
                  <a:gd name="connsiteY72" fmla="*/ 493129 h 838042"/>
                  <a:gd name="connsiteX73" fmla="*/ 6692 w 1033465"/>
                  <a:gd name="connsiteY73" fmla="*/ 498844 h 838042"/>
                  <a:gd name="connsiteX74" fmla="*/ 2882 w 1033465"/>
                  <a:gd name="connsiteY74" fmla="*/ 504559 h 838042"/>
                  <a:gd name="connsiteX75" fmla="*/ 14312 w 1033465"/>
                  <a:gd name="connsiteY75" fmla="*/ 540754 h 838042"/>
                  <a:gd name="connsiteX76" fmla="*/ 147662 w 1033465"/>
                  <a:gd name="connsiteY76" fmla="*/ 540754 h 838042"/>
                  <a:gd name="connsiteX77" fmla="*/ 155282 w 1033465"/>
                  <a:gd name="connsiteY77" fmla="*/ 538849 h 838042"/>
                  <a:gd name="connsiteX78" fmla="*/ 305777 w 1033465"/>
                  <a:gd name="connsiteY78" fmla="*/ 533134 h 838042"/>
                  <a:gd name="connsiteX79" fmla="*/ 321017 w 1033465"/>
                  <a:gd name="connsiteY79" fmla="*/ 540754 h 838042"/>
                  <a:gd name="connsiteX80" fmla="*/ 332447 w 1033465"/>
                  <a:gd name="connsiteY80" fmla="*/ 546469 h 838042"/>
                  <a:gd name="connsiteX81" fmla="*/ 336257 w 1033465"/>
                  <a:gd name="connsiteY81" fmla="*/ 552184 h 838042"/>
                  <a:gd name="connsiteX82" fmla="*/ 341972 w 1033465"/>
                  <a:gd name="connsiteY82" fmla="*/ 554089 h 838042"/>
                  <a:gd name="connsiteX83" fmla="*/ 353402 w 1033465"/>
                  <a:gd name="connsiteY83" fmla="*/ 561709 h 838042"/>
                  <a:gd name="connsiteX84" fmla="*/ 359117 w 1033465"/>
                  <a:gd name="connsiteY84" fmla="*/ 565519 h 838042"/>
                  <a:gd name="connsiteX85" fmla="*/ 362927 w 1033465"/>
                  <a:gd name="connsiteY85" fmla="*/ 571234 h 838042"/>
                  <a:gd name="connsiteX86" fmla="*/ 368642 w 1033465"/>
                  <a:gd name="connsiteY86" fmla="*/ 582664 h 838042"/>
                  <a:gd name="connsiteX87" fmla="*/ 364832 w 1033465"/>
                  <a:gd name="connsiteY87" fmla="*/ 609334 h 838042"/>
                  <a:gd name="connsiteX88" fmla="*/ 361022 w 1033465"/>
                  <a:gd name="connsiteY88" fmla="*/ 615049 h 838042"/>
                  <a:gd name="connsiteX89" fmla="*/ 359117 w 1033465"/>
                  <a:gd name="connsiteY89" fmla="*/ 620764 h 838042"/>
                  <a:gd name="connsiteX90" fmla="*/ 355307 w 1033465"/>
                  <a:gd name="connsiteY90" fmla="*/ 626479 h 838042"/>
                  <a:gd name="connsiteX91" fmla="*/ 353402 w 1033465"/>
                  <a:gd name="connsiteY91" fmla="*/ 632194 h 838042"/>
                  <a:gd name="connsiteX92" fmla="*/ 349592 w 1033465"/>
                  <a:gd name="connsiteY92" fmla="*/ 637909 h 838042"/>
                  <a:gd name="connsiteX93" fmla="*/ 332447 w 1033465"/>
                  <a:gd name="connsiteY93" fmla="*/ 704584 h 838042"/>
                  <a:gd name="connsiteX94" fmla="*/ 330542 w 1033465"/>
                  <a:gd name="connsiteY94" fmla="*/ 756019 h 838042"/>
                  <a:gd name="connsiteX95" fmla="*/ 332447 w 1033465"/>
                  <a:gd name="connsiteY95" fmla="*/ 780784 h 838042"/>
                  <a:gd name="connsiteX96" fmla="*/ 334352 w 1033465"/>
                  <a:gd name="connsiteY96" fmla="*/ 786499 h 838042"/>
                  <a:gd name="connsiteX97" fmla="*/ 338162 w 1033465"/>
                  <a:gd name="connsiteY97" fmla="*/ 790309 h 838042"/>
                  <a:gd name="connsiteX98" fmla="*/ 366737 w 1033465"/>
                  <a:gd name="connsiteY98" fmla="*/ 836029 h 838042"/>
                  <a:gd name="connsiteX99" fmla="*/ 389597 w 1033465"/>
                  <a:gd name="connsiteY99" fmla="*/ 837934 h 838042"/>
                  <a:gd name="connsiteX100" fmla="*/ 397407 w 1033465"/>
                  <a:gd name="connsiteY100" fmla="*/ 833530 h 838042"/>
                  <a:gd name="connsiteX101" fmla="*/ 402932 w 1033465"/>
                  <a:gd name="connsiteY101" fmla="*/ 784594 h 838042"/>
                  <a:gd name="connsiteX102" fmla="*/ 406742 w 1033465"/>
                  <a:gd name="connsiteY102" fmla="*/ 727444 h 838042"/>
                  <a:gd name="connsiteX103" fmla="*/ 423887 w 1033465"/>
                  <a:gd name="connsiteY103" fmla="*/ 672199 h 838042"/>
                  <a:gd name="connsiteX104" fmla="*/ 429602 w 1033465"/>
                  <a:gd name="connsiteY104" fmla="*/ 658864 h 838042"/>
                  <a:gd name="connsiteX105" fmla="*/ 444084 w 1033465"/>
                  <a:gd name="connsiteY105" fmla="*/ 626947 h 838042"/>
                  <a:gd name="connsiteX106" fmla="*/ 464289 w 1033465"/>
                  <a:gd name="connsiteY106" fmla="*/ 600072 h 838042"/>
                  <a:gd name="connsiteX107" fmla="*/ 523510 w 1033465"/>
                  <a:gd name="connsiteY107" fmla="*/ 565123 h 838042"/>
                  <a:gd name="connsiteX108" fmla="*/ 599348 w 1033465"/>
                  <a:gd name="connsiteY108" fmla="*/ 550915 h 838042"/>
                  <a:gd name="connsiteX109" fmla="*/ 707801 w 1033465"/>
                  <a:gd name="connsiteY109" fmla="*/ 612819 h 838042"/>
                  <a:gd name="connsiteX110" fmla="*/ 780122 w 1033465"/>
                  <a:gd name="connsiteY110" fmla="*/ 656959 h 838042"/>
                  <a:gd name="connsiteX111" fmla="*/ 804887 w 1033465"/>
                  <a:gd name="connsiteY111" fmla="*/ 632194 h 838042"/>
                  <a:gd name="connsiteX112" fmla="*/ 801077 w 1033465"/>
                  <a:gd name="connsiteY112" fmla="*/ 601714 h 838042"/>
                  <a:gd name="connsiteX113" fmla="*/ 762796 w 1033465"/>
                  <a:gd name="connsiteY113" fmla="*/ 562523 h 838042"/>
                  <a:gd name="connsiteX114" fmla="*/ 650582 w 1033465"/>
                  <a:gd name="connsiteY114" fmla="*/ 479794 h 838042"/>
                  <a:gd name="connsiteX115" fmla="*/ 646772 w 1033465"/>
                  <a:gd name="connsiteY115" fmla="*/ 462649 h 838042"/>
                  <a:gd name="connsiteX116" fmla="*/ 658202 w 1033465"/>
                  <a:gd name="connsiteY116" fmla="*/ 426454 h 838042"/>
                  <a:gd name="connsiteX117" fmla="*/ 726782 w 1033465"/>
                  <a:gd name="connsiteY117" fmla="*/ 405499 h 838042"/>
                  <a:gd name="connsiteX118" fmla="*/ 827605 w 1033465"/>
                  <a:gd name="connsiteY118" fmla="*/ 402412 h 838042"/>
                  <a:gd name="connsiteX119" fmla="*/ 867182 w 1033465"/>
                  <a:gd name="connsiteY119" fmla="*/ 405374 h 838042"/>
                  <a:gd name="connsiteX120" fmla="*/ 902042 w 1033465"/>
                  <a:gd name="connsiteY120" fmla="*/ 415024 h 838042"/>
                  <a:gd name="connsiteX121" fmla="*/ 953477 w 1033465"/>
                  <a:gd name="connsiteY121" fmla="*/ 424549 h 838042"/>
                  <a:gd name="connsiteX122" fmla="*/ 1002290 w 1033465"/>
                  <a:gd name="connsiteY122" fmla="*/ 426835 h 838042"/>
                  <a:gd name="connsiteX123" fmla="*/ 1032449 w 1033465"/>
                  <a:gd name="connsiteY123" fmla="*/ 402711 h 838042"/>
                  <a:gd name="connsiteX124" fmla="*/ 1020514 w 1033465"/>
                  <a:gd name="connsiteY124" fmla="*/ 377797 h 838042"/>
                  <a:gd name="connsiteX125" fmla="*/ 964889 w 1033465"/>
                  <a:gd name="connsiteY125" fmla="*/ 358029 h 838042"/>
                  <a:gd name="connsiteX126" fmla="*/ 898420 w 1033465"/>
                  <a:gd name="connsiteY126" fmla="*/ 356272 h 838042"/>
                  <a:gd name="connsiteX127" fmla="*/ 827747 w 1033465"/>
                  <a:gd name="connsiteY127" fmla="*/ 357874 h 838042"/>
                  <a:gd name="connsiteX128" fmla="*/ 746376 w 1033465"/>
                  <a:gd name="connsiteY128" fmla="*/ 367459 h 838042"/>
                  <a:gd name="connsiteX129" fmla="*/ 671537 w 1033465"/>
                  <a:gd name="connsiteY129" fmla="*/ 369304 h 838042"/>
                  <a:gd name="connsiteX130" fmla="*/ 644867 w 1033465"/>
                  <a:gd name="connsiteY130" fmla="*/ 338824 h 838042"/>
                  <a:gd name="connsiteX131" fmla="*/ 646772 w 1033465"/>
                  <a:gd name="connsiteY131" fmla="*/ 333109 h 838042"/>
                  <a:gd name="connsiteX132" fmla="*/ 676403 w 1033465"/>
                  <a:gd name="connsiteY132" fmla="*/ 304962 h 838042"/>
                  <a:gd name="connsiteX133" fmla="*/ 707732 w 1033465"/>
                  <a:gd name="connsiteY133" fmla="*/ 283579 h 838042"/>
                  <a:gd name="connsiteX134" fmla="*/ 743927 w 1033465"/>
                  <a:gd name="connsiteY134" fmla="*/ 251194 h 838042"/>
                  <a:gd name="connsiteX135" fmla="*/ 755357 w 1033465"/>
                  <a:gd name="connsiteY135" fmla="*/ 241669 h 838042"/>
                  <a:gd name="connsiteX136" fmla="*/ 762977 w 1033465"/>
                  <a:gd name="connsiteY136" fmla="*/ 224524 h 838042"/>
                  <a:gd name="connsiteX137" fmla="*/ 768692 w 1033465"/>
                  <a:gd name="connsiteY137" fmla="*/ 213094 h 838042"/>
                  <a:gd name="connsiteX138" fmla="*/ 766787 w 1033465"/>
                  <a:gd name="connsiteY138" fmla="*/ 197854 h 838042"/>
                  <a:gd name="connsiteX139" fmla="*/ 761072 w 1033465"/>
                  <a:gd name="connsiteY139" fmla="*/ 195949 h 838042"/>
                  <a:gd name="connsiteX140" fmla="*/ 740117 w 1033465"/>
                  <a:gd name="connsiteY140" fmla="*/ 197854 h 838042"/>
                  <a:gd name="connsiteX141" fmla="*/ 734402 w 1033465"/>
                  <a:gd name="connsiteY141" fmla="*/ 201664 h 838042"/>
                  <a:gd name="connsiteX142" fmla="*/ 722972 w 1033465"/>
                  <a:gd name="connsiteY142" fmla="*/ 205474 h 838042"/>
                  <a:gd name="connsiteX143" fmla="*/ 719162 w 1033465"/>
                  <a:gd name="connsiteY143" fmla="*/ 211189 h 838042"/>
                  <a:gd name="connsiteX144" fmla="*/ 713447 w 1033465"/>
                  <a:gd name="connsiteY144" fmla="*/ 213094 h 838042"/>
                  <a:gd name="connsiteX145" fmla="*/ 707732 w 1033465"/>
                  <a:gd name="connsiteY145" fmla="*/ 216904 h 838042"/>
                  <a:gd name="connsiteX146" fmla="*/ 702017 w 1033465"/>
                  <a:gd name="connsiteY146" fmla="*/ 222619 h 838042"/>
                  <a:gd name="connsiteX147" fmla="*/ 694397 w 1033465"/>
                  <a:gd name="connsiteY147" fmla="*/ 226429 h 838042"/>
                  <a:gd name="connsiteX148" fmla="*/ 652487 w 1033465"/>
                  <a:gd name="connsiteY148" fmla="*/ 255004 h 838042"/>
                  <a:gd name="connsiteX149" fmla="*/ 639152 w 1033465"/>
                  <a:gd name="connsiteY149" fmla="*/ 266434 h 838042"/>
                  <a:gd name="connsiteX150" fmla="*/ 629627 w 1033465"/>
                  <a:gd name="connsiteY150" fmla="*/ 283579 h 838042"/>
                  <a:gd name="connsiteX151" fmla="*/ 604862 w 1033465"/>
                  <a:gd name="connsiteY151" fmla="*/ 289294 h 838042"/>
                  <a:gd name="connsiteX152" fmla="*/ 591527 w 1033465"/>
                  <a:gd name="connsiteY152" fmla="*/ 293104 h 838042"/>
                  <a:gd name="connsiteX153" fmla="*/ 576287 w 1033465"/>
                  <a:gd name="connsiteY153" fmla="*/ 291199 h 838042"/>
                  <a:gd name="connsiteX154" fmla="*/ 564857 w 1033465"/>
                  <a:gd name="connsiteY154" fmla="*/ 287389 h 838042"/>
                  <a:gd name="connsiteX155" fmla="*/ 553427 w 1033465"/>
                  <a:gd name="connsiteY155" fmla="*/ 283579 h 838042"/>
                  <a:gd name="connsiteX156" fmla="*/ 541997 w 1033465"/>
                  <a:gd name="connsiteY156" fmla="*/ 279769 h 838042"/>
                  <a:gd name="connsiteX157" fmla="*/ 536282 w 1033465"/>
                  <a:gd name="connsiteY157" fmla="*/ 277864 h 838042"/>
                  <a:gd name="connsiteX158" fmla="*/ 530567 w 1033465"/>
                  <a:gd name="connsiteY158" fmla="*/ 274054 h 838042"/>
                  <a:gd name="connsiteX159" fmla="*/ 519137 w 1033465"/>
                  <a:gd name="connsiteY159" fmla="*/ 268339 h 838042"/>
                  <a:gd name="connsiteX160" fmla="*/ 511517 w 1033465"/>
                  <a:gd name="connsiteY160" fmla="*/ 256909 h 838042"/>
                  <a:gd name="connsiteX161" fmla="*/ 507707 w 1033465"/>
                  <a:gd name="connsiteY161" fmla="*/ 235954 h 838042"/>
                  <a:gd name="connsiteX162" fmla="*/ 509612 w 1033465"/>
                  <a:gd name="connsiteY162" fmla="*/ 171184 h 838042"/>
                  <a:gd name="connsiteX163" fmla="*/ 508314 w 1033465"/>
                  <a:gd name="connsiteY163" fmla="*/ 73485 h 838042"/>
                  <a:gd name="connsiteX164" fmla="*/ 454116 w 1033465"/>
                  <a:gd name="connsiteY164" fmla="*/ 11248 h 838042"/>
                  <a:gd name="connsiteX165" fmla="*/ 435401 w 1033465"/>
                  <a:gd name="connsiteY165" fmla="*/ 68523 h 838042"/>
                  <a:gd name="connsiteX166" fmla="*/ 427697 w 1033465"/>
                  <a:gd name="connsiteY166" fmla="*/ 137103 h 838042"/>
                  <a:gd name="connsiteX167" fmla="*/ 420077 w 1033465"/>
                  <a:gd name="connsiteY167" fmla="*/ 169279 h 838042"/>
                  <a:gd name="connsiteX168" fmla="*/ 416267 w 1033465"/>
                  <a:gd name="connsiteY168" fmla="*/ 186424 h 838042"/>
                  <a:gd name="connsiteX169" fmla="*/ 420077 w 1033465"/>
                  <a:gd name="connsiteY169" fmla="*/ 207379 h 838042"/>
                  <a:gd name="connsiteX170" fmla="*/ 423887 w 1033465"/>
                  <a:gd name="connsiteY170" fmla="*/ 213094 h 838042"/>
                  <a:gd name="connsiteX171" fmla="*/ 427697 w 1033465"/>
                  <a:gd name="connsiteY171" fmla="*/ 224524 h 838042"/>
                  <a:gd name="connsiteX172" fmla="*/ 425792 w 1033465"/>
                  <a:gd name="connsiteY172" fmla="*/ 251194 h 838042"/>
                  <a:gd name="connsiteX173" fmla="*/ 420077 w 1033465"/>
                  <a:gd name="connsiteY173" fmla="*/ 253099 h 838042"/>
                  <a:gd name="connsiteX174" fmla="*/ 414362 w 1033465"/>
                  <a:gd name="connsiteY174" fmla="*/ 256909 h 838042"/>
                  <a:gd name="connsiteX175" fmla="*/ 423887 w 1033465"/>
                  <a:gd name="connsiteY175" fmla="*/ 253099 h 838042"/>
                  <a:gd name="connsiteX0" fmla="*/ 423887 w 1033465"/>
                  <a:gd name="connsiteY0" fmla="*/ 253099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89597 w 1033465"/>
                  <a:gd name="connsiteY3" fmla="*/ 264529 h 838042"/>
                  <a:gd name="connsiteX4" fmla="*/ 359117 w 1033465"/>
                  <a:gd name="connsiteY4" fmla="*/ 266434 h 838042"/>
                  <a:gd name="connsiteX5" fmla="*/ 353402 w 1033465"/>
                  <a:gd name="connsiteY5" fmla="*/ 270244 h 838042"/>
                  <a:gd name="connsiteX6" fmla="*/ 341972 w 1033465"/>
                  <a:gd name="connsiteY6" fmla="*/ 279769 h 838042"/>
                  <a:gd name="connsiteX7" fmla="*/ 330542 w 1033465"/>
                  <a:gd name="connsiteY7" fmla="*/ 283579 h 838042"/>
                  <a:gd name="connsiteX8" fmla="*/ 315302 w 1033465"/>
                  <a:gd name="connsiteY8" fmla="*/ 289294 h 838042"/>
                  <a:gd name="connsiteX9" fmla="*/ 267677 w 1033465"/>
                  <a:gd name="connsiteY9" fmla="*/ 285484 h 838042"/>
                  <a:gd name="connsiteX10" fmla="*/ 256247 w 1033465"/>
                  <a:gd name="connsiteY10" fmla="*/ 281674 h 838042"/>
                  <a:gd name="connsiteX11" fmla="*/ 244817 w 1033465"/>
                  <a:gd name="connsiteY11" fmla="*/ 277864 h 838042"/>
                  <a:gd name="connsiteX12" fmla="*/ 239102 w 1033465"/>
                  <a:gd name="connsiteY12" fmla="*/ 275959 h 838042"/>
                  <a:gd name="connsiteX13" fmla="*/ 233387 w 1033465"/>
                  <a:gd name="connsiteY13" fmla="*/ 274054 h 838042"/>
                  <a:gd name="connsiteX14" fmla="*/ 221957 w 1033465"/>
                  <a:gd name="connsiteY14" fmla="*/ 272149 h 838042"/>
                  <a:gd name="connsiteX15" fmla="*/ 216242 w 1033465"/>
                  <a:gd name="connsiteY15" fmla="*/ 270244 h 838042"/>
                  <a:gd name="connsiteX16" fmla="*/ 208622 w 1033465"/>
                  <a:gd name="connsiteY16" fmla="*/ 268339 h 838042"/>
                  <a:gd name="connsiteX17" fmla="*/ 197192 w 1033465"/>
                  <a:gd name="connsiteY17" fmla="*/ 264529 h 838042"/>
                  <a:gd name="connsiteX18" fmla="*/ 191477 w 1033465"/>
                  <a:gd name="connsiteY18" fmla="*/ 262624 h 838042"/>
                  <a:gd name="connsiteX19" fmla="*/ 183857 w 1033465"/>
                  <a:gd name="connsiteY19" fmla="*/ 260719 h 838042"/>
                  <a:gd name="connsiteX20" fmla="*/ 172427 w 1033465"/>
                  <a:gd name="connsiteY20" fmla="*/ 255004 h 838042"/>
                  <a:gd name="connsiteX21" fmla="*/ 166712 w 1033465"/>
                  <a:gd name="connsiteY21" fmla="*/ 251194 h 838042"/>
                  <a:gd name="connsiteX22" fmla="*/ 159092 w 1033465"/>
                  <a:gd name="connsiteY22" fmla="*/ 239764 h 838042"/>
                  <a:gd name="connsiteX23" fmla="*/ 147662 w 1033465"/>
                  <a:gd name="connsiteY23" fmla="*/ 235954 h 838042"/>
                  <a:gd name="connsiteX24" fmla="*/ 141947 w 1033465"/>
                  <a:gd name="connsiteY24" fmla="*/ 232144 h 838042"/>
                  <a:gd name="connsiteX25" fmla="*/ 136232 w 1033465"/>
                  <a:gd name="connsiteY25" fmla="*/ 230239 h 838042"/>
                  <a:gd name="connsiteX26" fmla="*/ 119087 w 1033465"/>
                  <a:gd name="connsiteY26" fmla="*/ 226429 h 838042"/>
                  <a:gd name="connsiteX27" fmla="*/ 113372 w 1033465"/>
                  <a:gd name="connsiteY27" fmla="*/ 220714 h 838042"/>
                  <a:gd name="connsiteX28" fmla="*/ 103847 w 1033465"/>
                  <a:gd name="connsiteY28" fmla="*/ 203569 h 838042"/>
                  <a:gd name="connsiteX29" fmla="*/ 86702 w 1033465"/>
                  <a:gd name="connsiteY29" fmla="*/ 195949 h 838042"/>
                  <a:gd name="connsiteX30" fmla="*/ 80987 w 1033465"/>
                  <a:gd name="connsiteY30" fmla="*/ 194044 h 838042"/>
                  <a:gd name="connsiteX31" fmla="*/ 61937 w 1033465"/>
                  <a:gd name="connsiteY31" fmla="*/ 197854 h 838042"/>
                  <a:gd name="connsiteX32" fmla="*/ 56222 w 1033465"/>
                  <a:gd name="connsiteY32" fmla="*/ 201664 h 838042"/>
                  <a:gd name="connsiteX33" fmla="*/ 52412 w 1033465"/>
                  <a:gd name="connsiteY33" fmla="*/ 207379 h 838042"/>
                  <a:gd name="connsiteX34" fmla="*/ 48602 w 1033465"/>
                  <a:gd name="connsiteY34" fmla="*/ 218809 h 838042"/>
                  <a:gd name="connsiteX35" fmla="*/ 52412 w 1033465"/>
                  <a:gd name="connsiteY35" fmla="*/ 256909 h 838042"/>
                  <a:gd name="connsiteX36" fmla="*/ 56222 w 1033465"/>
                  <a:gd name="connsiteY36" fmla="*/ 262624 h 838042"/>
                  <a:gd name="connsiteX37" fmla="*/ 61937 w 1033465"/>
                  <a:gd name="connsiteY37" fmla="*/ 266434 h 838042"/>
                  <a:gd name="connsiteX38" fmla="*/ 65747 w 1033465"/>
                  <a:gd name="connsiteY38" fmla="*/ 272149 h 838042"/>
                  <a:gd name="connsiteX39" fmla="*/ 82892 w 1033465"/>
                  <a:gd name="connsiteY39" fmla="*/ 281674 h 838042"/>
                  <a:gd name="connsiteX40" fmla="*/ 105752 w 1033465"/>
                  <a:gd name="connsiteY40" fmla="*/ 283579 h 838042"/>
                  <a:gd name="connsiteX41" fmla="*/ 126707 w 1033465"/>
                  <a:gd name="connsiteY41" fmla="*/ 289294 h 838042"/>
                  <a:gd name="connsiteX42" fmla="*/ 132422 w 1033465"/>
                  <a:gd name="connsiteY42" fmla="*/ 291199 h 838042"/>
                  <a:gd name="connsiteX43" fmla="*/ 138137 w 1033465"/>
                  <a:gd name="connsiteY43" fmla="*/ 296914 h 838042"/>
                  <a:gd name="connsiteX44" fmla="*/ 145757 w 1033465"/>
                  <a:gd name="connsiteY44" fmla="*/ 298819 h 838042"/>
                  <a:gd name="connsiteX45" fmla="*/ 168617 w 1033465"/>
                  <a:gd name="connsiteY45" fmla="*/ 302629 h 838042"/>
                  <a:gd name="connsiteX46" fmla="*/ 193382 w 1033465"/>
                  <a:gd name="connsiteY46" fmla="*/ 308344 h 838042"/>
                  <a:gd name="connsiteX47" fmla="*/ 210527 w 1033465"/>
                  <a:gd name="connsiteY47" fmla="*/ 314059 h 838042"/>
                  <a:gd name="connsiteX48" fmla="*/ 216242 w 1033465"/>
                  <a:gd name="connsiteY48" fmla="*/ 315964 h 838042"/>
                  <a:gd name="connsiteX49" fmla="*/ 231482 w 1033465"/>
                  <a:gd name="connsiteY49" fmla="*/ 319774 h 838042"/>
                  <a:gd name="connsiteX50" fmla="*/ 250532 w 1033465"/>
                  <a:gd name="connsiteY50" fmla="*/ 325489 h 838042"/>
                  <a:gd name="connsiteX51" fmla="*/ 256247 w 1033465"/>
                  <a:gd name="connsiteY51" fmla="*/ 329299 h 838042"/>
                  <a:gd name="connsiteX52" fmla="*/ 269582 w 1033465"/>
                  <a:gd name="connsiteY52" fmla="*/ 344539 h 838042"/>
                  <a:gd name="connsiteX53" fmla="*/ 275297 w 1033465"/>
                  <a:gd name="connsiteY53" fmla="*/ 363589 h 838042"/>
                  <a:gd name="connsiteX54" fmla="*/ 277202 w 1033465"/>
                  <a:gd name="connsiteY54" fmla="*/ 369304 h 838042"/>
                  <a:gd name="connsiteX55" fmla="*/ 279107 w 1033465"/>
                  <a:gd name="connsiteY55" fmla="*/ 375019 h 838042"/>
                  <a:gd name="connsiteX56" fmla="*/ 281012 w 1033465"/>
                  <a:gd name="connsiteY56" fmla="*/ 399784 h 838042"/>
                  <a:gd name="connsiteX57" fmla="*/ 282917 w 1033465"/>
                  <a:gd name="connsiteY57" fmla="*/ 405499 h 838042"/>
                  <a:gd name="connsiteX58" fmla="*/ 281012 w 1033465"/>
                  <a:gd name="connsiteY58" fmla="*/ 424549 h 838042"/>
                  <a:gd name="connsiteX59" fmla="*/ 279107 w 1033465"/>
                  <a:gd name="connsiteY59" fmla="*/ 434074 h 838042"/>
                  <a:gd name="connsiteX60" fmla="*/ 265772 w 1033465"/>
                  <a:gd name="connsiteY60" fmla="*/ 447409 h 838042"/>
                  <a:gd name="connsiteX61" fmla="*/ 254342 w 1033465"/>
                  <a:gd name="connsiteY61" fmla="*/ 455029 h 838042"/>
                  <a:gd name="connsiteX62" fmla="*/ 242912 w 1033465"/>
                  <a:gd name="connsiteY62" fmla="*/ 458839 h 838042"/>
                  <a:gd name="connsiteX63" fmla="*/ 128612 w 1033465"/>
                  <a:gd name="connsiteY63" fmla="*/ 458839 h 838042"/>
                  <a:gd name="connsiteX64" fmla="*/ 122897 w 1033465"/>
                  <a:gd name="connsiteY64" fmla="*/ 460744 h 838042"/>
                  <a:gd name="connsiteX65" fmla="*/ 107657 w 1033465"/>
                  <a:gd name="connsiteY65" fmla="*/ 462649 h 838042"/>
                  <a:gd name="connsiteX66" fmla="*/ 90512 w 1033465"/>
                  <a:gd name="connsiteY66" fmla="*/ 468364 h 838042"/>
                  <a:gd name="connsiteX67" fmla="*/ 84797 w 1033465"/>
                  <a:gd name="connsiteY67" fmla="*/ 470269 h 838042"/>
                  <a:gd name="connsiteX68" fmla="*/ 79082 w 1033465"/>
                  <a:gd name="connsiteY68" fmla="*/ 474079 h 838042"/>
                  <a:gd name="connsiteX69" fmla="*/ 67652 w 1033465"/>
                  <a:gd name="connsiteY69" fmla="*/ 475984 h 838042"/>
                  <a:gd name="connsiteX70" fmla="*/ 29552 w 1033465"/>
                  <a:gd name="connsiteY70" fmla="*/ 477889 h 838042"/>
                  <a:gd name="connsiteX71" fmla="*/ 18122 w 1033465"/>
                  <a:gd name="connsiteY71" fmla="*/ 483604 h 838042"/>
                  <a:gd name="connsiteX72" fmla="*/ 8597 w 1033465"/>
                  <a:gd name="connsiteY72" fmla="*/ 493129 h 838042"/>
                  <a:gd name="connsiteX73" fmla="*/ 6692 w 1033465"/>
                  <a:gd name="connsiteY73" fmla="*/ 498844 h 838042"/>
                  <a:gd name="connsiteX74" fmla="*/ 2882 w 1033465"/>
                  <a:gd name="connsiteY74" fmla="*/ 504559 h 838042"/>
                  <a:gd name="connsiteX75" fmla="*/ 14312 w 1033465"/>
                  <a:gd name="connsiteY75" fmla="*/ 540754 h 838042"/>
                  <a:gd name="connsiteX76" fmla="*/ 147662 w 1033465"/>
                  <a:gd name="connsiteY76" fmla="*/ 540754 h 838042"/>
                  <a:gd name="connsiteX77" fmla="*/ 155282 w 1033465"/>
                  <a:gd name="connsiteY77" fmla="*/ 538849 h 838042"/>
                  <a:gd name="connsiteX78" fmla="*/ 305777 w 1033465"/>
                  <a:gd name="connsiteY78" fmla="*/ 533134 h 838042"/>
                  <a:gd name="connsiteX79" fmla="*/ 321017 w 1033465"/>
                  <a:gd name="connsiteY79" fmla="*/ 540754 h 838042"/>
                  <a:gd name="connsiteX80" fmla="*/ 332447 w 1033465"/>
                  <a:gd name="connsiteY80" fmla="*/ 546469 h 838042"/>
                  <a:gd name="connsiteX81" fmla="*/ 336257 w 1033465"/>
                  <a:gd name="connsiteY81" fmla="*/ 552184 h 838042"/>
                  <a:gd name="connsiteX82" fmla="*/ 341972 w 1033465"/>
                  <a:gd name="connsiteY82" fmla="*/ 554089 h 838042"/>
                  <a:gd name="connsiteX83" fmla="*/ 353402 w 1033465"/>
                  <a:gd name="connsiteY83" fmla="*/ 561709 h 838042"/>
                  <a:gd name="connsiteX84" fmla="*/ 359117 w 1033465"/>
                  <a:gd name="connsiteY84" fmla="*/ 565519 h 838042"/>
                  <a:gd name="connsiteX85" fmla="*/ 362927 w 1033465"/>
                  <a:gd name="connsiteY85" fmla="*/ 571234 h 838042"/>
                  <a:gd name="connsiteX86" fmla="*/ 368642 w 1033465"/>
                  <a:gd name="connsiteY86" fmla="*/ 582664 h 838042"/>
                  <a:gd name="connsiteX87" fmla="*/ 364832 w 1033465"/>
                  <a:gd name="connsiteY87" fmla="*/ 609334 h 838042"/>
                  <a:gd name="connsiteX88" fmla="*/ 361022 w 1033465"/>
                  <a:gd name="connsiteY88" fmla="*/ 615049 h 838042"/>
                  <a:gd name="connsiteX89" fmla="*/ 359117 w 1033465"/>
                  <a:gd name="connsiteY89" fmla="*/ 620764 h 838042"/>
                  <a:gd name="connsiteX90" fmla="*/ 355307 w 1033465"/>
                  <a:gd name="connsiteY90" fmla="*/ 626479 h 838042"/>
                  <a:gd name="connsiteX91" fmla="*/ 353402 w 1033465"/>
                  <a:gd name="connsiteY91" fmla="*/ 632194 h 838042"/>
                  <a:gd name="connsiteX92" fmla="*/ 349592 w 1033465"/>
                  <a:gd name="connsiteY92" fmla="*/ 637909 h 838042"/>
                  <a:gd name="connsiteX93" fmla="*/ 332447 w 1033465"/>
                  <a:gd name="connsiteY93" fmla="*/ 704584 h 838042"/>
                  <a:gd name="connsiteX94" fmla="*/ 330542 w 1033465"/>
                  <a:gd name="connsiteY94" fmla="*/ 756019 h 838042"/>
                  <a:gd name="connsiteX95" fmla="*/ 332447 w 1033465"/>
                  <a:gd name="connsiteY95" fmla="*/ 780784 h 838042"/>
                  <a:gd name="connsiteX96" fmla="*/ 334352 w 1033465"/>
                  <a:gd name="connsiteY96" fmla="*/ 786499 h 838042"/>
                  <a:gd name="connsiteX97" fmla="*/ 338162 w 1033465"/>
                  <a:gd name="connsiteY97" fmla="*/ 790309 h 838042"/>
                  <a:gd name="connsiteX98" fmla="*/ 366737 w 1033465"/>
                  <a:gd name="connsiteY98" fmla="*/ 836029 h 838042"/>
                  <a:gd name="connsiteX99" fmla="*/ 389597 w 1033465"/>
                  <a:gd name="connsiteY99" fmla="*/ 837934 h 838042"/>
                  <a:gd name="connsiteX100" fmla="*/ 397407 w 1033465"/>
                  <a:gd name="connsiteY100" fmla="*/ 833530 h 838042"/>
                  <a:gd name="connsiteX101" fmla="*/ 402932 w 1033465"/>
                  <a:gd name="connsiteY101" fmla="*/ 784594 h 838042"/>
                  <a:gd name="connsiteX102" fmla="*/ 406742 w 1033465"/>
                  <a:gd name="connsiteY102" fmla="*/ 727444 h 838042"/>
                  <a:gd name="connsiteX103" fmla="*/ 423887 w 1033465"/>
                  <a:gd name="connsiteY103" fmla="*/ 672199 h 838042"/>
                  <a:gd name="connsiteX104" fmla="*/ 429602 w 1033465"/>
                  <a:gd name="connsiteY104" fmla="*/ 658864 h 838042"/>
                  <a:gd name="connsiteX105" fmla="*/ 444084 w 1033465"/>
                  <a:gd name="connsiteY105" fmla="*/ 626947 h 838042"/>
                  <a:gd name="connsiteX106" fmla="*/ 464289 w 1033465"/>
                  <a:gd name="connsiteY106" fmla="*/ 600072 h 838042"/>
                  <a:gd name="connsiteX107" fmla="*/ 523510 w 1033465"/>
                  <a:gd name="connsiteY107" fmla="*/ 565123 h 838042"/>
                  <a:gd name="connsiteX108" fmla="*/ 599348 w 1033465"/>
                  <a:gd name="connsiteY108" fmla="*/ 550915 h 838042"/>
                  <a:gd name="connsiteX109" fmla="*/ 707801 w 1033465"/>
                  <a:gd name="connsiteY109" fmla="*/ 612819 h 838042"/>
                  <a:gd name="connsiteX110" fmla="*/ 780122 w 1033465"/>
                  <a:gd name="connsiteY110" fmla="*/ 656959 h 838042"/>
                  <a:gd name="connsiteX111" fmla="*/ 804887 w 1033465"/>
                  <a:gd name="connsiteY111" fmla="*/ 632194 h 838042"/>
                  <a:gd name="connsiteX112" fmla="*/ 801077 w 1033465"/>
                  <a:gd name="connsiteY112" fmla="*/ 601714 h 838042"/>
                  <a:gd name="connsiteX113" fmla="*/ 762796 w 1033465"/>
                  <a:gd name="connsiteY113" fmla="*/ 562523 h 838042"/>
                  <a:gd name="connsiteX114" fmla="*/ 650582 w 1033465"/>
                  <a:gd name="connsiteY114" fmla="*/ 479794 h 838042"/>
                  <a:gd name="connsiteX115" fmla="*/ 646772 w 1033465"/>
                  <a:gd name="connsiteY115" fmla="*/ 462649 h 838042"/>
                  <a:gd name="connsiteX116" fmla="*/ 658202 w 1033465"/>
                  <a:gd name="connsiteY116" fmla="*/ 426454 h 838042"/>
                  <a:gd name="connsiteX117" fmla="*/ 726782 w 1033465"/>
                  <a:gd name="connsiteY117" fmla="*/ 405499 h 838042"/>
                  <a:gd name="connsiteX118" fmla="*/ 827605 w 1033465"/>
                  <a:gd name="connsiteY118" fmla="*/ 402412 h 838042"/>
                  <a:gd name="connsiteX119" fmla="*/ 867182 w 1033465"/>
                  <a:gd name="connsiteY119" fmla="*/ 405374 h 838042"/>
                  <a:gd name="connsiteX120" fmla="*/ 902042 w 1033465"/>
                  <a:gd name="connsiteY120" fmla="*/ 415024 h 838042"/>
                  <a:gd name="connsiteX121" fmla="*/ 953477 w 1033465"/>
                  <a:gd name="connsiteY121" fmla="*/ 424549 h 838042"/>
                  <a:gd name="connsiteX122" fmla="*/ 1002290 w 1033465"/>
                  <a:gd name="connsiteY122" fmla="*/ 426835 h 838042"/>
                  <a:gd name="connsiteX123" fmla="*/ 1032449 w 1033465"/>
                  <a:gd name="connsiteY123" fmla="*/ 402711 h 838042"/>
                  <a:gd name="connsiteX124" fmla="*/ 1020514 w 1033465"/>
                  <a:gd name="connsiteY124" fmla="*/ 377797 h 838042"/>
                  <a:gd name="connsiteX125" fmla="*/ 964889 w 1033465"/>
                  <a:gd name="connsiteY125" fmla="*/ 358029 h 838042"/>
                  <a:gd name="connsiteX126" fmla="*/ 898420 w 1033465"/>
                  <a:gd name="connsiteY126" fmla="*/ 356272 h 838042"/>
                  <a:gd name="connsiteX127" fmla="*/ 827747 w 1033465"/>
                  <a:gd name="connsiteY127" fmla="*/ 357874 h 838042"/>
                  <a:gd name="connsiteX128" fmla="*/ 746376 w 1033465"/>
                  <a:gd name="connsiteY128" fmla="*/ 367459 h 838042"/>
                  <a:gd name="connsiteX129" fmla="*/ 671537 w 1033465"/>
                  <a:gd name="connsiteY129" fmla="*/ 369304 h 838042"/>
                  <a:gd name="connsiteX130" fmla="*/ 644867 w 1033465"/>
                  <a:gd name="connsiteY130" fmla="*/ 338824 h 838042"/>
                  <a:gd name="connsiteX131" fmla="*/ 676403 w 1033465"/>
                  <a:gd name="connsiteY131" fmla="*/ 304962 h 838042"/>
                  <a:gd name="connsiteX132" fmla="*/ 707732 w 1033465"/>
                  <a:gd name="connsiteY132" fmla="*/ 283579 h 838042"/>
                  <a:gd name="connsiteX133" fmla="*/ 743927 w 1033465"/>
                  <a:gd name="connsiteY133" fmla="*/ 251194 h 838042"/>
                  <a:gd name="connsiteX134" fmla="*/ 755357 w 1033465"/>
                  <a:gd name="connsiteY134" fmla="*/ 241669 h 838042"/>
                  <a:gd name="connsiteX135" fmla="*/ 762977 w 1033465"/>
                  <a:gd name="connsiteY135" fmla="*/ 224524 h 838042"/>
                  <a:gd name="connsiteX136" fmla="*/ 768692 w 1033465"/>
                  <a:gd name="connsiteY136" fmla="*/ 213094 h 838042"/>
                  <a:gd name="connsiteX137" fmla="*/ 766787 w 1033465"/>
                  <a:gd name="connsiteY137" fmla="*/ 197854 h 838042"/>
                  <a:gd name="connsiteX138" fmla="*/ 761072 w 1033465"/>
                  <a:gd name="connsiteY138" fmla="*/ 195949 h 838042"/>
                  <a:gd name="connsiteX139" fmla="*/ 740117 w 1033465"/>
                  <a:gd name="connsiteY139" fmla="*/ 197854 h 838042"/>
                  <a:gd name="connsiteX140" fmla="*/ 734402 w 1033465"/>
                  <a:gd name="connsiteY140" fmla="*/ 201664 h 838042"/>
                  <a:gd name="connsiteX141" fmla="*/ 722972 w 1033465"/>
                  <a:gd name="connsiteY141" fmla="*/ 205474 h 838042"/>
                  <a:gd name="connsiteX142" fmla="*/ 719162 w 1033465"/>
                  <a:gd name="connsiteY142" fmla="*/ 211189 h 838042"/>
                  <a:gd name="connsiteX143" fmla="*/ 713447 w 1033465"/>
                  <a:gd name="connsiteY143" fmla="*/ 213094 h 838042"/>
                  <a:gd name="connsiteX144" fmla="*/ 707732 w 1033465"/>
                  <a:gd name="connsiteY144" fmla="*/ 216904 h 838042"/>
                  <a:gd name="connsiteX145" fmla="*/ 702017 w 1033465"/>
                  <a:gd name="connsiteY145" fmla="*/ 222619 h 838042"/>
                  <a:gd name="connsiteX146" fmla="*/ 694397 w 1033465"/>
                  <a:gd name="connsiteY146" fmla="*/ 226429 h 838042"/>
                  <a:gd name="connsiteX147" fmla="*/ 652487 w 1033465"/>
                  <a:gd name="connsiteY147" fmla="*/ 255004 h 838042"/>
                  <a:gd name="connsiteX148" fmla="*/ 639152 w 1033465"/>
                  <a:gd name="connsiteY148" fmla="*/ 266434 h 838042"/>
                  <a:gd name="connsiteX149" fmla="*/ 629627 w 1033465"/>
                  <a:gd name="connsiteY149" fmla="*/ 283579 h 838042"/>
                  <a:gd name="connsiteX150" fmla="*/ 604862 w 1033465"/>
                  <a:gd name="connsiteY150" fmla="*/ 289294 h 838042"/>
                  <a:gd name="connsiteX151" fmla="*/ 591527 w 1033465"/>
                  <a:gd name="connsiteY151" fmla="*/ 293104 h 838042"/>
                  <a:gd name="connsiteX152" fmla="*/ 576287 w 1033465"/>
                  <a:gd name="connsiteY152" fmla="*/ 291199 h 838042"/>
                  <a:gd name="connsiteX153" fmla="*/ 564857 w 1033465"/>
                  <a:gd name="connsiteY153" fmla="*/ 287389 h 838042"/>
                  <a:gd name="connsiteX154" fmla="*/ 553427 w 1033465"/>
                  <a:gd name="connsiteY154" fmla="*/ 283579 h 838042"/>
                  <a:gd name="connsiteX155" fmla="*/ 541997 w 1033465"/>
                  <a:gd name="connsiteY155" fmla="*/ 279769 h 838042"/>
                  <a:gd name="connsiteX156" fmla="*/ 536282 w 1033465"/>
                  <a:gd name="connsiteY156" fmla="*/ 277864 h 838042"/>
                  <a:gd name="connsiteX157" fmla="*/ 530567 w 1033465"/>
                  <a:gd name="connsiteY157" fmla="*/ 274054 h 838042"/>
                  <a:gd name="connsiteX158" fmla="*/ 519137 w 1033465"/>
                  <a:gd name="connsiteY158" fmla="*/ 268339 h 838042"/>
                  <a:gd name="connsiteX159" fmla="*/ 511517 w 1033465"/>
                  <a:gd name="connsiteY159" fmla="*/ 256909 h 838042"/>
                  <a:gd name="connsiteX160" fmla="*/ 507707 w 1033465"/>
                  <a:gd name="connsiteY160" fmla="*/ 235954 h 838042"/>
                  <a:gd name="connsiteX161" fmla="*/ 509612 w 1033465"/>
                  <a:gd name="connsiteY161" fmla="*/ 171184 h 838042"/>
                  <a:gd name="connsiteX162" fmla="*/ 508314 w 1033465"/>
                  <a:gd name="connsiteY162" fmla="*/ 73485 h 838042"/>
                  <a:gd name="connsiteX163" fmla="*/ 454116 w 1033465"/>
                  <a:gd name="connsiteY163" fmla="*/ 11248 h 838042"/>
                  <a:gd name="connsiteX164" fmla="*/ 435401 w 1033465"/>
                  <a:gd name="connsiteY164" fmla="*/ 68523 h 838042"/>
                  <a:gd name="connsiteX165" fmla="*/ 427697 w 1033465"/>
                  <a:gd name="connsiteY165" fmla="*/ 137103 h 838042"/>
                  <a:gd name="connsiteX166" fmla="*/ 420077 w 1033465"/>
                  <a:gd name="connsiteY166" fmla="*/ 169279 h 838042"/>
                  <a:gd name="connsiteX167" fmla="*/ 416267 w 1033465"/>
                  <a:gd name="connsiteY167" fmla="*/ 186424 h 838042"/>
                  <a:gd name="connsiteX168" fmla="*/ 420077 w 1033465"/>
                  <a:gd name="connsiteY168" fmla="*/ 207379 h 838042"/>
                  <a:gd name="connsiteX169" fmla="*/ 423887 w 1033465"/>
                  <a:gd name="connsiteY169" fmla="*/ 213094 h 838042"/>
                  <a:gd name="connsiteX170" fmla="*/ 427697 w 1033465"/>
                  <a:gd name="connsiteY170" fmla="*/ 224524 h 838042"/>
                  <a:gd name="connsiteX171" fmla="*/ 425792 w 1033465"/>
                  <a:gd name="connsiteY171" fmla="*/ 251194 h 838042"/>
                  <a:gd name="connsiteX172" fmla="*/ 420077 w 1033465"/>
                  <a:gd name="connsiteY172" fmla="*/ 253099 h 838042"/>
                  <a:gd name="connsiteX173" fmla="*/ 414362 w 1033465"/>
                  <a:gd name="connsiteY173" fmla="*/ 256909 h 838042"/>
                  <a:gd name="connsiteX174" fmla="*/ 423887 w 1033465"/>
                  <a:gd name="connsiteY174" fmla="*/ 253099 h 838042"/>
                  <a:gd name="connsiteX0" fmla="*/ 423887 w 1033465"/>
                  <a:gd name="connsiteY0" fmla="*/ 253099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89597 w 1033465"/>
                  <a:gd name="connsiteY3" fmla="*/ 264529 h 838042"/>
                  <a:gd name="connsiteX4" fmla="*/ 359117 w 1033465"/>
                  <a:gd name="connsiteY4" fmla="*/ 266434 h 838042"/>
                  <a:gd name="connsiteX5" fmla="*/ 353402 w 1033465"/>
                  <a:gd name="connsiteY5" fmla="*/ 270244 h 838042"/>
                  <a:gd name="connsiteX6" fmla="*/ 341972 w 1033465"/>
                  <a:gd name="connsiteY6" fmla="*/ 279769 h 838042"/>
                  <a:gd name="connsiteX7" fmla="*/ 330542 w 1033465"/>
                  <a:gd name="connsiteY7" fmla="*/ 283579 h 838042"/>
                  <a:gd name="connsiteX8" fmla="*/ 315302 w 1033465"/>
                  <a:gd name="connsiteY8" fmla="*/ 289294 h 838042"/>
                  <a:gd name="connsiteX9" fmla="*/ 267677 w 1033465"/>
                  <a:gd name="connsiteY9" fmla="*/ 285484 h 838042"/>
                  <a:gd name="connsiteX10" fmla="*/ 256247 w 1033465"/>
                  <a:gd name="connsiteY10" fmla="*/ 281674 h 838042"/>
                  <a:gd name="connsiteX11" fmla="*/ 244817 w 1033465"/>
                  <a:gd name="connsiteY11" fmla="*/ 277864 h 838042"/>
                  <a:gd name="connsiteX12" fmla="*/ 239102 w 1033465"/>
                  <a:gd name="connsiteY12" fmla="*/ 275959 h 838042"/>
                  <a:gd name="connsiteX13" fmla="*/ 233387 w 1033465"/>
                  <a:gd name="connsiteY13" fmla="*/ 274054 h 838042"/>
                  <a:gd name="connsiteX14" fmla="*/ 221957 w 1033465"/>
                  <a:gd name="connsiteY14" fmla="*/ 272149 h 838042"/>
                  <a:gd name="connsiteX15" fmla="*/ 216242 w 1033465"/>
                  <a:gd name="connsiteY15" fmla="*/ 270244 h 838042"/>
                  <a:gd name="connsiteX16" fmla="*/ 208622 w 1033465"/>
                  <a:gd name="connsiteY16" fmla="*/ 268339 h 838042"/>
                  <a:gd name="connsiteX17" fmla="*/ 197192 w 1033465"/>
                  <a:gd name="connsiteY17" fmla="*/ 264529 h 838042"/>
                  <a:gd name="connsiteX18" fmla="*/ 191477 w 1033465"/>
                  <a:gd name="connsiteY18" fmla="*/ 262624 h 838042"/>
                  <a:gd name="connsiteX19" fmla="*/ 183857 w 1033465"/>
                  <a:gd name="connsiteY19" fmla="*/ 260719 h 838042"/>
                  <a:gd name="connsiteX20" fmla="*/ 172427 w 1033465"/>
                  <a:gd name="connsiteY20" fmla="*/ 255004 h 838042"/>
                  <a:gd name="connsiteX21" fmla="*/ 166712 w 1033465"/>
                  <a:gd name="connsiteY21" fmla="*/ 251194 h 838042"/>
                  <a:gd name="connsiteX22" fmla="*/ 159092 w 1033465"/>
                  <a:gd name="connsiteY22" fmla="*/ 239764 h 838042"/>
                  <a:gd name="connsiteX23" fmla="*/ 147662 w 1033465"/>
                  <a:gd name="connsiteY23" fmla="*/ 235954 h 838042"/>
                  <a:gd name="connsiteX24" fmla="*/ 141947 w 1033465"/>
                  <a:gd name="connsiteY24" fmla="*/ 232144 h 838042"/>
                  <a:gd name="connsiteX25" fmla="*/ 136232 w 1033465"/>
                  <a:gd name="connsiteY25" fmla="*/ 230239 h 838042"/>
                  <a:gd name="connsiteX26" fmla="*/ 119087 w 1033465"/>
                  <a:gd name="connsiteY26" fmla="*/ 226429 h 838042"/>
                  <a:gd name="connsiteX27" fmla="*/ 113372 w 1033465"/>
                  <a:gd name="connsiteY27" fmla="*/ 220714 h 838042"/>
                  <a:gd name="connsiteX28" fmla="*/ 103847 w 1033465"/>
                  <a:gd name="connsiteY28" fmla="*/ 203569 h 838042"/>
                  <a:gd name="connsiteX29" fmla="*/ 86702 w 1033465"/>
                  <a:gd name="connsiteY29" fmla="*/ 195949 h 838042"/>
                  <a:gd name="connsiteX30" fmla="*/ 80987 w 1033465"/>
                  <a:gd name="connsiteY30" fmla="*/ 194044 h 838042"/>
                  <a:gd name="connsiteX31" fmla="*/ 61937 w 1033465"/>
                  <a:gd name="connsiteY31" fmla="*/ 197854 h 838042"/>
                  <a:gd name="connsiteX32" fmla="*/ 56222 w 1033465"/>
                  <a:gd name="connsiteY32" fmla="*/ 201664 h 838042"/>
                  <a:gd name="connsiteX33" fmla="*/ 52412 w 1033465"/>
                  <a:gd name="connsiteY33" fmla="*/ 207379 h 838042"/>
                  <a:gd name="connsiteX34" fmla="*/ 48602 w 1033465"/>
                  <a:gd name="connsiteY34" fmla="*/ 218809 h 838042"/>
                  <a:gd name="connsiteX35" fmla="*/ 52412 w 1033465"/>
                  <a:gd name="connsiteY35" fmla="*/ 256909 h 838042"/>
                  <a:gd name="connsiteX36" fmla="*/ 56222 w 1033465"/>
                  <a:gd name="connsiteY36" fmla="*/ 262624 h 838042"/>
                  <a:gd name="connsiteX37" fmla="*/ 61937 w 1033465"/>
                  <a:gd name="connsiteY37" fmla="*/ 266434 h 838042"/>
                  <a:gd name="connsiteX38" fmla="*/ 65747 w 1033465"/>
                  <a:gd name="connsiteY38" fmla="*/ 272149 h 838042"/>
                  <a:gd name="connsiteX39" fmla="*/ 82892 w 1033465"/>
                  <a:gd name="connsiteY39" fmla="*/ 281674 h 838042"/>
                  <a:gd name="connsiteX40" fmla="*/ 105752 w 1033465"/>
                  <a:gd name="connsiteY40" fmla="*/ 283579 h 838042"/>
                  <a:gd name="connsiteX41" fmla="*/ 126707 w 1033465"/>
                  <a:gd name="connsiteY41" fmla="*/ 289294 h 838042"/>
                  <a:gd name="connsiteX42" fmla="*/ 132422 w 1033465"/>
                  <a:gd name="connsiteY42" fmla="*/ 291199 h 838042"/>
                  <a:gd name="connsiteX43" fmla="*/ 138137 w 1033465"/>
                  <a:gd name="connsiteY43" fmla="*/ 296914 h 838042"/>
                  <a:gd name="connsiteX44" fmla="*/ 145757 w 1033465"/>
                  <a:gd name="connsiteY44" fmla="*/ 298819 h 838042"/>
                  <a:gd name="connsiteX45" fmla="*/ 168617 w 1033465"/>
                  <a:gd name="connsiteY45" fmla="*/ 302629 h 838042"/>
                  <a:gd name="connsiteX46" fmla="*/ 193382 w 1033465"/>
                  <a:gd name="connsiteY46" fmla="*/ 308344 h 838042"/>
                  <a:gd name="connsiteX47" fmla="*/ 210527 w 1033465"/>
                  <a:gd name="connsiteY47" fmla="*/ 314059 h 838042"/>
                  <a:gd name="connsiteX48" fmla="*/ 216242 w 1033465"/>
                  <a:gd name="connsiteY48" fmla="*/ 315964 h 838042"/>
                  <a:gd name="connsiteX49" fmla="*/ 231482 w 1033465"/>
                  <a:gd name="connsiteY49" fmla="*/ 319774 h 838042"/>
                  <a:gd name="connsiteX50" fmla="*/ 250532 w 1033465"/>
                  <a:gd name="connsiteY50" fmla="*/ 325489 h 838042"/>
                  <a:gd name="connsiteX51" fmla="*/ 256247 w 1033465"/>
                  <a:gd name="connsiteY51" fmla="*/ 329299 h 838042"/>
                  <a:gd name="connsiteX52" fmla="*/ 269582 w 1033465"/>
                  <a:gd name="connsiteY52" fmla="*/ 344539 h 838042"/>
                  <a:gd name="connsiteX53" fmla="*/ 275297 w 1033465"/>
                  <a:gd name="connsiteY53" fmla="*/ 363589 h 838042"/>
                  <a:gd name="connsiteX54" fmla="*/ 277202 w 1033465"/>
                  <a:gd name="connsiteY54" fmla="*/ 369304 h 838042"/>
                  <a:gd name="connsiteX55" fmla="*/ 279107 w 1033465"/>
                  <a:gd name="connsiteY55" fmla="*/ 375019 h 838042"/>
                  <a:gd name="connsiteX56" fmla="*/ 281012 w 1033465"/>
                  <a:gd name="connsiteY56" fmla="*/ 399784 h 838042"/>
                  <a:gd name="connsiteX57" fmla="*/ 282917 w 1033465"/>
                  <a:gd name="connsiteY57" fmla="*/ 405499 h 838042"/>
                  <a:gd name="connsiteX58" fmla="*/ 281012 w 1033465"/>
                  <a:gd name="connsiteY58" fmla="*/ 424549 h 838042"/>
                  <a:gd name="connsiteX59" fmla="*/ 279107 w 1033465"/>
                  <a:gd name="connsiteY59" fmla="*/ 434074 h 838042"/>
                  <a:gd name="connsiteX60" fmla="*/ 265772 w 1033465"/>
                  <a:gd name="connsiteY60" fmla="*/ 447409 h 838042"/>
                  <a:gd name="connsiteX61" fmla="*/ 254342 w 1033465"/>
                  <a:gd name="connsiteY61" fmla="*/ 455029 h 838042"/>
                  <a:gd name="connsiteX62" fmla="*/ 242912 w 1033465"/>
                  <a:gd name="connsiteY62" fmla="*/ 458839 h 838042"/>
                  <a:gd name="connsiteX63" fmla="*/ 128612 w 1033465"/>
                  <a:gd name="connsiteY63" fmla="*/ 458839 h 838042"/>
                  <a:gd name="connsiteX64" fmla="*/ 122897 w 1033465"/>
                  <a:gd name="connsiteY64" fmla="*/ 460744 h 838042"/>
                  <a:gd name="connsiteX65" fmla="*/ 107657 w 1033465"/>
                  <a:gd name="connsiteY65" fmla="*/ 462649 h 838042"/>
                  <a:gd name="connsiteX66" fmla="*/ 90512 w 1033465"/>
                  <a:gd name="connsiteY66" fmla="*/ 468364 h 838042"/>
                  <a:gd name="connsiteX67" fmla="*/ 84797 w 1033465"/>
                  <a:gd name="connsiteY67" fmla="*/ 470269 h 838042"/>
                  <a:gd name="connsiteX68" fmla="*/ 79082 w 1033465"/>
                  <a:gd name="connsiteY68" fmla="*/ 474079 h 838042"/>
                  <a:gd name="connsiteX69" fmla="*/ 67652 w 1033465"/>
                  <a:gd name="connsiteY69" fmla="*/ 475984 h 838042"/>
                  <a:gd name="connsiteX70" fmla="*/ 29552 w 1033465"/>
                  <a:gd name="connsiteY70" fmla="*/ 477889 h 838042"/>
                  <a:gd name="connsiteX71" fmla="*/ 18122 w 1033465"/>
                  <a:gd name="connsiteY71" fmla="*/ 483604 h 838042"/>
                  <a:gd name="connsiteX72" fmla="*/ 8597 w 1033465"/>
                  <a:gd name="connsiteY72" fmla="*/ 493129 h 838042"/>
                  <a:gd name="connsiteX73" fmla="*/ 6692 w 1033465"/>
                  <a:gd name="connsiteY73" fmla="*/ 498844 h 838042"/>
                  <a:gd name="connsiteX74" fmla="*/ 2882 w 1033465"/>
                  <a:gd name="connsiteY74" fmla="*/ 504559 h 838042"/>
                  <a:gd name="connsiteX75" fmla="*/ 14312 w 1033465"/>
                  <a:gd name="connsiteY75" fmla="*/ 540754 h 838042"/>
                  <a:gd name="connsiteX76" fmla="*/ 147662 w 1033465"/>
                  <a:gd name="connsiteY76" fmla="*/ 540754 h 838042"/>
                  <a:gd name="connsiteX77" fmla="*/ 155282 w 1033465"/>
                  <a:gd name="connsiteY77" fmla="*/ 538849 h 838042"/>
                  <a:gd name="connsiteX78" fmla="*/ 305777 w 1033465"/>
                  <a:gd name="connsiteY78" fmla="*/ 533134 h 838042"/>
                  <a:gd name="connsiteX79" fmla="*/ 321017 w 1033465"/>
                  <a:gd name="connsiteY79" fmla="*/ 540754 h 838042"/>
                  <a:gd name="connsiteX80" fmla="*/ 332447 w 1033465"/>
                  <a:gd name="connsiteY80" fmla="*/ 546469 h 838042"/>
                  <a:gd name="connsiteX81" fmla="*/ 336257 w 1033465"/>
                  <a:gd name="connsiteY81" fmla="*/ 552184 h 838042"/>
                  <a:gd name="connsiteX82" fmla="*/ 341972 w 1033465"/>
                  <a:gd name="connsiteY82" fmla="*/ 554089 h 838042"/>
                  <a:gd name="connsiteX83" fmla="*/ 353402 w 1033465"/>
                  <a:gd name="connsiteY83" fmla="*/ 561709 h 838042"/>
                  <a:gd name="connsiteX84" fmla="*/ 359117 w 1033465"/>
                  <a:gd name="connsiteY84" fmla="*/ 565519 h 838042"/>
                  <a:gd name="connsiteX85" fmla="*/ 362927 w 1033465"/>
                  <a:gd name="connsiteY85" fmla="*/ 571234 h 838042"/>
                  <a:gd name="connsiteX86" fmla="*/ 368642 w 1033465"/>
                  <a:gd name="connsiteY86" fmla="*/ 582664 h 838042"/>
                  <a:gd name="connsiteX87" fmla="*/ 364832 w 1033465"/>
                  <a:gd name="connsiteY87" fmla="*/ 609334 h 838042"/>
                  <a:gd name="connsiteX88" fmla="*/ 361022 w 1033465"/>
                  <a:gd name="connsiteY88" fmla="*/ 615049 h 838042"/>
                  <a:gd name="connsiteX89" fmla="*/ 359117 w 1033465"/>
                  <a:gd name="connsiteY89" fmla="*/ 620764 h 838042"/>
                  <a:gd name="connsiteX90" fmla="*/ 355307 w 1033465"/>
                  <a:gd name="connsiteY90" fmla="*/ 626479 h 838042"/>
                  <a:gd name="connsiteX91" fmla="*/ 353402 w 1033465"/>
                  <a:gd name="connsiteY91" fmla="*/ 632194 h 838042"/>
                  <a:gd name="connsiteX92" fmla="*/ 349592 w 1033465"/>
                  <a:gd name="connsiteY92" fmla="*/ 637909 h 838042"/>
                  <a:gd name="connsiteX93" fmla="*/ 332447 w 1033465"/>
                  <a:gd name="connsiteY93" fmla="*/ 704584 h 838042"/>
                  <a:gd name="connsiteX94" fmla="*/ 330542 w 1033465"/>
                  <a:gd name="connsiteY94" fmla="*/ 756019 h 838042"/>
                  <a:gd name="connsiteX95" fmla="*/ 332447 w 1033465"/>
                  <a:gd name="connsiteY95" fmla="*/ 780784 h 838042"/>
                  <a:gd name="connsiteX96" fmla="*/ 334352 w 1033465"/>
                  <a:gd name="connsiteY96" fmla="*/ 786499 h 838042"/>
                  <a:gd name="connsiteX97" fmla="*/ 338162 w 1033465"/>
                  <a:gd name="connsiteY97" fmla="*/ 790309 h 838042"/>
                  <a:gd name="connsiteX98" fmla="*/ 366737 w 1033465"/>
                  <a:gd name="connsiteY98" fmla="*/ 836029 h 838042"/>
                  <a:gd name="connsiteX99" fmla="*/ 389597 w 1033465"/>
                  <a:gd name="connsiteY99" fmla="*/ 837934 h 838042"/>
                  <a:gd name="connsiteX100" fmla="*/ 397407 w 1033465"/>
                  <a:gd name="connsiteY100" fmla="*/ 833530 h 838042"/>
                  <a:gd name="connsiteX101" fmla="*/ 402932 w 1033465"/>
                  <a:gd name="connsiteY101" fmla="*/ 784594 h 838042"/>
                  <a:gd name="connsiteX102" fmla="*/ 406742 w 1033465"/>
                  <a:gd name="connsiteY102" fmla="*/ 727444 h 838042"/>
                  <a:gd name="connsiteX103" fmla="*/ 423887 w 1033465"/>
                  <a:gd name="connsiteY103" fmla="*/ 672199 h 838042"/>
                  <a:gd name="connsiteX104" fmla="*/ 429602 w 1033465"/>
                  <a:gd name="connsiteY104" fmla="*/ 658864 h 838042"/>
                  <a:gd name="connsiteX105" fmla="*/ 444084 w 1033465"/>
                  <a:gd name="connsiteY105" fmla="*/ 626947 h 838042"/>
                  <a:gd name="connsiteX106" fmla="*/ 464289 w 1033465"/>
                  <a:gd name="connsiteY106" fmla="*/ 600072 h 838042"/>
                  <a:gd name="connsiteX107" fmla="*/ 523510 w 1033465"/>
                  <a:gd name="connsiteY107" fmla="*/ 565123 h 838042"/>
                  <a:gd name="connsiteX108" fmla="*/ 599348 w 1033465"/>
                  <a:gd name="connsiteY108" fmla="*/ 550915 h 838042"/>
                  <a:gd name="connsiteX109" fmla="*/ 707801 w 1033465"/>
                  <a:gd name="connsiteY109" fmla="*/ 612819 h 838042"/>
                  <a:gd name="connsiteX110" fmla="*/ 780122 w 1033465"/>
                  <a:gd name="connsiteY110" fmla="*/ 656959 h 838042"/>
                  <a:gd name="connsiteX111" fmla="*/ 804887 w 1033465"/>
                  <a:gd name="connsiteY111" fmla="*/ 632194 h 838042"/>
                  <a:gd name="connsiteX112" fmla="*/ 801077 w 1033465"/>
                  <a:gd name="connsiteY112" fmla="*/ 601714 h 838042"/>
                  <a:gd name="connsiteX113" fmla="*/ 762796 w 1033465"/>
                  <a:gd name="connsiteY113" fmla="*/ 562523 h 838042"/>
                  <a:gd name="connsiteX114" fmla="*/ 650582 w 1033465"/>
                  <a:gd name="connsiteY114" fmla="*/ 479794 h 838042"/>
                  <a:gd name="connsiteX115" fmla="*/ 646772 w 1033465"/>
                  <a:gd name="connsiteY115" fmla="*/ 462649 h 838042"/>
                  <a:gd name="connsiteX116" fmla="*/ 658202 w 1033465"/>
                  <a:gd name="connsiteY116" fmla="*/ 426454 h 838042"/>
                  <a:gd name="connsiteX117" fmla="*/ 726782 w 1033465"/>
                  <a:gd name="connsiteY117" fmla="*/ 405499 h 838042"/>
                  <a:gd name="connsiteX118" fmla="*/ 827605 w 1033465"/>
                  <a:gd name="connsiteY118" fmla="*/ 402412 h 838042"/>
                  <a:gd name="connsiteX119" fmla="*/ 867182 w 1033465"/>
                  <a:gd name="connsiteY119" fmla="*/ 405374 h 838042"/>
                  <a:gd name="connsiteX120" fmla="*/ 902042 w 1033465"/>
                  <a:gd name="connsiteY120" fmla="*/ 415024 h 838042"/>
                  <a:gd name="connsiteX121" fmla="*/ 953477 w 1033465"/>
                  <a:gd name="connsiteY121" fmla="*/ 424549 h 838042"/>
                  <a:gd name="connsiteX122" fmla="*/ 1002290 w 1033465"/>
                  <a:gd name="connsiteY122" fmla="*/ 426835 h 838042"/>
                  <a:gd name="connsiteX123" fmla="*/ 1032449 w 1033465"/>
                  <a:gd name="connsiteY123" fmla="*/ 402711 h 838042"/>
                  <a:gd name="connsiteX124" fmla="*/ 1020514 w 1033465"/>
                  <a:gd name="connsiteY124" fmla="*/ 377797 h 838042"/>
                  <a:gd name="connsiteX125" fmla="*/ 964889 w 1033465"/>
                  <a:gd name="connsiteY125" fmla="*/ 358029 h 838042"/>
                  <a:gd name="connsiteX126" fmla="*/ 898420 w 1033465"/>
                  <a:gd name="connsiteY126" fmla="*/ 356272 h 838042"/>
                  <a:gd name="connsiteX127" fmla="*/ 827747 w 1033465"/>
                  <a:gd name="connsiteY127" fmla="*/ 357874 h 838042"/>
                  <a:gd name="connsiteX128" fmla="*/ 746376 w 1033465"/>
                  <a:gd name="connsiteY128" fmla="*/ 367459 h 838042"/>
                  <a:gd name="connsiteX129" fmla="*/ 671537 w 1033465"/>
                  <a:gd name="connsiteY129" fmla="*/ 369304 h 838042"/>
                  <a:gd name="connsiteX130" fmla="*/ 644867 w 1033465"/>
                  <a:gd name="connsiteY130" fmla="*/ 338824 h 838042"/>
                  <a:gd name="connsiteX131" fmla="*/ 676403 w 1033465"/>
                  <a:gd name="connsiteY131" fmla="*/ 304962 h 838042"/>
                  <a:gd name="connsiteX132" fmla="*/ 707732 w 1033465"/>
                  <a:gd name="connsiteY132" fmla="*/ 283579 h 838042"/>
                  <a:gd name="connsiteX133" fmla="*/ 743927 w 1033465"/>
                  <a:gd name="connsiteY133" fmla="*/ 251194 h 838042"/>
                  <a:gd name="connsiteX134" fmla="*/ 755357 w 1033465"/>
                  <a:gd name="connsiteY134" fmla="*/ 241669 h 838042"/>
                  <a:gd name="connsiteX135" fmla="*/ 762977 w 1033465"/>
                  <a:gd name="connsiteY135" fmla="*/ 224524 h 838042"/>
                  <a:gd name="connsiteX136" fmla="*/ 768692 w 1033465"/>
                  <a:gd name="connsiteY136" fmla="*/ 213094 h 838042"/>
                  <a:gd name="connsiteX137" fmla="*/ 766787 w 1033465"/>
                  <a:gd name="connsiteY137" fmla="*/ 197854 h 838042"/>
                  <a:gd name="connsiteX138" fmla="*/ 761072 w 1033465"/>
                  <a:gd name="connsiteY138" fmla="*/ 195949 h 838042"/>
                  <a:gd name="connsiteX139" fmla="*/ 740117 w 1033465"/>
                  <a:gd name="connsiteY139" fmla="*/ 197854 h 838042"/>
                  <a:gd name="connsiteX140" fmla="*/ 734402 w 1033465"/>
                  <a:gd name="connsiteY140" fmla="*/ 201664 h 838042"/>
                  <a:gd name="connsiteX141" fmla="*/ 722972 w 1033465"/>
                  <a:gd name="connsiteY141" fmla="*/ 205474 h 838042"/>
                  <a:gd name="connsiteX142" fmla="*/ 719162 w 1033465"/>
                  <a:gd name="connsiteY142" fmla="*/ 211189 h 838042"/>
                  <a:gd name="connsiteX143" fmla="*/ 713447 w 1033465"/>
                  <a:gd name="connsiteY143" fmla="*/ 213094 h 838042"/>
                  <a:gd name="connsiteX144" fmla="*/ 707732 w 1033465"/>
                  <a:gd name="connsiteY144" fmla="*/ 216904 h 838042"/>
                  <a:gd name="connsiteX145" fmla="*/ 702017 w 1033465"/>
                  <a:gd name="connsiteY145" fmla="*/ 222619 h 838042"/>
                  <a:gd name="connsiteX146" fmla="*/ 694397 w 1033465"/>
                  <a:gd name="connsiteY146" fmla="*/ 226429 h 838042"/>
                  <a:gd name="connsiteX147" fmla="*/ 652487 w 1033465"/>
                  <a:gd name="connsiteY147" fmla="*/ 255004 h 838042"/>
                  <a:gd name="connsiteX148" fmla="*/ 639152 w 1033465"/>
                  <a:gd name="connsiteY148" fmla="*/ 266434 h 838042"/>
                  <a:gd name="connsiteX149" fmla="*/ 629627 w 1033465"/>
                  <a:gd name="connsiteY149" fmla="*/ 283579 h 838042"/>
                  <a:gd name="connsiteX150" fmla="*/ 604862 w 1033465"/>
                  <a:gd name="connsiteY150" fmla="*/ 289294 h 838042"/>
                  <a:gd name="connsiteX151" fmla="*/ 591527 w 1033465"/>
                  <a:gd name="connsiteY151" fmla="*/ 293104 h 838042"/>
                  <a:gd name="connsiteX152" fmla="*/ 576287 w 1033465"/>
                  <a:gd name="connsiteY152" fmla="*/ 291199 h 838042"/>
                  <a:gd name="connsiteX153" fmla="*/ 564857 w 1033465"/>
                  <a:gd name="connsiteY153" fmla="*/ 287389 h 838042"/>
                  <a:gd name="connsiteX154" fmla="*/ 553427 w 1033465"/>
                  <a:gd name="connsiteY154" fmla="*/ 283579 h 838042"/>
                  <a:gd name="connsiteX155" fmla="*/ 541997 w 1033465"/>
                  <a:gd name="connsiteY155" fmla="*/ 279769 h 838042"/>
                  <a:gd name="connsiteX156" fmla="*/ 536282 w 1033465"/>
                  <a:gd name="connsiteY156" fmla="*/ 277864 h 838042"/>
                  <a:gd name="connsiteX157" fmla="*/ 530567 w 1033465"/>
                  <a:gd name="connsiteY157" fmla="*/ 274054 h 838042"/>
                  <a:gd name="connsiteX158" fmla="*/ 519137 w 1033465"/>
                  <a:gd name="connsiteY158" fmla="*/ 268339 h 838042"/>
                  <a:gd name="connsiteX159" fmla="*/ 511517 w 1033465"/>
                  <a:gd name="connsiteY159" fmla="*/ 256909 h 838042"/>
                  <a:gd name="connsiteX160" fmla="*/ 507707 w 1033465"/>
                  <a:gd name="connsiteY160" fmla="*/ 235954 h 838042"/>
                  <a:gd name="connsiteX161" fmla="*/ 509612 w 1033465"/>
                  <a:gd name="connsiteY161" fmla="*/ 171184 h 838042"/>
                  <a:gd name="connsiteX162" fmla="*/ 508314 w 1033465"/>
                  <a:gd name="connsiteY162" fmla="*/ 73485 h 838042"/>
                  <a:gd name="connsiteX163" fmla="*/ 454116 w 1033465"/>
                  <a:gd name="connsiteY163" fmla="*/ 11248 h 838042"/>
                  <a:gd name="connsiteX164" fmla="*/ 435401 w 1033465"/>
                  <a:gd name="connsiteY164" fmla="*/ 68523 h 838042"/>
                  <a:gd name="connsiteX165" fmla="*/ 427697 w 1033465"/>
                  <a:gd name="connsiteY165" fmla="*/ 137103 h 838042"/>
                  <a:gd name="connsiteX166" fmla="*/ 420077 w 1033465"/>
                  <a:gd name="connsiteY166" fmla="*/ 169279 h 838042"/>
                  <a:gd name="connsiteX167" fmla="*/ 416267 w 1033465"/>
                  <a:gd name="connsiteY167" fmla="*/ 186424 h 838042"/>
                  <a:gd name="connsiteX168" fmla="*/ 420077 w 1033465"/>
                  <a:gd name="connsiteY168" fmla="*/ 207379 h 838042"/>
                  <a:gd name="connsiteX169" fmla="*/ 423887 w 1033465"/>
                  <a:gd name="connsiteY169" fmla="*/ 213094 h 838042"/>
                  <a:gd name="connsiteX170" fmla="*/ 427697 w 1033465"/>
                  <a:gd name="connsiteY170" fmla="*/ 224524 h 838042"/>
                  <a:gd name="connsiteX171" fmla="*/ 425792 w 1033465"/>
                  <a:gd name="connsiteY171" fmla="*/ 251194 h 838042"/>
                  <a:gd name="connsiteX172" fmla="*/ 420077 w 1033465"/>
                  <a:gd name="connsiteY172" fmla="*/ 253099 h 838042"/>
                  <a:gd name="connsiteX173" fmla="*/ 414362 w 1033465"/>
                  <a:gd name="connsiteY173" fmla="*/ 256909 h 838042"/>
                  <a:gd name="connsiteX174" fmla="*/ 423887 w 1033465"/>
                  <a:gd name="connsiteY174" fmla="*/ 253099 h 838042"/>
                  <a:gd name="connsiteX0" fmla="*/ 423887 w 1033465"/>
                  <a:gd name="connsiteY0" fmla="*/ 253099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89597 w 1033465"/>
                  <a:gd name="connsiteY3" fmla="*/ 264529 h 838042"/>
                  <a:gd name="connsiteX4" fmla="*/ 359117 w 1033465"/>
                  <a:gd name="connsiteY4" fmla="*/ 266434 h 838042"/>
                  <a:gd name="connsiteX5" fmla="*/ 353402 w 1033465"/>
                  <a:gd name="connsiteY5" fmla="*/ 270244 h 838042"/>
                  <a:gd name="connsiteX6" fmla="*/ 341972 w 1033465"/>
                  <a:gd name="connsiteY6" fmla="*/ 279769 h 838042"/>
                  <a:gd name="connsiteX7" fmla="*/ 330542 w 1033465"/>
                  <a:gd name="connsiteY7" fmla="*/ 283579 h 838042"/>
                  <a:gd name="connsiteX8" fmla="*/ 315302 w 1033465"/>
                  <a:gd name="connsiteY8" fmla="*/ 289294 h 838042"/>
                  <a:gd name="connsiteX9" fmla="*/ 267677 w 1033465"/>
                  <a:gd name="connsiteY9" fmla="*/ 285484 h 838042"/>
                  <a:gd name="connsiteX10" fmla="*/ 256247 w 1033465"/>
                  <a:gd name="connsiteY10" fmla="*/ 281674 h 838042"/>
                  <a:gd name="connsiteX11" fmla="*/ 244817 w 1033465"/>
                  <a:gd name="connsiteY11" fmla="*/ 277864 h 838042"/>
                  <a:gd name="connsiteX12" fmla="*/ 239102 w 1033465"/>
                  <a:gd name="connsiteY12" fmla="*/ 275959 h 838042"/>
                  <a:gd name="connsiteX13" fmla="*/ 233387 w 1033465"/>
                  <a:gd name="connsiteY13" fmla="*/ 274054 h 838042"/>
                  <a:gd name="connsiteX14" fmla="*/ 221957 w 1033465"/>
                  <a:gd name="connsiteY14" fmla="*/ 272149 h 838042"/>
                  <a:gd name="connsiteX15" fmla="*/ 216242 w 1033465"/>
                  <a:gd name="connsiteY15" fmla="*/ 270244 h 838042"/>
                  <a:gd name="connsiteX16" fmla="*/ 208622 w 1033465"/>
                  <a:gd name="connsiteY16" fmla="*/ 268339 h 838042"/>
                  <a:gd name="connsiteX17" fmla="*/ 197192 w 1033465"/>
                  <a:gd name="connsiteY17" fmla="*/ 264529 h 838042"/>
                  <a:gd name="connsiteX18" fmla="*/ 191477 w 1033465"/>
                  <a:gd name="connsiteY18" fmla="*/ 262624 h 838042"/>
                  <a:gd name="connsiteX19" fmla="*/ 183857 w 1033465"/>
                  <a:gd name="connsiteY19" fmla="*/ 260719 h 838042"/>
                  <a:gd name="connsiteX20" fmla="*/ 172427 w 1033465"/>
                  <a:gd name="connsiteY20" fmla="*/ 255004 h 838042"/>
                  <a:gd name="connsiteX21" fmla="*/ 166712 w 1033465"/>
                  <a:gd name="connsiteY21" fmla="*/ 251194 h 838042"/>
                  <a:gd name="connsiteX22" fmla="*/ 159092 w 1033465"/>
                  <a:gd name="connsiteY22" fmla="*/ 239764 h 838042"/>
                  <a:gd name="connsiteX23" fmla="*/ 147662 w 1033465"/>
                  <a:gd name="connsiteY23" fmla="*/ 235954 h 838042"/>
                  <a:gd name="connsiteX24" fmla="*/ 141947 w 1033465"/>
                  <a:gd name="connsiteY24" fmla="*/ 232144 h 838042"/>
                  <a:gd name="connsiteX25" fmla="*/ 136232 w 1033465"/>
                  <a:gd name="connsiteY25" fmla="*/ 230239 h 838042"/>
                  <a:gd name="connsiteX26" fmla="*/ 119087 w 1033465"/>
                  <a:gd name="connsiteY26" fmla="*/ 226429 h 838042"/>
                  <a:gd name="connsiteX27" fmla="*/ 113372 w 1033465"/>
                  <a:gd name="connsiteY27" fmla="*/ 220714 h 838042"/>
                  <a:gd name="connsiteX28" fmla="*/ 103847 w 1033465"/>
                  <a:gd name="connsiteY28" fmla="*/ 203569 h 838042"/>
                  <a:gd name="connsiteX29" fmla="*/ 86702 w 1033465"/>
                  <a:gd name="connsiteY29" fmla="*/ 195949 h 838042"/>
                  <a:gd name="connsiteX30" fmla="*/ 80987 w 1033465"/>
                  <a:gd name="connsiteY30" fmla="*/ 194044 h 838042"/>
                  <a:gd name="connsiteX31" fmla="*/ 61937 w 1033465"/>
                  <a:gd name="connsiteY31" fmla="*/ 197854 h 838042"/>
                  <a:gd name="connsiteX32" fmla="*/ 56222 w 1033465"/>
                  <a:gd name="connsiteY32" fmla="*/ 201664 h 838042"/>
                  <a:gd name="connsiteX33" fmla="*/ 52412 w 1033465"/>
                  <a:gd name="connsiteY33" fmla="*/ 207379 h 838042"/>
                  <a:gd name="connsiteX34" fmla="*/ 48602 w 1033465"/>
                  <a:gd name="connsiteY34" fmla="*/ 218809 h 838042"/>
                  <a:gd name="connsiteX35" fmla="*/ 52412 w 1033465"/>
                  <a:gd name="connsiteY35" fmla="*/ 256909 h 838042"/>
                  <a:gd name="connsiteX36" fmla="*/ 56222 w 1033465"/>
                  <a:gd name="connsiteY36" fmla="*/ 262624 h 838042"/>
                  <a:gd name="connsiteX37" fmla="*/ 61937 w 1033465"/>
                  <a:gd name="connsiteY37" fmla="*/ 266434 h 838042"/>
                  <a:gd name="connsiteX38" fmla="*/ 65747 w 1033465"/>
                  <a:gd name="connsiteY38" fmla="*/ 272149 h 838042"/>
                  <a:gd name="connsiteX39" fmla="*/ 82892 w 1033465"/>
                  <a:gd name="connsiteY39" fmla="*/ 281674 h 838042"/>
                  <a:gd name="connsiteX40" fmla="*/ 105752 w 1033465"/>
                  <a:gd name="connsiteY40" fmla="*/ 283579 h 838042"/>
                  <a:gd name="connsiteX41" fmla="*/ 126707 w 1033465"/>
                  <a:gd name="connsiteY41" fmla="*/ 289294 h 838042"/>
                  <a:gd name="connsiteX42" fmla="*/ 132422 w 1033465"/>
                  <a:gd name="connsiteY42" fmla="*/ 291199 h 838042"/>
                  <a:gd name="connsiteX43" fmla="*/ 138137 w 1033465"/>
                  <a:gd name="connsiteY43" fmla="*/ 296914 h 838042"/>
                  <a:gd name="connsiteX44" fmla="*/ 145757 w 1033465"/>
                  <a:gd name="connsiteY44" fmla="*/ 298819 h 838042"/>
                  <a:gd name="connsiteX45" fmla="*/ 168617 w 1033465"/>
                  <a:gd name="connsiteY45" fmla="*/ 302629 h 838042"/>
                  <a:gd name="connsiteX46" fmla="*/ 193382 w 1033465"/>
                  <a:gd name="connsiteY46" fmla="*/ 308344 h 838042"/>
                  <a:gd name="connsiteX47" fmla="*/ 210527 w 1033465"/>
                  <a:gd name="connsiteY47" fmla="*/ 314059 h 838042"/>
                  <a:gd name="connsiteX48" fmla="*/ 216242 w 1033465"/>
                  <a:gd name="connsiteY48" fmla="*/ 315964 h 838042"/>
                  <a:gd name="connsiteX49" fmla="*/ 231482 w 1033465"/>
                  <a:gd name="connsiteY49" fmla="*/ 319774 h 838042"/>
                  <a:gd name="connsiteX50" fmla="*/ 250532 w 1033465"/>
                  <a:gd name="connsiteY50" fmla="*/ 325489 h 838042"/>
                  <a:gd name="connsiteX51" fmla="*/ 256247 w 1033465"/>
                  <a:gd name="connsiteY51" fmla="*/ 329299 h 838042"/>
                  <a:gd name="connsiteX52" fmla="*/ 269582 w 1033465"/>
                  <a:gd name="connsiteY52" fmla="*/ 344539 h 838042"/>
                  <a:gd name="connsiteX53" fmla="*/ 275297 w 1033465"/>
                  <a:gd name="connsiteY53" fmla="*/ 363589 h 838042"/>
                  <a:gd name="connsiteX54" fmla="*/ 277202 w 1033465"/>
                  <a:gd name="connsiteY54" fmla="*/ 369304 h 838042"/>
                  <a:gd name="connsiteX55" fmla="*/ 279107 w 1033465"/>
                  <a:gd name="connsiteY55" fmla="*/ 375019 h 838042"/>
                  <a:gd name="connsiteX56" fmla="*/ 281012 w 1033465"/>
                  <a:gd name="connsiteY56" fmla="*/ 399784 h 838042"/>
                  <a:gd name="connsiteX57" fmla="*/ 282917 w 1033465"/>
                  <a:gd name="connsiteY57" fmla="*/ 405499 h 838042"/>
                  <a:gd name="connsiteX58" fmla="*/ 281012 w 1033465"/>
                  <a:gd name="connsiteY58" fmla="*/ 424549 h 838042"/>
                  <a:gd name="connsiteX59" fmla="*/ 279107 w 1033465"/>
                  <a:gd name="connsiteY59" fmla="*/ 434074 h 838042"/>
                  <a:gd name="connsiteX60" fmla="*/ 265772 w 1033465"/>
                  <a:gd name="connsiteY60" fmla="*/ 447409 h 838042"/>
                  <a:gd name="connsiteX61" fmla="*/ 254342 w 1033465"/>
                  <a:gd name="connsiteY61" fmla="*/ 455029 h 838042"/>
                  <a:gd name="connsiteX62" fmla="*/ 242912 w 1033465"/>
                  <a:gd name="connsiteY62" fmla="*/ 458839 h 838042"/>
                  <a:gd name="connsiteX63" fmla="*/ 128612 w 1033465"/>
                  <a:gd name="connsiteY63" fmla="*/ 458839 h 838042"/>
                  <a:gd name="connsiteX64" fmla="*/ 122897 w 1033465"/>
                  <a:gd name="connsiteY64" fmla="*/ 460744 h 838042"/>
                  <a:gd name="connsiteX65" fmla="*/ 107657 w 1033465"/>
                  <a:gd name="connsiteY65" fmla="*/ 462649 h 838042"/>
                  <a:gd name="connsiteX66" fmla="*/ 90512 w 1033465"/>
                  <a:gd name="connsiteY66" fmla="*/ 468364 h 838042"/>
                  <a:gd name="connsiteX67" fmla="*/ 84797 w 1033465"/>
                  <a:gd name="connsiteY67" fmla="*/ 470269 h 838042"/>
                  <a:gd name="connsiteX68" fmla="*/ 79082 w 1033465"/>
                  <a:gd name="connsiteY68" fmla="*/ 474079 h 838042"/>
                  <a:gd name="connsiteX69" fmla="*/ 67652 w 1033465"/>
                  <a:gd name="connsiteY69" fmla="*/ 475984 h 838042"/>
                  <a:gd name="connsiteX70" fmla="*/ 29552 w 1033465"/>
                  <a:gd name="connsiteY70" fmla="*/ 477889 h 838042"/>
                  <a:gd name="connsiteX71" fmla="*/ 18122 w 1033465"/>
                  <a:gd name="connsiteY71" fmla="*/ 483604 h 838042"/>
                  <a:gd name="connsiteX72" fmla="*/ 8597 w 1033465"/>
                  <a:gd name="connsiteY72" fmla="*/ 493129 h 838042"/>
                  <a:gd name="connsiteX73" fmla="*/ 6692 w 1033465"/>
                  <a:gd name="connsiteY73" fmla="*/ 498844 h 838042"/>
                  <a:gd name="connsiteX74" fmla="*/ 2882 w 1033465"/>
                  <a:gd name="connsiteY74" fmla="*/ 504559 h 838042"/>
                  <a:gd name="connsiteX75" fmla="*/ 14312 w 1033465"/>
                  <a:gd name="connsiteY75" fmla="*/ 540754 h 838042"/>
                  <a:gd name="connsiteX76" fmla="*/ 147662 w 1033465"/>
                  <a:gd name="connsiteY76" fmla="*/ 540754 h 838042"/>
                  <a:gd name="connsiteX77" fmla="*/ 155282 w 1033465"/>
                  <a:gd name="connsiteY77" fmla="*/ 538849 h 838042"/>
                  <a:gd name="connsiteX78" fmla="*/ 305777 w 1033465"/>
                  <a:gd name="connsiteY78" fmla="*/ 533134 h 838042"/>
                  <a:gd name="connsiteX79" fmla="*/ 321017 w 1033465"/>
                  <a:gd name="connsiteY79" fmla="*/ 540754 h 838042"/>
                  <a:gd name="connsiteX80" fmla="*/ 332447 w 1033465"/>
                  <a:gd name="connsiteY80" fmla="*/ 546469 h 838042"/>
                  <a:gd name="connsiteX81" fmla="*/ 336257 w 1033465"/>
                  <a:gd name="connsiteY81" fmla="*/ 552184 h 838042"/>
                  <a:gd name="connsiteX82" fmla="*/ 341972 w 1033465"/>
                  <a:gd name="connsiteY82" fmla="*/ 554089 h 838042"/>
                  <a:gd name="connsiteX83" fmla="*/ 353402 w 1033465"/>
                  <a:gd name="connsiteY83" fmla="*/ 561709 h 838042"/>
                  <a:gd name="connsiteX84" fmla="*/ 359117 w 1033465"/>
                  <a:gd name="connsiteY84" fmla="*/ 565519 h 838042"/>
                  <a:gd name="connsiteX85" fmla="*/ 362927 w 1033465"/>
                  <a:gd name="connsiteY85" fmla="*/ 571234 h 838042"/>
                  <a:gd name="connsiteX86" fmla="*/ 368642 w 1033465"/>
                  <a:gd name="connsiteY86" fmla="*/ 582664 h 838042"/>
                  <a:gd name="connsiteX87" fmla="*/ 364832 w 1033465"/>
                  <a:gd name="connsiteY87" fmla="*/ 609334 h 838042"/>
                  <a:gd name="connsiteX88" fmla="*/ 361022 w 1033465"/>
                  <a:gd name="connsiteY88" fmla="*/ 615049 h 838042"/>
                  <a:gd name="connsiteX89" fmla="*/ 359117 w 1033465"/>
                  <a:gd name="connsiteY89" fmla="*/ 620764 h 838042"/>
                  <a:gd name="connsiteX90" fmla="*/ 355307 w 1033465"/>
                  <a:gd name="connsiteY90" fmla="*/ 626479 h 838042"/>
                  <a:gd name="connsiteX91" fmla="*/ 353402 w 1033465"/>
                  <a:gd name="connsiteY91" fmla="*/ 632194 h 838042"/>
                  <a:gd name="connsiteX92" fmla="*/ 349592 w 1033465"/>
                  <a:gd name="connsiteY92" fmla="*/ 637909 h 838042"/>
                  <a:gd name="connsiteX93" fmla="*/ 332447 w 1033465"/>
                  <a:gd name="connsiteY93" fmla="*/ 704584 h 838042"/>
                  <a:gd name="connsiteX94" fmla="*/ 330542 w 1033465"/>
                  <a:gd name="connsiteY94" fmla="*/ 756019 h 838042"/>
                  <a:gd name="connsiteX95" fmla="*/ 332447 w 1033465"/>
                  <a:gd name="connsiteY95" fmla="*/ 780784 h 838042"/>
                  <a:gd name="connsiteX96" fmla="*/ 334352 w 1033465"/>
                  <a:gd name="connsiteY96" fmla="*/ 786499 h 838042"/>
                  <a:gd name="connsiteX97" fmla="*/ 338162 w 1033465"/>
                  <a:gd name="connsiteY97" fmla="*/ 790309 h 838042"/>
                  <a:gd name="connsiteX98" fmla="*/ 366737 w 1033465"/>
                  <a:gd name="connsiteY98" fmla="*/ 836029 h 838042"/>
                  <a:gd name="connsiteX99" fmla="*/ 389597 w 1033465"/>
                  <a:gd name="connsiteY99" fmla="*/ 837934 h 838042"/>
                  <a:gd name="connsiteX100" fmla="*/ 397407 w 1033465"/>
                  <a:gd name="connsiteY100" fmla="*/ 833530 h 838042"/>
                  <a:gd name="connsiteX101" fmla="*/ 402932 w 1033465"/>
                  <a:gd name="connsiteY101" fmla="*/ 784594 h 838042"/>
                  <a:gd name="connsiteX102" fmla="*/ 406742 w 1033465"/>
                  <a:gd name="connsiteY102" fmla="*/ 727444 h 838042"/>
                  <a:gd name="connsiteX103" fmla="*/ 423887 w 1033465"/>
                  <a:gd name="connsiteY103" fmla="*/ 672199 h 838042"/>
                  <a:gd name="connsiteX104" fmla="*/ 429602 w 1033465"/>
                  <a:gd name="connsiteY104" fmla="*/ 658864 h 838042"/>
                  <a:gd name="connsiteX105" fmla="*/ 444084 w 1033465"/>
                  <a:gd name="connsiteY105" fmla="*/ 626947 h 838042"/>
                  <a:gd name="connsiteX106" fmla="*/ 464289 w 1033465"/>
                  <a:gd name="connsiteY106" fmla="*/ 600072 h 838042"/>
                  <a:gd name="connsiteX107" fmla="*/ 523510 w 1033465"/>
                  <a:gd name="connsiteY107" fmla="*/ 565123 h 838042"/>
                  <a:gd name="connsiteX108" fmla="*/ 599348 w 1033465"/>
                  <a:gd name="connsiteY108" fmla="*/ 550915 h 838042"/>
                  <a:gd name="connsiteX109" fmla="*/ 707801 w 1033465"/>
                  <a:gd name="connsiteY109" fmla="*/ 612819 h 838042"/>
                  <a:gd name="connsiteX110" fmla="*/ 780122 w 1033465"/>
                  <a:gd name="connsiteY110" fmla="*/ 656959 h 838042"/>
                  <a:gd name="connsiteX111" fmla="*/ 804887 w 1033465"/>
                  <a:gd name="connsiteY111" fmla="*/ 632194 h 838042"/>
                  <a:gd name="connsiteX112" fmla="*/ 801077 w 1033465"/>
                  <a:gd name="connsiteY112" fmla="*/ 601714 h 838042"/>
                  <a:gd name="connsiteX113" fmla="*/ 762796 w 1033465"/>
                  <a:gd name="connsiteY113" fmla="*/ 562523 h 838042"/>
                  <a:gd name="connsiteX114" fmla="*/ 650582 w 1033465"/>
                  <a:gd name="connsiteY114" fmla="*/ 479794 h 838042"/>
                  <a:gd name="connsiteX115" fmla="*/ 646772 w 1033465"/>
                  <a:gd name="connsiteY115" fmla="*/ 462649 h 838042"/>
                  <a:gd name="connsiteX116" fmla="*/ 658202 w 1033465"/>
                  <a:gd name="connsiteY116" fmla="*/ 426454 h 838042"/>
                  <a:gd name="connsiteX117" fmla="*/ 726782 w 1033465"/>
                  <a:gd name="connsiteY117" fmla="*/ 405499 h 838042"/>
                  <a:gd name="connsiteX118" fmla="*/ 827605 w 1033465"/>
                  <a:gd name="connsiteY118" fmla="*/ 402412 h 838042"/>
                  <a:gd name="connsiteX119" fmla="*/ 867182 w 1033465"/>
                  <a:gd name="connsiteY119" fmla="*/ 405374 h 838042"/>
                  <a:gd name="connsiteX120" fmla="*/ 902042 w 1033465"/>
                  <a:gd name="connsiteY120" fmla="*/ 415024 h 838042"/>
                  <a:gd name="connsiteX121" fmla="*/ 953477 w 1033465"/>
                  <a:gd name="connsiteY121" fmla="*/ 424549 h 838042"/>
                  <a:gd name="connsiteX122" fmla="*/ 1002290 w 1033465"/>
                  <a:gd name="connsiteY122" fmla="*/ 426835 h 838042"/>
                  <a:gd name="connsiteX123" fmla="*/ 1032449 w 1033465"/>
                  <a:gd name="connsiteY123" fmla="*/ 402711 h 838042"/>
                  <a:gd name="connsiteX124" fmla="*/ 1020514 w 1033465"/>
                  <a:gd name="connsiteY124" fmla="*/ 377797 h 838042"/>
                  <a:gd name="connsiteX125" fmla="*/ 964889 w 1033465"/>
                  <a:gd name="connsiteY125" fmla="*/ 358029 h 838042"/>
                  <a:gd name="connsiteX126" fmla="*/ 898420 w 1033465"/>
                  <a:gd name="connsiteY126" fmla="*/ 356272 h 838042"/>
                  <a:gd name="connsiteX127" fmla="*/ 827747 w 1033465"/>
                  <a:gd name="connsiteY127" fmla="*/ 357874 h 838042"/>
                  <a:gd name="connsiteX128" fmla="*/ 746376 w 1033465"/>
                  <a:gd name="connsiteY128" fmla="*/ 367459 h 838042"/>
                  <a:gd name="connsiteX129" fmla="*/ 671537 w 1033465"/>
                  <a:gd name="connsiteY129" fmla="*/ 369304 h 838042"/>
                  <a:gd name="connsiteX130" fmla="*/ 644867 w 1033465"/>
                  <a:gd name="connsiteY130" fmla="*/ 338824 h 838042"/>
                  <a:gd name="connsiteX131" fmla="*/ 676403 w 1033465"/>
                  <a:gd name="connsiteY131" fmla="*/ 304962 h 838042"/>
                  <a:gd name="connsiteX132" fmla="*/ 707732 w 1033465"/>
                  <a:gd name="connsiteY132" fmla="*/ 283579 h 838042"/>
                  <a:gd name="connsiteX133" fmla="*/ 743927 w 1033465"/>
                  <a:gd name="connsiteY133" fmla="*/ 251194 h 838042"/>
                  <a:gd name="connsiteX134" fmla="*/ 755357 w 1033465"/>
                  <a:gd name="connsiteY134" fmla="*/ 241669 h 838042"/>
                  <a:gd name="connsiteX135" fmla="*/ 762977 w 1033465"/>
                  <a:gd name="connsiteY135" fmla="*/ 224524 h 838042"/>
                  <a:gd name="connsiteX136" fmla="*/ 768692 w 1033465"/>
                  <a:gd name="connsiteY136" fmla="*/ 213094 h 838042"/>
                  <a:gd name="connsiteX137" fmla="*/ 766787 w 1033465"/>
                  <a:gd name="connsiteY137" fmla="*/ 197854 h 838042"/>
                  <a:gd name="connsiteX138" fmla="*/ 761072 w 1033465"/>
                  <a:gd name="connsiteY138" fmla="*/ 195949 h 838042"/>
                  <a:gd name="connsiteX139" fmla="*/ 740117 w 1033465"/>
                  <a:gd name="connsiteY139" fmla="*/ 197854 h 838042"/>
                  <a:gd name="connsiteX140" fmla="*/ 734402 w 1033465"/>
                  <a:gd name="connsiteY140" fmla="*/ 201664 h 838042"/>
                  <a:gd name="connsiteX141" fmla="*/ 722972 w 1033465"/>
                  <a:gd name="connsiteY141" fmla="*/ 205474 h 838042"/>
                  <a:gd name="connsiteX142" fmla="*/ 719162 w 1033465"/>
                  <a:gd name="connsiteY142" fmla="*/ 211189 h 838042"/>
                  <a:gd name="connsiteX143" fmla="*/ 713447 w 1033465"/>
                  <a:gd name="connsiteY143" fmla="*/ 213094 h 838042"/>
                  <a:gd name="connsiteX144" fmla="*/ 707732 w 1033465"/>
                  <a:gd name="connsiteY144" fmla="*/ 216904 h 838042"/>
                  <a:gd name="connsiteX145" fmla="*/ 702017 w 1033465"/>
                  <a:gd name="connsiteY145" fmla="*/ 222619 h 838042"/>
                  <a:gd name="connsiteX146" fmla="*/ 694397 w 1033465"/>
                  <a:gd name="connsiteY146" fmla="*/ 226429 h 838042"/>
                  <a:gd name="connsiteX147" fmla="*/ 652487 w 1033465"/>
                  <a:gd name="connsiteY147" fmla="*/ 255004 h 838042"/>
                  <a:gd name="connsiteX148" fmla="*/ 639152 w 1033465"/>
                  <a:gd name="connsiteY148" fmla="*/ 266434 h 838042"/>
                  <a:gd name="connsiteX149" fmla="*/ 629627 w 1033465"/>
                  <a:gd name="connsiteY149" fmla="*/ 283579 h 838042"/>
                  <a:gd name="connsiteX150" fmla="*/ 604862 w 1033465"/>
                  <a:gd name="connsiteY150" fmla="*/ 289294 h 838042"/>
                  <a:gd name="connsiteX151" fmla="*/ 591527 w 1033465"/>
                  <a:gd name="connsiteY151" fmla="*/ 293104 h 838042"/>
                  <a:gd name="connsiteX152" fmla="*/ 576287 w 1033465"/>
                  <a:gd name="connsiteY152" fmla="*/ 291199 h 838042"/>
                  <a:gd name="connsiteX153" fmla="*/ 564857 w 1033465"/>
                  <a:gd name="connsiteY153" fmla="*/ 287389 h 838042"/>
                  <a:gd name="connsiteX154" fmla="*/ 553427 w 1033465"/>
                  <a:gd name="connsiteY154" fmla="*/ 283579 h 838042"/>
                  <a:gd name="connsiteX155" fmla="*/ 541997 w 1033465"/>
                  <a:gd name="connsiteY155" fmla="*/ 279769 h 838042"/>
                  <a:gd name="connsiteX156" fmla="*/ 536282 w 1033465"/>
                  <a:gd name="connsiteY156" fmla="*/ 277864 h 838042"/>
                  <a:gd name="connsiteX157" fmla="*/ 530567 w 1033465"/>
                  <a:gd name="connsiteY157" fmla="*/ 274054 h 838042"/>
                  <a:gd name="connsiteX158" fmla="*/ 519137 w 1033465"/>
                  <a:gd name="connsiteY158" fmla="*/ 268339 h 838042"/>
                  <a:gd name="connsiteX159" fmla="*/ 511517 w 1033465"/>
                  <a:gd name="connsiteY159" fmla="*/ 256909 h 838042"/>
                  <a:gd name="connsiteX160" fmla="*/ 507707 w 1033465"/>
                  <a:gd name="connsiteY160" fmla="*/ 235954 h 838042"/>
                  <a:gd name="connsiteX161" fmla="*/ 509612 w 1033465"/>
                  <a:gd name="connsiteY161" fmla="*/ 171184 h 838042"/>
                  <a:gd name="connsiteX162" fmla="*/ 508314 w 1033465"/>
                  <a:gd name="connsiteY162" fmla="*/ 73485 h 838042"/>
                  <a:gd name="connsiteX163" fmla="*/ 454116 w 1033465"/>
                  <a:gd name="connsiteY163" fmla="*/ 11248 h 838042"/>
                  <a:gd name="connsiteX164" fmla="*/ 435401 w 1033465"/>
                  <a:gd name="connsiteY164" fmla="*/ 68523 h 838042"/>
                  <a:gd name="connsiteX165" fmla="*/ 427697 w 1033465"/>
                  <a:gd name="connsiteY165" fmla="*/ 137103 h 838042"/>
                  <a:gd name="connsiteX166" fmla="*/ 420077 w 1033465"/>
                  <a:gd name="connsiteY166" fmla="*/ 169279 h 838042"/>
                  <a:gd name="connsiteX167" fmla="*/ 416267 w 1033465"/>
                  <a:gd name="connsiteY167" fmla="*/ 186424 h 838042"/>
                  <a:gd name="connsiteX168" fmla="*/ 420077 w 1033465"/>
                  <a:gd name="connsiteY168" fmla="*/ 207379 h 838042"/>
                  <a:gd name="connsiteX169" fmla="*/ 423887 w 1033465"/>
                  <a:gd name="connsiteY169" fmla="*/ 213094 h 838042"/>
                  <a:gd name="connsiteX170" fmla="*/ 427697 w 1033465"/>
                  <a:gd name="connsiteY170" fmla="*/ 224524 h 838042"/>
                  <a:gd name="connsiteX171" fmla="*/ 425792 w 1033465"/>
                  <a:gd name="connsiteY171" fmla="*/ 251194 h 838042"/>
                  <a:gd name="connsiteX172" fmla="*/ 420077 w 1033465"/>
                  <a:gd name="connsiteY172" fmla="*/ 253099 h 838042"/>
                  <a:gd name="connsiteX173" fmla="*/ 414362 w 1033465"/>
                  <a:gd name="connsiteY173" fmla="*/ 256909 h 838042"/>
                  <a:gd name="connsiteX174" fmla="*/ 423887 w 1033465"/>
                  <a:gd name="connsiteY174" fmla="*/ 253099 h 838042"/>
                  <a:gd name="connsiteX0" fmla="*/ 423887 w 1033465"/>
                  <a:gd name="connsiteY0" fmla="*/ 253099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89597 w 1033465"/>
                  <a:gd name="connsiteY3" fmla="*/ 264529 h 838042"/>
                  <a:gd name="connsiteX4" fmla="*/ 359117 w 1033465"/>
                  <a:gd name="connsiteY4" fmla="*/ 266434 h 838042"/>
                  <a:gd name="connsiteX5" fmla="*/ 353402 w 1033465"/>
                  <a:gd name="connsiteY5" fmla="*/ 270244 h 838042"/>
                  <a:gd name="connsiteX6" fmla="*/ 341972 w 1033465"/>
                  <a:gd name="connsiteY6" fmla="*/ 279769 h 838042"/>
                  <a:gd name="connsiteX7" fmla="*/ 330542 w 1033465"/>
                  <a:gd name="connsiteY7" fmla="*/ 283579 h 838042"/>
                  <a:gd name="connsiteX8" fmla="*/ 315302 w 1033465"/>
                  <a:gd name="connsiteY8" fmla="*/ 289294 h 838042"/>
                  <a:gd name="connsiteX9" fmla="*/ 267677 w 1033465"/>
                  <a:gd name="connsiteY9" fmla="*/ 285484 h 838042"/>
                  <a:gd name="connsiteX10" fmla="*/ 256247 w 1033465"/>
                  <a:gd name="connsiteY10" fmla="*/ 281674 h 838042"/>
                  <a:gd name="connsiteX11" fmla="*/ 244817 w 1033465"/>
                  <a:gd name="connsiteY11" fmla="*/ 277864 h 838042"/>
                  <a:gd name="connsiteX12" fmla="*/ 239102 w 1033465"/>
                  <a:gd name="connsiteY12" fmla="*/ 275959 h 838042"/>
                  <a:gd name="connsiteX13" fmla="*/ 233387 w 1033465"/>
                  <a:gd name="connsiteY13" fmla="*/ 274054 h 838042"/>
                  <a:gd name="connsiteX14" fmla="*/ 221957 w 1033465"/>
                  <a:gd name="connsiteY14" fmla="*/ 272149 h 838042"/>
                  <a:gd name="connsiteX15" fmla="*/ 216242 w 1033465"/>
                  <a:gd name="connsiteY15" fmla="*/ 270244 h 838042"/>
                  <a:gd name="connsiteX16" fmla="*/ 208622 w 1033465"/>
                  <a:gd name="connsiteY16" fmla="*/ 268339 h 838042"/>
                  <a:gd name="connsiteX17" fmla="*/ 197192 w 1033465"/>
                  <a:gd name="connsiteY17" fmla="*/ 264529 h 838042"/>
                  <a:gd name="connsiteX18" fmla="*/ 191477 w 1033465"/>
                  <a:gd name="connsiteY18" fmla="*/ 262624 h 838042"/>
                  <a:gd name="connsiteX19" fmla="*/ 183857 w 1033465"/>
                  <a:gd name="connsiteY19" fmla="*/ 260719 h 838042"/>
                  <a:gd name="connsiteX20" fmla="*/ 172427 w 1033465"/>
                  <a:gd name="connsiteY20" fmla="*/ 255004 h 838042"/>
                  <a:gd name="connsiteX21" fmla="*/ 166712 w 1033465"/>
                  <a:gd name="connsiteY21" fmla="*/ 251194 h 838042"/>
                  <a:gd name="connsiteX22" fmla="*/ 159092 w 1033465"/>
                  <a:gd name="connsiteY22" fmla="*/ 239764 h 838042"/>
                  <a:gd name="connsiteX23" fmla="*/ 147662 w 1033465"/>
                  <a:gd name="connsiteY23" fmla="*/ 235954 h 838042"/>
                  <a:gd name="connsiteX24" fmla="*/ 141947 w 1033465"/>
                  <a:gd name="connsiteY24" fmla="*/ 232144 h 838042"/>
                  <a:gd name="connsiteX25" fmla="*/ 136232 w 1033465"/>
                  <a:gd name="connsiteY25" fmla="*/ 230239 h 838042"/>
                  <a:gd name="connsiteX26" fmla="*/ 119087 w 1033465"/>
                  <a:gd name="connsiteY26" fmla="*/ 226429 h 838042"/>
                  <a:gd name="connsiteX27" fmla="*/ 113372 w 1033465"/>
                  <a:gd name="connsiteY27" fmla="*/ 220714 h 838042"/>
                  <a:gd name="connsiteX28" fmla="*/ 103847 w 1033465"/>
                  <a:gd name="connsiteY28" fmla="*/ 203569 h 838042"/>
                  <a:gd name="connsiteX29" fmla="*/ 86702 w 1033465"/>
                  <a:gd name="connsiteY29" fmla="*/ 195949 h 838042"/>
                  <a:gd name="connsiteX30" fmla="*/ 80987 w 1033465"/>
                  <a:gd name="connsiteY30" fmla="*/ 194044 h 838042"/>
                  <a:gd name="connsiteX31" fmla="*/ 61937 w 1033465"/>
                  <a:gd name="connsiteY31" fmla="*/ 197854 h 838042"/>
                  <a:gd name="connsiteX32" fmla="*/ 56222 w 1033465"/>
                  <a:gd name="connsiteY32" fmla="*/ 201664 h 838042"/>
                  <a:gd name="connsiteX33" fmla="*/ 52412 w 1033465"/>
                  <a:gd name="connsiteY33" fmla="*/ 207379 h 838042"/>
                  <a:gd name="connsiteX34" fmla="*/ 48602 w 1033465"/>
                  <a:gd name="connsiteY34" fmla="*/ 218809 h 838042"/>
                  <a:gd name="connsiteX35" fmla="*/ 52412 w 1033465"/>
                  <a:gd name="connsiteY35" fmla="*/ 256909 h 838042"/>
                  <a:gd name="connsiteX36" fmla="*/ 56222 w 1033465"/>
                  <a:gd name="connsiteY36" fmla="*/ 262624 h 838042"/>
                  <a:gd name="connsiteX37" fmla="*/ 61937 w 1033465"/>
                  <a:gd name="connsiteY37" fmla="*/ 266434 h 838042"/>
                  <a:gd name="connsiteX38" fmla="*/ 65747 w 1033465"/>
                  <a:gd name="connsiteY38" fmla="*/ 272149 h 838042"/>
                  <a:gd name="connsiteX39" fmla="*/ 82892 w 1033465"/>
                  <a:gd name="connsiteY39" fmla="*/ 281674 h 838042"/>
                  <a:gd name="connsiteX40" fmla="*/ 105752 w 1033465"/>
                  <a:gd name="connsiteY40" fmla="*/ 283579 h 838042"/>
                  <a:gd name="connsiteX41" fmla="*/ 126707 w 1033465"/>
                  <a:gd name="connsiteY41" fmla="*/ 289294 h 838042"/>
                  <a:gd name="connsiteX42" fmla="*/ 132422 w 1033465"/>
                  <a:gd name="connsiteY42" fmla="*/ 291199 h 838042"/>
                  <a:gd name="connsiteX43" fmla="*/ 138137 w 1033465"/>
                  <a:gd name="connsiteY43" fmla="*/ 296914 h 838042"/>
                  <a:gd name="connsiteX44" fmla="*/ 145757 w 1033465"/>
                  <a:gd name="connsiteY44" fmla="*/ 298819 h 838042"/>
                  <a:gd name="connsiteX45" fmla="*/ 168617 w 1033465"/>
                  <a:gd name="connsiteY45" fmla="*/ 302629 h 838042"/>
                  <a:gd name="connsiteX46" fmla="*/ 193382 w 1033465"/>
                  <a:gd name="connsiteY46" fmla="*/ 308344 h 838042"/>
                  <a:gd name="connsiteX47" fmla="*/ 210527 w 1033465"/>
                  <a:gd name="connsiteY47" fmla="*/ 314059 h 838042"/>
                  <a:gd name="connsiteX48" fmla="*/ 216242 w 1033465"/>
                  <a:gd name="connsiteY48" fmla="*/ 315964 h 838042"/>
                  <a:gd name="connsiteX49" fmla="*/ 231482 w 1033465"/>
                  <a:gd name="connsiteY49" fmla="*/ 319774 h 838042"/>
                  <a:gd name="connsiteX50" fmla="*/ 250532 w 1033465"/>
                  <a:gd name="connsiteY50" fmla="*/ 325489 h 838042"/>
                  <a:gd name="connsiteX51" fmla="*/ 256247 w 1033465"/>
                  <a:gd name="connsiteY51" fmla="*/ 329299 h 838042"/>
                  <a:gd name="connsiteX52" fmla="*/ 269582 w 1033465"/>
                  <a:gd name="connsiteY52" fmla="*/ 344539 h 838042"/>
                  <a:gd name="connsiteX53" fmla="*/ 275297 w 1033465"/>
                  <a:gd name="connsiteY53" fmla="*/ 363589 h 838042"/>
                  <a:gd name="connsiteX54" fmla="*/ 277202 w 1033465"/>
                  <a:gd name="connsiteY54" fmla="*/ 369304 h 838042"/>
                  <a:gd name="connsiteX55" fmla="*/ 279107 w 1033465"/>
                  <a:gd name="connsiteY55" fmla="*/ 375019 h 838042"/>
                  <a:gd name="connsiteX56" fmla="*/ 281012 w 1033465"/>
                  <a:gd name="connsiteY56" fmla="*/ 399784 h 838042"/>
                  <a:gd name="connsiteX57" fmla="*/ 282917 w 1033465"/>
                  <a:gd name="connsiteY57" fmla="*/ 405499 h 838042"/>
                  <a:gd name="connsiteX58" fmla="*/ 281012 w 1033465"/>
                  <a:gd name="connsiteY58" fmla="*/ 424549 h 838042"/>
                  <a:gd name="connsiteX59" fmla="*/ 279107 w 1033465"/>
                  <a:gd name="connsiteY59" fmla="*/ 434074 h 838042"/>
                  <a:gd name="connsiteX60" fmla="*/ 265772 w 1033465"/>
                  <a:gd name="connsiteY60" fmla="*/ 447409 h 838042"/>
                  <a:gd name="connsiteX61" fmla="*/ 254342 w 1033465"/>
                  <a:gd name="connsiteY61" fmla="*/ 455029 h 838042"/>
                  <a:gd name="connsiteX62" fmla="*/ 242912 w 1033465"/>
                  <a:gd name="connsiteY62" fmla="*/ 458839 h 838042"/>
                  <a:gd name="connsiteX63" fmla="*/ 128612 w 1033465"/>
                  <a:gd name="connsiteY63" fmla="*/ 458839 h 838042"/>
                  <a:gd name="connsiteX64" fmla="*/ 122897 w 1033465"/>
                  <a:gd name="connsiteY64" fmla="*/ 460744 h 838042"/>
                  <a:gd name="connsiteX65" fmla="*/ 107657 w 1033465"/>
                  <a:gd name="connsiteY65" fmla="*/ 462649 h 838042"/>
                  <a:gd name="connsiteX66" fmla="*/ 90512 w 1033465"/>
                  <a:gd name="connsiteY66" fmla="*/ 468364 h 838042"/>
                  <a:gd name="connsiteX67" fmla="*/ 84797 w 1033465"/>
                  <a:gd name="connsiteY67" fmla="*/ 470269 h 838042"/>
                  <a:gd name="connsiteX68" fmla="*/ 79082 w 1033465"/>
                  <a:gd name="connsiteY68" fmla="*/ 474079 h 838042"/>
                  <a:gd name="connsiteX69" fmla="*/ 67652 w 1033465"/>
                  <a:gd name="connsiteY69" fmla="*/ 475984 h 838042"/>
                  <a:gd name="connsiteX70" fmla="*/ 29552 w 1033465"/>
                  <a:gd name="connsiteY70" fmla="*/ 477889 h 838042"/>
                  <a:gd name="connsiteX71" fmla="*/ 18122 w 1033465"/>
                  <a:gd name="connsiteY71" fmla="*/ 483604 h 838042"/>
                  <a:gd name="connsiteX72" fmla="*/ 8597 w 1033465"/>
                  <a:gd name="connsiteY72" fmla="*/ 493129 h 838042"/>
                  <a:gd name="connsiteX73" fmla="*/ 6692 w 1033465"/>
                  <a:gd name="connsiteY73" fmla="*/ 498844 h 838042"/>
                  <a:gd name="connsiteX74" fmla="*/ 2882 w 1033465"/>
                  <a:gd name="connsiteY74" fmla="*/ 504559 h 838042"/>
                  <a:gd name="connsiteX75" fmla="*/ 14312 w 1033465"/>
                  <a:gd name="connsiteY75" fmla="*/ 540754 h 838042"/>
                  <a:gd name="connsiteX76" fmla="*/ 147662 w 1033465"/>
                  <a:gd name="connsiteY76" fmla="*/ 540754 h 838042"/>
                  <a:gd name="connsiteX77" fmla="*/ 155282 w 1033465"/>
                  <a:gd name="connsiteY77" fmla="*/ 538849 h 838042"/>
                  <a:gd name="connsiteX78" fmla="*/ 305777 w 1033465"/>
                  <a:gd name="connsiteY78" fmla="*/ 533134 h 838042"/>
                  <a:gd name="connsiteX79" fmla="*/ 321017 w 1033465"/>
                  <a:gd name="connsiteY79" fmla="*/ 540754 h 838042"/>
                  <a:gd name="connsiteX80" fmla="*/ 332447 w 1033465"/>
                  <a:gd name="connsiteY80" fmla="*/ 546469 h 838042"/>
                  <a:gd name="connsiteX81" fmla="*/ 336257 w 1033465"/>
                  <a:gd name="connsiteY81" fmla="*/ 552184 h 838042"/>
                  <a:gd name="connsiteX82" fmla="*/ 341972 w 1033465"/>
                  <a:gd name="connsiteY82" fmla="*/ 554089 h 838042"/>
                  <a:gd name="connsiteX83" fmla="*/ 353402 w 1033465"/>
                  <a:gd name="connsiteY83" fmla="*/ 561709 h 838042"/>
                  <a:gd name="connsiteX84" fmla="*/ 359117 w 1033465"/>
                  <a:gd name="connsiteY84" fmla="*/ 565519 h 838042"/>
                  <a:gd name="connsiteX85" fmla="*/ 362927 w 1033465"/>
                  <a:gd name="connsiteY85" fmla="*/ 571234 h 838042"/>
                  <a:gd name="connsiteX86" fmla="*/ 368642 w 1033465"/>
                  <a:gd name="connsiteY86" fmla="*/ 582664 h 838042"/>
                  <a:gd name="connsiteX87" fmla="*/ 364832 w 1033465"/>
                  <a:gd name="connsiteY87" fmla="*/ 609334 h 838042"/>
                  <a:gd name="connsiteX88" fmla="*/ 361022 w 1033465"/>
                  <a:gd name="connsiteY88" fmla="*/ 615049 h 838042"/>
                  <a:gd name="connsiteX89" fmla="*/ 359117 w 1033465"/>
                  <a:gd name="connsiteY89" fmla="*/ 620764 h 838042"/>
                  <a:gd name="connsiteX90" fmla="*/ 355307 w 1033465"/>
                  <a:gd name="connsiteY90" fmla="*/ 626479 h 838042"/>
                  <a:gd name="connsiteX91" fmla="*/ 353402 w 1033465"/>
                  <a:gd name="connsiteY91" fmla="*/ 632194 h 838042"/>
                  <a:gd name="connsiteX92" fmla="*/ 349592 w 1033465"/>
                  <a:gd name="connsiteY92" fmla="*/ 637909 h 838042"/>
                  <a:gd name="connsiteX93" fmla="*/ 332447 w 1033465"/>
                  <a:gd name="connsiteY93" fmla="*/ 704584 h 838042"/>
                  <a:gd name="connsiteX94" fmla="*/ 330542 w 1033465"/>
                  <a:gd name="connsiteY94" fmla="*/ 756019 h 838042"/>
                  <a:gd name="connsiteX95" fmla="*/ 332447 w 1033465"/>
                  <a:gd name="connsiteY95" fmla="*/ 780784 h 838042"/>
                  <a:gd name="connsiteX96" fmla="*/ 334352 w 1033465"/>
                  <a:gd name="connsiteY96" fmla="*/ 786499 h 838042"/>
                  <a:gd name="connsiteX97" fmla="*/ 338162 w 1033465"/>
                  <a:gd name="connsiteY97" fmla="*/ 790309 h 838042"/>
                  <a:gd name="connsiteX98" fmla="*/ 366737 w 1033465"/>
                  <a:gd name="connsiteY98" fmla="*/ 836029 h 838042"/>
                  <a:gd name="connsiteX99" fmla="*/ 389597 w 1033465"/>
                  <a:gd name="connsiteY99" fmla="*/ 837934 h 838042"/>
                  <a:gd name="connsiteX100" fmla="*/ 397407 w 1033465"/>
                  <a:gd name="connsiteY100" fmla="*/ 833530 h 838042"/>
                  <a:gd name="connsiteX101" fmla="*/ 402932 w 1033465"/>
                  <a:gd name="connsiteY101" fmla="*/ 784594 h 838042"/>
                  <a:gd name="connsiteX102" fmla="*/ 406742 w 1033465"/>
                  <a:gd name="connsiteY102" fmla="*/ 727444 h 838042"/>
                  <a:gd name="connsiteX103" fmla="*/ 423887 w 1033465"/>
                  <a:gd name="connsiteY103" fmla="*/ 672199 h 838042"/>
                  <a:gd name="connsiteX104" fmla="*/ 429602 w 1033465"/>
                  <a:gd name="connsiteY104" fmla="*/ 658864 h 838042"/>
                  <a:gd name="connsiteX105" fmla="*/ 444084 w 1033465"/>
                  <a:gd name="connsiteY105" fmla="*/ 626947 h 838042"/>
                  <a:gd name="connsiteX106" fmla="*/ 464289 w 1033465"/>
                  <a:gd name="connsiteY106" fmla="*/ 600072 h 838042"/>
                  <a:gd name="connsiteX107" fmla="*/ 523510 w 1033465"/>
                  <a:gd name="connsiteY107" fmla="*/ 565123 h 838042"/>
                  <a:gd name="connsiteX108" fmla="*/ 599348 w 1033465"/>
                  <a:gd name="connsiteY108" fmla="*/ 550915 h 838042"/>
                  <a:gd name="connsiteX109" fmla="*/ 707801 w 1033465"/>
                  <a:gd name="connsiteY109" fmla="*/ 612819 h 838042"/>
                  <a:gd name="connsiteX110" fmla="*/ 780122 w 1033465"/>
                  <a:gd name="connsiteY110" fmla="*/ 656959 h 838042"/>
                  <a:gd name="connsiteX111" fmla="*/ 804887 w 1033465"/>
                  <a:gd name="connsiteY111" fmla="*/ 632194 h 838042"/>
                  <a:gd name="connsiteX112" fmla="*/ 801077 w 1033465"/>
                  <a:gd name="connsiteY112" fmla="*/ 601714 h 838042"/>
                  <a:gd name="connsiteX113" fmla="*/ 762796 w 1033465"/>
                  <a:gd name="connsiteY113" fmla="*/ 562523 h 838042"/>
                  <a:gd name="connsiteX114" fmla="*/ 650582 w 1033465"/>
                  <a:gd name="connsiteY114" fmla="*/ 479794 h 838042"/>
                  <a:gd name="connsiteX115" fmla="*/ 646772 w 1033465"/>
                  <a:gd name="connsiteY115" fmla="*/ 462649 h 838042"/>
                  <a:gd name="connsiteX116" fmla="*/ 658202 w 1033465"/>
                  <a:gd name="connsiteY116" fmla="*/ 426454 h 838042"/>
                  <a:gd name="connsiteX117" fmla="*/ 726782 w 1033465"/>
                  <a:gd name="connsiteY117" fmla="*/ 405499 h 838042"/>
                  <a:gd name="connsiteX118" fmla="*/ 827605 w 1033465"/>
                  <a:gd name="connsiteY118" fmla="*/ 402412 h 838042"/>
                  <a:gd name="connsiteX119" fmla="*/ 867182 w 1033465"/>
                  <a:gd name="connsiteY119" fmla="*/ 405374 h 838042"/>
                  <a:gd name="connsiteX120" fmla="*/ 902042 w 1033465"/>
                  <a:gd name="connsiteY120" fmla="*/ 415024 h 838042"/>
                  <a:gd name="connsiteX121" fmla="*/ 953477 w 1033465"/>
                  <a:gd name="connsiteY121" fmla="*/ 424549 h 838042"/>
                  <a:gd name="connsiteX122" fmla="*/ 1002290 w 1033465"/>
                  <a:gd name="connsiteY122" fmla="*/ 426835 h 838042"/>
                  <a:gd name="connsiteX123" fmla="*/ 1032449 w 1033465"/>
                  <a:gd name="connsiteY123" fmla="*/ 402711 h 838042"/>
                  <a:gd name="connsiteX124" fmla="*/ 1020514 w 1033465"/>
                  <a:gd name="connsiteY124" fmla="*/ 377797 h 838042"/>
                  <a:gd name="connsiteX125" fmla="*/ 964889 w 1033465"/>
                  <a:gd name="connsiteY125" fmla="*/ 358029 h 838042"/>
                  <a:gd name="connsiteX126" fmla="*/ 898420 w 1033465"/>
                  <a:gd name="connsiteY126" fmla="*/ 356272 h 838042"/>
                  <a:gd name="connsiteX127" fmla="*/ 827747 w 1033465"/>
                  <a:gd name="connsiteY127" fmla="*/ 357874 h 838042"/>
                  <a:gd name="connsiteX128" fmla="*/ 746376 w 1033465"/>
                  <a:gd name="connsiteY128" fmla="*/ 367459 h 838042"/>
                  <a:gd name="connsiteX129" fmla="*/ 671537 w 1033465"/>
                  <a:gd name="connsiteY129" fmla="*/ 369304 h 838042"/>
                  <a:gd name="connsiteX130" fmla="*/ 644867 w 1033465"/>
                  <a:gd name="connsiteY130" fmla="*/ 338824 h 838042"/>
                  <a:gd name="connsiteX131" fmla="*/ 676403 w 1033465"/>
                  <a:gd name="connsiteY131" fmla="*/ 304962 h 838042"/>
                  <a:gd name="connsiteX132" fmla="*/ 707732 w 1033465"/>
                  <a:gd name="connsiteY132" fmla="*/ 283579 h 838042"/>
                  <a:gd name="connsiteX133" fmla="*/ 743927 w 1033465"/>
                  <a:gd name="connsiteY133" fmla="*/ 251194 h 838042"/>
                  <a:gd name="connsiteX134" fmla="*/ 755357 w 1033465"/>
                  <a:gd name="connsiteY134" fmla="*/ 241669 h 838042"/>
                  <a:gd name="connsiteX135" fmla="*/ 762977 w 1033465"/>
                  <a:gd name="connsiteY135" fmla="*/ 224524 h 838042"/>
                  <a:gd name="connsiteX136" fmla="*/ 768692 w 1033465"/>
                  <a:gd name="connsiteY136" fmla="*/ 213094 h 838042"/>
                  <a:gd name="connsiteX137" fmla="*/ 766787 w 1033465"/>
                  <a:gd name="connsiteY137" fmla="*/ 197854 h 838042"/>
                  <a:gd name="connsiteX138" fmla="*/ 761072 w 1033465"/>
                  <a:gd name="connsiteY138" fmla="*/ 195949 h 838042"/>
                  <a:gd name="connsiteX139" fmla="*/ 740117 w 1033465"/>
                  <a:gd name="connsiteY139" fmla="*/ 197854 h 838042"/>
                  <a:gd name="connsiteX140" fmla="*/ 734402 w 1033465"/>
                  <a:gd name="connsiteY140" fmla="*/ 201664 h 838042"/>
                  <a:gd name="connsiteX141" fmla="*/ 722972 w 1033465"/>
                  <a:gd name="connsiteY141" fmla="*/ 205474 h 838042"/>
                  <a:gd name="connsiteX142" fmla="*/ 719162 w 1033465"/>
                  <a:gd name="connsiteY142" fmla="*/ 211189 h 838042"/>
                  <a:gd name="connsiteX143" fmla="*/ 713447 w 1033465"/>
                  <a:gd name="connsiteY143" fmla="*/ 213094 h 838042"/>
                  <a:gd name="connsiteX144" fmla="*/ 707732 w 1033465"/>
                  <a:gd name="connsiteY144" fmla="*/ 216904 h 838042"/>
                  <a:gd name="connsiteX145" fmla="*/ 702017 w 1033465"/>
                  <a:gd name="connsiteY145" fmla="*/ 222619 h 838042"/>
                  <a:gd name="connsiteX146" fmla="*/ 694397 w 1033465"/>
                  <a:gd name="connsiteY146" fmla="*/ 226429 h 838042"/>
                  <a:gd name="connsiteX147" fmla="*/ 652487 w 1033465"/>
                  <a:gd name="connsiteY147" fmla="*/ 255004 h 838042"/>
                  <a:gd name="connsiteX148" fmla="*/ 639152 w 1033465"/>
                  <a:gd name="connsiteY148" fmla="*/ 266434 h 838042"/>
                  <a:gd name="connsiteX149" fmla="*/ 629627 w 1033465"/>
                  <a:gd name="connsiteY149" fmla="*/ 283579 h 838042"/>
                  <a:gd name="connsiteX150" fmla="*/ 604862 w 1033465"/>
                  <a:gd name="connsiteY150" fmla="*/ 289294 h 838042"/>
                  <a:gd name="connsiteX151" fmla="*/ 591527 w 1033465"/>
                  <a:gd name="connsiteY151" fmla="*/ 293104 h 838042"/>
                  <a:gd name="connsiteX152" fmla="*/ 576287 w 1033465"/>
                  <a:gd name="connsiteY152" fmla="*/ 291199 h 838042"/>
                  <a:gd name="connsiteX153" fmla="*/ 564857 w 1033465"/>
                  <a:gd name="connsiteY153" fmla="*/ 287389 h 838042"/>
                  <a:gd name="connsiteX154" fmla="*/ 553427 w 1033465"/>
                  <a:gd name="connsiteY154" fmla="*/ 283579 h 838042"/>
                  <a:gd name="connsiteX155" fmla="*/ 541997 w 1033465"/>
                  <a:gd name="connsiteY155" fmla="*/ 279769 h 838042"/>
                  <a:gd name="connsiteX156" fmla="*/ 536282 w 1033465"/>
                  <a:gd name="connsiteY156" fmla="*/ 277864 h 838042"/>
                  <a:gd name="connsiteX157" fmla="*/ 530567 w 1033465"/>
                  <a:gd name="connsiteY157" fmla="*/ 274054 h 838042"/>
                  <a:gd name="connsiteX158" fmla="*/ 519137 w 1033465"/>
                  <a:gd name="connsiteY158" fmla="*/ 268339 h 838042"/>
                  <a:gd name="connsiteX159" fmla="*/ 511517 w 1033465"/>
                  <a:gd name="connsiteY159" fmla="*/ 256909 h 838042"/>
                  <a:gd name="connsiteX160" fmla="*/ 507707 w 1033465"/>
                  <a:gd name="connsiteY160" fmla="*/ 235954 h 838042"/>
                  <a:gd name="connsiteX161" fmla="*/ 509612 w 1033465"/>
                  <a:gd name="connsiteY161" fmla="*/ 171184 h 838042"/>
                  <a:gd name="connsiteX162" fmla="*/ 508314 w 1033465"/>
                  <a:gd name="connsiteY162" fmla="*/ 73485 h 838042"/>
                  <a:gd name="connsiteX163" fmla="*/ 454116 w 1033465"/>
                  <a:gd name="connsiteY163" fmla="*/ 11248 h 838042"/>
                  <a:gd name="connsiteX164" fmla="*/ 435401 w 1033465"/>
                  <a:gd name="connsiteY164" fmla="*/ 68523 h 838042"/>
                  <a:gd name="connsiteX165" fmla="*/ 427697 w 1033465"/>
                  <a:gd name="connsiteY165" fmla="*/ 137103 h 838042"/>
                  <a:gd name="connsiteX166" fmla="*/ 420077 w 1033465"/>
                  <a:gd name="connsiteY166" fmla="*/ 169279 h 838042"/>
                  <a:gd name="connsiteX167" fmla="*/ 416267 w 1033465"/>
                  <a:gd name="connsiteY167" fmla="*/ 186424 h 838042"/>
                  <a:gd name="connsiteX168" fmla="*/ 420077 w 1033465"/>
                  <a:gd name="connsiteY168" fmla="*/ 207379 h 838042"/>
                  <a:gd name="connsiteX169" fmla="*/ 423887 w 1033465"/>
                  <a:gd name="connsiteY169" fmla="*/ 213094 h 838042"/>
                  <a:gd name="connsiteX170" fmla="*/ 427697 w 1033465"/>
                  <a:gd name="connsiteY170" fmla="*/ 224524 h 838042"/>
                  <a:gd name="connsiteX171" fmla="*/ 425792 w 1033465"/>
                  <a:gd name="connsiteY171" fmla="*/ 251194 h 838042"/>
                  <a:gd name="connsiteX172" fmla="*/ 420077 w 1033465"/>
                  <a:gd name="connsiteY172" fmla="*/ 253099 h 838042"/>
                  <a:gd name="connsiteX173" fmla="*/ 414362 w 1033465"/>
                  <a:gd name="connsiteY173" fmla="*/ 256909 h 838042"/>
                  <a:gd name="connsiteX174" fmla="*/ 423887 w 1033465"/>
                  <a:gd name="connsiteY174" fmla="*/ 253099 h 838042"/>
                  <a:gd name="connsiteX0" fmla="*/ 423887 w 1033465"/>
                  <a:gd name="connsiteY0" fmla="*/ 253099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89597 w 1033465"/>
                  <a:gd name="connsiteY3" fmla="*/ 264529 h 838042"/>
                  <a:gd name="connsiteX4" fmla="*/ 359117 w 1033465"/>
                  <a:gd name="connsiteY4" fmla="*/ 266434 h 838042"/>
                  <a:gd name="connsiteX5" fmla="*/ 353402 w 1033465"/>
                  <a:gd name="connsiteY5" fmla="*/ 270244 h 838042"/>
                  <a:gd name="connsiteX6" fmla="*/ 341972 w 1033465"/>
                  <a:gd name="connsiteY6" fmla="*/ 279769 h 838042"/>
                  <a:gd name="connsiteX7" fmla="*/ 330542 w 1033465"/>
                  <a:gd name="connsiteY7" fmla="*/ 283579 h 838042"/>
                  <a:gd name="connsiteX8" fmla="*/ 315302 w 1033465"/>
                  <a:gd name="connsiteY8" fmla="*/ 289294 h 838042"/>
                  <a:gd name="connsiteX9" fmla="*/ 267677 w 1033465"/>
                  <a:gd name="connsiteY9" fmla="*/ 285484 h 838042"/>
                  <a:gd name="connsiteX10" fmla="*/ 256247 w 1033465"/>
                  <a:gd name="connsiteY10" fmla="*/ 281674 h 838042"/>
                  <a:gd name="connsiteX11" fmla="*/ 244817 w 1033465"/>
                  <a:gd name="connsiteY11" fmla="*/ 277864 h 838042"/>
                  <a:gd name="connsiteX12" fmla="*/ 239102 w 1033465"/>
                  <a:gd name="connsiteY12" fmla="*/ 275959 h 838042"/>
                  <a:gd name="connsiteX13" fmla="*/ 233387 w 1033465"/>
                  <a:gd name="connsiteY13" fmla="*/ 274054 h 838042"/>
                  <a:gd name="connsiteX14" fmla="*/ 221957 w 1033465"/>
                  <a:gd name="connsiteY14" fmla="*/ 272149 h 838042"/>
                  <a:gd name="connsiteX15" fmla="*/ 216242 w 1033465"/>
                  <a:gd name="connsiteY15" fmla="*/ 270244 h 838042"/>
                  <a:gd name="connsiteX16" fmla="*/ 208622 w 1033465"/>
                  <a:gd name="connsiteY16" fmla="*/ 268339 h 838042"/>
                  <a:gd name="connsiteX17" fmla="*/ 197192 w 1033465"/>
                  <a:gd name="connsiteY17" fmla="*/ 264529 h 838042"/>
                  <a:gd name="connsiteX18" fmla="*/ 191477 w 1033465"/>
                  <a:gd name="connsiteY18" fmla="*/ 262624 h 838042"/>
                  <a:gd name="connsiteX19" fmla="*/ 183857 w 1033465"/>
                  <a:gd name="connsiteY19" fmla="*/ 260719 h 838042"/>
                  <a:gd name="connsiteX20" fmla="*/ 172427 w 1033465"/>
                  <a:gd name="connsiteY20" fmla="*/ 255004 h 838042"/>
                  <a:gd name="connsiteX21" fmla="*/ 166712 w 1033465"/>
                  <a:gd name="connsiteY21" fmla="*/ 251194 h 838042"/>
                  <a:gd name="connsiteX22" fmla="*/ 159092 w 1033465"/>
                  <a:gd name="connsiteY22" fmla="*/ 239764 h 838042"/>
                  <a:gd name="connsiteX23" fmla="*/ 147662 w 1033465"/>
                  <a:gd name="connsiteY23" fmla="*/ 235954 h 838042"/>
                  <a:gd name="connsiteX24" fmla="*/ 141947 w 1033465"/>
                  <a:gd name="connsiteY24" fmla="*/ 232144 h 838042"/>
                  <a:gd name="connsiteX25" fmla="*/ 136232 w 1033465"/>
                  <a:gd name="connsiteY25" fmla="*/ 230239 h 838042"/>
                  <a:gd name="connsiteX26" fmla="*/ 119087 w 1033465"/>
                  <a:gd name="connsiteY26" fmla="*/ 226429 h 838042"/>
                  <a:gd name="connsiteX27" fmla="*/ 113372 w 1033465"/>
                  <a:gd name="connsiteY27" fmla="*/ 220714 h 838042"/>
                  <a:gd name="connsiteX28" fmla="*/ 103847 w 1033465"/>
                  <a:gd name="connsiteY28" fmla="*/ 203569 h 838042"/>
                  <a:gd name="connsiteX29" fmla="*/ 86702 w 1033465"/>
                  <a:gd name="connsiteY29" fmla="*/ 195949 h 838042"/>
                  <a:gd name="connsiteX30" fmla="*/ 80987 w 1033465"/>
                  <a:gd name="connsiteY30" fmla="*/ 194044 h 838042"/>
                  <a:gd name="connsiteX31" fmla="*/ 61937 w 1033465"/>
                  <a:gd name="connsiteY31" fmla="*/ 197854 h 838042"/>
                  <a:gd name="connsiteX32" fmla="*/ 56222 w 1033465"/>
                  <a:gd name="connsiteY32" fmla="*/ 201664 h 838042"/>
                  <a:gd name="connsiteX33" fmla="*/ 52412 w 1033465"/>
                  <a:gd name="connsiteY33" fmla="*/ 207379 h 838042"/>
                  <a:gd name="connsiteX34" fmla="*/ 48602 w 1033465"/>
                  <a:gd name="connsiteY34" fmla="*/ 218809 h 838042"/>
                  <a:gd name="connsiteX35" fmla="*/ 52412 w 1033465"/>
                  <a:gd name="connsiteY35" fmla="*/ 256909 h 838042"/>
                  <a:gd name="connsiteX36" fmla="*/ 56222 w 1033465"/>
                  <a:gd name="connsiteY36" fmla="*/ 262624 h 838042"/>
                  <a:gd name="connsiteX37" fmla="*/ 61937 w 1033465"/>
                  <a:gd name="connsiteY37" fmla="*/ 266434 h 838042"/>
                  <a:gd name="connsiteX38" fmla="*/ 65747 w 1033465"/>
                  <a:gd name="connsiteY38" fmla="*/ 272149 h 838042"/>
                  <a:gd name="connsiteX39" fmla="*/ 82892 w 1033465"/>
                  <a:gd name="connsiteY39" fmla="*/ 281674 h 838042"/>
                  <a:gd name="connsiteX40" fmla="*/ 105752 w 1033465"/>
                  <a:gd name="connsiteY40" fmla="*/ 283579 h 838042"/>
                  <a:gd name="connsiteX41" fmla="*/ 126707 w 1033465"/>
                  <a:gd name="connsiteY41" fmla="*/ 289294 h 838042"/>
                  <a:gd name="connsiteX42" fmla="*/ 132422 w 1033465"/>
                  <a:gd name="connsiteY42" fmla="*/ 291199 h 838042"/>
                  <a:gd name="connsiteX43" fmla="*/ 138137 w 1033465"/>
                  <a:gd name="connsiteY43" fmla="*/ 296914 h 838042"/>
                  <a:gd name="connsiteX44" fmla="*/ 145757 w 1033465"/>
                  <a:gd name="connsiteY44" fmla="*/ 298819 h 838042"/>
                  <a:gd name="connsiteX45" fmla="*/ 168617 w 1033465"/>
                  <a:gd name="connsiteY45" fmla="*/ 302629 h 838042"/>
                  <a:gd name="connsiteX46" fmla="*/ 193382 w 1033465"/>
                  <a:gd name="connsiteY46" fmla="*/ 308344 h 838042"/>
                  <a:gd name="connsiteX47" fmla="*/ 210527 w 1033465"/>
                  <a:gd name="connsiteY47" fmla="*/ 314059 h 838042"/>
                  <a:gd name="connsiteX48" fmla="*/ 216242 w 1033465"/>
                  <a:gd name="connsiteY48" fmla="*/ 315964 h 838042"/>
                  <a:gd name="connsiteX49" fmla="*/ 231482 w 1033465"/>
                  <a:gd name="connsiteY49" fmla="*/ 319774 h 838042"/>
                  <a:gd name="connsiteX50" fmla="*/ 250532 w 1033465"/>
                  <a:gd name="connsiteY50" fmla="*/ 325489 h 838042"/>
                  <a:gd name="connsiteX51" fmla="*/ 256247 w 1033465"/>
                  <a:gd name="connsiteY51" fmla="*/ 329299 h 838042"/>
                  <a:gd name="connsiteX52" fmla="*/ 269582 w 1033465"/>
                  <a:gd name="connsiteY52" fmla="*/ 344539 h 838042"/>
                  <a:gd name="connsiteX53" fmla="*/ 275297 w 1033465"/>
                  <a:gd name="connsiteY53" fmla="*/ 363589 h 838042"/>
                  <a:gd name="connsiteX54" fmla="*/ 277202 w 1033465"/>
                  <a:gd name="connsiteY54" fmla="*/ 369304 h 838042"/>
                  <a:gd name="connsiteX55" fmla="*/ 279107 w 1033465"/>
                  <a:gd name="connsiteY55" fmla="*/ 375019 h 838042"/>
                  <a:gd name="connsiteX56" fmla="*/ 281012 w 1033465"/>
                  <a:gd name="connsiteY56" fmla="*/ 399784 h 838042"/>
                  <a:gd name="connsiteX57" fmla="*/ 282917 w 1033465"/>
                  <a:gd name="connsiteY57" fmla="*/ 405499 h 838042"/>
                  <a:gd name="connsiteX58" fmla="*/ 281012 w 1033465"/>
                  <a:gd name="connsiteY58" fmla="*/ 424549 h 838042"/>
                  <a:gd name="connsiteX59" fmla="*/ 279107 w 1033465"/>
                  <a:gd name="connsiteY59" fmla="*/ 434074 h 838042"/>
                  <a:gd name="connsiteX60" fmla="*/ 265772 w 1033465"/>
                  <a:gd name="connsiteY60" fmla="*/ 447409 h 838042"/>
                  <a:gd name="connsiteX61" fmla="*/ 254342 w 1033465"/>
                  <a:gd name="connsiteY61" fmla="*/ 455029 h 838042"/>
                  <a:gd name="connsiteX62" fmla="*/ 242912 w 1033465"/>
                  <a:gd name="connsiteY62" fmla="*/ 458839 h 838042"/>
                  <a:gd name="connsiteX63" fmla="*/ 128612 w 1033465"/>
                  <a:gd name="connsiteY63" fmla="*/ 458839 h 838042"/>
                  <a:gd name="connsiteX64" fmla="*/ 122897 w 1033465"/>
                  <a:gd name="connsiteY64" fmla="*/ 460744 h 838042"/>
                  <a:gd name="connsiteX65" fmla="*/ 107657 w 1033465"/>
                  <a:gd name="connsiteY65" fmla="*/ 462649 h 838042"/>
                  <a:gd name="connsiteX66" fmla="*/ 90512 w 1033465"/>
                  <a:gd name="connsiteY66" fmla="*/ 468364 h 838042"/>
                  <a:gd name="connsiteX67" fmla="*/ 84797 w 1033465"/>
                  <a:gd name="connsiteY67" fmla="*/ 470269 h 838042"/>
                  <a:gd name="connsiteX68" fmla="*/ 79082 w 1033465"/>
                  <a:gd name="connsiteY68" fmla="*/ 474079 h 838042"/>
                  <a:gd name="connsiteX69" fmla="*/ 67652 w 1033465"/>
                  <a:gd name="connsiteY69" fmla="*/ 475984 h 838042"/>
                  <a:gd name="connsiteX70" fmla="*/ 29552 w 1033465"/>
                  <a:gd name="connsiteY70" fmla="*/ 477889 h 838042"/>
                  <a:gd name="connsiteX71" fmla="*/ 18122 w 1033465"/>
                  <a:gd name="connsiteY71" fmla="*/ 483604 h 838042"/>
                  <a:gd name="connsiteX72" fmla="*/ 8597 w 1033465"/>
                  <a:gd name="connsiteY72" fmla="*/ 493129 h 838042"/>
                  <a:gd name="connsiteX73" fmla="*/ 6692 w 1033465"/>
                  <a:gd name="connsiteY73" fmla="*/ 498844 h 838042"/>
                  <a:gd name="connsiteX74" fmla="*/ 2882 w 1033465"/>
                  <a:gd name="connsiteY74" fmla="*/ 504559 h 838042"/>
                  <a:gd name="connsiteX75" fmla="*/ 14312 w 1033465"/>
                  <a:gd name="connsiteY75" fmla="*/ 540754 h 838042"/>
                  <a:gd name="connsiteX76" fmla="*/ 147662 w 1033465"/>
                  <a:gd name="connsiteY76" fmla="*/ 540754 h 838042"/>
                  <a:gd name="connsiteX77" fmla="*/ 155282 w 1033465"/>
                  <a:gd name="connsiteY77" fmla="*/ 538849 h 838042"/>
                  <a:gd name="connsiteX78" fmla="*/ 305777 w 1033465"/>
                  <a:gd name="connsiteY78" fmla="*/ 533134 h 838042"/>
                  <a:gd name="connsiteX79" fmla="*/ 321017 w 1033465"/>
                  <a:gd name="connsiteY79" fmla="*/ 540754 h 838042"/>
                  <a:gd name="connsiteX80" fmla="*/ 332447 w 1033465"/>
                  <a:gd name="connsiteY80" fmla="*/ 546469 h 838042"/>
                  <a:gd name="connsiteX81" fmla="*/ 336257 w 1033465"/>
                  <a:gd name="connsiteY81" fmla="*/ 552184 h 838042"/>
                  <a:gd name="connsiteX82" fmla="*/ 341972 w 1033465"/>
                  <a:gd name="connsiteY82" fmla="*/ 554089 h 838042"/>
                  <a:gd name="connsiteX83" fmla="*/ 353402 w 1033465"/>
                  <a:gd name="connsiteY83" fmla="*/ 561709 h 838042"/>
                  <a:gd name="connsiteX84" fmla="*/ 359117 w 1033465"/>
                  <a:gd name="connsiteY84" fmla="*/ 565519 h 838042"/>
                  <a:gd name="connsiteX85" fmla="*/ 362927 w 1033465"/>
                  <a:gd name="connsiteY85" fmla="*/ 571234 h 838042"/>
                  <a:gd name="connsiteX86" fmla="*/ 368642 w 1033465"/>
                  <a:gd name="connsiteY86" fmla="*/ 582664 h 838042"/>
                  <a:gd name="connsiteX87" fmla="*/ 364832 w 1033465"/>
                  <a:gd name="connsiteY87" fmla="*/ 609334 h 838042"/>
                  <a:gd name="connsiteX88" fmla="*/ 361022 w 1033465"/>
                  <a:gd name="connsiteY88" fmla="*/ 615049 h 838042"/>
                  <a:gd name="connsiteX89" fmla="*/ 359117 w 1033465"/>
                  <a:gd name="connsiteY89" fmla="*/ 620764 h 838042"/>
                  <a:gd name="connsiteX90" fmla="*/ 355307 w 1033465"/>
                  <a:gd name="connsiteY90" fmla="*/ 626479 h 838042"/>
                  <a:gd name="connsiteX91" fmla="*/ 353402 w 1033465"/>
                  <a:gd name="connsiteY91" fmla="*/ 632194 h 838042"/>
                  <a:gd name="connsiteX92" fmla="*/ 349592 w 1033465"/>
                  <a:gd name="connsiteY92" fmla="*/ 637909 h 838042"/>
                  <a:gd name="connsiteX93" fmla="*/ 332447 w 1033465"/>
                  <a:gd name="connsiteY93" fmla="*/ 704584 h 838042"/>
                  <a:gd name="connsiteX94" fmla="*/ 330542 w 1033465"/>
                  <a:gd name="connsiteY94" fmla="*/ 756019 h 838042"/>
                  <a:gd name="connsiteX95" fmla="*/ 332447 w 1033465"/>
                  <a:gd name="connsiteY95" fmla="*/ 780784 h 838042"/>
                  <a:gd name="connsiteX96" fmla="*/ 334352 w 1033465"/>
                  <a:gd name="connsiteY96" fmla="*/ 786499 h 838042"/>
                  <a:gd name="connsiteX97" fmla="*/ 338162 w 1033465"/>
                  <a:gd name="connsiteY97" fmla="*/ 790309 h 838042"/>
                  <a:gd name="connsiteX98" fmla="*/ 366737 w 1033465"/>
                  <a:gd name="connsiteY98" fmla="*/ 836029 h 838042"/>
                  <a:gd name="connsiteX99" fmla="*/ 389597 w 1033465"/>
                  <a:gd name="connsiteY99" fmla="*/ 837934 h 838042"/>
                  <a:gd name="connsiteX100" fmla="*/ 397407 w 1033465"/>
                  <a:gd name="connsiteY100" fmla="*/ 833530 h 838042"/>
                  <a:gd name="connsiteX101" fmla="*/ 402932 w 1033465"/>
                  <a:gd name="connsiteY101" fmla="*/ 784594 h 838042"/>
                  <a:gd name="connsiteX102" fmla="*/ 406742 w 1033465"/>
                  <a:gd name="connsiteY102" fmla="*/ 727444 h 838042"/>
                  <a:gd name="connsiteX103" fmla="*/ 423887 w 1033465"/>
                  <a:gd name="connsiteY103" fmla="*/ 672199 h 838042"/>
                  <a:gd name="connsiteX104" fmla="*/ 429602 w 1033465"/>
                  <a:gd name="connsiteY104" fmla="*/ 658864 h 838042"/>
                  <a:gd name="connsiteX105" fmla="*/ 444084 w 1033465"/>
                  <a:gd name="connsiteY105" fmla="*/ 626947 h 838042"/>
                  <a:gd name="connsiteX106" fmla="*/ 464289 w 1033465"/>
                  <a:gd name="connsiteY106" fmla="*/ 600072 h 838042"/>
                  <a:gd name="connsiteX107" fmla="*/ 523510 w 1033465"/>
                  <a:gd name="connsiteY107" fmla="*/ 565123 h 838042"/>
                  <a:gd name="connsiteX108" fmla="*/ 599348 w 1033465"/>
                  <a:gd name="connsiteY108" fmla="*/ 550915 h 838042"/>
                  <a:gd name="connsiteX109" fmla="*/ 707801 w 1033465"/>
                  <a:gd name="connsiteY109" fmla="*/ 612819 h 838042"/>
                  <a:gd name="connsiteX110" fmla="*/ 780122 w 1033465"/>
                  <a:gd name="connsiteY110" fmla="*/ 656959 h 838042"/>
                  <a:gd name="connsiteX111" fmla="*/ 804887 w 1033465"/>
                  <a:gd name="connsiteY111" fmla="*/ 632194 h 838042"/>
                  <a:gd name="connsiteX112" fmla="*/ 801077 w 1033465"/>
                  <a:gd name="connsiteY112" fmla="*/ 601714 h 838042"/>
                  <a:gd name="connsiteX113" fmla="*/ 762796 w 1033465"/>
                  <a:gd name="connsiteY113" fmla="*/ 562523 h 838042"/>
                  <a:gd name="connsiteX114" fmla="*/ 650582 w 1033465"/>
                  <a:gd name="connsiteY114" fmla="*/ 479794 h 838042"/>
                  <a:gd name="connsiteX115" fmla="*/ 646772 w 1033465"/>
                  <a:gd name="connsiteY115" fmla="*/ 462649 h 838042"/>
                  <a:gd name="connsiteX116" fmla="*/ 658202 w 1033465"/>
                  <a:gd name="connsiteY116" fmla="*/ 426454 h 838042"/>
                  <a:gd name="connsiteX117" fmla="*/ 726782 w 1033465"/>
                  <a:gd name="connsiteY117" fmla="*/ 405499 h 838042"/>
                  <a:gd name="connsiteX118" fmla="*/ 827605 w 1033465"/>
                  <a:gd name="connsiteY118" fmla="*/ 402412 h 838042"/>
                  <a:gd name="connsiteX119" fmla="*/ 867182 w 1033465"/>
                  <a:gd name="connsiteY119" fmla="*/ 405374 h 838042"/>
                  <a:gd name="connsiteX120" fmla="*/ 902042 w 1033465"/>
                  <a:gd name="connsiteY120" fmla="*/ 415024 h 838042"/>
                  <a:gd name="connsiteX121" fmla="*/ 953477 w 1033465"/>
                  <a:gd name="connsiteY121" fmla="*/ 424549 h 838042"/>
                  <a:gd name="connsiteX122" fmla="*/ 1002290 w 1033465"/>
                  <a:gd name="connsiteY122" fmla="*/ 426835 h 838042"/>
                  <a:gd name="connsiteX123" fmla="*/ 1032449 w 1033465"/>
                  <a:gd name="connsiteY123" fmla="*/ 402711 h 838042"/>
                  <a:gd name="connsiteX124" fmla="*/ 1020514 w 1033465"/>
                  <a:gd name="connsiteY124" fmla="*/ 377797 h 838042"/>
                  <a:gd name="connsiteX125" fmla="*/ 964889 w 1033465"/>
                  <a:gd name="connsiteY125" fmla="*/ 358029 h 838042"/>
                  <a:gd name="connsiteX126" fmla="*/ 898420 w 1033465"/>
                  <a:gd name="connsiteY126" fmla="*/ 356272 h 838042"/>
                  <a:gd name="connsiteX127" fmla="*/ 827747 w 1033465"/>
                  <a:gd name="connsiteY127" fmla="*/ 357874 h 838042"/>
                  <a:gd name="connsiteX128" fmla="*/ 755811 w 1033465"/>
                  <a:gd name="connsiteY128" fmla="*/ 361702 h 838042"/>
                  <a:gd name="connsiteX129" fmla="*/ 671537 w 1033465"/>
                  <a:gd name="connsiteY129" fmla="*/ 369304 h 838042"/>
                  <a:gd name="connsiteX130" fmla="*/ 644867 w 1033465"/>
                  <a:gd name="connsiteY130" fmla="*/ 338824 h 838042"/>
                  <a:gd name="connsiteX131" fmla="*/ 676403 w 1033465"/>
                  <a:gd name="connsiteY131" fmla="*/ 304962 h 838042"/>
                  <a:gd name="connsiteX132" fmla="*/ 707732 w 1033465"/>
                  <a:gd name="connsiteY132" fmla="*/ 283579 h 838042"/>
                  <a:gd name="connsiteX133" fmla="*/ 743927 w 1033465"/>
                  <a:gd name="connsiteY133" fmla="*/ 251194 h 838042"/>
                  <a:gd name="connsiteX134" fmla="*/ 755357 w 1033465"/>
                  <a:gd name="connsiteY134" fmla="*/ 241669 h 838042"/>
                  <a:gd name="connsiteX135" fmla="*/ 762977 w 1033465"/>
                  <a:gd name="connsiteY135" fmla="*/ 224524 h 838042"/>
                  <a:gd name="connsiteX136" fmla="*/ 768692 w 1033465"/>
                  <a:gd name="connsiteY136" fmla="*/ 213094 h 838042"/>
                  <a:gd name="connsiteX137" fmla="*/ 766787 w 1033465"/>
                  <a:gd name="connsiteY137" fmla="*/ 197854 h 838042"/>
                  <a:gd name="connsiteX138" fmla="*/ 761072 w 1033465"/>
                  <a:gd name="connsiteY138" fmla="*/ 195949 h 838042"/>
                  <a:gd name="connsiteX139" fmla="*/ 740117 w 1033465"/>
                  <a:gd name="connsiteY139" fmla="*/ 197854 h 838042"/>
                  <a:gd name="connsiteX140" fmla="*/ 734402 w 1033465"/>
                  <a:gd name="connsiteY140" fmla="*/ 201664 h 838042"/>
                  <a:gd name="connsiteX141" fmla="*/ 722972 w 1033465"/>
                  <a:gd name="connsiteY141" fmla="*/ 205474 h 838042"/>
                  <a:gd name="connsiteX142" fmla="*/ 719162 w 1033465"/>
                  <a:gd name="connsiteY142" fmla="*/ 211189 h 838042"/>
                  <a:gd name="connsiteX143" fmla="*/ 713447 w 1033465"/>
                  <a:gd name="connsiteY143" fmla="*/ 213094 h 838042"/>
                  <a:gd name="connsiteX144" fmla="*/ 707732 w 1033465"/>
                  <a:gd name="connsiteY144" fmla="*/ 216904 h 838042"/>
                  <a:gd name="connsiteX145" fmla="*/ 702017 w 1033465"/>
                  <a:gd name="connsiteY145" fmla="*/ 222619 h 838042"/>
                  <a:gd name="connsiteX146" fmla="*/ 694397 w 1033465"/>
                  <a:gd name="connsiteY146" fmla="*/ 226429 h 838042"/>
                  <a:gd name="connsiteX147" fmla="*/ 652487 w 1033465"/>
                  <a:gd name="connsiteY147" fmla="*/ 255004 h 838042"/>
                  <a:gd name="connsiteX148" fmla="*/ 639152 w 1033465"/>
                  <a:gd name="connsiteY148" fmla="*/ 266434 h 838042"/>
                  <a:gd name="connsiteX149" fmla="*/ 629627 w 1033465"/>
                  <a:gd name="connsiteY149" fmla="*/ 283579 h 838042"/>
                  <a:gd name="connsiteX150" fmla="*/ 604862 w 1033465"/>
                  <a:gd name="connsiteY150" fmla="*/ 289294 h 838042"/>
                  <a:gd name="connsiteX151" fmla="*/ 591527 w 1033465"/>
                  <a:gd name="connsiteY151" fmla="*/ 293104 h 838042"/>
                  <a:gd name="connsiteX152" fmla="*/ 576287 w 1033465"/>
                  <a:gd name="connsiteY152" fmla="*/ 291199 h 838042"/>
                  <a:gd name="connsiteX153" fmla="*/ 564857 w 1033465"/>
                  <a:gd name="connsiteY153" fmla="*/ 287389 h 838042"/>
                  <a:gd name="connsiteX154" fmla="*/ 553427 w 1033465"/>
                  <a:gd name="connsiteY154" fmla="*/ 283579 h 838042"/>
                  <a:gd name="connsiteX155" fmla="*/ 541997 w 1033465"/>
                  <a:gd name="connsiteY155" fmla="*/ 279769 h 838042"/>
                  <a:gd name="connsiteX156" fmla="*/ 536282 w 1033465"/>
                  <a:gd name="connsiteY156" fmla="*/ 277864 h 838042"/>
                  <a:gd name="connsiteX157" fmla="*/ 530567 w 1033465"/>
                  <a:gd name="connsiteY157" fmla="*/ 274054 h 838042"/>
                  <a:gd name="connsiteX158" fmla="*/ 519137 w 1033465"/>
                  <a:gd name="connsiteY158" fmla="*/ 268339 h 838042"/>
                  <a:gd name="connsiteX159" fmla="*/ 511517 w 1033465"/>
                  <a:gd name="connsiteY159" fmla="*/ 256909 h 838042"/>
                  <a:gd name="connsiteX160" fmla="*/ 507707 w 1033465"/>
                  <a:gd name="connsiteY160" fmla="*/ 235954 h 838042"/>
                  <a:gd name="connsiteX161" fmla="*/ 509612 w 1033465"/>
                  <a:gd name="connsiteY161" fmla="*/ 171184 h 838042"/>
                  <a:gd name="connsiteX162" fmla="*/ 508314 w 1033465"/>
                  <a:gd name="connsiteY162" fmla="*/ 73485 h 838042"/>
                  <a:gd name="connsiteX163" fmla="*/ 454116 w 1033465"/>
                  <a:gd name="connsiteY163" fmla="*/ 11248 h 838042"/>
                  <a:gd name="connsiteX164" fmla="*/ 435401 w 1033465"/>
                  <a:gd name="connsiteY164" fmla="*/ 68523 h 838042"/>
                  <a:gd name="connsiteX165" fmla="*/ 427697 w 1033465"/>
                  <a:gd name="connsiteY165" fmla="*/ 137103 h 838042"/>
                  <a:gd name="connsiteX166" fmla="*/ 420077 w 1033465"/>
                  <a:gd name="connsiteY166" fmla="*/ 169279 h 838042"/>
                  <a:gd name="connsiteX167" fmla="*/ 416267 w 1033465"/>
                  <a:gd name="connsiteY167" fmla="*/ 186424 h 838042"/>
                  <a:gd name="connsiteX168" fmla="*/ 420077 w 1033465"/>
                  <a:gd name="connsiteY168" fmla="*/ 207379 h 838042"/>
                  <a:gd name="connsiteX169" fmla="*/ 423887 w 1033465"/>
                  <a:gd name="connsiteY169" fmla="*/ 213094 h 838042"/>
                  <a:gd name="connsiteX170" fmla="*/ 427697 w 1033465"/>
                  <a:gd name="connsiteY170" fmla="*/ 224524 h 838042"/>
                  <a:gd name="connsiteX171" fmla="*/ 425792 w 1033465"/>
                  <a:gd name="connsiteY171" fmla="*/ 251194 h 838042"/>
                  <a:gd name="connsiteX172" fmla="*/ 420077 w 1033465"/>
                  <a:gd name="connsiteY172" fmla="*/ 253099 h 838042"/>
                  <a:gd name="connsiteX173" fmla="*/ 414362 w 1033465"/>
                  <a:gd name="connsiteY173" fmla="*/ 256909 h 838042"/>
                  <a:gd name="connsiteX174" fmla="*/ 423887 w 1033465"/>
                  <a:gd name="connsiteY174" fmla="*/ 253099 h 838042"/>
                  <a:gd name="connsiteX0" fmla="*/ 423887 w 1033465"/>
                  <a:gd name="connsiteY0" fmla="*/ 253099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89597 w 1033465"/>
                  <a:gd name="connsiteY3" fmla="*/ 264529 h 838042"/>
                  <a:gd name="connsiteX4" fmla="*/ 359117 w 1033465"/>
                  <a:gd name="connsiteY4" fmla="*/ 266434 h 838042"/>
                  <a:gd name="connsiteX5" fmla="*/ 353402 w 1033465"/>
                  <a:gd name="connsiteY5" fmla="*/ 270244 h 838042"/>
                  <a:gd name="connsiteX6" fmla="*/ 341972 w 1033465"/>
                  <a:gd name="connsiteY6" fmla="*/ 279769 h 838042"/>
                  <a:gd name="connsiteX7" fmla="*/ 330542 w 1033465"/>
                  <a:gd name="connsiteY7" fmla="*/ 283579 h 838042"/>
                  <a:gd name="connsiteX8" fmla="*/ 315302 w 1033465"/>
                  <a:gd name="connsiteY8" fmla="*/ 289294 h 838042"/>
                  <a:gd name="connsiteX9" fmla="*/ 267677 w 1033465"/>
                  <a:gd name="connsiteY9" fmla="*/ 285484 h 838042"/>
                  <a:gd name="connsiteX10" fmla="*/ 256247 w 1033465"/>
                  <a:gd name="connsiteY10" fmla="*/ 281674 h 838042"/>
                  <a:gd name="connsiteX11" fmla="*/ 244817 w 1033465"/>
                  <a:gd name="connsiteY11" fmla="*/ 277864 h 838042"/>
                  <a:gd name="connsiteX12" fmla="*/ 239102 w 1033465"/>
                  <a:gd name="connsiteY12" fmla="*/ 275959 h 838042"/>
                  <a:gd name="connsiteX13" fmla="*/ 233387 w 1033465"/>
                  <a:gd name="connsiteY13" fmla="*/ 274054 h 838042"/>
                  <a:gd name="connsiteX14" fmla="*/ 221957 w 1033465"/>
                  <a:gd name="connsiteY14" fmla="*/ 272149 h 838042"/>
                  <a:gd name="connsiteX15" fmla="*/ 216242 w 1033465"/>
                  <a:gd name="connsiteY15" fmla="*/ 270244 h 838042"/>
                  <a:gd name="connsiteX16" fmla="*/ 208622 w 1033465"/>
                  <a:gd name="connsiteY16" fmla="*/ 268339 h 838042"/>
                  <a:gd name="connsiteX17" fmla="*/ 197192 w 1033465"/>
                  <a:gd name="connsiteY17" fmla="*/ 264529 h 838042"/>
                  <a:gd name="connsiteX18" fmla="*/ 191477 w 1033465"/>
                  <a:gd name="connsiteY18" fmla="*/ 262624 h 838042"/>
                  <a:gd name="connsiteX19" fmla="*/ 183857 w 1033465"/>
                  <a:gd name="connsiteY19" fmla="*/ 260719 h 838042"/>
                  <a:gd name="connsiteX20" fmla="*/ 172427 w 1033465"/>
                  <a:gd name="connsiteY20" fmla="*/ 255004 h 838042"/>
                  <a:gd name="connsiteX21" fmla="*/ 166712 w 1033465"/>
                  <a:gd name="connsiteY21" fmla="*/ 251194 h 838042"/>
                  <a:gd name="connsiteX22" fmla="*/ 159092 w 1033465"/>
                  <a:gd name="connsiteY22" fmla="*/ 239764 h 838042"/>
                  <a:gd name="connsiteX23" fmla="*/ 147662 w 1033465"/>
                  <a:gd name="connsiteY23" fmla="*/ 235954 h 838042"/>
                  <a:gd name="connsiteX24" fmla="*/ 141947 w 1033465"/>
                  <a:gd name="connsiteY24" fmla="*/ 232144 h 838042"/>
                  <a:gd name="connsiteX25" fmla="*/ 136232 w 1033465"/>
                  <a:gd name="connsiteY25" fmla="*/ 230239 h 838042"/>
                  <a:gd name="connsiteX26" fmla="*/ 119087 w 1033465"/>
                  <a:gd name="connsiteY26" fmla="*/ 226429 h 838042"/>
                  <a:gd name="connsiteX27" fmla="*/ 113372 w 1033465"/>
                  <a:gd name="connsiteY27" fmla="*/ 220714 h 838042"/>
                  <a:gd name="connsiteX28" fmla="*/ 103847 w 1033465"/>
                  <a:gd name="connsiteY28" fmla="*/ 203569 h 838042"/>
                  <a:gd name="connsiteX29" fmla="*/ 86702 w 1033465"/>
                  <a:gd name="connsiteY29" fmla="*/ 195949 h 838042"/>
                  <a:gd name="connsiteX30" fmla="*/ 80987 w 1033465"/>
                  <a:gd name="connsiteY30" fmla="*/ 194044 h 838042"/>
                  <a:gd name="connsiteX31" fmla="*/ 61937 w 1033465"/>
                  <a:gd name="connsiteY31" fmla="*/ 197854 h 838042"/>
                  <a:gd name="connsiteX32" fmla="*/ 56222 w 1033465"/>
                  <a:gd name="connsiteY32" fmla="*/ 201664 h 838042"/>
                  <a:gd name="connsiteX33" fmla="*/ 52412 w 1033465"/>
                  <a:gd name="connsiteY33" fmla="*/ 207379 h 838042"/>
                  <a:gd name="connsiteX34" fmla="*/ 48602 w 1033465"/>
                  <a:gd name="connsiteY34" fmla="*/ 218809 h 838042"/>
                  <a:gd name="connsiteX35" fmla="*/ 52412 w 1033465"/>
                  <a:gd name="connsiteY35" fmla="*/ 256909 h 838042"/>
                  <a:gd name="connsiteX36" fmla="*/ 56222 w 1033465"/>
                  <a:gd name="connsiteY36" fmla="*/ 262624 h 838042"/>
                  <a:gd name="connsiteX37" fmla="*/ 61937 w 1033465"/>
                  <a:gd name="connsiteY37" fmla="*/ 266434 h 838042"/>
                  <a:gd name="connsiteX38" fmla="*/ 65747 w 1033465"/>
                  <a:gd name="connsiteY38" fmla="*/ 272149 h 838042"/>
                  <a:gd name="connsiteX39" fmla="*/ 82892 w 1033465"/>
                  <a:gd name="connsiteY39" fmla="*/ 281674 h 838042"/>
                  <a:gd name="connsiteX40" fmla="*/ 105752 w 1033465"/>
                  <a:gd name="connsiteY40" fmla="*/ 283579 h 838042"/>
                  <a:gd name="connsiteX41" fmla="*/ 126707 w 1033465"/>
                  <a:gd name="connsiteY41" fmla="*/ 289294 h 838042"/>
                  <a:gd name="connsiteX42" fmla="*/ 132422 w 1033465"/>
                  <a:gd name="connsiteY42" fmla="*/ 291199 h 838042"/>
                  <a:gd name="connsiteX43" fmla="*/ 138137 w 1033465"/>
                  <a:gd name="connsiteY43" fmla="*/ 296914 h 838042"/>
                  <a:gd name="connsiteX44" fmla="*/ 145757 w 1033465"/>
                  <a:gd name="connsiteY44" fmla="*/ 298819 h 838042"/>
                  <a:gd name="connsiteX45" fmla="*/ 168617 w 1033465"/>
                  <a:gd name="connsiteY45" fmla="*/ 302629 h 838042"/>
                  <a:gd name="connsiteX46" fmla="*/ 193382 w 1033465"/>
                  <a:gd name="connsiteY46" fmla="*/ 308344 h 838042"/>
                  <a:gd name="connsiteX47" fmla="*/ 210527 w 1033465"/>
                  <a:gd name="connsiteY47" fmla="*/ 314059 h 838042"/>
                  <a:gd name="connsiteX48" fmla="*/ 216242 w 1033465"/>
                  <a:gd name="connsiteY48" fmla="*/ 315964 h 838042"/>
                  <a:gd name="connsiteX49" fmla="*/ 231482 w 1033465"/>
                  <a:gd name="connsiteY49" fmla="*/ 319774 h 838042"/>
                  <a:gd name="connsiteX50" fmla="*/ 250532 w 1033465"/>
                  <a:gd name="connsiteY50" fmla="*/ 325489 h 838042"/>
                  <a:gd name="connsiteX51" fmla="*/ 256247 w 1033465"/>
                  <a:gd name="connsiteY51" fmla="*/ 329299 h 838042"/>
                  <a:gd name="connsiteX52" fmla="*/ 269582 w 1033465"/>
                  <a:gd name="connsiteY52" fmla="*/ 344539 h 838042"/>
                  <a:gd name="connsiteX53" fmla="*/ 275297 w 1033465"/>
                  <a:gd name="connsiteY53" fmla="*/ 363589 h 838042"/>
                  <a:gd name="connsiteX54" fmla="*/ 277202 w 1033465"/>
                  <a:gd name="connsiteY54" fmla="*/ 369304 h 838042"/>
                  <a:gd name="connsiteX55" fmla="*/ 279107 w 1033465"/>
                  <a:gd name="connsiteY55" fmla="*/ 375019 h 838042"/>
                  <a:gd name="connsiteX56" fmla="*/ 281012 w 1033465"/>
                  <a:gd name="connsiteY56" fmla="*/ 399784 h 838042"/>
                  <a:gd name="connsiteX57" fmla="*/ 282917 w 1033465"/>
                  <a:gd name="connsiteY57" fmla="*/ 405499 h 838042"/>
                  <a:gd name="connsiteX58" fmla="*/ 281012 w 1033465"/>
                  <a:gd name="connsiteY58" fmla="*/ 424549 h 838042"/>
                  <a:gd name="connsiteX59" fmla="*/ 279107 w 1033465"/>
                  <a:gd name="connsiteY59" fmla="*/ 434074 h 838042"/>
                  <a:gd name="connsiteX60" fmla="*/ 265772 w 1033465"/>
                  <a:gd name="connsiteY60" fmla="*/ 447409 h 838042"/>
                  <a:gd name="connsiteX61" fmla="*/ 254342 w 1033465"/>
                  <a:gd name="connsiteY61" fmla="*/ 455029 h 838042"/>
                  <a:gd name="connsiteX62" fmla="*/ 242912 w 1033465"/>
                  <a:gd name="connsiteY62" fmla="*/ 458839 h 838042"/>
                  <a:gd name="connsiteX63" fmla="*/ 128612 w 1033465"/>
                  <a:gd name="connsiteY63" fmla="*/ 458839 h 838042"/>
                  <a:gd name="connsiteX64" fmla="*/ 122897 w 1033465"/>
                  <a:gd name="connsiteY64" fmla="*/ 460744 h 838042"/>
                  <a:gd name="connsiteX65" fmla="*/ 107657 w 1033465"/>
                  <a:gd name="connsiteY65" fmla="*/ 462649 h 838042"/>
                  <a:gd name="connsiteX66" fmla="*/ 90512 w 1033465"/>
                  <a:gd name="connsiteY66" fmla="*/ 468364 h 838042"/>
                  <a:gd name="connsiteX67" fmla="*/ 84797 w 1033465"/>
                  <a:gd name="connsiteY67" fmla="*/ 470269 h 838042"/>
                  <a:gd name="connsiteX68" fmla="*/ 79082 w 1033465"/>
                  <a:gd name="connsiteY68" fmla="*/ 474079 h 838042"/>
                  <a:gd name="connsiteX69" fmla="*/ 67652 w 1033465"/>
                  <a:gd name="connsiteY69" fmla="*/ 475984 h 838042"/>
                  <a:gd name="connsiteX70" fmla="*/ 29552 w 1033465"/>
                  <a:gd name="connsiteY70" fmla="*/ 477889 h 838042"/>
                  <a:gd name="connsiteX71" fmla="*/ 18122 w 1033465"/>
                  <a:gd name="connsiteY71" fmla="*/ 483604 h 838042"/>
                  <a:gd name="connsiteX72" fmla="*/ 8597 w 1033465"/>
                  <a:gd name="connsiteY72" fmla="*/ 493129 h 838042"/>
                  <a:gd name="connsiteX73" fmla="*/ 6692 w 1033465"/>
                  <a:gd name="connsiteY73" fmla="*/ 498844 h 838042"/>
                  <a:gd name="connsiteX74" fmla="*/ 2882 w 1033465"/>
                  <a:gd name="connsiteY74" fmla="*/ 504559 h 838042"/>
                  <a:gd name="connsiteX75" fmla="*/ 14312 w 1033465"/>
                  <a:gd name="connsiteY75" fmla="*/ 540754 h 838042"/>
                  <a:gd name="connsiteX76" fmla="*/ 147662 w 1033465"/>
                  <a:gd name="connsiteY76" fmla="*/ 540754 h 838042"/>
                  <a:gd name="connsiteX77" fmla="*/ 155282 w 1033465"/>
                  <a:gd name="connsiteY77" fmla="*/ 538849 h 838042"/>
                  <a:gd name="connsiteX78" fmla="*/ 305777 w 1033465"/>
                  <a:gd name="connsiteY78" fmla="*/ 533134 h 838042"/>
                  <a:gd name="connsiteX79" fmla="*/ 321017 w 1033465"/>
                  <a:gd name="connsiteY79" fmla="*/ 540754 h 838042"/>
                  <a:gd name="connsiteX80" fmla="*/ 332447 w 1033465"/>
                  <a:gd name="connsiteY80" fmla="*/ 546469 h 838042"/>
                  <a:gd name="connsiteX81" fmla="*/ 336257 w 1033465"/>
                  <a:gd name="connsiteY81" fmla="*/ 552184 h 838042"/>
                  <a:gd name="connsiteX82" fmla="*/ 341972 w 1033465"/>
                  <a:gd name="connsiteY82" fmla="*/ 554089 h 838042"/>
                  <a:gd name="connsiteX83" fmla="*/ 353402 w 1033465"/>
                  <a:gd name="connsiteY83" fmla="*/ 561709 h 838042"/>
                  <a:gd name="connsiteX84" fmla="*/ 359117 w 1033465"/>
                  <a:gd name="connsiteY84" fmla="*/ 565519 h 838042"/>
                  <a:gd name="connsiteX85" fmla="*/ 362927 w 1033465"/>
                  <a:gd name="connsiteY85" fmla="*/ 571234 h 838042"/>
                  <a:gd name="connsiteX86" fmla="*/ 368642 w 1033465"/>
                  <a:gd name="connsiteY86" fmla="*/ 582664 h 838042"/>
                  <a:gd name="connsiteX87" fmla="*/ 364832 w 1033465"/>
                  <a:gd name="connsiteY87" fmla="*/ 609334 h 838042"/>
                  <a:gd name="connsiteX88" fmla="*/ 361022 w 1033465"/>
                  <a:gd name="connsiteY88" fmla="*/ 615049 h 838042"/>
                  <a:gd name="connsiteX89" fmla="*/ 359117 w 1033465"/>
                  <a:gd name="connsiteY89" fmla="*/ 620764 h 838042"/>
                  <a:gd name="connsiteX90" fmla="*/ 355307 w 1033465"/>
                  <a:gd name="connsiteY90" fmla="*/ 626479 h 838042"/>
                  <a:gd name="connsiteX91" fmla="*/ 353402 w 1033465"/>
                  <a:gd name="connsiteY91" fmla="*/ 632194 h 838042"/>
                  <a:gd name="connsiteX92" fmla="*/ 349592 w 1033465"/>
                  <a:gd name="connsiteY92" fmla="*/ 637909 h 838042"/>
                  <a:gd name="connsiteX93" fmla="*/ 332447 w 1033465"/>
                  <a:gd name="connsiteY93" fmla="*/ 704584 h 838042"/>
                  <a:gd name="connsiteX94" fmla="*/ 330542 w 1033465"/>
                  <a:gd name="connsiteY94" fmla="*/ 756019 h 838042"/>
                  <a:gd name="connsiteX95" fmla="*/ 332447 w 1033465"/>
                  <a:gd name="connsiteY95" fmla="*/ 780784 h 838042"/>
                  <a:gd name="connsiteX96" fmla="*/ 334352 w 1033465"/>
                  <a:gd name="connsiteY96" fmla="*/ 786499 h 838042"/>
                  <a:gd name="connsiteX97" fmla="*/ 338162 w 1033465"/>
                  <a:gd name="connsiteY97" fmla="*/ 790309 h 838042"/>
                  <a:gd name="connsiteX98" fmla="*/ 366737 w 1033465"/>
                  <a:gd name="connsiteY98" fmla="*/ 836029 h 838042"/>
                  <a:gd name="connsiteX99" fmla="*/ 389597 w 1033465"/>
                  <a:gd name="connsiteY99" fmla="*/ 837934 h 838042"/>
                  <a:gd name="connsiteX100" fmla="*/ 397407 w 1033465"/>
                  <a:gd name="connsiteY100" fmla="*/ 833530 h 838042"/>
                  <a:gd name="connsiteX101" fmla="*/ 402932 w 1033465"/>
                  <a:gd name="connsiteY101" fmla="*/ 784594 h 838042"/>
                  <a:gd name="connsiteX102" fmla="*/ 406742 w 1033465"/>
                  <a:gd name="connsiteY102" fmla="*/ 727444 h 838042"/>
                  <a:gd name="connsiteX103" fmla="*/ 423887 w 1033465"/>
                  <a:gd name="connsiteY103" fmla="*/ 672199 h 838042"/>
                  <a:gd name="connsiteX104" fmla="*/ 429602 w 1033465"/>
                  <a:gd name="connsiteY104" fmla="*/ 658864 h 838042"/>
                  <a:gd name="connsiteX105" fmla="*/ 444084 w 1033465"/>
                  <a:gd name="connsiteY105" fmla="*/ 626947 h 838042"/>
                  <a:gd name="connsiteX106" fmla="*/ 464289 w 1033465"/>
                  <a:gd name="connsiteY106" fmla="*/ 600072 h 838042"/>
                  <a:gd name="connsiteX107" fmla="*/ 523510 w 1033465"/>
                  <a:gd name="connsiteY107" fmla="*/ 565123 h 838042"/>
                  <a:gd name="connsiteX108" fmla="*/ 599348 w 1033465"/>
                  <a:gd name="connsiteY108" fmla="*/ 550915 h 838042"/>
                  <a:gd name="connsiteX109" fmla="*/ 707801 w 1033465"/>
                  <a:gd name="connsiteY109" fmla="*/ 612819 h 838042"/>
                  <a:gd name="connsiteX110" fmla="*/ 780122 w 1033465"/>
                  <a:gd name="connsiteY110" fmla="*/ 656959 h 838042"/>
                  <a:gd name="connsiteX111" fmla="*/ 804887 w 1033465"/>
                  <a:gd name="connsiteY111" fmla="*/ 632194 h 838042"/>
                  <a:gd name="connsiteX112" fmla="*/ 801077 w 1033465"/>
                  <a:gd name="connsiteY112" fmla="*/ 601714 h 838042"/>
                  <a:gd name="connsiteX113" fmla="*/ 762796 w 1033465"/>
                  <a:gd name="connsiteY113" fmla="*/ 562523 h 838042"/>
                  <a:gd name="connsiteX114" fmla="*/ 650582 w 1033465"/>
                  <a:gd name="connsiteY114" fmla="*/ 479794 h 838042"/>
                  <a:gd name="connsiteX115" fmla="*/ 646772 w 1033465"/>
                  <a:gd name="connsiteY115" fmla="*/ 462649 h 838042"/>
                  <a:gd name="connsiteX116" fmla="*/ 658202 w 1033465"/>
                  <a:gd name="connsiteY116" fmla="*/ 426454 h 838042"/>
                  <a:gd name="connsiteX117" fmla="*/ 726782 w 1033465"/>
                  <a:gd name="connsiteY117" fmla="*/ 405499 h 838042"/>
                  <a:gd name="connsiteX118" fmla="*/ 827605 w 1033465"/>
                  <a:gd name="connsiteY118" fmla="*/ 402412 h 838042"/>
                  <a:gd name="connsiteX119" fmla="*/ 867182 w 1033465"/>
                  <a:gd name="connsiteY119" fmla="*/ 405374 h 838042"/>
                  <a:gd name="connsiteX120" fmla="*/ 902042 w 1033465"/>
                  <a:gd name="connsiteY120" fmla="*/ 415024 h 838042"/>
                  <a:gd name="connsiteX121" fmla="*/ 953477 w 1033465"/>
                  <a:gd name="connsiteY121" fmla="*/ 424549 h 838042"/>
                  <a:gd name="connsiteX122" fmla="*/ 1002290 w 1033465"/>
                  <a:gd name="connsiteY122" fmla="*/ 426835 h 838042"/>
                  <a:gd name="connsiteX123" fmla="*/ 1032449 w 1033465"/>
                  <a:gd name="connsiteY123" fmla="*/ 402711 h 838042"/>
                  <a:gd name="connsiteX124" fmla="*/ 1020514 w 1033465"/>
                  <a:gd name="connsiteY124" fmla="*/ 377797 h 838042"/>
                  <a:gd name="connsiteX125" fmla="*/ 964889 w 1033465"/>
                  <a:gd name="connsiteY125" fmla="*/ 358029 h 838042"/>
                  <a:gd name="connsiteX126" fmla="*/ 898420 w 1033465"/>
                  <a:gd name="connsiteY126" fmla="*/ 356272 h 838042"/>
                  <a:gd name="connsiteX127" fmla="*/ 827747 w 1033465"/>
                  <a:gd name="connsiteY127" fmla="*/ 357874 h 838042"/>
                  <a:gd name="connsiteX128" fmla="*/ 755811 w 1033465"/>
                  <a:gd name="connsiteY128" fmla="*/ 361702 h 838042"/>
                  <a:gd name="connsiteX129" fmla="*/ 671537 w 1033465"/>
                  <a:gd name="connsiteY129" fmla="*/ 369304 h 838042"/>
                  <a:gd name="connsiteX130" fmla="*/ 644867 w 1033465"/>
                  <a:gd name="connsiteY130" fmla="*/ 338824 h 838042"/>
                  <a:gd name="connsiteX131" fmla="*/ 676403 w 1033465"/>
                  <a:gd name="connsiteY131" fmla="*/ 304962 h 838042"/>
                  <a:gd name="connsiteX132" fmla="*/ 707732 w 1033465"/>
                  <a:gd name="connsiteY132" fmla="*/ 283579 h 838042"/>
                  <a:gd name="connsiteX133" fmla="*/ 743927 w 1033465"/>
                  <a:gd name="connsiteY133" fmla="*/ 251194 h 838042"/>
                  <a:gd name="connsiteX134" fmla="*/ 755357 w 1033465"/>
                  <a:gd name="connsiteY134" fmla="*/ 241669 h 838042"/>
                  <a:gd name="connsiteX135" fmla="*/ 762977 w 1033465"/>
                  <a:gd name="connsiteY135" fmla="*/ 224524 h 838042"/>
                  <a:gd name="connsiteX136" fmla="*/ 766787 w 1033465"/>
                  <a:gd name="connsiteY136" fmla="*/ 197854 h 838042"/>
                  <a:gd name="connsiteX137" fmla="*/ 761072 w 1033465"/>
                  <a:gd name="connsiteY137" fmla="*/ 195949 h 838042"/>
                  <a:gd name="connsiteX138" fmla="*/ 740117 w 1033465"/>
                  <a:gd name="connsiteY138" fmla="*/ 197854 h 838042"/>
                  <a:gd name="connsiteX139" fmla="*/ 734402 w 1033465"/>
                  <a:gd name="connsiteY139" fmla="*/ 201664 h 838042"/>
                  <a:gd name="connsiteX140" fmla="*/ 722972 w 1033465"/>
                  <a:gd name="connsiteY140" fmla="*/ 205474 h 838042"/>
                  <a:gd name="connsiteX141" fmla="*/ 719162 w 1033465"/>
                  <a:gd name="connsiteY141" fmla="*/ 211189 h 838042"/>
                  <a:gd name="connsiteX142" fmla="*/ 713447 w 1033465"/>
                  <a:gd name="connsiteY142" fmla="*/ 213094 h 838042"/>
                  <a:gd name="connsiteX143" fmla="*/ 707732 w 1033465"/>
                  <a:gd name="connsiteY143" fmla="*/ 216904 h 838042"/>
                  <a:gd name="connsiteX144" fmla="*/ 702017 w 1033465"/>
                  <a:gd name="connsiteY144" fmla="*/ 222619 h 838042"/>
                  <a:gd name="connsiteX145" fmla="*/ 694397 w 1033465"/>
                  <a:gd name="connsiteY145" fmla="*/ 226429 h 838042"/>
                  <a:gd name="connsiteX146" fmla="*/ 652487 w 1033465"/>
                  <a:gd name="connsiteY146" fmla="*/ 255004 h 838042"/>
                  <a:gd name="connsiteX147" fmla="*/ 639152 w 1033465"/>
                  <a:gd name="connsiteY147" fmla="*/ 266434 h 838042"/>
                  <a:gd name="connsiteX148" fmla="*/ 629627 w 1033465"/>
                  <a:gd name="connsiteY148" fmla="*/ 283579 h 838042"/>
                  <a:gd name="connsiteX149" fmla="*/ 604862 w 1033465"/>
                  <a:gd name="connsiteY149" fmla="*/ 289294 h 838042"/>
                  <a:gd name="connsiteX150" fmla="*/ 591527 w 1033465"/>
                  <a:gd name="connsiteY150" fmla="*/ 293104 h 838042"/>
                  <a:gd name="connsiteX151" fmla="*/ 576287 w 1033465"/>
                  <a:gd name="connsiteY151" fmla="*/ 291199 h 838042"/>
                  <a:gd name="connsiteX152" fmla="*/ 564857 w 1033465"/>
                  <a:gd name="connsiteY152" fmla="*/ 287389 h 838042"/>
                  <a:gd name="connsiteX153" fmla="*/ 553427 w 1033465"/>
                  <a:gd name="connsiteY153" fmla="*/ 283579 h 838042"/>
                  <a:gd name="connsiteX154" fmla="*/ 541997 w 1033465"/>
                  <a:gd name="connsiteY154" fmla="*/ 279769 h 838042"/>
                  <a:gd name="connsiteX155" fmla="*/ 536282 w 1033465"/>
                  <a:gd name="connsiteY155" fmla="*/ 277864 h 838042"/>
                  <a:gd name="connsiteX156" fmla="*/ 530567 w 1033465"/>
                  <a:gd name="connsiteY156" fmla="*/ 274054 h 838042"/>
                  <a:gd name="connsiteX157" fmla="*/ 519137 w 1033465"/>
                  <a:gd name="connsiteY157" fmla="*/ 268339 h 838042"/>
                  <a:gd name="connsiteX158" fmla="*/ 511517 w 1033465"/>
                  <a:gd name="connsiteY158" fmla="*/ 256909 h 838042"/>
                  <a:gd name="connsiteX159" fmla="*/ 507707 w 1033465"/>
                  <a:gd name="connsiteY159" fmla="*/ 235954 h 838042"/>
                  <a:gd name="connsiteX160" fmla="*/ 509612 w 1033465"/>
                  <a:gd name="connsiteY160" fmla="*/ 171184 h 838042"/>
                  <a:gd name="connsiteX161" fmla="*/ 508314 w 1033465"/>
                  <a:gd name="connsiteY161" fmla="*/ 73485 h 838042"/>
                  <a:gd name="connsiteX162" fmla="*/ 454116 w 1033465"/>
                  <a:gd name="connsiteY162" fmla="*/ 11248 h 838042"/>
                  <a:gd name="connsiteX163" fmla="*/ 435401 w 1033465"/>
                  <a:gd name="connsiteY163" fmla="*/ 68523 h 838042"/>
                  <a:gd name="connsiteX164" fmla="*/ 427697 w 1033465"/>
                  <a:gd name="connsiteY164" fmla="*/ 137103 h 838042"/>
                  <a:gd name="connsiteX165" fmla="*/ 420077 w 1033465"/>
                  <a:gd name="connsiteY165" fmla="*/ 169279 h 838042"/>
                  <a:gd name="connsiteX166" fmla="*/ 416267 w 1033465"/>
                  <a:gd name="connsiteY166" fmla="*/ 186424 h 838042"/>
                  <a:gd name="connsiteX167" fmla="*/ 420077 w 1033465"/>
                  <a:gd name="connsiteY167" fmla="*/ 207379 h 838042"/>
                  <a:gd name="connsiteX168" fmla="*/ 423887 w 1033465"/>
                  <a:gd name="connsiteY168" fmla="*/ 213094 h 838042"/>
                  <a:gd name="connsiteX169" fmla="*/ 427697 w 1033465"/>
                  <a:gd name="connsiteY169" fmla="*/ 224524 h 838042"/>
                  <a:gd name="connsiteX170" fmla="*/ 425792 w 1033465"/>
                  <a:gd name="connsiteY170" fmla="*/ 251194 h 838042"/>
                  <a:gd name="connsiteX171" fmla="*/ 420077 w 1033465"/>
                  <a:gd name="connsiteY171" fmla="*/ 253099 h 838042"/>
                  <a:gd name="connsiteX172" fmla="*/ 414362 w 1033465"/>
                  <a:gd name="connsiteY172" fmla="*/ 256909 h 838042"/>
                  <a:gd name="connsiteX173" fmla="*/ 423887 w 1033465"/>
                  <a:gd name="connsiteY173" fmla="*/ 253099 h 838042"/>
                  <a:gd name="connsiteX0" fmla="*/ 423887 w 1033465"/>
                  <a:gd name="connsiteY0" fmla="*/ 253099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89597 w 1033465"/>
                  <a:gd name="connsiteY3" fmla="*/ 264529 h 838042"/>
                  <a:gd name="connsiteX4" fmla="*/ 359117 w 1033465"/>
                  <a:gd name="connsiteY4" fmla="*/ 266434 h 838042"/>
                  <a:gd name="connsiteX5" fmla="*/ 353402 w 1033465"/>
                  <a:gd name="connsiteY5" fmla="*/ 270244 h 838042"/>
                  <a:gd name="connsiteX6" fmla="*/ 341972 w 1033465"/>
                  <a:gd name="connsiteY6" fmla="*/ 279769 h 838042"/>
                  <a:gd name="connsiteX7" fmla="*/ 330542 w 1033465"/>
                  <a:gd name="connsiteY7" fmla="*/ 283579 h 838042"/>
                  <a:gd name="connsiteX8" fmla="*/ 315302 w 1033465"/>
                  <a:gd name="connsiteY8" fmla="*/ 289294 h 838042"/>
                  <a:gd name="connsiteX9" fmla="*/ 267677 w 1033465"/>
                  <a:gd name="connsiteY9" fmla="*/ 285484 h 838042"/>
                  <a:gd name="connsiteX10" fmla="*/ 256247 w 1033465"/>
                  <a:gd name="connsiteY10" fmla="*/ 281674 h 838042"/>
                  <a:gd name="connsiteX11" fmla="*/ 244817 w 1033465"/>
                  <a:gd name="connsiteY11" fmla="*/ 277864 h 838042"/>
                  <a:gd name="connsiteX12" fmla="*/ 239102 w 1033465"/>
                  <a:gd name="connsiteY12" fmla="*/ 275959 h 838042"/>
                  <a:gd name="connsiteX13" fmla="*/ 233387 w 1033465"/>
                  <a:gd name="connsiteY13" fmla="*/ 274054 h 838042"/>
                  <a:gd name="connsiteX14" fmla="*/ 221957 w 1033465"/>
                  <a:gd name="connsiteY14" fmla="*/ 272149 h 838042"/>
                  <a:gd name="connsiteX15" fmla="*/ 216242 w 1033465"/>
                  <a:gd name="connsiteY15" fmla="*/ 270244 h 838042"/>
                  <a:gd name="connsiteX16" fmla="*/ 208622 w 1033465"/>
                  <a:gd name="connsiteY16" fmla="*/ 268339 h 838042"/>
                  <a:gd name="connsiteX17" fmla="*/ 197192 w 1033465"/>
                  <a:gd name="connsiteY17" fmla="*/ 264529 h 838042"/>
                  <a:gd name="connsiteX18" fmla="*/ 191477 w 1033465"/>
                  <a:gd name="connsiteY18" fmla="*/ 262624 h 838042"/>
                  <a:gd name="connsiteX19" fmla="*/ 183857 w 1033465"/>
                  <a:gd name="connsiteY19" fmla="*/ 260719 h 838042"/>
                  <a:gd name="connsiteX20" fmla="*/ 172427 w 1033465"/>
                  <a:gd name="connsiteY20" fmla="*/ 255004 h 838042"/>
                  <a:gd name="connsiteX21" fmla="*/ 166712 w 1033465"/>
                  <a:gd name="connsiteY21" fmla="*/ 251194 h 838042"/>
                  <a:gd name="connsiteX22" fmla="*/ 159092 w 1033465"/>
                  <a:gd name="connsiteY22" fmla="*/ 239764 h 838042"/>
                  <a:gd name="connsiteX23" fmla="*/ 147662 w 1033465"/>
                  <a:gd name="connsiteY23" fmla="*/ 235954 h 838042"/>
                  <a:gd name="connsiteX24" fmla="*/ 141947 w 1033465"/>
                  <a:gd name="connsiteY24" fmla="*/ 232144 h 838042"/>
                  <a:gd name="connsiteX25" fmla="*/ 136232 w 1033465"/>
                  <a:gd name="connsiteY25" fmla="*/ 230239 h 838042"/>
                  <a:gd name="connsiteX26" fmla="*/ 119087 w 1033465"/>
                  <a:gd name="connsiteY26" fmla="*/ 226429 h 838042"/>
                  <a:gd name="connsiteX27" fmla="*/ 113372 w 1033465"/>
                  <a:gd name="connsiteY27" fmla="*/ 220714 h 838042"/>
                  <a:gd name="connsiteX28" fmla="*/ 103847 w 1033465"/>
                  <a:gd name="connsiteY28" fmla="*/ 203569 h 838042"/>
                  <a:gd name="connsiteX29" fmla="*/ 86702 w 1033465"/>
                  <a:gd name="connsiteY29" fmla="*/ 195949 h 838042"/>
                  <a:gd name="connsiteX30" fmla="*/ 80987 w 1033465"/>
                  <a:gd name="connsiteY30" fmla="*/ 194044 h 838042"/>
                  <a:gd name="connsiteX31" fmla="*/ 61937 w 1033465"/>
                  <a:gd name="connsiteY31" fmla="*/ 197854 h 838042"/>
                  <a:gd name="connsiteX32" fmla="*/ 56222 w 1033465"/>
                  <a:gd name="connsiteY32" fmla="*/ 201664 h 838042"/>
                  <a:gd name="connsiteX33" fmla="*/ 52412 w 1033465"/>
                  <a:gd name="connsiteY33" fmla="*/ 207379 h 838042"/>
                  <a:gd name="connsiteX34" fmla="*/ 48602 w 1033465"/>
                  <a:gd name="connsiteY34" fmla="*/ 218809 h 838042"/>
                  <a:gd name="connsiteX35" fmla="*/ 52412 w 1033465"/>
                  <a:gd name="connsiteY35" fmla="*/ 256909 h 838042"/>
                  <a:gd name="connsiteX36" fmla="*/ 56222 w 1033465"/>
                  <a:gd name="connsiteY36" fmla="*/ 262624 h 838042"/>
                  <a:gd name="connsiteX37" fmla="*/ 61937 w 1033465"/>
                  <a:gd name="connsiteY37" fmla="*/ 266434 h 838042"/>
                  <a:gd name="connsiteX38" fmla="*/ 65747 w 1033465"/>
                  <a:gd name="connsiteY38" fmla="*/ 272149 h 838042"/>
                  <a:gd name="connsiteX39" fmla="*/ 82892 w 1033465"/>
                  <a:gd name="connsiteY39" fmla="*/ 281674 h 838042"/>
                  <a:gd name="connsiteX40" fmla="*/ 105752 w 1033465"/>
                  <a:gd name="connsiteY40" fmla="*/ 283579 h 838042"/>
                  <a:gd name="connsiteX41" fmla="*/ 126707 w 1033465"/>
                  <a:gd name="connsiteY41" fmla="*/ 289294 h 838042"/>
                  <a:gd name="connsiteX42" fmla="*/ 132422 w 1033465"/>
                  <a:gd name="connsiteY42" fmla="*/ 291199 h 838042"/>
                  <a:gd name="connsiteX43" fmla="*/ 138137 w 1033465"/>
                  <a:gd name="connsiteY43" fmla="*/ 296914 h 838042"/>
                  <a:gd name="connsiteX44" fmla="*/ 145757 w 1033465"/>
                  <a:gd name="connsiteY44" fmla="*/ 298819 h 838042"/>
                  <a:gd name="connsiteX45" fmla="*/ 168617 w 1033465"/>
                  <a:gd name="connsiteY45" fmla="*/ 302629 h 838042"/>
                  <a:gd name="connsiteX46" fmla="*/ 193382 w 1033465"/>
                  <a:gd name="connsiteY46" fmla="*/ 308344 h 838042"/>
                  <a:gd name="connsiteX47" fmla="*/ 210527 w 1033465"/>
                  <a:gd name="connsiteY47" fmla="*/ 314059 h 838042"/>
                  <a:gd name="connsiteX48" fmla="*/ 216242 w 1033465"/>
                  <a:gd name="connsiteY48" fmla="*/ 315964 h 838042"/>
                  <a:gd name="connsiteX49" fmla="*/ 231482 w 1033465"/>
                  <a:gd name="connsiteY49" fmla="*/ 319774 h 838042"/>
                  <a:gd name="connsiteX50" fmla="*/ 250532 w 1033465"/>
                  <a:gd name="connsiteY50" fmla="*/ 325489 h 838042"/>
                  <a:gd name="connsiteX51" fmla="*/ 256247 w 1033465"/>
                  <a:gd name="connsiteY51" fmla="*/ 329299 h 838042"/>
                  <a:gd name="connsiteX52" fmla="*/ 269582 w 1033465"/>
                  <a:gd name="connsiteY52" fmla="*/ 344539 h 838042"/>
                  <a:gd name="connsiteX53" fmla="*/ 275297 w 1033465"/>
                  <a:gd name="connsiteY53" fmla="*/ 363589 h 838042"/>
                  <a:gd name="connsiteX54" fmla="*/ 277202 w 1033465"/>
                  <a:gd name="connsiteY54" fmla="*/ 369304 h 838042"/>
                  <a:gd name="connsiteX55" fmla="*/ 279107 w 1033465"/>
                  <a:gd name="connsiteY55" fmla="*/ 375019 h 838042"/>
                  <a:gd name="connsiteX56" fmla="*/ 281012 w 1033465"/>
                  <a:gd name="connsiteY56" fmla="*/ 399784 h 838042"/>
                  <a:gd name="connsiteX57" fmla="*/ 282917 w 1033465"/>
                  <a:gd name="connsiteY57" fmla="*/ 405499 h 838042"/>
                  <a:gd name="connsiteX58" fmla="*/ 281012 w 1033465"/>
                  <a:gd name="connsiteY58" fmla="*/ 424549 h 838042"/>
                  <a:gd name="connsiteX59" fmla="*/ 279107 w 1033465"/>
                  <a:gd name="connsiteY59" fmla="*/ 434074 h 838042"/>
                  <a:gd name="connsiteX60" fmla="*/ 265772 w 1033465"/>
                  <a:gd name="connsiteY60" fmla="*/ 447409 h 838042"/>
                  <a:gd name="connsiteX61" fmla="*/ 254342 w 1033465"/>
                  <a:gd name="connsiteY61" fmla="*/ 455029 h 838042"/>
                  <a:gd name="connsiteX62" fmla="*/ 242912 w 1033465"/>
                  <a:gd name="connsiteY62" fmla="*/ 458839 h 838042"/>
                  <a:gd name="connsiteX63" fmla="*/ 128612 w 1033465"/>
                  <a:gd name="connsiteY63" fmla="*/ 458839 h 838042"/>
                  <a:gd name="connsiteX64" fmla="*/ 122897 w 1033465"/>
                  <a:gd name="connsiteY64" fmla="*/ 460744 h 838042"/>
                  <a:gd name="connsiteX65" fmla="*/ 107657 w 1033465"/>
                  <a:gd name="connsiteY65" fmla="*/ 462649 h 838042"/>
                  <a:gd name="connsiteX66" fmla="*/ 90512 w 1033465"/>
                  <a:gd name="connsiteY66" fmla="*/ 468364 h 838042"/>
                  <a:gd name="connsiteX67" fmla="*/ 84797 w 1033465"/>
                  <a:gd name="connsiteY67" fmla="*/ 470269 h 838042"/>
                  <a:gd name="connsiteX68" fmla="*/ 79082 w 1033465"/>
                  <a:gd name="connsiteY68" fmla="*/ 474079 h 838042"/>
                  <a:gd name="connsiteX69" fmla="*/ 67652 w 1033465"/>
                  <a:gd name="connsiteY69" fmla="*/ 475984 h 838042"/>
                  <a:gd name="connsiteX70" fmla="*/ 29552 w 1033465"/>
                  <a:gd name="connsiteY70" fmla="*/ 477889 h 838042"/>
                  <a:gd name="connsiteX71" fmla="*/ 18122 w 1033465"/>
                  <a:gd name="connsiteY71" fmla="*/ 483604 h 838042"/>
                  <a:gd name="connsiteX72" fmla="*/ 8597 w 1033465"/>
                  <a:gd name="connsiteY72" fmla="*/ 493129 h 838042"/>
                  <a:gd name="connsiteX73" fmla="*/ 6692 w 1033465"/>
                  <a:gd name="connsiteY73" fmla="*/ 498844 h 838042"/>
                  <a:gd name="connsiteX74" fmla="*/ 2882 w 1033465"/>
                  <a:gd name="connsiteY74" fmla="*/ 504559 h 838042"/>
                  <a:gd name="connsiteX75" fmla="*/ 14312 w 1033465"/>
                  <a:gd name="connsiteY75" fmla="*/ 540754 h 838042"/>
                  <a:gd name="connsiteX76" fmla="*/ 147662 w 1033465"/>
                  <a:gd name="connsiteY76" fmla="*/ 540754 h 838042"/>
                  <a:gd name="connsiteX77" fmla="*/ 155282 w 1033465"/>
                  <a:gd name="connsiteY77" fmla="*/ 538849 h 838042"/>
                  <a:gd name="connsiteX78" fmla="*/ 305777 w 1033465"/>
                  <a:gd name="connsiteY78" fmla="*/ 533134 h 838042"/>
                  <a:gd name="connsiteX79" fmla="*/ 321017 w 1033465"/>
                  <a:gd name="connsiteY79" fmla="*/ 540754 h 838042"/>
                  <a:gd name="connsiteX80" fmla="*/ 332447 w 1033465"/>
                  <a:gd name="connsiteY80" fmla="*/ 546469 h 838042"/>
                  <a:gd name="connsiteX81" fmla="*/ 336257 w 1033465"/>
                  <a:gd name="connsiteY81" fmla="*/ 552184 h 838042"/>
                  <a:gd name="connsiteX82" fmla="*/ 341972 w 1033465"/>
                  <a:gd name="connsiteY82" fmla="*/ 554089 h 838042"/>
                  <a:gd name="connsiteX83" fmla="*/ 353402 w 1033465"/>
                  <a:gd name="connsiteY83" fmla="*/ 561709 h 838042"/>
                  <a:gd name="connsiteX84" fmla="*/ 359117 w 1033465"/>
                  <a:gd name="connsiteY84" fmla="*/ 565519 h 838042"/>
                  <a:gd name="connsiteX85" fmla="*/ 362927 w 1033465"/>
                  <a:gd name="connsiteY85" fmla="*/ 571234 h 838042"/>
                  <a:gd name="connsiteX86" fmla="*/ 368642 w 1033465"/>
                  <a:gd name="connsiteY86" fmla="*/ 582664 h 838042"/>
                  <a:gd name="connsiteX87" fmla="*/ 364832 w 1033465"/>
                  <a:gd name="connsiteY87" fmla="*/ 609334 h 838042"/>
                  <a:gd name="connsiteX88" fmla="*/ 361022 w 1033465"/>
                  <a:gd name="connsiteY88" fmla="*/ 615049 h 838042"/>
                  <a:gd name="connsiteX89" fmla="*/ 359117 w 1033465"/>
                  <a:gd name="connsiteY89" fmla="*/ 620764 h 838042"/>
                  <a:gd name="connsiteX90" fmla="*/ 355307 w 1033465"/>
                  <a:gd name="connsiteY90" fmla="*/ 626479 h 838042"/>
                  <a:gd name="connsiteX91" fmla="*/ 353402 w 1033465"/>
                  <a:gd name="connsiteY91" fmla="*/ 632194 h 838042"/>
                  <a:gd name="connsiteX92" fmla="*/ 349592 w 1033465"/>
                  <a:gd name="connsiteY92" fmla="*/ 637909 h 838042"/>
                  <a:gd name="connsiteX93" fmla="*/ 332447 w 1033465"/>
                  <a:gd name="connsiteY93" fmla="*/ 704584 h 838042"/>
                  <a:gd name="connsiteX94" fmla="*/ 330542 w 1033465"/>
                  <a:gd name="connsiteY94" fmla="*/ 756019 h 838042"/>
                  <a:gd name="connsiteX95" fmla="*/ 332447 w 1033465"/>
                  <a:gd name="connsiteY95" fmla="*/ 780784 h 838042"/>
                  <a:gd name="connsiteX96" fmla="*/ 334352 w 1033465"/>
                  <a:gd name="connsiteY96" fmla="*/ 786499 h 838042"/>
                  <a:gd name="connsiteX97" fmla="*/ 338162 w 1033465"/>
                  <a:gd name="connsiteY97" fmla="*/ 790309 h 838042"/>
                  <a:gd name="connsiteX98" fmla="*/ 366737 w 1033465"/>
                  <a:gd name="connsiteY98" fmla="*/ 836029 h 838042"/>
                  <a:gd name="connsiteX99" fmla="*/ 389597 w 1033465"/>
                  <a:gd name="connsiteY99" fmla="*/ 837934 h 838042"/>
                  <a:gd name="connsiteX100" fmla="*/ 397407 w 1033465"/>
                  <a:gd name="connsiteY100" fmla="*/ 833530 h 838042"/>
                  <a:gd name="connsiteX101" fmla="*/ 402932 w 1033465"/>
                  <a:gd name="connsiteY101" fmla="*/ 784594 h 838042"/>
                  <a:gd name="connsiteX102" fmla="*/ 406742 w 1033465"/>
                  <a:gd name="connsiteY102" fmla="*/ 727444 h 838042"/>
                  <a:gd name="connsiteX103" fmla="*/ 423887 w 1033465"/>
                  <a:gd name="connsiteY103" fmla="*/ 672199 h 838042"/>
                  <a:gd name="connsiteX104" fmla="*/ 429602 w 1033465"/>
                  <a:gd name="connsiteY104" fmla="*/ 658864 h 838042"/>
                  <a:gd name="connsiteX105" fmla="*/ 444084 w 1033465"/>
                  <a:gd name="connsiteY105" fmla="*/ 626947 h 838042"/>
                  <a:gd name="connsiteX106" fmla="*/ 464289 w 1033465"/>
                  <a:gd name="connsiteY106" fmla="*/ 600072 h 838042"/>
                  <a:gd name="connsiteX107" fmla="*/ 523510 w 1033465"/>
                  <a:gd name="connsiteY107" fmla="*/ 565123 h 838042"/>
                  <a:gd name="connsiteX108" fmla="*/ 599348 w 1033465"/>
                  <a:gd name="connsiteY108" fmla="*/ 550915 h 838042"/>
                  <a:gd name="connsiteX109" fmla="*/ 707801 w 1033465"/>
                  <a:gd name="connsiteY109" fmla="*/ 612819 h 838042"/>
                  <a:gd name="connsiteX110" fmla="*/ 780122 w 1033465"/>
                  <a:gd name="connsiteY110" fmla="*/ 656959 h 838042"/>
                  <a:gd name="connsiteX111" fmla="*/ 804887 w 1033465"/>
                  <a:gd name="connsiteY111" fmla="*/ 632194 h 838042"/>
                  <a:gd name="connsiteX112" fmla="*/ 801077 w 1033465"/>
                  <a:gd name="connsiteY112" fmla="*/ 601714 h 838042"/>
                  <a:gd name="connsiteX113" fmla="*/ 762796 w 1033465"/>
                  <a:gd name="connsiteY113" fmla="*/ 562523 h 838042"/>
                  <a:gd name="connsiteX114" fmla="*/ 650582 w 1033465"/>
                  <a:gd name="connsiteY114" fmla="*/ 479794 h 838042"/>
                  <a:gd name="connsiteX115" fmla="*/ 646772 w 1033465"/>
                  <a:gd name="connsiteY115" fmla="*/ 462649 h 838042"/>
                  <a:gd name="connsiteX116" fmla="*/ 658202 w 1033465"/>
                  <a:gd name="connsiteY116" fmla="*/ 426454 h 838042"/>
                  <a:gd name="connsiteX117" fmla="*/ 726782 w 1033465"/>
                  <a:gd name="connsiteY117" fmla="*/ 405499 h 838042"/>
                  <a:gd name="connsiteX118" fmla="*/ 827605 w 1033465"/>
                  <a:gd name="connsiteY118" fmla="*/ 402412 h 838042"/>
                  <a:gd name="connsiteX119" fmla="*/ 867182 w 1033465"/>
                  <a:gd name="connsiteY119" fmla="*/ 405374 h 838042"/>
                  <a:gd name="connsiteX120" fmla="*/ 902042 w 1033465"/>
                  <a:gd name="connsiteY120" fmla="*/ 415024 h 838042"/>
                  <a:gd name="connsiteX121" fmla="*/ 953477 w 1033465"/>
                  <a:gd name="connsiteY121" fmla="*/ 424549 h 838042"/>
                  <a:gd name="connsiteX122" fmla="*/ 1002290 w 1033465"/>
                  <a:gd name="connsiteY122" fmla="*/ 426835 h 838042"/>
                  <a:gd name="connsiteX123" fmla="*/ 1032449 w 1033465"/>
                  <a:gd name="connsiteY123" fmla="*/ 402711 h 838042"/>
                  <a:gd name="connsiteX124" fmla="*/ 1020514 w 1033465"/>
                  <a:gd name="connsiteY124" fmla="*/ 377797 h 838042"/>
                  <a:gd name="connsiteX125" fmla="*/ 964889 w 1033465"/>
                  <a:gd name="connsiteY125" fmla="*/ 358029 h 838042"/>
                  <a:gd name="connsiteX126" fmla="*/ 898420 w 1033465"/>
                  <a:gd name="connsiteY126" fmla="*/ 356272 h 838042"/>
                  <a:gd name="connsiteX127" fmla="*/ 827747 w 1033465"/>
                  <a:gd name="connsiteY127" fmla="*/ 357874 h 838042"/>
                  <a:gd name="connsiteX128" fmla="*/ 755811 w 1033465"/>
                  <a:gd name="connsiteY128" fmla="*/ 361702 h 838042"/>
                  <a:gd name="connsiteX129" fmla="*/ 671537 w 1033465"/>
                  <a:gd name="connsiteY129" fmla="*/ 369304 h 838042"/>
                  <a:gd name="connsiteX130" fmla="*/ 644867 w 1033465"/>
                  <a:gd name="connsiteY130" fmla="*/ 338824 h 838042"/>
                  <a:gd name="connsiteX131" fmla="*/ 676403 w 1033465"/>
                  <a:gd name="connsiteY131" fmla="*/ 304962 h 838042"/>
                  <a:gd name="connsiteX132" fmla="*/ 707732 w 1033465"/>
                  <a:gd name="connsiteY132" fmla="*/ 283579 h 838042"/>
                  <a:gd name="connsiteX133" fmla="*/ 743927 w 1033465"/>
                  <a:gd name="connsiteY133" fmla="*/ 251194 h 838042"/>
                  <a:gd name="connsiteX134" fmla="*/ 755357 w 1033465"/>
                  <a:gd name="connsiteY134" fmla="*/ 241669 h 838042"/>
                  <a:gd name="connsiteX135" fmla="*/ 762977 w 1033465"/>
                  <a:gd name="connsiteY135" fmla="*/ 224524 h 838042"/>
                  <a:gd name="connsiteX136" fmla="*/ 766787 w 1033465"/>
                  <a:gd name="connsiteY136" fmla="*/ 197854 h 838042"/>
                  <a:gd name="connsiteX137" fmla="*/ 761072 w 1033465"/>
                  <a:gd name="connsiteY137" fmla="*/ 195949 h 838042"/>
                  <a:gd name="connsiteX138" fmla="*/ 740117 w 1033465"/>
                  <a:gd name="connsiteY138" fmla="*/ 197854 h 838042"/>
                  <a:gd name="connsiteX139" fmla="*/ 734402 w 1033465"/>
                  <a:gd name="connsiteY139" fmla="*/ 201664 h 838042"/>
                  <a:gd name="connsiteX140" fmla="*/ 722972 w 1033465"/>
                  <a:gd name="connsiteY140" fmla="*/ 205474 h 838042"/>
                  <a:gd name="connsiteX141" fmla="*/ 719162 w 1033465"/>
                  <a:gd name="connsiteY141" fmla="*/ 211189 h 838042"/>
                  <a:gd name="connsiteX142" fmla="*/ 713447 w 1033465"/>
                  <a:gd name="connsiteY142" fmla="*/ 213094 h 838042"/>
                  <a:gd name="connsiteX143" fmla="*/ 707732 w 1033465"/>
                  <a:gd name="connsiteY143" fmla="*/ 216904 h 838042"/>
                  <a:gd name="connsiteX144" fmla="*/ 702017 w 1033465"/>
                  <a:gd name="connsiteY144" fmla="*/ 222619 h 838042"/>
                  <a:gd name="connsiteX145" fmla="*/ 694397 w 1033465"/>
                  <a:gd name="connsiteY145" fmla="*/ 226429 h 838042"/>
                  <a:gd name="connsiteX146" fmla="*/ 652487 w 1033465"/>
                  <a:gd name="connsiteY146" fmla="*/ 255004 h 838042"/>
                  <a:gd name="connsiteX147" fmla="*/ 639152 w 1033465"/>
                  <a:gd name="connsiteY147" fmla="*/ 266434 h 838042"/>
                  <a:gd name="connsiteX148" fmla="*/ 629627 w 1033465"/>
                  <a:gd name="connsiteY148" fmla="*/ 283579 h 838042"/>
                  <a:gd name="connsiteX149" fmla="*/ 604862 w 1033465"/>
                  <a:gd name="connsiteY149" fmla="*/ 289294 h 838042"/>
                  <a:gd name="connsiteX150" fmla="*/ 591527 w 1033465"/>
                  <a:gd name="connsiteY150" fmla="*/ 293104 h 838042"/>
                  <a:gd name="connsiteX151" fmla="*/ 576287 w 1033465"/>
                  <a:gd name="connsiteY151" fmla="*/ 291199 h 838042"/>
                  <a:gd name="connsiteX152" fmla="*/ 564857 w 1033465"/>
                  <a:gd name="connsiteY152" fmla="*/ 287389 h 838042"/>
                  <a:gd name="connsiteX153" fmla="*/ 553427 w 1033465"/>
                  <a:gd name="connsiteY153" fmla="*/ 283579 h 838042"/>
                  <a:gd name="connsiteX154" fmla="*/ 541997 w 1033465"/>
                  <a:gd name="connsiteY154" fmla="*/ 279769 h 838042"/>
                  <a:gd name="connsiteX155" fmla="*/ 536282 w 1033465"/>
                  <a:gd name="connsiteY155" fmla="*/ 277864 h 838042"/>
                  <a:gd name="connsiteX156" fmla="*/ 530567 w 1033465"/>
                  <a:gd name="connsiteY156" fmla="*/ 274054 h 838042"/>
                  <a:gd name="connsiteX157" fmla="*/ 519137 w 1033465"/>
                  <a:gd name="connsiteY157" fmla="*/ 268339 h 838042"/>
                  <a:gd name="connsiteX158" fmla="*/ 511517 w 1033465"/>
                  <a:gd name="connsiteY158" fmla="*/ 256909 h 838042"/>
                  <a:gd name="connsiteX159" fmla="*/ 507707 w 1033465"/>
                  <a:gd name="connsiteY159" fmla="*/ 235954 h 838042"/>
                  <a:gd name="connsiteX160" fmla="*/ 509612 w 1033465"/>
                  <a:gd name="connsiteY160" fmla="*/ 171184 h 838042"/>
                  <a:gd name="connsiteX161" fmla="*/ 508314 w 1033465"/>
                  <a:gd name="connsiteY161" fmla="*/ 73485 h 838042"/>
                  <a:gd name="connsiteX162" fmla="*/ 454116 w 1033465"/>
                  <a:gd name="connsiteY162" fmla="*/ 11248 h 838042"/>
                  <a:gd name="connsiteX163" fmla="*/ 435401 w 1033465"/>
                  <a:gd name="connsiteY163" fmla="*/ 68523 h 838042"/>
                  <a:gd name="connsiteX164" fmla="*/ 427697 w 1033465"/>
                  <a:gd name="connsiteY164" fmla="*/ 137103 h 838042"/>
                  <a:gd name="connsiteX165" fmla="*/ 420077 w 1033465"/>
                  <a:gd name="connsiteY165" fmla="*/ 169279 h 838042"/>
                  <a:gd name="connsiteX166" fmla="*/ 416267 w 1033465"/>
                  <a:gd name="connsiteY166" fmla="*/ 186424 h 838042"/>
                  <a:gd name="connsiteX167" fmla="*/ 420077 w 1033465"/>
                  <a:gd name="connsiteY167" fmla="*/ 207379 h 838042"/>
                  <a:gd name="connsiteX168" fmla="*/ 423887 w 1033465"/>
                  <a:gd name="connsiteY168" fmla="*/ 213094 h 838042"/>
                  <a:gd name="connsiteX169" fmla="*/ 427697 w 1033465"/>
                  <a:gd name="connsiteY169" fmla="*/ 224524 h 838042"/>
                  <a:gd name="connsiteX170" fmla="*/ 425792 w 1033465"/>
                  <a:gd name="connsiteY170" fmla="*/ 251194 h 838042"/>
                  <a:gd name="connsiteX171" fmla="*/ 420077 w 1033465"/>
                  <a:gd name="connsiteY171" fmla="*/ 253099 h 838042"/>
                  <a:gd name="connsiteX172" fmla="*/ 414362 w 1033465"/>
                  <a:gd name="connsiteY172" fmla="*/ 256909 h 838042"/>
                  <a:gd name="connsiteX173" fmla="*/ 423887 w 1033465"/>
                  <a:gd name="connsiteY173" fmla="*/ 253099 h 838042"/>
                  <a:gd name="connsiteX0" fmla="*/ 423887 w 1033465"/>
                  <a:gd name="connsiteY0" fmla="*/ 253099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89597 w 1033465"/>
                  <a:gd name="connsiteY3" fmla="*/ 264529 h 838042"/>
                  <a:gd name="connsiteX4" fmla="*/ 359117 w 1033465"/>
                  <a:gd name="connsiteY4" fmla="*/ 266434 h 838042"/>
                  <a:gd name="connsiteX5" fmla="*/ 353402 w 1033465"/>
                  <a:gd name="connsiteY5" fmla="*/ 270244 h 838042"/>
                  <a:gd name="connsiteX6" fmla="*/ 341972 w 1033465"/>
                  <a:gd name="connsiteY6" fmla="*/ 279769 h 838042"/>
                  <a:gd name="connsiteX7" fmla="*/ 330542 w 1033465"/>
                  <a:gd name="connsiteY7" fmla="*/ 283579 h 838042"/>
                  <a:gd name="connsiteX8" fmla="*/ 315302 w 1033465"/>
                  <a:gd name="connsiteY8" fmla="*/ 289294 h 838042"/>
                  <a:gd name="connsiteX9" fmla="*/ 267677 w 1033465"/>
                  <a:gd name="connsiteY9" fmla="*/ 285484 h 838042"/>
                  <a:gd name="connsiteX10" fmla="*/ 256247 w 1033465"/>
                  <a:gd name="connsiteY10" fmla="*/ 281674 h 838042"/>
                  <a:gd name="connsiteX11" fmla="*/ 244817 w 1033465"/>
                  <a:gd name="connsiteY11" fmla="*/ 277864 h 838042"/>
                  <a:gd name="connsiteX12" fmla="*/ 239102 w 1033465"/>
                  <a:gd name="connsiteY12" fmla="*/ 275959 h 838042"/>
                  <a:gd name="connsiteX13" fmla="*/ 233387 w 1033465"/>
                  <a:gd name="connsiteY13" fmla="*/ 274054 h 838042"/>
                  <a:gd name="connsiteX14" fmla="*/ 221957 w 1033465"/>
                  <a:gd name="connsiteY14" fmla="*/ 272149 h 838042"/>
                  <a:gd name="connsiteX15" fmla="*/ 216242 w 1033465"/>
                  <a:gd name="connsiteY15" fmla="*/ 270244 h 838042"/>
                  <a:gd name="connsiteX16" fmla="*/ 208622 w 1033465"/>
                  <a:gd name="connsiteY16" fmla="*/ 268339 h 838042"/>
                  <a:gd name="connsiteX17" fmla="*/ 197192 w 1033465"/>
                  <a:gd name="connsiteY17" fmla="*/ 264529 h 838042"/>
                  <a:gd name="connsiteX18" fmla="*/ 191477 w 1033465"/>
                  <a:gd name="connsiteY18" fmla="*/ 262624 h 838042"/>
                  <a:gd name="connsiteX19" fmla="*/ 183857 w 1033465"/>
                  <a:gd name="connsiteY19" fmla="*/ 260719 h 838042"/>
                  <a:gd name="connsiteX20" fmla="*/ 172427 w 1033465"/>
                  <a:gd name="connsiteY20" fmla="*/ 255004 h 838042"/>
                  <a:gd name="connsiteX21" fmla="*/ 166712 w 1033465"/>
                  <a:gd name="connsiteY21" fmla="*/ 251194 h 838042"/>
                  <a:gd name="connsiteX22" fmla="*/ 159092 w 1033465"/>
                  <a:gd name="connsiteY22" fmla="*/ 239764 h 838042"/>
                  <a:gd name="connsiteX23" fmla="*/ 147662 w 1033465"/>
                  <a:gd name="connsiteY23" fmla="*/ 235954 h 838042"/>
                  <a:gd name="connsiteX24" fmla="*/ 141947 w 1033465"/>
                  <a:gd name="connsiteY24" fmla="*/ 232144 h 838042"/>
                  <a:gd name="connsiteX25" fmla="*/ 136232 w 1033465"/>
                  <a:gd name="connsiteY25" fmla="*/ 230239 h 838042"/>
                  <a:gd name="connsiteX26" fmla="*/ 119087 w 1033465"/>
                  <a:gd name="connsiteY26" fmla="*/ 226429 h 838042"/>
                  <a:gd name="connsiteX27" fmla="*/ 113372 w 1033465"/>
                  <a:gd name="connsiteY27" fmla="*/ 220714 h 838042"/>
                  <a:gd name="connsiteX28" fmla="*/ 103847 w 1033465"/>
                  <a:gd name="connsiteY28" fmla="*/ 203569 h 838042"/>
                  <a:gd name="connsiteX29" fmla="*/ 86702 w 1033465"/>
                  <a:gd name="connsiteY29" fmla="*/ 195949 h 838042"/>
                  <a:gd name="connsiteX30" fmla="*/ 80987 w 1033465"/>
                  <a:gd name="connsiteY30" fmla="*/ 194044 h 838042"/>
                  <a:gd name="connsiteX31" fmla="*/ 61937 w 1033465"/>
                  <a:gd name="connsiteY31" fmla="*/ 197854 h 838042"/>
                  <a:gd name="connsiteX32" fmla="*/ 56222 w 1033465"/>
                  <a:gd name="connsiteY32" fmla="*/ 201664 h 838042"/>
                  <a:gd name="connsiteX33" fmla="*/ 52412 w 1033465"/>
                  <a:gd name="connsiteY33" fmla="*/ 207379 h 838042"/>
                  <a:gd name="connsiteX34" fmla="*/ 48602 w 1033465"/>
                  <a:gd name="connsiteY34" fmla="*/ 218809 h 838042"/>
                  <a:gd name="connsiteX35" fmla="*/ 52412 w 1033465"/>
                  <a:gd name="connsiteY35" fmla="*/ 256909 h 838042"/>
                  <a:gd name="connsiteX36" fmla="*/ 56222 w 1033465"/>
                  <a:gd name="connsiteY36" fmla="*/ 262624 h 838042"/>
                  <a:gd name="connsiteX37" fmla="*/ 61937 w 1033465"/>
                  <a:gd name="connsiteY37" fmla="*/ 266434 h 838042"/>
                  <a:gd name="connsiteX38" fmla="*/ 65747 w 1033465"/>
                  <a:gd name="connsiteY38" fmla="*/ 272149 h 838042"/>
                  <a:gd name="connsiteX39" fmla="*/ 82892 w 1033465"/>
                  <a:gd name="connsiteY39" fmla="*/ 281674 h 838042"/>
                  <a:gd name="connsiteX40" fmla="*/ 105752 w 1033465"/>
                  <a:gd name="connsiteY40" fmla="*/ 283579 h 838042"/>
                  <a:gd name="connsiteX41" fmla="*/ 126707 w 1033465"/>
                  <a:gd name="connsiteY41" fmla="*/ 289294 h 838042"/>
                  <a:gd name="connsiteX42" fmla="*/ 132422 w 1033465"/>
                  <a:gd name="connsiteY42" fmla="*/ 291199 h 838042"/>
                  <a:gd name="connsiteX43" fmla="*/ 138137 w 1033465"/>
                  <a:gd name="connsiteY43" fmla="*/ 296914 h 838042"/>
                  <a:gd name="connsiteX44" fmla="*/ 145757 w 1033465"/>
                  <a:gd name="connsiteY44" fmla="*/ 298819 h 838042"/>
                  <a:gd name="connsiteX45" fmla="*/ 168617 w 1033465"/>
                  <a:gd name="connsiteY45" fmla="*/ 302629 h 838042"/>
                  <a:gd name="connsiteX46" fmla="*/ 193382 w 1033465"/>
                  <a:gd name="connsiteY46" fmla="*/ 308344 h 838042"/>
                  <a:gd name="connsiteX47" fmla="*/ 210527 w 1033465"/>
                  <a:gd name="connsiteY47" fmla="*/ 314059 h 838042"/>
                  <a:gd name="connsiteX48" fmla="*/ 216242 w 1033465"/>
                  <a:gd name="connsiteY48" fmla="*/ 315964 h 838042"/>
                  <a:gd name="connsiteX49" fmla="*/ 231482 w 1033465"/>
                  <a:gd name="connsiteY49" fmla="*/ 319774 h 838042"/>
                  <a:gd name="connsiteX50" fmla="*/ 250532 w 1033465"/>
                  <a:gd name="connsiteY50" fmla="*/ 325489 h 838042"/>
                  <a:gd name="connsiteX51" fmla="*/ 256247 w 1033465"/>
                  <a:gd name="connsiteY51" fmla="*/ 329299 h 838042"/>
                  <a:gd name="connsiteX52" fmla="*/ 269582 w 1033465"/>
                  <a:gd name="connsiteY52" fmla="*/ 344539 h 838042"/>
                  <a:gd name="connsiteX53" fmla="*/ 275297 w 1033465"/>
                  <a:gd name="connsiteY53" fmla="*/ 363589 h 838042"/>
                  <a:gd name="connsiteX54" fmla="*/ 277202 w 1033465"/>
                  <a:gd name="connsiteY54" fmla="*/ 369304 h 838042"/>
                  <a:gd name="connsiteX55" fmla="*/ 279107 w 1033465"/>
                  <a:gd name="connsiteY55" fmla="*/ 375019 h 838042"/>
                  <a:gd name="connsiteX56" fmla="*/ 281012 w 1033465"/>
                  <a:gd name="connsiteY56" fmla="*/ 399784 h 838042"/>
                  <a:gd name="connsiteX57" fmla="*/ 282917 w 1033465"/>
                  <a:gd name="connsiteY57" fmla="*/ 405499 h 838042"/>
                  <a:gd name="connsiteX58" fmla="*/ 281012 w 1033465"/>
                  <a:gd name="connsiteY58" fmla="*/ 424549 h 838042"/>
                  <a:gd name="connsiteX59" fmla="*/ 279107 w 1033465"/>
                  <a:gd name="connsiteY59" fmla="*/ 434074 h 838042"/>
                  <a:gd name="connsiteX60" fmla="*/ 265772 w 1033465"/>
                  <a:gd name="connsiteY60" fmla="*/ 447409 h 838042"/>
                  <a:gd name="connsiteX61" fmla="*/ 254342 w 1033465"/>
                  <a:gd name="connsiteY61" fmla="*/ 455029 h 838042"/>
                  <a:gd name="connsiteX62" fmla="*/ 242912 w 1033465"/>
                  <a:gd name="connsiteY62" fmla="*/ 458839 h 838042"/>
                  <a:gd name="connsiteX63" fmla="*/ 128612 w 1033465"/>
                  <a:gd name="connsiteY63" fmla="*/ 458839 h 838042"/>
                  <a:gd name="connsiteX64" fmla="*/ 122897 w 1033465"/>
                  <a:gd name="connsiteY64" fmla="*/ 460744 h 838042"/>
                  <a:gd name="connsiteX65" fmla="*/ 107657 w 1033465"/>
                  <a:gd name="connsiteY65" fmla="*/ 462649 h 838042"/>
                  <a:gd name="connsiteX66" fmla="*/ 90512 w 1033465"/>
                  <a:gd name="connsiteY66" fmla="*/ 468364 h 838042"/>
                  <a:gd name="connsiteX67" fmla="*/ 84797 w 1033465"/>
                  <a:gd name="connsiteY67" fmla="*/ 470269 h 838042"/>
                  <a:gd name="connsiteX68" fmla="*/ 79082 w 1033465"/>
                  <a:gd name="connsiteY68" fmla="*/ 474079 h 838042"/>
                  <a:gd name="connsiteX69" fmla="*/ 67652 w 1033465"/>
                  <a:gd name="connsiteY69" fmla="*/ 475984 h 838042"/>
                  <a:gd name="connsiteX70" fmla="*/ 29552 w 1033465"/>
                  <a:gd name="connsiteY70" fmla="*/ 477889 h 838042"/>
                  <a:gd name="connsiteX71" fmla="*/ 18122 w 1033465"/>
                  <a:gd name="connsiteY71" fmla="*/ 483604 h 838042"/>
                  <a:gd name="connsiteX72" fmla="*/ 8597 w 1033465"/>
                  <a:gd name="connsiteY72" fmla="*/ 493129 h 838042"/>
                  <a:gd name="connsiteX73" fmla="*/ 6692 w 1033465"/>
                  <a:gd name="connsiteY73" fmla="*/ 498844 h 838042"/>
                  <a:gd name="connsiteX74" fmla="*/ 2882 w 1033465"/>
                  <a:gd name="connsiteY74" fmla="*/ 504559 h 838042"/>
                  <a:gd name="connsiteX75" fmla="*/ 14312 w 1033465"/>
                  <a:gd name="connsiteY75" fmla="*/ 540754 h 838042"/>
                  <a:gd name="connsiteX76" fmla="*/ 147662 w 1033465"/>
                  <a:gd name="connsiteY76" fmla="*/ 540754 h 838042"/>
                  <a:gd name="connsiteX77" fmla="*/ 155282 w 1033465"/>
                  <a:gd name="connsiteY77" fmla="*/ 538849 h 838042"/>
                  <a:gd name="connsiteX78" fmla="*/ 305777 w 1033465"/>
                  <a:gd name="connsiteY78" fmla="*/ 533134 h 838042"/>
                  <a:gd name="connsiteX79" fmla="*/ 321017 w 1033465"/>
                  <a:gd name="connsiteY79" fmla="*/ 540754 h 838042"/>
                  <a:gd name="connsiteX80" fmla="*/ 332447 w 1033465"/>
                  <a:gd name="connsiteY80" fmla="*/ 546469 h 838042"/>
                  <a:gd name="connsiteX81" fmla="*/ 336257 w 1033465"/>
                  <a:gd name="connsiteY81" fmla="*/ 552184 h 838042"/>
                  <a:gd name="connsiteX82" fmla="*/ 341972 w 1033465"/>
                  <a:gd name="connsiteY82" fmla="*/ 554089 h 838042"/>
                  <a:gd name="connsiteX83" fmla="*/ 353402 w 1033465"/>
                  <a:gd name="connsiteY83" fmla="*/ 561709 h 838042"/>
                  <a:gd name="connsiteX84" fmla="*/ 359117 w 1033465"/>
                  <a:gd name="connsiteY84" fmla="*/ 565519 h 838042"/>
                  <a:gd name="connsiteX85" fmla="*/ 362927 w 1033465"/>
                  <a:gd name="connsiteY85" fmla="*/ 571234 h 838042"/>
                  <a:gd name="connsiteX86" fmla="*/ 368642 w 1033465"/>
                  <a:gd name="connsiteY86" fmla="*/ 582664 h 838042"/>
                  <a:gd name="connsiteX87" fmla="*/ 364832 w 1033465"/>
                  <a:gd name="connsiteY87" fmla="*/ 609334 h 838042"/>
                  <a:gd name="connsiteX88" fmla="*/ 361022 w 1033465"/>
                  <a:gd name="connsiteY88" fmla="*/ 615049 h 838042"/>
                  <a:gd name="connsiteX89" fmla="*/ 359117 w 1033465"/>
                  <a:gd name="connsiteY89" fmla="*/ 620764 h 838042"/>
                  <a:gd name="connsiteX90" fmla="*/ 355307 w 1033465"/>
                  <a:gd name="connsiteY90" fmla="*/ 626479 h 838042"/>
                  <a:gd name="connsiteX91" fmla="*/ 353402 w 1033465"/>
                  <a:gd name="connsiteY91" fmla="*/ 632194 h 838042"/>
                  <a:gd name="connsiteX92" fmla="*/ 349592 w 1033465"/>
                  <a:gd name="connsiteY92" fmla="*/ 637909 h 838042"/>
                  <a:gd name="connsiteX93" fmla="*/ 332447 w 1033465"/>
                  <a:gd name="connsiteY93" fmla="*/ 704584 h 838042"/>
                  <a:gd name="connsiteX94" fmla="*/ 330542 w 1033465"/>
                  <a:gd name="connsiteY94" fmla="*/ 756019 h 838042"/>
                  <a:gd name="connsiteX95" fmla="*/ 332447 w 1033465"/>
                  <a:gd name="connsiteY95" fmla="*/ 780784 h 838042"/>
                  <a:gd name="connsiteX96" fmla="*/ 334352 w 1033465"/>
                  <a:gd name="connsiteY96" fmla="*/ 786499 h 838042"/>
                  <a:gd name="connsiteX97" fmla="*/ 338162 w 1033465"/>
                  <a:gd name="connsiteY97" fmla="*/ 790309 h 838042"/>
                  <a:gd name="connsiteX98" fmla="*/ 366737 w 1033465"/>
                  <a:gd name="connsiteY98" fmla="*/ 836029 h 838042"/>
                  <a:gd name="connsiteX99" fmla="*/ 389597 w 1033465"/>
                  <a:gd name="connsiteY99" fmla="*/ 837934 h 838042"/>
                  <a:gd name="connsiteX100" fmla="*/ 397407 w 1033465"/>
                  <a:gd name="connsiteY100" fmla="*/ 833530 h 838042"/>
                  <a:gd name="connsiteX101" fmla="*/ 402932 w 1033465"/>
                  <a:gd name="connsiteY101" fmla="*/ 784594 h 838042"/>
                  <a:gd name="connsiteX102" fmla="*/ 406742 w 1033465"/>
                  <a:gd name="connsiteY102" fmla="*/ 727444 h 838042"/>
                  <a:gd name="connsiteX103" fmla="*/ 423887 w 1033465"/>
                  <a:gd name="connsiteY103" fmla="*/ 672199 h 838042"/>
                  <a:gd name="connsiteX104" fmla="*/ 429602 w 1033465"/>
                  <a:gd name="connsiteY104" fmla="*/ 658864 h 838042"/>
                  <a:gd name="connsiteX105" fmla="*/ 444084 w 1033465"/>
                  <a:gd name="connsiteY105" fmla="*/ 626947 h 838042"/>
                  <a:gd name="connsiteX106" fmla="*/ 464289 w 1033465"/>
                  <a:gd name="connsiteY106" fmla="*/ 600072 h 838042"/>
                  <a:gd name="connsiteX107" fmla="*/ 523510 w 1033465"/>
                  <a:gd name="connsiteY107" fmla="*/ 565123 h 838042"/>
                  <a:gd name="connsiteX108" fmla="*/ 599348 w 1033465"/>
                  <a:gd name="connsiteY108" fmla="*/ 550915 h 838042"/>
                  <a:gd name="connsiteX109" fmla="*/ 707801 w 1033465"/>
                  <a:gd name="connsiteY109" fmla="*/ 612819 h 838042"/>
                  <a:gd name="connsiteX110" fmla="*/ 780122 w 1033465"/>
                  <a:gd name="connsiteY110" fmla="*/ 656959 h 838042"/>
                  <a:gd name="connsiteX111" fmla="*/ 804887 w 1033465"/>
                  <a:gd name="connsiteY111" fmla="*/ 632194 h 838042"/>
                  <a:gd name="connsiteX112" fmla="*/ 801077 w 1033465"/>
                  <a:gd name="connsiteY112" fmla="*/ 601714 h 838042"/>
                  <a:gd name="connsiteX113" fmla="*/ 762796 w 1033465"/>
                  <a:gd name="connsiteY113" fmla="*/ 562523 h 838042"/>
                  <a:gd name="connsiteX114" fmla="*/ 650582 w 1033465"/>
                  <a:gd name="connsiteY114" fmla="*/ 479794 h 838042"/>
                  <a:gd name="connsiteX115" fmla="*/ 646772 w 1033465"/>
                  <a:gd name="connsiteY115" fmla="*/ 462649 h 838042"/>
                  <a:gd name="connsiteX116" fmla="*/ 658202 w 1033465"/>
                  <a:gd name="connsiteY116" fmla="*/ 426454 h 838042"/>
                  <a:gd name="connsiteX117" fmla="*/ 726782 w 1033465"/>
                  <a:gd name="connsiteY117" fmla="*/ 405499 h 838042"/>
                  <a:gd name="connsiteX118" fmla="*/ 827605 w 1033465"/>
                  <a:gd name="connsiteY118" fmla="*/ 402412 h 838042"/>
                  <a:gd name="connsiteX119" fmla="*/ 867182 w 1033465"/>
                  <a:gd name="connsiteY119" fmla="*/ 405374 h 838042"/>
                  <a:gd name="connsiteX120" fmla="*/ 902042 w 1033465"/>
                  <a:gd name="connsiteY120" fmla="*/ 415024 h 838042"/>
                  <a:gd name="connsiteX121" fmla="*/ 953477 w 1033465"/>
                  <a:gd name="connsiteY121" fmla="*/ 424549 h 838042"/>
                  <a:gd name="connsiteX122" fmla="*/ 1002290 w 1033465"/>
                  <a:gd name="connsiteY122" fmla="*/ 426835 h 838042"/>
                  <a:gd name="connsiteX123" fmla="*/ 1032449 w 1033465"/>
                  <a:gd name="connsiteY123" fmla="*/ 402711 h 838042"/>
                  <a:gd name="connsiteX124" fmla="*/ 1020514 w 1033465"/>
                  <a:gd name="connsiteY124" fmla="*/ 377797 h 838042"/>
                  <a:gd name="connsiteX125" fmla="*/ 964889 w 1033465"/>
                  <a:gd name="connsiteY125" fmla="*/ 358029 h 838042"/>
                  <a:gd name="connsiteX126" fmla="*/ 898420 w 1033465"/>
                  <a:gd name="connsiteY126" fmla="*/ 356272 h 838042"/>
                  <a:gd name="connsiteX127" fmla="*/ 827747 w 1033465"/>
                  <a:gd name="connsiteY127" fmla="*/ 357874 h 838042"/>
                  <a:gd name="connsiteX128" fmla="*/ 755811 w 1033465"/>
                  <a:gd name="connsiteY128" fmla="*/ 361702 h 838042"/>
                  <a:gd name="connsiteX129" fmla="*/ 671537 w 1033465"/>
                  <a:gd name="connsiteY129" fmla="*/ 369304 h 838042"/>
                  <a:gd name="connsiteX130" fmla="*/ 644867 w 1033465"/>
                  <a:gd name="connsiteY130" fmla="*/ 338824 h 838042"/>
                  <a:gd name="connsiteX131" fmla="*/ 676403 w 1033465"/>
                  <a:gd name="connsiteY131" fmla="*/ 304962 h 838042"/>
                  <a:gd name="connsiteX132" fmla="*/ 707732 w 1033465"/>
                  <a:gd name="connsiteY132" fmla="*/ 283579 h 838042"/>
                  <a:gd name="connsiteX133" fmla="*/ 743927 w 1033465"/>
                  <a:gd name="connsiteY133" fmla="*/ 251194 h 838042"/>
                  <a:gd name="connsiteX134" fmla="*/ 755357 w 1033465"/>
                  <a:gd name="connsiteY134" fmla="*/ 241669 h 838042"/>
                  <a:gd name="connsiteX135" fmla="*/ 762977 w 1033465"/>
                  <a:gd name="connsiteY135" fmla="*/ 224524 h 838042"/>
                  <a:gd name="connsiteX136" fmla="*/ 766787 w 1033465"/>
                  <a:gd name="connsiteY136" fmla="*/ 197854 h 838042"/>
                  <a:gd name="connsiteX137" fmla="*/ 761072 w 1033465"/>
                  <a:gd name="connsiteY137" fmla="*/ 195949 h 838042"/>
                  <a:gd name="connsiteX138" fmla="*/ 740117 w 1033465"/>
                  <a:gd name="connsiteY138" fmla="*/ 197854 h 838042"/>
                  <a:gd name="connsiteX139" fmla="*/ 734402 w 1033465"/>
                  <a:gd name="connsiteY139" fmla="*/ 201664 h 838042"/>
                  <a:gd name="connsiteX140" fmla="*/ 722972 w 1033465"/>
                  <a:gd name="connsiteY140" fmla="*/ 205474 h 838042"/>
                  <a:gd name="connsiteX141" fmla="*/ 719162 w 1033465"/>
                  <a:gd name="connsiteY141" fmla="*/ 211189 h 838042"/>
                  <a:gd name="connsiteX142" fmla="*/ 713447 w 1033465"/>
                  <a:gd name="connsiteY142" fmla="*/ 213094 h 838042"/>
                  <a:gd name="connsiteX143" fmla="*/ 707732 w 1033465"/>
                  <a:gd name="connsiteY143" fmla="*/ 216904 h 838042"/>
                  <a:gd name="connsiteX144" fmla="*/ 702017 w 1033465"/>
                  <a:gd name="connsiteY144" fmla="*/ 222619 h 838042"/>
                  <a:gd name="connsiteX145" fmla="*/ 694397 w 1033465"/>
                  <a:gd name="connsiteY145" fmla="*/ 226429 h 838042"/>
                  <a:gd name="connsiteX146" fmla="*/ 652487 w 1033465"/>
                  <a:gd name="connsiteY146" fmla="*/ 255004 h 838042"/>
                  <a:gd name="connsiteX147" fmla="*/ 639152 w 1033465"/>
                  <a:gd name="connsiteY147" fmla="*/ 266434 h 838042"/>
                  <a:gd name="connsiteX148" fmla="*/ 629627 w 1033465"/>
                  <a:gd name="connsiteY148" fmla="*/ 283579 h 838042"/>
                  <a:gd name="connsiteX149" fmla="*/ 604862 w 1033465"/>
                  <a:gd name="connsiteY149" fmla="*/ 289294 h 838042"/>
                  <a:gd name="connsiteX150" fmla="*/ 591527 w 1033465"/>
                  <a:gd name="connsiteY150" fmla="*/ 293104 h 838042"/>
                  <a:gd name="connsiteX151" fmla="*/ 576287 w 1033465"/>
                  <a:gd name="connsiteY151" fmla="*/ 291199 h 838042"/>
                  <a:gd name="connsiteX152" fmla="*/ 564857 w 1033465"/>
                  <a:gd name="connsiteY152" fmla="*/ 287389 h 838042"/>
                  <a:gd name="connsiteX153" fmla="*/ 553427 w 1033465"/>
                  <a:gd name="connsiteY153" fmla="*/ 283579 h 838042"/>
                  <a:gd name="connsiteX154" fmla="*/ 541997 w 1033465"/>
                  <a:gd name="connsiteY154" fmla="*/ 279769 h 838042"/>
                  <a:gd name="connsiteX155" fmla="*/ 536282 w 1033465"/>
                  <a:gd name="connsiteY155" fmla="*/ 277864 h 838042"/>
                  <a:gd name="connsiteX156" fmla="*/ 530567 w 1033465"/>
                  <a:gd name="connsiteY156" fmla="*/ 274054 h 838042"/>
                  <a:gd name="connsiteX157" fmla="*/ 519137 w 1033465"/>
                  <a:gd name="connsiteY157" fmla="*/ 268339 h 838042"/>
                  <a:gd name="connsiteX158" fmla="*/ 511517 w 1033465"/>
                  <a:gd name="connsiteY158" fmla="*/ 256909 h 838042"/>
                  <a:gd name="connsiteX159" fmla="*/ 507707 w 1033465"/>
                  <a:gd name="connsiteY159" fmla="*/ 235954 h 838042"/>
                  <a:gd name="connsiteX160" fmla="*/ 509612 w 1033465"/>
                  <a:gd name="connsiteY160" fmla="*/ 171184 h 838042"/>
                  <a:gd name="connsiteX161" fmla="*/ 508314 w 1033465"/>
                  <a:gd name="connsiteY161" fmla="*/ 73485 h 838042"/>
                  <a:gd name="connsiteX162" fmla="*/ 454116 w 1033465"/>
                  <a:gd name="connsiteY162" fmla="*/ 11248 h 838042"/>
                  <a:gd name="connsiteX163" fmla="*/ 435401 w 1033465"/>
                  <a:gd name="connsiteY163" fmla="*/ 68523 h 838042"/>
                  <a:gd name="connsiteX164" fmla="*/ 427697 w 1033465"/>
                  <a:gd name="connsiteY164" fmla="*/ 137103 h 838042"/>
                  <a:gd name="connsiteX165" fmla="*/ 420077 w 1033465"/>
                  <a:gd name="connsiteY165" fmla="*/ 169279 h 838042"/>
                  <a:gd name="connsiteX166" fmla="*/ 416267 w 1033465"/>
                  <a:gd name="connsiteY166" fmla="*/ 186424 h 838042"/>
                  <a:gd name="connsiteX167" fmla="*/ 420077 w 1033465"/>
                  <a:gd name="connsiteY167" fmla="*/ 207379 h 838042"/>
                  <a:gd name="connsiteX168" fmla="*/ 423887 w 1033465"/>
                  <a:gd name="connsiteY168" fmla="*/ 213094 h 838042"/>
                  <a:gd name="connsiteX169" fmla="*/ 427697 w 1033465"/>
                  <a:gd name="connsiteY169" fmla="*/ 224524 h 838042"/>
                  <a:gd name="connsiteX170" fmla="*/ 425792 w 1033465"/>
                  <a:gd name="connsiteY170" fmla="*/ 251194 h 838042"/>
                  <a:gd name="connsiteX171" fmla="*/ 420077 w 1033465"/>
                  <a:gd name="connsiteY171" fmla="*/ 253099 h 838042"/>
                  <a:gd name="connsiteX172" fmla="*/ 414362 w 1033465"/>
                  <a:gd name="connsiteY172" fmla="*/ 256909 h 838042"/>
                  <a:gd name="connsiteX173" fmla="*/ 423887 w 1033465"/>
                  <a:gd name="connsiteY173" fmla="*/ 253099 h 838042"/>
                  <a:gd name="connsiteX0" fmla="*/ 423887 w 1033465"/>
                  <a:gd name="connsiteY0" fmla="*/ 253099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89597 w 1033465"/>
                  <a:gd name="connsiteY3" fmla="*/ 264529 h 838042"/>
                  <a:gd name="connsiteX4" fmla="*/ 359117 w 1033465"/>
                  <a:gd name="connsiteY4" fmla="*/ 266434 h 838042"/>
                  <a:gd name="connsiteX5" fmla="*/ 353402 w 1033465"/>
                  <a:gd name="connsiteY5" fmla="*/ 270244 h 838042"/>
                  <a:gd name="connsiteX6" fmla="*/ 341972 w 1033465"/>
                  <a:gd name="connsiteY6" fmla="*/ 279769 h 838042"/>
                  <a:gd name="connsiteX7" fmla="*/ 330542 w 1033465"/>
                  <a:gd name="connsiteY7" fmla="*/ 283579 h 838042"/>
                  <a:gd name="connsiteX8" fmla="*/ 315302 w 1033465"/>
                  <a:gd name="connsiteY8" fmla="*/ 289294 h 838042"/>
                  <a:gd name="connsiteX9" fmla="*/ 267677 w 1033465"/>
                  <a:gd name="connsiteY9" fmla="*/ 285484 h 838042"/>
                  <a:gd name="connsiteX10" fmla="*/ 256247 w 1033465"/>
                  <a:gd name="connsiteY10" fmla="*/ 281674 h 838042"/>
                  <a:gd name="connsiteX11" fmla="*/ 244817 w 1033465"/>
                  <a:gd name="connsiteY11" fmla="*/ 277864 h 838042"/>
                  <a:gd name="connsiteX12" fmla="*/ 239102 w 1033465"/>
                  <a:gd name="connsiteY12" fmla="*/ 275959 h 838042"/>
                  <a:gd name="connsiteX13" fmla="*/ 233387 w 1033465"/>
                  <a:gd name="connsiteY13" fmla="*/ 274054 h 838042"/>
                  <a:gd name="connsiteX14" fmla="*/ 221957 w 1033465"/>
                  <a:gd name="connsiteY14" fmla="*/ 272149 h 838042"/>
                  <a:gd name="connsiteX15" fmla="*/ 216242 w 1033465"/>
                  <a:gd name="connsiteY15" fmla="*/ 270244 h 838042"/>
                  <a:gd name="connsiteX16" fmla="*/ 208622 w 1033465"/>
                  <a:gd name="connsiteY16" fmla="*/ 268339 h 838042"/>
                  <a:gd name="connsiteX17" fmla="*/ 197192 w 1033465"/>
                  <a:gd name="connsiteY17" fmla="*/ 264529 h 838042"/>
                  <a:gd name="connsiteX18" fmla="*/ 191477 w 1033465"/>
                  <a:gd name="connsiteY18" fmla="*/ 262624 h 838042"/>
                  <a:gd name="connsiteX19" fmla="*/ 183857 w 1033465"/>
                  <a:gd name="connsiteY19" fmla="*/ 260719 h 838042"/>
                  <a:gd name="connsiteX20" fmla="*/ 172427 w 1033465"/>
                  <a:gd name="connsiteY20" fmla="*/ 255004 h 838042"/>
                  <a:gd name="connsiteX21" fmla="*/ 166712 w 1033465"/>
                  <a:gd name="connsiteY21" fmla="*/ 251194 h 838042"/>
                  <a:gd name="connsiteX22" fmla="*/ 159092 w 1033465"/>
                  <a:gd name="connsiteY22" fmla="*/ 239764 h 838042"/>
                  <a:gd name="connsiteX23" fmla="*/ 147662 w 1033465"/>
                  <a:gd name="connsiteY23" fmla="*/ 235954 h 838042"/>
                  <a:gd name="connsiteX24" fmla="*/ 141947 w 1033465"/>
                  <a:gd name="connsiteY24" fmla="*/ 232144 h 838042"/>
                  <a:gd name="connsiteX25" fmla="*/ 136232 w 1033465"/>
                  <a:gd name="connsiteY25" fmla="*/ 230239 h 838042"/>
                  <a:gd name="connsiteX26" fmla="*/ 119087 w 1033465"/>
                  <a:gd name="connsiteY26" fmla="*/ 226429 h 838042"/>
                  <a:gd name="connsiteX27" fmla="*/ 113372 w 1033465"/>
                  <a:gd name="connsiteY27" fmla="*/ 220714 h 838042"/>
                  <a:gd name="connsiteX28" fmla="*/ 103847 w 1033465"/>
                  <a:gd name="connsiteY28" fmla="*/ 203569 h 838042"/>
                  <a:gd name="connsiteX29" fmla="*/ 86702 w 1033465"/>
                  <a:gd name="connsiteY29" fmla="*/ 195949 h 838042"/>
                  <a:gd name="connsiteX30" fmla="*/ 80987 w 1033465"/>
                  <a:gd name="connsiteY30" fmla="*/ 194044 h 838042"/>
                  <a:gd name="connsiteX31" fmla="*/ 61937 w 1033465"/>
                  <a:gd name="connsiteY31" fmla="*/ 197854 h 838042"/>
                  <a:gd name="connsiteX32" fmla="*/ 56222 w 1033465"/>
                  <a:gd name="connsiteY32" fmla="*/ 201664 h 838042"/>
                  <a:gd name="connsiteX33" fmla="*/ 52412 w 1033465"/>
                  <a:gd name="connsiteY33" fmla="*/ 207379 h 838042"/>
                  <a:gd name="connsiteX34" fmla="*/ 48602 w 1033465"/>
                  <a:gd name="connsiteY34" fmla="*/ 218809 h 838042"/>
                  <a:gd name="connsiteX35" fmla="*/ 52412 w 1033465"/>
                  <a:gd name="connsiteY35" fmla="*/ 256909 h 838042"/>
                  <a:gd name="connsiteX36" fmla="*/ 56222 w 1033465"/>
                  <a:gd name="connsiteY36" fmla="*/ 262624 h 838042"/>
                  <a:gd name="connsiteX37" fmla="*/ 61937 w 1033465"/>
                  <a:gd name="connsiteY37" fmla="*/ 266434 h 838042"/>
                  <a:gd name="connsiteX38" fmla="*/ 65747 w 1033465"/>
                  <a:gd name="connsiteY38" fmla="*/ 272149 h 838042"/>
                  <a:gd name="connsiteX39" fmla="*/ 82892 w 1033465"/>
                  <a:gd name="connsiteY39" fmla="*/ 281674 h 838042"/>
                  <a:gd name="connsiteX40" fmla="*/ 105752 w 1033465"/>
                  <a:gd name="connsiteY40" fmla="*/ 283579 h 838042"/>
                  <a:gd name="connsiteX41" fmla="*/ 126707 w 1033465"/>
                  <a:gd name="connsiteY41" fmla="*/ 289294 h 838042"/>
                  <a:gd name="connsiteX42" fmla="*/ 132422 w 1033465"/>
                  <a:gd name="connsiteY42" fmla="*/ 291199 h 838042"/>
                  <a:gd name="connsiteX43" fmla="*/ 138137 w 1033465"/>
                  <a:gd name="connsiteY43" fmla="*/ 296914 h 838042"/>
                  <a:gd name="connsiteX44" fmla="*/ 145757 w 1033465"/>
                  <a:gd name="connsiteY44" fmla="*/ 298819 h 838042"/>
                  <a:gd name="connsiteX45" fmla="*/ 168617 w 1033465"/>
                  <a:gd name="connsiteY45" fmla="*/ 302629 h 838042"/>
                  <a:gd name="connsiteX46" fmla="*/ 193382 w 1033465"/>
                  <a:gd name="connsiteY46" fmla="*/ 308344 h 838042"/>
                  <a:gd name="connsiteX47" fmla="*/ 210527 w 1033465"/>
                  <a:gd name="connsiteY47" fmla="*/ 314059 h 838042"/>
                  <a:gd name="connsiteX48" fmla="*/ 216242 w 1033465"/>
                  <a:gd name="connsiteY48" fmla="*/ 315964 h 838042"/>
                  <a:gd name="connsiteX49" fmla="*/ 231482 w 1033465"/>
                  <a:gd name="connsiteY49" fmla="*/ 319774 h 838042"/>
                  <a:gd name="connsiteX50" fmla="*/ 250532 w 1033465"/>
                  <a:gd name="connsiteY50" fmla="*/ 325489 h 838042"/>
                  <a:gd name="connsiteX51" fmla="*/ 256247 w 1033465"/>
                  <a:gd name="connsiteY51" fmla="*/ 329299 h 838042"/>
                  <a:gd name="connsiteX52" fmla="*/ 269582 w 1033465"/>
                  <a:gd name="connsiteY52" fmla="*/ 344539 h 838042"/>
                  <a:gd name="connsiteX53" fmla="*/ 275297 w 1033465"/>
                  <a:gd name="connsiteY53" fmla="*/ 363589 h 838042"/>
                  <a:gd name="connsiteX54" fmla="*/ 277202 w 1033465"/>
                  <a:gd name="connsiteY54" fmla="*/ 369304 h 838042"/>
                  <a:gd name="connsiteX55" fmla="*/ 279107 w 1033465"/>
                  <a:gd name="connsiteY55" fmla="*/ 375019 h 838042"/>
                  <a:gd name="connsiteX56" fmla="*/ 281012 w 1033465"/>
                  <a:gd name="connsiteY56" fmla="*/ 399784 h 838042"/>
                  <a:gd name="connsiteX57" fmla="*/ 282917 w 1033465"/>
                  <a:gd name="connsiteY57" fmla="*/ 405499 h 838042"/>
                  <a:gd name="connsiteX58" fmla="*/ 281012 w 1033465"/>
                  <a:gd name="connsiteY58" fmla="*/ 424549 h 838042"/>
                  <a:gd name="connsiteX59" fmla="*/ 279107 w 1033465"/>
                  <a:gd name="connsiteY59" fmla="*/ 434074 h 838042"/>
                  <a:gd name="connsiteX60" fmla="*/ 265772 w 1033465"/>
                  <a:gd name="connsiteY60" fmla="*/ 447409 h 838042"/>
                  <a:gd name="connsiteX61" fmla="*/ 254342 w 1033465"/>
                  <a:gd name="connsiteY61" fmla="*/ 455029 h 838042"/>
                  <a:gd name="connsiteX62" fmla="*/ 242912 w 1033465"/>
                  <a:gd name="connsiteY62" fmla="*/ 458839 h 838042"/>
                  <a:gd name="connsiteX63" fmla="*/ 128612 w 1033465"/>
                  <a:gd name="connsiteY63" fmla="*/ 458839 h 838042"/>
                  <a:gd name="connsiteX64" fmla="*/ 122897 w 1033465"/>
                  <a:gd name="connsiteY64" fmla="*/ 460744 h 838042"/>
                  <a:gd name="connsiteX65" fmla="*/ 107657 w 1033465"/>
                  <a:gd name="connsiteY65" fmla="*/ 462649 h 838042"/>
                  <a:gd name="connsiteX66" fmla="*/ 90512 w 1033465"/>
                  <a:gd name="connsiteY66" fmla="*/ 468364 h 838042"/>
                  <a:gd name="connsiteX67" fmla="*/ 84797 w 1033465"/>
                  <a:gd name="connsiteY67" fmla="*/ 470269 h 838042"/>
                  <a:gd name="connsiteX68" fmla="*/ 79082 w 1033465"/>
                  <a:gd name="connsiteY68" fmla="*/ 474079 h 838042"/>
                  <a:gd name="connsiteX69" fmla="*/ 67652 w 1033465"/>
                  <a:gd name="connsiteY69" fmla="*/ 475984 h 838042"/>
                  <a:gd name="connsiteX70" fmla="*/ 29552 w 1033465"/>
                  <a:gd name="connsiteY70" fmla="*/ 477889 h 838042"/>
                  <a:gd name="connsiteX71" fmla="*/ 18122 w 1033465"/>
                  <a:gd name="connsiteY71" fmla="*/ 483604 h 838042"/>
                  <a:gd name="connsiteX72" fmla="*/ 8597 w 1033465"/>
                  <a:gd name="connsiteY72" fmla="*/ 493129 h 838042"/>
                  <a:gd name="connsiteX73" fmla="*/ 6692 w 1033465"/>
                  <a:gd name="connsiteY73" fmla="*/ 498844 h 838042"/>
                  <a:gd name="connsiteX74" fmla="*/ 2882 w 1033465"/>
                  <a:gd name="connsiteY74" fmla="*/ 504559 h 838042"/>
                  <a:gd name="connsiteX75" fmla="*/ 14312 w 1033465"/>
                  <a:gd name="connsiteY75" fmla="*/ 540754 h 838042"/>
                  <a:gd name="connsiteX76" fmla="*/ 147662 w 1033465"/>
                  <a:gd name="connsiteY76" fmla="*/ 540754 h 838042"/>
                  <a:gd name="connsiteX77" fmla="*/ 155282 w 1033465"/>
                  <a:gd name="connsiteY77" fmla="*/ 538849 h 838042"/>
                  <a:gd name="connsiteX78" fmla="*/ 305777 w 1033465"/>
                  <a:gd name="connsiteY78" fmla="*/ 533134 h 838042"/>
                  <a:gd name="connsiteX79" fmla="*/ 321017 w 1033465"/>
                  <a:gd name="connsiteY79" fmla="*/ 540754 h 838042"/>
                  <a:gd name="connsiteX80" fmla="*/ 332447 w 1033465"/>
                  <a:gd name="connsiteY80" fmla="*/ 546469 h 838042"/>
                  <a:gd name="connsiteX81" fmla="*/ 336257 w 1033465"/>
                  <a:gd name="connsiteY81" fmla="*/ 552184 h 838042"/>
                  <a:gd name="connsiteX82" fmla="*/ 341972 w 1033465"/>
                  <a:gd name="connsiteY82" fmla="*/ 554089 h 838042"/>
                  <a:gd name="connsiteX83" fmla="*/ 353402 w 1033465"/>
                  <a:gd name="connsiteY83" fmla="*/ 561709 h 838042"/>
                  <a:gd name="connsiteX84" fmla="*/ 359117 w 1033465"/>
                  <a:gd name="connsiteY84" fmla="*/ 565519 h 838042"/>
                  <a:gd name="connsiteX85" fmla="*/ 362927 w 1033465"/>
                  <a:gd name="connsiteY85" fmla="*/ 571234 h 838042"/>
                  <a:gd name="connsiteX86" fmla="*/ 368642 w 1033465"/>
                  <a:gd name="connsiteY86" fmla="*/ 582664 h 838042"/>
                  <a:gd name="connsiteX87" fmla="*/ 364832 w 1033465"/>
                  <a:gd name="connsiteY87" fmla="*/ 609334 h 838042"/>
                  <a:gd name="connsiteX88" fmla="*/ 361022 w 1033465"/>
                  <a:gd name="connsiteY88" fmla="*/ 615049 h 838042"/>
                  <a:gd name="connsiteX89" fmla="*/ 359117 w 1033465"/>
                  <a:gd name="connsiteY89" fmla="*/ 620764 h 838042"/>
                  <a:gd name="connsiteX90" fmla="*/ 355307 w 1033465"/>
                  <a:gd name="connsiteY90" fmla="*/ 626479 h 838042"/>
                  <a:gd name="connsiteX91" fmla="*/ 353402 w 1033465"/>
                  <a:gd name="connsiteY91" fmla="*/ 632194 h 838042"/>
                  <a:gd name="connsiteX92" fmla="*/ 349592 w 1033465"/>
                  <a:gd name="connsiteY92" fmla="*/ 637909 h 838042"/>
                  <a:gd name="connsiteX93" fmla="*/ 332447 w 1033465"/>
                  <a:gd name="connsiteY93" fmla="*/ 704584 h 838042"/>
                  <a:gd name="connsiteX94" fmla="*/ 330542 w 1033465"/>
                  <a:gd name="connsiteY94" fmla="*/ 756019 h 838042"/>
                  <a:gd name="connsiteX95" fmla="*/ 332447 w 1033465"/>
                  <a:gd name="connsiteY95" fmla="*/ 780784 h 838042"/>
                  <a:gd name="connsiteX96" fmla="*/ 334352 w 1033465"/>
                  <a:gd name="connsiteY96" fmla="*/ 786499 h 838042"/>
                  <a:gd name="connsiteX97" fmla="*/ 338162 w 1033465"/>
                  <a:gd name="connsiteY97" fmla="*/ 790309 h 838042"/>
                  <a:gd name="connsiteX98" fmla="*/ 366737 w 1033465"/>
                  <a:gd name="connsiteY98" fmla="*/ 836029 h 838042"/>
                  <a:gd name="connsiteX99" fmla="*/ 389597 w 1033465"/>
                  <a:gd name="connsiteY99" fmla="*/ 837934 h 838042"/>
                  <a:gd name="connsiteX100" fmla="*/ 397407 w 1033465"/>
                  <a:gd name="connsiteY100" fmla="*/ 833530 h 838042"/>
                  <a:gd name="connsiteX101" fmla="*/ 402932 w 1033465"/>
                  <a:gd name="connsiteY101" fmla="*/ 784594 h 838042"/>
                  <a:gd name="connsiteX102" fmla="*/ 406742 w 1033465"/>
                  <a:gd name="connsiteY102" fmla="*/ 727444 h 838042"/>
                  <a:gd name="connsiteX103" fmla="*/ 423887 w 1033465"/>
                  <a:gd name="connsiteY103" fmla="*/ 672199 h 838042"/>
                  <a:gd name="connsiteX104" fmla="*/ 429602 w 1033465"/>
                  <a:gd name="connsiteY104" fmla="*/ 658864 h 838042"/>
                  <a:gd name="connsiteX105" fmla="*/ 444084 w 1033465"/>
                  <a:gd name="connsiteY105" fmla="*/ 626947 h 838042"/>
                  <a:gd name="connsiteX106" fmla="*/ 464289 w 1033465"/>
                  <a:gd name="connsiteY106" fmla="*/ 600072 h 838042"/>
                  <a:gd name="connsiteX107" fmla="*/ 523510 w 1033465"/>
                  <a:gd name="connsiteY107" fmla="*/ 565123 h 838042"/>
                  <a:gd name="connsiteX108" fmla="*/ 599348 w 1033465"/>
                  <a:gd name="connsiteY108" fmla="*/ 550915 h 838042"/>
                  <a:gd name="connsiteX109" fmla="*/ 707801 w 1033465"/>
                  <a:gd name="connsiteY109" fmla="*/ 612819 h 838042"/>
                  <a:gd name="connsiteX110" fmla="*/ 780122 w 1033465"/>
                  <a:gd name="connsiteY110" fmla="*/ 656959 h 838042"/>
                  <a:gd name="connsiteX111" fmla="*/ 804887 w 1033465"/>
                  <a:gd name="connsiteY111" fmla="*/ 632194 h 838042"/>
                  <a:gd name="connsiteX112" fmla="*/ 801077 w 1033465"/>
                  <a:gd name="connsiteY112" fmla="*/ 601714 h 838042"/>
                  <a:gd name="connsiteX113" fmla="*/ 762796 w 1033465"/>
                  <a:gd name="connsiteY113" fmla="*/ 562523 h 838042"/>
                  <a:gd name="connsiteX114" fmla="*/ 650582 w 1033465"/>
                  <a:gd name="connsiteY114" fmla="*/ 479794 h 838042"/>
                  <a:gd name="connsiteX115" fmla="*/ 646772 w 1033465"/>
                  <a:gd name="connsiteY115" fmla="*/ 462649 h 838042"/>
                  <a:gd name="connsiteX116" fmla="*/ 658202 w 1033465"/>
                  <a:gd name="connsiteY116" fmla="*/ 426454 h 838042"/>
                  <a:gd name="connsiteX117" fmla="*/ 726782 w 1033465"/>
                  <a:gd name="connsiteY117" fmla="*/ 405499 h 838042"/>
                  <a:gd name="connsiteX118" fmla="*/ 827605 w 1033465"/>
                  <a:gd name="connsiteY118" fmla="*/ 402412 h 838042"/>
                  <a:gd name="connsiteX119" fmla="*/ 867182 w 1033465"/>
                  <a:gd name="connsiteY119" fmla="*/ 405374 h 838042"/>
                  <a:gd name="connsiteX120" fmla="*/ 902042 w 1033465"/>
                  <a:gd name="connsiteY120" fmla="*/ 415024 h 838042"/>
                  <a:gd name="connsiteX121" fmla="*/ 953477 w 1033465"/>
                  <a:gd name="connsiteY121" fmla="*/ 424549 h 838042"/>
                  <a:gd name="connsiteX122" fmla="*/ 1002290 w 1033465"/>
                  <a:gd name="connsiteY122" fmla="*/ 426835 h 838042"/>
                  <a:gd name="connsiteX123" fmla="*/ 1032449 w 1033465"/>
                  <a:gd name="connsiteY123" fmla="*/ 402711 h 838042"/>
                  <a:gd name="connsiteX124" fmla="*/ 1020514 w 1033465"/>
                  <a:gd name="connsiteY124" fmla="*/ 377797 h 838042"/>
                  <a:gd name="connsiteX125" fmla="*/ 964889 w 1033465"/>
                  <a:gd name="connsiteY125" fmla="*/ 358029 h 838042"/>
                  <a:gd name="connsiteX126" fmla="*/ 898420 w 1033465"/>
                  <a:gd name="connsiteY126" fmla="*/ 356272 h 838042"/>
                  <a:gd name="connsiteX127" fmla="*/ 827747 w 1033465"/>
                  <a:gd name="connsiteY127" fmla="*/ 357874 h 838042"/>
                  <a:gd name="connsiteX128" fmla="*/ 755811 w 1033465"/>
                  <a:gd name="connsiteY128" fmla="*/ 361702 h 838042"/>
                  <a:gd name="connsiteX129" fmla="*/ 671537 w 1033465"/>
                  <a:gd name="connsiteY129" fmla="*/ 369304 h 838042"/>
                  <a:gd name="connsiteX130" fmla="*/ 644867 w 1033465"/>
                  <a:gd name="connsiteY130" fmla="*/ 338824 h 838042"/>
                  <a:gd name="connsiteX131" fmla="*/ 676403 w 1033465"/>
                  <a:gd name="connsiteY131" fmla="*/ 304962 h 838042"/>
                  <a:gd name="connsiteX132" fmla="*/ 707732 w 1033465"/>
                  <a:gd name="connsiteY132" fmla="*/ 283579 h 838042"/>
                  <a:gd name="connsiteX133" fmla="*/ 743927 w 1033465"/>
                  <a:gd name="connsiteY133" fmla="*/ 251194 h 838042"/>
                  <a:gd name="connsiteX134" fmla="*/ 755357 w 1033465"/>
                  <a:gd name="connsiteY134" fmla="*/ 241669 h 838042"/>
                  <a:gd name="connsiteX135" fmla="*/ 762977 w 1033465"/>
                  <a:gd name="connsiteY135" fmla="*/ 224524 h 838042"/>
                  <a:gd name="connsiteX136" fmla="*/ 766787 w 1033465"/>
                  <a:gd name="connsiteY136" fmla="*/ 197854 h 838042"/>
                  <a:gd name="connsiteX137" fmla="*/ 761072 w 1033465"/>
                  <a:gd name="connsiteY137" fmla="*/ 195949 h 838042"/>
                  <a:gd name="connsiteX138" fmla="*/ 740117 w 1033465"/>
                  <a:gd name="connsiteY138" fmla="*/ 197854 h 838042"/>
                  <a:gd name="connsiteX139" fmla="*/ 734402 w 1033465"/>
                  <a:gd name="connsiteY139" fmla="*/ 201664 h 838042"/>
                  <a:gd name="connsiteX140" fmla="*/ 722972 w 1033465"/>
                  <a:gd name="connsiteY140" fmla="*/ 205474 h 838042"/>
                  <a:gd name="connsiteX141" fmla="*/ 719162 w 1033465"/>
                  <a:gd name="connsiteY141" fmla="*/ 211189 h 838042"/>
                  <a:gd name="connsiteX142" fmla="*/ 713447 w 1033465"/>
                  <a:gd name="connsiteY142" fmla="*/ 213094 h 838042"/>
                  <a:gd name="connsiteX143" fmla="*/ 707732 w 1033465"/>
                  <a:gd name="connsiteY143" fmla="*/ 216904 h 838042"/>
                  <a:gd name="connsiteX144" fmla="*/ 702017 w 1033465"/>
                  <a:gd name="connsiteY144" fmla="*/ 222619 h 838042"/>
                  <a:gd name="connsiteX145" fmla="*/ 694397 w 1033465"/>
                  <a:gd name="connsiteY145" fmla="*/ 226429 h 838042"/>
                  <a:gd name="connsiteX146" fmla="*/ 652487 w 1033465"/>
                  <a:gd name="connsiteY146" fmla="*/ 255004 h 838042"/>
                  <a:gd name="connsiteX147" fmla="*/ 639152 w 1033465"/>
                  <a:gd name="connsiteY147" fmla="*/ 266434 h 838042"/>
                  <a:gd name="connsiteX148" fmla="*/ 629627 w 1033465"/>
                  <a:gd name="connsiteY148" fmla="*/ 283579 h 838042"/>
                  <a:gd name="connsiteX149" fmla="*/ 604862 w 1033465"/>
                  <a:gd name="connsiteY149" fmla="*/ 289294 h 838042"/>
                  <a:gd name="connsiteX150" fmla="*/ 591527 w 1033465"/>
                  <a:gd name="connsiteY150" fmla="*/ 293104 h 838042"/>
                  <a:gd name="connsiteX151" fmla="*/ 576287 w 1033465"/>
                  <a:gd name="connsiteY151" fmla="*/ 291199 h 838042"/>
                  <a:gd name="connsiteX152" fmla="*/ 564857 w 1033465"/>
                  <a:gd name="connsiteY152" fmla="*/ 287389 h 838042"/>
                  <a:gd name="connsiteX153" fmla="*/ 553427 w 1033465"/>
                  <a:gd name="connsiteY153" fmla="*/ 283579 h 838042"/>
                  <a:gd name="connsiteX154" fmla="*/ 541997 w 1033465"/>
                  <a:gd name="connsiteY154" fmla="*/ 279769 h 838042"/>
                  <a:gd name="connsiteX155" fmla="*/ 536282 w 1033465"/>
                  <a:gd name="connsiteY155" fmla="*/ 277864 h 838042"/>
                  <a:gd name="connsiteX156" fmla="*/ 530567 w 1033465"/>
                  <a:gd name="connsiteY156" fmla="*/ 274054 h 838042"/>
                  <a:gd name="connsiteX157" fmla="*/ 519137 w 1033465"/>
                  <a:gd name="connsiteY157" fmla="*/ 268339 h 838042"/>
                  <a:gd name="connsiteX158" fmla="*/ 511517 w 1033465"/>
                  <a:gd name="connsiteY158" fmla="*/ 256909 h 838042"/>
                  <a:gd name="connsiteX159" fmla="*/ 507707 w 1033465"/>
                  <a:gd name="connsiteY159" fmla="*/ 235954 h 838042"/>
                  <a:gd name="connsiteX160" fmla="*/ 509612 w 1033465"/>
                  <a:gd name="connsiteY160" fmla="*/ 171184 h 838042"/>
                  <a:gd name="connsiteX161" fmla="*/ 508314 w 1033465"/>
                  <a:gd name="connsiteY161" fmla="*/ 73485 h 838042"/>
                  <a:gd name="connsiteX162" fmla="*/ 454116 w 1033465"/>
                  <a:gd name="connsiteY162" fmla="*/ 11248 h 838042"/>
                  <a:gd name="connsiteX163" fmla="*/ 435401 w 1033465"/>
                  <a:gd name="connsiteY163" fmla="*/ 68523 h 838042"/>
                  <a:gd name="connsiteX164" fmla="*/ 427697 w 1033465"/>
                  <a:gd name="connsiteY164" fmla="*/ 137103 h 838042"/>
                  <a:gd name="connsiteX165" fmla="*/ 420077 w 1033465"/>
                  <a:gd name="connsiteY165" fmla="*/ 169279 h 838042"/>
                  <a:gd name="connsiteX166" fmla="*/ 416267 w 1033465"/>
                  <a:gd name="connsiteY166" fmla="*/ 186424 h 838042"/>
                  <a:gd name="connsiteX167" fmla="*/ 420077 w 1033465"/>
                  <a:gd name="connsiteY167" fmla="*/ 207379 h 838042"/>
                  <a:gd name="connsiteX168" fmla="*/ 423887 w 1033465"/>
                  <a:gd name="connsiteY168" fmla="*/ 213094 h 838042"/>
                  <a:gd name="connsiteX169" fmla="*/ 427697 w 1033465"/>
                  <a:gd name="connsiteY169" fmla="*/ 224524 h 838042"/>
                  <a:gd name="connsiteX170" fmla="*/ 425792 w 1033465"/>
                  <a:gd name="connsiteY170" fmla="*/ 251194 h 838042"/>
                  <a:gd name="connsiteX171" fmla="*/ 420077 w 1033465"/>
                  <a:gd name="connsiteY171" fmla="*/ 253099 h 838042"/>
                  <a:gd name="connsiteX172" fmla="*/ 414362 w 1033465"/>
                  <a:gd name="connsiteY172" fmla="*/ 256909 h 838042"/>
                  <a:gd name="connsiteX173" fmla="*/ 423887 w 1033465"/>
                  <a:gd name="connsiteY173" fmla="*/ 253099 h 838042"/>
                  <a:gd name="connsiteX0" fmla="*/ 423887 w 1033465"/>
                  <a:gd name="connsiteY0" fmla="*/ 253099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89597 w 1033465"/>
                  <a:gd name="connsiteY3" fmla="*/ 264529 h 838042"/>
                  <a:gd name="connsiteX4" fmla="*/ 359117 w 1033465"/>
                  <a:gd name="connsiteY4" fmla="*/ 266434 h 838042"/>
                  <a:gd name="connsiteX5" fmla="*/ 353402 w 1033465"/>
                  <a:gd name="connsiteY5" fmla="*/ 270244 h 838042"/>
                  <a:gd name="connsiteX6" fmla="*/ 341972 w 1033465"/>
                  <a:gd name="connsiteY6" fmla="*/ 279769 h 838042"/>
                  <a:gd name="connsiteX7" fmla="*/ 330542 w 1033465"/>
                  <a:gd name="connsiteY7" fmla="*/ 283579 h 838042"/>
                  <a:gd name="connsiteX8" fmla="*/ 315302 w 1033465"/>
                  <a:gd name="connsiteY8" fmla="*/ 289294 h 838042"/>
                  <a:gd name="connsiteX9" fmla="*/ 267677 w 1033465"/>
                  <a:gd name="connsiteY9" fmla="*/ 285484 h 838042"/>
                  <a:gd name="connsiteX10" fmla="*/ 256247 w 1033465"/>
                  <a:gd name="connsiteY10" fmla="*/ 281674 h 838042"/>
                  <a:gd name="connsiteX11" fmla="*/ 244817 w 1033465"/>
                  <a:gd name="connsiteY11" fmla="*/ 277864 h 838042"/>
                  <a:gd name="connsiteX12" fmla="*/ 239102 w 1033465"/>
                  <a:gd name="connsiteY12" fmla="*/ 275959 h 838042"/>
                  <a:gd name="connsiteX13" fmla="*/ 233387 w 1033465"/>
                  <a:gd name="connsiteY13" fmla="*/ 274054 h 838042"/>
                  <a:gd name="connsiteX14" fmla="*/ 221957 w 1033465"/>
                  <a:gd name="connsiteY14" fmla="*/ 272149 h 838042"/>
                  <a:gd name="connsiteX15" fmla="*/ 216242 w 1033465"/>
                  <a:gd name="connsiteY15" fmla="*/ 270244 h 838042"/>
                  <a:gd name="connsiteX16" fmla="*/ 208622 w 1033465"/>
                  <a:gd name="connsiteY16" fmla="*/ 268339 h 838042"/>
                  <a:gd name="connsiteX17" fmla="*/ 197192 w 1033465"/>
                  <a:gd name="connsiteY17" fmla="*/ 264529 h 838042"/>
                  <a:gd name="connsiteX18" fmla="*/ 191477 w 1033465"/>
                  <a:gd name="connsiteY18" fmla="*/ 262624 h 838042"/>
                  <a:gd name="connsiteX19" fmla="*/ 183857 w 1033465"/>
                  <a:gd name="connsiteY19" fmla="*/ 260719 h 838042"/>
                  <a:gd name="connsiteX20" fmla="*/ 172427 w 1033465"/>
                  <a:gd name="connsiteY20" fmla="*/ 255004 h 838042"/>
                  <a:gd name="connsiteX21" fmla="*/ 166712 w 1033465"/>
                  <a:gd name="connsiteY21" fmla="*/ 251194 h 838042"/>
                  <a:gd name="connsiteX22" fmla="*/ 159092 w 1033465"/>
                  <a:gd name="connsiteY22" fmla="*/ 239764 h 838042"/>
                  <a:gd name="connsiteX23" fmla="*/ 147662 w 1033465"/>
                  <a:gd name="connsiteY23" fmla="*/ 235954 h 838042"/>
                  <a:gd name="connsiteX24" fmla="*/ 141947 w 1033465"/>
                  <a:gd name="connsiteY24" fmla="*/ 232144 h 838042"/>
                  <a:gd name="connsiteX25" fmla="*/ 136232 w 1033465"/>
                  <a:gd name="connsiteY25" fmla="*/ 230239 h 838042"/>
                  <a:gd name="connsiteX26" fmla="*/ 119087 w 1033465"/>
                  <a:gd name="connsiteY26" fmla="*/ 226429 h 838042"/>
                  <a:gd name="connsiteX27" fmla="*/ 113372 w 1033465"/>
                  <a:gd name="connsiteY27" fmla="*/ 220714 h 838042"/>
                  <a:gd name="connsiteX28" fmla="*/ 103847 w 1033465"/>
                  <a:gd name="connsiteY28" fmla="*/ 203569 h 838042"/>
                  <a:gd name="connsiteX29" fmla="*/ 86702 w 1033465"/>
                  <a:gd name="connsiteY29" fmla="*/ 195949 h 838042"/>
                  <a:gd name="connsiteX30" fmla="*/ 80987 w 1033465"/>
                  <a:gd name="connsiteY30" fmla="*/ 194044 h 838042"/>
                  <a:gd name="connsiteX31" fmla="*/ 61937 w 1033465"/>
                  <a:gd name="connsiteY31" fmla="*/ 197854 h 838042"/>
                  <a:gd name="connsiteX32" fmla="*/ 56222 w 1033465"/>
                  <a:gd name="connsiteY32" fmla="*/ 201664 h 838042"/>
                  <a:gd name="connsiteX33" fmla="*/ 52412 w 1033465"/>
                  <a:gd name="connsiteY33" fmla="*/ 207379 h 838042"/>
                  <a:gd name="connsiteX34" fmla="*/ 48602 w 1033465"/>
                  <a:gd name="connsiteY34" fmla="*/ 218809 h 838042"/>
                  <a:gd name="connsiteX35" fmla="*/ 52412 w 1033465"/>
                  <a:gd name="connsiteY35" fmla="*/ 256909 h 838042"/>
                  <a:gd name="connsiteX36" fmla="*/ 56222 w 1033465"/>
                  <a:gd name="connsiteY36" fmla="*/ 262624 h 838042"/>
                  <a:gd name="connsiteX37" fmla="*/ 61937 w 1033465"/>
                  <a:gd name="connsiteY37" fmla="*/ 266434 h 838042"/>
                  <a:gd name="connsiteX38" fmla="*/ 65747 w 1033465"/>
                  <a:gd name="connsiteY38" fmla="*/ 272149 h 838042"/>
                  <a:gd name="connsiteX39" fmla="*/ 82892 w 1033465"/>
                  <a:gd name="connsiteY39" fmla="*/ 281674 h 838042"/>
                  <a:gd name="connsiteX40" fmla="*/ 105752 w 1033465"/>
                  <a:gd name="connsiteY40" fmla="*/ 283579 h 838042"/>
                  <a:gd name="connsiteX41" fmla="*/ 126707 w 1033465"/>
                  <a:gd name="connsiteY41" fmla="*/ 289294 h 838042"/>
                  <a:gd name="connsiteX42" fmla="*/ 132422 w 1033465"/>
                  <a:gd name="connsiteY42" fmla="*/ 291199 h 838042"/>
                  <a:gd name="connsiteX43" fmla="*/ 138137 w 1033465"/>
                  <a:gd name="connsiteY43" fmla="*/ 296914 h 838042"/>
                  <a:gd name="connsiteX44" fmla="*/ 145757 w 1033465"/>
                  <a:gd name="connsiteY44" fmla="*/ 298819 h 838042"/>
                  <a:gd name="connsiteX45" fmla="*/ 168617 w 1033465"/>
                  <a:gd name="connsiteY45" fmla="*/ 302629 h 838042"/>
                  <a:gd name="connsiteX46" fmla="*/ 193382 w 1033465"/>
                  <a:gd name="connsiteY46" fmla="*/ 308344 h 838042"/>
                  <a:gd name="connsiteX47" fmla="*/ 210527 w 1033465"/>
                  <a:gd name="connsiteY47" fmla="*/ 314059 h 838042"/>
                  <a:gd name="connsiteX48" fmla="*/ 216242 w 1033465"/>
                  <a:gd name="connsiteY48" fmla="*/ 315964 h 838042"/>
                  <a:gd name="connsiteX49" fmla="*/ 231482 w 1033465"/>
                  <a:gd name="connsiteY49" fmla="*/ 319774 h 838042"/>
                  <a:gd name="connsiteX50" fmla="*/ 250532 w 1033465"/>
                  <a:gd name="connsiteY50" fmla="*/ 325489 h 838042"/>
                  <a:gd name="connsiteX51" fmla="*/ 256247 w 1033465"/>
                  <a:gd name="connsiteY51" fmla="*/ 329299 h 838042"/>
                  <a:gd name="connsiteX52" fmla="*/ 269582 w 1033465"/>
                  <a:gd name="connsiteY52" fmla="*/ 344539 h 838042"/>
                  <a:gd name="connsiteX53" fmla="*/ 275297 w 1033465"/>
                  <a:gd name="connsiteY53" fmla="*/ 363589 h 838042"/>
                  <a:gd name="connsiteX54" fmla="*/ 277202 w 1033465"/>
                  <a:gd name="connsiteY54" fmla="*/ 369304 h 838042"/>
                  <a:gd name="connsiteX55" fmla="*/ 279107 w 1033465"/>
                  <a:gd name="connsiteY55" fmla="*/ 375019 h 838042"/>
                  <a:gd name="connsiteX56" fmla="*/ 281012 w 1033465"/>
                  <a:gd name="connsiteY56" fmla="*/ 399784 h 838042"/>
                  <a:gd name="connsiteX57" fmla="*/ 282917 w 1033465"/>
                  <a:gd name="connsiteY57" fmla="*/ 405499 h 838042"/>
                  <a:gd name="connsiteX58" fmla="*/ 281012 w 1033465"/>
                  <a:gd name="connsiteY58" fmla="*/ 424549 h 838042"/>
                  <a:gd name="connsiteX59" fmla="*/ 279107 w 1033465"/>
                  <a:gd name="connsiteY59" fmla="*/ 434074 h 838042"/>
                  <a:gd name="connsiteX60" fmla="*/ 265772 w 1033465"/>
                  <a:gd name="connsiteY60" fmla="*/ 447409 h 838042"/>
                  <a:gd name="connsiteX61" fmla="*/ 254342 w 1033465"/>
                  <a:gd name="connsiteY61" fmla="*/ 455029 h 838042"/>
                  <a:gd name="connsiteX62" fmla="*/ 242912 w 1033465"/>
                  <a:gd name="connsiteY62" fmla="*/ 458839 h 838042"/>
                  <a:gd name="connsiteX63" fmla="*/ 128612 w 1033465"/>
                  <a:gd name="connsiteY63" fmla="*/ 458839 h 838042"/>
                  <a:gd name="connsiteX64" fmla="*/ 122897 w 1033465"/>
                  <a:gd name="connsiteY64" fmla="*/ 460744 h 838042"/>
                  <a:gd name="connsiteX65" fmla="*/ 107657 w 1033465"/>
                  <a:gd name="connsiteY65" fmla="*/ 462649 h 838042"/>
                  <a:gd name="connsiteX66" fmla="*/ 90512 w 1033465"/>
                  <a:gd name="connsiteY66" fmla="*/ 468364 h 838042"/>
                  <a:gd name="connsiteX67" fmla="*/ 84797 w 1033465"/>
                  <a:gd name="connsiteY67" fmla="*/ 470269 h 838042"/>
                  <a:gd name="connsiteX68" fmla="*/ 79082 w 1033465"/>
                  <a:gd name="connsiteY68" fmla="*/ 474079 h 838042"/>
                  <a:gd name="connsiteX69" fmla="*/ 67652 w 1033465"/>
                  <a:gd name="connsiteY69" fmla="*/ 475984 h 838042"/>
                  <a:gd name="connsiteX70" fmla="*/ 29552 w 1033465"/>
                  <a:gd name="connsiteY70" fmla="*/ 477889 h 838042"/>
                  <a:gd name="connsiteX71" fmla="*/ 18122 w 1033465"/>
                  <a:gd name="connsiteY71" fmla="*/ 483604 h 838042"/>
                  <a:gd name="connsiteX72" fmla="*/ 8597 w 1033465"/>
                  <a:gd name="connsiteY72" fmla="*/ 493129 h 838042"/>
                  <a:gd name="connsiteX73" fmla="*/ 6692 w 1033465"/>
                  <a:gd name="connsiteY73" fmla="*/ 498844 h 838042"/>
                  <a:gd name="connsiteX74" fmla="*/ 2882 w 1033465"/>
                  <a:gd name="connsiteY74" fmla="*/ 504559 h 838042"/>
                  <a:gd name="connsiteX75" fmla="*/ 14312 w 1033465"/>
                  <a:gd name="connsiteY75" fmla="*/ 540754 h 838042"/>
                  <a:gd name="connsiteX76" fmla="*/ 147662 w 1033465"/>
                  <a:gd name="connsiteY76" fmla="*/ 540754 h 838042"/>
                  <a:gd name="connsiteX77" fmla="*/ 155282 w 1033465"/>
                  <a:gd name="connsiteY77" fmla="*/ 538849 h 838042"/>
                  <a:gd name="connsiteX78" fmla="*/ 305777 w 1033465"/>
                  <a:gd name="connsiteY78" fmla="*/ 533134 h 838042"/>
                  <a:gd name="connsiteX79" fmla="*/ 321017 w 1033465"/>
                  <a:gd name="connsiteY79" fmla="*/ 540754 h 838042"/>
                  <a:gd name="connsiteX80" fmla="*/ 332447 w 1033465"/>
                  <a:gd name="connsiteY80" fmla="*/ 546469 h 838042"/>
                  <a:gd name="connsiteX81" fmla="*/ 336257 w 1033465"/>
                  <a:gd name="connsiteY81" fmla="*/ 552184 h 838042"/>
                  <a:gd name="connsiteX82" fmla="*/ 341972 w 1033465"/>
                  <a:gd name="connsiteY82" fmla="*/ 554089 h 838042"/>
                  <a:gd name="connsiteX83" fmla="*/ 353402 w 1033465"/>
                  <a:gd name="connsiteY83" fmla="*/ 561709 h 838042"/>
                  <a:gd name="connsiteX84" fmla="*/ 359117 w 1033465"/>
                  <a:gd name="connsiteY84" fmla="*/ 565519 h 838042"/>
                  <a:gd name="connsiteX85" fmla="*/ 362927 w 1033465"/>
                  <a:gd name="connsiteY85" fmla="*/ 571234 h 838042"/>
                  <a:gd name="connsiteX86" fmla="*/ 368642 w 1033465"/>
                  <a:gd name="connsiteY86" fmla="*/ 582664 h 838042"/>
                  <a:gd name="connsiteX87" fmla="*/ 364832 w 1033465"/>
                  <a:gd name="connsiteY87" fmla="*/ 609334 h 838042"/>
                  <a:gd name="connsiteX88" fmla="*/ 361022 w 1033465"/>
                  <a:gd name="connsiteY88" fmla="*/ 615049 h 838042"/>
                  <a:gd name="connsiteX89" fmla="*/ 359117 w 1033465"/>
                  <a:gd name="connsiteY89" fmla="*/ 620764 h 838042"/>
                  <a:gd name="connsiteX90" fmla="*/ 355307 w 1033465"/>
                  <a:gd name="connsiteY90" fmla="*/ 626479 h 838042"/>
                  <a:gd name="connsiteX91" fmla="*/ 353402 w 1033465"/>
                  <a:gd name="connsiteY91" fmla="*/ 632194 h 838042"/>
                  <a:gd name="connsiteX92" fmla="*/ 349592 w 1033465"/>
                  <a:gd name="connsiteY92" fmla="*/ 637909 h 838042"/>
                  <a:gd name="connsiteX93" fmla="*/ 332447 w 1033465"/>
                  <a:gd name="connsiteY93" fmla="*/ 704584 h 838042"/>
                  <a:gd name="connsiteX94" fmla="*/ 330542 w 1033465"/>
                  <a:gd name="connsiteY94" fmla="*/ 756019 h 838042"/>
                  <a:gd name="connsiteX95" fmla="*/ 332447 w 1033465"/>
                  <a:gd name="connsiteY95" fmla="*/ 780784 h 838042"/>
                  <a:gd name="connsiteX96" fmla="*/ 334352 w 1033465"/>
                  <a:gd name="connsiteY96" fmla="*/ 786499 h 838042"/>
                  <a:gd name="connsiteX97" fmla="*/ 338162 w 1033465"/>
                  <a:gd name="connsiteY97" fmla="*/ 790309 h 838042"/>
                  <a:gd name="connsiteX98" fmla="*/ 366737 w 1033465"/>
                  <a:gd name="connsiteY98" fmla="*/ 836029 h 838042"/>
                  <a:gd name="connsiteX99" fmla="*/ 389597 w 1033465"/>
                  <a:gd name="connsiteY99" fmla="*/ 837934 h 838042"/>
                  <a:gd name="connsiteX100" fmla="*/ 397407 w 1033465"/>
                  <a:gd name="connsiteY100" fmla="*/ 833530 h 838042"/>
                  <a:gd name="connsiteX101" fmla="*/ 402932 w 1033465"/>
                  <a:gd name="connsiteY101" fmla="*/ 784594 h 838042"/>
                  <a:gd name="connsiteX102" fmla="*/ 406742 w 1033465"/>
                  <a:gd name="connsiteY102" fmla="*/ 727444 h 838042"/>
                  <a:gd name="connsiteX103" fmla="*/ 423887 w 1033465"/>
                  <a:gd name="connsiteY103" fmla="*/ 672199 h 838042"/>
                  <a:gd name="connsiteX104" fmla="*/ 429602 w 1033465"/>
                  <a:gd name="connsiteY104" fmla="*/ 658864 h 838042"/>
                  <a:gd name="connsiteX105" fmla="*/ 444084 w 1033465"/>
                  <a:gd name="connsiteY105" fmla="*/ 626947 h 838042"/>
                  <a:gd name="connsiteX106" fmla="*/ 464289 w 1033465"/>
                  <a:gd name="connsiteY106" fmla="*/ 600072 h 838042"/>
                  <a:gd name="connsiteX107" fmla="*/ 523510 w 1033465"/>
                  <a:gd name="connsiteY107" fmla="*/ 565123 h 838042"/>
                  <a:gd name="connsiteX108" fmla="*/ 599348 w 1033465"/>
                  <a:gd name="connsiteY108" fmla="*/ 550915 h 838042"/>
                  <a:gd name="connsiteX109" fmla="*/ 707801 w 1033465"/>
                  <a:gd name="connsiteY109" fmla="*/ 612819 h 838042"/>
                  <a:gd name="connsiteX110" fmla="*/ 780122 w 1033465"/>
                  <a:gd name="connsiteY110" fmla="*/ 656959 h 838042"/>
                  <a:gd name="connsiteX111" fmla="*/ 804887 w 1033465"/>
                  <a:gd name="connsiteY111" fmla="*/ 632194 h 838042"/>
                  <a:gd name="connsiteX112" fmla="*/ 801077 w 1033465"/>
                  <a:gd name="connsiteY112" fmla="*/ 601714 h 838042"/>
                  <a:gd name="connsiteX113" fmla="*/ 762796 w 1033465"/>
                  <a:gd name="connsiteY113" fmla="*/ 562523 h 838042"/>
                  <a:gd name="connsiteX114" fmla="*/ 650582 w 1033465"/>
                  <a:gd name="connsiteY114" fmla="*/ 479794 h 838042"/>
                  <a:gd name="connsiteX115" fmla="*/ 646772 w 1033465"/>
                  <a:gd name="connsiteY115" fmla="*/ 462649 h 838042"/>
                  <a:gd name="connsiteX116" fmla="*/ 658202 w 1033465"/>
                  <a:gd name="connsiteY116" fmla="*/ 426454 h 838042"/>
                  <a:gd name="connsiteX117" fmla="*/ 726782 w 1033465"/>
                  <a:gd name="connsiteY117" fmla="*/ 405499 h 838042"/>
                  <a:gd name="connsiteX118" fmla="*/ 867182 w 1033465"/>
                  <a:gd name="connsiteY118" fmla="*/ 405374 h 838042"/>
                  <a:gd name="connsiteX119" fmla="*/ 902042 w 1033465"/>
                  <a:gd name="connsiteY119" fmla="*/ 415024 h 838042"/>
                  <a:gd name="connsiteX120" fmla="*/ 953477 w 1033465"/>
                  <a:gd name="connsiteY120" fmla="*/ 424549 h 838042"/>
                  <a:gd name="connsiteX121" fmla="*/ 1002290 w 1033465"/>
                  <a:gd name="connsiteY121" fmla="*/ 426835 h 838042"/>
                  <a:gd name="connsiteX122" fmla="*/ 1032449 w 1033465"/>
                  <a:gd name="connsiteY122" fmla="*/ 402711 h 838042"/>
                  <a:gd name="connsiteX123" fmla="*/ 1020514 w 1033465"/>
                  <a:gd name="connsiteY123" fmla="*/ 377797 h 838042"/>
                  <a:gd name="connsiteX124" fmla="*/ 964889 w 1033465"/>
                  <a:gd name="connsiteY124" fmla="*/ 358029 h 838042"/>
                  <a:gd name="connsiteX125" fmla="*/ 898420 w 1033465"/>
                  <a:gd name="connsiteY125" fmla="*/ 356272 h 838042"/>
                  <a:gd name="connsiteX126" fmla="*/ 827747 w 1033465"/>
                  <a:gd name="connsiteY126" fmla="*/ 357874 h 838042"/>
                  <a:gd name="connsiteX127" fmla="*/ 755811 w 1033465"/>
                  <a:gd name="connsiteY127" fmla="*/ 361702 h 838042"/>
                  <a:gd name="connsiteX128" fmla="*/ 671537 w 1033465"/>
                  <a:gd name="connsiteY128" fmla="*/ 369304 h 838042"/>
                  <a:gd name="connsiteX129" fmla="*/ 644867 w 1033465"/>
                  <a:gd name="connsiteY129" fmla="*/ 338824 h 838042"/>
                  <a:gd name="connsiteX130" fmla="*/ 676403 w 1033465"/>
                  <a:gd name="connsiteY130" fmla="*/ 304962 h 838042"/>
                  <a:gd name="connsiteX131" fmla="*/ 707732 w 1033465"/>
                  <a:gd name="connsiteY131" fmla="*/ 283579 h 838042"/>
                  <a:gd name="connsiteX132" fmla="*/ 743927 w 1033465"/>
                  <a:gd name="connsiteY132" fmla="*/ 251194 h 838042"/>
                  <a:gd name="connsiteX133" fmla="*/ 755357 w 1033465"/>
                  <a:gd name="connsiteY133" fmla="*/ 241669 h 838042"/>
                  <a:gd name="connsiteX134" fmla="*/ 762977 w 1033465"/>
                  <a:gd name="connsiteY134" fmla="*/ 224524 h 838042"/>
                  <a:gd name="connsiteX135" fmla="*/ 766787 w 1033465"/>
                  <a:gd name="connsiteY135" fmla="*/ 197854 h 838042"/>
                  <a:gd name="connsiteX136" fmla="*/ 761072 w 1033465"/>
                  <a:gd name="connsiteY136" fmla="*/ 195949 h 838042"/>
                  <a:gd name="connsiteX137" fmla="*/ 740117 w 1033465"/>
                  <a:gd name="connsiteY137" fmla="*/ 197854 h 838042"/>
                  <a:gd name="connsiteX138" fmla="*/ 734402 w 1033465"/>
                  <a:gd name="connsiteY138" fmla="*/ 201664 h 838042"/>
                  <a:gd name="connsiteX139" fmla="*/ 722972 w 1033465"/>
                  <a:gd name="connsiteY139" fmla="*/ 205474 h 838042"/>
                  <a:gd name="connsiteX140" fmla="*/ 719162 w 1033465"/>
                  <a:gd name="connsiteY140" fmla="*/ 211189 h 838042"/>
                  <a:gd name="connsiteX141" fmla="*/ 713447 w 1033465"/>
                  <a:gd name="connsiteY141" fmla="*/ 213094 h 838042"/>
                  <a:gd name="connsiteX142" fmla="*/ 707732 w 1033465"/>
                  <a:gd name="connsiteY142" fmla="*/ 216904 h 838042"/>
                  <a:gd name="connsiteX143" fmla="*/ 702017 w 1033465"/>
                  <a:gd name="connsiteY143" fmla="*/ 222619 h 838042"/>
                  <a:gd name="connsiteX144" fmla="*/ 694397 w 1033465"/>
                  <a:gd name="connsiteY144" fmla="*/ 226429 h 838042"/>
                  <a:gd name="connsiteX145" fmla="*/ 652487 w 1033465"/>
                  <a:gd name="connsiteY145" fmla="*/ 255004 h 838042"/>
                  <a:gd name="connsiteX146" fmla="*/ 639152 w 1033465"/>
                  <a:gd name="connsiteY146" fmla="*/ 266434 h 838042"/>
                  <a:gd name="connsiteX147" fmla="*/ 629627 w 1033465"/>
                  <a:gd name="connsiteY147" fmla="*/ 283579 h 838042"/>
                  <a:gd name="connsiteX148" fmla="*/ 604862 w 1033465"/>
                  <a:gd name="connsiteY148" fmla="*/ 289294 h 838042"/>
                  <a:gd name="connsiteX149" fmla="*/ 591527 w 1033465"/>
                  <a:gd name="connsiteY149" fmla="*/ 293104 h 838042"/>
                  <a:gd name="connsiteX150" fmla="*/ 576287 w 1033465"/>
                  <a:gd name="connsiteY150" fmla="*/ 291199 h 838042"/>
                  <a:gd name="connsiteX151" fmla="*/ 564857 w 1033465"/>
                  <a:gd name="connsiteY151" fmla="*/ 287389 h 838042"/>
                  <a:gd name="connsiteX152" fmla="*/ 553427 w 1033465"/>
                  <a:gd name="connsiteY152" fmla="*/ 283579 h 838042"/>
                  <a:gd name="connsiteX153" fmla="*/ 541997 w 1033465"/>
                  <a:gd name="connsiteY153" fmla="*/ 279769 h 838042"/>
                  <a:gd name="connsiteX154" fmla="*/ 536282 w 1033465"/>
                  <a:gd name="connsiteY154" fmla="*/ 277864 h 838042"/>
                  <a:gd name="connsiteX155" fmla="*/ 530567 w 1033465"/>
                  <a:gd name="connsiteY155" fmla="*/ 274054 h 838042"/>
                  <a:gd name="connsiteX156" fmla="*/ 519137 w 1033465"/>
                  <a:gd name="connsiteY156" fmla="*/ 268339 h 838042"/>
                  <a:gd name="connsiteX157" fmla="*/ 511517 w 1033465"/>
                  <a:gd name="connsiteY157" fmla="*/ 256909 h 838042"/>
                  <a:gd name="connsiteX158" fmla="*/ 507707 w 1033465"/>
                  <a:gd name="connsiteY158" fmla="*/ 235954 h 838042"/>
                  <a:gd name="connsiteX159" fmla="*/ 509612 w 1033465"/>
                  <a:gd name="connsiteY159" fmla="*/ 171184 h 838042"/>
                  <a:gd name="connsiteX160" fmla="*/ 508314 w 1033465"/>
                  <a:gd name="connsiteY160" fmla="*/ 73485 h 838042"/>
                  <a:gd name="connsiteX161" fmla="*/ 454116 w 1033465"/>
                  <a:gd name="connsiteY161" fmla="*/ 11248 h 838042"/>
                  <a:gd name="connsiteX162" fmla="*/ 435401 w 1033465"/>
                  <a:gd name="connsiteY162" fmla="*/ 68523 h 838042"/>
                  <a:gd name="connsiteX163" fmla="*/ 427697 w 1033465"/>
                  <a:gd name="connsiteY163" fmla="*/ 137103 h 838042"/>
                  <a:gd name="connsiteX164" fmla="*/ 420077 w 1033465"/>
                  <a:gd name="connsiteY164" fmla="*/ 169279 h 838042"/>
                  <a:gd name="connsiteX165" fmla="*/ 416267 w 1033465"/>
                  <a:gd name="connsiteY165" fmla="*/ 186424 h 838042"/>
                  <a:gd name="connsiteX166" fmla="*/ 420077 w 1033465"/>
                  <a:gd name="connsiteY166" fmla="*/ 207379 h 838042"/>
                  <a:gd name="connsiteX167" fmla="*/ 423887 w 1033465"/>
                  <a:gd name="connsiteY167" fmla="*/ 213094 h 838042"/>
                  <a:gd name="connsiteX168" fmla="*/ 427697 w 1033465"/>
                  <a:gd name="connsiteY168" fmla="*/ 224524 h 838042"/>
                  <a:gd name="connsiteX169" fmla="*/ 425792 w 1033465"/>
                  <a:gd name="connsiteY169" fmla="*/ 251194 h 838042"/>
                  <a:gd name="connsiteX170" fmla="*/ 420077 w 1033465"/>
                  <a:gd name="connsiteY170" fmla="*/ 253099 h 838042"/>
                  <a:gd name="connsiteX171" fmla="*/ 414362 w 1033465"/>
                  <a:gd name="connsiteY171" fmla="*/ 256909 h 838042"/>
                  <a:gd name="connsiteX172" fmla="*/ 423887 w 1033465"/>
                  <a:gd name="connsiteY172" fmla="*/ 253099 h 838042"/>
                  <a:gd name="connsiteX0" fmla="*/ 423887 w 1033465"/>
                  <a:gd name="connsiteY0" fmla="*/ 253099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89597 w 1033465"/>
                  <a:gd name="connsiteY3" fmla="*/ 264529 h 838042"/>
                  <a:gd name="connsiteX4" fmla="*/ 359117 w 1033465"/>
                  <a:gd name="connsiteY4" fmla="*/ 266434 h 838042"/>
                  <a:gd name="connsiteX5" fmla="*/ 353402 w 1033465"/>
                  <a:gd name="connsiteY5" fmla="*/ 270244 h 838042"/>
                  <a:gd name="connsiteX6" fmla="*/ 341972 w 1033465"/>
                  <a:gd name="connsiteY6" fmla="*/ 279769 h 838042"/>
                  <a:gd name="connsiteX7" fmla="*/ 330542 w 1033465"/>
                  <a:gd name="connsiteY7" fmla="*/ 283579 h 838042"/>
                  <a:gd name="connsiteX8" fmla="*/ 315302 w 1033465"/>
                  <a:gd name="connsiteY8" fmla="*/ 289294 h 838042"/>
                  <a:gd name="connsiteX9" fmla="*/ 267677 w 1033465"/>
                  <a:gd name="connsiteY9" fmla="*/ 285484 h 838042"/>
                  <a:gd name="connsiteX10" fmla="*/ 256247 w 1033465"/>
                  <a:gd name="connsiteY10" fmla="*/ 281674 h 838042"/>
                  <a:gd name="connsiteX11" fmla="*/ 244817 w 1033465"/>
                  <a:gd name="connsiteY11" fmla="*/ 277864 h 838042"/>
                  <a:gd name="connsiteX12" fmla="*/ 239102 w 1033465"/>
                  <a:gd name="connsiteY12" fmla="*/ 275959 h 838042"/>
                  <a:gd name="connsiteX13" fmla="*/ 233387 w 1033465"/>
                  <a:gd name="connsiteY13" fmla="*/ 274054 h 838042"/>
                  <a:gd name="connsiteX14" fmla="*/ 221957 w 1033465"/>
                  <a:gd name="connsiteY14" fmla="*/ 272149 h 838042"/>
                  <a:gd name="connsiteX15" fmla="*/ 216242 w 1033465"/>
                  <a:gd name="connsiteY15" fmla="*/ 270244 h 838042"/>
                  <a:gd name="connsiteX16" fmla="*/ 208622 w 1033465"/>
                  <a:gd name="connsiteY16" fmla="*/ 268339 h 838042"/>
                  <a:gd name="connsiteX17" fmla="*/ 197192 w 1033465"/>
                  <a:gd name="connsiteY17" fmla="*/ 264529 h 838042"/>
                  <a:gd name="connsiteX18" fmla="*/ 191477 w 1033465"/>
                  <a:gd name="connsiteY18" fmla="*/ 262624 h 838042"/>
                  <a:gd name="connsiteX19" fmla="*/ 183857 w 1033465"/>
                  <a:gd name="connsiteY19" fmla="*/ 260719 h 838042"/>
                  <a:gd name="connsiteX20" fmla="*/ 172427 w 1033465"/>
                  <a:gd name="connsiteY20" fmla="*/ 255004 h 838042"/>
                  <a:gd name="connsiteX21" fmla="*/ 166712 w 1033465"/>
                  <a:gd name="connsiteY21" fmla="*/ 251194 h 838042"/>
                  <a:gd name="connsiteX22" fmla="*/ 159092 w 1033465"/>
                  <a:gd name="connsiteY22" fmla="*/ 239764 h 838042"/>
                  <a:gd name="connsiteX23" fmla="*/ 147662 w 1033465"/>
                  <a:gd name="connsiteY23" fmla="*/ 235954 h 838042"/>
                  <a:gd name="connsiteX24" fmla="*/ 141947 w 1033465"/>
                  <a:gd name="connsiteY24" fmla="*/ 232144 h 838042"/>
                  <a:gd name="connsiteX25" fmla="*/ 136232 w 1033465"/>
                  <a:gd name="connsiteY25" fmla="*/ 230239 h 838042"/>
                  <a:gd name="connsiteX26" fmla="*/ 119087 w 1033465"/>
                  <a:gd name="connsiteY26" fmla="*/ 226429 h 838042"/>
                  <a:gd name="connsiteX27" fmla="*/ 113372 w 1033465"/>
                  <a:gd name="connsiteY27" fmla="*/ 220714 h 838042"/>
                  <a:gd name="connsiteX28" fmla="*/ 103847 w 1033465"/>
                  <a:gd name="connsiteY28" fmla="*/ 203569 h 838042"/>
                  <a:gd name="connsiteX29" fmla="*/ 86702 w 1033465"/>
                  <a:gd name="connsiteY29" fmla="*/ 195949 h 838042"/>
                  <a:gd name="connsiteX30" fmla="*/ 80987 w 1033465"/>
                  <a:gd name="connsiteY30" fmla="*/ 194044 h 838042"/>
                  <a:gd name="connsiteX31" fmla="*/ 61937 w 1033465"/>
                  <a:gd name="connsiteY31" fmla="*/ 197854 h 838042"/>
                  <a:gd name="connsiteX32" fmla="*/ 56222 w 1033465"/>
                  <a:gd name="connsiteY32" fmla="*/ 201664 h 838042"/>
                  <a:gd name="connsiteX33" fmla="*/ 52412 w 1033465"/>
                  <a:gd name="connsiteY33" fmla="*/ 207379 h 838042"/>
                  <a:gd name="connsiteX34" fmla="*/ 48602 w 1033465"/>
                  <a:gd name="connsiteY34" fmla="*/ 218809 h 838042"/>
                  <a:gd name="connsiteX35" fmla="*/ 52412 w 1033465"/>
                  <a:gd name="connsiteY35" fmla="*/ 256909 h 838042"/>
                  <a:gd name="connsiteX36" fmla="*/ 56222 w 1033465"/>
                  <a:gd name="connsiteY36" fmla="*/ 262624 h 838042"/>
                  <a:gd name="connsiteX37" fmla="*/ 61937 w 1033465"/>
                  <a:gd name="connsiteY37" fmla="*/ 266434 h 838042"/>
                  <a:gd name="connsiteX38" fmla="*/ 65747 w 1033465"/>
                  <a:gd name="connsiteY38" fmla="*/ 272149 h 838042"/>
                  <a:gd name="connsiteX39" fmla="*/ 82892 w 1033465"/>
                  <a:gd name="connsiteY39" fmla="*/ 281674 h 838042"/>
                  <a:gd name="connsiteX40" fmla="*/ 105752 w 1033465"/>
                  <a:gd name="connsiteY40" fmla="*/ 283579 h 838042"/>
                  <a:gd name="connsiteX41" fmla="*/ 126707 w 1033465"/>
                  <a:gd name="connsiteY41" fmla="*/ 289294 h 838042"/>
                  <a:gd name="connsiteX42" fmla="*/ 132422 w 1033465"/>
                  <a:gd name="connsiteY42" fmla="*/ 291199 h 838042"/>
                  <a:gd name="connsiteX43" fmla="*/ 138137 w 1033465"/>
                  <a:gd name="connsiteY43" fmla="*/ 296914 h 838042"/>
                  <a:gd name="connsiteX44" fmla="*/ 145757 w 1033465"/>
                  <a:gd name="connsiteY44" fmla="*/ 298819 h 838042"/>
                  <a:gd name="connsiteX45" fmla="*/ 168617 w 1033465"/>
                  <a:gd name="connsiteY45" fmla="*/ 302629 h 838042"/>
                  <a:gd name="connsiteX46" fmla="*/ 193382 w 1033465"/>
                  <a:gd name="connsiteY46" fmla="*/ 308344 h 838042"/>
                  <a:gd name="connsiteX47" fmla="*/ 210527 w 1033465"/>
                  <a:gd name="connsiteY47" fmla="*/ 314059 h 838042"/>
                  <a:gd name="connsiteX48" fmla="*/ 216242 w 1033465"/>
                  <a:gd name="connsiteY48" fmla="*/ 315964 h 838042"/>
                  <a:gd name="connsiteX49" fmla="*/ 231482 w 1033465"/>
                  <a:gd name="connsiteY49" fmla="*/ 319774 h 838042"/>
                  <a:gd name="connsiteX50" fmla="*/ 250532 w 1033465"/>
                  <a:gd name="connsiteY50" fmla="*/ 325489 h 838042"/>
                  <a:gd name="connsiteX51" fmla="*/ 256247 w 1033465"/>
                  <a:gd name="connsiteY51" fmla="*/ 329299 h 838042"/>
                  <a:gd name="connsiteX52" fmla="*/ 269582 w 1033465"/>
                  <a:gd name="connsiteY52" fmla="*/ 344539 h 838042"/>
                  <a:gd name="connsiteX53" fmla="*/ 275297 w 1033465"/>
                  <a:gd name="connsiteY53" fmla="*/ 363589 h 838042"/>
                  <a:gd name="connsiteX54" fmla="*/ 277202 w 1033465"/>
                  <a:gd name="connsiteY54" fmla="*/ 369304 h 838042"/>
                  <a:gd name="connsiteX55" fmla="*/ 279107 w 1033465"/>
                  <a:gd name="connsiteY55" fmla="*/ 375019 h 838042"/>
                  <a:gd name="connsiteX56" fmla="*/ 281012 w 1033465"/>
                  <a:gd name="connsiteY56" fmla="*/ 399784 h 838042"/>
                  <a:gd name="connsiteX57" fmla="*/ 282917 w 1033465"/>
                  <a:gd name="connsiteY57" fmla="*/ 405499 h 838042"/>
                  <a:gd name="connsiteX58" fmla="*/ 281012 w 1033465"/>
                  <a:gd name="connsiteY58" fmla="*/ 424549 h 838042"/>
                  <a:gd name="connsiteX59" fmla="*/ 279107 w 1033465"/>
                  <a:gd name="connsiteY59" fmla="*/ 434074 h 838042"/>
                  <a:gd name="connsiteX60" fmla="*/ 265772 w 1033465"/>
                  <a:gd name="connsiteY60" fmla="*/ 447409 h 838042"/>
                  <a:gd name="connsiteX61" fmla="*/ 254342 w 1033465"/>
                  <a:gd name="connsiteY61" fmla="*/ 455029 h 838042"/>
                  <a:gd name="connsiteX62" fmla="*/ 242912 w 1033465"/>
                  <a:gd name="connsiteY62" fmla="*/ 458839 h 838042"/>
                  <a:gd name="connsiteX63" fmla="*/ 128612 w 1033465"/>
                  <a:gd name="connsiteY63" fmla="*/ 458839 h 838042"/>
                  <a:gd name="connsiteX64" fmla="*/ 122897 w 1033465"/>
                  <a:gd name="connsiteY64" fmla="*/ 460744 h 838042"/>
                  <a:gd name="connsiteX65" fmla="*/ 107657 w 1033465"/>
                  <a:gd name="connsiteY65" fmla="*/ 462649 h 838042"/>
                  <a:gd name="connsiteX66" fmla="*/ 90512 w 1033465"/>
                  <a:gd name="connsiteY66" fmla="*/ 468364 h 838042"/>
                  <a:gd name="connsiteX67" fmla="*/ 84797 w 1033465"/>
                  <a:gd name="connsiteY67" fmla="*/ 470269 h 838042"/>
                  <a:gd name="connsiteX68" fmla="*/ 79082 w 1033465"/>
                  <a:gd name="connsiteY68" fmla="*/ 474079 h 838042"/>
                  <a:gd name="connsiteX69" fmla="*/ 67652 w 1033465"/>
                  <a:gd name="connsiteY69" fmla="*/ 475984 h 838042"/>
                  <a:gd name="connsiteX70" fmla="*/ 29552 w 1033465"/>
                  <a:gd name="connsiteY70" fmla="*/ 477889 h 838042"/>
                  <a:gd name="connsiteX71" fmla="*/ 18122 w 1033465"/>
                  <a:gd name="connsiteY71" fmla="*/ 483604 h 838042"/>
                  <a:gd name="connsiteX72" fmla="*/ 8597 w 1033465"/>
                  <a:gd name="connsiteY72" fmla="*/ 493129 h 838042"/>
                  <a:gd name="connsiteX73" fmla="*/ 6692 w 1033465"/>
                  <a:gd name="connsiteY73" fmla="*/ 498844 h 838042"/>
                  <a:gd name="connsiteX74" fmla="*/ 2882 w 1033465"/>
                  <a:gd name="connsiteY74" fmla="*/ 504559 h 838042"/>
                  <a:gd name="connsiteX75" fmla="*/ 14312 w 1033465"/>
                  <a:gd name="connsiteY75" fmla="*/ 540754 h 838042"/>
                  <a:gd name="connsiteX76" fmla="*/ 147662 w 1033465"/>
                  <a:gd name="connsiteY76" fmla="*/ 540754 h 838042"/>
                  <a:gd name="connsiteX77" fmla="*/ 155282 w 1033465"/>
                  <a:gd name="connsiteY77" fmla="*/ 538849 h 838042"/>
                  <a:gd name="connsiteX78" fmla="*/ 305777 w 1033465"/>
                  <a:gd name="connsiteY78" fmla="*/ 533134 h 838042"/>
                  <a:gd name="connsiteX79" fmla="*/ 321017 w 1033465"/>
                  <a:gd name="connsiteY79" fmla="*/ 540754 h 838042"/>
                  <a:gd name="connsiteX80" fmla="*/ 332447 w 1033465"/>
                  <a:gd name="connsiteY80" fmla="*/ 546469 h 838042"/>
                  <a:gd name="connsiteX81" fmla="*/ 336257 w 1033465"/>
                  <a:gd name="connsiteY81" fmla="*/ 552184 h 838042"/>
                  <a:gd name="connsiteX82" fmla="*/ 341972 w 1033465"/>
                  <a:gd name="connsiteY82" fmla="*/ 554089 h 838042"/>
                  <a:gd name="connsiteX83" fmla="*/ 353402 w 1033465"/>
                  <a:gd name="connsiteY83" fmla="*/ 561709 h 838042"/>
                  <a:gd name="connsiteX84" fmla="*/ 359117 w 1033465"/>
                  <a:gd name="connsiteY84" fmla="*/ 565519 h 838042"/>
                  <a:gd name="connsiteX85" fmla="*/ 362927 w 1033465"/>
                  <a:gd name="connsiteY85" fmla="*/ 571234 h 838042"/>
                  <a:gd name="connsiteX86" fmla="*/ 368642 w 1033465"/>
                  <a:gd name="connsiteY86" fmla="*/ 582664 h 838042"/>
                  <a:gd name="connsiteX87" fmla="*/ 364832 w 1033465"/>
                  <a:gd name="connsiteY87" fmla="*/ 609334 h 838042"/>
                  <a:gd name="connsiteX88" fmla="*/ 361022 w 1033465"/>
                  <a:gd name="connsiteY88" fmla="*/ 615049 h 838042"/>
                  <a:gd name="connsiteX89" fmla="*/ 359117 w 1033465"/>
                  <a:gd name="connsiteY89" fmla="*/ 620764 h 838042"/>
                  <a:gd name="connsiteX90" fmla="*/ 355307 w 1033465"/>
                  <a:gd name="connsiteY90" fmla="*/ 626479 h 838042"/>
                  <a:gd name="connsiteX91" fmla="*/ 353402 w 1033465"/>
                  <a:gd name="connsiteY91" fmla="*/ 632194 h 838042"/>
                  <a:gd name="connsiteX92" fmla="*/ 349592 w 1033465"/>
                  <a:gd name="connsiteY92" fmla="*/ 637909 h 838042"/>
                  <a:gd name="connsiteX93" fmla="*/ 332447 w 1033465"/>
                  <a:gd name="connsiteY93" fmla="*/ 704584 h 838042"/>
                  <a:gd name="connsiteX94" fmla="*/ 330542 w 1033465"/>
                  <a:gd name="connsiteY94" fmla="*/ 756019 h 838042"/>
                  <a:gd name="connsiteX95" fmla="*/ 332447 w 1033465"/>
                  <a:gd name="connsiteY95" fmla="*/ 780784 h 838042"/>
                  <a:gd name="connsiteX96" fmla="*/ 334352 w 1033465"/>
                  <a:gd name="connsiteY96" fmla="*/ 786499 h 838042"/>
                  <a:gd name="connsiteX97" fmla="*/ 338162 w 1033465"/>
                  <a:gd name="connsiteY97" fmla="*/ 790309 h 838042"/>
                  <a:gd name="connsiteX98" fmla="*/ 366737 w 1033465"/>
                  <a:gd name="connsiteY98" fmla="*/ 836029 h 838042"/>
                  <a:gd name="connsiteX99" fmla="*/ 389597 w 1033465"/>
                  <a:gd name="connsiteY99" fmla="*/ 837934 h 838042"/>
                  <a:gd name="connsiteX100" fmla="*/ 397407 w 1033465"/>
                  <a:gd name="connsiteY100" fmla="*/ 833530 h 838042"/>
                  <a:gd name="connsiteX101" fmla="*/ 402932 w 1033465"/>
                  <a:gd name="connsiteY101" fmla="*/ 784594 h 838042"/>
                  <a:gd name="connsiteX102" fmla="*/ 406742 w 1033465"/>
                  <a:gd name="connsiteY102" fmla="*/ 727444 h 838042"/>
                  <a:gd name="connsiteX103" fmla="*/ 423887 w 1033465"/>
                  <a:gd name="connsiteY103" fmla="*/ 672199 h 838042"/>
                  <a:gd name="connsiteX104" fmla="*/ 429602 w 1033465"/>
                  <a:gd name="connsiteY104" fmla="*/ 658864 h 838042"/>
                  <a:gd name="connsiteX105" fmla="*/ 444084 w 1033465"/>
                  <a:gd name="connsiteY105" fmla="*/ 626947 h 838042"/>
                  <a:gd name="connsiteX106" fmla="*/ 464289 w 1033465"/>
                  <a:gd name="connsiteY106" fmla="*/ 600072 h 838042"/>
                  <a:gd name="connsiteX107" fmla="*/ 523510 w 1033465"/>
                  <a:gd name="connsiteY107" fmla="*/ 565123 h 838042"/>
                  <a:gd name="connsiteX108" fmla="*/ 599348 w 1033465"/>
                  <a:gd name="connsiteY108" fmla="*/ 550915 h 838042"/>
                  <a:gd name="connsiteX109" fmla="*/ 707801 w 1033465"/>
                  <a:gd name="connsiteY109" fmla="*/ 612819 h 838042"/>
                  <a:gd name="connsiteX110" fmla="*/ 780122 w 1033465"/>
                  <a:gd name="connsiteY110" fmla="*/ 656959 h 838042"/>
                  <a:gd name="connsiteX111" fmla="*/ 804887 w 1033465"/>
                  <a:gd name="connsiteY111" fmla="*/ 632194 h 838042"/>
                  <a:gd name="connsiteX112" fmla="*/ 801077 w 1033465"/>
                  <a:gd name="connsiteY112" fmla="*/ 601714 h 838042"/>
                  <a:gd name="connsiteX113" fmla="*/ 762796 w 1033465"/>
                  <a:gd name="connsiteY113" fmla="*/ 562523 h 838042"/>
                  <a:gd name="connsiteX114" fmla="*/ 650582 w 1033465"/>
                  <a:gd name="connsiteY114" fmla="*/ 479794 h 838042"/>
                  <a:gd name="connsiteX115" fmla="*/ 646772 w 1033465"/>
                  <a:gd name="connsiteY115" fmla="*/ 462649 h 838042"/>
                  <a:gd name="connsiteX116" fmla="*/ 658202 w 1033465"/>
                  <a:gd name="connsiteY116" fmla="*/ 426454 h 838042"/>
                  <a:gd name="connsiteX117" fmla="*/ 726782 w 1033465"/>
                  <a:gd name="connsiteY117" fmla="*/ 405499 h 838042"/>
                  <a:gd name="connsiteX118" fmla="*/ 821607 w 1033465"/>
                  <a:gd name="connsiteY118" fmla="*/ 394338 h 838042"/>
                  <a:gd name="connsiteX119" fmla="*/ 902042 w 1033465"/>
                  <a:gd name="connsiteY119" fmla="*/ 415024 h 838042"/>
                  <a:gd name="connsiteX120" fmla="*/ 953477 w 1033465"/>
                  <a:gd name="connsiteY120" fmla="*/ 424549 h 838042"/>
                  <a:gd name="connsiteX121" fmla="*/ 1002290 w 1033465"/>
                  <a:gd name="connsiteY121" fmla="*/ 426835 h 838042"/>
                  <a:gd name="connsiteX122" fmla="*/ 1032449 w 1033465"/>
                  <a:gd name="connsiteY122" fmla="*/ 402711 h 838042"/>
                  <a:gd name="connsiteX123" fmla="*/ 1020514 w 1033465"/>
                  <a:gd name="connsiteY123" fmla="*/ 377797 h 838042"/>
                  <a:gd name="connsiteX124" fmla="*/ 964889 w 1033465"/>
                  <a:gd name="connsiteY124" fmla="*/ 358029 h 838042"/>
                  <a:gd name="connsiteX125" fmla="*/ 898420 w 1033465"/>
                  <a:gd name="connsiteY125" fmla="*/ 356272 h 838042"/>
                  <a:gd name="connsiteX126" fmla="*/ 827747 w 1033465"/>
                  <a:gd name="connsiteY126" fmla="*/ 357874 h 838042"/>
                  <a:gd name="connsiteX127" fmla="*/ 755811 w 1033465"/>
                  <a:gd name="connsiteY127" fmla="*/ 361702 h 838042"/>
                  <a:gd name="connsiteX128" fmla="*/ 671537 w 1033465"/>
                  <a:gd name="connsiteY128" fmla="*/ 369304 h 838042"/>
                  <a:gd name="connsiteX129" fmla="*/ 644867 w 1033465"/>
                  <a:gd name="connsiteY129" fmla="*/ 338824 h 838042"/>
                  <a:gd name="connsiteX130" fmla="*/ 676403 w 1033465"/>
                  <a:gd name="connsiteY130" fmla="*/ 304962 h 838042"/>
                  <a:gd name="connsiteX131" fmla="*/ 707732 w 1033465"/>
                  <a:gd name="connsiteY131" fmla="*/ 283579 h 838042"/>
                  <a:gd name="connsiteX132" fmla="*/ 743927 w 1033465"/>
                  <a:gd name="connsiteY132" fmla="*/ 251194 h 838042"/>
                  <a:gd name="connsiteX133" fmla="*/ 755357 w 1033465"/>
                  <a:gd name="connsiteY133" fmla="*/ 241669 h 838042"/>
                  <a:gd name="connsiteX134" fmla="*/ 762977 w 1033465"/>
                  <a:gd name="connsiteY134" fmla="*/ 224524 h 838042"/>
                  <a:gd name="connsiteX135" fmla="*/ 766787 w 1033465"/>
                  <a:gd name="connsiteY135" fmla="*/ 197854 h 838042"/>
                  <a:gd name="connsiteX136" fmla="*/ 761072 w 1033465"/>
                  <a:gd name="connsiteY136" fmla="*/ 195949 h 838042"/>
                  <a:gd name="connsiteX137" fmla="*/ 740117 w 1033465"/>
                  <a:gd name="connsiteY137" fmla="*/ 197854 h 838042"/>
                  <a:gd name="connsiteX138" fmla="*/ 734402 w 1033465"/>
                  <a:gd name="connsiteY138" fmla="*/ 201664 h 838042"/>
                  <a:gd name="connsiteX139" fmla="*/ 722972 w 1033465"/>
                  <a:gd name="connsiteY139" fmla="*/ 205474 h 838042"/>
                  <a:gd name="connsiteX140" fmla="*/ 719162 w 1033465"/>
                  <a:gd name="connsiteY140" fmla="*/ 211189 h 838042"/>
                  <a:gd name="connsiteX141" fmla="*/ 713447 w 1033465"/>
                  <a:gd name="connsiteY141" fmla="*/ 213094 h 838042"/>
                  <a:gd name="connsiteX142" fmla="*/ 707732 w 1033465"/>
                  <a:gd name="connsiteY142" fmla="*/ 216904 h 838042"/>
                  <a:gd name="connsiteX143" fmla="*/ 702017 w 1033465"/>
                  <a:gd name="connsiteY143" fmla="*/ 222619 h 838042"/>
                  <a:gd name="connsiteX144" fmla="*/ 694397 w 1033465"/>
                  <a:gd name="connsiteY144" fmla="*/ 226429 h 838042"/>
                  <a:gd name="connsiteX145" fmla="*/ 652487 w 1033465"/>
                  <a:gd name="connsiteY145" fmla="*/ 255004 h 838042"/>
                  <a:gd name="connsiteX146" fmla="*/ 639152 w 1033465"/>
                  <a:gd name="connsiteY146" fmla="*/ 266434 h 838042"/>
                  <a:gd name="connsiteX147" fmla="*/ 629627 w 1033465"/>
                  <a:gd name="connsiteY147" fmla="*/ 283579 h 838042"/>
                  <a:gd name="connsiteX148" fmla="*/ 604862 w 1033465"/>
                  <a:gd name="connsiteY148" fmla="*/ 289294 h 838042"/>
                  <a:gd name="connsiteX149" fmla="*/ 591527 w 1033465"/>
                  <a:gd name="connsiteY149" fmla="*/ 293104 h 838042"/>
                  <a:gd name="connsiteX150" fmla="*/ 576287 w 1033465"/>
                  <a:gd name="connsiteY150" fmla="*/ 291199 h 838042"/>
                  <a:gd name="connsiteX151" fmla="*/ 564857 w 1033465"/>
                  <a:gd name="connsiteY151" fmla="*/ 287389 h 838042"/>
                  <a:gd name="connsiteX152" fmla="*/ 553427 w 1033465"/>
                  <a:gd name="connsiteY152" fmla="*/ 283579 h 838042"/>
                  <a:gd name="connsiteX153" fmla="*/ 541997 w 1033465"/>
                  <a:gd name="connsiteY153" fmla="*/ 279769 h 838042"/>
                  <a:gd name="connsiteX154" fmla="*/ 536282 w 1033465"/>
                  <a:gd name="connsiteY154" fmla="*/ 277864 h 838042"/>
                  <a:gd name="connsiteX155" fmla="*/ 530567 w 1033465"/>
                  <a:gd name="connsiteY155" fmla="*/ 274054 h 838042"/>
                  <a:gd name="connsiteX156" fmla="*/ 519137 w 1033465"/>
                  <a:gd name="connsiteY156" fmla="*/ 268339 h 838042"/>
                  <a:gd name="connsiteX157" fmla="*/ 511517 w 1033465"/>
                  <a:gd name="connsiteY157" fmla="*/ 256909 h 838042"/>
                  <a:gd name="connsiteX158" fmla="*/ 507707 w 1033465"/>
                  <a:gd name="connsiteY158" fmla="*/ 235954 h 838042"/>
                  <a:gd name="connsiteX159" fmla="*/ 509612 w 1033465"/>
                  <a:gd name="connsiteY159" fmla="*/ 171184 h 838042"/>
                  <a:gd name="connsiteX160" fmla="*/ 508314 w 1033465"/>
                  <a:gd name="connsiteY160" fmla="*/ 73485 h 838042"/>
                  <a:gd name="connsiteX161" fmla="*/ 454116 w 1033465"/>
                  <a:gd name="connsiteY161" fmla="*/ 11248 h 838042"/>
                  <a:gd name="connsiteX162" fmla="*/ 435401 w 1033465"/>
                  <a:gd name="connsiteY162" fmla="*/ 68523 h 838042"/>
                  <a:gd name="connsiteX163" fmla="*/ 427697 w 1033465"/>
                  <a:gd name="connsiteY163" fmla="*/ 137103 h 838042"/>
                  <a:gd name="connsiteX164" fmla="*/ 420077 w 1033465"/>
                  <a:gd name="connsiteY164" fmla="*/ 169279 h 838042"/>
                  <a:gd name="connsiteX165" fmla="*/ 416267 w 1033465"/>
                  <a:gd name="connsiteY165" fmla="*/ 186424 h 838042"/>
                  <a:gd name="connsiteX166" fmla="*/ 420077 w 1033465"/>
                  <a:gd name="connsiteY166" fmla="*/ 207379 h 838042"/>
                  <a:gd name="connsiteX167" fmla="*/ 423887 w 1033465"/>
                  <a:gd name="connsiteY167" fmla="*/ 213094 h 838042"/>
                  <a:gd name="connsiteX168" fmla="*/ 427697 w 1033465"/>
                  <a:gd name="connsiteY168" fmla="*/ 224524 h 838042"/>
                  <a:gd name="connsiteX169" fmla="*/ 425792 w 1033465"/>
                  <a:gd name="connsiteY169" fmla="*/ 251194 h 838042"/>
                  <a:gd name="connsiteX170" fmla="*/ 420077 w 1033465"/>
                  <a:gd name="connsiteY170" fmla="*/ 253099 h 838042"/>
                  <a:gd name="connsiteX171" fmla="*/ 414362 w 1033465"/>
                  <a:gd name="connsiteY171" fmla="*/ 256909 h 838042"/>
                  <a:gd name="connsiteX172" fmla="*/ 423887 w 1033465"/>
                  <a:gd name="connsiteY172" fmla="*/ 253099 h 838042"/>
                  <a:gd name="connsiteX0" fmla="*/ 423887 w 1033465"/>
                  <a:gd name="connsiteY0" fmla="*/ 253099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89597 w 1033465"/>
                  <a:gd name="connsiteY3" fmla="*/ 264529 h 838042"/>
                  <a:gd name="connsiteX4" fmla="*/ 359117 w 1033465"/>
                  <a:gd name="connsiteY4" fmla="*/ 266434 h 838042"/>
                  <a:gd name="connsiteX5" fmla="*/ 353402 w 1033465"/>
                  <a:gd name="connsiteY5" fmla="*/ 270244 h 838042"/>
                  <a:gd name="connsiteX6" fmla="*/ 341972 w 1033465"/>
                  <a:gd name="connsiteY6" fmla="*/ 279769 h 838042"/>
                  <a:gd name="connsiteX7" fmla="*/ 330542 w 1033465"/>
                  <a:gd name="connsiteY7" fmla="*/ 283579 h 838042"/>
                  <a:gd name="connsiteX8" fmla="*/ 315302 w 1033465"/>
                  <a:gd name="connsiteY8" fmla="*/ 289294 h 838042"/>
                  <a:gd name="connsiteX9" fmla="*/ 267677 w 1033465"/>
                  <a:gd name="connsiteY9" fmla="*/ 285484 h 838042"/>
                  <a:gd name="connsiteX10" fmla="*/ 256247 w 1033465"/>
                  <a:gd name="connsiteY10" fmla="*/ 281674 h 838042"/>
                  <a:gd name="connsiteX11" fmla="*/ 244817 w 1033465"/>
                  <a:gd name="connsiteY11" fmla="*/ 277864 h 838042"/>
                  <a:gd name="connsiteX12" fmla="*/ 239102 w 1033465"/>
                  <a:gd name="connsiteY12" fmla="*/ 275959 h 838042"/>
                  <a:gd name="connsiteX13" fmla="*/ 233387 w 1033465"/>
                  <a:gd name="connsiteY13" fmla="*/ 274054 h 838042"/>
                  <a:gd name="connsiteX14" fmla="*/ 221957 w 1033465"/>
                  <a:gd name="connsiteY14" fmla="*/ 272149 h 838042"/>
                  <a:gd name="connsiteX15" fmla="*/ 216242 w 1033465"/>
                  <a:gd name="connsiteY15" fmla="*/ 270244 h 838042"/>
                  <a:gd name="connsiteX16" fmla="*/ 208622 w 1033465"/>
                  <a:gd name="connsiteY16" fmla="*/ 268339 h 838042"/>
                  <a:gd name="connsiteX17" fmla="*/ 197192 w 1033465"/>
                  <a:gd name="connsiteY17" fmla="*/ 264529 h 838042"/>
                  <a:gd name="connsiteX18" fmla="*/ 191477 w 1033465"/>
                  <a:gd name="connsiteY18" fmla="*/ 262624 h 838042"/>
                  <a:gd name="connsiteX19" fmla="*/ 183857 w 1033465"/>
                  <a:gd name="connsiteY19" fmla="*/ 260719 h 838042"/>
                  <a:gd name="connsiteX20" fmla="*/ 172427 w 1033465"/>
                  <a:gd name="connsiteY20" fmla="*/ 255004 h 838042"/>
                  <a:gd name="connsiteX21" fmla="*/ 166712 w 1033465"/>
                  <a:gd name="connsiteY21" fmla="*/ 251194 h 838042"/>
                  <a:gd name="connsiteX22" fmla="*/ 159092 w 1033465"/>
                  <a:gd name="connsiteY22" fmla="*/ 239764 h 838042"/>
                  <a:gd name="connsiteX23" fmla="*/ 147662 w 1033465"/>
                  <a:gd name="connsiteY23" fmla="*/ 235954 h 838042"/>
                  <a:gd name="connsiteX24" fmla="*/ 141947 w 1033465"/>
                  <a:gd name="connsiteY24" fmla="*/ 232144 h 838042"/>
                  <a:gd name="connsiteX25" fmla="*/ 136232 w 1033465"/>
                  <a:gd name="connsiteY25" fmla="*/ 230239 h 838042"/>
                  <a:gd name="connsiteX26" fmla="*/ 119087 w 1033465"/>
                  <a:gd name="connsiteY26" fmla="*/ 226429 h 838042"/>
                  <a:gd name="connsiteX27" fmla="*/ 113372 w 1033465"/>
                  <a:gd name="connsiteY27" fmla="*/ 220714 h 838042"/>
                  <a:gd name="connsiteX28" fmla="*/ 103847 w 1033465"/>
                  <a:gd name="connsiteY28" fmla="*/ 203569 h 838042"/>
                  <a:gd name="connsiteX29" fmla="*/ 86702 w 1033465"/>
                  <a:gd name="connsiteY29" fmla="*/ 195949 h 838042"/>
                  <a:gd name="connsiteX30" fmla="*/ 80987 w 1033465"/>
                  <a:gd name="connsiteY30" fmla="*/ 194044 h 838042"/>
                  <a:gd name="connsiteX31" fmla="*/ 61937 w 1033465"/>
                  <a:gd name="connsiteY31" fmla="*/ 197854 h 838042"/>
                  <a:gd name="connsiteX32" fmla="*/ 56222 w 1033465"/>
                  <a:gd name="connsiteY32" fmla="*/ 201664 h 838042"/>
                  <a:gd name="connsiteX33" fmla="*/ 52412 w 1033465"/>
                  <a:gd name="connsiteY33" fmla="*/ 207379 h 838042"/>
                  <a:gd name="connsiteX34" fmla="*/ 48602 w 1033465"/>
                  <a:gd name="connsiteY34" fmla="*/ 218809 h 838042"/>
                  <a:gd name="connsiteX35" fmla="*/ 52412 w 1033465"/>
                  <a:gd name="connsiteY35" fmla="*/ 256909 h 838042"/>
                  <a:gd name="connsiteX36" fmla="*/ 56222 w 1033465"/>
                  <a:gd name="connsiteY36" fmla="*/ 262624 h 838042"/>
                  <a:gd name="connsiteX37" fmla="*/ 61937 w 1033465"/>
                  <a:gd name="connsiteY37" fmla="*/ 266434 h 838042"/>
                  <a:gd name="connsiteX38" fmla="*/ 65747 w 1033465"/>
                  <a:gd name="connsiteY38" fmla="*/ 272149 h 838042"/>
                  <a:gd name="connsiteX39" fmla="*/ 82892 w 1033465"/>
                  <a:gd name="connsiteY39" fmla="*/ 281674 h 838042"/>
                  <a:gd name="connsiteX40" fmla="*/ 105752 w 1033465"/>
                  <a:gd name="connsiteY40" fmla="*/ 283579 h 838042"/>
                  <a:gd name="connsiteX41" fmla="*/ 126707 w 1033465"/>
                  <a:gd name="connsiteY41" fmla="*/ 289294 h 838042"/>
                  <a:gd name="connsiteX42" fmla="*/ 132422 w 1033465"/>
                  <a:gd name="connsiteY42" fmla="*/ 291199 h 838042"/>
                  <a:gd name="connsiteX43" fmla="*/ 138137 w 1033465"/>
                  <a:gd name="connsiteY43" fmla="*/ 296914 h 838042"/>
                  <a:gd name="connsiteX44" fmla="*/ 145757 w 1033465"/>
                  <a:gd name="connsiteY44" fmla="*/ 298819 h 838042"/>
                  <a:gd name="connsiteX45" fmla="*/ 168617 w 1033465"/>
                  <a:gd name="connsiteY45" fmla="*/ 302629 h 838042"/>
                  <a:gd name="connsiteX46" fmla="*/ 193382 w 1033465"/>
                  <a:gd name="connsiteY46" fmla="*/ 308344 h 838042"/>
                  <a:gd name="connsiteX47" fmla="*/ 210527 w 1033465"/>
                  <a:gd name="connsiteY47" fmla="*/ 314059 h 838042"/>
                  <a:gd name="connsiteX48" fmla="*/ 216242 w 1033465"/>
                  <a:gd name="connsiteY48" fmla="*/ 315964 h 838042"/>
                  <a:gd name="connsiteX49" fmla="*/ 231482 w 1033465"/>
                  <a:gd name="connsiteY49" fmla="*/ 319774 h 838042"/>
                  <a:gd name="connsiteX50" fmla="*/ 250532 w 1033465"/>
                  <a:gd name="connsiteY50" fmla="*/ 325489 h 838042"/>
                  <a:gd name="connsiteX51" fmla="*/ 256247 w 1033465"/>
                  <a:gd name="connsiteY51" fmla="*/ 329299 h 838042"/>
                  <a:gd name="connsiteX52" fmla="*/ 269582 w 1033465"/>
                  <a:gd name="connsiteY52" fmla="*/ 344539 h 838042"/>
                  <a:gd name="connsiteX53" fmla="*/ 275297 w 1033465"/>
                  <a:gd name="connsiteY53" fmla="*/ 363589 h 838042"/>
                  <a:gd name="connsiteX54" fmla="*/ 277202 w 1033465"/>
                  <a:gd name="connsiteY54" fmla="*/ 369304 h 838042"/>
                  <a:gd name="connsiteX55" fmla="*/ 279107 w 1033465"/>
                  <a:gd name="connsiteY55" fmla="*/ 375019 h 838042"/>
                  <a:gd name="connsiteX56" fmla="*/ 281012 w 1033465"/>
                  <a:gd name="connsiteY56" fmla="*/ 399784 h 838042"/>
                  <a:gd name="connsiteX57" fmla="*/ 282917 w 1033465"/>
                  <a:gd name="connsiteY57" fmla="*/ 405499 h 838042"/>
                  <a:gd name="connsiteX58" fmla="*/ 281012 w 1033465"/>
                  <a:gd name="connsiteY58" fmla="*/ 424549 h 838042"/>
                  <a:gd name="connsiteX59" fmla="*/ 279107 w 1033465"/>
                  <a:gd name="connsiteY59" fmla="*/ 434074 h 838042"/>
                  <a:gd name="connsiteX60" fmla="*/ 265772 w 1033465"/>
                  <a:gd name="connsiteY60" fmla="*/ 447409 h 838042"/>
                  <a:gd name="connsiteX61" fmla="*/ 254342 w 1033465"/>
                  <a:gd name="connsiteY61" fmla="*/ 455029 h 838042"/>
                  <a:gd name="connsiteX62" fmla="*/ 242912 w 1033465"/>
                  <a:gd name="connsiteY62" fmla="*/ 458839 h 838042"/>
                  <a:gd name="connsiteX63" fmla="*/ 128612 w 1033465"/>
                  <a:gd name="connsiteY63" fmla="*/ 458839 h 838042"/>
                  <a:gd name="connsiteX64" fmla="*/ 122897 w 1033465"/>
                  <a:gd name="connsiteY64" fmla="*/ 460744 h 838042"/>
                  <a:gd name="connsiteX65" fmla="*/ 107657 w 1033465"/>
                  <a:gd name="connsiteY65" fmla="*/ 462649 h 838042"/>
                  <a:gd name="connsiteX66" fmla="*/ 90512 w 1033465"/>
                  <a:gd name="connsiteY66" fmla="*/ 468364 h 838042"/>
                  <a:gd name="connsiteX67" fmla="*/ 84797 w 1033465"/>
                  <a:gd name="connsiteY67" fmla="*/ 470269 h 838042"/>
                  <a:gd name="connsiteX68" fmla="*/ 79082 w 1033465"/>
                  <a:gd name="connsiteY68" fmla="*/ 474079 h 838042"/>
                  <a:gd name="connsiteX69" fmla="*/ 67652 w 1033465"/>
                  <a:gd name="connsiteY69" fmla="*/ 475984 h 838042"/>
                  <a:gd name="connsiteX70" fmla="*/ 29552 w 1033465"/>
                  <a:gd name="connsiteY70" fmla="*/ 477889 h 838042"/>
                  <a:gd name="connsiteX71" fmla="*/ 18122 w 1033465"/>
                  <a:gd name="connsiteY71" fmla="*/ 483604 h 838042"/>
                  <a:gd name="connsiteX72" fmla="*/ 8597 w 1033465"/>
                  <a:gd name="connsiteY72" fmla="*/ 493129 h 838042"/>
                  <a:gd name="connsiteX73" fmla="*/ 6692 w 1033465"/>
                  <a:gd name="connsiteY73" fmla="*/ 498844 h 838042"/>
                  <a:gd name="connsiteX74" fmla="*/ 2882 w 1033465"/>
                  <a:gd name="connsiteY74" fmla="*/ 504559 h 838042"/>
                  <a:gd name="connsiteX75" fmla="*/ 14312 w 1033465"/>
                  <a:gd name="connsiteY75" fmla="*/ 540754 h 838042"/>
                  <a:gd name="connsiteX76" fmla="*/ 147662 w 1033465"/>
                  <a:gd name="connsiteY76" fmla="*/ 540754 h 838042"/>
                  <a:gd name="connsiteX77" fmla="*/ 155282 w 1033465"/>
                  <a:gd name="connsiteY77" fmla="*/ 538849 h 838042"/>
                  <a:gd name="connsiteX78" fmla="*/ 305777 w 1033465"/>
                  <a:gd name="connsiteY78" fmla="*/ 533134 h 838042"/>
                  <a:gd name="connsiteX79" fmla="*/ 321017 w 1033465"/>
                  <a:gd name="connsiteY79" fmla="*/ 540754 h 838042"/>
                  <a:gd name="connsiteX80" fmla="*/ 332447 w 1033465"/>
                  <a:gd name="connsiteY80" fmla="*/ 546469 h 838042"/>
                  <a:gd name="connsiteX81" fmla="*/ 336257 w 1033465"/>
                  <a:gd name="connsiteY81" fmla="*/ 552184 h 838042"/>
                  <a:gd name="connsiteX82" fmla="*/ 341972 w 1033465"/>
                  <a:gd name="connsiteY82" fmla="*/ 554089 h 838042"/>
                  <a:gd name="connsiteX83" fmla="*/ 353402 w 1033465"/>
                  <a:gd name="connsiteY83" fmla="*/ 561709 h 838042"/>
                  <a:gd name="connsiteX84" fmla="*/ 359117 w 1033465"/>
                  <a:gd name="connsiteY84" fmla="*/ 565519 h 838042"/>
                  <a:gd name="connsiteX85" fmla="*/ 362927 w 1033465"/>
                  <a:gd name="connsiteY85" fmla="*/ 571234 h 838042"/>
                  <a:gd name="connsiteX86" fmla="*/ 368642 w 1033465"/>
                  <a:gd name="connsiteY86" fmla="*/ 582664 h 838042"/>
                  <a:gd name="connsiteX87" fmla="*/ 364832 w 1033465"/>
                  <a:gd name="connsiteY87" fmla="*/ 609334 h 838042"/>
                  <a:gd name="connsiteX88" fmla="*/ 361022 w 1033465"/>
                  <a:gd name="connsiteY88" fmla="*/ 615049 h 838042"/>
                  <a:gd name="connsiteX89" fmla="*/ 359117 w 1033465"/>
                  <a:gd name="connsiteY89" fmla="*/ 620764 h 838042"/>
                  <a:gd name="connsiteX90" fmla="*/ 355307 w 1033465"/>
                  <a:gd name="connsiteY90" fmla="*/ 626479 h 838042"/>
                  <a:gd name="connsiteX91" fmla="*/ 353402 w 1033465"/>
                  <a:gd name="connsiteY91" fmla="*/ 632194 h 838042"/>
                  <a:gd name="connsiteX92" fmla="*/ 349592 w 1033465"/>
                  <a:gd name="connsiteY92" fmla="*/ 637909 h 838042"/>
                  <a:gd name="connsiteX93" fmla="*/ 332447 w 1033465"/>
                  <a:gd name="connsiteY93" fmla="*/ 704584 h 838042"/>
                  <a:gd name="connsiteX94" fmla="*/ 330542 w 1033465"/>
                  <a:gd name="connsiteY94" fmla="*/ 756019 h 838042"/>
                  <a:gd name="connsiteX95" fmla="*/ 332447 w 1033465"/>
                  <a:gd name="connsiteY95" fmla="*/ 780784 h 838042"/>
                  <a:gd name="connsiteX96" fmla="*/ 334352 w 1033465"/>
                  <a:gd name="connsiteY96" fmla="*/ 786499 h 838042"/>
                  <a:gd name="connsiteX97" fmla="*/ 338162 w 1033465"/>
                  <a:gd name="connsiteY97" fmla="*/ 790309 h 838042"/>
                  <a:gd name="connsiteX98" fmla="*/ 366737 w 1033465"/>
                  <a:gd name="connsiteY98" fmla="*/ 836029 h 838042"/>
                  <a:gd name="connsiteX99" fmla="*/ 389597 w 1033465"/>
                  <a:gd name="connsiteY99" fmla="*/ 837934 h 838042"/>
                  <a:gd name="connsiteX100" fmla="*/ 397407 w 1033465"/>
                  <a:gd name="connsiteY100" fmla="*/ 833530 h 838042"/>
                  <a:gd name="connsiteX101" fmla="*/ 402932 w 1033465"/>
                  <a:gd name="connsiteY101" fmla="*/ 784594 h 838042"/>
                  <a:gd name="connsiteX102" fmla="*/ 406742 w 1033465"/>
                  <a:gd name="connsiteY102" fmla="*/ 727444 h 838042"/>
                  <a:gd name="connsiteX103" fmla="*/ 423887 w 1033465"/>
                  <a:gd name="connsiteY103" fmla="*/ 672199 h 838042"/>
                  <a:gd name="connsiteX104" fmla="*/ 429602 w 1033465"/>
                  <a:gd name="connsiteY104" fmla="*/ 658864 h 838042"/>
                  <a:gd name="connsiteX105" fmla="*/ 444084 w 1033465"/>
                  <a:gd name="connsiteY105" fmla="*/ 626947 h 838042"/>
                  <a:gd name="connsiteX106" fmla="*/ 464289 w 1033465"/>
                  <a:gd name="connsiteY106" fmla="*/ 600072 h 838042"/>
                  <a:gd name="connsiteX107" fmla="*/ 523510 w 1033465"/>
                  <a:gd name="connsiteY107" fmla="*/ 565123 h 838042"/>
                  <a:gd name="connsiteX108" fmla="*/ 599348 w 1033465"/>
                  <a:gd name="connsiteY108" fmla="*/ 550915 h 838042"/>
                  <a:gd name="connsiteX109" fmla="*/ 707801 w 1033465"/>
                  <a:gd name="connsiteY109" fmla="*/ 612819 h 838042"/>
                  <a:gd name="connsiteX110" fmla="*/ 780122 w 1033465"/>
                  <a:gd name="connsiteY110" fmla="*/ 656959 h 838042"/>
                  <a:gd name="connsiteX111" fmla="*/ 804887 w 1033465"/>
                  <a:gd name="connsiteY111" fmla="*/ 632194 h 838042"/>
                  <a:gd name="connsiteX112" fmla="*/ 801077 w 1033465"/>
                  <a:gd name="connsiteY112" fmla="*/ 601714 h 838042"/>
                  <a:gd name="connsiteX113" fmla="*/ 762796 w 1033465"/>
                  <a:gd name="connsiteY113" fmla="*/ 562523 h 838042"/>
                  <a:gd name="connsiteX114" fmla="*/ 650582 w 1033465"/>
                  <a:gd name="connsiteY114" fmla="*/ 479794 h 838042"/>
                  <a:gd name="connsiteX115" fmla="*/ 646772 w 1033465"/>
                  <a:gd name="connsiteY115" fmla="*/ 462649 h 838042"/>
                  <a:gd name="connsiteX116" fmla="*/ 658202 w 1033465"/>
                  <a:gd name="connsiteY116" fmla="*/ 426454 h 838042"/>
                  <a:gd name="connsiteX117" fmla="*/ 726782 w 1033465"/>
                  <a:gd name="connsiteY117" fmla="*/ 405499 h 838042"/>
                  <a:gd name="connsiteX118" fmla="*/ 821607 w 1033465"/>
                  <a:gd name="connsiteY118" fmla="*/ 394338 h 838042"/>
                  <a:gd name="connsiteX119" fmla="*/ 891567 w 1033465"/>
                  <a:gd name="connsiteY119" fmla="*/ 408467 h 838042"/>
                  <a:gd name="connsiteX120" fmla="*/ 953477 w 1033465"/>
                  <a:gd name="connsiteY120" fmla="*/ 424549 h 838042"/>
                  <a:gd name="connsiteX121" fmla="*/ 1002290 w 1033465"/>
                  <a:gd name="connsiteY121" fmla="*/ 426835 h 838042"/>
                  <a:gd name="connsiteX122" fmla="*/ 1032449 w 1033465"/>
                  <a:gd name="connsiteY122" fmla="*/ 402711 h 838042"/>
                  <a:gd name="connsiteX123" fmla="*/ 1020514 w 1033465"/>
                  <a:gd name="connsiteY123" fmla="*/ 377797 h 838042"/>
                  <a:gd name="connsiteX124" fmla="*/ 964889 w 1033465"/>
                  <a:gd name="connsiteY124" fmla="*/ 358029 h 838042"/>
                  <a:gd name="connsiteX125" fmla="*/ 898420 w 1033465"/>
                  <a:gd name="connsiteY125" fmla="*/ 356272 h 838042"/>
                  <a:gd name="connsiteX126" fmla="*/ 827747 w 1033465"/>
                  <a:gd name="connsiteY126" fmla="*/ 357874 h 838042"/>
                  <a:gd name="connsiteX127" fmla="*/ 755811 w 1033465"/>
                  <a:gd name="connsiteY127" fmla="*/ 361702 h 838042"/>
                  <a:gd name="connsiteX128" fmla="*/ 671537 w 1033465"/>
                  <a:gd name="connsiteY128" fmla="*/ 369304 h 838042"/>
                  <a:gd name="connsiteX129" fmla="*/ 644867 w 1033465"/>
                  <a:gd name="connsiteY129" fmla="*/ 338824 h 838042"/>
                  <a:gd name="connsiteX130" fmla="*/ 676403 w 1033465"/>
                  <a:gd name="connsiteY130" fmla="*/ 304962 h 838042"/>
                  <a:gd name="connsiteX131" fmla="*/ 707732 w 1033465"/>
                  <a:gd name="connsiteY131" fmla="*/ 283579 h 838042"/>
                  <a:gd name="connsiteX132" fmla="*/ 743927 w 1033465"/>
                  <a:gd name="connsiteY132" fmla="*/ 251194 h 838042"/>
                  <a:gd name="connsiteX133" fmla="*/ 755357 w 1033465"/>
                  <a:gd name="connsiteY133" fmla="*/ 241669 h 838042"/>
                  <a:gd name="connsiteX134" fmla="*/ 762977 w 1033465"/>
                  <a:gd name="connsiteY134" fmla="*/ 224524 h 838042"/>
                  <a:gd name="connsiteX135" fmla="*/ 766787 w 1033465"/>
                  <a:gd name="connsiteY135" fmla="*/ 197854 h 838042"/>
                  <a:gd name="connsiteX136" fmla="*/ 761072 w 1033465"/>
                  <a:gd name="connsiteY136" fmla="*/ 195949 h 838042"/>
                  <a:gd name="connsiteX137" fmla="*/ 740117 w 1033465"/>
                  <a:gd name="connsiteY137" fmla="*/ 197854 h 838042"/>
                  <a:gd name="connsiteX138" fmla="*/ 734402 w 1033465"/>
                  <a:gd name="connsiteY138" fmla="*/ 201664 h 838042"/>
                  <a:gd name="connsiteX139" fmla="*/ 722972 w 1033465"/>
                  <a:gd name="connsiteY139" fmla="*/ 205474 h 838042"/>
                  <a:gd name="connsiteX140" fmla="*/ 719162 w 1033465"/>
                  <a:gd name="connsiteY140" fmla="*/ 211189 h 838042"/>
                  <a:gd name="connsiteX141" fmla="*/ 713447 w 1033465"/>
                  <a:gd name="connsiteY141" fmla="*/ 213094 h 838042"/>
                  <a:gd name="connsiteX142" fmla="*/ 707732 w 1033465"/>
                  <a:gd name="connsiteY142" fmla="*/ 216904 h 838042"/>
                  <a:gd name="connsiteX143" fmla="*/ 702017 w 1033465"/>
                  <a:gd name="connsiteY143" fmla="*/ 222619 h 838042"/>
                  <a:gd name="connsiteX144" fmla="*/ 694397 w 1033465"/>
                  <a:gd name="connsiteY144" fmla="*/ 226429 h 838042"/>
                  <a:gd name="connsiteX145" fmla="*/ 652487 w 1033465"/>
                  <a:gd name="connsiteY145" fmla="*/ 255004 h 838042"/>
                  <a:gd name="connsiteX146" fmla="*/ 639152 w 1033465"/>
                  <a:gd name="connsiteY146" fmla="*/ 266434 h 838042"/>
                  <a:gd name="connsiteX147" fmla="*/ 629627 w 1033465"/>
                  <a:gd name="connsiteY147" fmla="*/ 283579 h 838042"/>
                  <a:gd name="connsiteX148" fmla="*/ 604862 w 1033465"/>
                  <a:gd name="connsiteY148" fmla="*/ 289294 h 838042"/>
                  <a:gd name="connsiteX149" fmla="*/ 591527 w 1033465"/>
                  <a:gd name="connsiteY149" fmla="*/ 293104 h 838042"/>
                  <a:gd name="connsiteX150" fmla="*/ 576287 w 1033465"/>
                  <a:gd name="connsiteY150" fmla="*/ 291199 h 838042"/>
                  <a:gd name="connsiteX151" fmla="*/ 564857 w 1033465"/>
                  <a:gd name="connsiteY151" fmla="*/ 287389 h 838042"/>
                  <a:gd name="connsiteX152" fmla="*/ 553427 w 1033465"/>
                  <a:gd name="connsiteY152" fmla="*/ 283579 h 838042"/>
                  <a:gd name="connsiteX153" fmla="*/ 541997 w 1033465"/>
                  <a:gd name="connsiteY153" fmla="*/ 279769 h 838042"/>
                  <a:gd name="connsiteX154" fmla="*/ 536282 w 1033465"/>
                  <a:gd name="connsiteY154" fmla="*/ 277864 h 838042"/>
                  <a:gd name="connsiteX155" fmla="*/ 530567 w 1033465"/>
                  <a:gd name="connsiteY155" fmla="*/ 274054 h 838042"/>
                  <a:gd name="connsiteX156" fmla="*/ 519137 w 1033465"/>
                  <a:gd name="connsiteY156" fmla="*/ 268339 h 838042"/>
                  <a:gd name="connsiteX157" fmla="*/ 511517 w 1033465"/>
                  <a:gd name="connsiteY157" fmla="*/ 256909 h 838042"/>
                  <a:gd name="connsiteX158" fmla="*/ 507707 w 1033465"/>
                  <a:gd name="connsiteY158" fmla="*/ 235954 h 838042"/>
                  <a:gd name="connsiteX159" fmla="*/ 509612 w 1033465"/>
                  <a:gd name="connsiteY159" fmla="*/ 171184 h 838042"/>
                  <a:gd name="connsiteX160" fmla="*/ 508314 w 1033465"/>
                  <a:gd name="connsiteY160" fmla="*/ 73485 h 838042"/>
                  <a:gd name="connsiteX161" fmla="*/ 454116 w 1033465"/>
                  <a:gd name="connsiteY161" fmla="*/ 11248 h 838042"/>
                  <a:gd name="connsiteX162" fmla="*/ 435401 w 1033465"/>
                  <a:gd name="connsiteY162" fmla="*/ 68523 h 838042"/>
                  <a:gd name="connsiteX163" fmla="*/ 427697 w 1033465"/>
                  <a:gd name="connsiteY163" fmla="*/ 137103 h 838042"/>
                  <a:gd name="connsiteX164" fmla="*/ 420077 w 1033465"/>
                  <a:gd name="connsiteY164" fmla="*/ 169279 h 838042"/>
                  <a:gd name="connsiteX165" fmla="*/ 416267 w 1033465"/>
                  <a:gd name="connsiteY165" fmla="*/ 186424 h 838042"/>
                  <a:gd name="connsiteX166" fmla="*/ 420077 w 1033465"/>
                  <a:gd name="connsiteY166" fmla="*/ 207379 h 838042"/>
                  <a:gd name="connsiteX167" fmla="*/ 423887 w 1033465"/>
                  <a:gd name="connsiteY167" fmla="*/ 213094 h 838042"/>
                  <a:gd name="connsiteX168" fmla="*/ 427697 w 1033465"/>
                  <a:gd name="connsiteY168" fmla="*/ 224524 h 838042"/>
                  <a:gd name="connsiteX169" fmla="*/ 425792 w 1033465"/>
                  <a:gd name="connsiteY169" fmla="*/ 251194 h 838042"/>
                  <a:gd name="connsiteX170" fmla="*/ 420077 w 1033465"/>
                  <a:gd name="connsiteY170" fmla="*/ 253099 h 838042"/>
                  <a:gd name="connsiteX171" fmla="*/ 414362 w 1033465"/>
                  <a:gd name="connsiteY171" fmla="*/ 256909 h 838042"/>
                  <a:gd name="connsiteX172" fmla="*/ 423887 w 1033465"/>
                  <a:gd name="connsiteY172" fmla="*/ 253099 h 838042"/>
                  <a:gd name="connsiteX0" fmla="*/ 423887 w 1033465"/>
                  <a:gd name="connsiteY0" fmla="*/ 253099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89597 w 1033465"/>
                  <a:gd name="connsiteY3" fmla="*/ 264529 h 838042"/>
                  <a:gd name="connsiteX4" fmla="*/ 359117 w 1033465"/>
                  <a:gd name="connsiteY4" fmla="*/ 266434 h 838042"/>
                  <a:gd name="connsiteX5" fmla="*/ 353402 w 1033465"/>
                  <a:gd name="connsiteY5" fmla="*/ 270244 h 838042"/>
                  <a:gd name="connsiteX6" fmla="*/ 341972 w 1033465"/>
                  <a:gd name="connsiteY6" fmla="*/ 279769 h 838042"/>
                  <a:gd name="connsiteX7" fmla="*/ 330542 w 1033465"/>
                  <a:gd name="connsiteY7" fmla="*/ 283579 h 838042"/>
                  <a:gd name="connsiteX8" fmla="*/ 315302 w 1033465"/>
                  <a:gd name="connsiteY8" fmla="*/ 289294 h 838042"/>
                  <a:gd name="connsiteX9" fmla="*/ 267677 w 1033465"/>
                  <a:gd name="connsiteY9" fmla="*/ 285484 h 838042"/>
                  <a:gd name="connsiteX10" fmla="*/ 256247 w 1033465"/>
                  <a:gd name="connsiteY10" fmla="*/ 281674 h 838042"/>
                  <a:gd name="connsiteX11" fmla="*/ 244817 w 1033465"/>
                  <a:gd name="connsiteY11" fmla="*/ 277864 h 838042"/>
                  <a:gd name="connsiteX12" fmla="*/ 239102 w 1033465"/>
                  <a:gd name="connsiteY12" fmla="*/ 275959 h 838042"/>
                  <a:gd name="connsiteX13" fmla="*/ 233387 w 1033465"/>
                  <a:gd name="connsiteY13" fmla="*/ 274054 h 838042"/>
                  <a:gd name="connsiteX14" fmla="*/ 221957 w 1033465"/>
                  <a:gd name="connsiteY14" fmla="*/ 272149 h 838042"/>
                  <a:gd name="connsiteX15" fmla="*/ 216242 w 1033465"/>
                  <a:gd name="connsiteY15" fmla="*/ 270244 h 838042"/>
                  <a:gd name="connsiteX16" fmla="*/ 208622 w 1033465"/>
                  <a:gd name="connsiteY16" fmla="*/ 268339 h 838042"/>
                  <a:gd name="connsiteX17" fmla="*/ 197192 w 1033465"/>
                  <a:gd name="connsiteY17" fmla="*/ 264529 h 838042"/>
                  <a:gd name="connsiteX18" fmla="*/ 191477 w 1033465"/>
                  <a:gd name="connsiteY18" fmla="*/ 262624 h 838042"/>
                  <a:gd name="connsiteX19" fmla="*/ 183857 w 1033465"/>
                  <a:gd name="connsiteY19" fmla="*/ 260719 h 838042"/>
                  <a:gd name="connsiteX20" fmla="*/ 172427 w 1033465"/>
                  <a:gd name="connsiteY20" fmla="*/ 255004 h 838042"/>
                  <a:gd name="connsiteX21" fmla="*/ 166712 w 1033465"/>
                  <a:gd name="connsiteY21" fmla="*/ 251194 h 838042"/>
                  <a:gd name="connsiteX22" fmla="*/ 159092 w 1033465"/>
                  <a:gd name="connsiteY22" fmla="*/ 239764 h 838042"/>
                  <a:gd name="connsiteX23" fmla="*/ 147662 w 1033465"/>
                  <a:gd name="connsiteY23" fmla="*/ 235954 h 838042"/>
                  <a:gd name="connsiteX24" fmla="*/ 141947 w 1033465"/>
                  <a:gd name="connsiteY24" fmla="*/ 232144 h 838042"/>
                  <a:gd name="connsiteX25" fmla="*/ 136232 w 1033465"/>
                  <a:gd name="connsiteY25" fmla="*/ 230239 h 838042"/>
                  <a:gd name="connsiteX26" fmla="*/ 119087 w 1033465"/>
                  <a:gd name="connsiteY26" fmla="*/ 226429 h 838042"/>
                  <a:gd name="connsiteX27" fmla="*/ 113372 w 1033465"/>
                  <a:gd name="connsiteY27" fmla="*/ 220714 h 838042"/>
                  <a:gd name="connsiteX28" fmla="*/ 103847 w 1033465"/>
                  <a:gd name="connsiteY28" fmla="*/ 203569 h 838042"/>
                  <a:gd name="connsiteX29" fmla="*/ 86702 w 1033465"/>
                  <a:gd name="connsiteY29" fmla="*/ 195949 h 838042"/>
                  <a:gd name="connsiteX30" fmla="*/ 80987 w 1033465"/>
                  <a:gd name="connsiteY30" fmla="*/ 194044 h 838042"/>
                  <a:gd name="connsiteX31" fmla="*/ 61937 w 1033465"/>
                  <a:gd name="connsiteY31" fmla="*/ 197854 h 838042"/>
                  <a:gd name="connsiteX32" fmla="*/ 56222 w 1033465"/>
                  <a:gd name="connsiteY32" fmla="*/ 201664 h 838042"/>
                  <a:gd name="connsiteX33" fmla="*/ 52412 w 1033465"/>
                  <a:gd name="connsiteY33" fmla="*/ 207379 h 838042"/>
                  <a:gd name="connsiteX34" fmla="*/ 48602 w 1033465"/>
                  <a:gd name="connsiteY34" fmla="*/ 218809 h 838042"/>
                  <a:gd name="connsiteX35" fmla="*/ 52412 w 1033465"/>
                  <a:gd name="connsiteY35" fmla="*/ 256909 h 838042"/>
                  <a:gd name="connsiteX36" fmla="*/ 56222 w 1033465"/>
                  <a:gd name="connsiteY36" fmla="*/ 262624 h 838042"/>
                  <a:gd name="connsiteX37" fmla="*/ 61937 w 1033465"/>
                  <a:gd name="connsiteY37" fmla="*/ 266434 h 838042"/>
                  <a:gd name="connsiteX38" fmla="*/ 65747 w 1033465"/>
                  <a:gd name="connsiteY38" fmla="*/ 272149 h 838042"/>
                  <a:gd name="connsiteX39" fmla="*/ 82892 w 1033465"/>
                  <a:gd name="connsiteY39" fmla="*/ 281674 h 838042"/>
                  <a:gd name="connsiteX40" fmla="*/ 105752 w 1033465"/>
                  <a:gd name="connsiteY40" fmla="*/ 283579 h 838042"/>
                  <a:gd name="connsiteX41" fmla="*/ 126707 w 1033465"/>
                  <a:gd name="connsiteY41" fmla="*/ 289294 h 838042"/>
                  <a:gd name="connsiteX42" fmla="*/ 132422 w 1033465"/>
                  <a:gd name="connsiteY42" fmla="*/ 291199 h 838042"/>
                  <a:gd name="connsiteX43" fmla="*/ 138137 w 1033465"/>
                  <a:gd name="connsiteY43" fmla="*/ 296914 h 838042"/>
                  <a:gd name="connsiteX44" fmla="*/ 145757 w 1033465"/>
                  <a:gd name="connsiteY44" fmla="*/ 298819 h 838042"/>
                  <a:gd name="connsiteX45" fmla="*/ 168617 w 1033465"/>
                  <a:gd name="connsiteY45" fmla="*/ 302629 h 838042"/>
                  <a:gd name="connsiteX46" fmla="*/ 193382 w 1033465"/>
                  <a:gd name="connsiteY46" fmla="*/ 308344 h 838042"/>
                  <a:gd name="connsiteX47" fmla="*/ 210527 w 1033465"/>
                  <a:gd name="connsiteY47" fmla="*/ 314059 h 838042"/>
                  <a:gd name="connsiteX48" fmla="*/ 216242 w 1033465"/>
                  <a:gd name="connsiteY48" fmla="*/ 315964 h 838042"/>
                  <a:gd name="connsiteX49" fmla="*/ 231482 w 1033465"/>
                  <a:gd name="connsiteY49" fmla="*/ 319774 h 838042"/>
                  <a:gd name="connsiteX50" fmla="*/ 250532 w 1033465"/>
                  <a:gd name="connsiteY50" fmla="*/ 325489 h 838042"/>
                  <a:gd name="connsiteX51" fmla="*/ 256247 w 1033465"/>
                  <a:gd name="connsiteY51" fmla="*/ 329299 h 838042"/>
                  <a:gd name="connsiteX52" fmla="*/ 269582 w 1033465"/>
                  <a:gd name="connsiteY52" fmla="*/ 344539 h 838042"/>
                  <a:gd name="connsiteX53" fmla="*/ 275297 w 1033465"/>
                  <a:gd name="connsiteY53" fmla="*/ 363589 h 838042"/>
                  <a:gd name="connsiteX54" fmla="*/ 277202 w 1033465"/>
                  <a:gd name="connsiteY54" fmla="*/ 369304 h 838042"/>
                  <a:gd name="connsiteX55" fmla="*/ 279107 w 1033465"/>
                  <a:gd name="connsiteY55" fmla="*/ 375019 h 838042"/>
                  <a:gd name="connsiteX56" fmla="*/ 281012 w 1033465"/>
                  <a:gd name="connsiteY56" fmla="*/ 399784 h 838042"/>
                  <a:gd name="connsiteX57" fmla="*/ 282917 w 1033465"/>
                  <a:gd name="connsiteY57" fmla="*/ 405499 h 838042"/>
                  <a:gd name="connsiteX58" fmla="*/ 281012 w 1033465"/>
                  <a:gd name="connsiteY58" fmla="*/ 424549 h 838042"/>
                  <a:gd name="connsiteX59" fmla="*/ 279107 w 1033465"/>
                  <a:gd name="connsiteY59" fmla="*/ 434074 h 838042"/>
                  <a:gd name="connsiteX60" fmla="*/ 265772 w 1033465"/>
                  <a:gd name="connsiteY60" fmla="*/ 447409 h 838042"/>
                  <a:gd name="connsiteX61" fmla="*/ 254342 w 1033465"/>
                  <a:gd name="connsiteY61" fmla="*/ 455029 h 838042"/>
                  <a:gd name="connsiteX62" fmla="*/ 242912 w 1033465"/>
                  <a:gd name="connsiteY62" fmla="*/ 458839 h 838042"/>
                  <a:gd name="connsiteX63" fmla="*/ 128612 w 1033465"/>
                  <a:gd name="connsiteY63" fmla="*/ 458839 h 838042"/>
                  <a:gd name="connsiteX64" fmla="*/ 122897 w 1033465"/>
                  <a:gd name="connsiteY64" fmla="*/ 460744 h 838042"/>
                  <a:gd name="connsiteX65" fmla="*/ 107657 w 1033465"/>
                  <a:gd name="connsiteY65" fmla="*/ 462649 h 838042"/>
                  <a:gd name="connsiteX66" fmla="*/ 90512 w 1033465"/>
                  <a:gd name="connsiteY66" fmla="*/ 468364 h 838042"/>
                  <a:gd name="connsiteX67" fmla="*/ 84797 w 1033465"/>
                  <a:gd name="connsiteY67" fmla="*/ 470269 h 838042"/>
                  <a:gd name="connsiteX68" fmla="*/ 79082 w 1033465"/>
                  <a:gd name="connsiteY68" fmla="*/ 474079 h 838042"/>
                  <a:gd name="connsiteX69" fmla="*/ 67652 w 1033465"/>
                  <a:gd name="connsiteY69" fmla="*/ 475984 h 838042"/>
                  <a:gd name="connsiteX70" fmla="*/ 29552 w 1033465"/>
                  <a:gd name="connsiteY70" fmla="*/ 477889 h 838042"/>
                  <a:gd name="connsiteX71" fmla="*/ 18122 w 1033465"/>
                  <a:gd name="connsiteY71" fmla="*/ 483604 h 838042"/>
                  <a:gd name="connsiteX72" fmla="*/ 8597 w 1033465"/>
                  <a:gd name="connsiteY72" fmla="*/ 493129 h 838042"/>
                  <a:gd name="connsiteX73" fmla="*/ 6692 w 1033465"/>
                  <a:gd name="connsiteY73" fmla="*/ 498844 h 838042"/>
                  <a:gd name="connsiteX74" fmla="*/ 2882 w 1033465"/>
                  <a:gd name="connsiteY74" fmla="*/ 504559 h 838042"/>
                  <a:gd name="connsiteX75" fmla="*/ 14312 w 1033465"/>
                  <a:gd name="connsiteY75" fmla="*/ 540754 h 838042"/>
                  <a:gd name="connsiteX76" fmla="*/ 147662 w 1033465"/>
                  <a:gd name="connsiteY76" fmla="*/ 540754 h 838042"/>
                  <a:gd name="connsiteX77" fmla="*/ 155282 w 1033465"/>
                  <a:gd name="connsiteY77" fmla="*/ 538849 h 838042"/>
                  <a:gd name="connsiteX78" fmla="*/ 305777 w 1033465"/>
                  <a:gd name="connsiteY78" fmla="*/ 533134 h 838042"/>
                  <a:gd name="connsiteX79" fmla="*/ 321017 w 1033465"/>
                  <a:gd name="connsiteY79" fmla="*/ 540754 h 838042"/>
                  <a:gd name="connsiteX80" fmla="*/ 332447 w 1033465"/>
                  <a:gd name="connsiteY80" fmla="*/ 546469 h 838042"/>
                  <a:gd name="connsiteX81" fmla="*/ 336257 w 1033465"/>
                  <a:gd name="connsiteY81" fmla="*/ 552184 h 838042"/>
                  <a:gd name="connsiteX82" fmla="*/ 341972 w 1033465"/>
                  <a:gd name="connsiteY82" fmla="*/ 554089 h 838042"/>
                  <a:gd name="connsiteX83" fmla="*/ 353402 w 1033465"/>
                  <a:gd name="connsiteY83" fmla="*/ 561709 h 838042"/>
                  <a:gd name="connsiteX84" fmla="*/ 359117 w 1033465"/>
                  <a:gd name="connsiteY84" fmla="*/ 565519 h 838042"/>
                  <a:gd name="connsiteX85" fmla="*/ 362927 w 1033465"/>
                  <a:gd name="connsiteY85" fmla="*/ 571234 h 838042"/>
                  <a:gd name="connsiteX86" fmla="*/ 368642 w 1033465"/>
                  <a:gd name="connsiteY86" fmla="*/ 582664 h 838042"/>
                  <a:gd name="connsiteX87" fmla="*/ 364832 w 1033465"/>
                  <a:gd name="connsiteY87" fmla="*/ 609334 h 838042"/>
                  <a:gd name="connsiteX88" fmla="*/ 361022 w 1033465"/>
                  <a:gd name="connsiteY88" fmla="*/ 615049 h 838042"/>
                  <a:gd name="connsiteX89" fmla="*/ 359117 w 1033465"/>
                  <a:gd name="connsiteY89" fmla="*/ 620764 h 838042"/>
                  <a:gd name="connsiteX90" fmla="*/ 355307 w 1033465"/>
                  <a:gd name="connsiteY90" fmla="*/ 626479 h 838042"/>
                  <a:gd name="connsiteX91" fmla="*/ 353402 w 1033465"/>
                  <a:gd name="connsiteY91" fmla="*/ 632194 h 838042"/>
                  <a:gd name="connsiteX92" fmla="*/ 349592 w 1033465"/>
                  <a:gd name="connsiteY92" fmla="*/ 637909 h 838042"/>
                  <a:gd name="connsiteX93" fmla="*/ 332447 w 1033465"/>
                  <a:gd name="connsiteY93" fmla="*/ 704584 h 838042"/>
                  <a:gd name="connsiteX94" fmla="*/ 330542 w 1033465"/>
                  <a:gd name="connsiteY94" fmla="*/ 756019 h 838042"/>
                  <a:gd name="connsiteX95" fmla="*/ 332447 w 1033465"/>
                  <a:gd name="connsiteY95" fmla="*/ 780784 h 838042"/>
                  <a:gd name="connsiteX96" fmla="*/ 334352 w 1033465"/>
                  <a:gd name="connsiteY96" fmla="*/ 786499 h 838042"/>
                  <a:gd name="connsiteX97" fmla="*/ 338162 w 1033465"/>
                  <a:gd name="connsiteY97" fmla="*/ 790309 h 838042"/>
                  <a:gd name="connsiteX98" fmla="*/ 366737 w 1033465"/>
                  <a:gd name="connsiteY98" fmla="*/ 836029 h 838042"/>
                  <a:gd name="connsiteX99" fmla="*/ 389597 w 1033465"/>
                  <a:gd name="connsiteY99" fmla="*/ 837934 h 838042"/>
                  <a:gd name="connsiteX100" fmla="*/ 397407 w 1033465"/>
                  <a:gd name="connsiteY100" fmla="*/ 833530 h 838042"/>
                  <a:gd name="connsiteX101" fmla="*/ 402932 w 1033465"/>
                  <a:gd name="connsiteY101" fmla="*/ 784594 h 838042"/>
                  <a:gd name="connsiteX102" fmla="*/ 406742 w 1033465"/>
                  <a:gd name="connsiteY102" fmla="*/ 727444 h 838042"/>
                  <a:gd name="connsiteX103" fmla="*/ 423887 w 1033465"/>
                  <a:gd name="connsiteY103" fmla="*/ 672199 h 838042"/>
                  <a:gd name="connsiteX104" fmla="*/ 429602 w 1033465"/>
                  <a:gd name="connsiteY104" fmla="*/ 658864 h 838042"/>
                  <a:gd name="connsiteX105" fmla="*/ 444084 w 1033465"/>
                  <a:gd name="connsiteY105" fmla="*/ 626947 h 838042"/>
                  <a:gd name="connsiteX106" fmla="*/ 464289 w 1033465"/>
                  <a:gd name="connsiteY106" fmla="*/ 600072 h 838042"/>
                  <a:gd name="connsiteX107" fmla="*/ 523510 w 1033465"/>
                  <a:gd name="connsiteY107" fmla="*/ 565123 h 838042"/>
                  <a:gd name="connsiteX108" fmla="*/ 599348 w 1033465"/>
                  <a:gd name="connsiteY108" fmla="*/ 550915 h 838042"/>
                  <a:gd name="connsiteX109" fmla="*/ 707801 w 1033465"/>
                  <a:gd name="connsiteY109" fmla="*/ 612819 h 838042"/>
                  <a:gd name="connsiteX110" fmla="*/ 780122 w 1033465"/>
                  <a:gd name="connsiteY110" fmla="*/ 656959 h 838042"/>
                  <a:gd name="connsiteX111" fmla="*/ 804887 w 1033465"/>
                  <a:gd name="connsiteY111" fmla="*/ 632194 h 838042"/>
                  <a:gd name="connsiteX112" fmla="*/ 801077 w 1033465"/>
                  <a:gd name="connsiteY112" fmla="*/ 601714 h 838042"/>
                  <a:gd name="connsiteX113" fmla="*/ 762796 w 1033465"/>
                  <a:gd name="connsiteY113" fmla="*/ 562523 h 838042"/>
                  <a:gd name="connsiteX114" fmla="*/ 650582 w 1033465"/>
                  <a:gd name="connsiteY114" fmla="*/ 479794 h 838042"/>
                  <a:gd name="connsiteX115" fmla="*/ 646772 w 1033465"/>
                  <a:gd name="connsiteY115" fmla="*/ 462649 h 838042"/>
                  <a:gd name="connsiteX116" fmla="*/ 658202 w 1033465"/>
                  <a:gd name="connsiteY116" fmla="*/ 426454 h 838042"/>
                  <a:gd name="connsiteX117" fmla="*/ 726782 w 1033465"/>
                  <a:gd name="connsiteY117" fmla="*/ 405499 h 838042"/>
                  <a:gd name="connsiteX118" fmla="*/ 821607 w 1033465"/>
                  <a:gd name="connsiteY118" fmla="*/ 394338 h 838042"/>
                  <a:gd name="connsiteX119" fmla="*/ 891567 w 1033465"/>
                  <a:gd name="connsiteY119" fmla="*/ 408467 h 838042"/>
                  <a:gd name="connsiteX120" fmla="*/ 1002290 w 1033465"/>
                  <a:gd name="connsiteY120" fmla="*/ 426835 h 838042"/>
                  <a:gd name="connsiteX121" fmla="*/ 1032449 w 1033465"/>
                  <a:gd name="connsiteY121" fmla="*/ 402711 h 838042"/>
                  <a:gd name="connsiteX122" fmla="*/ 1020514 w 1033465"/>
                  <a:gd name="connsiteY122" fmla="*/ 377797 h 838042"/>
                  <a:gd name="connsiteX123" fmla="*/ 964889 w 1033465"/>
                  <a:gd name="connsiteY123" fmla="*/ 358029 h 838042"/>
                  <a:gd name="connsiteX124" fmla="*/ 898420 w 1033465"/>
                  <a:gd name="connsiteY124" fmla="*/ 356272 h 838042"/>
                  <a:gd name="connsiteX125" fmla="*/ 827747 w 1033465"/>
                  <a:gd name="connsiteY125" fmla="*/ 357874 h 838042"/>
                  <a:gd name="connsiteX126" fmla="*/ 755811 w 1033465"/>
                  <a:gd name="connsiteY126" fmla="*/ 361702 h 838042"/>
                  <a:gd name="connsiteX127" fmla="*/ 671537 w 1033465"/>
                  <a:gd name="connsiteY127" fmla="*/ 369304 h 838042"/>
                  <a:gd name="connsiteX128" fmla="*/ 644867 w 1033465"/>
                  <a:gd name="connsiteY128" fmla="*/ 338824 h 838042"/>
                  <a:gd name="connsiteX129" fmla="*/ 676403 w 1033465"/>
                  <a:gd name="connsiteY129" fmla="*/ 304962 h 838042"/>
                  <a:gd name="connsiteX130" fmla="*/ 707732 w 1033465"/>
                  <a:gd name="connsiteY130" fmla="*/ 283579 h 838042"/>
                  <a:gd name="connsiteX131" fmla="*/ 743927 w 1033465"/>
                  <a:gd name="connsiteY131" fmla="*/ 251194 h 838042"/>
                  <a:gd name="connsiteX132" fmla="*/ 755357 w 1033465"/>
                  <a:gd name="connsiteY132" fmla="*/ 241669 h 838042"/>
                  <a:gd name="connsiteX133" fmla="*/ 762977 w 1033465"/>
                  <a:gd name="connsiteY133" fmla="*/ 224524 h 838042"/>
                  <a:gd name="connsiteX134" fmla="*/ 766787 w 1033465"/>
                  <a:gd name="connsiteY134" fmla="*/ 197854 h 838042"/>
                  <a:gd name="connsiteX135" fmla="*/ 761072 w 1033465"/>
                  <a:gd name="connsiteY135" fmla="*/ 195949 h 838042"/>
                  <a:gd name="connsiteX136" fmla="*/ 740117 w 1033465"/>
                  <a:gd name="connsiteY136" fmla="*/ 197854 h 838042"/>
                  <a:gd name="connsiteX137" fmla="*/ 734402 w 1033465"/>
                  <a:gd name="connsiteY137" fmla="*/ 201664 h 838042"/>
                  <a:gd name="connsiteX138" fmla="*/ 722972 w 1033465"/>
                  <a:gd name="connsiteY138" fmla="*/ 205474 h 838042"/>
                  <a:gd name="connsiteX139" fmla="*/ 719162 w 1033465"/>
                  <a:gd name="connsiteY139" fmla="*/ 211189 h 838042"/>
                  <a:gd name="connsiteX140" fmla="*/ 713447 w 1033465"/>
                  <a:gd name="connsiteY140" fmla="*/ 213094 h 838042"/>
                  <a:gd name="connsiteX141" fmla="*/ 707732 w 1033465"/>
                  <a:gd name="connsiteY141" fmla="*/ 216904 h 838042"/>
                  <a:gd name="connsiteX142" fmla="*/ 702017 w 1033465"/>
                  <a:gd name="connsiteY142" fmla="*/ 222619 h 838042"/>
                  <a:gd name="connsiteX143" fmla="*/ 694397 w 1033465"/>
                  <a:gd name="connsiteY143" fmla="*/ 226429 h 838042"/>
                  <a:gd name="connsiteX144" fmla="*/ 652487 w 1033465"/>
                  <a:gd name="connsiteY144" fmla="*/ 255004 h 838042"/>
                  <a:gd name="connsiteX145" fmla="*/ 639152 w 1033465"/>
                  <a:gd name="connsiteY145" fmla="*/ 266434 h 838042"/>
                  <a:gd name="connsiteX146" fmla="*/ 629627 w 1033465"/>
                  <a:gd name="connsiteY146" fmla="*/ 283579 h 838042"/>
                  <a:gd name="connsiteX147" fmla="*/ 604862 w 1033465"/>
                  <a:gd name="connsiteY147" fmla="*/ 289294 h 838042"/>
                  <a:gd name="connsiteX148" fmla="*/ 591527 w 1033465"/>
                  <a:gd name="connsiteY148" fmla="*/ 293104 h 838042"/>
                  <a:gd name="connsiteX149" fmla="*/ 576287 w 1033465"/>
                  <a:gd name="connsiteY149" fmla="*/ 291199 h 838042"/>
                  <a:gd name="connsiteX150" fmla="*/ 564857 w 1033465"/>
                  <a:gd name="connsiteY150" fmla="*/ 287389 h 838042"/>
                  <a:gd name="connsiteX151" fmla="*/ 553427 w 1033465"/>
                  <a:gd name="connsiteY151" fmla="*/ 283579 h 838042"/>
                  <a:gd name="connsiteX152" fmla="*/ 541997 w 1033465"/>
                  <a:gd name="connsiteY152" fmla="*/ 279769 h 838042"/>
                  <a:gd name="connsiteX153" fmla="*/ 536282 w 1033465"/>
                  <a:gd name="connsiteY153" fmla="*/ 277864 h 838042"/>
                  <a:gd name="connsiteX154" fmla="*/ 530567 w 1033465"/>
                  <a:gd name="connsiteY154" fmla="*/ 274054 h 838042"/>
                  <a:gd name="connsiteX155" fmla="*/ 519137 w 1033465"/>
                  <a:gd name="connsiteY155" fmla="*/ 268339 h 838042"/>
                  <a:gd name="connsiteX156" fmla="*/ 511517 w 1033465"/>
                  <a:gd name="connsiteY156" fmla="*/ 256909 h 838042"/>
                  <a:gd name="connsiteX157" fmla="*/ 507707 w 1033465"/>
                  <a:gd name="connsiteY157" fmla="*/ 235954 h 838042"/>
                  <a:gd name="connsiteX158" fmla="*/ 509612 w 1033465"/>
                  <a:gd name="connsiteY158" fmla="*/ 171184 h 838042"/>
                  <a:gd name="connsiteX159" fmla="*/ 508314 w 1033465"/>
                  <a:gd name="connsiteY159" fmla="*/ 73485 h 838042"/>
                  <a:gd name="connsiteX160" fmla="*/ 454116 w 1033465"/>
                  <a:gd name="connsiteY160" fmla="*/ 11248 h 838042"/>
                  <a:gd name="connsiteX161" fmla="*/ 435401 w 1033465"/>
                  <a:gd name="connsiteY161" fmla="*/ 68523 h 838042"/>
                  <a:gd name="connsiteX162" fmla="*/ 427697 w 1033465"/>
                  <a:gd name="connsiteY162" fmla="*/ 137103 h 838042"/>
                  <a:gd name="connsiteX163" fmla="*/ 420077 w 1033465"/>
                  <a:gd name="connsiteY163" fmla="*/ 169279 h 838042"/>
                  <a:gd name="connsiteX164" fmla="*/ 416267 w 1033465"/>
                  <a:gd name="connsiteY164" fmla="*/ 186424 h 838042"/>
                  <a:gd name="connsiteX165" fmla="*/ 420077 w 1033465"/>
                  <a:gd name="connsiteY165" fmla="*/ 207379 h 838042"/>
                  <a:gd name="connsiteX166" fmla="*/ 423887 w 1033465"/>
                  <a:gd name="connsiteY166" fmla="*/ 213094 h 838042"/>
                  <a:gd name="connsiteX167" fmla="*/ 427697 w 1033465"/>
                  <a:gd name="connsiteY167" fmla="*/ 224524 h 838042"/>
                  <a:gd name="connsiteX168" fmla="*/ 425792 w 1033465"/>
                  <a:gd name="connsiteY168" fmla="*/ 251194 h 838042"/>
                  <a:gd name="connsiteX169" fmla="*/ 420077 w 1033465"/>
                  <a:gd name="connsiteY169" fmla="*/ 253099 h 838042"/>
                  <a:gd name="connsiteX170" fmla="*/ 414362 w 1033465"/>
                  <a:gd name="connsiteY170" fmla="*/ 256909 h 838042"/>
                  <a:gd name="connsiteX171" fmla="*/ 423887 w 1033465"/>
                  <a:gd name="connsiteY171" fmla="*/ 253099 h 838042"/>
                  <a:gd name="connsiteX0" fmla="*/ 423887 w 1033465"/>
                  <a:gd name="connsiteY0" fmla="*/ 253099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89597 w 1033465"/>
                  <a:gd name="connsiteY3" fmla="*/ 264529 h 838042"/>
                  <a:gd name="connsiteX4" fmla="*/ 359117 w 1033465"/>
                  <a:gd name="connsiteY4" fmla="*/ 266434 h 838042"/>
                  <a:gd name="connsiteX5" fmla="*/ 353402 w 1033465"/>
                  <a:gd name="connsiteY5" fmla="*/ 270244 h 838042"/>
                  <a:gd name="connsiteX6" fmla="*/ 341972 w 1033465"/>
                  <a:gd name="connsiteY6" fmla="*/ 279769 h 838042"/>
                  <a:gd name="connsiteX7" fmla="*/ 330542 w 1033465"/>
                  <a:gd name="connsiteY7" fmla="*/ 283579 h 838042"/>
                  <a:gd name="connsiteX8" fmla="*/ 315302 w 1033465"/>
                  <a:gd name="connsiteY8" fmla="*/ 289294 h 838042"/>
                  <a:gd name="connsiteX9" fmla="*/ 267677 w 1033465"/>
                  <a:gd name="connsiteY9" fmla="*/ 285484 h 838042"/>
                  <a:gd name="connsiteX10" fmla="*/ 256247 w 1033465"/>
                  <a:gd name="connsiteY10" fmla="*/ 281674 h 838042"/>
                  <a:gd name="connsiteX11" fmla="*/ 244817 w 1033465"/>
                  <a:gd name="connsiteY11" fmla="*/ 277864 h 838042"/>
                  <a:gd name="connsiteX12" fmla="*/ 239102 w 1033465"/>
                  <a:gd name="connsiteY12" fmla="*/ 275959 h 838042"/>
                  <a:gd name="connsiteX13" fmla="*/ 233387 w 1033465"/>
                  <a:gd name="connsiteY13" fmla="*/ 274054 h 838042"/>
                  <a:gd name="connsiteX14" fmla="*/ 221957 w 1033465"/>
                  <a:gd name="connsiteY14" fmla="*/ 272149 h 838042"/>
                  <a:gd name="connsiteX15" fmla="*/ 216242 w 1033465"/>
                  <a:gd name="connsiteY15" fmla="*/ 270244 h 838042"/>
                  <a:gd name="connsiteX16" fmla="*/ 208622 w 1033465"/>
                  <a:gd name="connsiteY16" fmla="*/ 268339 h 838042"/>
                  <a:gd name="connsiteX17" fmla="*/ 197192 w 1033465"/>
                  <a:gd name="connsiteY17" fmla="*/ 264529 h 838042"/>
                  <a:gd name="connsiteX18" fmla="*/ 191477 w 1033465"/>
                  <a:gd name="connsiteY18" fmla="*/ 262624 h 838042"/>
                  <a:gd name="connsiteX19" fmla="*/ 183857 w 1033465"/>
                  <a:gd name="connsiteY19" fmla="*/ 260719 h 838042"/>
                  <a:gd name="connsiteX20" fmla="*/ 172427 w 1033465"/>
                  <a:gd name="connsiteY20" fmla="*/ 255004 h 838042"/>
                  <a:gd name="connsiteX21" fmla="*/ 166712 w 1033465"/>
                  <a:gd name="connsiteY21" fmla="*/ 251194 h 838042"/>
                  <a:gd name="connsiteX22" fmla="*/ 159092 w 1033465"/>
                  <a:gd name="connsiteY22" fmla="*/ 239764 h 838042"/>
                  <a:gd name="connsiteX23" fmla="*/ 147662 w 1033465"/>
                  <a:gd name="connsiteY23" fmla="*/ 235954 h 838042"/>
                  <a:gd name="connsiteX24" fmla="*/ 141947 w 1033465"/>
                  <a:gd name="connsiteY24" fmla="*/ 232144 h 838042"/>
                  <a:gd name="connsiteX25" fmla="*/ 136232 w 1033465"/>
                  <a:gd name="connsiteY25" fmla="*/ 230239 h 838042"/>
                  <a:gd name="connsiteX26" fmla="*/ 119087 w 1033465"/>
                  <a:gd name="connsiteY26" fmla="*/ 226429 h 838042"/>
                  <a:gd name="connsiteX27" fmla="*/ 113372 w 1033465"/>
                  <a:gd name="connsiteY27" fmla="*/ 220714 h 838042"/>
                  <a:gd name="connsiteX28" fmla="*/ 103847 w 1033465"/>
                  <a:gd name="connsiteY28" fmla="*/ 203569 h 838042"/>
                  <a:gd name="connsiteX29" fmla="*/ 86702 w 1033465"/>
                  <a:gd name="connsiteY29" fmla="*/ 195949 h 838042"/>
                  <a:gd name="connsiteX30" fmla="*/ 80987 w 1033465"/>
                  <a:gd name="connsiteY30" fmla="*/ 194044 h 838042"/>
                  <a:gd name="connsiteX31" fmla="*/ 61937 w 1033465"/>
                  <a:gd name="connsiteY31" fmla="*/ 197854 h 838042"/>
                  <a:gd name="connsiteX32" fmla="*/ 56222 w 1033465"/>
                  <a:gd name="connsiteY32" fmla="*/ 201664 h 838042"/>
                  <a:gd name="connsiteX33" fmla="*/ 52412 w 1033465"/>
                  <a:gd name="connsiteY33" fmla="*/ 207379 h 838042"/>
                  <a:gd name="connsiteX34" fmla="*/ 48602 w 1033465"/>
                  <a:gd name="connsiteY34" fmla="*/ 218809 h 838042"/>
                  <a:gd name="connsiteX35" fmla="*/ 52412 w 1033465"/>
                  <a:gd name="connsiteY35" fmla="*/ 256909 h 838042"/>
                  <a:gd name="connsiteX36" fmla="*/ 56222 w 1033465"/>
                  <a:gd name="connsiteY36" fmla="*/ 262624 h 838042"/>
                  <a:gd name="connsiteX37" fmla="*/ 61937 w 1033465"/>
                  <a:gd name="connsiteY37" fmla="*/ 266434 h 838042"/>
                  <a:gd name="connsiteX38" fmla="*/ 65747 w 1033465"/>
                  <a:gd name="connsiteY38" fmla="*/ 272149 h 838042"/>
                  <a:gd name="connsiteX39" fmla="*/ 82892 w 1033465"/>
                  <a:gd name="connsiteY39" fmla="*/ 281674 h 838042"/>
                  <a:gd name="connsiteX40" fmla="*/ 105752 w 1033465"/>
                  <a:gd name="connsiteY40" fmla="*/ 283579 h 838042"/>
                  <a:gd name="connsiteX41" fmla="*/ 126707 w 1033465"/>
                  <a:gd name="connsiteY41" fmla="*/ 289294 h 838042"/>
                  <a:gd name="connsiteX42" fmla="*/ 132422 w 1033465"/>
                  <a:gd name="connsiteY42" fmla="*/ 291199 h 838042"/>
                  <a:gd name="connsiteX43" fmla="*/ 138137 w 1033465"/>
                  <a:gd name="connsiteY43" fmla="*/ 296914 h 838042"/>
                  <a:gd name="connsiteX44" fmla="*/ 145757 w 1033465"/>
                  <a:gd name="connsiteY44" fmla="*/ 298819 h 838042"/>
                  <a:gd name="connsiteX45" fmla="*/ 168617 w 1033465"/>
                  <a:gd name="connsiteY45" fmla="*/ 302629 h 838042"/>
                  <a:gd name="connsiteX46" fmla="*/ 193382 w 1033465"/>
                  <a:gd name="connsiteY46" fmla="*/ 308344 h 838042"/>
                  <a:gd name="connsiteX47" fmla="*/ 210527 w 1033465"/>
                  <a:gd name="connsiteY47" fmla="*/ 314059 h 838042"/>
                  <a:gd name="connsiteX48" fmla="*/ 216242 w 1033465"/>
                  <a:gd name="connsiteY48" fmla="*/ 315964 h 838042"/>
                  <a:gd name="connsiteX49" fmla="*/ 231482 w 1033465"/>
                  <a:gd name="connsiteY49" fmla="*/ 319774 h 838042"/>
                  <a:gd name="connsiteX50" fmla="*/ 250532 w 1033465"/>
                  <a:gd name="connsiteY50" fmla="*/ 325489 h 838042"/>
                  <a:gd name="connsiteX51" fmla="*/ 256247 w 1033465"/>
                  <a:gd name="connsiteY51" fmla="*/ 329299 h 838042"/>
                  <a:gd name="connsiteX52" fmla="*/ 269582 w 1033465"/>
                  <a:gd name="connsiteY52" fmla="*/ 344539 h 838042"/>
                  <a:gd name="connsiteX53" fmla="*/ 275297 w 1033465"/>
                  <a:gd name="connsiteY53" fmla="*/ 363589 h 838042"/>
                  <a:gd name="connsiteX54" fmla="*/ 277202 w 1033465"/>
                  <a:gd name="connsiteY54" fmla="*/ 369304 h 838042"/>
                  <a:gd name="connsiteX55" fmla="*/ 279107 w 1033465"/>
                  <a:gd name="connsiteY55" fmla="*/ 375019 h 838042"/>
                  <a:gd name="connsiteX56" fmla="*/ 281012 w 1033465"/>
                  <a:gd name="connsiteY56" fmla="*/ 399784 h 838042"/>
                  <a:gd name="connsiteX57" fmla="*/ 282917 w 1033465"/>
                  <a:gd name="connsiteY57" fmla="*/ 405499 h 838042"/>
                  <a:gd name="connsiteX58" fmla="*/ 281012 w 1033465"/>
                  <a:gd name="connsiteY58" fmla="*/ 424549 h 838042"/>
                  <a:gd name="connsiteX59" fmla="*/ 279107 w 1033465"/>
                  <a:gd name="connsiteY59" fmla="*/ 434074 h 838042"/>
                  <a:gd name="connsiteX60" fmla="*/ 265772 w 1033465"/>
                  <a:gd name="connsiteY60" fmla="*/ 447409 h 838042"/>
                  <a:gd name="connsiteX61" fmla="*/ 254342 w 1033465"/>
                  <a:gd name="connsiteY61" fmla="*/ 455029 h 838042"/>
                  <a:gd name="connsiteX62" fmla="*/ 242912 w 1033465"/>
                  <a:gd name="connsiteY62" fmla="*/ 458839 h 838042"/>
                  <a:gd name="connsiteX63" fmla="*/ 128612 w 1033465"/>
                  <a:gd name="connsiteY63" fmla="*/ 458839 h 838042"/>
                  <a:gd name="connsiteX64" fmla="*/ 122897 w 1033465"/>
                  <a:gd name="connsiteY64" fmla="*/ 460744 h 838042"/>
                  <a:gd name="connsiteX65" fmla="*/ 107657 w 1033465"/>
                  <a:gd name="connsiteY65" fmla="*/ 462649 h 838042"/>
                  <a:gd name="connsiteX66" fmla="*/ 90512 w 1033465"/>
                  <a:gd name="connsiteY66" fmla="*/ 468364 h 838042"/>
                  <a:gd name="connsiteX67" fmla="*/ 84797 w 1033465"/>
                  <a:gd name="connsiteY67" fmla="*/ 470269 h 838042"/>
                  <a:gd name="connsiteX68" fmla="*/ 79082 w 1033465"/>
                  <a:gd name="connsiteY68" fmla="*/ 474079 h 838042"/>
                  <a:gd name="connsiteX69" fmla="*/ 67652 w 1033465"/>
                  <a:gd name="connsiteY69" fmla="*/ 475984 h 838042"/>
                  <a:gd name="connsiteX70" fmla="*/ 29552 w 1033465"/>
                  <a:gd name="connsiteY70" fmla="*/ 477889 h 838042"/>
                  <a:gd name="connsiteX71" fmla="*/ 18122 w 1033465"/>
                  <a:gd name="connsiteY71" fmla="*/ 483604 h 838042"/>
                  <a:gd name="connsiteX72" fmla="*/ 8597 w 1033465"/>
                  <a:gd name="connsiteY72" fmla="*/ 493129 h 838042"/>
                  <a:gd name="connsiteX73" fmla="*/ 6692 w 1033465"/>
                  <a:gd name="connsiteY73" fmla="*/ 498844 h 838042"/>
                  <a:gd name="connsiteX74" fmla="*/ 2882 w 1033465"/>
                  <a:gd name="connsiteY74" fmla="*/ 504559 h 838042"/>
                  <a:gd name="connsiteX75" fmla="*/ 14312 w 1033465"/>
                  <a:gd name="connsiteY75" fmla="*/ 540754 h 838042"/>
                  <a:gd name="connsiteX76" fmla="*/ 147662 w 1033465"/>
                  <a:gd name="connsiteY76" fmla="*/ 540754 h 838042"/>
                  <a:gd name="connsiteX77" fmla="*/ 155282 w 1033465"/>
                  <a:gd name="connsiteY77" fmla="*/ 538849 h 838042"/>
                  <a:gd name="connsiteX78" fmla="*/ 305777 w 1033465"/>
                  <a:gd name="connsiteY78" fmla="*/ 533134 h 838042"/>
                  <a:gd name="connsiteX79" fmla="*/ 321017 w 1033465"/>
                  <a:gd name="connsiteY79" fmla="*/ 540754 h 838042"/>
                  <a:gd name="connsiteX80" fmla="*/ 332447 w 1033465"/>
                  <a:gd name="connsiteY80" fmla="*/ 546469 h 838042"/>
                  <a:gd name="connsiteX81" fmla="*/ 336257 w 1033465"/>
                  <a:gd name="connsiteY81" fmla="*/ 552184 h 838042"/>
                  <a:gd name="connsiteX82" fmla="*/ 341972 w 1033465"/>
                  <a:gd name="connsiteY82" fmla="*/ 554089 h 838042"/>
                  <a:gd name="connsiteX83" fmla="*/ 353402 w 1033465"/>
                  <a:gd name="connsiteY83" fmla="*/ 561709 h 838042"/>
                  <a:gd name="connsiteX84" fmla="*/ 359117 w 1033465"/>
                  <a:gd name="connsiteY84" fmla="*/ 565519 h 838042"/>
                  <a:gd name="connsiteX85" fmla="*/ 362927 w 1033465"/>
                  <a:gd name="connsiteY85" fmla="*/ 571234 h 838042"/>
                  <a:gd name="connsiteX86" fmla="*/ 368642 w 1033465"/>
                  <a:gd name="connsiteY86" fmla="*/ 582664 h 838042"/>
                  <a:gd name="connsiteX87" fmla="*/ 364832 w 1033465"/>
                  <a:gd name="connsiteY87" fmla="*/ 609334 h 838042"/>
                  <a:gd name="connsiteX88" fmla="*/ 361022 w 1033465"/>
                  <a:gd name="connsiteY88" fmla="*/ 615049 h 838042"/>
                  <a:gd name="connsiteX89" fmla="*/ 359117 w 1033465"/>
                  <a:gd name="connsiteY89" fmla="*/ 620764 h 838042"/>
                  <a:gd name="connsiteX90" fmla="*/ 355307 w 1033465"/>
                  <a:gd name="connsiteY90" fmla="*/ 626479 h 838042"/>
                  <a:gd name="connsiteX91" fmla="*/ 353402 w 1033465"/>
                  <a:gd name="connsiteY91" fmla="*/ 632194 h 838042"/>
                  <a:gd name="connsiteX92" fmla="*/ 349592 w 1033465"/>
                  <a:gd name="connsiteY92" fmla="*/ 637909 h 838042"/>
                  <a:gd name="connsiteX93" fmla="*/ 332447 w 1033465"/>
                  <a:gd name="connsiteY93" fmla="*/ 704584 h 838042"/>
                  <a:gd name="connsiteX94" fmla="*/ 330542 w 1033465"/>
                  <a:gd name="connsiteY94" fmla="*/ 756019 h 838042"/>
                  <a:gd name="connsiteX95" fmla="*/ 332447 w 1033465"/>
                  <a:gd name="connsiteY95" fmla="*/ 780784 h 838042"/>
                  <a:gd name="connsiteX96" fmla="*/ 334352 w 1033465"/>
                  <a:gd name="connsiteY96" fmla="*/ 786499 h 838042"/>
                  <a:gd name="connsiteX97" fmla="*/ 338162 w 1033465"/>
                  <a:gd name="connsiteY97" fmla="*/ 790309 h 838042"/>
                  <a:gd name="connsiteX98" fmla="*/ 366737 w 1033465"/>
                  <a:gd name="connsiteY98" fmla="*/ 836029 h 838042"/>
                  <a:gd name="connsiteX99" fmla="*/ 389597 w 1033465"/>
                  <a:gd name="connsiteY99" fmla="*/ 837934 h 838042"/>
                  <a:gd name="connsiteX100" fmla="*/ 397407 w 1033465"/>
                  <a:gd name="connsiteY100" fmla="*/ 833530 h 838042"/>
                  <a:gd name="connsiteX101" fmla="*/ 402932 w 1033465"/>
                  <a:gd name="connsiteY101" fmla="*/ 784594 h 838042"/>
                  <a:gd name="connsiteX102" fmla="*/ 406742 w 1033465"/>
                  <a:gd name="connsiteY102" fmla="*/ 727444 h 838042"/>
                  <a:gd name="connsiteX103" fmla="*/ 423887 w 1033465"/>
                  <a:gd name="connsiteY103" fmla="*/ 672199 h 838042"/>
                  <a:gd name="connsiteX104" fmla="*/ 429602 w 1033465"/>
                  <a:gd name="connsiteY104" fmla="*/ 658864 h 838042"/>
                  <a:gd name="connsiteX105" fmla="*/ 444084 w 1033465"/>
                  <a:gd name="connsiteY105" fmla="*/ 626947 h 838042"/>
                  <a:gd name="connsiteX106" fmla="*/ 464289 w 1033465"/>
                  <a:gd name="connsiteY106" fmla="*/ 600072 h 838042"/>
                  <a:gd name="connsiteX107" fmla="*/ 523510 w 1033465"/>
                  <a:gd name="connsiteY107" fmla="*/ 565123 h 838042"/>
                  <a:gd name="connsiteX108" fmla="*/ 599348 w 1033465"/>
                  <a:gd name="connsiteY108" fmla="*/ 550915 h 838042"/>
                  <a:gd name="connsiteX109" fmla="*/ 707801 w 1033465"/>
                  <a:gd name="connsiteY109" fmla="*/ 612819 h 838042"/>
                  <a:gd name="connsiteX110" fmla="*/ 780122 w 1033465"/>
                  <a:gd name="connsiteY110" fmla="*/ 656959 h 838042"/>
                  <a:gd name="connsiteX111" fmla="*/ 804887 w 1033465"/>
                  <a:gd name="connsiteY111" fmla="*/ 632194 h 838042"/>
                  <a:gd name="connsiteX112" fmla="*/ 801077 w 1033465"/>
                  <a:gd name="connsiteY112" fmla="*/ 601714 h 838042"/>
                  <a:gd name="connsiteX113" fmla="*/ 762796 w 1033465"/>
                  <a:gd name="connsiteY113" fmla="*/ 562523 h 838042"/>
                  <a:gd name="connsiteX114" fmla="*/ 650582 w 1033465"/>
                  <a:gd name="connsiteY114" fmla="*/ 479794 h 838042"/>
                  <a:gd name="connsiteX115" fmla="*/ 646772 w 1033465"/>
                  <a:gd name="connsiteY115" fmla="*/ 462649 h 838042"/>
                  <a:gd name="connsiteX116" fmla="*/ 658202 w 1033465"/>
                  <a:gd name="connsiteY116" fmla="*/ 426454 h 838042"/>
                  <a:gd name="connsiteX117" fmla="*/ 726782 w 1033465"/>
                  <a:gd name="connsiteY117" fmla="*/ 405499 h 838042"/>
                  <a:gd name="connsiteX118" fmla="*/ 821607 w 1033465"/>
                  <a:gd name="connsiteY118" fmla="*/ 394338 h 838042"/>
                  <a:gd name="connsiteX119" fmla="*/ 906231 w 1033465"/>
                  <a:gd name="connsiteY119" fmla="*/ 417646 h 838042"/>
                  <a:gd name="connsiteX120" fmla="*/ 1002290 w 1033465"/>
                  <a:gd name="connsiteY120" fmla="*/ 426835 h 838042"/>
                  <a:gd name="connsiteX121" fmla="*/ 1032449 w 1033465"/>
                  <a:gd name="connsiteY121" fmla="*/ 402711 h 838042"/>
                  <a:gd name="connsiteX122" fmla="*/ 1020514 w 1033465"/>
                  <a:gd name="connsiteY122" fmla="*/ 377797 h 838042"/>
                  <a:gd name="connsiteX123" fmla="*/ 964889 w 1033465"/>
                  <a:gd name="connsiteY123" fmla="*/ 358029 h 838042"/>
                  <a:gd name="connsiteX124" fmla="*/ 898420 w 1033465"/>
                  <a:gd name="connsiteY124" fmla="*/ 356272 h 838042"/>
                  <a:gd name="connsiteX125" fmla="*/ 827747 w 1033465"/>
                  <a:gd name="connsiteY125" fmla="*/ 357874 h 838042"/>
                  <a:gd name="connsiteX126" fmla="*/ 755811 w 1033465"/>
                  <a:gd name="connsiteY126" fmla="*/ 361702 h 838042"/>
                  <a:gd name="connsiteX127" fmla="*/ 671537 w 1033465"/>
                  <a:gd name="connsiteY127" fmla="*/ 369304 h 838042"/>
                  <a:gd name="connsiteX128" fmla="*/ 644867 w 1033465"/>
                  <a:gd name="connsiteY128" fmla="*/ 338824 h 838042"/>
                  <a:gd name="connsiteX129" fmla="*/ 676403 w 1033465"/>
                  <a:gd name="connsiteY129" fmla="*/ 304962 h 838042"/>
                  <a:gd name="connsiteX130" fmla="*/ 707732 w 1033465"/>
                  <a:gd name="connsiteY130" fmla="*/ 283579 h 838042"/>
                  <a:gd name="connsiteX131" fmla="*/ 743927 w 1033465"/>
                  <a:gd name="connsiteY131" fmla="*/ 251194 h 838042"/>
                  <a:gd name="connsiteX132" fmla="*/ 755357 w 1033465"/>
                  <a:gd name="connsiteY132" fmla="*/ 241669 h 838042"/>
                  <a:gd name="connsiteX133" fmla="*/ 762977 w 1033465"/>
                  <a:gd name="connsiteY133" fmla="*/ 224524 h 838042"/>
                  <a:gd name="connsiteX134" fmla="*/ 766787 w 1033465"/>
                  <a:gd name="connsiteY134" fmla="*/ 197854 h 838042"/>
                  <a:gd name="connsiteX135" fmla="*/ 761072 w 1033465"/>
                  <a:gd name="connsiteY135" fmla="*/ 195949 h 838042"/>
                  <a:gd name="connsiteX136" fmla="*/ 740117 w 1033465"/>
                  <a:gd name="connsiteY136" fmla="*/ 197854 h 838042"/>
                  <a:gd name="connsiteX137" fmla="*/ 734402 w 1033465"/>
                  <a:gd name="connsiteY137" fmla="*/ 201664 h 838042"/>
                  <a:gd name="connsiteX138" fmla="*/ 722972 w 1033465"/>
                  <a:gd name="connsiteY138" fmla="*/ 205474 h 838042"/>
                  <a:gd name="connsiteX139" fmla="*/ 719162 w 1033465"/>
                  <a:gd name="connsiteY139" fmla="*/ 211189 h 838042"/>
                  <a:gd name="connsiteX140" fmla="*/ 713447 w 1033465"/>
                  <a:gd name="connsiteY140" fmla="*/ 213094 h 838042"/>
                  <a:gd name="connsiteX141" fmla="*/ 707732 w 1033465"/>
                  <a:gd name="connsiteY141" fmla="*/ 216904 h 838042"/>
                  <a:gd name="connsiteX142" fmla="*/ 702017 w 1033465"/>
                  <a:gd name="connsiteY142" fmla="*/ 222619 h 838042"/>
                  <a:gd name="connsiteX143" fmla="*/ 694397 w 1033465"/>
                  <a:gd name="connsiteY143" fmla="*/ 226429 h 838042"/>
                  <a:gd name="connsiteX144" fmla="*/ 652487 w 1033465"/>
                  <a:gd name="connsiteY144" fmla="*/ 255004 h 838042"/>
                  <a:gd name="connsiteX145" fmla="*/ 639152 w 1033465"/>
                  <a:gd name="connsiteY145" fmla="*/ 266434 h 838042"/>
                  <a:gd name="connsiteX146" fmla="*/ 629627 w 1033465"/>
                  <a:gd name="connsiteY146" fmla="*/ 283579 h 838042"/>
                  <a:gd name="connsiteX147" fmla="*/ 604862 w 1033465"/>
                  <a:gd name="connsiteY147" fmla="*/ 289294 h 838042"/>
                  <a:gd name="connsiteX148" fmla="*/ 591527 w 1033465"/>
                  <a:gd name="connsiteY148" fmla="*/ 293104 h 838042"/>
                  <a:gd name="connsiteX149" fmla="*/ 576287 w 1033465"/>
                  <a:gd name="connsiteY149" fmla="*/ 291199 h 838042"/>
                  <a:gd name="connsiteX150" fmla="*/ 564857 w 1033465"/>
                  <a:gd name="connsiteY150" fmla="*/ 287389 h 838042"/>
                  <a:gd name="connsiteX151" fmla="*/ 553427 w 1033465"/>
                  <a:gd name="connsiteY151" fmla="*/ 283579 h 838042"/>
                  <a:gd name="connsiteX152" fmla="*/ 541997 w 1033465"/>
                  <a:gd name="connsiteY152" fmla="*/ 279769 h 838042"/>
                  <a:gd name="connsiteX153" fmla="*/ 536282 w 1033465"/>
                  <a:gd name="connsiteY153" fmla="*/ 277864 h 838042"/>
                  <a:gd name="connsiteX154" fmla="*/ 530567 w 1033465"/>
                  <a:gd name="connsiteY154" fmla="*/ 274054 h 838042"/>
                  <a:gd name="connsiteX155" fmla="*/ 519137 w 1033465"/>
                  <a:gd name="connsiteY155" fmla="*/ 268339 h 838042"/>
                  <a:gd name="connsiteX156" fmla="*/ 511517 w 1033465"/>
                  <a:gd name="connsiteY156" fmla="*/ 256909 h 838042"/>
                  <a:gd name="connsiteX157" fmla="*/ 507707 w 1033465"/>
                  <a:gd name="connsiteY157" fmla="*/ 235954 h 838042"/>
                  <a:gd name="connsiteX158" fmla="*/ 509612 w 1033465"/>
                  <a:gd name="connsiteY158" fmla="*/ 171184 h 838042"/>
                  <a:gd name="connsiteX159" fmla="*/ 508314 w 1033465"/>
                  <a:gd name="connsiteY159" fmla="*/ 73485 h 838042"/>
                  <a:gd name="connsiteX160" fmla="*/ 454116 w 1033465"/>
                  <a:gd name="connsiteY160" fmla="*/ 11248 h 838042"/>
                  <a:gd name="connsiteX161" fmla="*/ 435401 w 1033465"/>
                  <a:gd name="connsiteY161" fmla="*/ 68523 h 838042"/>
                  <a:gd name="connsiteX162" fmla="*/ 427697 w 1033465"/>
                  <a:gd name="connsiteY162" fmla="*/ 137103 h 838042"/>
                  <a:gd name="connsiteX163" fmla="*/ 420077 w 1033465"/>
                  <a:gd name="connsiteY163" fmla="*/ 169279 h 838042"/>
                  <a:gd name="connsiteX164" fmla="*/ 416267 w 1033465"/>
                  <a:gd name="connsiteY164" fmla="*/ 186424 h 838042"/>
                  <a:gd name="connsiteX165" fmla="*/ 420077 w 1033465"/>
                  <a:gd name="connsiteY165" fmla="*/ 207379 h 838042"/>
                  <a:gd name="connsiteX166" fmla="*/ 423887 w 1033465"/>
                  <a:gd name="connsiteY166" fmla="*/ 213094 h 838042"/>
                  <a:gd name="connsiteX167" fmla="*/ 427697 w 1033465"/>
                  <a:gd name="connsiteY167" fmla="*/ 224524 h 838042"/>
                  <a:gd name="connsiteX168" fmla="*/ 425792 w 1033465"/>
                  <a:gd name="connsiteY168" fmla="*/ 251194 h 838042"/>
                  <a:gd name="connsiteX169" fmla="*/ 420077 w 1033465"/>
                  <a:gd name="connsiteY169" fmla="*/ 253099 h 838042"/>
                  <a:gd name="connsiteX170" fmla="*/ 414362 w 1033465"/>
                  <a:gd name="connsiteY170" fmla="*/ 256909 h 838042"/>
                  <a:gd name="connsiteX171" fmla="*/ 423887 w 1033465"/>
                  <a:gd name="connsiteY171" fmla="*/ 253099 h 838042"/>
                  <a:gd name="connsiteX0" fmla="*/ 423887 w 1033465"/>
                  <a:gd name="connsiteY0" fmla="*/ 253099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89597 w 1033465"/>
                  <a:gd name="connsiteY3" fmla="*/ 264529 h 838042"/>
                  <a:gd name="connsiteX4" fmla="*/ 359117 w 1033465"/>
                  <a:gd name="connsiteY4" fmla="*/ 266434 h 838042"/>
                  <a:gd name="connsiteX5" fmla="*/ 353402 w 1033465"/>
                  <a:gd name="connsiteY5" fmla="*/ 270244 h 838042"/>
                  <a:gd name="connsiteX6" fmla="*/ 341972 w 1033465"/>
                  <a:gd name="connsiteY6" fmla="*/ 279769 h 838042"/>
                  <a:gd name="connsiteX7" fmla="*/ 330542 w 1033465"/>
                  <a:gd name="connsiteY7" fmla="*/ 283579 h 838042"/>
                  <a:gd name="connsiteX8" fmla="*/ 315302 w 1033465"/>
                  <a:gd name="connsiteY8" fmla="*/ 289294 h 838042"/>
                  <a:gd name="connsiteX9" fmla="*/ 267677 w 1033465"/>
                  <a:gd name="connsiteY9" fmla="*/ 285484 h 838042"/>
                  <a:gd name="connsiteX10" fmla="*/ 256247 w 1033465"/>
                  <a:gd name="connsiteY10" fmla="*/ 281674 h 838042"/>
                  <a:gd name="connsiteX11" fmla="*/ 244817 w 1033465"/>
                  <a:gd name="connsiteY11" fmla="*/ 277864 h 838042"/>
                  <a:gd name="connsiteX12" fmla="*/ 239102 w 1033465"/>
                  <a:gd name="connsiteY12" fmla="*/ 275959 h 838042"/>
                  <a:gd name="connsiteX13" fmla="*/ 233387 w 1033465"/>
                  <a:gd name="connsiteY13" fmla="*/ 274054 h 838042"/>
                  <a:gd name="connsiteX14" fmla="*/ 221957 w 1033465"/>
                  <a:gd name="connsiteY14" fmla="*/ 272149 h 838042"/>
                  <a:gd name="connsiteX15" fmla="*/ 216242 w 1033465"/>
                  <a:gd name="connsiteY15" fmla="*/ 270244 h 838042"/>
                  <a:gd name="connsiteX16" fmla="*/ 208622 w 1033465"/>
                  <a:gd name="connsiteY16" fmla="*/ 268339 h 838042"/>
                  <a:gd name="connsiteX17" fmla="*/ 197192 w 1033465"/>
                  <a:gd name="connsiteY17" fmla="*/ 264529 h 838042"/>
                  <a:gd name="connsiteX18" fmla="*/ 191477 w 1033465"/>
                  <a:gd name="connsiteY18" fmla="*/ 262624 h 838042"/>
                  <a:gd name="connsiteX19" fmla="*/ 183857 w 1033465"/>
                  <a:gd name="connsiteY19" fmla="*/ 260719 h 838042"/>
                  <a:gd name="connsiteX20" fmla="*/ 172427 w 1033465"/>
                  <a:gd name="connsiteY20" fmla="*/ 255004 h 838042"/>
                  <a:gd name="connsiteX21" fmla="*/ 166712 w 1033465"/>
                  <a:gd name="connsiteY21" fmla="*/ 251194 h 838042"/>
                  <a:gd name="connsiteX22" fmla="*/ 159092 w 1033465"/>
                  <a:gd name="connsiteY22" fmla="*/ 239764 h 838042"/>
                  <a:gd name="connsiteX23" fmla="*/ 147662 w 1033465"/>
                  <a:gd name="connsiteY23" fmla="*/ 235954 h 838042"/>
                  <a:gd name="connsiteX24" fmla="*/ 141947 w 1033465"/>
                  <a:gd name="connsiteY24" fmla="*/ 232144 h 838042"/>
                  <a:gd name="connsiteX25" fmla="*/ 136232 w 1033465"/>
                  <a:gd name="connsiteY25" fmla="*/ 230239 h 838042"/>
                  <a:gd name="connsiteX26" fmla="*/ 119087 w 1033465"/>
                  <a:gd name="connsiteY26" fmla="*/ 226429 h 838042"/>
                  <a:gd name="connsiteX27" fmla="*/ 113372 w 1033465"/>
                  <a:gd name="connsiteY27" fmla="*/ 220714 h 838042"/>
                  <a:gd name="connsiteX28" fmla="*/ 103847 w 1033465"/>
                  <a:gd name="connsiteY28" fmla="*/ 203569 h 838042"/>
                  <a:gd name="connsiteX29" fmla="*/ 86702 w 1033465"/>
                  <a:gd name="connsiteY29" fmla="*/ 195949 h 838042"/>
                  <a:gd name="connsiteX30" fmla="*/ 80987 w 1033465"/>
                  <a:gd name="connsiteY30" fmla="*/ 194044 h 838042"/>
                  <a:gd name="connsiteX31" fmla="*/ 61937 w 1033465"/>
                  <a:gd name="connsiteY31" fmla="*/ 197854 h 838042"/>
                  <a:gd name="connsiteX32" fmla="*/ 56222 w 1033465"/>
                  <a:gd name="connsiteY32" fmla="*/ 201664 h 838042"/>
                  <a:gd name="connsiteX33" fmla="*/ 52412 w 1033465"/>
                  <a:gd name="connsiteY33" fmla="*/ 207379 h 838042"/>
                  <a:gd name="connsiteX34" fmla="*/ 48602 w 1033465"/>
                  <a:gd name="connsiteY34" fmla="*/ 218809 h 838042"/>
                  <a:gd name="connsiteX35" fmla="*/ 52412 w 1033465"/>
                  <a:gd name="connsiteY35" fmla="*/ 256909 h 838042"/>
                  <a:gd name="connsiteX36" fmla="*/ 56222 w 1033465"/>
                  <a:gd name="connsiteY36" fmla="*/ 262624 h 838042"/>
                  <a:gd name="connsiteX37" fmla="*/ 61937 w 1033465"/>
                  <a:gd name="connsiteY37" fmla="*/ 266434 h 838042"/>
                  <a:gd name="connsiteX38" fmla="*/ 65747 w 1033465"/>
                  <a:gd name="connsiteY38" fmla="*/ 272149 h 838042"/>
                  <a:gd name="connsiteX39" fmla="*/ 82892 w 1033465"/>
                  <a:gd name="connsiteY39" fmla="*/ 281674 h 838042"/>
                  <a:gd name="connsiteX40" fmla="*/ 105752 w 1033465"/>
                  <a:gd name="connsiteY40" fmla="*/ 283579 h 838042"/>
                  <a:gd name="connsiteX41" fmla="*/ 126707 w 1033465"/>
                  <a:gd name="connsiteY41" fmla="*/ 289294 h 838042"/>
                  <a:gd name="connsiteX42" fmla="*/ 132422 w 1033465"/>
                  <a:gd name="connsiteY42" fmla="*/ 291199 h 838042"/>
                  <a:gd name="connsiteX43" fmla="*/ 138137 w 1033465"/>
                  <a:gd name="connsiteY43" fmla="*/ 296914 h 838042"/>
                  <a:gd name="connsiteX44" fmla="*/ 145757 w 1033465"/>
                  <a:gd name="connsiteY44" fmla="*/ 298819 h 838042"/>
                  <a:gd name="connsiteX45" fmla="*/ 168617 w 1033465"/>
                  <a:gd name="connsiteY45" fmla="*/ 302629 h 838042"/>
                  <a:gd name="connsiteX46" fmla="*/ 193382 w 1033465"/>
                  <a:gd name="connsiteY46" fmla="*/ 308344 h 838042"/>
                  <a:gd name="connsiteX47" fmla="*/ 210527 w 1033465"/>
                  <a:gd name="connsiteY47" fmla="*/ 314059 h 838042"/>
                  <a:gd name="connsiteX48" fmla="*/ 216242 w 1033465"/>
                  <a:gd name="connsiteY48" fmla="*/ 315964 h 838042"/>
                  <a:gd name="connsiteX49" fmla="*/ 231482 w 1033465"/>
                  <a:gd name="connsiteY49" fmla="*/ 319774 h 838042"/>
                  <a:gd name="connsiteX50" fmla="*/ 250532 w 1033465"/>
                  <a:gd name="connsiteY50" fmla="*/ 325489 h 838042"/>
                  <a:gd name="connsiteX51" fmla="*/ 256247 w 1033465"/>
                  <a:gd name="connsiteY51" fmla="*/ 329299 h 838042"/>
                  <a:gd name="connsiteX52" fmla="*/ 269582 w 1033465"/>
                  <a:gd name="connsiteY52" fmla="*/ 344539 h 838042"/>
                  <a:gd name="connsiteX53" fmla="*/ 275297 w 1033465"/>
                  <a:gd name="connsiteY53" fmla="*/ 363589 h 838042"/>
                  <a:gd name="connsiteX54" fmla="*/ 277202 w 1033465"/>
                  <a:gd name="connsiteY54" fmla="*/ 369304 h 838042"/>
                  <a:gd name="connsiteX55" fmla="*/ 279107 w 1033465"/>
                  <a:gd name="connsiteY55" fmla="*/ 375019 h 838042"/>
                  <a:gd name="connsiteX56" fmla="*/ 281012 w 1033465"/>
                  <a:gd name="connsiteY56" fmla="*/ 399784 h 838042"/>
                  <a:gd name="connsiteX57" fmla="*/ 282917 w 1033465"/>
                  <a:gd name="connsiteY57" fmla="*/ 405499 h 838042"/>
                  <a:gd name="connsiteX58" fmla="*/ 281012 w 1033465"/>
                  <a:gd name="connsiteY58" fmla="*/ 424549 h 838042"/>
                  <a:gd name="connsiteX59" fmla="*/ 279107 w 1033465"/>
                  <a:gd name="connsiteY59" fmla="*/ 434074 h 838042"/>
                  <a:gd name="connsiteX60" fmla="*/ 265772 w 1033465"/>
                  <a:gd name="connsiteY60" fmla="*/ 447409 h 838042"/>
                  <a:gd name="connsiteX61" fmla="*/ 254342 w 1033465"/>
                  <a:gd name="connsiteY61" fmla="*/ 455029 h 838042"/>
                  <a:gd name="connsiteX62" fmla="*/ 242912 w 1033465"/>
                  <a:gd name="connsiteY62" fmla="*/ 458839 h 838042"/>
                  <a:gd name="connsiteX63" fmla="*/ 128612 w 1033465"/>
                  <a:gd name="connsiteY63" fmla="*/ 458839 h 838042"/>
                  <a:gd name="connsiteX64" fmla="*/ 122897 w 1033465"/>
                  <a:gd name="connsiteY64" fmla="*/ 460744 h 838042"/>
                  <a:gd name="connsiteX65" fmla="*/ 107657 w 1033465"/>
                  <a:gd name="connsiteY65" fmla="*/ 462649 h 838042"/>
                  <a:gd name="connsiteX66" fmla="*/ 90512 w 1033465"/>
                  <a:gd name="connsiteY66" fmla="*/ 468364 h 838042"/>
                  <a:gd name="connsiteX67" fmla="*/ 84797 w 1033465"/>
                  <a:gd name="connsiteY67" fmla="*/ 470269 h 838042"/>
                  <a:gd name="connsiteX68" fmla="*/ 79082 w 1033465"/>
                  <a:gd name="connsiteY68" fmla="*/ 474079 h 838042"/>
                  <a:gd name="connsiteX69" fmla="*/ 67652 w 1033465"/>
                  <a:gd name="connsiteY69" fmla="*/ 475984 h 838042"/>
                  <a:gd name="connsiteX70" fmla="*/ 29552 w 1033465"/>
                  <a:gd name="connsiteY70" fmla="*/ 477889 h 838042"/>
                  <a:gd name="connsiteX71" fmla="*/ 18122 w 1033465"/>
                  <a:gd name="connsiteY71" fmla="*/ 483604 h 838042"/>
                  <a:gd name="connsiteX72" fmla="*/ 8597 w 1033465"/>
                  <a:gd name="connsiteY72" fmla="*/ 493129 h 838042"/>
                  <a:gd name="connsiteX73" fmla="*/ 6692 w 1033465"/>
                  <a:gd name="connsiteY73" fmla="*/ 498844 h 838042"/>
                  <a:gd name="connsiteX74" fmla="*/ 2882 w 1033465"/>
                  <a:gd name="connsiteY74" fmla="*/ 504559 h 838042"/>
                  <a:gd name="connsiteX75" fmla="*/ 14312 w 1033465"/>
                  <a:gd name="connsiteY75" fmla="*/ 540754 h 838042"/>
                  <a:gd name="connsiteX76" fmla="*/ 147662 w 1033465"/>
                  <a:gd name="connsiteY76" fmla="*/ 540754 h 838042"/>
                  <a:gd name="connsiteX77" fmla="*/ 155282 w 1033465"/>
                  <a:gd name="connsiteY77" fmla="*/ 538849 h 838042"/>
                  <a:gd name="connsiteX78" fmla="*/ 305777 w 1033465"/>
                  <a:gd name="connsiteY78" fmla="*/ 533134 h 838042"/>
                  <a:gd name="connsiteX79" fmla="*/ 321017 w 1033465"/>
                  <a:gd name="connsiteY79" fmla="*/ 540754 h 838042"/>
                  <a:gd name="connsiteX80" fmla="*/ 332447 w 1033465"/>
                  <a:gd name="connsiteY80" fmla="*/ 546469 h 838042"/>
                  <a:gd name="connsiteX81" fmla="*/ 336257 w 1033465"/>
                  <a:gd name="connsiteY81" fmla="*/ 552184 h 838042"/>
                  <a:gd name="connsiteX82" fmla="*/ 341972 w 1033465"/>
                  <a:gd name="connsiteY82" fmla="*/ 554089 h 838042"/>
                  <a:gd name="connsiteX83" fmla="*/ 353402 w 1033465"/>
                  <a:gd name="connsiteY83" fmla="*/ 561709 h 838042"/>
                  <a:gd name="connsiteX84" fmla="*/ 359117 w 1033465"/>
                  <a:gd name="connsiteY84" fmla="*/ 565519 h 838042"/>
                  <a:gd name="connsiteX85" fmla="*/ 362927 w 1033465"/>
                  <a:gd name="connsiteY85" fmla="*/ 571234 h 838042"/>
                  <a:gd name="connsiteX86" fmla="*/ 368642 w 1033465"/>
                  <a:gd name="connsiteY86" fmla="*/ 582664 h 838042"/>
                  <a:gd name="connsiteX87" fmla="*/ 364832 w 1033465"/>
                  <a:gd name="connsiteY87" fmla="*/ 609334 h 838042"/>
                  <a:gd name="connsiteX88" fmla="*/ 361022 w 1033465"/>
                  <a:gd name="connsiteY88" fmla="*/ 615049 h 838042"/>
                  <a:gd name="connsiteX89" fmla="*/ 359117 w 1033465"/>
                  <a:gd name="connsiteY89" fmla="*/ 620764 h 838042"/>
                  <a:gd name="connsiteX90" fmla="*/ 355307 w 1033465"/>
                  <a:gd name="connsiteY90" fmla="*/ 626479 h 838042"/>
                  <a:gd name="connsiteX91" fmla="*/ 353402 w 1033465"/>
                  <a:gd name="connsiteY91" fmla="*/ 632194 h 838042"/>
                  <a:gd name="connsiteX92" fmla="*/ 349592 w 1033465"/>
                  <a:gd name="connsiteY92" fmla="*/ 637909 h 838042"/>
                  <a:gd name="connsiteX93" fmla="*/ 332447 w 1033465"/>
                  <a:gd name="connsiteY93" fmla="*/ 704584 h 838042"/>
                  <a:gd name="connsiteX94" fmla="*/ 330542 w 1033465"/>
                  <a:gd name="connsiteY94" fmla="*/ 756019 h 838042"/>
                  <a:gd name="connsiteX95" fmla="*/ 332447 w 1033465"/>
                  <a:gd name="connsiteY95" fmla="*/ 780784 h 838042"/>
                  <a:gd name="connsiteX96" fmla="*/ 334352 w 1033465"/>
                  <a:gd name="connsiteY96" fmla="*/ 786499 h 838042"/>
                  <a:gd name="connsiteX97" fmla="*/ 338162 w 1033465"/>
                  <a:gd name="connsiteY97" fmla="*/ 790309 h 838042"/>
                  <a:gd name="connsiteX98" fmla="*/ 366737 w 1033465"/>
                  <a:gd name="connsiteY98" fmla="*/ 836029 h 838042"/>
                  <a:gd name="connsiteX99" fmla="*/ 389597 w 1033465"/>
                  <a:gd name="connsiteY99" fmla="*/ 837934 h 838042"/>
                  <a:gd name="connsiteX100" fmla="*/ 397407 w 1033465"/>
                  <a:gd name="connsiteY100" fmla="*/ 833530 h 838042"/>
                  <a:gd name="connsiteX101" fmla="*/ 402932 w 1033465"/>
                  <a:gd name="connsiteY101" fmla="*/ 784594 h 838042"/>
                  <a:gd name="connsiteX102" fmla="*/ 406742 w 1033465"/>
                  <a:gd name="connsiteY102" fmla="*/ 727444 h 838042"/>
                  <a:gd name="connsiteX103" fmla="*/ 423887 w 1033465"/>
                  <a:gd name="connsiteY103" fmla="*/ 672199 h 838042"/>
                  <a:gd name="connsiteX104" fmla="*/ 429602 w 1033465"/>
                  <a:gd name="connsiteY104" fmla="*/ 658864 h 838042"/>
                  <a:gd name="connsiteX105" fmla="*/ 444084 w 1033465"/>
                  <a:gd name="connsiteY105" fmla="*/ 626947 h 838042"/>
                  <a:gd name="connsiteX106" fmla="*/ 464289 w 1033465"/>
                  <a:gd name="connsiteY106" fmla="*/ 600072 h 838042"/>
                  <a:gd name="connsiteX107" fmla="*/ 523510 w 1033465"/>
                  <a:gd name="connsiteY107" fmla="*/ 565123 h 838042"/>
                  <a:gd name="connsiteX108" fmla="*/ 599348 w 1033465"/>
                  <a:gd name="connsiteY108" fmla="*/ 550915 h 838042"/>
                  <a:gd name="connsiteX109" fmla="*/ 707801 w 1033465"/>
                  <a:gd name="connsiteY109" fmla="*/ 612819 h 838042"/>
                  <a:gd name="connsiteX110" fmla="*/ 780122 w 1033465"/>
                  <a:gd name="connsiteY110" fmla="*/ 656959 h 838042"/>
                  <a:gd name="connsiteX111" fmla="*/ 804887 w 1033465"/>
                  <a:gd name="connsiteY111" fmla="*/ 632194 h 838042"/>
                  <a:gd name="connsiteX112" fmla="*/ 801077 w 1033465"/>
                  <a:gd name="connsiteY112" fmla="*/ 601714 h 838042"/>
                  <a:gd name="connsiteX113" fmla="*/ 762796 w 1033465"/>
                  <a:gd name="connsiteY113" fmla="*/ 562523 h 838042"/>
                  <a:gd name="connsiteX114" fmla="*/ 650582 w 1033465"/>
                  <a:gd name="connsiteY114" fmla="*/ 479794 h 838042"/>
                  <a:gd name="connsiteX115" fmla="*/ 646772 w 1033465"/>
                  <a:gd name="connsiteY115" fmla="*/ 462649 h 838042"/>
                  <a:gd name="connsiteX116" fmla="*/ 658202 w 1033465"/>
                  <a:gd name="connsiteY116" fmla="*/ 426454 h 838042"/>
                  <a:gd name="connsiteX117" fmla="*/ 726782 w 1033465"/>
                  <a:gd name="connsiteY117" fmla="*/ 405499 h 838042"/>
                  <a:gd name="connsiteX118" fmla="*/ 821862 w 1033465"/>
                  <a:gd name="connsiteY118" fmla="*/ 403245 h 838042"/>
                  <a:gd name="connsiteX119" fmla="*/ 906231 w 1033465"/>
                  <a:gd name="connsiteY119" fmla="*/ 417646 h 838042"/>
                  <a:gd name="connsiteX120" fmla="*/ 1002290 w 1033465"/>
                  <a:gd name="connsiteY120" fmla="*/ 426835 h 838042"/>
                  <a:gd name="connsiteX121" fmla="*/ 1032449 w 1033465"/>
                  <a:gd name="connsiteY121" fmla="*/ 402711 h 838042"/>
                  <a:gd name="connsiteX122" fmla="*/ 1020514 w 1033465"/>
                  <a:gd name="connsiteY122" fmla="*/ 377797 h 838042"/>
                  <a:gd name="connsiteX123" fmla="*/ 964889 w 1033465"/>
                  <a:gd name="connsiteY123" fmla="*/ 358029 h 838042"/>
                  <a:gd name="connsiteX124" fmla="*/ 898420 w 1033465"/>
                  <a:gd name="connsiteY124" fmla="*/ 356272 h 838042"/>
                  <a:gd name="connsiteX125" fmla="*/ 827747 w 1033465"/>
                  <a:gd name="connsiteY125" fmla="*/ 357874 h 838042"/>
                  <a:gd name="connsiteX126" fmla="*/ 755811 w 1033465"/>
                  <a:gd name="connsiteY126" fmla="*/ 361702 h 838042"/>
                  <a:gd name="connsiteX127" fmla="*/ 671537 w 1033465"/>
                  <a:gd name="connsiteY127" fmla="*/ 369304 h 838042"/>
                  <a:gd name="connsiteX128" fmla="*/ 644867 w 1033465"/>
                  <a:gd name="connsiteY128" fmla="*/ 338824 h 838042"/>
                  <a:gd name="connsiteX129" fmla="*/ 676403 w 1033465"/>
                  <a:gd name="connsiteY129" fmla="*/ 304962 h 838042"/>
                  <a:gd name="connsiteX130" fmla="*/ 707732 w 1033465"/>
                  <a:gd name="connsiteY130" fmla="*/ 283579 h 838042"/>
                  <a:gd name="connsiteX131" fmla="*/ 743927 w 1033465"/>
                  <a:gd name="connsiteY131" fmla="*/ 251194 h 838042"/>
                  <a:gd name="connsiteX132" fmla="*/ 755357 w 1033465"/>
                  <a:gd name="connsiteY132" fmla="*/ 241669 h 838042"/>
                  <a:gd name="connsiteX133" fmla="*/ 762977 w 1033465"/>
                  <a:gd name="connsiteY133" fmla="*/ 224524 h 838042"/>
                  <a:gd name="connsiteX134" fmla="*/ 766787 w 1033465"/>
                  <a:gd name="connsiteY134" fmla="*/ 197854 h 838042"/>
                  <a:gd name="connsiteX135" fmla="*/ 761072 w 1033465"/>
                  <a:gd name="connsiteY135" fmla="*/ 195949 h 838042"/>
                  <a:gd name="connsiteX136" fmla="*/ 740117 w 1033465"/>
                  <a:gd name="connsiteY136" fmla="*/ 197854 h 838042"/>
                  <a:gd name="connsiteX137" fmla="*/ 734402 w 1033465"/>
                  <a:gd name="connsiteY137" fmla="*/ 201664 h 838042"/>
                  <a:gd name="connsiteX138" fmla="*/ 722972 w 1033465"/>
                  <a:gd name="connsiteY138" fmla="*/ 205474 h 838042"/>
                  <a:gd name="connsiteX139" fmla="*/ 719162 w 1033465"/>
                  <a:gd name="connsiteY139" fmla="*/ 211189 h 838042"/>
                  <a:gd name="connsiteX140" fmla="*/ 713447 w 1033465"/>
                  <a:gd name="connsiteY140" fmla="*/ 213094 h 838042"/>
                  <a:gd name="connsiteX141" fmla="*/ 707732 w 1033465"/>
                  <a:gd name="connsiteY141" fmla="*/ 216904 h 838042"/>
                  <a:gd name="connsiteX142" fmla="*/ 702017 w 1033465"/>
                  <a:gd name="connsiteY142" fmla="*/ 222619 h 838042"/>
                  <a:gd name="connsiteX143" fmla="*/ 694397 w 1033465"/>
                  <a:gd name="connsiteY143" fmla="*/ 226429 h 838042"/>
                  <a:gd name="connsiteX144" fmla="*/ 652487 w 1033465"/>
                  <a:gd name="connsiteY144" fmla="*/ 255004 h 838042"/>
                  <a:gd name="connsiteX145" fmla="*/ 639152 w 1033465"/>
                  <a:gd name="connsiteY145" fmla="*/ 266434 h 838042"/>
                  <a:gd name="connsiteX146" fmla="*/ 629627 w 1033465"/>
                  <a:gd name="connsiteY146" fmla="*/ 283579 h 838042"/>
                  <a:gd name="connsiteX147" fmla="*/ 604862 w 1033465"/>
                  <a:gd name="connsiteY147" fmla="*/ 289294 h 838042"/>
                  <a:gd name="connsiteX148" fmla="*/ 591527 w 1033465"/>
                  <a:gd name="connsiteY148" fmla="*/ 293104 h 838042"/>
                  <a:gd name="connsiteX149" fmla="*/ 576287 w 1033465"/>
                  <a:gd name="connsiteY149" fmla="*/ 291199 h 838042"/>
                  <a:gd name="connsiteX150" fmla="*/ 564857 w 1033465"/>
                  <a:gd name="connsiteY150" fmla="*/ 287389 h 838042"/>
                  <a:gd name="connsiteX151" fmla="*/ 553427 w 1033465"/>
                  <a:gd name="connsiteY151" fmla="*/ 283579 h 838042"/>
                  <a:gd name="connsiteX152" fmla="*/ 541997 w 1033465"/>
                  <a:gd name="connsiteY152" fmla="*/ 279769 h 838042"/>
                  <a:gd name="connsiteX153" fmla="*/ 536282 w 1033465"/>
                  <a:gd name="connsiteY153" fmla="*/ 277864 h 838042"/>
                  <a:gd name="connsiteX154" fmla="*/ 530567 w 1033465"/>
                  <a:gd name="connsiteY154" fmla="*/ 274054 h 838042"/>
                  <a:gd name="connsiteX155" fmla="*/ 519137 w 1033465"/>
                  <a:gd name="connsiteY155" fmla="*/ 268339 h 838042"/>
                  <a:gd name="connsiteX156" fmla="*/ 511517 w 1033465"/>
                  <a:gd name="connsiteY156" fmla="*/ 256909 h 838042"/>
                  <a:gd name="connsiteX157" fmla="*/ 507707 w 1033465"/>
                  <a:gd name="connsiteY157" fmla="*/ 235954 h 838042"/>
                  <a:gd name="connsiteX158" fmla="*/ 509612 w 1033465"/>
                  <a:gd name="connsiteY158" fmla="*/ 171184 h 838042"/>
                  <a:gd name="connsiteX159" fmla="*/ 508314 w 1033465"/>
                  <a:gd name="connsiteY159" fmla="*/ 73485 h 838042"/>
                  <a:gd name="connsiteX160" fmla="*/ 454116 w 1033465"/>
                  <a:gd name="connsiteY160" fmla="*/ 11248 h 838042"/>
                  <a:gd name="connsiteX161" fmla="*/ 435401 w 1033465"/>
                  <a:gd name="connsiteY161" fmla="*/ 68523 h 838042"/>
                  <a:gd name="connsiteX162" fmla="*/ 427697 w 1033465"/>
                  <a:gd name="connsiteY162" fmla="*/ 137103 h 838042"/>
                  <a:gd name="connsiteX163" fmla="*/ 420077 w 1033465"/>
                  <a:gd name="connsiteY163" fmla="*/ 169279 h 838042"/>
                  <a:gd name="connsiteX164" fmla="*/ 416267 w 1033465"/>
                  <a:gd name="connsiteY164" fmla="*/ 186424 h 838042"/>
                  <a:gd name="connsiteX165" fmla="*/ 420077 w 1033465"/>
                  <a:gd name="connsiteY165" fmla="*/ 207379 h 838042"/>
                  <a:gd name="connsiteX166" fmla="*/ 423887 w 1033465"/>
                  <a:gd name="connsiteY166" fmla="*/ 213094 h 838042"/>
                  <a:gd name="connsiteX167" fmla="*/ 427697 w 1033465"/>
                  <a:gd name="connsiteY167" fmla="*/ 224524 h 838042"/>
                  <a:gd name="connsiteX168" fmla="*/ 425792 w 1033465"/>
                  <a:gd name="connsiteY168" fmla="*/ 251194 h 838042"/>
                  <a:gd name="connsiteX169" fmla="*/ 420077 w 1033465"/>
                  <a:gd name="connsiteY169" fmla="*/ 253099 h 838042"/>
                  <a:gd name="connsiteX170" fmla="*/ 414362 w 1033465"/>
                  <a:gd name="connsiteY170" fmla="*/ 256909 h 838042"/>
                  <a:gd name="connsiteX171" fmla="*/ 423887 w 1033465"/>
                  <a:gd name="connsiteY171" fmla="*/ 253099 h 838042"/>
                  <a:gd name="connsiteX0" fmla="*/ 423887 w 1033465"/>
                  <a:gd name="connsiteY0" fmla="*/ 253099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89597 w 1033465"/>
                  <a:gd name="connsiteY3" fmla="*/ 264529 h 838042"/>
                  <a:gd name="connsiteX4" fmla="*/ 359117 w 1033465"/>
                  <a:gd name="connsiteY4" fmla="*/ 266434 h 838042"/>
                  <a:gd name="connsiteX5" fmla="*/ 353402 w 1033465"/>
                  <a:gd name="connsiteY5" fmla="*/ 270244 h 838042"/>
                  <a:gd name="connsiteX6" fmla="*/ 341972 w 1033465"/>
                  <a:gd name="connsiteY6" fmla="*/ 279769 h 838042"/>
                  <a:gd name="connsiteX7" fmla="*/ 330542 w 1033465"/>
                  <a:gd name="connsiteY7" fmla="*/ 283579 h 838042"/>
                  <a:gd name="connsiteX8" fmla="*/ 315302 w 1033465"/>
                  <a:gd name="connsiteY8" fmla="*/ 289294 h 838042"/>
                  <a:gd name="connsiteX9" fmla="*/ 267677 w 1033465"/>
                  <a:gd name="connsiteY9" fmla="*/ 285484 h 838042"/>
                  <a:gd name="connsiteX10" fmla="*/ 256247 w 1033465"/>
                  <a:gd name="connsiteY10" fmla="*/ 281674 h 838042"/>
                  <a:gd name="connsiteX11" fmla="*/ 244817 w 1033465"/>
                  <a:gd name="connsiteY11" fmla="*/ 277864 h 838042"/>
                  <a:gd name="connsiteX12" fmla="*/ 239102 w 1033465"/>
                  <a:gd name="connsiteY12" fmla="*/ 275959 h 838042"/>
                  <a:gd name="connsiteX13" fmla="*/ 233387 w 1033465"/>
                  <a:gd name="connsiteY13" fmla="*/ 274054 h 838042"/>
                  <a:gd name="connsiteX14" fmla="*/ 221957 w 1033465"/>
                  <a:gd name="connsiteY14" fmla="*/ 272149 h 838042"/>
                  <a:gd name="connsiteX15" fmla="*/ 216242 w 1033465"/>
                  <a:gd name="connsiteY15" fmla="*/ 270244 h 838042"/>
                  <a:gd name="connsiteX16" fmla="*/ 208622 w 1033465"/>
                  <a:gd name="connsiteY16" fmla="*/ 268339 h 838042"/>
                  <a:gd name="connsiteX17" fmla="*/ 197192 w 1033465"/>
                  <a:gd name="connsiteY17" fmla="*/ 264529 h 838042"/>
                  <a:gd name="connsiteX18" fmla="*/ 191477 w 1033465"/>
                  <a:gd name="connsiteY18" fmla="*/ 262624 h 838042"/>
                  <a:gd name="connsiteX19" fmla="*/ 183857 w 1033465"/>
                  <a:gd name="connsiteY19" fmla="*/ 260719 h 838042"/>
                  <a:gd name="connsiteX20" fmla="*/ 172427 w 1033465"/>
                  <a:gd name="connsiteY20" fmla="*/ 255004 h 838042"/>
                  <a:gd name="connsiteX21" fmla="*/ 166712 w 1033465"/>
                  <a:gd name="connsiteY21" fmla="*/ 251194 h 838042"/>
                  <a:gd name="connsiteX22" fmla="*/ 159092 w 1033465"/>
                  <a:gd name="connsiteY22" fmla="*/ 239764 h 838042"/>
                  <a:gd name="connsiteX23" fmla="*/ 147662 w 1033465"/>
                  <a:gd name="connsiteY23" fmla="*/ 235954 h 838042"/>
                  <a:gd name="connsiteX24" fmla="*/ 141947 w 1033465"/>
                  <a:gd name="connsiteY24" fmla="*/ 232144 h 838042"/>
                  <a:gd name="connsiteX25" fmla="*/ 136232 w 1033465"/>
                  <a:gd name="connsiteY25" fmla="*/ 230239 h 838042"/>
                  <a:gd name="connsiteX26" fmla="*/ 119087 w 1033465"/>
                  <a:gd name="connsiteY26" fmla="*/ 226429 h 838042"/>
                  <a:gd name="connsiteX27" fmla="*/ 113372 w 1033465"/>
                  <a:gd name="connsiteY27" fmla="*/ 220714 h 838042"/>
                  <a:gd name="connsiteX28" fmla="*/ 103847 w 1033465"/>
                  <a:gd name="connsiteY28" fmla="*/ 203569 h 838042"/>
                  <a:gd name="connsiteX29" fmla="*/ 86702 w 1033465"/>
                  <a:gd name="connsiteY29" fmla="*/ 195949 h 838042"/>
                  <a:gd name="connsiteX30" fmla="*/ 80987 w 1033465"/>
                  <a:gd name="connsiteY30" fmla="*/ 194044 h 838042"/>
                  <a:gd name="connsiteX31" fmla="*/ 61937 w 1033465"/>
                  <a:gd name="connsiteY31" fmla="*/ 197854 h 838042"/>
                  <a:gd name="connsiteX32" fmla="*/ 56222 w 1033465"/>
                  <a:gd name="connsiteY32" fmla="*/ 201664 h 838042"/>
                  <a:gd name="connsiteX33" fmla="*/ 52412 w 1033465"/>
                  <a:gd name="connsiteY33" fmla="*/ 207379 h 838042"/>
                  <a:gd name="connsiteX34" fmla="*/ 48602 w 1033465"/>
                  <a:gd name="connsiteY34" fmla="*/ 218809 h 838042"/>
                  <a:gd name="connsiteX35" fmla="*/ 52412 w 1033465"/>
                  <a:gd name="connsiteY35" fmla="*/ 256909 h 838042"/>
                  <a:gd name="connsiteX36" fmla="*/ 56222 w 1033465"/>
                  <a:gd name="connsiteY36" fmla="*/ 262624 h 838042"/>
                  <a:gd name="connsiteX37" fmla="*/ 61937 w 1033465"/>
                  <a:gd name="connsiteY37" fmla="*/ 266434 h 838042"/>
                  <a:gd name="connsiteX38" fmla="*/ 65747 w 1033465"/>
                  <a:gd name="connsiteY38" fmla="*/ 272149 h 838042"/>
                  <a:gd name="connsiteX39" fmla="*/ 82892 w 1033465"/>
                  <a:gd name="connsiteY39" fmla="*/ 281674 h 838042"/>
                  <a:gd name="connsiteX40" fmla="*/ 105752 w 1033465"/>
                  <a:gd name="connsiteY40" fmla="*/ 283579 h 838042"/>
                  <a:gd name="connsiteX41" fmla="*/ 126707 w 1033465"/>
                  <a:gd name="connsiteY41" fmla="*/ 289294 h 838042"/>
                  <a:gd name="connsiteX42" fmla="*/ 132422 w 1033465"/>
                  <a:gd name="connsiteY42" fmla="*/ 291199 h 838042"/>
                  <a:gd name="connsiteX43" fmla="*/ 138137 w 1033465"/>
                  <a:gd name="connsiteY43" fmla="*/ 296914 h 838042"/>
                  <a:gd name="connsiteX44" fmla="*/ 145757 w 1033465"/>
                  <a:gd name="connsiteY44" fmla="*/ 298819 h 838042"/>
                  <a:gd name="connsiteX45" fmla="*/ 168617 w 1033465"/>
                  <a:gd name="connsiteY45" fmla="*/ 302629 h 838042"/>
                  <a:gd name="connsiteX46" fmla="*/ 193382 w 1033465"/>
                  <a:gd name="connsiteY46" fmla="*/ 308344 h 838042"/>
                  <a:gd name="connsiteX47" fmla="*/ 210527 w 1033465"/>
                  <a:gd name="connsiteY47" fmla="*/ 314059 h 838042"/>
                  <a:gd name="connsiteX48" fmla="*/ 216242 w 1033465"/>
                  <a:gd name="connsiteY48" fmla="*/ 315964 h 838042"/>
                  <a:gd name="connsiteX49" fmla="*/ 231482 w 1033465"/>
                  <a:gd name="connsiteY49" fmla="*/ 319774 h 838042"/>
                  <a:gd name="connsiteX50" fmla="*/ 250532 w 1033465"/>
                  <a:gd name="connsiteY50" fmla="*/ 325489 h 838042"/>
                  <a:gd name="connsiteX51" fmla="*/ 256247 w 1033465"/>
                  <a:gd name="connsiteY51" fmla="*/ 329299 h 838042"/>
                  <a:gd name="connsiteX52" fmla="*/ 269582 w 1033465"/>
                  <a:gd name="connsiteY52" fmla="*/ 344539 h 838042"/>
                  <a:gd name="connsiteX53" fmla="*/ 275297 w 1033465"/>
                  <a:gd name="connsiteY53" fmla="*/ 363589 h 838042"/>
                  <a:gd name="connsiteX54" fmla="*/ 277202 w 1033465"/>
                  <a:gd name="connsiteY54" fmla="*/ 369304 h 838042"/>
                  <a:gd name="connsiteX55" fmla="*/ 279107 w 1033465"/>
                  <a:gd name="connsiteY55" fmla="*/ 375019 h 838042"/>
                  <a:gd name="connsiteX56" fmla="*/ 281012 w 1033465"/>
                  <a:gd name="connsiteY56" fmla="*/ 399784 h 838042"/>
                  <a:gd name="connsiteX57" fmla="*/ 282917 w 1033465"/>
                  <a:gd name="connsiteY57" fmla="*/ 405499 h 838042"/>
                  <a:gd name="connsiteX58" fmla="*/ 281012 w 1033465"/>
                  <a:gd name="connsiteY58" fmla="*/ 424549 h 838042"/>
                  <a:gd name="connsiteX59" fmla="*/ 279107 w 1033465"/>
                  <a:gd name="connsiteY59" fmla="*/ 434074 h 838042"/>
                  <a:gd name="connsiteX60" fmla="*/ 265772 w 1033465"/>
                  <a:gd name="connsiteY60" fmla="*/ 447409 h 838042"/>
                  <a:gd name="connsiteX61" fmla="*/ 254342 w 1033465"/>
                  <a:gd name="connsiteY61" fmla="*/ 455029 h 838042"/>
                  <a:gd name="connsiteX62" fmla="*/ 242912 w 1033465"/>
                  <a:gd name="connsiteY62" fmla="*/ 458839 h 838042"/>
                  <a:gd name="connsiteX63" fmla="*/ 128612 w 1033465"/>
                  <a:gd name="connsiteY63" fmla="*/ 458839 h 838042"/>
                  <a:gd name="connsiteX64" fmla="*/ 122897 w 1033465"/>
                  <a:gd name="connsiteY64" fmla="*/ 460744 h 838042"/>
                  <a:gd name="connsiteX65" fmla="*/ 107657 w 1033465"/>
                  <a:gd name="connsiteY65" fmla="*/ 462649 h 838042"/>
                  <a:gd name="connsiteX66" fmla="*/ 90512 w 1033465"/>
                  <a:gd name="connsiteY66" fmla="*/ 468364 h 838042"/>
                  <a:gd name="connsiteX67" fmla="*/ 84797 w 1033465"/>
                  <a:gd name="connsiteY67" fmla="*/ 470269 h 838042"/>
                  <a:gd name="connsiteX68" fmla="*/ 79082 w 1033465"/>
                  <a:gd name="connsiteY68" fmla="*/ 474079 h 838042"/>
                  <a:gd name="connsiteX69" fmla="*/ 67652 w 1033465"/>
                  <a:gd name="connsiteY69" fmla="*/ 475984 h 838042"/>
                  <a:gd name="connsiteX70" fmla="*/ 29552 w 1033465"/>
                  <a:gd name="connsiteY70" fmla="*/ 477889 h 838042"/>
                  <a:gd name="connsiteX71" fmla="*/ 18122 w 1033465"/>
                  <a:gd name="connsiteY71" fmla="*/ 483604 h 838042"/>
                  <a:gd name="connsiteX72" fmla="*/ 8597 w 1033465"/>
                  <a:gd name="connsiteY72" fmla="*/ 493129 h 838042"/>
                  <a:gd name="connsiteX73" fmla="*/ 6692 w 1033465"/>
                  <a:gd name="connsiteY73" fmla="*/ 498844 h 838042"/>
                  <a:gd name="connsiteX74" fmla="*/ 2882 w 1033465"/>
                  <a:gd name="connsiteY74" fmla="*/ 504559 h 838042"/>
                  <a:gd name="connsiteX75" fmla="*/ 14312 w 1033465"/>
                  <a:gd name="connsiteY75" fmla="*/ 540754 h 838042"/>
                  <a:gd name="connsiteX76" fmla="*/ 147662 w 1033465"/>
                  <a:gd name="connsiteY76" fmla="*/ 540754 h 838042"/>
                  <a:gd name="connsiteX77" fmla="*/ 155282 w 1033465"/>
                  <a:gd name="connsiteY77" fmla="*/ 538849 h 838042"/>
                  <a:gd name="connsiteX78" fmla="*/ 305777 w 1033465"/>
                  <a:gd name="connsiteY78" fmla="*/ 533134 h 838042"/>
                  <a:gd name="connsiteX79" fmla="*/ 321017 w 1033465"/>
                  <a:gd name="connsiteY79" fmla="*/ 540754 h 838042"/>
                  <a:gd name="connsiteX80" fmla="*/ 332447 w 1033465"/>
                  <a:gd name="connsiteY80" fmla="*/ 546469 h 838042"/>
                  <a:gd name="connsiteX81" fmla="*/ 336257 w 1033465"/>
                  <a:gd name="connsiteY81" fmla="*/ 552184 h 838042"/>
                  <a:gd name="connsiteX82" fmla="*/ 341972 w 1033465"/>
                  <a:gd name="connsiteY82" fmla="*/ 554089 h 838042"/>
                  <a:gd name="connsiteX83" fmla="*/ 353402 w 1033465"/>
                  <a:gd name="connsiteY83" fmla="*/ 561709 h 838042"/>
                  <a:gd name="connsiteX84" fmla="*/ 359117 w 1033465"/>
                  <a:gd name="connsiteY84" fmla="*/ 565519 h 838042"/>
                  <a:gd name="connsiteX85" fmla="*/ 362927 w 1033465"/>
                  <a:gd name="connsiteY85" fmla="*/ 571234 h 838042"/>
                  <a:gd name="connsiteX86" fmla="*/ 368642 w 1033465"/>
                  <a:gd name="connsiteY86" fmla="*/ 582664 h 838042"/>
                  <a:gd name="connsiteX87" fmla="*/ 364832 w 1033465"/>
                  <a:gd name="connsiteY87" fmla="*/ 609334 h 838042"/>
                  <a:gd name="connsiteX88" fmla="*/ 361022 w 1033465"/>
                  <a:gd name="connsiteY88" fmla="*/ 615049 h 838042"/>
                  <a:gd name="connsiteX89" fmla="*/ 359117 w 1033465"/>
                  <a:gd name="connsiteY89" fmla="*/ 620764 h 838042"/>
                  <a:gd name="connsiteX90" fmla="*/ 355307 w 1033465"/>
                  <a:gd name="connsiteY90" fmla="*/ 626479 h 838042"/>
                  <a:gd name="connsiteX91" fmla="*/ 353402 w 1033465"/>
                  <a:gd name="connsiteY91" fmla="*/ 632194 h 838042"/>
                  <a:gd name="connsiteX92" fmla="*/ 349592 w 1033465"/>
                  <a:gd name="connsiteY92" fmla="*/ 637909 h 838042"/>
                  <a:gd name="connsiteX93" fmla="*/ 332447 w 1033465"/>
                  <a:gd name="connsiteY93" fmla="*/ 704584 h 838042"/>
                  <a:gd name="connsiteX94" fmla="*/ 330542 w 1033465"/>
                  <a:gd name="connsiteY94" fmla="*/ 756019 h 838042"/>
                  <a:gd name="connsiteX95" fmla="*/ 332447 w 1033465"/>
                  <a:gd name="connsiteY95" fmla="*/ 780784 h 838042"/>
                  <a:gd name="connsiteX96" fmla="*/ 334352 w 1033465"/>
                  <a:gd name="connsiteY96" fmla="*/ 786499 h 838042"/>
                  <a:gd name="connsiteX97" fmla="*/ 338162 w 1033465"/>
                  <a:gd name="connsiteY97" fmla="*/ 790309 h 838042"/>
                  <a:gd name="connsiteX98" fmla="*/ 366737 w 1033465"/>
                  <a:gd name="connsiteY98" fmla="*/ 836029 h 838042"/>
                  <a:gd name="connsiteX99" fmla="*/ 389597 w 1033465"/>
                  <a:gd name="connsiteY99" fmla="*/ 837934 h 838042"/>
                  <a:gd name="connsiteX100" fmla="*/ 397407 w 1033465"/>
                  <a:gd name="connsiteY100" fmla="*/ 833530 h 838042"/>
                  <a:gd name="connsiteX101" fmla="*/ 402932 w 1033465"/>
                  <a:gd name="connsiteY101" fmla="*/ 784594 h 838042"/>
                  <a:gd name="connsiteX102" fmla="*/ 406742 w 1033465"/>
                  <a:gd name="connsiteY102" fmla="*/ 727444 h 838042"/>
                  <a:gd name="connsiteX103" fmla="*/ 423887 w 1033465"/>
                  <a:gd name="connsiteY103" fmla="*/ 672199 h 838042"/>
                  <a:gd name="connsiteX104" fmla="*/ 429602 w 1033465"/>
                  <a:gd name="connsiteY104" fmla="*/ 658864 h 838042"/>
                  <a:gd name="connsiteX105" fmla="*/ 444084 w 1033465"/>
                  <a:gd name="connsiteY105" fmla="*/ 626947 h 838042"/>
                  <a:gd name="connsiteX106" fmla="*/ 464289 w 1033465"/>
                  <a:gd name="connsiteY106" fmla="*/ 600072 h 838042"/>
                  <a:gd name="connsiteX107" fmla="*/ 523510 w 1033465"/>
                  <a:gd name="connsiteY107" fmla="*/ 565123 h 838042"/>
                  <a:gd name="connsiteX108" fmla="*/ 599348 w 1033465"/>
                  <a:gd name="connsiteY108" fmla="*/ 550915 h 838042"/>
                  <a:gd name="connsiteX109" fmla="*/ 707801 w 1033465"/>
                  <a:gd name="connsiteY109" fmla="*/ 612819 h 838042"/>
                  <a:gd name="connsiteX110" fmla="*/ 780122 w 1033465"/>
                  <a:gd name="connsiteY110" fmla="*/ 656959 h 838042"/>
                  <a:gd name="connsiteX111" fmla="*/ 804887 w 1033465"/>
                  <a:gd name="connsiteY111" fmla="*/ 632194 h 838042"/>
                  <a:gd name="connsiteX112" fmla="*/ 801077 w 1033465"/>
                  <a:gd name="connsiteY112" fmla="*/ 601714 h 838042"/>
                  <a:gd name="connsiteX113" fmla="*/ 762796 w 1033465"/>
                  <a:gd name="connsiteY113" fmla="*/ 562523 h 838042"/>
                  <a:gd name="connsiteX114" fmla="*/ 650582 w 1033465"/>
                  <a:gd name="connsiteY114" fmla="*/ 479794 h 838042"/>
                  <a:gd name="connsiteX115" fmla="*/ 646772 w 1033465"/>
                  <a:gd name="connsiteY115" fmla="*/ 462649 h 838042"/>
                  <a:gd name="connsiteX116" fmla="*/ 658202 w 1033465"/>
                  <a:gd name="connsiteY116" fmla="*/ 426454 h 838042"/>
                  <a:gd name="connsiteX117" fmla="*/ 726782 w 1033465"/>
                  <a:gd name="connsiteY117" fmla="*/ 405499 h 838042"/>
                  <a:gd name="connsiteX118" fmla="*/ 821862 w 1033465"/>
                  <a:gd name="connsiteY118" fmla="*/ 403245 h 838042"/>
                  <a:gd name="connsiteX119" fmla="*/ 906231 w 1033465"/>
                  <a:gd name="connsiteY119" fmla="*/ 417646 h 838042"/>
                  <a:gd name="connsiteX120" fmla="*/ 1002290 w 1033465"/>
                  <a:gd name="connsiteY120" fmla="*/ 426835 h 838042"/>
                  <a:gd name="connsiteX121" fmla="*/ 1032449 w 1033465"/>
                  <a:gd name="connsiteY121" fmla="*/ 402711 h 838042"/>
                  <a:gd name="connsiteX122" fmla="*/ 1020514 w 1033465"/>
                  <a:gd name="connsiteY122" fmla="*/ 377797 h 838042"/>
                  <a:gd name="connsiteX123" fmla="*/ 964889 w 1033465"/>
                  <a:gd name="connsiteY123" fmla="*/ 358029 h 838042"/>
                  <a:gd name="connsiteX124" fmla="*/ 898420 w 1033465"/>
                  <a:gd name="connsiteY124" fmla="*/ 356272 h 838042"/>
                  <a:gd name="connsiteX125" fmla="*/ 827747 w 1033465"/>
                  <a:gd name="connsiteY125" fmla="*/ 357874 h 838042"/>
                  <a:gd name="connsiteX126" fmla="*/ 755811 w 1033465"/>
                  <a:gd name="connsiteY126" fmla="*/ 361702 h 838042"/>
                  <a:gd name="connsiteX127" fmla="*/ 671537 w 1033465"/>
                  <a:gd name="connsiteY127" fmla="*/ 369304 h 838042"/>
                  <a:gd name="connsiteX128" fmla="*/ 644867 w 1033465"/>
                  <a:gd name="connsiteY128" fmla="*/ 338824 h 838042"/>
                  <a:gd name="connsiteX129" fmla="*/ 676403 w 1033465"/>
                  <a:gd name="connsiteY129" fmla="*/ 304962 h 838042"/>
                  <a:gd name="connsiteX130" fmla="*/ 707732 w 1033465"/>
                  <a:gd name="connsiteY130" fmla="*/ 283579 h 838042"/>
                  <a:gd name="connsiteX131" fmla="*/ 743927 w 1033465"/>
                  <a:gd name="connsiteY131" fmla="*/ 251194 h 838042"/>
                  <a:gd name="connsiteX132" fmla="*/ 755357 w 1033465"/>
                  <a:gd name="connsiteY132" fmla="*/ 241669 h 838042"/>
                  <a:gd name="connsiteX133" fmla="*/ 762977 w 1033465"/>
                  <a:gd name="connsiteY133" fmla="*/ 224524 h 838042"/>
                  <a:gd name="connsiteX134" fmla="*/ 766787 w 1033465"/>
                  <a:gd name="connsiteY134" fmla="*/ 197854 h 838042"/>
                  <a:gd name="connsiteX135" fmla="*/ 761072 w 1033465"/>
                  <a:gd name="connsiteY135" fmla="*/ 195949 h 838042"/>
                  <a:gd name="connsiteX136" fmla="*/ 740117 w 1033465"/>
                  <a:gd name="connsiteY136" fmla="*/ 197854 h 838042"/>
                  <a:gd name="connsiteX137" fmla="*/ 734402 w 1033465"/>
                  <a:gd name="connsiteY137" fmla="*/ 201664 h 838042"/>
                  <a:gd name="connsiteX138" fmla="*/ 722972 w 1033465"/>
                  <a:gd name="connsiteY138" fmla="*/ 205474 h 838042"/>
                  <a:gd name="connsiteX139" fmla="*/ 719162 w 1033465"/>
                  <a:gd name="connsiteY139" fmla="*/ 211189 h 838042"/>
                  <a:gd name="connsiteX140" fmla="*/ 713447 w 1033465"/>
                  <a:gd name="connsiteY140" fmla="*/ 213094 h 838042"/>
                  <a:gd name="connsiteX141" fmla="*/ 707732 w 1033465"/>
                  <a:gd name="connsiteY141" fmla="*/ 216904 h 838042"/>
                  <a:gd name="connsiteX142" fmla="*/ 702017 w 1033465"/>
                  <a:gd name="connsiteY142" fmla="*/ 222619 h 838042"/>
                  <a:gd name="connsiteX143" fmla="*/ 694397 w 1033465"/>
                  <a:gd name="connsiteY143" fmla="*/ 226429 h 838042"/>
                  <a:gd name="connsiteX144" fmla="*/ 652487 w 1033465"/>
                  <a:gd name="connsiteY144" fmla="*/ 255004 h 838042"/>
                  <a:gd name="connsiteX145" fmla="*/ 639152 w 1033465"/>
                  <a:gd name="connsiteY145" fmla="*/ 266434 h 838042"/>
                  <a:gd name="connsiteX146" fmla="*/ 629627 w 1033465"/>
                  <a:gd name="connsiteY146" fmla="*/ 283579 h 838042"/>
                  <a:gd name="connsiteX147" fmla="*/ 604862 w 1033465"/>
                  <a:gd name="connsiteY147" fmla="*/ 289294 h 838042"/>
                  <a:gd name="connsiteX148" fmla="*/ 591527 w 1033465"/>
                  <a:gd name="connsiteY148" fmla="*/ 293104 h 838042"/>
                  <a:gd name="connsiteX149" fmla="*/ 576287 w 1033465"/>
                  <a:gd name="connsiteY149" fmla="*/ 291199 h 838042"/>
                  <a:gd name="connsiteX150" fmla="*/ 564857 w 1033465"/>
                  <a:gd name="connsiteY150" fmla="*/ 287389 h 838042"/>
                  <a:gd name="connsiteX151" fmla="*/ 553427 w 1033465"/>
                  <a:gd name="connsiteY151" fmla="*/ 283579 h 838042"/>
                  <a:gd name="connsiteX152" fmla="*/ 541997 w 1033465"/>
                  <a:gd name="connsiteY152" fmla="*/ 279769 h 838042"/>
                  <a:gd name="connsiteX153" fmla="*/ 536282 w 1033465"/>
                  <a:gd name="connsiteY153" fmla="*/ 277864 h 838042"/>
                  <a:gd name="connsiteX154" fmla="*/ 530567 w 1033465"/>
                  <a:gd name="connsiteY154" fmla="*/ 274054 h 838042"/>
                  <a:gd name="connsiteX155" fmla="*/ 519137 w 1033465"/>
                  <a:gd name="connsiteY155" fmla="*/ 268339 h 838042"/>
                  <a:gd name="connsiteX156" fmla="*/ 511517 w 1033465"/>
                  <a:gd name="connsiteY156" fmla="*/ 256909 h 838042"/>
                  <a:gd name="connsiteX157" fmla="*/ 507707 w 1033465"/>
                  <a:gd name="connsiteY157" fmla="*/ 235954 h 838042"/>
                  <a:gd name="connsiteX158" fmla="*/ 509612 w 1033465"/>
                  <a:gd name="connsiteY158" fmla="*/ 171184 h 838042"/>
                  <a:gd name="connsiteX159" fmla="*/ 508314 w 1033465"/>
                  <a:gd name="connsiteY159" fmla="*/ 73485 h 838042"/>
                  <a:gd name="connsiteX160" fmla="*/ 454116 w 1033465"/>
                  <a:gd name="connsiteY160" fmla="*/ 11248 h 838042"/>
                  <a:gd name="connsiteX161" fmla="*/ 435401 w 1033465"/>
                  <a:gd name="connsiteY161" fmla="*/ 68523 h 838042"/>
                  <a:gd name="connsiteX162" fmla="*/ 427697 w 1033465"/>
                  <a:gd name="connsiteY162" fmla="*/ 137103 h 838042"/>
                  <a:gd name="connsiteX163" fmla="*/ 420077 w 1033465"/>
                  <a:gd name="connsiteY163" fmla="*/ 169279 h 838042"/>
                  <a:gd name="connsiteX164" fmla="*/ 416267 w 1033465"/>
                  <a:gd name="connsiteY164" fmla="*/ 186424 h 838042"/>
                  <a:gd name="connsiteX165" fmla="*/ 420077 w 1033465"/>
                  <a:gd name="connsiteY165" fmla="*/ 207379 h 838042"/>
                  <a:gd name="connsiteX166" fmla="*/ 423887 w 1033465"/>
                  <a:gd name="connsiteY166" fmla="*/ 213094 h 838042"/>
                  <a:gd name="connsiteX167" fmla="*/ 427697 w 1033465"/>
                  <a:gd name="connsiteY167" fmla="*/ 224524 h 838042"/>
                  <a:gd name="connsiteX168" fmla="*/ 425792 w 1033465"/>
                  <a:gd name="connsiteY168" fmla="*/ 251194 h 838042"/>
                  <a:gd name="connsiteX169" fmla="*/ 420077 w 1033465"/>
                  <a:gd name="connsiteY169" fmla="*/ 253099 h 838042"/>
                  <a:gd name="connsiteX170" fmla="*/ 414362 w 1033465"/>
                  <a:gd name="connsiteY170" fmla="*/ 256909 h 838042"/>
                  <a:gd name="connsiteX171" fmla="*/ 423887 w 1033465"/>
                  <a:gd name="connsiteY171" fmla="*/ 253099 h 838042"/>
                  <a:gd name="connsiteX0" fmla="*/ 423887 w 1033465"/>
                  <a:gd name="connsiteY0" fmla="*/ 253099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89597 w 1033465"/>
                  <a:gd name="connsiteY3" fmla="*/ 264529 h 838042"/>
                  <a:gd name="connsiteX4" fmla="*/ 359117 w 1033465"/>
                  <a:gd name="connsiteY4" fmla="*/ 266434 h 838042"/>
                  <a:gd name="connsiteX5" fmla="*/ 353402 w 1033465"/>
                  <a:gd name="connsiteY5" fmla="*/ 270244 h 838042"/>
                  <a:gd name="connsiteX6" fmla="*/ 341972 w 1033465"/>
                  <a:gd name="connsiteY6" fmla="*/ 279769 h 838042"/>
                  <a:gd name="connsiteX7" fmla="*/ 330542 w 1033465"/>
                  <a:gd name="connsiteY7" fmla="*/ 283579 h 838042"/>
                  <a:gd name="connsiteX8" fmla="*/ 315302 w 1033465"/>
                  <a:gd name="connsiteY8" fmla="*/ 289294 h 838042"/>
                  <a:gd name="connsiteX9" fmla="*/ 267677 w 1033465"/>
                  <a:gd name="connsiteY9" fmla="*/ 285484 h 838042"/>
                  <a:gd name="connsiteX10" fmla="*/ 256247 w 1033465"/>
                  <a:gd name="connsiteY10" fmla="*/ 281674 h 838042"/>
                  <a:gd name="connsiteX11" fmla="*/ 244817 w 1033465"/>
                  <a:gd name="connsiteY11" fmla="*/ 277864 h 838042"/>
                  <a:gd name="connsiteX12" fmla="*/ 239102 w 1033465"/>
                  <a:gd name="connsiteY12" fmla="*/ 275959 h 838042"/>
                  <a:gd name="connsiteX13" fmla="*/ 233387 w 1033465"/>
                  <a:gd name="connsiteY13" fmla="*/ 274054 h 838042"/>
                  <a:gd name="connsiteX14" fmla="*/ 221957 w 1033465"/>
                  <a:gd name="connsiteY14" fmla="*/ 272149 h 838042"/>
                  <a:gd name="connsiteX15" fmla="*/ 216242 w 1033465"/>
                  <a:gd name="connsiteY15" fmla="*/ 270244 h 838042"/>
                  <a:gd name="connsiteX16" fmla="*/ 208622 w 1033465"/>
                  <a:gd name="connsiteY16" fmla="*/ 268339 h 838042"/>
                  <a:gd name="connsiteX17" fmla="*/ 197192 w 1033465"/>
                  <a:gd name="connsiteY17" fmla="*/ 264529 h 838042"/>
                  <a:gd name="connsiteX18" fmla="*/ 191477 w 1033465"/>
                  <a:gd name="connsiteY18" fmla="*/ 262624 h 838042"/>
                  <a:gd name="connsiteX19" fmla="*/ 183857 w 1033465"/>
                  <a:gd name="connsiteY19" fmla="*/ 260719 h 838042"/>
                  <a:gd name="connsiteX20" fmla="*/ 172427 w 1033465"/>
                  <a:gd name="connsiteY20" fmla="*/ 255004 h 838042"/>
                  <a:gd name="connsiteX21" fmla="*/ 166712 w 1033465"/>
                  <a:gd name="connsiteY21" fmla="*/ 251194 h 838042"/>
                  <a:gd name="connsiteX22" fmla="*/ 159092 w 1033465"/>
                  <a:gd name="connsiteY22" fmla="*/ 239764 h 838042"/>
                  <a:gd name="connsiteX23" fmla="*/ 147662 w 1033465"/>
                  <a:gd name="connsiteY23" fmla="*/ 235954 h 838042"/>
                  <a:gd name="connsiteX24" fmla="*/ 141947 w 1033465"/>
                  <a:gd name="connsiteY24" fmla="*/ 232144 h 838042"/>
                  <a:gd name="connsiteX25" fmla="*/ 136232 w 1033465"/>
                  <a:gd name="connsiteY25" fmla="*/ 230239 h 838042"/>
                  <a:gd name="connsiteX26" fmla="*/ 119087 w 1033465"/>
                  <a:gd name="connsiteY26" fmla="*/ 226429 h 838042"/>
                  <a:gd name="connsiteX27" fmla="*/ 113372 w 1033465"/>
                  <a:gd name="connsiteY27" fmla="*/ 220714 h 838042"/>
                  <a:gd name="connsiteX28" fmla="*/ 103847 w 1033465"/>
                  <a:gd name="connsiteY28" fmla="*/ 203569 h 838042"/>
                  <a:gd name="connsiteX29" fmla="*/ 86702 w 1033465"/>
                  <a:gd name="connsiteY29" fmla="*/ 195949 h 838042"/>
                  <a:gd name="connsiteX30" fmla="*/ 80987 w 1033465"/>
                  <a:gd name="connsiteY30" fmla="*/ 194044 h 838042"/>
                  <a:gd name="connsiteX31" fmla="*/ 61937 w 1033465"/>
                  <a:gd name="connsiteY31" fmla="*/ 197854 h 838042"/>
                  <a:gd name="connsiteX32" fmla="*/ 56222 w 1033465"/>
                  <a:gd name="connsiteY32" fmla="*/ 201664 h 838042"/>
                  <a:gd name="connsiteX33" fmla="*/ 52412 w 1033465"/>
                  <a:gd name="connsiteY33" fmla="*/ 207379 h 838042"/>
                  <a:gd name="connsiteX34" fmla="*/ 48602 w 1033465"/>
                  <a:gd name="connsiteY34" fmla="*/ 218809 h 838042"/>
                  <a:gd name="connsiteX35" fmla="*/ 52412 w 1033465"/>
                  <a:gd name="connsiteY35" fmla="*/ 256909 h 838042"/>
                  <a:gd name="connsiteX36" fmla="*/ 56222 w 1033465"/>
                  <a:gd name="connsiteY36" fmla="*/ 262624 h 838042"/>
                  <a:gd name="connsiteX37" fmla="*/ 61937 w 1033465"/>
                  <a:gd name="connsiteY37" fmla="*/ 266434 h 838042"/>
                  <a:gd name="connsiteX38" fmla="*/ 65747 w 1033465"/>
                  <a:gd name="connsiteY38" fmla="*/ 272149 h 838042"/>
                  <a:gd name="connsiteX39" fmla="*/ 82892 w 1033465"/>
                  <a:gd name="connsiteY39" fmla="*/ 281674 h 838042"/>
                  <a:gd name="connsiteX40" fmla="*/ 105752 w 1033465"/>
                  <a:gd name="connsiteY40" fmla="*/ 283579 h 838042"/>
                  <a:gd name="connsiteX41" fmla="*/ 126707 w 1033465"/>
                  <a:gd name="connsiteY41" fmla="*/ 289294 h 838042"/>
                  <a:gd name="connsiteX42" fmla="*/ 132422 w 1033465"/>
                  <a:gd name="connsiteY42" fmla="*/ 291199 h 838042"/>
                  <a:gd name="connsiteX43" fmla="*/ 138137 w 1033465"/>
                  <a:gd name="connsiteY43" fmla="*/ 296914 h 838042"/>
                  <a:gd name="connsiteX44" fmla="*/ 145757 w 1033465"/>
                  <a:gd name="connsiteY44" fmla="*/ 298819 h 838042"/>
                  <a:gd name="connsiteX45" fmla="*/ 168617 w 1033465"/>
                  <a:gd name="connsiteY45" fmla="*/ 302629 h 838042"/>
                  <a:gd name="connsiteX46" fmla="*/ 193382 w 1033465"/>
                  <a:gd name="connsiteY46" fmla="*/ 308344 h 838042"/>
                  <a:gd name="connsiteX47" fmla="*/ 210527 w 1033465"/>
                  <a:gd name="connsiteY47" fmla="*/ 314059 h 838042"/>
                  <a:gd name="connsiteX48" fmla="*/ 216242 w 1033465"/>
                  <a:gd name="connsiteY48" fmla="*/ 315964 h 838042"/>
                  <a:gd name="connsiteX49" fmla="*/ 231482 w 1033465"/>
                  <a:gd name="connsiteY49" fmla="*/ 319774 h 838042"/>
                  <a:gd name="connsiteX50" fmla="*/ 250532 w 1033465"/>
                  <a:gd name="connsiteY50" fmla="*/ 325489 h 838042"/>
                  <a:gd name="connsiteX51" fmla="*/ 256247 w 1033465"/>
                  <a:gd name="connsiteY51" fmla="*/ 329299 h 838042"/>
                  <a:gd name="connsiteX52" fmla="*/ 269582 w 1033465"/>
                  <a:gd name="connsiteY52" fmla="*/ 344539 h 838042"/>
                  <a:gd name="connsiteX53" fmla="*/ 275297 w 1033465"/>
                  <a:gd name="connsiteY53" fmla="*/ 363589 h 838042"/>
                  <a:gd name="connsiteX54" fmla="*/ 277202 w 1033465"/>
                  <a:gd name="connsiteY54" fmla="*/ 369304 h 838042"/>
                  <a:gd name="connsiteX55" fmla="*/ 279107 w 1033465"/>
                  <a:gd name="connsiteY55" fmla="*/ 375019 h 838042"/>
                  <a:gd name="connsiteX56" fmla="*/ 281012 w 1033465"/>
                  <a:gd name="connsiteY56" fmla="*/ 399784 h 838042"/>
                  <a:gd name="connsiteX57" fmla="*/ 282917 w 1033465"/>
                  <a:gd name="connsiteY57" fmla="*/ 405499 h 838042"/>
                  <a:gd name="connsiteX58" fmla="*/ 281012 w 1033465"/>
                  <a:gd name="connsiteY58" fmla="*/ 424549 h 838042"/>
                  <a:gd name="connsiteX59" fmla="*/ 279107 w 1033465"/>
                  <a:gd name="connsiteY59" fmla="*/ 434074 h 838042"/>
                  <a:gd name="connsiteX60" fmla="*/ 265772 w 1033465"/>
                  <a:gd name="connsiteY60" fmla="*/ 447409 h 838042"/>
                  <a:gd name="connsiteX61" fmla="*/ 254342 w 1033465"/>
                  <a:gd name="connsiteY61" fmla="*/ 455029 h 838042"/>
                  <a:gd name="connsiteX62" fmla="*/ 242912 w 1033465"/>
                  <a:gd name="connsiteY62" fmla="*/ 458839 h 838042"/>
                  <a:gd name="connsiteX63" fmla="*/ 128612 w 1033465"/>
                  <a:gd name="connsiteY63" fmla="*/ 458839 h 838042"/>
                  <a:gd name="connsiteX64" fmla="*/ 122897 w 1033465"/>
                  <a:gd name="connsiteY64" fmla="*/ 460744 h 838042"/>
                  <a:gd name="connsiteX65" fmla="*/ 107657 w 1033465"/>
                  <a:gd name="connsiteY65" fmla="*/ 462649 h 838042"/>
                  <a:gd name="connsiteX66" fmla="*/ 90512 w 1033465"/>
                  <a:gd name="connsiteY66" fmla="*/ 468364 h 838042"/>
                  <a:gd name="connsiteX67" fmla="*/ 84797 w 1033465"/>
                  <a:gd name="connsiteY67" fmla="*/ 470269 h 838042"/>
                  <a:gd name="connsiteX68" fmla="*/ 79082 w 1033465"/>
                  <a:gd name="connsiteY68" fmla="*/ 474079 h 838042"/>
                  <a:gd name="connsiteX69" fmla="*/ 67652 w 1033465"/>
                  <a:gd name="connsiteY69" fmla="*/ 475984 h 838042"/>
                  <a:gd name="connsiteX70" fmla="*/ 29552 w 1033465"/>
                  <a:gd name="connsiteY70" fmla="*/ 477889 h 838042"/>
                  <a:gd name="connsiteX71" fmla="*/ 18122 w 1033465"/>
                  <a:gd name="connsiteY71" fmla="*/ 483604 h 838042"/>
                  <a:gd name="connsiteX72" fmla="*/ 8597 w 1033465"/>
                  <a:gd name="connsiteY72" fmla="*/ 493129 h 838042"/>
                  <a:gd name="connsiteX73" fmla="*/ 6692 w 1033465"/>
                  <a:gd name="connsiteY73" fmla="*/ 498844 h 838042"/>
                  <a:gd name="connsiteX74" fmla="*/ 2882 w 1033465"/>
                  <a:gd name="connsiteY74" fmla="*/ 504559 h 838042"/>
                  <a:gd name="connsiteX75" fmla="*/ 14312 w 1033465"/>
                  <a:gd name="connsiteY75" fmla="*/ 540754 h 838042"/>
                  <a:gd name="connsiteX76" fmla="*/ 147662 w 1033465"/>
                  <a:gd name="connsiteY76" fmla="*/ 540754 h 838042"/>
                  <a:gd name="connsiteX77" fmla="*/ 155282 w 1033465"/>
                  <a:gd name="connsiteY77" fmla="*/ 538849 h 838042"/>
                  <a:gd name="connsiteX78" fmla="*/ 305777 w 1033465"/>
                  <a:gd name="connsiteY78" fmla="*/ 533134 h 838042"/>
                  <a:gd name="connsiteX79" fmla="*/ 321017 w 1033465"/>
                  <a:gd name="connsiteY79" fmla="*/ 540754 h 838042"/>
                  <a:gd name="connsiteX80" fmla="*/ 332447 w 1033465"/>
                  <a:gd name="connsiteY80" fmla="*/ 546469 h 838042"/>
                  <a:gd name="connsiteX81" fmla="*/ 336257 w 1033465"/>
                  <a:gd name="connsiteY81" fmla="*/ 552184 h 838042"/>
                  <a:gd name="connsiteX82" fmla="*/ 341972 w 1033465"/>
                  <a:gd name="connsiteY82" fmla="*/ 554089 h 838042"/>
                  <a:gd name="connsiteX83" fmla="*/ 353402 w 1033465"/>
                  <a:gd name="connsiteY83" fmla="*/ 561709 h 838042"/>
                  <a:gd name="connsiteX84" fmla="*/ 359117 w 1033465"/>
                  <a:gd name="connsiteY84" fmla="*/ 565519 h 838042"/>
                  <a:gd name="connsiteX85" fmla="*/ 362927 w 1033465"/>
                  <a:gd name="connsiteY85" fmla="*/ 571234 h 838042"/>
                  <a:gd name="connsiteX86" fmla="*/ 368642 w 1033465"/>
                  <a:gd name="connsiteY86" fmla="*/ 582664 h 838042"/>
                  <a:gd name="connsiteX87" fmla="*/ 364832 w 1033465"/>
                  <a:gd name="connsiteY87" fmla="*/ 609334 h 838042"/>
                  <a:gd name="connsiteX88" fmla="*/ 361022 w 1033465"/>
                  <a:gd name="connsiteY88" fmla="*/ 615049 h 838042"/>
                  <a:gd name="connsiteX89" fmla="*/ 359117 w 1033465"/>
                  <a:gd name="connsiteY89" fmla="*/ 620764 h 838042"/>
                  <a:gd name="connsiteX90" fmla="*/ 355307 w 1033465"/>
                  <a:gd name="connsiteY90" fmla="*/ 626479 h 838042"/>
                  <a:gd name="connsiteX91" fmla="*/ 353402 w 1033465"/>
                  <a:gd name="connsiteY91" fmla="*/ 632194 h 838042"/>
                  <a:gd name="connsiteX92" fmla="*/ 349592 w 1033465"/>
                  <a:gd name="connsiteY92" fmla="*/ 637909 h 838042"/>
                  <a:gd name="connsiteX93" fmla="*/ 332447 w 1033465"/>
                  <a:gd name="connsiteY93" fmla="*/ 704584 h 838042"/>
                  <a:gd name="connsiteX94" fmla="*/ 330542 w 1033465"/>
                  <a:gd name="connsiteY94" fmla="*/ 756019 h 838042"/>
                  <a:gd name="connsiteX95" fmla="*/ 332447 w 1033465"/>
                  <a:gd name="connsiteY95" fmla="*/ 780784 h 838042"/>
                  <a:gd name="connsiteX96" fmla="*/ 334352 w 1033465"/>
                  <a:gd name="connsiteY96" fmla="*/ 786499 h 838042"/>
                  <a:gd name="connsiteX97" fmla="*/ 338162 w 1033465"/>
                  <a:gd name="connsiteY97" fmla="*/ 790309 h 838042"/>
                  <a:gd name="connsiteX98" fmla="*/ 366737 w 1033465"/>
                  <a:gd name="connsiteY98" fmla="*/ 836029 h 838042"/>
                  <a:gd name="connsiteX99" fmla="*/ 389597 w 1033465"/>
                  <a:gd name="connsiteY99" fmla="*/ 837934 h 838042"/>
                  <a:gd name="connsiteX100" fmla="*/ 397407 w 1033465"/>
                  <a:gd name="connsiteY100" fmla="*/ 833530 h 838042"/>
                  <a:gd name="connsiteX101" fmla="*/ 402932 w 1033465"/>
                  <a:gd name="connsiteY101" fmla="*/ 784594 h 838042"/>
                  <a:gd name="connsiteX102" fmla="*/ 406742 w 1033465"/>
                  <a:gd name="connsiteY102" fmla="*/ 727444 h 838042"/>
                  <a:gd name="connsiteX103" fmla="*/ 423887 w 1033465"/>
                  <a:gd name="connsiteY103" fmla="*/ 672199 h 838042"/>
                  <a:gd name="connsiteX104" fmla="*/ 429602 w 1033465"/>
                  <a:gd name="connsiteY104" fmla="*/ 658864 h 838042"/>
                  <a:gd name="connsiteX105" fmla="*/ 444084 w 1033465"/>
                  <a:gd name="connsiteY105" fmla="*/ 626947 h 838042"/>
                  <a:gd name="connsiteX106" fmla="*/ 464289 w 1033465"/>
                  <a:gd name="connsiteY106" fmla="*/ 600072 h 838042"/>
                  <a:gd name="connsiteX107" fmla="*/ 523510 w 1033465"/>
                  <a:gd name="connsiteY107" fmla="*/ 565123 h 838042"/>
                  <a:gd name="connsiteX108" fmla="*/ 599348 w 1033465"/>
                  <a:gd name="connsiteY108" fmla="*/ 550915 h 838042"/>
                  <a:gd name="connsiteX109" fmla="*/ 707801 w 1033465"/>
                  <a:gd name="connsiteY109" fmla="*/ 612819 h 838042"/>
                  <a:gd name="connsiteX110" fmla="*/ 780122 w 1033465"/>
                  <a:gd name="connsiteY110" fmla="*/ 656959 h 838042"/>
                  <a:gd name="connsiteX111" fmla="*/ 804887 w 1033465"/>
                  <a:gd name="connsiteY111" fmla="*/ 632194 h 838042"/>
                  <a:gd name="connsiteX112" fmla="*/ 801077 w 1033465"/>
                  <a:gd name="connsiteY112" fmla="*/ 601714 h 838042"/>
                  <a:gd name="connsiteX113" fmla="*/ 762796 w 1033465"/>
                  <a:gd name="connsiteY113" fmla="*/ 562523 h 838042"/>
                  <a:gd name="connsiteX114" fmla="*/ 650582 w 1033465"/>
                  <a:gd name="connsiteY114" fmla="*/ 479794 h 838042"/>
                  <a:gd name="connsiteX115" fmla="*/ 646772 w 1033465"/>
                  <a:gd name="connsiteY115" fmla="*/ 462649 h 838042"/>
                  <a:gd name="connsiteX116" fmla="*/ 658202 w 1033465"/>
                  <a:gd name="connsiteY116" fmla="*/ 426454 h 838042"/>
                  <a:gd name="connsiteX117" fmla="*/ 726782 w 1033465"/>
                  <a:gd name="connsiteY117" fmla="*/ 405499 h 838042"/>
                  <a:gd name="connsiteX118" fmla="*/ 821862 w 1033465"/>
                  <a:gd name="connsiteY118" fmla="*/ 403245 h 838042"/>
                  <a:gd name="connsiteX119" fmla="*/ 906231 w 1033465"/>
                  <a:gd name="connsiteY119" fmla="*/ 417646 h 838042"/>
                  <a:gd name="connsiteX120" fmla="*/ 1002290 w 1033465"/>
                  <a:gd name="connsiteY120" fmla="*/ 426835 h 838042"/>
                  <a:gd name="connsiteX121" fmla="*/ 1032449 w 1033465"/>
                  <a:gd name="connsiteY121" fmla="*/ 402711 h 838042"/>
                  <a:gd name="connsiteX122" fmla="*/ 1020514 w 1033465"/>
                  <a:gd name="connsiteY122" fmla="*/ 377797 h 838042"/>
                  <a:gd name="connsiteX123" fmla="*/ 964889 w 1033465"/>
                  <a:gd name="connsiteY123" fmla="*/ 358029 h 838042"/>
                  <a:gd name="connsiteX124" fmla="*/ 898420 w 1033465"/>
                  <a:gd name="connsiteY124" fmla="*/ 356272 h 838042"/>
                  <a:gd name="connsiteX125" fmla="*/ 827747 w 1033465"/>
                  <a:gd name="connsiteY125" fmla="*/ 357874 h 838042"/>
                  <a:gd name="connsiteX126" fmla="*/ 755811 w 1033465"/>
                  <a:gd name="connsiteY126" fmla="*/ 361702 h 838042"/>
                  <a:gd name="connsiteX127" fmla="*/ 671537 w 1033465"/>
                  <a:gd name="connsiteY127" fmla="*/ 369304 h 838042"/>
                  <a:gd name="connsiteX128" fmla="*/ 644867 w 1033465"/>
                  <a:gd name="connsiteY128" fmla="*/ 338824 h 838042"/>
                  <a:gd name="connsiteX129" fmla="*/ 676403 w 1033465"/>
                  <a:gd name="connsiteY129" fmla="*/ 304962 h 838042"/>
                  <a:gd name="connsiteX130" fmla="*/ 707732 w 1033465"/>
                  <a:gd name="connsiteY130" fmla="*/ 283579 h 838042"/>
                  <a:gd name="connsiteX131" fmla="*/ 743927 w 1033465"/>
                  <a:gd name="connsiteY131" fmla="*/ 251194 h 838042"/>
                  <a:gd name="connsiteX132" fmla="*/ 755357 w 1033465"/>
                  <a:gd name="connsiteY132" fmla="*/ 241669 h 838042"/>
                  <a:gd name="connsiteX133" fmla="*/ 762977 w 1033465"/>
                  <a:gd name="connsiteY133" fmla="*/ 224524 h 838042"/>
                  <a:gd name="connsiteX134" fmla="*/ 766787 w 1033465"/>
                  <a:gd name="connsiteY134" fmla="*/ 197854 h 838042"/>
                  <a:gd name="connsiteX135" fmla="*/ 761072 w 1033465"/>
                  <a:gd name="connsiteY135" fmla="*/ 195949 h 838042"/>
                  <a:gd name="connsiteX136" fmla="*/ 740117 w 1033465"/>
                  <a:gd name="connsiteY136" fmla="*/ 197854 h 838042"/>
                  <a:gd name="connsiteX137" fmla="*/ 734402 w 1033465"/>
                  <a:gd name="connsiteY137" fmla="*/ 201664 h 838042"/>
                  <a:gd name="connsiteX138" fmla="*/ 722972 w 1033465"/>
                  <a:gd name="connsiteY138" fmla="*/ 205474 h 838042"/>
                  <a:gd name="connsiteX139" fmla="*/ 719162 w 1033465"/>
                  <a:gd name="connsiteY139" fmla="*/ 211189 h 838042"/>
                  <a:gd name="connsiteX140" fmla="*/ 713447 w 1033465"/>
                  <a:gd name="connsiteY140" fmla="*/ 213094 h 838042"/>
                  <a:gd name="connsiteX141" fmla="*/ 707732 w 1033465"/>
                  <a:gd name="connsiteY141" fmla="*/ 216904 h 838042"/>
                  <a:gd name="connsiteX142" fmla="*/ 702017 w 1033465"/>
                  <a:gd name="connsiteY142" fmla="*/ 222619 h 838042"/>
                  <a:gd name="connsiteX143" fmla="*/ 694397 w 1033465"/>
                  <a:gd name="connsiteY143" fmla="*/ 226429 h 838042"/>
                  <a:gd name="connsiteX144" fmla="*/ 652487 w 1033465"/>
                  <a:gd name="connsiteY144" fmla="*/ 255004 h 838042"/>
                  <a:gd name="connsiteX145" fmla="*/ 639152 w 1033465"/>
                  <a:gd name="connsiteY145" fmla="*/ 266434 h 838042"/>
                  <a:gd name="connsiteX146" fmla="*/ 629627 w 1033465"/>
                  <a:gd name="connsiteY146" fmla="*/ 283579 h 838042"/>
                  <a:gd name="connsiteX147" fmla="*/ 604862 w 1033465"/>
                  <a:gd name="connsiteY147" fmla="*/ 289294 h 838042"/>
                  <a:gd name="connsiteX148" fmla="*/ 591527 w 1033465"/>
                  <a:gd name="connsiteY148" fmla="*/ 293104 h 838042"/>
                  <a:gd name="connsiteX149" fmla="*/ 576287 w 1033465"/>
                  <a:gd name="connsiteY149" fmla="*/ 291199 h 838042"/>
                  <a:gd name="connsiteX150" fmla="*/ 564857 w 1033465"/>
                  <a:gd name="connsiteY150" fmla="*/ 287389 h 838042"/>
                  <a:gd name="connsiteX151" fmla="*/ 553427 w 1033465"/>
                  <a:gd name="connsiteY151" fmla="*/ 283579 h 838042"/>
                  <a:gd name="connsiteX152" fmla="*/ 541997 w 1033465"/>
                  <a:gd name="connsiteY152" fmla="*/ 279769 h 838042"/>
                  <a:gd name="connsiteX153" fmla="*/ 536282 w 1033465"/>
                  <a:gd name="connsiteY153" fmla="*/ 277864 h 838042"/>
                  <a:gd name="connsiteX154" fmla="*/ 530567 w 1033465"/>
                  <a:gd name="connsiteY154" fmla="*/ 274054 h 838042"/>
                  <a:gd name="connsiteX155" fmla="*/ 519137 w 1033465"/>
                  <a:gd name="connsiteY155" fmla="*/ 268339 h 838042"/>
                  <a:gd name="connsiteX156" fmla="*/ 511517 w 1033465"/>
                  <a:gd name="connsiteY156" fmla="*/ 256909 h 838042"/>
                  <a:gd name="connsiteX157" fmla="*/ 507707 w 1033465"/>
                  <a:gd name="connsiteY157" fmla="*/ 235954 h 838042"/>
                  <a:gd name="connsiteX158" fmla="*/ 509612 w 1033465"/>
                  <a:gd name="connsiteY158" fmla="*/ 171184 h 838042"/>
                  <a:gd name="connsiteX159" fmla="*/ 508314 w 1033465"/>
                  <a:gd name="connsiteY159" fmla="*/ 73485 h 838042"/>
                  <a:gd name="connsiteX160" fmla="*/ 454116 w 1033465"/>
                  <a:gd name="connsiteY160" fmla="*/ 11248 h 838042"/>
                  <a:gd name="connsiteX161" fmla="*/ 435401 w 1033465"/>
                  <a:gd name="connsiteY161" fmla="*/ 68523 h 838042"/>
                  <a:gd name="connsiteX162" fmla="*/ 427697 w 1033465"/>
                  <a:gd name="connsiteY162" fmla="*/ 137103 h 838042"/>
                  <a:gd name="connsiteX163" fmla="*/ 420077 w 1033465"/>
                  <a:gd name="connsiteY163" fmla="*/ 169279 h 838042"/>
                  <a:gd name="connsiteX164" fmla="*/ 416267 w 1033465"/>
                  <a:gd name="connsiteY164" fmla="*/ 186424 h 838042"/>
                  <a:gd name="connsiteX165" fmla="*/ 420077 w 1033465"/>
                  <a:gd name="connsiteY165" fmla="*/ 207379 h 838042"/>
                  <a:gd name="connsiteX166" fmla="*/ 423887 w 1033465"/>
                  <a:gd name="connsiteY166" fmla="*/ 213094 h 838042"/>
                  <a:gd name="connsiteX167" fmla="*/ 427697 w 1033465"/>
                  <a:gd name="connsiteY167" fmla="*/ 224524 h 838042"/>
                  <a:gd name="connsiteX168" fmla="*/ 425792 w 1033465"/>
                  <a:gd name="connsiteY168" fmla="*/ 251194 h 838042"/>
                  <a:gd name="connsiteX169" fmla="*/ 420077 w 1033465"/>
                  <a:gd name="connsiteY169" fmla="*/ 253099 h 838042"/>
                  <a:gd name="connsiteX170" fmla="*/ 414362 w 1033465"/>
                  <a:gd name="connsiteY170" fmla="*/ 256909 h 838042"/>
                  <a:gd name="connsiteX171" fmla="*/ 423887 w 1033465"/>
                  <a:gd name="connsiteY171" fmla="*/ 253099 h 838042"/>
                  <a:gd name="connsiteX0" fmla="*/ 423887 w 1033465"/>
                  <a:gd name="connsiteY0" fmla="*/ 253099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89597 w 1033465"/>
                  <a:gd name="connsiteY3" fmla="*/ 264529 h 838042"/>
                  <a:gd name="connsiteX4" fmla="*/ 359117 w 1033465"/>
                  <a:gd name="connsiteY4" fmla="*/ 266434 h 838042"/>
                  <a:gd name="connsiteX5" fmla="*/ 353402 w 1033465"/>
                  <a:gd name="connsiteY5" fmla="*/ 270244 h 838042"/>
                  <a:gd name="connsiteX6" fmla="*/ 341972 w 1033465"/>
                  <a:gd name="connsiteY6" fmla="*/ 279769 h 838042"/>
                  <a:gd name="connsiteX7" fmla="*/ 330542 w 1033465"/>
                  <a:gd name="connsiteY7" fmla="*/ 283579 h 838042"/>
                  <a:gd name="connsiteX8" fmla="*/ 315302 w 1033465"/>
                  <a:gd name="connsiteY8" fmla="*/ 289294 h 838042"/>
                  <a:gd name="connsiteX9" fmla="*/ 267677 w 1033465"/>
                  <a:gd name="connsiteY9" fmla="*/ 285484 h 838042"/>
                  <a:gd name="connsiteX10" fmla="*/ 256247 w 1033465"/>
                  <a:gd name="connsiteY10" fmla="*/ 281674 h 838042"/>
                  <a:gd name="connsiteX11" fmla="*/ 244817 w 1033465"/>
                  <a:gd name="connsiteY11" fmla="*/ 277864 h 838042"/>
                  <a:gd name="connsiteX12" fmla="*/ 239102 w 1033465"/>
                  <a:gd name="connsiteY12" fmla="*/ 275959 h 838042"/>
                  <a:gd name="connsiteX13" fmla="*/ 233387 w 1033465"/>
                  <a:gd name="connsiteY13" fmla="*/ 274054 h 838042"/>
                  <a:gd name="connsiteX14" fmla="*/ 221957 w 1033465"/>
                  <a:gd name="connsiteY14" fmla="*/ 272149 h 838042"/>
                  <a:gd name="connsiteX15" fmla="*/ 216242 w 1033465"/>
                  <a:gd name="connsiteY15" fmla="*/ 270244 h 838042"/>
                  <a:gd name="connsiteX16" fmla="*/ 208622 w 1033465"/>
                  <a:gd name="connsiteY16" fmla="*/ 268339 h 838042"/>
                  <a:gd name="connsiteX17" fmla="*/ 197192 w 1033465"/>
                  <a:gd name="connsiteY17" fmla="*/ 264529 h 838042"/>
                  <a:gd name="connsiteX18" fmla="*/ 191477 w 1033465"/>
                  <a:gd name="connsiteY18" fmla="*/ 262624 h 838042"/>
                  <a:gd name="connsiteX19" fmla="*/ 183857 w 1033465"/>
                  <a:gd name="connsiteY19" fmla="*/ 260719 h 838042"/>
                  <a:gd name="connsiteX20" fmla="*/ 172427 w 1033465"/>
                  <a:gd name="connsiteY20" fmla="*/ 255004 h 838042"/>
                  <a:gd name="connsiteX21" fmla="*/ 166712 w 1033465"/>
                  <a:gd name="connsiteY21" fmla="*/ 251194 h 838042"/>
                  <a:gd name="connsiteX22" fmla="*/ 159092 w 1033465"/>
                  <a:gd name="connsiteY22" fmla="*/ 239764 h 838042"/>
                  <a:gd name="connsiteX23" fmla="*/ 147662 w 1033465"/>
                  <a:gd name="connsiteY23" fmla="*/ 235954 h 838042"/>
                  <a:gd name="connsiteX24" fmla="*/ 141947 w 1033465"/>
                  <a:gd name="connsiteY24" fmla="*/ 232144 h 838042"/>
                  <a:gd name="connsiteX25" fmla="*/ 136232 w 1033465"/>
                  <a:gd name="connsiteY25" fmla="*/ 230239 h 838042"/>
                  <a:gd name="connsiteX26" fmla="*/ 119087 w 1033465"/>
                  <a:gd name="connsiteY26" fmla="*/ 226429 h 838042"/>
                  <a:gd name="connsiteX27" fmla="*/ 113372 w 1033465"/>
                  <a:gd name="connsiteY27" fmla="*/ 220714 h 838042"/>
                  <a:gd name="connsiteX28" fmla="*/ 103847 w 1033465"/>
                  <a:gd name="connsiteY28" fmla="*/ 203569 h 838042"/>
                  <a:gd name="connsiteX29" fmla="*/ 86702 w 1033465"/>
                  <a:gd name="connsiteY29" fmla="*/ 195949 h 838042"/>
                  <a:gd name="connsiteX30" fmla="*/ 80987 w 1033465"/>
                  <a:gd name="connsiteY30" fmla="*/ 194044 h 838042"/>
                  <a:gd name="connsiteX31" fmla="*/ 61937 w 1033465"/>
                  <a:gd name="connsiteY31" fmla="*/ 197854 h 838042"/>
                  <a:gd name="connsiteX32" fmla="*/ 56222 w 1033465"/>
                  <a:gd name="connsiteY32" fmla="*/ 201664 h 838042"/>
                  <a:gd name="connsiteX33" fmla="*/ 52412 w 1033465"/>
                  <a:gd name="connsiteY33" fmla="*/ 207379 h 838042"/>
                  <a:gd name="connsiteX34" fmla="*/ 48602 w 1033465"/>
                  <a:gd name="connsiteY34" fmla="*/ 218809 h 838042"/>
                  <a:gd name="connsiteX35" fmla="*/ 52412 w 1033465"/>
                  <a:gd name="connsiteY35" fmla="*/ 256909 h 838042"/>
                  <a:gd name="connsiteX36" fmla="*/ 56222 w 1033465"/>
                  <a:gd name="connsiteY36" fmla="*/ 262624 h 838042"/>
                  <a:gd name="connsiteX37" fmla="*/ 61937 w 1033465"/>
                  <a:gd name="connsiteY37" fmla="*/ 266434 h 838042"/>
                  <a:gd name="connsiteX38" fmla="*/ 65747 w 1033465"/>
                  <a:gd name="connsiteY38" fmla="*/ 272149 h 838042"/>
                  <a:gd name="connsiteX39" fmla="*/ 82892 w 1033465"/>
                  <a:gd name="connsiteY39" fmla="*/ 281674 h 838042"/>
                  <a:gd name="connsiteX40" fmla="*/ 105752 w 1033465"/>
                  <a:gd name="connsiteY40" fmla="*/ 283579 h 838042"/>
                  <a:gd name="connsiteX41" fmla="*/ 126707 w 1033465"/>
                  <a:gd name="connsiteY41" fmla="*/ 289294 h 838042"/>
                  <a:gd name="connsiteX42" fmla="*/ 132422 w 1033465"/>
                  <a:gd name="connsiteY42" fmla="*/ 291199 h 838042"/>
                  <a:gd name="connsiteX43" fmla="*/ 138137 w 1033465"/>
                  <a:gd name="connsiteY43" fmla="*/ 296914 h 838042"/>
                  <a:gd name="connsiteX44" fmla="*/ 145757 w 1033465"/>
                  <a:gd name="connsiteY44" fmla="*/ 298819 h 838042"/>
                  <a:gd name="connsiteX45" fmla="*/ 168617 w 1033465"/>
                  <a:gd name="connsiteY45" fmla="*/ 302629 h 838042"/>
                  <a:gd name="connsiteX46" fmla="*/ 193382 w 1033465"/>
                  <a:gd name="connsiteY46" fmla="*/ 308344 h 838042"/>
                  <a:gd name="connsiteX47" fmla="*/ 210527 w 1033465"/>
                  <a:gd name="connsiteY47" fmla="*/ 314059 h 838042"/>
                  <a:gd name="connsiteX48" fmla="*/ 216242 w 1033465"/>
                  <a:gd name="connsiteY48" fmla="*/ 315964 h 838042"/>
                  <a:gd name="connsiteX49" fmla="*/ 231482 w 1033465"/>
                  <a:gd name="connsiteY49" fmla="*/ 319774 h 838042"/>
                  <a:gd name="connsiteX50" fmla="*/ 250532 w 1033465"/>
                  <a:gd name="connsiteY50" fmla="*/ 325489 h 838042"/>
                  <a:gd name="connsiteX51" fmla="*/ 256247 w 1033465"/>
                  <a:gd name="connsiteY51" fmla="*/ 329299 h 838042"/>
                  <a:gd name="connsiteX52" fmla="*/ 269582 w 1033465"/>
                  <a:gd name="connsiteY52" fmla="*/ 344539 h 838042"/>
                  <a:gd name="connsiteX53" fmla="*/ 275297 w 1033465"/>
                  <a:gd name="connsiteY53" fmla="*/ 363589 h 838042"/>
                  <a:gd name="connsiteX54" fmla="*/ 277202 w 1033465"/>
                  <a:gd name="connsiteY54" fmla="*/ 369304 h 838042"/>
                  <a:gd name="connsiteX55" fmla="*/ 279107 w 1033465"/>
                  <a:gd name="connsiteY55" fmla="*/ 375019 h 838042"/>
                  <a:gd name="connsiteX56" fmla="*/ 281012 w 1033465"/>
                  <a:gd name="connsiteY56" fmla="*/ 399784 h 838042"/>
                  <a:gd name="connsiteX57" fmla="*/ 282917 w 1033465"/>
                  <a:gd name="connsiteY57" fmla="*/ 405499 h 838042"/>
                  <a:gd name="connsiteX58" fmla="*/ 281012 w 1033465"/>
                  <a:gd name="connsiteY58" fmla="*/ 424549 h 838042"/>
                  <a:gd name="connsiteX59" fmla="*/ 279107 w 1033465"/>
                  <a:gd name="connsiteY59" fmla="*/ 434074 h 838042"/>
                  <a:gd name="connsiteX60" fmla="*/ 265772 w 1033465"/>
                  <a:gd name="connsiteY60" fmla="*/ 447409 h 838042"/>
                  <a:gd name="connsiteX61" fmla="*/ 254342 w 1033465"/>
                  <a:gd name="connsiteY61" fmla="*/ 455029 h 838042"/>
                  <a:gd name="connsiteX62" fmla="*/ 242912 w 1033465"/>
                  <a:gd name="connsiteY62" fmla="*/ 458839 h 838042"/>
                  <a:gd name="connsiteX63" fmla="*/ 128612 w 1033465"/>
                  <a:gd name="connsiteY63" fmla="*/ 458839 h 838042"/>
                  <a:gd name="connsiteX64" fmla="*/ 122897 w 1033465"/>
                  <a:gd name="connsiteY64" fmla="*/ 460744 h 838042"/>
                  <a:gd name="connsiteX65" fmla="*/ 107657 w 1033465"/>
                  <a:gd name="connsiteY65" fmla="*/ 462649 h 838042"/>
                  <a:gd name="connsiteX66" fmla="*/ 90512 w 1033465"/>
                  <a:gd name="connsiteY66" fmla="*/ 468364 h 838042"/>
                  <a:gd name="connsiteX67" fmla="*/ 84797 w 1033465"/>
                  <a:gd name="connsiteY67" fmla="*/ 470269 h 838042"/>
                  <a:gd name="connsiteX68" fmla="*/ 79082 w 1033465"/>
                  <a:gd name="connsiteY68" fmla="*/ 474079 h 838042"/>
                  <a:gd name="connsiteX69" fmla="*/ 67652 w 1033465"/>
                  <a:gd name="connsiteY69" fmla="*/ 475984 h 838042"/>
                  <a:gd name="connsiteX70" fmla="*/ 29552 w 1033465"/>
                  <a:gd name="connsiteY70" fmla="*/ 477889 h 838042"/>
                  <a:gd name="connsiteX71" fmla="*/ 18122 w 1033465"/>
                  <a:gd name="connsiteY71" fmla="*/ 483604 h 838042"/>
                  <a:gd name="connsiteX72" fmla="*/ 8597 w 1033465"/>
                  <a:gd name="connsiteY72" fmla="*/ 493129 h 838042"/>
                  <a:gd name="connsiteX73" fmla="*/ 6692 w 1033465"/>
                  <a:gd name="connsiteY73" fmla="*/ 498844 h 838042"/>
                  <a:gd name="connsiteX74" fmla="*/ 2882 w 1033465"/>
                  <a:gd name="connsiteY74" fmla="*/ 504559 h 838042"/>
                  <a:gd name="connsiteX75" fmla="*/ 14312 w 1033465"/>
                  <a:gd name="connsiteY75" fmla="*/ 540754 h 838042"/>
                  <a:gd name="connsiteX76" fmla="*/ 147662 w 1033465"/>
                  <a:gd name="connsiteY76" fmla="*/ 540754 h 838042"/>
                  <a:gd name="connsiteX77" fmla="*/ 155282 w 1033465"/>
                  <a:gd name="connsiteY77" fmla="*/ 538849 h 838042"/>
                  <a:gd name="connsiteX78" fmla="*/ 305777 w 1033465"/>
                  <a:gd name="connsiteY78" fmla="*/ 533134 h 838042"/>
                  <a:gd name="connsiteX79" fmla="*/ 321017 w 1033465"/>
                  <a:gd name="connsiteY79" fmla="*/ 540754 h 838042"/>
                  <a:gd name="connsiteX80" fmla="*/ 332447 w 1033465"/>
                  <a:gd name="connsiteY80" fmla="*/ 546469 h 838042"/>
                  <a:gd name="connsiteX81" fmla="*/ 336257 w 1033465"/>
                  <a:gd name="connsiteY81" fmla="*/ 552184 h 838042"/>
                  <a:gd name="connsiteX82" fmla="*/ 341972 w 1033465"/>
                  <a:gd name="connsiteY82" fmla="*/ 554089 h 838042"/>
                  <a:gd name="connsiteX83" fmla="*/ 353402 w 1033465"/>
                  <a:gd name="connsiteY83" fmla="*/ 561709 h 838042"/>
                  <a:gd name="connsiteX84" fmla="*/ 359117 w 1033465"/>
                  <a:gd name="connsiteY84" fmla="*/ 565519 h 838042"/>
                  <a:gd name="connsiteX85" fmla="*/ 362927 w 1033465"/>
                  <a:gd name="connsiteY85" fmla="*/ 571234 h 838042"/>
                  <a:gd name="connsiteX86" fmla="*/ 368642 w 1033465"/>
                  <a:gd name="connsiteY86" fmla="*/ 582664 h 838042"/>
                  <a:gd name="connsiteX87" fmla="*/ 364832 w 1033465"/>
                  <a:gd name="connsiteY87" fmla="*/ 609334 h 838042"/>
                  <a:gd name="connsiteX88" fmla="*/ 361022 w 1033465"/>
                  <a:gd name="connsiteY88" fmla="*/ 615049 h 838042"/>
                  <a:gd name="connsiteX89" fmla="*/ 359117 w 1033465"/>
                  <a:gd name="connsiteY89" fmla="*/ 620764 h 838042"/>
                  <a:gd name="connsiteX90" fmla="*/ 355307 w 1033465"/>
                  <a:gd name="connsiteY90" fmla="*/ 626479 h 838042"/>
                  <a:gd name="connsiteX91" fmla="*/ 353402 w 1033465"/>
                  <a:gd name="connsiteY91" fmla="*/ 632194 h 838042"/>
                  <a:gd name="connsiteX92" fmla="*/ 349592 w 1033465"/>
                  <a:gd name="connsiteY92" fmla="*/ 637909 h 838042"/>
                  <a:gd name="connsiteX93" fmla="*/ 332447 w 1033465"/>
                  <a:gd name="connsiteY93" fmla="*/ 704584 h 838042"/>
                  <a:gd name="connsiteX94" fmla="*/ 330542 w 1033465"/>
                  <a:gd name="connsiteY94" fmla="*/ 756019 h 838042"/>
                  <a:gd name="connsiteX95" fmla="*/ 332447 w 1033465"/>
                  <a:gd name="connsiteY95" fmla="*/ 780784 h 838042"/>
                  <a:gd name="connsiteX96" fmla="*/ 334352 w 1033465"/>
                  <a:gd name="connsiteY96" fmla="*/ 786499 h 838042"/>
                  <a:gd name="connsiteX97" fmla="*/ 338162 w 1033465"/>
                  <a:gd name="connsiteY97" fmla="*/ 790309 h 838042"/>
                  <a:gd name="connsiteX98" fmla="*/ 366737 w 1033465"/>
                  <a:gd name="connsiteY98" fmla="*/ 836029 h 838042"/>
                  <a:gd name="connsiteX99" fmla="*/ 389597 w 1033465"/>
                  <a:gd name="connsiteY99" fmla="*/ 837934 h 838042"/>
                  <a:gd name="connsiteX100" fmla="*/ 397407 w 1033465"/>
                  <a:gd name="connsiteY100" fmla="*/ 833530 h 838042"/>
                  <a:gd name="connsiteX101" fmla="*/ 402932 w 1033465"/>
                  <a:gd name="connsiteY101" fmla="*/ 784594 h 838042"/>
                  <a:gd name="connsiteX102" fmla="*/ 406742 w 1033465"/>
                  <a:gd name="connsiteY102" fmla="*/ 727444 h 838042"/>
                  <a:gd name="connsiteX103" fmla="*/ 423887 w 1033465"/>
                  <a:gd name="connsiteY103" fmla="*/ 672199 h 838042"/>
                  <a:gd name="connsiteX104" fmla="*/ 429602 w 1033465"/>
                  <a:gd name="connsiteY104" fmla="*/ 658864 h 838042"/>
                  <a:gd name="connsiteX105" fmla="*/ 444084 w 1033465"/>
                  <a:gd name="connsiteY105" fmla="*/ 626947 h 838042"/>
                  <a:gd name="connsiteX106" fmla="*/ 464289 w 1033465"/>
                  <a:gd name="connsiteY106" fmla="*/ 600072 h 838042"/>
                  <a:gd name="connsiteX107" fmla="*/ 523510 w 1033465"/>
                  <a:gd name="connsiteY107" fmla="*/ 565123 h 838042"/>
                  <a:gd name="connsiteX108" fmla="*/ 599348 w 1033465"/>
                  <a:gd name="connsiteY108" fmla="*/ 550915 h 838042"/>
                  <a:gd name="connsiteX109" fmla="*/ 707801 w 1033465"/>
                  <a:gd name="connsiteY109" fmla="*/ 612819 h 838042"/>
                  <a:gd name="connsiteX110" fmla="*/ 780122 w 1033465"/>
                  <a:gd name="connsiteY110" fmla="*/ 656959 h 838042"/>
                  <a:gd name="connsiteX111" fmla="*/ 804887 w 1033465"/>
                  <a:gd name="connsiteY111" fmla="*/ 632194 h 838042"/>
                  <a:gd name="connsiteX112" fmla="*/ 801077 w 1033465"/>
                  <a:gd name="connsiteY112" fmla="*/ 601714 h 838042"/>
                  <a:gd name="connsiteX113" fmla="*/ 762796 w 1033465"/>
                  <a:gd name="connsiteY113" fmla="*/ 562523 h 838042"/>
                  <a:gd name="connsiteX114" fmla="*/ 650582 w 1033465"/>
                  <a:gd name="connsiteY114" fmla="*/ 479794 h 838042"/>
                  <a:gd name="connsiteX115" fmla="*/ 646772 w 1033465"/>
                  <a:gd name="connsiteY115" fmla="*/ 462649 h 838042"/>
                  <a:gd name="connsiteX116" fmla="*/ 658202 w 1033465"/>
                  <a:gd name="connsiteY116" fmla="*/ 426454 h 838042"/>
                  <a:gd name="connsiteX117" fmla="*/ 726782 w 1033465"/>
                  <a:gd name="connsiteY117" fmla="*/ 405499 h 838042"/>
                  <a:gd name="connsiteX118" fmla="*/ 821862 w 1033465"/>
                  <a:gd name="connsiteY118" fmla="*/ 403245 h 838042"/>
                  <a:gd name="connsiteX119" fmla="*/ 906231 w 1033465"/>
                  <a:gd name="connsiteY119" fmla="*/ 417646 h 838042"/>
                  <a:gd name="connsiteX120" fmla="*/ 1002290 w 1033465"/>
                  <a:gd name="connsiteY120" fmla="*/ 426835 h 838042"/>
                  <a:gd name="connsiteX121" fmla="*/ 1032449 w 1033465"/>
                  <a:gd name="connsiteY121" fmla="*/ 402711 h 838042"/>
                  <a:gd name="connsiteX122" fmla="*/ 1020514 w 1033465"/>
                  <a:gd name="connsiteY122" fmla="*/ 377797 h 838042"/>
                  <a:gd name="connsiteX123" fmla="*/ 964889 w 1033465"/>
                  <a:gd name="connsiteY123" fmla="*/ 358029 h 838042"/>
                  <a:gd name="connsiteX124" fmla="*/ 827747 w 1033465"/>
                  <a:gd name="connsiteY124" fmla="*/ 357874 h 838042"/>
                  <a:gd name="connsiteX125" fmla="*/ 755811 w 1033465"/>
                  <a:gd name="connsiteY125" fmla="*/ 361702 h 838042"/>
                  <a:gd name="connsiteX126" fmla="*/ 671537 w 1033465"/>
                  <a:gd name="connsiteY126" fmla="*/ 369304 h 838042"/>
                  <a:gd name="connsiteX127" fmla="*/ 644867 w 1033465"/>
                  <a:gd name="connsiteY127" fmla="*/ 338824 h 838042"/>
                  <a:gd name="connsiteX128" fmla="*/ 676403 w 1033465"/>
                  <a:gd name="connsiteY128" fmla="*/ 304962 h 838042"/>
                  <a:gd name="connsiteX129" fmla="*/ 707732 w 1033465"/>
                  <a:gd name="connsiteY129" fmla="*/ 283579 h 838042"/>
                  <a:gd name="connsiteX130" fmla="*/ 743927 w 1033465"/>
                  <a:gd name="connsiteY130" fmla="*/ 251194 h 838042"/>
                  <a:gd name="connsiteX131" fmla="*/ 755357 w 1033465"/>
                  <a:gd name="connsiteY131" fmla="*/ 241669 h 838042"/>
                  <a:gd name="connsiteX132" fmla="*/ 762977 w 1033465"/>
                  <a:gd name="connsiteY132" fmla="*/ 224524 h 838042"/>
                  <a:gd name="connsiteX133" fmla="*/ 766787 w 1033465"/>
                  <a:gd name="connsiteY133" fmla="*/ 197854 h 838042"/>
                  <a:gd name="connsiteX134" fmla="*/ 761072 w 1033465"/>
                  <a:gd name="connsiteY134" fmla="*/ 195949 h 838042"/>
                  <a:gd name="connsiteX135" fmla="*/ 740117 w 1033465"/>
                  <a:gd name="connsiteY135" fmla="*/ 197854 h 838042"/>
                  <a:gd name="connsiteX136" fmla="*/ 734402 w 1033465"/>
                  <a:gd name="connsiteY136" fmla="*/ 201664 h 838042"/>
                  <a:gd name="connsiteX137" fmla="*/ 722972 w 1033465"/>
                  <a:gd name="connsiteY137" fmla="*/ 205474 h 838042"/>
                  <a:gd name="connsiteX138" fmla="*/ 719162 w 1033465"/>
                  <a:gd name="connsiteY138" fmla="*/ 211189 h 838042"/>
                  <a:gd name="connsiteX139" fmla="*/ 713447 w 1033465"/>
                  <a:gd name="connsiteY139" fmla="*/ 213094 h 838042"/>
                  <a:gd name="connsiteX140" fmla="*/ 707732 w 1033465"/>
                  <a:gd name="connsiteY140" fmla="*/ 216904 h 838042"/>
                  <a:gd name="connsiteX141" fmla="*/ 702017 w 1033465"/>
                  <a:gd name="connsiteY141" fmla="*/ 222619 h 838042"/>
                  <a:gd name="connsiteX142" fmla="*/ 694397 w 1033465"/>
                  <a:gd name="connsiteY142" fmla="*/ 226429 h 838042"/>
                  <a:gd name="connsiteX143" fmla="*/ 652487 w 1033465"/>
                  <a:gd name="connsiteY143" fmla="*/ 255004 h 838042"/>
                  <a:gd name="connsiteX144" fmla="*/ 639152 w 1033465"/>
                  <a:gd name="connsiteY144" fmla="*/ 266434 h 838042"/>
                  <a:gd name="connsiteX145" fmla="*/ 629627 w 1033465"/>
                  <a:gd name="connsiteY145" fmla="*/ 283579 h 838042"/>
                  <a:gd name="connsiteX146" fmla="*/ 604862 w 1033465"/>
                  <a:gd name="connsiteY146" fmla="*/ 289294 h 838042"/>
                  <a:gd name="connsiteX147" fmla="*/ 591527 w 1033465"/>
                  <a:gd name="connsiteY147" fmla="*/ 293104 h 838042"/>
                  <a:gd name="connsiteX148" fmla="*/ 576287 w 1033465"/>
                  <a:gd name="connsiteY148" fmla="*/ 291199 h 838042"/>
                  <a:gd name="connsiteX149" fmla="*/ 564857 w 1033465"/>
                  <a:gd name="connsiteY149" fmla="*/ 287389 h 838042"/>
                  <a:gd name="connsiteX150" fmla="*/ 553427 w 1033465"/>
                  <a:gd name="connsiteY150" fmla="*/ 283579 h 838042"/>
                  <a:gd name="connsiteX151" fmla="*/ 541997 w 1033465"/>
                  <a:gd name="connsiteY151" fmla="*/ 279769 h 838042"/>
                  <a:gd name="connsiteX152" fmla="*/ 536282 w 1033465"/>
                  <a:gd name="connsiteY152" fmla="*/ 277864 h 838042"/>
                  <a:gd name="connsiteX153" fmla="*/ 530567 w 1033465"/>
                  <a:gd name="connsiteY153" fmla="*/ 274054 h 838042"/>
                  <a:gd name="connsiteX154" fmla="*/ 519137 w 1033465"/>
                  <a:gd name="connsiteY154" fmla="*/ 268339 h 838042"/>
                  <a:gd name="connsiteX155" fmla="*/ 511517 w 1033465"/>
                  <a:gd name="connsiteY155" fmla="*/ 256909 h 838042"/>
                  <a:gd name="connsiteX156" fmla="*/ 507707 w 1033465"/>
                  <a:gd name="connsiteY156" fmla="*/ 235954 h 838042"/>
                  <a:gd name="connsiteX157" fmla="*/ 509612 w 1033465"/>
                  <a:gd name="connsiteY157" fmla="*/ 171184 h 838042"/>
                  <a:gd name="connsiteX158" fmla="*/ 508314 w 1033465"/>
                  <a:gd name="connsiteY158" fmla="*/ 73485 h 838042"/>
                  <a:gd name="connsiteX159" fmla="*/ 454116 w 1033465"/>
                  <a:gd name="connsiteY159" fmla="*/ 11248 h 838042"/>
                  <a:gd name="connsiteX160" fmla="*/ 435401 w 1033465"/>
                  <a:gd name="connsiteY160" fmla="*/ 68523 h 838042"/>
                  <a:gd name="connsiteX161" fmla="*/ 427697 w 1033465"/>
                  <a:gd name="connsiteY161" fmla="*/ 137103 h 838042"/>
                  <a:gd name="connsiteX162" fmla="*/ 420077 w 1033465"/>
                  <a:gd name="connsiteY162" fmla="*/ 169279 h 838042"/>
                  <a:gd name="connsiteX163" fmla="*/ 416267 w 1033465"/>
                  <a:gd name="connsiteY163" fmla="*/ 186424 h 838042"/>
                  <a:gd name="connsiteX164" fmla="*/ 420077 w 1033465"/>
                  <a:gd name="connsiteY164" fmla="*/ 207379 h 838042"/>
                  <a:gd name="connsiteX165" fmla="*/ 423887 w 1033465"/>
                  <a:gd name="connsiteY165" fmla="*/ 213094 h 838042"/>
                  <a:gd name="connsiteX166" fmla="*/ 427697 w 1033465"/>
                  <a:gd name="connsiteY166" fmla="*/ 224524 h 838042"/>
                  <a:gd name="connsiteX167" fmla="*/ 425792 w 1033465"/>
                  <a:gd name="connsiteY167" fmla="*/ 251194 h 838042"/>
                  <a:gd name="connsiteX168" fmla="*/ 420077 w 1033465"/>
                  <a:gd name="connsiteY168" fmla="*/ 253099 h 838042"/>
                  <a:gd name="connsiteX169" fmla="*/ 414362 w 1033465"/>
                  <a:gd name="connsiteY169" fmla="*/ 256909 h 838042"/>
                  <a:gd name="connsiteX170" fmla="*/ 423887 w 1033465"/>
                  <a:gd name="connsiteY170" fmla="*/ 253099 h 838042"/>
                  <a:gd name="connsiteX0" fmla="*/ 423887 w 1033465"/>
                  <a:gd name="connsiteY0" fmla="*/ 253099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89597 w 1033465"/>
                  <a:gd name="connsiteY3" fmla="*/ 264529 h 838042"/>
                  <a:gd name="connsiteX4" fmla="*/ 359117 w 1033465"/>
                  <a:gd name="connsiteY4" fmla="*/ 266434 h 838042"/>
                  <a:gd name="connsiteX5" fmla="*/ 353402 w 1033465"/>
                  <a:gd name="connsiteY5" fmla="*/ 270244 h 838042"/>
                  <a:gd name="connsiteX6" fmla="*/ 341972 w 1033465"/>
                  <a:gd name="connsiteY6" fmla="*/ 279769 h 838042"/>
                  <a:gd name="connsiteX7" fmla="*/ 330542 w 1033465"/>
                  <a:gd name="connsiteY7" fmla="*/ 283579 h 838042"/>
                  <a:gd name="connsiteX8" fmla="*/ 315302 w 1033465"/>
                  <a:gd name="connsiteY8" fmla="*/ 289294 h 838042"/>
                  <a:gd name="connsiteX9" fmla="*/ 267677 w 1033465"/>
                  <a:gd name="connsiteY9" fmla="*/ 285484 h 838042"/>
                  <a:gd name="connsiteX10" fmla="*/ 256247 w 1033465"/>
                  <a:gd name="connsiteY10" fmla="*/ 281674 h 838042"/>
                  <a:gd name="connsiteX11" fmla="*/ 244817 w 1033465"/>
                  <a:gd name="connsiteY11" fmla="*/ 277864 h 838042"/>
                  <a:gd name="connsiteX12" fmla="*/ 239102 w 1033465"/>
                  <a:gd name="connsiteY12" fmla="*/ 275959 h 838042"/>
                  <a:gd name="connsiteX13" fmla="*/ 233387 w 1033465"/>
                  <a:gd name="connsiteY13" fmla="*/ 274054 h 838042"/>
                  <a:gd name="connsiteX14" fmla="*/ 221957 w 1033465"/>
                  <a:gd name="connsiteY14" fmla="*/ 272149 h 838042"/>
                  <a:gd name="connsiteX15" fmla="*/ 216242 w 1033465"/>
                  <a:gd name="connsiteY15" fmla="*/ 270244 h 838042"/>
                  <a:gd name="connsiteX16" fmla="*/ 208622 w 1033465"/>
                  <a:gd name="connsiteY16" fmla="*/ 268339 h 838042"/>
                  <a:gd name="connsiteX17" fmla="*/ 197192 w 1033465"/>
                  <a:gd name="connsiteY17" fmla="*/ 264529 h 838042"/>
                  <a:gd name="connsiteX18" fmla="*/ 191477 w 1033465"/>
                  <a:gd name="connsiteY18" fmla="*/ 262624 h 838042"/>
                  <a:gd name="connsiteX19" fmla="*/ 183857 w 1033465"/>
                  <a:gd name="connsiteY19" fmla="*/ 260719 h 838042"/>
                  <a:gd name="connsiteX20" fmla="*/ 172427 w 1033465"/>
                  <a:gd name="connsiteY20" fmla="*/ 255004 h 838042"/>
                  <a:gd name="connsiteX21" fmla="*/ 166712 w 1033465"/>
                  <a:gd name="connsiteY21" fmla="*/ 251194 h 838042"/>
                  <a:gd name="connsiteX22" fmla="*/ 159092 w 1033465"/>
                  <a:gd name="connsiteY22" fmla="*/ 239764 h 838042"/>
                  <a:gd name="connsiteX23" fmla="*/ 147662 w 1033465"/>
                  <a:gd name="connsiteY23" fmla="*/ 235954 h 838042"/>
                  <a:gd name="connsiteX24" fmla="*/ 141947 w 1033465"/>
                  <a:gd name="connsiteY24" fmla="*/ 232144 h 838042"/>
                  <a:gd name="connsiteX25" fmla="*/ 136232 w 1033465"/>
                  <a:gd name="connsiteY25" fmla="*/ 230239 h 838042"/>
                  <a:gd name="connsiteX26" fmla="*/ 119087 w 1033465"/>
                  <a:gd name="connsiteY26" fmla="*/ 226429 h 838042"/>
                  <a:gd name="connsiteX27" fmla="*/ 113372 w 1033465"/>
                  <a:gd name="connsiteY27" fmla="*/ 220714 h 838042"/>
                  <a:gd name="connsiteX28" fmla="*/ 103847 w 1033465"/>
                  <a:gd name="connsiteY28" fmla="*/ 203569 h 838042"/>
                  <a:gd name="connsiteX29" fmla="*/ 86702 w 1033465"/>
                  <a:gd name="connsiteY29" fmla="*/ 195949 h 838042"/>
                  <a:gd name="connsiteX30" fmla="*/ 80987 w 1033465"/>
                  <a:gd name="connsiteY30" fmla="*/ 194044 h 838042"/>
                  <a:gd name="connsiteX31" fmla="*/ 61937 w 1033465"/>
                  <a:gd name="connsiteY31" fmla="*/ 197854 h 838042"/>
                  <a:gd name="connsiteX32" fmla="*/ 56222 w 1033465"/>
                  <a:gd name="connsiteY32" fmla="*/ 201664 h 838042"/>
                  <a:gd name="connsiteX33" fmla="*/ 52412 w 1033465"/>
                  <a:gd name="connsiteY33" fmla="*/ 207379 h 838042"/>
                  <a:gd name="connsiteX34" fmla="*/ 48602 w 1033465"/>
                  <a:gd name="connsiteY34" fmla="*/ 218809 h 838042"/>
                  <a:gd name="connsiteX35" fmla="*/ 52412 w 1033465"/>
                  <a:gd name="connsiteY35" fmla="*/ 256909 h 838042"/>
                  <a:gd name="connsiteX36" fmla="*/ 56222 w 1033465"/>
                  <a:gd name="connsiteY36" fmla="*/ 262624 h 838042"/>
                  <a:gd name="connsiteX37" fmla="*/ 61937 w 1033465"/>
                  <a:gd name="connsiteY37" fmla="*/ 266434 h 838042"/>
                  <a:gd name="connsiteX38" fmla="*/ 65747 w 1033465"/>
                  <a:gd name="connsiteY38" fmla="*/ 272149 h 838042"/>
                  <a:gd name="connsiteX39" fmla="*/ 82892 w 1033465"/>
                  <a:gd name="connsiteY39" fmla="*/ 281674 h 838042"/>
                  <a:gd name="connsiteX40" fmla="*/ 105752 w 1033465"/>
                  <a:gd name="connsiteY40" fmla="*/ 283579 h 838042"/>
                  <a:gd name="connsiteX41" fmla="*/ 126707 w 1033465"/>
                  <a:gd name="connsiteY41" fmla="*/ 289294 h 838042"/>
                  <a:gd name="connsiteX42" fmla="*/ 132422 w 1033465"/>
                  <a:gd name="connsiteY42" fmla="*/ 291199 h 838042"/>
                  <a:gd name="connsiteX43" fmla="*/ 138137 w 1033465"/>
                  <a:gd name="connsiteY43" fmla="*/ 296914 h 838042"/>
                  <a:gd name="connsiteX44" fmla="*/ 145757 w 1033465"/>
                  <a:gd name="connsiteY44" fmla="*/ 298819 h 838042"/>
                  <a:gd name="connsiteX45" fmla="*/ 168617 w 1033465"/>
                  <a:gd name="connsiteY45" fmla="*/ 302629 h 838042"/>
                  <a:gd name="connsiteX46" fmla="*/ 193382 w 1033465"/>
                  <a:gd name="connsiteY46" fmla="*/ 308344 h 838042"/>
                  <a:gd name="connsiteX47" fmla="*/ 210527 w 1033465"/>
                  <a:gd name="connsiteY47" fmla="*/ 314059 h 838042"/>
                  <a:gd name="connsiteX48" fmla="*/ 216242 w 1033465"/>
                  <a:gd name="connsiteY48" fmla="*/ 315964 h 838042"/>
                  <a:gd name="connsiteX49" fmla="*/ 231482 w 1033465"/>
                  <a:gd name="connsiteY49" fmla="*/ 319774 h 838042"/>
                  <a:gd name="connsiteX50" fmla="*/ 250532 w 1033465"/>
                  <a:gd name="connsiteY50" fmla="*/ 325489 h 838042"/>
                  <a:gd name="connsiteX51" fmla="*/ 256247 w 1033465"/>
                  <a:gd name="connsiteY51" fmla="*/ 329299 h 838042"/>
                  <a:gd name="connsiteX52" fmla="*/ 269582 w 1033465"/>
                  <a:gd name="connsiteY52" fmla="*/ 344539 h 838042"/>
                  <a:gd name="connsiteX53" fmla="*/ 275297 w 1033465"/>
                  <a:gd name="connsiteY53" fmla="*/ 363589 h 838042"/>
                  <a:gd name="connsiteX54" fmla="*/ 277202 w 1033465"/>
                  <a:gd name="connsiteY54" fmla="*/ 369304 h 838042"/>
                  <a:gd name="connsiteX55" fmla="*/ 279107 w 1033465"/>
                  <a:gd name="connsiteY55" fmla="*/ 375019 h 838042"/>
                  <a:gd name="connsiteX56" fmla="*/ 281012 w 1033465"/>
                  <a:gd name="connsiteY56" fmla="*/ 399784 h 838042"/>
                  <a:gd name="connsiteX57" fmla="*/ 282917 w 1033465"/>
                  <a:gd name="connsiteY57" fmla="*/ 405499 h 838042"/>
                  <a:gd name="connsiteX58" fmla="*/ 281012 w 1033465"/>
                  <a:gd name="connsiteY58" fmla="*/ 424549 h 838042"/>
                  <a:gd name="connsiteX59" fmla="*/ 279107 w 1033465"/>
                  <a:gd name="connsiteY59" fmla="*/ 434074 h 838042"/>
                  <a:gd name="connsiteX60" fmla="*/ 265772 w 1033465"/>
                  <a:gd name="connsiteY60" fmla="*/ 447409 h 838042"/>
                  <a:gd name="connsiteX61" fmla="*/ 254342 w 1033465"/>
                  <a:gd name="connsiteY61" fmla="*/ 455029 h 838042"/>
                  <a:gd name="connsiteX62" fmla="*/ 242912 w 1033465"/>
                  <a:gd name="connsiteY62" fmla="*/ 458839 h 838042"/>
                  <a:gd name="connsiteX63" fmla="*/ 128612 w 1033465"/>
                  <a:gd name="connsiteY63" fmla="*/ 458839 h 838042"/>
                  <a:gd name="connsiteX64" fmla="*/ 122897 w 1033465"/>
                  <a:gd name="connsiteY64" fmla="*/ 460744 h 838042"/>
                  <a:gd name="connsiteX65" fmla="*/ 107657 w 1033465"/>
                  <a:gd name="connsiteY65" fmla="*/ 462649 h 838042"/>
                  <a:gd name="connsiteX66" fmla="*/ 90512 w 1033465"/>
                  <a:gd name="connsiteY66" fmla="*/ 468364 h 838042"/>
                  <a:gd name="connsiteX67" fmla="*/ 84797 w 1033465"/>
                  <a:gd name="connsiteY67" fmla="*/ 470269 h 838042"/>
                  <a:gd name="connsiteX68" fmla="*/ 79082 w 1033465"/>
                  <a:gd name="connsiteY68" fmla="*/ 474079 h 838042"/>
                  <a:gd name="connsiteX69" fmla="*/ 67652 w 1033465"/>
                  <a:gd name="connsiteY69" fmla="*/ 475984 h 838042"/>
                  <a:gd name="connsiteX70" fmla="*/ 29552 w 1033465"/>
                  <a:gd name="connsiteY70" fmla="*/ 477889 h 838042"/>
                  <a:gd name="connsiteX71" fmla="*/ 18122 w 1033465"/>
                  <a:gd name="connsiteY71" fmla="*/ 483604 h 838042"/>
                  <a:gd name="connsiteX72" fmla="*/ 8597 w 1033465"/>
                  <a:gd name="connsiteY72" fmla="*/ 493129 h 838042"/>
                  <a:gd name="connsiteX73" fmla="*/ 6692 w 1033465"/>
                  <a:gd name="connsiteY73" fmla="*/ 498844 h 838042"/>
                  <a:gd name="connsiteX74" fmla="*/ 2882 w 1033465"/>
                  <a:gd name="connsiteY74" fmla="*/ 504559 h 838042"/>
                  <a:gd name="connsiteX75" fmla="*/ 14312 w 1033465"/>
                  <a:gd name="connsiteY75" fmla="*/ 540754 h 838042"/>
                  <a:gd name="connsiteX76" fmla="*/ 147662 w 1033465"/>
                  <a:gd name="connsiteY76" fmla="*/ 540754 h 838042"/>
                  <a:gd name="connsiteX77" fmla="*/ 155282 w 1033465"/>
                  <a:gd name="connsiteY77" fmla="*/ 538849 h 838042"/>
                  <a:gd name="connsiteX78" fmla="*/ 305777 w 1033465"/>
                  <a:gd name="connsiteY78" fmla="*/ 533134 h 838042"/>
                  <a:gd name="connsiteX79" fmla="*/ 321017 w 1033465"/>
                  <a:gd name="connsiteY79" fmla="*/ 540754 h 838042"/>
                  <a:gd name="connsiteX80" fmla="*/ 332447 w 1033465"/>
                  <a:gd name="connsiteY80" fmla="*/ 546469 h 838042"/>
                  <a:gd name="connsiteX81" fmla="*/ 336257 w 1033465"/>
                  <a:gd name="connsiteY81" fmla="*/ 552184 h 838042"/>
                  <a:gd name="connsiteX82" fmla="*/ 341972 w 1033465"/>
                  <a:gd name="connsiteY82" fmla="*/ 554089 h 838042"/>
                  <a:gd name="connsiteX83" fmla="*/ 353402 w 1033465"/>
                  <a:gd name="connsiteY83" fmla="*/ 561709 h 838042"/>
                  <a:gd name="connsiteX84" fmla="*/ 359117 w 1033465"/>
                  <a:gd name="connsiteY84" fmla="*/ 565519 h 838042"/>
                  <a:gd name="connsiteX85" fmla="*/ 362927 w 1033465"/>
                  <a:gd name="connsiteY85" fmla="*/ 571234 h 838042"/>
                  <a:gd name="connsiteX86" fmla="*/ 368642 w 1033465"/>
                  <a:gd name="connsiteY86" fmla="*/ 582664 h 838042"/>
                  <a:gd name="connsiteX87" fmla="*/ 364832 w 1033465"/>
                  <a:gd name="connsiteY87" fmla="*/ 609334 h 838042"/>
                  <a:gd name="connsiteX88" fmla="*/ 361022 w 1033465"/>
                  <a:gd name="connsiteY88" fmla="*/ 615049 h 838042"/>
                  <a:gd name="connsiteX89" fmla="*/ 359117 w 1033465"/>
                  <a:gd name="connsiteY89" fmla="*/ 620764 h 838042"/>
                  <a:gd name="connsiteX90" fmla="*/ 355307 w 1033465"/>
                  <a:gd name="connsiteY90" fmla="*/ 626479 h 838042"/>
                  <a:gd name="connsiteX91" fmla="*/ 353402 w 1033465"/>
                  <a:gd name="connsiteY91" fmla="*/ 632194 h 838042"/>
                  <a:gd name="connsiteX92" fmla="*/ 349592 w 1033465"/>
                  <a:gd name="connsiteY92" fmla="*/ 637909 h 838042"/>
                  <a:gd name="connsiteX93" fmla="*/ 332447 w 1033465"/>
                  <a:gd name="connsiteY93" fmla="*/ 704584 h 838042"/>
                  <a:gd name="connsiteX94" fmla="*/ 330542 w 1033465"/>
                  <a:gd name="connsiteY94" fmla="*/ 756019 h 838042"/>
                  <a:gd name="connsiteX95" fmla="*/ 332447 w 1033465"/>
                  <a:gd name="connsiteY95" fmla="*/ 780784 h 838042"/>
                  <a:gd name="connsiteX96" fmla="*/ 334352 w 1033465"/>
                  <a:gd name="connsiteY96" fmla="*/ 786499 h 838042"/>
                  <a:gd name="connsiteX97" fmla="*/ 338162 w 1033465"/>
                  <a:gd name="connsiteY97" fmla="*/ 790309 h 838042"/>
                  <a:gd name="connsiteX98" fmla="*/ 366737 w 1033465"/>
                  <a:gd name="connsiteY98" fmla="*/ 836029 h 838042"/>
                  <a:gd name="connsiteX99" fmla="*/ 389597 w 1033465"/>
                  <a:gd name="connsiteY99" fmla="*/ 837934 h 838042"/>
                  <a:gd name="connsiteX100" fmla="*/ 397407 w 1033465"/>
                  <a:gd name="connsiteY100" fmla="*/ 833530 h 838042"/>
                  <a:gd name="connsiteX101" fmla="*/ 402932 w 1033465"/>
                  <a:gd name="connsiteY101" fmla="*/ 784594 h 838042"/>
                  <a:gd name="connsiteX102" fmla="*/ 406742 w 1033465"/>
                  <a:gd name="connsiteY102" fmla="*/ 727444 h 838042"/>
                  <a:gd name="connsiteX103" fmla="*/ 423887 w 1033465"/>
                  <a:gd name="connsiteY103" fmla="*/ 672199 h 838042"/>
                  <a:gd name="connsiteX104" fmla="*/ 429602 w 1033465"/>
                  <a:gd name="connsiteY104" fmla="*/ 658864 h 838042"/>
                  <a:gd name="connsiteX105" fmla="*/ 444084 w 1033465"/>
                  <a:gd name="connsiteY105" fmla="*/ 626947 h 838042"/>
                  <a:gd name="connsiteX106" fmla="*/ 464289 w 1033465"/>
                  <a:gd name="connsiteY106" fmla="*/ 600072 h 838042"/>
                  <a:gd name="connsiteX107" fmla="*/ 523510 w 1033465"/>
                  <a:gd name="connsiteY107" fmla="*/ 565123 h 838042"/>
                  <a:gd name="connsiteX108" fmla="*/ 599348 w 1033465"/>
                  <a:gd name="connsiteY108" fmla="*/ 550915 h 838042"/>
                  <a:gd name="connsiteX109" fmla="*/ 707801 w 1033465"/>
                  <a:gd name="connsiteY109" fmla="*/ 612819 h 838042"/>
                  <a:gd name="connsiteX110" fmla="*/ 780122 w 1033465"/>
                  <a:gd name="connsiteY110" fmla="*/ 656959 h 838042"/>
                  <a:gd name="connsiteX111" fmla="*/ 804887 w 1033465"/>
                  <a:gd name="connsiteY111" fmla="*/ 632194 h 838042"/>
                  <a:gd name="connsiteX112" fmla="*/ 801077 w 1033465"/>
                  <a:gd name="connsiteY112" fmla="*/ 601714 h 838042"/>
                  <a:gd name="connsiteX113" fmla="*/ 762796 w 1033465"/>
                  <a:gd name="connsiteY113" fmla="*/ 562523 h 838042"/>
                  <a:gd name="connsiteX114" fmla="*/ 650582 w 1033465"/>
                  <a:gd name="connsiteY114" fmla="*/ 479794 h 838042"/>
                  <a:gd name="connsiteX115" fmla="*/ 646772 w 1033465"/>
                  <a:gd name="connsiteY115" fmla="*/ 462649 h 838042"/>
                  <a:gd name="connsiteX116" fmla="*/ 658202 w 1033465"/>
                  <a:gd name="connsiteY116" fmla="*/ 426454 h 838042"/>
                  <a:gd name="connsiteX117" fmla="*/ 726782 w 1033465"/>
                  <a:gd name="connsiteY117" fmla="*/ 405499 h 838042"/>
                  <a:gd name="connsiteX118" fmla="*/ 821862 w 1033465"/>
                  <a:gd name="connsiteY118" fmla="*/ 403245 h 838042"/>
                  <a:gd name="connsiteX119" fmla="*/ 906231 w 1033465"/>
                  <a:gd name="connsiteY119" fmla="*/ 417646 h 838042"/>
                  <a:gd name="connsiteX120" fmla="*/ 1002290 w 1033465"/>
                  <a:gd name="connsiteY120" fmla="*/ 426835 h 838042"/>
                  <a:gd name="connsiteX121" fmla="*/ 1032449 w 1033465"/>
                  <a:gd name="connsiteY121" fmla="*/ 402711 h 838042"/>
                  <a:gd name="connsiteX122" fmla="*/ 1020514 w 1033465"/>
                  <a:gd name="connsiteY122" fmla="*/ 377797 h 838042"/>
                  <a:gd name="connsiteX123" fmla="*/ 964889 w 1033465"/>
                  <a:gd name="connsiteY123" fmla="*/ 358029 h 838042"/>
                  <a:gd name="connsiteX124" fmla="*/ 827747 w 1033465"/>
                  <a:gd name="connsiteY124" fmla="*/ 357874 h 838042"/>
                  <a:gd name="connsiteX125" fmla="*/ 755811 w 1033465"/>
                  <a:gd name="connsiteY125" fmla="*/ 361702 h 838042"/>
                  <a:gd name="connsiteX126" fmla="*/ 671537 w 1033465"/>
                  <a:gd name="connsiteY126" fmla="*/ 369304 h 838042"/>
                  <a:gd name="connsiteX127" fmla="*/ 644867 w 1033465"/>
                  <a:gd name="connsiteY127" fmla="*/ 338824 h 838042"/>
                  <a:gd name="connsiteX128" fmla="*/ 676403 w 1033465"/>
                  <a:gd name="connsiteY128" fmla="*/ 304962 h 838042"/>
                  <a:gd name="connsiteX129" fmla="*/ 707732 w 1033465"/>
                  <a:gd name="connsiteY129" fmla="*/ 283579 h 838042"/>
                  <a:gd name="connsiteX130" fmla="*/ 743927 w 1033465"/>
                  <a:gd name="connsiteY130" fmla="*/ 251194 h 838042"/>
                  <a:gd name="connsiteX131" fmla="*/ 755357 w 1033465"/>
                  <a:gd name="connsiteY131" fmla="*/ 241669 h 838042"/>
                  <a:gd name="connsiteX132" fmla="*/ 762977 w 1033465"/>
                  <a:gd name="connsiteY132" fmla="*/ 224524 h 838042"/>
                  <a:gd name="connsiteX133" fmla="*/ 766787 w 1033465"/>
                  <a:gd name="connsiteY133" fmla="*/ 197854 h 838042"/>
                  <a:gd name="connsiteX134" fmla="*/ 761072 w 1033465"/>
                  <a:gd name="connsiteY134" fmla="*/ 195949 h 838042"/>
                  <a:gd name="connsiteX135" fmla="*/ 740117 w 1033465"/>
                  <a:gd name="connsiteY135" fmla="*/ 197854 h 838042"/>
                  <a:gd name="connsiteX136" fmla="*/ 734402 w 1033465"/>
                  <a:gd name="connsiteY136" fmla="*/ 201664 h 838042"/>
                  <a:gd name="connsiteX137" fmla="*/ 722972 w 1033465"/>
                  <a:gd name="connsiteY137" fmla="*/ 205474 h 838042"/>
                  <a:gd name="connsiteX138" fmla="*/ 719162 w 1033465"/>
                  <a:gd name="connsiteY138" fmla="*/ 211189 h 838042"/>
                  <a:gd name="connsiteX139" fmla="*/ 713447 w 1033465"/>
                  <a:gd name="connsiteY139" fmla="*/ 213094 h 838042"/>
                  <a:gd name="connsiteX140" fmla="*/ 707732 w 1033465"/>
                  <a:gd name="connsiteY140" fmla="*/ 216904 h 838042"/>
                  <a:gd name="connsiteX141" fmla="*/ 702017 w 1033465"/>
                  <a:gd name="connsiteY141" fmla="*/ 222619 h 838042"/>
                  <a:gd name="connsiteX142" fmla="*/ 694397 w 1033465"/>
                  <a:gd name="connsiteY142" fmla="*/ 226429 h 838042"/>
                  <a:gd name="connsiteX143" fmla="*/ 652487 w 1033465"/>
                  <a:gd name="connsiteY143" fmla="*/ 255004 h 838042"/>
                  <a:gd name="connsiteX144" fmla="*/ 639152 w 1033465"/>
                  <a:gd name="connsiteY144" fmla="*/ 266434 h 838042"/>
                  <a:gd name="connsiteX145" fmla="*/ 629627 w 1033465"/>
                  <a:gd name="connsiteY145" fmla="*/ 283579 h 838042"/>
                  <a:gd name="connsiteX146" fmla="*/ 604862 w 1033465"/>
                  <a:gd name="connsiteY146" fmla="*/ 289294 h 838042"/>
                  <a:gd name="connsiteX147" fmla="*/ 591527 w 1033465"/>
                  <a:gd name="connsiteY147" fmla="*/ 293104 h 838042"/>
                  <a:gd name="connsiteX148" fmla="*/ 576287 w 1033465"/>
                  <a:gd name="connsiteY148" fmla="*/ 291199 h 838042"/>
                  <a:gd name="connsiteX149" fmla="*/ 564857 w 1033465"/>
                  <a:gd name="connsiteY149" fmla="*/ 287389 h 838042"/>
                  <a:gd name="connsiteX150" fmla="*/ 553427 w 1033465"/>
                  <a:gd name="connsiteY150" fmla="*/ 283579 h 838042"/>
                  <a:gd name="connsiteX151" fmla="*/ 541997 w 1033465"/>
                  <a:gd name="connsiteY151" fmla="*/ 279769 h 838042"/>
                  <a:gd name="connsiteX152" fmla="*/ 536282 w 1033465"/>
                  <a:gd name="connsiteY152" fmla="*/ 277864 h 838042"/>
                  <a:gd name="connsiteX153" fmla="*/ 530567 w 1033465"/>
                  <a:gd name="connsiteY153" fmla="*/ 274054 h 838042"/>
                  <a:gd name="connsiteX154" fmla="*/ 519137 w 1033465"/>
                  <a:gd name="connsiteY154" fmla="*/ 268339 h 838042"/>
                  <a:gd name="connsiteX155" fmla="*/ 511517 w 1033465"/>
                  <a:gd name="connsiteY155" fmla="*/ 256909 h 838042"/>
                  <a:gd name="connsiteX156" fmla="*/ 507707 w 1033465"/>
                  <a:gd name="connsiteY156" fmla="*/ 235954 h 838042"/>
                  <a:gd name="connsiteX157" fmla="*/ 509612 w 1033465"/>
                  <a:gd name="connsiteY157" fmla="*/ 171184 h 838042"/>
                  <a:gd name="connsiteX158" fmla="*/ 508314 w 1033465"/>
                  <a:gd name="connsiteY158" fmla="*/ 73485 h 838042"/>
                  <a:gd name="connsiteX159" fmla="*/ 454116 w 1033465"/>
                  <a:gd name="connsiteY159" fmla="*/ 11248 h 838042"/>
                  <a:gd name="connsiteX160" fmla="*/ 435401 w 1033465"/>
                  <a:gd name="connsiteY160" fmla="*/ 68523 h 838042"/>
                  <a:gd name="connsiteX161" fmla="*/ 427697 w 1033465"/>
                  <a:gd name="connsiteY161" fmla="*/ 137103 h 838042"/>
                  <a:gd name="connsiteX162" fmla="*/ 420077 w 1033465"/>
                  <a:gd name="connsiteY162" fmla="*/ 169279 h 838042"/>
                  <a:gd name="connsiteX163" fmla="*/ 416267 w 1033465"/>
                  <a:gd name="connsiteY163" fmla="*/ 186424 h 838042"/>
                  <a:gd name="connsiteX164" fmla="*/ 420077 w 1033465"/>
                  <a:gd name="connsiteY164" fmla="*/ 207379 h 838042"/>
                  <a:gd name="connsiteX165" fmla="*/ 423887 w 1033465"/>
                  <a:gd name="connsiteY165" fmla="*/ 213094 h 838042"/>
                  <a:gd name="connsiteX166" fmla="*/ 427697 w 1033465"/>
                  <a:gd name="connsiteY166" fmla="*/ 224524 h 838042"/>
                  <a:gd name="connsiteX167" fmla="*/ 425792 w 1033465"/>
                  <a:gd name="connsiteY167" fmla="*/ 251194 h 838042"/>
                  <a:gd name="connsiteX168" fmla="*/ 420077 w 1033465"/>
                  <a:gd name="connsiteY168" fmla="*/ 253099 h 838042"/>
                  <a:gd name="connsiteX169" fmla="*/ 414362 w 1033465"/>
                  <a:gd name="connsiteY169" fmla="*/ 256909 h 838042"/>
                  <a:gd name="connsiteX170" fmla="*/ 423887 w 1033465"/>
                  <a:gd name="connsiteY170" fmla="*/ 253099 h 838042"/>
                  <a:gd name="connsiteX0" fmla="*/ 423887 w 1033465"/>
                  <a:gd name="connsiteY0" fmla="*/ 253099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89597 w 1033465"/>
                  <a:gd name="connsiteY3" fmla="*/ 264529 h 838042"/>
                  <a:gd name="connsiteX4" fmla="*/ 359117 w 1033465"/>
                  <a:gd name="connsiteY4" fmla="*/ 266434 h 838042"/>
                  <a:gd name="connsiteX5" fmla="*/ 353402 w 1033465"/>
                  <a:gd name="connsiteY5" fmla="*/ 270244 h 838042"/>
                  <a:gd name="connsiteX6" fmla="*/ 341972 w 1033465"/>
                  <a:gd name="connsiteY6" fmla="*/ 279769 h 838042"/>
                  <a:gd name="connsiteX7" fmla="*/ 330542 w 1033465"/>
                  <a:gd name="connsiteY7" fmla="*/ 283579 h 838042"/>
                  <a:gd name="connsiteX8" fmla="*/ 315302 w 1033465"/>
                  <a:gd name="connsiteY8" fmla="*/ 289294 h 838042"/>
                  <a:gd name="connsiteX9" fmla="*/ 267677 w 1033465"/>
                  <a:gd name="connsiteY9" fmla="*/ 285484 h 838042"/>
                  <a:gd name="connsiteX10" fmla="*/ 256247 w 1033465"/>
                  <a:gd name="connsiteY10" fmla="*/ 281674 h 838042"/>
                  <a:gd name="connsiteX11" fmla="*/ 244817 w 1033465"/>
                  <a:gd name="connsiteY11" fmla="*/ 277864 h 838042"/>
                  <a:gd name="connsiteX12" fmla="*/ 239102 w 1033465"/>
                  <a:gd name="connsiteY12" fmla="*/ 275959 h 838042"/>
                  <a:gd name="connsiteX13" fmla="*/ 233387 w 1033465"/>
                  <a:gd name="connsiteY13" fmla="*/ 274054 h 838042"/>
                  <a:gd name="connsiteX14" fmla="*/ 221957 w 1033465"/>
                  <a:gd name="connsiteY14" fmla="*/ 272149 h 838042"/>
                  <a:gd name="connsiteX15" fmla="*/ 216242 w 1033465"/>
                  <a:gd name="connsiteY15" fmla="*/ 270244 h 838042"/>
                  <a:gd name="connsiteX16" fmla="*/ 208622 w 1033465"/>
                  <a:gd name="connsiteY16" fmla="*/ 268339 h 838042"/>
                  <a:gd name="connsiteX17" fmla="*/ 197192 w 1033465"/>
                  <a:gd name="connsiteY17" fmla="*/ 264529 h 838042"/>
                  <a:gd name="connsiteX18" fmla="*/ 191477 w 1033465"/>
                  <a:gd name="connsiteY18" fmla="*/ 262624 h 838042"/>
                  <a:gd name="connsiteX19" fmla="*/ 183857 w 1033465"/>
                  <a:gd name="connsiteY19" fmla="*/ 260719 h 838042"/>
                  <a:gd name="connsiteX20" fmla="*/ 172427 w 1033465"/>
                  <a:gd name="connsiteY20" fmla="*/ 255004 h 838042"/>
                  <a:gd name="connsiteX21" fmla="*/ 166712 w 1033465"/>
                  <a:gd name="connsiteY21" fmla="*/ 251194 h 838042"/>
                  <a:gd name="connsiteX22" fmla="*/ 159092 w 1033465"/>
                  <a:gd name="connsiteY22" fmla="*/ 239764 h 838042"/>
                  <a:gd name="connsiteX23" fmla="*/ 147662 w 1033465"/>
                  <a:gd name="connsiteY23" fmla="*/ 235954 h 838042"/>
                  <a:gd name="connsiteX24" fmla="*/ 141947 w 1033465"/>
                  <a:gd name="connsiteY24" fmla="*/ 232144 h 838042"/>
                  <a:gd name="connsiteX25" fmla="*/ 136232 w 1033465"/>
                  <a:gd name="connsiteY25" fmla="*/ 230239 h 838042"/>
                  <a:gd name="connsiteX26" fmla="*/ 119087 w 1033465"/>
                  <a:gd name="connsiteY26" fmla="*/ 226429 h 838042"/>
                  <a:gd name="connsiteX27" fmla="*/ 113372 w 1033465"/>
                  <a:gd name="connsiteY27" fmla="*/ 220714 h 838042"/>
                  <a:gd name="connsiteX28" fmla="*/ 103847 w 1033465"/>
                  <a:gd name="connsiteY28" fmla="*/ 203569 h 838042"/>
                  <a:gd name="connsiteX29" fmla="*/ 86702 w 1033465"/>
                  <a:gd name="connsiteY29" fmla="*/ 195949 h 838042"/>
                  <a:gd name="connsiteX30" fmla="*/ 80987 w 1033465"/>
                  <a:gd name="connsiteY30" fmla="*/ 194044 h 838042"/>
                  <a:gd name="connsiteX31" fmla="*/ 61937 w 1033465"/>
                  <a:gd name="connsiteY31" fmla="*/ 197854 h 838042"/>
                  <a:gd name="connsiteX32" fmla="*/ 56222 w 1033465"/>
                  <a:gd name="connsiteY32" fmla="*/ 201664 h 838042"/>
                  <a:gd name="connsiteX33" fmla="*/ 52412 w 1033465"/>
                  <a:gd name="connsiteY33" fmla="*/ 207379 h 838042"/>
                  <a:gd name="connsiteX34" fmla="*/ 48602 w 1033465"/>
                  <a:gd name="connsiteY34" fmla="*/ 218809 h 838042"/>
                  <a:gd name="connsiteX35" fmla="*/ 52412 w 1033465"/>
                  <a:gd name="connsiteY35" fmla="*/ 256909 h 838042"/>
                  <a:gd name="connsiteX36" fmla="*/ 56222 w 1033465"/>
                  <a:gd name="connsiteY36" fmla="*/ 262624 h 838042"/>
                  <a:gd name="connsiteX37" fmla="*/ 61937 w 1033465"/>
                  <a:gd name="connsiteY37" fmla="*/ 266434 h 838042"/>
                  <a:gd name="connsiteX38" fmla="*/ 65747 w 1033465"/>
                  <a:gd name="connsiteY38" fmla="*/ 272149 h 838042"/>
                  <a:gd name="connsiteX39" fmla="*/ 82892 w 1033465"/>
                  <a:gd name="connsiteY39" fmla="*/ 281674 h 838042"/>
                  <a:gd name="connsiteX40" fmla="*/ 105752 w 1033465"/>
                  <a:gd name="connsiteY40" fmla="*/ 283579 h 838042"/>
                  <a:gd name="connsiteX41" fmla="*/ 126707 w 1033465"/>
                  <a:gd name="connsiteY41" fmla="*/ 289294 h 838042"/>
                  <a:gd name="connsiteX42" fmla="*/ 132422 w 1033465"/>
                  <a:gd name="connsiteY42" fmla="*/ 291199 h 838042"/>
                  <a:gd name="connsiteX43" fmla="*/ 138137 w 1033465"/>
                  <a:gd name="connsiteY43" fmla="*/ 296914 h 838042"/>
                  <a:gd name="connsiteX44" fmla="*/ 145757 w 1033465"/>
                  <a:gd name="connsiteY44" fmla="*/ 298819 h 838042"/>
                  <a:gd name="connsiteX45" fmla="*/ 168617 w 1033465"/>
                  <a:gd name="connsiteY45" fmla="*/ 302629 h 838042"/>
                  <a:gd name="connsiteX46" fmla="*/ 193382 w 1033465"/>
                  <a:gd name="connsiteY46" fmla="*/ 308344 h 838042"/>
                  <a:gd name="connsiteX47" fmla="*/ 210527 w 1033465"/>
                  <a:gd name="connsiteY47" fmla="*/ 314059 h 838042"/>
                  <a:gd name="connsiteX48" fmla="*/ 216242 w 1033465"/>
                  <a:gd name="connsiteY48" fmla="*/ 315964 h 838042"/>
                  <a:gd name="connsiteX49" fmla="*/ 231482 w 1033465"/>
                  <a:gd name="connsiteY49" fmla="*/ 319774 h 838042"/>
                  <a:gd name="connsiteX50" fmla="*/ 250532 w 1033465"/>
                  <a:gd name="connsiteY50" fmla="*/ 325489 h 838042"/>
                  <a:gd name="connsiteX51" fmla="*/ 256247 w 1033465"/>
                  <a:gd name="connsiteY51" fmla="*/ 329299 h 838042"/>
                  <a:gd name="connsiteX52" fmla="*/ 269582 w 1033465"/>
                  <a:gd name="connsiteY52" fmla="*/ 344539 h 838042"/>
                  <a:gd name="connsiteX53" fmla="*/ 275297 w 1033465"/>
                  <a:gd name="connsiteY53" fmla="*/ 363589 h 838042"/>
                  <a:gd name="connsiteX54" fmla="*/ 277202 w 1033465"/>
                  <a:gd name="connsiteY54" fmla="*/ 369304 h 838042"/>
                  <a:gd name="connsiteX55" fmla="*/ 279107 w 1033465"/>
                  <a:gd name="connsiteY55" fmla="*/ 375019 h 838042"/>
                  <a:gd name="connsiteX56" fmla="*/ 281012 w 1033465"/>
                  <a:gd name="connsiteY56" fmla="*/ 399784 h 838042"/>
                  <a:gd name="connsiteX57" fmla="*/ 282917 w 1033465"/>
                  <a:gd name="connsiteY57" fmla="*/ 405499 h 838042"/>
                  <a:gd name="connsiteX58" fmla="*/ 281012 w 1033465"/>
                  <a:gd name="connsiteY58" fmla="*/ 424549 h 838042"/>
                  <a:gd name="connsiteX59" fmla="*/ 279107 w 1033465"/>
                  <a:gd name="connsiteY59" fmla="*/ 434074 h 838042"/>
                  <a:gd name="connsiteX60" fmla="*/ 265772 w 1033465"/>
                  <a:gd name="connsiteY60" fmla="*/ 447409 h 838042"/>
                  <a:gd name="connsiteX61" fmla="*/ 254342 w 1033465"/>
                  <a:gd name="connsiteY61" fmla="*/ 455029 h 838042"/>
                  <a:gd name="connsiteX62" fmla="*/ 242912 w 1033465"/>
                  <a:gd name="connsiteY62" fmla="*/ 458839 h 838042"/>
                  <a:gd name="connsiteX63" fmla="*/ 128612 w 1033465"/>
                  <a:gd name="connsiteY63" fmla="*/ 458839 h 838042"/>
                  <a:gd name="connsiteX64" fmla="*/ 122897 w 1033465"/>
                  <a:gd name="connsiteY64" fmla="*/ 460744 h 838042"/>
                  <a:gd name="connsiteX65" fmla="*/ 107657 w 1033465"/>
                  <a:gd name="connsiteY65" fmla="*/ 462649 h 838042"/>
                  <a:gd name="connsiteX66" fmla="*/ 90512 w 1033465"/>
                  <a:gd name="connsiteY66" fmla="*/ 468364 h 838042"/>
                  <a:gd name="connsiteX67" fmla="*/ 84797 w 1033465"/>
                  <a:gd name="connsiteY67" fmla="*/ 470269 h 838042"/>
                  <a:gd name="connsiteX68" fmla="*/ 79082 w 1033465"/>
                  <a:gd name="connsiteY68" fmla="*/ 474079 h 838042"/>
                  <a:gd name="connsiteX69" fmla="*/ 67652 w 1033465"/>
                  <a:gd name="connsiteY69" fmla="*/ 475984 h 838042"/>
                  <a:gd name="connsiteX70" fmla="*/ 29552 w 1033465"/>
                  <a:gd name="connsiteY70" fmla="*/ 477889 h 838042"/>
                  <a:gd name="connsiteX71" fmla="*/ 18122 w 1033465"/>
                  <a:gd name="connsiteY71" fmla="*/ 483604 h 838042"/>
                  <a:gd name="connsiteX72" fmla="*/ 8597 w 1033465"/>
                  <a:gd name="connsiteY72" fmla="*/ 493129 h 838042"/>
                  <a:gd name="connsiteX73" fmla="*/ 6692 w 1033465"/>
                  <a:gd name="connsiteY73" fmla="*/ 498844 h 838042"/>
                  <a:gd name="connsiteX74" fmla="*/ 2882 w 1033465"/>
                  <a:gd name="connsiteY74" fmla="*/ 504559 h 838042"/>
                  <a:gd name="connsiteX75" fmla="*/ 14312 w 1033465"/>
                  <a:gd name="connsiteY75" fmla="*/ 540754 h 838042"/>
                  <a:gd name="connsiteX76" fmla="*/ 147662 w 1033465"/>
                  <a:gd name="connsiteY76" fmla="*/ 540754 h 838042"/>
                  <a:gd name="connsiteX77" fmla="*/ 155282 w 1033465"/>
                  <a:gd name="connsiteY77" fmla="*/ 538849 h 838042"/>
                  <a:gd name="connsiteX78" fmla="*/ 305777 w 1033465"/>
                  <a:gd name="connsiteY78" fmla="*/ 533134 h 838042"/>
                  <a:gd name="connsiteX79" fmla="*/ 321017 w 1033465"/>
                  <a:gd name="connsiteY79" fmla="*/ 540754 h 838042"/>
                  <a:gd name="connsiteX80" fmla="*/ 332447 w 1033465"/>
                  <a:gd name="connsiteY80" fmla="*/ 546469 h 838042"/>
                  <a:gd name="connsiteX81" fmla="*/ 336257 w 1033465"/>
                  <a:gd name="connsiteY81" fmla="*/ 552184 h 838042"/>
                  <a:gd name="connsiteX82" fmla="*/ 341972 w 1033465"/>
                  <a:gd name="connsiteY82" fmla="*/ 554089 h 838042"/>
                  <a:gd name="connsiteX83" fmla="*/ 353402 w 1033465"/>
                  <a:gd name="connsiteY83" fmla="*/ 561709 h 838042"/>
                  <a:gd name="connsiteX84" fmla="*/ 359117 w 1033465"/>
                  <a:gd name="connsiteY84" fmla="*/ 565519 h 838042"/>
                  <a:gd name="connsiteX85" fmla="*/ 362927 w 1033465"/>
                  <a:gd name="connsiteY85" fmla="*/ 571234 h 838042"/>
                  <a:gd name="connsiteX86" fmla="*/ 368642 w 1033465"/>
                  <a:gd name="connsiteY86" fmla="*/ 582664 h 838042"/>
                  <a:gd name="connsiteX87" fmla="*/ 364832 w 1033465"/>
                  <a:gd name="connsiteY87" fmla="*/ 609334 h 838042"/>
                  <a:gd name="connsiteX88" fmla="*/ 361022 w 1033465"/>
                  <a:gd name="connsiteY88" fmla="*/ 615049 h 838042"/>
                  <a:gd name="connsiteX89" fmla="*/ 359117 w 1033465"/>
                  <a:gd name="connsiteY89" fmla="*/ 620764 h 838042"/>
                  <a:gd name="connsiteX90" fmla="*/ 355307 w 1033465"/>
                  <a:gd name="connsiteY90" fmla="*/ 626479 h 838042"/>
                  <a:gd name="connsiteX91" fmla="*/ 353402 w 1033465"/>
                  <a:gd name="connsiteY91" fmla="*/ 632194 h 838042"/>
                  <a:gd name="connsiteX92" fmla="*/ 349592 w 1033465"/>
                  <a:gd name="connsiteY92" fmla="*/ 637909 h 838042"/>
                  <a:gd name="connsiteX93" fmla="*/ 332447 w 1033465"/>
                  <a:gd name="connsiteY93" fmla="*/ 704584 h 838042"/>
                  <a:gd name="connsiteX94" fmla="*/ 330542 w 1033465"/>
                  <a:gd name="connsiteY94" fmla="*/ 756019 h 838042"/>
                  <a:gd name="connsiteX95" fmla="*/ 332447 w 1033465"/>
                  <a:gd name="connsiteY95" fmla="*/ 780784 h 838042"/>
                  <a:gd name="connsiteX96" fmla="*/ 334352 w 1033465"/>
                  <a:gd name="connsiteY96" fmla="*/ 786499 h 838042"/>
                  <a:gd name="connsiteX97" fmla="*/ 338162 w 1033465"/>
                  <a:gd name="connsiteY97" fmla="*/ 790309 h 838042"/>
                  <a:gd name="connsiteX98" fmla="*/ 366737 w 1033465"/>
                  <a:gd name="connsiteY98" fmla="*/ 836029 h 838042"/>
                  <a:gd name="connsiteX99" fmla="*/ 389597 w 1033465"/>
                  <a:gd name="connsiteY99" fmla="*/ 837934 h 838042"/>
                  <a:gd name="connsiteX100" fmla="*/ 397407 w 1033465"/>
                  <a:gd name="connsiteY100" fmla="*/ 833530 h 838042"/>
                  <a:gd name="connsiteX101" fmla="*/ 402932 w 1033465"/>
                  <a:gd name="connsiteY101" fmla="*/ 784594 h 838042"/>
                  <a:gd name="connsiteX102" fmla="*/ 406742 w 1033465"/>
                  <a:gd name="connsiteY102" fmla="*/ 727444 h 838042"/>
                  <a:gd name="connsiteX103" fmla="*/ 423887 w 1033465"/>
                  <a:gd name="connsiteY103" fmla="*/ 672199 h 838042"/>
                  <a:gd name="connsiteX104" fmla="*/ 429602 w 1033465"/>
                  <a:gd name="connsiteY104" fmla="*/ 658864 h 838042"/>
                  <a:gd name="connsiteX105" fmla="*/ 444084 w 1033465"/>
                  <a:gd name="connsiteY105" fmla="*/ 626947 h 838042"/>
                  <a:gd name="connsiteX106" fmla="*/ 464289 w 1033465"/>
                  <a:gd name="connsiteY106" fmla="*/ 600072 h 838042"/>
                  <a:gd name="connsiteX107" fmla="*/ 523510 w 1033465"/>
                  <a:gd name="connsiteY107" fmla="*/ 565123 h 838042"/>
                  <a:gd name="connsiteX108" fmla="*/ 599348 w 1033465"/>
                  <a:gd name="connsiteY108" fmla="*/ 550915 h 838042"/>
                  <a:gd name="connsiteX109" fmla="*/ 707801 w 1033465"/>
                  <a:gd name="connsiteY109" fmla="*/ 612819 h 838042"/>
                  <a:gd name="connsiteX110" fmla="*/ 780122 w 1033465"/>
                  <a:gd name="connsiteY110" fmla="*/ 656959 h 838042"/>
                  <a:gd name="connsiteX111" fmla="*/ 804887 w 1033465"/>
                  <a:gd name="connsiteY111" fmla="*/ 632194 h 838042"/>
                  <a:gd name="connsiteX112" fmla="*/ 801077 w 1033465"/>
                  <a:gd name="connsiteY112" fmla="*/ 601714 h 838042"/>
                  <a:gd name="connsiteX113" fmla="*/ 762796 w 1033465"/>
                  <a:gd name="connsiteY113" fmla="*/ 562523 h 838042"/>
                  <a:gd name="connsiteX114" fmla="*/ 650582 w 1033465"/>
                  <a:gd name="connsiteY114" fmla="*/ 479794 h 838042"/>
                  <a:gd name="connsiteX115" fmla="*/ 646772 w 1033465"/>
                  <a:gd name="connsiteY115" fmla="*/ 462649 h 838042"/>
                  <a:gd name="connsiteX116" fmla="*/ 658202 w 1033465"/>
                  <a:gd name="connsiteY116" fmla="*/ 426454 h 838042"/>
                  <a:gd name="connsiteX117" fmla="*/ 726782 w 1033465"/>
                  <a:gd name="connsiteY117" fmla="*/ 405499 h 838042"/>
                  <a:gd name="connsiteX118" fmla="*/ 813738 w 1033465"/>
                  <a:gd name="connsiteY118" fmla="*/ 406906 h 838042"/>
                  <a:gd name="connsiteX119" fmla="*/ 906231 w 1033465"/>
                  <a:gd name="connsiteY119" fmla="*/ 417646 h 838042"/>
                  <a:gd name="connsiteX120" fmla="*/ 1002290 w 1033465"/>
                  <a:gd name="connsiteY120" fmla="*/ 426835 h 838042"/>
                  <a:gd name="connsiteX121" fmla="*/ 1032449 w 1033465"/>
                  <a:gd name="connsiteY121" fmla="*/ 402711 h 838042"/>
                  <a:gd name="connsiteX122" fmla="*/ 1020514 w 1033465"/>
                  <a:gd name="connsiteY122" fmla="*/ 377797 h 838042"/>
                  <a:gd name="connsiteX123" fmla="*/ 964889 w 1033465"/>
                  <a:gd name="connsiteY123" fmla="*/ 358029 h 838042"/>
                  <a:gd name="connsiteX124" fmla="*/ 827747 w 1033465"/>
                  <a:gd name="connsiteY124" fmla="*/ 357874 h 838042"/>
                  <a:gd name="connsiteX125" fmla="*/ 755811 w 1033465"/>
                  <a:gd name="connsiteY125" fmla="*/ 361702 h 838042"/>
                  <a:gd name="connsiteX126" fmla="*/ 671537 w 1033465"/>
                  <a:gd name="connsiteY126" fmla="*/ 369304 h 838042"/>
                  <a:gd name="connsiteX127" fmla="*/ 644867 w 1033465"/>
                  <a:gd name="connsiteY127" fmla="*/ 338824 h 838042"/>
                  <a:gd name="connsiteX128" fmla="*/ 676403 w 1033465"/>
                  <a:gd name="connsiteY128" fmla="*/ 304962 h 838042"/>
                  <a:gd name="connsiteX129" fmla="*/ 707732 w 1033465"/>
                  <a:gd name="connsiteY129" fmla="*/ 283579 h 838042"/>
                  <a:gd name="connsiteX130" fmla="*/ 743927 w 1033465"/>
                  <a:gd name="connsiteY130" fmla="*/ 251194 h 838042"/>
                  <a:gd name="connsiteX131" fmla="*/ 755357 w 1033465"/>
                  <a:gd name="connsiteY131" fmla="*/ 241669 h 838042"/>
                  <a:gd name="connsiteX132" fmla="*/ 762977 w 1033465"/>
                  <a:gd name="connsiteY132" fmla="*/ 224524 h 838042"/>
                  <a:gd name="connsiteX133" fmla="*/ 766787 w 1033465"/>
                  <a:gd name="connsiteY133" fmla="*/ 197854 h 838042"/>
                  <a:gd name="connsiteX134" fmla="*/ 761072 w 1033465"/>
                  <a:gd name="connsiteY134" fmla="*/ 195949 h 838042"/>
                  <a:gd name="connsiteX135" fmla="*/ 740117 w 1033465"/>
                  <a:gd name="connsiteY135" fmla="*/ 197854 h 838042"/>
                  <a:gd name="connsiteX136" fmla="*/ 734402 w 1033465"/>
                  <a:gd name="connsiteY136" fmla="*/ 201664 h 838042"/>
                  <a:gd name="connsiteX137" fmla="*/ 722972 w 1033465"/>
                  <a:gd name="connsiteY137" fmla="*/ 205474 h 838042"/>
                  <a:gd name="connsiteX138" fmla="*/ 719162 w 1033465"/>
                  <a:gd name="connsiteY138" fmla="*/ 211189 h 838042"/>
                  <a:gd name="connsiteX139" fmla="*/ 713447 w 1033465"/>
                  <a:gd name="connsiteY139" fmla="*/ 213094 h 838042"/>
                  <a:gd name="connsiteX140" fmla="*/ 707732 w 1033465"/>
                  <a:gd name="connsiteY140" fmla="*/ 216904 h 838042"/>
                  <a:gd name="connsiteX141" fmla="*/ 702017 w 1033465"/>
                  <a:gd name="connsiteY141" fmla="*/ 222619 h 838042"/>
                  <a:gd name="connsiteX142" fmla="*/ 694397 w 1033465"/>
                  <a:gd name="connsiteY142" fmla="*/ 226429 h 838042"/>
                  <a:gd name="connsiteX143" fmla="*/ 652487 w 1033465"/>
                  <a:gd name="connsiteY143" fmla="*/ 255004 h 838042"/>
                  <a:gd name="connsiteX144" fmla="*/ 639152 w 1033465"/>
                  <a:gd name="connsiteY144" fmla="*/ 266434 h 838042"/>
                  <a:gd name="connsiteX145" fmla="*/ 629627 w 1033465"/>
                  <a:gd name="connsiteY145" fmla="*/ 283579 h 838042"/>
                  <a:gd name="connsiteX146" fmla="*/ 604862 w 1033465"/>
                  <a:gd name="connsiteY146" fmla="*/ 289294 h 838042"/>
                  <a:gd name="connsiteX147" fmla="*/ 591527 w 1033465"/>
                  <a:gd name="connsiteY147" fmla="*/ 293104 h 838042"/>
                  <a:gd name="connsiteX148" fmla="*/ 576287 w 1033465"/>
                  <a:gd name="connsiteY148" fmla="*/ 291199 h 838042"/>
                  <a:gd name="connsiteX149" fmla="*/ 564857 w 1033465"/>
                  <a:gd name="connsiteY149" fmla="*/ 287389 h 838042"/>
                  <a:gd name="connsiteX150" fmla="*/ 553427 w 1033465"/>
                  <a:gd name="connsiteY150" fmla="*/ 283579 h 838042"/>
                  <a:gd name="connsiteX151" fmla="*/ 541997 w 1033465"/>
                  <a:gd name="connsiteY151" fmla="*/ 279769 h 838042"/>
                  <a:gd name="connsiteX152" fmla="*/ 536282 w 1033465"/>
                  <a:gd name="connsiteY152" fmla="*/ 277864 h 838042"/>
                  <a:gd name="connsiteX153" fmla="*/ 530567 w 1033465"/>
                  <a:gd name="connsiteY153" fmla="*/ 274054 h 838042"/>
                  <a:gd name="connsiteX154" fmla="*/ 519137 w 1033465"/>
                  <a:gd name="connsiteY154" fmla="*/ 268339 h 838042"/>
                  <a:gd name="connsiteX155" fmla="*/ 511517 w 1033465"/>
                  <a:gd name="connsiteY155" fmla="*/ 256909 h 838042"/>
                  <a:gd name="connsiteX156" fmla="*/ 507707 w 1033465"/>
                  <a:gd name="connsiteY156" fmla="*/ 235954 h 838042"/>
                  <a:gd name="connsiteX157" fmla="*/ 509612 w 1033465"/>
                  <a:gd name="connsiteY157" fmla="*/ 171184 h 838042"/>
                  <a:gd name="connsiteX158" fmla="*/ 508314 w 1033465"/>
                  <a:gd name="connsiteY158" fmla="*/ 73485 h 838042"/>
                  <a:gd name="connsiteX159" fmla="*/ 454116 w 1033465"/>
                  <a:gd name="connsiteY159" fmla="*/ 11248 h 838042"/>
                  <a:gd name="connsiteX160" fmla="*/ 435401 w 1033465"/>
                  <a:gd name="connsiteY160" fmla="*/ 68523 h 838042"/>
                  <a:gd name="connsiteX161" fmla="*/ 427697 w 1033465"/>
                  <a:gd name="connsiteY161" fmla="*/ 137103 h 838042"/>
                  <a:gd name="connsiteX162" fmla="*/ 420077 w 1033465"/>
                  <a:gd name="connsiteY162" fmla="*/ 169279 h 838042"/>
                  <a:gd name="connsiteX163" fmla="*/ 416267 w 1033465"/>
                  <a:gd name="connsiteY163" fmla="*/ 186424 h 838042"/>
                  <a:gd name="connsiteX164" fmla="*/ 420077 w 1033465"/>
                  <a:gd name="connsiteY164" fmla="*/ 207379 h 838042"/>
                  <a:gd name="connsiteX165" fmla="*/ 423887 w 1033465"/>
                  <a:gd name="connsiteY165" fmla="*/ 213094 h 838042"/>
                  <a:gd name="connsiteX166" fmla="*/ 427697 w 1033465"/>
                  <a:gd name="connsiteY166" fmla="*/ 224524 h 838042"/>
                  <a:gd name="connsiteX167" fmla="*/ 425792 w 1033465"/>
                  <a:gd name="connsiteY167" fmla="*/ 251194 h 838042"/>
                  <a:gd name="connsiteX168" fmla="*/ 420077 w 1033465"/>
                  <a:gd name="connsiteY168" fmla="*/ 253099 h 838042"/>
                  <a:gd name="connsiteX169" fmla="*/ 414362 w 1033465"/>
                  <a:gd name="connsiteY169" fmla="*/ 256909 h 838042"/>
                  <a:gd name="connsiteX170" fmla="*/ 423887 w 1033465"/>
                  <a:gd name="connsiteY170" fmla="*/ 253099 h 838042"/>
                  <a:gd name="connsiteX0" fmla="*/ 423887 w 1033465"/>
                  <a:gd name="connsiteY0" fmla="*/ 253099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89597 w 1033465"/>
                  <a:gd name="connsiteY3" fmla="*/ 264529 h 838042"/>
                  <a:gd name="connsiteX4" fmla="*/ 359117 w 1033465"/>
                  <a:gd name="connsiteY4" fmla="*/ 266434 h 838042"/>
                  <a:gd name="connsiteX5" fmla="*/ 353402 w 1033465"/>
                  <a:gd name="connsiteY5" fmla="*/ 270244 h 838042"/>
                  <a:gd name="connsiteX6" fmla="*/ 341972 w 1033465"/>
                  <a:gd name="connsiteY6" fmla="*/ 279769 h 838042"/>
                  <a:gd name="connsiteX7" fmla="*/ 330542 w 1033465"/>
                  <a:gd name="connsiteY7" fmla="*/ 283579 h 838042"/>
                  <a:gd name="connsiteX8" fmla="*/ 315302 w 1033465"/>
                  <a:gd name="connsiteY8" fmla="*/ 289294 h 838042"/>
                  <a:gd name="connsiteX9" fmla="*/ 267677 w 1033465"/>
                  <a:gd name="connsiteY9" fmla="*/ 285484 h 838042"/>
                  <a:gd name="connsiteX10" fmla="*/ 256247 w 1033465"/>
                  <a:gd name="connsiteY10" fmla="*/ 281674 h 838042"/>
                  <a:gd name="connsiteX11" fmla="*/ 244817 w 1033465"/>
                  <a:gd name="connsiteY11" fmla="*/ 277864 h 838042"/>
                  <a:gd name="connsiteX12" fmla="*/ 239102 w 1033465"/>
                  <a:gd name="connsiteY12" fmla="*/ 275959 h 838042"/>
                  <a:gd name="connsiteX13" fmla="*/ 233387 w 1033465"/>
                  <a:gd name="connsiteY13" fmla="*/ 274054 h 838042"/>
                  <a:gd name="connsiteX14" fmla="*/ 221957 w 1033465"/>
                  <a:gd name="connsiteY14" fmla="*/ 272149 h 838042"/>
                  <a:gd name="connsiteX15" fmla="*/ 216242 w 1033465"/>
                  <a:gd name="connsiteY15" fmla="*/ 270244 h 838042"/>
                  <a:gd name="connsiteX16" fmla="*/ 208622 w 1033465"/>
                  <a:gd name="connsiteY16" fmla="*/ 268339 h 838042"/>
                  <a:gd name="connsiteX17" fmla="*/ 197192 w 1033465"/>
                  <a:gd name="connsiteY17" fmla="*/ 264529 h 838042"/>
                  <a:gd name="connsiteX18" fmla="*/ 191477 w 1033465"/>
                  <a:gd name="connsiteY18" fmla="*/ 262624 h 838042"/>
                  <a:gd name="connsiteX19" fmla="*/ 183857 w 1033465"/>
                  <a:gd name="connsiteY19" fmla="*/ 260719 h 838042"/>
                  <a:gd name="connsiteX20" fmla="*/ 172427 w 1033465"/>
                  <a:gd name="connsiteY20" fmla="*/ 255004 h 838042"/>
                  <a:gd name="connsiteX21" fmla="*/ 166712 w 1033465"/>
                  <a:gd name="connsiteY21" fmla="*/ 251194 h 838042"/>
                  <a:gd name="connsiteX22" fmla="*/ 159092 w 1033465"/>
                  <a:gd name="connsiteY22" fmla="*/ 239764 h 838042"/>
                  <a:gd name="connsiteX23" fmla="*/ 147662 w 1033465"/>
                  <a:gd name="connsiteY23" fmla="*/ 235954 h 838042"/>
                  <a:gd name="connsiteX24" fmla="*/ 141947 w 1033465"/>
                  <a:gd name="connsiteY24" fmla="*/ 232144 h 838042"/>
                  <a:gd name="connsiteX25" fmla="*/ 136232 w 1033465"/>
                  <a:gd name="connsiteY25" fmla="*/ 230239 h 838042"/>
                  <a:gd name="connsiteX26" fmla="*/ 119087 w 1033465"/>
                  <a:gd name="connsiteY26" fmla="*/ 226429 h 838042"/>
                  <a:gd name="connsiteX27" fmla="*/ 113372 w 1033465"/>
                  <a:gd name="connsiteY27" fmla="*/ 220714 h 838042"/>
                  <a:gd name="connsiteX28" fmla="*/ 103847 w 1033465"/>
                  <a:gd name="connsiteY28" fmla="*/ 203569 h 838042"/>
                  <a:gd name="connsiteX29" fmla="*/ 86702 w 1033465"/>
                  <a:gd name="connsiteY29" fmla="*/ 195949 h 838042"/>
                  <a:gd name="connsiteX30" fmla="*/ 80987 w 1033465"/>
                  <a:gd name="connsiteY30" fmla="*/ 194044 h 838042"/>
                  <a:gd name="connsiteX31" fmla="*/ 61937 w 1033465"/>
                  <a:gd name="connsiteY31" fmla="*/ 197854 h 838042"/>
                  <a:gd name="connsiteX32" fmla="*/ 56222 w 1033465"/>
                  <a:gd name="connsiteY32" fmla="*/ 201664 h 838042"/>
                  <a:gd name="connsiteX33" fmla="*/ 52412 w 1033465"/>
                  <a:gd name="connsiteY33" fmla="*/ 207379 h 838042"/>
                  <a:gd name="connsiteX34" fmla="*/ 48602 w 1033465"/>
                  <a:gd name="connsiteY34" fmla="*/ 218809 h 838042"/>
                  <a:gd name="connsiteX35" fmla="*/ 52412 w 1033465"/>
                  <a:gd name="connsiteY35" fmla="*/ 256909 h 838042"/>
                  <a:gd name="connsiteX36" fmla="*/ 56222 w 1033465"/>
                  <a:gd name="connsiteY36" fmla="*/ 262624 h 838042"/>
                  <a:gd name="connsiteX37" fmla="*/ 61937 w 1033465"/>
                  <a:gd name="connsiteY37" fmla="*/ 266434 h 838042"/>
                  <a:gd name="connsiteX38" fmla="*/ 65747 w 1033465"/>
                  <a:gd name="connsiteY38" fmla="*/ 272149 h 838042"/>
                  <a:gd name="connsiteX39" fmla="*/ 82892 w 1033465"/>
                  <a:gd name="connsiteY39" fmla="*/ 281674 h 838042"/>
                  <a:gd name="connsiteX40" fmla="*/ 105752 w 1033465"/>
                  <a:gd name="connsiteY40" fmla="*/ 283579 h 838042"/>
                  <a:gd name="connsiteX41" fmla="*/ 126707 w 1033465"/>
                  <a:gd name="connsiteY41" fmla="*/ 289294 h 838042"/>
                  <a:gd name="connsiteX42" fmla="*/ 132422 w 1033465"/>
                  <a:gd name="connsiteY42" fmla="*/ 291199 h 838042"/>
                  <a:gd name="connsiteX43" fmla="*/ 138137 w 1033465"/>
                  <a:gd name="connsiteY43" fmla="*/ 296914 h 838042"/>
                  <a:gd name="connsiteX44" fmla="*/ 145757 w 1033465"/>
                  <a:gd name="connsiteY44" fmla="*/ 298819 h 838042"/>
                  <a:gd name="connsiteX45" fmla="*/ 168617 w 1033465"/>
                  <a:gd name="connsiteY45" fmla="*/ 302629 h 838042"/>
                  <a:gd name="connsiteX46" fmla="*/ 193382 w 1033465"/>
                  <a:gd name="connsiteY46" fmla="*/ 308344 h 838042"/>
                  <a:gd name="connsiteX47" fmla="*/ 210527 w 1033465"/>
                  <a:gd name="connsiteY47" fmla="*/ 314059 h 838042"/>
                  <a:gd name="connsiteX48" fmla="*/ 216242 w 1033465"/>
                  <a:gd name="connsiteY48" fmla="*/ 315964 h 838042"/>
                  <a:gd name="connsiteX49" fmla="*/ 231482 w 1033465"/>
                  <a:gd name="connsiteY49" fmla="*/ 319774 h 838042"/>
                  <a:gd name="connsiteX50" fmla="*/ 250532 w 1033465"/>
                  <a:gd name="connsiteY50" fmla="*/ 325489 h 838042"/>
                  <a:gd name="connsiteX51" fmla="*/ 256247 w 1033465"/>
                  <a:gd name="connsiteY51" fmla="*/ 329299 h 838042"/>
                  <a:gd name="connsiteX52" fmla="*/ 269582 w 1033465"/>
                  <a:gd name="connsiteY52" fmla="*/ 344539 h 838042"/>
                  <a:gd name="connsiteX53" fmla="*/ 275297 w 1033465"/>
                  <a:gd name="connsiteY53" fmla="*/ 363589 h 838042"/>
                  <a:gd name="connsiteX54" fmla="*/ 277202 w 1033465"/>
                  <a:gd name="connsiteY54" fmla="*/ 369304 h 838042"/>
                  <a:gd name="connsiteX55" fmla="*/ 279107 w 1033465"/>
                  <a:gd name="connsiteY55" fmla="*/ 375019 h 838042"/>
                  <a:gd name="connsiteX56" fmla="*/ 281012 w 1033465"/>
                  <a:gd name="connsiteY56" fmla="*/ 399784 h 838042"/>
                  <a:gd name="connsiteX57" fmla="*/ 282917 w 1033465"/>
                  <a:gd name="connsiteY57" fmla="*/ 405499 h 838042"/>
                  <a:gd name="connsiteX58" fmla="*/ 281012 w 1033465"/>
                  <a:gd name="connsiteY58" fmla="*/ 424549 h 838042"/>
                  <a:gd name="connsiteX59" fmla="*/ 279107 w 1033465"/>
                  <a:gd name="connsiteY59" fmla="*/ 434074 h 838042"/>
                  <a:gd name="connsiteX60" fmla="*/ 265772 w 1033465"/>
                  <a:gd name="connsiteY60" fmla="*/ 447409 h 838042"/>
                  <a:gd name="connsiteX61" fmla="*/ 254342 w 1033465"/>
                  <a:gd name="connsiteY61" fmla="*/ 455029 h 838042"/>
                  <a:gd name="connsiteX62" fmla="*/ 242912 w 1033465"/>
                  <a:gd name="connsiteY62" fmla="*/ 458839 h 838042"/>
                  <a:gd name="connsiteX63" fmla="*/ 128612 w 1033465"/>
                  <a:gd name="connsiteY63" fmla="*/ 458839 h 838042"/>
                  <a:gd name="connsiteX64" fmla="*/ 122897 w 1033465"/>
                  <a:gd name="connsiteY64" fmla="*/ 460744 h 838042"/>
                  <a:gd name="connsiteX65" fmla="*/ 107657 w 1033465"/>
                  <a:gd name="connsiteY65" fmla="*/ 462649 h 838042"/>
                  <a:gd name="connsiteX66" fmla="*/ 90512 w 1033465"/>
                  <a:gd name="connsiteY66" fmla="*/ 468364 h 838042"/>
                  <a:gd name="connsiteX67" fmla="*/ 84797 w 1033465"/>
                  <a:gd name="connsiteY67" fmla="*/ 470269 h 838042"/>
                  <a:gd name="connsiteX68" fmla="*/ 79082 w 1033465"/>
                  <a:gd name="connsiteY68" fmla="*/ 474079 h 838042"/>
                  <a:gd name="connsiteX69" fmla="*/ 67652 w 1033465"/>
                  <a:gd name="connsiteY69" fmla="*/ 475984 h 838042"/>
                  <a:gd name="connsiteX70" fmla="*/ 29552 w 1033465"/>
                  <a:gd name="connsiteY70" fmla="*/ 477889 h 838042"/>
                  <a:gd name="connsiteX71" fmla="*/ 18122 w 1033465"/>
                  <a:gd name="connsiteY71" fmla="*/ 483604 h 838042"/>
                  <a:gd name="connsiteX72" fmla="*/ 8597 w 1033465"/>
                  <a:gd name="connsiteY72" fmla="*/ 493129 h 838042"/>
                  <a:gd name="connsiteX73" fmla="*/ 6692 w 1033465"/>
                  <a:gd name="connsiteY73" fmla="*/ 498844 h 838042"/>
                  <a:gd name="connsiteX74" fmla="*/ 2882 w 1033465"/>
                  <a:gd name="connsiteY74" fmla="*/ 504559 h 838042"/>
                  <a:gd name="connsiteX75" fmla="*/ 14312 w 1033465"/>
                  <a:gd name="connsiteY75" fmla="*/ 540754 h 838042"/>
                  <a:gd name="connsiteX76" fmla="*/ 147662 w 1033465"/>
                  <a:gd name="connsiteY76" fmla="*/ 540754 h 838042"/>
                  <a:gd name="connsiteX77" fmla="*/ 155282 w 1033465"/>
                  <a:gd name="connsiteY77" fmla="*/ 538849 h 838042"/>
                  <a:gd name="connsiteX78" fmla="*/ 305777 w 1033465"/>
                  <a:gd name="connsiteY78" fmla="*/ 533134 h 838042"/>
                  <a:gd name="connsiteX79" fmla="*/ 321017 w 1033465"/>
                  <a:gd name="connsiteY79" fmla="*/ 540754 h 838042"/>
                  <a:gd name="connsiteX80" fmla="*/ 332447 w 1033465"/>
                  <a:gd name="connsiteY80" fmla="*/ 546469 h 838042"/>
                  <a:gd name="connsiteX81" fmla="*/ 336257 w 1033465"/>
                  <a:gd name="connsiteY81" fmla="*/ 552184 h 838042"/>
                  <a:gd name="connsiteX82" fmla="*/ 341972 w 1033465"/>
                  <a:gd name="connsiteY82" fmla="*/ 554089 h 838042"/>
                  <a:gd name="connsiteX83" fmla="*/ 353402 w 1033465"/>
                  <a:gd name="connsiteY83" fmla="*/ 561709 h 838042"/>
                  <a:gd name="connsiteX84" fmla="*/ 359117 w 1033465"/>
                  <a:gd name="connsiteY84" fmla="*/ 565519 h 838042"/>
                  <a:gd name="connsiteX85" fmla="*/ 362927 w 1033465"/>
                  <a:gd name="connsiteY85" fmla="*/ 571234 h 838042"/>
                  <a:gd name="connsiteX86" fmla="*/ 368642 w 1033465"/>
                  <a:gd name="connsiteY86" fmla="*/ 582664 h 838042"/>
                  <a:gd name="connsiteX87" fmla="*/ 364832 w 1033465"/>
                  <a:gd name="connsiteY87" fmla="*/ 609334 h 838042"/>
                  <a:gd name="connsiteX88" fmla="*/ 361022 w 1033465"/>
                  <a:gd name="connsiteY88" fmla="*/ 615049 h 838042"/>
                  <a:gd name="connsiteX89" fmla="*/ 359117 w 1033465"/>
                  <a:gd name="connsiteY89" fmla="*/ 620764 h 838042"/>
                  <a:gd name="connsiteX90" fmla="*/ 355307 w 1033465"/>
                  <a:gd name="connsiteY90" fmla="*/ 626479 h 838042"/>
                  <a:gd name="connsiteX91" fmla="*/ 353402 w 1033465"/>
                  <a:gd name="connsiteY91" fmla="*/ 632194 h 838042"/>
                  <a:gd name="connsiteX92" fmla="*/ 349592 w 1033465"/>
                  <a:gd name="connsiteY92" fmla="*/ 637909 h 838042"/>
                  <a:gd name="connsiteX93" fmla="*/ 332447 w 1033465"/>
                  <a:gd name="connsiteY93" fmla="*/ 704584 h 838042"/>
                  <a:gd name="connsiteX94" fmla="*/ 330542 w 1033465"/>
                  <a:gd name="connsiteY94" fmla="*/ 756019 h 838042"/>
                  <a:gd name="connsiteX95" fmla="*/ 332447 w 1033465"/>
                  <a:gd name="connsiteY95" fmla="*/ 780784 h 838042"/>
                  <a:gd name="connsiteX96" fmla="*/ 334352 w 1033465"/>
                  <a:gd name="connsiteY96" fmla="*/ 786499 h 838042"/>
                  <a:gd name="connsiteX97" fmla="*/ 338162 w 1033465"/>
                  <a:gd name="connsiteY97" fmla="*/ 790309 h 838042"/>
                  <a:gd name="connsiteX98" fmla="*/ 366737 w 1033465"/>
                  <a:gd name="connsiteY98" fmla="*/ 836029 h 838042"/>
                  <a:gd name="connsiteX99" fmla="*/ 389597 w 1033465"/>
                  <a:gd name="connsiteY99" fmla="*/ 837934 h 838042"/>
                  <a:gd name="connsiteX100" fmla="*/ 397407 w 1033465"/>
                  <a:gd name="connsiteY100" fmla="*/ 833530 h 838042"/>
                  <a:gd name="connsiteX101" fmla="*/ 402932 w 1033465"/>
                  <a:gd name="connsiteY101" fmla="*/ 784594 h 838042"/>
                  <a:gd name="connsiteX102" fmla="*/ 406742 w 1033465"/>
                  <a:gd name="connsiteY102" fmla="*/ 727444 h 838042"/>
                  <a:gd name="connsiteX103" fmla="*/ 423887 w 1033465"/>
                  <a:gd name="connsiteY103" fmla="*/ 672199 h 838042"/>
                  <a:gd name="connsiteX104" fmla="*/ 429602 w 1033465"/>
                  <a:gd name="connsiteY104" fmla="*/ 658864 h 838042"/>
                  <a:gd name="connsiteX105" fmla="*/ 444084 w 1033465"/>
                  <a:gd name="connsiteY105" fmla="*/ 626947 h 838042"/>
                  <a:gd name="connsiteX106" fmla="*/ 464289 w 1033465"/>
                  <a:gd name="connsiteY106" fmla="*/ 600072 h 838042"/>
                  <a:gd name="connsiteX107" fmla="*/ 523510 w 1033465"/>
                  <a:gd name="connsiteY107" fmla="*/ 565123 h 838042"/>
                  <a:gd name="connsiteX108" fmla="*/ 599348 w 1033465"/>
                  <a:gd name="connsiteY108" fmla="*/ 550915 h 838042"/>
                  <a:gd name="connsiteX109" fmla="*/ 707801 w 1033465"/>
                  <a:gd name="connsiteY109" fmla="*/ 612819 h 838042"/>
                  <a:gd name="connsiteX110" fmla="*/ 780122 w 1033465"/>
                  <a:gd name="connsiteY110" fmla="*/ 656959 h 838042"/>
                  <a:gd name="connsiteX111" fmla="*/ 804887 w 1033465"/>
                  <a:gd name="connsiteY111" fmla="*/ 632194 h 838042"/>
                  <a:gd name="connsiteX112" fmla="*/ 801077 w 1033465"/>
                  <a:gd name="connsiteY112" fmla="*/ 601714 h 838042"/>
                  <a:gd name="connsiteX113" fmla="*/ 762796 w 1033465"/>
                  <a:gd name="connsiteY113" fmla="*/ 562523 h 838042"/>
                  <a:gd name="connsiteX114" fmla="*/ 650582 w 1033465"/>
                  <a:gd name="connsiteY114" fmla="*/ 479794 h 838042"/>
                  <a:gd name="connsiteX115" fmla="*/ 646772 w 1033465"/>
                  <a:gd name="connsiteY115" fmla="*/ 462649 h 838042"/>
                  <a:gd name="connsiteX116" fmla="*/ 658202 w 1033465"/>
                  <a:gd name="connsiteY116" fmla="*/ 426454 h 838042"/>
                  <a:gd name="connsiteX117" fmla="*/ 726782 w 1033465"/>
                  <a:gd name="connsiteY117" fmla="*/ 405499 h 838042"/>
                  <a:gd name="connsiteX118" fmla="*/ 813738 w 1033465"/>
                  <a:gd name="connsiteY118" fmla="*/ 406906 h 838042"/>
                  <a:gd name="connsiteX119" fmla="*/ 906231 w 1033465"/>
                  <a:gd name="connsiteY119" fmla="*/ 417646 h 838042"/>
                  <a:gd name="connsiteX120" fmla="*/ 1002290 w 1033465"/>
                  <a:gd name="connsiteY120" fmla="*/ 426835 h 838042"/>
                  <a:gd name="connsiteX121" fmla="*/ 1032449 w 1033465"/>
                  <a:gd name="connsiteY121" fmla="*/ 402711 h 838042"/>
                  <a:gd name="connsiteX122" fmla="*/ 1020514 w 1033465"/>
                  <a:gd name="connsiteY122" fmla="*/ 377797 h 838042"/>
                  <a:gd name="connsiteX123" fmla="*/ 964889 w 1033465"/>
                  <a:gd name="connsiteY123" fmla="*/ 358029 h 838042"/>
                  <a:gd name="connsiteX124" fmla="*/ 827747 w 1033465"/>
                  <a:gd name="connsiteY124" fmla="*/ 357874 h 838042"/>
                  <a:gd name="connsiteX125" fmla="*/ 755811 w 1033465"/>
                  <a:gd name="connsiteY125" fmla="*/ 361702 h 838042"/>
                  <a:gd name="connsiteX126" fmla="*/ 671537 w 1033465"/>
                  <a:gd name="connsiteY126" fmla="*/ 369304 h 838042"/>
                  <a:gd name="connsiteX127" fmla="*/ 644867 w 1033465"/>
                  <a:gd name="connsiteY127" fmla="*/ 338824 h 838042"/>
                  <a:gd name="connsiteX128" fmla="*/ 676403 w 1033465"/>
                  <a:gd name="connsiteY128" fmla="*/ 304962 h 838042"/>
                  <a:gd name="connsiteX129" fmla="*/ 707732 w 1033465"/>
                  <a:gd name="connsiteY129" fmla="*/ 283579 h 838042"/>
                  <a:gd name="connsiteX130" fmla="*/ 743927 w 1033465"/>
                  <a:gd name="connsiteY130" fmla="*/ 251194 h 838042"/>
                  <a:gd name="connsiteX131" fmla="*/ 755357 w 1033465"/>
                  <a:gd name="connsiteY131" fmla="*/ 241669 h 838042"/>
                  <a:gd name="connsiteX132" fmla="*/ 766787 w 1033465"/>
                  <a:gd name="connsiteY132" fmla="*/ 197854 h 838042"/>
                  <a:gd name="connsiteX133" fmla="*/ 761072 w 1033465"/>
                  <a:gd name="connsiteY133" fmla="*/ 195949 h 838042"/>
                  <a:gd name="connsiteX134" fmla="*/ 740117 w 1033465"/>
                  <a:gd name="connsiteY134" fmla="*/ 197854 h 838042"/>
                  <a:gd name="connsiteX135" fmla="*/ 734402 w 1033465"/>
                  <a:gd name="connsiteY135" fmla="*/ 201664 h 838042"/>
                  <a:gd name="connsiteX136" fmla="*/ 722972 w 1033465"/>
                  <a:gd name="connsiteY136" fmla="*/ 205474 h 838042"/>
                  <a:gd name="connsiteX137" fmla="*/ 719162 w 1033465"/>
                  <a:gd name="connsiteY137" fmla="*/ 211189 h 838042"/>
                  <a:gd name="connsiteX138" fmla="*/ 713447 w 1033465"/>
                  <a:gd name="connsiteY138" fmla="*/ 213094 h 838042"/>
                  <a:gd name="connsiteX139" fmla="*/ 707732 w 1033465"/>
                  <a:gd name="connsiteY139" fmla="*/ 216904 h 838042"/>
                  <a:gd name="connsiteX140" fmla="*/ 702017 w 1033465"/>
                  <a:gd name="connsiteY140" fmla="*/ 222619 h 838042"/>
                  <a:gd name="connsiteX141" fmla="*/ 694397 w 1033465"/>
                  <a:gd name="connsiteY141" fmla="*/ 226429 h 838042"/>
                  <a:gd name="connsiteX142" fmla="*/ 652487 w 1033465"/>
                  <a:gd name="connsiteY142" fmla="*/ 255004 h 838042"/>
                  <a:gd name="connsiteX143" fmla="*/ 639152 w 1033465"/>
                  <a:gd name="connsiteY143" fmla="*/ 266434 h 838042"/>
                  <a:gd name="connsiteX144" fmla="*/ 629627 w 1033465"/>
                  <a:gd name="connsiteY144" fmla="*/ 283579 h 838042"/>
                  <a:gd name="connsiteX145" fmla="*/ 604862 w 1033465"/>
                  <a:gd name="connsiteY145" fmla="*/ 289294 h 838042"/>
                  <a:gd name="connsiteX146" fmla="*/ 591527 w 1033465"/>
                  <a:gd name="connsiteY146" fmla="*/ 293104 h 838042"/>
                  <a:gd name="connsiteX147" fmla="*/ 576287 w 1033465"/>
                  <a:gd name="connsiteY147" fmla="*/ 291199 h 838042"/>
                  <a:gd name="connsiteX148" fmla="*/ 564857 w 1033465"/>
                  <a:gd name="connsiteY148" fmla="*/ 287389 h 838042"/>
                  <a:gd name="connsiteX149" fmla="*/ 553427 w 1033465"/>
                  <a:gd name="connsiteY149" fmla="*/ 283579 h 838042"/>
                  <a:gd name="connsiteX150" fmla="*/ 541997 w 1033465"/>
                  <a:gd name="connsiteY150" fmla="*/ 279769 h 838042"/>
                  <a:gd name="connsiteX151" fmla="*/ 536282 w 1033465"/>
                  <a:gd name="connsiteY151" fmla="*/ 277864 h 838042"/>
                  <a:gd name="connsiteX152" fmla="*/ 530567 w 1033465"/>
                  <a:gd name="connsiteY152" fmla="*/ 274054 h 838042"/>
                  <a:gd name="connsiteX153" fmla="*/ 519137 w 1033465"/>
                  <a:gd name="connsiteY153" fmla="*/ 268339 h 838042"/>
                  <a:gd name="connsiteX154" fmla="*/ 511517 w 1033465"/>
                  <a:gd name="connsiteY154" fmla="*/ 256909 h 838042"/>
                  <a:gd name="connsiteX155" fmla="*/ 507707 w 1033465"/>
                  <a:gd name="connsiteY155" fmla="*/ 235954 h 838042"/>
                  <a:gd name="connsiteX156" fmla="*/ 509612 w 1033465"/>
                  <a:gd name="connsiteY156" fmla="*/ 171184 h 838042"/>
                  <a:gd name="connsiteX157" fmla="*/ 508314 w 1033465"/>
                  <a:gd name="connsiteY157" fmla="*/ 73485 h 838042"/>
                  <a:gd name="connsiteX158" fmla="*/ 454116 w 1033465"/>
                  <a:gd name="connsiteY158" fmla="*/ 11248 h 838042"/>
                  <a:gd name="connsiteX159" fmla="*/ 435401 w 1033465"/>
                  <a:gd name="connsiteY159" fmla="*/ 68523 h 838042"/>
                  <a:gd name="connsiteX160" fmla="*/ 427697 w 1033465"/>
                  <a:gd name="connsiteY160" fmla="*/ 137103 h 838042"/>
                  <a:gd name="connsiteX161" fmla="*/ 420077 w 1033465"/>
                  <a:gd name="connsiteY161" fmla="*/ 169279 h 838042"/>
                  <a:gd name="connsiteX162" fmla="*/ 416267 w 1033465"/>
                  <a:gd name="connsiteY162" fmla="*/ 186424 h 838042"/>
                  <a:gd name="connsiteX163" fmla="*/ 420077 w 1033465"/>
                  <a:gd name="connsiteY163" fmla="*/ 207379 h 838042"/>
                  <a:gd name="connsiteX164" fmla="*/ 423887 w 1033465"/>
                  <a:gd name="connsiteY164" fmla="*/ 213094 h 838042"/>
                  <a:gd name="connsiteX165" fmla="*/ 427697 w 1033465"/>
                  <a:gd name="connsiteY165" fmla="*/ 224524 h 838042"/>
                  <a:gd name="connsiteX166" fmla="*/ 425792 w 1033465"/>
                  <a:gd name="connsiteY166" fmla="*/ 251194 h 838042"/>
                  <a:gd name="connsiteX167" fmla="*/ 420077 w 1033465"/>
                  <a:gd name="connsiteY167" fmla="*/ 253099 h 838042"/>
                  <a:gd name="connsiteX168" fmla="*/ 414362 w 1033465"/>
                  <a:gd name="connsiteY168" fmla="*/ 256909 h 838042"/>
                  <a:gd name="connsiteX169" fmla="*/ 423887 w 1033465"/>
                  <a:gd name="connsiteY169" fmla="*/ 253099 h 838042"/>
                  <a:gd name="connsiteX0" fmla="*/ 423887 w 1033465"/>
                  <a:gd name="connsiteY0" fmla="*/ 253099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89597 w 1033465"/>
                  <a:gd name="connsiteY3" fmla="*/ 264529 h 838042"/>
                  <a:gd name="connsiteX4" fmla="*/ 359117 w 1033465"/>
                  <a:gd name="connsiteY4" fmla="*/ 266434 h 838042"/>
                  <a:gd name="connsiteX5" fmla="*/ 353402 w 1033465"/>
                  <a:gd name="connsiteY5" fmla="*/ 270244 h 838042"/>
                  <a:gd name="connsiteX6" fmla="*/ 341972 w 1033465"/>
                  <a:gd name="connsiteY6" fmla="*/ 279769 h 838042"/>
                  <a:gd name="connsiteX7" fmla="*/ 330542 w 1033465"/>
                  <a:gd name="connsiteY7" fmla="*/ 283579 h 838042"/>
                  <a:gd name="connsiteX8" fmla="*/ 315302 w 1033465"/>
                  <a:gd name="connsiteY8" fmla="*/ 289294 h 838042"/>
                  <a:gd name="connsiteX9" fmla="*/ 267677 w 1033465"/>
                  <a:gd name="connsiteY9" fmla="*/ 285484 h 838042"/>
                  <a:gd name="connsiteX10" fmla="*/ 256247 w 1033465"/>
                  <a:gd name="connsiteY10" fmla="*/ 281674 h 838042"/>
                  <a:gd name="connsiteX11" fmla="*/ 244817 w 1033465"/>
                  <a:gd name="connsiteY11" fmla="*/ 277864 h 838042"/>
                  <a:gd name="connsiteX12" fmla="*/ 239102 w 1033465"/>
                  <a:gd name="connsiteY12" fmla="*/ 275959 h 838042"/>
                  <a:gd name="connsiteX13" fmla="*/ 233387 w 1033465"/>
                  <a:gd name="connsiteY13" fmla="*/ 274054 h 838042"/>
                  <a:gd name="connsiteX14" fmla="*/ 221957 w 1033465"/>
                  <a:gd name="connsiteY14" fmla="*/ 272149 h 838042"/>
                  <a:gd name="connsiteX15" fmla="*/ 216242 w 1033465"/>
                  <a:gd name="connsiteY15" fmla="*/ 270244 h 838042"/>
                  <a:gd name="connsiteX16" fmla="*/ 208622 w 1033465"/>
                  <a:gd name="connsiteY16" fmla="*/ 268339 h 838042"/>
                  <a:gd name="connsiteX17" fmla="*/ 197192 w 1033465"/>
                  <a:gd name="connsiteY17" fmla="*/ 264529 h 838042"/>
                  <a:gd name="connsiteX18" fmla="*/ 191477 w 1033465"/>
                  <a:gd name="connsiteY18" fmla="*/ 262624 h 838042"/>
                  <a:gd name="connsiteX19" fmla="*/ 183857 w 1033465"/>
                  <a:gd name="connsiteY19" fmla="*/ 260719 h 838042"/>
                  <a:gd name="connsiteX20" fmla="*/ 172427 w 1033465"/>
                  <a:gd name="connsiteY20" fmla="*/ 255004 h 838042"/>
                  <a:gd name="connsiteX21" fmla="*/ 166712 w 1033465"/>
                  <a:gd name="connsiteY21" fmla="*/ 251194 h 838042"/>
                  <a:gd name="connsiteX22" fmla="*/ 159092 w 1033465"/>
                  <a:gd name="connsiteY22" fmla="*/ 239764 h 838042"/>
                  <a:gd name="connsiteX23" fmla="*/ 147662 w 1033465"/>
                  <a:gd name="connsiteY23" fmla="*/ 235954 h 838042"/>
                  <a:gd name="connsiteX24" fmla="*/ 141947 w 1033465"/>
                  <a:gd name="connsiteY24" fmla="*/ 232144 h 838042"/>
                  <a:gd name="connsiteX25" fmla="*/ 136232 w 1033465"/>
                  <a:gd name="connsiteY25" fmla="*/ 230239 h 838042"/>
                  <a:gd name="connsiteX26" fmla="*/ 119087 w 1033465"/>
                  <a:gd name="connsiteY26" fmla="*/ 226429 h 838042"/>
                  <a:gd name="connsiteX27" fmla="*/ 113372 w 1033465"/>
                  <a:gd name="connsiteY27" fmla="*/ 220714 h 838042"/>
                  <a:gd name="connsiteX28" fmla="*/ 103847 w 1033465"/>
                  <a:gd name="connsiteY28" fmla="*/ 203569 h 838042"/>
                  <a:gd name="connsiteX29" fmla="*/ 86702 w 1033465"/>
                  <a:gd name="connsiteY29" fmla="*/ 195949 h 838042"/>
                  <a:gd name="connsiteX30" fmla="*/ 80987 w 1033465"/>
                  <a:gd name="connsiteY30" fmla="*/ 194044 h 838042"/>
                  <a:gd name="connsiteX31" fmla="*/ 61937 w 1033465"/>
                  <a:gd name="connsiteY31" fmla="*/ 197854 h 838042"/>
                  <a:gd name="connsiteX32" fmla="*/ 56222 w 1033465"/>
                  <a:gd name="connsiteY32" fmla="*/ 201664 h 838042"/>
                  <a:gd name="connsiteX33" fmla="*/ 52412 w 1033465"/>
                  <a:gd name="connsiteY33" fmla="*/ 207379 h 838042"/>
                  <a:gd name="connsiteX34" fmla="*/ 48602 w 1033465"/>
                  <a:gd name="connsiteY34" fmla="*/ 218809 h 838042"/>
                  <a:gd name="connsiteX35" fmla="*/ 52412 w 1033465"/>
                  <a:gd name="connsiteY35" fmla="*/ 256909 h 838042"/>
                  <a:gd name="connsiteX36" fmla="*/ 56222 w 1033465"/>
                  <a:gd name="connsiteY36" fmla="*/ 262624 h 838042"/>
                  <a:gd name="connsiteX37" fmla="*/ 61937 w 1033465"/>
                  <a:gd name="connsiteY37" fmla="*/ 266434 h 838042"/>
                  <a:gd name="connsiteX38" fmla="*/ 65747 w 1033465"/>
                  <a:gd name="connsiteY38" fmla="*/ 272149 h 838042"/>
                  <a:gd name="connsiteX39" fmla="*/ 82892 w 1033465"/>
                  <a:gd name="connsiteY39" fmla="*/ 281674 h 838042"/>
                  <a:gd name="connsiteX40" fmla="*/ 105752 w 1033465"/>
                  <a:gd name="connsiteY40" fmla="*/ 283579 h 838042"/>
                  <a:gd name="connsiteX41" fmla="*/ 126707 w 1033465"/>
                  <a:gd name="connsiteY41" fmla="*/ 289294 h 838042"/>
                  <a:gd name="connsiteX42" fmla="*/ 132422 w 1033465"/>
                  <a:gd name="connsiteY42" fmla="*/ 291199 h 838042"/>
                  <a:gd name="connsiteX43" fmla="*/ 138137 w 1033465"/>
                  <a:gd name="connsiteY43" fmla="*/ 296914 h 838042"/>
                  <a:gd name="connsiteX44" fmla="*/ 145757 w 1033465"/>
                  <a:gd name="connsiteY44" fmla="*/ 298819 h 838042"/>
                  <a:gd name="connsiteX45" fmla="*/ 168617 w 1033465"/>
                  <a:gd name="connsiteY45" fmla="*/ 302629 h 838042"/>
                  <a:gd name="connsiteX46" fmla="*/ 193382 w 1033465"/>
                  <a:gd name="connsiteY46" fmla="*/ 308344 h 838042"/>
                  <a:gd name="connsiteX47" fmla="*/ 210527 w 1033465"/>
                  <a:gd name="connsiteY47" fmla="*/ 314059 h 838042"/>
                  <a:gd name="connsiteX48" fmla="*/ 216242 w 1033465"/>
                  <a:gd name="connsiteY48" fmla="*/ 315964 h 838042"/>
                  <a:gd name="connsiteX49" fmla="*/ 231482 w 1033465"/>
                  <a:gd name="connsiteY49" fmla="*/ 319774 h 838042"/>
                  <a:gd name="connsiteX50" fmla="*/ 250532 w 1033465"/>
                  <a:gd name="connsiteY50" fmla="*/ 325489 h 838042"/>
                  <a:gd name="connsiteX51" fmla="*/ 256247 w 1033465"/>
                  <a:gd name="connsiteY51" fmla="*/ 329299 h 838042"/>
                  <a:gd name="connsiteX52" fmla="*/ 269582 w 1033465"/>
                  <a:gd name="connsiteY52" fmla="*/ 344539 h 838042"/>
                  <a:gd name="connsiteX53" fmla="*/ 275297 w 1033465"/>
                  <a:gd name="connsiteY53" fmla="*/ 363589 h 838042"/>
                  <a:gd name="connsiteX54" fmla="*/ 277202 w 1033465"/>
                  <a:gd name="connsiteY54" fmla="*/ 369304 h 838042"/>
                  <a:gd name="connsiteX55" fmla="*/ 279107 w 1033465"/>
                  <a:gd name="connsiteY55" fmla="*/ 375019 h 838042"/>
                  <a:gd name="connsiteX56" fmla="*/ 281012 w 1033465"/>
                  <a:gd name="connsiteY56" fmla="*/ 399784 h 838042"/>
                  <a:gd name="connsiteX57" fmla="*/ 282917 w 1033465"/>
                  <a:gd name="connsiteY57" fmla="*/ 405499 h 838042"/>
                  <a:gd name="connsiteX58" fmla="*/ 281012 w 1033465"/>
                  <a:gd name="connsiteY58" fmla="*/ 424549 h 838042"/>
                  <a:gd name="connsiteX59" fmla="*/ 279107 w 1033465"/>
                  <a:gd name="connsiteY59" fmla="*/ 434074 h 838042"/>
                  <a:gd name="connsiteX60" fmla="*/ 265772 w 1033465"/>
                  <a:gd name="connsiteY60" fmla="*/ 447409 h 838042"/>
                  <a:gd name="connsiteX61" fmla="*/ 254342 w 1033465"/>
                  <a:gd name="connsiteY61" fmla="*/ 455029 h 838042"/>
                  <a:gd name="connsiteX62" fmla="*/ 242912 w 1033465"/>
                  <a:gd name="connsiteY62" fmla="*/ 458839 h 838042"/>
                  <a:gd name="connsiteX63" fmla="*/ 128612 w 1033465"/>
                  <a:gd name="connsiteY63" fmla="*/ 458839 h 838042"/>
                  <a:gd name="connsiteX64" fmla="*/ 122897 w 1033465"/>
                  <a:gd name="connsiteY64" fmla="*/ 460744 h 838042"/>
                  <a:gd name="connsiteX65" fmla="*/ 107657 w 1033465"/>
                  <a:gd name="connsiteY65" fmla="*/ 462649 h 838042"/>
                  <a:gd name="connsiteX66" fmla="*/ 90512 w 1033465"/>
                  <a:gd name="connsiteY66" fmla="*/ 468364 h 838042"/>
                  <a:gd name="connsiteX67" fmla="*/ 84797 w 1033465"/>
                  <a:gd name="connsiteY67" fmla="*/ 470269 h 838042"/>
                  <a:gd name="connsiteX68" fmla="*/ 79082 w 1033465"/>
                  <a:gd name="connsiteY68" fmla="*/ 474079 h 838042"/>
                  <a:gd name="connsiteX69" fmla="*/ 67652 w 1033465"/>
                  <a:gd name="connsiteY69" fmla="*/ 475984 h 838042"/>
                  <a:gd name="connsiteX70" fmla="*/ 29552 w 1033465"/>
                  <a:gd name="connsiteY70" fmla="*/ 477889 h 838042"/>
                  <a:gd name="connsiteX71" fmla="*/ 18122 w 1033465"/>
                  <a:gd name="connsiteY71" fmla="*/ 483604 h 838042"/>
                  <a:gd name="connsiteX72" fmla="*/ 8597 w 1033465"/>
                  <a:gd name="connsiteY72" fmla="*/ 493129 h 838042"/>
                  <a:gd name="connsiteX73" fmla="*/ 6692 w 1033465"/>
                  <a:gd name="connsiteY73" fmla="*/ 498844 h 838042"/>
                  <a:gd name="connsiteX74" fmla="*/ 2882 w 1033465"/>
                  <a:gd name="connsiteY74" fmla="*/ 504559 h 838042"/>
                  <a:gd name="connsiteX75" fmla="*/ 14312 w 1033465"/>
                  <a:gd name="connsiteY75" fmla="*/ 540754 h 838042"/>
                  <a:gd name="connsiteX76" fmla="*/ 147662 w 1033465"/>
                  <a:gd name="connsiteY76" fmla="*/ 540754 h 838042"/>
                  <a:gd name="connsiteX77" fmla="*/ 155282 w 1033465"/>
                  <a:gd name="connsiteY77" fmla="*/ 538849 h 838042"/>
                  <a:gd name="connsiteX78" fmla="*/ 305777 w 1033465"/>
                  <a:gd name="connsiteY78" fmla="*/ 533134 h 838042"/>
                  <a:gd name="connsiteX79" fmla="*/ 321017 w 1033465"/>
                  <a:gd name="connsiteY79" fmla="*/ 540754 h 838042"/>
                  <a:gd name="connsiteX80" fmla="*/ 332447 w 1033465"/>
                  <a:gd name="connsiteY80" fmla="*/ 546469 h 838042"/>
                  <a:gd name="connsiteX81" fmla="*/ 336257 w 1033465"/>
                  <a:gd name="connsiteY81" fmla="*/ 552184 h 838042"/>
                  <a:gd name="connsiteX82" fmla="*/ 341972 w 1033465"/>
                  <a:gd name="connsiteY82" fmla="*/ 554089 h 838042"/>
                  <a:gd name="connsiteX83" fmla="*/ 353402 w 1033465"/>
                  <a:gd name="connsiteY83" fmla="*/ 561709 h 838042"/>
                  <a:gd name="connsiteX84" fmla="*/ 359117 w 1033465"/>
                  <a:gd name="connsiteY84" fmla="*/ 565519 h 838042"/>
                  <a:gd name="connsiteX85" fmla="*/ 362927 w 1033465"/>
                  <a:gd name="connsiteY85" fmla="*/ 571234 h 838042"/>
                  <a:gd name="connsiteX86" fmla="*/ 368642 w 1033465"/>
                  <a:gd name="connsiteY86" fmla="*/ 582664 h 838042"/>
                  <a:gd name="connsiteX87" fmla="*/ 364832 w 1033465"/>
                  <a:gd name="connsiteY87" fmla="*/ 609334 h 838042"/>
                  <a:gd name="connsiteX88" fmla="*/ 361022 w 1033465"/>
                  <a:gd name="connsiteY88" fmla="*/ 615049 h 838042"/>
                  <a:gd name="connsiteX89" fmla="*/ 359117 w 1033465"/>
                  <a:gd name="connsiteY89" fmla="*/ 620764 h 838042"/>
                  <a:gd name="connsiteX90" fmla="*/ 355307 w 1033465"/>
                  <a:gd name="connsiteY90" fmla="*/ 626479 h 838042"/>
                  <a:gd name="connsiteX91" fmla="*/ 353402 w 1033465"/>
                  <a:gd name="connsiteY91" fmla="*/ 632194 h 838042"/>
                  <a:gd name="connsiteX92" fmla="*/ 349592 w 1033465"/>
                  <a:gd name="connsiteY92" fmla="*/ 637909 h 838042"/>
                  <a:gd name="connsiteX93" fmla="*/ 332447 w 1033465"/>
                  <a:gd name="connsiteY93" fmla="*/ 704584 h 838042"/>
                  <a:gd name="connsiteX94" fmla="*/ 330542 w 1033465"/>
                  <a:gd name="connsiteY94" fmla="*/ 756019 h 838042"/>
                  <a:gd name="connsiteX95" fmla="*/ 332447 w 1033465"/>
                  <a:gd name="connsiteY95" fmla="*/ 780784 h 838042"/>
                  <a:gd name="connsiteX96" fmla="*/ 334352 w 1033465"/>
                  <a:gd name="connsiteY96" fmla="*/ 786499 h 838042"/>
                  <a:gd name="connsiteX97" fmla="*/ 338162 w 1033465"/>
                  <a:gd name="connsiteY97" fmla="*/ 790309 h 838042"/>
                  <a:gd name="connsiteX98" fmla="*/ 366737 w 1033465"/>
                  <a:gd name="connsiteY98" fmla="*/ 836029 h 838042"/>
                  <a:gd name="connsiteX99" fmla="*/ 389597 w 1033465"/>
                  <a:gd name="connsiteY99" fmla="*/ 837934 h 838042"/>
                  <a:gd name="connsiteX100" fmla="*/ 397407 w 1033465"/>
                  <a:gd name="connsiteY100" fmla="*/ 833530 h 838042"/>
                  <a:gd name="connsiteX101" fmla="*/ 402932 w 1033465"/>
                  <a:gd name="connsiteY101" fmla="*/ 784594 h 838042"/>
                  <a:gd name="connsiteX102" fmla="*/ 406742 w 1033465"/>
                  <a:gd name="connsiteY102" fmla="*/ 727444 h 838042"/>
                  <a:gd name="connsiteX103" fmla="*/ 423887 w 1033465"/>
                  <a:gd name="connsiteY103" fmla="*/ 672199 h 838042"/>
                  <a:gd name="connsiteX104" fmla="*/ 429602 w 1033465"/>
                  <a:gd name="connsiteY104" fmla="*/ 658864 h 838042"/>
                  <a:gd name="connsiteX105" fmla="*/ 444084 w 1033465"/>
                  <a:gd name="connsiteY105" fmla="*/ 626947 h 838042"/>
                  <a:gd name="connsiteX106" fmla="*/ 464289 w 1033465"/>
                  <a:gd name="connsiteY106" fmla="*/ 600072 h 838042"/>
                  <a:gd name="connsiteX107" fmla="*/ 523510 w 1033465"/>
                  <a:gd name="connsiteY107" fmla="*/ 565123 h 838042"/>
                  <a:gd name="connsiteX108" fmla="*/ 599348 w 1033465"/>
                  <a:gd name="connsiteY108" fmla="*/ 550915 h 838042"/>
                  <a:gd name="connsiteX109" fmla="*/ 707801 w 1033465"/>
                  <a:gd name="connsiteY109" fmla="*/ 612819 h 838042"/>
                  <a:gd name="connsiteX110" fmla="*/ 780122 w 1033465"/>
                  <a:gd name="connsiteY110" fmla="*/ 656959 h 838042"/>
                  <a:gd name="connsiteX111" fmla="*/ 804887 w 1033465"/>
                  <a:gd name="connsiteY111" fmla="*/ 632194 h 838042"/>
                  <a:gd name="connsiteX112" fmla="*/ 801077 w 1033465"/>
                  <a:gd name="connsiteY112" fmla="*/ 601714 h 838042"/>
                  <a:gd name="connsiteX113" fmla="*/ 762796 w 1033465"/>
                  <a:gd name="connsiteY113" fmla="*/ 562523 h 838042"/>
                  <a:gd name="connsiteX114" fmla="*/ 650582 w 1033465"/>
                  <a:gd name="connsiteY114" fmla="*/ 479794 h 838042"/>
                  <a:gd name="connsiteX115" fmla="*/ 646772 w 1033465"/>
                  <a:gd name="connsiteY115" fmla="*/ 462649 h 838042"/>
                  <a:gd name="connsiteX116" fmla="*/ 658202 w 1033465"/>
                  <a:gd name="connsiteY116" fmla="*/ 426454 h 838042"/>
                  <a:gd name="connsiteX117" fmla="*/ 726782 w 1033465"/>
                  <a:gd name="connsiteY117" fmla="*/ 405499 h 838042"/>
                  <a:gd name="connsiteX118" fmla="*/ 813738 w 1033465"/>
                  <a:gd name="connsiteY118" fmla="*/ 406906 h 838042"/>
                  <a:gd name="connsiteX119" fmla="*/ 906231 w 1033465"/>
                  <a:gd name="connsiteY119" fmla="*/ 417646 h 838042"/>
                  <a:gd name="connsiteX120" fmla="*/ 1002290 w 1033465"/>
                  <a:gd name="connsiteY120" fmla="*/ 426835 h 838042"/>
                  <a:gd name="connsiteX121" fmla="*/ 1032449 w 1033465"/>
                  <a:gd name="connsiteY121" fmla="*/ 402711 h 838042"/>
                  <a:gd name="connsiteX122" fmla="*/ 1020514 w 1033465"/>
                  <a:gd name="connsiteY122" fmla="*/ 377797 h 838042"/>
                  <a:gd name="connsiteX123" fmla="*/ 964889 w 1033465"/>
                  <a:gd name="connsiteY123" fmla="*/ 358029 h 838042"/>
                  <a:gd name="connsiteX124" fmla="*/ 827747 w 1033465"/>
                  <a:gd name="connsiteY124" fmla="*/ 357874 h 838042"/>
                  <a:gd name="connsiteX125" fmla="*/ 755811 w 1033465"/>
                  <a:gd name="connsiteY125" fmla="*/ 361702 h 838042"/>
                  <a:gd name="connsiteX126" fmla="*/ 671537 w 1033465"/>
                  <a:gd name="connsiteY126" fmla="*/ 369304 h 838042"/>
                  <a:gd name="connsiteX127" fmla="*/ 644867 w 1033465"/>
                  <a:gd name="connsiteY127" fmla="*/ 338824 h 838042"/>
                  <a:gd name="connsiteX128" fmla="*/ 676403 w 1033465"/>
                  <a:gd name="connsiteY128" fmla="*/ 304962 h 838042"/>
                  <a:gd name="connsiteX129" fmla="*/ 707732 w 1033465"/>
                  <a:gd name="connsiteY129" fmla="*/ 283579 h 838042"/>
                  <a:gd name="connsiteX130" fmla="*/ 743927 w 1033465"/>
                  <a:gd name="connsiteY130" fmla="*/ 251194 h 838042"/>
                  <a:gd name="connsiteX131" fmla="*/ 766787 w 1033465"/>
                  <a:gd name="connsiteY131" fmla="*/ 197854 h 838042"/>
                  <a:gd name="connsiteX132" fmla="*/ 761072 w 1033465"/>
                  <a:gd name="connsiteY132" fmla="*/ 195949 h 838042"/>
                  <a:gd name="connsiteX133" fmla="*/ 740117 w 1033465"/>
                  <a:gd name="connsiteY133" fmla="*/ 197854 h 838042"/>
                  <a:gd name="connsiteX134" fmla="*/ 734402 w 1033465"/>
                  <a:gd name="connsiteY134" fmla="*/ 201664 h 838042"/>
                  <a:gd name="connsiteX135" fmla="*/ 722972 w 1033465"/>
                  <a:gd name="connsiteY135" fmla="*/ 205474 h 838042"/>
                  <a:gd name="connsiteX136" fmla="*/ 719162 w 1033465"/>
                  <a:gd name="connsiteY136" fmla="*/ 211189 h 838042"/>
                  <a:gd name="connsiteX137" fmla="*/ 713447 w 1033465"/>
                  <a:gd name="connsiteY137" fmla="*/ 213094 h 838042"/>
                  <a:gd name="connsiteX138" fmla="*/ 707732 w 1033465"/>
                  <a:gd name="connsiteY138" fmla="*/ 216904 h 838042"/>
                  <a:gd name="connsiteX139" fmla="*/ 702017 w 1033465"/>
                  <a:gd name="connsiteY139" fmla="*/ 222619 h 838042"/>
                  <a:gd name="connsiteX140" fmla="*/ 694397 w 1033465"/>
                  <a:gd name="connsiteY140" fmla="*/ 226429 h 838042"/>
                  <a:gd name="connsiteX141" fmla="*/ 652487 w 1033465"/>
                  <a:gd name="connsiteY141" fmla="*/ 255004 h 838042"/>
                  <a:gd name="connsiteX142" fmla="*/ 639152 w 1033465"/>
                  <a:gd name="connsiteY142" fmla="*/ 266434 h 838042"/>
                  <a:gd name="connsiteX143" fmla="*/ 629627 w 1033465"/>
                  <a:gd name="connsiteY143" fmla="*/ 283579 h 838042"/>
                  <a:gd name="connsiteX144" fmla="*/ 604862 w 1033465"/>
                  <a:gd name="connsiteY144" fmla="*/ 289294 h 838042"/>
                  <a:gd name="connsiteX145" fmla="*/ 591527 w 1033465"/>
                  <a:gd name="connsiteY145" fmla="*/ 293104 h 838042"/>
                  <a:gd name="connsiteX146" fmla="*/ 576287 w 1033465"/>
                  <a:gd name="connsiteY146" fmla="*/ 291199 h 838042"/>
                  <a:gd name="connsiteX147" fmla="*/ 564857 w 1033465"/>
                  <a:gd name="connsiteY147" fmla="*/ 287389 h 838042"/>
                  <a:gd name="connsiteX148" fmla="*/ 553427 w 1033465"/>
                  <a:gd name="connsiteY148" fmla="*/ 283579 h 838042"/>
                  <a:gd name="connsiteX149" fmla="*/ 541997 w 1033465"/>
                  <a:gd name="connsiteY149" fmla="*/ 279769 h 838042"/>
                  <a:gd name="connsiteX150" fmla="*/ 536282 w 1033465"/>
                  <a:gd name="connsiteY150" fmla="*/ 277864 h 838042"/>
                  <a:gd name="connsiteX151" fmla="*/ 530567 w 1033465"/>
                  <a:gd name="connsiteY151" fmla="*/ 274054 h 838042"/>
                  <a:gd name="connsiteX152" fmla="*/ 519137 w 1033465"/>
                  <a:gd name="connsiteY152" fmla="*/ 268339 h 838042"/>
                  <a:gd name="connsiteX153" fmla="*/ 511517 w 1033465"/>
                  <a:gd name="connsiteY153" fmla="*/ 256909 h 838042"/>
                  <a:gd name="connsiteX154" fmla="*/ 507707 w 1033465"/>
                  <a:gd name="connsiteY154" fmla="*/ 235954 h 838042"/>
                  <a:gd name="connsiteX155" fmla="*/ 509612 w 1033465"/>
                  <a:gd name="connsiteY155" fmla="*/ 171184 h 838042"/>
                  <a:gd name="connsiteX156" fmla="*/ 508314 w 1033465"/>
                  <a:gd name="connsiteY156" fmla="*/ 73485 h 838042"/>
                  <a:gd name="connsiteX157" fmla="*/ 454116 w 1033465"/>
                  <a:gd name="connsiteY157" fmla="*/ 11248 h 838042"/>
                  <a:gd name="connsiteX158" fmla="*/ 435401 w 1033465"/>
                  <a:gd name="connsiteY158" fmla="*/ 68523 h 838042"/>
                  <a:gd name="connsiteX159" fmla="*/ 427697 w 1033465"/>
                  <a:gd name="connsiteY159" fmla="*/ 137103 h 838042"/>
                  <a:gd name="connsiteX160" fmla="*/ 420077 w 1033465"/>
                  <a:gd name="connsiteY160" fmla="*/ 169279 h 838042"/>
                  <a:gd name="connsiteX161" fmla="*/ 416267 w 1033465"/>
                  <a:gd name="connsiteY161" fmla="*/ 186424 h 838042"/>
                  <a:gd name="connsiteX162" fmla="*/ 420077 w 1033465"/>
                  <a:gd name="connsiteY162" fmla="*/ 207379 h 838042"/>
                  <a:gd name="connsiteX163" fmla="*/ 423887 w 1033465"/>
                  <a:gd name="connsiteY163" fmla="*/ 213094 h 838042"/>
                  <a:gd name="connsiteX164" fmla="*/ 427697 w 1033465"/>
                  <a:gd name="connsiteY164" fmla="*/ 224524 h 838042"/>
                  <a:gd name="connsiteX165" fmla="*/ 425792 w 1033465"/>
                  <a:gd name="connsiteY165" fmla="*/ 251194 h 838042"/>
                  <a:gd name="connsiteX166" fmla="*/ 420077 w 1033465"/>
                  <a:gd name="connsiteY166" fmla="*/ 253099 h 838042"/>
                  <a:gd name="connsiteX167" fmla="*/ 414362 w 1033465"/>
                  <a:gd name="connsiteY167" fmla="*/ 256909 h 838042"/>
                  <a:gd name="connsiteX168" fmla="*/ 423887 w 1033465"/>
                  <a:gd name="connsiteY168" fmla="*/ 253099 h 838042"/>
                  <a:gd name="connsiteX0" fmla="*/ 423887 w 1033465"/>
                  <a:gd name="connsiteY0" fmla="*/ 253099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89597 w 1033465"/>
                  <a:gd name="connsiteY3" fmla="*/ 264529 h 838042"/>
                  <a:gd name="connsiteX4" fmla="*/ 359117 w 1033465"/>
                  <a:gd name="connsiteY4" fmla="*/ 266434 h 838042"/>
                  <a:gd name="connsiteX5" fmla="*/ 353402 w 1033465"/>
                  <a:gd name="connsiteY5" fmla="*/ 270244 h 838042"/>
                  <a:gd name="connsiteX6" fmla="*/ 341972 w 1033465"/>
                  <a:gd name="connsiteY6" fmla="*/ 279769 h 838042"/>
                  <a:gd name="connsiteX7" fmla="*/ 330542 w 1033465"/>
                  <a:gd name="connsiteY7" fmla="*/ 283579 h 838042"/>
                  <a:gd name="connsiteX8" fmla="*/ 315302 w 1033465"/>
                  <a:gd name="connsiteY8" fmla="*/ 289294 h 838042"/>
                  <a:gd name="connsiteX9" fmla="*/ 267677 w 1033465"/>
                  <a:gd name="connsiteY9" fmla="*/ 285484 h 838042"/>
                  <a:gd name="connsiteX10" fmla="*/ 256247 w 1033465"/>
                  <a:gd name="connsiteY10" fmla="*/ 281674 h 838042"/>
                  <a:gd name="connsiteX11" fmla="*/ 244817 w 1033465"/>
                  <a:gd name="connsiteY11" fmla="*/ 277864 h 838042"/>
                  <a:gd name="connsiteX12" fmla="*/ 239102 w 1033465"/>
                  <a:gd name="connsiteY12" fmla="*/ 275959 h 838042"/>
                  <a:gd name="connsiteX13" fmla="*/ 233387 w 1033465"/>
                  <a:gd name="connsiteY13" fmla="*/ 274054 h 838042"/>
                  <a:gd name="connsiteX14" fmla="*/ 221957 w 1033465"/>
                  <a:gd name="connsiteY14" fmla="*/ 272149 h 838042"/>
                  <a:gd name="connsiteX15" fmla="*/ 216242 w 1033465"/>
                  <a:gd name="connsiteY15" fmla="*/ 270244 h 838042"/>
                  <a:gd name="connsiteX16" fmla="*/ 208622 w 1033465"/>
                  <a:gd name="connsiteY16" fmla="*/ 268339 h 838042"/>
                  <a:gd name="connsiteX17" fmla="*/ 197192 w 1033465"/>
                  <a:gd name="connsiteY17" fmla="*/ 264529 h 838042"/>
                  <a:gd name="connsiteX18" fmla="*/ 191477 w 1033465"/>
                  <a:gd name="connsiteY18" fmla="*/ 262624 h 838042"/>
                  <a:gd name="connsiteX19" fmla="*/ 183857 w 1033465"/>
                  <a:gd name="connsiteY19" fmla="*/ 260719 h 838042"/>
                  <a:gd name="connsiteX20" fmla="*/ 172427 w 1033465"/>
                  <a:gd name="connsiteY20" fmla="*/ 255004 h 838042"/>
                  <a:gd name="connsiteX21" fmla="*/ 166712 w 1033465"/>
                  <a:gd name="connsiteY21" fmla="*/ 251194 h 838042"/>
                  <a:gd name="connsiteX22" fmla="*/ 159092 w 1033465"/>
                  <a:gd name="connsiteY22" fmla="*/ 239764 h 838042"/>
                  <a:gd name="connsiteX23" fmla="*/ 147662 w 1033465"/>
                  <a:gd name="connsiteY23" fmla="*/ 235954 h 838042"/>
                  <a:gd name="connsiteX24" fmla="*/ 141947 w 1033465"/>
                  <a:gd name="connsiteY24" fmla="*/ 232144 h 838042"/>
                  <a:gd name="connsiteX25" fmla="*/ 136232 w 1033465"/>
                  <a:gd name="connsiteY25" fmla="*/ 230239 h 838042"/>
                  <a:gd name="connsiteX26" fmla="*/ 119087 w 1033465"/>
                  <a:gd name="connsiteY26" fmla="*/ 226429 h 838042"/>
                  <a:gd name="connsiteX27" fmla="*/ 113372 w 1033465"/>
                  <a:gd name="connsiteY27" fmla="*/ 220714 h 838042"/>
                  <a:gd name="connsiteX28" fmla="*/ 103847 w 1033465"/>
                  <a:gd name="connsiteY28" fmla="*/ 203569 h 838042"/>
                  <a:gd name="connsiteX29" fmla="*/ 86702 w 1033465"/>
                  <a:gd name="connsiteY29" fmla="*/ 195949 h 838042"/>
                  <a:gd name="connsiteX30" fmla="*/ 80987 w 1033465"/>
                  <a:gd name="connsiteY30" fmla="*/ 194044 h 838042"/>
                  <a:gd name="connsiteX31" fmla="*/ 61937 w 1033465"/>
                  <a:gd name="connsiteY31" fmla="*/ 197854 h 838042"/>
                  <a:gd name="connsiteX32" fmla="*/ 56222 w 1033465"/>
                  <a:gd name="connsiteY32" fmla="*/ 201664 h 838042"/>
                  <a:gd name="connsiteX33" fmla="*/ 52412 w 1033465"/>
                  <a:gd name="connsiteY33" fmla="*/ 207379 h 838042"/>
                  <a:gd name="connsiteX34" fmla="*/ 48602 w 1033465"/>
                  <a:gd name="connsiteY34" fmla="*/ 218809 h 838042"/>
                  <a:gd name="connsiteX35" fmla="*/ 52412 w 1033465"/>
                  <a:gd name="connsiteY35" fmla="*/ 256909 h 838042"/>
                  <a:gd name="connsiteX36" fmla="*/ 56222 w 1033465"/>
                  <a:gd name="connsiteY36" fmla="*/ 262624 h 838042"/>
                  <a:gd name="connsiteX37" fmla="*/ 61937 w 1033465"/>
                  <a:gd name="connsiteY37" fmla="*/ 266434 h 838042"/>
                  <a:gd name="connsiteX38" fmla="*/ 65747 w 1033465"/>
                  <a:gd name="connsiteY38" fmla="*/ 272149 h 838042"/>
                  <a:gd name="connsiteX39" fmla="*/ 82892 w 1033465"/>
                  <a:gd name="connsiteY39" fmla="*/ 281674 h 838042"/>
                  <a:gd name="connsiteX40" fmla="*/ 105752 w 1033465"/>
                  <a:gd name="connsiteY40" fmla="*/ 283579 h 838042"/>
                  <a:gd name="connsiteX41" fmla="*/ 126707 w 1033465"/>
                  <a:gd name="connsiteY41" fmla="*/ 289294 h 838042"/>
                  <a:gd name="connsiteX42" fmla="*/ 132422 w 1033465"/>
                  <a:gd name="connsiteY42" fmla="*/ 291199 h 838042"/>
                  <a:gd name="connsiteX43" fmla="*/ 138137 w 1033465"/>
                  <a:gd name="connsiteY43" fmla="*/ 296914 h 838042"/>
                  <a:gd name="connsiteX44" fmla="*/ 145757 w 1033465"/>
                  <a:gd name="connsiteY44" fmla="*/ 298819 h 838042"/>
                  <a:gd name="connsiteX45" fmla="*/ 168617 w 1033465"/>
                  <a:gd name="connsiteY45" fmla="*/ 302629 h 838042"/>
                  <a:gd name="connsiteX46" fmla="*/ 193382 w 1033465"/>
                  <a:gd name="connsiteY46" fmla="*/ 308344 h 838042"/>
                  <a:gd name="connsiteX47" fmla="*/ 210527 w 1033465"/>
                  <a:gd name="connsiteY47" fmla="*/ 314059 h 838042"/>
                  <a:gd name="connsiteX48" fmla="*/ 216242 w 1033465"/>
                  <a:gd name="connsiteY48" fmla="*/ 315964 h 838042"/>
                  <a:gd name="connsiteX49" fmla="*/ 231482 w 1033465"/>
                  <a:gd name="connsiteY49" fmla="*/ 319774 h 838042"/>
                  <a:gd name="connsiteX50" fmla="*/ 250532 w 1033465"/>
                  <a:gd name="connsiteY50" fmla="*/ 325489 h 838042"/>
                  <a:gd name="connsiteX51" fmla="*/ 256247 w 1033465"/>
                  <a:gd name="connsiteY51" fmla="*/ 329299 h 838042"/>
                  <a:gd name="connsiteX52" fmla="*/ 269582 w 1033465"/>
                  <a:gd name="connsiteY52" fmla="*/ 344539 h 838042"/>
                  <a:gd name="connsiteX53" fmla="*/ 275297 w 1033465"/>
                  <a:gd name="connsiteY53" fmla="*/ 363589 h 838042"/>
                  <a:gd name="connsiteX54" fmla="*/ 277202 w 1033465"/>
                  <a:gd name="connsiteY54" fmla="*/ 369304 h 838042"/>
                  <a:gd name="connsiteX55" fmla="*/ 279107 w 1033465"/>
                  <a:gd name="connsiteY55" fmla="*/ 375019 h 838042"/>
                  <a:gd name="connsiteX56" fmla="*/ 281012 w 1033465"/>
                  <a:gd name="connsiteY56" fmla="*/ 399784 h 838042"/>
                  <a:gd name="connsiteX57" fmla="*/ 282917 w 1033465"/>
                  <a:gd name="connsiteY57" fmla="*/ 405499 h 838042"/>
                  <a:gd name="connsiteX58" fmla="*/ 281012 w 1033465"/>
                  <a:gd name="connsiteY58" fmla="*/ 424549 h 838042"/>
                  <a:gd name="connsiteX59" fmla="*/ 279107 w 1033465"/>
                  <a:gd name="connsiteY59" fmla="*/ 434074 h 838042"/>
                  <a:gd name="connsiteX60" fmla="*/ 265772 w 1033465"/>
                  <a:gd name="connsiteY60" fmla="*/ 447409 h 838042"/>
                  <a:gd name="connsiteX61" fmla="*/ 254342 w 1033465"/>
                  <a:gd name="connsiteY61" fmla="*/ 455029 h 838042"/>
                  <a:gd name="connsiteX62" fmla="*/ 242912 w 1033465"/>
                  <a:gd name="connsiteY62" fmla="*/ 458839 h 838042"/>
                  <a:gd name="connsiteX63" fmla="*/ 128612 w 1033465"/>
                  <a:gd name="connsiteY63" fmla="*/ 458839 h 838042"/>
                  <a:gd name="connsiteX64" fmla="*/ 122897 w 1033465"/>
                  <a:gd name="connsiteY64" fmla="*/ 460744 h 838042"/>
                  <a:gd name="connsiteX65" fmla="*/ 107657 w 1033465"/>
                  <a:gd name="connsiteY65" fmla="*/ 462649 h 838042"/>
                  <a:gd name="connsiteX66" fmla="*/ 90512 w 1033465"/>
                  <a:gd name="connsiteY66" fmla="*/ 468364 h 838042"/>
                  <a:gd name="connsiteX67" fmla="*/ 84797 w 1033465"/>
                  <a:gd name="connsiteY67" fmla="*/ 470269 h 838042"/>
                  <a:gd name="connsiteX68" fmla="*/ 79082 w 1033465"/>
                  <a:gd name="connsiteY68" fmla="*/ 474079 h 838042"/>
                  <a:gd name="connsiteX69" fmla="*/ 67652 w 1033465"/>
                  <a:gd name="connsiteY69" fmla="*/ 475984 h 838042"/>
                  <a:gd name="connsiteX70" fmla="*/ 29552 w 1033465"/>
                  <a:gd name="connsiteY70" fmla="*/ 477889 h 838042"/>
                  <a:gd name="connsiteX71" fmla="*/ 18122 w 1033465"/>
                  <a:gd name="connsiteY71" fmla="*/ 483604 h 838042"/>
                  <a:gd name="connsiteX72" fmla="*/ 8597 w 1033465"/>
                  <a:gd name="connsiteY72" fmla="*/ 493129 h 838042"/>
                  <a:gd name="connsiteX73" fmla="*/ 6692 w 1033465"/>
                  <a:gd name="connsiteY73" fmla="*/ 498844 h 838042"/>
                  <a:gd name="connsiteX74" fmla="*/ 2882 w 1033465"/>
                  <a:gd name="connsiteY74" fmla="*/ 504559 h 838042"/>
                  <a:gd name="connsiteX75" fmla="*/ 14312 w 1033465"/>
                  <a:gd name="connsiteY75" fmla="*/ 540754 h 838042"/>
                  <a:gd name="connsiteX76" fmla="*/ 147662 w 1033465"/>
                  <a:gd name="connsiteY76" fmla="*/ 540754 h 838042"/>
                  <a:gd name="connsiteX77" fmla="*/ 155282 w 1033465"/>
                  <a:gd name="connsiteY77" fmla="*/ 538849 h 838042"/>
                  <a:gd name="connsiteX78" fmla="*/ 305777 w 1033465"/>
                  <a:gd name="connsiteY78" fmla="*/ 533134 h 838042"/>
                  <a:gd name="connsiteX79" fmla="*/ 321017 w 1033465"/>
                  <a:gd name="connsiteY79" fmla="*/ 540754 h 838042"/>
                  <a:gd name="connsiteX80" fmla="*/ 332447 w 1033465"/>
                  <a:gd name="connsiteY80" fmla="*/ 546469 h 838042"/>
                  <a:gd name="connsiteX81" fmla="*/ 336257 w 1033465"/>
                  <a:gd name="connsiteY81" fmla="*/ 552184 h 838042"/>
                  <a:gd name="connsiteX82" fmla="*/ 341972 w 1033465"/>
                  <a:gd name="connsiteY82" fmla="*/ 554089 h 838042"/>
                  <a:gd name="connsiteX83" fmla="*/ 353402 w 1033465"/>
                  <a:gd name="connsiteY83" fmla="*/ 561709 h 838042"/>
                  <a:gd name="connsiteX84" fmla="*/ 359117 w 1033465"/>
                  <a:gd name="connsiteY84" fmla="*/ 565519 h 838042"/>
                  <a:gd name="connsiteX85" fmla="*/ 362927 w 1033465"/>
                  <a:gd name="connsiteY85" fmla="*/ 571234 h 838042"/>
                  <a:gd name="connsiteX86" fmla="*/ 368642 w 1033465"/>
                  <a:gd name="connsiteY86" fmla="*/ 582664 h 838042"/>
                  <a:gd name="connsiteX87" fmla="*/ 364832 w 1033465"/>
                  <a:gd name="connsiteY87" fmla="*/ 609334 h 838042"/>
                  <a:gd name="connsiteX88" fmla="*/ 361022 w 1033465"/>
                  <a:gd name="connsiteY88" fmla="*/ 615049 h 838042"/>
                  <a:gd name="connsiteX89" fmla="*/ 359117 w 1033465"/>
                  <a:gd name="connsiteY89" fmla="*/ 620764 h 838042"/>
                  <a:gd name="connsiteX90" fmla="*/ 355307 w 1033465"/>
                  <a:gd name="connsiteY90" fmla="*/ 626479 h 838042"/>
                  <a:gd name="connsiteX91" fmla="*/ 353402 w 1033465"/>
                  <a:gd name="connsiteY91" fmla="*/ 632194 h 838042"/>
                  <a:gd name="connsiteX92" fmla="*/ 349592 w 1033465"/>
                  <a:gd name="connsiteY92" fmla="*/ 637909 h 838042"/>
                  <a:gd name="connsiteX93" fmla="*/ 332447 w 1033465"/>
                  <a:gd name="connsiteY93" fmla="*/ 704584 h 838042"/>
                  <a:gd name="connsiteX94" fmla="*/ 330542 w 1033465"/>
                  <a:gd name="connsiteY94" fmla="*/ 756019 h 838042"/>
                  <a:gd name="connsiteX95" fmla="*/ 332447 w 1033465"/>
                  <a:gd name="connsiteY95" fmla="*/ 780784 h 838042"/>
                  <a:gd name="connsiteX96" fmla="*/ 334352 w 1033465"/>
                  <a:gd name="connsiteY96" fmla="*/ 786499 h 838042"/>
                  <a:gd name="connsiteX97" fmla="*/ 338162 w 1033465"/>
                  <a:gd name="connsiteY97" fmla="*/ 790309 h 838042"/>
                  <a:gd name="connsiteX98" fmla="*/ 366737 w 1033465"/>
                  <a:gd name="connsiteY98" fmla="*/ 836029 h 838042"/>
                  <a:gd name="connsiteX99" fmla="*/ 389597 w 1033465"/>
                  <a:gd name="connsiteY99" fmla="*/ 837934 h 838042"/>
                  <a:gd name="connsiteX100" fmla="*/ 397407 w 1033465"/>
                  <a:gd name="connsiteY100" fmla="*/ 833530 h 838042"/>
                  <a:gd name="connsiteX101" fmla="*/ 402932 w 1033465"/>
                  <a:gd name="connsiteY101" fmla="*/ 784594 h 838042"/>
                  <a:gd name="connsiteX102" fmla="*/ 406742 w 1033465"/>
                  <a:gd name="connsiteY102" fmla="*/ 727444 h 838042"/>
                  <a:gd name="connsiteX103" fmla="*/ 423887 w 1033465"/>
                  <a:gd name="connsiteY103" fmla="*/ 672199 h 838042"/>
                  <a:gd name="connsiteX104" fmla="*/ 429602 w 1033465"/>
                  <a:gd name="connsiteY104" fmla="*/ 658864 h 838042"/>
                  <a:gd name="connsiteX105" fmla="*/ 444084 w 1033465"/>
                  <a:gd name="connsiteY105" fmla="*/ 626947 h 838042"/>
                  <a:gd name="connsiteX106" fmla="*/ 464289 w 1033465"/>
                  <a:gd name="connsiteY106" fmla="*/ 600072 h 838042"/>
                  <a:gd name="connsiteX107" fmla="*/ 523510 w 1033465"/>
                  <a:gd name="connsiteY107" fmla="*/ 565123 h 838042"/>
                  <a:gd name="connsiteX108" fmla="*/ 599348 w 1033465"/>
                  <a:gd name="connsiteY108" fmla="*/ 550915 h 838042"/>
                  <a:gd name="connsiteX109" fmla="*/ 707801 w 1033465"/>
                  <a:gd name="connsiteY109" fmla="*/ 612819 h 838042"/>
                  <a:gd name="connsiteX110" fmla="*/ 780122 w 1033465"/>
                  <a:gd name="connsiteY110" fmla="*/ 656959 h 838042"/>
                  <a:gd name="connsiteX111" fmla="*/ 804887 w 1033465"/>
                  <a:gd name="connsiteY111" fmla="*/ 632194 h 838042"/>
                  <a:gd name="connsiteX112" fmla="*/ 801077 w 1033465"/>
                  <a:gd name="connsiteY112" fmla="*/ 601714 h 838042"/>
                  <a:gd name="connsiteX113" fmla="*/ 762796 w 1033465"/>
                  <a:gd name="connsiteY113" fmla="*/ 562523 h 838042"/>
                  <a:gd name="connsiteX114" fmla="*/ 650582 w 1033465"/>
                  <a:gd name="connsiteY114" fmla="*/ 479794 h 838042"/>
                  <a:gd name="connsiteX115" fmla="*/ 646772 w 1033465"/>
                  <a:gd name="connsiteY115" fmla="*/ 462649 h 838042"/>
                  <a:gd name="connsiteX116" fmla="*/ 658202 w 1033465"/>
                  <a:gd name="connsiteY116" fmla="*/ 426454 h 838042"/>
                  <a:gd name="connsiteX117" fmla="*/ 726782 w 1033465"/>
                  <a:gd name="connsiteY117" fmla="*/ 405499 h 838042"/>
                  <a:gd name="connsiteX118" fmla="*/ 813738 w 1033465"/>
                  <a:gd name="connsiteY118" fmla="*/ 406906 h 838042"/>
                  <a:gd name="connsiteX119" fmla="*/ 906231 w 1033465"/>
                  <a:gd name="connsiteY119" fmla="*/ 417646 h 838042"/>
                  <a:gd name="connsiteX120" fmla="*/ 1002290 w 1033465"/>
                  <a:gd name="connsiteY120" fmla="*/ 426835 h 838042"/>
                  <a:gd name="connsiteX121" fmla="*/ 1032449 w 1033465"/>
                  <a:gd name="connsiteY121" fmla="*/ 402711 h 838042"/>
                  <a:gd name="connsiteX122" fmla="*/ 1020514 w 1033465"/>
                  <a:gd name="connsiteY122" fmla="*/ 377797 h 838042"/>
                  <a:gd name="connsiteX123" fmla="*/ 964889 w 1033465"/>
                  <a:gd name="connsiteY123" fmla="*/ 358029 h 838042"/>
                  <a:gd name="connsiteX124" fmla="*/ 827747 w 1033465"/>
                  <a:gd name="connsiteY124" fmla="*/ 357874 h 838042"/>
                  <a:gd name="connsiteX125" fmla="*/ 755811 w 1033465"/>
                  <a:gd name="connsiteY125" fmla="*/ 361702 h 838042"/>
                  <a:gd name="connsiteX126" fmla="*/ 671537 w 1033465"/>
                  <a:gd name="connsiteY126" fmla="*/ 369304 h 838042"/>
                  <a:gd name="connsiteX127" fmla="*/ 644867 w 1033465"/>
                  <a:gd name="connsiteY127" fmla="*/ 338824 h 838042"/>
                  <a:gd name="connsiteX128" fmla="*/ 676403 w 1033465"/>
                  <a:gd name="connsiteY128" fmla="*/ 304962 h 838042"/>
                  <a:gd name="connsiteX129" fmla="*/ 707732 w 1033465"/>
                  <a:gd name="connsiteY129" fmla="*/ 283579 h 838042"/>
                  <a:gd name="connsiteX130" fmla="*/ 743927 w 1033465"/>
                  <a:gd name="connsiteY130" fmla="*/ 251194 h 838042"/>
                  <a:gd name="connsiteX131" fmla="*/ 766787 w 1033465"/>
                  <a:gd name="connsiteY131" fmla="*/ 197854 h 838042"/>
                  <a:gd name="connsiteX132" fmla="*/ 761072 w 1033465"/>
                  <a:gd name="connsiteY132" fmla="*/ 195949 h 838042"/>
                  <a:gd name="connsiteX133" fmla="*/ 740117 w 1033465"/>
                  <a:gd name="connsiteY133" fmla="*/ 197854 h 838042"/>
                  <a:gd name="connsiteX134" fmla="*/ 722972 w 1033465"/>
                  <a:gd name="connsiteY134" fmla="*/ 205474 h 838042"/>
                  <a:gd name="connsiteX135" fmla="*/ 719162 w 1033465"/>
                  <a:gd name="connsiteY135" fmla="*/ 211189 h 838042"/>
                  <a:gd name="connsiteX136" fmla="*/ 713447 w 1033465"/>
                  <a:gd name="connsiteY136" fmla="*/ 213094 h 838042"/>
                  <a:gd name="connsiteX137" fmla="*/ 707732 w 1033465"/>
                  <a:gd name="connsiteY137" fmla="*/ 216904 h 838042"/>
                  <a:gd name="connsiteX138" fmla="*/ 702017 w 1033465"/>
                  <a:gd name="connsiteY138" fmla="*/ 222619 h 838042"/>
                  <a:gd name="connsiteX139" fmla="*/ 694397 w 1033465"/>
                  <a:gd name="connsiteY139" fmla="*/ 226429 h 838042"/>
                  <a:gd name="connsiteX140" fmla="*/ 652487 w 1033465"/>
                  <a:gd name="connsiteY140" fmla="*/ 255004 h 838042"/>
                  <a:gd name="connsiteX141" fmla="*/ 639152 w 1033465"/>
                  <a:gd name="connsiteY141" fmla="*/ 266434 h 838042"/>
                  <a:gd name="connsiteX142" fmla="*/ 629627 w 1033465"/>
                  <a:gd name="connsiteY142" fmla="*/ 283579 h 838042"/>
                  <a:gd name="connsiteX143" fmla="*/ 604862 w 1033465"/>
                  <a:gd name="connsiteY143" fmla="*/ 289294 h 838042"/>
                  <a:gd name="connsiteX144" fmla="*/ 591527 w 1033465"/>
                  <a:gd name="connsiteY144" fmla="*/ 293104 h 838042"/>
                  <a:gd name="connsiteX145" fmla="*/ 576287 w 1033465"/>
                  <a:gd name="connsiteY145" fmla="*/ 291199 h 838042"/>
                  <a:gd name="connsiteX146" fmla="*/ 564857 w 1033465"/>
                  <a:gd name="connsiteY146" fmla="*/ 287389 h 838042"/>
                  <a:gd name="connsiteX147" fmla="*/ 553427 w 1033465"/>
                  <a:gd name="connsiteY147" fmla="*/ 283579 h 838042"/>
                  <a:gd name="connsiteX148" fmla="*/ 541997 w 1033465"/>
                  <a:gd name="connsiteY148" fmla="*/ 279769 h 838042"/>
                  <a:gd name="connsiteX149" fmla="*/ 536282 w 1033465"/>
                  <a:gd name="connsiteY149" fmla="*/ 277864 h 838042"/>
                  <a:gd name="connsiteX150" fmla="*/ 530567 w 1033465"/>
                  <a:gd name="connsiteY150" fmla="*/ 274054 h 838042"/>
                  <a:gd name="connsiteX151" fmla="*/ 519137 w 1033465"/>
                  <a:gd name="connsiteY151" fmla="*/ 268339 h 838042"/>
                  <a:gd name="connsiteX152" fmla="*/ 511517 w 1033465"/>
                  <a:gd name="connsiteY152" fmla="*/ 256909 h 838042"/>
                  <a:gd name="connsiteX153" fmla="*/ 507707 w 1033465"/>
                  <a:gd name="connsiteY153" fmla="*/ 235954 h 838042"/>
                  <a:gd name="connsiteX154" fmla="*/ 509612 w 1033465"/>
                  <a:gd name="connsiteY154" fmla="*/ 171184 h 838042"/>
                  <a:gd name="connsiteX155" fmla="*/ 508314 w 1033465"/>
                  <a:gd name="connsiteY155" fmla="*/ 73485 h 838042"/>
                  <a:gd name="connsiteX156" fmla="*/ 454116 w 1033465"/>
                  <a:gd name="connsiteY156" fmla="*/ 11248 h 838042"/>
                  <a:gd name="connsiteX157" fmla="*/ 435401 w 1033465"/>
                  <a:gd name="connsiteY157" fmla="*/ 68523 h 838042"/>
                  <a:gd name="connsiteX158" fmla="*/ 427697 w 1033465"/>
                  <a:gd name="connsiteY158" fmla="*/ 137103 h 838042"/>
                  <a:gd name="connsiteX159" fmla="*/ 420077 w 1033465"/>
                  <a:gd name="connsiteY159" fmla="*/ 169279 h 838042"/>
                  <a:gd name="connsiteX160" fmla="*/ 416267 w 1033465"/>
                  <a:gd name="connsiteY160" fmla="*/ 186424 h 838042"/>
                  <a:gd name="connsiteX161" fmla="*/ 420077 w 1033465"/>
                  <a:gd name="connsiteY161" fmla="*/ 207379 h 838042"/>
                  <a:gd name="connsiteX162" fmla="*/ 423887 w 1033465"/>
                  <a:gd name="connsiteY162" fmla="*/ 213094 h 838042"/>
                  <a:gd name="connsiteX163" fmla="*/ 427697 w 1033465"/>
                  <a:gd name="connsiteY163" fmla="*/ 224524 h 838042"/>
                  <a:gd name="connsiteX164" fmla="*/ 425792 w 1033465"/>
                  <a:gd name="connsiteY164" fmla="*/ 251194 h 838042"/>
                  <a:gd name="connsiteX165" fmla="*/ 420077 w 1033465"/>
                  <a:gd name="connsiteY165" fmla="*/ 253099 h 838042"/>
                  <a:gd name="connsiteX166" fmla="*/ 414362 w 1033465"/>
                  <a:gd name="connsiteY166" fmla="*/ 256909 h 838042"/>
                  <a:gd name="connsiteX167" fmla="*/ 423887 w 1033465"/>
                  <a:gd name="connsiteY167" fmla="*/ 253099 h 838042"/>
                  <a:gd name="connsiteX0" fmla="*/ 423887 w 1033465"/>
                  <a:gd name="connsiteY0" fmla="*/ 253099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89597 w 1033465"/>
                  <a:gd name="connsiteY3" fmla="*/ 264529 h 838042"/>
                  <a:gd name="connsiteX4" fmla="*/ 359117 w 1033465"/>
                  <a:gd name="connsiteY4" fmla="*/ 266434 h 838042"/>
                  <a:gd name="connsiteX5" fmla="*/ 353402 w 1033465"/>
                  <a:gd name="connsiteY5" fmla="*/ 270244 h 838042"/>
                  <a:gd name="connsiteX6" fmla="*/ 341972 w 1033465"/>
                  <a:gd name="connsiteY6" fmla="*/ 279769 h 838042"/>
                  <a:gd name="connsiteX7" fmla="*/ 330542 w 1033465"/>
                  <a:gd name="connsiteY7" fmla="*/ 283579 h 838042"/>
                  <a:gd name="connsiteX8" fmla="*/ 315302 w 1033465"/>
                  <a:gd name="connsiteY8" fmla="*/ 289294 h 838042"/>
                  <a:gd name="connsiteX9" fmla="*/ 267677 w 1033465"/>
                  <a:gd name="connsiteY9" fmla="*/ 285484 h 838042"/>
                  <a:gd name="connsiteX10" fmla="*/ 256247 w 1033465"/>
                  <a:gd name="connsiteY10" fmla="*/ 281674 h 838042"/>
                  <a:gd name="connsiteX11" fmla="*/ 244817 w 1033465"/>
                  <a:gd name="connsiteY11" fmla="*/ 277864 h 838042"/>
                  <a:gd name="connsiteX12" fmla="*/ 239102 w 1033465"/>
                  <a:gd name="connsiteY12" fmla="*/ 275959 h 838042"/>
                  <a:gd name="connsiteX13" fmla="*/ 233387 w 1033465"/>
                  <a:gd name="connsiteY13" fmla="*/ 274054 h 838042"/>
                  <a:gd name="connsiteX14" fmla="*/ 221957 w 1033465"/>
                  <a:gd name="connsiteY14" fmla="*/ 272149 h 838042"/>
                  <a:gd name="connsiteX15" fmla="*/ 216242 w 1033465"/>
                  <a:gd name="connsiteY15" fmla="*/ 270244 h 838042"/>
                  <a:gd name="connsiteX16" fmla="*/ 208622 w 1033465"/>
                  <a:gd name="connsiteY16" fmla="*/ 268339 h 838042"/>
                  <a:gd name="connsiteX17" fmla="*/ 197192 w 1033465"/>
                  <a:gd name="connsiteY17" fmla="*/ 264529 h 838042"/>
                  <a:gd name="connsiteX18" fmla="*/ 191477 w 1033465"/>
                  <a:gd name="connsiteY18" fmla="*/ 262624 h 838042"/>
                  <a:gd name="connsiteX19" fmla="*/ 183857 w 1033465"/>
                  <a:gd name="connsiteY19" fmla="*/ 260719 h 838042"/>
                  <a:gd name="connsiteX20" fmla="*/ 172427 w 1033465"/>
                  <a:gd name="connsiteY20" fmla="*/ 255004 h 838042"/>
                  <a:gd name="connsiteX21" fmla="*/ 166712 w 1033465"/>
                  <a:gd name="connsiteY21" fmla="*/ 251194 h 838042"/>
                  <a:gd name="connsiteX22" fmla="*/ 159092 w 1033465"/>
                  <a:gd name="connsiteY22" fmla="*/ 239764 h 838042"/>
                  <a:gd name="connsiteX23" fmla="*/ 147662 w 1033465"/>
                  <a:gd name="connsiteY23" fmla="*/ 235954 h 838042"/>
                  <a:gd name="connsiteX24" fmla="*/ 141947 w 1033465"/>
                  <a:gd name="connsiteY24" fmla="*/ 232144 h 838042"/>
                  <a:gd name="connsiteX25" fmla="*/ 136232 w 1033465"/>
                  <a:gd name="connsiteY25" fmla="*/ 230239 h 838042"/>
                  <a:gd name="connsiteX26" fmla="*/ 119087 w 1033465"/>
                  <a:gd name="connsiteY26" fmla="*/ 226429 h 838042"/>
                  <a:gd name="connsiteX27" fmla="*/ 113372 w 1033465"/>
                  <a:gd name="connsiteY27" fmla="*/ 220714 h 838042"/>
                  <a:gd name="connsiteX28" fmla="*/ 103847 w 1033465"/>
                  <a:gd name="connsiteY28" fmla="*/ 203569 h 838042"/>
                  <a:gd name="connsiteX29" fmla="*/ 86702 w 1033465"/>
                  <a:gd name="connsiteY29" fmla="*/ 195949 h 838042"/>
                  <a:gd name="connsiteX30" fmla="*/ 80987 w 1033465"/>
                  <a:gd name="connsiteY30" fmla="*/ 194044 h 838042"/>
                  <a:gd name="connsiteX31" fmla="*/ 61937 w 1033465"/>
                  <a:gd name="connsiteY31" fmla="*/ 197854 h 838042"/>
                  <a:gd name="connsiteX32" fmla="*/ 56222 w 1033465"/>
                  <a:gd name="connsiteY32" fmla="*/ 201664 h 838042"/>
                  <a:gd name="connsiteX33" fmla="*/ 52412 w 1033465"/>
                  <a:gd name="connsiteY33" fmla="*/ 207379 h 838042"/>
                  <a:gd name="connsiteX34" fmla="*/ 48602 w 1033465"/>
                  <a:gd name="connsiteY34" fmla="*/ 218809 h 838042"/>
                  <a:gd name="connsiteX35" fmla="*/ 52412 w 1033465"/>
                  <a:gd name="connsiteY35" fmla="*/ 256909 h 838042"/>
                  <a:gd name="connsiteX36" fmla="*/ 56222 w 1033465"/>
                  <a:gd name="connsiteY36" fmla="*/ 262624 h 838042"/>
                  <a:gd name="connsiteX37" fmla="*/ 61937 w 1033465"/>
                  <a:gd name="connsiteY37" fmla="*/ 266434 h 838042"/>
                  <a:gd name="connsiteX38" fmla="*/ 65747 w 1033465"/>
                  <a:gd name="connsiteY38" fmla="*/ 272149 h 838042"/>
                  <a:gd name="connsiteX39" fmla="*/ 82892 w 1033465"/>
                  <a:gd name="connsiteY39" fmla="*/ 281674 h 838042"/>
                  <a:gd name="connsiteX40" fmla="*/ 105752 w 1033465"/>
                  <a:gd name="connsiteY40" fmla="*/ 283579 h 838042"/>
                  <a:gd name="connsiteX41" fmla="*/ 126707 w 1033465"/>
                  <a:gd name="connsiteY41" fmla="*/ 289294 h 838042"/>
                  <a:gd name="connsiteX42" fmla="*/ 132422 w 1033465"/>
                  <a:gd name="connsiteY42" fmla="*/ 291199 h 838042"/>
                  <a:gd name="connsiteX43" fmla="*/ 138137 w 1033465"/>
                  <a:gd name="connsiteY43" fmla="*/ 296914 h 838042"/>
                  <a:gd name="connsiteX44" fmla="*/ 145757 w 1033465"/>
                  <a:gd name="connsiteY44" fmla="*/ 298819 h 838042"/>
                  <a:gd name="connsiteX45" fmla="*/ 168617 w 1033465"/>
                  <a:gd name="connsiteY45" fmla="*/ 302629 h 838042"/>
                  <a:gd name="connsiteX46" fmla="*/ 193382 w 1033465"/>
                  <a:gd name="connsiteY46" fmla="*/ 308344 h 838042"/>
                  <a:gd name="connsiteX47" fmla="*/ 210527 w 1033465"/>
                  <a:gd name="connsiteY47" fmla="*/ 314059 h 838042"/>
                  <a:gd name="connsiteX48" fmla="*/ 216242 w 1033465"/>
                  <a:gd name="connsiteY48" fmla="*/ 315964 h 838042"/>
                  <a:gd name="connsiteX49" fmla="*/ 231482 w 1033465"/>
                  <a:gd name="connsiteY49" fmla="*/ 319774 h 838042"/>
                  <a:gd name="connsiteX50" fmla="*/ 250532 w 1033465"/>
                  <a:gd name="connsiteY50" fmla="*/ 325489 h 838042"/>
                  <a:gd name="connsiteX51" fmla="*/ 256247 w 1033465"/>
                  <a:gd name="connsiteY51" fmla="*/ 329299 h 838042"/>
                  <a:gd name="connsiteX52" fmla="*/ 269582 w 1033465"/>
                  <a:gd name="connsiteY52" fmla="*/ 344539 h 838042"/>
                  <a:gd name="connsiteX53" fmla="*/ 275297 w 1033465"/>
                  <a:gd name="connsiteY53" fmla="*/ 363589 h 838042"/>
                  <a:gd name="connsiteX54" fmla="*/ 277202 w 1033465"/>
                  <a:gd name="connsiteY54" fmla="*/ 369304 h 838042"/>
                  <a:gd name="connsiteX55" fmla="*/ 279107 w 1033465"/>
                  <a:gd name="connsiteY55" fmla="*/ 375019 h 838042"/>
                  <a:gd name="connsiteX56" fmla="*/ 281012 w 1033465"/>
                  <a:gd name="connsiteY56" fmla="*/ 399784 h 838042"/>
                  <a:gd name="connsiteX57" fmla="*/ 282917 w 1033465"/>
                  <a:gd name="connsiteY57" fmla="*/ 405499 h 838042"/>
                  <a:gd name="connsiteX58" fmla="*/ 281012 w 1033465"/>
                  <a:gd name="connsiteY58" fmla="*/ 424549 h 838042"/>
                  <a:gd name="connsiteX59" fmla="*/ 279107 w 1033465"/>
                  <a:gd name="connsiteY59" fmla="*/ 434074 h 838042"/>
                  <a:gd name="connsiteX60" fmla="*/ 265772 w 1033465"/>
                  <a:gd name="connsiteY60" fmla="*/ 447409 h 838042"/>
                  <a:gd name="connsiteX61" fmla="*/ 254342 w 1033465"/>
                  <a:gd name="connsiteY61" fmla="*/ 455029 h 838042"/>
                  <a:gd name="connsiteX62" fmla="*/ 242912 w 1033465"/>
                  <a:gd name="connsiteY62" fmla="*/ 458839 h 838042"/>
                  <a:gd name="connsiteX63" fmla="*/ 128612 w 1033465"/>
                  <a:gd name="connsiteY63" fmla="*/ 458839 h 838042"/>
                  <a:gd name="connsiteX64" fmla="*/ 122897 w 1033465"/>
                  <a:gd name="connsiteY64" fmla="*/ 460744 h 838042"/>
                  <a:gd name="connsiteX65" fmla="*/ 107657 w 1033465"/>
                  <a:gd name="connsiteY65" fmla="*/ 462649 h 838042"/>
                  <a:gd name="connsiteX66" fmla="*/ 90512 w 1033465"/>
                  <a:gd name="connsiteY66" fmla="*/ 468364 h 838042"/>
                  <a:gd name="connsiteX67" fmla="*/ 84797 w 1033465"/>
                  <a:gd name="connsiteY67" fmla="*/ 470269 h 838042"/>
                  <a:gd name="connsiteX68" fmla="*/ 79082 w 1033465"/>
                  <a:gd name="connsiteY68" fmla="*/ 474079 h 838042"/>
                  <a:gd name="connsiteX69" fmla="*/ 67652 w 1033465"/>
                  <a:gd name="connsiteY69" fmla="*/ 475984 h 838042"/>
                  <a:gd name="connsiteX70" fmla="*/ 29552 w 1033465"/>
                  <a:gd name="connsiteY70" fmla="*/ 477889 h 838042"/>
                  <a:gd name="connsiteX71" fmla="*/ 18122 w 1033465"/>
                  <a:gd name="connsiteY71" fmla="*/ 483604 h 838042"/>
                  <a:gd name="connsiteX72" fmla="*/ 8597 w 1033465"/>
                  <a:gd name="connsiteY72" fmla="*/ 493129 h 838042"/>
                  <a:gd name="connsiteX73" fmla="*/ 6692 w 1033465"/>
                  <a:gd name="connsiteY73" fmla="*/ 498844 h 838042"/>
                  <a:gd name="connsiteX74" fmla="*/ 2882 w 1033465"/>
                  <a:gd name="connsiteY74" fmla="*/ 504559 h 838042"/>
                  <a:gd name="connsiteX75" fmla="*/ 14312 w 1033465"/>
                  <a:gd name="connsiteY75" fmla="*/ 540754 h 838042"/>
                  <a:gd name="connsiteX76" fmla="*/ 147662 w 1033465"/>
                  <a:gd name="connsiteY76" fmla="*/ 540754 h 838042"/>
                  <a:gd name="connsiteX77" fmla="*/ 155282 w 1033465"/>
                  <a:gd name="connsiteY77" fmla="*/ 538849 h 838042"/>
                  <a:gd name="connsiteX78" fmla="*/ 305777 w 1033465"/>
                  <a:gd name="connsiteY78" fmla="*/ 533134 h 838042"/>
                  <a:gd name="connsiteX79" fmla="*/ 321017 w 1033465"/>
                  <a:gd name="connsiteY79" fmla="*/ 540754 h 838042"/>
                  <a:gd name="connsiteX80" fmla="*/ 332447 w 1033465"/>
                  <a:gd name="connsiteY80" fmla="*/ 546469 h 838042"/>
                  <a:gd name="connsiteX81" fmla="*/ 336257 w 1033465"/>
                  <a:gd name="connsiteY81" fmla="*/ 552184 h 838042"/>
                  <a:gd name="connsiteX82" fmla="*/ 341972 w 1033465"/>
                  <a:gd name="connsiteY82" fmla="*/ 554089 h 838042"/>
                  <a:gd name="connsiteX83" fmla="*/ 353402 w 1033465"/>
                  <a:gd name="connsiteY83" fmla="*/ 561709 h 838042"/>
                  <a:gd name="connsiteX84" fmla="*/ 359117 w 1033465"/>
                  <a:gd name="connsiteY84" fmla="*/ 565519 h 838042"/>
                  <a:gd name="connsiteX85" fmla="*/ 362927 w 1033465"/>
                  <a:gd name="connsiteY85" fmla="*/ 571234 h 838042"/>
                  <a:gd name="connsiteX86" fmla="*/ 368642 w 1033465"/>
                  <a:gd name="connsiteY86" fmla="*/ 582664 h 838042"/>
                  <a:gd name="connsiteX87" fmla="*/ 364832 w 1033465"/>
                  <a:gd name="connsiteY87" fmla="*/ 609334 h 838042"/>
                  <a:gd name="connsiteX88" fmla="*/ 361022 w 1033465"/>
                  <a:gd name="connsiteY88" fmla="*/ 615049 h 838042"/>
                  <a:gd name="connsiteX89" fmla="*/ 359117 w 1033465"/>
                  <a:gd name="connsiteY89" fmla="*/ 620764 h 838042"/>
                  <a:gd name="connsiteX90" fmla="*/ 355307 w 1033465"/>
                  <a:gd name="connsiteY90" fmla="*/ 626479 h 838042"/>
                  <a:gd name="connsiteX91" fmla="*/ 353402 w 1033465"/>
                  <a:gd name="connsiteY91" fmla="*/ 632194 h 838042"/>
                  <a:gd name="connsiteX92" fmla="*/ 349592 w 1033465"/>
                  <a:gd name="connsiteY92" fmla="*/ 637909 h 838042"/>
                  <a:gd name="connsiteX93" fmla="*/ 332447 w 1033465"/>
                  <a:gd name="connsiteY93" fmla="*/ 704584 h 838042"/>
                  <a:gd name="connsiteX94" fmla="*/ 330542 w 1033465"/>
                  <a:gd name="connsiteY94" fmla="*/ 756019 h 838042"/>
                  <a:gd name="connsiteX95" fmla="*/ 332447 w 1033465"/>
                  <a:gd name="connsiteY95" fmla="*/ 780784 h 838042"/>
                  <a:gd name="connsiteX96" fmla="*/ 334352 w 1033465"/>
                  <a:gd name="connsiteY96" fmla="*/ 786499 h 838042"/>
                  <a:gd name="connsiteX97" fmla="*/ 338162 w 1033465"/>
                  <a:gd name="connsiteY97" fmla="*/ 790309 h 838042"/>
                  <a:gd name="connsiteX98" fmla="*/ 366737 w 1033465"/>
                  <a:gd name="connsiteY98" fmla="*/ 836029 h 838042"/>
                  <a:gd name="connsiteX99" fmla="*/ 389597 w 1033465"/>
                  <a:gd name="connsiteY99" fmla="*/ 837934 h 838042"/>
                  <a:gd name="connsiteX100" fmla="*/ 397407 w 1033465"/>
                  <a:gd name="connsiteY100" fmla="*/ 833530 h 838042"/>
                  <a:gd name="connsiteX101" fmla="*/ 402932 w 1033465"/>
                  <a:gd name="connsiteY101" fmla="*/ 784594 h 838042"/>
                  <a:gd name="connsiteX102" fmla="*/ 406742 w 1033465"/>
                  <a:gd name="connsiteY102" fmla="*/ 727444 h 838042"/>
                  <a:gd name="connsiteX103" fmla="*/ 423887 w 1033465"/>
                  <a:gd name="connsiteY103" fmla="*/ 672199 h 838042"/>
                  <a:gd name="connsiteX104" fmla="*/ 429602 w 1033465"/>
                  <a:gd name="connsiteY104" fmla="*/ 658864 h 838042"/>
                  <a:gd name="connsiteX105" fmla="*/ 444084 w 1033465"/>
                  <a:gd name="connsiteY105" fmla="*/ 626947 h 838042"/>
                  <a:gd name="connsiteX106" fmla="*/ 464289 w 1033465"/>
                  <a:gd name="connsiteY106" fmla="*/ 600072 h 838042"/>
                  <a:gd name="connsiteX107" fmla="*/ 523510 w 1033465"/>
                  <a:gd name="connsiteY107" fmla="*/ 565123 h 838042"/>
                  <a:gd name="connsiteX108" fmla="*/ 599348 w 1033465"/>
                  <a:gd name="connsiteY108" fmla="*/ 550915 h 838042"/>
                  <a:gd name="connsiteX109" fmla="*/ 707801 w 1033465"/>
                  <a:gd name="connsiteY109" fmla="*/ 612819 h 838042"/>
                  <a:gd name="connsiteX110" fmla="*/ 780122 w 1033465"/>
                  <a:gd name="connsiteY110" fmla="*/ 656959 h 838042"/>
                  <a:gd name="connsiteX111" fmla="*/ 804887 w 1033465"/>
                  <a:gd name="connsiteY111" fmla="*/ 632194 h 838042"/>
                  <a:gd name="connsiteX112" fmla="*/ 801077 w 1033465"/>
                  <a:gd name="connsiteY112" fmla="*/ 601714 h 838042"/>
                  <a:gd name="connsiteX113" fmla="*/ 762796 w 1033465"/>
                  <a:gd name="connsiteY113" fmla="*/ 562523 h 838042"/>
                  <a:gd name="connsiteX114" fmla="*/ 650582 w 1033465"/>
                  <a:gd name="connsiteY114" fmla="*/ 479794 h 838042"/>
                  <a:gd name="connsiteX115" fmla="*/ 646772 w 1033465"/>
                  <a:gd name="connsiteY115" fmla="*/ 462649 h 838042"/>
                  <a:gd name="connsiteX116" fmla="*/ 658202 w 1033465"/>
                  <a:gd name="connsiteY116" fmla="*/ 426454 h 838042"/>
                  <a:gd name="connsiteX117" fmla="*/ 726782 w 1033465"/>
                  <a:gd name="connsiteY117" fmla="*/ 405499 h 838042"/>
                  <a:gd name="connsiteX118" fmla="*/ 813738 w 1033465"/>
                  <a:gd name="connsiteY118" fmla="*/ 406906 h 838042"/>
                  <a:gd name="connsiteX119" fmla="*/ 906231 w 1033465"/>
                  <a:gd name="connsiteY119" fmla="*/ 417646 h 838042"/>
                  <a:gd name="connsiteX120" fmla="*/ 1002290 w 1033465"/>
                  <a:gd name="connsiteY120" fmla="*/ 426835 h 838042"/>
                  <a:gd name="connsiteX121" fmla="*/ 1032449 w 1033465"/>
                  <a:gd name="connsiteY121" fmla="*/ 402711 h 838042"/>
                  <a:gd name="connsiteX122" fmla="*/ 1020514 w 1033465"/>
                  <a:gd name="connsiteY122" fmla="*/ 377797 h 838042"/>
                  <a:gd name="connsiteX123" fmla="*/ 964889 w 1033465"/>
                  <a:gd name="connsiteY123" fmla="*/ 358029 h 838042"/>
                  <a:gd name="connsiteX124" fmla="*/ 827747 w 1033465"/>
                  <a:gd name="connsiteY124" fmla="*/ 357874 h 838042"/>
                  <a:gd name="connsiteX125" fmla="*/ 755811 w 1033465"/>
                  <a:gd name="connsiteY125" fmla="*/ 361702 h 838042"/>
                  <a:gd name="connsiteX126" fmla="*/ 671537 w 1033465"/>
                  <a:gd name="connsiteY126" fmla="*/ 369304 h 838042"/>
                  <a:gd name="connsiteX127" fmla="*/ 644867 w 1033465"/>
                  <a:gd name="connsiteY127" fmla="*/ 338824 h 838042"/>
                  <a:gd name="connsiteX128" fmla="*/ 676403 w 1033465"/>
                  <a:gd name="connsiteY128" fmla="*/ 304962 h 838042"/>
                  <a:gd name="connsiteX129" fmla="*/ 707732 w 1033465"/>
                  <a:gd name="connsiteY129" fmla="*/ 283579 h 838042"/>
                  <a:gd name="connsiteX130" fmla="*/ 743927 w 1033465"/>
                  <a:gd name="connsiteY130" fmla="*/ 251194 h 838042"/>
                  <a:gd name="connsiteX131" fmla="*/ 766787 w 1033465"/>
                  <a:gd name="connsiteY131" fmla="*/ 197854 h 838042"/>
                  <a:gd name="connsiteX132" fmla="*/ 761072 w 1033465"/>
                  <a:gd name="connsiteY132" fmla="*/ 195949 h 838042"/>
                  <a:gd name="connsiteX133" fmla="*/ 740117 w 1033465"/>
                  <a:gd name="connsiteY133" fmla="*/ 197854 h 838042"/>
                  <a:gd name="connsiteX134" fmla="*/ 722972 w 1033465"/>
                  <a:gd name="connsiteY134" fmla="*/ 205474 h 838042"/>
                  <a:gd name="connsiteX135" fmla="*/ 719162 w 1033465"/>
                  <a:gd name="connsiteY135" fmla="*/ 211189 h 838042"/>
                  <a:gd name="connsiteX136" fmla="*/ 713447 w 1033465"/>
                  <a:gd name="connsiteY136" fmla="*/ 213094 h 838042"/>
                  <a:gd name="connsiteX137" fmla="*/ 702017 w 1033465"/>
                  <a:gd name="connsiteY137" fmla="*/ 222619 h 838042"/>
                  <a:gd name="connsiteX138" fmla="*/ 694397 w 1033465"/>
                  <a:gd name="connsiteY138" fmla="*/ 226429 h 838042"/>
                  <a:gd name="connsiteX139" fmla="*/ 652487 w 1033465"/>
                  <a:gd name="connsiteY139" fmla="*/ 255004 h 838042"/>
                  <a:gd name="connsiteX140" fmla="*/ 639152 w 1033465"/>
                  <a:gd name="connsiteY140" fmla="*/ 266434 h 838042"/>
                  <a:gd name="connsiteX141" fmla="*/ 629627 w 1033465"/>
                  <a:gd name="connsiteY141" fmla="*/ 283579 h 838042"/>
                  <a:gd name="connsiteX142" fmla="*/ 604862 w 1033465"/>
                  <a:gd name="connsiteY142" fmla="*/ 289294 h 838042"/>
                  <a:gd name="connsiteX143" fmla="*/ 591527 w 1033465"/>
                  <a:gd name="connsiteY143" fmla="*/ 293104 h 838042"/>
                  <a:gd name="connsiteX144" fmla="*/ 576287 w 1033465"/>
                  <a:gd name="connsiteY144" fmla="*/ 291199 h 838042"/>
                  <a:gd name="connsiteX145" fmla="*/ 564857 w 1033465"/>
                  <a:gd name="connsiteY145" fmla="*/ 287389 h 838042"/>
                  <a:gd name="connsiteX146" fmla="*/ 553427 w 1033465"/>
                  <a:gd name="connsiteY146" fmla="*/ 283579 h 838042"/>
                  <a:gd name="connsiteX147" fmla="*/ 541997 w 1033465"/>
                  <a:gd name="connsiteY147" fmla="*/ 279769 h 838042"/>
                  <a:gd name="connsiteX148" fmla="*/ 536282 w 1033465"/>
                  <a:gd name="connsiteY148" fmla="*/ 277864 h 838042"/>
                  <a:gd name="connsiteX149" fmla="*/ 530567 w 1033465"/>
                  <a:gd name="connsiteY149" fmla="*/ 274054 h 838042"/>
                  <a:gd name="connsiteX150" fmla="*/ 519137 w 1033465"/>
                  <a:gd name="connsiteY150" fmla="*/ 268339 h 838042"/>
                  <a:gd name="connsiteX151" fmla="*/ 511517 w 1033465"/>
                  <a:gd name="connsiteY151" fmla="*/ 256909 h 838042"/>
                  <a:gd name="connsiteX152" fmla="*/ 507707 w 1033465"/>
                  <a:gd name="connsiteY152" fmla="*/ 235954 h 838042"/>
                  <a:gd name="connsiteX153" fmla="*/ 509612 w 1033465"/>
                  <a:gd name="connsiteY153" fmla="*/ 171184 h 838042"/>
                  <a:gd name="connsiteX154" fmla="*/ 508314 w 1033465"/>
                  <a:gd name="connsiteY154" fmla="*/ 73485 h 838042"/>
                  <a:gd name="connsiteX155" fmla="*/ 454116 w 1033465"/>
                  <a:gd name="connsiteY155" fmla="*/ 11248 h 838042"/>
                  <a:gd name="connsiteX156" fmla="*/ 435401 w 1033465"/>
                  <a:gd name="connsiteY156" fmla="*/ 68523 h 838042"/>
                  <a:gd name="connsiteX157" fmla="*/ 427697 w 1033465"/>
                  <a:gd name="connsiteY157" fmla="*/ 137103 h 838042"/>
                  <a:gd name="connsiteX158" fmla="*/ 420077 w 1033465"/>
                  <a:gd name="connsiteY158" fmla="*/ 169279 h 838042"/>
                  <a:gd name="connsiteX159" fmla="*/ 416267 w 1033465"/>
                  <a:gd name="connsiteY159" fmla="*/ 186424 h 838042"/>
                  <a:gd name="connsiteX160" fmla="*/ 420077 w 1033465"/>
                  <a:gd name="connsiteY160" fmla="*/ 207379 h 838042"/>
                  <a:gd name="connsiteX161" fmla="*/ 423887 w 1033465"/>
                  <a:gd name="connsiteY161" fmla="*/ 213094 h 838042"/>
                  <a:gd name="connsiteX162" fmla="*/ 427697 w 1033465"/>
                  <a:gd name="connsiteY162" fmla="*/ 224524 h 838042"/>
                  <a:gd name="connsiteX163" fmla="*/ 425792 w 1033465"/>
                  <a:gd name="connsiteY163" fmla="*/ 251194 h 838042"/>
                  <a:gd name="connsiteX164" fmla="*/ 420077 w 1033465"/>
                  <a:gd name="connsiteY164" fmla="*/ 253099 h 838042"/>
                  <a:gd name="connsiteX165" fmla="*/ 414362 w 1033465"/>
                  <a:gd name="connsiteY165" fmla="*/ 256909 h 838042"/>
                  <a:gd name="connsiteX166" fmla="*/ 423887 w 1033465"/>
                  <a:gd name="connsiteY166" fmla="*/ 253099 h 838042"/>
                  <a:gd name="connsiteX0" fmla="*/ 423887 w 1033465"/>
                  <a:gd name="connsiteY0" fmla="*/ 253099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89597 w 1033465"/>
                  <a:gd name="connsiteY3" fmla="*/ 264529 h 838042"/>
                  <a:gd name="connsiteX4" fmla="*/ 359117 w 1033465"/>
                  <a:gd name="connsiteY4" fmla="*/ 266434 h 838042"/>
                  <a:gd name="connsiteX5" fmla="*/ 353402 w 1033465"/>
                  <a:gd name="connsiteY5" fmla="*/ 270244 h 838042"/>
                  <a:gd name="connsiteX6" fmla="*/ 341972 w 1033465"/>
                  <a:gd name="connsiteY6" fmla="*/ 279769 h 838042"/>
                  <a:gd name="connsiteX7" fmla="*/ 330542 w 1033465"/>
                  <a:gd name="connsiteY7" fmla="*/ 283579 h 838042"/>
                  <a:gd name="connsiteX8" fmla="*/ 315302 w 1033465"/>
                  <a:gd name="connsiteY8" fmla="*/ 289294 h 838042"/>
                  <a:gd name="connsiteX9" fmla="*/ 267677 w 1033465"/>
                  <a:gd name="connsiteY9" fmla="*/ 285484 h 838042"/>
                  <a:gd name="connsiteX10" fmla="*/ 256247 w 1033465"/>
                  <a:gd name="connsiteY10" fmla="*/ 281674 h 838042"/>
                  <a:gd name="connsiteX11" fmla="*/ 244817 w 1033465"/>
                  <a:gd name="connsiteY11" fmla="*/ 277864 h 838042"/>
                  <a:gd name="connsiteX12" fmla="*/ 239102 w 1033465"/>
                  <a:gd name="connsiteY12" fmla="*/ 275959 h 838042"/>
                  <a:gd name="connsiteX13" fmla="*/ 233387 w 1033465"/>
                  <a:gd name="connsiteY13" fmla="*/ 274054 h 838042"/>
                  <a:gd name="connsiteX14" fmla="*/ 221957 w 1033465"/>
                  <a:gd name="connsiteY14" fmla="*/ 272149 h 838042"/>
                  <a:gd name="connsiteX15" fmla="*/ 216242 w 1033465"/>
                  <a:gd name="connsiteY15" fmla="*/ 270244 h 838042"/>
                  <a:gd name="connsiteX16" fmla="*/ 208622 w 1033465"/>
                  <a:gd name="connsiteY16" fmla="*/ 268339 h 838042"/>
                  <a:gd name="connsiteX17" fmla="*/ 197192 w 1033465"/>
                  <a:gd name="connsiteY17" fmla="*/ 264529 h 838042"/>
                  <a:gd name="connsiteX18" fmla="*/ 191477 w 1033465"/>
                  <a:gd name="connsiteY18" fmla="*/ 262624 h 838042"/>
                  <a:gd name="connsiteX19" fmla="*/ 183857 w 1033465"/>
                  <a:gd name="connsiteY19" fmla="*/ 260719 h 838042"/>
                  <a:gd name="connsiteX20" fmla="*/ 172427 w 1033465"/>
                  <a:gd name="connsiteY20" fmla="*/ 255004 h 838042"/>
                  <a:gd name="connsiteX21" fmla="*/ 166712 w 1033465"/>
                  <a:gd name="connsiteY21" fmla="*/ 251194 h 838042"/>
                  <a:gd name="connsiteX22" fmla="*/ 159092 w 1033465"/>
                  <a:gd name="connsiteY22" fmla="*/ 239764 h 838042"/>
                  <a:gd name="connsiteX23" fmla="*/ 147662 w 1033465"/>
                  <a:gd name="connsiteY23" fmla="*/ 235954 h 838042"/>
                  <a:gd name="connsiteX24" fmla="*/ 141947 w 1033465"/>
                  <a:gd name="connsiteY24" fmla="*/ 232144 h 838042"/>
                  <a:gd name="connsiteX25" fmla="*/ 136232 w 1033465"/>
                  <a:gd name="connsiteY25" fmla="*/ 230239 h 838042"/>
                  <a:gd name="connsiteX26" fmla="*/ 119087 w 1033465"/>
                  <a:gd name="connsiteY26" fmla="*/ 226429 h 838042"/>
                  <a:gd name="connsiteX27" fmla="*/ 113372 w 1033465"/>
                  <a:gd name="connsiteY27" fmla="*/ 220714 h 838042"/>
                  <a:gd name="connsiteX28" fmla="*/ 103847 w 1033465"/>
                  <a:gd name="connsiteY28" fmla="*/ 203569 h 838042"/>
                  <a:gd name="connsiteX29" fmla="*/ 86702 w 1033465"/>
                  <a:gd name="connsiteY29" fmla="*/ 195949 h 838042"/>
                  <a:gd name="connsiteX30" fmla="*/ 80987 w 1033465"/>
                  <a:gd name="connsiteY30" fmla="*/ 194044 h 838042"/>
                  <a:gd name="connsiteX31" fmla="*/ 61937 w 1033465"/>
                  <a:gd name="connsiteY31" fmla="*/ 197854 h 838042"/>
                  <a:gd name="connsiteX32" fmla="*/ 56222 w 1033465"/>
                  <a:gd name="connsiteY32" fmla="*/ 201664 h 838042"/>
                  <a:gd name="connsiteX33" fmla="*/ 52412 w 1033465"/>
                  <a:gd name="connsiteY33" fmla="*/ 207379 h 838042"/>
                  <a:gd name="connsiteX34" fmla="*/ 48602 w 1033465"/>
                  <a:gd name="connsiteY34" fmla="*/ 218809 h 838042"/>
                  <a:gd name="connsiteX35" fmla="*/ 52412 w 1033465"/>
                  <a:gd name="connsiteY35" fmla="*/ 256909 h 838042"/>
                  <a:gd name="connsiteX36" fmla="*/ 56222 w 1033465"/>
                  <a:gd name="connsiteY36" fmla="*/ 262624 h 838042"/>
                  <a:gd name="connsiteX37" fmla="*/ 61937 w 1033465"/>
                  <a:gd name="connsiteY37" fmla="*/ 266434 h 838042"/>
                  <a:gd name="connsiteX38" fmla="*/ 65747 w 1033465"/>
                  <a:gd name="connsiteY38" fmla="*/ 272149 h 838042"/>
                  <a:gd name="connsiteX39" fmla="*/ 82892 w 1033465"/>
                  <a:gd name="connsiteY39" fmla="*/ 281674 h 838042"/>
                  <a:gd name="connsiteX40" fmla="*/ 105752 w 1033465"/>
                  <a:gd name="connsiteY40" fmla="*/ 283579 h 838042"/>
                  <a:gd name="connsiteX41" fmla="*/ 126707 w 1033465"/>
                  <a:gd name="connsiteY41" fmla="*/ 289294 h 838042"/>
                  <a:gd name="connsiteX42" fmla="*/ 132422 w 1033465"/>
                  <a:gd name="connsiteY42" fmla="*/ 291199 h 838042"/>
                  <a:gd name="connsiteX43" fmla="*/ 138137 w 1033465"/>
                  <a:gd name="connsiteY43" fmla="*/ 296914 h 838042"/>
                  <a:gd name="connsiteX44" fmla="*/ 145757 w 1033465"/>
                  <a:gd name="connsiteY44" fmla="*/ 298819 h 838042"/>
                  <a:gd name="connsiteX45" fmla="*/ 168617 w 1033465"/>
                  <a:gd name="connsiteY45" fmla="*/ 302629 h 838042"/>
                  <a:gd name="connsiteX46" fmla="*/ 193382 w 1033465"/>
                  <a:gd name="connsiteY46" fmla="*/ 308344 h 838042"/>
                  <a:gd name="connsiteX47" fmla="*/ 210527 w 1033465"/>
                  <a:gd name="connsiteY47" fmla="*/ 314059 h 838042"/>
                  <a:gd name="connsiteX48" fmla="*/ 216242 w 1033465"/>
                  <a:gd name="connsiteY48" fmla="*/ 315964 h 838042"/>
                  <a:gd name="connsiteX49" fmla="*/ 231482 w 1033465"/>
                  <a:gd name="connsiteY49" fmla="*/ 319774 h 838042"/>
                  <a:gd name="connsiteX50" fmla="*/ 250532 w 1033465"/>
                  <a:gd name="connsiteY50" fmla="*/ 325489 h 838042"/>
                  <a:gd name="connsiteX51" fmla="*/ 256247 w 1033465"/>
                  <a:gd name="connsiteY51" fmla="*/ 329299 h 838042"/>
                  <a:gd name="connsiteX52" fmla="*/ 269582 w 1033465"/>
                  <a:gd name="connsiteY52" fmla="*/ 344539 h 838042"/>
                  <a:gd name="connsiteX53" fmla="*/ 275297 w 1033465"/>
                  <a:gd name="connsiteY53" fmla="*/ 363589 h 838042"/>
                  <a:gd name="connsiteX54" fmla="*/ 277202 w 1033465"/>
                  <a:gd name="connsiteY54" fmla="*/ 369304 h 838042"/>
                  <a:gd name="connsiteX55" fmla="*/ 279107 w 1033465"/>
                  <a:gd name="connsiteY55" fmla="*/ 375019 h 838042"/>
                  <a:gd name="connsiteX56" fmla="*/ 281012 w 1033465"/>
                  <a:gd name="connsiteY56" fmla="*/ 399784 h 838042"/>
                  <a:gd name="connsiteX57" fmla="*/ 282917 w 1033465"/>
                  <a:gd name="connsiteY57" fmla="*/ 405499 h 838042"/>
                  <a:gd name="connsiteX58" fmla="*/ 281012 w 1033465"/>
                  <a:gd name="connsiteY58" fmla="*/ 424549 h 838042"/>
                  <a:gd name="connsiteX59" fmla="*/ 279107 w 1033465"/>
                  <a:gd name="connsiteY59" fmla="*/ 434074 h 838042"/>
                  <a:gd name="connsiteX60" fmla="*/ 265772 w 1033465"/>
                  <a:gd name="connsiteY60" fmla="*/ 447409 h 838042"/>
                  <a:gd name="connsiteX61" fmla="*/ 254342 w 1033465"/>
                  <a:gd name="connsiteY61" fmla="*/ 455029 h 838042"/>
                  <a:gd name="connsiteX62" fmla="*/ 242912 w 1033465"/>
                  <a:gd name="connsiteY62" fmla="*/ 458839 h 838042"/>
                  <a:gd name="connsiteX63" fmla="*/ 128612 w 1033465"/>
                  <a:gd name="connsiteY63" fmla="*/ 458839 h 838042"/>
                  <a:gd name="connsiteX64" fmla="*/ 122897 w 1033465"/>
                  <a:gd name="connsiteY64" fmla="*/ 460744 h 838042"/>
                  <a:gd name="connsiteX65" fmla="*/ 107657 w 1033465"/>
                  <a:gd name="connsiteY65" fmla="*/ 462649 h 838042"/>
                  <a:gd name="connsiteX66" fmla="*/ 90512 w 1033465"/>
                  <a:gd name="connsiteY66" fmla="*/ 468364 h 838042"/>
                  <a:gd name="connsiteX67" fmla="*/ 84797 w 1033465"/>
                  <a:gd name="connsiteY67" fmla="*/ 470269 h 838042"/>
                  <a:gd name="connsiteX68" fmla="*/ 79082 w 1033465"/>
                  <a:gd name="connsiteY68" fmla="*/ 474079 h 838042"/>
                  <a:gd name="connsiteX69" fmla="*/ 67652 w 1033465"/>
                  <a:gd name="connsiteY69" fmla="*/ 475984 h 838042"/>
                  <a:gd name="connsiteX70" fmla="*/ 29552 w 1033465"/>
                  <a:gd name="connsiteY70" fmla="*/ 477889 h 838042"/>
                  <a:gd name="connsiteX71" fmla="*/ 18122 w 1033465"/>
                  <a:gd name="connsiteY71" fmla="*/ 483604 h 838042"/>
                  <a:gd name="connsiteX72" fmla="*/ 8597 w 1033465"/>
                  <a:gd name="connsiteY72" fmla="*/ 493129 h 838042"/>
                  <a:gd name="connsiteX73" fmla="*/ 6692 w 1033465"/>
                  <a:gd name="connsiteY73" fmla="*/ 498844 h 838042"/>
                  <a:gd name="connsiteX74" fmla="*/ 2882 w 1033465"/>
                  <a:gd name="connsiteY74" fmla="*/ 504559 h 838042"/>
                  <a:gd name="connsiteX75" fmla="*/ 14312 w 1033465"/>
                  <a:gd name="connsiteY75" fmla="*/ 540754 h 838042"/>
                  <a:gd name="connsiteX76" fmla="*/ 147662 w 1033465"/>
                  <a:gd name="connsiteY76" fmla="*/ 540754 h 838042"/>
                  <a:gd name="connsiteX77" fmla="*/ 155282 w 1033465"/>
                  <a:gd name="connsiteY77" fmla="*/ 538849 h 838042"/>
                  <a:gd name="connsiteX78" fmla="*/ 305777 w 1033465"/>
                  <a:gd name="connsiteY78" fmla="*/ 533134 h 838042"/>
                  <a:gd name="connsiteX79" fmla="*/ 321017 w 1033465"/>
                  <a:gd name="connsiteY79" fmla="*/ 540754 h 838042"/>
                  <a:gd name="connsiteX80" fmla="*/ 332447 w 1033465"/>
                  <a:gd name="connsiteY80" fmla="*/ 546469 h 838042"/>
                  <a:gd name="connsiteX81" fmla="*/ 336257 w 1033465"/>
                  <a:gd name="connsiteY81" fmla="*/ 552184 h 838042"/>
                  <a:gd name="connsiteX82" fmla="*/ 341972 w 1033465"/>
                  <a:gd name="connsiteY82" fmla="*/ 554089 h 838042"/>
                  <a:gd name="connsiteX83" fmla="*/ 353402 w 1033465"/>
                  <a:gd name="connsiteY83" fmla="*/ 561709 h 838042"/>
                  <a:gd name="connsiteX84" fmla="*/ 359117 w 1033465"/>
                  <a:gd name="connsiteY84" fmla="*/ 565519 h 838042"/>
                  <a:gd name="connsiteX85" fmla="*/ 362927 w 1033465"/>
                  <a:gd name="connsiteY85" fmla="*/ 571234 h 838042"/>
                  <a:gd name="connsiteX86" fmla="*/ 368642 w 1033465"/>
                  <a:gd name="connsiteY86" fmla="*/ 582664 h 838042"/>
                  <a:gd name="connsiteX87" fmla="*/ 364832 w 1033465"/>
                  <a:gd name="connsiteY87" fmla="*/ 609334 h 838042"/>
                  <a:gd name="connsiteX88" fmla="*/ 361022 w 1033465"/>
                  <a:gd name="connsiteY88" fmla="*/ 615049 h 838042"/>
                  <a:gd name="connsiteX89" fmla="*/ 359117 w 1033465"/>
                  <a:gd name="connsiteY89" fmla="*/ 620764 h 838042"/>
                  <a:gd name="connsiteX90" fmla="*/ 355307 w 1033465"/>
                  <a:gd name="connsiteY90" fmla="*/ 626479 h 838042"/>
                  <a:gd name="connsiteX91" fmla="*/ 353402 w 1033465"/>
                  <a:gd name="connsiteY91" fmla="*/ 632194 h 838042"/>
                  <a:gd name="connsiteX92" fmla="*/ 349592 w 1033465"/>
                  <a:gd name="connsiteY92" fmla="*/ 637909 h 838042"/>
                  <a:gd name="connsiteX93" fmla="*/ 332447 w 1033465"/>
                  <a:gd name="connsiteY93" fmla="*/ 704584 h 838042"/>
                  <a:gd name="connsiteX94" fmla="*/ 330542 w 1033465"/>
                  <a:gd name="connsiteY94" fmla="*/ 756019 h 838042"/>
                  <a:gd name="connsiteX95" fmla="*/ 332447 w 1033465"/>
                  <a:gd name="connsiteY95" fmla="*/ 780784 h 838042"/>
                  <a:gd name="connsiteX96" fmla="*/ 334352 w 1033465"/>
                  <a:gd name="connsiteY96" fmla="*/ 786499 h 838042"/>
                  <a:gd name="connsiteX97" fmla="*/ 338162 w 1033465"/>
                  <a:gd name="connsiteY97" fmla="*/ 790309 h 838042"/>
                  <a:gd name="connsiteX98" fmla="*/ 366737 w 1033465"/>
                  <a:gd name="connsiteY98" fmla="*/ 836029 h 838042"/>
                  <a:gd name="connsiteX99" fmla="*/ 389597 w 1033465"/>
                  <a:gd name="connsiteY99" fmla="*/ 837934 h 838042"/>
                  <a:gd name="connsiteX100" fmla="*/ 397407 w 1033465"/>
                  <a:gd name="connsiteY100" fmla="*/ 833530 h 838042"/>
                  <a:gd name="connsiteX101" fmla="*/ 402932 w 1033465"/>
                  <a:gd name="connsiteY101" fmla="*/ 784594 h 838042"/>
                  <a:gd name="connsiteX102" fmla="*/ 406742 w 1033465"/>
                  <a:gd name="connsiteY102" fmla="*/ 727444 h 838042"/>
                  <a:gd name="connsiteX103" fmla="*/ 423887 w 1033465"/>
                  <a:gd name="connsiteY103" fmla="*/ 672199 h 838042"/>
                  <a:gd name="connsiteX104" fmla="*/ 429602 w 1033465"/>
                  <a:gd name="connsiteY104" fmla="*/ 658864 h 838042"/>
                  <a:gd name="connsiteX105" fmla="*/ 444084 w 1033465"/>
                  <a:gd name="connsiteY105" fmla="*/ 626947 h 838042"/>
                  <a:gd name="connsiteX106" fmla="*/ 464289 w 1033465"/>
                  <a:gd name="connsiteY106" fmla="*/ 600072 h 838042"/>
                  <a:gd name="connsiteX107" fmla="*/ 523510 w 1033465"/>
                  <a:gd name="connsiteY107" fmla="*/ 565123 h 838042"/>
                  <a:gd name="connsiteX108" fmla="*/ 599348 w 1033465"/>
                  <a:gd name="connsiteY108" fmla="*/ 550915 h 838042"/>
                  <a:gd name="connsiteX109" fmla="*/ 707801 w 1033465"/>
                  <a:gd name="connsiteY109" fmla="*/ 612819 h 838042"/>
                  <a:gd name="connsiteX110" fmla="*/ 780122 w 1033465"/>
                  <a:gd name="connsiteY110" fmla="*/ 656959 h 838042"/>
                  <a:gd name="connsiteX111" fmla="*/ 804887 w 1033465"/>
                  <a:gd name="connsiteY111" fmla="*/ 632194 h 838042"/>
                  <a:gd name="connsiteX112" fmla="*/ 801077 w 1033465"/>
                  <a:gd name="connsiteY112" fmla="*/ 601714 h 838042"/>
                  <a:gd name="connsiteX113" fmla="*/ 762796 w 1033465"/>
                  <a:gd name="connsiteY113" fmla="*/ 562523 h 838042"/>
                  <a:gd name="connsiteX114" fmla="*/ 650582 w 1033465"/>
                  <a:gd name="connsiteY114" fmla="*/ 479794 h 838042"/>
                  <a:gd name="connsiteX115" fmla="*/ 646772 w 1033465"/>
                  <a:gd name="connsiteY115" fmla="*/ 462649 h 838042"/>
                  <a:gd name="connsiteX116" fmla="*/ 658202 w 1033465"/>
                  <a:gd name="connsiteY116" fmla="*/ 426454 h 838042"/>
                  <a:gd name="connsiteX117" fmla="*/ 726782 w 1033465"/>
                  <a:gd name="connsiteY117" fmla="*/ 405499 h 838042"/>
                  <a:gd name="connsiteX118" fmla="*/ 813738 w 1033465"/>
                  <a:gd name="connsiteY118" fmla="*/ 406906 h 838042"/>
                  <a:gd name="connsiteX119" fmla="*/ 906231 w 1033465"/>
                  <a:gd name="connsiteY119" fmla="*/ 417646 h 838042"/>
                  <a:gd name="connsiteX120" fmla="*/ 1002290 w 1033465"/>
                  <a:gd name="connsiteY120" fmla="*/ 426835 h 838042"/>
                  <a:gd name="connsiteX121" fmla="*/ 1032449 w 1033465"/>
                  <a:gd name="connsiteY121" fmla="*/ 402711 h 838042"/>
                  <a:gd name="connsiteX122" fmla="*/ 1020514 w 1033465"/>
                  <a:gd name="connsiteY122" fmla="*/ 377797 h 838042"/>
                  <a:gd name="connsiteX123" fmla="*/ 964889 w 1033465"/>
                  <a:gd name="connsiteY123" fmla="*/ 358029 h 838042"/>
                  <a:gd name="connsiteX124" fmla="*/ 827747 w 1033465"/>
                  <a:gd name="connsiteY124" fmla="*/ 357874 h 838042"/>
                  <a:gd name="connsiteX125" fmla="*/ 755811 w 1033465"/>
                  <a:gd name="connsiteY125" fmla="*/ 361702 h 838042"/>
                  <a:gd name="connsiteX126" fmla="*/ 671537 w 1033465"/>
                  <a:gd name="connsiteY126" fmla="*/ 369304 h 838042"/>
                  <a:gd name="connsiteX127" fmla="*/ 644867 w 1033465"/>
                  <a:gd name="connsiteY127" fmla="*/ 338824 h 838042"/>
                  <a:gd name="connsiteX128" fmla="*/ 676403 w 1033465"/>
                  <a:gd name="connsiteY128" fmla="*/ 304962 h 838042"/>
                  <a:gd name="connsiteX129" fmla="*/ 707732 w 1033465"/>
                  <a:gd name="connsiteY129" fmla="*/ 283579 h 838042"/>
                  <a:gd name="connsiteX130" fmla="*/ 743927 w 1033465"/>
                  <a:gd name="connsiteY130" fmla="*/ 251194 h 838042"/>
                  <a:gd name="connsiteX131" fmla="*/ 766787 w 1033465"/>
                  <a:gd name="connsiteY131" fmla="*/ 197854 h 838042"/>
                  <a:gd name="connsiteX132" fmla="*/ 761072 w 1033465"/>
                  <a:gd name="connsiteY132" fmla="*/ 195949 h 838042"/>
                  <a:gd name="connsiteX133" fmla="*/ 740117 w 1033465"/>
                  <a:gd name="connsiteY133" fmla="*/ 197854 h 838042"/>
                  <a:gd name="connsiteX134" fmla="*/ 722972 w 1033465"/>
                  <a:gd name="connsiteY134" fmla="*/ 205474 h 838042"/>
                  <a:gd name="connsiteX135" fmla="*/ 719162 w 1033465"/>
                  <a:gd name="connsiteY135" fmla="*/ 211189 h 838042"/>
                  <a:gd name="connsiteX136" fmla="*/ 713447 w 1033465"/>
                  <a:gd name="connsiteY136" fmla="*/ 213094 h 838042"/>
                  <a:gd name="connsiteX137" fmla="*/ 694397 w 1033465"/>
                  <a:gd name="connsiteY137" fmla="*/ 226429 h 838042"/>
                  <a:gd name="connsiteX138" fmla="*/ 652487 w 1033465"/>
                  <a:gd name="connsiteY138" fmla="*/ 255004 h 838042"/>
                  <a:gd name="connsiteX139" fmla="*/ 639152 w 1033465"/>
                  <a:gd name="connsiteY139" fmla="*/ 266434 h 838042"/>
                  <a:gd name="connsiteX140" fmla="*/ 629627 w 1033465"/>
                  <a:gd name="connsiteY140" fmla="*/ 283579 h 838042"/>
                  <a:gd name="connsiteX141" fmla="*/ 604862 w 1033465"/>
                  <a:gd name="connsiteY141" fmla="*/ 289294 h 838042"/>
                  <a:gd name="connsiteX142" fmla="*/ 591527 w 1033465"/>
                  <a:gd name="connsiteY142" fmla="*/ 293104 h 838042"/>
                  <a:gd name="connsiteX143" fmla="*/ 576287 w 1033465"/>
                  <a:gd name="connsiteY143" fmla="*/ 291199 h 838042"/>
                  <a:gd name="connsiteX144" fmla="*/ 564857 w 1033465"/>
                  <a:gd name="connsiteY144" fmla="*/ 287389 h 838042"/>
                  <a:gd name="connsiteX145" fmla="*/ 553427 w 1033465"/>
                  <a:gd name="connsiteY145" fmla="*/ 283579 h 838042"/>
                  <a:gd name="connsiteX146" fmla="*/ 541997 w 1033465"/>
                  <a:gd name="connsiteY146" fmla="*/ 279769 h 838042"/>
                  <a:gd name="connsiteX147" fmla="*/ 536282 w 1033465"/>
                  <a:gd name="connsiteY147" fmla="*/ 277864 h 838042"/>
                  <a:gd name="connsiteX148" fmla="*/ 530567 w 1033465"/>
                  <a:gd name="connsiteY148" fmla="*/ 274054 h 838042"/>
                  <a:gd name="connsiteX149" fmla="*/ 519137 w 1033465"/>
                  <a:gd name="connsiteY149" fmla="*/ 268339 h 838042"/>
                  <a:gd name="connsiteX150" fmla="*/ 511517 w 1033465"/>
                  <a:gd name="connsiteY150" fmla="*/ 256909 h 838042"/>
                  <a:gd name="connsiteX151" fmla="*/ 507707 w 1033465"/>
                  <a:gd name="connsiteY151" fmla="*/ 235954 h 838042"/>
                  <a:gd name="connsiteX152" fmla="*/ 509612 w 1033465"/>
                  <a:gd name="connsiteY152" fmla="*/ 171184 h 838042"/>
                  <a:gd name="connsiteX153" fmla="*/ 508314 w 1033465"/>
                  <a:gd name="connsiteY153" fmla="*/ 73485 h 838042"/>
                  <a:gd name="connsiteX154" fmla="*/ 454116 w 1033465"/>
                  <a:gd name="connsiteY154" fmla="*/ 11248 h 838042"/>
                  <a:gd name="connsiteX155" fmla="*/ 435401 w 1033465"/>
                  <a:gd name="connsiteY155" fmla="*/ 68523 h 838042"/>
                  <a:gd name="connsiteX156" fmla="*/ 427697 w 1033465"/>
                  <a:gd name="connsiteY156" fmla="*/ 137103 h 838042"/>
                  <a:gd name="connsiteX157" fmla="*/ 420077 w 1033465"/>
                  <a:gd name="connsiteY157" fmla="*/ 169279 h 838042"/>
                  <a:gd name="connsiteX158" fmla="*/ 416267 w 1033465"/>
                  <a:gd name="connsiteY158" fmla="*/ 186424 h 838042"/>
                  <a:gd name="connsiteX159" fmla="*/ 420077 w 1033465"/>
                  <a:gd name="connsiteY159" fmla="*/ 207379 h 838042"/>
                  <a:gd name="connsiteX160" fmla="*/ 423887 w 1033465"/>
                  <a:gd name="connsiteY160" fmla="*/ 213094 h 838042"/>
                  <a:gd name="connsiteX161" fmla="*/ 427697 w 1033465"/>
                  <a:gd name="connsiteY161" fmla="*/ 224524 h 838042"/>
                  <a:gd name="connsiteX162" fmla="*/ 425792 w 1033465"/>
                  <a:gd name="connsiteY162" fmla="*/ 251194 h 838042"/>
                  <a:gd name="connsiteX163" fmla="*/ 420077 w 1033465"/>
                  <a:gd name="connsiteY163" fmla="*/ 253099 h 838042"/>
                  <a:gd name="connsiteX164" fmla="*/ 414362 w 1033465"/>
                  <a:gd name="connsiteY164" fmla="*/ 256909 h 838042"/>
                  <a:gd name="connsiteX165" fmla="*/ 423887 w 1033465"/>
                  <a:gd name="connsiteY165" fmla="*/ 253099 h 838042"/>
                  <a:gd name="connsiteX0" fmla="*/ 423887 w 1033465"/>
                  <a:gd name="connsiteY0" fmla="*/ 253099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89597 w 1033465"/>
                  <a:gd name="connsiteY3" fmla="*/ 264529 h 838042"/>
                  <a:gd name="connsiteX4" fmla="*/ 359117 w 1033465"/>
                  <a:gd name="connsiteY4" fmla="*/ 266434 h 838042"/>
                  <a:gd name="connsiteX5" fmla="*/ 353402 w 1033465"/>
                  <a:gd name="connsiteY5" fmla="*/ 270244 h 838042"/>
                  <a:gd name="connsiteX6" fmla="*/ 341972 w 1033465"/>
                  <a:gd name="connsiteY6" fmla="*/ 279769 h 838042"/>
                  <a:gd name="connsiteX7" fmla="*/ 330542 w 1033465"/>
                  <a:gd name="connsiteY7" fmla="*/ 283579 h 838042"/>
                  <a:gd name="connsiteX8" fmla="*/ 315302 w 1033465"/>
                  <a:gd name="connsiteY8" fmla="*/ 289294 h 838042"/>
                  <a:gd name="connsiteX9" fmla="*/ 267677 w 1033465"/>
                  <a:gd name="connsiteY9" fmla="*/ 285484 h 838042"/>
                  <a:gd name="connsiteX10" fmla="*/ 256247 w 1033465"/>
                  <a:gd name="connsiteY10" fmla="*/ 281674 h 838042"/>
                  <a:gd name="connsiteX11" fmla="*/ 244817 w 1033465"/>
                  <a:gd name="connsiteY11" fmla="*/ 277864 h 838042"/>
                  <a:gd name="connsiteX12" fmla="*/ 239102 w 1033465"/>
                  <a:gd name="connsiteY12" fmla="*/ 275959 h 838042"/>
                  <a:gd name="connsiteX13" fmla="*/ 233387 w 1033465"/>
                  <a:gd name="connsiteY13" fmla="*/ 274054 h 838042"/>
                  <a:gd name="connsiteX14" fmla="*/ 221957 w 1033465"/>
                  <a:gd name="connsiteY14" fmla="*/ 272149 h 838042"/>
                  <a:gd name="connsiteX15" fmla="*/ 216242 w 1033465"/>
                  <a:gd name="connsiteY15" fmla="*/ 270244 h 838042"/>
                  <a:gd name="connsiteX16" fmla="*/ 208622 w 1033465"/>
                  <a:gd name="connsiteY16" fmla="*/ 268339 h 838042"/>
                  <a:gd name="connsiteX17" fmla="*/ 197192 w 1033465"/>
                  <a:gd name="connsiteY17" fmla="*/ 264529 h 838042"/>
                  <a:gd name="connsiteX18" fmla="*/ 191477 w 1033465"/>
                  <a:gd name="connsiteY18" fmla="*/ 262624 h 838042"/>
                  <a:gd name="connsiteX19" fmla="*/ 183857 w 1033465"/>
                  <a:gd name="connsiteY19" fmla="*/ 260719 h 838042"/>
                  <a:gd name="connsiteX20" fmla="*/ 172427 w 1033465"/>
                  <a:gd name="connsiteY20" fmla="*/ 255004 h 838042"/>
                  <a:gd name="connsiteX21" fmla="*/ 166712 w 1033465"/>
                  <a:gd name="connsiteY21" fmla="*/ 251194 h 838042"/>
                  <a:gd name="connsiteX22" fmla="*/ 159092 w 1033465"/>
                  <a:gd name="connsiteY22" fmla="*/ 239764 h 838042"/>
                  <a:gd name="connsiteX23" fmla="*/ 147662 w 1033465"/>
                  <a:gd name="connsiteY23" fmla="*/ 235954 h 838042"/>
                  <a:gd name="connsiteX24" fmla="*/ 141947 w 1033465"/>
                  <a:gd name="connsiteY24" fmla="*/ 232144 h 838042"/>
                  <a:gd name="connsiteX25" fmla="*/ 136232 w 1033465"/>
                  <a:gd name="connsiteY25" fmla="*/ 230239 h 838042"/>
                  <a:gd name="connsiteX26" fmla="*/ 119087 w 1033465"/>
                  <a:gd name="connsiteY26" fmla="*/ 226429 h 838042"/>
                  <a:gd name="connsiteX27" fmla="*/ 113372 w 1033465"/>
                  <a:gd name="connsiteY27" fmla="*/ 220714 h 838042"/>
                  <a:gd name="connsiteX28" fmla="*/ 103847 w 1033465"/>
                  <a:gd name="connsiteY28" fmla="*/ 203569 h 838042"/>
                  <a:gd name="connsiteX29" fmla="*/ 86702 w 1033465"/>
                  <a:gd name="connsiteY29" fmla="*/ 195949 h 838042"/>
                  <a:gd name="connsiteX30" fmla="*/ 80987 w 1033465"/>
                  <a:gd name="connsiteY30" fmla="*/ 194044 h 838042"/>
                  <a:gd name="connsiteX31" fmla="*/ 61937 w 1033465"/>
                  <a:gd name="connsiteY31" fmla="*/ 197854 h 838042"/>
                  <a:gd name="connsiteX32" fmla="*/ 56222 w 1033465"/>
                  <a:gd name="connsiteY32" fmla="*/ 201664 h 838042"/>
                  <a:gd name="connsiteX33" fmla="*/ 52412 w 1033465"/>
                  <a:gd name="connsiteY33" fmla="*/ 207379 h 838042"/>
                  <a:gd name="connsiteX34" fmla="*/ 48602 w 1033465"/>
                  <a:gd name="connsiteY34" fmla="*/ 218809 h 838042"/>
                  <a:gd name="connsiteX35" fmla="*/ 52412 w 1033465"/>
                  <a:gd name="connsiteY35" fmla="*/ 256909 h 838042"/>
                  <a:gd name="connsiteX36" fmla="*/ 56222 w 1033465"/>
                  <a:gd name="connsiteY36" fmla="*/ 262624 h 838042"/>
                  <a:gd name="connsiteX37" fmla="*/ 61937 w 1033465"/>
                  <a:gd name="connsiteY37" fmla="*/ 266434 h 838042"/>
                  <a:gd name="connsiteX38" fmla="*/ 65747 w 1033465"/>
                  <a:gd name="connsiteY38" fmla="*/ 272149 h 838042"/>
                  <a:gd name="connsiteX39" fmla="*/ 82892 w 1033465"/>
                  <a:gd name="connsiteY39" fmla="*/ 281674 h 838042"/>
                  <a:gd name="connsiteX40" fmla="*/ 105752 w 1033465"/>
                  <a:gd name="connsiteY40" fmla="*/ 283579 h 838042"/>
                  <a:gd name="connsiteX41" fmla="*/ 126707 w 1033465"/>
                  <a:gd name="connsiteY41" fmla="*/ 289294 h 838042"/>
                  <a:gd name="connsiteX42" fmla="*/ 132422 w 1033465"/>
                  <a:gd name="connsiteY42" fmla="*/ 291199 h 838042"/>
                  <a:gd name="connsiteX43" fmla="*/ 138137 w 1033465"/>
                  <a:gd name="connsiteY43" fmla="*/ 296914 h 838042"/>
                  <a:gd name="connsiteX44" fmla="*/ 145757 w 1033465"/>
                  <a:gd name="connsiteY44" fmla="*/ 298819 h 838042"/>
                  <a:gd name="connsiteX45" fmla="*/ 168617 w 1033465"/>
                  <a:gd name="connsiteY45" fmla="*/ 302629 h 838042"/>
                  <a:gd name="connsiteX46" fmla="*/ 193382 w 1033465"/>
                  <a:gd name="connsiteY46" fmla="*/ 308344 h 838042"/>
                  <a:gd name="connsiteX47" fmla="*/ 210527 w 1033465"/>
                  <a:gd name="connsiteY47" fmla="*/ 314059 h 838042"/>
                  <a:gd name="connsiteX48" fmla="*/ 216242 w 1033465"/>
                  <a:gd name="connsiteY48" fmla="*/ 315964 h 838042"/>
                  <a:gd name="connsiteX49" fmla="*/ 231482 w 1033465"/>
                  <a:gd name="connsiteY49" fmla="*/ 319774 h 838042"/>
                  <a:gd name="connsiteX50" fmla="*/ 250532 w 1033465"/>
                  <a:gd name="connsiteY50" fmla="*/ 325489 h 838042"/>
                  <a:gd name="connsiteX51" fmla="*/ 256247 w 1033465"/>
                  <a:gd name="connsiteY51" fmla="*/ 329299 h 838042"/>
                  <a:gd name="connsiteX52" fmla="*/ 269582 w 1033465"/>
                  <a:gd name="connsiteY52" fmla="*/ 344539 h 838042"/>
                  <a:gd name="connsiteX53" fmla="*/ 275297 w 1033465"/>
                  <a:gd name="connsiteY53" fmla="*/ 363589 h 838042"/>
                  <a:gd name="connsiteX54" fmla="*/ 277202 w 1033465"/>
                  <a:gd name="connsiteY54" fmla="*/ 369304 h 838042"/>
                  <a:gd name="connsiteX55" fmla="*/ 279107 w 1033465"/>
                  <a:gd name="connsiteY55" fmla="*/ 375019 h 838042"/>
                  <a:gd name="connsiteX56" fmla="*/ 281012 w 1033465"/>
                  <a:gd name="connsiteY56" fmla="*/ 399784 h 838042"/>
                  <a:gd name="connsiteX57" fmla="*/ 282917 w 1033465"/>
                  <a:gd name="connsiteY57" fmla="*/ 405499 h 838042"/>
                  <a:gd name="connsiteX58" fmla="*/ 281012 w 1033465"/>
                  <a:gd name="connsiteY58" fmla="*/ 424549 h 838042"/>
                  <a:gd name="connsiteX59" fmla="*/ 279107 w 1033465"/>
                  <a:gd name="connsiteY59" fmla="*/ 434074 h 838042"/>
                  <a:gd name="connsiteX60" fmla="*/ 265772 w 1033465"/>
                  <a:gd name="connsiteY60" fmla="*/ 447409 h 838042"/>
                  <a:gd name="connsiteX61" fmla="*/ 254342 w 1033465"/>
                  <a:gd name="connsiteY61" fmla="*/ 455029 h 838042"/>
                  <a:gd name="connsiteX62" fmla="*/ 242912 w 1033465"/>
                  <a:gd name="connsiteY62" fmla="*/ 458839 h 838042"/>
                  <a:gd name="connsiteX63" fmla="*/ 128612 w 1033465"/>
                  <a:gd name="connsiteY63" fmla="*/ 458839 h 838042"/>
                  <a:gd name="connsiteX64" fmla="*/ 122897 w 1033465"/>
                  <a:gd name="connsiteY64" fmla="*/ 460744 h 838042"/>
                  <a:gd name="connsiteX65" fmla="*/ 107657 w 1033465"/>
                  <a:gd name="connsiteY65" fmla="*/ 462649 h 838042"/>
                  <a:gd name="connsiteX66" fmla="*/ 90512 w 1033465"/>
                  <a:gd name="connsiteY66" fmla="*/ 468364 h 838042"/>
                  <a:gd name="connsiteX67" fmla="*/ 84797 w 1033465"/>
                  <a:gd name="connsiteY67" fmla="*/ 470269 h 838042"/>
                  <a:gd name="connsiteX68" fmla="*/ 79082 w 1033465"/>
                  <a:gd name="connsiteY68" fmla="*/ 474079 h 838042"/>
                  <a:gd name="connsiteX69" fmla="*/ 67652 w 1033465"/>
                  <a:gd name="connsiteY69" fmla="*/ 475984 h 838042"/>
                  <a:gd name="connsiteX70" fmla="*/ 29552 w 1033465"/>
                  <a:gd name="connsiteY70" fmla="*/ 477889 h 838042"/>
                  <a:gd name="connsiteX71" fmla="*/ 18122 w 1033465"/>
                  <a:gd name="connsiteY71" fmla="*/ 483604 h 838042"/>
                  <a:gd name="connsiteX72" fmla="*/ 8597 w 1033465"/>
                  <a:gd name="connsiteY72" fmla="*/ 493129 h 838042"/>
                  <a:gd name="connsiteX73" fmla="*/ 6692 w 1033465"/>
                  <a:gd name="connsiteY73" fmla="*/ 498844 h 838042"/>
                  <a:gd name="connsiteX74" fmla="*/ 2882 w 1033465"/>
                  <a:gd name="connsiteY74" fmla="*/ 504559 h 838042"/>
                  <a:gd name="connsiteX75" fmla="*/ 14312 w 1033465"/>
                  <a:gd name="connsiteY75" fmla="*/ 540754 h 838042"/>
                  <a:gd name="connsiteX76" fmla="*/ 147662 w 1033465"/>
                  <a:gd name="connsiteY76" fmla="*/ 540754 h 838042"/>
                  <a:gd name="connsiteX77" fmla="*/ 155282 w 1033465"/>
                  <a:gd name="connsiteY77" fmla="*/ 538849 h 838042"/>
                  <a:gd name="connsiteX78" fmla="*/ 305777 w 1033465"/>
                  <a:gd name="connsiteY78" fmla="*/ 533134 h 838042"/>
                  <a:gd name="connsiteX79" fmla="*/ 321017 w 1033465"/>
                  <a:gd name="connsiteY79" fmla="*/ 540754 h 838042"/>
                  <a:gd name="connsiteX80" fmla="*/ 332447 w 1033465"/>
                  <a:gd name="connsiteY80" fmla="*/ 546469 h 838042"/>
                  <a:gd name="connsiteX81" fmla="*/ 336257 w 1033465"/>
                  <a:gd name="connsiteY81" fmla="*/ 552184 h 838042"/>
                  <a:gd name="connsiteX82" fmla="*/ 341972 w 1033465"/>
                  <a:gd name="connsiteY82" fmla="*/ 554089 h 838042"/>
                  <a:gd name="connsiteX83" fmla="*/ 353402 w 1033465"/>
                  <a:gd name="connsiteY83" fmla="*/ 561709 h 838042"/>
                  <a:gd name="connsiteX84" fmla="*/ 359117 w 1033465"/>
                  <a:gd name="connsiteY84" fmla="*/ 565519 h 838042"/>
                  <a:gd name="connsiteX85" fmla="*/ 362927 w 1033465"/>
                  <a:gd name="connsiteY85" fmla="*/ 571234 h 838042"/>
                  <a:gd name="connsiteX86" fmla="*/ 368642 w 1033465"/>
                  <a:gd name="connsiteY86" fmla="*/ 582664 h 838042"/>
                  <a:gd name="connsiteX87" fmla="*/ 364832 w 1033465"/>
                  <a:gd name="connsiteY87" fmla="*/ 609334 h 838042"/>
                  <a:gd name="connsiteX88" fmla="*/ 361022 w 1033465"/>
                  <a:gd name="connsiteY88" fmla="*/ 615049 h 838042"/>
                  <a:gd name="connsiteX89" fmla="*/ 359117 w 1033465"/>
                  <a:gd name="connsiteY89" fmla="*/ 620764 h 838042"/>
                  <a:gd name="connsiteX90" fmla="*/ 355307 w 1033465"/>
                  <a:gd name="connsiteY90" fmla="*/ 626479 h 838042"/>
                  <a:gd name="connsiteX91" fmla="*/ 353402 w 1033465"/>
                  <a:gd name="connsiteY91" fmla="*/ 632194 h 838042"/>
                  <a:gd name="connsiteX92" fmla="*/ 349592 w 1033465"/>
                  <a:gd name="connsiteY92" fmla="*/ 637909 h 838042"/>
                  <a:gd name="connsiteX93" fmla="*/ 332447 w 1033465"/>
                  <a:gd name="connsiteY93" fmla="*/ 704584 h 838042"/>
                  <a:gd name="connsiteX94" fmla="*/ 330542 w 1033465"/>
                  <a:gd name="connsiteY94" fmla="*/ 756019 h 838042"/>
                  <a:gd name="connsiteX95" fmla="*/ 332447 w 1033465"/>
                  <a:gd name="connsiteY95" fmla="*/ 780784 h 838042"/>
                  <a:gd name="connsiteX96" fmla="*/ 334352 w 1033465"/>
                  <a:gd name="connsiteY96" fmla="*/ 786499 h 838042"/>
                  <a:gd name="connsiteX97" fmla="*/ 338162 w 1033465"/>
                  <a:gd name="connsiteY97" fmla="*/ 790309 h 838042"/>
                  <a:gd name="connsiteX98" fmla="*/ 366737 w 1033465"/>
                  <a:gd name="connsiteY98" fmla="*/ 836029 h 838042"/>
                  <a:gd name="connsiteX99" fmla="*/ 389597 w 1033465"/>
                  <a:gd name="connsiteY99" fmla="*/ 837934 h 838042"/>
                  <a:gd name="connsiteX100" fmla="*/ 397407 w 1033465"/>
                  <a:gd name="connsiteY100" fmla="*/ 833530 h 838042"/>
                  <a:gd name="connsiteX101" fmla="*/ 402932 w 1033465"/>
                  <a:gd name="connsiteY101" fmla="*/ 784594 h 838042"/>
                  <a:gd name="connsiteX102" fmla="*/ 406742 w 1033465"/>
                  <a:gd name="connsiteY102" fmla="*/ 727444 h 838042"/>
                  <a:gd name="connsiteX103" fmla="*/ 423887 w 1033465"/>
                  <a:gd name="connsiteY103" fmla="*/ 672199 h 838042"/>
                  <a:gd name="connsiteX104" fmla="*/ 429602 w 1033465"/>
                  <a:gd name="connsiteY104" fmla="*/ 658864 h 838042"/>
                  <a:gd name="connsiteX105" fmla="*/ 444084 w 1033465"/>
                  <a:gd name="connsiteY105" fmla="*/ 626947 h 838042"/>
                  <a:gd name="connsiteX106" fmla="*/ 464289 w 1033465"/>
                  <a:gd name="connsiteY106" fmla="*/ 600072 h 838042"/>
                  <a:gd name="connsiteX107" fmla="*/ 523510 w 1033465"/>
                  <a:gd name="connsiteY107" fmla="*/ 565123 h 838042"/>
                  <a:gd name="connsiteX108" fmla="*/ 599348 w 1033465"/>
                  <a:gd name="connsiteY108" fmla="*/ 550915 h 838042"/>
                  <a:gd name="connsiteX109" fmla="*/ 707801 w 1033465"/>
                  <a:gd name="connsiteY109" fmla="*/ 612819 h 838042"/>
                  <a:gd name="connsiteX110" fmla="*/ 780122 w 1033465"/>
                  <a:gd name="connsiteY110" fmla="*/ 656959 h 838042"/>
                  <a:gd name="connsiteX111" fmla="*/ 804887 w 1033465"/>
                  <a:gd name="connsiteY111" fmla="*/ 632194 h 838042"/>
                  <a:gd name="connsiteX112" fmla="*/ 801077 w 1033465"/>
                  <a:gd name="connsiteY112" fmla="*/ 601714 h 838042"/>
                  <a:gd name="connsiteX113" fmla="*/ 762796 w 1033465"/>
                  <a:gd name="connsiteY113" fmla="*/ 562523 h 838042"/>
                  <a:gd name="connsiteX114" fmla="*/ 650582 w 1033465"/>
                  <a:gd name="connsiteY114" fmla="*/ 479794 h 838042"/>
                  <a:gd name="connsiteX115" fmla="*/ 646772 w 1033465"/>
                  <a:gd name="connsiteY115" fmla="*/ 462649 h 838042"/>
                  <a:gd name="connsiteX116" fmla="*/ 658202 w 1033465"/>
                  <a:gd name="connsiteY116" fmla="*/ 426454 h 838042"/>
                  <a:gd name="connsiteX117" fmla="*/ 726782 w 1033465"/>
                  <a:gd name="connsiteY117" fmla="*/ 405499 h 838042"/>
                  <a:gd name="connsiteX118" fmla="*/ 813738 w 1033465"/>
                  <a:gd name="connsiteY118" fmla="*/ 406906 h 838042"/>
                  <a:gd name="connsiteX119" fmla="*/ 906231 w 1033465"/>
                  <a:gd name="connsiteY119" fmla="*/ 417646 h 838042"/>
                  <a:gd name="connsiteX120" fmla="*/ 1002290 w 1033465"/>
                  <a:gd name="connsiteY120" fmla="*/ 426835 h 838042"/>
                  <a:gd name="connsiteX121" fmla="*/ 1032449 w 1033465"/>
                  <a:gd name="connsiteY121" fmla="*/ 402711 h 838042"/>
                  <a:gd name="connsiteX122" fmla="*/ 1020514 w 1033465"/>
                  <a:gd name="connsiteY122" fmla="*/ 377797 h 838042"/>
                  <a:gd name="connsiteX123" fmla="*/ 964889 w 1033465"/>
                  <a:gd name="connsiteY123" fmla="*/ 358029 h 838042"/>
                  <a:gd name="connsiteX124" fmla="*/ 827747 w 1033465"/>
                  <a:gd name="connsiteY124" fmla="*/ 357874 h 838042"/>
                  <a:gd name="connsiteX125" fmla="*/ 755811 w 1033465"/>
                  <a:gd name="connsiteY125" fmla="*/ 361702 h 838042"/>
                  <a:gd name="connsiteX126" fmla="*/ 671537 w 1033465"/>
                  <a:gd name="connsiteY126" fmla="*/ 369304 h 838042"/>
                  <a:gd name="connsiteX127" fmla="*/ 644867 w 1033465"/>
                  <a:gd name="connsiteY127" fmla="*/ 338824 h 838042"/>
                  <a:gd name="connsiteX128" fmla="*/ 676403 w 1033465"/>
                  <a:gd name="connsiteY128" fmla="*/ 304962 h 838042"/>
                  <a:gd name="connsiteX129" fmla="*/ 707732 w 1033465"/>
                  <a:gd name="connsiteY129" fmla="*/ 283579 h 838042"/>
                  <a:gd name="connsiteX130" fmla="*/ 743927 w 1033465"/>
                  <a:gd name="connsiteY130" fmla="*/ 251194 h 838042"/>
                  <a:gd name="connsiteX131" fmla="*/ 766787 w 1033465"/>
                  <a:gd name="connsiteY131" fmla="*/ 197854 h 838042"/>
                  <a:gd name="connsiteX132" fmla="*/ 761072 w 1033465"/>
                  <a:gd name="connsiteY132" fmla="*/ 195949 h 838042"/>
                  <a:gd name="connsiteX133" fmla="*/ 740117 w 1033465"/>
                  <a:gd name="connsiteY133" fmla="*/ 197854 h 838042"/>
                  <a:gd name="connsiteX134" fmla="*/ 722972 w 1033465"/>
                  <a:gd name="connsiteY134" fmla="*/ 205474 h 838042"/>
                  <a:gd name="connsiteX135" fmla="*/ 719162 w 1033465"/>
                  <a:gd name="connsiteY135" fmla="*/ 211189 h 838042"/>
                  <a:gd name="connsiteX136" fmla="*/ 694397 w 1033465"/>
                  <a:gd name="connsiteY136" fmla="*/ 226429 h 838042"/>
                  <a:gd name="connsiteX137" fmla="*/ 652487 w 1033465"/>
                  <a:gd name="connsiteY137" fmla="*/ 255004 h 838042"/>
                  <a:gd name="connsiteX138" fmla="*/ 639152 w 1033465"/>
                  <a:gd name="connsiteY138" fmla="*/ 266434 h 838042"/>
                  <a:gd name="connsiteX139" fmla="*/ 629627 w 1033465"/>
                  <a:gd name="connsiteY139" fmla="*/ 283579 h 838042"/>
                  <a:gd name="connsiteX140" fmla="*/ 604862 w 1033465"/>
                  <a:gd name="connsiteY140" fmla="*/ 289294 h 838042"/>
                  <a:gd name="connsiteX141" fmla="*/ 591527 w 1033465"/>
                  <a:gd name="connsiteY141" fmla="*/ 293104 h 838042"/>
                  <a:gd name="connsiteX142" fmla="*/ 576287 w 1033465"/>
                  <a:gd name="connsiteY142" fmla="*/ 291199 h 838042"/>
                  <a:gd name="connsiteX143" fmla="*/ 564857 w 1033465"/>
                  <a:gd name="connsiteY143" fmla="*/ 287389 h 838042"/>
                  <a:gd name="connsiteX144" fmla="*/ 553427 w 1033465"/>
                  <a:gd name="connsiteY144" fmla="*/ 283579 h 838042"/>
                  <a:gd name="connsiteX145" fmla="*/ 541997 w 1033465"/>
                  <a:gd name="connsiteY145" fmla="*/ 279769 h 838042"/>
                  <a:gd name="connsiteX146" fmla="*/ 536282 w 1033465"/>
                  <a:gd name="connsiteY146" fmla="*/ 277864 h 838042"/>
                  <a:gd name="connsiteX147" fmla="*/ 530567 w 1033465"/>
                  <a:gd name="connsiteY147" fmla="*/ 274054 h 838042"/>
                  <a:gd name="connsiteX148" fmla="*/ 519137 w 1033465"/>
                  <a:gd name="connsiteY148" fmla="*/ 268339 h 838042"/>
                  <a:gd name="connsiteX149" fmla="*/ 511517 w 1033465"/>
                  <a:gd name="connsiteY149" fmla="*/ 256909 h 838042"/>
                  <a:gd name="connsiteX150" fmla="*/ 507707 w 1033465"/>
                  <a:gd name="connsiteY150" fmla="*/ 235954 h 838042"/>
                  <a:gd name="connsiteX151" fmla="*/ 509612 w 1033465"/>
                  <a:gd name="connsiteY151" fmla="*/ 171184 h 838042"/>
                  <a:gd name="connsiteX152" fmla="*/ 508314 w 1033465"/>
                  <a:gd name="connsiteY152" fmla="*/ 73485 h 838042"/>
                  <a:gd name="connsiteX153" fmla="*/ 454116 w 1033465"/>
                  <a:gd name="connsiteY153" fmla="*/ 11248 h 838042"/>
                  <a:gd name="connsiteX154" fmla="*/ 435401 w 1033465"/>
                  <a:gd name="connsiteY154" fmla="*/ 68523 h 838042"/>
                  <a:gd name="connsiteX155" fmla="*/ 427697 w 1033465"/>
                  <a:gd name="connsiteY155" fmla="*/ 137103 h 838042"/>
                  <a:gd name="connsiteX156" fmla="*/ 420077 w 1033465"/>
                  <a:gd name="connsiteY156" fmla="*/ 169279 h 838042"/>
                  <a:gd name="connsiteX157" fmla="*/ 416267 w 1033465"/>
                  <a:gd name="connsiteY157" fmla="*/ 186424 h 838042"/>
                  <a:gd name="connsiteX158" fmla="*/ 420077 w 1033465"/>
                  <a:gd name="connsiteY158" fmla="*/ 207379 h 838042"/>
                  <a:gd name="connsiteX159" fmla="*/ 423887 w 1033465"/>
                  <a:gd name="connsiteY159" fmla="*/ 213094 h 838042"/>
                  <a:gd name="connsiteX160" fmla="*/ 427697 w 1033465"/>
                  <a:gd name="connsiteY160" fmla="*/ 224524 h 838042"/>
                  <a:gd name="connsiteX161" fmla="*/ 425792 w 1033465"/>
                  <a:gd name="connsiteY161" fmla="*/ 251194 h 838042"/>
                  <a:gd name="connsiteX162" fmla="*/ 420077 w 1033465"/>
                  <a:gd name="connsiteY162" fmla="*/ 253099 h 838042"/>
                  <a:gd name="connsiteX163" fmla="*/ 414362 w 1033465"/>
                  <a:gd name="connsiteY163" fmla="*/ 256909 h 838042"/>
                  <a:gd name="connsiteX164" fmla="*/ 423887 w 1033465"/>
                  <a:gd name="connsiteY164" fmla="*/ 253099 h 838042"/>
                  <a:gd name="connsiteX0" fmla="*/ 423887 w 1033465"/>
                  <a:gd name="connsiteY0" fmla="*/ 253099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89597 w 1033465"/>
                  <a:gd name="connsiteY3" fmla="*/ 264529 h 838042"/>
                  <a:gd name="connsiteX4" fmla="*/ 359117 w 1033465"/>
                  <a:gd name="connsiteY4" fmla="*/ 266434 h 838042"/>
                  <a:gd name="connsiteX5" fmla="*/ 353402 w 1033465"/>
                  <a:gd name="connsiteY5" fmla="*/ 270244 h 838042"/>
                  <a:gd name="connsiteX6" fmla="*/ 341972 w 1033465"/>
                  <a:gd name="connsiteY6" fmla="*/ 279769 h 838042"/>
                  <a:gd name="connsiteX7" fmla="*/ 330542 w 1033465"/>
                  <a:gd name="connsiteY7" fmla="*/ 283579 h 838042"/>
                  <a:gd name="connsiteX8" fmla="*/ 315302 w 1033465"/>
                  <a:gd name="connsiteY8" fmla="*/ 289294 h 838042"/>
                  <a:gd name="connsiteX9" fmla="*/ 267677 w 1033465"/>
                  <a:gd name="connsiteY9" fmla="*/ 285484 h 838042"/>
                  <a:gd name="connsiteX10" fmla="*/ 256247 w 1033465"/>
                  <a:gd name="connsiteY10" fmla="*/ 281674 h 838042"/>
                  <a:gd name="connsiteX11" fmla="*/ 244817 w 1033465"/>
                  <a:gd name="connsiteY11" fmla="*/ 277864 h 838042"/>
                  <a:gd name="connsiteX12" fmla="*/ 239102 w 1033465"/>
                  <a:gd name="connsiteY12" fmla="*/ 275959 h 838042"/>
                  <a:gd name="connsiteX13" fmla="*/ 233387 w 1033465"/>
                  <a:gd name="connsiteY13" fmla="*/ 274054 h 838042"/>
                  <a:gd name="connsiteX14" fmla="*/ 221957 w 1033465"/>
                  <a:gd name="connsiteY14" fmla="*/ 272149 h 838042"/>
                  <a:gd name="connsiteX15" fmla="*/ 216242 w 1033465"/>
                  <a:gd name="connsiteY15" fmla="*/ 270244 h 838042"/>
                  <a:gd name="connsiteX16" fmla="*/ 208622 w 1033465"/>
                  <a:gd name="connsiteY16" fmla="*/ 268339 h 838042"/>
                  <a:gd name="connsiteX17" fmla="*/ 197192 w 1033465"/>
                  <a:gd name="connsiteY17" fmla="*/ 264529 h 838042"/>
                  <a:gd name="connsiteX18" fmla="*/ 191477 w 1033465"/>
                  <a:gd name="connsiteY18" fmla="*/ 262624 h 838042"/>
                  <a:gd name="connsiteX19" fmla="*/ 183857 w 1033465"/>
                  <a:gd name="connsiteY19" fmla="*/ 260719 h 838042"/>
                  <a:gd name="connsiteX20" fmla="*/ 172427 w 1033465"/>
                  <a:gd name="connsiteY20" fmla="*/ 255004 h 838042"/>
                  <a:gd name="connsiteX21" fmla="*/ 166712 w 1033465"/>
                  <a:gd name="connsiteY21" fmla="*/ 251194 h 838042"/>
                  <a:gd name="connsiteX22" fmla="*/ 159092 w 1033465"/>
                  <a:gd name="connsiteY22" fmla="*/ 239764 h 838042"/>
                  <a:gd name="connsiteX23" fmla="*/ 147662 w 1033465"/>
                  <a:gd name="connsiteY23" fmla="*/ 235954 h 838042"/>
                  <a:gd name="connsiteX24" fmla="*/ 141947 w 1033465"/>
                  <a:gd name="connsiteY24" fmla="*/ 232144 h 838042"/>
                  <a:gd name="connsiteX25" fmla="*/ 136232 w 1033465"/>
                  <a:gd name="connsiteY25" fmla="*/ 230239 h 838042"/>
                  <a:gd name="connsiteX26" fmla="*/ 119087 w 1033465"/>
                  <a:gd name="connsiteY26" fmla="*/ 226429 h 838042"/>
                  <a:gd name="connsiteX27" fmla="*/ 113372 w 1033465"/>
                  <a:gd name="connsiteY27" fmla="*/ 220714 h 838042"/>
                  <a:gd name="connsiteX28" fmla="*/ 103847 w 1033465"/>
                  <a:gd name="connsiteY28" fmla="*/ 203569 h 838042"/>
                  <a:gd name="connsiteX29" fmla="*/ 86702 w 1033465"/>
                  <a:gd name="connsiteY29" fmla="*/ 195949 h 838042"/>
                  <a:gd name="connsiteX30" fmla="*/ 80987 w 1033465"/>
                  <a:gd name="connsiteY30" fmla="*/ 194044 h 838042"/>
                  <a:gd name="connsiteX31" fmla="*/ 61937 w 1033465"/>
                  <a:gd name="connsiteY31" fmla="*/ 197854 h 838042"/>
                  <a:gd name="connsiteX32" fmla="*/ 56222 w 1033465"/>
                  <a:gd name="connsiteY32" fmla="*/ 201664 h 838042"/>
                  <a:gd name="connsiteX33" fmla="*/ 52412 w 1033465"/>
                  <a:gd name="connsiteY33" fmla="*/ 207379 h 838042"/>
                  <a:gd name="connsiteX34" fmla="*/ 48602 w 1033465"/>
                  <a:gd name="connsiteY34" fmla="*/ 218809 h 838042"/>
                  <a:gd name="connsiteX35" fmla="*/ 52412 w 1033465"/>
                  <a:gd name="connsiteY35" fmla="*/ 256909 h 838042"/>
                  <a:gd name="connsiteX36" fmla="*/ 56222 w 1033465"/>
                  <a:gd name="connsiteY36" fmla="*/ 262624 h 838042"/>
                  <a:gd name="connsiteX37" fmla="*/ 61937 w 1033465"/>
                  <a:gd name="connsiteY37" fmla="*/ 266434 h 838042"/>
                  <a:gd name="connsiteX38" fmla="*/ 65747 w 1033465"/>
                  <a:gd name="connsiteY38" fmla="*/ 272149 h 838042"/>
                  <a:gd name="connsiteX39" fmla="*/ 82892 w 1033465"/>
                  <a:gd name="connsiteY39" fmla="*/ 281674 h 838042"/>
                  <a:gd name="connsiteX40" fmla="*/ 105752 w 1033465"/>
                  <a:gd name="connsiteY40" fmla="*/ 283579 h 838042"/>
                  <a:gd name="connsiteX41" fmla="*/ 126707 w 1033465"/>
                  <a:gd name="connsiteY41" fmla="*/ 289294 h 838042"/>
                  <a:gd name="connsiteX42" fmla="*/ 132422 w 1033465"/>
                  <a:gd name="connsiteY42" fmla="*/ 291199 h 838042"/>
                  <a:gd name="connsiteX43" fmla="*/ 138137 w 1033465"/>
                  <a:gd name="connsiteY43" fmla="*/ 296914 h 838042"/>
                  <a:gd name="connsiteX44" fmla="*/ 145757 w 1033465"/>
                  <a:gd name="connsiteY44" fmla="*/ 298819 h 838042"/>
                  <a:gd name="connsiteX45" fmla="*/ 168617 w 1033465"/>
                  <a:gd name="connsiteY45" fmla="*/ 302629 h 838042"/>
                  <a:gd name="connsiteX46" fmla="*/ 193382 w 1033465"/>
                  <a:gd name="connsiteY46" fmla="*/ 308344 h 838042"/>
                  <a:gd name="connsiteX47" fmla="*/ 210527 w 1033465"/>
                  <a:gd name="connsiteY47" fmla="*/ 314059 h 838042"/>
                  <a:gd name="connsiteX48" fmla="*/ 216242 w 1033465"/>
                  <a:gd name="connsiteY48" fmla="*/ 315964 h 838042"/>
                  <a:gd name="connsiteX49" fmla="*/ 231482 w 1033465"/>
                  <a:gd name="connsiteY49" fmla="*/ 319774 h 838042"/>
                  <a:gd name="connsiteX50" fmla="*/ 250532 w 1033465"/>
                  <a:gd name="connsiteY50" fmla="*/ 325489 h 838042"/>
                  <a:gd name="connsiteX51" fmla="*/ 256247 w 1033465"/>
                  <a:gd name="connsiteY51" fmla="*/ 329299 h 838042"/>
                  <a:gd name="connsiteX52" fmla="*/ 269582 w 1033465"/>
                  <a:gd name="connsiteY52" fmla="*/ 344539 h 838042"/>
                  <a:gd name="connsiteX53" fmla="*/ 275297 w 1033465"/>
                  <a:gd name="connsiteY53" fmla="*/ 363589 h 838042"/>
                  <a:gd name="connsiteX54" fmla="*/ 277202 w 1033465"/>
                  <a:gd name="connsiteY54" fmla="*/ 369304 h 838042"/>
                  <a:gd name="connsiteX55" fmla="*/ 279107 w 1033465"/>
                  <a:gd name="connsiteY55" fmla="*/ 375019 h 838042"/>
                  <a:gd name="connsiteX56" fmla="*/ 281012 w 1033465"/>
                  <a:gd name="connsiteY56" fmla="*/ 399784 h 838042"/>
                  <a:gd name="connsiteX57" fmla="*/ 282917 w 1033465"/>
                  <a:gd name="connsiteY57" fmla="*/ 405499 h 838042"/>
                  <a:gd name="connsiteX58" fmla="*/ 281012 w 1033465"/>
                  <a:gd name="connsiteY58" fmla="*/ 424549 h 838042"/>
                  <a:gd name="connsiteX59" fmla="*/ 279107 w 1033465"/>
                  <a:gd name="connsiteY59" fmla="*/ 434074 h 838042"/>
                  <a:gd name="connsiteX60" fmla="*/ 265772 w 1033465"/>
                  <a:gd name="connsiteY60" fmla="*/ 447409 h 838042"/>
                  <a:gd name="connsiteX61" fmla="*/ 254342 w 1033465"/>
                  <a:gd name="connsiteY61" fmla="*/ 455029 h 838042"/>
                  <a:gd name="connsiteX62" fmla="*/ 242912 w 1033465"/>
                  <a:gd name="connsiteY62" fmla="*/ 458839 h 838042"/>
                  <a:gd name="connsiteX63" fmla="*/ 128612 w 1033465"/>
                  <a:gd name="connsiteY63" fmla="*/ 458839 h 838042"/>
                  <a:gd name="connsiteX64" fmla="*/ 122897 w 1033465"/>
                  <a:gd name="connsiteY64" fmla="*/ 460744 h 838042"/>
                  <a:gd name="connsiteX65" fmla="*/ 107657 w 1033465"/>
                  <a:gd name="connsiteY65" fmla="*/ 462649 h 838042"/>
                  <a:gd name="connsiteX66" fmla="*/ 90512 w 1033465"/>
                  <a:gd name="connsiteY66" fmla="*/ 468364 h 838042"/>
                  <a:gd name="connsiteX67" fmla="*/ 84797 w 1033465"/>
                  <a:gd name="connsiteY67" fmla="*/ 470269 h 838042"/>
                  <a:gd name="connsiteX68" fmla="*/ 79082 w 1033465"/>
                  <a:gd name="connsiteY68" fmla="*/ 474079 h 838042"/>
                  <a:gd name="connsiteX69" fmla="*/ 67652 w 1033465"/>
                  <a:gd name="connsiteY69" fmla="*/ 475984 h 838042"/>
                  <a:gd name="connsiteX70" fmla="*/ 29552 w 1033465"/>
                  <a:gd name="connsiteY70" fmla="*/ 477889 h 838042"/>
                  <a:gd name="connsiteX71" fmla="*/ 18122 w 1033465"/>
                  <a:gd name="connsiteY71" fmla="*/ 483604 h 838042"/>
                  <a:gd name="connsiteX72" fmla="*/ 8597 w 1033465"/>
                  <a:gd name="connsiteY72" fmla="*/ 493129 h 838042"/>
                  <a:gd name="connsiteX73" fmla="*/ 6692 w 1033465"/>
                  <a:gd name="connsiteY73" fmla="*/ 498844 h 838042"/>
                  <a:gd name="connsiteX74" fmla="*/ 2882 w 1033465"/>
                  <a:gd name="connsiteY74" fmla="*/ 504559 h 838042"/>
                  <a:gd name="connsiteX75" fmla="*/ 14312 w 1033465"/>
                  <a:gd name="connsiteY75" fmla="*/ 540754 h 838042"/>
                  <a:gd name="connsiteX76" fmla="*/ 147662 w 1033465"/>
                  <a:gd name="connsiteY76" fmla="*/ 540754 h 838042"/>
                  <a:gd name="connsiteX77" fmla="*/ 155282 w 1033465"/>
                  <a:gd name="connsiteY77" fmla="*/ 538849 h 838042"/>
                  <a:gd name="connsiteX78" fmla="*/ 305777 w 1033465"/>
                  <a:gd name="connsiteY78" fmla="*/ 533134 h 838042"/>
                  <a:gd name="connsiteX79" fmla="*/ 321017 w 1033465"/>
                  <a:gd name="connsiteY79" fmla="*/ 540754 h 838042"/>
                  <a:gd name="connsiteX80" fmla="*/ 332447 w 1033465"/>
                  <a:gd name="connsiteY80" fmla="*/ 546469 h 838042"/>
                  <a:gd name="connsiteX81" fmla="*/ 336257 w 1033465"/>
                  <a:gd name="connsiteY81" fmla="*/ 552184 h 838042"/>
                  <a:gd name="connsiteX82" fmla="*/ 341972 w 1033465"/>
                  <a:gd name="connsiteY82" fmla="*/ 554089 h 838042"/>
                  <a:gd name="connsiteX83" fmla="*/ 353402 w 1033465"/>
                  <a:gd name="connsiteY83" fmla="*/ 561709 h 838042"/>
                  <a:gd name="connsiteX84" fmla="*/ 359117 w 1033465"/>
                  <a:gd name="connsiteY84" fmla="*/ 565519 h 838042"/>
                  <a:gd name="connsiteX85" fmla="*/ 362927 w 1033465"/>
                  <a:gd name="connsiteY85" fmla="*/ 571234 h 838042"/>
                  <a:gd name="connsiteX86" fmla="*/ 368642 w 1033465"/>
                  <a:gd name="connsiteY86" fmla="*/ 582664 h 838042"/>
                  <a:gd name="connsiteX87" fmla="*/ 364832 w 1033465"/>
                  <a:gd name="connsiteY87" fmla="*/ 609334 h 838042"/>
                  <a:gd name="connsiteX88" fmla="*/ 361022 w 1033465"/>
                  <a:gd name="connsiteY88" fmla="*/ 615049 h 838042"/>
                  <a:gd name="connsiteX89" fmla="*/ 359117 w 1033465"/>
                  <a:gd name="connsiteY89" fmla="*/ 620764 h 838042"/>
                  <a:gd name="connsiteX90" fmla="*/ 355307 w 1033465"/>
                  <a:gd name="connsiteY90" fmla="*/ 626479 h 838042"/>
                  <a:gd name="connsiteX91" fmla="*/ 353402 w 1033465"/>
                  <a:gd name="connsiteY91" fmla="*/ 632194 h 838042"/>
                  <a:gd name="connsiteX92" fmla="*/ 349592 w 1033465"/>
                  <a:gd name="connsiteY92" fmla="*/ 637909 h 838042"/>
                  <a:gd name="connsiteX93" fmla="*/ 332447 w 1033465"/>
                  <a:gd name="connsiteY93" fmla="*/ 704584 h 838042"/>
                  <a:gd name="connsiteX94" fmla="*/ 330542 w 1033465"/>
                  <a:gd name="connsiteY94" fmla="*/ 756019 h 838042"/>
                  <a:gd name="connsiteX95" fmla="*/ 332447 w 1033465"/>
                  <a:gd name="connsiteY95" fmla="*/ 780784 h 838042"/>
                  <a:gd name="connsiteX96" fmla="*/ 334352 w 1033465"/>
                  <a:gd name="connsiteY96" fmla="*/ 786499 h 838042"/>
                  <a:gd name="connsiteX97" fmla="*/ 338162 w 1033465"/>
                  <a:gd name="connsiteY97" fmla="*/ 790309 h 838042"/>
                  <a:gd name="connsiteX98" fmla="*/ 366737 w 1033465"/>
                  <a:gd name="connsiteY98" fmla="*/ 836029 h 838042"/>
                  <a:gd name="connsiteX99" fmla="*/ 389597 w 1033465"/>
                  <a:gd name="connsiteY99" fmla="*/ 837934 h 838042"/>
                  <a:gd name="connsiteX100" fmla="*/ 397407 w 1033465"/>
                  <a:gd name="connsiteY100" fmla="*/ 833530 h 838042"/>
                  <a:gd name="connsiteX101" fmla="*/ 402932 w 1033465"/>
                  <a:gd name="connsiteY101" fmla="*/ 784594 h 838042"/>
                  <a:gd name="connsiteX102" fmla="*/ 406742 w 1033465"/>
                  <a:gd name="connsiteY102" fmla="*/ 727444 h 838042"/>
                  <a:gd name="connsiteX103" fmla="*/ 423887 w 1033465"/>
                  <a:gd name="connsiteY103" fmla="*/ 672199 h 838042"/>
                  <a:gd name="connsiteX104" fmla="*/ 429602 w 1033465"/>
                  <a:gd name="connsiteY104" fmla="*/ 658864 h 838042"/>
                  <a:gd name="connsiteX105" fmla="*/ 444084 w 1033465"/>
                  <a:gd name="connsiteY105" fmla="*/ 626947 h 838042"/>
                  <a:gd name="connsiteX106" fmla="*/ 464289 w 1033465"/>
                  <a:gd name="connsiteY106" fmla="*/ 600072 h 838042"/>
                  <a:gd name="connsiteX107" fmla="*/ 523510 w 1033465"/>
                  <a:gd name="connsiteY107" fmla="*/ 565123 h 838042"/>
                  <a:gd name="connsiteX108" fmla="*/ 599348 w 1033465"/>
                  <a:gd name="connsiteY108" fmla="*/ 550915 h 838042"/>
                  <a:gd name="connsiteX109" fmla="*/ 707801 w 1033465"/>
                  <a:gd name="connsiteY109" fmla="*/ 612819 h 838042"/>
                  <a:gd name="connsiteX110" fmla="*/ 780122 w 1033465"/>
                  <a:gd name="connsiteY110" fmla="*/ 656959 h 838042"/>
                  <a:gd name="connsiteX111" fmla="*/ 804887 w 1033465"/>
                  <a:gd name="connsiteY111" fmla="*/ 632194 h 838042"/>
                  <a:gd name="connsiteX112" fmla="*/ 801077 w 1033465"/>
                  <a:gd name="connsiteY112" fmla="*/ 601714 h 838042"/>
                  <a:gd name="connsiteX113" fmla="*/ 762796 w 1033465"/>
                  <a:gd name="connsiteY113" fmla="*/ 562523 h 838042"/>
                  <a:gd name="connsiteX114" fmla="*/ 650582 w 1033465"/>
                  <a:gd name="connsiteY114" fmla="*/ 479794 h 838042"/>
                  <a:gd name="connsiteX115" fmla="*/ 646772 w 1033465"/>
                  <a:gd name="connsiteY115" fmla="*/ 462649 h 838042"/>
                  <a:gd name="connsiteX116" fmla="*/ 658202 w 1033465"/>
                  <a:gd name="connsiteY116" fmla="*/ 426454 h 838042"/>
                  <a:gd name="connsiteX117" fmla="*/ 726782 w 1033465"/>
                  <a:gd name="connsiteY117" fmla="*/ 405499 h 838042"/>
                  <a:gd name="connsiteX118" fmla="*/ 813738 w 1033465"/>
                  <a:gd name="connsiteY118" fmla="*/ 406906 h 838042"/>
                  <a:gd name="connsiteX119" fmla="*/ 906231 w 1033465"/>
                  <a:gd name="connsiteY119" fmla="*/ 417646 h 838042"/>
                  <a:gd name="connsiteX120" fmla="*/ 1002290 w 1033465"/>
                  <a:gd name="connsiteY120" fmla="*/ 426835 h 838042"/>
                  <a:gd name="connsiteX121" fmla="*/ 1032449 w 1033465"/>
                  <a:gd name="connsiteY121" fmla="*/ 402711 h 838042"/>
                  <a:gd name="connsiteX122" fmla="*/ 1020514 w 1033465"/>
                  <a:gd name="connsiteY122" fmla="*/ 377797 h 838042"/>
                  <a:gd name="connsiteX123" fmla="*/ 964889 w 1033465"/>
                  <a:gd name="connsiteY123" fmla="*/ 358029 h 838042"/>
                  <a:gd name="connsiteX124" fmla="*/ 827747 w 1033465"/>
                  <a:gd name="connsiteY124" fmla="*/ 357874 h 838042"/>
                  <a:gd name="connsiteX125" fmla="*/ 755811 w 1033465"/>
                  <a:gd name="connsiteY125" fmla="*/ 361702 h 838042"/>
                  <a:gd name="connsiteX126" fmla="*/ 671537 w 1033465"/>
                  <a:gd name="connsiteY126" fmla="*/ 369304 h 838042"/>
                  <a:gd name="connsiteX127" fmla="*/ 644867 w 1033465"/>
                  <a:gd name="connsiteY127" fmla="*/ 338824 h 838042"/>
                  <a:gd name="connsiteX128" fmla="*/ 676403 w 1033465"/>
                  <a:gd name="connsiteY128" fmla="*/ 304962 h 838042"/>
                  <a:gd name="connsiteX129" fmla="*/ 707732 w 1033465"/>
                  <a:gd name="connsiteY129" fmla="*/ 283579 h 838042"/>
                  <a:gd name="connsiteX130" fmla="*/ 743927 w 1033465"/>
                  <a:gd name="connsiteY130" fmla="*/ 251194 h 838042"/>
                  <a:gd name="connsiteX131" fmla="*/ 766787 w 1033465"/>
                  <a:gd name="connsiteY131" fmla="*/ 197854 h 838042"/>
                  <a:gd name="connsiteX132" fmla="*/ 761072 w 1033465"/>
                  <a:gd name="connsiteY132" fmla="*/ 195949 h 838042"/>
                  <a:gd name="connsiteX133" fmla="*/ 740117 w 1033465"/>
                  <a:gd name="connsiteY133" fmla="*/ 197854 h 838042"/>
                  <a:gd name="connsiteX134" fmla="*/ 722972 w 1033465"/>
                  <a:gd name="connsiteY134" fmla="*/ 205474 h 838042"/>
                  <a:gd name="connsiteX135" fmla="*/ 694397 w 1033465"/>
                  <a:gd name="connsiteY135" fmla="*/ 226429 h 838042"/>
                  <a:gd name="connsiteX136" fmla="*/ 652487 w 1033465"/>
                  <a:gd name="connsiteY136" fmla="*/ 255004 h 838042"/>
                  <a:gd name="connsiteX137" fmla="*/ 639152 w 1033465"/>
                  <a:gd name="connsiteY137" fmla="*/ 266434 h 838042"/>
                  <a:gd name="connsiteX138" fmla="*/ 629627 w 1033465"/>
                  <a:gd name="connsiteY138" fmla="*/ 283579 h 838042"/>
                  <a:gd name="connsiteX139" fmla="*/ 604862 w 1033465"/>
                  <a:gd name="connsiteY139" fmla="*/ 289294 h 838042"/>
                  <a:gd name="connsiteX140" fmla="*/ 591527 w 1033465"/>
                  <a:gd name="connsiteY140" fmla="*/ 293104 h 838042"/>
                  <a:gd name="connsiteX141" fmla="*/ 576287 w 1033465"/>
                  <a:gd name="connsiteY141" fmla="*/ 291199 h 838042"/>
                  <a:gd name="connsiteX142" fmla="*/ 564857 w 1033465"/>
                  <a:gd name="connsiteY142" fmla="*/ 287389 h 838042"/>
                  <a:gd name="connsiteX143" fmla="*/ 553427 w 1033465"/>
                  <a:gd name="connsiteY143" fmla="*/ 283579 h 838042"/>
                  <a:gd name="connsiteX144" fmla="*/ 541997 w 1033465"/>
                  <a:gd name="connsiteY144" fmla="*/ 279769 h 838042"/>
                  <a:gd name="connsiteX145" fmla="*/ 536282 w 1033465"/>
                  <a:gd name="connsiteY145" fmla="*/ 277864 h 838042"/>
                  <a:gd name="connsiteX146" fmla="*/ 530567 w 1033465"/>
                  <a:gd name="connsiteY146" fmla="*/ 274054 h 838042"/>
                  <a:gd name="connsiteX147" fmla="*/ 519137 w 1033465"/>
                  <a:gd name="connsiteY147" fmla="*/ 268339 h 838042"/>
                  <a:gd name="connsiteX148" fmla="*/ 511517 w 1033465"/>
                  <a:gd name="connsiteY148" fmla="*/ 256909 h 838042"/>
                  <a:gd name="connsiteX149" fmla="*/ 507707 w 1033465"/>
                  <a:gd name="connsiteY149" fmla="*/ 235954 h 838042"/>
                  <a:gd name="connsiteX150" fmla="*/ 509612 w 1033465"/>
                  <a:gd name="connsiteY150" fmla="*/ 171184 h 838042"/>
                  <a:gd name="connsiteX151" fmla="*/ 508314 w 1033465"/>
                  <a:gd name="connsiteY151" fmla="*/ 73485 h 838042"/>
                  <a:gd name="connsiteX152" fmla="*/ 454116 w 1033465"/>
                  <a:gd name="connsiteY152" fmla="*/ 11248 h 838042"/>
                  <a:gd name="connsiteX153" fmla="*/ 435401 w 1033465"/>
                  <a:gd name="connsiteY153" fmla="*/ 68523 h 838042"/>
                  <a:gd name="connsiteX154" fmla="*/ 427697 w 1033465"/>
                  <a:gd name="connsiteY154" fmla="*/ 137103 h 838042"/>
                  <a:gd name="connsiteX155" fmla="*/ 420077 w 1033465"/>
                  <a:gd name="connsiteY155" fmla="*/ 169279 h 838042"/>
                  <a:gd name="connsiteX156" fmla="*/ 416267 w 1033465"/>
                  <a:gd name="connsiteY156" fmla="*/ 186424 h 838042"/>
                  <a:gd name="connsiteX157" fmla="*/ 420077 w 1033465"/>
                  <a:gd name="connsiteY157" fmla="*/ 207379 h 838042"/>
                  <a:gd name="connsiteX158" fmla="*/ 423887 w 1033465"/>
                  <a:gd name="connsiteY158" fmla="*/ 213094 h 838042"/>
                  <a:gd name="connsiteX159" fmla="*/ 427697 w 1033465"/>
                  <a:gd name="connsiteY159" fmla="*/ 224524 h 838042"/>
                  <a:gd name="connsiteX160" fmla="*/ 425792 w 1033465"/>
                  <a:gd name="connsiteY160" fmla="*/ 251194 h 838042"/>
                  <a:gd name="connsiteX161" fmla="*/ 420077 w 1033465"/>
                  <a:gd name="connsiteY161" fmla="*/ 253099 h 838042"/>
                  <a:gd name="connsiteX162" fmla="*/ 414362 w 1033465"/>
                  <a:gd name="connsiteY162" fmla="*/ 256909 h 838042"/>
                  <a:gd name="connsiteX163" fmla="*/ 423887 w 1033465"/>
                  <a:gd name="connsiteY163" fmla="*/ 253099 h 838042"/>
                  <a:gd name="connsiteX0" fmla="*/ 423887 w 1033465"/>
                  <a:gd name="connsiteY0" fmla="*/ 253099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89597 w 1033465"/>
                  <a:gd name="connsiteY3" fmla="*/ 264529 h 838042"/>
                  <a:gd name="connsiteX4" fmla="*/ 359117 w 1033465"/>
                  <a:gd name="connsiteY4" fmla="*/ 266434 h 838042"/>
                  <a:gd name="connsiteX5" fmla="*/ 353402 w 1033465"/>
                  <a:gd name="connsiteY5" fmla="*/ 270244 h 838042"/>
                  <a:gd name="connsiteX6" fmla="*/ 341972 w 1033465"/>
                  <a:gd name="connsiteY6" fmla="*/ 279769 h 838042"/>
                  <a:gd name="connsiteX7" fmla="*/ 330542 w 1033465"/>
                  <a:gd name="connsiteY7" fmla="*/ 283579 h 838042"/>
                  <a:gd name="connsiteX8" fmla="*/ 315302 w 1033465"/>
                  <a:gd name="connsiteY8" fmla="*/ 289294 h 838042"/>
                  <a:gd name="connsiteX9" fmla="*/ 267677 w 1033465"/>
                  <a:gd name="connsiteY9" fmla="*/ 285484 h 838042"/>
                  <a:gd name="connsiteX10" fmla="*/ 256247 w 1033465"/>
                  <a:gd name="connsiteY10" fmla="*/ 281674 h 838042"/>
                  <a:gd name="connsiteX11" fmla="*/ 244817 w 1033465"/>
                  <a:gd name="connsiteY11" fmla="*/ 277864 h 838042"/>
                  <a:gd name="connsiteX12" fmla="*/ 239102 w 1033465"/>
                  <a:gd name="connsiteY12" fmla="*/ 275959 h 838042"/>
                  <a:gd name="connsiteX13" fmla="*/ 233387 w 1033465"/>
                  <a:gd name="connsiteY13" fmla="*/ 274054 h 838042"/>
                  <a:gd name="connsiteX14" fmla="*/ 221957 w 1033465"/>
                  <a:gd name="connsiteY14" fmla="*/ 272149 h 838042"/>
                  <a:gd name="connsiteX15" fmla="*/ 216242 w 1033465"/>
                  <a:gd name="connsiteY15" fmla="*/ 270244 h 838042"/>
                  <a:gd name="connsiteX16" fmla="*/ 208622 w 1033465"/>
                  <a:gd name="connsiteY16" fmla="*/ 268339 h 838042"/>
                  <a:gd name="connsiteX17" fmla="*/ 197192 w 1033465"/>
                  <a:gd name="connsiteY17" fmla="*/ 264529 h 838042"/>
                  <a:gd name="connsiteX18" fmla="*/ 191477 w 1033465"/>
                  <a:gd name="connsiteY18" fmla="*/ 262624 h 838042"/>
                  <a:gd name="connsiteX19" fmla="*/ 183857 w 1033465"/>
                  <a:gd name="connsiteY19" fmla="*/ 260719 h 838042"/>
                  <a:gd name="connsiteX20" fmla="*/ 172427 w 1033465"/>
                  <a:gd name="connsiteY20" fmla="*/ 255004 h 838042"/>
                  <a:gd name="connsiteX21" fmla="*/ 166712 w 1033465"/>
                  <a:gd name="connsiteY21" fmla="*/ 251194 h 838042"/>
                  <a:gd name="connsiteX22" fmla="*/ 159092 w 1033465"/>
                  <a:gd name="connsiteY22" fmla="*/ 239764 h 838042"/>
                  <a:gd name="connsiteX23" fmla="*/ 147662 w 1033465"/>
                  <a:gd name="connsiteY23" fmla="*/ 235954 h 838042"/>
                  <a:gd name="connsiteX24" fmla="*/ 141947 w 1033465"/>
                  <a:gd name="connsiteY24" fmla="*/ 232144 h 838042"/>
                  <a:gd name="connsiteX25" fmla="*/ 136232 w 1033465"/>
                  <a:gd name="connsiteY25" fmla="*/ 230239 h 838042"/>
                  <a:gd name="connsiteX26" fmla="*/ 119087 w 1033465"/>
                  <a:gd name="connsiteY26" fmla="*/ 226429 h 838042"/>
                  <a:gd name="connsiteX27" fmla="*/ 113372 w 1033465"/>
                  <a:gd name="connsiteY27" fmla="*/ 220714 h 838042"/>
                  <a:gd name="connsiteX28" fmla="*/ 103847 w 1033465"/>
                  <a:gd name="connsiteY28" fmla="*/ 203569 h 838042"/>
                  <a:gd name="connsiteX29" fmla="*/ 86702 w 1033465"/>
                  <a:gd name="connsiteY29" fmla="*/ 195949 h 838042"/>
                  <a:gd name="connsiteX30" fmla="*/ 80987 w 1033465"/>
                  <a:gd name="connsiteY30" fmla="*/ 194044 h 838042"/>
                  <a:gd name="connsiteX31" fmla="*/ 61937 w 1033465"/>
                  <a:gd name="connsiteY31" fmla="*/ 197854 h 838042"/>
                  <a:gd name="connsiteX32" fmla="*/ 56222 w 1033465"/>
                  <a:gd name="connsiteY32" fmla="*/ 201664 h 838042"/>
                  <a:gd name="connsiteX33" fmla="*/ 52412 w 1033465"/>
                  <a:gd name="connsiteY33" fmla="*/ 207379 h 838042"/>
                  <a:gd name="connsiteX34" fmla="*/ 48602 w 1033465"/>
                  <a:gd name="connsiteY34" fmla="*/ 218809 h 838042"/>
                  <a:gd name="connsiteX35" fmla="*/ 52412 w 1033465"/>
                  <a:gd name="connsiteY35" fmla="*/ 256909 h 838042"/>
                  <a:gd name="connsiteX36" fmla="*/ 56222 w 1033465"/>
                  <a:gd name="connsiteY36" fmla="*/ 262624 h 838042"/>
                  <a:gd name="connsiteX37" fmla="*/ 61937 w 1033465"/>
                  <a:gd name="connsiteY37" fmla="*/ 266434 h 838042"/>
                  <a:gd name="connsiteX38" fmla="*/ 65747 w 1033465"/>
                  <a:gd name="connsiteY38" fmla="*/ 272149 h 838042"/>
                  <a:gd name="connsiteX39" fmla="*/ 82892 w 1033465"/>
                  <a:gd name="connsiteY39" fmla="*/ 281674 h 838042"/>
                  <a:gd name="connsiteX40" fmla="*/ 105752 w 1033465"/>
                  <a:gd name="connsiteY40" fmla="*/ 283579 h 838042"/>
                  <a:gd name="connsiteX41" fmla="*/ 126707 w 1033465"/>
                  <a:gd name="connsiteY41" fmla="*/ 289294 h 838042"/>
                  <a:gd name="connsiteX42" fmla="*/ 132422 w 1033465"/>
                  <a:gd name="connsiteY42" fmla="*/ 291199 h 838042"/>
                  <a:gd name="connsiteX43" fmla="*/ 138137 w 1033465"/>
                  <a:gd name="connsiteY43" fmla="*/ 296914 h 838042"/>
                  <a:gd name="connsiteX44" fmla="*/ 145757 w 1033465"/>
                  <a:gd name="connsiteY44" fmla="*/ 298819 h 838042"/>
                  <a:gd name="connsiteX45" fmla="*/ 168617 w 1033465"/>
                  <a:gd name="connsiteY45" fmla="*/ 302629 h 838042"/>
                  <a:gd name="connsiteX46" fmla="*/ 193382 w 1033465"/>
                  <a:gd name="connsiteY46" fmla="*/ 308344 h 838042"/>
                  <a:gd name="connsiteX47" fmla="*/ 210527 w 1033465"/>
                  <a:gd name="connsiteY47" fmla="*/ 314059 h 838042"/>
                  <a:gd name="connsiteX48" fmla="*/ 216242 w 1033465"/>
                  <a:gd name="connsiteY48" fmla="*/ 315964 h 838042"/>
                  <a:gd name="connsiteX49" fmla="*/ 231482 w 1033465"/>
                  <a:gd name="connsiteY49" fmla="*/ 319774 h 838042"/>
                  <a:gd name="connsiteX50" fmla="*/ 250532 w 1033465"/>
                  <a:gd name="connsiteY50" fmla="*/ 325489 h 838042"/>
                  <a:gd name="connsiteX51" fmla="*/ 256247 w 1033465"/>
                  <a:gd name="connsiteY51" fmla="*/ 329299 h 838042"/>
                  <a:gd name="connsiteX52" fmla="*/ 269582 w 1033465"/>
                  <a:gd name="connsiteY52" fmla="*/ 344539 h 838042"/>
                  <a:gd name="connsiteX53" fmla="*/ 275297 w 1033465"/>
                  <a:gd name="connsiteY53" fmla="*/ 363589 h 838042"/>
                  <a:gd name="connsiteX54" fmla="*/ 277202 w 1033465"/>
                  <a:gd name="connsiteY54" fmla="*/ 369304 h 838042"/>
                  <a:gd name="connsiteX55" fmla="*/ 279107 w 1033465"/>
                  <a:gd name="connsiteY55" fmla="*/ 375019 h 838042"/>
                  <a:gd name="connsiteX56" fmla="*/ 281012 w 1033465"/>
                  <a:gd name="connsiteY56" fmla="*/ 399784 h 838042"/>
                  <a:gd name="connsiteX57" fmla="*/ 282917 w 1033465"/>
                  <a:gd name="connsiteY57" fmla="*/ 405499 h 838042"/>
                  <a:gd name="connsiteX58" fmla="*/ 281012 w 1033465"/>
                  <a:gd name="connsiteY58" fmla="*/ 424549 h 838042"/>
                  <a:gd name="connsiteX59" fmla="*/ 279107 w 1033465"/>
                  <a:gd name="connsiteY59" fmla="*/ 434074 h 838042"/>
                  <a:gd name="connsiteX60" fmla="*/ 265772 w 1033465"/>
                  <a:gd name="connsiteY60" fmla="*/ 447409 h 838042"/>
                  <a:gd name="connsiteX61" fmla="*/ 254342 w 1033465"/>
                  <a:gd name="connsiteY61" fmla="*/ 455029 h 838042"/>
                  <a:gd name="connsiteX62" fmla="*/ 242912 w 1033465"/>
                  <a:gd name="connsiteY62" fmla="*/ 458839 h 838042"/>
                  <a:gd name="connsiteX63" fmla="*/ 128612 w 1033465"/>
                  <a:gd name="connsiteY63" fmla="*/ 458839 h 838042"/>
                  <a:gd name="connsiteX64" fmla="*/ 122897 w 1033465"/>
                  <a:gd name="connsiteY64" fmla="*/ 460744 h 838042"/>
                  <a:gd name="connsiteX65" fmla="*/ 107657 w 1033465"/>
                  <a:gd name="connsiteY65" fmla="*/ 462649 h 838042"/>
                  <a:gd name="connsiteX66" fmla="*/ 90512 w 1033465"/>
                  <a:gd name="connsiteY66" fmla="*/ 468364 h 838042"/>
                  <a:gd name="connsiteX67" fmla="*/ 84797 w 1033465"/>
                  <a:gd name="connsiteY67" fmla="*/ 470269 h 838042"/>
                  <a:gd name="connsiteX68" fmla="*/ 79082 w 1033465"/>
                  <a:gd name="connsiteY68" fmla="*/ 474079 h 838042"/>
                  <a:gd name="connsiteX69" fmla="*/ 67652 w 1033465"/>
                  <a:gd name="connsiteY69" fmla="*/ 475984 h 838042"/>
                  <a:gd name="connsiteX70" fmla="*/ 29552 w 1033465"/>
                  <a:gd name="connsiteY70" fmla="*/ 477889 h 838042"/>
                  <a:gd name="connsiteX71" fmla="*/ 18122 w 1033465"/>
                  <a:gd name="connsiteY71" fmla="*/ 483604 h 838042"/>
                  <a:gd name="connsiteX72" fmla="*/ 8597 w 1033465"/>
                  <a:gd name="connsiteY72" fmla="*/ 493129 h 838042"/>
                  <a:gd name="connsiteX73" fmla="*/ 6692 w 1033465"/>
                  <a:gd name="connsiteY73" fmla="*/ 498844 h 838042"/>
                  <a:gd name="connsiteX74" fmla="*/ 2882 w 1033465"/>
                  <a:gd name="connsiteY74" fmla="*/ 504559 h 838042"/>
                  <a:gd name="connsiteX75" fmla="*/ 14312 w 1033465"/>
                  <a:gd name="connsiteY75" fmla="*/ 540754 h 838042"/>
                  <a:gd name="connsiteX76" fmla="*/ 147662 w 1033465"/>
                  <a:gd name="connsiteY76" fmla="*/ 540754 h 838042"/>
                  <a:gd name="connsiteX77" fmla="*/ 155282 w 1033465"/>
                  <a:gd name="connsiteY77" fmla="*/ 538849 h 838042"/>
                  <a:gd name="connsiteX78" fmla="*/ 305777 w 1033465"/>
                  <a:gd name="connsiteY78" fmla="*/ 533134 h 838042"/>
                  <a:gd name="connsiteX79" fmla="*/ 321017 w 1033465"/>
                  <a:gd name="connsiteY79" fmla="*/ 540754 h 838042"/>
                  <a:gd name="connsiteX80" fmla="*/ 332447 w 1033465"/>
                  <a:gd name="connsiteY80" fmla="*/ 546469 h 838042"/>
                  <a:gd name="connsiteX81" fmla="*/ 336257 w 1033465"/>
                  <a:gd name="connsiteY81" fmla="*/ 552184 h 838042"/>
                  <a:gd name="connsiteX82" fmla="*/ 341972 w 1033465"/>
                  <a:gd name="connsiteY82" fmla="*/ 554089 h 838042"/>
                  <a:gd name="connsiteX83" fmla="*/ 353402 w 1033465"/>
                  <a:gd name="connsiteY83" fmla="*/ 561709 h 838042"/>
                  <a:gd name="connsiteX84" fmla="*/ 359117 w 1033465"/>
                  <a:gd name="connsiteY84" fmla="*/ 565519 h 838042"/>
                  <a:gd name="connsiteX85" fmla="*/ 362927 w 1033465"/>
                  <a:gd name="connsiteY85" fmla="*/ 571234 h 838042"/>
                  <a:gd name="connsiteX86" fmla="*/ 368642 w 1033465"/>
                  <a:gd name="connsiteY86" fmla="*/ 582664 h 838042"/>
                  <a:gd name="connsiteX87" fmla="*/ 364832 w 1033465"/>
                  <a:gd name="connsiteY87" fmla="*/ 609334 h 838042"/>
                  <a:gd name="connsiteX88" fmla="*/ 361022 w 1033465"/>
                  <a:gd name="connsiteY88" fmla="*/ 615049 h 838042"/>
                  <a:gd name="connsiteX89" fmla="*/ 359117 w 1033465"/>
                  <a:gd name="connsiteY89" fmla="*/ 620764 h 838042"/>
                  <a:gd name="connsiteX90" fmla="*/ 355307 w 1033465"/>
                  <a:gd name="connsiteY90" fmla="*/ 626479 h 838042"/>
                  <a:gd name="connsiteX91" fmla="*/ 353402 w 1033465"/>
                  <a:gd name="connsiteY91" fmla="*/ 632194 h 838042"/>
                  <a:gd name="connsiteX92" fmla="*/ 349592 w 1033465"/>
                  <a:gd name="connsiteY92" fmla="*/ 637909 h 838042"/>
                  <a:gd name="connsiteX93" fmla="*/ 332447 w 1033465"/>
                  <a:gd name="connsiteY93" fmla="*/ 704584 h 838042"/>
                  <a:gd name="connsiteX94" fmla="*/ 330542 w 1033465"/>
                  <a:gd name="connsiteY94" fmla="*/ 756019 h 838042"/>
                  <a:gd name="connsiteX95" fmla="*/ 332447 w 1033465"/>
                  <a:gd name="connsiteY95" fmla="*/ 780784 h 838042"/>
                  <a:gd name="connsiteX96" fmla="*/ 334352 w 1033465"/>
                  <a:gd name="connsiteY96" fmla="*/ 786499 h 838042"/>
                  <a:gd name="connsiteX97" fmla="*/ 338162 w 1033465"/>
                  <a:gd name="connsiteY97" fmla="*/ 790309 h 838042"/>
                  <a:gd name="connsiteX98" fmla="*/ 366737 w 1033465"/>
                  <a:gd name="connsiteY98" fmla="*/ 836029 h 838042"/>
                  <a:gd name="connsiteX99" fmla="*/ 389597 w 1033465"/>
                  <a:gd name="connsiteY99" fmla="*/ 837934 h 838042"/>
                  <a:gd name="connsiteX100" fmla="*/ 397407 w 1033465"/>
                  <a:gd name="connsiteY100" fmla="*/ 833530 h 838042"/>
                  <a:gd name="connsiteX101" fmla="*/ 402932 w 1033465"/>
                  <a:gd name="connsiteY101" fmla="*/ 784594 h 838042"/>
                  <a:gd name="connsiteX102" fmla="*/ 406742 w 1033465"/>
                  <a:gd name="connsiteY102" fmla="*/ 727444 h 838042"/>
                  <a:gd name="connsiteX103" fmla="*/ 423887 w 1033465"/>
                  <a:gd name="connsiteY103" fmla="*/ 672199 h 838042"/>
                  <a:gd name="connsiteX104" fmla="*/ 429602 w 1033465"/>
                  <a:gd name="connsiteY104" fmla="*/ 658864 h 838042"/>
                  <a:gd name="connsiteX105" fmla="*/ 444084 w 1033465"/>
                  <a:gd name="connsiteY105" fmla="*/ 626947 h 838042"/>
                  <a:gd name="connsiteX106" fmla="*/ 464289 w 1033465"/>
                  <a:gd name="connsiteY106" fmla="*/ 600072 h 838042"/>
                  <a:gd name="connsiteX107" fmla="*/ 523510 w 1033465"/>
                  <a:gd name="connsiteY107" fmla="*/ 565123 h 838042"/>
                  <a:gd name="connsiteX108" fmla="*/ 599348 w 1033465"/>
                  <a:gd name="connsiteY108" fmla="*/ 550915 h 838042"/>
                  <a:gd name="connsiteX109" fmla="*/ 707801 w 1033465"/>
                  <a:gd name="connsiteY109" fmla="*/ 612819 h 838042"/>
                  <a:gd name="connsiteX110" fmla="*/ 780122 w 1033465"/>
                  <a:gd name="connsiteY110" fmla="*/ 656959 h 838042"/>
                  <a:gd name="connsiteX111" fmla="*/ 804887 w 1033465"/>
                  <a:gd name="connsiteY111" fmla="*/ 632194 h 838042"/>
                  <a:gd name="connsiteX112" fmla="*/ 801077 w 1033465"/>
                  <a:gd name="connsiteY112" fmla="*/ 601714 h 838042"/>
                  <a:gd name="connsiteX113" fmla="*/ 762796 w 1033465"/>
                  <a:gd name="connsiteY113" fmla="*/ 562523 h 838042"/>
                  <a:gd name="connsiteX114" fmla="*/ 650582 w 1033465"/>
                  <a:gd name="connsiteY114" fmla="*/ 479794 h 838042"/>
                  <a:gd name="connsiteX115" fmla="*/ 646772 w 1033465"/>
                  <a:gd name="connsiteY115" fmla="*/ 462649 h 838042"/>
                  <a:gd name="connsiteX116" fmla="*/ 658202 w 1033465"/>
                  <a:gd name="connsiteY116" fmla="*/ 426454 h 838042"/>
                  <a:gd name="connsiteX117" fmla="*/ 726782 w 1033465"/>
                  <a:gd name="connsiteY117" fmla="*/ 405499 h 838042"/>
                  <a:gd name="connsiteX118" fmla="*/ 813738 w 1033465"/>
                  <a:gd name="connsiteY118" fmla="*/ 406906 h 838042"/>
                  <a:gd name="connsiteX119" fmla="*/ 906231 w 1033465"/>
                  <a:gd name="connsiteY119" fmla="*/ 417646 h 838042"/>
                  <a:gd name="connsiteX120" fmla="*/ 1002290 w 1033465"/>
                  <a:gd name="connsiteY120" fmla="*/ 426835 h 838042"/>
                  <a:gd name="connsiteX121" fmla="*/ 1032449 w 1033465"/>
                  <a:gd name="connsiteY121" fmla="*/ 402711 h 838042"/>
                  <a:gd name="connsiteX122" fmla="*/ 1020514 w 1033465"/>
                  <a:gd name="connsiteY122" fmla="*/ 377797 h 838042"/>
                  <a:gd name="connsiteX123" fmla="*/ 964889 w 1033465"/>
                  <a:gd name="connsiteY123" fmla="*/ 358029 h 838042"/>
                  <a:gd name="connsiteX124" fmla="*/ 827747 w 1033465"/>
                  <a:gd name="connsiteY124" fmla="*/ 357874 h 838042"/>
                  <a:gd name="connsiteX125" fmla="*/ 755811 w 1033465"/>
                  <a:gd name="connsiteY125" fmla="*/ 361702 h 838042"/>
                  <a:gd name="connsiteX126" fmla="*/ 671537 w 1033465"/>
                  <a:gd name="connsiteY126" fmla="*/ 369304 h 838042"/>
                  <a:gd name="connsiteX127" fmla="*/ 644867 w 1033465"/>
                  <a:gd name="connsiteY127" fmla="*/ 338824 h 838042"/>
                  <a:gd name="connsiteX128" fmla="*/ 676403 w 1033465"/>
                  <a:gd name="connsiteY128" fmla="*/ 304962 h 838042"/>
                  <a:gd name="connsiteX129" fmla="*/ 707732 w 1033465"/>
                  <a:gd name="connsiteY129" fmla="*/ 283579 h 838042"/>
                  <a:gd name="connsiteX130" fmla="*/ 743927 w 1033465"/>
                  <a:gd name="connsiteY130" fmla="*/ 251194 h 838042"/>
                  <a:gd name="connsiteX131" fmla="*/ 766787 w 1033465"/>
                  <a:gd name="connsiteY131" fmla="*/ 197854 h 838042"/>
                  <a:gd name="connsiteX132" fmla="*/ 761072 w 1033465"/>
                  <a:gd name="connsiteY132" fmla="*/ 195949 h 838042"/>
                  <a:gd name="connsiteX133" fmla="*/ 740117 w 1033465"/>
                  <a:gd name="connsiteY133" fmla="*/ 197854 h 838042"/>
                  <a:gd name="connsiteX134" fmla="*/ 694397 w 1033465"/>
                  <a:gd name="connsiteY134" fmla="*/ 226429 h 838042"/>
                  <a:gd name="connsiteX135" fmla="*/ 652487 w 1033465"/>
                  <a:gd name="connsiteY135" fmla="*/ 255004 h 838042"/>
                  <a:gd name="connsiteX136" fmla="*/ 639152 w 1033465"/>
                  <a:gd name="connsiteY136" fmla="*/ 266434 h 838042"/>
                  <a:gd name="connsiteX137" fmla="*/ 629627 w 1033465"/>
                  <a:gd name="connsiteY137" fmla="*/ 283579 h 838042"/>
                  <a:gd name="connsiteX138" fmla="*/ 604862 w 1033465"/>
                  <a:gd name="connsiteY138" fmla="*/ 289294 h 838042"/>
                  <a:gd name="connsiteX139" fmla="*/ 591527 w 1033465"/>
                  <a:gd name="connsiteY139" fmla="*/ 293104 h 838042"/>
                  <a:gd name="connsiteX140" fmla="*/ 576287 w 1033465"/>
                  <a:gd name="connsiteY140" fmla="*/ 291199 h 838042"/>
                  <a:gd name="connsiteX141" fmla="*/ 564857 w 1033465"/>
                  <a:gd name="connsiteY141" fmla="*/ 287389 h 838042"/>
                  <a:gd name="connsiteX142" fmla="*/ 553427 w 1033465"/>
                  <a:gd name="connsiteY142" fmla="*/ 283579 h 838042"/>
                  <a:gd name="connsiteX143" fmla="*/ 541997 w 1033465"/>
                  <a:gd name="connsiteY143" fmla="*/ 279769 h 838042"/>
                  <a:gd name="connsiteX144" fmla="*/ 536282 w 1033465"/>
                  <a:gd name="connsiteY144" fmla="*/ 277864 h 838042"/>
                  <a:gd name="connsiteX145" fmla="*/ 530567 w 1033465"/>
                  <a:gd name="connsiteY145" fmla="*/ 274054 h 838042"/>
                  <a:gd name="connsiteX146" fmla="*/ 519137 w 1033465"/>
                  <a:gd name="connsiteY146" fmla="*/ 268339 h 838042"/>
                  <a:gd name="connsiteX147" fmla="*/ 511517 w 1033465"/>
                  <a:gd name="connsiteY147" fmla="*/ 256909 h 838042"/>
                  <a:gd name="connsiteX148" fmla="*/ 507707 w 1033465"/>
                  <a:gd name="connsiteY148" fmla="*/ 235954 h 838042"/>
                  <a:gd name="connsiteX149" fmla="*/ 509612 w 1033465"/>
                  <a:gd name="connsiteY149" fmla="*/ 171184 h 838042"/>
                  <a:gd name="connsiteX150" fmla="*/ 508314 w 1033465"/>
                  <a:gd name="connsiteY150" fmla="*/ 73485 h 838042"/>
                  <a:gd name="connsiteX151" fmla="*/ 454116 w 1033465"/>
                  <a:gd name="connsiteY151" fmla="*/ 11248 h 838042"/>
                  <a:gd name="connsiteX152" fmla="*/ 435401 w 1033465"/>
                  <a:gd name="connsiteY152" fmla="*/ 68523 h 838042"/>
                  <a:gd name="connsiteX153" fmla="*/ 427697 w 1033465"/>
                  <a:gd name="connsiteY153" fmla="*/ 137103 h 838042"/>
                  <a:gd name="connsiteX154" fmla="*/ 420077 w 1033465"/>
                  <a:gd name="connsiteY154" fmla="*/ 169279 h 838042"/>
                  <a:gd name="connsiteX155" fmla="*/ 416267 w 1033465"/>
                  <a:gd name="connsiteY155" fmla="*/ 186424 h 838042"/>
                  <a:gd name="connsiteX156" fmla="*/ 420077 w 1033465"/>
                  <a:gd name="connsiteY156" fmla="*/ 207379 h 838042"/>
                  <a:gd name="connsiteX157" fmla="*/ 423887 w 1033465"/>
                  <a:gd name="connsiteY157" fmla="*/ 213094 h 838042"/>
                  <a:gd name="connsiteX158" fmla="*/ 427697 w 1033465"/>
                  <a:gd name="connsiteY158" fmla="*/ 224524 h 838042"/>
                  <a:gd name="connsiteX159" fmla="*/ 425792 w 1033465"/>
                  <a:gd name="connsiteY159" fmla="*/ 251194 h 838042"/>
                  <a:gd name="connsiteX160" fmla="*/ 420077 w 1033465"/>
                  <a:gd name="connsiteY160" fmla="*/ 253099 h 838042"/>
                  <a:gd name="connsiteX161" fmla="*/ 414362 w 1033465"/>
                  <a:gd name="connsiteY161" fmla="*/ 256909 h 838042"/>
                  <a:gd name="connsiteX162" fmla="*/ 423887 w 1033465"/>
                  <a:gd name="connsiteY162" fmla="*/ 253099 h 838042"/>
                  <a:gd name="connsiteX0" fmla="*/ 423887 w 1033465"/>
                  <a:gd name="connsiteY0" fmla="*/ 253099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89597 w 1033465"/>
                  <a:gd name="connsiteY3" fmla="*/ 264529 h 838042"/>
                  <a:gd name="connsiteX4" fmla="*/ 359117 w 1033465"/>
                  <a:gd name="connsiteY4" fmla="*/ 266434 h 838042"/>
                  <a:gd name="connsiteX5" fmla="*/ 353402 w 1033465"/>
                  <a:gd name="connsiteY5" fmla="*/ 270244 h 838042"/>
                  <a:gd name="connsiteX6" fmla="*/ 341972 w 1033465"/>
                  <a:gd name="connsiteY6" fmla="*/ 279769 h 838042"/>
                  <a:gd name="connsiteX7" fmla="*/ 330542 w 1033465"/>
                  <a:gd name="connsiteY7" fmla="*/ 283579 h 838042"/>
                  <a:gd name="connsiteX8" fmla="*/ 315302 w 1033465"/>
                  <a:gd name="connsiteY8" fmla="*/ 289294 h 838042"/>
                  <a:gd name="connsiteX9" fmla="*/ 267677 w 1033465"/>
                  <a:gd name="connsiteY9" fmla="*/ 285484 h 838042"/>
                  <a:gd name="connsiteX10" fmla="*/ 256247 w 1033465"/>
                  <a:gd name="connsiteY10" fmla="*/ 281674 h 838042"/>
                  <a:gd name="connsiteX11" fmla="*/ 244817 w 1033465"/>
                  <a:gd name="connsiteY11" fmla="*/ 277864 h 838042"/>
                  <a:gd name="connsiteX12" fmla="*/ 239102 w 1033465"/>
                  <a:gd name="connsiteY12" fmla="*/ 275959 h 838042"/>
                  <a:gd name="connsiteX13" fmla="*/ 233387 w 1033465"/>
                  <a:gd name="connsiteY13" fmla="*/ 274054 h 838042"/>
                  <a:gd name="connsiteX14" fmla="*/ 221957 w 1033465"/>
                  <a:gd name="connsiteY14" fmla="*/ 272149 h 838042"/>
                  <a:gd name="connsiteX15" fmla="*/ 216242 w 1033465"/>
                  <a:gd name="connsiteY15" fmla="*/ 270244 h 838042"/>
                  <a:gd name="connsiteX16" fmla="*/ 208622 w 1033465"/>
                  <a:gd name="connsiteY16" fmla="*/ 268339 h 838042"/>
                  <a:gd name="connsiteX17" fmla="*/ 197192 w 1033465"/>
                  <a:gd name="connsiteY17" fmla="*/ 264529 h 838042"/>
                  <a:gd name="connsiteX18" fmla="*/ 191477 w 1033465"/>
                  <a:gd name="connsiteY18" fmla="*/ 262624 h 838042"/>
                  <a:gd name="connsiteX19" fmla="*/ 183857 w 1033465"/>
                  <a:gd name="connsiteY19" fmla="*/ 260719 h 838042"/>
                  <a:gd name="connsiteX20" fmla="*/ 172427 w 1033465"/>
                  <a:gd name="connsiteY20" fmla="*/ 255004 h 838042"/>
                  <a:gd name="connsiteX21" fmla="*/ 166712 w 1033465"/>
                  <a:gd name="connsiteY21" fmla="*/ 251194 h 838042"/>
                  <a:gd name="connsiteX22" fmla="*/ 159092 w 1033465"/>
                  <a:gd name="connsiteY22" fmla="*/ 239764 h 838042"/>
                  <a:gd name="connsiteX23" fmla="*/ 147662 w 1033465"/>
                  <a:gd name="connsiteY23" fmla="*/ 235954 h 838042"/>
                  <a:gd name="connsiteX24" fmla="*/ 141947 w 1033465"/>
                  <a:gd name="connsiteY24" fmla="*/ 232144 h 838042"/>
                  <a:gd name="connsiteX25" fmla="*/ 136232 w 1033465"/>
                  <a:gd name="connsiteY25" fmla="*/ 230239 h 838042"/>
                  <a:gd name="connsiteX26" fmla="*/ 119087 w 1033465"/>
                  <a:gd name="connsiteY26" fmla="*/ 226429 h 838042"/>
                  <a:gd name="connsiteX27" fmla="*/ 113372 w 1033465"/>
                  <a:gd name="connsiteY27" fmla="*/ 220714 h 838042"/>
                  <a:gd name="connsiteX28" fmla="*/ 103847 w 1033465"/>
                  <a:gd name="connsiteY28" fmla="*/ 203569 h 838042"/>
                  <a:gd name="connsiteX29" fmla="*/ 86702 w 1033465"/>
                  <a:gd name="connsiteY29" fmla="*/ 195949 h 838042"/>
                  <a:gd name="connsiteX30" fmla="*/ 80987 w 1033465"/>
                  <a:gd name="connsiteY30" fmla="*/ 194044 h 838042"/>
                  <a:gd name="connsiteX31" fmla="*/ 61937 w 1033465"/>
                  <a:gd name="connsiteY31" fmla="*/ 197854 h 838042"/>
                  <a:gd name="connsiteX32" fmla="*/ 56222 w 1033465"/>
                  <a:gd name="connsiteY32" fmla="*/ 201664 h 838042"/>
                  <a:gd name="connsiteX33" fmla="*/ 52412 w 1033465"/>
                  <a:gd name="connsiteY33" fmla="*/ 207379 h 838042"/>
                  <a:gd name="connsiteX34" fmla="*/ 48602 w 1033465"/>
                  <a:gd name="connsiteY34" fmla="*/ 218809 h 838042"/>
                  <a:gd name="connsiteX35" fmla="*/ 52412 w 1033465"/>
                  <a:gd name="connsiteY35" fmla="*/ 256909 h 838042"/>
                  <a:gd name="connsiteX36" fmla="*/ 56222 w 1033465"/>
                  <a:gd name="connsiteY36" fmla="*/ 262624 h 838042"/>
                  <a:gd name="connsiteX37" fmla="*/ 61937 w 1033465"/>
                  <a:gd name="connsiteY37" fmla="*/ 266434 h 838042"/>
                  <a:gd name="connsiteX38" fmla="*/ 65747 w 1033465"/>
                  <a:gd name="connsiteY38" fmla="*/ 272149 h 838042"/>
                  <a:gd name="connsiteX39" fmla="*/ 82892 w 1033465"/>
                  <a:gd name="connsiteY39" fmla="*/ 281674 h 838042"/>
                  <a:gd name="connsiteX40" fmla="*/ 105752 w 1033465"/>
                  <a:gd name="connsiteY40" fmla="*/ 283579 h 838042"/>
                  <a:gd name="connsiteX41" fmla="*/ 126707 w 1033465"/>
                  <a:gd name="connsiteY41" fmla="*/ 289294 h 838042"/>
                  <a:gd name="connsiteX42" fmla="*/ 132422 w 1033465"/>
                  <a:gd name="connsiteY42" fmla="*/ 291199 h 838042"/>
                  <a:gd name="connsiteX43" fmla="*/ 138137 w 1033465"/>
                  <a:gd name="connsiteY43" fmla="*/ 296914 h 838042"/>
                  <a:gd name="connsiteX44" fmla="*/ 145757 w 1033465"/>
                  <a:gd name="connsiteY44" fmla="*/ 298819 h 838042"/>
                  <a:gd name="connsiteX45" fmla="*/ 168617 w 1033465"/>
                  <a:gd name="connsiteY45" fmla="*/ 302629 h 838042"/>
                  <a:gd name="connsiteX46" fmla="*/ 193382 w 1033465"/>
                  <a:gd name="connsiteY46" fmla="*/ 308344 h 838042"/>
                  <a:gd name="connsiteX47" fmla="*/ 210527 w 1033465"/>
                  <a:gd name="connsiteY47" fmla="*/ 314059 h 838042"/>
                  <a:gd name="connsiteX48" fmla="*/ 216242 w 1033465"/>
                  <a:gd name="connsiteY48" fmla="*/ 315964 h 838042"/>
                  <a:gd name="connsiteX49" fmla="*/ 231482 w 1033465"/>
                  <a:gd name="connsiteY49" fmla="*/ 319774 h 838042"/>
                  <a:gd name="connsiteX50" fmla="*/ 250532 w 1033465"/>
                  <a:gd name="connsiteY50" fmla="*/ 325489 h 838042"/>
                  <a:gd name="connsiteX51" fmla="*/ 256247 w 1033465"/>
                  <a:gd name="connsiteY51" fmla="*/ 329299 h 838042"/>
                  <a:gd name="connsiteX52" fmla="*/ 269582 w 1033465"/>
                  <a:gd name="connsiteY52" fmla="*/ 344539 h 838042"/>
                  <a:gd name="connsiteX53" fmla="*/ 275297 w 1033465"/>
                  <a:gd name="connsiteY53" fmla="*/ 363589 h 838042"/>
                  <a:gd name="connsiteX54" fmla="*/ 277202 w 1033465"/>
                  <a:gd name="connsiteY54" fmla="*/ 369304 h 838042"/>
                  <a:gd name="connsiteX55" fmla="*/ 279107 w 1033465"/>
                  <a:gd name="connsiteY55" fmla="*/ 375019 h 838042"/>
                  <a:gd name="connsiteX56" fmla="*/ 281012 w 1033465"/>
                  <a:gd name="connsiteY56" fmla="*/ 399784 h 838042"/>
                  <a:gd name="connsiteX57" fmla="*/ 282917 w 1033465"/>
                  <a:gd name="connsiteY57" fmla="*/ 405499 h 838042"/>
                  <a:gd name="connsiteX58" fmla="*/ 281012 w 1033465"/>
                  <a:gd name="connsiteY58" fmla="*/ 424549 h 838042"/>
                  <a:gd name="connsiteX59" fmla="*/ 279107 w 1033465"/>
                  <a:gd name="connsiteY59" fmla="*/ 434074 h 838042"/>
                  <a:gd name="connsiteX60" fmla="*/ 265772 w 1033465"/>
                  <a:gd name="connsiteY60" fmla="*/ 447409 h 838042"/>
                  <a:gd name="connsiteX61" fmla="*/ 254342 w 1033465"/>
                  <a:gd name="connsiteY61" fmla="*/ 455029 h 838042"/>
                  <a:gd name="connsiteX62" fmla="*/ 242912 w 1033465"/>
                  <a:gd name="connsiteY62" fmla="*/ 458839 h 838042"/>
                  <a:gd name="connsiteX63" fmla="*/ 128612 w 1033465"/>
                  <a:gd name="connsiteY63" fmla="*/ 458839 h 838042"/>
                  <a:gd name="connsiteX64" fmla="*/ 122897 w 1033465"/>
                  <a:gd name="connsiteY64" fmla="*/ 460744 h 838042"/>
                  <a:gd name="connsiteX65" fmla="*/ 107657 w 1033465"/>
                  <a:gd name="connsiteY65" fmla="*/ 462649 h 838042"/>
                  <a:gd name="connsiteX66" fmla="*/ 90512 w 1033465"/>
                  <a:gd name="connsiteY66" fmla="*/ 468364 h 838042"/>
                  <a:gd name="connsiteX67" fmla="*/ 84797 w 1033465"/>
                  <a:gd name="connsiteY67" fmla="*/ 470269 h 838042"/>
                  <a:gd name="connsiteX68" fmla="*/ 79082 w 1033465"/>
                  <a:gd name="connsiteY68" fmla="*/ 474079 h 838042"/>
                  <a:gd name="connsiteX69" fmla="*/ 67652 w 1033465"/>
                  <a:gd name="connsiteY69" fmla="*/ 475984 h 838042"/>
                  <a:gd name="connsiteX70" fmla="*/ 29552 w 1033465"/>
                  <a:gd name="connsiteY70" fmla="*/ 477889 h 838042"/>
                  <a:gd name="connsiteX71" fmla="*/ 18122 w 1033465"/>
                  <a:gd name="connsiteY71" fmla="*/ 483604 h 838042"/>
                  <a:gd name="connsiteX72" fmla="*/ 8597 w 1033465"/>
                  <a:gd name="connsiteY72" fmla="*/ 493129 h 838042"/>
                  <a:gd name="connsiteX73" fmla="*/ 6692 w 1033465"/>
                  <a:gd name="connsiteY73" fmla="*/ 498844 h 838042"/>
                  <a:gd name="connsiteX74" fmla="*/ 2882 w 1033465"/>
                  <a:gd name="connsiteY74" fmla="*/ 504559 h 838042"/>
                  <a:gd name="connsiteX75" fmla="*/ 14312 w 1033465"/>
                  <a:gd name="connsiteY75" fmla="*/ 540754 h 838042"/>
                  <a:gd name="connsiteX76" fmla="*/ 147662 w 1033465"/>
                  <a:gd name="connsiteY76" fmla="*/ 540754 h 838042"/>
                  <a:gd name="connsiteX77" fmla="*/ 155282 w 1033465"/>
                  <a:gd name="connsiteY77" fmla="*/ 538849 h 838042"/>
                  <a:gd name="connsiteX78" fmla="*/ 305777 w 1033465"/>
                  <a:gd name="connsiteY78" fmla="*/ 533134 h 838042"/>
                  <a:gd name="connsiteX79" fmla="*/ 321017 w 1033465"/>
                  <a:gd name="connsiteY79" fmla="*/ 540754 h 838042"/>
                  <a:gd name="connsiteX80" fmla="*/ 332447 w 1033465"/>
                  <a:gd name="connsiteY80" fmla="*/ 546469 h 838042"/>
                  <a:gd name="connsiteX81" fmla="*/ 336257 w 1033465"/>
                  <a:gd name="connsiteY81" fmla="*/ 552184 h 838042"/>
                  <a:gd name="connsiteX82" fmla="*/ 341972 w 1033465"/>
                  <a:gd name="connsiteY82" fmla="*/ 554089 h 838042"/>
                  <a:gd name="connsiteX83" fmla="*/ 353402 w 1033465"/>
                  <a:gd name="connsiteY83" fmla="*/ 561709 h 838042"/>
                  <a:gd name="connsiteX84" fmla="*/ 359117 w 1033465"/>
                  <a:gd name="connsiteY84" fmla="*/ 565519 h 838042"/>
                  <a:gd name="connsiteX85" fmla="*/ 362927 w 1033465"/>
                  <a:gd name="connsiteY85" fmla="*/ 571234 h 838042"/>
                  <a:gd name="connsiteX86" fmla="*/ 368642 w 1033465"/>
                  <a:gd name="connsiteY86" fmla="*/ 582664 h 838042"/>
                  <a:gd name="connsiteX87" fmla="*/ 364832 w 1033465"/>
                  <a:gd name="connsiteY87" fmla="*/ 609334 h 838042"/>
                  <a:gd name="connsiteX88" fmla="*/ 361022 w 1033465"/>
                  <a:gd name="connsiteY88" fmla="*/ 615049 h 838042"/>
                  <a:gd name="connsiteX89" fmla="*/ 359117 w 1033465"/>
                  <a:gd name="connsiteY89" fmla="*/ 620764 h 838042"/>
                  <a:gd name="connsiteX90" fmla="*/ 355307 w 1033465"/>
                  <a:gd name="connsiteY90" fmla="*/ 626479 h 838042"/>
                  <a:gd name="connsiteX91" fmla="*/ 353402 w 1033465"/>
                  <a:gd name="connsiteY91" fmla="*/ 632194 h 838042"/>
                  <a:gd name="connsiteX92" fmla="*/ 349592 w 1033465"/>
                  <a:gd name="connsiteY92" fmla="*/ 637909 h 838042"/>
                  <a:gd name="connsiteX93" fmla="*/ 332447 w 1033465"/>
                  <a:gd name="connsiteY93" fmla="*/ 704584 h 838042"/>
                  <a:gd name="connsiteX94" fmla="*/ 330542 w 1033465"/>
                  <a:gd name="connsiteY94" fmla="*/ 756019 h 838042"/>
                  <a:gd name="connsiteX95" fmla="*/ 332447 w 1033465"/>
                  <a:gd name="connsiteY95" fmla="*/ 780784 h 838042"/>
                  <a:gd name="connsiteX96" fmla="*/ 334352 w 1033465"/>
                  <a:gd name="connsiteY96" fmla="*/ 786499 h 838042"/>
                  <a:gd name="connsiteX97" fmla="*/ 338162 w 1033465"/>
                  <a:gd name="connsiteY97" fmla="*/ 790309 h 838042"/>
                  <a:gd name="connsiteX98" fmla="*/ 366737 w 1033465"/>
                  <a:gd name="connsiteY98" fmla="*/ 836029 h 838042"/>
                  <a:gd name="connsiteX99" fmla="*/ 389597 w 1033465"/>
                  <a:gd name="connsiteY99" fmla="*/ 837934 h 838042"/>
                  <a:gd name="connsiteX100" fmla="*/ 397407 w 1033465"/>
                  <a:gd name="connsiteY100" fmla="*/ 833530 h 838042"/>
                  <a:gd name="connsiteX101" fmla="*/ 402932 w 1033465"/>
                  <a:gd name="connsiteY101" fmla="*/ 784594 h 838042"/>
                  <a:gd name="connsiteX102" fmla="*/ 406742 w 1033465"/>
                  <a:gd name="connsiteY102" fmla="*/ 727444 h 838042"/>
                  <a:gd name="connsiteX103" fmla="*/ 423887 w 1033465"/>
                  <a:gd name="connsiteY103" fmla="*/ 672199 h 838042"/>
                  <a:gd name="connsiteX104" fmla="*/ 429602 w 1033465"/>
                  <a:gd name="connsiteY104" fmla="*/ 658864 h 838042"/>
                  <a:gd name="connsiteX105" fmla="*/ 444084 w 1033465"/>
                  <a:gd name="connsiteY105" fmla="*/ 626947 h 838042"/>
                  <a:gd name="connsiteX106" fmla="*/ 464289 w 1033465"/>
                  <a:gd name="connsiteY106" fmla="*/ 600072 h 838042"/>
                  <a:gd name="connsiteX107" fmla="*/ 523510 w 1033465"/>
                  <a:gd name="connsiteY107" fmla="*/ 565123 h 838042"/>
                  <a:gd name="connsiteX108" fmla="*/ 599348 w 1033465"/>
                  <a:gd name="connsiteY108" fmla="*/ 550915 h 838042"/>
                  <a:gd name="connsiteX109" fmla="*/ 707801 w 1033465"/>
                  <a:gd name="connsiteY109" fmla="*/ 612819 h 838042"/>
                  <a:gd name="connsiteX110" fmla="*/ 780122 w 1033465"/>
                  <a:gd name="connsiteY110" fmla="*/ 656959 h 838042"/>
                  <a:gd name="connsiteX111" fmla="*/ 804887 w 1033465"/>
                  <a:gd name="connsiteY111" fmla="*/ 632194 h 838042"/>
                  <a:gd name="connsiteX112" fmla="*/ 801077 w 1033465"/>
                  <a:gd name="connsiteY112" fmla="*/ 601714 h 838042"/>
                  <a:gd name="connsiteX113" fmla="*/ 762796 w 1033465"/>
                  <a:gd name="connsiteY113" fmla="*/ 562523 h 838042"/>
                  <a:gd name="connsiteX114" fmla="*/ 650582 w 1033465"/>
                  <a:gd name="connsiteY114" fmla="*/ 479794 h 838042"/>
                  <a:gd name="connsiteX115" fmla="*/ 646772 w 1033465"/>
                  <a:gd name="connsiteY115" fmla="*/ 462649 h 838042"/>
                  <a:gd name="connsiteX116" fmla="*/ 658202 w 1033465"/>
                  <a:gd name="connsiteY116" fmla="*/ 426454 h 838042"/>
                  <a:gd name="connsiteX117" fmla="*/ 726782 w 1033465"/>
                  <a:gd name="connsiteY117" fmla="*/ 405499 h 838042"/>
                  <a:gd name="connsiteX118" fmla="*/ 813738 w 1033465"/>
                  <a:gd name="connsiteY118" fmla="*/ 406906 h 838042"/>
                  <a:gd name="connsiteX119" fmla="*/ 906231 w 1033465"/>
                  <a:gd name="connsiteY119" fmla="*/ 417646 h 838042"/>
                  <a:gd name="connsiteX120" fmla="*/ 1002290 w 1033465"/>
                  <a:gd name="connsiteY120" fmla="*/ 426835 h 838042"/>
                  <a:gd name="connsiteX121" fmla="*/ 1032449 w 1033465"/>
                  <a:gd name="connsiteY121" fmla="*/ 402711 h 838042"/>
                  <a:gd name="connsiteX122" fmla="*/ 1020514 w 1033465"/>
                  <a:gd name="connsiteY122" fmla="*/ 377797 h 838042"/>
                  <a:gd name="connsiteX123" fmla="*/ 964889 w 1033465"/>
                  <a:gd name="connsiteY123" fmla="*/ 358029 h 838042"/>
                  <a:gd name="connsiteX124" fmla="*/ 827747 w 1033465"/>
                  <a:gd name="connsiteY124" fmla="*/ 357874 h 838042"/>
                  <a:gd name="connsiteX125" fmla="*/ 755811 w 1033465"/>
                  <a:gd name="connsiteY125" fmla="*/ 361702 h 838042"/>
                  <a:gd name="connsiteX126" fmla="*/ 671537 w 1033465"/>
                  <a:gd name="connsiteY126" fmla="*/ 369304 h 838042"/>
                  <a:gd name="connsiteX127" fmla="*/ 644867 w 1033465"/>
                  <a:gd name="connsiteY127" fmla="*/ 338824 h 838042"/>
                  <a:gd name="connsiteX128" fmla="*/ 676403 w 1033465"/>
                  <a:gd name="connsiteY128" fmla="*/ 304962 h 838042"/>
                  <a:gd name="connsiteX129" fmla="*/ 707732 w 1033465"/>
                  <a:gd name="connsiteY129" fmla="*/ 283579 h 838042"/>
                  <a:gd name="connsiteX130" fmla="*/ 743927 w 1033465"/>
                  <a:gd name="connsiteY130" fmla="*/ 251194 h 838042"/>
                  <a:gd name="connsiteX131" fmla="*/ 766787 w 1033465"/>
                  <a:gd name="connsiteY131" fmla="*/ 197854 h 838042"/>
                  <a:gd name="connsiteX132" fmla="*/ 760800 w 1033465"/>
                  <a:gd name="connsiteY132" fmla="*/ 210358 h 838042"/>
                  <a:gd name="connsiteX133" fmla="*/ 740117 w 1033465"/>
                  <a:gd name="connsiteY133" fmla="*/ 197854 h 838042"/>
                  <a:gd name="connsiteX134" fmla="*/ 694397 w 1033465"/>
                  <a:gd name="connsiteY134" fmla="*/ 226429 h 838042"/>
                  <a:gd name="connsiteX135" fmla="*/ 652487 w 1033465"/>
                  <a:gd name="connsiteY135" fmla="*/ 255004 h 838042"/>
                  <a:gd name="connsiteX136" fmla="*/ 639152 w 1033465"/>
                  <a:gd name="connsiteY136" fmla="*/ 266434 h 838042"/>
                  <a:gd name="connsiteX137" fmla="*/ 629627 w 1033465"/>
                  <a:gd name="connsiteY137" fmla="*/ 283579 h 838042"/>
                  <a:gd name="connsiteX138" fmla="*/ 604862 w 1033465"/>
                  <a:gd name="connsiteY138" fmla="*/ 289294 h 838042"/>
                  <a:gd name="connsiteX139" fmla="*/ 591527 w 1033465"/>
                  <a:gd name="connsiteY139" fmla="*/ 293104 h 838042"/>
                  <a:gd name="connsiteX140" fmla="*/ 576287 w 1033465"/>
                  <a:gd name="connsiteY140" fmla="*/ 291199 h 838042"/>
                  <a:gd name="connsiteX141" fmla="*/ 564857 w 1033465"/>
                  <a:gd name="connsiteY141" fmla="*/ 287389 h 838042"/>
                  <a:gd name="connsiteX142" fmla="*/ 553427 w 1033465"/>
                  <a:gd name="connsiteY142" fmla="*/ 283579 h 838042"/>
                  <a:gd name="connsiteX143" fmla="*/ 541997 w 1033465"/>
                  <a:gd name="connsiteY143" fmla="*/ 279769 h 838042"/>
                  <a:gd name="connsiteX144" fmla="*/ 536282 w 1033465"/>
                  <a:gd name="connsiteY144" fmla="*/ 277864 h 838042"/>
                  <a:gd name="connsiteX145" fmla="*/ 530567 w 1033465"/>
                  <a:gd name="connsiteY145" fmla="*/ 274054 h 838042"/>
                  <a:gd name="connsiteX146" fmla="*/ 519137 w 1033465"/>
                  <a:gd name="connsiteY146" fmla="*/ 268339 h 838042"/>
                  <a:gd name="connsiteX147" fmla="*/ 511517 w 1033465"/>
                  <a:gd name="connsiteY147" fmla="*/ 256909 h 838042"/>
                  <a:gd name="connsiteX148" fmla="*/ 507707 w 1033465"/>
                  <a:gd name="connsiteY148" fmla="*/ 235954 h 838042"/>
                  <a:gd name="connsiteX149" fmla="*/ 509612 w 1033465"/>
                  <a:gd name="connsiteY149" fmla="*/ 171184 h 838042"/>
                  <a:gd name="connsiteX150" fmla="*/ 508314 w 1033465"/>
                  <a:gd name="connsiteY150" fmla="*/ 73485 h 838042"/>
                  <a:gd name="connsiteX151" fmla="*/ 454116 w 1033465"/>
                  <a:gd name="connsiteY151" fmla="*/ 11248 h 838042"/>
                  <a:gd name="connsiteX152" fmla="*/ 435401 w 1033465"/>
                  <a:gd name="connsiteY152" fmla="*/ 68523 h 838042"/>
                  <a:gd name="connsiteX153" fmla="*/ 427697 w 1033465"/>
                  <a:gd name="connsiteY153" fmla="*/ 137103 h 838042"/>
                  <a:gd name="connsiteX154" fmla="*/ 420077 w 1033465"/>
                  <a:gd name="connsiteY154" fmla="*/ 169279 h 838042"/>
                  <a:gd name="connsiteX155" fmla="*/ 416267 w 1033465"/>
                  <a:gd name="connsiteY155" fmla="*/ 186424 h 838042"/>
                  <a:gd name="connsiteX156" fmla="*/ 420077 w 1033465"/>
                  <a:gd name="connsiteY156" fmla="*/ 207379 h 838042"/>
                  <a:gd name="connsiteX157" fmla="*/ 423887 w 1033465"/>
                  <a:gd name="connsiteY157" fmla="*/ 213094 h 838042"/>
                  <a:gd name="connsiteX158" fmla="*/ 427697 w 1033465"/>
                  <a:gd name="connsiteY158" fmla="*/ 224524 h 838042"/>
                  <a:gd name="connsiteX159" fmla="*/ 425792 w 1033465"/>
                  <a:gd name="connsiteY159" fmla="*/ 251194 h 838042"/>
                  <a:gd name="connsiteX160" fmla="*/ 420077 w 1033465"/>
                  <a:gd name="connsiteY160" fmla="*/ 253099 h 838042"/>
                  <a:gd name="connsiteX161" fmla="*/ 414362 w 1033465"/>
                  <a:gd name="connsiteY161" fmla="*/ 256909 h 838042"/>
                  <a:gd name="connsiteX162" fmla="*/ 423887 w 1033465"/>
                  <a:gd name="connsiteY162" fmla="*/ 253099 h 838042"/>
                  <a:gd name="connsiteX0" fmla="*/ 423887 w 1033465"/>
                  <a:gd name="connsiteY0" fmla="*/ 253099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89597 w 1033465"/>
                  <a:gd name="connsiteY3" fmla="*/ 264529 h 838042"/>
                  <a:gd name="connsiteX4" fmla="*/ 359117 w 1033465"/>
                  <a:gd name="connsiteY4" fmla="*/ 266434 h 838042"/>
                  <a:gd name="connsiteX5" fmla="*/ 353402 w 1033465"/>
                  <a:gd name="connsiteY5" fmla="*/ 270244 h 838042"/>
                  <a:gd name="connsiteX6" fmla="*/ 341972 w 1033465"/>
                  <a:gd name="connsiteY6" fmla="*/ 279769 h 838042"/>
                  <a:gd name="connsiteX7" fmla="*/ 330542 w 1033465"/>
                  <a:gd name="connsiteY7" fmla="*/ 283579 h 838042"/>
                  <a:gd name="connsiteX8" fmla="*/ 315302 w 1033465"/>
                  <a:gd name="connsiteY8" fmla="*/ 289294 h 838042"/>
                  <a:gd name="connsiteX9" fmla="*/ 267677 w 1033465"/>
                  <a:gd name="connsiteY9" fmla="*/ 285484 h 838042"/>
                  <a:gd name="connsiteX10" fmla="*/ 256247 w 1033465"/>
                  <a:gd name="connsiteY10" fmla="*/ 281674 h 838042"/>
                  <a:gd name="connsiteX11" fmla="*/ 244817 w 1033465"/>
                  <a:gd name="connsiteY11" fmla="*/ 277864 h 838042"/>
                  <a:gd name="connsiteX12" fmla="*/ 239102 w 1033465"/>
                  <a:gd name="connsiteY12" fmla="*/ 275959 h 838042"/>
                  <a:gd name="connsiteX13" fmla="*/ 233387 w 1033465"/>
                  <a:gd name="connsiteY13" fmla="*/ 274054 h 838042"/>
                  <a:gd name="connsiteX14" fmla="*/ 221957 w 1033465"/>
                  <a:gd name="connsiteY14" fmla="*/ 272149 h 838042"/>
                  <a:gd name="connsiteX15" fmla="*/ 216242 w 1033465"/>
                  <a:gd name="connsiteY15" fmla="*/ 270244 h 838042"/>
                  <a:gd name="connsiteX16" fmla="*/ 208622 w 1033465"/>
                  <a:gd name="connsiteY16" fmla="*/ 268339 h 838042"/>
                  <a:gd name="connsiteX17" fmla="*/ 197192 w 1033465"/>
                  <a:gd name="connsiteY17" fmla="*/ 264529 h 838042"/>
                  <a:gd name="connsiteX18" fmla="*/ 191477 w 1033465"/>
                  <a:gd name="connsiteY18" fmla="*/ 262624 h 838042"/>
                  <a:gd name="connsiteX19" fmla="*/ 183857 w 1033465"/>
                  <a:gd name="connsiteY19" fmla="*/ 260719 h 838042"/>
                  <a:gd name="connsiteX20" fmla="*/ 172427 w 1033465"/>
                  <a:gd name="connsiteY20" fmla="*/ 255004 h 838042"/>
                  <a:gd name="connsiteX21" fmla="*/ 166712 w 1033465"/>
                  <a:gd name="connsiteY21" fmla="*/ 251194 h 838042"/>
                  <a:gd name="connsiteX22" fmla="*/ 159092 w 1033465"/>
                  <a:gd name="connsiteY22" fmla="*/ 239764 h 838042"/>
                  <a:gd name="connsiteX23" fmla="*/ 147662 w 1033465"/>
                  <a:gd name="connsiteY23" fmla="*/ 235954 h 838042"/>
                  <a:gd name="connsiteX24" fmla="*/ 141947 w 1033465"/>
                  <a:gd name="connsiteY24" fmla="*/ 232144 h 838042"/>
                  <a:gd name="connsiteX25" fmla="*/ 136232 w 1033465"/>
                  <a:gd name="connsiteY25" fmla="*/ 230239 h 838042"/>
                  <a:gd name="connsiteX26" fmla="*/ 119087 w 1033465"/>
                  <a:gd name="connsiteY26" fmla="*/ 226429 h 838042"/>
                  <a:gd name="connsiteX27" fmla="*/ 113372 w 1033465"/>
                  <a:gd name="connsiteY27" fmla="*/ 220714 h 838042"/>
                  <a:gd name="connsiteX28" fmla="*/ 103847 w 1033465"/>
                  <a:gd name="connsiteY28" fmla="*/ 203569 h 838042"/>
                  <a:gd name="connsiteX29" fmla="*/ 86702 w 1033465"/>
                  <a:gd name="connsiteY29" fmla="*/ 195949 h 838042"/>
                  <a:gd name="connsiteX30" fmla="*/ 80987 w 1033465"/>
                  <a:gd name="connsiteY30" fmla="*/ 194044 h 838042"/>
                  <a:gd name="connsiteX31" fmla="*/ 61937 w 1033465"/>
                  <a:gd name="connsiteY31" fmla="*/ 197854 h 838042"/>
                  <a:gd name="connsiteX32" fmla="*/ 56222 w 1033465"/>
                  <a:gd name="connsiteY32" fmla="*/ 201664 h 838042"/>
                  <a:gd name="connsiteX33" fmla="*/ 52412 w 1033465"/>
                  <a:gd name="connsiteY33" fmla="*/ 207379 h 838042"/>
                  <a:gd name="connsiteX34" fmla="*/ 48602 w 1033465"/>
                  <a:gd name="connsiteY34" fmla="*/ 218809 h 838042"/>
                  <a:gd name="connsiteX35" fmla="*/ 52412 w 1033465"/>
                  <a:gd name="connsiteY35" fmla="*/ 256909 h 838042"/>
                  <a:gd name="connsiteX36" fmla="*/ 56222 w 1033465"/>
                  <a:gd name="connsiteY36" fmla="*/ 262624 h 838042"/>
                  <a:gd name="connsiteX37" fmla="*/ 61937 w 1033465"/>
                  <a:gd name="connsiteY37" fmla="*/ 266434 h 838042"/>
                  <a:gd name="connsiteX38" fmla="*/ 65747 w 1033465"/>
                  <a:gd name="connsiteY38" fmla="*/ 272149 h 838042"/>
                  <a:gd name="connsiteX39" fmla="*/ 82892 w 1033465"/>
                  <a:gd name="connsiteY39" fmla="*/ 281674 h 838042"/>
                  <a:gd name="connsiteX40" fmla="*/ 105752 w 1033465"/>
                  <a:gd name="connsiteY40" fmla="*/ 283579 h 838042"/>
                  <a:gd name="connsiteX41" fmla="*/ 126707 w 1033465"/>
                  <a:gd name="connsiteY41" fmla="*/ 289294 h 838042"/>
                  <a:gd name="connsiteX42" fmla="*/ 132422 w 1033465"/>
                  <a:gd name="connsiteY42" fmla="*/ 291199 h 838042"/>
                  <a:gd name="connsiteX43" fmla="*/ 138137 w 1033465"/>
                  <a:gd name="connsiteY43" fmla="*/ 296914 h 838042"/>
                  <a:gd name="connsiteX44" fmla="*/ 145757 w 1033465"/>
                  <a:gd name="connsiteY44" fmla="*/ 298819 h 838042"/>
                  <a:gd name="connsiteX45" fmla="*/ 168617 w 1033465"/>
                  <a:gd name="connsiteY45" fmla="*/ 302629 h 838042"/>
                  <a:gd name="connsiteX46" fmla="*/ 193382 w 1033465"/>
                  <a:gd name="connsiteY46" fmla="*/ 308344 h 838042"/>
                  <a:gd name="connsiteX47" fmla="*/ 210527 w 1033465"/>
                  <a:gd name="connsiteY47" fmla="*/ 314059 h 838042"/>
                  <a:gd name="connsiteX48" fmla="*/ 216242 w 1033465"/>
                  <a:gd name="connsiteY48" fmla="*/ 315964 h 838042"/>
                  <a:gd name="connsiteX49" fmla="*/ 231482 w 1033465"/>
                  <a:gd name="connsiteY49" fmla="*/ 319774 h 838042"/>
                  <a:gd name="connsiteX50" fmla="*/ 250532 w 1033465"/>
                  <a:gd name="connsiteY50" fmla="*/ 325489 h 838042"/>
                  <a:gd name="connsiteX51" fmla="*/ 256247 w 1033465"/>
                  <a:gd name="connsiteY51" fmla="*/ 329299 h 838042"/>
                  <a:gd name="connsiteX52" fmla="*/ 269582 w 1033465"/>
                  <a:gd name="connsiteY52" fmla="*/ 344539 h 838042"/>
                  <a:gd name="connsiteX53" fmla="*/ 275297 w 1033465"/>
                  <a:gd name="connsiteY53" fmla="*/ 363589 h 838042"/>
                  <a:gd name="connsiteX54" fmla="*/ 277202 w 1033465"/>
                  <a:gd name="connsiteY54" fmla="*/ 369304 h 838042"/>
                  <a:gd name="connsiteX55" fmla="*/ 279107 w 1033465"/>
                  <a:gd name="connsiteY55" fmla="*/ 375019 h 838042"/>
                  <a:gd name="connsiteX56" fmla="*/ 281012 w 1033465"/>
                  <a:gd name="connsiteY56" fmla="*/ 399784 h 838042"/>
                  <a:gd name="connsiteX57" fmla="*/ 282917 w 1033465"/>
                  <a:gd name="connsiteY57" fmla="*/ 405499 h 838042"/>
                  <a:gd name="connsiteX58" fmla="*/ 281012 w 1033465"/>
                  <a:gd name="connsiteY58" fmla="*/ 424549 h 838042"/>
                  <a:gd name="connsiteX59" fmla="*/ 279107 w 1033465"/>
                  <a:gd name="connsiteY59" fmla="*/ 434074 h 838042"/>
                  <a:gd name="connsiteX60" fmla="*/ 265772 w 1033465"/>
                  <a:gd name="connsiteY60" fmla="*/ 447409 h 838042"/>
                  <a:gd name="connsiteX61" fmla="*/ 254342 w 1033465"/>
                  <a:gd name="connsiteY61" fmla="*/ 455029 h 838042"/>
                  <a:gd name="connsiteX62" fmla="*/ 242912 w 1033465"/>
                  <a:gd name="connsiteY62" fmla="*/ 458839 h 838042"/>
                  <a:gd name="connsiteX63" fmla="*/ 128612 w 1033465"/>
                  <a:gd name="connsiteY63" fmla="*/ 458839 h 838042"/>
                  <a:gd name="connsiteX64" fmla="*/ 122897 w 1033465"/>
                  <a:gd name="connsiteY64" fmla="*/ 460744 h 838042"/>
                  <a:gd name="connsiteX65" fmla="*/ 107657 w 1033465"/>
                  <a:gd name="connsiteY65" fmla="*/ 462649 h 838042"/>
                  <a:gd name="connsiteX66" fmla="*/ 90512 w 1033465"/>
                  <a:gd name="connsiteY66" fmla="*/ 468364 h 838042"/>
                  <a:gd name="connsiteX67" fmla="*/ 84797 w 1033465"/>
                  <a:gd name="connsiteY67" fmla="*/ 470269 h 838042"/>
                  <a:gd name="connsiteX68" fmla="*/ 79082 w 1033465"/>
                  <a:gd name="connsiteY68" fmla="*/ 474079 h 838042"/>
                  <a:gd name="connsiteX69" fmla="*/ 67652 w 1033465"/>
                  <a:gd name="connsiteY69" fmla="*/ 475984 h 838042"/>
                  <a:gd name="connsiteX70" fmla="*/ 29552 w 1033465"/>
                  <a:gd name="connsiteY70" fmla="*/ 477889 h 838042"/>
                  <a:gd name="connsiteX71" fmla="*/ 18122 w 1033465"/>
                  <a:gd name="connsiteY71" fmla="*/ 483604 h 838042"/>
                  <a:gd name="connsiteX72" fmla="*/ 8597 w 1033465"/>
                  <a:gd name="connsiteY72" fmla="*/ 493129 h 838042"/>
                  <a:gd name="connsiteX73" fmla="*/ 6692 w 1033465"/>
                  <a:gd name="connsiteY73" fmla="*/ 498844 h 838042"/>
                  <a:gd name="connsiteX74" fmla="*/ 2882 w 1033465"/>
                  <a:gd name="connsiteY74" fmla="*/ 504559 h 838042"/>
                  <a:gd name="connsiteX75" fmla="*/ 14312 w 1033465"/>
                  <a:gd name="connsiteY75" fmla="*/ 540754 h 838042"/>
                  <a:gd name="connsiteX76" fmla="*/ 147662 w 1033465"/>
                  <a:gd name="connsiteY76" fmla="*/ 540754 h 838042"/>
                  <a:gd name="connsiteX77" fmla="*/ 155282 w 1033465"/>
                  <a:gd name="connsiteY77" fmla="*/ 538849 h 838042"/>
                  <a:gd name="connsiteX78" fmla="*/ 305777 w 1033465"/>
                  <a:gd name="connsiteY78" fmla="*/ 533134 h 838042"/>
                  <a:gd name="connsiteX79" fmla="*/ 321017 w 1033465"/>
                  <a:gd name="connsiteY79" fmla="*/ 540754 h 838042"/>
                  <a:gd name="connsiteX80" fmla="*/ 332447 w 1033465"/>
                  <a:gd name="connsiteY80" fmla="*/ 546469 h 838042"/>
                  <a:gd name="connsiteX81" fmla="*/ 336257 w 1033465"/>
                  <a:gd name="connsiteY81" fmla="*/ 552184 h 838042"/>
                  <a:gd name="connsiteX82" fmla="*/ 341972 w 1033465"/>
                  <a:gd name="connsiteY82" fmla="*/ 554089 h 838042"/>
                  <a:gd name="connsiteX83" fmla="*/ 353402 w 1033465"/>
                  <a:gd name="connsiteY83" fmla="*/ 561709 h 838042"/>
                  <a:gd name="connsiteX84" fmla="*/ 359117 w 1033465"/>
                  <a:gd name="connsiteY84" fmla="*/ 565519 h 838042"/>
                  <a:gd name="connsiteX85" fmla="*/ 362927 w 1033465"/>
                  <a:gd name="connsiteY85" fmla="*/ 571234 h 838042"/>
                  <a:gd name="connsiteX86" fmla="*/ 368642 w 1033465"/>
                  <a:gd name="connsiteY86" fmla="*/ 582664 h 838042"/>
                  <a:gd name="connsiteX87" fmla="*/ 364832 w 1033465"/>
                  <a:gd name="connsiteY87" fmla="*/ 609334 h 838042"/>
                  <a:gd name="connsiteX88" fmla="*/ 361022 w 1033465"/>
                  <a:gd name="connsiteY88" fmla="*/ 615049 h 838042"/>
                  <a:gd name="connsiteX89" fmla="*/ 359117 w 1033465"/>
                  <a:gd name="connsiteY89" fmla="*/ 620764 h 838042"/>
                  <a:gd name="connsiteX90" fmla="*/ 355307 w 1033465"/>
                  <a:gd name="connsiteY90" fmla="*/ 626479 h 838042"/>
                  <a:gd name="connsiteX91" fmla="*/ 353402 w 1033465"/>
                  <a:gd name="connsiteY91" fmla="*/ 632194 h 838042"/>
                  <a:gd name="connsiteX92" fmla="*/ 349592 w 1033465"/>
                  <a:gd name="connsiteY92" fmla="*/ 637909 h 838042"/>
                  <a:gd name="connsiteX93" fmla="*/ 332447 w 1033465"/>
                  <a:gd name="connsiteY93" fmla="*/ 704584 h 838042"/>
                  <a:gd name="connsiteX94" fmla="*/ 330542 w 1033465"/>
                  <a:gd name="connsiteY94" fmla="*/ 756019 h 838042"/>
                  <a:gd name="connsiteX95" fmla="*/ 332447 w 1033465"/>
                  <a:gd name="connsiteY95" fmla="*/ 780784 h 838042"/>
                  <a:gd name="connsiteX96" fmla="*/ 334352 w 1033465"/>
                  <a:gd name="connsiteY96" fmla="*/ 786499 h 838042"/>
                  <a:gd name="connsiteX97" fmla="*/ 338162 w 1033465"/>
                  <a:gd name="connsiteY97" fmla="*/ 790309 h 838042"/>
                  <a:gd name="connsiteX98" fmla="*/ 366737 w 1033465"/>
                  <a:gd name="connsiteY98" fmla="*/ 836029 h 838042"/>
                  <a:gd name="connsiteX99" fmla="*/ 389597 w 1033465"/>
                  <a:gd name="connsiteY99" fmla="*/ 837934 h 838042"/>
                  <a:gd name="connsiteX100" fmla="*/ 397407 w 1033465"/>
                  <a:gd name="connsiteY100" fmla="*/ 833530 h 838042"/>
                  <a:gd name="connsiteX101" fmla="*/ 402932 w 1033465"/>
                  <a:gd name="connsiteY101" fmla="*/ 784594 h 838042"/>
                  <a:gd name="connsiteX102" fmla="*/ 406742 w 1033465"/>
                  <a:gd name="connsiteY102" fmla="*/ 727444 h 838042"/>
                  <a:gd name="connsiteX103" fmla="*/ 423887 w 1033465"/>
                  <a:gd name="connsiteY103" fmla="*/ 672199 h 838042"/>
                  <a:gd name="connsiteX104" fmla="*/ 429602 w 1033465"/>
                  <a:gd name="connsiteY104" fmla="*/ 658864 h 838042"/>
                  <a:gd name="connsiteX105" fmla="*/ 444084 w 1033465"/>
                  <a:gd name="connsiteY105" fmla="*/ 626947 h 838042"/>
                  <a:gd name="connsiteX106" fmla="*/ 464289 w 1033465"/>
                  <a:gd name="connsiteY106" fmla="*/ 600072 h 838042"/>
                  <a:gd name="connsiteX107" fmla="*/ 523510 w 1033465"/>
                  <a:gd name="connsiteY107" fmla="*/ 565123 h 838042"/>
                  <a:gd name="connsiteX108" fmla="*/ 599348 w 1033465"/>
                  <a:gd name="connsiteY108" fmla="*/ 550915 h 838042"/>
                  <a:gd name="connsiteX109" fmla="*/ 707801 w 1033465"/>
                  <a:gd name="connsiteY109" fmla="*/ 612819 h 838042"/>
                  <a:gd name="connsiteX110" fmla="*/ 780122 w 1033465"/>
                  <a:gd name="connsiteY110" fmla="*/ 656959 h 838042"/>
                  <a:gd name="connsiteX111" fmla="*/ 804887 w 1033465"/>
                  <a:gd name="connsiteY111" fmla="*/ 632194 h 838042"/>
                  <a:gd name="connsiteX112" fmla="*/ 801077 w 1033465"/>
                  <a:gd name="connsiteY112" fmla="*/ 601714 h 838042"/>
                  <a:gd name="connsiteX113" fmla="*/ 762796 w 1033465"/>
                  <a:gd name="connsiteY113" fmla="*/ 562523 h 838042"/>
                  <a:gd name="connsiteX114" fmla="*/ 650582 w 1033465"/>
                  <a:gd name="connsiteY114" fmla="*/ 479794 h 838042"/>
                  <a:gd name="connsiteX115" fmla="*/ 646772 w 1033465"/>
                  <a:gd name="connsiteY115" fmla="*/ 462649 h 838042"/>
                  <a:gd name="connsiteX116" fmla="*/ 658202 w 1033465"/>
                  <a:gd name="connsiteY116" fmla="*/ 426454 h 838042"/>
                  <a:gd name="connsiteX117" fmla="*/ 726782 w 1033465"/>
                  <a:gd name="connsiteY117" fmla="*/ 405499 h 838042"/>
                  <a:gd name="connsiteX118" fmla="*/ 813738 w 1033465"/>
                  <a:gd name="connsiteY118" fmla="*/ 406906 h 838042"/>
                  <a:gd name="connsiteX119" fmla="*/ 906231 w 1033465"/>
                  <a:gd name="connsiteY119" fmla="*/ 417646 h 838042"/>
                  <a:gd name="connsiteX120" fmla="*/ 1002290 w 1033465"/>
                  <a:gd name="connsiteY120" fmla="*/ 426835 h 838042"/>
                  <a:gd name="connsiteX121" fmla="*/ 1032449 w 1033465"/>
                  <a:gd name="connsiteY121" fmla="*/ 402711 h 838042"/>
                  <a:gd name="connsiteX122" fmla="*/ 1020514 w 1033465"/>
                  <a:gd name="connsiteY122" fmla="*/ 377797 h 838042"/>
                  <a:gd name="connsiteX123" fmla="*/ 964889 w 1033465"/>
                  <a:gd name="connsiteY123" fmla="*/ 358029 h 838042"/>
                  <a:gd name="connsiteX124" fmla="*/ 827747 w 1033465"/>
                  <a:gd name="connsiteY124" fmla="*/ 357874 h 838042"/>
                  <a:gd name="connsiteX125" fmla="*/ 755811 w 1033465"/>
                  <a:gd name="connsiteY125" fmla="*/ 361702 h 838042"/>
                  <a:gd name="connsiteX126" fmla="*/ 671537 w 1033465"/>
                  <a:gd name="connsiteY126" fmla="*/ 369304 h 838042"/>
                  <a:gd name="connsiteX127" fmla="*/ 644867 w 1033465"/>
                  <a:gd name="connsiteY127" fmla="*/ 338824 h 838042"/>
                  <a:gd name="connsiteX128" fmla="*/ 676403 w 1033465"/>
                  <a:gd name="connsiteY128" fmla="*/ 304962 h 838042"/>
                  <a:gd name="connsiteX129" fmla="*/ 707732 w 1033465"/>
                  <a:gd name="connsiteY129" fmla="*/ 283579 h 838042"/>
                  <a:gd name="connsiteX130" fmla="*/ 743927 w 1033465"/>
                  <a:gd name="connsiteY130" fmla="*/ 251194 h 838042"/>
                  <a:gd name="connsiteX131" fmla="*/ 766787 w 1033465"/>
                  <a:gd name="connsiteY131" fmla="*/ 197854 h 838042"/>
                  <a:gd name="connsiteX132" fmla="*/ 740117 w 1033465"/>
                  <a:gd name="connsiteY132" fmla="*/ 197854 h 838042"/>
                  <a:gd name="connsiteX133" fmla="*/ 694397 w 1033465"/>
                  <a:gd name="connsiteY133" fmla="*/ 226429 h 838042"/>
                  <a:gd name="connsiteX134" fmla="*/ 652487 w 1033465"/>
                  <a:gd name="connsiteY134" fmla="*/ 255004 h 838042"/>
                  <a:gd name="connsiteX135" fmla="*/ 639152 w 1033465"/>
                  <a:gd name="connsiteY135" fmla="*/ 266434 h 838042"/>
                  <a:gd name="connsiteX136" fmla="*/ 629627 w 1033465"/>
                  <a:gd name="connsiteY136" fmla="*/ 283579 h 838042"/>
                  <a:gd name="connsiteX137" fmla="*/ 604862 w 1033465"/>
                  <a:gd name="connsiteY137" fmla="*/ 289294 h 838042"/>
                  <a:gd name="connsiteX138" fmla="*/ 591527 w 1033465"/>
                  <a:gd name="connsiteY138" fmla="*/ 293104 h 838042"/>
                  <a:gd name="connsiteX139" fmla="*/ 576287 w 1033465"/>
                  <a:gd name="connsiteY139" fmla="*/ 291199 h 838042"/>
                  <a:gd name="connsiteX140" fmla="*/ 564857 w 1033465"/>
                  <a:gd name="connsiteY140" fmla="*/ 287389 h 838042"/>
                  <a:gd name="connsiteX141" fmla="*/ 553427 w 1033465"/>
                  <a:gd name="connsiteY141" fmla="*/ 283579 h 838042"/>
                  <a:gd name="connsiteX142" fmla="*/ 541997 w 1033465"/>
                  <a:gd name="connsiteY142" fmla="*/ 279769 h 838042"/>
                  <a:gd name="connsiteX143" fmla="*/ 536282 w 1033465"/>
                  <a:gd name="connsiteY143" fmla="*/ 277864 h 838042"/>
                  <a:gd name="connsiteX144" fmla="*/ 530567 w 1033465"/>
                  <a:gd name="connsiteY144" fmla="*/ 274054 h 838042"/>
                  <a:gd name="connsiteX145" fmla="*/ 519137 w 1033465"/>
                  <a:gd name="connsiteY145" fmla="*/ 268339 h 838042"/>
                  <a:gd name="connsiteX146" fmla="*/ 511517 w 1033465"/>
                  <a:gd name="connsiteY146" fmla="*/ 256909 h 838042"/>
                  <a:gd name="connsiteX147" fmla="*/ 507707 w 1033465"/>
                  <a:gd name="connsiteY147" fmla="*/ 235954 h 838042"/>
                  <a:gd name="connsiteX148" fmla="*/ 509612 w 1033465"/>
                  <a:gd name="connsiteY148" fmla="*/ 171184 h 838042"/>
                  <a:gd name="connsiteX149" fmla="*/ 508314 w 1033465"/>
                  <a:gd name="connsiteY149" fmla="*/ 73485 h 838042"/>
                  <a:gd name="connsiteX150" fmla="*/ 454116 w 1033465"/>
                  <a:gd name="connsiteY150" fmla="*/ 11248 h 838042"/>
                  <a:gd name="connsiteX151" fmla="*/ 435401 w 1033465"/>
                  <a:gd name="connsiteY151" fmla="*/ 68523 h 838042"/>
                  <a:gd name="connsiteX152" fmla="*/ 427697 w 1033465"/>
                  <a:gd name="connsiteY152" fmla="*/ 137103 h 838042"/>
                  <a:gd name="connsiteX153" fmla="*/ 420077 w 1033465"/>
                  <a:gd name="connsiteY153" fmla="*/ 169279 h 838042"/>
                  <a:gd name="connsiteX154" fmla="*/ 416267 w 1033465"/>
                  <a:gd name="connsiteY154" fmla="*/ 186424 h 838042"/>
                  <a:gd name="connsiteX155" fmla="*/ 420077 w 1033465"/>
                  <a:gd name="connsiteY155" fmla="*/ 207379 h 838042"/>
                  <a:gd name="connsiteX156" fmla="*/ 423887 w 1033465"/>
                  <a:gd name="connsiteY156" fmla="*/ 213094 h 838042"/>
                  <a:gd name="connsiteX157" fmla="*/ 427697 w 1033465"/>
                  <a:gd name="connsiteY157" fmla="*/ 224524 h 838042"/>
                  <a:gd name="connsiteX158" fmla="*/ 425792 w 1033465"/>
                  <a:gd name="connsiteY158" fmla="*/ 251194 h 838042"/>
                  <a:gd name="connsiteX159" fmla="*/ 420077 w 1033465"/>
                  <a:gd name="connsiteY159" fmla="*/ 253099 h 838042"/>
                  <a:gd name="connsiteX160" fmla="*/ 414362 w 1033465"/>
                  <a:gd name="connsiteY160" fmla="*/ 256909 h 838042"/>
                  <a:gd name="connsiteX161" fmla="*/ 423887 w 1033465"/>
                  <a:gd name="connsiteY161" fmla="*/ 253099 h 838042"/>
                  <a:gd name="connsiteX0" fmla="*/ 423887 w 1033465"/>
                  <a:gd name="connsiteY0" fmla="*/ 253099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89597 w 1033465"/>
                  <a:gd name="connsiteY3" fmla="*/ 264529 h 838042"/>
                  <a:gd name="connsiteX4" fmla="*/ 359117 w 1033465"/>
                  <a:gd name="connsiteY4" fmla="*/ 266434 h 838042"/>
                  <a:gd name="connsiteX5" fmla="*/ 353402 w 1033465"/>
                  <a:gd name="connsiteY5" fmla="*/ 270244 h 838042"/>
                  <a:gd name="connsiteX6" fmla="*/ 341972 w 1033465"/>
                  <a:gd name="connsiteY6" fmla="*/ 279769 h 838042"/>
                  <a:gd name="connsiteX7" fmla="*/ 330542 w 1033465"/>
                  <a:gd name="connsiteY7" fmla="*/ 283579 h 838042"/>
                  <a:gd name="connsiteX8" fmla="*/ 315302 w 1033465"/>
                  <a:gd name="connsiteY8" fmla="*/ 289294 h 838042"/>
                  <a:gd name="connsiteX9" fmla="*/ 267677 w 1033465"/>
                  <a:gd name="connsiteY9" fmla="*/ 285484 h 838042"/>
                  <a:gd name="connsiteX10" fmla="*/ 256247 w 1033465"/>
                  <a:gd name="connsiteY10" fmla="*/ 281674 h 838042"/>
                  <a:gd name="connsiteX11" fmla="*/ 244817 w 1033465"/>
                  <a:gd name="connsiteY11" fmla="*/ 277864 h 838042"/>
                  <a:gd name="connsiteX12" fmla="*/ 239102 w 1033465"/>
                  <a:gd name="connsiteY12" fmla="*/ 275959 h 838042"/>
                  <a:gd name="connsiteX13" fmla="*/ 233387 w 1033465"/>
                  <a:gd name="connsiteY13" fmla="*/ 274054 h 838042"/>
                  <a:gd name="connsiteX14" fmla="*/ 221957 w 1033465"/>
                  <a:gd name="connsiteY14" fmla="*/ 272149 h 838042"/>
                  <a:gd name="connsiteX15" fmla="*/ 216242 w 1033465"/>
                  <a:gd name="connsiteY15" fmla="*/ 270244 h 838042"/>
                  <a:gd name="connsiteX16" fmla="*/ 208622 w 1033465"/>
                  <a:gd name="connsiteY16" fmla="*/ 268339 h 838042"/>
                  <a:gd name="connsiteX17" fmla="*/ 197192 w 1033465"/>
                  <a:gd name="connsiteY17" fmla="*/ 264529 h 838042"/>
                  <a:gd name="connsiteX18" fmla="*/ 191477 w 1033465"/>
                  <a:gd name="connsiteY18" fmla="*/ 262624 h 838042"/>
                  <a:gd name="connsiteX19" fmla="*/ 183857 w 1033465"/>
                  <a:gd name="connsiteY19" fmla="*/ 260719 h 838042"/>
                  <a:gd name="connsiteX20" fmla="*/ 172427 w 1033465"/>
                  <a:gd name="connsiteY20" fmla="*/ 255004 h 838042"/>
                  <a:gd name="connsiteX21" fmla="*/ 166712 w 1033465"/>
                  <a:gd name="connsiteY21" fmla="*/ 251194 h 838042"/>
                  <a:gd name="connsiteX22" fmla="*/ 159092 w 1033465"/>
                  <a:gd name="connsiteY22" fmla="*/ 239764 h 838042"/>
                  <a:gd name="connsiteX23" fmla="*/ 147662 w 1033465"/>
                  <a:gd name="connsiteY23" fmla="*/ 235954 h 838042"/>
                  <a:gd name="connsiteX24" fmla="*/ 141947 w 1033465"/>
                  <a:gd name="connsiteY24" fmla="*/ 232144 h 838042"/>
                  <a:gd name="connsiteX25" fmla="*/ 136232 w 1033465"/>
                  <a:gd name="connsiteY25" fmla="*/ 230239 h 838042"/>
                  <a:gd name="connsiteX26" fmla="*/ 119087 w 1033465"/>
                  <a:gd name="connsiteY26" fmla="*/ 226429 h 838042"/>
                  <a:gd name="connsiteX27" fmla="*/ 113372 w 1033465"/>
                  <a:gd name="connsiteY27" fmla="*/ 220714 h 838042"/>
                  <a:gd name="connsiteX28" fmla="*/ 103847 w 1033465"/>
                  <a:gd name="connsiteY28" fmla="*/ 203569 h 838042"/>
                  <a:gd name="connsiteX29" fmla="*/ 86702 w 1033465"/>
                  <a:gd name="connsiteY29" fmla="*/ 195949 h 838042"/>
                  <a:gd name="connsiteX30" fmla="*/ 80987 w 1033465"/>
                  <a:gd name="connsiteY30" fmla="*/ 194044 h 838042"/>
                  <a:gd name="connsiteX31" fmla="*/ 61937 w 1033465"/>
                  <a:gd name="connsiteY31" fmla="*/ 197854 h 838042"/>
                  <a:gd name="connsiteX32" fmla="*/ 56222 w 1033465"/>
                  <a:gd name="connsiteY32" fmla="*/ 201664 h 838042"/>
                  <a:gd name="connsiteX33" fmla="*/ 52412 w 1033465"/>
                  <a:gd name="connsiteY33" fmla="*/ 207379 h 838042"/>
                  <a:gd name="connsiteX34" fmla="*/ 48602 w 1033465"/>
                  <a:gd name="connsiteY34" fmla="*/ 218809 h 838042"/>
                  <a:gd name="connsiteX35" fmla="*/ 52412 w 1033465"/>
                  <a:gd name="connsiteY35" fmla="*/ 256909 h 838042"/>
                  <a:gd name="connsiteX36" fmla="*/ 56222 w 1033465"/>
                  <a:gd name="connsiteY36" fmla="*/ 262624 h 838042"/>
                  <a:gd name="connsiteX37" fmla="*/ 61937 w 1033465"/>
                  <a:gd name="connsiteY37" fmla="*/ 266434 h 838042"/>
                  <a:gd name="connsiteX38" fmla="*/ 65747 w 1033465"/>
                  <a:gd name="connsiteY38" fmla="*/ 272149 h 838042"/>
                  <a:gd name="connsiteX39" fmla="*/ 82892 w 1033465"/>
                  <a:gd name="connsiteY39" fmla="*/ 281674 h 838042"/>
                  <a:gd name="connsiteX40" fmla="*/ 105752 w 1033465"/>
                  <a:gd name="connsiteY40" fmla="*/ 283579 h 838042"/>
                  <a:gd name="connsiteX41" fmla="*/ 126707 w 1033465"/>
                  <a:gd name="connsiteY41" fmla="*/ 289294 h 838042"/>
                  <a:gd name="connsiteX42" fmla="*/ 132422 w 1033465"/>
                  <a:gd name="connsiteY42" fmla="*/ 291199 h 838042"/>
                  <a:gd name="connsiteX43" fmla="*/ 138137 w 1033465"/>
                  <a:gd name="connsiteY43" fmla="*/ 296914 h 838042"/>
                  <a:gd name="connsiteX44" fmla="*/ 145757 w 1033465"/>
                  <a:gd name="connsiteY44" fmla="*/ 298819 h 838042"/>
                  <a:gd name="connsiteX45" fmla="*/ 168617 w 1033465"/>
                  <a:gd name="connsiteY45" fmla="*/ 302629 h 838042"/>
                  <a:gd name="connsiteX46" fmla="*/ 193382 w 1033465"/>
                  <a:gd name="connsiteY46" fmla="*/ 308344 h 838042"/>
                  <a:gd name="connsiteX47" fmla="*/ 210527 w 1033465"/>
                  <a:gd name="connsiteY47" fmla="*/ 314059 h 838042"/>
                  <a:gd name="connsiteX48" fmla="*/ 216242 w 1033465"/>
                  <a:gd name="connsiteY48" fmla="*/ 315964 h 838042"/>
                  <a:gd name="connsiteX49" fmla="*/ 231482 w 1033465"/>
                  <a:gd name="connsiteY49" fmla="*/ 319774 h 838042"/>
                  <a:gd name="connsiteX50" fmla="*/ 250532 w 1033465"/>
                  <a:gd name="connsiteY50" fmla="*/ 325489 h 838042"/>
                  <a:gd name="connsiteX51" fmla="*/ 256247 w 1033465"/>
                  <a:gd name="connsiteY51" fmla="*/ 329299 h 838042"/>
                  <a:gd name="connsiteX52" fmla="*/ 269582 w 1033465"/>
                  <a:gd name="connsiteY52" fmla="*/ 344539 h 838042"/>
                  <a:gd name="connsiteX53" fmla="*/ 275297 w 1033465"/>
                  <a:gd name="connsiteY53" fmla="*/ 363589 h 838042"/>
                  <a:gd name="connsiteX54" fmla="*/ 277202 w 1033465"/>
                  <a:gd name="connsiteY54" fmla="*/ 369304 h 838042"/>
                  <a:gd name="connsiteX55" fmla="*/ 279107 w 1033465"/>
                  <a:gd name="connsiteY55" fmla="*/ 375019 h 838042"/>
                  <a:gd name="connsiteX56" fmla="*/ 281012 w 1033465"/>
                  <a:gd name="connsiteY56" fmla="*/ 399784 h 838042"/>
                  <a:gd name="connsiteX57" fmla="*/ 282917 w 1033465"/>
                  <a:gd name="connsiteY57" fmla="*/ 405499 h 838042"/>
                  <a:gd name="connsiteX58" fmla="*/ 281012 w 1033465"/>
                  <a:gd name="connsiteY58" fmla="*/ 424549 h 838042"/>
                  <a:gd name="connsiteX59" fmla="*/ 279107 w 1033465"/>
                  <a:gd name="connsiteY59" fmla="*/ 434074 h 838042"/>
                  <a:gd name="connsiteX60" fmla="*/ 265772 w 1033465"/>
                  <a:gd name="connsiteY60" fmla="*/ 447409 h 838042"/>
                  <a:gd name="connsiteX61" fmla="*/ 254342 w 1033465"/>
                  <a:gd name="connsiteY61" fmla="*/ 455029 h 838042"/>
                  <a:gd name="connsiteX62" fmla="*/ 242912 w 1033465"/>
                  <a:gd name="connsiteY62" fmla="*/ 458839 h 838042"/>
                  <a:gd name="connsiteX63" fmla="*/ 128612 w 1033465"/>
                  <a:gd name="connsiteY63" fmla="*/ 458839 h 838042"/>
                  <a:gd name="connsiteX64" fmla="*/ 122897 w 1033465"/>
                  <a:gd name="connsiteY64" fmla="*/ 460744 h 838042"/>
                  <a:gd name="connsiteX65" fmla="*/ 107657 w 1033465"/>
                  <a:gd name="connsiteY65" fmla="*/ 462649 h 838042"/>
                  <a:gd name="connsiteX66" fmla="*/ 90512 w 1033465"/>
                  <a:gd name="connsiteY66" fmla="*/ 468364 h 838042"/>
                  <a:gd name="connsiteX67" fmla="*/ 84797 w 1033465"/>
                  <a:gd name="connsiteY67" fmla="*/ 470269 h 838042"/>
                  <a:gd name="connsiteX68" fmla="*/ 79082 w 1033465"/>
                  <a:gd name="connsiteY68" fmla="*/ 474079 h 838042"/>
                  <a:gd name="connsiteX69" fmla="*/ 67652 w 1033465"/>
                  <a:gd name="connsiteY69" fmla="*/ 475984 h 838042"/>
                  <a:gd name="connsiteX70" fmla="*/ 29552 w 1033465"/>
                  <a:gd name="connsiteY70" fmla="*/ 477889 h 838042"/>
                  <a:gd name="connsiteX71" fmla="*/ 18122 w 1033465"/>
                  <a:gd name="connsiteY71" fmla="*/ 483604 h 838042"/>
                  <a:gd name="connsiteX72" fmla="*/ 8597 w 1033465"/>
                  <a:gd name="connsiteY72" fmla="*/ 493129 h 838042"/>
                  <a:gd name="connsiteX73" fmla="*/ 6692 w 1033465"/>
                  <a:gd name="connsiteY73" fmla="*/ 498844 h 838042"/>
                  <a:gd name="connsiteX74" fmla="*/ 2882 w 1033465"/>
                  <a:gd name="connsiteY74" fmla="*/ 504559 h 838042"/>
                  <a:gd name="connsiteX75" fmla="*/ 14312 w 1033465"/>
                  <a:gd name="connsiteY75" fmla="*/ 540754 h 838042"/>
                  <a:gd name="connsiteX76" fmla="*/ 147662 w 1033465"/>
                  <a:gd name="connsiteY76" fmla="*/ 540754 h 838042"/>
                  <a:gd name="connsiteX77" fmla="*/ 155282 w 1033465"/>
                  <a:gd name="connsiteY77" fmla="*/ 538849 h 838042"/>
                  <a:gd name="connsiteX78" fmla="*/ 305777 w 1033465"/>
                  <a:gd name="connsiteY78" fmla="*/ 533134 h 838042"/>
                  <a:gd name="connsiteX79" fmla="*/ 321017 w 1033465"/>
                  <a:gd name="connsiteY79" fmla="*/ 540754 h 838042"/>
                  <a:gd name="connsiteX80" fmla="*/ 332447 w 1033465"/>
                  <a:gd name="connsiteY80" fmla="*/ 546469 h 838042"/>
                  <a:gd name="connsiteX81" fmla="*/ 336257 w 1033465"/>
                  <a:gd name="connsiteY81" fmla="*/ 552184 h 838042"/>
                  <a:gd name="connsiteX82" fmla="*/ 341972 w 1033465"/>
                  <a:gd name="connsiteY82" fmla="*/ 554089 h 838042"/>
                  <a:gd name="connsiteX83" fmla="*/ 353402 w 1033465"/>
                  <a:gd name="connsiteY83" fmla="*/ 561709 h 838042"/>
                  <a:gd name="connsiteX84" fmla="*/ 359117 w 1033465"/>
                  <a:gd name="connsiteY84" fmla="*/ 565519 h 838042"/>
                  <a:gd name="connsiteX85" fmla="*/ 362927 w 1033465"/>
                  <a:gd name="connsiteY85" fmla="*/ 571234 h 838042"/>
                  <a:gd name="connsiteX86" fmla="*/ 368642 w 1033465"/>
                  <a:gd name="connsiteY86" fmla="*/ 582664 h 838042"/>
                  <a:gd name="connsiteX87" fmla="*/ 364832 w 1033465"/>
                  <a:gd name="connsiteY87" fmla="*/ 609334 h 838042"/>
                  <a:gd name="connsiteX88" fmla="*/ 361022 w 1033465"/>
                  <a:gd name="connsiteY88" fmla="*/ 615049 h 838042"/>
                  <a:gd name="connsiteX89" fmla="*/ 359117 w 1033465"/>
                  <a:gd name="connsiteY89" fmla="*/ 620764 h 838042"/>
                  <a:gd name="connsiteX90" fmla="*/ 355307 w 1033465"/>
                  <a:gd name="connsiteY90" fmla="*/ 626479 h 838042"/>
                  <a:gd name="connsiteX91" fmla="*/ 353402 w 1033465"/>
                  <a:gd name="connsiteY91" fmla="*/ 632194 h 838042"/>
                  <a:gd name="connsiteX92" fmla="*/ 349592 w 1033465"/>
                  <a:gd name="connsiteY92" fmla="*/ 637909 h 838042"/>
                  <a:gd name="connsiteX93" fmla="*/ 332447 w 1033465"/>
                  <a:gd name="connsiteY93" fmla="*/ 704584 h 838042"/>
                  <a:gd name="connsiteX94" fmla="*/ 330542 w 1033465"/>
                  <a:gd name="connsiteY94" fmla="*/ 756019 h 838042"/>
                  <a:gd name="connsiteX95" fmla="*/ 332447 w 1033465"/>
                  <a:gd name="connsiteY95" fmla="*/ 780784 h 838042"/>
                  <a:gd name="connsiteX96" fmla="*/ 334352 w 1033465"/>
                  <a:gd name="connsiteY96" fmla="*/ 786499 h 838042"/>
                  <a:gd name="connsiteX97" fmla="*/ 338162 w 1033465"/>
                  <a:gd name="connsiteY97" fmla="*/ 790309 h 838042"/>
                  <a:gd name="connsiteX98" fmla="*/ 366737 w 1033465"/>
                  <a:gd name="connsiteY98" fmla="*/ 836029 h 838042"/>
                  <a:gd name="connsiteX99" fmla="*/ 389597 w 1033465"/>
                  <a:gd name="connsiteY99" fmla="*/ 837934 h 838042"/>
                  <a:gd name="connsiteX100" fmla="*/ 397407 w 1033465"/>
                  <a:gd name="connsiteY100" fmla="*/ 833530 h 838042"/>
                  <a:gd name="connsiteX101" fmla="*/ 402932 w 1033465"/>
                  <a:gd name="connsiteY101" fmla="*/ 784594 h 838042"/>
                  <a:gd name="connsiteX102" fmla="*/ 406742 w 1033465"/>
                  <a:gd name="connsiteY102" fmla="*/ 727444 h 838042"/>
                  <a:gd name="connsiteX103" fmla="*/ 423887 w 1033465"/>
                  <a:gd name="connsiteY103" fmla="*/ 672199 h 838042"/>
                  <a:gd name="connsiteX104" fmla="*/ 429602 w 1033465"/>
                  <a:gd name="connsiteY104" fmla="*/ 658864 h 838042"/>
                  <a:gd name="connsiteX105" fmla="*/ 444084 w 1033465"/>
                  <a:gd name="connsiteY105" fmla="*/ 626947 h 838042"/>
                  <a:gd name="connsiteX106" fmla="*/ 464289 w 1033465"/>
                  <a:gd name="connsiteY106" fmla="*/ 600072 h 838042"/>
                  <a:gd name="connsiteX107" fmla="*/ 523510 w 1033465"/>
                  <a:gd name="connsiteY107" fmla="*/ 565123 h 838042"/>
                  <a:gd name="connsiteX108" fmla="*/ 599348 w 1033465"/>
                  <a:gd name="connsiteY108" fmla="*/ 550915 h 838042"/>
                  <a:gd name="connsiteX109" fmla="*/ 707801 w 1033465"/>
                  <a:gd name="connsiteY109" fmla="*/ 612819 h 838042"/>
                  <a:gd name="connsiteX110" fmla="*/ 780122 w 1033465"/>
                  <a:gd name="connsiteY110" fmla="*/ 656959 h 838042"/>
                  <a:gd name="connsiteX111" fmla="*/ 804887 w 1033465"/>
                  <a:gd name="connsiteY111" fmla="*/ 632194 h 838042"/>
                  <a:gd name="connsiteX112" fmla="*/ 801077 w 1033465"/>
                  <a:gd name="connsiteY112" fmla="*/ 601714 h 838042"/>
                  <a:gd name="connsiteX113" fmla="*/ 762796 w 1033465"/>
                  <a:gd name="connsiteY113" fmla="*/ 562523 h 838042"/>
                  <a:gd name="connsiteX114" fmla="*/ 650582 w 1033465"/>
                  <a:gd name="connsiteY114" fmla="*/ 479794 h 838042"/>
                  <a:gd name="connsiteX115" fmla="*/ 646772 w 1033465"/>
                  <a:gd name="connsiteY115" fmla="*/ 462649 h 838042"/>
                  <a:gd name="connsiteX116" fmla="*/ 658202 w 1033465"/>
                  <a:gd name="connsiteY116" fmla="*/ 426454 h 838042"/>
                  <a:gd name="connsiteX117" fmla="*/ 726782 w 1033465"/>
                  <a:gd name="connsiteY117" fmla="*/ 405499 h 838042"/>
                  <a:gd name="connsiteX118" fmla="*/ 813738 w 1033465"/>
                  <a:gd name="connsiteY118" fmla="*/ 406906 h 838042"/>
                  <a:gd name="connsiteX119" fmla="*/ 906231 w 1033465"/>
                  <a:gd name="connsiteY119" fmla="*/ 417646 h 838042"/>
                  <a:gd name="connsiteX120" fmla="*/ 1002290 w 1033465"/>
                  <a:gd name="connsiteY120" fmla="*/ 426835 h 838042"/>
                  <a:gd name="connsiteX121" fmla="*/ 1032449 w 1033465"/>
                  <a:gd name="connsiteY121" fmla="*/ 402711 h 838042"/>
                  <a:gd name="connsiteX122" fmla="*/ 1020514 w 1033465"/>
                  <a:gd name="connsiteY122" fmla="*/ 377797 h 838042"/>
                  <a:gd name="connsiteX123" fmla="*/ 964889 w 1033465"/>
                  <a:gd name="connsiteY123" fmla="*/ 358029 h 838042"/>
                  <a:gd name="connsiteX124" fmla="*/ 827747 w 1033465"/>
                  <a:gd name="connsiteY124" fmla="*/ 357874 h 838042"/>
                  <a:gd name="connsiteX125" fmla="*/ 755811 w 1033465"/>
                  <a:gd name="connsiteY125" fmla="*/ 361702 h 838042"/>
                  <a:gd name="connsiteX126" fmla="*/ 671537 w 1033465"/>
                  <a:gd name="connsiteY126" fmla="*/ 369304 h 838042"/>
                  <a:gd name="connsiteX127" fmla="*/ 644867 w 1033465"/>
                  <a:gd name="connsiteY127" fmla="*/ 338824 h 838042"/>
                  <a:gd name="connsiteX128" fmla="*/ 676403 w 1033465"/>
                  <a:gd name="connsiteY128" fmla="*/ 304962 h 838042"/>
                  <a:gd name="connsiteX129" fmla="*/ 707732 w 1033465"/>
                  <a:gd name="connsiteY129" fmla="*/ 283579 h 838042"/>
                  <a:gd name="connsiteX130" fmla="*/ 743927 w 1033465"/>
                  <a:gd name="connsiteY130" fmla="*/ 251194 h 838042"/>
                  <a:gd name="connsiteX131" fmla="*/ 783019 w 1033465"/>
                  <a:gd name="connsiteY131" fmla="*/ 213846 h 838042"/>
                  <a:gd name="connsiteX132" fmla="*/ 740117 w 1033465"/>
                  <a:gd name="connsiteY132" fmla="*/ 197854 h 838042"/>
                  <a:gd name="connsiteX133" fmla="*/ 694397 w 1033465"/>
                  <a:gd name="connsiteY133" fmla="*/ 226429 h 838042"/>
                  <a:gd name="connsiteX134" fmla="*/ 652487 w 1033465"/>
                  <a:gd name="connsiteY134" fmla="*/ 255004 h 838042"/>
                  <a:gd name="connsiteX135" fmla="*/ 639152 w 1033465"/>
                  <a:gd name="connsiteY135" fmla="*/ 266434 h 838042"/>
                  <a:gd name="connsiteX136" fmla="*/ 629627 w 1033465"/>
                  <a:gd name="connsiteY136" fmla="*/ 283579 h 838042"/>
                  <a:gd name="connsiteX137" fmla="*/ 604862 w 1033465"/>
                  <a:gd name="connsiteY137" fmla="*/ 289294 h 838042"/>
                  <a:gd name="connsiteX138" fmla="*/ 591527 w 1033465"/>
                  <a:gd name="connsiteY138" fmla="*/ 293104 h 838042"/>
                  <a:gd name="connsiteX139" fmla="*/ 576287 w 1033465"/>
                  <a:gd name="connsiteY139" fmla="*/ 291199 h 838042"/>
                  <a:gd name="connsiteX140" fmla="*/ 564857 w 1033465"/>
                  <a:gd name="connsiteY140" fmla="*/ 287389 h 838042"/>
                  <a:gd name="connsiteX141" fmla="*/ 553427 w 1033465"/>
                  <a:gd name="connsiteY141" fmla="*/ 283579 h 838042"/>
                  <a:gd name="connsiteX142" fmla="*/ 541997 w 1033465"/>
                  <a:gd name="connsiteY142" fmla="*/ 279769 h 838042"/>
                  <a:gd name="connsiteX143" fmla="*/ 536282 w 1033465"/>
                  <a:gd name="connsiteY143" fmla="*/ 277864 h 838042"/>
                  <a:gd name="connsiteX144" fmla="*/ 530567 w 1033465"/>
                  <a:gd name="connsiteY144" fmla="*/ 274054 h 838042"/>
                  <a:gd name="connsiteX145" fmla="*/ 519137 w 1033465"/>
                  <a:gd name="connsiteY145" fmla="*/ 268339 h 838042"/>
                  <a:gd name="connsiteX146" fmla="*/ 511517 w 1033465"/>
                  <a:gd name="connsiteY146" fmla="*/ 256909 h 838042"/>
                  <a:gd name="connsiteX147" fmla="*/ 507707 w 1033465"/>
                  <a:gd name="connsiteY147" fmla="*/ 235954 h 838042"/>
                  <a:gd name="connsiteX148" fmla="*/ 509612 w 1033465"/>
                  <a:gd name="connsiteY148" fmla="*/ 171184 h 838042"/>
                  <a:gd name="connsiteX149" fmla="*/ 508314 w 1033465"/>
                  <a:gd name="connsiteY149" fmla="*/ 73485 h 838042"/>
                  <a:gd name="connsiteX150" fmla="*/ 454116 w 1033465"/>
                  <a:gd name="connsiteY150" fmla="*/ 11248 h 838042"/>
                  <a:gd name="connsiteX151" fmla="*/ 435401 w 1033465"/>
                  <a:gd name="connsiteY151" fmla="*/ 68523 h 838042"/>
                  <a:gd name="connsiteX152" fmla="*/ 427697 w 1033465"/>
                  <a:gd name="connsiteY152" fmla="*/ 137103 h 838042"/>
                  <a:gd name="connsiteX153" fmla="*/ 420077 w 1033465"/>
                  <a:gd name="connsiteY153" fmla="*/ 169279 h 838042"/>
                  <a:gd name="connsiteX154" fmla="*/ 416267 w 1033465"/>
                  <a:gd name="connsiteY154" fmla="*/ 186424 h 838042"/>
                  <a:gd name="connsiteX155" fmla="*/ 420077 w 1033465"/>
                  <a:gd name="connsiteY155" fmla="*/ 207379 h 838042"/>
                  <a:gd name="connsiteX156" fmla="*/ 423887 w 1033465"/>
                  <a:gd name="connsiteY156" fmla="*/ 213094 h 838042"/>
                  <a:gd name="connsiteX157" fmla="*/ 427697 w 1033465"/>
                  <a:gd name="connsiteY157" fmla="*/ 224524 h 838042"/>
                  <a:gd name="connsiteX158" fmla="*/ 425792 w 1033465"/>
                  <a:gd name="connsiteY158" fmla="*/ 251194 h 838042"/>
                  <a:gd name="connsiteX159" fmla="*/ 420077 w 1033465"/>
                  <a:gd name="connsiteY159" fmla="*/ 253099 h 838042"/>
                  <a:gd name="connsiteX160" fmla="*/ 414362 w 1033465"/>
                  <a:gd name="connsiteY160" fmla="*/ 256909 h 838042"/>
                  <a:gd name="connsiteX161" fmla="*/ 423887 w 1033465"/>
                  <a:gd name="connsiteY161" fmla="*/ 253099 h 838042"/>
                  <a:gd name="connsiteX0" fmla="*/ 423887 w 1033465"/>
                  <a:gd name="connsiteY0" fmla="*/ 253099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89597 w 1033465"/>
                  <a:gd name="connsiteY3" fmla="*/ 264529 h 838042"/>
                  <a:gd name="connsiteX4" fmla="*/ 359117 w 1033465"/>
                  <a:gd name="connsiteY4" fmla="*/ 266434 h 838042"/>
                  <a:gd name="connsiteX5" fmla="*/ 353402 w 1033465"/>
                  <a:gd name="connsiteY5" fmla="*/ 270244 h 838042"/>
                  <a:gd name="connsiteX6" fmla="*/ 341972 w 1033465"/>
                  <a:gd name="connsiteY6" fmla="*/ 279769 h 838042"/>
                  <a:gd name="connsiteX7" fmla="*/ 330542 w 1033465"/>
                  <a:gd name="connsiteY7" fmla="*/ 283579 h 838042"/>
                  <a:gd name="connsiteX8" fmla="*/ 315302 w 1033465"/>
                  <a:gd name="connsiteY8" fmla="*/ 289294 h 838042"/>
                  <a:gd name="connsiteX9" fmla="*/ 267677 w 1033465"/>
                  <a:gd name="connsiteY9" fmla="*/ 285484 h 838042"/>
                  <a:gd name="connsiteX10" fmla="*/ 256247 w 1033465"/>
                  <a:gd name="connsiteY10" fmla="*/ 281674 h 838042"/>
                  <a:gd name="connsiteX11" fmla="*/ 244817 w 1033465"/>
                  <a:gd name="connsiteY11" fmla="*/ 277864 h 838042"/>
                  <a:gd name="connsiteX12" fmla="*/ 239102 w 1033465"/>
                  <a:gd name="connsiteY12" fmla="*/ 275959 h 838042"/>
                  <a:gd name="connsiteX13" fmla="*/ 233387 w 1033465"/>
                  <a:gd name="connsiteY13" fmla="*/ 274054 h 838042"/>
                  <a:gd name="connsiteX14" fmla="*/ 221957 w 1033465"/>
                  <a:gd name="connsiteY14" fmla="*/ 272149 h 838042"/>
                  <a:gd name="connsiteX15" fmla="*/ 216242 w 1033465"/>
                  <a:gd name="connsiteY15" fmla="*/ 270244 h 838042"/>
                  <a:gd name="connsiteX16" fmla="*/ 208622 w 1033465"/>
                  <a:gd name="connsiteY16" fmla="*/ 268339 h 838042"/>
                  <a:gd name="connsiteX17" fmla="*/ 197192 w 1033465"/>
                  <a:gd name="connsiteY17" fmla="*/ 264529 h 838042"/>
                  <a:gd name="connsiteX18" fmla="*/ 191477 w 1033465"/>
                  <a:gd name="connsiteY18" fmla="*/ 262624 h 838042"/>
                  <a:gd name="connsiteX19" fmla="*/ 183857 w 1033465"/>
                  <a:gd name="connsiteY19" fmla="*/ 260719 h 838042"/>
                  <a:gd name="connsiteX20" fmla="*/ 172427 w 1033465"/>
                  <a:gd name="connsiteY20" fmla="*/ 255004 h 838042"/>
                  <a:gd name="connsiteX21" fmla="*/ 166712 w 1033465"/>
                  <a:gd name="connsiteY21" fmla="*/ 251194 h 838042"/>
                  <a:gd name="connsiteX22" fmla="*/ 159092 w 1033465"/>
                  <a:gd name="connsiteY22" fmla="*/ 239764 h 838042"/>
                  <a:gd name="connsiteX23" fmla="*/ 147662 w 1033465"/>
                  <a:gd name="connsiteY23" fmla="*/ 235954 h 838042"/>
                  <a:gd name="connsiteX24" fmla="*/ 141947 w 1033465"/>
                  <a:gd name="connsiteY24" fmla="*/ 232144 h 838042"/>
                  <a:gd name="connsiteX25" fmla="*/ 136232 w 1033465"/>
                  <a:gd name="connsiteY25" fmla="*/ 230239 h 838042"/>
                  <a:gd name="connsiteX26" fmla="*/ 119087 w 1033465"/>
                  <a:gd name="connsiteY26" fmla="*/ 226429 h 838042"/>
                  <a:gd name="connsiteX27" fmla="*/ 113372 w 1033465"/>
                  <a:gd name="connsiteY27" fmla="*/ 220714 h 838042"/>
                  <a:gd name="connsiteX28" fmla="*/ 103847 w 1033465"/>
                  <a:gd name="connsiteY28" fmla="*/ 203569 h 838042"/>
                  <a:gd name="connsiteX29" fmla="*/ 86702 w 1033465"/>
                  <a:gd name="connsiteY29" fmla="*/ 195949 h 838042"/>
                  <a:gd name="connsiteX30" fmla="*/ 80987 w 1033465"/>
                  <a:gd name="connsiteY30" fmla="*/ 194044 h 838042"/>
                  <a:gd name="connsiteX31" fmla="*/ 61937 w 1033465"/>
                  <a:gd name="connsiteY31" fmla="*/ 197854 h 838042"/>
                  <a:gd name="connsiteX32" fmla="*/ 56222 w 1033465"/>
                  <a:gd name="connsiteY32" fmla="*/ 201664 h 838042"/>
                  <a:gd name="connsiteX33" fmla="*/ 52412 w 1033465"/>
                  <a:gd name="connsiteY33" fmla="*/ 207379 h 838042"/>
                  <a:gd name="connsiteX34" fmla="*/ 48602 w 1033465"/>
                  <a:gd name="connsiteY34" fmla="*/ 218809 h 838042"/>
                  <a:gd name="connsiteX35" fmla="*/ 52412 w 1033465"/>
                  <a:gd name="connsiteY35" fmla="*/ 256909 h 838042"/>
                  <a:gd name="connsiteX36" fmla="*/ 56222 w 1033465"/>
                  <a:gd name="connsiteY36" fmla="*/ 262624 h 838042"/>
                  <a:gd name="connsiteX37" fmla="*/ 61937 w 1033465"/>
                  <a:gd name="connsiteY37" fmla="*/ 266434 h 838042"/>
                  <a:gd name="connsiteX38" fmla="*/ 65747 w 1033465"/>
                  <a:gd name="connsiteY38" fmla="*/ 272149 h 838042"/>
                  <a:gd name="connsiteX39" fmla="*/ 82892 w 1033465"/>
                  <a:gd name="connsiteY39" fmla="*/ 281674 h 838042"/>
                  <a:gd name="connsiteX40" fmla="*/ 105752 w 1033465"/>
                  <a:gd name="connsiteY40" fmla="*/ 283579 h 838042"/>
                  <a:gd name="connsiteX41" fmla="*/ 126707 w 1033465"/>
                  <a:gd name="connsiteY41" fmla="*/ 289294 h 838042"/>
                  <a:gd name="connsiteX42" fmla="*/ 132422 w 1033465"/>
                  <a:gd name="connsiteY42" fmla="*/ 291199 h 838042"/>
                  <a:gd name="connsiteX43" fmla="*/ 138137 w 1033465"/>
                  <a:gd name="connsiteY43" fmla="*/ 296914 h 838042"/>
                  <a:gd name="connsiteX44" fmla="*/ 145757 w 1033465"/>
                  <a:gd name="connsiteY44" fmla="*/ 298819 h 838042"/>
                  <a:gd name="connsiteX45" fmla="*/ 168617 w 1033465"/>
                  <a:gd name="connsiteY45" fmla="*/ 302629 h 838042"/>
                  <a:gd name="connsiteX46" fmla="*/ 193382 w 1033465"/>
                  <a:gd name="connsiteY46" fmla="*/ 308344 h 838042"/>
                  <a:gd name="connsiteX47" fmla="*/ 210527 w 1033465"/>
                  <a:gd name="connsiteY47" fmla="*/ 314059 h 838042"/>
                  <a:gd name="connsiteX48" fmla="*/ 216242 w 1033465"/>
                  <a:gd name="connsiteY48" fmla="*/ 315964 h 838042"/>
                  <a:gd name="connsiteX49" fmla="*/ 231482 w 1033465"/>
                  <a:gd name="connsiteY49" fmla="*/ 319774 h 838042"/>
                  <a:gd name="connsiteX50" fmla="*/ 250532 w 1033465"/>
                  <a:gd name="connsiteY50" fmla="*/ 325489 h 838042"/>
                  <a:gd name="connsiteX51" fmla="*/ 256247 w 1033465"/>
                  <a:gd name="connsiteY51" fmla="*/ 329299 h 838042"/>
                  <a:gd name="connsiteX52" fmla="*/ 269582 w 1033465"/>
                  <a:gd name="connsiteY52" fmla="*/ 344539 h 838042"/>
                  <a:gd name="connsiteX53" fmla="*/ 275297 w 1033465"/>
                  <a:gd name="connsiteY53" fmla="*/ 363589 h 838042"/>
                  <a:gd name="connsiteX54" fmla="*/ 277202 w 1033465"/>
                  <a:gd name="connsiteY54" fmla="*/ 369304 h 838042"/>
                  <a:gd name="connsiteX55" fmla="*/ 279107 w 1033465"/>
                  <a:gd name="connsiteY55" fmla="*/ 375019 h 838042"/>
                  <a:gd name="connsiteX56" fmla="*/ 281012 w 1033465"/>
                  <a:gd name="connsiteY56" fmla="*/ 399784 h 838042"/>
                  <a:gd name="connsiteX57" fmla="*/ 282917 w 1033465"/>
                  <a:gd name="connsiteY57" fmla="*/ 405499 h 838042"/>
                  <a:gd name="connsiteX58" fmla="*/ 281012 w 1033465"/>
                  <a:gd name="connsiteY58" fmla="*/ 424549 h 838042"/>
                  <a:gd name="connsiteX59" fmla="*/ 279107 w 1033465"/>
                  <a:gd name="connsiteY59" fmla="*/ 434074 h 838042"/>
                  <a:gd name="connsiteX60" fmla="*/ 265772 w 1033465"/>
                  <a:gd name="connsiteY60" fmla="*/ 447409 h 838042"/>
                  <a:gd name="connsiteX61" fmla="*/ 254342 w 1033465"/>
                  <a:gd name="connsiteY61" fmla="*/ 455029 h 838042"/>
                  <a:gd name="connsiteX62" fmla="*/ 242912 w 1033465"/>
                  <a:gd name="connsiteY62" fmla="*/ 458839 h 838042"/>
                  <a:gd name="connsiteX63" fmla="*/ 128612 w 1033465"/>
                  <a:gd name="connsiteY63" fmla="*/ 458839 h 838042"/>
                  <a:gd name="connsiteX64" fmla="*/ 122897 w 1033465"/>
                  <a:gd name="connsiteY64" fmla="*/ 460744 h 838042"/>
                  <a:gd name="connsiteX65" fmla="*/ 107657 w 1033465"/>
                  <a:gd name="connsiteY65" fmla="*/ 462649 h 838042"/>
                  <a:gd name="connsiteX66" fmla="*/ 90512 w 1033465"/>
                  <a:gd name="connsiteY66" fmla="*/ 468364 h 838042"/>
                  <a:gd name="connsiteX67" fmla="*/ 84797 w 1033465"/>
                  <a:gd name="connsiteY67" fmla="*/ 470269 h 838042"/>
                  <a:gd name="connsiteX68" fmla="*/ 79082 w 1033465"/>
                  <a:gd name="connsiteY68" fmla="*/ 474079 h 838042"/>
                  <a:gd name="connsiteX69" fmla="*/ 67652 w 1033465"/>
                  <a:gd name="connsiteY69" fmla="*/ 475984 h 838042"/>
                  <a:gd name="connsiteX70" fmla="*/ 29552 w 1033465"/>
                  <a:gd name="connsiteY70" fmla="*/ 477889 h 838042"/>
                  <a:gd name="connsiteX71" fmla="*/ 18122 w 1033465"/>
                  <a:gd name="connsiteY71" fmla="*/ 483604 h 838042"/>
                  <a:gd name="connsiteX72" fmla="*/ 8597 w 1033465"/>
                  <a:gd name="connsiteY72" fmla="*/ 493129 h 838042"/>
                  <a:gd name="connsiteX73" fmla="*/ 6692 w 1033465"/>
                  <a:gd name="connsiteY73" fmla="*/ 498844 h 838042"/>
                  <a:gd name="connsiteX74" fmla="*/ 2882 w 1033465"/>
                  <a:gd name="connsiteY74" fmla="*/ 504559 h 838042"/>
                  <a:gd name="connsiteX75" fmla="*/ 14312 w 1033465"/>
                  <a:gd name="connsiteY75" fmla="*/ 540754 h 838042"/>
                  <a:gd name="connsiteX76" fmla="*/ 147662 w 1033465"/>
                  <a:gd name="connsiteY76" fmla="*/ 540754 h 838042"/>
                  <a:gd name="connsiteX77" fmla="*/ 155282 w 1033465"/>
                  <a:gd name="connsiteY77" fmla="*/ 538849 h 838042"/>
                  <a:gd name="connsiteX78" fmla="*/ 305777 w 1033465"/>
                  <a:gd name="connsiteY78" fmla="*/ 533134 h 838042"/>
                  <a:gd name="connsiteX79" fmla="*/ 321017 w 1033465"/>
                  <a:gd name="connsiteY79" fmla="*/ 540754 h 838042"/>
                  <a:gd name="connsiteX80" fmla="*/ 332447 w 1033465"/>
                  <a:gd name="connsiteY80" fmla="*/ 546469 h 838042"/>
                  <a:gd name="connsiteX81" fmla="*/ 336257 w 1033465"/>
                  <a:gd name="connsiteY81" fmla="*/ 552184 h 838042"/>
                  <a:gd name="connsiteX82" fmla="*/ 341972 w 1033465"/>
                  <a:gd name="connsiteY82" fmla="*/ 554089 h 838042"/>
                  <a:gd name="connsiteX83" fmla="*/ 353402 w 1033465"/>
                  <a:gd name="connsiteY83" fmla="*/ 561709 h 838042"/>
                  <a:gd name="connsiteX84" fmla="*/ 359117 w 1033465"/>
                  <a:gd name="connsiteY84" fmla="*/ 565519 h 838042"/>
                  <a:gd name="connsiteX85" fmla="*/ 362927 w 1033465"/>
                  <a:gd name="connsiteY85" fmla="*/ 571234 h 838042"/>
                  <a:gd name="connsiteX86" fmla="*/ 368642 w 1033465"/>
                  <a:gd name="connsiteY86" fmla="*/ 582664 h 838042"/>
                  <a:gd name="connsiteX87" fmla="*/ 364832 w 1033465"/>
                  <a:gd name="connsiteY87" fmla="*/ 609334 h 838042"/>
                  <a:gd name="connsiteX88" fmla="*/ 361022 w 1033465"/>
                  <a:gd name="connsiteY88" fmla="*/ 615049 h 838042"/>
                  <a:gd name="connsiteX89" fmla="*/ 359117 w 1033465"/>
                  <a:gd name="connsiteY89" fmla="*/ 620764 h 838042"/>
                  <a:gd name="connsiteX90" fmla="*/ 355307 w 1033465"/>
                  <a:gd name="connsiteY90" fmla="*/ 626479 h 838042"/>
                  <a:gd name="connsiteX91" fmla="*/ 353402 w 1033465"/>
                  <a:gd name="connsiteY91" fmla="*/ 632194 h 838042"/>
                  <a:gd name="connsiteX92" fmla="*/ 349592 w 1033465"/>
                  <a:gd name="connsiteY92" fmla="*/ 637909 h 838042"/>
                  <a:gd name="connsiteX93" fmla="*/ 332447 w 1033465"/>
                  <a:gd name="connsiteY93" fmla="*/ 704584 h 838042"/>
                  <a:gd name="connsiteX94" fmla="*/ 330542 w 1033465"/>
                  <a:gd name="connsiteY94" fmla="*/ 756019 h 838042"/>
                  <a:gd name="connsiteX95" fmla="*/ 332447 w 1033465"/>
                  <a:gd name="connsiteY95" fmla="*/ 780784 h 838042"/>
                  <a:gd name="connsiteX96" fmla="*/ 334352 w 1033465"/>
                  <a:gd name="connsiteY96" fmla="*/ 786499 h 838042"/>
                  <a:gd name="connsiteX97" fmla="*/ 338162 w 1033465"/>
                  <a:gd name="connsiteY97" fmla="*/ 790309 h 838042"/>
                  <a:gd name="connsiteX98" fmla="*/ 366737 w 1033465"/>
                  <a:gd name="connsiteY98" fmla="*/ 836029 h 838042"/>
                  <a:gd name="connsiteX99" fmla="*/ 389597 w 1033465"/>
                  <a:gd name="connsiteY99" fmla="*/ 837934 h 838042"/>
                  <a:gd name="connsiteX100" fmla="*/ 397407 w 1033465"/>
                  <a:gd name="connsiteY100" fmla="*/ 833530 h 838042"/>
                  <a:gd name="connsiteX101" fmla="*/ 402932 w 1033465"/>
                  <a:gd name="connsiteY101" fmla="*/ 784594 h 838042"/>
                  <a:gd name="connsiteX102" fmla="*/ 406742 w 1033465"/>
                  <a:gd name="connsiteY102" fmla="*/ 727444 h 838042"/>
                  <a:gd name="connsiteX103" fmla="*/ 423887 w 1033465"/>
                  <a:gd name="connsiteY103" fmla="*/ 672199 h 838042"/>
                  <a:gd name="connsiteX104" fmla="*/ 429602 w 1033465"/>
                  <a:gd name="connsiteY104" fmla="*/ 658864 h 838042"/>
                  <a:gd name="connsiteX105" fmla="*/ 444084 w 1033465"/>
                  <a:gd name="connsiteY105" fmla="*/ 626947 h 838042"/>
                  <a:gd name="connsiteX106" fmla="*/ 464289 w 1033465"/>
                  <a:gd name="connsiteY106" fmla="*/ 600072 h 838042"/>
                  <a:gd name="connsiteX107" fmla="*/ 523510 w 1033465"/>
                  <a:gd name="connsiteY107" fmla="*/ 565123 h 838042"/>
                  <a:gd name="connsiteX108" fmla="*/ 599348 w 1033465"/>
                  <a:gd name="connsiteY108" fmla="*/ 550915 h 838042"/>
                  <a:gd name="connsiteX109" fmla="*/ 707801 w 1033465"/>
                  <a:gd name="connsiteY109" fmla="*/ 612819 h 838042"/>
                  <a:gd name="connsiteX110" fmla="*/ 780122 w 1033465"/>
                  <a:gd name="connsiteY110" fmla="*/ 656959 h 838042"/>
                  <a:gd name="connsiteX111" fmla="*/ 804887 w 1033465"/>
                  <a:gd name="connsiteY111" fmla="*/ 632194 h 838042"/>
                  <a:gd name="connsiteX112" fmla="*/ 801077 w 1033465"/>
                  <a:gd name="connsiteY112" fmla="*/ 601714 h 838042"/>
                  <a:gd name="connsiteX113" fmla="*/ 762796 w 1033465"/>
                  <a:gd name="connsiteY113" fmla="*/ 562523 h 838042"/>
                  <a:gd name="connsiteX114" fmla="*/ 650582 w 1033465"/>
                  <a:gd name="connsiteY114" fmla="*/ 479794 h 838042"/>
                  <a:gd name="connsiteX115" fmla="*/ 646772 w 1033465"/>
                  <a:gd name="connsiteY115" fmla="*/ 462649 h 838042"/>
                  <a:gd name="connsiteX116" fmla="*/ 658202 w 1033465"/>
                  <a:gd name="connsiteY116" fmla="*/ 426454 h 838042"/>
                  <a:gd name="connsiteX117" fmla="*/ 726782 w 1033465"/>
                  <a:gd name="connsiteY117" fmla="*/ 405499 h 838042"/>
                  <a:gd name="connsiteX118" fmla="*/ 813738 w 1033465"/>
                  <a:gd name="connsiteY118" fmla="*/ 406906 h 838042"/>
                  <a:gd name="connsiteX119" fmla="*/ 906231 w 1033465"/>
                  <a:gd name="connsiteY119" fmla="*/ 417646 h 838042"/>
                  <a:gd name="connsiteX120" fmla="*/ 1002290 w 1033465"/>
                  <a:gd name="connsiteY120" fmla="*/ 426835 h 838042"/>
                  <a:gd name="connsiteX121" fmla="*/ 1032449 w 1033465"/>
                  <a:gd name="connsiteY121" fmla="*/ 402711 h 838042"/>
                  <a:gd name="connsiteX122" fmla="*/ 1020514 w 1033465"/>
                  <a:gd name="connsiteY122" fmla="*/ 377797 h 838042"/>
                  <a:gd name="connsiteX123" fmla="*/ 964889 w 1033465"/>
                  <a:gd name="connsiteY123" fmla="*/ 358029 h 838042"/>
                  <a:gd name="connsiteX124" fmla="*/ 827747 w 1033465"/>
                  <a:gd name="connsiteY124" fmla="*/ 357874 h 838042"/>
                  <a:gd name="connsiteX125" fmla="*/ 755811 w 1033465"/>
                  <a:gd name="connsiteY125" fmla="*/ 361702 h 838042"/>
                  <a:gd name="connsiteX126" fmla="*/ 671537 w 1033465"/>
                  <a:gd name="connsiteY126" fmla="*/ 369304 h 838042"/>
                  <a:gd name="connsiteX127" fmla="*/ 644867 w 1033465"/>
                  <a:gd name="connsiteY127" fmla="*/ 338824 h 838042"/>
                  <a:gd name="connsiteX128" fmla="*/ 676403 w 1033465"/>
                  <a:gd name="connsiteY128" fmla="*/ 304962 h 838042"/>
                  <a:gd name="connsiteX129" fmla="*/ 707732 w 1033465"/>
                  <a:gd name="connsiteY129" fmla="*/ 283579 h 838042"/>
                  <a:gd name="connsiteX130" fmla="*/ 743927 w 1033465"/>
                  <a:gd name="connsiteY130" fmla="*/ 251194 h 838042"/>
                  <a:gd name="connsiteX131" fmla="*/ 783019 w 1033465"/>
                  <a:gd name="connsiteY131" fmla="*/ 213846 h 838042"/>
                  <a:gd name="connsiteX132" fmla="*/ 746401 w 1033465"/>
                  <a:gd name="connsiteY132" fmla="*/ 201789 h 838042"/>
                  <a:gd name="connsiteX133" fmla="*/ 694397 w 1033465"/>
                  <a:gd name="connsiteY133" fmla="*/ 226429 h 838042"/>
                  <a:gd name="connsiteX134" fmla="*/ 652487 w 1033465"/>
                  <a:gd name="connsiteY134" fmla="*/ 255004 h 838042"/>
                  <a:gd name="connsiteX135" fmla="*/ 639152 w 1033465"/>
                  <a:gd name="connsiteY135" fmla="*/ 266434 h 838042"/>
                  <a:gd name="connsiteX136" fmla="*/ 629627 w 1033465"/>
                  <a:gd name="connsiteY136" fmla="*/ 283579 h 838042"/>
                  <a:gd name="connsiteX137" fmla="*/ 604862 w 1033465"/>
                  <a:gd name="connsiteY137" fmla="*/ 289294 h 838042"/>
                  <a:gd name="connsiteX138" fmla="*/ 591527 w 1033465"/>
                  <a:gd name="connsiteY138" fmla="*/ 293104 h 838042"/>
                  <a:gd name="connsiteX139" fmla="*/ 576287 w 1033465"/>
                  <a:gd name="connsiteY139" fmla="*/ 291199 h 838042"/>
                  <a:gd name="connsiteX140" fmla="*/ 564857 w 1033465"/>
                  <a:gd name="connsiteY140" fmla="*/ 287389 h 838042"/>
                  <a:gd name="connsiteX141" fmla="*/ 553427 w 1033465"/>
                  <a:gd name="connsiteY141" fmla="*/ 283579 h 838042"/>
                  <a:gd name="connsiteX142" fmla="*/ 541997 w 1033465"/>
                  <a:gd name="connsiteY142" fmla="*/ 279769 h 838042"/>
                  <a:gd name="connsiteX143" fmla="*/ 536282 w 1033465"/>
                  <a:gd name="connsiteY143" fmla="*/ 277864 h 838042"/>
                  <a:gd name="connsiteX144" fmla="*/ 530567 w 1033465"/>
                  <a:gd name="connsiteY144" fmla="*/ 274054 h 838042"/>
                  <a:gd name="connsiteX145" fmla="*/ 519137 w 1033465"/>
                  <a:gd name="connsiteY145" fmla="*/ 268339 h 838042"/>
                  <a:gd name="connsiteX146" fmla="*/ 511517 w 1033465"/>
                  <a:gd name="connsiteY146" fmla="*/ 256909 h 838042"/>
                  <a:gd name="connsiteX147" fmla="*/ 507707 w 1033465"/>
                  <a:gd name="connsiteY147" fmla="*/ 235954 h 838042"/>
                  <a:gd name="connsiteX148" fmla="*/ 509612 w 1033465"/>
                  <a:gd name="connsiteY148" fmla="*/ 171184 h 838042"/>
                  <a:gd name="connsiteX149" fmla="*/ 508314 w 1033465"/>
                  <a:gd name="connsiteY149" fmla="*/ 73485 h 838042"/>
                  <a:gd name="connsiteX150" fmla="*/ 454116 w 1033465"/>
                  <a:gd name="connsiteY150" fmla="*/ 11248 h 838042"/>
                  <a:gd name="connsiteX151" fmla="*/ 435401 w 1033465"/>
                  <a:gd name="connsiteY151" fmla="*/ 68523 h 838042"/>
                  <a:gd name="connsiteX152" fmla="*/ 427697 w 1033465"/>
                  <a:gd name="connsiteY152" fmla="*/ 137103 h 838042"/>
                  <a:gd name="connsiteX153" fmla="*/ 420077 w 1033465"/>
                  <a:gd name="connsiteY153" fmla="*/ 169279 h 838042"/>
                  <a:gd name="connsiteX154" fmla="*/ 416267 w 1033465"/>
                  <a:gd name="connsiteY154" fmla="*/ 186424 h 838042"/>
                  <a:gd name="connsiteX155" fmla="*/ 420077 w 1033465"/>
                  <a:gd name="connsiteY155" fmla="*/ 207379 h 838042"/>
                  <a:gd name="connsiteX156" fmla="*/ 423887 w 1033465"/>
                  <a:gd name="connsiteY156" fmla="*/ 213094 h 838042"/>
                  <a:gd name="connsiteX157" fmla="*/ 427697 w 1033465"/>
                  <a:gd name="connsiteY157" fmla="*/ 224524 h 838042"/>
                  <a:gd name="connsiteX158" fmla="*/ 425792 w 1033465"/>
                  <a:gd name="connsiteY158" fmla="*/ 251194 h 838042"/>
                  <a:gd name="connsiteX159" fmla="*/ 420077 w 1033465"/>
                  <a:gd name="connsiteY159" fmla="*/ 253099 h 838042"/>
                  <a:gd name="connsiteX160" fmla="*/ 414362 w 1033465"/>
                  <a:gd name="connsiteY160" fmla="*/ 256909 h 838042"/>
                  <a:gd name="connsiteX161" fmla="*/ 423887 w 1033465"/>
                  <a:gd name="connsiteY161" fmla="*/ 253099 h 838042"/>
                  <a:gd name="connsiteX0" fmla="*/ 423887 w 1033465"/>
                  <a:gd name="connsiteY0" fmla="*/ 253099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89597 w 1033465"/>
                  <a:gd name="connsiteY3" fmla="*/ 264529 h 838042"/>
                  <a:gd name="connsiteX4" fmla="*/ 359117 w 1033465"/>
                  <a:gd name="connsiteY4" fmla="*/ 266434 h 838042"/>
                  <a:gd name="connsiteX5" fmla="*/ 353402 w 1033465"/>
                  <a:gd name="connsiteY5" fmla="*/ 270244 h 838042"/>
                  <a:gd name="connsiteX6" fmla="*/ 341972 w 1033465"/>
                  <a:gd name="connsiteY6" fmla="*/ 279769 h 838042"/>
                  <a:gd name="connsiteX7" fmla="*/ 330542 w 1033465"/>
                  <a:gd name="connsiteY7" fmla="*/ 283579 h 838042"/>
                  <a:gd name="connsiteX8" fmla="*/ 315302 w 1033465"/>
                  <a:gd name="connsiteY8" fmla="*/ 289294 h 838042"/>
                  <a:gd name="connsiteX9" fmla="*/ 267677 w 1033465"/>
                  <a:gd name="connsiteY9" fmla="*/ 285484 h 838042"/>
                  <a:gd name="connsiteX10" fmla="*/ 256247 w 1033465"/>
                  <a:gd name="connsiteY10" fmla="*/ 281674 h 838042"/>
                  <a:gd name="connsiteX11" fmla="*/ 244817 w 1033465"/>
                  <a:gd name="connsiteY11" fmla="*/ 277864 h 838042"/>
                  <a:gd name="connsiteX12" fmla="*/ 239102 w 1033465"/>
                  <a:gd name="connsiteY12" fmla="*/ 275959 h 838042"/>
                  <a:gd name="connsiteX13" fmla="*/ 233387 w 1033465"/>
                  <a:gd name="connsiteY13" fmla="*/ 274054 h 838042"/>
                  <a:gd name="connsiteX14" fmla="*/ 221957 w 1033465"/>
                  <a:gd name="connsiteY14" fmla="*/ 272149 h 838042"/>
                  <a:gd name="connsiteX15" fmla="*/ 216242 w 1033465"/>
                  <a:gd name="connsiteY15" fmla="*/ 270244 h 838042"/>
                  <a:gd name="connsiteX16" fmla="*/ 208622 w 1033465"/>
                  <a:gd name="connsiteY16" fmla="*/ 268339 h 838042"/>
                  <a:gd name="connsiteX17" fmla="*/ 197192 w 1033465"/>
                  <a:gd name="connsiteY17" fmla="*/ 264529 h 838042"/>
                  <a:gd name="connsiteX18" fmla="*/ 191477 w 1033465"/>
                  <a:gd name="connsiteY18" fmla="*/ 262624 h 838042"/>
                  <a:gd name="connsiteX19" fmla="*/ 183857 w 1033465"/>
                  <a:gd name="connsiteY19" fmla="*/ 260719 h 838042"/>
                  <a:gd name="connsiteX20" fmla="*/ 172427 w 1033465"/>
                  <a:gd name="connsiteY20" fmla="*/ 255004 h 838042"/>
                  <a:gd name="connsiteX21" fmla="*/ 166712 w 1033465"/>
                  <a:gd name="connsiteY21" fmla="*/ 251194 h 838042"/>
                  <a:gd name="connsiteX22" fmla="*/ 159092 w 1033465"/>
                  <a:gd name="connsiteY22" fmla="*/ 239764 h 838042"/>
                  <a:gd name="connsiteX23" fmla="*/ 147662 w 1033465"/>
                  <a:gd name="connsiteY23" fmla="*/ 235954 h 838042"/>
                  <a:gd name="connsiteX24" fmla="*/ 141947 w 1033465"/>
                  <a:gd name="connsiteY24" fmla="*/ 232144 h 838042"/>
                  <a:gd name="connsiteX25" fmla="*/ 136232 w 1033465"/>
                  <a:gd name="connsiteY25" fmla="*/ 230239 h 838042"/>
                  <a:gd name="connsiteX26" fmla="*/ 119087 w 1033465"/>
                  <a:gd name="connsiteY26" fmla="*/ 226429 h 838042"/>
                  <a:gd name="connsiteX27" fmla="*/ 113372 w 1033465"/>
                  <a:gd name="connsiteY27" fmla="*/ 220714 h 838042"/>
                  <a:gd name="connsiteX28" fmla="*/ 103847 w 1033465"/>
                  <a:gd name="connsiteY28" fmla="*/ 203569 h 838042"/>
                  <a:gd name="connsiteX29" fmla="*/ 86702 w 1033465"/>
                  <a:gd name="connsiteY29" fmla="*/ 195949 h 838042"/>
                  <a:gd name="connsiteX30" fmla="*/ 80987 w 1033465"/>
                  <a:gd name="connsiteY30" fmla="*/ 194044 h 838042"/>
                  <a:gd name="connsiteX31" fmla="*/ 61937 w 1033465"/>
                  <a:gd name="connsiteY31" fmla="*/ 197854 h 838042"/>
                  <a:gd name="connsiteX32" fmla="*/ 56222 w 1033465"/>
                  <a:gd name="connsiteY32" fmla="*/ 201664 h 838042"/>
                  <a:gd name="connsiteX33" fmla="*/ 52412 w 1033465"/>
                  <a:gd name="connsiteY33" fmla="*/ 207379 h 838042"/>
                  <a:gd name="connsiteX34" fmla="*/ 48602 w 1033465"/>
                  <a:gd name="connsiteY34" fmla="*/ 218809 h 838042"/>
                  <a:gd name="connsiteX35" fmla="*/ 52412 w 1033465"/>
                  <a:gd name="connsiteY35" fmla="*/ 256909 h 838042"/>
                  <a:gd name="connsiteX36" fmla="*/ 56222 w 1033465"/>
                  <a:gd name="connsiteY36" fmla="*/ 262624 h 838042"/>
                  <a:gd name="connsiteX37" fmla="*/ 61937 w 1033465"/>
                  <a:gd name="connsiteY37" fmla="*/ 266434 h 838042"/>
                  <a:gd name="connsiteX38" fmla="*/ 65747 w 1033465"/>
                  <a:gd name="connsiteY38" fmla="*/ 272149 h 838042"/>
                  <a:gd name="connsiteX39" fmla="*/ 82892 w 1033465"/>
                  <a:gd name="connsiteY39" fmla="*/ 281674 h 838042"/>
                  <a:gd name="connsiteX40" fmla="*/ 105752 w 1033465"/>
                  <a:gd name="connsiteY40" fmla="*/ 283579 h 838042"/>
                  <a:gd name="connsiteX41" fmla="*/ 126707 w 1033465"/>
                  <a:gd name="connsiteY41" fmla="*/ 289294 h 838042"/>
                  <a:gd name="connsiteX42" fmla="*/ 132422 w 1033465"/>
                  <a:gd name="connsiteY42" fmla="*/ 291199 h 838042"/>
                  <a:gd name="connsiteX43" fmla="*/ 138137 w 1033465"/>
                  <a:gd name="connsiteY43" fmla="*/ 296914 h 838042"/>
                  <a:gd name="connsiteX44" fmla="*/ 145757 w 1033465"/>
                  <a:gd name="connsiteY44" fmla="*/ 298819 h 838042"/>
                  <a:gd name="connsiteX45" fmla="*/ 168617 w 1033465"/>
                  <a:gd name="connsiteY45" fmla="*/ 302629 h 838042"/>
                  <a:gd name="connsiteX46" fmla="*/ 193382 w 1033465"/>
                  <a:gd name="connsiteY46" fmla="*/ 308344 h 838042"/>
                  <a:gd name="connsiteX47" fmla="*/ 210527 w 1033465"/>
                  <a:gd name="connsiteY47" fmla="*/ 314059 h 838042"/>
                  <a:gd name="connsiteX48" fmla="*/ 216242 w 1033465"/>
                  <a:gd name="connsiteY48" fmla="*/ 315964 h 838042"/>
                  <a:gd name="connsiteX49" fmla="*/ 231482 w 1033465"/>
                  <a:gd name="connsiteY49" fmla="*/ 319774 h 838042"/>
                  <a:gd name="connsiteX50" fmla="*/ 250532 w 1033465"/>
                  <a:gd name="connsiteY50" fmla="*/ 325489 h 838042"/>
                  <a:gd name="connsiteX51" fmla="*/ 256247 w 1033465"/>
                  <a:gd name="connsiteY51" fmla="*/ 329299 h 838042"/>
                  <a:gd name="connsiteX52" fmla="*/ 269582 w 1033465"/>
                  <a:gd name="connsiteY52" fmla="*/ 344539 h 838042"/>
                  <a:gd name="connsiteX53" fmla="*/ 275297 w 1033465"/>
                  <a:gd name="connsiteY53" fmla="*/ 363589 h 838042"/>
                  <a:gd name="connsiteX54" fmla="*/ 277202 w 1033465"/>
                  <a:gd name="connsiteY54" fmla="*/ 369304 h 838042"/>
                  <a:gd name="connsiteX55" fmla="*/ 279107 w 1033465"/>
                  <a:gd name="connsiteY55" fmla="*/ 375019 h 838042"/>
                  <a:gd name="connsiteX56" fmla="*/ 281012 w 1033465"/>
                  <a:gd name="connsiteY56" fmla="*/ 399784 h 838042"/>
                  <a:gd name="connsiteX57" fmla="*/ 282917 w 1033465"/>
                  <a:gd name="connsiteY57" fmla="*/ 405499 h 838042"/>
                  <a:gd name="connsiteX58" fmla="*/ 281012 w 1033465"/>
                  <a:gd name="connsiteY58" fmla="*/ 424549 h 838042"/>
                  <a:gd name="connsiteX59" fmla="*/ 279107 w 1033465"/>
                  <a:gd name="connsiteY59" fmla="*/ 434074 h 838042"/>
                  <a:gd name="connsiteX60" fmla="*/ 265772 w 1033465"/>
                  <a:gd name="connsiteY60" fmla="*/ 447409 h 838042"/>
                  <a:gd name="connsiteX61" fmla="*/ 254342 w 1033465"/>
                  <a:gd name="connsiteY61" fmla="*/ 455029 h 838042"/>
                  <a:gd name="connsiteX62" fmla="*/ 242912 w 1033465"/>
                  <a:gd name="connsiteY62" fmla="*/ 458839 h 838042"/>
                  <a:gd name="connsiteX63" fmla="*/ 128612 w 1033465"/>
                  <a:gd name="connsiteY63" fmla="*/ 458839 h 838042"/>
                  <a:gd name="connsiteX64" fmla="*/ 122897 w 1033465"/>
                  <a:gd name="connsiteY64" fmla="*/ 460744 h 838042"/>
                  <a:gd name="connsiteX65" fmla="*/ 107657 w 1033465"/>
                  <a:gd name="connsiteY65" fmla="*/ 462649 h 838042"/>
                  <a:gd name="connsiteX66" fmla="*/ 90512 w 1033465"/>
                  <a:gd name="connsiteY66" fmla="*/ 468364 h 838042"/>
                  <a:gd name="connsiteX67" fmla="*/ 84797 w 1033465"/>
                  <a:gd name="connsiteY67" fmla="*/ 470269 h 838042"/>
                  <a:gd name="connsiteX68" fmla="*/ 79082 w 1033465"/>
                  <a:gd name="connsiteY68" fmla="*/ 474079 h 838042"/>
                  <a:gd name="connsiteX69" fmla="*/ 67652 w 1033465"/>
                  <a:gd name="connsiteY69" fmla="*/ 475984 h 838042"/>
                  <a:gd name="connsiteX70" fmla="*/ 29552 w 1033465"/>
                  <a:gd name="connsiteY70" fmla="*/ 477889 h 838042"/>
                  <a:gd name="connsiteX71" fmla="*/ 18122 w 1033465"/>
                  <a:gd name="connsiteY71" fmla="*/ 483604 h 838042"/>
                  <a:gd name="connsiteX72" fmla="*/ 8597 w 1033465"/>
                  <a:gd name="connsiteY72" fmla="*/ 493129 h 838042"/>
                  <a:gd name="connsiteX73" fmla="*/ 6692 w 1033465"/>
                  <a:gd name="connsiteY73" fmla="*/ 498844 h 838042"/>
                  <a:gd name="connsiteX74" fmla="*/ 2882 w 1033465"/>
                  <a:gd name="connsiteY74" fmla="*/ 504559 h 838042"/>
                  <a:gd name="connsiteX75" fmla="*/ 14312 w 1033465"/>
                  <a:gd name="connsiteY75" fmla="*/ 540754 h 838042"/>
                  <a:gd name="connsiteX76" fmla="*/ 147662 w 1033465"/>
                  <a:gd name="connsiteY76" fmla="*/ 540754 h 838042"/>
                  <a:gd name="connsiteX77" fmla="*/ 155282 w 1033465"/>
                  <a:gd name="connsiteY77" fmla="*/ 538849 h 838042"/>
                  <a:gd name="connsiteX78" fmla="*/ 305777 w 1033465"/>
                  <a:gd name="connsiteY78" fmla="*/ 533134 h 838042"/>
                  <a:gd name="connsiteX79" fmla="*/ 321017 w 1033465"/>
                  <a:gd name="connsiteY79" fmla="*/ 540754 h 838042"/>
                  <a:gd name="connsiteX80" fmla="*/ 332447 w 1033465"/>
                  <a:gd name="connsiteY80" fmla="*/ 546469 h 838042"/>
                  <a:gd name="connsiteX81" fmla="*/ 336257 w 1033465"/>
                  <a:gd name="connsiteY81" fmla="*/ 552184 h 838042"/>
                  <a:gd name="connsiteX82" fmla="*/ 341972 w 1033465"/>
                  <a:gd name="connsiteY82" fmla="*/ 554089 h 838042"/>
                  <a:gd name="connsiteX83" fmla="*/ 353402 w 1033465"/>
                  <a:gd name="connsiteY83" fmla="*/ 561709 h 838042"/>
                  <a:gd name="connsiteX84" fmla="*/ 359117 w 1033465"/>
                  <a:gd name="connsiteY84" fmla="*/ 565519 h 838042"/>
                  <a:gd name="connsiteX85" fmla="*/ 362927 w 1033465"/>
                  <a:gd name="connsiteY85" fmla="*/ 571234 h 838042"/>
                  <a:gd name="connsiteX86" fmla="*/ 368642 w 1033465"/>
                  <a:gd name="connsiteY86" fmla="*/ 582664 h 838042"/>
                  <a:gd name="connsiteX87" fmla="*/ 364832 w 1033465"/>
                  <a:gd name="connsiteY87" fmla="*/ 609334 h 838042"/>
                  <a:gd name="connsiteX88" fmla="*/ 361022 w 1033465"/>
                  <a:gd name="connsiteY88" fmla="*/ 615049 h 838042"/>
                  <a:gd name="connsiteX89" fmla="*/ 359117 w 1033465"/>
                  <a:gd name="connsiteY89" fmla="*/ 620764 h 838042"/>
                  <a:gd name="connsiteX90" fmla="*/ 355307 w 1033465"/>
                  <a:gd name="connsiteY90" fmla="*/ 626479 h 838042"/>
                  <a:gd name="connsiteX91" fmla="*/ 353402 w 1033465"/>
                  <a:gd name="connsiteY91" fmla="*/ 632194 h 838042"/>
                  <a:gd name="connsiteX92" fmla="*/ 349592 w 1033465"/>
                  <a:gd name="connsiteY92" fmla="*/ 637909 h 838042"/>
                  <a:gd name="connsiteX93" fmla="*/ 332447 w 1033465"/>
                  <a:gd name="connsiteY93" fmla="*/ 704584 h 838042"/>
                  <a:gd name="connsiteX94" fmla="*/ 330542 w 1033465"/>
                  <a:gd name="connsiteY94" fmla="*/ 756019 h 838042"/>
                  <a:gd name="connsiteX95" fmla="*/ 332447 w 1033465"/>
                  <a:gd name="connsiteY95" fmla="*/ 780784 h 838042"/>
                  <a:gd name="connsiteX96" fmla="*/ 334352 w 1033465"/>
                  <a:gd name="connsiteY96" fmla="*/ 786499 h 838042"/>
                  <a:gd name="connsiteX97" fmla="*/ 338162 w 1033465"/>
                  <a:gd name="connsiteY97" fmla="*/ 790309 h 838042"/>
                  <a:gd name="connsiteX98" fmla="*/ 366737 w 1033465"/>
                  <a:gd name="connsiteY98" fmla="*/ 836029 h 838042"/>
                  <a:gd name="connsiteX99" fmla="*/ 389597 w 1033465"/>
                  <a:gd name="connsiteY99" fmla="*/ 837934 h 838042"/>
                  <a:gd name="connsiteX100" fmla="*/ 397407 w 1033465"/>
                  <a:gd name="connsiteY100" fmla="*/ 833530 h 838042"/>
                  <a:gd name="connsiteX101" fmla="*/ 402932 w 1033465"/>
                  <a:gd name="connsiteY101" fmla="*/ 784594 h 838042"/>
                  <a:gd name="connsiteX102" fmla="*/ 406742 w 1033465"/>
                  <a:gd name="connsiteY102" fmla="*/ 727444 h 838042"/>
                  <a:gd name="connsiteX103" fmla="*/ 423887 w 1033465"/>
                  <a:gd name="connsiteY103" fmla="*/ 672199 h 838042"/>
                  <a:gd name="connsiteX104" fmla="*/ 429602 w 1033465"/>
                  <a:gd name="connsiteY104" fmla="*/ 658864 h 838042"/>
                  <a:gd name="connsiteX105" fmla="*/ 444084 w 1033465"/>
                  <a:gd name="connsiteY105" fmla="*/ 626947 h 838042"/>
                  <a:gd name="connsiteX106" fmla="*/ 464289 w 1033465"/>
                  <a:gd name="connsiteY106" fmla="*/ 600072 h 838042"/>
                  <a:gd name="connsiteX107" fmla="*/ 523510 w 1033465"/>
                  <a:gd name="connsiteY107" fmla="*/ 565123 h 838042"/>
                  <a:gd name="connsiteX108" fmla="*/ 599348 w 1033465"/>
                  <a:gd name="connsiteY108" fmla="*/ 550915 h 838042"/>
                  <a:gd name="connsiteX109" fmla="*/ 707801 w 1033465"/>
                  <a:gd name="connsiteY109" fmla="*/ 612819 h 838042"/>
                  <a:gd name="connsiteX110" fmla="*/ 780122 w 1033465"/>
                  <a:gd name="connsiteY110" fmla="*/ 656959 h 838042"/>
                  <a:gd name="connsiteX111" fmla="*/ 804887 w 1033465"/>
                  <a:gd name="connsiteY111" fmla="*/ 632194 h 838042"/>
                  <a:gd name="connsiteX112" fmla="*/ 801077 w 1033465"/>
                  <a:gd name="connsiteY112" fmla="*/ 601714 h 838042"/>
                  <a:gd name="connsiteX113" fmla="*/ 762796 w 1033465"/>
                  <a:gd name="connsiteY113" fmla="*/ 562523 h 838042"/>
                  <a:gd name="connsiteX114" fmla="*/ 650582 w 1033465"/>
                  <a:gd name="connsiteY114" fmla="*/ 479794 h 838042"/>
                  <a:gd name="connsiteX115" fmla="*/ 646772 w 1033465"/>
                  <a:gd name="connsiteY115" fmla="*/ 462649 h 838042"/>
                  <a:gd name="connsiteX116" fmla="*/ 658202 w 1033465"/>
                  <a:gd name="connsiteY116" fmla="*/ 426454 h 838042"/>
                  <a:gd name="connsiteX117" fmla="*/ 726782 w 1033465"/>
                  <a:gd name="connsiteY117" fmla="*/ 405499 h 838042"/>
                  <a:gd name="connsiteX118" fmla="*/ 813738 w 1033465"/>
                  <a:gd name="connsiteY118" fmla="*/ 406906 h 838042"/>
                  <a:gd name="connsiteX119" fmla="*/ 906231 w 1033465"/>
                  <a:gd name="connsiteY119" fmla="*/ 417646 h 838042"/>
                  <a:gd name="connsiteX120" fmla="*/ 1002290 w 1033465"/>
                  <a:gd name="connsiteY120" fmla="*/ 426835 h 838042"/>
                  <a:gd name="connsiteX121" fmla="*/ 1032449 w 1033465"/>
                  <a:gd name="connsiteY121" fmla="*/ 402711 h 838042"/>
                  <a:gd name="connsiteX122" fmla="*/ 1020514 w 1033465"/>
                  <a:gd name="connsiteY122" fmla="*/ 377797 h 838042"/>
                  <a:gd name="connsiteX123" fmla="*/ 964889 w 1033465"/>
                  <a:gd name="connsiteY123" fmla="*/ 358029 h 838042"/>
                  <a:gd name="connsiteX124" fmla="*/ 827747 w 1033465"/>
                  <a:gd name="connsiteY124" fmla="*/ 357874 h 838042"/>
                  <a:gd name="connsiteX125" fmla="*/ 755811 w 1033465"/>
                  <a:gd name="connsiteY125" fmla="*/ 361702 h 838042"/>
                  <a:gd name="connsiteX126" fmla="*/ 671537 w 1033465"/>
                  <a:gd name="connsiteY126" fmla="*/ 369304 h 838042"/>
                  <a:gd name="connsiteX127" fmla="*/ 644867 w 1033465"/>
                  <a:gd name="connsiteY127" fmla="*/ 338824 h 838042"/>
                  <a:gd name="connsiteX128" fmla="*/ 676403 w 1033465"/>
                  <a:gd name="connsiteY128" fmla="*/ 304962 h 838042"/>
                  <a:gd name="connsiteX129" fmla="*/ 707732 w 1033465"/>
                  <a:gd name="connsiteY129" fmla="*/ 283579 h 838042"/>
                  <a:gd name="connsiteX130" fmla="*/ 743927 w 1033465"/>
                  <a:gd name="connsiteY130" fmla="*/ 251194 h 838042"/>
                  <a:gd name="connsiteX131" fmla="*/ 783019 w 1033465"/>
                  <a:gd name="connsiteY131" fmla="*/ 213846 h 838042"/>
                  <a:gd name="connsiteX132" fmla="*/ 746401 w 1033465"/>
                  <a:gd name="connsiteY132" fmla="*/ 201789 h 838042"/>
                  <a:gd name="connsiteX133" fmla="*/ 694397 w 1033465"/>
                  <a:gd name="connsiteY133" fmla="*/ 226429 h 838042"/>
                  <a:gd name="connsiteX134" fmla="*/ 652487 w 1033465"/>
                  <a:gd name="connsiteY134" fmla="*/ 255004 h 838042"/>
                  <a:gd name="connsiteX135" fmla="*/ 639152 w 1033465"/>
                  <a:gd name="connsiteY135" fmla="*/ 266434 h 838042"/>
                  <a:gd name="connsiteX136" fmla="*/ 629627 w 1033465"/>
                  <a:gd name="connsiteY136" fmla="*/ 283579 h 838042"/>
                  <a:gd name="connsiteX137" fmla="*/ 604862 w 1033465"/>
                  <a:gd name="connsiteY137" fmla="*/ 289294 h 838042"/>
                  <a:gd name="connsiteX138" fmla="*/ 591527 w 1033465"/>
                  <a:gd name="connsiteY138" fmla="*/ 293104 h 838042"/>
                  <a:gd name="connsiteX139" fmla="*/ 576287 w 1033465"/>
                  <a:gd name="connsiteY139" fmla="*/ 291199 h 838042"/>
                  <a:gd name="connsiteX140" fmla="*/ 564857 w 1033465"/>
                  <a:gd name="connsiteY140" fmla="*/ 287389 h 838042"/>
                  <a:gd name="connsiteX141" fmla="*/ 553427 w 1033465"/>
                  <a:gd name="connsiteY141" fmla="*/ 283579 h 838042"/>
                  <a:gd name="connsiteX142" fmla="*/ 541997 w 1033465"/>
                  <a:gd name="connsiteY142" fmla="*/ 279769 h 838042"/>
                  <a:gd name="connsiteX143" fmla="*/ 536282 w 1033465"/>
                  <a:gd name="connsiteY143" fmla="*/ 277864 h 838042"/>
                  <a:gd name="connsiteX144" fmla="*/ 530567 w 1033465"/>
                  <a:gd name="connsiteY144" fmla="*/ 274054 h 838042"/>
                  <a:gd name="connsiteX145" fmla="*/ 519137 w 1033465"/>
                  <a:gd name="connsiteY145" fmla="*/ 268339 h 838042"/>
                  <a:gd name="connsiteX146" fmla="*/ 511517 w 1033465"/>
                  <a:gd name="connsiteY146" fmla="*/ 256909 h 838042"/>
                  <a:gd name="connsiteX147" fmla="*/ 507707 w 1033465"/>
                  <a:gd name="connsiteY147" fmla="*/ 235954 h 838042"/>
                  <a:gd name="connsiteX148" fmla="*/ 509612 w 1033465"/>
                  <a:gd name="connsiteY148" fmla="*/ 171184 h 838042"/>
                  <a:gd name="connsiteX149" fmla="*/ 508314 w 1033465"/>
                  <a:gd name="connsiteY149" fmla="*/ 73485 h 838042"/>
                  <a:gd name="connsiteX150" fmla="*/ 454116 w 1033465"/>
                  <a:gd name="connsiteY150" fmla="*/ 11248 h 838042"/>
                  <a:gd name="connsiteX151" fmla="*/ 435401 w 1033465"/>
                  <a:gd name="connsiteY151" fmla="*/ 68523 h 838042"/>
                  <a:gd name="connsiteX152" fmla="*/ 427697 w 1033465"/>
                  <a:gd name="connsiteY152" fmla="*/ 137103 h 838042"/>
                  <a:gd name="connsiteX153" fmla="*/ 420077 w 1033465"/>
                  <a:gd name="connsiteY153" fmla="*/ 169279 h 838042"/>
                  <a:gd name="connsiteX154" fmla="*/ 416267 w 1033465"/>
                  <a:gd name="connsiteY154" fmla="*/ 186424 h 838042"/>
                  <a:gd name="connsiteX155" fmla="*/ 420077 w 1033465"/>
                  <a:gd name="connsiteY155" fmla="*/ 207379 h 838042"/>
                  <a:gd name="connsiteX156" fmla="*/ 423887 w 1033465"/>
                  <a:gd name="connsiteY156" fmla="*/ 213094 h 838042"/>
                  <a:gd name="connsiteX157" fmla="*/ 427697 w 1033465"/>
                  <a:gd name="connsiteY157" fmla="*/ 224524 h 838042"/>
                  <a:gd name="connsiteX158" fmla="*/ 425792 w 1033465"/>
                  <a:gd name="connsiteY158" fmla="*/ 251194 h 838042"/>
                  <a:gd name="connsiteX159" fmla="*/ 420077 w 1033465"/>
                  <a:gd name="connsiteY159" fmla="*/ 253099 h 838042"/>
                  <a:gd name="connsiteX160" fmla="*/ 414362 w 1033465"/>
                  <a:gd name="connsiteY160" fmla="*/ 256909 h 838042"/>
                  <a:gd name="connsiteX161" fmla="*/ 423887 w 1033465"/>
                  <a:gd name="connsiteY161" fmla="*/ 253099 h 838042"/>
                  <a:gd name="connsiteX0" fmla="*/ 423887 w 1033465"/>
                  <a:gd name="connsiteY0" fmla="*/ 253099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89597 w 1033465"/>
                  <a:gd name="connsiteY3" fmla="*/ 264529 h 838042"/>
                  <a:gd name="connsiteX4" fmla="*/ 359117 w 1033465"/>
                  <a:gd name="connsiteY4" fmla="*/ 266434 h 838042"/>
                  <a:gd name="connsiteX5" fmla="*/ 353402 w 1033465"/>
                  <a:gd name="connsiteY5" fmla="*/ 270244 h 838042"/>
                  <a:gd name="connsiteX6" fmla="*/ 341972 w 1033465"/>
                  <a:gd name="connsiteY6" fmla="*/ 279769 h 838042"/>
                  <a:gd name="connsiteX7" fmla="*/ 330542 w 1033465"/>
                  <a:gd name="connsiteY7" fmla="*/ 283579 h 838042"/>
                  <a:gd name="connsiteX8" fmla="*/ 315302 w 1033465"/>
                  <a:gd name="connsiteY8" fmla="*/ 289294 h 838042"/>
                  <a:gd name="connsiteX9" fmla="*/ 267677 w 1033465"/>
                  <a:gd name="connsiteY9" fmla="*/ 285484 h 838042"/>
                  <a:gd name="connsiteX10" fmla="*/ 256247 w 1033465"/>
                  <a:gd name="connsiteY10" fmla="*/ 281674 h 838042"/>
                  <a:gd name="connsiteX11" fmla="*/ 244817 w 1033465"/>
                  <a:gd name="connsiteY11" fmla="*/ 277864 h 838042"/>
                  <a:gd name="connsiteX12" fmla="*/ 239102 w 1033465"/>
                  <a:gd name="connsiteY12" fmla="*/ 275959 h 838042"/>
                  <a:gd name="connsiteX13" fmla="*/ 233387 w 1033465"/>
                  <a:gd name="connsiteY13" fmla="*/ 274054 h 838042"/>
                  <a:gd name="connsiteX14" fmla="*/ 221957 w 1033465"/>
                  <a:gd name="connsiteY14" fmla="*/ 272149 h 838042"/>
                  <a:gd name="connsiteX15" fmla="*/ 216242 w 1033465"/>
                  <a:gd name="connsiteY15" fmla="*/ 270244 h 838042"/>
                  <a:gd name="connsiteX16" fmla="*/ 208622 w 1033465"/>
                  <a:gd name="connsiteY16" fmla="*/ 268339 h 838042"/>
                  <a:gd name="connsiteX17" fmla="*/ 197192 w 1033465"/>
                  <a:gd name="connsiteY17" fmla="*/ 264529 h 838042"/>
                  <a:gd name="connsiteX18" fmla="*/ 191477 w 1033465"/>
                  <a:gd name="connsiteY18" fmla="*/ 262624 h 838042"/>
                  <a:gd name="connsiteX19" fmla="*/ 183857 w 1033465"/>
                  <a:gd name="connsiteY19" fmla="*/ 260719 h 838042"/>
                  <a:gd name="connsiteX20" fmla="*/ 172427 w 1033465"/>
                  <a:gd name="connsiteY20" fmla="*/ 255004 h 838042"/>
                  <a:gd name="connsiteX21" fmla="*/ 166712 w 1033465"/>
                  <a:gd name="connsiteY21" fmla="*/ 251194 h 838042"/>
                  <a:gd name="connsiteX22" fmla="*/ 159092 w 1033465"/>
                  <a:gd name="connsiteY22" fmla="*/ 239764 h 838042"/>
                  <a:gd name="connsiteX23" fmla="*/ 147662 w 1033465"/>
                  <a:gd name="connsiteY23" fmla="*/ 235954 h 838042"/>
                  <a:gd name="connsiteX24" fmla="*/ 141947 w 1033465"/>
                  <a:gd name="connsiteY24" fmla="*/ 232144 h 838042"/>
                  <a:gd name="connsiteX25" fmla="*/ 136232 w 1033465"/>
                  <a:gd name="connsiteY25" fmla="*/ 230239 h 838042"/>
                  <a:gd name="connsiteX26" fmla="*/ 119087 w 1033465"/>
                  <a:gd name="connsiteY26" fmla="*/ 226429 h 838042"/>
                  <a:gd name="connsiteX27" fmla="*/ 113372 w 1033465"/>
                  <a:gd name="connsiteY27" fmla="*/ 220714 h 838042"/>
                  <a:gd name="connsiteX28" fmla="*/ 103847 w 1033465"/>
                  <a:gd name="connsiteY28" fmla="*/ 203569 h 838042"/>
                  <a:gd name="connsiteX29" fmla="*/ 86702 w 1033465"/>
                  <a:gd name="connsiteY29" fmla="*/ 195949 h 838042"/>
                  <a:gd name="connsiteX30" fmla="*/ 80987 w 1033465"/>
                  <a:gd name="connsiteY30" fmla="*/ 194044 h 838042"/>
                  <a:gd name="connsiteX31" fmla="*/ 61937 w 1033465"/>
                  <a:gd name="connsiteY31" fmla="*/ 197854 h 838042"/>
                  <a:gd name="connsiteX32" fmla="*/ 56222 w 1033465"/>
                  <a:gd name="connsiteY32" fmla="*/ 201664 h 838042"/>
                  <a:gd name="connsiteX33" fmla="*/ 52412 w 1033465"/>
                  <a:gd name="connsiteY33" fmla="*/ 207379 h 838042"/>
                  <a:gd name="connsiteX34" fmla="*/ 48602 w 1033465"/>
                  <a:gd name="connsiteY34" fmla="*/ 218809 h 838042"/>
                  <a:gd name="connsiteX35" fmla="*/ 52412 w 1033465"/>
                  <a:gd name="connsiteY35" fmla="*/ 256909 h 838042"/>
                  <a:gd name="connsiteX36" fmla="*/ 56222 w 1033465"/>
                  <a:gd name="connsiteY36" fmla="*/ 262624 h 838042"/>
                  <a:gd name="connsiteX37" fmla="*/ 61937 w 1033465"/>
                  <a:gd name="connsiteY37" fmla="*/ 266434 h 838042"/>
                  <a:gd name="connsiteX38" fmla="*/ 65747 w 1033465"/>
                  <a:gd name="connsiteY38" fmla="*/ 272149 h 838042"/>
                  <a:gd name="connsiteX39" fmla="*/ 82892 w 1033465"/>
                  <a:gd name="connsiteY39" fmla="*/ 281674 h 838042"/>
                  <a:gd name="connsiteX40" fmla="*/ 105752 w 1033465"/>
                  <a:gd name="connsiteY40" fmla="*/ 283579 h 838042"/>
                  <a:gd name="connsiteX41" fmla="*/ 126707 w 1033465"/>
                  <a:gd name="connsiteY41" fmla="*/ 289294 h 838042"/>
                  <a:gd name="connsiteX42" fmla="*/ 132422 w 1033465"/>
                  <a:gd name="connsiteY42" fmla="*/ 291199 h 838042"/>
                  <a:gd name="connsiteX43" fmla="*/ 138137 w 1033465"/>
                  <a:gd name="connsiteY43" fmla="*/ 296914 h 838042"/>
                  <a:gd name="connsiteX44" fmla="*/ 145757 w 1033465"/>
                  <a:gd name="connsiteY44" fmla="*/ 298819 h 838042"/>
                  <a:gd name="connsiteX45" fmla="*/ 168617 w 1033465"/>
                  <a:gd name="connsiteY45" fmla="*/ 302629 h 838042"/>
                  <a:gd name="connsiteX46" fmla="*/ 193382 w 1033465"/>
                  <a:gd name="connsiteY46" fmla="*/ 308344 h 838042"/>
                  <a:gd name="connsiteX47" fmla="*/ 210527 w 1033465"/>
                  <a:gd name="connsiteY47" fmla="*/ 314059 h 838042"/>
                  <a:gd name="connsiteX48" fmla="*/ 216242 w 1033465"/>
                  <a:gd name="connsiteY48" fmla="*/ 315964 h 838042"/>
                  <a:gd name="connsiteX49" fmla="*/ 231482 w 1033465"/>
                  <a:gd name="connsiteY49" fmla="*/ 319774 h 838042"/>
                  <a:gd name="connsiteX50" fmla="*/ 250532 w 1033465"/>
                  <a:gd name="connsiteY50" fmla="*/ 325489 h 838042"/>
                  <a:gd name="connsiteX51" fmla="*/ 256247 w 1033465"/>
                  <a:gd name="connsiteY51" fmla="*/ 329299 h 838042"/>
                  <a:gd name="connsiteX52" fmla="*/ 269582 w 1033465"/>
                  <a:gd name="connsiteY52" fmla="*/ 344539 h 838042"/>
                  <a:gd name="connsiteX53" fmla="*/ 275297 w 1033465"/>
                  <a:gd name="connsiteY53" fmla="*/ 363589 h 838042"/>
                  <a:gd name="connsiteX54" fmla="*/ 277202 w 1033465"/>
                  <a:gd name="connsiteY54" fmla="*/ 369304 h 838042"/>
                  <a:gd name="connsiteX55" fmla="*/ 279107 w 1033465"/>
                  <a:gd name="connsiteY55" fmla="*/ 375019 h 838042"/>
                  <a:gd name="connsiteX56" fmla="*/ 281012 w 1033465"/>
                  <a:gd name="connsiteY56" fmla="*/ 399784 h 838042"/>
                  <a:gd name="connsiteX57" fmla="*/ 282917 w 1033465"/>
                  <a:gd name="connsiteY57" fmla="*/ 405499 h 838042"/>
                  <a:gd name="connsiteX58" fmla="*/ 281012 w 1033465"/>
                  <a:gd name="connsiteY58" fmla="*/ 424549 h 838042"/>
                  <a:gd name="connsiteX59" fmla="*/ 279107 w 1033465"/>
                  <a:gd name="connsiteY59" fmla="*/ 434074 h 838042"/>
                  <a:gd name="connsiteX60" fmla="*/ 265772 w 1033465"/>
                  <a:gd name="connsiteY60" fmla="*/ 447409 h 838042"/>
                  <a:gd name="connsiteX61" fmla="*/ 254342 w 1033465"/>
                  <a:gd name="connsiteY61" fmla="*/ 455029 h 838042"/>
                  <a:gd name="connsiteX62" fmla="*/ 242912 w 1033465"/>
                  <a:gd name="connsiteY62" fmla="*/ 458839 h 838042"/>
                  <a:gd name="connsiteX63" fmla="*/ 128612 w 1033465"/>
                  <a:gd name="connsiteY63" fmla="*/ 458839 h 838042"/>
                  <a:gd name="connsiteX64" fmla="*/ 122897 w 1033465"/>
                  <a:gd name="connsiteY64" fmla="*/ 460744 h 838042"/>
                  <a:gd name="connsiteX65" fmla="*/ 107657 w 1033465"/>
                  <a:gd name="connsiteY65" fmla="*/ 462649 h 838042"/>
                  <a:gd name="connsiteX66" fmla="*/ 90512 w 1033465"/>
                  <a:gd name="connsiteY66" fmla="*/ 468364 h 838042"/>
                  <a:gd name="connsiteX67" fmla="*/ 84797 w 1033465"/>
                  <a:gd name="connsiteY67" fmla="*/ 470269 h 838042"/>
                  <a:gd name="connsiteX68" fmla="*/ 79082 w 1033465"/>
                  <a:gd name="connsiteY68" fmla="*/ 474079 h 838042"/>
                  <a:gd name="connsiteX69" fmla="*/ 67652 w 1033465"/>
                  <a:gd name="connsiteY69" fmla="*/ 475984 h 838042"/>
                  <a:gd name="connsiteX70" fmla="*/ 29552 w 1033465"/>
                  <a:gd name="connsiteY70" fmla="*/ 477889 h 838042"/>
                  <a:gd name="connsiteX71" fmla="*/ 18122 w 1033465"/>
                  <a:gd name="connsiteY71" fmla="*/ 483604 h 838042"/>
                  <a:gd name="connsiteX72" fmla="*/ 8597 w 1033465"/>
                  <a:gd name="connsiteY72" fmla="*/ 493129 h 838042"/>
                  <a:gd name="connsiteX73" fmla="*/ 6692 w 1033465"/>
                  <a:gd name="connsiteY73" fmla="*/ 498844 h 838042"/>
                  <a:gd name="connsiteX74" fmla="*/ 2882 w 1033465"/>
                  <a:gd name="connsiteY74" fmla="*/ 504559 h 838042"/>
                  <a:gd name="connsiteX75" fmla="*/ 14312 w 1033465"/>
                  <a:gd name="connsiteY75" fmla="*/ 540754 h 838042"/>
                  <a:gd name="connsiteX76" fmla="*/ 147662 w 1033465"/>
                  <a:gd name="connsiteY76" fmla="*/ 540754 h 838042"/>
                  <a:gd name="connsiteX77" fmla="*/ 155282 w 1033465"/>
                  <a:gd name="connsiteY77" fmla="*/ 538849 h 838042"/>
                  <a:gd name="connsiteX78" fmla="*/ 305777 w 1033465"/>
                  <a:gd name="connsiteY78" fmla="*/ 533134 h 838042"/>
                  <a:gd name="connsiteX79" fmla="*/ 321017 w 1033465"/>
                  <a:gd name="connsiteY79" fmla="*/ 540754 h 838042"/>
                  <a:gd name="connsiteX80" fmla="*/ 332447 w 1033465"/>
                  <a:gd name="connsiteY80" fmla="*/ 546469 h 838042"/>
                  <a:gd name="connsiteX81" fmla="*/ 336257 w 1033465"/>
                  <a:gd name="connsiteY81" fmla="*/ 552184 h 838042"/>
                  <a:gd name="connsiteX82" fmla="*/ 341972 w 1033465"/>
                  <a:gd name="connsiteY82" fmla="*/ 554089 h 838042"/>
                  <a:gd name="connsiteX83" fmla="*/ 353402 w 1033465"/>
                  <a:gd name="connsiteY83" fmla="*/ 561709 h 838042"/>
                  <a:gd name="connsiteX84" fmla="*/ 359117 w 1033465"/>
                  <a:gd name="connsiteY84" fmla="*/ 565519 h 838042"/>
                  <a:gd name="connsiteX85" fmla="*/ 362927 w 1033465"/>
                  <a:gd name="connsiteY85" fmla="*/ 571234 h 838042"/>
                  <a:gd name="connsiteX86" fmla="*/ 368642 w 1033465"/>
                  <a:gd name="connsiteY86" fmla="*/ 582664 h 838042"/>
                  <a:gd name="connsiteX87" fmla="*/ 364832 w 1033465"/>
                  <a:gd name="connsiteY87" fmla="*/ 609334 h 838042"/>
                  <a:gd name="connsiteX88" fmla="*/ 361022 w 1033465"/>
                  <a:gd name="connsiteY88" fmla="*/ 615049 h 838042"/>
                  <a:gd name="connsiteX89" fmla="*/ 359117 w 1033465"/>
                  <a:gd name="connsiteY89" fmla="*/ 620764 h 838042"/>
                  <a:gd name="connsiteX90" fmla="*/ 355307 w 1033465"/>
                  <a:gd name="connsiteY90" fmla="*/ 626479 h 838042"/>
                  <a:gd name="connsiteX91" fmla="*/ 353402 w 1033465"/>
                  <a:gd name="connsiteY91" fmla="*/ 632194 h 838042"/>
                  <a:gd name="connsiteX92" fmla="*/ 349592 w 1033465"/>
                  <a:gd name="connsiteY92" fmla="*/ 637909 h 838042"/>
                  <a:gd name="connsiteX93" fmla="*/ 332447 w 1033465"/>
                  <a:gd name="connsiteY93" fmla="*/ 704584 h 838042"/>
                  <a:gd name="connsiteX94" fmla="*/ 330542 w 1033465"/>
                  <a:gd name="connsiteY94" fmla="*/ 756019 h 838042"/>
                  <a:gd name="connsiteX95" fmla="*/ 332447 w 1033465"/>
                  <a:gd name="connsiteY95" fmla="*/ 780784 h 838042"/>
                  <a:gd name="connsiteX96" fmla="*/ 334352 w 1033465"/>
                  <a:gd name="connsiteY96" fmla="*/ 786499 h 838042"/>
                  <a:gd name="connsiteX97" fmla="*/ 338162 w 1033465"/>
                  <a:gd name="connsiteY97" fmla="*/ 790309 h 838042"/>
                  <a:gd name="connsiteX98" fmla="*/ 366737 w 1033465"/>
                  <a:gd name="connsiteY98" fmla="*/ 836029 h 838042"/>
                  <a:gd name="connsiteX99" fmla="*/ 389597 w 1033465"/>
                  <a:gd name="connsiteY99" fmla="*/ 837934 h 838042"/>
                  <a:gd name="connsiteX100" fmla="*/ 397407 w 1033465"/>
                  <a:gd name="connsiteY100" fmla="*/ 833530 h 838042"/>
                  <a:gd name="connsiteX101" fmla="*/ 402932 w 1033465"/>
                  <a:gd name="connsiteY101" fmla="*/ 784594 h 838042"/>
                  <a:gd name="connsiteX102" fmla="*/ 406742 w 1033465"/>
                  <a:gd name="connsiteY102" fmla="*/ 727444 h 838042"/>
                  <a:gd name="connsiteX103" fmla="*/ 423887 w 1033465"/>
                  <a:gd name="connsiteY103" fmla="*/ 672199 h 838042"/>
                  <a:gd name="connsiteX104" fmla="*/ 429602 w 1033465"/>
                  <a:gd name="connsiteY104" fmla="*/ 658864 h 838042"/>
                  <a:gd name="connsiteX105" fmla="*/ 444084 w 1033465"/>
                  <a:gd name="connsiteY105" fmla="*/ 626947 h 838042"/>
                  <a:gd name="connsiteX106" fmla="*/ 464289 w 1033465"/>
                  <a:gd name="connsiteY106" fmla="*/ 600072 h 838042"/>
                  <a:gd name="connsiteX107" fmla="*/ 523510 w 1033465"/>
                  <a:gd name="connsiteY107" fmla="*/ 565123 h 838042"/>
                  <a:gd name="connsiteX108" fmla="*/ 599348 w 1033465"/>
                  <a:gd name="connsiteY108" fmla="*/ 550915 h 838042"/>
                  <a:gd name="connsiteX109" fmla="*/ 707801 w 1033465"/>
                  <a:gd name="connsiteY109" fmla="*/ 612819 h 838042"/>
                  <a:gd name="connsiteX110" fmla="*/ 780122 w 1033465"/>
                  <a:gd name="connsiteY110" fmla="*/ 656959 h 838042"/>
                  <a:gd name="connsiteX111" fmla="*/ 804887 w 1033465"/>
                  <a:gd name="connsiteY111" fmla="*/ 632194 h 838042"/>
                  <a:gd name="connsiteX112" fmla="*/ 801077 w 1033465"/>
                  <a:gd name="connsiteY112" fmla="*/ 601714 h 838042"/>
                  <a:gd name="connsiteX113" fmla="*/ 762796 w 1033465"/>
                  <a:gd name="connsiteY113" fmla="*/ 562523 h 838042"/>
                  <a:gd name="connsiteX114" fmla="*/ 650582 w 1033465"/>
                  <a:gd name="connsiteY114" fmla="*/ 479794 h 838042"/>
                  <a:gd name="connsiteX115" fmla="*/ 646772 w 1033465"/>
                  <a:gd name="connsiteY115" fmla="*/ 462649 h 838042"/>
                  <a:gd name="connsiteX116" fmla="*/ 658202 w 1033465"/>
                  <a:gd name="connsiteY116" fmla="*/ 426454 h 838042"/>
                  <a:gd name="connsiteX117" fmla="*/ 726782 w 1033465"/>
                  <a:gd name="connsiteY117" fmla="*/ 405499 h 838042"/>
                  <a:gd name="connsiteX118" fmla="*/ 813738 w 1033465"/>
                  <a:gd name="connsiteY118" fmla="*/ 406906 h 838042"/>
                  <a:gd name="connsiteX119" fmla="*/ 906231 w 1033465"/>
                  <a:gd name="connsiteY119" fmla="*/ 417646 h 838042"/>
                  <a:gd name="connsiteX120" fmla="*/ 1002290 w 1033465"/>
                  <a:gd name="connsiteY120" fmla="*/ 426835 h 838042"/>
                  <a:gd name="connsiteX121" fmla="*/ 1032449 w 1033465"/>
                  <a:gd name="connsiteY121" fmla="*/ 402711 h 838042"/>
                  <a:gd name="connsiteX122" fmla="*/ 1020514 w 1033465"/>
                  <a:gd name="connsiteY122" fmla="*/ 377797 h 838042"/>
                  <a:gd name="connsiteX123" fmla="*/ 964889 w 1033465"/>
                  <a:gd name="connsiteY123" fmla="*/ 358029 h 838042"/>
                  <a:gd name="connsiteX124" fmla="*/ 827747 w 1033465"/>
                  <a:gd name="connsiteY124" fmla="*/ 357874 h 838042"/>
                  <a:gd name="connsiteX125" fmla="*/ 755811 w 1033465"/>
                  <a:gd name="connsiteY125" fmla="*/ 361702 h 838042"/>
                  <a:gd name="connsiteX126" fmla="*/ 671537 w 1033465"/>
                  <a:gd name="connsiteY126" fmla="*/ 369304 h 838042"/>
                  <a:gd name="connsiteX127" fmla="*/ 644867 w 1033465"/>
                  <a:gd name="connsiteY127" fmla="*/ 338824 h 838042"/>
                  <a:gd name="connsiteX128" fmla="*/ 676403 w 1033465"/>
                  <a:gd name="connsiteY128" fmla="*/ 304962 h 838042"/>
                  <a:gd name="connsiteX129" fmla="*/ 707732 w 1033465"/>
                  <a:gd name="connsiteY129" fmla="*/ 283579 h 838042"/>
                  <a:gd name="connsiteX130" fmla="*/ 743927 w 1033465"/>
                  <a:gd name="connsiteY130" fmla="*/ 251194 h 838042"/>
                  <a:gd name="connsiteX131" fmla="*/ 783019 w 1033465"/>
                  <a:gd name="connsiteY131" fmla="*/ 213846 h 838042"/>
                  <a:gd name="connsiteX132" fmla="*/ 746401 w 1033465"/>
                  <a:gd name="connsiteY132" fmla="*/ 201789 h 838042"/>
                  <a:gd name="connsiteX133" fmla="*/ 694397 w 1033465"/>
                  <a:gd name="connsiteY133" fmla="*/ 226429 h 838042"/>
                  <a:gd name="connsiteX134" fmla="*/ 652487 w 1033465"/>
                  <a:gd name="connsiteY134" fmla="*/ 255004 h 838042"/>
                  <a:gd name="connsiteX135" fmla="*/ 639152 w 1033465"/>
                  <a:gd name="connsiteY135" fmla="*/ 266434 h 838042"/>
                  <a:gd name="connsiteX136" fmla="*/ 629627 w 1033465"/>
                  <a:gd name="connsiteY136" fmla="*/ 283579 h 838042"/>
                  <a:gd name="connsiteX137" fmla="*/ 604862 w 1033465"/>
                  <a:gd name="connsiteY137" fmla="*/ 289294 h 838042"/>
                  <a:gd name="connsiteX138" fmla="*/ 591527 w 1033465"/>
                  <a:gd name="connsiteY138" fmla="*/ 293104 h 838042"/>
                  <a:gd name="connsiteX139" fmla="*/ 576287 w 1033465"/>
                  <a:gd name="connsiteY139" fmla="*/ 291199 h 838042"/>
                  <a:gd name="connsiteX140" fmla="*/ 564857 w 1033465"/>
                  <a:gd name="connsiteY140" fmla="*/ 287389 h 838042"/>
                  <a:gd name="connsiteX141" fmla="*/ 553427 w 1033465"/>
                  <a:gd name="connsiteY141" fmla="*/ 283579 h 838042"/>
                  <a:gd name="connsiteX142" fmla="*/ 541997 w 1033465"/>
                  <a:gd name="connsiteY142" fmla="*/ 279769 h 838042"/>
                  <a:gd name="connsiteX143" fmla="*/ 536282 w 1033465"/>
                  <a:gd name="connsiteY143" fmla="*/ 277864 h 838042"/>
                  <a:gd name="connsiteX144" fmla="*/ 530567 w 1033465"/>
                  <a:gd name="connsiteY144" fmla="*/ 274054 h 838042"/>
                  <a:gd name="connsiteX145" fmla="*/ 519137 w 1033465"/>
                  <a:gd name="connsiteY145" fmla="*/ 268339 h 838042"/>
                  <a:gd name="connsiteX146" fmla="*/ 511517 w 1033465"/>
                  <a:gd name="connsiteY146" fmla="*/ 256909 h 838042"/>
                  <a:gd name="connsiteX147" fmla="*/ 507707 w 1033465"/>
                  <a:gd name="connsiteY147" fmla="*/ 235954 h 838042"/>
                  <a:gd name="connsiteX148" fmla="*/ 509612 w 1033465"/>
                  <a:gd name="connsiteY148" fmla="*/ 171184 h 838042"/>
                  <a:gd name="connsiteX149" fmla="*/ 508314 w 1033465"/>
                  <a:gd name="connsiteY149" fmla="*/ 73485 h 838042"/>
                  <a:gd name="connsiteX150" fmla="*/ 454116 w 1033465"/>
                  <a:gd name="connsiteY150" fmla="*/ 11248 h 838042"/>
                  <a:gd name="connsiteX151" fmla="*/ 435401 w 1033465"/>
                  <a:gd name="connsiteY151" fmla="*/ 68523 h 838042"/>
                  <a:gd name="connsiteX152" fmla="*/ 427697 w 1033465"/>
                  <a:gd name="connsiteY152" fmla="*/ 137103 h 838042"/>
                  <a:gd name="connsiteX153" fmla="*/ 420077 w 1033465"/>
                  <a:gd name="connsiteY153" fmla="*/ 169279 h 838042"/>
                  <a:gd name="connsiteX154" fmla="*/ 416267 w 1033465"/>
                  <a:gd name="connsiteY154" fmla="*/ 186424 h 838042"/>
                  <a:gd name="connsiteX155" fmla="*/ 420077 w 1033465"/>
                  <a:gd name="connsiteY155" fmla="*/ 207379 h 838042"/>
                  <a:gd name="connsiteX156" fmla="*/ 423887 w 1033465"/>
                  <a:gd name="connsiteY156" fmla="*/ 213094 h 838042"/>
                  <a:gd name="connsiteX157" fmla="*/ 427697 w 1033465"/>
                  <a:gd name="connsiteY157" fmla="*/ 224524 h 838042"/>
                  <a:gd name="connsiteX158" fmla="*/ 425792 w 1033465"/>
                  <a:gd name="connsiteY158" fmla="*/ 251194 h 838042"/>
                  <a:gd name="connsiteX159" fmla="*/ 420077 w 1033465"/>
                  <a:gd name="connsiteY159" fmla="*/ 253099 h 838042"/>
                  <a:gd name="connsiteX160" fmla="*/ 414362 w 1033465"/>
                  <a:gd name="connsiteY160" fmla="*/ 256909 h 838042"/>
                  <a:gd name="connsiteX161" fmla="*/ 423887 w 1033465"/>
                  <a:gd name="connsiteY161" fmla="*/ 253099 h 838042"/>
                  <a:gd name="connsiteX0" fmla="*/ 423887 w 1033465"/>
                  <a:gd name="connsiteY0" fmla="*/ 253099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89597 w 1033465"/>
                  <a:gd name="connsiteY3" fmla="*/ 264529 h 838042"/>
                  <a:gd name="connsiteX4" fmla="*/ 359117 w 1033465"/>
                  <a:gd name="connsiteY4" fmla="*/ 266434 h 838042"/>
                  <a:gd name="connsiteX5" fmla="*/ 353402 w 1033465"/>
                  <a:gd name="connsiteY5" fmla="*/ 270244 h 838042"/>
                  <a:gd name="connsiteX6" fmla="*/ 341972 w 1033465"/>
                  <a:gd name="connsiteY6" fmla="*/ 279769 h 838042"/>
                  <a:gd name="connsiteX7" fmla="*/ 330542 w 1033465"/>
                  <a:gd name="connsiteY7" fmla="*/ 283579 h 838042"/>
                  <a:gd name="connsiteX8" fmla="*/ 315302 w 1033465"/>
                  <a:gd name="connsiteY8" fmla="*/ 289294 h 838042"/>
                  <a:gd name="connsiteX9" fmla="*/ 267677 w 1033465"/>
                  <a:gd name="connsiteY9" fmla="*/ 285484 h 838042"/>
                  <a:gd name="connsiteX10" fmla="*/ 256247 w 1033465"/>
                  <a:gd name="connsiteY10" fmla="*/ 281674 h 838042"/>
                  <a:gd name="connsiteX11" fmla="*/ 244817 w 1033465"/>
                  <a:gd name="connsiteY11" fmla="*/ 277864 h 838042"/>
                  <a:gd name="connsiteX12" fmla="*/ 239102 w 1033465"/>
                  <a:gd name="connsiteY12" fmla="*/ 275959 h 838042"/>
                  <a:gd name="connsiteX13" fmla="*/ 233387 w 1033465"/>
                  <a:gd name="connsiteY13" fmla="*/ 274054 h 838042"/>
                  <a:gd name="connsiteX14" fmla="*/ 221957 w 1033465"/>
                  <a:gd name="connsiteY14" fmla="*/ 272149 h 838042"/>
                  <a:gd name="connsiteX15" fmla="*/ 216242 w 1033465"/>
                  <a:gd name="connsiteY15" fmla="*/ 270244 h 838042"/>
                  <a:gd name="connsiteX16" fmla="*/ 208622 w 1033465"/>
                  <a:gd name="connsiteY16" fmla="*/ 268339 h 838042"/>
                  <a:gd name="connsiteX17" fmla="*/ 197192 w 1033465"/>
                  <a:gd name="connsiteY17" fmla="*/ 264529 h 838042"/>
                  <a:gd name="connsiteX18" fmla="*/ 191477 w 1033465"/>
                  <a:gd name="connsiteY18" fmla="*/ 262624 h 838042"/>
                  <a:gd name="connsiteX19" fmla="*/ 183857 w 1033465"/>
                  <a:gd name="connsiteY19" fmla="*/ 260719 h 838042"/>
                  <a:gd name="connsiteX20" fmla="*/ 172427 w 1033465"/>
                  <a:gd name="connsiteY20" fmla="*/ 255004 h 838042"/>
                  <a:gd name="connsiteX21" fmla="*/ 166712 w 1033465"/>
                  <a:gd name="connsiteY21" fmla="*/ 251194 h 838042"/>
                  <a:gd name="connsiteX22" fmla="*/ 159092 w 1033465"/>
                  <a:gd name="connsiteY22" fmla="*/ 239764 h 838042"/>
                  <a:gd name="connsiteX23" fmla="*/ 147662 w 1033465"/>
                  <a:gd name="connsiteY23" fmla="*/ 235954 h 838042"/>
                  <a:gd name="connsiteX24" fmla="*/ 141947 w 1033465"/>
                  <a:gd name="connsiteY24" fmla="*/ 232144 h 838042"/>
                  <a:gd name="connsiteX25" fmla="*/ 136232 w 1033465"/>
                  <a:gd name="connsiteY25" fmla="*/ 230239 h 838042"/>
                  <a:gd name="connsiteX26" fmla="*/ 119087 w 1033465"/>
                  <a:gd name="connsiteY26" fmla="*/ 226429 h 838042"/>
                  <a:gd name="connsiteX27" fmla="*/ 113372 w 1033465"/>
                  <a:gd name="connsiteY27" fmla="*/ 220714 h 838042"/>
                  <a:gd name="connsiteX28" fmla="*/ 103847 w 1033465"/>
                  <a:gd name="connsiteY28" fmla="*/ 203569 h 838042"/>
                  <a:gd name="connsiteX29" fmla="*/ 86702 w 1033465"/>
                  <a:gd name="connsiteY29" fmla="*/ 195949 h 838042"/>
                  <a:gd name="connsiteX30" fmla="*/ 80987 w 1033465"/>
                  <a:gd name="connsiteY30" fmla="*/ 194044 h 838042"/>
                  <a:gd name="connsiteX31" fmla="*/ 61937 w 1033465"/>
                  <a:gd name="connsiteY31" fmla="*/ 197854 h 838042"/>
                  <a:gd name="connsiteX32" fmla="*/ 56222 w 1033465"/>
                  <a:gd name="connsiteY32" fmla="*/ 201664 h 838042"/>
                  <a:gd name="connsiteX33" fmla="*/ 52412 w 1033465"/>
                  <a:gd name="connsiteY33" fmla="*/ 207379 h 838042"/>
                  <a:gd name="connsiteX34" fmla="*/ 48602 w 1033465"/>
                  <a:gd name="connsiteY34" fmla="*/ 218809 h 838042"/>
                  <a:gd name="connsiteX35" fmla="*/ 52412 w 1033465"/>
                  <a:gd name="connsiteY35" fmla="*/ 256909 h 838042"/>
                  <a:gd name="connsiteX36" fmla="*/ 56222 w 1033465"/>
                  <a:gd name="connsiteY36" fmla="*/ 262624 h 838042"/>
                  <a:gd name="connsiteX37" fmla="*/ 61937 w 1033465"/>
                  <a:gd name="connsiteY37" fmla="*/ 266434 h 838042"/>
                  <a:gd name="connsiteX38" fmla="*/ 65747 w 1033465"/>
                  <a:gd name="connsiteY38" fmla="*/ 272149 h 838042"/>
                  <a:gd name="connsiteX39" fmla="*/ 82892 w 1033465"/>
                  <a:gd name="connsiteY39" fmla="*/ 281674 h 838042"/>
                  <a:gd name="connsiteX40" fmla="*/ 105752 w 1033465"/>
                  <a:gd name="connsiteY40" fmla="*/ 283579 h 838042"/>
                  <a:gd name="connsiteX41" fmla="*/ 126707 w 1033465"/>
                  <a:gd name="connsiteY41" fmla="*/ 289294 h 838042"/>
                  <a:gd name="connsiteX42" fmla="*/ 132422 w 1033465"/>
                  <a:gd name="connsiteY42" fmla="*/ 291199 h 838042"/>
                  <a:gd name="connsiteX43" fmla="*/ 138137 w 1033465"/>
                  <a:gd name="connsiteY43" fmla="*/ 296914 h 838042"/>
                  <a:gd name="connsiteX44" fmla="*/ 145757 w 1033465"/>
                  <a:gd name="connsiteY44" fmla="*/ 298819 h 838042"/>
                  <a:gd name="connsiteX45" fmla="*/ 168617 w 1033465"/>
                  <a:gd name="connsiteY45" fmla="*/ 302629 h 838042"/>
                  <a:gd name="connsiteX46" fmla="*/ 193382 w 1033465"/>
                  <a:gd name="connsiteY46" fmla="*/ 308344 h 838042"/>
                  <a:gd name="connsiteX47" fmla="*/ 210527 w 1033465"/>
                  <a:gd name="connsiteY47" fmla="*/ 314059 h 838042"/>
                  <a:gd name="connsiteX48" fmla="*/ 216242 w 1033465"/>
                  <a:gd name="connsiteY48" fmla="*/ 315964 h 838042"/>
                  <a:gd name="connsiteX49" fmla="*/ 231482 w 1033465"/>
                  <a:gd name="connsiteY49" fmla="*/ 319774 h 838042"/>
                  <a:gd name="connsiteX50" fmla="*/ 250532 w 1033465"/>
                  <a:gd name="connsiteY50" fmla="*/ 325489 h 838042"/>
                  <a:gd name="connsiteX51" fmla="*/ 256247 w 1033465"/>
                  <a:gd name="connsiteY51" fmla="*/ 329299 h 838042"/>
                  <a:gd name="connsiteX52" fmla="*/ 269582 w 1033465"/>
                  <a:gd name="connsiteY52" fmla="*/ 344539 h 838042"/>
                  <a:gd name="connsiteX53" fmla="*/ 275297 w 1033465"/>
                  <a:gd name="connsiteY53" fmla="*/ 363589 h 838042"/>
                  <a:gd name="connsiteX54" fmla="*/ 277202 w 1033465"/>
                  <a:gd name="connsiteY54" fmla="*/ 369304 h 838042"/>
                  <a:gd name="connsiteX55" fmla="*/ 279107 w 1033465"/>
                  <a:gd name="connsiteY55" fmla="*/ 375019 h 838042"/>
                  <a:gd name="connsiteX56" fmla="*/ 281012 w 1033465"/>
                  <a:gd name="connsiteY56" fmla="*/ 399784 h 838042"/>
                  <a:gd name="connsiteX57" fmla="*/ 282917 w 1033465"/>
                  <a:gd name="connsiteY57" fmla="*/ 405499 h 838042"/>
                  <a:gd name="connsiteX58" fmla="*/ 281012 w 1033465"/>
                  <a:gd name="connsiteY58" fmla="*/ 424549 h 838042"/>
                  <a:gd name="connsiteX59" fmla="*/ 279107 w 1033465"/>
                  <a:gd name="connsiteY59" fmla="*/ 434074 h 838042"/>
                  <a:gd name="connsiteX60" fmla="*/ 265772 w 1033465"/>
                  <a:gd name="connsiteY60" fmla="*/ 447409 h 838042"/>
                  <a:gd name="connsiteX61" fmla="*/ 254342 w 1033465"/>
                  <a:gd name="connsiteY61" fmla="*/ 455029 h 838042"/>
                  <a:gd name="connsiteX62" fmla="*/ 242912 w 1033465"/>
                  <a:gd name="connsiteY62" fmla="*/ 458839 h 838042"/>
                  <a:gd name="connsiteX63" fmla="*/ 128612 w 1033465"/>
                  <a:gd name="connsiteY63" fmla="*/ 458839 h 838042"/>
                  <a:gd name="connsiteX64" fmla="*/ 122897 w 1033465"/>
                  <a:gd name="connsiteY64" fmla="*/ 460744 h 838042"/>
                  <a:gd name="connsiteX65" fmla="*/ 107657 w 1033465"/>
                  <a:gd name="connsiteY65" fmla="*/ 462649 h 838042"/>
                  <a:gd name="connsiteX66" fmla="*/ 90512 w 1033465"/>
                  <a:gd name="connsiteY66" fmla="*/ 468364 h 838042"/>
                  <a:gd name="connsiteX67" fmla="*/ 84797 w 1033465"/>
                  <a:gd name="connsiteY67" fmla="*/ 470269 h 838042"/>
                  <a:gd name="connsiteX68" fmla="*/ 79082 w 1033465"/>
                  <a:gd name="connsiteY68" fmla="*/ 474079 h 838042"/>
                  <a:gd name="connsiteX69" fmla="*/ 67652 w 1033465"/>
                  <a:gd name="connsiteY69" fmla="*/ 475984 h 838042"/>
                  <a:gd name="connsiteX70" fmla="*/ 29552 w 1033465"/>
                  <a:gd name="connsiteY70" fmla="*/ 477889 h 838042"/>
                  <a:gd name="connsiteX71" fmla="*/ 18122 w 1033465"/>
                  <a:gd name="connsiteY71" fmla="*/ 483604 h 838042"/>
                  <a:gd name="connsiteX72" fmla="*/ 8597 w 1033465"/>
                  <a:gd name="connsiteY72" fmla="*/ 493129 h 838042"/>
                  <a:gd name="connsiteX73" fmla="*/ 6692 w 1033465"/>
                  <a:gd name="connsiteY73" fmla="*/ 498844 h 838042"/>
                  <a:gd name="connsiteX74" fmla="*/ 2882 w 1033465"/>
                  <a:gd name="connsiteY74" fmla="*/ 504559 h 838042"/>
                  <a:gd name="connsiteX75" fmla="*/ 14312 w 1033465"/>
                  <a:gd name="connsiteY75" fmla="*/ 540754 h 838042"/>
                  <a:gd name="connsiteX76" fmla="*/ 147662 w 1033465"/>
                  <a:gd name="connsiteY76" fmla="*/ 540754 h 838042"/>
                  <a:gd name="connsiteX77" fmla="*/ 155282 w 1033465"/>
                  <a:gd name="connsiteY77" fmla="*/ 538849 h 838042"/>
                  <a:gd name="connsiteX78" fmla="*/ 305777 w 1033465"/>
                  <a:gd name="connsiteY78" fmla="*/ 533134 h 838042"/>
                  <a:gd name="connsiteX79" fmla="*/ 321017 w 1033465"/>
                  <a:gd name="connsiteY79" fmla="*/ 540754 h 838042"/>
                  <a:gd name="connsiteX80" fmla="*/ 332447 w 1033465"/>
                  <a:gd name="connsiteY80" fmla="*/ 546469 h 838042"/>
                  <a:gd name="connsiteX81" fmla="*/ 336257 w 1033465"/>
                  <a:gd name="connsiteY81" fmla="*/ 552184 h 838042"/>
                  <a:gd name="connsiteX82" fmla="*/ 341972 w 1033465"/>
                  <a:gd name="connsiteY82" fmla="*/ 554089 h 838042"/>
                  <a:gd name="connsiteX83" fmla="*/ 353402 w 1033465"/>
                  <a:gd name="connsiteY83" fmla="*/ 561709 h 838042"/>
                  <a:gd name="connsiteX84" fmla="*/ 359117 w 1033465"/>
                  <a:gd name="connsiteY84" fmla="*/ 565519 h 838042"/>
                  <a:gd name="connsiteX85" fmla="*/ 362927 w 1033465"/>
                  <a:gd name="connsiteY85" fmla="*/ 571234 h 838042"/>
                  <a:gd name="connsiteX86" fmla="*/ 368642 w 1033465"/>
                  <a:gd name="connsiteY86" fmla="*/ 582664 h 838042"/>
                  <a:gd name="connsiteX87" fmla="*/ 364832 w 1033465"/>
                  <a:gd name="connsiteY87" fmla="*/ 609334 h 838042"/>
                  <a:gd name="connsiteX88" fmla="*/ 361022 w 1033465"/>
                  <a:gd name="connsiteY88" fmla="*/ 615049 h 838042"/>
                  <a:gd name="connsiteX89" fmla="*/ 359117 w 1033465"/>
                  <a:gd name="connsiteY89" fmla="*/ 620764 h 838042"/>
                  <a:gd name="connsiteX90" fmla="*/ 355307 w 1033465"/>
                  <a:gd name="connsiteY90" fmla="*/ 626479 h 838042"/>
                  <a:gd name="connsiteX91" fmla="*/ 353402 w 1033465"/>
                  <a:gd name="connsiteY91" fmla="*/ 632194 h 838042"/>
                  <a:gd name="connsiteX92" fmla="*/ 349592 w 1033465"/>
                  <a:gd name="connsiteY92" fmla="*/ 637909 h 838042"/>
                  <a:gd name="connsiteX93" fmla="*/ 332447 w 1033465"/>
                  <a:gd name="connsiteY93" fmla="*/ 704584 h 838042"/>
                  <a:gd name="connsiteX94" fmla="*/ 330542 w 1033465"/>
                  <a:gd name="connsiteY94" fmla="*/ 756019 h 838042"/>
                  <a:gd name="connsiteX95" fmla="*/ 332447 w 1033465"/>
                  <a:gd name="connsiteY95" fmla="*/ 780784 h 838042"/>
                  <a:gd name="connsiteX96" fmla="*/ 334352 w 1033465"/>
                  <a:gd name="connsiteY96" fmla="*/ 786499 h 838042"/>
                  <a:gd name="connsiteX97" fmla="*/ 338162 w 1033465"/>
                  <a:gd name="connsiteY97" fmla="*/ 790309 h 838042"/>
                  <a:gd name="connsiteX98" fmla="*/ 366737 w 1033465"/>
                  <a:gd name="connsiteY98" fmla="*/ 836029 h 838042"/>
                  <a:gd name="connsiteX99" fmla="*/ 389597 w 1033465"/>
                  <a:gd name="connsiteY99" fmla="*/ 837934 h 838042"/>
                  <a:gd name="connsiteX100" fmla="*/ 397407 w 1033465"/>
                  <a:gd name="connsiteY100" fmla="*/ 833530 h 838042"/>
                  <a:gd name="connsiteX101" fmla="*/ 402932 w 1033465"/>
                  <a:gd name="connsiteY101" fmla="*/ 784594 h 838042"/>
                  <a:gd name="connsiteX102" fmla="*/ 406742 w 1033465"/>
                  <a:gd name="connsiteY102" fmla="*/ 727444 h 838042"/>
                  <a:gd name="connsiteX103" fmla="*/ 423887 w 1033465"/>
                  <a:gd name="connsiteY103" fmla="*/ 672199 h 838042"/>
                  <a:gd name="connsiteX104" fmla="*/ 429602 w 1033465"/>
                  <a:gd name="connsiteY104" fmla="*/ 658864 h 838042"/>
                  <a:gd name="connsiteX105" fmla="*/ 444084 w 1033465"/>
                  <a:gd name="connsiteY105" fmla="*/ 626947 h 838042"/>
                  <a:gd name="connsiteX106" fmla="*/ 464289 w 1033465"/>
                  <a:gd name="connsiteY106" fmla="*/ 600072 h 838042"/>
                  <a:gd name="connsiteX107" fmla="*/ 523510 w 1033465"/>
                  <a:gd name="connsiteY107" fmla="*/ 565123 h 838042"/>
                  <a:gd name="connsiteX108" fmla="*/ 599348 w 1033465"/>
                  <a:gd name="connsiteY108" fmla="*/ 550915 h 838042"/>
                  <a:gd name="connsiteX109" fmla="*/ 707801 w 1033465"/>
                  <a:gd name="connsiteY109" fmla="*/ 612819 h 838042"/>
                  <a:gd name="connsiteX110" fmla="*/ 780122 w 1033465"/>
                  <a:gd name="connsiteY110" fmla="*/ 656959 h 838042"/>
                  <a:gd name="connsiteX111" fmla="*/ 804887 w 1033465"/>
                  <a:gd name="connsiteY111" fmla="*/ 632194 h 838042"/>
                  <a:gd name="connsiteX112" fmla="*/ 801077 w 1033465"/>
                  <a:gd name="connsiteY112" fmla="*/ 601714 h 838042"/>
                  <a:gd name="connsiteX113" fmla="*/ 762796 w 1033465"/>
                  <a:gd name="connsiteY113" fmla="*/ 562523 h 838042"/>
                  <a:gd name="connsiteX114" fmla="*/ 650582 w 1033465"/>
                  <a:gd name="connsiteY114" fmla="*/ 479794 h 838042"/>
                  <a:gd name="connsiteX115" fmla="*/ 646772 w 1033465"/>
                  <a:gd name="connsiteY115" fmla="*/ 462649 h 838042"/>
                  <a:gd name="connsiteX116" fmla="*/ 658202 w 1033465"/>
                  <a:gd name="connsiteY116" fmla="*/ 426454 h 838042"/>
                  <a:gd name="connsiteX117" fmla="*/ 726782 w 1033465"/>
                  <a:gd name="connsiteY117" fmla="*/ 405499 h 838042"/>
                  <a:gd name="connsiteX118" fmla="*/ 813738 w 1033465"/>
                  <a:gd name="connsiteY118" fmla="*/ 406906 h 838042"/>
                  <a:gd name="connsiteX119" fmla="*/ 906231 w 1033465"/>
                  <a:gd name="connsiteY119" fmla="*/ 417646 h 838042"/>
                  <a:gd name="connsiteX120" fmla="*/ 1002290 w 1033465"/>
                  <a:gd name="connsiteY120" fmla="*/ 426835 h 838042"/>
                  <a:gd name="connsiteX121" fmla="*/ 1032449 w 1033465"/>
                  <a:gd name="connsiteY121" fmla="*/ 402711 h 838042"/>
                  <a:gd name="connsiteX122" fmla="*/ 1020514 w 1033465"/>
                  <a:gd name="connsiteY122" fmla="*/ 377797 h 838042"/>
                  <a:gd name="connsiteX123" fmla="*/ 964889 w 1033465"/>
                  <a:gd name="connsiteY123" fmla="*/ 358029 h 838042"/>
                  <a:gd name="connsiteX124" fmla="*/ 827747 w 1033465"/>
                  <a:gd name="connsiteY124" fmla="*/ 357874 h 838042"/>
                  <a:gd name="connsiteX125" fmla="*/ 755811 w 1033465"/>
                  <a:gd name="connsiteY125" fmla="*/ 361702 h 838042"/>
                  <a:gd name="connsiteX126" fmla="*/ 671537 w 1033465"/>
                  <a:gd name="connsiteY126" fmla="*/ 369304 h 838042"/>
                  <a:gd name="connsiteX127" fmla="*/ 644867 w 1033465"/>
                  <a:gd name="connsiteY127" fmla="*/ 338824 h 838042"/>
                  <a:gd name="connsiteX128" fmla="*/ 676403 w 1033465"/>
                  <a:gd name="connsiteY128" fmla="*/ 304962 h 838042"/>
                  <a:gd name="connsiteX129" fmla="*/ 707732 w 1033465"/>
                  <a:gd name="connsiteY129" fmla="*/ 283579 h 838042"/>
                  <a:gd name="connsiteX130" fmla="*/ 743927 w 1033465"/>
                  <a:gd name="connsiteY130" fmla="*/ 251194 h 838042"/>
                  <a:gd name="connsiteX131" fmla="*/ 783019 w 1033465"/>
                  <a:gd name="connsiteY131" fmla="*/ 213846 h 838042"/>
                  <a:gd name="connsiteX132" fmla="*/ 746401 w 1033465"/>
                  <a:gd name="connsiteY132" fmla="*/ 201789 h 838042"/>
                  <a:gd name="connsiteX133" fmla="*/ 694397 w 1033465"/>
                  <a:gd name="connsiteY133" fmla="*/ 226429 h 838042"/>
                  <a:gd name="connsiteX134" fmla="*/ 652487 w 1033465"/>
                  <a:gd name="connsiteY134" fmla="*/ 255004 h 838042"/>
                  <a:gd name="connsiteX135" fmla="*/ 629627 w 1033465"/>
                  <a:gd name="connsiteY135" fmla="*/ 283579 h 838042"/>
                  <a:gd name="connsiteX136" fmla="*/ 604862 w 1033465"/>
                  <a:gd name="connsiteY136" fmla="*/ 289294 h 838042"/>
                  <a:gd name="connsiteX137" fmla="*/ 591527 w 1033465"/>
                  <a:gd name="connsiteY137" fmla="*/ 293104 h 838042"/>
                  <a:gd name="connsiteX138" fmla="*/ 576287 w 1033465"/>
                  <a:gd name="connsiteY138" fmla="*/ 291199 h 838042"/>
                  <a:gd name="connsiteX139" fmla="*/ 564857 w 1033465"/>
                  <a:gd name="connsiteY139" fmla="*/ 287389 h 838042"/>
                  <a:gd name="connsiteX140" fmla="*/ 553427 w 1033465"/>
                  <a:gd name="connsiteY140" fmla="*/ 283579 h 838042"/>
                  <a:gd name="connsiteX141" fmla="*/ 541997 w 1033465"/>
                  <a:gd name="connsiteY141" fmla="*/ 279769 h 838042"/>
                  <a:gd name="connsiteX142" fmla="*/ 536282 w 1033465"/>
                  <a:gd name="connsiteY142" fmla="*/ 277864 h 838042"/>
                  <a:gd name="connsiteX143" fmla="*/ 530567 w 1033465"/>
                  <a:gd name="connsiteY143" fmla="*/ 274054 h 838042"/>
                  <a:gd name="connsiteX144" fmla="*/ 519137 w 1033465"/>
                  <a:gd name="connsiteY144" fmla="*/ 268339 h 838042"/>
                  <a:gd name="connsiteX145" fmla="*/ 511517 w 1033465"/>
                  <a:gd name="connsiteY145" fmla="*/ 256909 h 838042"/>
                  <a:gd name="connsiteX146" fmla="*/ 507707 w 1033465"/>
                  <a:gd name="connsiteY146" fmla="*/ 235954 h 838042"/>
                  <a:gd name="connsiteX147" fmla="*/ 509612 w 1033465"/>
                  <a:gd name="connsiteY147" fmla="*/ 171184 h 838042"/>
                  <a:gd name="connsiteX148" fmla="*/ 508314 w 1033465"/>
                  <a:gd name="connsiteY148" fmla="*/ 73485 h 838042"/>
                  <a:gd name="connsiteX149" fmla="*/ 454116 w 1033465"/>
                  <a:gd name="connsiteY149" fmla="*/ 11248 h 838042"/>
                  <a:gd name="connsiteX150" fmla="*/ 435401 w 1033465"/>
                  <a:gd name="connsiteY150" fmla="*/ 68523 h 838042"/>
                  <a:gd name="connsiteX151" fmla="*/ 427697 w 1033465"/>
                  <a:gd name="connsiteY151" fmla="*/ 137103 h 838042"/>
                  <a:gd name="connsiteX152" fmla="*/ 420077 w 1033465"/>
                  <a:gd name="connsiteY152" fmla="*/ 169279 h 838042"/>
                  <a:gd name="connsiteX153" fmla="*/ 416267 w 1033465"/>
                  <a:gd name="connsiteY153" fmla="*/ 186424 h 838042"/>
                  <a:gd name="connsiteX154" fmla="*/ 420077 w 1033465"/>
                  <a:gd name="connsiteY154" fmla="*/ 207379 h 838042"/>
                  <a:gd name="connsiteX155" fmla="*/ 423887 w 1033465"/>
                  <a:gd name="connsiteY155" fmla="*/ 213094 h 838042"/>
                  <a:gd name="connsiteX156" fmla="*/ 427697 w 1033465"/>
                  <a:gd name="connsiteY156" fmla="*/ 224524 h 838042"/>
                  <a:gd name="connsiteX157" fmla="*/ 425792 w 1033465"/>
                  <a:gd name="connsiteY157" fmla="*/ 251194 h 838042"/>
                  <a:gd name="connsiteX158" fmla="*/ 420077 w 1033465"/>
                  <a:gd name="connsiteY158" fmla="*/ 253099 h 838042"/>
                  <a:gd name="connsiteX159" fmla="*/ 414362 w 1033465"/>
                  <a:gd name="connsiteY159" fmla="*/ 256909 h 838042"/>
                  <a:gd name="connsiteX160" fmla="*/ 423887 w 1033465"/>
                  <a:gd name="connsiteY160" fmla="*/ 253099 h 838042"/>
                  <a:gd name="connsiteX0" fmla="*/ 423887 w 1033465"/>
                  <a:gd name="connsiteY0" fmla="*/ 253099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89597 w 1033465"/>
                  <a:gd name="connsiteY3" fmla="*/ 264529 h 838042"/>
                  <a:gd name="connsiteX4" fmla="*/ 359117 w 1033465"/>
                  <a:gd name="connsiteY4" fmla="*/ 266434 h 838042"/>
                  <a:gd name="connsiteX5" fmla="*/ 353402 w 1033465"/>
                  <a:gd name="connsiteY5" fmla="*/ 270244 h 838042"/>
                  <a:gd name="connsiteX6" fmla="*/ 341972 w 1033465"/>
                  <a:gd name="connsiteY6" fmla="*/ 279769 h 838042"/>
                  <a:gd name="connsiteX7" fmla="*/ 330542 w 1033465"/>
                  <a:gd name="connsiteY7" fmla="*/ 283579 h 838042"/>
                  <a:gd name="connsiteX8" fmla="*/ 315302 w 1033465"/>
                  <a:gd name="connsiteY8" fmla="*/ 289294 h 838042"/>
                  <a:gd name="connsiteX9" fmla="*/ 267677 w 1033465"/>
                  <a:gd name="connsiteY9" fmla="*/ 285484 h 838042"/>
                  <a:gd name="connsiteX10" fmla="*/ 256247 w 1033465"/>
                  <a:gd name="connsiteY10" fmla="*/ 281674 h 838042"/>
                  <a:gd name="connsiteX11" fmla="*/ 244817 w 1033465"/>
                  <a:gd name="connsiteY11" fmla="*/ 277864 h 838042"/>
                  <a:gd name="connsiteX12" fmla="*/ 239102 w 1033465"/>
                  <a:gd name="connsiteY12" fmla="*/ 275959 h 838042"/>
                  <a:gd name="connsiteX13" fmla="*/ 233387 w 1033465"/>
                  <a:gd name="connsiteY13" fmla="*/ 274054 h 838042"/>
                  <a:gd name="connsiteX14" fmla="*/ 221957 w 1033465"/>
                  <a:gd name="connsiteY14" fmla="*/ 272149 h 838042"/>
                  <a:gd name="connsiteX15" fmla="*/ 216242 w 1033465"/>
                  <a:gd name="connsiteY15" fmla="*/ 270244 h 838042"/>
                  <a:gd name="connsiteX16" fmla="*/ 208622 w 1033465"/>
                  <a:gd name="connsiteY16" fmla="*/ 268339 h 838042"/>
                  <a:gd name="connsiteX17" fmla="*/ 197192 w 1033465"/>
                  <a:gd name="connsiteY17" fmla="*/ 264529 h 838042"/>
                  <a:gd name="connsiteX18" fmla="*/ 191477 w 1033465"/>
                  <a:gd name="connsiteY18" fmla="*/ 262624 h 838042"/>
                  <a:gd name="connsiteX19" fmla="*/ 183857 w 1033465"/>
                  <a:gd name="connsiteY19" fmla="*/ 260719 h 838042"/>
                  <a:gd name="connsiteX20" fmla="*/ 172427 w 1033465"/>
                  <a:gd name="connsiteY20" fmla="*/ 255004 h 838042"/>
                  <a:gd name="connsiteX21" fmla="*/ 166712 w 1033465"/>
                  <a:gd name="connsiteY21" fmla="*/ 251194 h 838042"/>
                  <a:gd name="connsiteX22" fmla="*/ 159092 w 1033465"/>
                  <a:gd name="connsiteY22" fmla="*/ 239764 h 838042"/>
                  <a:gd name="connsiteX23" fmla="*/ 147662 w 1033465"/>
                  <a:gd name="connsiteY23" fmla="*/ 235954 h 838042"/>
                  <a:gd name="connsiteX24" fmla="*/ 141947 w 1033465"/>
                  <a:gd name="connsiteY24" fmla="*/ 232144 h 838042"/>
                  <a:gd name="connsiteX25" fmla="*/ 136232 w 1033465"/>
                  <a:gd name="connsiteY25" fmla="*/ 230239 h 838042"/>
                  <a:gd name="connsiteX26" fmla="*/ 119087 w 1033465"/>
                  <a:gd name="connsiteY26" fmla="*/ 226429 h 838042"/>
                  <a:gd name="connsiteX27" fmla="*/ 113372 w 1033465"/>
                  <a:gd name="connsiteY27" fmla="*/ 220714 h 838042"/>
                  <a:gd name="connsiteX28" fmla="*/ 103847 w 1033465"/>
                  <a:gd name="connsiteY28" fmla="*/ 203569 h 838042"/>
                  <a:gd name="connsiteX29" fmla="*/ 86702 w 1033465"/>
                  <a:gd name="connsiteY29" fmla="*/ 195949 h 838042"/>
                  <a:gd name="connsiteX30" fmla="*/ 80987 w 1033465"/>
                  <a:gd name="connsiteY30" fmla="*/ 194044 h 838042"/>
                  <a:gd name="connsiteX31" fmla="*/ 61937 w 1033465"/>
                  <a:gd name="connsiteY31" fmla="*/ 197854 h 838042"/>
                  <a:gd name="connsiteX32" fmla="*/ 56222 w 1033465"/>
                  <a:gd name="connsiteY32" fmla="*/ 201664 h 838042"/>
                  <a:gd name="connsiteX33" fmla="*/ 52412 w 1033465"/>
                  <a:gd name="connsiteY33" fmla="*/ 207379 h 838042"/>
                  <a:gd name="connsiteX34" fmla="*/ 48602 w 1033465"/>
                  <a:gd name="connsiteY34" fmla="*/ 218809 h 838042"/>
                  <a:gd name="connsiteX35" fmla="*/ 52412 w 1033465"/>
                  <a:gd name="connsiteY35" fmla="*/ 256909 h 838042"/>
                  <a:gd name="connsiteX36" fmla="*/ 56222 w 1033465"/>
                  <a:gd name="connsiteY36" fmla="*/ 262624 h 838042"/>
                  <a:gd name="connsiteX37" fmla="*/ 61937 w 1033465"/>
                  <a:gd name="connsiteY37" fmla="*/ 266434 h 838042"/>
                  <a:gd name="connsiteX38" fmla="*/ 65747 w 1033465"/>
                  <a:gd name="connsiteY38" fmla="*/ 272149 h 838042"/>
                  <a:gd name="connsiteX39" fmla="*/ 82892 w 1033465"/>
                  <a:gd name="connsiteY39" fmla="*/ 281674 h 838042"/>
                  <a:gd name="connsiteX40" fmla="*/ 105752 w 1033465"/>
                  <a:gd name="connsiteY40" fmla="*/ 283579 h 838042"/>
                  <a:gd name="connsiteX41" fmla="*/ 126707 w 1033465"/>
                  <a:gd name="connsiteY41" fmla="*/ 289294 h 838042"/>
                  <a:gd name="connsiteX42" fmla="*/ 132422 w 1033465"/>
                  <a:gd name="connsiteY42" fmla="*/ 291199 h 838042"/>
                  <a:gd name="connsiteX43" fmla="*/ 138137 w 1033465"/>
                  <a:gd name="connsiteY43" fmla="*/ 296914 h 838042"/>
                  <a:gd name="connsiteX44" fmla="*/ 145757 w 1033465"/>
                  <a:gd name="connsiteY44" fmla="*/ 298819 h 838042"/>
                  <a:gd name="connsiteX45" fmla="*/ 168617 w 1033465"/>
                  <a:gd name="connsiteY45" fmla="*/ 302629 h 838042"/>
                  <a:gd name="connsiteX46" fmla="*/ 193382 w 1033465"/>
                  <a:gd name="connsiteY46" fmla="*/ 308344 h 838042"/>
                  <a:gd name="connsiteX47" fmla="*/ 210527 w 1033465"/>
                  <a:gd name="connsiteY47" fmla="*/ 314059 h 838042"/>
                  <a:gd name="connsiteX48" fmla="*/ 216242 w 1033465"/>
                  <a:gd name="connsiteY48" fmla="*/ 315964 h 838042"/>
                  <a:gd name="connsiteX49" fmla="*/ 231482 w 1033465"/>
                  <a:gd name="connsiteY49" fmla="*/ 319774 h 838042"/>
                  <a:gd name="connsiteX50" fmla="*/ 250532 w 1033465"/>
                  <a:gd name="connsiteY50" fmla="*/ 325489 h 838042"/>
                  <a:gd name="connsiteX51" fmla="*/ 256247 w 1033465"/>
                  <a:gd name="connsiteY51" fmla="*/ 329299 h 838042"/>
                  <a:gd name="connsiteX52" fmla="*/ 269582 w 1033465"/>
                  <a:gd name="connsiteY52" fmla="*/ 344539 h 838042"/>
                  <a:gd name="connsiteX53" fmla="*/ 275297 w 1033465"/>
                  <a:gd name="connsiteY53" fmla="*/ 363589 h 838042"/>
                  <a:gd name="connsiteX54" fmla="*/ 277202 w 1033465"/>
                  <a:gd name="connsiteY54" fmla="*/ 369304 h 838042"/>
                  <a:gd name="connsiteX55" fmla="*/ 279107 w 1033465"/>
                  <a:gd name="connsiteY55" fmla="*/ 375019 h 838042"/>
                  <a:gd name="connsiteX56" fmla="*/ 281012 w 1033465"/>
                  <a:gd name="connsiteY56" fmla="*/ 399784 h 838042"/>
                  <a:gd name="connsiteX57" fmla="*/ 282917 w 1033465"/>
                  <a:gd name="connsiteY57" fmla="*/ 405499 h 838042"/>
                  <a:gd name="connsiteX58" fmla="*/ 281012 w 1033465"/>
                  <a:gd name="connsiteY58" fmla="*/ 424549 h 838042"/>
                  <a:gd name="connsiteX59" fmla="*/ 279107 w 1033465"/>
                  <a:gd name="connsiteY59" fmla="*/ 434074 h 838042"/>
                  <a:gd name="connsiteX60" fmla="*/ 265772 w 1033465"/>
                  <a:gd name="connsiteY60" fmla="*/ 447409 h 838042"/>
                  <a:gd name="connsiteX61" fmla="*/ 254342 w 1033465"/>
                  <a:gd name="connsiteY61" fmla="*/ 455029 h 838042"/>
                  <a:gd name="connsiteX62" fmla="*/ 242912 w 1033465"/>
                  <a:gd name="connsiteY62" fmla="*/ 458839 h 838042"/>
                  <a:gd name="connsiteX63" fmla="*/ 128612 w 1033465"/>
                  <a:gd name="connsiteY63" fmla="*/ 458839 h 838042"/>
                  <a:gd name="connsiteX64" fmla="*/ 122897 w 1033465"/>
                  <a:gd name="connsiteY64" fmla="*/ 460744 h 838042"/>
                  <a:gd name="connsiteX65" fmla="*/ 107657 w 1033465"/>
                  <a:gd name="connsiteY65" fmla="*/ 462649 h 838042"/>
                  <a:gd name="connsiteX66" fmla="*/ 90512 w 1033465"/>
                  <a:gd name="connsiteY66" fmla="*/ 468364 h 838042"/>
                  <a:gd name="connsiteX67" fmla="*/ 84797 w 1033465"/>
                  <a:gd name="connsiteY67" fmla="*/ 470269 h 838042"/>
                  <a:gd name="connsiteX68" fmla="*/ 79082 w 1033465"/>
                  <a:gd name="connsiteY68" fmla="*/ 474079 h 838042"/>
                  <a:gd name="connsiteX69" fmla="*/ 67652 w 1033465"/>
                  <a:gd name="connsiteY69" fmla="*/ 475984 h 838042"/>
                  <a:gd name="connsiteX70" fmla="*/ 29552 w 1033465"/>
                  <a:gd name="connsiteY70" fmla="*/ 477889 h 838042"/>
                  <a:gd name="connsiteX71" fmla="*/ 18122 w 1033465"/>
                  <a:gd name="connsiteY71" fmla="*/ 483604 h 838042"/>
                  <a:gd name="connsiteX72" fmla="*/ 8597 w 1033465"/>
                  <a:gd name="connsiteY72" fmla="*/ 493129 h 838042"/>
                  <a:gd name="connsiteX73" fmla="*/ 6692 w 1033465"/>
                  <a:gd name="connsiteY73" fmla="*/ 498844 h 838042"/>
                  <a:gd name="connsiteX74" fmla="*/ 2882 w 1033465"/>
                  <a:gd name="connsiteY74" fmla="*/ 504559 h 838042"/>
                  <a:gd name="connsiteX75" fmla="*/ 14312 w 1033465"/>
                  <a:gd name="connsiteY75" fmla="*/ 540754 h 838042"/>
                  <a:gd name="connsiteX76" fmla="*/ 147662 w 1033465"/>
                  <a:gd name="connsiteY76" fmla="*/ 540754 h 838042"/>
                  <a:gd name="connsiteX77" fmla="*/ 155282 w 1033465"/>
                  <a:gd name="connsiteY77" fmla="*/ 538849 h 838042"/>
                  <a:gd name="connsiteX78" fmla="*/ 305777 w 1033465"/>
                  <a:gd name="connsiteY78" fmla="*/ 533134 h 838042"/>
                  <a:gd name="connsiteX79" fmla="*/ 321017 w 1033465"/>
                  <a:gd name="connsiteY79" fmla="*/ 540754 h 838042"/>
                  <a:gd name="connsiteX80" fmla="*/ 332447 w 1033465"/>
                  <a:gd name="connsiteY80" fmla="*/ 546469 h 838042"/>
                  <a:gd name="connsiteX81" fmla="*/ 336257 w 1033465"/>
                  <a:gd name="connsiteY81" fmla="*/ 552184 h 838042"/>
                  <a:gd name="connsiteX82" fmla="*/ 341972 w 1033465"/>
                  <a:gd name="connsiteY82" fmla="*/ 554089 h 838042"/>
                  <a:gd name="connsiteX83" fmla="*/ 353402 w 1033465"/>
                  <a:gd name="connsiteY83" fmla="*/ 561709 h 838042"/>
                  <a:gd name="connsiteX84" fmla="*/ 359117 w 1033465"/>
                  <a:gd name="connsiteY84" fmla="*/ 565519 h 838042"/>
                  <a:gd name="connsiteX85" fmla="*/ 362927 w 1033465"/>
                  <a:gd name="connsiteY85" fmla="*/ 571234 h 838042"/>
                  <a:gd name="connsiteX86" fmla="*/ 368642 w 1033465"/>
                  <a:gd name="connsiteY86" fmla="*/ 582664 h 838042"/>
                  <a:gd name="connsiteX87" fmla="*/ 364832 w 1033465"/>
                  <a:gd name="connsiteY87" fmla="*/ 609334 h 838042"/>
                  <a:gd name="connsiteX88" fmla="*/ 361022 w 1033465"/>
                  <a:gd name="connsiteY88" fmla="*/ 615049 h 838042"/>
                  <a:gd name="connsiteX89" fmla="*/ 359117 w 1033465"/>
                  <a:gd name="connsiteY89" fmla="*/ 620764 h 838042"/>
                  <a:gd name="connsiteX90" fmla="*/ 355307 w 1033465"/>
                  <a:gd name="connsiteY90" fmla="*/ 626479 h 838042"/>
                  <a:gd name="connsiteX91" fmla="*/ 353402 w 1033465"/>
                  <a:gd name="connsiteY91" fmla="*/ 632194 h 838042"/>
                  <a:gd name="connsiteX92" fmla="*/ 349592 w 1033465"/>
                  <a:gd name="connsiteY92" fmla="*/ 637909 h 838042"/>
                  <a:gd name="connsiteX93" fmla="*/ 332447 w 1033465"/>
                  <a:gd name="connsiteY93" fmla="*/ 704584 h 838042"/>
                  <a:gd name="connsiteX94" fmla="*/ 330542 w 1033465"/>
                  <a:gd name="connsiteY94" fmla="*/ 756019 h 838042"/>
                  <a:gd name="connsiteX95" fmla="*/ 332447 w 1033465"/>
                  <a:gd name="connsiteY95" fmla="*/ 780784 h 838042"/>
                  <a:gd name="connsiteX96" fmla="*/ 334352 w 1033465"/>
                  <a:gd name="connsiteY96" fmla="*/ 786499 h 838042"/>
                  <a:gd name="connsiteX97" fmla="*/ 338162 w 1033465"/>
                  <a:gd name="connsiteY97" fmla="*/ 790309 h 838042"/>
                  <a:gd name="connsiteX98" fmla="*/ 366737 w 1033465"/>
                  <a:gd name="connsiteY98" fmla="*/ 836029 h 838042"/>
                  <a:gd name="connsiteX99" fmla="*/ 389597 w 1033465"/>
                  <a:gd name="connsiteY99" fmla="*/ 837934 h 838042"/>
                  <a:gd name="connsiteX100" fmla="*/ 397407 w 1033465"/>
                  <a:gd name="connsiteY100" fmla="*/ 833530 h 838042"/>
                  <a:gd name="connsiteX101" fmla="*/ 402932 w 1033465"/>
                  <a:gd name="connsiteY101" fmla="*/ 784594 h 838042"/>
                  <a:gd name="connsiteX102" fmla="*/ 406742 w 1033465"/>
                  <a:gd name="connsiteY102" fmla="*/ 727444 h 838042"/>
                  <a:gd name="connsiteX103" fmla="*/ 423887 w 1033465"/>
                  <a:gd name="connsiteY103" fmla="*/ 672199 h 838042"/>
                  <a:gd name="connsiteX104" fmla="*/ 429602 w 1033465"/>
                  <a:gd name="connsiteY104" fmla="*/ 658864 h 838042"/>
                  <a:gd name="connsiteX105" fmla="*/ 444084 w 1033465"/>
                  <a:gd name="connsiteY105" fmla="*/ 626947 h 838042"/>
                  <a:gd name="connsiteX106" fmla="*/ 464289 w 1033465"/>
                  <a:gd name="connsiteY106" fmla="*/ 600072 h 838042"/>
                  <a:gd name="connsiteX107" fmla="*/ 523510 w 1033465"/>
                  <a:gd name="connsiteY107" fmla="*/ 565123 h 838042"/>
                  <a:gd name="connsiteX108" fmla="*/ 599348 w 1033465"/>
                  <a:gd name="connsiteY108" fmla="*/ 550915 h 838042"/>
                  <a:gd name="connsiteX109" fmla="*/ 707801 w 1033465"/>
                  <a:gd name="connsiteY109" fmla="*/ 612819 h 838042"/>
                  <a:gd name="connsiteX110" fmla="*/ 780122 w 1033465"/>
                  <a:gd name="connsiteY110" fmla="*/ 656959 h 838042"/>
                  <a:gd name="connsiteX111" fmla="*/ 804887 w 1033465"/>
                  <a:gd name="connsiteY111" fmla="*/ 632194 h 838042"/>
                  <a:gd name="connsiteX112" fmla="*/ 801077 w 1033465"/>
                  <a:gd name="connsiteY112" fmla="*/ 601714 h 838042"/>
                  <a:gd name="connsiteX113" fmla="*/ 762796 w 1033465"/>
                  <a:gd name="connsiteY113" fmla="*/ 562523 h 838042"/>
                  <a:gd name="connsiteX114" fmla="*/ 650582 w 1033465"/>
                  <a:gd name="connsiteY114" fmla="*/ 479794 h 838042"/>
                  <a:gd name="connsiteX115" fmla="*/ 646772 w 1033465"/>
                  <a:gd name="connsiteY115" fmla="*/ 462649 h 838042"/>
                  <a:gd name="connsiteX116" fmla="*/ 658202 w 1033465"/>
                  <a:gd name="connsiteY116" fmla="*/ 426454 h 838042"/>
                  <a:gd name="connsiteX117" fmla="*/ 726782 w 1033465"/>
                  <a:gd name="connsiteY117" fmla="*/ 405499 h 838042"/>
                  <a:gd name="connsiteX118" fmla="*/ 813738 w 1033465"/>
                  <a:gd name="connsiteY118" fmla="*/ 406906 h 838042"/>
                  <a:gd name="connsiteX119" fmla="*/ 906231 w 1033465"/>
                  <a:gd name="connsiteY119" fmla="*/ 417646 h 838042"/>
                  <a:gd name="connsiteX120" fmla="*/ 1002290 w 1033465"/>
                  <a:gd name="connsiteY120" fmla="*/ 426835 h 838042"/>
                  <a:gd name="connsiteX121" fmla="*/ 1032449 w 1033465"/>
                  <a:gd name="connsiteY121" fmla="*/ 402711 h 838042"/>
                  <a:gd name="connsiteX122" fmla="*/ 1020514 w 1033465"/>
                  <a:gd name="connsiteY122" fmla="*/ 377797 h 838042"/>
                  <a:gd name="connsiteX123" fmla="*/ 964889 w 1033465"/>
                  <a:gd name="connsiteY123" fmla="*/ 358029 h 838042"/>
                  <a:gd name="connsiteX124" fmla="*/ 827747 w 1033465"/>
                  <a:gd name="connsiteY124" fmla="*/ 357874 h 838042"/>
                  <a:gd name="connsiteX125" fmla="*/ 755811 w 1033465"/>
                  <a:gd name="connsiteY125" fmla="*/ 361702 h 838042"/>
                  <a:gd name="connsiteX126" fmla="*/ 671537 w 1033465"/>
                  <a:gd name="connsiteY126" fmla="*/ 369304 h 838042"/>
                  <a:gd name="connsiteX127" fmla="*/ 644867 w 1033465"/>
                  <a:gd name="connsiteY127" fmla="*/ 338824 h 838042"/>
                  <a:gd name="connsiteX128" fmla="*/ 676403 w 1033465"/>
                  <a:gd name="connsiteY128" fmla="*/ 304962 h 838042"/>
                  <a:gd name="connsiteX129" fmla="*/ 707732 w 1033465"/>
                  <a:gd name="connsiteY129" fmla="*/ 283579 h 838042"/>
                  <a:gd name="connsiteX130" fmla="*/ 743927 w 1033465"/>
                  <a:gd name="connsiteY130" fmla="*/ 251194 h 838042"/>
                  <a:gd name="connsiteX131" fmla="*/ 783019 w 1033465"/>
                  <a:gd name="connsiteY131" fmla="*/ 213846 h 838042"/>
                  <a:gd name="connsiteX132" fmla="*/ 746401 w 1033465"/>
                  <a:gd name="connsiteY132" fmla="*/ 201789 h 838042"/>
                  <a:gd name="connsiteX133" fmla="*/ 694397 w 1033465"/>
                  <a:gd name="connsiteY133" fmla="*/ 226429 h 838042"/>
                  <a:gd name="connsiteX134" fmla="*/ 656678 w 1033465"/>
                  <a:gd name="connsiteY134" fmla="*/ 257626 h 838042"/>
                  <a:gd name="connsiteX135" fmla="*/ 629627 w 1033465"/>
                  <a:gd name="connsiteY135" fmla="*/ 283579 h 838042"/>
                  <a:gd name="connsiteX136" fmla="*/ 604862 w 1033465"/>
                  <a:gd name="connsiteY136" fmla="*/ 289294 h 838042"/>
                  <a:gd name="connsiteX137" fmla="*/ 591527 w 1033465"/>
                  <a:gd name="connsiteY137" fmla="*/ 293104 h 838042"/>
                  <a:gd name="connsiteX138" fmla="*/ 576287 w 1033465"/>
                  <a:gd name="connsiteY138" fmla="*/ 291199 h 838042"/>
                  <a:gd name="connsiteX139" fmla="*/ 564857 w 1033465"/>
                  <a:gd name="connsiteY139" fmla="*/ 287389 h 838042"/>
                  <a:gd name="connsiteX140" fmla="*/ 553427 w 1033465"/>
                  <a:gd name="connsiteY140" fmla="*/ 283579 h 838042"/>
                  <a:gd name="connsiteX141" fmla="*/ 541997 w 1033465"/>
                  <a:gd name="connsiteY141" fmla="*/ 279769 h 838042"/>
                  <a:gd name="connsiteX142" fmla="*/ 536282 w 1033465"/>
                  <a:gd name="connsiteY142" fmla="*/ 277864 h 838042"/>
                  <a:gd name="connsiteX143" fmla="*/ 530567 w 1033465"/>
                  <a:gd name="connsiteY143" fmla="*/ 274054 h 838042"/>
                  <a:gd name="connsiteX144" fmla="*/ 519137 w 1033465"/>
                  <a:gd name="connsiteY144" fmla="*/ 268339 h 838042"/>
                  <a:gd name="connsiteX145" fmla="*/ 511517 w 1033465"/>
                  <a:gd name="connsiteY145" fmla="*/ 256909 h 838042"/>
                  <a:gd name="connsiteX146" fmla="*/ 507707 w 1033465"/>
                  <a:gd name="connsiteY146" fmla="*/ 235954 h 838042"/>
                  <a:gd name="connsiteX147" fmla="*/ 509612 w 1033465"/>
                  <a:gd name="connsiteY147" fmla="*/ 171184 h 838042"/>
                  <a:gd name="connsiteX148" fmla="*/ 508314 w 1033465"/>
                  <a:gd name="connsiteY148" fmla="*/ 73485 h 838042"/>
                  <a:gd name="connsiteX149" fmla="*/ 454116 w 1033465"/>
                  <a:gd name="connsiteY149" fmla="*/ 11248 h 838042"/>
                  <a:gd name="connsiteX150" fmla="*/ 435401 w 1033465"/>
                  <a:gd name="connsiteY150" fmla="*/ 68523 h 838042"/>
                  <a:gd name="connsiteX151" fmla="*/ 427697 w 1033465"/>
                  <a:gd name="connsiteY151" fmla="*/ 137103 h 838042"/>
                  <a:gd name="connsiteX152" fmla="*/ 420077 w 1033465"/>
                  <a:gd name="connsiteY152" fmla="*/ 169279 h 838042"/>
                  <a:gd name="connsiteX153" fmla="*/ 416267 w 1033465"/>
                  <a:gd name="connsiteY153" fmla="*/ 186424 h 838042"/>
                  <a:gd name="connsiteX154" fmla="*/ 420077 w 1033465"/>
                  <a:gd name="connsiteY154" fmla="*/ 207379 h 838042"/>
                  <a:gd name="connsiteX155" fmla="*/ 423887 w 1033465"/>
                  <a:gd name="connsiteY155" fmla="*/ 213094 h 838042"/>
                  <a:gd name="connsiteX156" fmla="*/ 427697 w 1033465"/>
                  <a:gd name="connsiteY156" fmla="*/ 224524 h 838042"/>
                  <a:gd name="connsiteX157" fmla="*/ 425792 w 1033465"/>
                  <a:gd name="connsiteY157" fmla="*/ 251194 h 838042"/>
                  <a:gd name="connsiteX158" fmla="*/ 420077 w 1033465"/>
                  <a:gd name="connsiteY158" fmla="*/ 253099 h 838042"/>
                  <a:gd name="connsiteX159" fmla="*/ 414362 w 1033465"/>
                  <a:gd name="connsiteY159" fmla="*/ 256909 h 838042"/>
                  <a:gd name="connsiteX160" fmla="*/ 423887 w 1033465"/>
                  <a:gd name="connsiteY160" fmla="*/ 253099 h 838042"/>
                  <a:gd name="connsiteX0" fmla="*/ 423887 w 1033465"/>
                  <a:gd name="connsiteY0" fmla="*/ 253099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89597 w 1033465"/>
                  <a:gd name="connsiteY3" fmla="*/ 264529 h 838042"/>
                  <a:gd name="connsiteX4" fmla="*/ 359117 w 1033465"/>
                  <a:gd name="connsiteY4" fmla="*/ 266434 h 838042"/>
                  <a:gd name="connsiteX5" fmla="*/ 353402 w 1033465"/>
                  <a:gd name="connsiteY5" fmla="*/ 270244 h 838042"/>
                  <a:gd name="connsiteX6" fmla="*/ 341972 w 1033465"/>
                  <a:gd name="connsiteY6" fmla="*/ 279769 h 838042"/>
                  <a:gd name="connsiteX7" fmla="*/ 330542 w 1033465"/>
                  <a:gd name="connsiteY7" fmla="*/ 283579 h 838042"/>
                  <a:gd name="connsiteX8" fmla="*/ 315302 w 1033465"/>
                  <a:gd name="connsiteY8" fmla="*/ 289294 h 838042"/>
                  <a:gd name="connsiteX9" fmla="*/ 267677 w 1033465"/>
                  <a:gd name="connsiteY9" fmla="*/ 285484 h 838042"/>
                  <a:gd name="connsiteX10" fmla="*/ 256247 w 1033465"/>
                  <a:gd name="connsiteY10" fmla="*/ 281674 h 838042"/>
                  <a:gd name="connsiteX11" fmla="*/ 244817 w 1033465"/>
                  <a:gd name="connsiteY11" fmla="*/ 277864 h 838042"/>
                  <a:gd name="connsiteX12" fmla="*/ 239102 w 1033465"/>
                  <a:gd name="connsiteY12" fmla="*/ 275959 h 838042"/>
                  <a:gd name="connsiteX13" fmla="*/ 233387 w 1033465"/>
                  <a:gd name="connsiteY13" fmla="*/ 274054 h 838042"/>
                  <a:gd name="connsiteX14" fmla="*/ 221957 w 1033465"/>
                  <a:gd name="connsiteY14" fmla="*/ 272149 h 838042"/>
                  <a:gd name="connsiteX15" fmla="*/ 216242 w 1033465"/>
                  <a:gd name="connsiteY15" fmla="*/ 270244 h 838042"/>
                  <a:gd name="connsiteX16" fmla="*/ 208622 w 1033465"/>
                  <a:gd name="connsiteY16" fmla="*/ 268339 h 838042"/>
                  <a:gd name="connsiteX17" fmla="*/ 197192 w 1033465"/>
                  <a:gd name="connsiteY17" fmla="*/ 264529 h 838042"/>
                  <a:gd name="connsiteX18" fmla="*/ 191477 w 1033465"/>
                  <a:gd name="connsiteY18" fmla="*/ 262624 h 838042"/>
                  <a:gd name="connsiteX19" fmla="*/ 183857 w 1033465"/>
                  <a:gd name="connsiteY19" fmla="*/ 260719 h 838042"/>
                  <a:gd name="connsiteX20" fmla="*/ 172427 w 1033465"/>
                  <a:gd name="connsiteY20" fmla="*/ 255004 h 838042"/>
                  <a:gd name="connsiteX21" fmla="*/ 166712 w 1033465"/>
                  <a:gd name="connsiteY21" fmla="*/ 251194 h 838042"/>
                  <a:gd name="connsiteX22" fmla="*/ 159092 w 1033465"/>
                  <a:gd name="connsiteY22" fmla="*/ 239764 h 838042"/>
                  <a:gd name="connsiteX23" fmla="*/ 147662 w 1033465"/>
                  <a:gd name="connsiteY23" fmla="*/ 235954 h 838042"/>
                  <a:gd name="connsiteX24" fmla="*/ 141947 w 1033465"/>
                  <a:gd name="connsiteY24" fmla="*/ 232144 h 838042"/>
                  <a:gd name="connsiteX25" fmla="*/ 136232 w 1033465"/>
                  <a:gd name="connsiteY25" fmla="*/ 230239 h 838042"/>
                  <a:gd name="connsiteX26" fmla="*/ 119087 w 1033465"/>
                  <a:gd name="connsiteY26" fmla="*/ 226429 h 838042"/>
                  <a:gd name="connsiteX27" fmla="*/ 113372 w 1033465"/>
                  <a:gd name="connsiteY27" fmla="*/ 220714 h 838042"/>
                  <a:gd name="connsiteX28" fmla="*/ 103847 w 1033465"/>
                  <a:gd name="connsiteY28" fmla="*/ 203569 h 838042"/>
                  <a:gd name="connsiteX29" fmla="*/ 86702 w 1033465"/>
                  <a:gd name="connsiteY29" fmla="*/ 195949 h 838042"/>
                  <a:gd name="connsiteX30" fmla="*/ 80987 w 1033465"/>
                  <a:gd name="connsiteY30" fmla="*/ 194044 h 838042"/>
                  <a:gd name="connsiteX31" fmla="*/ 61937 w 1033465"/>
                  <a:gd name="connsiteY31" fmla="*/ 197854 h 838042"/>
                  <a:gd name="connsiteX32" fmla="*/ 56222 w 1033465"/>
                  <a:gd name="connsiteY32" fmla="*/ 201664 h 838042"/>
                  <a:gd name="connsiteX33" fmla="*/ 52412 w 1033465"/>
                  <a:gd name="connsiteY33" fmla="*/ 207379 h 838042"/>
                  <a:gd name="connsiteX34" fmla="*/ 48602 w 1033465"/>
                  <a:gd name="connsiteY34" fmla="*/ 218809 h 838042"/>
                  <a:gd name="connsiteX35" fmla="*/ 52412 w 1033465"/>
                  <a:gd name="connsiteY35" fmla="*/ 256909 h 838042"/>
                  <a:gd name="connsiteX36" fmla="*/ 56222 w 1033465"/>
                  <a:gd name="connsiteY36" fmla="*/ 262624 h 838042"/>
                  <a:gd name="connsiteX37" fmla="*/ 61937 w 1033465"/>
                  <a:gd name="connsiteY37" fmla="*/ 266434 h 838042"/>
                  <a:gd name="connsiteX38" fmla="*/ 65747 w 1033465"/>
                  <a:gd name="connsiteY38" fmla="*/ 272149 h 838042"/>
                  <a:gd name="connsiteX39" fmla="*/ 82892 w 1033465"/>
                  <a:gd name="connsiteY39" fmla="*/ 281674 h 838042"/>
                  <a:gd name="connsiteX40" fmla="*/ 105752 w 1033465"/>
                  <a:gd name="connsiteY40" fmla="*/ 283579 h 838042"/>
                  <a:gd name="connsiteX41" fmla="*/ 126707 w 1033465"/>
                  <a:gd name="connsiteY41" fmla="*/ 289294 h 838042"/>
                  <a:gd name="connsiteX42" fmla="*/ 132422 w 1033465"/>
                  <a:gd name="connsiteY42" fmla="*/ 291199 h 838042"/>
                  <a:gd name="connsiteX43" fmla="*/ 138137 w 1033465"/>
                  <a:gd name="connsiteY43" fmla="*/ 296914 h 838042"/>
                  <a:gd name="connsiteX44" fmla="*/ 145757 w 1033465"/>
                  <a:gd name="connsiteY44" fmla="*/ 298819 h 838042"/>
                  <a:gd name="connsiteX45" fmla="*/ 168617 w 1033465"/>
                  <a:gd name="connsiteY45" fmla="*/ 302629 h 838042"/>
                  <a:gd name="connsiteX46" fmla="*/ 193382 w 1033465"/>
                  <a:gd name="connsiteY46" fmla="*/ 308344 h 838042"/>
                  <a:gd name="connsiteX47" fmla="*/ 210527 w 1033465"/>
                  <a:gd name="connsiteY47" fmla="*/ 314059 h 838042"/>
                  <a:gd name="connsiteX48" fmla="*/ 216242 w 1033465"/>
                  <a:gd name="connsiteY48" fmla="*/ 315964 h 838042"/>
                  <a:gd name="connsiteX49" fmla="*/ 231482 w 1033465"/>
                  <a:gd name="connsiteY49" fmla="*/ 319774 h 838042"/>
                  <a:gd name="connsiteX50" fmla="*/ 250532 w 1033465"/>
                  <a:gd name="connsiteY50" fmla="*/ 325489 h 838042"/>
                  <a:gd name="connsiteX51" fmla="*/ 256247 w 1033465"/>
                  <a:gd name="connsiteY51" fmla="*/ 329299 h 838042"/>
                  <a:gd name="connsiteX52" fmla="*/ 269582 w 1033465"/>
                  <a:gd name="connsiteY52" fmla="*/ 344539 h 838042"/>
                  <a:gd name="connsiteX53" fmla="*/ 275297 w 1033465"/>
                  <a:gd name="connsiteY53" fmla="*/ 363589 h 838042"/>
                  <a:gd name="connsiteX54" fmla="*/ 277202 w 1033465"/>
                  <a:gd name="connsiteY54" fmla="*/ 369304 h 838042"/>
                  <a:gd name="connsiteX55" fmla="*/ 279107 w 1033465"/>
                  <a:gd name="connsiteY55" fmla="*/ 375019 h 838042"/>
                  <a:gd name="connsiteX56" fmla="*/ 281012 w 1033465"/>
                  <a:gd name="connsiteY56" fmla="*/ 399784 h 838042"/>
                  <a:gd name="connsiteX57" fmla="*/ 282917 w 1033465"/>
                  <a:gd name="connsiteY57" fmla="*/ 405499 h 838042"/>
                  <a:gd name="connsiteX58" fmla="*/ 281012 w 1033465"/>
                  <a:gd name="connsiteY58" fmla="*/ 424549 h 838042"/>
                  <a:gd name="connsiteX59" fmla="*/ 279107 w 1033465"/>
                  <a:gd name="connsiteY59" fmla="*/ 434074 h 838042"/>
                  <a:gd name="connsiteX60" fmla="*/ 265772 w 1033465"/>
                  <a:gd name="connsiteY60" fmla="*/ 447409 h 838042"/>
                  <a:gd name="connsiteX61" fmla="*/ 254342 w 1033465"/>
                  <a:gd name="connsiteY61" fmla="*/ 455029 h 838042"/>
                  <a:gd name="connsiteX62" fmla="*/ 242912 w 1033465"/>
                  <a:gd name="connsiteY62" fmla="*/ 458839 h 838042"/>
                  <a:gd name="connsiteX63" fmla="*/ 128612 w 1033465"/>
                  <a:gd name="connsiteY63" fmla="*/ 458839 h 838042"/>
                  <a:gd name="connsiteX64" fmla="*/ 122897 w 1033465"/>
                  <a:gd name="connsiteY64" fmla="*/ 460744 h 838042"/>
                  <a:gd name="connsiteX65" fmla="*/ 107657 w 1033465"/>
                  <a:gd name="connsiteY65" fmla="*/ 462649 h 838042"/>
                  <a:gd name="connsiteX66" fmla="*/ 90512 w 1033465"/>
                  <a:gd name="connsiteY66" fmla="*/ 468364 h 838042"/>
                  <a:gd name="connsiteX67" fmla="*/ 84797 w 1033465"/>
                  <a:gd name="connsiteY67" fmla="*/ 470269 h 838042"/>
                  <a:gd name="connsiteX68" fmla="*/ 79082 w 1033465"/>
                  <a:gd name="connsiteY68" fmla="*/ 474079 h 838042"/>
                  <a:gd name="connsiteX69" fmla="*/ 67652 w 1033465"/>
                  <a:gd name="connsiteY69" fmla="*/ 475984 h 838042"/>
                  <a:gd name="connsiteX70" fmla="*/ 29552 w 1033465"/>
                  <a:gd name="connsiteY70" fmla="*/ 477889 h 838042"/>
                  <a:gd name="connsiteX71" fmla="*/ 18122 w 1033465"/>
                  <a:gd name="connsiteY71" fmla="*/ 483604 h 838042"/>
                  <a:gd name="connsiteX72" fmla="*/ 8597 w 1033465"/>
                  <a:gd name="connsiteY72" fmla="*/ 493129 h 838042"/>
                  <a:gd name="connsiteX73" fmla="*/ 6692 w 1033465"/>
                  <a:gd name="connsiteY73" fmla="*/ 498844 h 838042"/>
                  <a:gd name="connsiteX74" fmla="*/ 2882 w 1033465"/>
                  <a:gd name="connsiteY74" fmla="*/ 504559 h 838042"/>
                  <a:gd name="connsiteX75" fmla="*/ 14312 w 1033465"/>
                  <a:gd name="connsiteY75" fmla="*/ 540754 h 838042"/>
                  <a:gd name="connsiteX76" fmla="*/ 147662 w 1033465"/>
                  <a:gd name="connsiteY76" fmla="*/ 540754 h 838042"/>
                  <a:gd name="connsiteX77" fmla="*/ 155282 w 1033465"/>
                  <a:gd name="connsiteY77" fmla="*/ 538849 h 838042"/>
                  <a:gd name="connsiteX78" fmla="*/ 305777 w 1033465"/>
                  <a:gd name="connsiteY78" fmla="*/ 533134 h 838042"/>
                  <a:gd name="connsiteX79" fmla="*/ 321017 w 1033465"/>
                  <a:gd name="connsiteY79" fmla="*/ 540754 h 838042"/>
                  <a:gd name="connsiteX80" fmla="*/ 332447 w 1033465"/>
                  <a:gd name="connsiteY80" fmla="*/ 546469 h 838042"/>
                  <a:gd name="connsiteX81" fmla="*/ 336257 w 1033465"/>
                  <a:gd name="connsiteY81" fmla="*/ 552184 h 838042"/>
                  <a:gd name="connsiteX82" fmla="*/ 341972 w 1033465"/>
                  <a:gd name="connsiteY82" fmla="*/ 554089 h 838042"/>
                  <a:gd name="connsiteX83" fmla="*/ 353402 w 1033465"/>
                  <a:gd name="connsiteY83" fmla="*/ 561709 h 838042"/>
                  <a:gd name="connsiteX84" fmla="*/ 359117 w 1033465"/>
                  <a:gd name="connsiteY84" fmla="*/ 565519 h 838042"/>
                  <a:gd name="connsiteX85" fmla="*/ 362927 w 1033465"/>
                  <a:gd name="connsiteY85" fmla="*/ 571234 h 838042"/>
                  <a:gd name="connsiteX86" fmla="*/ 368642 w 1033465"/>
                  <a:gd name="connsiteY86" fmla="*/ 582664 h 838042"/>
                  <a:gd name="connsiteX87" fmla="*/ 364832 w 1033465"/>
                  <a:gd name="connsiteY87" fmla="*/ 609334 h 838042"/>
                  <a:gd name="connsiteX88" fmla="*/ 361022 w 1033465"/>
                  <a:gd name="connsiteY88" fmla="*/ 615049 h 838042"/>
                  <a:gd name="connsiteX89" fmla="*/ 359117 w 1033465"/>
                  <a:gd name="connsiteY89" fmla="*/ 620764 h 838042"/>
                  <a:gd name="connsiteX90" fmla="*/ 355307 w 1033465"/>
                  <a:gd name="connsiteY90" fmla="*/ 626479 h 838042"/>
                  <a:gd name="connsiteX91" fmla="*/ 353402 w 1033465"/>
                  <a:gd name="connsiteY91" fmla="*/ 632194 h 838042"/>
                  <a:gd name="connsiteX92" fmla="*/ 349592 w 1033465"/>
                  <a:gd name="connsiteY92" fmla="*/ 637909 h 838042"/>
                  <a:gd name="connsiteX93" fmla="*/ 332447 w 1033465"/>
                  <a:gd name="connsiteY93" fmla="*/ 704584 h 838042"/>
                  <a:gd name="connsiteX94" fmla="*/ 330542 w 1033465"/>
                  <a:gd name="connsiteY94" fmla="*/ 756019 h 838042"/>
                  <a:gd name="connsiteX95" fmla="*/ 332447 w 1033465"/>
                  <a:gd name="connsiteY95" fmla="*/ 780784 h 838042"/>
                  <a:gd name="connsiteX96" fmla="*/ 334352 w 1033465"/>
                  <a:gd name="connsiteY96" fmla="*/ 786499 h 838042"/>
                  <a:gd name="connsiteX97" fmla="*/ 338162 w 1033465"/>
                  <a:gd name="connsiteY97" fmla="*/ 790309 h 838042"/>
                  <a:gd name="connsiteX98" fmla="*/ 366737 w 1033465"/>
                  <a:gd name="connsiteY98" fmla="*/ 836029 h 838042"/>
                  <a:gd name="connsiteX99" fmla="*/ 389597 w 1033465"/>
                  <a:gd name="connsiteY99" fmla="*/ 837934 h 838042"/>
                  <a:gd name="connsiteX100" fmla="*/ 397407 w 1033465"/>
                  <a:gd name="connsiteY100" fmla="*/ 833530 h 838042"/>
                  <a:gd name="connsiteX101" fmla="*/ 402932 w 1033465"/>
                  <a:gd name="connsiteY101" fmla="*/ 784594 h 838042"/>
                  <a:gd name="connsiteX102" fmla="*/ 406742 w 1033465"/>
                  <a:gd name="connsiteY102" fmla="*/ 727444 h 838042"/>
                  <a:gd name="connsiteX103" fmla="*/ 423887 w 1033465"/>
                  <a:gd name="connsiteY103" fmla="*/ 672199 h 838042"/>
                  <a:gd name="connsiteX104" fmla="*/ 429602 w 1033465"/>
                  <a:gd name="connsiteY104" fmla="*/ 658864 h 838042"/>
                  <a:gd name="connsiteX105" fmla="*/ 444084 w 1033465"/>
                  <a:gd name="connsiteY105" fmla="*/ 626947 h 838042"/>
                  <a:gd name="connsiteX106" fmla="*/ 464289 w 1033465"/>
                  <a:gd name="connsiteY106" fmla="*/ 600072 h 838042"/>
                  <a:gd name="connsiteX107" fmla="*/ 523510 w 1033465"/>
                  <a:gd name="connsiteY107" fmla="*/ 565123 h 838042"/>
                  <a:gd name="connsiteX108" fmla="*/ 599348 w 1033465"/>
                  <a:gd name="connsiteY108" fmla="*/ 550915 h 838042"/>
                  <a:gd name="connsiteX109" fmla="*/ 707801 w 1033465"/>
                  <a:gd name="connsiteY109" fmla="*/ 612819 h 838042"/>
                  <a:gd name="connsiteX110" fmla="*/ 780122 w 1033465"/>
                  <a:gd name="connsiteY110" fmla="*/ 656959 h 838042"/>
                  <a:gd name="connsiteX111" fmla="*/ 804887 w 1033465"/>
                  <a:gd name="connsiteY111" fmla="*/ 632194 h 838042"/>
                  <a:gd name="connsiteX112" fmla="*/ 801077 w 1033465"/>
                  <a:gd name="connsiteY112" fmla="*/ 601714 h 838042"/>
                  <a:gd name="connsiteX113" fmla="*/ 762796 w 1033465"/>
                  <a:gd name="connsiteY113" fmla="*/ 562523 h 838042"/>
                  <a:gd name="connsiteX114" fmla="*/ 650582 w 1033465"/>
                  <a:gd name="connsiteY114" fmla="*/ 479794 h 838042"/>
                  <a:gd name="connsiteX115" fmla="*/ 646772 w 1033465"/>
                  <a:gd name="connsiteY115" fmla="*/ 462649 h 838042"/>
                  <a:gd name="connsiteX116" fmla="*/ 658202 w 1033465"/>
                  <a:gd name="connsiteY116" fmla="*/ 426454 h 838042"/>
                  <a:gd name="connsiteX117" fmla="*/ 726782 w 1033465"/>
                  <a:gd name="connsiteY117" fmla="*/ 405499 h 838042"/>
                  <a:gd name="connsiteX118" fmla="*/ 813738 w 1033465"/>
                  <a:gd name="connsiteY118" fmla="*/ 406906 h 838042"/>
                  <a:gd name="connsiteX119" fmla="*/ 906231 w 1033465"/>
                  <a:gd name="connsiteY119" fmla="*/ 417646 h 838042"/>
                  <a:gd name="connsiteX120" fmla="*/ 1002290 w 1033465"/>
                  <a:gd name="connsiteY120" fmla="*/ 426835 h 838042"/>
                  <a:gd name="connsiteX121" fmla="*/ 1032449 w 1033465"/>
                  <a:gd name="connsiteY121" fmla="*/ 402711 h 838042"/>
                  <a:gd name="connsiteX122" fmla="*/ 1020514 w 1033465"/>
                  <a:gd name="connsiteY122" fmla="*/ 377797 h 838042"/>
                  <a:gd name="connsiteX123" fmla="*/ 964889 w 1033465"/>
                  <a:gd name="connsiteY123" fmla="*/ 358029 h 838042"/>
                  <a:gd name="connsiteX124" fmla="*/ 827747 w 1033465"/>
                  <a:gd name="connsiteY124" fmla="*/ 357874 h 838042"/>
                  <a:gd name="connsiteX125" fmla="*/ 755811 w 1033465"/>
                  <a:gd name="connsiteY125" fmla="*/ 361702 h 838042"/>
                  <a:gd name="connsiteX126" fmla="*/ 671537 w 1033465"/>
                  <a:gd name="connsiteY126" fmla="*/ 369304 h 838042"/>
                  <a:gd name="connsiteX127" fmla="*/ 644867 w 1033465"/>
                  <a:gd name="connsiteY127" fmla="*/ 338824 h 838042"/>
                  <a:gd name="connsiteX128" fmla="*/ 676403 w 1033465"/>
                  <a:gd name="connsiteY128" fmla="*/ 304962 h 838042"/>
                  <a:gd name="connsiteX129" fmla="*/ 707732 w 1033465"/>
                  <a:gd name="connsiteY129" fmla="*/ 283579 h 838042"/>
                  <a:gd name="connsiteX130" fmla="*/ 743927 w 1033465"/>
                  <a:gd name="connsiteY130" fmla="*/ 251194 h 838042"/>
                  <a:gd name="connsiteX131" fmla="*/ 783019 w 1033465"/>
                  <a:gd name="connsiteY131" fmla="*/ 213846 h 838042"/>
                  <a:gd name="connsiteX132" fmla="*/ 746401 w 1033465"/>
                  <a:gd name="connsiteY132" fmla="*/ 201789 h 838042"/>
                  <a:gd name="connsiteX133" fmla="*/ 694397 w 1033465"/>
                  <a:gd name="connsiteY133" fmla="*/ 226429 h 838042"/>
                  <a:gd name="connsiteX134" fmla="*/ 656678 w 1033465"/>
                  <a:gd name="connsiteY134" fmla="*/ 257626 h 838042"/>
                  <a:gd name="connsiteX135" fmla="*/ 629627 w 1033465"/>
                  <a:gd name="connsiteY135" fmla="*/ 283579 h 838042"/>
                  <a:gd name="connsiteX136" fmla="*/ 604862 w 1033465"/>
                  <a:gd name="connsiteY136" fmla="*/ 289294 h 838042"/>
                  <a:gd name="connsiteX137" fmla="*/ 591527 w 1033465"/>
                  <a:gd name="connsiteY137" fmla="*/ 293104 h 838042"/>
                  <a:gd name="connsiteX138" fmla="*/ 576287 w 1033465"/>
                  <a:gd name="connsiteY138" fmla="*/ 291199 h 838042"/>
                  <a:gd name="connsiteX139" fmla="*/ 564857 w 1033465"/>
                  <a:gd name="connsiteY139" fmla="*/ 287389 h 838042"/>
                  <a:gd name="connsiteX140" fmla="*/ 553427 w 1033465"/>
                  <a:gd name="connsiteY140" fmla="*/ 283579 h 838042"/>
                  <a:gd name="connsiteX141" fmla="*/ 541997 w 1033465"/>
                  <a:gd name="connsiteY141" fmla="*/ 279769 h 838042"/>
                  <a:gd name="connsiteX142" fmla="*/ 536282 w 1033465"/>
                  <a:gd name="connsiteY142" fmla="*/ 277864 h 838042"/>
                  <a:gd name="connsiteX143" fmla="*/ 530567 w 1033465"/>
                  <a:gd name="connsiteY143" fmla="*/ 274054 h 838042"/>
                  <a:gd name="connsiteX144" fmla="*/ 519137 w 1033465"/>
                  <a:gd name="connsiteY144" fmla="*/ 268339 h 838042"/>
                  <a:gd name="connsiteX145" fmla="*/ 511517 w 1033465"/>
                  <a:gd name="connsiteY145" fmla="*/ 256909 h 838042"/>
                  <a:gd name="connsiteX146" fmla="*/ 507707 w 1033465"/>
                  <a:gd name="connsiteY146" fmla="*/ 235954 h 838042"/>
                  <a:gd name="connsiteX147" fmla="*/ 509612 w 1033465"/>
                  <a:gd name="connsiteY147" fmla="*/ 171184 h 838042"/>
                  <a:gd name="connsiteX148" fmla="*/ 508314 w 1033465"/>
                  <a:gd name="connsiteY148" fmla="*/ 73485 h 838042"/>
                  <a:gd name="connsiteX149" fmla="*/ 454116 w 1033465"/>
                  <a:gd name="connsiteY149" fmla="*/ 11248 h 838042"/>
                  <a:gd name="connsiteX150" fmla="*/ 435401 w 1033465"/>
                  <a:gd name="connsiteY150" fmla="*/ 68523 h 838042"/>
                  <a:gd name="connsiteX151" fmla="*/ 427697 w 1033465"/>
                  <a:gd name="connsiteY151" fmla="*/ 137103 h 838042"/>
                  <a:gd name="connsiteX152" fmla="*/ 420077 w 1033465"/>
                  <a:gd name="connsiteY152" fmla="*/ 169279 h 838042"/>
                  <a:gd name="connsiteX153" fmla="*/ 416267 w 1033465"/>
                  <a:gd name="connsiteY153" fmla="*/ 186424 h 838042"/>
                  <a:gd name="connsiteX154" fmla="*/ 420077 w 1033465"/>
                  <a:gd name="connsiteY154" fmla="*/ 207379 h 838042"/>
                  <a:gd name="connsiteX155" fmla="*/ 423887 w 1033465"/>
                  <a:gd name="connsiteY155" fmla="*/ 213094 h 838042"/>
                  <a:gd name="connsiteX156" fmla="*/ 427697 w 1033465"/>
                  <a:gd name="connsiteY156" fmla="*/ 224524 h 838042"/>
                  <a:gd name="connsiteX157" fmla="*/ 425792 w 1033465"/>
                  <a:gd name="connsiteY157" fmla="*/ 251194 h 838042"/>
                  <a:gd name="connsiteX158" fmla="*/ 420077 w 1033465"/>
                  <a:gd name="connsiteY158" fmla="*/ 253099 h 838042"/>
                  <a:gd name="connsiteX159" fmla="*/ 414362 w 1033465"/>
                  <a:gd name="connsiteY159" fmla="*/ 256909 h 838042"/>
                  <a:gd name="connsiteX160" fmla="*/ 423887 w 1033465"/>
                  <a:gd name="connsiteY160" fmla="*/ 253099 h 838042"/>
                  <a:gd name="connsiteX0" fmla="*/ 423887 w 1033465"/>
                  <a:gd name="connsiteY0" fmla="*/ 253099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89597 w 1033465"/>
                  <a:gd name="connsiteY3" fmla="*/ 264529 h 838042"/>
                  <a:gd name="connsiteX4" fmla="*/ 359117 w 1033465"/>
                  <a:gd name="connsiteY4" fmla="*/ 266434 h 838042"/>
                  <a:gd name="connsiteX5" fmla="*/ 353402 w 1033465"/>
                  <a:gd name="connsiteY5" fmla="*/ 270244 h 838042"/>
                  <a:gd name="connsiteX6" fmla="*/ 341972 w 1033465"/>
                  <a:gd name="connsiteY6" fmla="*/ 279769 h 838042"/>
                  <a:gd name="connsiteX7" fmla="*/ 330542 w 1033465"/>
                  <a:gd name="connsiteY7" fmla="*/ 283579 h 838042"/>
                  <a:gd name="connsiteX8" fmla="*/ 315302 w 1033465"/>
                  <a:gd name="connsiteY8" fmla="*/ 289294 h 838042"/>
                  <a:gd name="connsiteX9" fmla="*/ 267677 w 1033465"/>
                  <a:gd name="connsiteY9" fmla="*/ 285484 h 838042"/>
                  <a:gd name="connsiteX10" fmla="*/ 256247 w 1033465"/>
                  <a:gd name="connsiteY10" fmla="*/ 281674 h 838042"/>
                  <a:gd name="connsiteX11" fmla="*/ 244817 w 1033465"/>
                  <a:gd name="connsiteY11" fmla="*/ 277864 h 838042"/>
                  <a:gd name="connsiteX12" fmla="*/ 239102 w 1033465"/>
                  <a:gd name="connsiteY12" fmla="*/ 275959 h 838042"/>
                  <a:gd name="connsiteX13" fmla="*/ 233387 w 1033465"/>
                  <a:gd name="connsiteY13" fmla="*/ 274054 h 838042"/>
                  <a:gd name="connsiteX14" fmla="*/ 221957 w 1033465"/>
                  <a:gd name="connsiteY14" fmla="*/ 272149 h 838042"/>
                  <a:gd name="connsiteX15" fmla="*/ 216242 w 1033465"/>
                  <a:gd name="connsiteY15" fmla="*/ 270244 h 838042"/>
                  <a:gd name="connsiteX16" fmla="*/ 208622 w 1033465"/>
                  <a:gd name="connsiteY16" fmla="*/ 268339 h 838042"/>
                  <a:gd name="connsiteX17" fmla="*/ 197192 w 1033465"/>
                  <a:gd name="connsiteY17" fmla="*/ 264529 h 838042"/>
                  <a:gd name="connsiteX18" fmla="*/ 191477 w 1033465"/>
                  <a:gd name="connsiteY18" fmla="*/ 262624 h 838042"/>
                  <a:gd name="connsiteX19" fmla="*/ 183857 w 1033465"/>
                  <a:gd name="connsiteY19" fmla="*/ 260719 h 838042"/>
                  <a:gd name="connsiteX20" fmla="*/ 172427 w 1033465"/>
                  <a:gd name="connsiteY20" fmla="*/ 255004 h 838042"/>
                  <a:gd name="connsiteX21" fmla="*/ 166712 w 1033465"/>
                  <a:gd name="connsiteY21" fmla="*/ 251194 h 838042"/>
                  <a:gd name="connsiteX22" fmla="*/ 159092 w 1033465"/>
                  <a:gd name="connsiteY22" fmla="*/ 239764 h 838042"/>
                  <a:gd name="connsiteX23" fmla="*/ 147662 w 1033465"/>
                  <a:gd name="connsiteY23" fmla="*/ 235954 h 838042"/>
                  <a:gd name="connsiteX24" fmla="*/ 141947 w 1033465"/>
                  <a:gd name="connsiteY24" fmla="*/ 232144 h 838042"/>
                  <a:gd name="connsiteX25" fmla="*/ 136232 w 1033465"/>
                  <a:gd name="connsiteY25" fmla="*/ 230239 h 838042"/>
                  <a:gd name="connsiteX26" fmla="*/ 119087 w 1033465"/>
                  <a:gd name="connsiteY26" fmla="*/ 226429 h 838042"/>
                  <a:gd name="connsiteX27" fmla="*/ 113372 w 1033465"/>
                  <a:gd name="connsiteY27" fmla="*/ 220714 h 838042"/>
                  <a:gd name="connsiteX28" fmla="*/ 103847 w 1033465"/>
                  <a:gd name="connsiteY28" fmla="*/ 203569 h 838042"/>
                  <a:gd name="connsiteX29" fmla="*/ 86702 w 1033465"/>
                  <a:gd name="connsiteY29" fmla="*/ 195949 h 838042"/>
                  <a:gd name="connsiteX30" fmla="*/ 80987 w 1033465"/>
                  <a:gd name="connsiteY30" fmla="*/ 194044 h 838042"/>
                  <a:gd name="connsiteX31" fmla="*/ 61937 w 1033465"/>
                  <a:gd name="connsiteY31" fmla="*/ 197854 h 838042"/>
                  <a:gd name="connsiteX32" fmla="*/ 56222 w 1033465"/>
                  <a:gd name="connsiteY32" fmla="*/ 201664 h 838042"/>
                  <a:gd name="connsiteX33" fmla="*/ 52412 w 1033465"/>
                  <a:gd name="connsiteY33" fmla="*/ 207379 h 838042"/>
                  <a:gd name="connsiteX34" fmla="*/ 48602 w 1033465"/>
                  <a:gd name="connsiteY34" fmla="*/ 218809 h 838042"/>
                  <a:gd name="connsiteX35" fmla="*/ 52412 w 1033465"/>
                  <a:gd name="connsiteY35" fmla="*/ 256909 h 838042"/>
                  <a:gd name="connsiteX36" fmla="*/ 56222 w 1033465"/>
                  <a:gd name="connsiteY36" fmla="*/ 262624 h 838042"/>
                  <a:gd name="connsiteX37" fmla="*/ 61937 w 1033465"/>
                  <a:gd name="connsiteY37" fmla="*/ 266434 h 838042"/>
                  <a:gd name="connsiteX38" fmla="*/ 65747 w 1033465"/>
                  <a:gd name="connsiteY38" fmla="*/ 272149 h 838042"/>
                  <a:gd name="connsiteX39" fmla="*/ 82892 w 1033465"/>
                  <a:gd name="connsiteY39" fmla="*/ 281674 h 838042"/>
                  <a:gd name="connsiteX40" fmla="*/ 105752 w 1033465"/>
                  <a:gd name="connsiteY40" fmla="*/ 283579 h 838042"/>
                  <a:gd name="connsiteX41" fmla="*/ 126707 w 1033465"/>
                  <a:gd name="connsiteY41" fmla="*/ 289294 h 838042"/>
                  <a:gd name="connsiteX42" fmla="*/ 132422 w 1033465"/>
                  <a:gd name="connsiteY42" fmla="*/ 291199 h 838042"/>
                  <a:gd name="connsiteX43" fmla="*/ 138137 w 1033465"/>
                  <a:gd name="connsiteY43" fmla="*/ 296914 h 838042"/>
                  <a:gd name="connsiteX44" fmla="*/ 145757 w 1033465"/>
                  <a:gd name="connsiteY44" fmla="*/ 298819 h 838042"/>
                  <a:gd name="connsiteX45" fmla="*/ 168617 w 1033465"/>
                  <a:gd name="connsiteY45" fmla="*/ 302629 h 838042"/>
                  <a:gd name="connsiteX46" fmla="*/ 193382 w 1033465"/>
                  <a:gd name="connsiteY46" fmla="*/ 308344 h 838042"/>
                  <a:gd name="connsiteX47" fmla="*/ 210527 w 1033465"/>
                  <a:gd name="connsiteY47" fmla="*/ 314059 h 838042"/>
                  <a:gd name="connsiteX48" fmla="*/ 216242 w 1033465"/>
                  <a:gd name="connsiteY48" fmla="*/ 315964 h 838042"/>
                  <a:gd name="connsiteX49" fmla="*/ 231482 w 1033465"/>
                  <a:gd name="connsiteY49" fmla="*/ 319774 h 838042"/>
                  <a:gd name="connsiteX50" fmla="*/ 250532 w 1033465"/>
                  <a:gd name="connsiteY50" fmla="*/ 325489 h 838042"/>
                  <a:gd name="connsiteX51" fmla="*/ 256247 w 1033465"/>
                  <a:gd name="connsiteY51" fmla="*/ 329299 h 838042"/>
                  <a:gd name="connsiteX52" fmla="*/ 269582 w 1033465"/>
                  <a:gd name="connsiteY52" fmla="*/ 344539 h 838042"/>
                  <a:gd name="connsiteX53" fmla="*/ 275297 w 1033465"/>
                  <a:gd name="connsiteY53" fmla="*/ 363589 h 838042"/>
                  <a:gd name="connsiteX54" fmla="*/ 277202 w 1033465"/>
                  <a:gd name="connsiteY54" fmla="*/ 369304 h 838042"/>
                  <a:gd name="connsiteX55" fmla="*/ 279107 w 1033465"/>
                  <a:gd name="connsiteY55" fmla="*/ 375019 h 838042"/>
                  <a:gd name="connsiteX56" fmla="*/ 281012 w 1033465"/>
                  <a:gd name="connsiteY56" fmla="*/ 399784 h 838042"/>
                  <a:gd name="connsiteX57" fmla="*/ 282917 w 1033465"/>
                  <a:gd name="connsiteY57" fmla="*/ 405499 h 838042"/>
                  <a:gd name="connsiteX58" fmla="*/ 281012 w 1033465"/>
                  <a:gd name="connsiteY58" fmla="*/ 424549 h 838042"/>
                  <a:gd name="connsiteX59" fmla="*/ 279107 w 1033465"/>
                  <a:gd name="connsiteY59" fmla="*/ 434074 h 838042"/>
                  <a:gd name="connsiteX60" fmla="*/ 265772 w 1033465"/>
                  <a:gd name="connsiteY60" fmla="*/ 447409 h 838042"/>
                  <a:gd name="connsiteX61" fmla="*/ 254342 w 1033465"/>
                  <a:gd name="connsiteY61" fmla="*/ 455029 h 838042"/>
                  <a:gd name="connsiteX62" fmla="*/ 242912 w 1033465"/>
                  <a:gd name="connsiteY62" fmla="*/ 458839 h 838042"/>
                  <a:gd name="connsiteX63" fmla="*/ 128612 w 1033465"/>
                  <a:gd name="connsiteY63" fmla="*/ 458839 h 838042"/>
                  <a:gd name="connsiteX64" fmla="*/ 122897 w 1033465"/>
                  <a:gd name="connsiteY64" fmla="*/ 460744 h 838042"/>
                  <a:gd name="connsiteX65" fmla="*/ 107657 w 1033465"/>
                  <a:gd name="connsiteY65" fmla="*/ 462649 h 838042"/>
                  <a:gd name="connsiteX66" fmla="*/ 90512 w 1033465"/>
                  <a:gd name="connsiteY66" fmla="*/ 468364 h 838042"/>
                  <a:gd name="connsiteX67" fmla="*/ 84797 w 1033465"/>
                  <a:gd name="connsiteY67" fmla="*/ 470269 h 838042"/>
                  <a:gd name="connsiteX68" fmla="*/ 79082 w 1033465"/>
                  <a:gd name="connsiteY68" fmla="*/ 474079 h 838042"/>
                  <a:gd name="connsiteX69" fmla="*/ 67652 w 1033465"/>
                  <a:gd name="connsiteY69" fmla="*/ 475984 h 838042"/>
                  <a:gd name="connsiteX70" fmla="*/ 29552 w 1033465"/>
                  <a:gd name="connsiteY70" fmla="*/ 477889 h 838042"/>
                  <a:gd name="connsiteX71" fmla="*/ 18122 w 1033465"/>
                  <a:gd name="connsiteY71" fmla="*/ 483604 h 838042"/>
                  <a:gd name="connsiteX72" fmla="*/ 8597 w 1033465"/>
                  <a:gd name="connsiteY72" fmla="*/ 493129 h 838042"/>
                  <a:gd name="connsiteX73" fmla="*/ 6692 w 1033465"/>
                  <a:gd name="connsiteY73" fmla="*/ 498844 h 838042"/>
                  <a:gd name="connsiteX74" fmla="*/ 2882 w 1033465"/>
                  <a:gd name="connsiteY74" fmla="*/ 504559 h 838042"/>
                  <a:gd name="connsiteX75" fmla="*/ 14312 w 1033465"/>
                  <a:gd name="connsiteY75" fmla="*/ 540754 h 838042"/>
                  <a:gd name="connsiteX76" fmla="*/ 147662 w 1033465"/>
                  <a:gd name="connsiteY76" fmla="*/ 540754 h 838042"/>
                  <a:gd name="connsiteX77" fmla="*/ 155282 w 1033465"/>
                  <a:gd name="connsiteY77" fmla="*/ 538849 h 838042"/>
                  <a:gd name="connsiteX78" fmla="*/ 305777 w 1033465"/>
                  <a:gd name="connsiteY78" fmla="*/ 533134 h 838042"/>
                  <a:gd name="connsiteX79" fmla="*/ 321017 w 1033465"/>
                  <a:gd name="connsiteY79" fmla="*/ 540754 h 838042"/>
                  <a:gd name="connsiteX80" fmla="*/ 332447 w 1033465"/>
                  <a:gd name="connsiteY80" fmla="*/ 546469 h 838042"/>
                  <a:gd name="connsiteX81" fmla="*/ 336257 w 1033465"/>
                  <a:gd name="connsiteY81" fmla="*/ 552184 h 838042"/>
                  <a:gd name="connsiteX82" fmla="*/ 341972 w 1033465"/>
                  <a:gd name="connsiteY82" fmla="*/ 554089 h 838042"/>
                  <a:gd name="connsiteX83" fmla="*/ 353402 w 1033465"/>
                  <a:gd name="connsiteY83" fmla="*/ 561709 h 838042"/>
                  <a:gd name="connsiteX84" fmla="*/ 359117 w 1033465"/>
                  <a:gd name="connsiteY84" fmla="*/ 565519 h 838042"/>
                  <a:gd name="connsiteX85" fmla="*/ 362927 w 1033465"/>
                  <a:gd name="connsiteY85" fmla="*/ 571234 h 838042"/>
                  <a:gd name="connsiteX86" fmla="*/ 368642 w 1033465"/>
                  <a:gd name="connsiteY86" fmla="*/ 582664 h 838042"/>
                  <a:gd name="connsiteX87" fmla="*/ 364832 w 1033465"/>
                  <a:gd name="connsiteY87" fmla="*/ 609334 h 838042"/>
                  <a:gd name="connsiteX88" fmla="*/ 361022 w 1033465"/>
                  <a:gd name="connsiteY88" fmla="*/ 615049 h 838042"/>
                  <a:gd name="connsiteX89" fmla="*/ 359117 w 1033465"/>
                  <a:gd name="connsiteY89" fmla="*/ 620764 h 838042"/>
                  <a:gd name="connsiteX90" fmla="*/ 355307 w 1033465"/>
                  <a:gd name="connsiteY90" fmla="*/ 626479 h 838042"/>
                  <a:gd name="connsiteX91" fmla="*/ 353402 w 1033465"/>
                  <a:gd name="connsiteY91" fmla="*/ 632194 h 838042"/>
                  <a:gd name="connsiteX92" fmla="*/ 349592 w 1033465"/>
                  <a:gd name="connsiteY92" fmla="*/ 637909 h 838042"/>
                  <a:gd name="connsiteX93" fmla="*/ 332447 w 1033465"/>
                  <a:gd name="connsiteY93" fmla="*/ 704584 h 838042"/>
                  <a:gd name="connsiteX94" fmla="*/ 330542 w 1033465"/>
                  <a:gd name="connsiteY94" fmla="*/ 756019 h 838042"/>
                  <a:gd name="connsiteX95" fmla="*/ 332447 w 1033465"/>
                  <a:gd name="connsiteY95" fmla="*/ 780784 h 838042"/>
                  <a:gd name="connsiteX96" fmla="*/ 334352 w 1033465"/>
                  <a:gd name="connsiteY96" fmla="*/ 786499 h 838042"/>
                  <a:gd name="connsiteX97" fmla="*/ 338162 w 1033465"/>
                  <a:gd name="connsiteY97" fmla="*/ 790309 h 838042"/>
                  <a:gd name="connsiteX98" fmla="*/ 366737 w 1033465"/>
                  <a:gd name="connsiteY98" fmla="*/ 836029 h 838042"/>
                  <a:gd name="connsiteX99" fmla="*/ 389597 w 1033465"/>
                  <a:gd name="connsiteY99" fmla="*/ 837934 h 838042"/>
                  <a:gd name="connsiteX100" fmla="*/ 397407 w 1033465"/>
                  <a:gd name="connsiteY100" fmla="*/ 833530 h 838042"/>
                  <a:gd name="connsiteX101" fmla="*/ 402932 w 1033465"/>
                  <a:gd name="connsiteY101" fmla="*/ 784594 h 838042"/>
                  <a:gd name="connsiteX102" fmla="*/ 406742 w 1033465"/>
                  <a:gd name="connsiteY102" fmla="*/ 727444 h 838042"/>
                  <a:gd name="connsiteX103" fmla="*/ 423887 w 1033465"/>
                  <a:gd name="connsiteY103" fmla="*/ 672199 h 838042"/>
                  <a:gd name="connsiteX104" fmla="*/ 429602 w 1033465"/>
                  <a:gd name="connsiteY104" fmla="*/ 658864 h 838042"/>
                  <a:gd name="connsiteX105" fmla="*/ 444084 w 1033465"/>
                  <a:gd name="connsiteY105" fmla="*/ 626947 h 838042"/>
                  <a:gd name="connsiteX106" fmla="*/ 464289 w 1033465"/>
                  <a:gd name="connsiteY106" fmla="*/ 600072 h 838042"/>
                  <a:gd name="connsiteX107" fmla="*/ 523510 w 1033465"/>
                  <a:gd name="connsiteY107" fmla="*/ 565123 h 838042"/>
                  <a:gd name="connsiteX108" fmla="*/ 599348 w 1033465"/>
                  <a:gd name="connsiteY108" fmla="*/ 550915 h 838042"/>
                  <a:gd name="connsiteX109" fmla="*/ 707801 w 1033465"/>
                  <a:gd name="connsiteY109" fmla="*/ 612819 h 838042"/>
                  <a:gd name="connsiteX110" fmla="*/ 780122 w 1033465"/>
                  <a:gd name="connsiteY110" fmla="*/ 656959 h 838042"/>
                  <a:gd name="connsiteX111" fmla="*/ 804887 w 1033465"/>
                  <a:gd name="connsiteY111" fmla="*/ 632194 h 838042"/>
                  <a:gd name="connsiteX112" fmla="*/ 801077 w 1033465"/>
                  <a:gd name="connsiteY112" fmla="*/ 601714 h 838042"/>
                  <a:gd name="connsiteX113" fmla="*/ 762796 w 1033465"/>
                  <a:gd name="connsiteY113" fmla="*/ 562523 h 838042"/>
                  <a:gd name="connsiteX114" fmla="*/ 650582 w 1033465"/>
                  <a:gd name="connsiteY114" fmla="*/ 479794 h 838042"/>
                  <a:gd name="connsiteX115" fmla="*/ 646772 w 1033465"/>
                  <a:gd name="connsiteY115" fmla="*/ 462649 h 838042"/>
                  <a:gd name="connsiteX116" fmla="*/ 658202 w 1033465"/>
                  <a:gd name="connsiteY116" fmla="*/ 426454 h 838042"/>
                  <a:gd name="connsiteX117" fmla="*/ 726782 w 1033465"/>
                  <a:gd name="connsiteY117" fmla="*/ 405499 h 838042"/>
                  <a:gd name="connsiteX118" fmla="*/ 813738 w 1033465"/>
                  <a:gd name="connsiteY118" fmla="*/ 406906 h 838042"/>
                  <a:gd name="connsiteX119" fmla="*/ 906231 w 1033465"/>
                  <a:gd name="connsiteY119" fmla="*/ 417646 h 838042"/>
                  <a:gd name="connsiteX120" fmla="*/ 1002290 w 1033465"/>
                  <a:gd name="connsiteY120" fmla="*/ 426835 h 838042"/>
                  <a:gd name="connsiteX121" fmla="*/ 1032449 w 1033465"/>
                  <a:gd name="connsiteY121" fmla="*/ 402711 h 838042"/>
                  <a:gd name="connsiteX122" fmla="*/ 1020514 w 1033465"/>
                  <a:gd name="connsiteY122" fmla="*/ 377797 h 838042"/>
                  <a:gd name="connsiteX123" fmla="*/ 964889 w 1033465"/>
                  <a:gd name="connsiteY123" fmla="*/ 358029 h 838042"/>
                  <a:gd name="connsiteX124" fmla="*/ 827747 w 1033465"/>
                  <a:gd name="connsiteY124" fmla="*/ 357874 h 838042"/>
                  <a:gd name="connsiteX125" fmla="*/ 755811 w 1033465"/>
                  <a:gd name="connsiteY125" fmla="*/ 361702 h 838042"/>
                  <a:gd name="connsiteX126" fmla="*/ 671537 w 1033465"/>
                  <a:gd name="connsiteY126" fmla="*/ 369304 h 838042"/>
                  <a:gd name="connsiteX127" fmla="*/ 644867 w 1033465"/>
                  <a:gd name="connsiteY127" fmla="*/ 338824 h 838042"/>
                  <a:gd name="connsiteX128" fmla="*/ 676403 w 1033465"/>
                  <a:gd name="connsiteY128" fmla="*/ 304962 h 838042"/>
                  <a:gd name="connsiteX129" fmla="*/ 707732 w 1033465"/>
                  <a:gd name="connsiteY129" fmla="*/ 283579 h 838042"/>
                  <a:gd name="connsiteX130" fmla="*/ 743927 w 1033465"/>
                  <a:gd name="connsiteY130" fmla="*/ 251194 h 838042"/>
                  <a:gd name="connsiteX131" fmla="*/ 783019 w 1033465"/>
                  <a:gd name="connsiteY131" fmla="*/ 213846 h 838042"/>
                  <a:gd name="connsiteX132" fmla="*/ 746401 w 1033465"/>
                  <a:gd name="connsiteY132" fmla="*/ 201789 h 838042"/>
                  <a:gd name="connsiteX133" fmla="*/ 694397 w 1033465"/>
                  <a:gd name="connsiteY133" fmla="*/ 226429 h 838042"/>
                  <a:gd name="connsiteX134" fmla="*/ 656678 w 1033465"/>
                  <a:gd name="connsiteY134" fmla="*/ 257626 h 838042"/>
                  <a:gd name="connsiteX135" fmla="*/ 629627 w 1033465"/>
                  <a:gd name="connsiteY135" fmla="*/ 283579 h 838042"/>
                  <a:gd name="connsiteX136" fmla="*/ 604862 w 1033465"/>
                  <a:gd name="connsiteY136" fmla="*/ 289294 h 838042"/>
                  <a:gd name="connsiteX137" fmla="*/ 591527 w 1033465"/>
                  <a:gd name="connsiteY137" fmla="*/ 293104 h 838042"/>
                  <a:gd name="connsiteX138" fmla="*/ 564857 w 1033465"/>
                  <a:gd name="connsiteY138" fmla="*/ 287389 h 838042"/>
                  <a:gd name="connsiteX139" fmla="*/ 553427 w 1033465"/>
                  <a:gd name="connsiteY139" fmla="*/ 283579 h 838042"/>
                  <a:gd name="connsiteX140" fmla="*/ 541997 w 1033465"/>
                  <a:gd name="connsiteY140" fmla="*/ 279769 h 838042"/>
                  <a:gd name="connsiteX141" fmla="*/ 536282 w 1033465"/>
                  <a:gd name="connsiteY141" fmla="*/ 277864 h 838042"/>
                  <a:gd name="connsiteX142" fmla="*/ 530567 w 1033465"/>
                  <a:gd name="connsiteY142" fmla="*/ 274054 h 838042"/>
                  <a:gd name="connsiteX143" fmla="*/ 519137 w 1033465"/>
                  <a:gd name="connsiteY143" fmla="*/ 268339 h 838042"/>
                  <a:gd name="connsiteX144" fmla="*/ 511517 w 1033465"/>
                  <a:gd name="connsiteY144" fmla="*/ 256909 h 838042"/>
                  <a:gd name="connsiteX145" fmla="*/ 507707 w 1033465"/>
                  <a:gd name="connsiteY145" fmla="*/ 235954 h 838042"/>
                  <a:gd name="connsiteX146" fmla="*/ 509612 w 1033465"/>
                  <a:gd name="connsiteY146" fmla="*/ 171184 h 838042"/>
                  <a:gd name="connsiteX147" fmla="*/ 508314 w 1033465"/>
                  <a:gd name="connsiteY147" fmla="*/ 73485 h 838042"/>
                  <a:gd name="connsiteX148" fmla="*/ 454116 w 1033465"/>
                  <a:gd name="connsiteY148" fmla="*/ 11248 h 838042"/>
                  <a:gd name="connsiteX149" fmla="*/ 435401 w 1033465"/>
                  <a:gd name="connsiteY149" fmla="*/ 68523 h 838042"/>
                  <a:gd name="connsiteX150" fmla="*/ 427697 w 1033465"/>
                  <a:gd name="connsiteY150" fmla="*/ 137103 h 838042"/>
                  <a:gd name="connsiteX151" fmla="*/ 420077 w 1033465"/>
                  <a:gd name="connsiteY151" fmla="*/ 169279 h 838042"/>
                  <a:gd name="connsiteX152" fmla="*/ 416267 w 1033465"/>
                  <a:gd name="connsiteY152" fmla="*/ 186424 h 838042"/>
                  <a:gd name="connsiteX153" fmla="*/ 420077 w 1033465"/>
                  <a:gd name="connsiteY153" fmla="*/ 207379 h 838042"/>
                  <a:gd name="connsiteX154" fmla="*/ 423887 w 1033465"/>
                  <a:gd name="connsiteY154" fmla="*/ 213094 h 838042"/>
                  <a:gd name="connsiteX155" fmla="*/ 427697 w 1033465"/>
                  <a:gd name="connsiteY155" fmla="*/ 224524 h 838042"/>
                  <a:gd name="connsiteX156" fmla="*/ 425792 w 1033465"/>
                  <a:gd name="connsiteY156" fmla="*/ 251194 h 838042"/>
                  <a:gd name="connsiteX157" fmla="*/ 420077 w 1033465"/>
                  <a:gd name="connsiteY157" fmla="*/ 253099 h 838042"/>
                  <a:gd name="connsiteX158" fmla="*/ 414362 w 1033465"/>
                  <a:gd name="connsiteY158" fmla="*/ 256909 h 838042"/>
                  <a:gd name="connsiteX159" fmla="*/ 423887 w 1033465"/>
                  <a:gd name="connsiteY159" fmla="*/ 253099 h 838042"/>
                  <a:gd name="connsiteX0" fmla="*/ 423887 w 1033465"/>
                  <a:gd name="connsiteY0" fmla="*/ 253099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89597 w 1033465"/>
                  <a:gd name="connsiteY3" fmla="*/ 264529 h 838042"/>
                  <a:gd name="connsiteX4" fmla="*/ 359117 w 1033465"/>
                  <a:gd name="connsiteY4" fmla="*/ 266434 h 838042"/>
                  <a:gd name="connsiteX5" fmla="*/ 353402 w 1033465"/>
                  <a:gd name="connsiteY5" fmla="*/ 270244 h 838042"/>
                  <a:gd name="connsiteX6" fmla="*/ 341972 w 1033465"/>
                  <a:gd name="connsiteY6" fmla="*/ 279769 h 838042"/>
                  <a:gd name="connsiteX7" fmla="*/ 330542 w 1033465"/>
                  <a:gd name="connsiteY7" fmla="*/ 283579 h 838042"/>
                  <a:gd name="connsiteX8" fmla="*/ 315302 w 1033465"/>
                  <a:gd name="connsiteY8" fmla="*/ 289294 h 838042"/>
                  <a:gd name="connsiteX9" fmla="*/ 267677 w 1033465"/>
                  <a:gd name="connsiteY9" fmla="*/ 285484 h 838042"/>
                  <a:gd name="connsiteX10" fmla="*/ 256247 w 1033465"/>
                  <a:gd name="connsiteY10" fmla="*/ 281674 h 838042"/>
                  <a:gd name="connsiteX11" fmla="*/ 244817 w 1033465"/>
                  <a:gd name="connsiteY11" fmla="*/ 277864 h 838042"/>
                  <a:gd name="connsiteX12" fmla="*/ 239102 w 1033465"/>
                  <a:gd name="connsiteY12" fmla="*/ 275959 h 838042"/>
                  <a:gd name="connsiteX13" fmla="*/ 233387 w 1033465"/>
                  <a:gd name="connsiteY13" fmla="*/ 274054 h 838042"/>
                  <a:gd name="connsiteX14" fmla="*/ 221957 w 1033465"/>
                  <a:gd name="connsiteY14" fmla="*/ 272149 h 838042"/>
                  <a:gd name="connsiteX15" fmla="*/ 216242 w 1033465"/>
                  <a:gd name="connsiteY15" fmla="*/ 270244 h 838042"/>
                  <a:gd name="connsiteX16" fmla="*/ 208622 w 1033465"/>
                  <a:gd name="connsiteY16" fmla="*/ 268339 h 838042"/>
                  <a:gd name="connsiteX17" fmla="*/ 197192 w 1033465"/>
                  <a:gd name="connsiteY17" fmla="*/ 264529 h 838042"/>
                  <a:gd name="connsiteX18" fmla="*/ 191477 w 1033465"/>
                  <a:gd name="connsiteY18" fmla="*/ 262624 h 838042"/>
                  <a:gd name="connsiteX19" fmla="*/ 183857 w 1033465"/>
                  <a:gd name="connsiteY19" fmla="*/ 260719 h 838042"/>
                  <a:gd name="connsiteX20" fmla="*/ 172427 w 1033465"/>
                  <a:gd name="connsiteY20" fmla="*/ 255004 h 838042"/>
                  <a:gd name="connsiteX21" fmla="*/ 166712 w 1033465"/>
                  <a:gd name="connsiteY21" fmla="*/ 251194 h 838042"/>
                  <a:gd name="connsiteX22" fmla="*/ 159092 w 1033465"/>
                  <a:gd name="connsiteY22" fmla="*/ 239764 h 838042"/>
                  <a:gd name="connsiteX23" fmla="*/ 147662 w 1033465"/>
                  <a:gd name="connsiteY23" fmla="*/ 235954 h 838042"/>
                  <a:gd name="connsiteX24" fmla="*/ 141947 w 1033465"/>
                  <a:gd name="connsiteY24" fmla="*/ 232144 h 838042"/>
                  <a:gd name="connsiteX25" fmla="*/ 136232 w 1033465"/>
                  <a:gd name="connsiteY25" fmla="*/ 230239 h 838042"/>
                  <a:gd name="connsiteX26" fmla="*/ 119087 w 1033465"/>
                  <a:gd name="connsiteY26" fmla="*/ 226429 h 838042"/>
                  <a:gd name="connsiteX27" fmla="*/ 113372 w 1033465"/>
                  <a:gd name="connsiteY27" fmla="*/ 220714 h 838042"/>
                  <a:gd name="connsiteX28" fmla="*/ 103847 w 1033465"/>
                  <a:gd name="connsiteY28" fmla="*/ 203569 h 838042"/>
                  <a:gd name="connsiteX29" fmla="*/ 86702 w 1033465"/>
                  <a:gd name="connsiteY29" fmla="*/ 195949 h 838042"/>
                  <a:gd name="connsiteX30" fmla="*/ 80987 w 1033465"/>
                  <a:gd name="connsiteY30" fmla="*/ 194044 h 838042"/>
                  <a:gd name="connsiteX31" fmla="*/ 61937 w 1033465"/>
                  <a:gd name="connsiteY31" fmla="*/ 197854 h 838042"/>
                  <a:gd name="connsiteX32" fmla="*/ 56222 w 1033465"/>
                  <a:gd name="connsiteY32" fmla="*/ 201664 h 838042"/>
                  <a:gd name="connsiteX33" fmla="*/ 52412 w 1033465"/>
                  <a:gd name="connsiteY33" fmla="*/ 207379 h 838042"/>
                  <a:gd name="connsiteX34" fmla="*/ 48602 w 1033465"/>
                  <a:gd name="connsiteY34" fmla="*/ 218809 h 838042"/>
                  <a:gd name="connsiteX35" fmla="*/ 52412 w 1033465"/>
                  <a:gd name="connsiteY35" fmla="*/ 256909 h 838042"/>
                  <a:gd name="connsiteX36" fmla="*/ 56222 w 1033465"/>
                  <a:gd name="connsiteY36" fmla="*/ 262624 h 838042"/>
                  <a:gd name="connsiteX37" fmla="*/ 61937 w 1033465"/>
                  <a:gd name="connsiteY37" fmla="*/ 266434 h 838042"/>
                  <a:gd name="connsiteX38" fmla="*/ 65747 w 1033465"/>
                  <a:gd name="connsiteY38" fmla="*/ 272149 h 838042"/>
                  <a:gd name="connsiteX39" fmla="*/ 82892 w 1033465"/>
                  <a:gd name="connsiteY39" fmla="*/ 281674 h 838042"/>
                  <a:gd name="connsiteX40" fmla="*/ 105752 w 1033465"/>
                  <a:gd name="connsiteY40" fmla="*/ 283579 h 838042"/>
                  <a:gd name="connsiteX41" fmla="*/ 126707 w 1033465"/>
                  <a:gd name="connsiteY41" fmla="*/ 289294 h 838042"/>
                  <a:gd name="connsiteX42" fmla="*/ 132422 w 1033465"/>
                  <a:gd name="connsiteY42" fmla="*/ 291199 h 838042"/>
                  <a:gd name="connsiteX43" fmla="*/ 138137 w 1033465"/>
                  <a:gd name="connsiteY43" fmla="*/ 296914 h 838042"/>
                  <a:gd name="connsiteX44" fmla="*/ 145757 w 1033465"/>
                  <a:gd name="connsiteY44" fmla="*/ 298819 h 838042"/>
                  <a:gd name="connsiteX45" fmla="*/ 168617 w 1033465"/>
                  <a:gd name="connsiteY45" fmla="*/ 302629 h 838042"/>
                  <a:gd name="connsiteX46" fmla="*/ 193382 w 1033465"/>
                  <a:gd name="connsiteY46" fmla="*/ 308344 h 838042"/>
                  <a:gd name="connsiteX47" fmla="*/ 210527 w 1033465"/>
                  <a:gd name="connsiteY47" fmla="*/ 314059 h 838042"/>
                  <a:gd name="connsiteX48" fmla="*/ 216242 w 1033465"/>
                  <a:gd name="connsiteY48" fmla="*/ 315964 h 838042"/>
                  <a:gd name="connsiteX49" fmla="*/ 231482 w 1033465"/>
                  <a:gd name="connsiteY49" fmla="*/ 319774 h 838042"/>
                  <a:gd name="connsiteX50" fmla="*/ 250532 w 1033465"/>
                  <a:gd name="connsiteY50" fmla="*/ 325489 h 838042"/>
                  <a:gd name="connsiteX51" fmla="*/ 256247 w 1033465"/>
                  <a:gd name="connsiteY51" fmla="*/ 329299 h 838042"/>
                  <a:gd name="connsiteX52" fmla="*/ 269582 w 1033465"/>
                  <a:gd name="connsiteY52" fmla="*/ 344539 h 838042"/>
                  <a:gd name="connsiteX53" fmla="*/ 275297 w 1033465"/>
                  <a:gd name="connsiteY53" fmla="*/ 363589 h 838042"/>
                  <a:gd name="connsiteX54" fmla="*/ 277202 w 1033465"/>
                  <a:gd name="connsiteY54" fmla="*/ 369304 h 838042"/>
                  <a:gd name="connsiteX55" fmla="*/ 279107 w 1033465"/>
                  <a:gd name="connsiteY55" fmla="*/ 375019 h 838042"/>
                  <a:gd name="connsiteX56" fmla="*/ 281012 w 1033465"/>
                  <a:gd name="connsiteY56" fmla="*/ 399784 h 838042"/>
                  <a:gd name="connsiteX57" fmla="*/ 282917 w 1033465"/>
                  <a:gd name="connsiteY57" fmla="*/ 405499 h 838042"/>
                  <a:gd name="connsiteX58" fmla="*/ 281012 w 1033465"/>
                  <a:gd name="connsiteY58" fmla="*/ 424549 h 838042"/>
                  <a:gd name="connsiteX59" fmla="*/ 279107 w 1033465"/>
                  <a:gd name="connsiteY59" fmla="*/ 434074 h 838042"/>
                  <a:gd name="connsiteX60" fmla="*/ 265772 w 1033465"/>
                  <a:gd name="connsiteY60" fmla="*/ 447409 h 838042"/>
                  <a:gd name="connsiteX61" fmla="*/ 254342 w 1033465"/>
                  <a:gd name="connsiteY61" fmla="*/ 455029 h 838042"/>
                  <a:gd name="connsiteX62" fmla="*/ 242912 w 1033465"/>
                  <a:gd name="connsiteY62" fmla="*/ 458839 h 838042"/>
                  <a:gd name="connsiteX63" fmla="*/ 128612 w 1033465"/>
                  <a:gd name="connsiteY63" fmla="*/ 458839 h 838042"/>
                  <a:gd name="connsiteX64" fmla="*/ 122897 w 1033465"/>
                  <a:gd name="connsiteY64" fmla="*/ 460744 h 838042"/>
                  <a:gd name="connsiteX65" fmla="*/ 107657 w 1033465"/>
                  <a:gd name="connsiteY65" fmla="*/ 462649 h 838042"/>
                  <a:gd name="connsiteX66" fmla="*/ 90512 w 1033465"/>
                  <a:gd name="connsiteY66" fmla="*/ 468364 h 838042"/>
                  <a:gd name="connsiteX67" fmla="*/ 84797 w 1033465"/>
                  <a:gd name="connsiteY67" fmla="*/ 470269 h 838042"/>
                  <a:gd name="connsiteX68" fmla="*/ 79082 w 1033465"/>
                  <a:gd name="connsiteY68" fmla="*/ 474079 h 838042"/>
                  <a:gd name="connsiteX69" fmla="*/ 67652 w 1033465"/>
                  <a:gd name="connsiteY69" fmla="*/ 475984 h 838042"/>
                  <a:gd name="connsiteX70" fmla="*/ 29552 w 1033465"/>
                  <a:gd name="connsiteY70" fmla="*/ 477889 h 838042"/>
                  <a:gd name="connsiteX71" fmla="*/ 18122 w 1033465"/>
                  <a:gd name="connsiteY71" fmla="*/ 483604 h 838042"/>
                  <a:gd name="connsiteX72" fmla="*/ 8597 w 1033465"/>
                  <a:gd name="connsiteY72" fmla="*/ 493129 h 838042"/>
                  <a:gd name="connsiteX73" fmla="*/ 6692 w 1033465"/>
                  <a:gd name="connsiteY73" fmla="*/ 498844 h 838042"/>
                  <a:gd name="connsiteX74" fmla="*/ 2882 w 1033465"/>
                  <a:gd name="connsiteY74" fmla="*/ 504559 h 838042"/>
                  <a:gd name="connsiteX75" fmla="*/ 14312 w 1033465"/>
                  <a:gd name="connsiteY75" fmla="*/ 540754 h 838042"/>
                  <a:gd name="connsiteX76" fmla="*/ 147662 w 1033465"/>
                  <a:gd name="connsiteY76" fmla="*/ 540754 h 838042"/>
                  <a:gd name="connsiteX77" fmla="*/ 155282 w 1033465"/>
                  <a:gd name="connsiteY77" fmla="*/ 538849 h 838042"/>
                  <a:gd name="connsiteX78" fmla="*/ 305777 w 1033465"/>
                  <a:gd name="connsiteY78" fmla="*/ 533134 h 838042"/>
                  <a:gd name="connsiteX79" fmla="*/ 321017 w 1033465"/>
                  <a:gd name="connsiteY79" fmla="*/ 540754 h 838042"/>
                  <a:gd name="connsiteX80" fmla="*/ 332447 w 1033465"/>
                  <a:gd name="connsiteY80" fmla="*/ 546469 h 838042"/>
                  <a:gd name="connsiteX81" fmla="*/ 336257 w 1033465"/>
                  <a:gd name="connsiteY81" fmla="*/ 552184 h 838042"/>
                  <a:gd name="connsiteX82" fmla="*/ 341972 w 1033465"/>
                  <a:gd name="connsiteY82" fmla="*/ 554089 h 838042"/>
                  <a:gd name="connsiteX83" fmla="*/ 353402 w 1033465"/>
                  <a:gd name="connsiteY83" fmla="*/ 561709 h 838042"/>
                  <a:gd name="connsiteX84" fmla="*/ 359117 w 1033465"/>
                  <a:gd name="connsiteY84" fmla="*/ 565519 h 838042"/>
                  <a:gd name="connsiteX85" fmla="*/ 362927 w 1033465"/>
                  <a:gd name="connsiteY85" fmla="*/ 571234 h 838042"/>
                  <a:gd name="connsiteX86" fmla="*/ 368642 w 1033465"/>
                  <a:gd name="connsiteY86" fmla="*/ 582664 h 838042"/>
                  <a:gd name="connsiteX87" fmla="*/ 364832 w 1033465"/>
                  <a:gd name="connsiteY87" fmla="*/ 609334 h 838042"/>
                  <a:gd name="connsiteX88" fmla="*/ 361022 w 1033465"/>
                  <a:gd name="connsiteY88" fmla="*/ 615049 h 838042"/>
                  <a:gd name="connsiteX89" fmla="*/ 359117 w 1033465"/>
                  <a:gd name="connsiteY89" fmla="*/ 620764 h 838042"/>
                  <a:gd name="connsiteX90" fmla="*/ 355307 w 1033465"/>
                  <a:gd name="connsiteY90" fmla="*/ 626479 h 838042"/>
                  <a:gd name="connsiteX91" fmla="*/ 353402 w 1033465"/>
                  <a:gd name="connsiteY91" fmla="*/ 632194 h 838042"/>
                  <a:gd name="connsiteX92" fmla="*/ 349592 w 1033465"/>
                  <a:gd name="connsiteY92" fmla="*/ 637909 h 838042"/>
                  <a:gd name="connsiteX93" fmla="*/ 332447 w 1033465"/>
                  <a:gd name="connsiteY93" fmla="*/ 704584 h 838042"/>
                  <a:gd name="connsiteX94" fmla="*/ 330542 w 1033465"/>
                  <a:gd name="connsiteY94" fmla="*/ 756019 h 838042"/>
                  <a:gd name="connsiteX95" fmla="*/ 332447 w 1033465"/>
                  <a:gd name="connsiteY95" fmla="*/ 780784 h 838042"/>
                  <a:gd name="connsiteX96" fmla="*/ 334352 w 1033465"/>
                  <a:gd name="connsiteY96" fmla="*/ 786499 h 838042"/>
                  <a:gd name="connsiteX97" fmla="*/ 338162 w 1033465"/>
                  <a:gd name="connsiteY97" fmla="*/ 790309 h 838042"/>
                  <a:gd name="connsiteX98" fmla="*/ 366737 w 1033465"/>
                  <a:gd name="connsiteY98" fmla="*/ 836029 h 838042"/>
                  <a:gd name="connsiteX99" fmla="*/ 389597 w 1033465"/>
                  <a:gd name="connsiteY99" fmla="*/ 837934 h 838042"/>
                  <a:gd name="connsiteX100" fmla="*/ 397407 w 1033465"/>
                  <a:gd name="connsiteY100" fmla="*/ 833530 h 838042"/>
                  <a:gd name="connsiteX101" fmla="*/ 402932 w 1033465"/>
                  <a:gd name="connsiteY101" fmla="*/ 784594 h 838042"/>
                  <a:gd name="connsiteX102" fmla="*/ 406742 w 1033465"/>
                  <a:gd name="connsiteY102" fmla="*/ 727444 h 838042"/>
                  <a:gd name="connsiteX103" fmla="*/ 423887 w 1033465"/>
                  <a:gd name="connsiteY103" fmla="*/ 672199 h 838042"/>
                  <a:gd name="connsiteX104" fmla="*/ 429602 w 1033465"/>
                  <a:gd name="connsiteY104" fmla="*/ 658864 h 838042"/>
                  <a:gd name="connsiteX105" fmla="*/ 444084 w 1033465"/>
                  <a:gd name="connsiteY105" fmla="*/ 626947 h 838042"/>
                  <a:gd name="connsiteX106" fmla="*/ 464289 w 1033465"/>
                  <a:gd name="connsiteY106" fmla="*/ 600072 h 838042"/>
                  <a:gd name="connsiteX107" fmla="*/ 523510 w 1033465"/>
                  <a:gd name="connsiteY107" fmla="*/ 565123 h 838042"/>
                  <a:gd name="connsiteX108" fmla="*/ 599348 w 1033465"/>
                  <a:gd name="connsiteY108" fmla="*/ 550915 h 838042"/>
                  <a:gd name="connsiteX109" fmla="*/ 707801 w 1033465"/>
                  <a:gd name="connsiteY109" fmla="*/ 612819 h 838042"/>
                  <a:gd name="connsiteX110" fmla="*/ 780122 w 1033465"/>
                  <a:gd name="connsiteY110" fmla="*/ 656959 h 838042"/>
                  <a:gd name="connsiteX111" fmla="*/ 804887 w 1033465"/>
                  <a:gd name="connsiteY111" fmla="*/ 632194 h 838042"/>
                  <a:gd name="connsiteX112" fmla="*/ 801077 w 1033465"/>
                  <a:gd name="connsiteY112" fmla="*/ 601714 h 838042"/>
                  <a:gd name="connsiteX113" fmla="*/ 762796 w 1033465"/>
                  <a:gd name="connsiteY113" fmla="*/ 562523 h 838042"/>
                  <a:gd name="connsiteX114" fmla="*/ 650582 w 1033465"/>
                  <a:gd name="connsiteY114" fmla="*/ 479794 h 838042"/>
                  <a:gd name="connsiteX115" fmla="*/ 646772 w 1033465"/>
                  <a:gd name="connsiteY115" fmla="*/ 462649 h 838042"/>
                  <a:gd name="connsiteX116" fmla="*/ 658202 w 1033465"/>
                  <a:gd name="connsiteY116" fmla="*/ 426454 h 838042"/>
                  <a:gd name="connsiteX117" fmla="*/ 726782 w 1033465"/>
                  <a:gd name="connsiteY117" fmla="*/ 405499 h 838042"/>
                  <a:gd name="connsiteX118" fmla="*/ 813738 w 1033465"/>
                  <a:gd name="connsiteY118" fmla="*/ 406906 h 838042"/>
                  <a:gd name="connsiteX119" fmla="*/ 906231 w 1033465"/>
                  <a:gd name="connsiteY119" fmla="*/ 417646 h 838042"/>
                  <a:gd name="connsiteX120" fmla="*/ 1002290 w 1033465"/>
                  <a:gd name="connsiteY120" fmla="*/ 426835 h 838042"/>
                  <a:gd name="connsiteX121" fmla="*/ 1032449 w 1033465"/>
                  <a:gd name="connsiteY121" fmla="*/ 402711 h 838042"/>
                  <a:gd name="connsiteX122" fmla="*/ 1020514 w 1033465"/>
                  <a:gd name="connsiteY122" fmla="*/ 377797 h 838042"/>
                  <a:gd name="connsiteX123" fmla="*/ 964889 w 1033465"/>
                  <a:gd name="connsiteY123" fmla="*/ 358029 h 838042"/>
                  <a:gd name="connsiteX124" fmla="*/ 827747 w 1033465"/>
                  <a:gd name="connsiteY124" fmla="*/ 357874 h 838042"/>
                  <a:gd name="connsiteX125" fmla="*/ 755811 w 1033465"/>
                  <a:gd name="connsiteY125" fmla="*/ 361702 h 838042"/>
                  <a:gd name="connsiteX126" fmla="*/ 671537 w 1033465"/>
                  <a:gd name="connsiteY126" fmla="*/ 369304 h 838042"/>
                  <a:gd name="connsiteX127" fmla="*/ 644867 w 1033465"/>
                  <a:gd name="connsiteY127" fmla="*/ 338824 h 838042"/>
                  <a:gd name="connsiteX128" fmla="*/ 676403 w 1033465"/>
                  <a:gd name="connsiteY128" fmla="*/ 304962 h 838042"/>
                  <a:gd name="connsiteX129" fmla="*/ 707732 w 1033465"/>
                  <a:gd name="connsiteY129" fmla="*/ 283579 h 838042"/>
                  <a:gd name="connsiteX130" fmla="*/ 743927 w 1033465"/>
                  <a:gd name="connsiteY130" fmla="*/ 251194 h 838042"/>
                  <a:gd name="connsiteX131" fmla="*/ 783019 w 1033465"/>
                  <a:gd name="connsiteY131" fmla="*/ 213846 h 838042"/>
                  <a:gd name="connsiteX132" fmla="*/ 746401 w 1033465"/>
                  <a:gd name="connsiteY132" fmla="*/ 201789 h 838042"/>
                  <a:gd name="connsiteX133" fmla="*/ 694397 w 1033465"/>
                  <a:gd name="connsiteY133" fmla="*/ 226429 h 838042"/>
                  <a:gd name="connsiteX134" fmla="*/ 656678 w 1033465"/>
                  <a:gd name="connsiteY134" fmla="*/ 257626 h 838042"/>
                  <a:gd name="connsiteX135" fmla="*/ 629627 w 1033465"/>
                  <a:gd name="connsiteY135" fmla="*/ 283579 h 838042"/>
                  <a:gd name="connsiteX136" fmla="*/ 604862 w 1033465"/>
                  <a:gd name="connsiteY136" fmla="*/ 289294 h 838042"/>
                  <a:gd name="connsiteX137" fmla="*/ 591527 w 1033465"/>
                  <a:gd name="connsiteY137" fmla="*/ 293104 h 838042"/>
                  <a:gd name="connsiteX138" fmla="*/ 564857 w 1033465"/>
                  <a:gd name="connsiteY138" fmla="*/ 287389 h 838042"/>
                  <a:gd name="connsiteX139" fmla="*/ 541997 w 1033465"/>
                  <a:gd name="connsiteY139" fmla="*/ 279769 h 838042"/>
                  <a:gd name="connsiteX140" fmla="*/ 536282 w 1033465"/>
                  <a:gd name="connsiteY140" fmla="*/ 277864 h 838042"/>
                  <a:gd name="connsiteX141" fmla="*/ 530567 w 1033465"/>
                  <a:gd name="connsiteY141" fmla="*/ 274054 h 838042"/>
                  <a:gd name="connsiteX142" fmla="*/ 519137 w 1033465"/>
                  <a:gd name="connsiteY142" fmla="*/ 268339 h 838042"/>
                  <a:gd name="connsiteX143" fmla="*/ 511517 w 1033465"/>
                  <a:gd name="connsiteY143" fmla="*/ 256909 h 838042"/>
                  <a:gd name="connsiteX144" fmla="*/ 507707 w 1033465"/>
                  <a:gd name="connsiteY144" fmla="*/ 235954 h 838042"/>
                  <a:gd name="connsiteX145" fmla="*/ 509612 w 1033465"/>
                  <a:gd name="connsiteY145" fmla="*/ 171184 h 838042"/>
                  <a:gd name="connsiteX146" fmla="*/ 508314 w 1033465"/>
                  <a:gd name="connsiteY146" fmla="*/ 73485 h 838042"/>
                  <a:gd name="connsiteX147" fmla="*/ 454116 w 1033465"/>
                  <a:gd name="connsiteY147" fmla="*/ 11248 h 838042"/>
                  <a:gd name="connsiteX148" fmla="*/ 435401 w 1033465"/>
                  <a:gd name="connsiteY148" fmla="*/ 68523 h 838042"/>
                  <a:gd name="connsiteX149" fmla="*/ 427697 w 1033465"/>
                  <a:gd name="connsiteY149" fmla="*/ 137103 h 838042"/>
                  <a:gd name="connsiteX150" fmla="*/ 420077 w 1033465"/>
                  <a:gd name="connsiteY150" fmla="*/ 169279 h 838042"/>
                  <a:gd name="connsiteX151" fmla="*/ 416267 w 1033465"/>
                  <a:gd name="connsiteY151" fmla="*/ 186424 h 838042"/>
                  <a:gd name="connsiteX152" fmla="*/ 420077 w 1033465"/>
                  <a:gd name="connsiteY152" fmla="*/ 207379 h 838042"/>
                  <a:gd name="connsiteX153" fmla="*/ 423887 w 1033465"/>
                  <a:gd name="connsiteY153" fmla="*/ 213094 h 838042"/>
                  <a:gd name="connsiteX154" fmla="*/ 427697 w 1033465"/>
                  <a:gd name="connsiteY154" fmla="*/ 224524 h 838042"/>
                  <a:gd name="connsiteX155" fmla="*/ 425792 w 1033465"/>
                  <a:gd name="connsiteY155" fmla="*/ 251194 h 838042"/>
                  <a:gd name="connsiteX156" fmla="*/ 420077 w 1033465"/>
                  <a:gd name="connsiteY156" fmla="*/ 253099 h 838042"/>
                  <a:gd name="connsiteX157" fmla="*/ 414362 w 1033465"/>
                  <a:gd name="connsiteY157" fmla="*/ 256909 h 838042"/>
                  <a:gd name="connsiteX158" fmla="*/ 423887 w 1033465"/>
                  <a:gd name="connsiteY158" fmla="*/ 253099 h 838042"/>
                  <a:gd name="connsiteX0" fmla="*/ 423887 w 1033465"/>
                  <a:gd name="connsiteY0" fmla="*/ 253099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89597 w 1033465"/>
                  <a:gd name="connsiteY3" fmla="*/ 264529 h 838042"/>
                  <a:gd name="connsiteX4" fmla="*/ 359117 w 1033465"/>
                  <a:gd name="connsiteY4" fmla="*/ 266434 h 838042"/>
                  <a:gd name="connsiteX5" fmla="*/ 353402 w 1033465"/>
                  <a:gd name="connsiteY5" fmla="*/ 270244 h 838042"/>
                  <a:gd name="connsiteX6" fmla="*/ 341972 w 1033465"/>
                  <a:gd name="connsiteY6" fmla="*/ 279769 h 838042"/>
                  <a:gd name="connsiteX7" fmla="*/ 330542 w 1033465"/>
                  <a:gd name="connsiteY7" fmla="*/ 283579 h 838042"/>
                  <a:gd name="connsiteX8" fmla="*/ 315302 w 1033465"/>
                  <a:gd name="connsiteY8" fmla="*/ 289294 h 838042"/>
                  <a:gd name="connsiteX9" fmla="*/ 267677 w 1033465"/>
                  <a:gd name="connsiteY9" fmla="*/ 285484 h 838042"/>
                  <a:gd name="connsiteX10" fmla="*/ 256247 w 1033465"/>
                  <a:gd name="connsiteY10" fmla="*/ 281674 h 838042"/>
                  <a:gd name="connsiteX11" fmla="*/ 244817 w 1033465"/>
                  <a:gd name="connsiteY11" fmla="*/ 277864 h 838042"/>
                  <a:gd name="connsiteX12" fmla="*/ 239102 w 1033465"/>
                  <a:gd name="connsiteY12" fmla="*/ 275959 h 838042"/>
                  <a:gd name="connsiteX13" fmla="*/ 233387 w 1033465"/>
                  <a:gd name="connsiteY13" fmla="*/ 274054 h 838042"/>
                  <a:gd name="connsiteX14" fmla="*/ 221957 w 1033465"/>
                  <a:gd name="connsiteY14" fmla="*/ 272149 h 838042"/>
                  <a:gd name="connsiteX15" fmla="*/ 216242 w 1033465"/>
                  <a:gd name="connsiteY15" fmla="*/ 270244 h 838042"/>
                  <a:gd name="connsiteX16" fmla="*/ 208622 w 1033465"/>
                  <a:gd name="connsiteY16" fmla="*/ 268339 h 838042"/>
                  <a:gd name="connsiteX17" fmla="*/ 197192 w 1033465"/>
                  <a:gd name="connsiteY17" fmla="*/ 264529 h 838042"/>
                  <a:gd name="connsiteX18" fmla="*/ 191477 w 1033465"/>
                  <a:gd name="connsiteY18" fmla="*/ 262624 h 838042"/>
                  <a:gd name="connsiteX19" fmla="*/ 183857 w 1033465"/>
                  <a:gd name="connsiteY19" fmla="*/ 260719 h 838042"/>
                  <a:gd name="connsiteX20" fmla="*/ 172427 w 1033465"/>
                  <a:gd name="connsiteY20" fmla="*/ 255004 h 838042"/>
                  <a:gd name="connsiteX21" fmla="*/ 166712 w 1033465"/>
                  <a:gd name="connsiteY21" fmla="*/ 251194 h 838042"/>
                  <a:gd name="connsiteX22" fmla="*/ 159092 w 1033465"/>
                  <a:gd name="connsiteY22" fmla="*/ 239764 h 838042"/>
                  <a:gd name="connsiteX23" fmla="*/ 147662 w 1033465"/>
                  <a:gd name="connsiteY23" fmla="*/ 235954 h 838042"/>
                  <a:gd name="connsiteX24" fmla="*/ 141947 w 1033465"/>
                  <a:gd name="connsiteY24" fmla="*/ 232144 h 838042"/>
                  <a:gd name="connsiteX25" fmla="*/ 136232 w 1033465"/>
                  <a:gd name="connsiteY25" fmla="*/ 230239 h 838042"/>
                  <a:gd name="connsiteX26" fmla="*/ 119087 w 1033465"/>
                  <a:gd name="connsiteY26" fmla="*/ 226429 h 838042"/>
                  <a:gd name="connsiteX27" fmla="*/ 113372 w 1033465"/>
                  <a:gd name="connsiteY27" fmla="*/ 220714 h 838042"/>
                  <a:gd name="connsiteX28" fmla="*/ 103847 w 1033465"/>
                  <a:gd name="connsiteY28" fmla="*/ 203569 h 838042"/>
                  <a:gd name="connsiteX29" fmla="*/ 86702 w 1033465"/>
                  <a:gd name="connsiteY29" fmla="*/ 195949 h 838042"/>
                  <a:gd name="connsiteX30" fmla="*/ 80987 w 1033465"/>
                  <a:gd name="connsiteY30" fmla="*/ 194044 h 838042"/>
                  <a:gd name="connsiteX31" fmla="*/ 61937 w 1033465"/>
                  <a:gd name="connsiteY31" fmla="*/ 197854 h 838042"/>
                  <a:gd name="connsiteX32" fmla="*/ 56222 w 1033465"/>
                  <a:gd name="connsiteY32" fmla="*/ 201664 h 838042"/>
                  <a:gd name="connsiteX33" fmla="*/ 52412 w 1033465"/>
                  <a:gd name="connsiteY33" fmla="*/ 207379 h 838042"/>
                  <a:gd name="connsiteX34" fmla="*/ 48602 w 1033465"/>
                  <a:gd name="connsiteY34" fmla="*/ 218809 h 838042"/>
                  <a:gd name="connsiteX35" fmla="*/ 52412 w 1033465"/>
                  <a:gd name="connsiteY35" fmla="*/ 256909 h 838042"/>
                  <a:gd name="connsiteX36" fmla="*/ 56222 w 1033465"/>
                  <a:gd name="connsiteY36" fmla="*/ 262624 h 838042"/>
                  <a:gd name="connsiteX37" fmla="*/ 61937 w 1033465"/>
                  <a:gd name="connsiteY37" fmla="*/ 266434 h 838042"/>
                  <a:gd name="connsiteX38" fmla="*/ 65747 w 1033465"/>
                  <a:gd name="connsiteY38" fmla="*/ 272149 h 838042"/>
                  <a:gd name="connsiteX39" fmla="*/ 82892 w 1033465"/>
                  <a:gd name="connsiteY39" fmla="*/ 281674 h 838042"/>
                  <a:gd name="connsiteX40" fmla="*/ 105752 w 1033465"/>
                  <a:gd name="connsiteY40" fmla="*/ 283579 h 838042"/>
                  <a:gd name="connsiteX41" fmla="*/ 126707 w 1033465"/>
                  <a:gd name="connsiteY41" fmla="*/ 289294 h 838042"/>
                  <a:gd name="connsiteX42" fmla="*/ 132422 w 1033465"/>
                  <a:gd name="connsiteY42" fmla="*/ 291199 h 838042"/>
                  <a:gd name="connsiteX43" fmla="*/ 138137 w 1033465"/>
                  <a:gd name="connsiteY43" fmla="*/ 296914 h 838042"/>
                  <a:gd name="connsiteX44" fmla="*/ 145757 w 1033465"/>
                  <a:gd name="connsiteY44" fmla="*/ 298819 h 838042"/>
                  <a:gd name="connsiteX45" fmla="*/ 168617 w 1033465"/>
                  <a:gd name="connsiteY45" fmla="*/ 302629 h 838042"/>
                  <a:gd name="connsiteX46" fmla="*/ 193382 w 1033465"/>
                  <a:gd name="connsiteY46" fmla="*/ 308344 h 838042"/>
                  <a:gd name="connsiteX47" fmla="*/ 210527 w 1033465"/>
                  <a:gd name="connsiteY47" fmla="*/ 314059 h 838042"/>
                  <a:gd name="connsiteX48" fmla="*/ 216242 w 1033465"/>
                  <a:gd name="connsiteY48" fmla="*/ 315964 h 838042"/>
                  <a:gd name="connsiteX49" fmla="*/ 231482 w 1033465"/>
                  <a:gd name="connsiteY49" fmla="*/ 319774 h 838042"/>
                  <a:gd name="connsiteX50" fmla="*/ 250532 w 1033465"/>
                  <a:gd name="connsiteY50" fmla="*/ 325489 h 838042"/>
                  <a:gd name="connsiteX51" fmla="*/ 256247 w 1033465"/>
                  <a:gd name="connsiteY51" fmla="*/ 329299 h 838042"/>
                  <a:gd name="connsiteX52" fmla="*/ 269582 w 1033465"/>
                  <a:gd name="connsiteY52" fmla="*/ 344539 h 838042"/>
                  <a:gd name="connsiteX53" fmla="*/ 275297 w 1033465"/>
                  <a:gd name="connsiteY53" fmla="*/ 363589 h 838042"/>
                  <a:gd name="connsiteX54" fmla="*/ 277202 w 1033465"/>
                  <a:gd name="connsiteY54" fmla="*/ 369304 h 838042"/>
                  <a:gd name="connsiteX55" fmla="*/ 279107 w 1033465"/>
                  <a:gd name="connsiteY55" fmla="*/ 375019 h 838042"/>
                  <a:gd name="connsiteX56" fmla="*/ 281012 w 1033465"/>
                  <a:gd name="connsiteY56" fmla="*/ 399784 h 838042"/>
                  <a:gd name="connsiteX57" fmla="*/ 282917 w 1033465"/>
                  <a:gd name="connsiteY57" fmla="*/ 405499 h 838042"/>
                  <a:gd name="connsiteX58" fmla="*/ 281012 w 1033465"/>
                  <a:gd name="connsiteY58" fmla="*/ 424549 h 838042"/>
                  <a:gd name="connsiteX59" fmla="*/ 279107 w 1033465"/>
                  <a:gd name="connsiteY59" fmla="*/ 434074 h 838042"/>
                  <a:gd name="connsiteX60" fmla="*/ 265772 w 1033465"/>
                  <a:gd name="connsiteY60" fmla="*/ 447409 h 838042"/>
                  <a:gd name="connsiteX61" fmla="*/ 254342 w 1033465"/>
                  <a:gd name="connsiteY61" fmla="*/ 455029 h 838042"/>
                  <a:gd name="connsiteX62" fmla="*/ 242912 w 1033465"/>
                  <a:gd name="connsiteY62" fmla="*/ 458839 h 838042"/>
                  <a:gd name="connsiteX63" fmla="*/ 128612 w 1033465"/>
                  <a:gd name="connsiteY63" fmla="*/ 458839 h 838042"/>
                  <a:gd name="connsiteX64" fmla="*/ 122897 w 1033465"/>
                  <a:gd name="connsiteY64" fmla="*/ 460744 h 838042"/>
                  <a:gd name="connsiteX65" fmla="*/ 107657 w 1033465"/>
                  <a:gd name="connsiteY65" fmla="*/ 462649 h 838042"/>
                  <a:gd name="connsiteX66" fmla="*/ 90512 w 1033465"/>
                  <a:gd name="connsiteY66" fmla="*/ 468364 h 838042"/>
                  <a:gd name="connsiteX67" fmla="*/ 84797 w 1033465"/>
                  <a:gd name="connsiteY67" fmla="*/ 470269 h 838042"/>
                  <a:gd name="connsiteX68" fmla="*/ 79082 w 1033465"/>
                  <a:gd name="connsiteY68" fmla="*/ 474079 h 838042"/>
                  <a:gd name="connsiteX69" fmla="*/ 67652 w 1033465"/>
                  <a:gd name="connsiteY69" fmla="*/ 475984 h 838042"/>
                  <a:gd name="connsiteX70" fmla="*/ 29552 w 1033465"/>
                  <a:gd name="connsiteY70" fmla="*/ 477889 h 838042"/>
                  <a:gd name="connsiteX71" fmla="*/ 18122 w 1033465"/>
                  <a:gd name="connsiteY71" fmla="*/ 483604 h 838042"/>
                  <a:gd name="connsiteX72" fmla="*/ 8597 w 1033465"/>
                  <a:gd name="connsiteY72" fmla="*/ 493129 h 838042"/>
                  <a:gd name="connsiteX73" fmla="*/ 6692 w 1033465"/>
                  <a:gd name="connsiteY73" fmla="*/ 498844 h 838042"/>
                  <a:gd name="connsiteX74" fmla="*/ 2882 w 1033465"/>
                  <a:gd name="connsiteY74" fmla="*/ 504559 h 838042"/>
                  <a:gd name="connsiteX75" fmla="*/ 14312 w 1033465"/>
                  <a:gd name="connsiteY75" fmla="*/ 540754 h 838042"/>
                  <a:gd name="connsiteX76" fmla="*/ 147662 w 1033465"/>
                  <a:gd name="connsiteY76" fmla="*/ 540754 h 838042"/>
                  <a:gd name="connsiteX77" fmla="*/ 155282 w 1033465"/>
                  <a:gd name="connsiteY77" fmla="*/ 538849 h 838042"/>
                  <a:gd name="connsiteX78" fmla="*/ 305777 w 1033465"/>
                  <a:gd name="connsiteY78" fmla="*/ 533134 h 838042"/>
                  <a:gd name="connsiteX79" fmla="*/ 321017 w 1033465"/>
                  <a:gd name="connsiteY79" fmla="*/ 540754 h 838042"/>
                  <a:gd name="connsiteX80" fmla="*/ 332447 w 1033465"/>
                  <a:gd name="connsiteY80" fmla="*/ 546469 h 838042"/>
                  <a:gd name="connsiteX81" fmla="*/ 336257 w 1033465"/>
                  <a:gd name="connsiteY81" fmla="*/ 552184 h 838042"/>
                  <a:gd name="connsiteX82" fmla="*/ 341972 w 1033465"/>
                  <a:gd name="connsiteY82" fmla="*/ 554089 h 838042"/>
                  <a:gd name="connsiteX83" fmla="*/ 353402 w 1033465"/>
                  <a:gd name="connsiteY83" fmla="*/ 561709 h 838042"/>
                  <a:gd name="connsiteX84" fmla="*/ 359117 w 1033465"/>
                  <a:gd name="connsiteY84" fmla="*/ 565519 h 838042"/>
                  <a:gd name="connsiteX85" fmla="*/ 362927 w 1033465"/>
                  <a:gd name="connsiteY85" fmla="*/ 571234 h 838042"/>
                  <a:gd name="connsiteX86" fmla="*/ 368642 w 1033465"/>
                  <a:gd name="connsiteY86" fmla="*/ 582664 h 838042"/>
                  <a:gd name="connsiteX87" fmla="*/ 364832 w 1033465"/>
                  <a:gd name="connsiteY87" fmla="*/ 609334 h 838042"/>
                  <a:gd name="connsiteX88" fmla="*/ 361022 w 1033465"/>
                  <a:gd name="connsiteY88" fmla="*/ 615049 h 838042"/>
                  <a:gd name="connsiteX89" fmla="*/ 359117 w 1033465"/>
                  <a:gd name="connsiteY89" fmla="*/ 620764 h 838042"/>
                  <a:gd name="connsiteX90" fmla="*/ 355307 w 1033465"/>
                  <a:gd name="connsiteY90" fmla="*/ 626479 h 838042"/>
                  <a:gd name="connsiteX91" fmla="*/ 353402 w 1033465"/>
                  <a:gd name="connsiteY91" fmla="*/ 632194 h 838042"/>
                  <a:gd name="connsiteX92" fmla="*/ 349592 w 1033465"/>
                  <a:gd name="connsiteY92" fmla="*/ 637909 h 838042"/>
                  <a:gd name="connsiteX93" fmla="*/ 332447 w 1033465"/>
                  <a:gd name="connsiteY93" fmla="*/ 704584 h 838042"/>
                  <a:gd name="connsiteX94" fmla="*/ 330542 w 1033465"/>
                  <a:gd name="connsiteY94" fmla="*/ 756019 h 838042"/>
                  <a:gd name="connsiteX95" fmla="*/ 332447 w 1033465"/>
                  <a:gd name="connsiteY95" fmla="*/ 780784 h 838042"/>
                  <a:gd name="connsiteX96" fmla="*/ 334352 w 1033465"/>
                  <a:gd name="connsiteY96" fmla="*/ 786499 h 838042"/>
                  <a:gd name="connsiteX97" fmla="*/ 338162 w 1033465"/>
                  <a:gd name="connsiteY97" fmla="*/ 790309 h 838042"/>
                  <a:gd name="connsiteX98" fmla="*/ 366737 w 1033465"/>
                  <a:gd name="connsiteY98" fmla="*/ 836029 h 838042"/>
                  <a:gd name="connsiteX99" fmla="*/ 389597 w 1033465"/>
                  <a:gd name="connsiteY99" fmla="*/ 837934 h 838042"/>
                  <a:gd name="connsiteX100" fmla="*/ 397407 w 1033465"/>
                  <a:gd name="connsiteY100" fmla="*/ 833530 h 838042"/>
                  <a:gd name="connsiteX101" fmla="*/ 402932 w 1033465"/>
                  <a:gd name="connsiteY101" fmla="*/ 784594 h 838042"/>
                  <a:gd name="connsiteX102" fmla="*/ 406742 w 1033465"/>
                  <a:gd name="connsiteY102" fmla="*/ 727444 h 838042"/>
                  <a:gd name="connsiteX103" fmla="*/ 423887 w 1033465"/>
                  <a:gd name="connsiteY103" fmla="*/ 672199 h 838042"/>
                  <a:gd name="connsiteX104" fmla="*/ 429602 w 1033465"/>
                  <a:gd name="connsiteY104" fmla="*/ 658864 h 838042"/>
                  <a:gd name="connsiteX105" fmla="*/ 444084 w 1033465"/>
                  <a:gd name="connsiteY105" fmla="*/ 626947 h 838042"/>
                  <a:gd name="connsiteX106" fmla="*/ 464289 w 1033465"/>
                  <a:gd name="connsiteY106" fmla="*/ 600072 h 838042"/>
                  <a:gd name="connsiteX107" fmla="*/ 523510 w 1033465"/>
                  <a:gd name="connsiteY107" fmla="*/ 565123 h 838042"/>
                  <a:gd name="connsiteX108" fmla="*/ 599348 w 1033465"/>
                  <a:gd name="connsiteY108" fmla="*/ 550915 h 838042"/>
                  <a:gd name="connsiteX109" fmla="*/ 707801 w 1033465"/>
                  <a:gd name="connsiteY109" fmla="*/ 612819 h 838042"/>
                  <a:gd name="connsiteX110" fmla="*/ 780122 w 1033465"/>
                  <a:gd name="connsiteY110" fmla="*/ 656959 h 838042"/>
                  <a:gd name="connsiteX111" fmla="*/ 804887 w 1033465"/>
                  <a:gd name="connsiteY111" fmla="*/ 632194 h 838042"/>
                  <a:gd name="connsiteX112" fmla="*/ 801077 w 1033465"/>
                  <a:gd name="connsiteY112" fmla="*/ 601714 h 838042"/>
                  <a:gd name="connsiteX113" fmla="*/ 762796 w 1033465"/>
                  <a:gd name="connsiteY113" fmla="*/ 562523 h 838042"/>
                  <a:gd name="connsiteX114" fmla="*/ 650582 w 1033465"/>
                  <a:gd name="connsiteY114" fmla="*/ 479794 h 838042"/>
                  <a:gd name="connsiteX115" fmla="*/ 646772 w 1033465"/>
                  <a:gd name="connsiteY115" fmla="*/ 462649 h 838042"/>
                  <a:gd name="connsiteX116" fmla="*/ 658202 w 1033465"/>
                  <a:gd name="connsiteY116" fmla="*/ 426454 h 838042"/>
                  <a:gd name="connsiteX117" fmla="*/ 726782 w 1033465"/>
                  <a:gd name="connsiteY117" fmla="*/ 405499 h 838042"/>
                  <a:gd name="connsiteX118" fmla="*/ 813738 w 1033465"/>
                  <a:gd name="connsiteY118" fmla="*/ 406906 h 838042"/>
                  <a:gd name="connsiteX119" fmla="*/ 906231 w 1033465"/>
                  <a:gd name="connsiteY119" fmla="*/ 417646 h 838042"/>
                  <a:gd name="connsiteX120" fmla="*/ 1002290 w 1033465"/>
                  <a:gd name="connsiteY120" fmla="*/ 426835 h 838042"/>
                  <a:gd name="connsiteX121" fmla="*/ 1032449 w 1033465"/>
                  <a:gd name="connsiteY121" fmla="*/ 402711 h 838042"/>
                  <a:gd name="connsiteX122" fmla="*/ 1020514 w 1033465"/>
                  <a:gd name="connsiteY122" fmla="*/ 377797 h 838042"/>
                  <a:gd name="connsiteX123" fmla="*/ 964889 w 1033465"/>
                  <a:gd name="connsiteY123" fmla="*/ 358029 h 838042"/>
                  <a:gd name="connsiteX124" fmla="*/ 827747 w 1033465"/>
                  <a:gd name="connsiteY124" fmla="*/ 357874 h 838042"/>
                  <a:gd name="connsiteX125" fmla="*/ 755811 w 1033465"/>
                  <a:gd name="connsiteY125" fmla="*/ 361702 h 838042"/>
                  <a:gd name="connsiteX126" fmla="*/ 671537 w 1033465"/>
                  <a:gd name="connsiteY126" fmla="*/ 369304 h 838042"/>
                  <a:gd name="connsiteX127" fmla="*/ 644867 w 1033465"/>
                  <a:gd name="connsiteY127" fmla="*/ 338824 h 838042"/>
                  <a:gd name="connsiteX128" fmla="*/ 676403 w 1033465"/>
                  <a:gd name="connsiteY128" fmla="*/ 304962 h 838042"/>
                  <a:gd name="connsiteX129" fmla="*/ 707732 w 1033465"/>
                  <a:gd name="connsiteY129" fmla="*/ 283579 h 838042"/>
                  <a:gd name="connsiteX130" fmla="*/ 743927 w 1033465"/>
                  <a:gd name="connsiteY130" fmla="*/ 251194 h 838042"/>
                  <a:gd name="connsiteX131" fmla="*/ 783019 w 1033465"/>
                  <a:gd name="connsiteY131" fmla="*/ 213846 h 838042"/>
                  <a:gd name="connsiteX132" fmla="*/ 746401 w 1033465"/>
                  <a:gd name="connsiteY132" fmla="*/ 201789 h 838042"/>
                  <a:gd name="connsiteX133" fmla="*/ 694397 w 1033465"/>
                  <a:gd name="connsiteY133" fmla="*/ 226429 h 838042"/>
                  <a:gd name="connsiteX134" fmla="*/ 656678 w 1033465"/>
                  <a:gd name="connsiteY134" fmla="*/ 257626 h 838042"/>
                  <a:gd name="connsiteX135" fmla="*/ 629627 w 1033465"/>
                  <a:gd name="connsiteY135" fmla="*/ 283579 h 838042"/>
                  <a:gd name="connsiteX136" fmla="*/ 604862 w 1033465"/>
                  <a:gd name="connsiteY136" fmla="*/ 289294 h 838042"/>
                  <a:gd name="connsiteX137" fmla="*/ 564857 w 1033465"/>
                  <a:gd name="connsiteY137" fmla="*/ 287389 h 838042"/>
                  <a:gd name="connsiteX138" fmla="*/ 541997 w 1033465"/>
                  <a:gd name="connsiteY138" fmla="*/ 279769 h 838042"/>
                  <a:gd name="connsiteX139" fmla="*/ 536282 w 1033465"/>
                  <a:gd name="connsiteY139" fmla="*/ 277864 h 838042"/>
                  <a:gd name="connsiteX140" fmla="*/ 530567 w 1033465"/>
                  <a:gd name="connsiteY140" fmla="*/ 274054 h 838042"/>
                  <a:gd name="connsiteX141" fmla="*/ 519137 w 1033465"/>
                  <a:gd name="connsiteY141" fmla="*/ 268339 h 838042"/>
                  <a:gd name="connsiteX142" fmla="*/ 511517 w 1033465"/>
                  <a:gd name="connsiteY142" fmla="*/ 256909 h 838042"/>
                  <a:gd name="connsiteX143" fmla="*/ 507707 w 1033465"/>
                  <a:gd name="connsiteY143" fmla="*/ 235954 h 838042"/>
                  <a:gd name="connsiteX144" fmla="*/ 509612 w 1033465"/>
                  <a:gd name="connsiteY144" fmla="*/ 171184 h 838042"/>
                  <a:gd name="connsiteX145" fmla="*/ 508314 w 1033465"/>
                  <a:gd name="connsiteY145" fmla="*/ 73485 h 838042"/>
                  <a:gd name="connsiteX146" fmla="*/ 454116 w 1033465"/>
                  <a:gd name="connsiteY146" fmla="*/ 11248 h 838042"/>
                  <a:gd name="connsiteX147" fmla="*/ 435401 w 1033465"/>
                  <a:gd name="connsiteY147" fmla="*/ 68523 h 838042"/>
                  <a:gd name="connsiteX148" fmla="*/ 427697 w 1033465"/>
                  <a:gd name="connsiteY148" fmla="*/ 137103 h 838042"/>
                  <a:gd name="connsiteX149" fmla="*/ 420077 w 1033465"/>
                  <a:gd name="connsiteY149" fmla="*/ 169279 h 838042"/>
                  <a:gd name="connsiteX150" fmla="*/ 416267 w 1033465"/>
                  <a:gd name="connsiteY150" fmla="*/ 186424 h 838042"/>
                  <a:gd name="connsiteX151" fmla="*/ 420077 w 1033465"/>
                  <a:gd name="connsiteY151" fmla="*/ 207379 h 838042"/>
                  <a:gd name="connsiteX152" fmla="*/ 423887 w 1033465"/>
                  <a:gd name="connsiteY152" fmla="*/ 213094 h 838042"/>
                  <a:gd name="connsiteX153" fmla="*/ 427697 w 1033465"/>
                  <a:gd name="connsiteY153" fmla="*/ 224524 h 838042"/>
                  <a:gd name="connsiteX154" fmla="*/ 425792 w 1033465"/>
                  <a:gd name="connsiteY154" fmla="*/ 251194 h 838042"/>
                  <a:gd name="connsiteX155" fmla="*/ 420077 w 1033465"/>
                  <a:gd name="connsiteY155" fmla="*/ 253099 h 838042"/>
                  <a:gd name="connsiteX156" fmla="*/ 414362 w 1033465"/>
                  <a:gd name="connsiteY156" fmla="*/ 256909 h 838042"/>
                  <a:gd name="connsiteX157" fmla="*/ 423887 w 1033465"/>
                  <a:gd name="connsiteY157" fmla="*/ 253099 h 838042"/>
                  <a:gd name="connsiteX0" fmla="*/ 423887 w 1033465"/>
                  <a:gd name="connsiteY0" fmla="*/ 253099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89597 w 1033465"/>
                  <a:gd name="connsiteY3" fmla="*/ 264529 h 838042"/>
                  <a:gd name="connsiteX4" fmla="*/ 359117 w 1033465"/>
                  <a:gd name="connsiteY4" fmla="*/ 266434 h 838042"/>
                  <a:gd name="connsiteX5" fmla="*/ 353402 w 1033465"/>
                  <a:gd name="connsiteY5" fmla="*/ 270244 h 838042"/>
                  <a:gd name="connsiteX6" fmla="*/ 341972 w 1033465"/>
                  <a:gd name="connsiteY6" fmla="*/ 279769 h 838042"/>
                  <a:gd name="connsiteX7" fmla="*/ 330542 w 1033465"/>
                  <a:gd name="connsiteY7" fmla="*/ 283579 h 838042"/>
                  <a:gd name="connsiteX8" fmla="*/ 315302 w 1033465"/>
                  <a:gd name="connsiteY8" fmla="*/ 289294 h 838042"/>
                  <a:gd name="connsiteX9" fmla="*/ 267677 w 1033465"/>
                  <a:gd name="connsiteY9" fmla="*/ 285484 h 838042"/>
                  <a:gd name="connsiteX10" fmla="*/ 256247 w 1033465"/>
                  <a:gd name="connsiteY10" fmla="*/ 281674 h 838042"/>
                  <a:gd name="connsiteX11" fmla="*/ 244817 w 1033465"/>
                  <a:gd name="connsiteY11" fmla="*/ 277864 h 838042"/>
                  <a:gd name="connsiteX12" fmla="*/ 239102 w 1033465"/>
                  <a:gd name="connsiteY12" fmla="*/ 275959 h 838042"/>
                  <a:gd name="connsiteX13" fmla="*/ 233387 w 1033465"/>
                  <a:gd name="connsiteY13" fmla="*/ 274054 h 838042"/>
                  <a:gd name="connsiteX14" fmla="*/ 221957 w 1033465"/>
                  <a:gd name="connsiteY14" fmla="*/ 272149 h 838042"/>
                  <a:gd name="connsiteX15" fmla="*/ 216242 w 1033465"/>
                  <a:gd name="connsiteY15" fmla="*/ 270244 h 838042"/>
                  <a:gd name="connsiteX16" fmla="*/ 208622 w 1033465"/>
                  <a:gd name="connsiteY16" fmla="*/ 268339 h 838042"/>
                  <a:gd name="connsiteX17" fmla="*/ 197192 w 1033465"/>
                  <a:gd name="connsiteY17" fmla="*/ 264529 h 838042"/>
                  <a:gd name="connsiteX18" fmla="*/ 191477 w 1033465"/>
                  <a:gd name="connsiteY18" fmla="*/ 262624 h 838042"/>
                  <a:gd name="connsiteX19" fmla="*/ 183857 w 1033465"/>
                  <a:gd name="connsiteY19" fmla="*/ 260719 h 838042"/>
                  <a:gd name="connsiteX20" fmla="*/ 172427 w 1033465"/>
                  <a:gd name="connsiteY20" fmla="*/ 255004 h 838042"/>
                  <a:gd name="connsiteX21" fmla="*/ 166712 w 1033465"/>
                  <a:gd name="connsiteY21" fmla="*/ 251194 h 838042"/>
                  <a:gd name="connsiteX22" fmla="*/ 159092 w 1033465"/>
                  <a:gd name="connsiteY22" fmla="*/ 239764 h 838042"/>
                  <a:gd name="connsiteX23" fmla="*/ 147662 w 1033465"/>
                  <a:gd name="connsiteY23" fmla="*/ 235954 h 838042"/>
                  <a:gd name="connsiteX24" fmla="*/ 141947 w 1033465"/>
                  <a:gd name="connsiteY24" fmla="*/ 232144 h 838042"/>
                  <a:gd name="connsiteX25" fmla="*/ 136232 w 1033465"/>
                  <a:gd name="connsiteY25" fmla="*/ 230239 h 838042"/>
                  <a:gd name="connsiteX26" fmla="*/ 119087 w 1033465"/>
                  <a:gd name="connsiteY26" fmla="*/ 226429 h 838042"/>
                  <a:gd name="connsiteX27" fmla="*/ 113372 w 1033465"/>
                  <a:gd name="connsiteY27" fmla="*/ 220714 h 838042"/>
                  <a:gd name="connsiteX28" fmla="*/ 103847 w 1033465"/>
                  <a:gd name="connsiteY28" fmla="*/ 203569 h 838042"/>
                  <a:gd name="connsiteX29" fmla="*/ 86702 w 1033465"/>
                  <a:gd name="connsiteY29" fmla="*/ 195949 h 838042"/>
                  <a:gd name="connsiteX30" fmla="*/ 80987 w 1033465"/>
                  <a:gd name="connsiteY30" fmla="*/ 194044 h 838042"/>
                  <a:gd name="connsiteX31" fmla="*/ 61937 w 1033465"/>
                  <a:gd name="connsiteY31" fmla="*/ 197854 h 838042"/>
                  <a:gd name="connsiteX32" fmla="*/ 56222 w 1033465"/>
                  <a:gd name="connsiteY32" fmla="*/ 201664 h 838042"/>
                  <a:gd name="connsiteX33" fmla="*/ 52412 w 1033465"/>
                  <a:gd name="connsiteY33" fmla="*/ 207379 h 838042"/>
                  <a:gd name="connsiteX34" fmla="*/ 48602 w 1033465"/>
                  <a:gd name="connsiteY34" fmla="*/ 218809 h 838042"/>
                  <a:gd name="connsiteX35" fmla="*/ 52412 w 1033465"/>
                  <a:gd name="connsiteY35" fmla="*/ 256909 h 838042"/>
                  <a:gd name="connsiteX36" fmla="*/ 56222 w 1033465"/>
                  <a:gd name="connsiteY36" fmla="*/ 262624 h 838042"/>
                  <a:gd name="connsiteX37" fmla="*/ 61937 w 1033465"/>
                  <a:gd name="connsiteY37" fmla="*/ 266434 h 838042"/>
                  <a:gd name="connsiteX38" fmla="*/ 65747 w 1033465"/>
                  <a:gd name="connsiteY38" fmla="*/ 272149 h 838042"/>
                  <a:gd name="connsiteX39" fmla="*/ 82892 w 1033465"/>
                  <a:gd name="connsiteY39" fmla="*/ 281674 h 838042"/>
                  <a:gd name="connsiteX40" fmla="*/ 105752 w 1033465"/>
                  <a:gd name="connsiteY40" fmla="*/ 283579 h 838042"/>
                  <a:gd name="connsiteX41" fmla="*/ 126707 w 1033465"/>
                  <a:gd name="connsiteY41" fmla="*/ 289294 h 838042"/>
                  <a:gd name="connsiteX42" fmla="*/ 132422 w 1033465"/>
                  <a:gd name="connsiteY42" fmla="*/ 291199 h 838042"/>
                  <a:gd name="connsiteX43" fmla="*/ 138137 w 1033465"/>
                  <a:gd name="connsiteY43" fmla="*/ 296914 h 838042"/>
                  <a:gd name="connsiteX44" fmla="*/ 145757 w 1033465"/>
                  <a:gd name="connsiteY44" fmla="*/ 298819 h 838042"/>
                  <a:gd name="connsiteX45" fmla="*/ 168617 w 1033465"/>
                  <a:gd name="connsiteY45" fmla="*/ 302629 h 838042"/>
                  <a:gd name="connsiteX46" fmla="*/ 193382 w 1033465"/>
                  <a:gd name="connsiteY46" fmla="*/ 308344 h 838042"/>
                  <a:gd name="connsiteX47" fmla="*/ 210527 w 1033465"/>
                  <a:gd name="connsiteY47" fmla="*/ 314059 h 838042"/>
                  <a:gd name="connsiteX48" fmla="*/ 216242 w 1033465"/>
                  <a:gd name="connsiteY48" fmla="*/ 315964 h 838042"/>
                  <a:gd name="connsiteX49" fmla="*/ 231482 w 1033465"/>
                  <a:gd name="connsiteY49" fmla="*/ 319774 h 838042"/>
                  <a:gd name="connsiteX50" fmla="*/ 250532 w 1033465"/>
                  <a:gd name="connsiteY50" fmla="*/ 325489 h 838042"/>
                  <a:gd name="connsiteX51" fmla="*/ 256247 w 1033465"/>
                  <a:gd name="connsiteY51" fmla="*/ 329299 h 838042"/>
                  <a:gd name="connsiteX52" fmla="*/ 269582 w 1033465"/>
                  <a:gd name="connsiteY52" fmla="*/ 344539 h 838042"/>
                  <a:gd name="connsiteX53" fmla="*/ 275297 w 1033465"/>
                  <a:gd name="connsiteY53" fmla="*/ 363589 h 838042"/>
                  <a:gd name="connsiteX54" fmla="*/ 277202 w 1033465"/>
                  <a:gd name="connsiteY54" fmla="*/ 369304 h 838042"/>
                  <a:gd name="connsiteX55" fmla="*/ 279107 w 1033465"/>
                  <a:gd name="connsiteY55" fmla="*/ 375019 h 838042"/>
                  <a:gd name="connsiteX56" fmla="*/ 281012 w 1033465"/>
                  <a:gd name="connsiteY56" fmla="*/ 399784 h 838042"/>
                  <a:gd name="connsiteX57" fmla="*/ 282917 w 1033465"/>
                  <a:gd name="connsiteY57" fmla="*/ 405499 h 838042"/>
                  <a:gd name="connsiteX58" fmla="*/ 281012 w 1033465"/>
                  <a:gd name="connsiteY58" fmla="*/ 424549 h 838042"/>
                  <a:gd name="connsiteX59" fmla="*/ 279107 w 1033465"/>
                  <a:gd name="connsiteY59" fmla="*/ 434074 h 838042"/>
                  <a:gd name="connsiteX60" fmla="*/ 265772 w 1033465"/>
                  <a:gd name="connsiteY60" fmla="*/ 447409 h 838042"/>
                  <a:gd name="connsiteX61" fmla="*/ 254342 w 1033465"/>
                  <a:gd name="connsiteY61" fmla="*/ 455029 h 838042"/>
                  <a:gd name="connsiteX62" fmla="*/ 242912 w 1033465"/>
                  <a:gd name="connsiteY62" fmla="*/ 458839 h 838042"/>
                  <a:gd name="connsiteX63" fmla="*/ 128612 w 1033465"/>
                  <a:gd name="connsiteY63" fmla="*/ 458839 h 838042"/>
                  <a:gd name="connsiteX64" fmla="*/ 122897 w 1033465"/>
                  <a:gd name="connsiteY64" fmla="*/ 460744 h 838042"/>
                  <a:gd name="connsiteX65" fmla="*/ 107657 w 1033465"/>
                  <a:gd name="connsiteY65" fmla="*/ 462649 h 838042"/>
                  <a:gd name="connsiteX66" fmla="*/ 90512 w 1033465"/>
                  <a:gd name="connsiteY66" fmla="*/ 468364 h 838042"/>
                  <a:gd name="connsiteX67" fmla="*/ 84797 w 1033465"/>
                  <a:gd name="connsiteY67" fmla="*/ 470269 h 838042"/>
                  <a:gd name="connsiteX68" fmla="*/ 79082 w 1033465"/>
                  <a:gd name="connsiteY68" fmla="*/ 474079 h 838042"/>
                  <a:gd name="connsiteX69" fmla="*/ 67652 w 1033465"/>
                  <a:gd name="connsiteY69" fmla="*/ 475984 h 838042"/>
                  <a:gd name="connsiteX70" fmla="*/ 29552 w 1033465"/>
                  <a:gd name="connsiteY70" fmla="*/ 477889 h 838042"/>
                  <a:gd name="connsiteX71" fmla="*/ 18122 w 1033465"/>
                  <a:gd name="connsiteY71" fmla="*/ 483604 h 838042"/>
                  <a:gd name="connsiteX72" fmla="*/ 8597 w 1033465"/>
                  <a:gd name="connsiteY72" fmla="*/ 493129 h 838042"/>
                  <a:gd name="connsiteX73" fmla="*/ 6692 w 1033465"/>
                  <a:gd name="connsiteY73" fmla="*/ 498844 h 838042"/>
                  <a:gd name="connsiteX74" fmla="*/ 2882 w 1033465"/>
                  <a:gd name="connsiteY74" fmla="*/ 504559 h 838042"/>
                  <a:gd name="connsiteX75" fmla="*/ 14312 w 1033465"/>
                  <a:gd name="connsiteY75" fmla="*/ 540754 h 838042"/>
                  <a:gd name="connsiteX76" fmla="*/ 147662 w 1033465"/>
                  <a:gd name="connsiteY76" fmla="*/ 540754 h 838042"/>
                  <a:gd name="connsiteX77" fmla="*/ 155282 w 1033465"/>
                  <a:gd name="connsiteY77" fmla="*/ 538849 h 838042"/>
                  <a:gd name="connsiteX78" fmla="*/ 305777 w 1033465"/>
                  <a:gd name="connsiteY78" fmla="*/ 533134 h 838042"/>
                  <a:gd name="connsiteX79" fmla="*/ 321017 w 1033465"/>
                  <a:gd name="connsiteY79" fmla="*/ 540754 h 838042"/>
                  <a:gd name="connsiteX80" fmla="*/ 332447 w 1033465"/>
                  <a:gd name="connsiteY80" fmla="*/ 546469 h 838042"/>
                  <a:gd name="connsiteX81" fmla="*/ 336257 w 1033465"/>
                  <a:gd name="connsiteY81" fmla="*/ 552184 h 838042"/>
                  <a:gd name="connsiteX82" fmla="*/ 341972 w 1033465"/>
                  <a:gd name="connsiteY82" fmla="*/ 554089 h 838042"/>
                  <a:gd name="connsiteX83" fmla="*/ 353402 w 1033465"/>
                  <a:gd name="connsiteY83" fmla="*/ 561709 h 838042"/>
                  <a:gd name="connsiteX84" fmla="*/ 359117 w 1033465"/>
                  <a:gd name="connsiteY84" fmla="*/ 565519 h 838042"/>
                  <a:gd name="connsiteX85" fmla="*/ 362927 w 1033465"/>
                  <a:gd name="connsiteY85" fmla="*/ 571234 h 838042"/>
                  <a:gd name="connsiteX86" fmla="*/ 368642 w 1033465"/>
                  <a:gd name="connsiteY86" fmla="*/ 582664 h 838042"/>
                  <a:gd name="connsiteX87" fmla="*/ 364832 w 1033465"/>
                  <a:gd name="connsiteY87" fmla="*/ 609334 h 838042"/>
                  <a:gd name="connsiteX88" fmla="*/ 361022 w 1033465"/>
                  <a:gd name="connsiteY88" fmla="*/ 615049 h 838042"/>
                  <a:gd name="connsiteX89" fmla="*/ 359117 w 1033465"/>
                  <a:gd name="connsiteY89" fmla="*/ 620764 h 838042"/>
                  <a:gd name="connsiteX90" fmla="*/ 355307 w 1033465"/>
                  <a:gd name="connsiteY90" fmla="*/ 626479 h 838042"/>
                  <a:gd name="connsiteX91" fmla="*/ 353402 w 1033465"/>
                  <a:gd name="connsiteY91" fmla="*/ 632194 h 838042"/>
                  <a:gd name="connsiteX92" fmla="*/ 349592 w 1033465"/>
                  <a:gd name="connsiteY92" fmla="*/ 637909 h 838042"/>
                  <a:gd name="connsiteX93" fmla="*/ 332447 w 1033465"/>
                  <a:gd name="connsiteY93" fmla="*/ 704584 h 838042"/>
                  <a:gd name="connsiteX94" fmla="*/ 330542 w 1033465"/>
                  <a:gd name="connsiteY94" fmla="*/ 756019 h 838042"/>
                  <a:gd name="connsiteX95" fmla="*/ 332447 w 1033465"/>
                  <a:gd name="connsiteY95" fmla="*/ 780784 h 838042"/>
                  <a:gd name="connsiteX96" fmla="*/ 334352 w 1033465"/>
                  <a:gd name="connsiteY96" fmla="*/ 786499 h 838042"/>
                  <a:gd name="connsiteX97" fmla="*/ 338162 w 1033465"/>
                  <a:gd name="connsiteY97" fmla="*/ 790309 h 838042"/>
                  <a:gd name="connsiteX98" fmla="*/ 366737 w 1033465"/>
                  <a:gd name="connsiteY98" fmla="*/ 836029 h 838042"/>
                  <a:gd name="connsiteX99" fmla="*/ 389597 w 1033465"/>
                  <a:gd name="connsiteY99" fmla="*/ 837934 h 838042"/>
                  <a:gd name="connsiteX100" fmla="*/ 397407 w 1033465"/>
                  <a:gd name="connsiteY100" fmla="*/ 833530 h 838042"/>
                  <a:gd name="connsiteX101" fmla="*/ 402932 w 1033465"/>
                  <a:gd name="connsiteY101" fmla="*/ 784594 h 838042"/>
                  <a:gd name="connsiteX102" fmla="*/ 406742 w 1033465"/>
                  <a:gd name="connsiteY102" fmla="*/ 727444 h 838042"/>
                  <a:gd name="connsiteX103" fmla="*/ 423887 w 1033465"/>
                  <a:gd name="connsiteY103" fmla="*/ 672199 h 838042"/>
                  <a:gd name="connsiteX104" fmla="*/ 429602 w 1033465"/>
                  <a:gd name="connsiteY104" fmla="*/ 658864 h 838042"/>
                  <a:gd name="connsiteX105" fmla="*/ 444084 w 1033465"/>
                  <a:gd name="connsiteY105" fmla="*/ 626947 h 838042"/>
                  <a:gd name="connsiteX106" fmla="*/ 464289 w 1033465"/>
                  <a:gd name="connsiteY106" fmla="*/ 600072 h 838042"/>
                  <a:gd name="connsiteX107" fmla="*/ 523510 w 1033465"/>
                  <a:gd name="connsiteY107" fmla="*/ 565123 h 838042"/>
                  <a:gd name="connsiteX108" fmla="*/ 599348 w 1033465"/>
                  <a:gd name="connsiteY108" fmla="*/ 550915 h 838042"/>
                  <a:gd name="connsiteX109" fmla="*/ 707801 w 1033465"/>
                  <a:gd name="connsiteY109" fmla="*/ 612819 h 838042"/>
                  <a:gd name="connsiteX110" fmla="*/ 780122 w 1033465"/>
                  <a:gd name="connsiteY110" fmla="*/ 656959 h 838042"/>
                  <a:gd name="connsiteX111" fmla="*/ 804887 w 1033465"/>
                  <a:gd name="connsiteY111" fmla="*/ 632194 h 838042"/>
                  <a:gd name="connsiteX112" fmla="*/ 801077 w 1033465"/>
                  <a:gd name="connsiteY112" fmla="*/ 601714 h 838042"/>
                  <a:gd name="connsiteX113" fmla="*/ 762796 w 1033465"/>
                  <a:gd name="connsiteY113" fmla="*/ 562523 h 838042"/>
                  <a:gd name="connsiteX114" fmla="*/ 650582 w 1033465"/>
                  <a:gd name="connsiteY114" fmla="*/ 479794 h 838042"/>
                  <a:gd name="connsiteX115" fmla="*/ 646772 w 1033465"/>
                  <a:gd name="connsiteY115" fmla="*/ 462649 h 838042"/>
                  <a:gd name="connsiteX116" fmla="*/ 658202 w 1033465"/>
                  <a:gd name="connsiteY116" fmla="*/ 426454 h 838042"/>
                  <a:gd name="connsiteX117" fmla="*/ 726782 w 1033465"/>
                  <a:gd name="connsiteY117" fmla="*/ 405499 h 838042"/>
                  <a:gd name="connsiteX118" fmla="*/ 813738 w 1033465"/>
                  <a:gd name="connsiteY118" fmla="*/ 406906 h 838042"/>
                  <a:gd name="connsiteX119" fmla="*/ 906231 w 1033465"/>
                  <a:gd name="connsiteY119" fmla="*/ 417646 h 838042"/>
                  <a:gd name="connsiteX120" fmla="*/ 1002290 w 1033465"/>
                  <a:gd name="connsiteY120" fmla="*/ 426835 h 838042"/>
                  <a:gd name="connsiteX121" fmla="*/ 1032449 w 1033465"/>
                  <a:gd name="connsiteY121" fmla="*/ 402711 h 838042"/>
                  <a:gd name="connsiteX122" fmla="*/ 1020514 w 1033465"/>
                  <a:gd name="connsiteY122" fmla="*/ 377797 h 838042"/>
                  <a:gd name="connsiteX123" fmla="*/ 964889 w 1033465"/>
                  <a:gd name="connsiteY123" fmla="*/ 358029 h 838042"/>
                  <a:gd name="connsiteX124" fmla="*/ 827747 w 1033465"/>
                  <a:gd name="connsiteY124" fmla="*/ 357874 h 838042"/>
                  <a:gd name="connsiteX125" fmla="*/ 755811 w 1033465"/>
                  <a:gd name="connsiteY125" fmla="*/ 361702 h 838042"/>
                  <a:gd name="connsiteX126" fmla="*/ 671537 w 1033465"/>
                  <a:gd name="connsiteY126" fmla="*/ 369304 h 838042"/>
                  <a:gd name="connsiteX127" fmla="*/ 644867 w 1033465"/>
                  <a:gd name="connsiteY127" fmla="*/ 338824 h 838042"/>
                  <a:gd name="connsiteX128" fmla="*/ 676403 w 1033465"/>
                  <a:gd name="connsiteY128" fmla="*/ 304962 h 838042"/>
                  <a:gd name="connsiteX129" fmla="*/ 707732 w 1033465"/>
                  <a:gd name="connsiteY129" fmla="*/ 283579 h 838042"/>
                  <a:gd name="connsiteX130" fmla="*/ 743927 w 1033465"/>
                  <a:gd name="connsiteY130" fmla="*/ 251194 h 838042"/>
                  <a:gd name="connsiteX131" fmla="*/ 783019 w 1033465"/>
                  <a:gd name="connsiteY131" fmla="*/ 213846 h 838042"/>
                  <a:gd name="connsiteX132" fmla="*/ 746401 w 1033465"/>
                  <a:gd name="connsiteY132" fmla="*/ 201789 h 838042"/>
                  <a:gd name="connsiteX133" fmla="*/ 694397 w 1033465"/>
                  <a:gd name="connsiteY133" fmla="*/ 226429 h 838042"/>
                  <a:gd name="connsiteX134" fmla="*/ 656678 w 1033465"/>
                  <a:gd name="connsiteY134" fmla="*/ 257626 h 838042"/>
                  <a:gd name="connsiteX135" fmla="*/ 629627 w 1033465"/>
                  <a:gd name="connsiteY135" fmla="*/ 283579 h 838042"/>
                  <a:gd name="connsiteX136" fmla="*/ 564857 w 1033465"/>
                  <a:gd name="connsiteY136" fmla="*/ 287389 h 838042"/>
                  <a:gd name="connsiteX137" fmla="*/ 541997 w 1033465"/>
                  <a:gd name="connsiteY137" fmla="*/ 279769 h 838042"/>
                  <a:gd name="connsiteX138" fmla="*/ 536282 w 1033465"/>
                  <a:gd name="connsiteY138" fmla="*/ 277864 h 838042"/>
                  <a:gd name="connsiteX139" fmla="*/ 530567 w 1033465"/>
                  <a:gd name="connsiteY139" fmla="*/ 274054 h 838042"/>
                  <a:gd name="connsiteX140" fmla="*/ 519137 w 1033465"/>
                  <a:gd name="connsiteY140" fmla="*/ 268339 h 838042"/>
                  <a:gd name="connsiteX141" fmla="*/ 511517 w 1033465"/>
                  <a:gd name="connsiteY141" fmla="*/ 256909 h 838042"/>
                  <a:gd name="connsiteX142" fmla="*/ 507707 w 1033465"/>
                  <a:gd name="connsiteY142" fmla="*/ 235954 h 838042"/>
                  <a:gd name="connsiteX143" fmla="*/ 509612 w 1033465"/>
                  <a:gd name="connsiteY143" fmla="*/ 171184 h 838042"/>
                  <a:gd name="connsiteX144" fmla="*/ 508314 w 1033465"/>
                  <a:gd name="connsiteY144" fmla="*/ 73485 h 838042"/>
                  <a:gd name="connsiteX145" fmla="*/ 454116 w 1033465"/>
                  <a:gd name="connsiteY145" fmla="*/ 11248 h 838042"/>
                  <a:gd name="connsiteX146" fmla="*/ 435401 w 1033465"/>
                  <a:gd name="connsiteY146" fmla="*/ 68523 h 838042"/>
                  <a:gd name="connsiteX147" fmla="*/ 427697 w 1033465"/>
                  <a:gd name="connsiteY147" fmla="*/ 137103 h 838042"/>
                  <a:gd name="connsiteX148" fmla="*/ 420077 w 1033465"/>
                  <a:gd name="connsiteY148" fmla="*/ 169279 h 838042"/>
                  <a:gd name="connsiteX149" fmla="*/ 416267 w 1033465"/>
                  <a:gd name="connsiteY149" fmla="*/ 186424 h 838042"/>
                  <a:gd name="connsiteX150" fmla="*/ 420077 w 1033465"/>
                  <a:gd name="connsiteY150" fmla="*/ 207379 h 838042"/>
                  <a:gd name="connsiteX151" fmla="*/ 423887 w 1033465"/>
                  <a:gd name="connsiteY151" fmla="*/ 213094 h 838042"/>
                  <a:gd name="connsiteX152" fmla="*/ 427697 w 1033465"/>
                  <a:gd name="connsiteY152" fmla="*/ 224524 h 838042"/>
                  <a:gd name="connsiteX153" fmla="*/ 425792 w 1033465"/>
                  <a:gd name="connsiteY153" fmla="*/ 251194 h 838042"/>
                  <a:gd name="connsiteX154" fmla="*/ 420077 w 1033465"/>
                  <a:gd name="connsiteY154" fmla="*/ 253099 h 838042"/>
                  <a:gd name="connsiteX155" fmla="*/ 414362 w 1033465"/>
                  <a:gd name="connsiteY155" fmla="*/ 256909 h 838042"/>
                  <a:gd name="connsiteX156" fmla="*/ 423887 w 1033465"/>
                  <a:gd name="connsiteY156" fmla="*/ 253099 h 838042"/>
                  <a:gd name="connsiteX0" fmla="*/ 423887 w 1033465"/>
                  <a:gd name="connsiteY0" fmla="*/ 253099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89597 w 1033465"/>
                  <a:gd name="connsiteY3" fmla="*/ 264529 h 838042"/>
                  <a:gd name="connsiteX4" fmla="*/ 359117 w 1033465"/>
                  <a:gd name="connsiteY4" fmla="*/ 266434 h 838042"/>
                  <a:gd name="connsiteX5" fmla="*/ 353402 w 1033465"/>
                  <a:gd name="connsiteY5" fmla="*/ 270244 h 838042"/>
                  <a:gd name="connsiteX6" fmla="*/ 341972 w 1033465"/>
                  <a:gd name="connsiteY6" fmla="*/ 279769 h 838042"/>
                  <a:gd name="connsiteX7" fmla="*/ 330542 w 1033465"/>
                  <a:gd name="connsiteY7" fmla="*/ 283579 h 838042"/>
                  <a:gd name="connsiteX8" fmla="*/ 315302 w 1033465"/>
                  <a:gd name="connsiteY8" fmla="*/ 289294 h 838042"/>
                  <a:gd name="connsiteX9" fmla="*/ 267677 w 1033465"/>
                  <a:gd name="connsiteY9" fmla="*/ 285484 h 838042"/>
                  <a:gd name="connsiteX10" fmla="*/ 256247 w 1033465"/>
                  <a:gd name="connsiteY10" fmla="*/ 281674 h 838042"/>
                  <a:gd name="connsiteX11" fmla="*/ 244817 w 1033465"/>
                  <a:gd name="connsiteY11" fmla="*/ 277864 h 838042"/>
                  <a:gd name="connsiteX12" fmla="*/ 239102 w 1033465"/>
                  <a:gd name="connsiteY12" fmla="*/ 275959 h 838042"/>
                  <a:gd name="connsiteX13" fmla="*/ 233387 w 1033465"/>
                  <a:gd name="connsiteY13" fmla="*/ 274054 h 838042"/>
                  <a:gd name="connsiteX14" fmla="*/ 221957 w 1033465"/>
                  <a:gd name="connsiteY14" fmla="*/ 272149 h 838042"/>
                  <a:gd name="connsiteX15" fmla="*/ 216242 w 1033465"/>
                  <a:gd name="connsiteY15" fmla="*/ 270244 h 838042"/>
                  <a:gd name="connsiteX16" fmla="*/ 208622 w 1033465"/>
                  <a:gd name="connsiteY16" fmla="*/ 268339 h 838042"/>
                  <a:gd name="connsiteX17" fmla="*/ 197192 w 1033465"/>
                  <a:gd name="connsiteY17" fmla="*/ 264529 h 838042"/>
                  <a:gd name="connsiteX18" fmla="*/ 191477 w 1033465"/>
                  <a:gd name="connsiteY18" fmla="*/ 262624 h 838042"/>
                  <a:gd name="connsiteX19" fmla="*/ 183857 w 1033465"/>
                  <a:gd name="connsiteY19" fmla="*/ 260719 h 838042"/>
                  <a:gd name="connsiteX20" fmla="*/ 172427 w 1033465"/>
                  <a:gd name="connsiteY20" fmla="*/ 255004 h 838042"/>
                  <a:gd name="connsiteX21" fmla="*/ 166712 w 1033465"/>
                  <a:gd name="connsiteY21" fmla="*/ 251194 h 838042"/>
                  <a:gd name="connsiteX22" fmla="*/ 159092 w 1033465"/>
                  <a:gd name="connsiteY22" fmla="*/ 239764 h 838042"/>
                  <a:gd name="connsiteX23" fmla="*/ 147662 w 1033465"/>
                  <a:gd name="connsiteY23" fmla="*/ 235954 h 838042"/>
                  <a:gd name="connsiteX24" fmla="*/ 141947 w 1033465"/>
                  <a:gd name="connsiteY24" fmla="*/ 232144 h 838042"/>
                  <a:gd name="connsiteX25" fmla="*/ 136232 w 1033465"/>
                  <a:gd name="connsiteY25" fmla="*/ 230239 h 838042"/>
                  <a:gd name="connsiteX26" fmla="*/ 119087 w 1033465"/>
                  <a:gd name="connsiteY26" fmla="*/ 226429 h 838042"/>
                  <a:gd name="connsiteX27" fmla="*/ 113372 w 1033465"/>
                  <a:gd name="connsiteY27" fmla="*/ 220714 h 838042"/>
                  <a:gd name="connsiteX28" fmla="*/ 103847 w 1033465"/>
                  <a:gd name="connsiteY28" fmla="*/ 203569 h 838042"/>
                  <a:gd name="connsiteX29" fmla="*/ 86702 w 1033465"/>
                  <a:gd name="connsiteY29" fmla="*/ 195949 h 838042"/>
                  <a:gd name="connsiteX30" fmla="*/ 80987 w 1033465"/>
                  <a:gd name="connsiteY30" fmla="*/ 194044 h 838042"/>
                  <a:gd name="connsiteX31" fmla="*/ 61937 w 1033465"/>
                  <a:gd name="connsiteY31" fmla="*/ 197854 h 838042"/>
                  <a:gd name="connsiteX32" fmla="*/ 56222 w 1033465"/>
                  <a:gd name="connsiteY32" fmla="*/ 201664 h 838042"/>
                  <a:gd name="connsiteX33" fmla="*/ 52412 w 1033465"/>
                  <a:gd name="connsiteY33" fmla="*/ 207379 h 838042"/>
                  <a:gd name="connsiteX34" fmla="*/ 48602 w 1033465"/>
                  <a:gd name="connsiteY34" fmla="*/ 218809 h 838042"/>
                  <a:gd name="connsiteX35" fmla="*/ 52412 w 1033465"/>
                  <a:gd name="connsiteY35" fmla="*/ 256909 h 838042"/>
                  <a:gd name="connsiteX36" fmla="*/ 56222 w 1033465"/>
                  <a:gd name="connsiteY36" fmla="*/ 262624 h 838042"/>
                  <a:gd name="connsiteX37" fmla="*/ 61937 w 1033465"/>
                  <a:gd name="connsiteY37" fmla="*/ 266434 h 838042"/>
                  <a:gd name="connsiteX38" fmla="*/ 65747 w 1033465"/>
                  <a:gd name="connsiteY38" fmla="*/ 272149 h 838042"/>
                  <a:gd name="connsiteX39" fmla="*/ 82892 w 1033465"/>
                  <a:gd name="connsiteY39" fmla="*/ 281674 h 838042"/>
                  <a:gd name="connsiteX40" fmla="*/ 105752 w 1033465"/>
                  <a:gd name="connsiteY40" fmla="*/ 283579 h 838042"/>
                  <a:gd name="connsiteX41" fmla="*/ 126707 w 1033465"/>
                  <a:gd name="connsiteY41" fmla="*/ 289294 h 838042"/>
                  <a:gd name="connsiteX42" fmla="*/ 132422 w 1033465"/>
                  <a:gd name="connsiteY42" fmla="*/ 291199 h 838042"/>
                  <a:gd name="connsiteX43" fmla="*/ 138137 w 1033465"/>
                  <a:gd name="connsiteY43" fmla="*/ 296914 h 838042"/>
                  <a:gd name="connsiteX44" fmla="*/ 145757 w 1033465"/>
                  <a:gd name="connsiteY44" fmla="*/ 298819 h 838042"/>
                  <a:gd name="connsiteX45" fmla="*/ 168617 w 1033465"/>
                  <a:gd name="connsiteY45" fmla="*/ 302629 h 838042"/>
                  <a:gd name="connsiteX46" fmla="*/ 193382 w 1033465"/>
                  <a:gd name="connsiteY46" fmla="*/ 308344 h 838042"/>
                  <a:gd name="connsiteX47" fmla="*/ 210527 w 1033465"/>
                  <a:gd name="connsiteY47" fmla="*/ 314059 h 838042"/>
                  <a:gd name="connsiteX48" fmla="*/ 216242 w 1033465"/>
                  <a:gd name="connsiteY48" fmla="*/ 315964 h 838042"/>
                  <a:gd name="connsiteX49" fmla="*/ 231482 w 1033465"/>
                  <a:gd name="connsiteY49" fmla="*/ 319774 h 838042"/>
                  <a:gd name="connsiteX50" fmla="*/ 250532 w 1033465"/>
                  <a:gd name="connsiteY50" fmla="*/ 325489 h 838042"/>
                  <a:gd name="connsiteX51" fmla="*/ 256247 w 1033465"/>
                  <a:gd name="connsiteY51" fmla="*/ 329299 h 838042"/>
                  <a:gd name="connsiteX52" fmla="*/ 269582 w 1033465"/>
                  <a:gd name="connsiteY52" fmla="*/ 344539 h 838042"/>
                  <a:gd name="connsiteX53" fmla="*/ 275297 w 1033465"/>
                  <a:gd name="connsiteY53" fmla="*/ 363589 h 838042"/>
                  <a:gd name="connsiteX54" fmla="*/ 277202 w 1033465"/>
                  <a:gd name="connsiteY54" fmla="*/ 369304 h 838042"/>
                  <a:gd name="connsiteX55" fmla="*/ 279107 w 1033465"/>
                  <a:gd name="connsiteY55" fmla="*/ 375019 h 838042"/>
                  <a:gd name="connsiteX56" fmla="*/ 281012 w 1033465"/>
                  <a:gd name="connsiteY56" fmla="*/ 399784 h 838042"/>
                  <a:gd name="connsiteX57" fmla="*/ 282917 w 1033465"/>
                  <a:gd name="connsiteY57" fmla="*/ 405499 h 838042"/>
                  <a:gd name="connsiteX58" fmla="*/ 281012 w 1033465"/>
                  <a:gd name="connsiteY58" fmla="*/ 424549 h 838042"/>
                  <a:gd name="connsiteX59" fmla="*/ 279107 w 1033465"/>
                  <a:gd name="connsiteY59" fmla="*/ 434074 h 838042"/>
                  <a:gd name="connsiteX60" fmla="*/ 265772 w 1033465"/>
                  <a:gd name="connsiteY60" fmla="*/ 447409 h 838042"/>
                  <a:gd name="connsiteX61" fmla="*/ 254342 w 1033465"/>
                  <a:gd name="connsiteY61" fmla="*/ 455029 h 838042"/>
                  <a:gd name="connsiteX62" fmla="*/ 242912 w 1033465"/>
                  <a:gd name="connsiteY62" fmla="*/ 458839 h 838042"/>
                  <a:gd name="connsiteX63" fmla="*/ 128612 w 1033465"/>
                  <a:gd name="connsiteY63" fmla="*/ 458839 h 838042"/>
                  <a:gd name="connsiteX64" fmla="*/ 122897 w 1033465"/>
                  <a:gd name="connsiteY64" fmla="*/ 460744 h 838042"/>
                  <a:gd name="connsiteX65" fmla="*/ 107657 w 1033465"/>
                  <a:gd name="connsiteY65" fmla="*/ 462649 h 838042"/>
                  <a:gd name="connsiteX66" fmla="*/ 90512 w 1033465"/>
                  <a:gd name="connsiteY66" fmla="*/ 468364 h 838042"/>
                  <a:gd name="connsiteX67" fmla="*/ 84797 w 1033465"/>
                  <a:gd name="connsiteY67" fmla="*/ 470269 h 838042"/>
                  <a:gd name="connsiteX68" fmla="*/ 79082 w 1033465"/>
                  <a:gd name="connsiteY68" fmla="*/ 474079 h 838042"/>
                  <a:gd name="connsiteX69" fmla="*/ 67652 w 1033465"/>
                  <a:gd name="connsiteY69" fmla="*/ 475984 h 838042"/>
                  <a:gd name="connsiteX70" fmla="*/ 29552 w 1033465"/>
                  <a:gd name="connsiteY70" fmla="*/ 477889 h 838042"/>
                  <a:gd name="connsiteX71" fmla="*/ 18122 w 1033465"/>
                  <a:gd name="connsiteY71" fmla="*/ 483604 h 838042"/>
                  <a:gd name="connsiteX72" fmla="*/ 8597 w 1033465"/>
                  <a:gd name="connsiteY72" fmla="*/ 493129 h 838042"/>
                  <a:gd name="connsiteX73" fmla="*/ 6692 w 1033465"/>
                  <a:gd name="connsiteY73" fmla="*/ 498844 h 838042"/>
                  <a:gd name="connsiteX74" fmla="*/ 2882 w 1033465"/>
                  <a:gd name="connsiteY74" fmla="*/ 504559 h 838042"/>
                  <a:gd name="connsiteX75" fmla="*/ 14312 w 1033465"/>
                  <a:gd name="connsiteY75" fmla="*/ 540754 h 838042"/>
                  <a:gd name="connsiteX76" fmla="*/ 147662 w 1033465"/>
                  <a:gd name="connsiteY76" fmla="*/ 540754 h 838042"/>
                  <a:gd name="connsiteX77" fmla="*/ 155282 w 1033465"/>
                  <a:gd name="connsiteY77" fmla="*/ 538849 h 838042"/>
                  <a:gd name="connsiteX78" fmla="*/ 305777 w 1033465"/>
                  <a:gd name="connsiteY78" fmla="*/ 533134 h 838042"/>
                  <a:gd name="connsiteX79" fmla="*/ 321017 w 1033465"/>
                  <a:gd name="connsiteY79" fmla="*/ 540754 h 838042"/>
                  <a:gd name="connsiteX80" fmla="*/ 332447 w 1033465"/>
                  <a:gd name="connsiteY80" fmla="*/ 546469 h 838042"/>
                  <a:gd name="connsiteX81" fmla="*/ 336257 w 1033465"/>
                  <a:gd name="connsiteY81" fmla="*/ 552184 h 838042"/>
                  <a:gd name="connsiteX82" fmla="*/ 341972 w 1033465"/>
                  <a:gd name="connsiteY82" fmla="*/ 554089 h 838042"/>
                  <a:gd name="connsiteX83" fmla="*/ 353402 w 1033465"/>
                  <a:gd name="connsiteY83" fmla="*/ 561709 h 838042"/>
                  <a:gd name="connsiteX84" fmla="*/ 359117 w 1033465"/>
                  <a:gd name="connsiteY84" fmla="*/ 565519 h 838042"/>
                  <a:gd name="connsiteX85" fmla="*/ 362927 w 1033465"/>
                  <a:gd name="connsiteY85" fmla="*/ 571234 h 838042"/>
                  <a:gd name="connsiteX86" fmla="*/ 368642 w 1033465"/>
                  <a:gd name="connsiteY86" fmla="*/ 582664 h 838042"/>
                  <a:gd name="connsiteX87" fmla="*/ 364832 w 1033465"/>
                  <a:gd name="connsiteY87" fmla="*/ 609334 h 838042"/>
                  <a:gd name="connsiteX88" fmla="*/ 361022 w 1033465"/>
                  <a:gd name="connsiteY88" fmla="*/ 615049 h 838042"/>
                  <a:gd name="connsiteX89" fmla="*/ 359117 w 1033465"/>
                  <a:gd name="connsiteY89" fmla="*/ 620764 h 838042"/>
                  <a:gd name="connsiteX90" fmla="*/ 355307 w 1033465"/>
                  <a:gd name="connsiteY90" fmla="*/ 626479 h 838042"/>
                  <a:gd name="connsiteX91" fmla="*/ 353402 w 1033465"/>
                  <a:gd name="connsiteY91" fmla="*/ 632194 h 838042"/>
                  <a:gd name="connsiteX92" fmla="*/ 349592 w 1033465"/>
                  <a:gd name="connsiteY92" fmla="*/ 637909 h 838042"/>
                  <a:gd name="connsiteX93" fmla="*/ 332447 w 1033465"/>
                  <a:gd name="connsiteY93" fmla="*/ 704584 h 838042"/>
                  <a:gd name="connsiteX94" fmla="*/ 330542 w 1033465"/>
                  <a:gd name="connsiteY94" fmla="*/ 756019 h 838042"/>
                  <a:gd name="connsiteX95" fmla="*/ 332447 w 1033465"/>
                  <a:gd name="connsiteY95" fmla="*/ 780784 h 838042"/>
                  <a:gd name="connsiteX96" fmla="*/ 334352 w 1033465"/>
                  <a:gd name="connsiteY96" fmla="*/ 786499 h 838042"/>
                  <a:gd name="connsiteX97" fmla="*/ 338162 w 1033465"/>
                  <a:gd name="connsiteY97" fmla="*/ 790309 h 838042"/>
                  <a:gd name="connsiteX98" fmla="*/ 366737 w 1033465"/>
                  <a:gd name="connsiteY98" fmla="*/ 836029 h 838042"/>
                  <a:gd name="connsiteX99" fmla="*/ 389597 w 1033465"/>
                  <a:gd name="connsiteY99" fmla="*/ 837934 h 838042"/>
                  <a:gd name="connsiteX100" fmla="*/ 397407 w 1033465"/>
                  <a:gd name="connsiteY100" fmla="*/ 833530 h 838042"/>
                  <a:gd name="connsiteX101" fmla="*/ 402932 w 1033465"/>
                  <a:gd name="connsiteY101" fmla="*/ 784594 h 838042"/>
                  <a:gd name="connsiteX102" fmla="*/ 406742 w 1033465"/>
                  <a:gd name="connsiteY102" fmla="*/ 727444 h 838042"/>
                  <a:gd name="connsiteX103" fmla="*/ 423887 w 1033465"/>
                  <a:gd name="connsiteY103" fmla="*/ 672199 h 838042"/>
                  <a:gd name="connsiteX104" fmla="*/ 429602 w 1033465"/>
                  <a:gd name="connsiteY104" fmla="*/ 658864 h 838042"/>
                  <a:gd name="connsiteX105" fmla="*/ 444084 w 1033465"/>
                  <a:gd name="connsiteY105" fmla="*/ 626947 h 838042"/>
                  <a:gd name="connsiteX106" fmla="*/ 464289 w 1033465"/>
                  <a:gd name="connsiteY106" fmla="*/ 600072 h 838042"/>
                  <a:gd name="connsiteX107" fmla="*/ 523510 w 1033465"/>
                  <a:gd name="connsiteY107" fmla="*/ 565123 h 838042"/>
                  <a:gd name="connsiteX108" fmla="*/ 599348 w 1033465"/>
                  <a:gd name="connsiteY108" fmla="*/ 550915 h 838042"/>
                  <a:gd name="connsiteX109" fmla="*/ 707801 w 1033465"/>
                  <a:gd name="connsiteY109" fmla="*/ 612819 h 838042"/>
                  <a:gd name="connsiteX110" fmla="*/ 780122 w 1033465"/>
                  <a:gd name="connsiteY110" fmla="*/ 656959 h 838042"/>
                  <a:gd name="connsiteX111" fmla="*/ 804887 w 1033465"/>
                  <a:gd name="connsiteY111" fmla="*/ 632194 h 838042"/>
                  <a:gd name="connsiteX112" fmla="*/ 801077 w 1033465"/>
                  <a:gd name="connsiteY112" fmla="*/ 601714 h 838042"/>
                  <a:gd name="connsiteX113" fmla="*/ 762796 w 1033465"/>
                  <a:gd name="connsiteY113" fmla="*/ 562523 h 838042"/>
                  <a:gd name="connsiteX114" fmla="*/ 650582 w 1033465"/>
                  <a:gd name="connsiteY114" fmla="*/ 479794 h 838042"/>
                  <a:gd name="connsiteX115" fmla="*/ 646772 w 1033465"/>
                  <a:gd name="connsiteY115" fmla="*/ 462649 h 838042"/>
                  <a:gd name="connsiteX116" fmla="*/ 658202 w 1033465"/>
                  <a:gd name="connsiteY116" fmla="*/ 426454 h 838042"/>
                  <a:gd name="connsiteX117" fmla="*/ 726782 w 1033465"/>
                  <a:gd name="connsiteY117" fmla="*/ 405499 h 838042"/>
                  <a:gd name="connsiteX118" fmla="*/ 813738 w 1033465"/>
                  <a:gd name="connsiteY118" fmla="*/ 406906 h 838042"/>
                  <a:gd name="connsiteX119" fmla="*/ 906231 w 1033465"/>
                  <a:gd name="connsiteY119" fmla="*/ 417646 h 838042"/>
                  <a:gd name="connsiteX120" fmla="*/ 1002290 w 1033465"/>
                  <a:gd name="connsiteY120" fmla="*/ 426835 h 838042"/>
                  <a:gd name="connsiteX121" fmla="*/ 1032449 w 1033465"/>
                  <a:gd name="connsiteY121" fmla="*/ 402711 h 838042"/>
                  <a:gd name="connsiteX122" fmla="*/ 1020514 w 1033465"/>
                  <a:gd name="connsiteY122" fmla="*/ 377797 h 838042"/>
                  <a:gd name="connsiteX123" fmla="*/ 964889 w 1033465"/>
                  <a:gd name="connsiteY123" fmla="*/ 358029 h 838042"/>
                  <a:gd name="connsiteX124" fmla="*/ 827747 w 1033465"/>
                  <a:gd name="connsiteY124" fmla="*/ 357874 h 838042"/>
                  <a:gd name="connsiteX125" fmla="*/ 755811 w 1033465"/>
                  <a:gd name="connsiteY125" fmla="*/ 361702 h 838042"/>
                  <a:gd name="connsiteX126" fmla="*/ 671537 w 1033465"/>
                  <a:gd name="connsiteY126" fmla="*/ 369304 h 838042"/>
                  <a:gd name="connsiteX127" fmla="*/ 644867 w 1033465"/>
                  <a:gd name="connsiteY127" fmla="*/ 338824 h 838042"/>
                  <a:gd name="connsiteX128" fmla="*/ 676403 w 1033465"/>
                  <a:gd name="connsiteY128" fmla="*/ 304962 h 838042"/>
                  <a:gd name="connsiteX129" fmla="*/ 707732 w 1033465"/>
                  <a:gd name="connsiteY129" fmla="*/ 283579 h 838042"/>
                  <a:gd name="connsiteX130" fmla="*/ 743927 w 1033465"/>
                  <a:gd name="connsiteY130" fmla="*/ 251194 h 838042"/>
                  <a:gd name="connsiteX131" fmla="*/ 783019 w 1033465"/>
                  <a:gd name="connsiteY131" fmla="*/ 213846 h 838042"/>
                  <a:gd name="connsiteX132" fmla="*/ 746401 w 1033465"/>
                  <a:gd name="connsiteY132" fmla="*/ 201789 h 838042"/>
                  <a:gd name="connsiteX133" fmla="*/ 694397 w 1033465"/>
                  <a:gd name="connsiteY133" fmla="*/ 226429 h 838042"/>
                  <a:gd name="connsiteX134" fmla="*/ 656678 w 1033465"/>
                  <a:gd name="connsiteY134" fmla="*/ 257626 h 838042"/>
                  <a:gd name="connsiteX135" fmla="*/ 629627 w 1033465"/>
                  <a:gd name="connsiteY135" fmla="*/ 283579 h 838042"/>
                  <a:gd name="connsiteX136" fmla="*/ 564857 w 1033465"/>
                  <a:gd name="connsiteY136" fmla="*/ 287389 h 838042"/>
                  <a:gd name="connsiteX137" fmla="*/ 541997 w 1033465"/>
                  <a:gd name="connsiteY137" fmla="*/ 279769 h 838042"/>
                  <a:gd name="connsiteX138" fmla="*/ 530567 w 1033465"/>
                  <a:gd name="connsiteY138" fmla="*/ 274054 h 838042"/>
                  <a:gd name="connsiteX139" fmla="*/ 519137 w 1033465"/>
                  <a:gd name="connsiteY139" fmla="*/ 268339 h 838042"/>
                  <a:gd name="connsiteX140" fmla="*/ 511517 w 1033465"/>
                  <a:gd name="connsiteY140" fmla="*/ 256909 h 838042"/>
                  <a:gd name="connsiteX141" fmla="*/ 507707 w 1033465"/>
                  <a:gd name="connsiteY141" fmla="*/ 235954 h 838042"/>
                  <a:gd name="connsiteX142" fmla="*/ 509612 w 1033465"/>
                  <a:gd name="connsiteY142" fmla="*/ 171184 h 838042"/>
                  <a:gd name="connsiteX143" fmla="*/ 508314 w 1033465"/>
                  <a:gd name="connsiteY143" fmla="*/ 73485 h 838042"/>
                  <a:gd name="connsiteX144" fmla="*/ 454116 w 1033465"/>
                  <a:gd name="connsiteY144" fmla="*/ 11248 h 838042"/>
                  <a:gd name="connsiteX145" fmla="*/ 435401 w 1033465"/>
                  <a:gd name="connsiteY145" fmla="*/ 68523 h 838042"/>
                  <a:gd name="connsiteX146" fmla="*/ 427697 w 1033465"/>
                  <a:gd name="connsiteY146" fmla="*/ 137103 h 838042"/>
                  <a:gd name="connsiteX147" fmla="*/ 420077 w 1033465"/>
                  <a:gd name="connsiteY147" fmla="*/ 169279 h 838042"/>
                  <a:gd name="connsiteX148" fmla="*/ 416267 w 1033465"/>
                  <a:gd name="connsiteY148" fmla="*/ 186424 h 838042"/>
                  <a:gd name="connsiteX149" fmla="*/ 420077 w 1033465"/>
                  <a:gd name="connsiteY149" fmla="*/ 207379 h 838042"/>
                  <a:gd name="connsiteX150" fmla="*/ 423887 w 1033465"/>
                  <a:gd name="connsiteY150" fmla="*/ 213094 h 838042"/>
                  <a:gd name="connsiteX151" fmla="*/ 427697 w 1033465"/>
                  <a:gd name="connsiteY151" fmla="*/ 224524 h 838042"/>
                  <a:gd name="connsiteX152" fmla="*/ 425792 w 1033465"/>
                  <a:gd name="connsiteY152" fmla="*/ 251194 h 838042"/>
                  <a:gd name="connsiteX153" fmla="*/ 420077 w 1033465"/>
                  <a:gd name="connsiteY153" fmla="*/ 253099 h 838042"/>
                  <a:gd name="connsiteX154" fmla="*/ 414362 w 1033465"/>
                  <a:gd name="connsiteY154" fmla="*/ 256909 h 838042"/>
                  <a:gd name="connsiteX155" fmla="*/ 423887 w 1033465"/>
                  <a:gd name="connsiteY155" fmla="*/ 253099 h 838042"/>
                  <a:gd name="connsiteX0" fmla="*/ 423887 w 1033465"/>
                  <a:gd name="connsiteY0" fmla="*/ 253099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89597 w 1033465"/>
                  <a:gd name="connsiteY3" fmla="*/ 264529 h 838042"/>
                  <a:gd name="connsiteX4" fmla="*/ 359117 w 1033465"/>
                  <a:gd name="connsiteY4" fmla="*/ 266434 h 838042"/>
                  <a:gd name="connsiteX5" fmla="*/ 353402 w 1033465"/>
                  <a:gd name="connsiteY5" fmla="*/ 270244 h 838042"/>
                  <a:gd name="connsiteX6" fmla="*/ 341972 w 1033465"/>
                  <a:gd name="connsiteY6" fmla="*/ 279769 h 838042"/>
                  <a:gd name="connsiteX7" fmla="*/ 330542 w 1033465"/>
                  <a:gd name="connsiteY7" fmla="*/ 283579 h 838042"/>
                  <a:gd name="connsiteX8" fmla="*/ 315302 w 1033465"/>
                  <a:gd name="connsiteY8" fmla="*/ 289294 h 838042"/>
                  <a:gd name="connsiteX9" fmla="*/ 267677 w 1033465"/>
                  <a:gd name="connsiteY9" fmla="*/ 285484 h 838042"/>
                  <a:gd name="connsiteX10" fmla="*/ 256247 w 1033465"/>
                  <a:gd name="connsiteY10" fmla="*/ 281674 h 838042"/>
                  <a:gd name="connsiteX11" fmla="*/ 244817 w 1033465"/>
                  <a:gd name="connsiteY11" fmla="*/ 277864 h 838042"/>
                  <a:gd name="connsiteX12" fmla="*/ 239102 w 1033465"/>
                  <a:gd name="connsiteY12" fmla="*/ 275959 h 838042"/>
                  <a:gd name="connsiteX13" fmla="*/ 233387 w 1033465"/>
                  <a:gd name="connsiteY13" fmla="*/ 274054 h 838042"/>
                  <a:gd name="connsiteX14" fmla="*/ 221957 w 1033465"/>
                  <a:gd name="connsiteY14" fmla="*/ 272149 h 838042"/>
                  <a:gd name="connsiteX15" fmla="*/ 216242 w 1033465"/>
                  <a:gd name="connsiteY15" fmla="*/ 270244 h 838042"/>
                  <a:gd name="connsiteX16" fmla="*/ 208622 w 1033465"/>
                  <a:gd name="connsiteY16" fmla="*/ 268339 h 838042"/>
                  <a:gd name="connsiteX17" fmla="*/ 197192 w 1033465"/>
                  <a:gd name="connsiteY17" fmla="*/ 264529 h 838042"/>
                  <a:gd name="connsiteX18" fmla="*/ 191477 w 1033465"/>
                  <a:gd name="connsiteY18" fmla="*/ 262624 h 838042"/>
                  <a:gd name="connsiteX19" fmla="*/ 183857 w 1033465"/>
                  <a:gd name="connsiteY19" fmla="*/ 260719 h 838042"/>
                  <a:gd name="connsiteX20" fmla="*/ 172427 w 1033465"/>
                  <a:gd name="connsiteY20" fmla="*/ 255004 h 838042"/>
                  <a:gd name="connsiteX21" fmla="*/ 166712 w 1033465"/>
                  <a:gd name="connsiteY21" fmla="*/ 251194 h 838042"/>
                  <a:gd name="connsiteX22" fmla="*/ 159092 w 1033465"/>
                  <a:gd name="connsiteY22" fmla="*/ 239764 h 838042"/>
                  <a:gd name="connsiteX23" fmla="*/ 147662 w 1033465"/>
                  <a:gd name="connsiteY23" fmla="*/ 235954 h 838042"/>
                  <a:gd name="connsiteX24" fmla="*/ 141947 w 1033465"/>
                  <a:gd name="connsiteY24" fmla="*/ 232144 h 838042"/>
                  <a:gd name="connsiteX25" fmla="*/ 136232 w 1033465"/>
                  <a:gd name="connsiteY25" fmla="*/ 230239 h 838042"/>
                  <a:gd name="connsiteX26" fmla="*/ 119087 w 1033465"/>
                  <a:gd name="connsiteY26" fmla="*/ 226429 h 838042"/>
                  <a:gd name="connsiteX27" fmla="*/ 113372 w 1033465"/>
                  <a:gd name="connsiteY27" fmla="*/ 220714 h 838042"/>
                  <a:gd name="connsiteX28" fmla="*/ 103847 w 1033465"/>
                  <a:gd name="connsiteY28" fmla="*/ 203569 h 838042"/>
                  <a:gd name="connsiteX29" fmla="*/ 86702 w 1033465"/>
                  <a:gd name="connsiteY29" fmla="*/ 195949 h 838042"/>
                  <a:gd name="connsiteX30" fmla="*/ 80987 w 1033465"/>
                  <a:gd name="connsiteY30" fmla="*/ 194044 h 838042"/>
                  <a:gd name="connsiteX31" fmla="*/ 61937 w 1033465"/>
                  <a:gd name="connsiteY31" fmla="*/ 197854 h 838042"/>
                  <a:gd name="connsiteX32" fmla="*/ 56222 w 1033465"/>
                  <a:gd name="connsiteY32" fmla="*/ 201664 h 838042"/>
                  <a:gd name="connsiteX33" fmla="*/ 52412 w 1033465"/>
                  <a:gd name="connsiteY33" fmla="*/ 207379 h 838042"/>
                  <a:gd name="connsiteX34" fmla="*/ 48602 w 1033465"/>
                  <a:gd name="connsiteY34" fmla="*/ 218809 h 838042"/>
                  <a:gd name="connsiteX35" fmla="*/ 52412 w 1033465"/>
                  <a:gd name="connsiteY35" fmla="*/ 256909 h 838042"/>
                  <a:gd name="connsiteX36" fmla="*/ 56222 w 1033465"/>
                  <a:gd name="connsiteY36" fmla="*/ 262624 h 838042"/>
                  <a:gd name="connsiteX37" fmla="*/ 61937 w 1033465"/>
                  <a:gd name="connsiteY37" fmla="*/ 266434 h 838042"/>
                  <a:gd name="connsiteX38" fmla="*/ 65747 w 1033465"/>
                  <a:gd name="connsiteY38" fmla="*/ 272149 h 838042"/>
                  <a:gd name="connsiteX39" fmla="*/ 82892 w 1033465"/>
                  <a:gd name="connsiteY39" fmla="*/ 281674 h 838042"/>
                  <a:gd name="connsiteX40" fmla="*/ 105752 w 1033465"/>
                  <a:gd name="connsiteY40" fmla="*/ 283579 h 838042"/>
                  <a:gd name="connsiteX41" fmla="*/ 126707 w 1033465"/>
                  <a:gd name="connsiteY41" fmla="*/ 289294 h 838042"/>
                  <a:gd name="connsiteX42" fmla="*/ 132422 w 1033465"/>
                  <a:gd name="connsiteY42" fmla="*/ 291199 h 838042"/>
                  <a:gd name="connsiteX43" fmla="*/ 138137 w 1033465"/>
                  <a:gd name="connsiteY43" fmla="*/ 296914 h 838042"/>
                  <a:gd name="connsiteX44" fmla="*/ 145757 w 1033465"/>
                  <a:gd name="connsiteY44" fmla="*/ 298819 h 838042"/>
                  <a:gd name="connsiteX45" fmla="*/ 168617 w 1033465"/>
                  <a:gd name="connsiteY45" fmla="*/ 302629 h 838042"/>
                  <a:gd name="connsiteX46" fmla="*/ 193382 w 1033465"/>
                  <a:gd name="connsiteY46" fmla="*/ 308344 h 838042"/>
                  <a:gd name="connsiteX47" fmla="*/ 210527 w 1033465"/>
                  <a:gd name="connsiteY47" fmla="*/ 314059 h 838042"/>
                  <a:gd name="connsiteX48" fmla="*/ 216242 w 1033465"/>
                  <a:gd name="connsiteY48" fmla="*/ 315964 h 838042"/>
                  <a:gd name="connsiteX49" fmla="*/ 231482 w 1033465"/>
                  <a:gd name="connsiteY49" fmla="*/ 319774 h 838042"/>
                  <a:gd name="connsiteX50" fmla="*/ 250532 w 1033465"/>
                  <a:gd name="connsiteY50" fmla="*/ 325489 h 838042"/>
                  <a:gd name="connsiteX51" fmla="*/ 256247 w 1033465"/>
                  <a:gd name="connsiteY51" fmla="*/ 329299 h 838042"/>
                  <a:gd name="connsiteX52" fmla="*/ 269582 w 1033465"/>
                  <a:gd name="connsiteY52" fmla="*/ 344539 h 838042"/>
                  <a:gd name="connsiteX53" fmla="*/ 275297 w 1033465"/>
                  <a:gd name="connsiteY53" fmla="*/ 363589 h 838042"/>
                  <a:gd name="connsiteX54" fmla="*/ 277202 w 1033465"/>
                  <a:gd name="connsiteY54" fmla="*/ 369304 h 838042"/>
                  <a:gd name="connsiteX55" fmla="*/ 279107 w 1033465"/>
                  <a:gd name="connsiteY55" fmla="*/ 375019 h 838042"/>
                  <a:gd name="connsiteX56" fmla="*/ 281012 w 1033465"/>
                  <a:gd name="connsiteY56" fmla="*/ 399784 h 838042"/>
                  <a:gd name="connsiteX57" fmla="*/ 282917 w 1033465"/>
                  <a:gd name="connsiteY57" fmla="*/ 405499 h 838042"/>
                  <a:gd name="connsiteX58" fmla="*/ 281012 w 1033465"/>
                  <a:gd name="connsiteY58" fmla="*/ 424549 h 838042"/>
                  <a:gd name="connsiteX59" fmla="*/ 279107 w 1033465"/>
                  <a:gd name="connsiteY59" fmla="*/ 434074 h 838042"/>
                  <a:gd name="connsiteX60" fmla="*/ 265772 w 1033465"/>
                  <a:gd name="connsiteY60" fmla="*/ 447409 h 838042"/>
                  <a:gd name="connsiteX61" fmla="*/ 254342 w 1033465"/>
                  <a:gd name="connsiteY61" fmla="*/ 455029 h 838042"/>
                  <a:gd name="connsiteX62" fmla="*/ 242912 w 1033465"/>
                  <a:gd name="connsiteY62" fmla="*/ 458839 h 838042"/>
                  <a:gd name="connsiteX63" fmla="*/ 128612 w 1033465"/>
                  <a:gd name="connsiteY63" fmla="*/ 458839 h 838042"/>
                  <a:gd name="connsiteX64" fmla="*/ 122897 w 1033465"/>
                  <a:gd name="connsiteY64" fmla="*/ 460744 h 838042"/>
                  <a:gd name="connsiteX65" fmla="*/ 107657 w 1033465"/>
                  <a:gd name="connsiteY65" fmla="*/ 462649 h 838042"/>
                  <a:gd name="connsiteX66" fmla="*/ 90512 w 1033465"/>
                  <a:gd name="connsiteY66" fmla="*/ 468364 h 838042"/>
                  <a:gd name="connsiteX67" fmla="*/ 84797 w 1033465"/>
                  <a:gd name="connsiteY67" fmla="*/ 470269 h 838042"/>
                  <a:gd name="connsiteX68" fmla="*/ 79082 w 1033465"/>
                  <a:gd name="connsiteY68" fmla="*/ 474079 h 838042"/>
                  <a:gd name="connsiteX69" fmla="*/ 67652 w 1033465"/>
                  <a:gd name="connsiteY69" fmla="*/ 475984 h 838042"/>
                  <a:gd name="connsiteX70" fmla="*/ 29552 w 1033465"/>
                  <a:gd name="connsiteY70" fmla="*/ 477889 h 838042"/>
                  <a:gd name="connsiteX71" fmla="*/ 18122 w 1033465"/>
                  <a:gd name="connsiteY71" fmla="*/ 483604 h 838042"/>
                  <a:gd name="connsiteX72" fmla="*/ 8597 w 1033465"/>
                  <a:gd name="connsiteY72" fmla="*/ 493129 h 838042"/>
                  <a:gd name="connsiteX73" fmla="*/ 6692 w 1033465"/>
                  <a:gd name="connsiteY73" fmla="*/ 498844 h 838042"/>
                  <a:gd name="connsiteX74" fmla="*/ 2882 w 1033465"/>
                  <a:gd name="connsiteY74" fmla="*/ 504559 h 838042"/>
                  <a:gd name="connsiteX75" fmla="*/ 14312 w 1033465"/>
                  <a:gd name="connsiteY75" fmla="*/ 540754 h 838042"/>
                  <a:gd name="connsiteX76" fmla="*/ 147662 w 1033465"/>
                  <a:gd name="connsiteY76" fmla="*/ 540754 h 838042"/>
                  <a:gd name="connsiteX77" fmla="*/ 155282 w 1033465"/>
                  <a:gd name="connsiteY77" fmla="*/ 538849 h 838042"/>
                  <a:gd name="connsiteX78" fmla="*/ 305777 w 1033465"/>
                  <a:gd name="connsiteY78" fmla="*/ 533134 h 838042"/>
                  <a:gd name="connsiteX79" fmla="*/ 321017 w 1033465"/>
                  <a:gd name="connsiteY79" fmla="*/ 540754 h 838042"/>
                  <a:gd name="connsiteX80" fmla="*/ 332447 w 1033465"/>
                  <a:gd name="connsiteY80" fmla="*/ 546469 h 838042"/>
                  <a:gd name="connsiteX81" fmla="*/ 336257 w 1033465"/>
                  <a:gd name="connsiteY81" fmla="*/ 552184 h 838042"/>
                  <a:gd name="connsiteX82" fmla="*/ 341972 w 1033465"/>
                  <a:gd name="connsiteY82" fmla="*/ 554089 h 838042"/>
                  <a:gd name="connsiteX83" fmla="*/ 353402 w 1033465"/>
                  <a:gd name="connsiteY83" fmla="*/ 561709 h 838042"/>
                  <a:gd name="connsiteX84" fmla="*/ 359117 w 1033465"/>
                  <a:gd name="connsiteY84" fmla="*/ 565519 h 838042"/>
                  <a:gd name="connsiteX85" fmla="*/ 362927 w 1033465"/>
                  <a:gd name="connsiteY85" fmla="*/ 571234 h 838042"/>
                  <a:gd name="connsiteX86" fmla="*/ 368642 w 1033465"/>
                  <a:gd name="connsiteY86" fmla="*/ 582664 h 838042"/>
                  <a:gd name="connsiteX87" fmla="*/ 364832 w 1033465"/>
                  <a:gd name="connsiteY87" fmla="*/ 609334 h 838042"/>
                  <a:gd name="connsiteX88" fmla="*/ 361022 w 1033465"/>
                  <a:gd name="connsiteY88" fmla="*/ 615049 h 838042"/>
                  <a:gd name="connsiteX89" fmla="*/ 359117 w 1033465"/>
                  <a:gd name="connsiteY89" fmla="*/ 620764 h 838042"/>
                  <a:gd name="connsiteX90" fmla="*/ 355307 w 1033465"/>
                  <a:gd name="connsiteY90" fmla="*/ 626479 h 838042"/>
                  <a:gd name="connsiteX91" fmla="*/ 353402 w 1033465"/>
                  <a:gd name="connsiteY91" fmla="*/ 632194 h 838042"/>
                  <a:gd name="connsiteX92" fmla="*/ 349592 w 1033465"/>
                  <a:gd name="connsiteY92" fmla="*/ 637909 h 838042"/>
                  <a:gd name="connsiteX93" fmla="*/ 332447 w 1033465"/>
                  <a:gd name="connsiteY93" fmla="*/ 704584 h 838042"/>
                  <a:gd name="connsiteX94" fmla="*/ 330542 w 1033465"/>
                  <a:gd name="connsiteY94" fmla="*/ 756019 h 838042"/>
                  <a:gd name="connsiteX95" fmla="*/ 332447 w 1033465"/>
                  <a:gd name="connsiteY95" fmla="*/ 780784 h 838042"/>
                  <a:gd name="connsiteX96" fmla="*/ 334352 w 1033465"/>
                  <a:gd name="connsiteY96" fmla="*/ 786499 h 838042"/>
                  <a:gd name="connsiteX97" fmla="*/ 338162 w 1033465"/>
                  <a:gd name="connsiteY97" fmla="*/ 790309 h 838042"/>
                  <a:gd name="connsiteX98" fmla="*/ 366737 w 1033465"/>
                  <a:gd name="connsiteY98" fmla="*/ 836029 h 838042"/>
                  <a:gd name="connsiteX99" fmla="*/ 389597 w 1033465"/>
                  <a:gd name="connsiteY99" fmla="*/ 837934 h 838042"/>
                  <a:gd name="connsiteX100" fmla="*/ 397407 w 1033465"/>
                  <a:gd name="connsiteY100" fmla="*/ 833530 h 838042"/>
                  <a:gd name="connsiteX101" fmla="*/ 402932 w 1033465"/>
                  <a:gd name="connsiteY101" fmla="*/ 784594 h 838042"/>
                  <a:gd name="connsiteX102" fmla="*/ 406742 w 1033465"/>
                  <a:gd name="connsiteY102" fmla="*/ 727444 h 838042"/>
                  <a:gd name="connsiteX103" fmla="*/ 423887 w 1033465"/>
                  <a:gd name="connsiteY103" fmla="*/ 672199 h 838042"/>
                  <a:gd name="connsiteX104" fmla="*/ 429602 w 1033465"/>
                  <a:gd name="connsiteY104" fmla="*/ 658864 h 838042"/>
                  <a:gd name="connsiteX105" fmla="*/ 444084 w 1033465"/>
                  <a:gd name="connsiteY105" fmla="*/ 626947 h 838042"/>
                  <a:gd name="connsiteX106" fmla="*/ 464289 w 1033465"/>
                  <a:gd name="connsiteY106" fmla="*/ 600072 h 838042"/>
                  <a:gd name="connsiteX107" fmla="*/ 523510 w 1033465"/>
                  <a:gd name="connsiteY107" fmla="*/ 565123 h 838042"/>
                  <a:gd name="connsiteX108" fmla="*/ 599348 w 1033465"/>
                  <a:gd name="connsiteY108" fmla="*/ 550915 h 838042"/>
                  <a:gd name="connsiteX109" fmla="*/ 707801 w 1033465"/>
                  <a:gd name="connsiteY109" fmla="*/ 612819 h 838042"/>
                  <a:gd name="connsiteX110" fmla="*/ 780122 w 1033465"/>
                  <a:gd name="connsiteY110" fmla="*/ 656959 h 838042"/>
                  <a:gd name="connsiteX111" fmla="*/ 804887 w 1033465"/>
                  <a:gd name="connsiteY111" fmla="*/ 632194 h 838042"/>
                  <a:gd name="connsiteX112" fmla="*/ 801077 w 1033465"/>
                  <a:gd name="connsiteY112" fmla="*/ 601714 h 838042"/>
                  <a:gd name="connsiteX113" fmla="*/ 762796 w 1033465"/>
                  <a:gd name="connsiteY113" fmla="*/ 562523 h 838042"/>
                  <a:gd name="connsiteX114" fmla="*/ 650582 w 1033465"/>
                  <a:gd name="connsiteY114" fmla="*/ 479794 h 838042"/>
                  <a:gd name="connsiteX115" fmla="*/ 646772 w 1033465"/>
                  <a:gd name="connsiteY115" fmla="*/ 462649 h 838042"/>
                  <a:gd name="connsiteX116" fmla="*/ 658202 w 1033465"/>
                  <a:gd name="connsiteY116" fmla="*/ 426454 h 838042"/>
                  <a:gd name="connsiteX117" fmla="*/ 726782 w 1033465"/>
                  <a:gd name="connsiteY117" fmla="*/ 405499 h 838042"/>
                  <a:gd name="connsiteX118" fmla="*/ 813738 w 1033465"/>
                  <a:gd name="connsiteY118" fmla="*/ 406906 h 838042"/>
                  <a:gd name="connsiteX119" fmla="*/ 906231 w 1033465"/>
                  <a:gd name="connsiteY119" fmla="*/ 417646 h 838042"/>
                  <a:gd name="connsiteX120" fmla="*/ 1002290 w 1033465"/>
                  <a:gd name="connsiteY120" fmla="*/ 426835 h 838042"/>
                  <a:gd name="connsiteX121" fmla="*/ 1032449 w 1033465"/>
                  <a:gd name="connsiteY121" fmla="*/ 402711 h 838042"/>
                  <a:gd name="connsiteX122" fmla="*/ 1020514 w 1033465"/>
                  <a:gd name="connsiteY122" fmla="*/ 377797 h 838042"/>
                  <a:gd name="connsiteX123" fmla="*/ 964889 w 1033465"/>
                  <a:gd name="connsiteY123" fmla="*/ 358029 h 838042"/>
                  <a:gd name="connsiteX124" fmla="*/ 827747 w 1033465"/>
                  <a:gd name="connsiteY124" fmla="*/ 357874 h 838042"/>
                  <a:gd name="connsiteX125" fmla="*/ 755811 w 1033465"/>
                  <a:gd name="connsiteY125" fmla="*/ 361702 h 838042"/>
                  <a:gd name="connsiteX126" fmla="*/ 671537 w 1033465"/>
                  <a:gd name="connsiteY126" fmla="*/ 369304 h 838042"/>
                  <a:gd name="connsiteX127" fmla="*/ 644867 w 1033465"/>
                  <a:gd name="connsiteY127" fmla="*/ 338824 h 838042"/>
                  <a:gd name="connsiteX128" fmla="*/ 676403 w 1033465"/>
                  <a:gd name="connsiteY128" fmla="*/ 304962 h 838042"/>
                  <a:gd name="connsiteX129" fmla="*/ 707732 w 1033465"/>
                  <a:gd name="connsiteY129" fmla="*/ 283579 h 838042"/>
                  <a:gd name="connsiteX130" fmla="*/ 743927 w 1033465"/>
                  <a:gd name="connsiteY130" fmla="*/ 251194 h 838042"/>
                  <a:gd name="connsiteX131" fmla="*/ 783019 w 1033465"/>
                  <a:gd name="connsiteY131" fmla="*/ 213846 h 838042"/>
                  <a:gd name="connsiteX132" fmla="*/ 746401 w 1033465"/>
                  <a:gd name="connsiteY132" fmla="*/ 201789 h 838042"/>
                  <a:gd name="connsiteX133" fmla="*/ 694397 w 1033465"/>
                  <a:gd name="connsiteY133" fmla="*/ 226429 h 838042"/>
                  <a:gd name="connsiteX134" fmla="*/ 656678 w 1033465"/>
                  <a:gd name="connsiteY134" fmla="*/ 257626 h 838042"/>
                  <a:gd name="connsiteX135" fmla="*/ 629627 w 1033465"/>
                  <a:gd name="connsiteY135" fmla="*/ 283579 h 838042"/>
                  <a:gd name="connsiteX136" fmla="*/ 564857 w 1033465"/>
                  <a:gd name="connsiteY136" fmla="*/ 287389 h 838042"/>
                  <a:gd name="connsiteX137" fmla="*/ 541997 w 1033465"/>
                  <a:gd name="connsiteY137" fmla="*/ 279769 h 838042"/>
                  <a:gd name="connsiteX138" fmla="*/ 530567 w 1033465"/>
                  <a:gd name="connsiteY138" fmla="*/ 274054 h 838042"/>
                  <a:gd name="connsiteX139" fmla="*/ 519137 w 1033465"/>
                  <a:gd name="connsiteY139" fmla="*/ 268339 h 838042"/>
                  <a:gd name="connsiteX140" fmla="*/ 507707 w 1033465"/>
                  <a:gd name="connsiteY140" fmla="*/ 235954 h 838042"/>
                  <a:gd name="connsiteX141" fmla="*/ 509612 w 1033465"/>
                  <a:gd name="connsiteY141" fmla="*/ 171184 h 838042"/>
                  <a:gd name="connsiteX142" fmla="*/ 508314 w 1033465"/>
                  <a:gd name="connsiteY142" fmla="*/ 73485 h 838042"/>
                  <a:gd name="connsiteX143" fmla="*/ 454116 w 1033465"/>
                  <a:gd name="connsiteY143" fmla="*/ 11248 h 838042"/>
                  <a:gd name="connsiteX144" fmla="*/ 435401 w 1033465"/>
                  <a:gd name="connsiteY144" fmla="*/ 68523 h 838042"/>
                  <a:gd name="connsiteX145" fmla="*/ 427697 w 1033465"/>
                  <a:gd name="connsiteY145" fmla="*/ 137103 h 838042"/>
                  <a:gd name="connsiteX146" fmla="*/ 420077 w 1033465"/>
                  <a:gd name="connsiteY146" fmla="*/ 169279 h 838042"/>
                  <a:gd name="connsiteX147" fmla="*/ 416267 w 1033465"/>
                  <a:gd name="connsiteY147" fmla="*/ 186424 h 838042"/>
                  <a:gd name="connsiteX148" fmla="*/ 420077 w 1033465"/>
                  <a:gd name="connsiteY148" fmla="*/ 207379 h 838042"/>
                  <a:gd name="connsiteX149" fmla="*/ 423887 w 1033465"/>
                  <a:gd name="connsiteY149" fmla="*/ 213094 h 838042"/>
                  <a:gd name="connsiteX150" fmla="*/ 427697 w 1033465"/>
                  <a:gd name="connsiteY150" fmla="*/ 224524 h 838042"/>
                  <a:gd name="connsiteX151" fmla="*/ 425792 w 1033465"/>
                  <a:gd name="connsiteY151" fmla="*/ 251194 h 838042"/>
                  <a:gd name="connsiteX152" fmla="*/ 420077 w 1033465"/>
                  <a:gd name="connsiteY152" fmla="*/ 253099 h 838042"/>
                  <a:gd name="connsiteX153" fmla="*/ 414362 w 1033465"/>
                  <a:gd name="connsiteY153" fmla="*/ 256909 h 838042"/>
                  <a:gd name="connsiteX154" fmla="*/ 423887 w 1033465"/>
                  <a:gd name="connsiteY154" fmla="*/ 253099 h 838042"/>
                  <a:gd name="connsiteX0" fmla="*/ 423887 w 1033465"/>
                  <a:gd name="connsiteY0" fmla="*/ 253099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89597 w 1033465"/>
                  <a:gd name="connsiteY3" fmla="*/ 264529 h 838042"/>
                  <a:gd name="connsiteX4" fmla="*/ 359117 w 1033465"/>
                  <a:gd name="connsiteY4" fmla="*/ 266434 h 838042"/>
                  <a:gd name="connsiteX5" fmla="*/ 353402 w 1033465"/>
                  <a:gd name="connsiteY5" fmla="*/ 270244 h 838042"/>
                  <a:gd name="connsiteX6" fmla="*/ 341972 w 1033465"/>
                  <a:gd name="connsiteY6" fmla="*/ 279769 h 838042"/>
                  <a:gd name="connsiteX7" fmla="*/ 330542 w 1033465"/>
                  <a:gd name="connsiteY7" fmla="*/ 283579 h 838042"/>
                  <a:gd name="connsiteX8" fmla="*/ 315302 w 1033465"/>
                  <a:gd name="connsiteY8" fmla="*/ 289294 h 838042"/>
                  <a:gd name="connsiteX9" fmla="*/ 267677 w 1033465"/>
                  <a:gd name="connsiteY9" fmla="*/ 285484 h 838042"/>
                  <a:gd name="connsiteX10" fmla="*/ 256247 w 1033465"/>
                  <a:gd name="connsiteY10" fmla="*/ 281674 h 838042"/>
                  <a:gd name="connsiteX11" fmla="*/ 244817 w 1033465"/>
                  <a:gd name="connsiteY11" fmla="*/ 277864 h 838042"/>
                  <a:gd name="connsiteX12" fmla="*/ 239102 w 1033465"/>
                  <a:gd name="connsiteY12" fmla="*/ 275959 h 838042"/>
                  <a:gd name="connsiteX13" fmla="*/ 233387 w 1033465"/>
                  <a:gd name="connsiteY13" fmla="*/ 274054 h 838042"/>
                  <a:gd name="connsiteX14" fmla="*/ 221957 w 1033465"/>
                  <a:gd name="connsiteY14" fmla="*/ 272149 h 838042"/>
                  <a:gd name="connsiteX15" fmla="*/ 216242 w 1033465"/>
                  <a:gd name="connsiteY15" fmla="*/ 270244 h 838042"/>
                  <a:gd name="connsiteX16" fmla="*/ 208622 w 1033465"/>
                  <a:gd name="connsiteY16" fmla="*/ 268339 h 838042"/>
                  <a:gd name="connsiteX17" fmla="*/ 197192 w 1033465"/>
                  <a:gd name="connsiteY17" fmla="*/ 264529 h 838042"/>
                  <a:gd name="connsiteX18" fmla="*/ 191477 w 1033465"/>
                  <a:gd name="connsiteY18" fmla="*/ 262624 h 838042"/>
                  <a:gd name="connsiteX19" fmla="*/ 183857 w 1033465"/>
                  <a:gd name="connsiteY19" fmla="*/ 260719 h 838042"/>
                  <a:gd name="connsiteX20" fmla="*/ 172427 w 1033465"/>
                  <a:gd name="connsiteY20" fmla="*/ 255004 h 838042"/>
                  <a:gd name="connsiteX21" fmla="*/ 166712 w 1033465"/>
                  <a:gd name="connsiteY21" fmla="*/ 251194 h 838042"/>
                  <a:gd name="connsiteX22" fmla="*/ 159092 w 1033465"/>
                  <a:gd name="connsiteY22" fmla="*/ 239764 h 838042"/>
                  <a:gd name="connsiteX23" fmla="*/ 147662 w 1033465"/>
                  <a:gd name="connsiteY23" fmla="*/ 235954 h 838042"/>
                  <a:gd name="connsiteX24" fmla="*/ 141947 w 1033465"/>
                  <a:gd name="connsiteY24" fmla="*/ 232144 h 838042"/>
                  <a:gd name="connsiteX25" fmla="*/ 136232 w 1033465"/>
                  <a:gd name="connsiteY25" fmla="*/ 230239 h 838042"/>
                  <a:gd name="connsiteX26" fmla="*/ 119087 w 1033465"/>
                  <a:gd name="connsiteY26" fmla="*/ 226429 h 838042"/>
                  <a:gd name="connsiteX27" fmla="*/ 113372 w 1033465"/>
                  <a:gd name="connsiteY27" fmla="*/ 220714 h 838042"/>
                  <a:gd name="connsiteX28" fmla="*/ 103847 w 1033465"/>
                  <a:gd name="connsiteY28" fmla="*/ 203569 h 838042"/>
                  <a:gd name="connsiteX29" fmla="*/ 86702 w 1033465"/>
                  <a:gd name="connsiteY29" fmla="*/ 195949 h 838042"/>
                  <a:gd name="connsiteX30" fmla="*/ 80987 w 1033465"/>
                  <a:gd name="connsiteY30" fmla="*/ 194044 h 838042"/>
                  <a:gd name="connsiteX31" fmla="*/ 61937 w 1033465"/>
                  <a:gd name="connsiteY31" fmla="*/ 197854 h 838042"/>
                  <a:gd name="connsiteX32" fmla="*/ 56222 w 1033465"/>
                  <a:gd name="connsiteY32" fmla="*/ 201664 h 838042"/>
                  <a:gd name="connsiteX33" fmla="*/ 52412 w 1033465"/>
                  <a:gd name="connsiteY33" fmla="*/ 207379 h 838042"/>
                  <a:gd name="connsiteX34" fmla="*/ 48602 w 1033465"/>
                  <a:gd name="connsiteY34" fmla="*/ 218809 h 838042"/>
                  <a:gd name="connsiteX35" fmla="*/ 52412 w 1033465"/>
                  <a:gd name="connsiteY35" fmla="*/ 256909 h 838042"/>
                  <a:gd name="connsiteX36" fmla="*/ 56222 w 1033465"/>
                  <a:gd name="connsiteY36" fmla="*/ 262624 h 838042"/>
                  <a:gd name="connsiteX37" fmla="*/ 61937 w 1033465"/>
                  <a:gd name="connsiteY37" fmla="*/ 266434 h 838042"/>
                  <a:gd name="connsiteX38" fmla="*/ 65747 w 1033465"/>
                  <a:gd name="connsiteY38" fmla="*/ 272149 h 838042"/>
                  <a:gd name="connsiteX39" fmla="*/ 82892 w 1033465"/>
                  <a:gd name="connsiteY39" fmla="*/ 281674 h 838042"/>
                  <a:gd name="connsiteX40" fmla="*/ 105752 w 1033465"/>
                  <a:gd name="connsiteY40" fmla="*/ 283579 h 838042"/>
                  <a:gd name="connsiteX41" fmla="*/ 126707 w 1033465"/>
                  <a:gd name="connsiteY41" fmla="*/ 289294 h 838042"/>
                  <a:gd name="connsiteX42" fmla="*/ 132422 w 1033465"/>
                  <a:gd name="connsiteY42" fmla="*/ 291199 h 838042"/>
                  <a:gd name="connsiteX43" fmla="*/ 138137 w 1033465"/>
                  <a:gd name="connsiteY43" fmla="*/ 296914 h 838042"/>
                  <a:gd name="connsiteX44" fmla="*/ 145757 w 1033465"/>
                  <a:gd name="connsiteY44" fmla="*/ 298819 h 838042"/>
                  <a:gd name="connsiteX45" fmla="*/ 168617 w 1033465"/>
                  <a:gd name="connsiteY45" fmla="*/ 302629 h 838042"/>
                  <a:gd name="connsiteX46" fmla="*/ 193382 w 1033465"/>
                  <a:gd name="connsiteY46" fmla="*/ 308344 h 838042"/>
                  <a:gd name="connsiteX47" fmla="*/ 210527 w 1033465"/>
                  <a:gd name="connsiteY47" fmla="*/ 314059 h 838042"/>
                  <a:gd name="connsiteX48" fmla="*/ 216242 w 1033465"/>
                  <a:gd name="connsiteY48" fmla="*/ 315964 h 838042"/>
                  <a:gd name="connsiteX49" fmla="*/ 231482 w 1033465"/>
                  <a:gd name="connsiteY49" fmla="*/ 319774 h 838042"/>
                  <a:gd name="connsiteX50" fmla="*/ 250532 w 1033465"/>
                  <a:gd name="connsiteY50" fmla="*/ 325489 h 838042"/>
                  <a:gd name="connsiteX51" fmla="*/ 256247 w 1033465"/>
                  <a:gd name="connsiteY51" fmla="*/ 329299 h 838042"/>
                  <a:gd name="connsiteX52" fmla="*/ 269582 w 1033465"/>
                  <a:gd name="connsiteY52" fmla="*/ 344539 h 838042"/>
                  <a:gd name="connsiteX53" fmla="*/ 275297 w 1033465"/>
                  <a:gd name="connsiteY53" fmla="*/ 363589 h 838042"/>
                  <a:gd name="connsiteX54" fmla="*/ 277202 w 1033465"/>
                  <a:gd name="connsiteY54" fmla="*/ 369304 h 838042"/>
                  <a:gd name="connsiteX55" fmla="*/ 279107 w 1033465"/>
                  <a:gd name="connsiteY55" fmla="*/ 375019 h 838042"/>
                  <a:gd name="connsiteX56" fmla="*/ 281012 w 1033465"/>
                  <a:gd name="connsiteY56" fmla="*/ 399784 h 838042"/>
                  <a:gd name="connsiteX57" fmla="*/ 282917 w 1033465"/>
                  <a:gd name="connsiteY57" fmla="*/ 405499 h 838042"/>
                  <a:gd name="connsiteX58" fmla="*/ 281012 w 1033465"/>
                  <a:gd name="connsiteY58" fmla="*/ 424549 h 838042"/>
                  <a:gd name="connsiteX59" fmla="*/ 279107 w 1033465"/>
                  <a:gd name="connsiteY59" fmla="*/ 434074 h 838042"/>
                  <a:gd name="connsiteX60" fmla="*/ 265772 w 1033465"/>
                  <a:gd name="connsiteY60" fmla="*/ 447409 h 838042"/>
                  <a:gd name="connsiteX61" fmla="*/ 254342 w 1033465"/>
                  <a:gd name="connsiteY61" fmla="*/ 455029 h 838042"/>
                  <a:gd name="connsiteX62" fmla="*/ 242912 w 1033465"/>
                  <a:gd name="connsiteY62" fmla="*/ 458839 h 838042"/>
                  <a:gd name="connsiteX63" fmla="*/ 128612 w 1033465"/>
                  <a:gd name="connsiteY63" fmla="*/ 458839 h 838042"/>
                  <a:gd name="connsiteX64" fmla="*/ 122897 w 1033465"/>
                  <a:gd name="connsiteY64" fmla="*/ 460744 h 838042"/>
                  <a:gd name="connsiteX65" fmla="*/ 107657 w 1033465"/>
                  <a:gd name="connsiteY65" fmla="*/ 462649 h 838042"/>
                  <a:gd name="connsiteX66" fmla="*/ 90512 w 1033465"/>
                  <a:gd name="connsiteY66" fmla="*/ 468364 h 838042"/>
                  <a:gd name="connsiteX67" fmla="*/ 84797 w 1033465"/>
                  <a:gd name="connsiteY67" fmla="*/ 470269 h 838042"/>
                  <a:gd name="connsiteX68" fmla="*/ 79082 w 1033465"/>
                  <a:gd name="connsiteY68" fmla="*/ 474079 h 838042"/>
                  <a:gd name="connsiteX69" fmla="*/ 67652 w 1033465"/>
                  <a:gd name="connsiteY69" fmla="*/ 475984 h 838042"/>
                  <a:gd name="connsiteX70" fmla="*/ 29552 w 1033465"/>
                  <a:gd name="connsiteY70" fmla="*/ 477889 h 838042"/>
                  <a:gd name="connsiteX71" fmla="*/ 18122 w 1033465"/>
                  <a:gd name="connsiteY71" fmla="*/ 483604 h 838042"/>
                  <a:gd name="connsiteX72" fmla="*/ 8597 w 1033465"/>
                  <a:gd name="connsiteY72" fmla="*/ 493129 h 838042"/>
                  <a:gd name="connsiteX73" fmla="*/ 6692 w 1033465"/>
                  <a:gd name="connsiteY73" fmla="*/ 498844 h 838042"/>
                  <a:gd name="connsiteX74" fmla="*/ 2882 w 1033465"/>
                  <a:gd name="connsiteY74" fmla="*/ 504559 h 838042"/>
                  <a:gd name="connsiteX75" fmla="*/ 14312 w 1033465"/>
                  <a:gd name="connsiteY75" fmla="*/ 540754 h 838042"/>
                  <a:gd name="connsiteX76" fmla="*/ 147662 w 1033465"/>
                  <a:gd name="connsiteY76" fmla="*/ 540754 h 838042"/>
                  <a:gd name="connsiteX77" fmla="*/ 155282 w 1033465"/>
                  <a:gd name="connsiteY77" fmla="*/ 538849 h 838042"/>
                  <a:gd name="connsiteX78" fmla="*/ 305777 w 1033465"/>
                  <a:gd name="connsiteY78" fmla="*/ 533134 h 838042"/>
                  <a:gd name="connsiteX79" fmla="*/ 321017 w 1033465"/>
                  <a:gd name="connsiteY79" fmla="*/ 540754 h 838042"/>
                  <a:gd name="connsiteX80" fmla="*/ 332447 w 1033465"/>
                  <a:gd name="connsiteY80" fmla="*/ 546469 h 838042"/>
                  <a:gd name="connsiteX81" fmla="*/ 336257 w 1033465"/>
                  <a:gd name="connsiteY81" fmla="*/ 552184 h 838042"/>
                  <a:gd name="connsiteX82" fmla="*/ 341972 w 1033465"/>
                  <a:gd name="connsiteY82" fmla="*/ 554089 h 838042"/>
                  <a:gd name="connsiteX83" fmla="*/ 353402 w 1033465"/>
                  <a:gd name="connsiteY83" fmla="*/ 561709 h 838042"/>
                  <a:gd name="connsiteX84" fmla="*/ 359117 w 1033465"/>
                  <a:gd name="connsiteY84" fmla="*/ 565519 h 838042"/>
                  <a:gd name="connsiteX85" fmla="*/ 362927 w 1033465"/>
                  <a:gd name="connsiteY85" fmla="*/ 571234 h 838042"/>
                  <a:gd name="connsiteX86" fmla="*/ 368642 w 1033465"/>
                  <a:gd name="connsiteY86" fmla="*/ 582664 h 838042"/>
                  <a:gd name="connsiteX87" fmla="*/ 364832 w 1033465"/>
                  <a:gd name="connsiteY87" fmla="*/ 609334 h 838042"/>
                  <a:gd name="connsiteX88" fmla="*/ 361022 w 1033465"/>
                  <a:gd name="connsiteY88" fmla="*/ 615049 h 838042"/>
                  <a:gd name="connsiteX89" fmla="*/ 359117 w 1033465"/>
                  <a:gd name="connsiteY89" fmla="*/ 620764 h 838042"/>
                  <a:gd name="connsiteX90" fmla="*/ 355307 w 1033465"/>
                  <a:gd name="connsiteY90" fmla="*/ 626479 h 838042"/>
                  <a:gd name="connsiteX91" fmla="*/ 353402 w 1033465"/>
                  <a:gd name="connsiteY91" fmla="*/ 632194 h 838042"/>
                  <a:gd name="connsiteX92" fmla="*/ 349592 w 1033465"/>
                  <a:gd name="connsiteY92" fmla="*/ 637909 h 838042"/>
                  <a:gd name="connsiteX93" fmla="*/ 332447 w 1033465"/>
                  <a:gd name="connsiteY93" fmla="*/ 704584 h 838042"/>
                  <a:gd name="connsiteX94" fmla="*/ 330542 w 1033465"/>
                  <a:gd name="connsiteY94" fmla="*/ 756019 h 838042"/>
                  <a:gd name="connsiteX95" fmla="*/ 332447 w 1033465"/>
                  <a:gd name="connsiteY95" fmla="*/ 780784 h 838042"/>
                  <a:gd name="connsiteX96" fmla="*/ 334352 w 1033465"/>
                  <a:gd name="connsiteY96" fmla="*/ 786499 h 838042"/>
                  <a:gd name="connsiteX97" fmla="*/ 338162 w 1033465"/>
                  <a:gd name="connsiteY97" fmla="*/ 790309 h 838042"/>
                  <a:gd name="connsiteX98" fmla="*/ 366737 w 1033465"/>
                  <a:gd name="connsiteY98" fmla="*/ 836029 h 838042"/>
                  <a:gd name="connsiteX99" fmla="*/ 389597 w 1033465"/>
                  <a:gd name="connsiteY99" fmla="*/ 837934 h 838042"/>
                  <a:gd name="connsiteX100" fmla="*/ 397407 w 1033465"/>
                  <a:gd name="connsiteY100" fmla="*/ 833530 h 838042"/>
                  <a:gd name="connsiteX101" fmla="*/ 402932 w 1033465"/>
                  <a:gd name="connsiteY101" fmla="*/ 784594 h 838042"/>
                  <a:gd name="connsiteX102" fmla="*/ 406742 w 1033465"/>
                  <a:gd name="connsiteY102" fmla="*/ 727444 h 838042"/>
                  <a:gd name="connsiteX103" fmla="*/ 423887 w 1033465"/>
                  <a:gd name="connsiteY103" fmla="*/ 672199 h 838042"/>
                  <a:gd name="connsiteX104" fmla="*/ 429602 w 1033465"/>
                  <a:gd name="connsiteY104" fmla="*/ 658864 h 838042"/>
                  <a:gd name="connsiteX105" fmla="*/ 444084 w 1033465"/>
                  <a:gd name="connsiteY105" fmla="*/ 626947 h 838042"/>
                  <a:gd name="connsiteX106" fmla="*/ 464289 w 1033465"/>
                  <a:gd name="connsiteY106" fmla="*/ 600072 h 838042"/>
                  <a:gd name="connsiteX107" fmla="*/ 523510 w 1033465"/>
                  <a:gd name="connsiteY107" fmla="*/ 565123 h 838042"/>
                  <a:gd name="connsiteX108" fmla="*/ 599348 w 1033465"/>
                  <a:gd name="connsiteY108" fmla="*/ 550915 h 838042"/>
                  <a:gd name="connsiteX109" fmla="*/ 707801 w 1033465"/>
                  <a:gd name="connsiteY109" fmla="*/ 612819 h 838042"/>
                  <a:gd name="connsiteX110" fmla="*/ 780122 w 1033465"/>
                  <a:gd name="connsiteY110" fmla="*/ 656959 h 838042"/>
                  <a:gd name="connsiteX111" fmla="*/ 804887 w 1033465"/>
                  <a:gd name="connsiteY111" fmla="*/ 632194 h 838042"/>
                  <a:gd name="connsiteX112" fmla="*/ 801077 w 1033465"/>
                  <a:gd name="connsiteY112" fmla="*/ 601714 h 838042"/>
                  <a:gd name="connsiteX113" fmla="*/ 762796 w 1033465"/>
                  <a:gd name="connsiteY113" fmla="*/ 562523 h 838042"/>
                  <a:gd name="connsiteX114" fmla="*/ 650582 w 1033465"/>
                  <a:gd name="connsiteY114" fmla="*/ 479794 h 838042"/>
                  <a:gd name="connsiteX115" fmla="*/ 646772 w 1033465"/>
                  <a:gd name="connsiteY115" fmla="*/ 462649 h 838042"/>
                  <a:gd name="connsiteX116" fmla="*/ 658202 w 1033465"/>
                  <a:gd name="connsiteY116" fmla="*/ 426454 h 838042"/>
                  <a:gd name="connsiteX117" fmla="*/ 726782 w 1033465"/>
                  <a:gd name="connsiteY117" fmla="*/ 405499 h 838042"/>
                  <a:gd name="connsiteX118" fmla="*/ 813738 w 1033465"/>
                  <a:gd name="connsiteY118" fmla="*/ 406906 h 838042"/>
                  <a:gd name="connsiteX119" fmla="*/ 906231 w 1033465"/>
                  <a:gd name="connsiteY119" fmla="*/ 417646 h 838042"/>
                  <a:gd name="connsiteX120" fmla="*/ 1002290 w 1033465"/>
                  <a:gd name="connsiteY120" fmla="*/ 426835 h 838042"/>
                  <a:gd name="connsiteX121" fmla="*/ 1032449 w 1033465"/>
                  <a:gd name="connsiteY121" fmla="*/ 402711 h 838042"/>
                  <a:gd name="connsiteX122" fmla="*/ 1020514 w 1033465"/>
                  <a:gd name="connsiteY122" fmla="*/ 377797 h 838042"/>
                  <a:gd name="connsiteX123" fmla="*/ 964889 w 1033465"/>
                  <a:gd name="connsiteY123" fmla="*/ 358029 h 838042"/>
                  <a:gd name="connsiteX124" fmla="*/ 827747 w 1033465"/>
                  <a:gd name="connsiteY124" fmla="*/ 357874 h 838042"/>
                  <a:gd name="connsiteX125" fmla="*/ 755811 w 1033465"/>
                  <a:gd name="connsiteY125" fmla="*/ 361702 h 838042"/>
                  <a:gd name="connsiteX126" fmla="*/ 671537 w 1033465"/>
                  <a:gd name="connsiteY126" fmla="*/ 369304 h 838042"/>
                  <a:gd name="connsiteX127" fmla="*/ 644867 w 1033465"/>
                  <a:gd name="connsiteY127" fmla="*/ 338824 h 838042"/>
                  <a:gd name="connsiteX128" fmla="*/ 676403 w 1033465"/>
                  <a:gd name="connsiteY128" fmla="*/ 304962 h 838042"/>
                  <a:gd name="connsiteX129" fmla="*/ 707732 w 1033465"/>
                  <a:gd name="connsiteY129" fmla="*/ 283579 h 838042"/>
                  <a:gd name="connsiteX130" fmla="*/ 743927 w 1033465"/>
                  <a:gd name="connsiteY130" fmla="*/ 251194 h 838042"/>
                  <a:gd name="connsiteX131" fmla="*/ 783019 w 1033465"/>
                  <a:gd name="connsiteY131" fmla="*/ 213846 h 838042"/>
                  <a:gd name="connsiteX132" fmla="*/ 746401 w 1033465"/>
                  <a:gd name="connsiteY132" fmla="*/ 201789 h 838042"/>
                  <a:gd name="connsiteX133" fmla="*/ 694397 w 1033465"/>
                  <a:gd name="connsiteY133" fmla="*/ 226429 h 838042"/>
                  <a:gd name="connsiteX134" fmla="*/ 656678 w 1033465"/>
                  <a:gd name="connsiteY134" fmla="*/ 257626 h 838042"/>
                  <a:gd name="connsiteX135" fmla="*/ 629627 w 1033465"/>
                  <a:gd name="connsiteY135" fmla="*/ 283579 h 838042"/>
                  <a:gd name="connsiteX136" fmla="*/ 564857 w 1033465"/>
                  <a:gd name="connsiteY136" fmla="*/ 287389 h 838042"/>
                  <a:gd name="connsiteX137" fmla="*/ 541997 w 1033465"/>
                  <a:gd name="connsiteY137" fmla="*/ 279769 h 838042"/>
                  <a:gd name="connsiteX138" fmla="*/ 530567 w 1033465"/>
                  <a:gd name="connsiteY138" fmla="*/ 274054 h 838042"/>
                  <a:gd name="connsiteX139" fmla="*/ 507707 w 1033465"/>
                  <a:gd name="connsiteY139" fmla="*/ 235954 h 838042"/>
                  <a:gd name="connsiteX140" fmla="*/ 509612 w 1033465"/>
                  <a:gd name="connsiteY140" fmla="*/ 171184 h 838042"/>
                  <a:gd name="connsiteX141" fmla="*/ 508314 w 1033465"/>
                  <a:gd name="connsiteY141" fmla="*/ 73485 h 838042"/>
                  <a:gd name="connsiteX142" fmla="*/ 454116 w 1033465"/>
                  <a:gd name="connsiteY142" fmla="*/ 11248 h 838042"/>
                  <a:gd name="connsiteX143" fmla="*/ 435401 w 1033465"/>
                  <a:gd name="connsiteY143" fmla="*/ 68523 h 838042"/>
                  <a:gd name="connsiteX144" fmla="*/ 427697 w 1033465"/>
                  <a:gd name="connsiteY144" fmla="*/ 137103 h 838042"/>
                  <a:gd name="connsiteX145" fmla="*/ 420077 w 1033465"/>
                  <a:gd name="connsiteY145" fmla="*/ 169279 h 838042"/>
                  <a:gd name="connsiteX146" fmla="*/ 416267 w 1033465"/>
                  <a:gd name="connsiteY146" fmla="*/ 186424 h 838042"/>
                  <a:gd name="connsiteX147" fmla="*/ 420077 w 1033465"/>
                  <a:gd name="connsiteY147" fmla="*/ 207379 h 838042"/>
                  <a:gd name="connsiteX148" fmla="*/ 423887 w 1033465"/>
                  <a:gd name="connsiteY148" fmla="*/ 213094 h 838042"/>
                  <a:gd name="connsiteX149" fmla="*/ 427697 w 1033465"/>
                  <a:gd name="connsiteY149" fmla="*/ 224524 h 838042"/>
                  <a:gd name="connsiteX150" fmla="*/ 425792 w 1033465"/>
                  <a:gd name="connsiteY150" fmla="*/ 251194 h 838042"/>
                  <a:gd name="connsiteX151" fmla="*/ 420077 w 1033465"/>
                  <a:gd name="connsiteY151" fmla="*/ 253099 h 838042"/>
                  <a:gd name="connsiteX152" fmla="*/ 414362 w 1033465"/>
                  <a:gd name="connsiteY152" fmla="*/ 256909 h 838042"/>
                  <a:gd name="connsiteX153" fmla="*/ 423887 w 1033465"/>
                  <a:gd name="connsiteY153" fmla="*/ 253099 h 838042"/>
                  <a:gd name="connsiteX0" fmla="*/ 423887 w 1033465"/>
                  <a:gd name="connsiteY0" fmla="*/ 253099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89597 w 1033465"/>
                  <a:gd name="connsiteY3" fmla="*/ 264529 h 838042"/>
                  <a:gd name="connsiteX4" fmla="*/ 359117 w 1033465"/>
                  <a:gd name="connsiteY4" fmla="*/ 266434 h 838042"/>
                  <a:gd name="connsiteX5" fmla="*/ 353402 w 1033465"/>
                  <a:gd name="connsiteY5" fmla="*/ 270244 h 838042"/>
                  <a:gd name="connsiteX6" fmla="*/ 341972 w 1033465"/>
                  <a:gd name="connsiteY6" fmla="*/ 279769 h 838042"/>
                  <a:gd name="connsiteX7" fmla="*/ 330542 w 1033465"/>
                  <a:gd name="connsiteY7" fmla="*/ 283579 h 838042"/>
                  <a:gd name="connsiteX8" fmla="*/ 315302 w 1033465"/>
                  <a:gd name="connsiteY8" fmla="*/ 289294 h 838042"/>
                  <a:gd name="connsiteX9" fmla="*/ 267677 w 1033465"/>
                  <a:gd name="connsiteY9" fmla="*/ 285484 h 838042"/>
                  <a:gd name="connsiteX10" fmla="*/ 256247 w 1033465"/>
                  <a:gd name="connsiteY10" fmla="*/ 281674 h 838042"/>
                  <a:gd name="connsiteX11" fmla="*/ 244817 w 1033465"/>
                  <a:gd name="connsiteY11" fmla="*/ 277864 h 838042"/>
                  <a:gd name="connsiteX12" fmla="*/ 239102 w 1033465"/>
                  <a:gd name="connsiteY12" fmla="*/ 275959 h 838042"/>
                  <a:gd name="connsiteX13" fmla="*/ 233387 w 1033465"/>
                  <a:gd name="connsiteY13" fmla="*/ 274054 h 838042"/>
                  <a:gd name="connsiteX14" fmla="*/ 221957 w 1033465"/>
                  <a:gd name="connsiteY14" fmla="*/ 272149 h 838042"/>
                  <a:gd name="connsiteX15" fmla="*/ 216242 w 1033465"/>
                  <a:gd name="connsiteY15" fmla="*/ 270244 h 838042"/>
                  <a:gd name="connsiteX16" fmla="*/ 208622 w 1033465"/>
                  <a:gd name="connsiteY16" fmla="*/ 268339 h 838042"/>
                  <a:gd name="connsiteX17" fmla="*/ 197192 w 1033465"/>
                  <a:gd name="connsiteY17" fmla="*/ 264529 h 838042"/>
                  <a:gd name="connsiteX18" fmla="*/ 191477 w 1033465"/>
                  <a:gd name="connsiteY18" fmla="*/ 262624 h 838042"/>
                  <a:gd name="connsiteX19" fmla="*/ 183857 w 1033465"/>
                  <a:gd name="connsiteY19" fmla="*/ 260719 h 838042"/>
                  <a:gd name="connsiteX20" fmla="*/ 172427 w 1033465"/>
                  <a:gd name="connsiteY20" fmla="*/ 255004 h 838042"/>
                  <a:gd name="connsiteX21" fmla="*/ 166712 w 1033465"/>
                  <a:gd name="connsiteY21" fmla="*/ 251194 h 838042"/>
                  <a:gd name="connsiteX22" fmla="*/ 159092 w 1033465"/>
                  <a:gd name="connsiteY22" fmla="*/ 239764 h 838042"/>
                  <a:gd name="connsiteX23" fmla="*/ 147662 w 1033465"/>
                  <a:gd name="connsiteY23" fmla="*/ 235954 h 838042"/>
                  <a:gd name="connsiteX24" fmla="*/ 141947 w 1033465"/>
                  <a:gd name="connsiteY24" fmla="*/ 232144 h 838042"/>
                  <a:gd name="connsiteX25" fmla="*/ 136232 w 1033465"/>
                  <a:gd name="connsiteY25" fmla="*/ 230239 h 838042"/>
                  <a:gd name="connsiteX26" fmla="*/ 119087 w 1033465"/>
                  <a:gd name="connsiteY26" fmla="*/ 226429 h 838042"/>
                  <a:gd name="connsiteX27" fmla="*/ 113372 w 1033465"/>
                  <a:gd name="connsiteY27" fmla="*/ 220714 h 838042"/>
                  <a:gd name="connsiteX28" fmla="*/ 103847 w 1033465"/>
                  <a:gd name="connsiteY28" fmla="*/ 203569 h 838042"/>
                  <a:gd name="connsiteX29" fmla="*/ 86702 w 1033465"/>
                  <a:gd name="connsiteY29" fmla="*/ 195949 h 838042"/>
                  <a:gd name="connsiteX30" fmla="*/ 80987 w 1033465"/>
                  <a:gd name="connsiteY30" fmla="*/ 194044 h 838042"/>
                  <a:gd name="connsiteX31" fmla="*/ 61937 w 1033465"/>
                  <a:gd name="connsiteY31" fmla="*/ 197854 h 838042"/>
                  <a:gd name="connsiteX32" fmla="*/ 56222 w 1033465"/>
                  <a:gd name="connsiteY32" fmla="*/ 201664 h 838042"/>
                  <a:gd name="connsiteX33" fmla="*/ 52412 w 1033465"/>
                  <a:gd name="connsiteY33" fmla="*/ 207379 h 838042"/>
                  <a:gd name="connsiteX34" fmla="*/ 48602 w 1033465"/>
                  <a:gd name="connsiteY34" fmla="*/ 218809 h 838042"/>
                  <a:gd name="connsiteX35" fmla="*/ 52412 w 1033465"/>
                  <a:gd name="connsiteY35" fmla="*/ 256909 h 838042"/>
                  <a:gd name="connsiteX36" fmla="*/ 56222 w 1033465"/>
                  <a:gd name="connsiteY36" fmla="*/ 262624 h 838042"/>
                  <a:gd name="connsiteX37" fmla="*/ 61937 w 1033465"/>
                  <a:gd name="connsiteY37" fmla="*/ 266434 h 838042"/>
                  <a:gd name="connsiteX38" fmla="*/ 65747 w 1033465"/>
                  <a:gd name="connsiteY38" fmla="*/ 272149 h 838042"/>
                  <a:gd name="connsiteX39" fmla="*/ 82892 w 1033465"/>
                  <a:gd name="connsiteY39" fmla="*/ 281674 h 838042"/>
                  <a:gd name="connsiteX40" fmla="*/ 105752 w 1033465"/>
                  <a:gd name="connsiteY40" fmla="*/ 283579 h 838042"/>
                  <a:gd name="connsiteX41" fmla="*/ 126707 w 1033465"/>
                  <a:gd name="connsiteY41" fmla="*/ 289294 h 838042"/>
                  <a:gd name="connsiteX42" fmla="*/ 132422 w 1033465"/>
                  <a:gd name="connsiteY42" fmla="*/ 291199 h 838042"/>
                  <a:gd name="connsiteX43" fmla="*/ 138137 w 1033465"/>
                  <a:gd name="connsiteY43" fmla="*/ 296914 h 838042"/>
                  <a:gd name="connsiteX44" fmla="*/ 145757 w 1033465"/>
                  <a:gd name="connsiteY44" fmla="*/ 298819 h 838042"/>
                  <a:gd name="connsiteX45" fmla="*/ 168617 w 1033465"/>
                  <a:gd name="connsiteY45" fmla="*/ 302629 h 838042"/>
                  <a:gd name="connsiteX46" fmla="*/ 193382 w 1033465"/>
                  <a:gd name="connsiteY46" fmla="*/ 308344 h 838042"/>
                  <a:gd name="connsiteX47" fmla="*/ 210527 w 1033465"/>
                  <a:gd name="connsiteY47" fmla="*/ 314059 h 838042"/>
                  <a:gd name="connsiteX48" fmla="*/ 216242 w 1033465"/>
                  <a:gd name="connsiteY48" fmla="*/ 315964 h 838042"/>
                  <a:gd name="connsiteX49" fmla="*/ 231482 w 1033465"/>
                  <a:gd name="connsiteY49" fmla="*/ 319774 h 838042"/>
                  <a:gd name="connsiteX50" fmla="*/ 250532 w 1033465"/>
                  <a:gd name="connsiteY50" fmla="*/ 325489 h 838042"/>
                  <a:gd name="connsiteX51" fmla="*/ 256247 w 1033465"/>
                  <a:gd name="connsiteY51" fmla="*/ 329299 h 838042"/>
                  <a:gd name="connsiteX52" fmla="*/ 269582 w 1033465"/>
                  <a:gd name="connsiteY52" fmla="*/ 344539 h 838042"/>
                  <a:gd name="connsiteX53" fmla="*/ 275297 w 1033465"/>
                  <a:gd name="connsiteY53" fmla="*/ 363589 h 838042"/>
                  <a:gd name="connsiteX54" fmla="*/ 277202 w 1033465"/>
                  <a:gd name="connsiteY54" fmla="*/ 369304 h 838042"/>
                  <a:gd name="connsiteX55" fmla="*/ 279107 w 1033465"/>
                  <a:gd name="connsiteY55" fmla="*/ 375019 h 838042"/>
                  <a:gd name="connsiteX56" fmla="*/ 281012 w 1033465"/>
                  <a:gd name="connsiteY56" fmla="*/ 399784 h 838042"/>
                  <a:gd name="connsiteX57" fmla="*/ 282917 w 1033465"/>
                  <a:gd name="connsiteY57" fmla="*/ 405499 h 838042"/>
                  <a:gd name="connsiteX58" fmla="*/ 281012 w 1033465"/>
                  <a:gd name="connsiteY58" fmla="*/ 424549 h 838042"/>
                  <a:gd name="connsiteX59" fmla="*/ 279107 w 1033465"/>
                  <a:gd name="connsiteY59" fmla="*/ 434074 h 838042"/>
                  <a:gd name="connsiteX60" fmla="*/ 265772 w 1033465"/>
                  <a:gd name="connsiteY60" fmla="*/ 447409 h 838042"/>
                  <a:gd name="connsiteX61" fmla="*/ 254342 w 1033465"/>
                  <a:gd name="connsiteY61" fmla="*/ 455029 h 838042"/>
                  <a:gd name="connsiteX62" fmla="*/ 242912 w 1033465"/>
                  <a:gd name="connsiteY62" fmla="*/ 458839 h 838042"/>
                  <a:gd name="connsiteX63" fmla="*/ 128612 w 1033465"/>
                  <a:gd name="connsiteY63" fmla="*/ 458839 h 838042"/>
                  <a:gd name="connsiteX64" fmla="*/ 122897 w 1033465"/>
                  <a:gd name="connsiteY64" fmla="*/ 460744 h 838042"/>
                  <a:gd name="connsiteX65" fmla="*/ 107657 w 1033465"/>
                  <a:gd name="connsiteY65" fmla="*/ 462649 h 838042"/>
                  <a:gd name="connsiteX66" fmla="*/ 90512 w 1033465"/>
                  <a:gd name="connsiteY66" fmla="*/ 468364 h 838042"/>
                  <a:gd name="connsiteX67" fmla="*/ 84797 w 1033465"/>
                  <a:gd name="connsiteY67" fmla="*/ 470269 h 838042"/>
                  <a:gd name="connsiteX68" fmla="*/ 79082 w 1033465"/>
                  <a:gd name="connsiteY68" fmla="*/ 474079 h 838042"/>
                  <a:gd name="connsiteX69" fmla="*/ 67652 w 1033465"/>
                  <a:gd name="connsiteY69" fmla="*/ 475984 h 838042"/>
                  <a:gd name="connsiteX70" fmla="*/ 29552 w 1033465"/>
                  <a:gd name="connsiteY70" fmla="*/ 477889 h 838042"/>
                  <a:gd name="connsiteX71" fmla="*/ 18122 w 1033465"/>
                  <a:gd name="connsiteY71" fmla="*/ 483604 h 838042"/>
                  <a:gd name="connsiteX72" fmla="*/ 8597 w 1033465"/>
                  <a:gd name="connsiteY72" fmla="*/ 493129 h 838042"/>
                  <a:gd name="connsiteX73" fmla="*/ 6692 w 1033465"/>
                  <a:gd name="connsiteY73" fmla="*/ 498844 h 838042"/>
                  <a:gd name="connsiteX74" fmla="*/ 2882 w 1033465"/>
                  <a:gd name="connsiteY74" fmla="*/ 504559 h 838042"/>
                  <a:gd name="connsiteX75" fmla="*/ 14312 w 1033465"/>
                  <a:gd name="connsiteY75" fmla="*/ 540754 h 838042"/>
                  <a:gd name="connsiteX76" fmla="*/ 147662 w 1033465"/>
                  <a:gd name="connsiteY76" fmla="*/ 540754 h 838042"/>
                  <a:gd name="connsiteX77" fmla="*/ 155282 w 1033465"/>
                  <a:gd name="connsiteY77" fmla="*/ 538849 h 838042"/>
                  <a:gd name="connsiteX78" fmla="*/ 305777 w 1033465"/>
                  <a:gd name="connsiteY78" fmla="*/ 533134 h 838042"/>
                  <a:gd name="connsiteX79" fmla="*/ 321017 w 1033465"/>
                  <a:gd name="connsiteY79" fmla="*/ 540754 h 838042"/>
                  <a:gd name="connsiteX80" fmla="*/ 332447 w 1033465"/>
                  <a:gd name="connsiteY80" fmla="*/ 546469 h 838042"/>
                  <a:gd name="connsiteX81" fmla="*/ 336257 w 1033465"/>
                  <a:gd name="connsiteY81" fmla="*/ 552184 h 838042"/>
                  <a:gd name="connsiteX82" fmla="*/ 341972 w 1033465"/>
                  <a:gd name="connsiteY82" fmla="*/ 554089 h 838042"/>
                  <a:gd name="connsiteX83" fmla="*/ 353402 w 1033465"/>
                  <a:gd name="connsiteY83" fmla="*/ 561709 h 838042"/>
                  <a:gd name="connsiteX84" fmla="*/ 359117 w 1033465"/>
                  <a:gd name="connsiteY84" fmla="*/ 565519 h 838042"/>
                  <a:gd name="connsiteX85" fmla="*/ 362927 w 1033465"/>
                  <a:gd name="connsiteY85" fmla="*/ 571234 h 838042"/>
                  <a:gd name="connsiteX86" fmla="*/ 368642 w 1033465"/>
                  <a:gd name="connsiteY86" fmla="*/ 582664 h 838042"/>
                  <a:gd name="connsiteX87" fmla="*/ 364832 w 1033465"/>
                  <a:gd name="connsiteY87" fmla="*/ 609334 h 838042"/>
                  <a:gd name="connsiteX88" fmla="*/ 361022 w 1033465"/>
                  <a:gd name="connsiteY88" fmla="*/ 615049 h 838042"/>
                  <a:gd name="connsiteX89" fmla="*/ 359117 w 1033465"/>
                  <a:gd name="connsiteY89" fmla="*/ 620764 h 838042"/>
                  <a:gd name="connsiteX90" fmla="*/ 355307 w 1033465"/>
                  <a:gd name="connsiteY90" fmla="*/ 626479 h 838042"/>
                  <a:gd name="connsiteX91" fmla="*/ 353402 w 1033465"/>
                  <a:gd name="connsiteY91" fmla="*/ 632194 h 838042"/>
                  <a:gd name="connsiteX92" fmla="*/ 349592 w 1033465"/>
                  <a:gd name="connsiteY92" fmla="*/ 637909 h 838042"/>
                  <a:gd name="connsiteX93" fmla="*/ 332447 w 1033465"/>
                  <a:gd name="connsiteY93" fmla="*/ 704584 h 838042"/>
                  <a:gd name="connsiteX94" fmla="*/ 330542 w 1033465"/>
                  <a:gd name="connsiteY94" fmla="*/ 756019 h 838042"/>
                  <a:gd name="connsiteX95" fmla="*/ 332447 w 1033465"/>
                  <a:gd name="connsiteY95" fmla="*/ 780784 h 838042"/>
                  <a:gd name="connsiteX96" fmla="*/ 334352 w 1033465"/>
                  <a:gd name="connsiteY96" fmla="*/ 786499 h 838042"/>
                  <a:gd name="connsiteX97" fmla="*/ 338162 w 1033465"/>
                  <a:gd name="connsiteY97" fmla="*/ 790309 h 838042"/>
                  <a:gd name="connsiteX98" fmla="*/ 366737 w 1033465"/>
                  <a:gd name="connsiteY98" fmla="*/ 836029 h 838042"/>
                  <a:gd name="connsiteX99" fmla="*/ 389597 w 1033465"/>
                  <a:gd name="connsiteY99" fmla="*/ 837934 h 838042"/>
                  <a:gd name="connsiteX100" fmla="*/ 397407 w 1033465"/>
                  <a:gd name="connsiteY100" fmla="*/ 833530 h 838042"/>
                  <a:gd name="connsiteX101" fmla="*/ 402932 w 1033465"/>
                  <a:gd name="connsiteY101" fmla="*/ 784594 h 838042"/>
                  <a:gd name="connsiteX102" fmla="*/ 406742 w 1033465"/>
                  <a:gd name="connsiteY102" fmla="*/ 727444 h 838042"/>
                  <a:gd name="connsiteX103" fmla="*/ 423887 w 1033465"/>
                  <a:gd name="connsiteY103" fmla="*/ 672199 h 838042"/>
                  <a:gd name="connsiteX104" fmla="*/ 429602 w 1033465"/>
                  <a:gd name="connsiteY104" fmla="*/ 658864 h 838042"/>
                  <a:gd name="connsiteX105" fmla="*/ 444084 w 1033465"/>
                  <a:gd name="connsiteY105" fmla="*/ 626947 h 838042"/>
                  <a:gd name="connsiteX106" fmla="*/ 464289 w 1033465"/>
                  <a:gd name="connsiteY106" fmla="*/ 600072 h 838042"/>
                  <a:gd name="connsiteX107" fmla="*/ 523510 w 1033465"/>
                  <a:gd name="connsiteY107" fmla="*/ 565123 h 838042"/>
                  <a:gd name="connsiteX108" fmla="*/ 599348 w 1033465"/>
                  <a:gd name="connsiteY108" fmla="*/ 550915 h 838042"/>
                  <a:gd name="connsiteX109" fmla="*/ 707801 w 1033465"/>
                  <a:gd name="connsiteY109" fmla="*/ 612819 h 838042"/>
                  <a:gd name="connsiteX110" fmla="*/ 780122 w 1033465"/>
                  <a:gd name="connsiteY110" fmla="*/ 656959 h 838042"/>
                  <a:gd name="connsiteX111" fmla="*/ 804887 w 1033465"/>
                  <a:gd name="connsiteY111" fmla="*/ 632194 h 838042"/>
                  <a:gd name="connsiteX112" fmla="*/ 801077 w 1033465"/>
                  <a:gd name="connsiteY112" fmla="*/ 601714 h 838042"/>
                  <a:gd name="connsiteX113" fmla="*/ 762796 w 1033465"/>
                  <a:gd name="connsiteY113" fmla="*/ 562523 h 838042"/>
                  <a:gd name="connsiteX114" fmla="*/ 650582 w 1033465"/>
                  <a:gd name="connsiteY114" fmla="*/ 479794 h 838042"/>
                  <a:gd name="connsiteX115" fmla="*/ 646772 w 1033465"/>
                  <a:gd name="connsiteY115" fmla="*/ 462649 h 838042"/>
                  <a:gd name="connsiteX116" fmla="*/ 658202 w 1033465"/>
                  <a:gd name="connsiteY116" fmla="*/ 426454 h 838042"/>
                  <a:gd name="connsiteX117" fmla="*/ 726782 w 1033465"/>
                  <a:gd name="connsiteY117" fmla="*/ 405499 h 838042"/>
                  <a:gd name="connsiteX118" fmla="*/ 813738 w 1033465"/>
                  <a:gd name="connsiteY118" fmla="*/ 406906 h 838042"/>
                  <a:gd name="connsiteX119" fmla="*/ 906231 w 1033465"/>
                  <a:gd name="connsiteY119" fmla="*/ 417646 h 838042"/>
                  <a:gd name="connsiteX120" fmla="*/ 1002290 w 1033465"/>
                  <a:gd name="connsiteY120" fmla="*/ 426835 h 838042"/>
                  <a:gd name="connsiteX121" fmla="*/ 1032449 w 1033465"/>
                  <a:gd name="connsiteY121" fmla="*/ 402711 h 838042"/>
                  <a:gd name="connsiteX122" fmla="*/ 1020514 w 1033465"/>
                  <a:gd name="connsiteY122" fmla="*/ 377797 h 838042"/>
                  <a:gd name="connsiteX123" fmla="*/ 964889 w 1033465"/>
                  <a:gd name="connsiteY123" fmla="*/ 358029 h 838042"/>
                  <a:gd name="connsiteX124" fmla="*/ 827747 w 1033465"/>
                  <a:gd name="connsiteY124" fmla="*/ 357874 h 838042"/>
                  <a:gd name="connsiteX125" fmla="*/ 755811 w 1033465"/>
                  <a:gd name="connsiteY125" fmla="*/ 361702 h 838042"/>
                  <a:gd name="connsiteX126" fmla="*/ 671537 w 1033465"/>
                  <a:gd name="connsiteY126" fmla="*/ 369304 h 838042"/>
                  <a:gd name="connsiteX127" fmla="*/ 644867 w 1033465"/>
                  <a:gd name="connsiteY127" fmla="*/ 338824 h 838042"/>
                  <a:gd name="connsiteX128" fmla="*/ 676403 w 1033465"/>
                  <a:gd name="connsiteY128" fmla="*/ 304962 h 838042"/>
                  <a:gd name="connsiteX129" fmla="*/ 707732 w 1033465"/>
                  <a:gd name="connsiteY129" fmla="*/ 283579 h 838042"/>
                  <a:gd name="connsiteX130" fmla="*/ 743927 w 1033465"/>
                  <a:gd name="connsiteY130" fmla="*/ 251194 h 838042"/>
                  <a:gd name="connsiteX131" fmla="*/ 783019 w 1033465"/>
                  <a:gd name="connsiteY131" fmla="*/ 213846 h 838042"/>
                  <a:gd name="connsiteX132" fmla="*/ 746401 w 1033465"/>
                  <a:gd name="connsiteY132" fmla="*/ 201789 h 838042"/>
                  <a:gd name="connsiteX133" fmla="*/ 694397 w 1033465"/>
                  <a:gd name="connsiteY133" fmla="*/ 226429 h 838042"/>
                  <a:gd name="connsiteX134" fmla="*/ 656678 w 1033465"/>
                  <a:gd name="connsiteY134" fmla="*/ 257626 h 838042"/>
                  <a:gd name="connsiteX135" fmla="*/ 616001 w 1033465"/>
                  <a:gd name="connsiteY135" fmla="*/ 286712 h 838042"/>
                  <a:gd name="connsiteX136" fmla="*/ 564857 w 1033465"/>
                  <a:gd name="connsiteY136" fmla="*/ 287389 h 838042"/>
                  <a:gd name="connsiteX137" fmla="*/ 541997 w 1033465"/>
                  <a:gd name="connsiteY137" fmla="*/ 279769 h 838042"/>
                  <a:gd name="connsiteX138" fmla="*/ 530567 w 1033465"/>
                  <a:gd name="connsiteY138" fmla="*/ 274054 h 838042"/>
                  <a:gd name="connsiteX139" fmla="*/ 507707 w 1033465"/>
                  <a:gd name="connsiteY139" fmla="*/ 235954 h 838042"/>
                  <a:gd name="connsiteX140" fmla="*/ 509612 w 1033465"/>
                  <a:gd name="connsiteY140" fmla="*/ 171184 h 838042"/>
                  <a:gd name="connsiteX141" fmla="*/ 508314 w 1033465"/>
                  <a:gd name="connsiteY141" fmla="*/ 73485 h 838042"/>
                  <a:gd name="connsiteX142" fmla="*/ 454116 w 1033465"/>
                  <a:gd name="connsiteY142" fmla="*/ 11248 h 838042"/>
                  <a:gd name="connsiteX143" fmla="*/ 435401 w 1033465"/>
                  <a:gd name="connsiteY143" fmla="*/ 68523 h 838042"/>
                  <a:gd name="connsiteX144" fmla="*/ 427697 w 1033465"/>
                  <a:gd name="connsiteY144" fmla="*/ 137103 h 838042"/>
                  <a:gd name="connsiteX145" fmla="*/ 420077 w 1033465"/>
                  <a:gd name="connsiteY145" fmla="*/ 169279 h 838042"/>
                  <a:gd name="connsiteX146" fmla="*/ 416267 w 1033465"/>
                  <a:gd name="connsiteY146" fmla="*/ 186424 h 838042"/>
                  <a:gd name="connsiteX147" fmla="*/ 420077 w 1033465"/>
                  <a:gd name="connsiteY147" fmla="*/ 207379 h 838042"/>
                  <a:gd name="connsiteX148" fmla="*/ 423887 w 1033465"/>
                  <a:gd name="connsiteY148" fmla="*/ 213094 h 838042"/>
                  <a:gd name="connsiteX149" fmla="*/ 427697 w 1033465"/>
                  <a:gd name="connsiteY149" fmla="*/ 224524 h 838042"/>
                  <a:gd name="connsiteX150" fmla="*/ 425792 w 1033465"/>
                  <a:gd name="connsiteY150" fmla="*/ 251194 h 838042"/>
                  <a:gd name="connsiteX151" fmla="*/ 420077 w 1033465"/>
                  <a:gd name="connsiteY151" fmla="*/ 253099 h 838042"/>
                  <a:gd name="connsiteX152" fmla="*/ 414362 w 1033465"/>
                  <a:gd name="connsiteY152" fmla="*/ 256909 h 838042"/>
                  <a:gd name="connsiteX153" fmla="*/ 423887 w 1033465"/>
                  <a:gd name="connsiteY153" fmla="*/ 253099 h 838042"/>
                  <a:gd name="connsiteX0" fmla="*/ 423887 w 1033465"/>
                  <a:gd name="connsiteY0" fmla="*/ 253099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89597 w 1033465"/>
                  <a:gd name="connsiteY3" fmla="*/ 264529 h 838042"/>
                  <a:gd name="connsiteX4" fmla="*/ 359117 w 1033465"/>
                  <a:gd name="connsiteY4" fmla="*/ 266434 h 838042"/>
                  <a:gd name="connsiteX5" fmla="*/ 353402 w 1033465"/>
                  <a:gd name="connsiteY5" fmla="*/ 270244 h 838042"/>
                  <a:gd name="connsiteX6" fmla="*/ 341972 w 1033465"/>
                  <a:gd name="connsiteY6" fmla="*/ 279769 h 838042"/>
                  <a:gd name="connsiteX7" fmla="*/ 330542 w 1033465"/>
                  <a:gd name="connsiteY7" fmla="*/ 283579 h 838042"/>
                  <a:gd name="connsiteX8" fmla="*/ 315302 w 1033465"/>
                  <a:gd name="connsiteY8" fmla="*/ 289294 h 838042"/>
                  <a:gd name="connsiteX9" fmla="*/ 267677 w 1033465"/>
                  <a:gd name="connsiteY9" fmla="*/ 285484 h 838042"/>
                  <a:gd name="connsiteX10" fmla="*/ 256247 w 1033465"/>
                  <a:gd name="connsiteY10" fmla="*/ 281674 h 838042"/>
                  <a:gd name="connsiteX11" fmla="*/ 244817 w 1033465"/>
                  <a:gd name="connsiteY11" fmla="*/ 277864 h 838042"/>
                  <a:gd name="connsiteX12" fmla="*/ 239102 w 1033465"/>
                  <a:gd name="connsiteY12" fmla="*/ 275959 h 838042"/>
                  <a:gd name="connsiteX13" fmla="*/ 233387 w 1033465"/>
                  <a:gd name="connsiteY13" fmla="*/ 274054 h 838042"/>
                  <a:gd name="connsiteX14" fmla="*/ 221957 w 1033465"/>
                  <a:gd name="connsiteY14" fmla="*/ 272149 h 838042"/>
                  <a:gd name="connsiteX15" fmla="*/ 216242 w 1033465"/>
                  <a:gd name="connsiteY15" fmla="*/ 270244 h 838042"/>
                  <a:gd name="connsiteX16" fmla="*/ 208622 w 1033465"/>
                  <a:gd name="connsiteY16" fmla="*/ 268339 h 838042"/>
                  <a:gd name="connsiteX17" fmla="*/ 197192 w 1033465"/>
                  <a:gd name="connsiteY17" fmla="*/ 264529 h 838042"/>
                  <a:gd name="connsiteX18" fmla="*/ 191477 w 1033465"/>
                  <a:gd name="connsiteY18" fmla="*/ 262624 h 838042"/>
                  <a:gd name="connsiteX19" fmla="*/ 183857 w 1033465"/>
                  <a:gd name="connsiteY19" fmla="*/ 260719 h 838042"/>
                  <a:gd name="connsiteX20" fmla="*/ 172427 w 1033465"/>
                  <a:gd name="connsiteY20" fmla="*/ 255004 h 838042"/>
                  <a:gd name="connsiteX21" fmla="*/ 166712 w 1033465"/>
                  <a:gd name="connsiteY21" fmla="*/ 251194 h 838042"/>
                  <a:gd name="connsiteX22" fmla="*/ 159092 w 1033465"/>
                  <a:gd name="connsiteY22" fmla="*/ 239764 h 838042"/>
                  <a:gd name="connsiteX23" fmla="*/ 147662 w 1033465"/>
                  <a:gd name="connsiteY23" fmla="*/ 235954 h 838042"/>
                  <a:gd name="connsiteX24" fmla="*/ 141947 w 1033465"/>
                  <a:gd name="connsiteY24" fmla="*/ 232144 h 838042"/>
                  <a:gd name="connsiteX25" fmla="*/ 136232 w 1033465"/>
                  <a:gd name="connsiteY25" fmla="*/ 230239 h 838042"/>
                  <a:gd name="connsiteX26" fmla="*/ 119087 w 1033465"/>
                  <a:gd name="connsiteY26" fmla="*/ 226429 h 838042"/>
                  <a:gd name="connsiteX27" fmla="*/ 113372 w 1033465"/>
                  <a:gd name="connsiteY27" fmla="*/ 220714 h 838042"/>
                  <a:gd name="connsiteX28" fmla="*/ 103847 w 1033465"/>
                  <a:gd name="connsiteY28" fmla="*/ 203569 h 838042"/>
                  <a:gd name="connsiteX29" fmla="*/ 86702 w 1033465"/>
                  <a:gd name="connsiteY29" fmla="*/ 195949 h 838042"/>
                  <a:gd name="connsiteX30" fmla="*/ 80987 w 1033465"/>
                  <a:gd name="connsiteY30" fmla="*/ 194044 h 838042"/>
                  <a:gd name="connsiteX31" fmla="*/ 61937 w 1033465"/>
                  <a:gd name="connsiteY31" fmla="*/ 197854 h 838042"/>
                  <a:gd name="connsiteX32" fmla="*/ 56222 w 1033465"/>
                  <a:gd name="connsiteY32" fmla="*/ 201664 h 838042"/>
                  <a:gd name="connsiteX33" fmla="*/ 52412 w 1033465"/>
                  <a:gd name="connsiteY33" fmla="*/ 207379 h 838042"/>
                  <a:gd name="connsiteX34" fmla="*/ 48602 w 1033465"/>
                  <a:gd name="connsiteY34" fmla="*/ 218809 h 838042"/>
                  <a:gd name="connsiteX35" fmla="*/ 52412 w 1033465"/>
                  <a:gd name="connsiteY35" fmla="*/ 256909 h 838042"/>
                  <a:gd name="connsiteX36" fmla="*/ 56222 w 1033465"/>
                  <a:gd name="connsiteY36" fmla="*/ 262624 h 838042"/>
                  <a:gd name="connsiteX37" fmla="*/ 61937 w 1033465"/>
                  <a:gd name="connsiteY37" fmla="*/ 266434 h 838042"/>
                  <a:gd name="connsiteX38" fmla="*/ 65747 w 1033465"/>
                  <a:gd name="connsiteY38" fmla="*/ 272149 h 838042"/>
                  <a:gd name="connsiteX39" fmla="*/ 82892 w 1033465"/>
                  <a:gd name="connsiteY39" fmla="*/ 281674 h 838042"/>
                  <a:gd name="connsiteX40" fmla="*/ 105752 w 1033465"/>
                  <a:gd name="connsiteY40" fmla="*/ 283579 h 838042"/>
                  <a:gd name="connsiteX41" fmla="*/ 126707 w 1033465"/>
                  <a:gd name="connsiteY41" fmla="*/ 289294 h 838042"/>
                  <a:gd name="connsiteX42" fmla="*/ 132422 w 1033465"/>
                  <a:gd name="connsiteY42" fmla="*/ 291199 h 838042"/>
                  <a:gd name="connsiteX43" fmla="*/ 138137 w 1033465"/>
                  <a:gd name="connsiteY43" fmla="*/ 296914 h 838042"/>
                  <a:gd name="connsiteX44" fmla="*/ 145757 w 1033465"/>
                  <a:gd name="connsiteY44" fmla="*/ 298819 h 838042"/>
                  <a:gd name="connsiteX45" fmla="*/ 168617 w 1033465"/>
                  <a:gd name="connsiteY45" fmla="*/ 302629 h 838042"/>
                  <a:gd name="connsiteX46" fmla="*/ 193382 w 1033465"/>
                  <a:gd name="connsiteY46" fmla="*/ 308344 h 838042"/>
                  <a:gd name="connsiteX47" fmla="*/ 210527 w 1033465"/>
                  <a:gd name="connsiteY47" fmla="*/ 314059 h 838042"/>
                  <a:gd name="connsiteX48" fmla="*/ 216242 w 1033465"/>
                  <a:gd name="connsiteY48" fmla="*/ 315964 h 838042"/>
                  <a:gd name="connsiteX49" fmla="*/ 231482 w 1033465"/>
                  <a:gd name="connsiteY49" fmla="*/ 319774 h 838042"/>
                  <a:gd name="connsiteX50" fmla="*/ 250532 w 1033465"/>
                  <a:gd name="connsiteY50" fmla="*/ 325489 h 838042"/>
                  <a:gd name="connsiteX51" fmla="*/ 256247 w 1033465"/>
                  <a:gd name="connsiteY51" fmla="*/ 329299 h 838042"/>
                  <a:gd name="connsiteX52" fmla="*/ 269582 w 1033465"/>
                  <a:gd name="connsiteY52" fmla="*/ 344539 h 838042"/>
                  <a:gd name="connsiteX53" fmla="*/ 275297 w 1033465"/>
                  <a:gd name="connsiteY53" fmla="*/ 363589 h 838042"/>
                  <a:gd name="connsiteX54" fmla="*/ 277202 w 1033465"/>
                  <a:gd name="connsiteY54" fmla="*/ 369304 h 838042"/>
                  <a:gd name="connsiteX55" fmla="*/ 279107 w 1033465"/>
                  <a:gd name="connsiteY55" fmla="*/ 375019 h 838042"/>
                  <a:gd name="connsiteX56" fmla="*/ 281012 w 1033465"/>
                  <a:gd name="connsiteY56" fmla="*/ 399784 h 838042"/>
                  <a:gd name="connsiteX57" fmla="*/ 282917 w 1033465"/>
                  <a:gd name="connsiteY57" fmla="*/ 405499 h 838042"/>
                  <a:gd name="connsiteX58" fmla="*/ 281012 w 1033465"/>
                  <a:gd name="connsiteY58" fmla="*/ 424549 h 838042"/>
                  <a:gd name="connsiteX59" fmla="*/ 279107 w 1033465"/>
                  <a:gd name="connsiteY59" fmla="*/ 434074 h 838042"/>
                  <a:gd name="connsiteX60" fmla="*/ 265772 w 1033465"/>
                  <a:gd name="connsiteY60" fmla="*/ 447409 h 838042"/>
                  <a:gd name="connsiteX61" fmla="*/ 254342 w 1033465"/>
                  <a:gd name="connsiteY61" fmla="*/ 455029 h 838042"/>
                  <a:gd name="connsiteX62" fmla="*/ 242912 w 1033465"/>
                  <a:gd name="connsiteY62" fmla="*/ 458839 h 838042"/>
                  <a:gd name="connsiteX63" fmla="*/ 128612 w 1033465"/>
                  <a:gd name="connsiteY63" fmla="*/ 458839 h 838042"/>
                  <a:gd name="connsiteX64" fmla="*/ 122897 w 1033465"/>
                  <a:gd name="connsiteY64" fmla="*/ 460744 h 838042"/>
                  <a:gd name="connsiteX65" fmla="*/ 107657 w 1033465"/>
                  <a:gd name="connsiteY65" fmla="*/ 462649 h 838042"/>
                  <a:gd name="connsiteX66" fmla="*/ 90512 w 1033465"/>
                  <a:gd name="connsiteY66" fmla="*/ 468364 h 838042"/>
                  <a:gd name="connsiteX67" fmla="*/ 84797 w 1033465"/>
                  <a:gd name="connsiteY67" fmla="*/ 470269 h 838042"/>
                  <a:gd name="connsiteX68" fmla="*/ 79082 w 1033465"/>
                  <a:gd name="connsiteY68" fmla="*/ 474079 h 838042"/>
                  <a:gd name="connsiteX69" fmla="*/ 67652 w 1033465"/>
                  <a:gd name="connsiteY69" fmla="*/ 475984 h 838042"/>
                  <a:gd name="connsiteX70" fmla="*/ 29552 w 1033465"/>
                  <a:gd name="connsiteY70" fmla="*/ 477889 h 838042"/>
                  <a:gd name="connsiteX71" fmla="*/ 18122 w 1033465"/>
                  <a:gd name="connsiteY71" fmla="*/ 483604 h 838042"/>
                  <a:gd name="connsiteX72" fmla="*/ 8597 w 1033465"/>
                  <a:gd name="connsiteY72" fmla="*/ 493129 h 838042"/>
                  <a:gd name="connsiteX73" fmla="*/ 6692 w 1033465"/>
                  <a:gd name="connsiteY73" fmla="*/ 498844 h 838042"/>
                  <a:gd name="connsiteX74" fmla="*/ 2882 w 1033465"/>
                  <a:gd name="connsiteY74" fmla="*/ 504559 h 838042"/>
                  <a:gd name="connsiteX75" fmla="*/ 14312 w 1033465"/>
                  <a:gd name="connsiteY75" fmla="*/ 540754 h 838042"/>
                  <a:gd name="connsiteX76" fmla="*/ 147662 w 1033465"/>
                  <a:gd name="connsiteY76" fmla="*/ 540754 h 838042"/>
                  <a:gd name="connsiteX77" fmla="*/ 155282 w 1033465"/>
                  <a:gd name="connsiteY77" fmla="*/ 538849 h 838042"/>
                  <a:gd name="connsiteX78" fmla="*/ 305777 w 1033465"/>
                  <a:gd name="connsiteY78" fmla="*/ 533134 h 838042"/>
                  <a:gd name="connsiteX79" fmla="*/ 321017 w 1033465"/>
                  <a:gd name="connsiteY79" fmla="*/ 540754 h 838042"/>
                  <a:gd name="connsiteX80" fmla="*/ 332447 w 1033465"/>
                  <a:gd name="connsiteY80" fmla="*/ 546469 h 838042"/>
                  <a:gd name="connsiteX81" fmla="*/ 336257 w 1033465"/>
                  <a:gd name="connsiteY81" fmla="*/ 552184 h 838042"/>
                  <a:gd name="connsiteX82" fmla="*/ 341972 w 1033465"/>
                  <a:gd name="connsiteY82" fmla="*/ 554089 h 838042"/>
                  <a:gd name="connsiteX83" fmla="*/ 353402 w 1033465"/>
                  <a:gd name="connsiteY83" fmla="*/ 561709 h 838042"/>
                  <a:gd name="connsiteX84" fmla="*/ 359117 w 1033465"/>
                  <a:gd name="connsiteY84" fmla="*/ 565519 h 838042"/>
                  <a:gd name="connsiteX85" fmla="*/ 362927 w 1033465"/>
                  <a:gd name="connsiteY85" fmla="*/ 571234 h 838042"/>
                  <a:gd name="connsiteX86" fmla="*/ 368642 w 1033465"/>
                  <a:gd name="connsiteY86" fmla="*/ 582664 h 838042"/>
                  <a:gd name="connsiteX87" fmla="*/ 364832 w 1033465"/>
                  <a:gd name="connsiteY87" fmla="*/ 609334 h 838042"/>
                  <a:gd name="connsiteX88" fmla="*/ 361022 w 1033465"/>
                  <a:gd name="connsiteY88" fmla="*/ 615049 h 838042"/>
                  <a:gd name="connsiteX89" fmla="*/ 359117 w 1033465"/>
                  <a:gd name="connsiteY89" fmla="*/ 620764 h 838042"/>
                  <a:gd name="connsiteX90" fmla="*/ 355307 w 1033465"/>
                  <a:gd name="connsiteY90" fmla="*/ 626479 h 838042"/>
                  <a:gd name="connsiteX91" fmla="*/ 353402 w 1033465"/>
                  <a:gd name="connsiteY91" fmla="*/ 632194 h 838042"/>
                  <a:gd name="connsiteX92" fmla="*/ 349592 w 1033465"/>
                  <a:gd name="connsiteY92" fmla="*/ 637909 h 838042"/>
                  <a:gd name="connsiteX93" fmla="*/ 332447 w 1033465"/>
                  <a:gd name="connsiteY93" fmla="*/ 704584 h 838042"/>
                  <a:gd name="connsiteX94" fmla="*/ 330542 w 1033465"/>
                  <a:gd name="connsiteY94" fmla="*/ 756019 h 838042"/>
                  <a:gd name="connsiteX95" fmla="*/ 332447 w 1033465"/>
                  <a:gd name="connsiteY95" fmla="*/ 780784 h 838042"/>
                  <a:gd name="connsiteX96" fmla="*/ 334352 w 1033465"/>
                  <a:gd name="connsiteY96" fmla="*/ 786499 h 838042"/>
                  <a:gd name="connsiteX97" fmla="*/ 338162 w 1033465"/>
                  <a:gd name="connsiteY97" fmla="*/ 790309 h 838042"/>
                  <a:gd name="connsiteX98" fmla="*/ 366737 w 1033465"/>
                  <a:gd name="connsiteY98" fmla="*/ 836029 h 838042"/>
                  <a:gd name="connsiteX99" fmla="*/ 389597 w 1033465"/>
                  <a:gd name="connsiteY99" fmla="*/ 837934 h 838042"/>
                  <a:gd name="connsiteX100" fmla="*/ 397407 w 1033465"/>
                  <a:gd name="connsiteY100" fmla="*/ 833530 h 838042"/>
                  <a:gd name="connsiteX101" fmla="*/ 402932 w 1033465"/>
                  <a:gd name="connsiteY101" fmla="*/ 784594 h 838042"/>
                  <a:gd name="connsiteX102" fmla="*/ 406742 w 1033465"/>
                  <a:gd name="connsiteY102" fmla="*/ 727444 h 838042"/>
                  <a:gd name="connsiteX103" fmla="*/ 423887 w 1033465"/>
                  <a:gd name="connsiteY103" fmla="*/ 672199 h 838042"/>
                  <a:gd name="connsiteX104" fmla="*/ 429602 w 1033465"/>
                  <a:gd name="connsiteY104" fmla="*/ 658864 h 838042"/>
                  <a:gd name="connsiteX105" fmla="*/ 444084 w 1033465"/>
                  <a:gd name="connsiteY105" fmla="*/ 626947 h 838042"/>
                  <a:gd name="connsiteX106" fmla="*/ 464289 w 1033465"/>
                  <a:gd name="connsiteY106" fmla="*/ 600072 h 838042"/>
                  <a:gd name="connsiteX107" fmla="*/ 523510 w 1033465"/>
                  <a:gd name="connsiteY107" fmla="*/ 565123 h 838042"/>
                  <a:gd name="connsiteX108" fmla="*/ 599348 w 1033465"/>
                  <a:gd name="connsiteY108" fmla="*/ 550915 h 838042"/>
                  <a:gd name="connsiteX109" fmla="*/ 707801 w 1033465"/>
                  <a:gd name="connsiteY109" fmla="*/ 612819 h 838042"/>
                  <a:gd name="connsiteX110" fmla="*/ 780122 w 1033465"/>
                  <a:gd name="connsiteY110" fmla="*/ 656959 h 838042"/>
                  <a:gd name="connsiteX111" fmla="*/ 804887 w 1033465"/>
                  <a:gd name="connsiteY111" fmla="*/ 632194 h 838042"/>
                  <a:gd name="connsiteX112" fmla="*/ 801077 w 1033465"/>
                  <a:gd name="connsiteY112" fmla="*/ 601714 h 838042"/>
                  <a:gd name="connsiteX113" fmla="*/ 762796 w 1033465"/>
                  <a:gd name="connsiteY113" fmla="*/ 562523 h 838042"/>
                  <a:gd name="connsiteX114" fmla="*/ 650582 w 1033465"/>
                  <a:gd name="connsiteY114" fmla="*/ 479794 h 838042"/>
                  <a:gd name="connsiteX115" fmla="*/ 646772 w 1033465"/>
                  <a:gd name="connsiteY115" fmla="*/ 462649 h 838042"/>
                  <a:gd name="connsiteX116" fmla="*/ 658202 w 1033465"/>
                  <a:gd name="connsiteY116" fmla="*/ 426454 h 838042"/>
                  <a:gd name="connsiteX117" fmla="*/ 726782 w 1033465"/>
                  <a:gd name="connsiteY117" fmla="*/ 405499 h 838042"/>
                  <a:gd name="connsiteX118" fmla="*/ 813738 w 1033465"/>
                  <a:gd name="connsiteY118" fmla="*/ 406906 h 838042"/>
                  <a:gd name="connsiteX119" fmla="*/ 906231 w 1033465"/>
                  <a:gd name="connsiteY119" fmla="*/ 417646 h 838042"/>
                  <a:gd name="connsiteX120" fmla="*/ 1002290 w 1033465"/>
                  <a:gd name="connsiteY120" fmla="*/ 426835 h 838042"/>
                  <a:gd name="connsiteX121" fmla="*/ 1032449 w 1033465"/>
                  <a:gd name="connsiteY121" fmla="*/ 402711 h 838042"/>
                  <a:gd name="connsiteX122" fmla="*/ 1020514 w 1033465"/>
                  <a:gd name="connsiteY122" fmla="*/ 377797 h 838042"/>
                  <a:gd name="connsiteX123" fmla="*/ 964889 w 1033465"/>
                  <a:gd name="connsiteY123" fmla="*/ 358029 h 838042"/>
                  <a:gd name="connsiteX124" fmla="*/ 827747 w 1033465"/>
                  <a:gd name="connsiteY124" fmla="*/ 357874 h 838042"/>
                  <a:gd name="connsiteX125" fmla="*/ 755811 w 1033465"/>
                  <a:gd name="connsiteY125" fmla="*/ 361702 h 838042"/>
                  <a:gd name="connsiteX126" fmla="*/ 671537 w 1033465"/>
                  <a:gd name="connsiteY126" fmla="*/ 369304 h 838042"/>
                  <a:gd name="connsiteX127" fmla="*/ 644867 w 1033465"/>
                  <a:gd name="connsiteY127" fmla="*/ 338824 h 838042"/>
                  <a:gd name="connsiteX128" fmla="*/ 676403 w 1033465"/>
                  <a:gd name="connsiteY128" fmla="*/ 304962 h 838042"/>
                  <a:gd name="connsiteX129" fmla="*/ 707732 w 1033465"/>
                  <a:gd name="connsiteY129" fmla="*/ 283579 h 838042"/>
                  <a:gd name="connsiteX130" fmla="*/ 743927 w 1033465"/>
                  <a:gd name="connsiteY130" fmla="*/ 251194 h 838042"/>
                  <a:gd name="connsiteX131" fmla="*/ 783019 w 1033465"/>
                  <a:gd name="connsiteY131" fmla="*/ 213846 h 838042"/>
                  <a:gd name="connsiteX132" fmla="*/ 746401 w 1033465"/>
                  <a:gd name="connsiteY132" fmla="*/ 201789 h 838042"/>
                  <a:gd name="connsiteX133" fmla="*/ 694397 w 1033465"/>
                  <a:gd name="connsiteY133" fmla="*/ 226429 h 838042"/>
                  <a:gd name="connsiteX134" fmla="*/ 656678 w 1033465"/>
                  <a:gd name="connsiteY134" fmla="*/ 257626 h 838042"/>
                  <a:gd name="connsiteX135" fmla="*/ 616001 w 1033465"/>
                  <a:gd name="connsiteY135" fmla="*/ 286712 h 838042"/>
                  <a:gd name="connsiteX136" fmla="*/ 564857 w 1033465"/>
                  <a:gd name="connsiteY136" fmla="*/ 287389 h 838042"/>
                  <a:gd name="connsiteX137" fmla="*/ 530567 w 1033465"/>
                  <a:gd name="connsiteY137" fmla="*/ 274054 h 838042"/>
                  <a:gd name="connsiteX138" fmla="*/ 507707 w 1033465"/>
                  <a:gd name="connsiteY138" fmla="*/ 235954 h 838042"/>
                  <a:gd name="connsiteX139" fmla="*/ 509612 w 1033465"/>
                  <a:gd name="connsiteY139" fmla="*/ 171184 h 838042"/>
                  <a:gd name="connsiteX140" fmla="*/ 508314 w 1033465"/>
                  <a:gd name="connsiteY140" fmla="*/ 73485 h 838042"/>
                  <a:gd name="connsiteX141" fmla="*/ 454116 w 1033465"/>
                  <a:gd name="connsiteY141" fmla="*/ 11248 h 838042"/>
                  <a:gd name="connsiteX142" fmla="*/ 435401 w 1033465"/>
                  <a:gd name="connsiteY142" fmla="*/ 68523 h 838042"/>
                  <a:gd name="connsiteX143" fmla="*/ 427697 w 1033465"/>
                  <a:gd name="connsiteY143" fmla="*/ 137103 h 838042"/>
                  <a:gd name="connsiteX144" fmla="*/ 420077 w 1033465"/>
                  <a:gd name="connsiteY144" fmla="*/ 169279 h 838042"/>
                  <a:gd name="connsiteX145" fmla="*/ 416267 w 1033465"/>
                  <a:gd name="connsiteY145" fmla="*/ 186424 h 838042"/>
                  <a:gd name="connsiteX146" fmla="*/ 420077 w 1033465"/>
                  <a:gd name="connsiteY146" fmla="*/ 207379 h 838042"/>
                  <a:gd name="connsiteX147" fmla="*/ 423887 w 1033465"/>
                  <a:gd name="connsiteY147" fmla="*/ 213094 h 838042"/>
                  <a:gd name="connsiteX148" fmla="*/ 427697 w 1033465"/>
                  <a:gd name="connsiteY148" fmla="*/ 224524 h 838042"/>
                  <a:gd name="connsiteX149" fmla="*/ 425792 w 1033465"/>
                  <a:gd name="connsiteY149" fmla="*/ 251194 h 838042"/>
                  <a:gd name="connsiteX150" fmla="*/ 420077 w 1033465"/>
                  <a:gd name="connsiteY150" fmla="*/ 253099 h 838042"/>
                  <a:gd name="connsiteX151" fmla="*/ 414362 w 1033465"/>
                  <a:gd name="connsiteY151" fmla="*/ 256909 h 838042"/>
                  <a:gd name="connsiteX152" fmla="*/ 423887 w 1033465"/>
                  <a:gd name="connsiteY152" fmla="*/ 253099 h 838042"/>
                  <a:gd name="connsiteX0" fmla="*/ 423887 w 1033465"/>
                  <a:gd name="connsiteY0" fmla="*/ 253099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89597 w 1033465"/>
                  <a:gd name="connsiteY3" fmla="*/ 264529 h 838042"/>
                  <a:gd name="connsiteX4" fmla="*/ 359117 w 1033465"/>
                  <a:gd name="connsiteY4" fmla="*/ 266434 h 838042"/>
                  <a:gd name="connsiteX5" fmla="*/ 353402 w 1033465"/>
                  <a:gd name="connsiteY5" fmla="*/ 270244 h 838042"/>
                  <a:gd name="connsiteX6" fmla="*/ 341972 w 1033465"/>
                  <a:gd name="connsiteY6" fmla="*/ 279769 h 838042"/>
                  <a:gd name="connsiteX7" fmla="*/ 330542 w 1033465"/>
                  <a:gd name="connsiteY7" fmla="*/ 283579 h 838042"/>
                  <a:gd name="connsiteX8" fmla="*/ 315302 w 1033465"/>
                  <a:gd name="connsiteY8" fmla="*/ 289294 h 838042"/>
                  <a:gd name="connsiteX9" fmla="*/ 267677 w 1033465"/>
                  <a:gd name="connsiteY9" fmla="*/ 285484 h 838042"/>
                  <a:gd name="connsiteX10" fmla="*/ 256247 w 1033465"/>
                  <a:gd name="connsiteY10" fmla="*/ 281674 h 838042"/>
                  <a:gd name="connsiteX11" fmla="*/ 244817 w 1033465"/>
                  <a:gd name="connsiteY11" fmla="*/ 277864 h 838042"/>
                  <a:gd name="connsiteX12" fmla="*/ 239102 w 1033465"/>
                  <a:gd name="connsiteY12" fmla="*/ 275959 h 838042"/>
                  <a:gd name="connsiteX13" fmla="*/ 233387 w 1033465"/>
                  <a:gd name="connsiteY13" fmla="*/ 274054 h 838042"/>
                  <a:gd name="connsiteX14" fmla="*/ 221957 w 1033465"/>
                  <a:gd name="connsiteY14" fmla="*/ 272149 h 838042"/>
                  <a:gd name="connsiteX15" fmla="*/ 216242 w 1033465"/>
                  <a:gd name="connsiteY15" fmla="*/ 270244 h 838042"/>
                  <a:gd name="connsiteX16" fmla="*/ 208622 w 1033465"/>
                  <a:gd name="connsiteY16" fmla="*/ 268339 h 838042"/>
                  <a:gd name="connsiteX17" fmla="*/ 197192 w 1033465"/>
                  <a:gd name="connsiteY17" fmla="*/ 264529 h 838042"/>
                  <a:gd name="connsiteX18" fmla="*/ 191477 w 1033465"/>
                  <a:gd name="connsiteY18" fmla="*/ 262624 h 838042"/>
                  <a:gd name="connsiteX19" fmla="*/ 183857 w 1033465"/>
                  <a:gd name="connsiteY19" fmla="*/ 260719 h 838042"/>
                  <a:gd name="connsiteX20" fmla="*/ 172427 w 1033465"/>
                  <a:gd name="connsiteY20" fmla="*/ 255004 h 838042"/>
                  <a:gd name="connsiteX21" fmla="*/ 166712 w 1033465"/>
                  <a:gd name="connsiteY21" fmla="*/ 251194 h 838042"/>
                  <a:gd name="connsiteX22" fmla="*/ 159092 w 1033465"/>
                  <a:gd name="connsiteY22" fmla="*/ 239764 h 838042"/>
                  <a:gd name="connsiteX23" fmla="*/ 147662 w 1033465"/>
                  <a:gd name="connsiteY23" fmla="*/ 235954 h 838042"/>
                  <a:gd name="connsiteX24" fmla="*/ 141947 w 1033465"/>
                  <a:gd name="connsiteY24" fmla="*/ 232144 h 838042"/>
                  <a:gd name="connsiteX25" fmla="*/ 136232 w 1033465"/>
                  <a:gd name="connsiteY25" fmla="*/ 230239 h 838042"/>
                  <a:gd name="connsiteX26" fmla="*/ 119087 w 1033465"/>
                  <a:gd name="connsiteY26" fmla="*/ 226429 h 838042"/>
                  <a:gd name="connsiteX27" fmla="*/ 113372 w 1033465"/>
                  <a:gd name="connsiteY27" fmla="*/ 220714 h 838042"/>
                  <a:gd name="connsiteX28" fmla="*/ 103847 w 1033465"/>
                  <a:gd name="connsiteY28" fmla="*/ 203569 h 838042"/>
                  <a:gd name="connsiteX29" fmla="*/ 86702 w 1033465"/>
                  <a:gd name="connsiteY29" fmla="*/ 195949 h 838042"/>
                  <a:gd name="connsiteX30" fmla="*/ 80987 w 1033465"/>
                  <a:gd name="connsiteY30" fmla="*/ 194044 h 838042"/>
                  <a:gd name="connsiteX31" fmla="*/ 61937 w 1033465"/>
                  <a:gd name="connsiteY31" fmla="*/ 197854 h 838042"/>
                  <a:gd name="connsiteX32" fmla="*/ 56222 w 1033465"/>
                  <a:gd name="connsiteY32" fmla="*/ 201664 h 838042"/>
                  <a:gd name="connsiteX33" fmla="*/ 52412 w 1033465"/>
                  <a:gd name="connsiteY33" fmla="*/ 207379 h 838042"/>
                  <a:gd name="connsiteX34" fmla="*/ 48602 w 1033465"/>
                  <a:gd name="connsiteY34" fmla="*/ 218809 h 838042"/>
                  <a:gd name="connsiteX35" fmla="*/ 52412 w 1033465"/>
                  <a:gd name="connsiteY35" fmla="*/ 256909 h 838042"/>
                  <a:gd name="connsiteX36" fmla="*/ 56222 w 1033465"/>
                  <a:gd name="connsiteY36" fmla="*/ 262624 h 838042"/>
                  <a:gd name="connsiteX37" fmla="*/ 61937 w 1033465"/>
                  <a:gd name="connsiteY37" fmla="*/ 266434 h 838042"/>
                  <a:gd name="connsiteX38" fmla="*/ 65747 w 1033465"/>
                  <a:gd name="connsiteY38" fmla="*/ 272149 h 838042"/>
                  <a:gd name="connsiteX39" fmla="*/ 82892 w 1033465"/>
                  <a:gd name="connsiteY39" fmla="*/ 281674 h 838042"/>
                  <a:gd name="connsiteX40" fmla="*/ 105752 w 1033465"/>
                  <a:gd name="connsiteY40" fmla="*/ 283579 h 838042"/>
                  <a:gd name="connsiteX41" fmla="*/ 126707 w 1033465"/>
                  <a:gd name="connsiteY41" fmla="*/ 289294 h 838042"/>
                  <a:gd name="connsiteX42" fmla="*/ 132422 w 1033465"/>
                  <a:gd name="connsiteY42" fmla="*/ 291199 h 838042"/>
                  <a:gd name="connsiteX43" fmla="*/ 138137 w 1033465"/>
                  <a:gd name="connsiteY43" fmla="*/ 296914 h 838042"/>
                  <a:gd name="connsiteX44" fmla="*/ 145757 w 1033465"/>
                  <a:gd name="connsiteY44" fmla="*/ 298819 h 838042"/>
                  <a:gd name="connsiteX45" fmla="*/ 168617 w 1033465"/>
                  <a:gd name="connsiteY45" fmla="*/ 302629 h 838042"/>
                  <a:gd name="connsiteX46" fmla="*/ 193382 w 1033465"/>
                  <a:gd name="connsiteY46" fmla="*/ 308344 h 838042"/>
                  <a:gd name="connsiteX47" fmla="*/ 210527 w 1033465"/>
                  <a:gd name="connsiteY47" fmla="*/ 314059 h 838042"/>
                  <a:gd name="connsiteX48" fmla="*/ 216242 w 1033465"/>
                  <a:gd name="connsiteY48" fmla="*/ 315964 h 838042"/>
                  <a:gd name="connsiteX49" fmla="*/ 231482 w 1033465"/>
                  <a:gd name="connsiteY49" fmla="*/ 319774 h 838042"/>
                  <a:gd name="connsiteX50" fmla="*/ 250532 w 1033465"/>
                  <a:gd name="connsiteY50" fmla="*/ 325489 h 838042"/>
                  <a:gd name="connsiteX51" fmla="*/ 256247 w 1033465"/>
                  <a:gd name="connsiteY51" fmla="*/ 329299 h 838042"/>
                  <a:gd name="connsiteX52" fmla="*/ 269582 w 1033465"/>
                  <a:gd name="connsiteY52" fmla="*/ 344539 h 838042"/>
                  <a:gd name="connsiteX53" fmla="*/ 275297 w 1033465"/>
                  <a:gd name="connsiteY53" fmla="*/ 363589 h 838042"/>
                  <a:gd name="connsiteX54" fmla="*/ 277202 w 1033465"/>
                  <a:gd name="connsiteY54" fmla="*/ 369304 h 838042"/>
                  <a:gd name="connsiteX55" fmla="*/ 279107 w 1033465"/>
                  <a:gd name="connsiteY55" fmla="*/ 375019 h 838042"/>
                  <a:gd name="connsiteX56" fmla="*/ 281012 w 1033465"/>
                  <a:gd name="connsiteY56" fmla="*/ 399784 h 838042"/>
                  <a:gd name="connsiteX57" fmla="*/ 282917 w 1033465"/>
                  <a:gd name="connsiteY57" fmla="*/ 405499 h 838042"/>
                  <a:gd name="connsiteX58" fmla="*/ 281012 w 1033465"/>
                  <a:gd name="connsiteY58" fmla="*/ 424549 h 838042"/>
                  <a:gd name="connsiteX59" fmla="*/ 279107 w 1033465"/>
                  <a:gd name="connsiteY59" fmla="*/ 434074 h 838042"/>
                  <a:gd name="connsiteX60" fmla="*/ 265772 w 1033465"/>
                  <a:gd name="connsiteY60" fmla="*/ 447409 h 838042"/>
                  <a:gd name="connsiteX61" fmla="*/ 254342 w 1033465"/>
                  <a:gd name="connsiteY61" fmla="*/ 455029 h 838042"/>
                  <a:gd name="connsiteX62" fmla="*/ 242912 w 1033465"/>
                  <a:gd name="connsiteY62" fmla="*/ 458839 h 838042"/>
                  <a:gd name="connsiteX63" fmla="*/ 128612 w 1033465"/>
                  <a:gd name="connsiteY63" fmla="*/ 458839 h 838042"/>
                  <a:gd name="connsiteX64" fmla="*/ 122897 w 1033465"/>
                  <a:gd name="connsiteY64" fmla="*/ 460744 h 838042"/>
                  <a:gd name="connsiteX65" fmla="*/ 107657 w 1033465"/>
                  <a:gd name="connsiteY65" fmla="*/ 462649 h 838042"/>
                  <a:gd name="connsiteX66" fmla="*/ 90512 w 1033465"/>
                  <a:gd name="connsiteY66" fmla="*/ 468364 h 838042"/>
                  <a:gd name="connsiteX67" fmla="*/ 84797 w 1033465"/>
                  <a:gd name="connsiteY67" fmla="*/ 470269 h 838042"/>
                  <a:gd name="connsiteX68" fmla="*/ 79082 w 1033465"/>
                  <a:gd name="connsiteY68" fmla="*/ 474079 h 838042"/>
                  <a:gd name="connsiteX69" fmla="*/ 67652 w 1033465"/>
                  <a:gd name="connsiteY69" fmla="*/ 475984 h 838042"/>
                  <a:gd name="connsiteX70" fmla="*/ 29552 w 1033465"/>
                  <a:gd name="connsiteY70" fmla="*/ 477889 h 838042"/>
                  <a:gd name="connsiteX71" fmla="*/ 18122 w 1033465"/>
                  <a:gd name="connsiteY71" fmla="*/ 483604 h 838042"/>
                  <a:gd name="connsiteX72" fmla="*/ 8597 w 1033465"/>
                  <a:gd name="connsiteY72" fmla="*/ 493129 h 838042"/>
                  <a:gd name="connsiteX73" fmla="*/ 6692 w 1033465"/>
                  <a:gd name="connsiteY73" fmla="*/ 498844 h 838042"/>
                  <a:gd name="connsiteX74" fmla="*/ 2882 w 1033465"/>
                  <a:gd name="connsiteY74" fmla="*/ 504559 h 838042"/>
                  <a:gd name="connsiteX75" fmla="*/ 14312 w 1033465"/>
                  <a:gd name="connsiteY75" fmla="*/ 540754 h 838042"/>
                  <a:gd name="connsiteX76" fmla="*/ 147662 w 1033465"/>
                  <a:gd name="connsiteY76" fmla="*/ 540754 h 838042"/>
                  <a:gd name="connsiteX77" fmla="*/ 155282 w 1033465"/>
                  <a:gd name="connsiteY77" fmla="*/ 538849 h 838042"/>
                  <a:gd name="connsiteX78" fmla="*/ 305777 w 1033465"/>
                  <a:gd name="connsiteY78" fmla="*/ 533134 h 838042"/>
                  <a:gd name="connsiteX79" fmla="*/ 321017 w 1033465"/>
                  <a:gd name="connsiteY79" fmla="*/ 540754 h 838042"/>
                  <a:gd name="connsiteX80" fmla="*/ 332447 w 1033465"/>
                  <a:gd name="connsiteY80" fmla="*/ 546469 h 838042"/>
                  <a:gd name="connsiteX81" fmla="*/ 336257 w 1033465"/>
                  <a:gd name="connsiteY81" fmla="*/ 552184 h 838042"/>
                  <a:gd name="connsiteX82" fmla="*/ 341972 w 1033465"/>
                  <a:gd name="connsiteY82" fmla="*/ 554089 h 838042"/>
                  <a:gd name="connsiteX83" fmla="*/ 353402 w 1033465"/>
                  <a:gd name="connsiteY83" fmla="*/ 561709 h 838042"/>
                  <a:gd name="connsiteX84" fmla="*/ 359117 w 1033465"/>
                  <a:gd name="connsiteY84" fmla="*/ 565519 h 838042"/>
                  <a:gd name="connsiteX85" fmla="*/ 362927 w 1033465"/>
                  <a:gd name="connsiteY85" fmla="*/ 571234 h 838042"/>
                  <a:gd name="connsiteX86" fmla="*/ 368642 w 1033465"/>
                  <a:gd name="connsiteY86" fmla="*/ 582664 h 838042"/>
                  <a:gd name="connsiteX87" fmla="*/ 364832 w 1033465"/>
                  <a:gd name="connsiteY87" fmla="*/ 609334 h 838042"/>
                  <a:gd name="connsiteX88" fmla="*/ 361022 w 1033465"/>
                  <a:gd name="connsiteY88" fmla="*/ 615049 h 838042"/>
                  <a:gd name="connsiteX89" fmla="*/ 359117 w 1033465"/>
                  <a:gd name="connsiteY89" fmla="*/ 620764 h 838042"/>
                  <a:gd name="connsiteX90" fmla="*/ 355307 w 1033465"/>
                  <a:gd name="connsiteY90" fmla="*/ 626479 h 838042"/>
                  <a:gd name="connsiteX91" fmla="*/ 353402 w 1033465"/>
                  <a:gd name="connsiteY91" fmla="*/ 632194 h 838042"/>
                  <a:gd name="connsiteX92" fmla="*/ 349592 w 1033465"/>
                  <a:gd name="connsiteY92" fmla="*/ 637909 h 838042"/>
                  <a:gd name="connsiteX93" fmla="*/ 332447 w 1033465"/>
                  <a:gd name="connsiteY93" fmla="*/ 704584 h 838042"/>
                  <a:gd name="connsiteX94" fmla="*/ 330542 w 1033465"/>
                  <a:gd name="connsiteY94" fmla="*/ 756019 h 838042"/>
                  <a:gd name="connsiteX95" fmla="*/ 332447 w 1033465"/>
                  <a:gd name="connsiteY95" fmla="*/ 780784 h 838042"/>
                  <a:gd name="connsiteX96" fmla="*/ 334352 w 1033465"/>
                  <a:gd name="connsiteY96" fmla="*/ 786499 h 838042"/>
                  <a:gd name="connsiteX97" fmla="*/ 338162 w 1033465"/>
                  <a:gd name="connsiteY97" fmla="*/ 790309 h 838042"/>
                  <a:gd name="connsiteX98" fmla="*/ 366737 w 1033465"/>
                  <a:gd name="connsiteY98" fmla="*/ 836029 h 838042"/>
                  <a:gd name="connsiteX99" fmla="*/ 389597 w 1033465"/>
                  <a:gd name="connsiteY99" fmla="*/ 837934 h 838042"/>
                  <a:gd name="connsiteX100" fmla="*/ 397407 w 1033465"/>
                  <a:gd name="connsiteY100" fmla="*/ 833530 h 838042"/>
                  <a:gd name="connsiteX101" fmla="*/ 402932 w 1033465"/>
                  <a:gd name="connsiteY101" fmla="*/ 784594 h 838042"/>
                  <a:gd name="connsiteX102" fmla="*/ 406742 w 1033465"/>
                  <a:gd name="connsiteY102" fmla="*/ 727444 h 838042"/>
                  <a:gd name="connsiteX103" fmla="*/ 423887 w 1033465"/>
                  <a:gd name="connsiteY103" fmla="*/ 672199 h 838042"/>
                  <a:gd name="connsiteX104" fmla="*/ 429602 w 1033465"/>
                  <a:gd name="connsiteY104" fmla="*/ 658864 h 838042"/>
                  <a:gd name="connsiteX105" fmla="*/ 444084 w 1033465"/>
                  <a:gd name="connsiteY105" fmla="*/ 626947 h 838042"/>
                  <a:gd name="connsiteX106" fmla="*/ 464289 w 1033465"/>
                  <a:gd name="connsiteY106" fmla="*/ 600072 h 838042"/>
                  <a:gd name="connsiteX107" fmla="*/ 523510 w 1033465"/>
                  <a:gd name="connsiteY107" fmla="*/ 565123 h 838042"/>
                  <a:gd name="connsiteX108" fmla="*/ 599348 w 1033465"/>
                  <a:gd name="connsiteY108" fmla="*/ 550915 h 838042"/>
                  <a:gd name="connsiteX109" fmla="*/ 707801 w 1033465"/>
                  <a:gd name="connsiteY109" fmla="*/ 612819 h 838042"/>
                  <a:gd name="connsiteX110" fmla="*/ 780122 w 1033465"/>
                  <a:gd name="connsiteY110" fmla="*/ 656959 h 838042"/>
                  <a:gd name="connsiteX111" fmla="*/ 804887 w 1033465"/>
                  <a:gd name="connsiteY111" fmla="*/ 632194 h 838042"/>
                  <a:gd name="connsiteX112" fmla="*/ 801077 w 1033465"/>
                  <a:gd name="connsiteY112" fmla="*/ 601714 h 838042"/>
                  <a:gd name="connsiteX113" fmla="*/ 762796 w 1033465"/>
                  <a:gd name="connsiteY113" fmla="*/ 562523 h 838042"/>
                  <a:gd name="connsiteX114" fmla="*/ 650582 w 1033465"/>
                  <a:gd name="connsiteY114" fmla="*/ 479794 h 838042"/>
                  <a:gd name="connsiteX115" fmla="*/ 646772 w 1033465"/>
                  <a:gd name="connsiteY115" fmla="*/ 462649 h 838042"/>
                  <a:gd name="connsiteX116" fmla="*/ 658202 w 1033465"/>
                  <a:gd name="connsiteY116" fmla="*/ 426454 h 838042"/>
                  <a:gd name="connsiteX117" fmla="*/ 726782 w 1033465"/>
                  <a:gd name="connsiteY117" fmla="*/ 405499 h 838042"/>
                  <a:gd name="connsiteX118" fmla="*/ 813738 w 1033465"/>
                  <a:gd name="connsiteY118" fmla="*/ 406906 h 838042"/>
                  <a:gd name="connsiteX119" fmla="*/ 906231 w 1033465"/>
                  <a:gd name="connsiteY119" fmla="*/ 417646 h 838042"/>
                  <a:gd name="connsiteX120" fmla="*/ 1002290 w 1033465"/>
                  <a:gd name="connsiteY120" fmla="*/ 426835 h 838042"/>
                  <a:gd name="connsiteX121" fmla="*/ 1032449 w 1033465"/>
                  <a:gd name="connsiteY121" fmla="*/ 402711 h 838042"/>
                  <a:gd name="connsiteX122" fmla="*/ 1020514 w 1033465"/>
                  <a:gd name="connsiteY122" fmla="*/ 377797 h 838042"/>
                  <a:gd name="connsiteX123" fmla="*/ 964889 w 1033465"/>
                  <a:gd name="connsiteY123" fmla="*/ 358029 h 838042"/>
                  <a:gd name="connsiteX124" fmla="*/ 827747 w 1033465"/>
                  <a:gd name="connsiteY124" fmla="*/ 357874 h 838042"/>
                  <a:gd name="connsiteX125" fmla="*/ 755811 w 1033465"/>
                  <a:gd name="connsiteY125" fmla="*/ 361702 h 838042"/>
                  <a:gd name="connsiteX126" fmla="*/ 671537 w 1033465"/>
                  <a:gd name="connsiteY126" fmla="*/ 369304 h 838042"/>
                  <a:gd name="connsiteX127" fmla="*/ 644867 w 1033465"/>
                  <a:gd name="connsiteY127" fmla="*/ 338824 h 838042"/>
                  <a:gd name="connsiteX128" fmla="*/ 676403 w 1033465"/>
                  <a:gd name="connsiteY128" fmla="*/ 304962 h 838042"/>
                  <a:gd name="connsiteX129" fmla="*/ 707732 w 1033465"/>
                  <a:gd name="connsiteY129" fmla="*/ 283579 h 838042"/>
                  <a:gd name="connsiteX130" fmla="*/ 743927 w 1033465"/>
                  <a:gd name="connsiteY130" fmla="*/ 251194 h 838042"/>
                  <a:gd name="connsiteX131" fmla="*/ 783019 w 1033465"/>
                  <a:gd name="connsiteY131" fmla="*/ 213846 h 838042"/>
                  <a:gd name="connsiteX132" fmla="*/ 746401 w 1033465"/>
                  <a:gd name="connsiteY132" fmla="*/ 201789 h 838042"/>
                  <a:gd name="connsiteX133" fmla="*/ 694397 w 1033465"/>
                  <a:gd name="connsiteY133" fmla="*/ 226429 h 838042"/>
                  <a:gd name="connsiteX134" fmla="*/ 656678 w 1033465"/>
                  <a:gd name="connsiteY134" fmla="*/ 257626 h 838042"/>
                  <a:gd name="connsiteX135" fmla="*/ 616001 w 1033465"/>
                  <a:gd name="connsiteY135" fmla="*/ 286712 h 838042"/>
                  <a:gd name="connsiteX136" fmla="*/ 564857 w 1033465"/>
                  <a:gd name="connsiteY136" fmla="*/ 287389 h 838042"/>
                  <a:gd name="connsiteX137" fmla="*/ 530567 w 1033465"/>
                  <a:gd name="connsiteY137" fmla="*/ 274054 h 838042"/>
                  <a:gd name="connsiteX138" fmla="*/ 507707 w 1033465"/>
                  <a:gd name="connsiteY138" fmla="*/ 235954 h 838042"/>
                  <a:gd name="connsiteX139" fmla="*/ 509612 w 1033465"/>
                  <a:gd name="connsiteY139" fmla="*/ 171184 h 838042"/>
                  <a:gd name="connsiteX140" fmla="*/ 508314 w 1033465"/>
                  <a:gd name="connsiteY140" fmla="*/ 73485 h 838042"/>
                  <a:gd name="connsiteX141" fmla="*/ 454116 w 1033465"/>
                  <a:gd name="connsiteY141" fmla="*/ 11248 h 838042"/>
                  <a:gd name="connsiteX142" fmla="*/ 435401 w 1033465"/>
                  <a:gd name="connsiteY142" fmla="*/ 68523 h 838042"/>
                  <a:gd name="connsiteX143" fmla="*/ 427697 w 1033465"/>
                  <a:gd name="connsiteY143" fmla="*/ 137103 h 838042"/>
                  <a:gd name="connsiteX144" fmla="*/ 420077 w 1033465"/>
                  <a:gd name="connsiteY144" fmla="*/ 169279 h 838042"/>
                  <a:gd name="connsiteX145" fmla="*/ 420077 w 1033465"/>
                  <a:gd name="connsiteY145" fmla="*/ 207379 h 838042"/>
                  <a:gd name="connsiteX146" fmla="*/ 423887 w 1033465"/>
                  <a:gd name="connsiteY146" fmla="*/ 213094 h 838042"/>
                  <a:gd name="connsiteX147" fmla="*/ 427697 w 1033465"/>
                  <a:gd name="connsiteY147" fmla="*/ 224524 h 838042"/>
                  <a:gd name="connsiteX148" fmla="*/ 425792 w 1033465"/>
                  <a:gd name="connsiteY148" fmla="*/ 251194 h 838042"/>
                  <a:gd name="connsiteX149" fmla="*/ 420077 w 1033465"/>
                  <a:gd name="connsiteY149" fmla="*/ 253099 h 838042"/>
                  <a:gd name="connsiteX150" fmla="*/ 414362 w 1033465"/>
                  <a:gd name="connsiteY150" fmla="*/ 256909 h 838042"/>
                  <a:gd name="connsiteX151" fmla="*/ 423887 w 1033465"/>
                  <a:gd name="connsiteY151" fmla="*/ 253099 h 838042"/>
                  <a:gd name="connsiteX0" fmla="*/ 423887 w 1033465"/>
                  <a:gd name="connsiteY0" fmla="*/ 253099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89597 w 1033465"/>
                  <a:gd name="connsiteY3" fmla="*/ 264529 h 838042"/>
                  <a:gd name="connsiteX4" fmla="*/ 359117 w 1033465"/>
                  <a:gd name="connsiteY4" fmla="*/ 266434 h 838042"/>
                  <a:gd name="connsiteX5" fmla="*/ 353402 w 1033465"/>
                  <a:gd name="connsiteY5" fmla="*/ 270244 h 838042"/>
                  <a:gd name="connsiteX6" fmla="*/ 341972 w 1033465"/>
                  <a:gd name="connsiteY6" fmla="*/ 279769 h 838042"/>
                  <a:gd name="connsiteX7" fmla="*/ 330542 w 1033465"/>
                  <a:gd name="connsiteY7" fmla="*/ 283579 h 838042"/>
                  <a:gd name="connsiteX8" fmla="*/ 315302 w 1033465"/>
                  <a:gd name="connsiteY8" fmla="*/ 289294 h 838042"/>
                  <a:gd name="connsiteX9" fmla="*/ 267677 w 1033465"/>
                  <a:gd name="connsiteY9" fmla="*/ 285484 h 838042"/>
                  <a:gd name="connsiteX10" fmla="*/ 256247 w 1033465"/>
                  <a:gd name="connsiteY10" fmla="*/ 281674 h 838042"/>
                  <a:gd name="connsiteX11" fmla="*/ 244817 w 1033465"/>
                  <a:gd name="connsiteY11" fmla="*/ 277864 h 838042"/>
                  <a:gd name="connsiteX12" fmla="*/ 239102 w 1033465"/>
                  <a:gd name="connsiteY12" fmla="*/ 275959 h 838042"/>
                  <a:gd name="connsiteX13" fmla="*/ 233387 w 1033465"/>
                  <a:gd name="connsiteY13" fmla="*/ 274054 h 838042"/>
                  <a:gd name="connsiteX14" fmla="*/ 221957 w 1033465"/>
                  <a:gd name="connsiteY14" fmla="*/ 272149 h 838042"/>
                  <a:gd name="connsiteX15" fmla="*/ 216242 w 1033465"/>
                  <a:gd name="connsiteY15" fmla="*/ 270244 h 838042"/>
                  <a:gd name="connsiteX16" fmla="*/ 208622 w 1033465"/>
                  <a:gd name="connsiteY16" fmla="*/ 268339 h 838042"/>
                  <a:gd name="connsiteX17" fmla="*/ 197192 w 1033465"/>
                  <a:gd name="connsiteY17" fmla="*/ 264529 h 838042"/>
                  <a:gd name="connsiteX18" fmla="*/ 191477 w 1033465"/>
                  <a:gd name="connsiteY18" fmla="*/ 262624 h 838042"/>
                  <a:gd name="connsiteX19" fmla="*/ 183857 w 1033465"/>
                  <a:gd name="connsiteY19" fmla="*/ 260719 h 838042"/>
                  <a:gd name="connsiteX20" fmla="*/ 172427 w 1033465"/>
                  <a:gd name="connsiteY20" fmla="*/ 255004 h 838042"/>
                  <a:gd name="connsiteX21" fmla="*/ 166712 w 1033465"/>
                  <a:gd name="connsiteY21" fmla="*/ 251194 h 838042"/>
                  <a:gd name="connsiteX22" fmla="*/ 159092 w 1033465"/>
                  <a:gd name="connsiteY22" fmla="*/ 239764 h 838042"/>
                  <a:gd name="connsiteX23" fmla="*/ 147662 w 1033465"/>
                  <a:gd name="connsiteY23" fmla="*/ 235954 h 838042"/>
                  <a:gd name="connsiteX24" fmla="*/ 141947 w 1033465"/>
                  <a:gd name="connsiteY24" fmla="*/ 232144 h 838042"/>
                  <a:gd name="connsiteX25" fmla="*/ 136232 w 1033465"/>
                  <a:gd name="connsiteY25" fmla="*/ 230239 h 838042"/>
                  <a:gd name="connsiteX26" fmla="*/ 119087 w 1033465"/>
                  <a:gd name="connsiteY26" fmla="*/ 226429 h 838042"/>
                  <a:gd name="connsiteX27" fmla="*/ 113372 w 1033465"/>
                  <a:gd name="connsiteY27" fmla="*/ 220714 h 838042"/>
                  <a:gd name="connsiteX28" fmla="*/ 103847 w 1033465"/>
                  <a:gd name="connsiteY28" fmla="*/ 203569 h 838042"/>
                  <a:gd name="connsiteX29" fmla="*/ 86702 w 1033465"/>
                  <a:gd name="connsiteY29" fmla="*/ 195949 h 838042"/>
                  <a:gd name="connsiteX30" fmla="*/ 80987 w 1033465"/>
                  <a:gd name="connsiteY30" fmla="*/ 194044 h 838042"/>
                  <a:gd name="connsiteX31" fmla="*/ 61937 w 1033465"/>
                  <a:gd name="connsiteY31" fmla="*/ 197854 h 838042"/>
                  <a:gd name="connsiteX32" fmla="*/ 56222 w 1033465"/>
                  <a:gd name="connsiteY32" fmla="*/ 201664 h 838042"/>
                  <a:gd name="connsiteX33" fmla="*/ 52412 w 1033465"/>
                  <a:gd name="connsiteY33" fmla="*/ 207379 h 838042"/>
                  <a:gd name="connsiteX34" fmla="*/ 48602 w 1033465"/>
                  <a:gd name="connsiteY34" fmla="*/ 218809 h 838042"/>
                  <a:gd name="connsiteX35" fmla="*/ 52412 w 1033465"/>
                  <a:gd name="connsiteY35" fmla="*/ 256909 h 838042"/>
                  <a:gd name="connsiteX36" fmla="*/ 56222 w 1033465"/>
                  <a:gd name="connsiteY36" fmla="*/ 262624 h 838042"/>
                  <a:gd name="connsiteX37" fmla="*/ 61937 w 1033465"/>
                  <a:gd name="connsiteY37" fmla="*/ 266434 h 838042"/>
                  <a:gd name="connsiteX38" fmla="*/ 65747 w 1033465"/>
                  <a:gd name="connsiteY38" fmla="*/ 272149 h 838042"/>
                  <a:gd name="connsiteX39" fmla="*/ 82892 w 1033465"/>
                  <a:gd name="connsiteY39" fmla="*/ 281674 h 838042"/>
                  <a:gd name="connsiteX40" fmla="*/ 105752 w 1033465"/>
                  <a:gd name="connsiteY40" fmla="*/ 283579 h 838042"/>
                  <a:gd name="connsiteX41" fmla="*/ 126707 w 1033465"/>
                  <a:gd name="connsiteY41" fmla="*/ 289294 h 838042"/>
                  <a:gd name="connsiteX42" fmla="*/ 132422 w 1033465"/>
                  <a:gd name="connsiteY42" fmla="*/ 291199 h 838042"/>
                  <a:gd name="connsiteX43" fmla="*/ 138137 w 1033465"/>
                  <a:gd name="connsiteY43" fmla="*/ 296914 h 838042"/>
                  <a:gd name="connsiteX44" fmla="*/ 145757 w 1033465"/>
                  <a:gd name="connsiteY44" fmla="*/ 298819 h 838042"/>
                  <a:gd name="connsiteX45" fmla="*/ 168617 w 1033465"/>
                  <a:gd name="connsiteY45" fmla="*/ 302629 h 838042"/>
                  <a:gd name="connsiteX46" fmla="*/ 193382 w 1033465"/>
                  <a:gd name="connsiteY46" fmla="*/ 308344 h 838042"/>
                  <a:gd name="connsiteX47" fmla="*/ 210527 w 1033465"/>
                  <a:gd name="connsiteY47" fmla="*/ 314059 h 838042"/>
                  <a:gd name="connsiteX48" fmla="*/ 216242 w 1033465"/>
                  <a:gd name="connsiteY48" fmla="*/ 315964 h 838042"/>
                  <a:gd name="connsiteX49" fmla="*/ 231482 w 1033465"/>
                  <a:gd name="connsiteY49" fmla="*/ 319774 h 838042"/>
                  <a:gd name="connsiteX50" fmla="*/ 250532 w 1033465"/>
                  <a:gd name="connsiteY50" fmla="*/ 325489 h 838042"/>
                  <a:gd name="connsiteX51" fmla="*/ 256247 w 1033465"/>
                  <a:gd name="connsiteY51" fmla="*/ 329299 h 838042"/>
                  <a:gd name="connsiteX52" fmla="*/ 269582 w 1033465"/>
                  <a:gd name="connsiteY52" fmla="*/ 344539 h 838042"/>
                  <a:gd name="connsiteX53" fmla="*/ 275297 w 1033465"/>
                  <a:gd name="connsiteY53" fmla="*/ 363589 h 838042"/>
                  <a:gd name="connsiteX54" fmla="*/ 277202 w 1033465"/>
                  <a:gd name="connsiteY54" fmla="*/ 369304 h 838042"/>
                  <a:gd name="connsiteX55" fmla="*/ 279107 w 1033465"/>
                  <a:gd name="connsiteY55" fmla="*/ 375019 h 838042"/>
                  <a:gd name="connsiteX56" fmla="*/ 281012 w 1033465"/>
                  <a:gd name="connsiteY56" fmla="*/ 399784 h 838042"/>
                  <a:gd name="connsiteX57" fmla="*/ 282917 w 1033465"/>
                  <a:gd name="connsiteY57" fmla="*/ 405499 h 838042"/>
                  <a:gd name="connsiteX58" fmla="*/ 281012 w 1033465"/>
                  <a:gd name="connsiteY58" fmla="*/ 424549 h 838042"/>
                  <a:gd name="connsiteX59" fmla="*/ 279107 w 1033465"/>
                  <a:gd name="connsiteY59" fmla="*/ 434074 h 838042"/>
                  <a:gd name="connsiteX60" fmla="*/ 265772 w 1033465"/>
                  <a:gd name="connsiteY60" fmla="*/ 447409 h 838042"/>
                  <a:gd name="connsiteX61" fmla="*/ 254342 w 1033465"/>
                  <a:gd name="connsiteY61" fmla="*/ 455029 h 838042"/>
                  <a:gd name="connsiteX62" fmla="*/ 242912 w 1033465"/>
                  <a:gd name="connsiteY62" fmla="*/ 458839 h 838042"/>
                  <a:gd name="connsiteX63" fmla="*/ 128612 w 1033465"/>
                  <a:gd name="connsiteY63" fmla="*/ 458839 h 838042"/>
                  <a:gd name="connsiteX64" fmla="*/ 122897 w 1033465"/>
                  <a:gd name="connsiteY64" fmla="*/ 460744 h 838042"/>
                  <a:gd name="connsiteX65" fmla="*/ 107657 w 1033465"/>
                  <a:gd name="connsiteY65" fmla="*/ 462649 h 838042"/>
                  <a:gd name="connsiteX66" fmla="*/ 90512 w 1033465"/>
                  <a:gd name="connsiteY66" fmla="*/ 468364 h 838042"/>
                  <a:gd name="connsiteX67" fmla="*/ 84797 w 1033465"/>
                  <a:gd name="connsiteY67" fmla="*/ 470269 h 838042"/>
                  <a:gd name="connsiteX68" fmla="*/ 79082 w 1033465"/>
                  <a:gd name="connsiteY68" fmla="*/ 474079 h 838042"/>
                  <a:gd name="connsiteX69" fmla="*/ 67652 w 1033465"/>
                  <a:gd name="connsiteY69" fmla="*/ 475984 h 838042"/>
                  <a:gd name="connsiteX70" fmla="*/ 29552 w 1033465"/>
                  <a:gd name="connsiteY70" fmla="*/ 477889 h 838042"/>
                  <a:gd name="connsiteX71" fmla="*/ 18122 w 1033465"/>
                  <a:gd name="connsiteY71" fmla="*/ 483604 h 838042"/>
                  <a:gd name="connsiteX72" fmla="*/ 8597 w 1033465"/>
                  <a:gd name="connsiteY72" fmla="*/ 493129 h 838042"/>
                  <a:gd name="connsiteX73" fmla="*/ 6692 w 1033465"/>
                  <a:gd name="connsiteY73" fmla="*/ 498844 h 838042"/>
                  <a:gd name="connsiteX74" fmla="*/ 2882 w 1033465"/>
                  <a:gd name="connsiteY74" fmla="*/ 504559 h 838042"/>
                  <a:gd name="connsiteX75" fmla="*/ 14312 w 1033465"/>
                  <a:gd name="connsiteY75" fmla="*/ 540754 h 838042"/>
                  <a:gd name="connsiteX76" fmla="*/ 147662 w 1033465"/>
                  <a:gd name="connsiteY76" fmla="*/ 540754 h 838042"/>
                  <a:gd name="connsiteX77" fmla="*/ 155282 w 1033465"/>
                  <a:gd name="connsiteY77" fmla="*/ 538849 h 838042"/>
                  <a:gd name="connsiteX78" fmla="*/ 305777 w 1033465"/>
                  <a:gd name="connsiteY78" fmla="*/ 533134 h 838042"/>
                  <a:gd name="connsiteX79" fmla="*/ 321017 w 1033465"/>
                  <a:gd name="connsiteY79" fmla="*/ 540754 h 838042"/>
                  <a:gd name="connsiteX80" fmla="*/ 332447 w 1033465"/>
                  <a:gd name="connsiteY80" fmla="*/ 546469 h 838042"/>
                  <a:gd name="connsiteX81" fmla="*/ 336257 w 1033465"/>
                  <a:gd name="connsiteY81" fmla="*/ 552184 h 838042"/>
                  <a:gd name="connsiteX82" fmla="*/ 341972 w 1033465"/>
                  <a:gd name="connsiteY82" fmla="*/ 554089 h 838042"/>
                  <a:gd name="connsiteX83" fmla="*/ 353402 w 1033465"/>
                  <a:gd name="connsiteY83" fmla="*/ 561709 h 838042"/>
                  <a:gd name="connsiteX84" fmla="*/ 359117 w 1033465"/>
                  <a:gd name="connsiteY84" fmla="*/ 565519 h 838042"/>
                  <a:gd name="connsiteX85" fmla="*/ 362927 w 1033465"/>
                  <a:gd name="connsiteY85" fmla="*/ 571234 h 838042"/>
                  <a:gd name="connsiteX86" fmla="*/ 368642 w 1033465"/>
                  <a:gd name="connsiteY86" fmla="*/ 582664 h 838042"/>
                  <a:gd name="connsiteX87" fmla="*/ 364832 w 1033465"/>
                  <a:gd name="connsiteY87" fmla="*/ 609334 h 838042"/>
                  <a:gd name="connsiteX88" fmla="*/ 361022 w 1033465"/>
                  <a:gd name="connsiteY88" fmla="*/ 615049 h 838042"/>
                  <a:gd name="connsiteX89" fmla="*/ 359117 w 1033465"/>
                  <a:gd name="connsiteY89" fmla="*/ 620764 h 838042"/>
                  <a:gd name="connsiteX90" fmla="*/ 355307 w 1033465"/>
                  <a:gd name="connsiteY90" fmla="*/ 626479 h 838042"/>
                  <a:gd name="connsiteX91" fmla="*/ 353402 w 1033465"/>
                  <a:gd name="connsiteY91" fmla="*/ 632194 h 838042"/>
                  <a:gd name="connsiteX92" fmla="*/ 349592 w 1033465"/>
                  <a:gd name="connsiteY92" fmla="*/ 637909 h 838042"/>
                  <a:gd name="connsiteX93" fmla="*/ 332447 w 1033465"/>
                  <a:gd name="connsiteY93" fmla="*/ 704584 h 838042"/>
                  <a:gd name="connsiteX94" fmla="*/ 330542 w 1033465"/>
                  <a:gd name="connsiteY94" fmla="*/ 756019 h 838042"/>
                  <a:gd name="connsiteX95" fmla="*/ 332447 w 1033465"/>
                  <a:gd name="connsiteY95" fmla="*/ 780784 h 838042"/>
                  <a:gd name="connsiteX96" fmla="*/ 334352 w 1033465"/>
                  <a:gd name="connsiteY96" fmla="*/ 786499 h 838042"/>
                  <a:gd name="connsiteX97" fmla="*/ 338162 w 1033465"/>
                  <a:gd name="connsiteY97" fmla="*/ 790309 h 838042"/>
                  <a:gd name="connsiteX98" fmla="*/ 366737 w 1033465"/>
                  <a:gd name="connsiteY98" fmla="*/ 836029 h 838042"/>
                  <a:gd name="connsiteX99" fmla="*/ 389597 w 1033465"/>
                  <a:gd name="connsiteY99" fmla="*/ 837934 h 838042"/>
                  <a:gd name="connsiteX100" fmla="*/ 397407 w 1033465"/>
                  <a:gd name="connsiteY100" fmla="*/ 833530 h 838042"/>
                  <a:gd name="connsiteX101" fmla="*/ 402932 w 1033465"/>
                  <a:gd name="connsiteY101" fmla="*/ 784594 h 838042"/>
                  <a:gd name="connsiteX102" fmla="*/ 406742 w 1033465"/>
                  <a:gd name="connsiteY102" fmla="*/ 727444 h 838042"/>
                  <a:gd name="connsiteX103" fmla="*/ 423887 w 1033465"/>
                  <a:gd name="connsiteY103" fmla="*/ 672199 h 838042"/>
                  <a:gd name="connsiteX104" fmla="*/ 429602 w 1033465"/>
                  <a:gd name="connsiteY104" fmla="*/ 658864 h 838042"/>
                  <a:gd name="connsiteX105" fmla="*/ 444084 w 1033465"/>
                  <a:gd name="connsiteY105" fmla="*/ 626947 h 838042"/>
                  <a:gd name="connsiteX106" fmla="*/ 464289 w 1033465"/>
                  <a:gd name="connsiteY106" fmla="*/ 600072 h 838042"/>
                  <a:gd name="connsiteX107" fmla="*/ 523510 w 1033465"/>
                  <a:gd name="connsiteY107" fmla="*/ 565123 h 838042"/>
                  <a:gd name="connsiteX108" fmla="*/ 599348 w 1033465"/>
                  <a:gd name="connsiteY108" fmla="*/ 550915 h 838042"/>
                  <a:gd name="connsiteX109" fmla="*/ 707801 w 1033465"/>
                  <a:gd name="connsiteY109" fmla="*/ 612819 h 838042"/>
                  <a:gd name="connsiteX110" fmla="*/ 780122 w 1033465"/>
                  <a:gd name="connsiteY110" fmla="*/ 656959 h 838042"/>
                  <a:gd name="connsiteX111" fmla="*/ 804887 w 1033465"/>
                  <a:gd name="connsiteY111" fmla="*/ 632194 h 838042"/>
                  <a:gd name="connsiteX112" fmla="*/ 801077 w 1033465"/>
                  <a:gd name="connsiteY112" fmla="*/ 601714 h 838042"/>
                  <a:gd name="connsiteX113" fmla="*/ 762796 w 1033465"/>
                  <a:gd name="connsiteY113" fmla="*/ 562523 h 838042"/>
                  <a:gd name="connsiteX114" fmla="*/ 650582 w 1033465"/>
                  <a:gd name="connsiteY114" fmla="*/ 479794 h 838042"/>
                  <a:gd name="connsiteX115" fmla="*/ 646772 w 1033465"/>
                  <a:gd name="connsiteY115" fmla="*/ 462649 h 838042"/>
                  <a:gd name="connsiteX116" fmla="*/ 658202 w 1033465"/>
                  <a:gd name="connsiteY116" fmla="*/ 426454 h 838042"/>
                  <a:gd name="connsiteX117" fmla="*/ 726782 w 1033465"/>
                  <a:gd name="connsiteY117" fmla="*/ 405499 h 838042"/>
                  <a:gd name="connsiteX118" fmla="*/ 813738 w 1033465"/>
                  <a:gd name="connsiteY118" fmla="*/ 406906 h 838042"/>
                  <a:gd name="connsiteX119" fmla="*/ 906231 w 1033465"/>
                  <a:gd name="connsiteY119" fmla="*/ 417646 h 838042"/>
                  <a:gd name="connsiteX120" fmla="*/ 1002290 w 1033465"/>
                  <a:gd name="connsiteY120" fmla="*/ 426835 h 838042"/>
                  <a:gd name="connsiteX121" fmla="*/ 1032449 w 1033465"/>
                  <a:gd name="connsiteY121" fmla="*/ 402711 h 838042"/>
                  <a:gd name="connsiteX122" fmla="*/ 1020514 w 1033465"/>
                  <a:gd name="connsiteY122" fmla="*/ 377797 h 838042"/>
                  <a:gd name="connsiteX123" fmla="*/ 964889 w 1033465"/>
                  <a:gd name="connsiteY123" fmla="*/ 358029 h 838042"/>
                  <a:gd name="connsiteX124" fmla="*/ 827747 w 1033465"/>
                  <a:gd name="connsiteY124" fmla="*/ 357874 h 838042"/>
                  <a:gd name="connsiteX125" fmla="*/ 755811 w 1033465"/>
                  <a:gd name="connsiteY125" fmla="*/ 361702 h 838042"/>
                  <a:gd name="connsiteX126" fmla="*/ 671537 w 1033465"/>
                  <a:gd name="connsiteY126" fmla="*/ 369304 h 838042"/>
                  <a:gd name="connsiteX127" fmla="*/ 644867 w 1033465"/>
                  <a:gd name="connsiteY127" fmla="*/ 338824 h 838042"/>
                  <a:gd name="connsiteX128" fmla="*/ 676403 w 1033465"/>
                  <a:gd name="connsiteY128" fmla="*/ 304962 h 838042"/>
                  <a:gd name="connsiteX129" fmla="*/ 707732 w 1033465"/>
                  <a:gd name="connsiteY129" fmla="*/ 283579 h 838042"/>
                  <a:gd name="connsiteX130" fmla="*/ 743927 w 1033465"/>
                  <a:gd name="connsiteY130" fmla="*/ 251194 h 838042"/>
                  <a:gd name="connsiteX131" fmla="*/ 783019 w 1033465"/>
                  <a:gd name="connsiteY131" fmla="*/ 213846 h 838042"/>
                  <a:gd name="connsiteX132" fmla="*/ 746401 w 1033465"/>
                  <a:gd name="connsiteY132" fmla="*/ 201789 h 838042"/>
                  <a:gd name="connsiteX133" fmla="*/ 694397 w 1033465"/>
                  <a:gd name="connsiteY133" fmla="*/ 226429 h 838042"/>
                  <a:gd name="connsiteX134" fmla="*/ 656678 w 1033465"/>
                  <a:gd name="connsiteY134" fmla="*/ 257626 h 838042"/>
                  <a:gd name="connsiteX135" fmla="*/ 616001 w 1033465"/>
                  <a:gd name="connsiteY135" fmla="*/ 286712 h 838042"/>
                  <a:gd name="connsiteX136" fmla="*/ 564857 w 1033465"/>
                  <a:gd name="connsiteY136" fmla="*/ 287389 h 838042"/>
                  <a:gd name="connsiteX137" fmla="*/ 530567 w 1033465"/>
                  <a:gd name="connsiteY137" fmla="*/ 274054 h 838042"/>
                  <a:gd name="connsiteX138" fmla="*/ 507707 w 1033465"/>
                  <a:gd name="connsiteY138" fmla="*/ 235954 h 838042"/>
                  <a:gd name="connsiteX139" fmla="*/ 509612 w 1033465"/>
                  <a:gd name="connsiteY139" fmla="*/ 171184 h 838042"/>
                  <a:gd name="connsiteX140" fmla="*/ 508314 w 1033465"/>
                  <a:gd name="connsiteY140" fmla="*/ 73485 h 838042"/>
                  <a:gd name="connsiteX141" fmla="*/ 454116 w 1033465"/>
                  <a:gd name="connsiteY141" fmla="*/ 11248 h 838042"/>
                  <a:gd name="connsiteX142" fmla="*/ 435401 w 1033465"/>
                  <a:gd name="connsiteY142" fmla="*/ 68523 h 838042"/>
                  <a:gd name="connsiteX143" fmla="*/ 427697 w 1033465"/>
                  <a:gd name="connsiteY143" fmla="*/ 137103 h 838042"/>
                  <a:gd name="connsiteX144" fmla="*/ 420077 w 1033465"/>
                  <a:gd name="connsiteY144" fmla="*/ 169279 h 838042"/>
                  <a:gd name="connsiteX145" fmla="*/ 420077 w 1033465"/>
                  <a:gd name="connsiteY145" fmla="*/ 207379 h 838042"/>
                  <a:gd name="connsiteX146" fmla="*/ 423887 w 1033465"/>
                  <a:gd name="connsiteY146" fmla="*/ 213094 h 838042"/>
                  <a:gd name="connsiteX147" fmla="*/ 427697 w 1033465"/>
                  <a:gd name="connsiteY147" fmla="*/ 224524 h 838042"/>
                  <a:gd name="connsiteX148" fmla="*/ 425792 w 1033465"/>
                  <a:gd name="connsiteY148" fmla="*/ 251194 h 838042"/>
                  <a:gd name="connsiteX149" fmla="*/ 420077 w 1033465"/>
                  <a:gd name="connsiteY149" fmla="*/ 253099 h 838042"/>
                  <a:gd name="connsiteX150" fmla="*/ 414362 w 1033465"/>
                  <a:gd name="connsiteY150" fmla="*/ 256909 h 838042"/>
                  <a:gd name="connsiteX151" fmla="*/ 423887 w 1033465"/>
                  <a:gd name="connsiteY151" fmla="*/ 253099 h 838042"/>
                  <a:gd name="connsiteX0" fmla="*/ 423887 w 1033465"/>
                  <a:gd name="connsiteY0" fmla="*/ 253099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89597 w 1033465"/>
                  <a:gd name="connsiteY3" fmla="*/ 264529 h 838042"/>
                  <a:gd name="connsiteX4" fmla="*/ 359117 w 1033465"/>
                  <a:gd name="connsiteY4" fmla="*/ 266434 h 838042"/>
                  <a:gd name="connsiteX5" fmla="*/ 353402 w 1033465"/>
                  <a:gd name="connsiteY5" fmla="*/ 270244 h 838042"/>
                  <a:gd name="connsiteX6" fmla="*/ 341972 w 1033465"/>
                  <a:gd name="connsiteY6" fmla="*/ 279769 h 838042"/>
                  <a:gd name="connsiteX7" fmla="*/ 330542 w 1033465"/>
                  <a:gd name="connsiteY7" fmla="*/ 283579 h 838042"/>
                  <a:gd name="connsiteX8" fmla="*/ 315302 w 1033465"/>
                  <a:gd name="connsiteY8" fmla="*/ 289294 h 838042"/>
                  <a:gd name="connsiteX9" fmla="*/ 267677 w 1033465"/>
                  <a:gd name="connsiteY9" fmla="*/ 285484 h 838042"/>
                  <a:gd name="connsiteX10" fmla="*/ 256247 w 1033465"/>
                  <a:gd name="connsiteY10" fmla="*/ 281674 h 838042"/>
                  <a:gd name="connsiteX11" fmla="*/ 244817 w 1033465"/>
                  <a:gd name="connsiteY11" fmla="*/ 277864 h 838042"/>
                  <a:gd name="connsiteX12" fmla="*/ 239102 w 1033465"/>
                  <a:gd name="connsiteY12" fmla="*/ 275959 h 838042"/>
                  <a:gd name="connsiteX13" fmla="*/ 233387 w 1033465"/>
                  <a:gd name="connsiteY13" fmla="*/ 274054 h 838042"/>
                  <a:gd name="connsiteX14" fmla="*/ 221957 w 1033465"/>
                  <a:gd name="connsiteY14" fmla="*/ 272149 h 838042"/>
                  <a:gd name="connsiteX15" fmla="*/ 216242 w 1033465"/>
                  <a:gd name="connsiteY15" fmla="*/ 270244 h 838042"/>
                  <a:gd name="connsiteX16" fmla="*/ 208622 w 1033465"/>
                  <a:gd name="connsiteY16" fmla="*/ 268339 h 838042"/>
                  <a:gd name="connsiteX17" fmla="*/ 197192 w 1033465"/>
                  <a:gd name="connsiteY17" fmla="*/ 264529 h 838042"/>
                  <a:gd name="connsiteX18" fmla="*/ 191477 w 1033465"/>
                  <a:gd name="connsiteY18" fmla="*/ 262624 h 838042"/>
                  <a:gd name="connsiteX19" fmla="*/ 183857 w 1033465"/>
                  <a:gd name="connsiteY19" fmla="*/ 260719 h 838042"/>
                  <a:gd name="connsiteX20" fmla="*/ 172427 w 1033465"/>
                  <a:gd name="connsiteY20" fmla="*/ 255004 h 838042"/>
                  <a:gd name="connsiteX21" fmla="*/ 166712 w 1033465"/>
                  <a:gd name="connsiteY21" fmla="*/ 251194 h 838042"/>
                  <a:gd name="connsiteX22" fmla="*/ 159092 w 1033465"/>
                  <a:gd name="connsiteY22" fmla="*/ 239764 h 838042"/>
                  <a:gd name="connsiteX23" fmla="*/ 147662 w 1033465"/>
                  <a:gd name="connsiteY23" fmla="*/ 235954 h 838042"/>
                  <a:gd name="connsiteX24" fmla="*/ 141947 w 1033465"/>
                  <a:gd name="connsiteY24" fmla="*/ 232144 h 838042"/>
                  <a:gd name="connsiteX25" fmla="*/ 136232 w 1033465"/>
                  <a:gd name="connsiteY25" fmla="*/ 230239 h 838042"/>
                  <a:gd name="connsiteX26" fmla="*/ 119087 w 1033465"/>
                  <a:gd name="connsiteY26" fmla="*/ 226429 h 838042"/>
                  <a:gd name="connsiteX27" fmla="*/ 113372 w 1033465"/>
                  <a:gd name="connsiteY27" fmla="*/ 220714 h 838042"/>
                  <a:gd name="connsiteX28" fmla="*/ 103847 w 1033465"/>
                  <a:gd name="connsiteY28" fmla="*/ 203569 h 838042"/>
                  <a:gd name="connsiteX29" fmla="*/ 86702 w 1033465"/>
                  <a:gd name="connsiteY29" fmla="*/ 195949 h 838042"/>
                  <a:gd name="connsiteX30" fmla="*/ 80987 w 1033465"/>
                  <a:gd name="connsiteY30" fmla="*/ 194044 h 838042"/>
                  <a:gd name="connsiteX31" fmla="*/ 61937 w 1033465"/>
                  <a:gd name="connsiteY31" fmla="*/ 197854 h 838042"/>
                  <a:gd name="connsiteX32" fmla="*/ 56222 w 1033465"/>
                  <a:gd name="connsiteY32" fmla="*/ 201664 h 838042"/>
                  <a:gd name="connsiteX33" fmla="*/ 52412 w 1033465"/>
                  <a:gd name="connsiteY33" fmla="*/ 207379 h 838042"/>
                  <a:gd name="connsiteX34" fmla="*/ 48602 w 1033465"/>
                  <a:gd name="connsiteY34" fmla="*/ 218809 h 838042"/>
                  <a:gd name="connsiteX35" fmla="*/ 52412 w 1033465"/>
                  <a:gd name="connsiteY35" fmla="*/ 256909 h 838042"/>
                  <a:gd name="connsiteX36" fmla="*/ 56222 w 1033465"/>
                  <a:gd name="connsiteY36" fmla="*/ 262624 h 838042"/>
                  <a:gd name="connsiteX37" fmla="*/ 61937 w 1033465"/>
                  <a:gd name="connsiteY37" fmla="*/ 266434 h 838042"/>
                  <a:gd name="connsiteX38" fmla="*/ 65747 w 1033465"/>
                  <a:gd name="connsiteY38" fmla="*/ 272149 h 838042"/>
                  <a:gd name="connsiteX39" fmla="*/ 82892 w 1033465"/>
                  <a:gd name="connsiteY39" fmla="*/ 281674 h 838042"/>
                  <a:gd name="connsiteX40" fmla="*/ 105752 w 1033465"/>
                  <a:gd name="connsiteY40" fmla="*/ 283579 h 838042"/>
                  <a:gd name="connsiteX41" fmla="*/ 126707 w 1033465"/>
                  <a:gd name="connsiteY41" fmla="*/ 289294 h 838042"/>
                  <a:gd name="connsiteX42" fmla="*/ 132422 w 1033465"/>
                  <a:gd name="connsiteY42" fmla="*/ 291199 h 838042"/>
                  <a:gd name="connsiteX43" fmla="*/ 138137 w 1033465"/>
                  <a:gd name="connsiteY43" fmla="*/ 296914 h 838042"/>
                  <a:gd name="connsiteX44" fmla="*/ 145757 w 1033465"/>
                  <a:gd name="connsiteY44" fmla="*/ 298819 h 838042"/>
                  <a:gd name="connsiteX45" fmla="*/ 168617 w 1033465"/>
                  <a:gd name="connsiteY45" fmla="*/ 302629 h 838042"/>
                  <a:gd name="connsiteX46" fmla="*/ 193382 w 1033465"/>
                  <a:gd name="connsiteY46" fmla="*/ 308344 h 838042"/>
                  <a:gd name="connsiteX47" fmla="*/ 210527 w 1033465"/>
                  <a:gd name="connsiteY47" fmla="*/ 314059 h 838042"/>
                  <a:gd name="connsiteX48" fmla="*/ 216242 w 1033465"/>
                  <a:gd name="connsiteY48" fmla="*/ 315964 h 838042"/>
                  <a:gd name="connsiteX49" fmla="*/ 231482 w 1033465"/>
                  <a:gd name="connsiteY49" fmla="*/ 319774 h 838042"/>
                  <a:gd name="connsiteX50" fmla="*/ 250532 w 1033465"/>
                  <a:gd name="connsiteY50" fmla="*/ 325489 h 838042"/>
                  <a:gd name="connsiteX51" fmla="*/ 256247 w 1033465"/>
                  <a:gd name="connsiteY51" fmla="*/ 329299 h 838042"/>
                  <a:gd name="connsiteX52" fmla="*/ 269582 w 1033465"/>
                  <a:gd name="connsiteY52" fmla="*/ 344539 h 838042"/>
                  <a:gd name="connsiteX53" fmla="*/ 275297 w 1033465"/>
                  <a:gd name="connsiteY53" fmla="*/ 363589 h 838042"/>
                  <a:gd name="connsiteX54" fmla="*/ 277202 w 1033465"/>
                  <a:gd name="connsiteY54" fmla="*/ 369304 h 838042"/>
                  <a:gd name="connsiteX55" fmla="*/ 279107 w 1033465"/>
                  <a:gd name="connsiteY55" fmla="*/ 375019 h 838042"/>
                  <a:gd name="connsiteX56" fmla="*/ 281012 w 1033465"/>
                  <a:gd name="connsiteY56" fmla="*/ 399784 h 838042"/>
                  <a:gd name="connsiteX57" fmla="*/ 282917 w 1033465"/>
                  <a:gd name="connsiteY57" fmla="*/ 405499 h 838042"/>
                  <a:gd name="connsiteX58" fmla="*/ 281012 w 1033465"/>
                  <a:gd name="connsiteY58" fmla="*/ 424549 h 838042"/>
                  <a:gd name="connsiteX59" fmla="*/ 279107 w 1033465"/>
                  <a:gd name="connsiteY59" fmla="*/ 434074 h 838042"/>
                  <a:gd name="connsiteX60" fmla="*/ 265772 w 1033465"/>
                  <a:gd name="connsiteY60" fmla="*/ 447409 h 838042"/>
                  <a:gd name="connsiteX61" fmla="*/ 254342 w 1033465"/>
                  <a:gd name="connsiteY61" fmla="*/ 455029 h 838042"/>
                  <a:gd name="connsiteX62" fmla="*/ 242912 w 1033465"/>
                  <a:gd name="connsiteY62" fmla="*/ 458839 h 838042"/>
                  <a:gd name="connsiteX63" fmla="*/ 128612 w 1033465"/>
                  <a:gd name="connsiteY63" fmla="*/ 458839 h 838042"/>
                  <a:gd name="connsiteX64" fmla="*/ 122897 w 1033465"/>
                  <a:gd name="connsiteY64" fmla="*/ 460744 h 838042"/>
                  <a:gd name="connsiteX65" fmla="*/ 107657 w 1033465"/>
                  <a:gd name="connsiteY65" fmla="*/ 462649 h 838042"/>
                  <a:gd name="connsiteX66" fmla="*/ 90512 w 1033465"/>
                  <a:gd name="connsiteY66" fmla="*/ 468364 h 838042"/>
                  <a:gd name="connsiteX67" fmla="*/ 84797 w 1033465"/>
                  <a:gd name="connsiteY67" fmla="*/ 470269 h 838042"/>
                  <a:gd name="connsiteX68" fmla="*/ 79082 w 1033465"/>
                  <a:gd name="connsiteY68" fmla="*/ 474079 h 838042"/>
                  <a:gd name="connsiteX69" fmla="*/ 67652 w 1033465"/>
                  <a:gd name="connsiteY69" fmla="*/ 475984 h 838042"/>
                  <a:gd name="connsiteX70" fmla="*/ 29552 w 1033465"/>
                  <a:gd name="connsiteY70" fmla="*/ 477889 h 838042"/>
                  <a:gd name="connsiteX71" fmla="*/ 18122 w 1033465"/>
                  <a:gd name="connsiteY71" fmla="*/ 483604 h 838042"/>
                  <a:gd name="connsiteX72" fmla="*/ 8597 w 1033465"/>
                  <a:gd name="connsiteY72" fmla="*/ 493129 h 838042"/>
                  <a:gd name="connsiteX73" fmla="*/ 6692 w 1033465"/>
                  <a:gd name="connsiteY73" fmla="*/ 498844 h 838042"/>
                  <a:gd name="connsiteX74" fmla="*/ 2882 w 1033465"/>
                  <a:gd name="connsiteY74" fmla="*/ 504559 h 838042"/>
                  <a:gd name="connsiteX75" fmla="*/ 14312 w 1033465"/>
                  <a:gd name="connsiteY75" fmla="*/ 540754 h 838042"/>
                  <a:gd name="connsiteX76" fmla="*/ 147662 w 1033465"/>
                  <a:gd name="connsiteY76" fmla="*/ 540754 h 838042"/>
                  <a:gd name="connsiteX77" fmla="*/ 155282 w 1033465"/>
                  <a:gd name="connsiteY77" fmla="*/ 538849 h 838042"/>
                  <a:gd name="connsiteX78" fmla="*/ 305777 w 1033465"/>
                  <a:gd name="connsiteY78" fmla="*/ 533134 h 838042"/>
                  <a:gd name="connsiteX79" fmla="*/ 321017 w 1033465"/>
                  <a:gd name="connsiteY79" fmla="*/ 540754 h 838042"/>
                  <a:gd name="connsiteX80" fmla="*/ 332447 w 1033465"/>
                  <a:gd name="connsiteY80" fmla="*/ 546469 h 838042"/>
                  <a:gd name="connsiteX81" fmla="*/ 336257 w 1033465"/>
                  <a:gd name="connsiteY81" fmla="*/ 552184 h 838042"/>
                  <a:gd name="connsiteX82" fmla="*/ 341972 w 1033465"/>
                  <a:gd name="connsiteY82" fmla="*/ 554089 h 838042"/>
                  <a:gd name="connsiteX83" fmla="*/ 353402 w 1033465"/>
                  <a:gd name="connsiteY83" fmla="*/ 561709 h 838042"/>
                  <a:gd name="connsiteX84" fmla="*/ 359117 w 1033465"/>
                  <a:gd name="connsiteY84" fmla="*/ 565519 h 838042"/>
                  <a:gd name="connsiteX85" fmla="*/ 362927 w 1033465"/>
                  <a:gd name="connsiteY85" fmla="*/ 571234 h 838042"/>
                  <a:gd name="connsiteX86" fmla="*/ 368642 w 1033465"/>
                  <a:gd name="connsiteY86" fmla="*/ 582664 h 838042"/>
                  <a:gd name="connsiteX87" fmla="*/ 364832 w 1033465"/>
                  <a:gd name="connsiteY87" fmla="*/ 609334 h 838042"/>
                  <a:gd name="connsiteX88" fmla="*/ 361022 w 1033465"/>
                  <a:gd name="connsiteY88" fmla="*/ 615049 h 838042"/>
                  <a:gd name="connsiteX89" fmla="*/ 359117 w 1033465"/>
                  <a:gd name="connsiteY89" fmla="*/ 620764 h 838042"/>
                  <a:gd name="connsiteX90" fmla="*/ 355307 w 1033465"/>
                  <a:gd name="connsiteY90" fmla="*/ 626479 h 838042"/>
                  <a:gd name="connsiteX91" fmla="*/ 353402 w 1033465"/>
                  <a:gd name="connsiteY91" fmla="*/ 632194 h 838042"/>
                  <a:gd name="connsiteX92" fmla="*/ 349592 w 1033465"/>
                  <a:gd name="connsiteY92" fmla="*/ 637909 h 838042"/>
                  <a:gd name="connsiteX93" fmla="*/ 332447 w 1033465"/>
                  <a:gd name="connsiteY93" fmla="*/ 704584 h 838042"/>
                  <a:gd name="connsiteX94" fmla="*/ 330542 w 1033465"/>
                  <a:gd name="connsiteY94" fmla="*/ 756019 h 838042"/>
                  <a:gd name="connsiteX95" fmla="*/ 332447 w 1033465"/>
                  <a:gd name="connsiteY95" fmla="*/ 780784 h 838042"/>
                  <a:gd name="connsiteX96" fmla="*/ 334352 w 1033465"/>
                  <a:gd name="connsiteY96" fmla="*/ 786499 h 838042"/>
                  <a:gd name="connsiteX97" fmla="*/ 338162 w 1033465"/>
                  <a:gd name="connsiteY97" fmla="*/ 790309 h 838042"/>
                  <a:gd name="connsiteX98" fmla="*/ 366737 w 1033465"/>
                  <a:gd name="connsiteY98" fmla="*/ 836029 h 838042"/>
                  <a:gd name="connsiteX99" fmla="*/ 389597 w 1033465"/>
                  <a:gd name="connsiteY99" fmla="*/ 837934 h 838042"/>
                  <a:gd name="connsiteX100" fmla="*/ 397407 w 1033465"/>
                  <a:gd name="connsiteY100" fmla="*/ 833530 h 838042"/>
                  <a:gd name="connsiteX101" fmla="*/ 402932 w 1033465"/>
                  <a:gd name="connsiteY101" fmla="*/ 784594 h 838042"/>
                  <a:gd name="connsiteX102" fmla="*/ 406742 w 1033465"/>
                  <a:gd name="connsiteY102" fmla="*/ 727444 h 838042"/>
                  <a:gd name="connsiteX103" fmla="*/ 423887 w 1033465"/>
                  <a:gd name="connsiteY103" fmla="*/ 672199 h 838042"/>
                  <a:gd name="connsiteX104" fmla="*/ 429602 w 1033465"/>
                  <a:gd name="connsiteY104" fmla="*/ 658864 h 838042"/>
                  <a:gd name="connsiteX105" fmla="*/ 444084 w 1033465"/>
                  <a:gd name="connsiteY105" fmla="*/ 626947 h 838042"/>
                  <a:gd name="connsiteX106" fmla="*/ 464289 w 1033465"/>
                  <a:gd name="connsiteY106" fmla="*/ 600072 h 838042"/>
                  <a:gd name="connsiteX107" fmla="*/ 523510 w 1033465"/>
                  <a:gd name="connsiteY107" fmla="*/ 565123 h 838042"/>
                  <a:gd name="connsiteX108" fmla="*/ 599348 w 1033465"/>
                  <a:gd name="connsiteY108" fmla="*/ 550915 h 838042"/>
                  <a:gd name="connsiteX109" fmla="*/ 707801 w 1033465"/>
                  <a:gd name="connsiteY109" fmla="*/ 612819 h 838042"/>
                  <a:gd name="connsiteX110" fmla="*/ 780122 w 1033465"/>
                  <a:gd name="connsiteY110" fmla="*/ 656959 h 838042"/>
                  <a:gd name="connsiteX111" fmla="*/ 804887 w 1033465"/>
                  <a:gd name="connsiteY111" fmla="*/ 632194 h 838042"/>
                  <a:gd name="connsiteX112" fmla="*/ 801077 w 1033465"/>
                  <a:gd name="connsiteY112" fmla="*/ 601714 h 838042"/>
                  <a:gd name="connsiteX113" fmla="*/ 762796 w 1033465"/>
                  <a:gd name="connsiteY113" fmla="*/ 562523 h 838042"/>
                  <a:gd name="connsiteX114" fmla="*/ 650582 w 1033465"/>
                  <a:gd name="connsiteY114" fmla="*/ 479794 h 838042"/>
                  <a:gd name="connsiteX115" fmla="*/ 646772 w 1033465"/>
                  <a:gd name="connsiteY115" fmla="*/ 462649 h 838042"/>
                  <a:gd name="connsiteX116" fmla="*/ 658202 w 1033465"/>
                  <a:gd name="connsiteY116" fmla="*/ 426454 h 838042"/>
                  <a:gd name="connsiteX117" fmla="*/ 726782 w 1033465"/>
                  <a:gd name="connsiteY117" fmla="*/ 405499 h 838042"/>
                  <a:gd name="connsiteX118" fmla="*/ 813738 w 1033465"/>
                  <a:gd name="connsiteY118" fmla="*/ 406906 h 838042"/>
                  <a:gd name="connsiteX119" fmla="*/ 906231 w 1033465"/>
                  <a:gd name="connsiteY119" fmla="*/ 417646 h 838042"/>
                  <a:gd name="connsiteX120" fmla="*/ 1002290 w 1033465"/>
                  <a:gd name="connsiteY120" fmla="*/ 426835 h 838042"/>
                  <a:gd name="connsiteX121" fmla="*/ 1032449 w 1033465"/>
                  <a:gd name="connsiteY121" fmla="*/ 402711 h 838042"/>
                  <a:gd name="connsiteX122" fmla="*/ 1020514 w 1033465"/>
                  <a:gd name="connsiteY122" fmla="*/ 377797 h 838042"/>
                  <a:gd name="connsiteX123" fmla="*/ 964889 w 1033465"/>
                  <a:gd name="connsiteY123" fmla="*/ 358029 h 838042"/>
                  <a:gd name="connsiteX124" fmla="*/ 827747 w 1033465"/>
                  <a:gd name="connsiteY124" fmla="*/ 357874 h 838042"/>
                  <a:gd name="connsiteX125" fmla="*/ 755811 w 1033465"/>
                  <a:gd name="connsiteY125" fmla="*/ 361702 h 838042"/>
                  <a:gd name="connsiteX126" fmla="*/ 671537 w 1033465"/>
                  <a:gd name="connsiteY126" fmla="*/ 369304 h 838042"/>
                  <a:gd name="connsiteX127" fmla="*/ 644867 w 1033465"/>
                  <a:gd name="connsiteY127" fmla="*/ 338824 h 838042"/>
                  <a:gd name="connsiteX128" fmla="*/ 676403 w 1033465"/>
                  <a:gd name="connsiteY128" fmla="*/ 304962 h 838042"/>
                  <a:gd name="connsiteX129" fmla="*/ 707732 w 1033465"/>
                  <a:gd name="connsiteY129" fmla="*/ 283579 h 838042"/>
                  <a:gd name="connsiteX130" fmla="*/ 743927 w 1033465"/>
                  <a:gd name="connsiteY130" fmla="*/ 251194 h 838042"/>
                  <a:gd name="connsiteX131" fmla="*/ 783019 w 1033465"/>
                  <a:gd name="connsiteY131" fmla="*/ 213846 h 838042"/>
                  <a:gd name="connsiteX132" fmla="*/ 746401 w 1033465"/>
                  <a:gd name="connsiteY132" fmla="*/ 201789 h 838042"/>
                  <a:gd name="connsiteX133" fmla="*/ 694397 w 1033465"/>
                  <a:gd name="connsiteY133" fmla="*/ 226429 h 838042"/>
                  <a:gd name="connsiteX134" fmla="*/ 656678 w 1033465"/>
                  <a:gd name="connsiteY134" fmla="*/ 257626 h 838042"/>
                  <a:gd name="connsiteX135" fmla="*/ 616001 w 1033465"/>
                  <a:gd name="connsiteY135" fmla="*/ 286712 h 838042"/>
                  <a:gd name="connsiteX136" fmla="*/ 564857 w 1033465"/>
                  <a:gd name="connsiteY136" fmla="*/ 287389 h 838042"/>
                  <a:gd name="connsiteX137" fmla="*/ 530567 w 1033465"/>
                  <a:gd name="connsiteY137" fmla="*/ 274054 h 838042"/>
                  <a:gd name="connsiteX138" fmla="*/ 507707 w 1033465"/>
                  <a:gd name="connsiteY138" fmla="*/ 235954 h 838042"/>
                  <a:gd name="connsiteX139" fmla="*/ 509612 w 1033465"/>
                  <a:gd name="connsiteY139" fmla="*/ 171184 h 838042"/>
                  <a:gd name="connsiteX140" fmla="*/ 508314 w 1033465"/>
                  <a:gd name="connsiteY140" fmla="*/ 73485 h 838042"/>
                  <a:gd name="connsiteX141" fmla="*/ 454116 w 1033465"/>
                  <a:gd name="connsiteY141" fmla="*/ 11248 h 838042"/>
                  <a:gd name="connsiteX142" fmla="*/ 435401 w 1033465"/>
                  <a:gd name="connsiteY142" fmla="*/ 68523 h 838042"/>
                  <a:gd name="connsiteX143" fmla="*/ 427697 w 1033465"/>
                  <a:gd name="connsiteY143" fmla="*/ 137103 h 838042"/>
                  <a:gd name="connsiteX144" fmla="*/ 420077 w 1033465"/>
                  <a:gd name="connsiteY144" fmla="*/ 169279 h 838042"/>
                  <a:gd name="connsiteX145" fmla="*/ 420077 w 1033465"/>
                  <a:gd name="connsiteY145" fmla="*/ 207379 h 838042"/>
                  <a:gd name="connsiteX146" fmla="*/ 423887 w 1033465"/>
                  <a:gd name="connsiteY146" fmla="*/ 213094 h 838042"/>
                  <a:gd name="connsiteX147" fmla="*/ 427697 w 1033465"/>
                  <a:gd name="connsiteY147" fmla="*/ 224524 h 838042"/>
                  <a:gd name="connsiteX148" fmla="*/ 425792 w 1033465"/>
                  <a:gd name="connsiteY148" fmla="*/ 251194 h 838042"/>
                  <a:gd name="connsiteX149" fmla="*/ 420077 w 1033465"/>
                  <a:gd name="connsiteY149" fmla="*/ 253099 h 838042"/>
                  <a:gd name="connsiteX150" fmla="*/ 414362 w 1033465"/>
                  <a:gd name="connsiteY150" fmla="*/ 256909 h 838042"/>
                  <a:gd name="connsiteX151" fmla="*/ 423887 w 1033465"/>
                  <a:gd name="connsiteY151" fmla="*/ 253099 h 838042"/>
                  <a:gd name="connsiteX0" fmla="*/ 423887 w 1033465"/>
                  <a:gd name="connsiteY0" fmla="*/ 253099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89597 w 1033465"/>
                  <a:gd name="connsiteY3" fmla="*/ 264529 h 838042"/>
                  <a:gd name="connsiteX4" fmla="*/ 359117 w 1033465"/>
                  <a:gd name="connsiteY4" fmla="*/ 266434 h 838042"/>
                  <a:gd name="connsiteX5" fmla="*/ 353402 w 1033465"/>
                  <a:gd name="connsiteY5" fmla="*/ 270244 h 838042"/>
                  <a:gd name="connsiteX6" fmla="*/ 341972 w 1033465"/>
                  <a:gd name="connsiteY6" fmla="*/ 279769 h 838042"/>
                  <a:gd name="connsiteX7" fmla="*/ 330542 w 1033465"/>
                  <a:gd name="connsiteY7" fmla="*/ 283579 h 838042"/>
                  <a:gd name="connsiteX8" fmla="*/ 315302 w 1033465"/>
                  <a:gd name="connsiteY8" fmla="*/ 289294 h 838042"/>
                  <a:gd name="connsiteX9" fmla="*/ 267677 w 1033465"/>
                  <a:gd name="connsiteY9" fmla="*/ 285484 h 838042"/>
                  <a:gd name="connsiteX10" fmla="*/ 256247 w 1033465"/>
                  <a:gd name="connsiteY10" fmla="*/ 281674 h 838042"/>
                  <a:gd name="connsiteX11" fmla="*/ 244817 w 1033465"/>
                  <a:gd name="connsiteY11" fmla="*/ 277864 h 838042"/>
                  <a:gd name="connsiteX12" fmla="*/ 239102 w 1033465"/>
                  <a:gd name="connsiteY12" fmla="*/ 275959 h 838042"/>
                  <a:gd name="connsiteX13" fmla="*/ 233387 w 1033465"/>
                  <a:gd name="connsiteY13" fmla="*/ 274054 h 838042"/>
                  <a:gd name="connsiteX14" fmla="*/ 221957 w 1033465"/>
                  <a:gd name="connsiteY14" fmla="*/ 272149 h 838042"/>
                  <a:gd name="connsiteX15" fmla="*/ 216242 w 1033465"/>
                  <a:gd name="connsiteY15" fmla="*/ 270244 h 838042"/>
                  <a:gd name="connsiteX16" fmla="*/ 208622 w 1033465"/>
                  <a:gd name="connsiteY16" fmla="*/ 268339 h 838042"/>
                  <a:gd name="connsiteX17" fmla="*/ 197192 w 1033465"/>
                  <a:gd name="connsiteY17" fmla="*/ 264529 h 838042"/>
                  <a:gd name="connsiteX18" fmla="*/ 191477 w 1033465"/>
                  <a:gd name="connsiteY18" fmla="*/ 262624 h 838042"/>
                  <a:gd name="connsiteX19" fmla="*/ 183857 w 1033465"/>
                  <a:gd name="connsiteY19" fmla="*/ 260719 h 838042"/>
                  <a:gd name="connsiteX20" fmla="*/ 172427 w 1033465"/>
                  <a:gd name="connsiteY20" fmla="*/ 255004 h 838042"/>
                  <a:gd name="connsiteX21" fmla="*/ 166712 w 1033465"/>
                  <a:gd name="connsiteY21" fmla="*/ 251194 h 838042"/>
                  <a:gd name="connsiteX22" fmla="*/ 159092 w 1033465"/>
                  <a:gd name="connsiteY22" fmla="*/ 239764 h 838042"/>
                  <a:gd name="connsiteX23" fmla="*/ 147662 w 1033465"/>
                  <a:gd name="connsiteY23" fmla="*/ 235954 h 838042"/>
                  <a:gd name="connsiteX24" fmla="*/ 141947 w 1033465"/>
                  <a:gd name="connsiteY24" fmla="*/ 232144 h 838042"/>
                  <a:gd name="connsiteX25" fmla="*/ 136232 w 1033465"/>
                  <a:gd name="connsiteY25" fmla="*/ 230239 h 838042"/>
                  <a:gd name="connsiteX26" fmla="*/ 119087 w 1033465"/>
                  <a:gd name="connsiteY26" fmla="*/ 226429 h 838042"/>
                  <a:gd name="connsiteX27" fmla="*/ 113372 w 1033465"/>
                  <a:gd name="connsiteY27" fmla="*/ 220714 h 838042"/>
                  <a:gd name="connsiteX28" fmla="*/ 103847 w 1033465"/>
                  <a:gd name="connsiteY28" fmla="*/ 203569 h 838042"/>
                  <a:gd name="connsiteX29" fmla="*/ 86702 w 1033465"/>
                  <a:gd name="connsiteY29" fmla="*/ 195949 h 838042"/>
                  <a:gd name="connsiteX30" fmla="*/ 80987 w 1033465"/>
                  <a:gd name="connsiteY30" fmla="*/ 194044 h 838042"/>
                  <a:gd name="connsiteX31" fmla="*/ 61937 w 1033465"/>
                  <a:gd name="connsiteY31" fmla="*/ 197854 h 838042"/>
                  <a:gd name="connsiteX32" fmla="*/ 56222 w 1033465"/>
                  <a:gd name="connsiteY32" fmla="*/ 201664 h 838042"/>
                  <a:gd name="connsiteX33" fmla="*/ 52412 w 1033465"/>
                  <a:gd name="connsiteY33" fmla="*/ 207379 h 838042"/>
                  <a:gd name="connsiteX34" fmla="*/ 48602 w 1033465"/>
                  <a:gd name="connsiteY34" fmla="*/ 218809 h 838042"/>
                  <a:gd name="connsiteX35" fmla="*/ 52412 w 1033465"/>
                  <a:gd name="connsiteY35" fmla="*/ 256909 h 838042"/>
                  <a:gd name="connsiteX36" fmla="*/ 56222 w 1033465"/>
                  <a:gd name="connsiteY36" fmla="*/ 262624 h 838042"/>
                  <a:gd name="connsiteX37" fmla="*/ 61937 w 1033465"/>
                  <a:gd name="connsiteY37" fmla="*/ 266434 h 838042"/>
                  <a:gd name="connsiteX38" fmla="*/ 65747 w 1033465"/>
                  <a:gd name="connsiteY38" fmla="*/ 272149 h 838042"/>
                  <a:gd name="connsiteX39" fmla="*/ 82892 w 1033465"/>
                  <a:gd name="connsiteY39" fmla="*/ 281674 h 838042"/>
                  <a:gd name="connsiteX40" fmla="*/ 105752 w 1033465"/>
                  <a:gd name="connsiteY40" fmla="*/ 283579 h 838042"/>
                  <a:gd name="connsiteX41" fmla="*/ 126707 w 1033465"/>
                  <a:gd name="connsiteY41" fmla="*/ 289294 h 838042"/>
                  <a:gd name="connsiteX42" fmla="*/ 132422 w 1033465"/>
                  <a:gd name="connsiteY42" fmla="*/ 291199 h 838042"/>
                  <a:gd name="connsiteX43" fmla="*/ 138137 w 1033465"/>
                  <a:gd name="connsiteY43" fmla="*/ 296914 h 838042"/>
                  <a:gd name="connsiteX44" fmla="*/ 145757 w 1033465"/>
                  <a:gd name="connsiteY44" fmla="*/ 298819 h 838042"/>
                  <a:gd name="connsiteX45" fmla="*/ 168617 w 1033465"/>
                  <a:gd name="connsiteY45" fmla="*/ 302629 h 838042"/>
                  <a:gd name="connsiteX46" fmla="*/ 193382 w 1033465"/>
                  <a:gd name="connsiteY46" fmla="*/ 308344 h 838042"/>
                  <a:gd name="connsiteX47" fmla="*/ 210527 w 1033465"/>
                  <a:gd name="connsiteY47" fmla="*/ 314059 h 838042"/>
                  <a:gd name="connsiteX48" fmla="*/ 216242 w 1033465"/>
                  <a:gd name="connsiteY48" fmla="*/ 315964 h 838042"/>
                  <a:gd name="connsiteX49" fmla="*/ 231482 w 1033465"/>
                  <a:gd name="connsiteY49" fmla="*/ 319774 h 838042"/>
                  <a:gd name="connsiteX50" fmla="*/ 250532 w 1033465"/>
                  <a:gd name="connsiteY50" fmla="*/ 325489 h 838042"/>
                  <a:gd name="connsiteX51" fmla="*/ 256247 w 1033465"/>
                  <a:gd name="connsiteY51" fmla="*/ 329299 h 838042"/>
                  <a:gd name="connsiteX52" fmla="*/ 269582 w 1033465"/>
                  <a:gd name="connsiteY52" fmla="*/ 344539 h 838042"/>
                  <a:gd name="connsiteX53" fmla="*/ 275297 w 1033465"/>
                  <a:gd name="connsiteY53" fmla="*/ 363589 h 838042"/>
                  <a:gd name="connsiteX54" fmla="*/ 277202 w 1033465"/>
                  <a:gd name="connsiteY54" fmla="*/ 369304 h 838042"/>
                  <a:gd name="connsiteX55" fmla="*/ 279107 w 1033465"/>
                  <a:gd name="connsiteY55" fmla="*/ 375019 h 838042"/>
                  <a:gd name="connsiteX56" fmla="*/ 281012 w 1033465"/>
                  <a:gd name="connsiteY56" fmla="*/ 399784 h 838042"/>
                  <a:gd name="connsiteX57" fmla="*/ 282917 w 1033465"/>
                  <a:gd name="connsiteY57" fmla="*/ 405499 h 838042"/>
                  <a:gd name="connsiteX58" fmla="*/ 281012 w 1033465"/>
                  <a:gd name="connsiteY58" fmla="*/ 424549 h 838042"/>
                  <a:gd name="connsiteX59" fmla="*/ 279107 w 1033465"/>
                  <a:gd name="connsiteY59" fmla="*/ 434074 h 838042"/>
                  <a:gd name="connsiteX60" fmla="*/ 265772 w 1033465"/>
                  <a:gd name="connsiteY60" fmla="*/ 447409 h 838042"/>
                  <a:gd name="connsiteX61" fmla="*/ 254342 w 1033465"/>
                  <a:gd name="connsiteY61" fmla="*/ 455029 h 838042"/>
                  <a:gd name="connsiteX62" fmla="*/ 242912 w 1033465"/>
                  <a:gd name="connsiteY62" fmla="*/ 458839 h 838042"/>
                  <a:gd name="connsiteX63" fmla="*/ 128612 w 1033465"/>
                  <a:gd name="connsiteY63" fmla="*/ 458839 h 838042"/>
                  <a:gd name="connsiteX64" fmla="*/ 122897 w 1033465"/>
                  <a:gd name="connsiteY64" fmla="*/ 460744 h 838042"/>
                  <a:gd name="connsiteX65" fmla="*/ 107657 w 1033465"/>
                  <a:gd name="connsiteY65" fmla="*/ 462649 h 838042"/>
                  <a:gd name="connsiteX66" fmla="*/ 90512 w 1033465"/>
                  <a:gd name="connsiteY66" fmla="*/ 468364 h 838042"/>
                  <a:gd name="connsiteX67" fmla="*/ 84797 w 1033465"/>
                  <a:gd name="connsiteY67" fmla="*/ 470269 h 838042"/>
                  <a:gd name="connsiteX68" fmla="*/ 79082 w 1033465"/>
                  <a:gd name="connsiteY68" fmla="*/ 474079 h 838042"/>
                  <a:gd name="connsiteX69" fmla="*/ 67652 w 1033465"/>
                  <a:gd name="connsiteY69" fmla="*/ 475984 h 838042"/>
                  <a:gd name="connsiteX70" fmla="*/ 29552 w 1033465"/>
                  <a:gd name="connsiteY70" fmla="*/ 477889 h 838042"/>
                  <a:gd name="connsiteX71" fmla="*/ 18122 w 1033465"/>
                  <a:gd name="connsiteY71" fmla="*/ 483604 h 838042"/>
                  <a:gd name="connsiteX72" fmla="*/ 8597 w 1033465"/>
                  <a:gd name="connsiteY72" fmla="*/ 493129 h 838042"/>
                  <a:gd name="connsiteX73" fmla="*/ 6692 w 1033465"/>
                  <a:gd name="connsiteY73" fmla="*/ 498844 h 838042"/>
                  <a:gd name="connsiteX74" fmla="*/ 2882 w 1033465"/>
                  <a:gd name="connsiteY74" fmla="*/ 504559 h 838042"/>
                  <a:gd name="connsiteX75" fmla="*/ 14312 w 1033465"/>
                  <a:gd name="connsiteY75" fmla="*/ 540754 h 838042"/>
                  <a:gd name="connsiteX76" fmla="*/ 147662 w 1033465"/>
                  <a:gd name="connsiteY76" fmla="*/ 540754 h 838042"/>
                  <a:gd name="connsiteX77" fmla="*/ 155282 w 1033465"/>
                  <a:gd name="connsiteY77" fmla="*/ 538849 h 838042"/>
                  <a:gd name="connsiteX78" fmla="*/ 305777 w 1033465"/>
                  <a:gd name="connsiteY78" fmla="*/ 533134 h 838042"/>
                  <a:gd name="connsiteX79" fmla="*/ 321017 w 1033465"/>
                  <a:gd name="connsiteY79" fmla="*/ 540754 h 838042"/>
                  <a:gd name="connsiteX80" fmla="*/ 332447 w 1033465"/>
                  <a:gd name="connsiteY80" fmla="*/ 546469 h 838042"/>
                  <a:gd name="connsiteX81" fmla="*/ 336257 w 1033465"/>
                  <a:gd name="connsiteY81" fmla="*/ 552184 h 838042"/>
                  <a:gd name="connsiteX82" fmla="*/ 341972 w 1033465"/>
                  <a:gd name="connsiteY82" fmla="*/ 554089 h 838042"/>
                  <a:gd name="connsiteX83" fmla="*/ 353402 w 1033465"/>
                  <a:gd name="connsiteY83" fmla="*/ 561709 h 838042"/>
                  <a:gd name="connsiteX84" fmla="*/ 359117 w 1033465"/>
                  <a:gd name="connsiteY84" fmla="*/ 565519 h 838042"/>
                  <a:gd name="connsiteX85" fmla="*/ 362927 w 1033465"/>
                  <a:gd name="connsiteY85" fmla="*/ 571234 h 838042"/>
                  <a:gd name="connsiteX86" fmla="*/ 368642 w 1033465"/>
                  <a:gd name="connsiteY86" fmla="*/ 582664 h 838042"/>
                  <a:gd name="connsiteX87" fmla="*/ 364832 w 1033465"/>
                  <a:gd name="connsiteY87" fmla="*/ 609334 h 838042"/>
                  <a:gd name="connsiteX88" fmla="*/ 361022 w 1033465"/>
                  <a:gd name="connsiteY88" fmla="*/ 615049 h 838042"/>
                  <a:gd name="connsiteX89" fmla="*/ 359117 w 1033465"/>
                  <a:gd name="connsiteY89" fmla="*/ 620764 h 838042"/>
                  <a:gd name="connsiteX90" fmla="*/ 355307 w 1033465"/>
                  <a:gd name="connsiteY90" fmla="*/ 626479 h 838042"/>
                  <a:gd name="connsiteX91" fmla="*/ 353402 w 1033465"/>
                  <a:gd name="connsiteY91" fmla="*/ 632194 h 838042"/>
                  <a:gd name="connsiteX92" fmla="*/ 349592 w 1033465"/>
                  <a:gd name="connsiteY92" fmla="*/ 637909 h 838042"/>
                  <a:gd name="connsiteX93" fmla="*/ 332447 w 1033465"/>
                  <a:gd name="connsiteY93" fmla="*/ 704584 h 838042"/>
                  <a:gd name="connsiteX94" fmla="*/ 330542 w 1033465"/>
                  <a:gd name="connsiteY94" fmla="*/ 756019 h 838042"/>
                  <a:gd name="connsiteX95" fmla="*/ 332447 w 1033465"/>
                  <a:gd name="connsiteY95" fmla="*/ 780784 h 838042"/>
                  <a:gd name="connsiteX96" fmla="*/ 334352 w 1033465"/>
                  <a:gd name="connsiteY96" fmla="*/ 786499 h 838042"/>
                  <a:gd name="connsiteX97" fmla="*/ 338162 w 1033465"/>
                  <a:gd name="connsiteY97" fmla="*/ 790309 h 838042"/>
                  <a:gd name="connsiteX98" fmla="*/ 366737 w 1033465"/>
                  <a:gd name="connsiteY98" fmla="*/ 836029 h 838042"/>
                  <a:gd name="connsiteX99" fmla="*/ 389597 w 1033465"/>
                  <a:gd name="connsiteY99" fmla="*/ 837934 h 838042"/>
                  <a:gd name="connsiteX100" fmla="*/ 397407 w 1033465"/>
                  <a:gd name="connsiteY100" fmla="*/ 833530 h 838042"/>
                  <a:gd name="connsiteX101" fmla="*/ 402932 w 1033465"/>
                  <a:gd name="connsiteY101" fmla="*/ 784594 h 838042"/>
                  <a:gd name="connsiteX102" fmla="*/ 406742 w 1033465"/>
                  <a:gd name="connsiteY102" fmla="*/ 727444 h 838042"/>
                  <a:gd name="connsiteX103" fmla="*/ 423887 w 1033465"/>
                  <a:gd name="connsiteY103" fmla="*/ 672199 h 838042"/>
                  <a:gd name="connsiteX104" fmla="*/ 429602 w 1033465"/>
                  <a:gd name="connsiteY104" fmla="*/ 658864 h 838042"/>
                  <a:gd name="connsiteX105" fmla="*/ 444084 w 1033465"/>
                  <a:gd name="connsiteY105" fmla="*/ 626947 h 838042"/>
                  <a:gd name="connsiteX106" fmla="*/ 464289 w 1033465"/>
                  <a:gd name="connsiteY106" fmla="*/ 600072 h 838042"/>
                  <a:gd name="connsiteX107" fmla="*/ 523510 w 1033465"/>
                  <a:gd name="connsiteY107" fmla="*/ 565123 h 838042"/>
                  <a:gd name="connsiteX108" fmla="*/ 599348 w 1033465"/>
                  <a:gd name="connsiteY108" fmla="*/ 550915 h 838042"/>
                  <a:gd name="connsiteX109" fmla="*/ 707801 w 1033465"/>
                  <a:gd name="connsiteY109" fmla="*/ 612819 h 838042"/>
                  <a:gd name="connsiteX110" fmla="*/ 780122 w 1033465"/>
                  <a:gd name="connsiteY110" fmla="*/ 656959 h 838042"/>
                  <a:gd name="connsiteX111" fmla="*/ 804887 w 1033465"/>
                  <a:gd name="connsiteY111" fmla="*/ 632194 h 838042"/>
                  <a:gd name="connsiteX112" fmla="*/ 801077 w 1033465"/>
                  <a:gd name="connsiteY112" fmla="*/ 601714 h 838042"/>
                  <a:gd name="connsiteX113" fmla="*/ 762796 w 1033465"/>
                  <a:gd name="connsiteY113" fmla="*/ 562523 h 838042"/>
                  <a:gd name="connsiteX114" fmla="*/ 650582 w 1033465"/>
                  <a:gd name="connsiteY114" fmla="*/ 479794 h 838042"/>
                  <a:gd name="connsiteX115" fmla="*/ 646772 w 1033465"/>
                  <a:gd name="connsiteY115" fmla="*/ 462649 h 838042"/>
                  <a:gd name="connsiteX116" fmla="*/ 658202 w 1033465"/>
                  <a:gd name="connsiteY116" fmla="*/ 426454 h 838042"/>
                  <a:gd name="connsiteX117" fmla="*/ 726782 w 1033465"/>
                  <a:gd name="connsiteY117" fmla="*/ 405499 h 838042"/>
                  <a:gd name="connsiteX118" fmla="*/ 813738 w 1033465"/>
                  <a:gd name="connsiteY118" fmla="*/ 406906 h 838042"/>
                  <a:gd name="connsiteX119" fmla="*/ 906231 w 1033465"/>
                  <a:gd name="connsiteY119" fmla="*/ 417646 h 838042"/>
                  <a:gd name="connsiteX120" fmla="*/ 1002290 w 1033465"/>
                  <a:gd name="connsiteY120" fmla="*/ 426835 h 838042"/>
                  <a:gd name="connsiteX121" fmla="*/ 1032449 w 1033465"/>
                  <a:gd name="connsiteY121" fmla="*/ 402711 h 838042"/>
                  <a:gd name="connsiteX122" fmla="*/ 1020514 w 1033465"/>
                  <a:gd name="connsiteY122" fmla="*/ 377797 h 838042"/>
                  <a:gd name="connsiteX123" fmla="*/ 964889 w 1033465"/>
                  <a:gd name="connsiteY123" fmla="*/ 358029 h 838042"/>
                  <a:gd name="connsiteX124" fmla="*/ 827747 w 1033465"/>
                  <a:gd name="connsiteY124" fmla="*/ 357874 h 838042"/>
                  <a:gd name="connsiteX125" fmla="*/ 755811 w 1033465"/>
                  <a:gd name="connsiteY125" fmla="*/ 361702 h 838042"/>
                  <a:gd name="connsiteX126" fmla="*/ 671537 w 1033465"/>
                  <a:gd name="connsiteY126" fmla="*/ 369304 h 838042"/>
                  <a:gd name="connsiteX127" fmla="*/ 644867 w 1033465"/>
                  <a:gd name="connsiteY127" fmla="*/ 338824 h 838042"/>
                  <a:gd name="connsiteX128" fmla="*/ 676403 w 1033465"/>
                  <a:gd name="connsiteY128" fmla="*/ 304962 h 838042"/>
                  <a:gd name="connsiteX129" fmla="*/ 707732 w 1033465"/>
                  <a:gd name="connsiteY129" fmla="*/ 283579 h 838042"/>
                  <a:gd name="connsiteX130" fmla="*/ 743927 w 1033465"/>
                  <a:gd name="connsiteY130" fmla="*/ 251194 h 838042"/>
                  <a:gd name="connsiteX131" fmla="*/ 783019 w 1033465"/>
                  <a:gd name="connsiteY131" fmla="*/ 213846 h 838042"/>
                  <a:gd name="connsiteX132" fmla="*/ 746401 w 1033465"/>
                  <a:gd name="connsiteY132" fmla="*/ 201789 h 838042"/>
                  <a:gd name="connsiteX133" fmla="*/ 694397 w 1033465"/>
                  <a:gd name="connsiteY133" fmla="*/ 226429 h 838042"/>
                  <a:gd name="connsiteX134" fmla="*/ 656678 w 1033465"/>
                  <a:gd name="connsiteY134" fmla="*/ 257626 h 838042"/>
                  <a:gd name="connsiteX135" fmla="*/ 616001 w 1033465"/>
                  <a:gd name="connsiteY135" fmla="*/ 286712 h 838042"/>
                  <a:gd name="connsiteX136" fmla="*/ 564857 w 1033465"/>
                  <a:gd name="connsiteY136" fmla="*/ 287389 h 838042"/>
                  <a:gd name="connsiteX137" fmla="*/ 530567 w 1033465"/>
                  <a:gd name="connsiteY137" fmla="*/ 274054 h 838042"/>
                  <a:gd name="connsiteX138" fmla="*/ 507707 w 1033465"/>
                  <a:gd name="connsiteY138" fmla="*/ 235954 h 838042"/>
                  <a:gd name="connsiteX139" fmla="*/ 509612 w 1033465"/>
                  <a:gd name="connsiteY139" fmla="*/ 171184 h 838042"/>
                  <a:gd name="connsiteX140" fmla="*/ 508314 w 1033465"/>
                  <a:gd name="connsiteY140" fmla="*/ 73485 h 838042"/>
                  <a:gd name="connsiteX141" fmla="*/ 454116 w 1033465"/>
                  <a:gd name="connsiteY141" fmla="*/ 11248 h 838042"/>
                  <a:gd name="connsiteX142" fmla="*/ 435401 w 1033465"/>
                  <a:gd name="connsiteY142" fmla="*/ 68523 h 838042"/>
                  <a:gd name="connsiteX143" fmla="*/ 427697 w 1033465"/>
                  <a:gd name="connsiteY143" fmla="*/ 137103 h 838042"/>
                  <a:gd name="connsiteX144" fmla="*/ 420077 w 1033465"/>
                  <a:gd name="connsiteY144" fmla="*/ 169279 h 838042"/>
                  <a:gd name="connsiteX145" fmla="*/ 420077 w 1033465"/>
                  <a:gd name="connsiteY145" fmla="*/ 207379 h 838042"/>
                  <a:gd name="connsiteX146" fmla="*/ 423887 w 1033465"/>
                  <a:gd name="connsiteY146" fmla="*/ 213094 h 838042"/>
                  <a:gd name="connsiteX147" fmla="*/ 425792 w 1033465"/>
                  <a:gd name="connsiteY147" fmla="*/ 251194 h 838042"/>
                  <a:gd name="connsiteX148" fmla="*/ 420077 w 1033465"/>
                  <a:gd name="connsiteY148" fmla="*/ 253099 h 838042"/>
                  <a:gd name="connsiteX149" fmla="*/ 414362 w 1033465"/>
                  <a:gd name="connsiteY149" fmla="*/ 256909 h 838042"/>
                  <a:gd name="connsiteX150" fmla="*/ 423887 w 1033465"/>
                  <a:gd name="connsiteY150" fmla="*/ 253099 h 838042"/>
                  <a:gd name="connsiteX0" fmla="*/ 414362 w 1033465"/>
                  <a:gd name="connsiteY0" fmla="*/ 256909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89597 w 1033465"/>
                  <a:gd name="connsiteY3" fmla="*/ 264529 h 838042"/>
                  <a:gd name="connsiteX4" fmla="*/ 359117 w 1033465"/>
                  <a:gd name="connsiteY4" fmla="*/ 266434 h 838042"/>
                  <a:gd name="connsiteX5" fmla="*/ 353402 w 1033465"/>
                  <a:gd name="connsiteY5" fmla="*/ 270244 h 838042"/>
                  <a:gd name="connsiteX6" fmla="*/ 341972 w 1033465"/>
                  <a:gd name="connsiteY6" fmla="*/ 279769 h 838042"/>
                  <a:gd name="connsiteX7" fmla="*/ 330542 w 1033465"/>
                  <a:gd name="connsiteY7" fmla="*/ 283579 h 838042"/>
                  <a:gd name="connsiteX8" fmla="*/ 315302 w 1033465"/>
                  <a:gd name="connsiteY8" fmla="*/ 289294 h 838042"/>
                  <a:gd name="connsiteX9" fmla="*/ 267677 w 1033465"/>
                  <a:gd name="connsiteY9" fmla="*/ 285484 h 838042"/>
                  <a:gd name="connsiteX10" fmla="*/ 256247 w 1033465"/>
                  <a:gd name="connsiteY10" fmla="*/ 281674 h 838042"/>
                  <a:gd name="connsiteX11" fmla="*/ 244817 w 1033465"/>
                  <a:gd name="connsiteY11" fmla="*/ 277864 h 838042"/>
                  <a:gd name="connsiteX12" fmla="*/ 239102 w 1033465"/>
                  <a:gd name="connsiteY12" fmla="*/ 275959 h 838042"/>
                  <a:gd name="connsiteX13" fmla="*/ 233387 w 1033465"/>
                  <a:gd name="connsiteY13" fmla="*/ 274054 h 838042"/>
                  <a:gd name="connsiteX14" fmla="*/ 221957 w 1033465"/>
                  <a:gd name="connsiteY14" fmla="*/ 272149 h 838042"/>
                  <a:gd name="connsiteX15" fmla="*/ 216242 w 1033465"/>
                  <a:gd name="connsiteY15" fmla="*/ 270244 h 838042"/>
                  <a:gd name="connsiteX16" fmla="*/ 208622 w 1033465"/>
                  <a:gd name="connsiteY16" fmla="*/ 268339 h 838042"/>
                  <a:gd name="connsiteX17" fmla="*/ 197192 w 1033465"/>
                  <a:gd name="connsiteY17" fmla="*/ 264529 h 838042"/>
                  <a:gd name="connsiteX18" fmla="*/ 191477 w 1033465"/>
                  <a:gd name="connsiteY18" fmla="*/ 262624 h 838042"/>
                  <a:gd name="connsiteX19" fmla="*/ 183857 w 1033465"/>
                  <a:gd name="connsiteY19" fmla="*/ 260719 h 838042"/>
                  <a:gd name="connsiteX20" fmla="*/ 172427 w 1033465"/>
                  <a:gd name="connsiteY20" fmla="*/ 255004 h 838042"/>
                  <a:gd name="connsiteX21" fmla="*/ 166712 w 1033465"/>
                  <a:gd name="connsiteY21" fmla="*/ 251194 h 838042"/>
                  <a:gd name="connsiteX22" fmla="*/ 159092 w 1033465"/>
                  <a:gd name="connsiteY22" fmla="*/ 239764 h 838042"/>
                  <a:gd name="connsiteX23" fmla="*/ 147662 w 1033465"/>
                  <a:gd name="connsiteY23" fmla="*/ 235954 h 838042"/>
                  <a:gd name="connsiteX24" fmla="*/ 141947 w 1033465"/>
                  <a:gd name="connsiteY24" fmla="*/ 232144 h 838042"/>
                  <a:gd name="connsiteX25" fmla="*/ 136232 w 1033465"/>
                  <a:gd name="connsiteY25" fmla="*/ 230239 h 838042"/>
                  <a:gd name="connsiteX26" fmla="*/ 119087 w 1033465"/>
                  <a:gd name="connsiteY26" fmla="*/ 226429 h 838042"/>
                  <a:gd name="connsiteX27" fmla="*/ 113372 w 1033465"/>
                  <a:gd name="connsiteY27" fmla="*/ 220714 h 838042"/>
                  <a:gd name="connsiteX28" fmla="*/ 103847 w 1033465"/>
                  <a:gd name="connsiteY28" fmla="*/ 203569 h 838042"/>
                  <a:gd name="connsiteX29" fmla="*/ 86702 w 1033465"/>
                  <a:gd name="connsiteY29" fmla="*/ 195949 h 838042"/>
                  <a:gd name="connsiteX30" fmla="*/ 80987 w 1033465"/>
                  <a:gd name="connsiteY30" fmla="*/ 194044 h 838042"/>
                  <a:gd name="connsiteX31" fmla="*/ 61937 w 1033465"/>
                  <a:gd name="connsiteY31" fmla="*/ 197854 h 838042"/>
                  <a:gd name="connsiteX32" fmla="*/ 56222 w 1033465"/>
                  <a:gd name="connsiteY32" fmla="*/ 201664 h 838042"/>
                  <a:gd name="connsiteX33" fmla="*/ 52412 w 1033465"/>
                  <a:gd name="connsiteY33" fmla="*/ 207379 h 838042"/>
                  <a:gd name="connsiteX34" fmla="*/ 48602 w 1033465"/>
                  <a:gd name="connsiteY34" fmla="*/ 218809 h 838042"/>
                  <a:gd name="connsiteX35" fmla="*/ 52412 w 1033465"/>
                  <a:gd name="connsiteY35" fmla="*/ 256909 h 838042"/>
                  <a:gd name="connsiteX36" fmla="*/ 56222 w 1033465"/>
                  <a:gd name="connsiteY36" fmla="*/ 262624 h 838042"/>
                  <a:gd name="connsiteX37" fmla="*/ 61937 w 1033465"/>
                  <a:gd name="connsiteY37" fmla="*/ 266434 h 838042"/>
                  <a:gd name="connsiteX38" fmla="*/ 65747 w 1033465"/>
                  <a:gd name="connsiteY38" fmla="*/ 272149 h 838042"/>
                  <a:gd name="connsiteX39" fmla="*/ 82892 w 1033465"/>
                  <a:gd name="connsiteY39" fmla="*/ 281674 h 838042"/>
                  <a:gd name="connsiteX40" fmla="*/ 105752 w 1033465"/>
                  <a:gd name="connsiteY40" fmla="*/ 283579 h 838042"/>
                  <a:gd name="connsiteX41" fmla="*/ 126707 w 1033465"/>
                  <a:gd name="connsiteY41" fmla="*/ 289294 h 838042"/>
                  <a:gd name="connsiteX42" fmla="*/ 132422 w 1033465"/>
                  <a:gd name="connsiteY42" fmla="*/ 291199 h 838042"/>
                  <a:gd name="connsiteX43" fmla="*/ 138137 w 1033465"/>
                  <a:gd name="connsiteY43" fmla="*/ 296914 h 838042"/>
                  <a:gd name="connsiteX44" fmla="*/ 145757 w 1033465"/>
                  <a:gd name="connsiteY44" fmla="*/ 298819 h 838042"/>
                  <a:gd name="connsiteX45" fmla="*/ 168617 w 1033465"/>
                  <a:gd name="connsiteY45" fmla="*/ 302629 h 838042"/>
                  <a:gd name="connsiteX46" fmla="*/ 193382 w 1033465"/>
                  <a:gd name="connsiteY46" fmla="*/ 308344 h 838042"/>
                  <a:gd name="connsiteX47" fmla="*/ 210527 w 1033465"/>
                  <a:gd name="connsiteY47" fmla="*/ 314059 h 838042"/>
                  <a:gd name="connsiteX48" fmla="*/ 216242 w 1033465"/>
                  <a:gd name="connsiteY48" fmla="*/ 315964 h 838042"/>
                  <a:gd name="connsiteX49" fmla="*/ 231482 w 1033465"/>
                  <a:gd name="connsiteY49" fmla="*/ 319774 h 838042"/>
                  <a:gd name="connsiteX50" fmla="*/ 250532 w 1033465"/>
                  <a:gd name="connsiteY50" fmla="*/ 325489 h 838042"/>
                  <a:gd name="connsiteX51" fmla="*/ 256247 w 1033465"/>
                  <a:gd name="connsiteY51" fmla="*/ 329299 h 838042"/>
                  <a:gd name="connsiteX52" fmla="*/ 269582 w 1033465"/>
                  <a:gd name="connsiteY52" fmla="*/ 344539 h 838042"/>
                  <a:gd name="connsiteX53" fmla="*/ 275297 w 1033465"/>
                  <a:gd name="connsiteY53" fmla="*/ 363589 h 838042"/>
                  <a:gd name="connsiteX54" fmla="*/ 277202 w 1033465"/>
                  <a:gd name="connsiteY54" fmla="*/ 369304 h 838042"/>
                  <a:gd name="connsiteX55" fmla="*/ 279107 w 1033465"/>
                  <a:gd name="connsiteY55" fmla="*/ 375019 h 838042"/>
                  <a:gd name="connsiteX56" fmla="*/ 281012 w 1033465"/>
                  <a:gd name="connsiteY56" fmla="*/ 399784 h 838042"/>
                  <a:gd name="connsiteX57" fmla="*/ 282917 w 1033465"/>
                  <a:gd name="connsiteY57" fmla="*/ 405499 h 838042"/>
                  <a:gd name="connsiteX58" fmla="*/ 281012 w 1033465"/>
                  <a:gd name="connsiteY58" fmla="*/ 424549 h 838042"/>
                  <a:gd name="connsiteX59" fmla="*/ 279107 w 1033465"/>
                  <a:gd name="connsiteY59" fmla="*/ 434074 h 838042"/>
                  <a:gd name="connsiteX60" fmla="*/ 265772 w 1033465"/>
                  <a:gd name="connsiteY60" fmla="*/ 447409 h 838042"/>
                  <a:gd name="connsiteX61" fmla="*/ 254342 w 1033465"/>
                  <a:gd name="connsiteY61" fmla="*/ 455029 h 838042"/>
                  <a:gd name="connsiteX62" fmla="*/ 242912 w 1033465"/>
                  <a:gd name="connsiteY62" fmla="*/ 458839 h 838042"/>
                  <a:gd name="connsiteX63" fmla="*/ 128612 w 1033465"/>
                  <a:gd name="connsiteY63" fmla="*/ 458839 h 838042"/>
                  <a:gd name="connsiteX64" fmla="*/ 122897 w 1033465"/>
                  <a:gd name="connsiteY64" fmla="*/ 460744 h 838042"/>
                  <a:gd name="connsiteX65" fmla="*/ 107657 w 1033465"/>
                  <a:gd name="connsiteY65" fmla="*/ 462649 h 838042"/>
                  <a:gd name="connsiteX66" fmla="*/ 90512 w 1033465"/>
                  <a:gd name="connsiteY66" fmla="*/ 468364 h 838042"/>
                  <a:gd name="connsiteX67" fmla="*/ 84797 w 1033465"/>
                  <a:gd name="connsiteY67" fmla="*/ 470269 h 838042"/>
                  <a:gd name="connsiteX68" fmla="*/ 79082 w 1033465"/>
                  <a:gd name="connsiteY68" fmla="*/ 474079 h 838042"/>
                  <a:gd name="connsiteX69" fmla="*/ 67652 w 1033465"/>
                  <a:gd name="connsiteY69" fmla="*/ 475984 h 838042"/>
                  <a:gd name="connsiteX70" fmla="*/ 29552 w 1033465"/>
                  <a:gd name="connsiteY70" fmla="*/ 477889 h 838042"/>
                  <a:gd name="connsiteX71" fmla="*/ 18122 w 1033465"/>
                  <a:gd name="connsiteY71" fmla="*/ 483604 h 838042"/>
                  <a:gd name="connsiteX72" fmla="*/ 8597 w 1033465"/>
                  <a:gd name="connsiteY72" fmla="*/ 493129 h 838042"/>
                  <a:gd name="connsiteX73" fmla="*/ 6692 w 1033465"/>
                  <a:gd name="connsiteY73" fmla="*/ 498844 h 838042"/>
                  <a:gd name="connsiteX74" fmla="*/ 2882 w 1033465"/>
                  <a:gd name="connsiteY74" fmla="*/ 504559 h 838042"/>
                  <a:gd name="connsiteX75" fmla="*/ 14312 w 1033465"/>
                  <a:gd name="connsiteY75" fmla="*/ 540754 h 838042"/>
                  <a:gd name="connsiteX76" fmla="*/ 147662 w 1033465"/>
                  <a:gd name="connsiteY76" fmla="*/ 540754 h 838042"/>
                  <a:gd name="connsiteX77" fmla="*/ 155282 w 1033465"/>
                  <a:gd name="connsiteY77" fmla="*/ 538849 h 838042"/>
                  <a:gd name="connsiteX78" fmla="*/ 305777 w 1033465"/>
                  <a:gd name="connsiteY78" fmla="*/ 533134 h 838042"/>
                  <a:gd name="connsiteX79" fmla="*/ 321017 w 1033465"/>
                  <a:gd name="connsiteY79" fmla="*/ 540754 h 838042"/>
                  <a:gd name="connsiteX80" fmla="*/ 332447 w 1033465"/>
                  <a:gd name="connsiteY80" fmla="*/ 546469 h 838042"/>
                  <a:gd name="connsiteX81" fmla="*/ 336257 w 1033465"/>
                  <a:gd name="connsiteY81" fmla="*/ 552184 h 838042"/>
                  <a:gd name="connsiteX82" fmla="*/ 341972 w 1033465"/>
                  <a:gd name="connsiteY82" fmla="*/ 554089 h 838042"/>
                  <a:gd name="connsiteX83" fmla="*/ 353402 w 1033465"/>
                  <a:gd name="connsiteY83" fmla="*/ 561709 h 838042"/>
                  <a:gd name="connsiteX84" fmla="*/ 359117 w 1033465"/>
                  <a:gd name="connsiteY84" fmla="*/ 565519 h 838042"/>
                  <a:gd name="connsiteX85" fmla="*/ 362927 w 1033465"/>
                  <a:gd name="connsiteY85" fmla="*/ 571234 h 838042"/>
                  <a:gd name="connsiteX86" fmla="*/ 368642 w 1033465"/>
                  <a:gd name="connsiteY86" fmla="*/ 582664 h 838042"/>
                  <a:gd name="connsiteX87" fmla="*/ 364832 w 1033465"/>
                  <a:gd name="connsiteY87" fmla="*/ 609334 h 838042"/>
                  <a:gd name="connsiteX88" fmla="*/ 361022 w 1033465"/>
                  <a:gd name="connsiteY88" fmla="*/ 615049 h 838042"/>
                  <a:gd name="connsiteX89" fmla="*/ 359117 w 1033465"/>
                  <a:gd name="connsiteY89" fmla="*/ 620764 h 838042"/>
                  <a:gd name="connsiteX90" fmla="*/ 355307 w 1033465"/>
                  <a:gd name="connsiteY90" fmla="*/ 626479 h 838042"/>
                  <a:gd name="connsiteX91" fmla="*/ 353402 w 1033465"/>
                  <a:gd name="connsiteY91" fmla="*/ 632194 h 838042"/>
                  <a:gd name="connsiteX92" fmla="*/ 349592 w 1033465"/>
                  <a:gd name="connsiteY92" fmla="*/ 637909 h 838042"/>
                  <a:gd name="connsiteX93" fmla="*/ 332447 w 1033465"/>
                  <a:gd name="connsiteY93" fmla="*/ 704584 h 838042"/>
                  <a:gd name="connsiteX94" fmla="*/ 330542 w 1033465"/>
                  <a:gd name="connsiteY94" fmla="*/ 756019 h 838042"/>
                  <a:gd name="connsiteX95" fmla="*/ 332447 w 1033465"/>
                  <a:gd name="connsiteY95" fmla="*/ 780784 h 838042"/>
                  <a:gd name="connsiteX96" fmla="*/ 334352 w 1033465"/>
                  <a:gd name="connsiteY96" fmla="*/ 786499 h 838042"/>
                  <a:gd name="connsiteX97" fmla="*/ 338162 w 1033465"/>
                  <a:gd name="connsiteY97" fmla="*/ 790309 h 838042"/>
                  <a:gd name="connsiteX98" fmla="*/ 366737 w 1033465"/>
                  <a:gd name="connsiteY98" fmla="*/ 836029 h 838042"/>
                  <a:gd name="connsiteX99" fmla="*/ 389597 w 1033465"/>
                  <a:gd name="connsiteY99" fmla="*/ 837934 h 838042"/>
                  <a:gd name="connsiteX100" fmla="*/ 397407 w 1033465"/>
                  <a:gd name="connsiteY100" fmla="*/ 833530 h 838042"/>
                  <a:gd name="connsiteX101" fmla="*/ 402932 w 1033465"/>
                  <a:gd name="connsiteY101" fmla="*/ 784594 h 838042"/>
                  <a:gd name="connsiteX102" fmla="*/ 406742 w 1033465"/>
                  <a:gd name="connsiteY102" fmla="*/ 727444 h 838042"/>
                  <a:gd name="connsiteX103" fmla="*/ 423887 w 1033465"/>
                  <a:gd name="connsiteY103" fmla="*/ 672199 h 838042"/>
                  <a:gd name="connsiteX104" fmla="*/ 429602 w 1033465"/>
                  <a:gd name="connsiteY104" fmla="*/ 658864 h 838042"/>
                  <a:gd name="connsiteX105" fmla="*/ 444084 w 1033465"/>
                  <a:gd name="connsiteY105" fmla="*/ 626947 h 838042"/>
                  <a:gd name="connsiteX106" fmla="*/ 464289 w 1033465"/>
                  <a:gd name="connsiteY106" fmla="*/ 600072 h 838042"/>
                  <a:gd name="connsiteX107" fmla="*/ 523510 w 1033465"/>
                  <a:gd name="connsiteY107" fmla="*/ 565123 h 838042"/>
                  <a:gd name="connsiteX108" fmla="*/ 599348 w 1033465"/>
                  <a:gd name="connsiteY108" fmla="*/ 550915 h 838042"/>
                  <a:gd name="connsiteX109" fmla="*/ 707801 w 1033465"/>
                  <a:gd name="connsiteY109" fmla="*/ 612819 h 838042"/>
                  <a:gd name="connsiteX110" fmla="*/ 780122 w 1033465"/>
                  <a:gd name="connsiteY110" fmla="*/ 656959 h 838042"/>
                  <a:gd name="connsiteX111" fmla="*/ 804887 w 1033465"/>
                  <a:gd name="connsiteY111" fmla="*/ 632194 h 838042"/>
                  <a:gd name="connsiteX112" fmla="*/ 801077 w 1033465"/>
                  <a:gd name="connsiteY112" fmla="*/ 601714 h 838042"/>
                  <a:gd name="connsiteX113" fmla="*/ 762796 w 1033465"/>
                  <a:gd name="connsiteY113" fmla="*/ 562523 h 838042"/>
                  <a:gd name="connsiteX114" fmla="*/ 650582 w 1033465"/>
                  <a:gd name="connsiteY114" fmla="*/ 479794 h 838042"/>
                  <a:gd name="connsiteX115" fmla="*/ 646772 w 1033465"/>
                  <a:gd name="connsiteY115" fmla="*/ 462649 h 838042"/>
                  <a:gd name="connsiteX116" fmla="*/ 658202 w 1033465"/>
                  <a:gd name="connsiteY116" fmla="*/ 426454 h 838042"/>
                  <a:gd name="connsiteX117" fmla="*/ 726782 w 1033465"/>
                  <a:gd name="connsiteY117" fmla="*/ 405499 h 838042"/>
                  <a:gd name="connsiteX118" fmla="*/ 813738 w 1033465"/>
                  <a:gd name="connsiteY118" fmla="*/ 406906 h 838042"/>
                  <a:gd name="connsiteX119" fmla="*/ 906231 w 1033465"/>
                  <a:gd name="connsiteY119" fmla="*/ 417646 h 838042"/>
                  <a:gd name="connsiteX120" fmla="*/ 1002290 w 1033465"/>
                  <a:gd name="connsiteY120" fmla="*/ 426835 h 838042"/>
                  <a:gd name="connsiteX121" fmla="*/ 1032449 w 1033465"/>
                  <a:gd name="connsiteY121" fmla="*/ 402711 h 838042"/>
                  <a:gd name="connsiteX122" fmla="*/ 1020514 w 1033465"/>
                  <a:gd name="connsiteY122" fmla="*/ 377797 h 838042"/>
                  <a:gd name="connsiteX123" fmla="*/ 964889 w 1033465"/>
                  <a:gd name="connsiteY123" fmla="*/ 358029 h 838042"/>
                  <a:gd name="connsiteX124" fmla="*/ 827747 w 1033465"/>
                  <a:gd name="connsiteY124" fmla="*/ 357874 h 838042"/>
                  <a:gd name="connsiteX125" fmla="*/ 755811 w 1033465"/>
                  <a:gd name="connsiteY125" fmla="*/ 361702 h 838042"/>
                  <a:gd name="connsiteX126" fmla="*/ 671537 w 1033465"/>
                  <a:gd name="connsiteY126" fmla="*/ 369304 h 838042"/>
                  <a:gd name="connsiteX127" fmla="*/ 644867 w 1033465"/>
                  <a:gd name="connsiteY127" fmla="*/ 338824 h 838042"/>
                  <a:gd name="connsiteX128" fmla="*/ 676403 w 1033465"/>
                  <a:gd name="connsiteY128" fmla="*/ 304962 h 838042"/>
                  <a:gd name="connsiteX129" fmla="*/ 707732 w 1033465"/>
                  <a:gd name="connsiteY129" fmla="*/ 283579 h 838042"/>
                  <a:gd name="connsiteX130" fmla="*/ 743927 w 1033465"/>
                  <a:gd name="connsiteY130" fmla="*/ 251194 h 838042"/>
                  <a:gd name="connsiteX131" fmla="*/ 783019 w 1033465"/>
                  <a:gd name="connsiteY131" fmla="*/ 213846 h 838042"/>
                  <a:gd name="connsiteX132" fmla="*/ 746401 w 1033465"/>
                  <a:gd name="connsiteY132" fmla="*/ 201789 h 838042"/>
                  <a:gd name="connsiteX133" fmla="*/ 694397 w 1033465"/>
                  <a:gd name="connsiteY133" fmla="*/ 226429 h 838042"/>
                  <a:gd name="connsiteX134" fmla="*/ 656678 w 1033465"/>
                  <a:gd name="connsiteY134" fmla="*/ 257626 h 838042"/>
                  <a:gd name="connsiteX135" fmla="*/ 616001 w 1033465"/>
                  <a:gd name="connsiteY135" fmla="*/ 286712 h 838042"/>
                  <a:gd name="connsiteX136" fmla="*/ 564857 w 1033465"/>
                  <a:gd name="connsiteY136" fmla="*/ 287389 h 838042"/>
                  <a:gd name="connsiteX137" fmla="*/ 530567 w 1033465"/>
                  <a:gd name="connsiteY137" fmla="*/ 274054 h 838042"/>
                  <a:gd name="connsiteX138" fmla="*/ 507707 w 1033465"/>
                  <a:gd name="connsiteY138" fmla="*/ 235954 h 838042"/>
                  <a:gd name="connsiteX139" fmla="*/ 509612 w 1033465"/>
                  <a:gd name="connsiteY139" fmla="*/ 171184 h 838042"/>
                  <a:gd name="connsiteX140" fmla="*/ 508314 w 1033465"/>
                  <a:gd name="connsiteY140" fmla="*/ 73485 h 838042"/>
                  <a:gd name="connsiteX141" fmla="*/ 454116 w 1033465"/>
                  <a:gd name="connsiteY141" fmla="*/ 11248 h 838042"/>
                  <a:gd name="connsiteX142" fmla="*/ 435401 w 1033465"/>
                  <a:gd name="connsiteY142" fmla="*/ 68523 h 838042"/>
                  <a:gd name="connsiteX143" fmla="*/ 427697 w 1033465"/>
                  <a:gd name="connsiteY143" fmla="*/ 137103 h 838042"/>
                  <a:gd name="connsiteX144" fmla="*/ 420077 w 1033465"/>
                  <a:gd name="connsiteY144" fmla="*/ 169279 h 838042"/>
                  <a:gd name="connsiteX145" fmla="*/ 420077 w 1033465"/>
                  <a:gd name="connsiteY145" fmla="*/ 207379 h 838042"/>
                  <a:gd name="connsiteX146" fmla="*/ 423887 w 1033465"/>
                  <a:gd name="connsiteY146" fmla="*/ 213094 h 838042"/>
                  <a:gd name="connsiteX147" fmla="*/ 425792 w 1033465"/>
                  <a:gd name="connsiteY147" fmla="*/ 251194 h 838042"/>
                  <a:gd name="connsiteX148" fmla="*/ 420077 w 1033465"/>
                  <a:gd name="connsiteY148" fmla="*/ 253099 h 838042"/>
                  <a:gd name="connsiteX149" fmla="*/ 414362 w 1033465"/>
                  <a:gd name="connsiteY149" fmla="*/ 256909 h 838042"/>
                  <a:gd name="connsiteX0" fmla="*/ 420077 w 1033465"/>
                  <a:gd name="connsiteY0" fmla="*/ 253099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89597 w 1033465"/>
                  <a:gd name="connsiteY3" fmla="*/ 264529 h 838042"/>
                  <a:gd name="connsiteX4" fmla="*/ 359117 w 1033465"/>
                  <a:gd name="connsiteY4" fmla="*/ 266434 h 838042"/>
                  <a:gd name="connsiteX5" fmla="*/ 353402 w 1033465"/>
                  <a:gd name="connsiteY5" fmla="*/ 270244 h 838042"/>
                  <a:gd name="connsiteX6" fmla="*/ 341972 w 1033465"/>
                  <a:gd name="connsiteY6" fmla="*/ 279769 h 838042"/>
                  <a:gd name="connsiteX7" fmla="*/ 330542 w 1033465"/>
                  <a:gd name="connsiteY7" fmla="*/ 283579 h 838042"/>
                  <a:gd name="connsiteX8" fmla="*/ 315302 w 1033465"/>
                  <a:gd name="connsiteY8" fmla="*/ 289294 h 838042"/>
                  <a:gd name="connsiteX9" fmla="*/ 267677 w 1033465"/>
                  <a:gd name="connsiteY9" fmla="*/ 285484 h 838042"/>
                  <a:gd name="connsiteX10" fmla="*/ 256247 w 1033465"/>
                  <a:gd name="connsiteY10" fmla="*/ 281674 h 838042"/>
                  <a:gd name="connsiteX11" fmla="*/ 244817 w 1033465"/>
                  <a:gd name="connsiteY11" fmla="*/ 277864 h 838042"/>
                  <a:gd name="connsiteX12" fmla="*/ 239102 w 1033465"/>
                  <a:gd name="connsiteY12" fmla="*/ 275959 h 838042"/>
                  <a:gd name="connsiteX13" fmla="*/ 233387 w 1033465"/>
                  <a:gd name="connsiteY13" fmla="*/ 274054 h 838042"/>
                  <a:gd name="connsiteX14" fmla="*/ 221957 w 1033465"/>
                  <a:gd name="connsiteY14" fmla="*/ 272149 h 838042"/>
                  <a:gd name="connsiteX15" fmla="*/ 216242 w 1033465"/>
                  <a:gd name="connsiteY15" fmla="*/ 270244 h 838042"/>
                  <a:gd name="connsiteX16" fmla="*/ 208622 w 1033465"/>
                  <a:gd name="connsiteY16" fmla="*/ 268339 h 838042"/>
                  <a:gd name="connsiteX17" fmla="*/ 197192 w 1033465"/>
                  <a:gd name="connsiteY17" fmla="*/ 264529 h 838042"/>
                  <a:gd name="connsiteX18" fmla="*/ 191477 w 1033465"/>
                  <a:gd name="connsiteY18" fmla="*/ 262624 h 838042"/>
                  <a:gd name="connsiteX19" fmla="*/ 183857 w 1033465"/>
                  <a:gd name="connsiteY19" fmla="*/ 260719 h 838042"/>
                  <a:gd name="connsiteX20" fmla="*/ 172427 w 1033465"/>
                  <a:gd name="connsiteY20" fmla="*/ 255004 h 838042"/>
                  <a:gd name="connsiteX21" fmla="*/ 166712 w 1033465"/>
                  <a:gd name="connsiteY21" fmla="*/ 251194 h 838042"/>
                  <a:gd name="connsiteX22" fmla="*/ 159092 w 1033465"/>
                  <a:gd name="connsiteY22" fmla="*/ 239764 h 838042"/>
                  <a:gd name="connsiteX23" fmla="*/ 147662 w 1033465"/>
                  <a:gd name="connsiteY23" fmla="*/ 235954 h 838042"/>
                  <a:gd name="connsiteX24" fmla="*/ 141947 w 1033465"/>
                  <a:gd name="connsiteY24" fmla="*/ 232144 h 838042"/>
                  <a:gd name="connsiteX25" fmla="*/ 136232 w 1033465"/>
                  <a:gd name="connsiteY25" fmla="*/ 230239 h 838042"/>
                  <a:gd name="connsiteX26" fmla="*/ 119087 w 1033465"/>
                  <a:gd name="connsiteY26" fmla="*/ 226429 h 838042"/>
                  <a:gd name="connsiteX27" fmla="*/ 113372 w 1033465"/>
                  <a:gd name="connsiteY27" fmla="*/ 220714 h 838042"/>
                  <a:gd name="connsiteX28" fmla="*/ 103847 w 1033465"/>
                  <a:gd name="connsiteY28" fmla="*/ 203569 h 838042"/>
                  <a:gd name="connsiteX29" fmla="*/ 86702 w 1033465"/>
                  <a:gd name="connsiteY29" fmla="*/ 195949 h 838042"/>
                  <a:gd name="connsiteX30" fmla="*/ 80987 w 1033465"/>
                  <a:gd name="connsiteY30" fmla="*/ 194044 h 838042"/>
                  <a:gd name="connsiteX31" fmla="*/ 61937 w 1033465"/>
                  <a:gd name="connsiteY31" fmla="*/ 197854 h 838042"/>
                  <a:gd name="connsiteX32" fmla="*/ 56222 w 1033465"/>
                  <a:gd name="connsiteY32" fmla="*/ 201664 h 838042"/>
                  <a:gd name="connsiteX33" fmla="*/ 52412 w 1033465"/>
                  <a:gd name="connsiteY33" fmla="*/ 207379 h 838042"/>
                  <a:gd name="connsiteX34" fmla="*/ 48602 w 1033465"/>
                  <a:gd name="connsiteY34" fmla="*/ 218809 h 838042"/>
                  <a:gd name="connsiteX35" fmla="*/ 52412 w 1033465"/>
                  <a:gd name="connsiteY35" fmla="*/ 256909 h 838042"/>
                  <a:gd name="connsiteX36" fmla="*/ 56222 w 1033465"/>
                  <a:gd name="connsiteY36" fmla="*/ 262624 h 838042"/>
                  <a:gd name="connsiteX37" fmla="*/ 61937 w 1033465"/>
                  <a:gd name="connsiteY37" fmla="*/ 266434 h 838042"/>
                  <a:gd name="connsiteX38" fmla="*/ 65747 w 1033465"/>
                  <a:gd name="connsiteY38" fmla="*/ 272149 h 838042"/>
                  <a:gd name="connsiteX39" fmla="*/ 82892 w 1033465"/>
                  <a:gd name="connsiteY39" fmla="*/ 281674 h 838042"/>
                  <a:gd name="connsiteX40" fmla="*/ 105752 w 1033465"/>
                  <a:gd name="connsiteY40" fmla="*/ 283579 h 838042"/>
                  <a:gd name="connsiteX41" fmla="*/ 126707 w 1033465"/>
                  <a:gd name="connsiteY41" fmla="*/ 289294 h 838042"/>
                  <a:gd name="connsiteX42" fmla="*/ 132422 w 1033465"/>
                  <a:gd name="connsiteY42" fmla="*/ 291199 h 838042"/>
                  <a:gd name="connsiteX43" fmla="*/ 138137 w 1033465"/>
                  <a:gd name="connsiteY43" fmla="*/ 296914 h 838042"/>
                  <a:gd name="connsiteX44" fmla="*/ 145757 w 1033465"/>
                  <a:gd name="connsiteY44" fmla="*/ 298819 h 838042"/>
                  <a:gd name="connsiteX45" fmla="*/ 168617 w 1033465"/>
                  <a:gd name="connsiteY45" fmla="*/ 302629 h 838042"/>
                  <a:gd name="connsiteX46" fmla="*/ 193382 w 1033465"/>
                  <a:gd name="connsiteY46" fmla="*/ 308344 h 838042"/>
                  <a:gd name="connsiteX47" fmla="*/ 210527 w 1033465"/>
                  <a:gd name="connsiteY47" fmla="*/ 314059 h 838042"/>
                  <a:gd name="connsiteX48" fmla="*/ 216242 w 1033465"/>
                  <a:gd name="connsiteY48" fmla="*/ 315964 h 838042"/>
                  <a:gd name="connsiteX49" fmla="*/ 231482 w 1033465"/>
                  <a:gd name="connsiteY49" fmla="*/ 319774 h 838042"/>
                  <a:gd name="connsiteX50" fmla="*/ 250532 w 1033465"/>
                  <a:gd name="connsiteY50" fmla="*/ 325489 h 838042"/>
                  <a:gd name="connsiteX51" fmla="*/ 256247 w 1033465"/>
                  <a:gd name="connsiteY51" fmla="*/ 329299 h 838042"/>
                  <a:gd name="connsiteX52" fmla="*/ 269582 w 1033465"/>
                  <a:gd name="connsiteY52" fmla="*/ 344539 h 838042"/>
                  <a:gd name="connsiteX53" fmla="*/ 275297 w 1033465"/>
                  <a:gd name="connsiteY53" fmla="*/ 363589 h 838042"/>
                  <a:gd name="connsiteX54" fmla="*/ 277202 w 1033465"/>
                  <a:gd name="connsiteY54" fmla="*/ 369304 h 838042"/>
                  <a:gd name="connsiteX55" fmla="*/ 279107 w 1033465"/>
                  <a:gd name="connsiteY55" fmla="*/ 375019 h 838042"/>
                  <a:gd name="connsiteX56" fmla="*/ 281012 w 1033465"/>
                  <a:gd name="connsiteY56" fmla="*/ 399784 h 838042"/>
                  <a:gd name="connsiteX57" fmla="*/ 282917 w 1033465"/>
                  <a:gd name="connsiteY57" fmla="*/ 405499 h 838042"/>
                  <a:gd name="connsiteX58" fmla="*/ 281012 w 1033465"/>
                  <a:gd name="connsiteY58" fmla="*/ 424549 h 838042"/>
                  <a:gd name="connsiteX59" fmla="*/ 279107 w 1033465"/>
                  <a:gd name="connsiteY59" fmla="*/ 434074 h 838042"/>
                  <a:gd name="connsiteX60" fmla="*/ 265772 w 1033465"/>
                  <a:gd name="connsiteY60" fmla="*/ 447409 h 838042"/>
                  <a:gd name="connsiteX61" fmla="*/ 254342 w 1033465"/>
                  <a:gd name="connsiteY61" fmla="*/ 455029 h 838042"/>
                  <a:gd name="connsiteX62" fmla="*/ 242912 w 1033465"/>
                  <a:gd name="connsiteY62" fmla="*/ 458839 h 838042"/>
                  <a:gd name="connsiteX63" fmla="*/ 128612 w 1033465"/>
                  <a:gd name="connsiteY63" fmla="*/ 458839 h 838042"/>
                  <a:gd name="connsiteX64" fmla="*/ 122897 w 1033465"/>
                  <a:gd name="connsiteY64" fmla="*/ 460744 h 838042"/>
                  <a:gd name="connsiteX65" fmla="*/ 107657 w 1033465"/>
                  <a:gd name="connsiteY65" fmla="*/ 462649 h 838042"/>
                  <a:gd name="connsiteX66" fmla="*/ 90512 w 1033465"/>
                  <a:gd name="connsiteY66" fmla="*/ 468364 h 838042"/>
                  <a:gd name="connsiteX67" fmla="*/ 84797 w 1033465"/>
                  <a:gd name="connsiteY67" fmla="*/ 470269 h 838042"/>
                  <a:gd name="connsiteX68" fmla="*/ 79082 w 1033465"/>
                  <a:gd name="connsiteY68" fmla="*/ 474079 h 838042"/>
                  <a:gd name="connsiteX69" fmla="*/ 67652 w 1033465"/>
                  <a:gd name="connsiteY69" fmla="*/ 475984 h 838042"/>
                  <a:gd name="connsiteX70" fmla="*/ 29552 w 1033465"/>
                  <a:gd name="connsiteY70" fmla="*/ 477889 h 838042"/>
                  <a:gd name="connsiteX71" fmla="*/ 18122 w 1033465"/>
                  <a:gd name="connsiteY71" fmla="*/ 483604 h 838042"/>
                  <a:gd name="connsiteX72" fmla="*/ 8597 w 1033465"/>
                  <a:gd name="connsiteY72" fmla="*/ 493129 h 838042"/>
                  <a:gd name="connsiteX73" fmla="*/ 6692 w 1033465"/>
                  <a:gd name="connsiteY73" fmla="*/ 498844 h 838042"/>
                  <a:gd name="connsiteX74" fmla="*/ 2882 w 1033465"/>
                  <a:gd name="connsiteY74" fmla="*/ 504559 h 838042"/>
                  <a:gd name="connsiteX75" fmla="*/ 14312 w 1033465"/>
                  <a:gd name="connsiteY75" fmla="*/ 540754 h 838042"/>
                  <a:gd name="connsiteX76" fmla="*/ 147662 w 1033465"/>
                  <a:gd name="connsiteY76" fmla="*/ 540754 h 838042"/>
                  <a:gd name="connsiteX77" fmla="*/ 155282 w 1033465"/>
                  <a:gd name="connsiteY77" fmla="*/ 538849 h 838042"/>
                  <a:gd name="connsiteX78" fmla="*/ 305777 w 1033465"/>
                  <a:gd name="connsiteY78" fmla="*/ 533134 h 838042"/>
                  <a:gd name="connsiteX79" fmla="*/ 321017 w 1033465"/>
                  <a:gd name="connsiteY79" fmla="*/ 540754 h 838042"/>
                  <a:gd name="connsiteX80" fmla="*/ 332447 w 1033465"/>
                  <a:gd name="connsiteY80" fmla="*/ 546469 h 838042"/>
                  <a:gd name="connsiteX81" fmla="*/ 336257 w 1033465"/>
                  <a:gd name="connsiteY81" fmla="*/ 552184 h 838042"/>
                  <a:gd name="connsiteX82" fmla="*/ 341972 w 1033465"/>
                  <a:gd name="connsiteY82" fmla="*/ 554089 h 838042"/>
                  <a:gd name="connsiteX83" fmla="*/ 353402 w 1033465"/>
                  <a:gd name="connsiteY83" fmla="*/ 561709 h 838042"/>
                  <a:gd name="connsiteX84" fmla="*/ 359117 w 1033465"/>
                  <a:gd name="connsiteY84" fmla="*/ 565519 h 838042"/>
                  <a:gd name="connsiteX85" fmla="*/ 362927 w 1033465"/>
                  <a:gd name="connsiteY85" fmla="*/ 571234 h 838042"/>
                  <a:gd name="connsiteX86" fmla="*/ 368642 w 1033465"/>
                  <a:gd name="connsiteY86" fmla="*/ 582664 h 838042"/>
                  <a:gd name="connsiteX87" fmla="*/ 364832 w 1033465"/>
                  <a:gd name="connsiteY87" fmla="*/ 609334 h 838042"/>
                  <a:gd name="connsiteX88" fmla="*/ 361022 w 1033465"/>
                  <a:gd name="connsiteY88" fmla="*/ 615049 h 838042"/>
                  <a:gd name="connsiteX89" fmla="*/ 359117 w 1033465"/>
                  <a:gd name="connsiteY89" fmla="*/ 620764 h 838042"/>
                  <a:gd name="connsiteX90" fmla="*/ 355307 w 1033465"/>
                  <a:gd name="connsiteY90" fmla="*/ 626479 h 838042"/>
                  <a:gd name="connsiteX91" fmla="*/ 353402 w 1033465"/>
                  <a:gd name="connsiteY91" fmla="*/ 632194 h 838042"/>
                  <a:gd name="connsiteX92" fmla="*/ 349592 w 1033465"/>
                  <a:gd name="connsiteY92" fmla="*/ 637909 h 838042"/>
                  <a:gd name="connsiteX93" fmla="*/ 332447 w 1033465"/>
                  <a:gd name="connsiteY93" fmla="*/ 704584 h 838042"/>
                  <a:gd name="connsiteX94" fmla="*/ 330542 w 1033465"/>
                  <a:gd name="connsiteY94" fmla="*/ 756019 h 838042"/>
                  <a:gd name="connsiteX95" fmla="*/ 332447 w 1033465"/>
                  <a:gd name="connsiteY95" fmla="*/ 780784 h 838042"/>
                  <a:gd name="connsiteX96" fmla="*/ 334352 w 1033465"/>
                  <a:gd name="connsiteY96" fmla="*/ 786499 h 838042"/>
                  <a:gd name="connsiteX97" fmla="*/ 338162 w 1033465"/>
                  <a:gd name="connsiteY97" fmla="*/ 790309 h 838042"/>
                  <a:gd name="connsiteX98" fmla="*/ 366737 w 1033465"/>
                  <a:gd name="connsiteY98" fmla="*/ 836029 h 838042"/>
                  <a:gd name="connsiteX99" fmla="*/ 389597 w 1033465"/>
                  <a:gd name="connsiteY99" fmla="*/ 837934 h 838042"/>
                  <a:gd name="connsiteX100" fmla="*/ 397407 w 1033465"/>
                  <a:gd name="connsiteY100" fmla="*/ 833530 h 838042"/>
                  <a:gd name="connsiteX101" fmla="*/ 402932 w 1033465"/>
                  <a:gd name="connsiteY101" fmla="*/ 784594 h 838042"/>
                  <a:gd name="connsiteX102" fmla="*/ 406742 w 1033465"/>
                  <a:gd name="connsiteY102" fmla="*/ 727444 h 838042"/>
                  <a:gd name="connsiteX103" fmla="*/ 423887 w 1033465"/>
                  <a:gd name="connsiteY103" fmla="*/ 672199 h 838042"/>
                  <a:gd name="connsiteX104" fmla="*/ 429602 w 1033465"/>
                  <a:gd name="connsiteY104" fmla="*/ 658864 h 838042"/>
                  <a:gd name="connsiteX105" fmla="*/ 444084 w 1033465"/>
                  <a:gd name="connsiteY105" fmla="*/ 626947 h 838042"/>
                  <a:gd name="connsiteX106" fmla="*/ 464289 w 1033465"/>
                  <a:gd name="connsiteY106" fmla="*/ 600072 h 838042"/>
                  <a:gd name="connsiteX107" fmla="*/ 523510 w 1033465"/>
                  <a:gd name="connsiteY107" fmla="*/ 565123 h 838042"/>
                  <a:gd name="connsiteX108" fmla="*/ 599348 w 1033465"/>
                  <a:gd name="connsiteY108" fmla="*/ 550915 h 838042"/>
                  <a:gd name="connsiteX109" fmla="*/ 707801 w 1033465"/>
                  <a:gd name="connsiteY109" fmla="*/ 612819 h 838042"/>
                  <a:gd name="connsiteX110" fmla="*/ 780122 w 1033465"/>
                  <a:gd name="connsiteY110" fmla="*/ 656959 h 838042"/>
                  <a:gd name="connsiteX111" fmla="*/ 804887 w 1033465"/>
                  <a:gd name="connsiteY111" fmla="*/ 632194 h 838042"/>
                  <a:gd name="connsiteX112" fmla="*/ 801077 w 1033465"/>
                  <a:gd name="connsiteY112" fmla="*/ 601714 h 838042"/>
                  <a:gd name="connsiteX113" fmla="*/ 762796 w 1033465"/>
                  <a:gd name="connsiteY113" fmla="*/ 562523 h 838042"/>
                  <a:gd name="connsiteX114" fmla="*/ 650582 w 1033465"/>
                  <a:gd name="connsiteY114" fmla="*/ 479794 h 838042"/>
                  <a:gd name="connsiteX115" fmla="*/ 646772 w 1033465"/>
                  <a:gd name="connsiteY115" fmla="*/ 462649 h 838042"/>
                  <a:gd name="connsiteX116" fmla="*/ 658202 w 1033465"/>
                  <a:gd name="connsiteY116" fmla="*/ 426454 h 838042"/>
                  <a:gd name="connsiteX117" fmla="*/ 726782 w 1033465"/>
                  <a:gd name="connsiteY117" fmla="*/ 405499 h 838042"/>
                  <a:gd name="connsiteX118" fmla="*/ 813738 w 1033465"/>
                  <a:gd name="connsiteY118" fmla="*/ 406906 h 838042"/>
                  <a:gd name="connsiteX119" fmla="*/ 906231 w 1033465"/>
                  <a:gd name="connsiteY119" fmla="*/ 417646 h 838042"/>
                  <a:gd name="connsiteX120" fmla="*/ 1002290 w 1033465"/>
                  <a:gd name="connsiteY120" fmla="*/ 426835 h 838042"/>
                  <a:gd name="connsiteX121" fmla="*/ 1032449 w 1033465"/>
                  <a:gd name="connsiteY121" fmla="*/ 402711 h 838042"/>
                  <a:gd name="connsiteX122" fmla="*/ 1020514 w 1033465"/>
                  <a:gd name="connsiteY122" fmla="*/ 377797 h 838042"/>
                  <a:gd name="connsiteX123" fmla="*/ 964889 w 1033465"/>
                  <a:gd name="connsiteY123" fmla="*/ 358029 h 838042"/>
                  <a:gd name="connsiteX124" fmla="*/ 827747 w 1033465"/>
                  <a:gd name="connsiteY124" fmla="*/ 357874 h 838042"/>
                  <a:gd name="connsiteX125" fmla="*/ 755811 w 1033465"/>
                  <a:gd name="connsiteY125" fmla="*/ 361702 h 838042"/>
                  <a:gd name="connsiteX126" fmla="*/ 671537 w 1033465"/>
                  <a:gd name="connsiteY126" fmla="*/ 369304 h 838042"/>
                  <a:gd name="connsiteX127" fmla="*/ 644867 w 1033465"/>
                  <a:gd name="connsiteY127" fmla="*/ 338824 h 838042"/>
                  <a:gd name="connsiteX128" fmla="*/ 676403 w 1033465"/>
                  <a:gd name="connsiteY128" fmla="*/ 304962 h 838042"/>
                  <a:gd name="connsiteX129" fmla="*/ 707732 w 1033465"/>
                  <a:gd name="connsiteY129" fmla="*/ 283579 h 838042"/>
                  <a:gd name="connsiteX130" fmla="*/ 743927 w 1033465"/>
                  <a:gd name="connsiteY130" fmla="*/ 251194 h 838042"/>
                  <a:gd name="connsiteX131" fmla="*/ 783019 w 1033465"/>
                  <a:gd name="connsiteY131" fmla="*/ 213846 h 838042"/>
                  <a:gd name="connsiteX132" fmla="*/ 746401 w 1033465"/>
                  <a:gd name="connsiteY132" fmla="*/ 201789 h 838042"/>
                  <a:gd name="connsiteX133" fmla="*/ 694397 w 1033465"/>
                  <a:gd name="connsiteY133" fmla="*/ 226429 h 838042"/>
                  <a:gd name="connsiteX134" fmla="*/ 656678 w 1033465"/>
                  <a:gd name="connsiteY134" fmla="*/ 257626 h 838042"/>
                  <a:gd name="connsiteX135" fmla="*/ 616001 w 1033465"/>
                  <a:gd name="connsiteY135" fmla="*/ 286712 h 838042"/>
                  <a:gd name="connsiteX136" fmla="*/ 564857 w 1033465"/>
                  <a:gd name="connsiteY136" fmla="*/ 287389 h 838042"/>
                  <a:gd name="connsiteX137" fmla="*/ 530567 w 1033465"/>
                  <a:gd name="connsiteY137" fmla="*/ 274054 h 838042"/>
                  <a:gd name="connsiteX138" fmla="*/ 507707 w 1033465"/>
                  <a:gd name="connsiteY138" fmla="*/ 235954 h 838042"/>
                  <a:gd name="connsiteX139" fmla="*/ 509612 w 1033465"/>
                  <a:gd name="connsiteY139" fmla="*/ 171184 h 838042"/>
                  <a:gd name="connsiteX140" fmla="*/ 508314 w 1033465"/>
                  <a:gd name="connsiteY140" fmla="*/ 73485 h 838042"/>
                  <a:gd name="connsiteX141" fmla="*/ 454116 w 1033465"/>
                  <a:gd name="connsiteY141" fmla="*/ 11248 h 838042"/>
                  <a:gd name="connsiteX142" fmla="*/ 435401 w 1033465"/>
                  <a:gd name="connsiteY142" fmla="*/ 68523 h 838042"/>
                  <a:gd name="connsiteX143" fmla="*/ 427697 w 1033465"/>
                  <a:gd name="connsiteY143" fmla="*/ 137103 h 838042"/>
                  <a:gd name="connsiteX144" fmla="*/ 420077 w 1033465"/>
                  <a:gd name="connsiteY144" fmla="*/ 169279 h 838042"/>
                  <a:gd name="connsiteX145" fmla="*/ 420077 w 1033465"/>
                  <a:gd name="connsiteY145" fmla="*/ 207379 h 838042"/>
                  <a:gd name="connsiteX146" fmla="*/ 423887 w 1033465"/>
                  <a:gd name="connsiteY146" fmla="*/ 213094 h 838042"/>
                  <a:gd name="connsiteX147" fmla="*/ 425792 w 1033465"/>
                  <a:gd name="connsiteY147" fmla="*/ 251194 h 838042"/>
                  <a:gd name="connsiteX148" fmla="*/ 420077 w 1033465"/>
                  <a:gd name="connsiteY148" fmla="*/ 253099 h 838042"/>
                  <a:gd name="connsiteX0" fmla="*/ 425792 w 1033465"/>
                  <a:gd name="connsiteY0" fmla="*/ 251194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89597 w 1033465"/>
                  <a:gd name="connsiteY3" fmla="*/ 264529 h 838042"/>
                  <a:gd name="connsiteX4" fmla="*/ 359117 w 1033465"/>
                  <a:gd name="connsiteY4" fmla="*/ 266434 h 838042"/>
                  <a:gd name="connsiteX5" fmla="*/ 353402 w 1033465"/>
                  <a:gd name="connsiteY5" fmla="*/ 270244 h 838042"/>
                  <a:gd name="connsiteX6" fmla="*/ 341972 w 1033465"/>
                  <a:gd name="connsiteY6" fmla="*/ 279769 h 838042"/>
                  <a:gd name="connsiteX7" fmla="*/ 330542 w 1033465"/>
                  <a:gd name="connsiteY7" fmla="*/ 283579 h 838042"/>
                  <a:gd name="connsiteX8" fmla="*/ 315302 w 1033465"/>
                  <a:gd name="connsiteY8" fmla="*/ 289294 h 838042"/>
                  <a:gd name="connsiteX9" fmla="*/ 267677 w 1033465"/>
                  <a:gd name="connsiteY9" fmla="*/ 285484 h 838042"/>
                  <a:gd name="connsiteX10" fmla="*/ 256247 w 1033465"/>
                  <a:gd name="connsiteY10" fmla="*/ 281674 h 838042"/>
                  <a:gd name="connsiteX11" fmla="*/ 244817 w 1033465"/>
                  <a:gd name="connsiteY11" fmla="*/ 277864 h 838042"/>
                  <a:gd name="connsiteX12" fmla="*/ 239102 w 1033465"/>
                  <a:gd name="connsiteY12" fmla="*/ 275959 h 838042"/>
                  <a:gd name="connsiteX13" fmla="*/ 233387 w 1033465"/>
                  <a:gd name="connsiteY13" fmla="*/ 274054 h 838042"/>
                  <a:gd name="connsiteX14" fmla="*/ 221957 w 1033465"/>
                  <a:gd name="connsiteY14" fmla="*/ 272149 h 838042"/>
                  <a:gd name="connsiteX15" fmla="*/ 216242 w 1033465"/>
                  <a:gd name="connsiteY15" fmla="*/ 270244 h 838042"/>
                  <a:gd name="connsiteX16" fmla="*/ 208622 w 1033465"/>
                  <a:gd name="connsiteY16" fmla="*/ 268339 h 838042"/>
                  <a:gd name="connsiteX17" fmla="*/ 197192 w 1033465"/>
                  <a:gd name="connsiteY17" fmla="*/ 264529 h 838042"/>
                  <a:gd name="connsiteX18" fmla="*/ 191477 w 1033465"/>
                  <a:gd name="connsiteY18" fmla="*/ 262624 h 838042"/>
                  <a:gd name="connsiteX19" fmla="*/ 183857 w 1033465"/>
                  <a:gd name="connsiteY19" fmla="*/ 260719 h 838042"/>
                  <a:gd name="connsiteX20" fmla="*/ 172427 w 1033465"/>
                  <a:gd name="connsiteY20" fmla="*/ 255004 h 838042"/>
                  <a:gd name="connsiteX21" fmla="*/ 166712 w 1033465"/>
                  <a:gd name="connsiteY21" fmla="*/ 251194 h 838042"/>
                  <a:gd name="connsiteX22" fmla="*/ 159092 w 1033465"/>
                  <a:gd name="connsiteY22" fmla="*/ 239764 h 838042"/>
                  <a:gd name="connsiteX23" fmla="*/ 147662 w 1033465"/>
                  <a:gd name="connsiteY23" fmla="*/ 235954 h 838042"/>
                  <a:gd name="connsiteX24" fmla="*/ 141947 w 1033465"/>
                  <a:gd name="connsiteY24" fmla="*/ 232144 h 838042"/>
                  <a:gd name="connsiteX25" fmla="*/ 136232 w 1033465"/>
                  <a:gd name="connsiteY25" fmla="*/ 230239 h 838042"/>
                  <a:gd name="connsiteX26" fmla="*/ 119087 w 1033465"/>
                  <a:gd name="connsiteY26" fmla="*/ 226429 h 838042"/>
                  <a:gd name="connsiteX27" fmla="*/ 113372 w 1033465"/>
                  <a:gd name="connsiteY27" fmla="*/ 220714 h 838042"/>
                  <a:gd name="connsiteX28" fmla="*/ 103847 w 1033465"/>
                  <a:gd name="connsiteY28" fmla="*/ 203569 h 838042"/>
                  <a:gd name="connsiteX29" fmla="*/ 86702 w 1033465"/>
                  <a:gd name="connsiteY29" fmla="*/ 195949 h 838042"/>
                  <a:gd name="connsiteX30" fmla="*/ 80987 w 1033465"/>
                  <a:gd name="connsiteY30" fmla="*/ 194044 h 838042"/>
                  <a:gd name="connsiteX31" fmla="*/ 61937 w 1033465"/>
                  <a:gd name="connsiteY31" fmla="*/ 197854 h 838042"/>
                  <a:gd name="connsiteX32" fmla="*/ 56222 w 1033465"/>
                  <a:gd name="connsiteY32" fmla="*/ 201664 h 838042"/>
                  <a:gd name="connsiteX33" fmla="*/ 52412 w 1033465"/>
                  <a:gd name="connsiteY33" fmla="*/ 207379 h 838042"/>
                  <a:gd name="connsiteX34" fmla="*/ 48602 w 1033465"/>
                  <a:gd name="connsiteY34" fmla="*/ 218809 h 838042"/>
                  <a:gd name="connsiteX35" fmla="*/ 52412 w 1033465"/>
                  <a:gd name="connsiteY35" fmla="*/ 256909 h 838042"/>
                  <a:gd name="connsiteX36" fmla="*/ 56222 w 1033465"/>
                  <a:gd name="connsiteY36" fmla="*/ 262624 h 838042"/>
                  <a:gd name="connsiteX37" fmla="*/ 61937 w 1033465"/>
                  <a:gd name="connsiteY37" fmla="*/ 266434 h 838042"/>
                  <a:gd name="connsiteX38" fmla="*/ 65747 w 1033465"/>
                  <a:gd name="connsiteY38" fmla="*/ 272149 h 838042"/>
                  <a:gd name="connsiteX39" fmla="*/ 82892 w 1033465"/>
                  <a:gd name="connsiteY39" fmla="*/ 281674 h 838042"/>
                  <a:gd name="connsiteX40" fmla="*/ 105752 w 1033465"/>
                  <a:gd name="connsiteY40" fmla="*/ 283579 h 838042"/>
                  <a:gd name="connsiteX41" fmla="*/ 126707 w 1033465"/>
                  <a:gd name="connsiteY41" fmla="*/ 289294 h 838042"/>
                  <a:gd name="connsiteX42" fmla="*/ 132422 w 1033465"/>
                  <a:gd name="connsiteY42" fmla="*/ 291199 h 838042"/>
                  <a:gd name="connsiteX43" fmla="*/ 138137 w 1033465"/>
                  <a:gd name="connsiteY43" fmla="*/ 296914 h 838042"/>
                  <a:gd name="connsiteX44" fmla="*/ 145757 w 1033465"/>
                  <a:gd name="connsiteY44" fmla="*/ 298819 h 838042"/>
                  <a:gd name="connsiteX45" fmla="*/ 168617 w 1033465"/>
                  <a:gd name="connsiteY45" fmla="*/ 302629 h 838042"/>
                  <a:gd name="connsiteX46" fmla="*/ 193382 w 1033465"/>
                  <a:gd name="connsiteY46" fmla="*/ 308344 h 838042"/>
                  <a:gd name="connsiteX47" fmla="*/ 210527 w 1033465"/>
                  <a:gd name="connsiteY47" fmla="*/ 314059 h 838042"/>
                  <a:gd name="connsiteX48" fmla="*/ 216242 w 1033465"/>
                  <a:gd name="connsiteY48" fmla="*/ 315964 h 838042"/>
                  <a:gd name="connsiteX49" fmla="*/ 231482 w 1033465"/>
                  <a:gd name="connsiteY49" fmla="*/ 319774 h 838042"/>
                  <a:gd name="connsiteX50" fmla="*/ 250532 w 1033465"/>
                  <a:gd name="connsiteY50" fmla="*/ 325489 h 838042"/>
                  <a:gd name="connsiteX51" fmla="*/ 256247 w 1033465"/>
                  <a:gd name="connsiteY51" fmla="*/ 329299 h 838042"/>
                  <a:gd name="connsiteX52" fmla="*/ 269582 w 1033465"/>
                  <a:gd name="connsiteY52" fmla="*/ 344539 h 838042"/>
                  <a:gd name="connsiteX53" fmla="*/ 275297 w 1033465"/>
                  <a:gd name="connsiteY53" fmla="*/ 363589 h 838042"/>
                  <a:gd name="connsiteX54" fmla="*/ 277202 w 1033465"/>
                  <a:gd name="connsiteY54" fmla="*/ 369304 h 838042"/>
                  <a:gd name="connsiteX55" fmla="*/ 279107 w 1033465"/>
                  <a:gd name="connsiteY55" fmla="*/ 375019 h 838042"/>
                  <a:gd name="connsiteX56" fmla="*/ 281012 w 1033465"/>
                  <a:gd name="connsiteY56" fmla="*/ 399784 h 838042"/>
                  <a:gd name="connsiteX57" fmla="*/ 282917 w 1033465"/>
                  <a:gd name="connsiteY57" fmla="*/ 405499 h 838042"/>
                  <a:gd name="connsiteX58" fmla="*/ 281012 w 1033465"/>
                  <a:gd name="connsiteY58" fmla="*/ 424549 h 838042"/>
                  <a:gd name="connsiteX59" fmla="*/ 279107 w 1033465"/>
                  <a:gd name="connsiteY59" fmla="*/ 434074 h 838042"/>
                  <a:gd name="connsiteX60" fmla="*/ 265772 w 1033465"/>
                  <a:gd name="connsiteY60" fmla="*/ 447409 h 838042"/>
                  <a:gd name="connsiteX61" fmla="*/ 254342 w 1033465"/>
                  <a:gd name="connsiteY61" fmla="*/ 455029 h 838042"/>
                  <a:gd name="connsiteX62" fmla="*/ 242912 w 1033465"/>
                  <a:gd name="connsiteY62" fmla="*/ 458839 h 838042"/>
                  <a:gd name="connsiteX63" fmla="*/ 128612 w 1033465"/>
                  <a:gd name="connsiteY63" fmla="*/ 458839 h 838042"/>
                  <a:gd name="connsiteX64" fmla="*/ 122897 w 1033465"/>
                  <a:gd name="connsiteY64" fmla="*/ 460744 h 838042"/>
                  <a:gd name="connsiteX65" fmla="*/ 107657 w 1033465"/>
                  <a:gd name="connsiteY65" fmla="*/ 462649 h 838042"/>
                  <a:gd name="connsiteX66" fmla="*/ 90512 w 1033465"/>
                  <a:gd name="connsiteY66" fmla="*/ 468364 h 838042"/>
                  <a:gd name="connsiteX67" fmla="*/ 84797 w 1033465"/>
                  <a:gd name="connsiteY67" fmla="*/ 470269 h 838042"/>
                  <a:gd name="connsiteX68" fmla="*/ 79082 w 1033465"/>
                  <a:gd name="connsiteY68" fmla="*/ 474079 h 838042"/>
                  <a:gd name="connsiteX69" fmla="*/ 67652 w 1033465"/>
                  <a:gd name="connsiteY69" fmla="*/ 475984 h 838042"/>
                  <a:gd name="connsiteX70" fmla="*/ 29552 w 1033465"/>
                  <a:gd name="connsiteY70" fmla="*/ 477889 h 838042"/>
                  <a:gd name="connsiteX71" fmla="*/ 18122 w 1033465"/>
                  <a:gd name="connsiteY71" fmla="*/ 483604 h 838042"/>
                  <a:gd name="connsiteX72" fmla="*/ 8597 w 1033465"/>
                  <a:gd name="connsiteY72" fmla="*/ 493129 h 838042"/>
                  <a:gd name="connsiteX73" fmla="*/ 6692 w 1033465"/>
                  <a:gd name="connsiteY73" fmla="*/ 498844 h 838042"/>
                  <a:gd name="connsiteX74" fmla="*/ 2882 w 1033465"/>
                  <a:gd name="connsiteY74" fmla="*/ 504559 h 838042"/>
                  <a:gd name="connsiteX75" fmla="*/ 14312 w 1033465"/>
                  <a:gd name="connsiteY75" fmla="*/ 540754 h 838042"/>
                  <a:gd name="connsiteX76" fmla="*/ 147662 w 1033465"/>
                  <a:gd name="connsiteY76" fmla="*/ 540754 h 838042"/>
                  <a:gd name="connsiteX77" fmla="*/ 155282 w 1033465"/>
                  <a:gd name="connsiteY77" fmla="*/ 538849 h 838042"/>
                  <a:gd name="connsiteX78" fmla="*/ 305777 w 1033465"/>
                  <a:gd name="connsiteY78" fmla="*/ 533134 h 838042"/>
                  <a:gd name="connsiteX79" fmla="*/ 321017 w 1033465"/>
                  <a:gd name="connsiteY79" fmla="*/ 540754 h 838042"/>
                  <a:gd name="connsiteX80" fmla="*/ 332447 w 1033465"/>
                  <a:gd name="connsiteY80" fmla="*/ 546469 h 838042"/>
                  <a:gd name="connsiteX81" fmla="*/ 336257 w 1033465"/>
                  <a:gd name="connsiteY81" fmla="*/ 552184 h 838042"/>
                  <a:gd name="connsiteX82" fmla="*/ 341972 w 1033465"/>
                  <a:gd name="connsiteY82" fmla="*/ 554089 h 838042"/>
                  <a:gd name="connsiteX83" fmla="*/ 353402 w 1033465"/>
                  <a:gd name="connsiteY83" fmla="*/ 561709 h 838042"/>
                  <a:gd name="connsiteX84" fmla="*/ 359117 w 1033465"/>
                  <a:gd name="connsiteY84" fmla="*/ 565519 h 838042"/>
                  <a:gd name="connsiteX85" fmla="*/ 362927 w 1033465"/>
                  <a:gd name="connsiteY85" fmla="*/ 571234 h 838042"/>
                  <a:gd name="connsiteX86" fmla="*/ 368642 w 1033465"/>
                  <a:gd name="connsiteY86" fmla="*/ 582664 h 838042"/>
                  <a:gd name="connsiteX87" fmla="*/ 364832 w 1033465"/>
                  <a:gd name="connsiteY87" fmla="*/ 609334 h 838042"/>
                  <a:gd name="connsiteX88" fmla="*/ 361022 w 1033465"/>
                  <a:gd name="connsiteY88" fmla="*/ 615049 h 838042"/>
                  <a:gd name="connsiteX89" fmla="*/ 359117 w 1033465"/>
                  <a:gd name="connsiteY89" fmla="*/ 620764 h 838042"/>
                  <a:gd name="connsiteX90" fmla="*/ 355307 w 1033465"/>
                  <a:gd name="connsiteY90" fmla="*/ 626479 h 838042"/>
                  <a:gd name="connsiteX91" fmla="*/ 353402 w 1033465"/>
                  <a:gd name="connsiteY91" fmla="*/ 632194 h 838042"/>
                  <a:gd name="connsiteX92" fmla="*/ 349592 w 1033465"/>
                  <a:gd name="connsiteY92" fmla="*/ 637909 h 838042"/>
                  <a:gd name="connsiteX93" fmla="*/ 332447 w 1033465"/>
                  <a:gd name="connsiteY93" fmla="*/ 704584 h 838042"/>
                  <a:gd name="connsiteX94" fmla="*/ 330542 w 1033465"/>
                  <a:gd name="connsiteY94" fmla="*/ 756019 h 838042"/>
                  <a:gd name="connsiteX95" fmla="*/ 332447 w 1033465"/>
                  <a:gd name="connsiteY95" fmla="*/ 780784 h 838042"/>
                  <a:gd name="connsiteX96" fmla="*/ 334352 w 1033465"/>
                  <a:gd name="connsiteY96" fmla="*/ 786499 h 838042"/>
                  <a:gd name="connsiteX97" fmla="*/ 338162 w 1033465"/>
                  <a:gd name="connsiteY97" fmla="*/ 790309 h 838042"/>
                  <a:gd name="connsiteX98" fmla="*/ 366737 w 1033465"/>
                  <a:gd name="connsiteY98" fmla="*/ 836029 h 838042"/>
                  <a:gd name="connsiteX99" fmla="*/ 389597 w 1033465"/>
                  <a:gd name="connsiteY99" fmla="*/ 837934 h 838042"/>
                  <a:gd name="connsiteX100" fmla="*/ 397407 w 1033465"/>
                  <a:gd name="connsiteY100" fmla="*/ 833530 h 838042"/>
                  <a:gd name="connsiteX101" fmla="*/ 402932 w 1033465"/>
                  <a:gd name="connsiteY101" fmla="*/ 784594 h 838042"/>
                  <a:gd name="connsiteX102" fmla="*/ 406742 w 1033465"/>
                  <a:gd name="connsiteY102" fmla="*/ 727444 h 838042"/>
                  <a:gd name="connsiteX103" fmla="*/ 423887 w 1033465"/>
                  <a:gd name="connsiteY103" fmla="*/ 672199 h 838042"/>
                  <a:gd name="connsiteX104" fmla="*/ 429602 w 1033465"/>
                  <a:gd name="connsiteY104" fmla="*/ 658864 h 838042"/>
                  <a:gd name="connsiteX105" fmla="*/ 444084 w 1033465"/>
                  <a:gd name="connsiteY105" fmla="*/ 626947 h 838042"/>
                  <a:gd name="connsiteX106" fmla="*/ 464289 w 1033465"/>
                  <a:gd name="connsiteY106" fmla="*/ 600072 h 838042"/>
                  <a:gd name="connsiteX107" fmla="*/ 523510 w 1033465"/>
                  <a:gd name="connsiteY107" fmla="*/ 565123 h 838042"/>
                  <a:gd name="connsiteX108" fmla="*/ 599348 w 1033465"/>
                  <a:gd name="connsiteY108" fmla="*/ 550915 h 838042"/>
                  <a:gd name="connsiteX109" fmla="*/ 707801 w 1033465"/>
                  <a:gd name="connsiteY109" fmla="*/ 612819 h 838042"/>
                  <a:gd name="connsiteX110" fmla="*/ 780122 w 1033465"/>
                  <a:gd name="connsiteY110" fmla="*/ 656959 h 838042"/>
                  <a:gd name="connsiteX111" fmla="*/ 804887 w 1033465"/>
                  <a:gd name="connsiteY111" fmla="*/ 632194 h 838042"/>
                  <a:gd name="connsiteX112" fmla="*/ 801077 w 1033465"/>
                  <a:gd name="connsiteY112" fmla="*/ 601714 h 838042"/>
                  <a:gd name="connsiteX113" fmla="*/ 762796 w 1033465"/>
                  <a:gd name="connsiteY113" fmla="*/ 562523 h 838042"/>
                  <a:gd name="connsiteX114" fmla="*/ 650582 w 1033465"/>
                  <a:gd name="connsiteY114" fmla="*/ 479794 h 838042"/>
                  <a:gd name="connsiteX115" fmla="*/ 646772 w 1033465"/>
                  <a:gd name="connsiteY115" fmla="*/ 462649 h 838042"/>
                  <a:gd name="connsiteX116" fmla="*/ 658202 w 1033465"/>
                  <a:gd name="connsiteY116" fmla="*/ 426454 h 838042"/>
                  <a:gd name="connsiteX117" fmla="*/ 726782 w 1033465"/>
                  <a:gd name="connsiteY117" fmla="*/ 405499 h 838042"/>
                  <a:gd name="connsiteX118" fmla="*/ 813738 w 1033465"/>
                  <a:gd name="connsiteY118" fmla="*/ 406906 h 838042"/>
                  <a:gd name="connsiteX119" fmla="*/ 906231 w 1033465"/>
                  <a:gd name="connsiteY119" fmla="*/ 417646 h 838042"/>
                  <a:gd name="connsiteX120" fmla="*/ 1002290 w 1033465"/>
                  <a:gd name="connsiteY120" fmla="*/ 426835 h 838042"/>
                  <a:gd name="connsiteX121" fmla="*/ 1032449 w 1033465"/>
                  <a:gd name="connsiteY121" fmla="*/ 402711 h 838042"/>
                  <a:gd name="connsiteX122" fmla="*/ 1020514 w 1033465"/>
                  <a:gd name="connsiteY122" fmla="*/ 377797 h 838042"/>
                  <a:gd name="connsiteX123" fmla="*/ 964889 w 1033465"/>
                  <a:gd name="connsiteY123" fmla="*/ 358029 h 838042"/>
                  <a:gd name="connsiteX124" fmla="*/ 827747 w 1033465"/>
                  <a:gd name="connsiteY124" fmla="*/ 357874 h 838042"/>
                  <a:gd name="connsiteX125" fmla="*/ 755811 w 1033465"/>
                  <a:gd name="connsiteY125" fmla="*/ 361702 h 838042"/>
                  <a:gd name="connsiteX126" fmla="*/ 671537 w 1033465"/>
                  <a:gd name="connsiteY126" fmla="*/ 369304 h 838042"/>
                  <a:gd name="connsiteX127" fmla="*/ 644867 w 1033465"/>
                  <a:gd name="connsiteY127" fmla="*/ 338824 h 838042"/>
                  <a:gd name="connsiteX128" fmla="*/ 676403 w 1033465"/>
                  <a:gd name="connsiteY128" fmla="*/ 304962 h 838042"/>
                  <a:gd name="connsiteX129" fmla="*/ 707732 w 1033465"/>
                  <a:gd name="connsiteY129" fmla="*/ 283579 h 838042"/>
                  <a:gd name="connsiteX130" fmla="*/ 743927 w 1033465"/>
                  <a:gd name="connsiteY130" fmla="*/ 251194 h 838042"/>
                  <a:gd name="connsiteX131" fmla="*/ 783019 w 1033465"/>
                  <a:gd name="connsiteY131" fmla="*/ 213846 h 838042"/>
                  <a:gd name="connsiteX132" fmla="*/ 746401 w 1033465"/>
                  <a:gd name="connsiteY132" fmla="*/ 201789 h 838042"/>
                  <a:gd name="connsiteX133" fmla="*/ 694397 w 1033465"/>
                  <a:gd name="connsiteY133" fmla="*/ 226429 h 838042"/>
                  <a:gd name="connsiteX134" fmla="*/ 656678 w 1033465"/>
                  <a:gd name="connsiteY134" fmla="*/ 257626 h 838042"/>
                  <a:gd name="connsiteX135" fmla="*/ 616001 w 1033465"/>
                  <a:gd name="connsiteY135" fmla="*/ 286712 h 838042"/>
                  <a:gd name="connsiteX136" fmla="*/ 564857 w 1033465"/>
                  <a:gd name="connsiteY136" fmla="*/ 287389 h 838042"/>
                  <a:gd name="connsiteX137" fmla="*/ 530567 w 1033465"/>
                  <a:gd name="connsiteY137" fmla="*/ 274054 h 838042"/>
                  <a:gd name="connsiteX138" fmla="*/ 507707 w 1033465"/>
                  <a:gd name="connsiteY138" fmla="*/ 235954 h 838042"/>
                  <a:gd name="connsiteX139" fmla="*/ 509612 w 1033465"/>
                  <a:gd name="connsiteY139" fmla="*/ 171184 h 838042"/>
                  <a:gd name="connsiteX140" fmla="*/ 508314 w 1033465"/>
                  <a:gd name="connsiteY140" fmla="*/ 73485 h 838042"/>
                  <a:gd name="connsiteX141" fmla="*/ 454116 w 1033465"/>
                  <a:gd name="connsiteY141" fmla="*/ 11248 h 838042"/>
                  <a:gd name="connsiteX142" fmla="*/ 435401 w 1033465"/>
                  <a:gd name="connsiteY142" fmla="*/ 68523 h 838042"/>
                  <a:gd name="connsiteX143" fmla="*/ 427697 w 1033465"/>
                  <a:gd name="connsiteY143" fmla="*/ 137103 h 838042"/>
                  <a:gd name="connsiteX144" fmla="*/ 420077 w 1033465"/>
                  <a:gd name="connsiteY144" fmla="*/ 169279 h 838042"/>
                  <a:gd name="connsiteX145" fmla="*/ 420077 w 1033465"/>
                  <a:gd name="connsiteY145" fmla="*/ 207379 h 838042"/>
                  <a:gd name="connsiteX146" fmla="*/ 423887 w 1033465"/>
                  <a:gd name="connsiteY146" fmla="*/ 213094 h 838042"/>
                  <a:gd name="connsiteX147" fmla="*/ 425792 w 1033465"/>
                  <a:gd name="connsiteY147" fmla="*/ 251194 h 838042"/>
                  <a:gd name="connsiteX0" fmla="*/ 423887 w 1033465"/>
                  <a:gd name="connsiteY0" fmla="*/ 213094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89597 w 1033465"/>
                  <a:gd name="connsiteY3" fmla="*/ 264529 h 838042"/>
                  <a:gd name="connsiteX4" fmla="*/ 359117 w 1033465"/>
                  <a:gd name="connsiteY4" fmla="*/ 266434 h 838042"/>
                  <a:gd name="connsiteX5" fmla="*/ 353402 w 1033465"/>
                  <a:gd name="connsiteY5" fmla="*/ 270244 h 838042"/>
                  <a:gd name="connsiteX6" fmla="*/ 341972 w 1033465"/>
                  <a:gd name="connsiteY6" fmla="*/ 279769 h 838042"/>
                  <a:gd name="connsiteX7" fmla="*/ 330542 w 1033465"/>
                  <a:gd name="connsiteY7" fmla="*/ 283579 h 838042"/>
                  <a:gd name="connsiteX8" fmla="*/ 315302 w 1033465"/>
                  <a:gd name="connsiteY8" fmla="*/ 289294 h 838042"/>
                  <a:gd name="connsiteX9" fmla="*/ 267677 w 1033465"/>
                  <a:gd name="connsiteY9" fmla="*/ 285484 h 838042"/>
                  <a:gd name="connsiteX10" fmla="*/ 256247 w 1033465"/>
                  <a:gd name="connsiteY10" fmla="*/ 281674 h 838042"/>
                  <a:gd name="connsiteX11" fmla="*/ 244817 w 1033465"/>
                  <a:gd name="connsiteY11" fmla="*/ 277864 h 838042"/>
                  <a:gd name="connsiteX12" fmla="*/ 239102 w 1033465"/>
                  <a:gd name="connsiteY12" fmla="*/ 275959 h 838042"/>
                  <a:gd name="connsiteX13" fmla="*/ 233387 w 1033465"/>
                  <a:gd name="connsiteY13" fmla="*/ 274054 h 838042"/>
                  <a:gd name="connsiteX14" fmla="*/ 221957 w 1033465"/>
                  <a:gd name="connsiteY14" fmla="*/ 272149 h 838042"/>
                  <a:gd name="connsiteX15" fmla="*/ 216242 w 1033465"/>
                  <a:gd name="connsiteY15" fmla="*/ 270244 h 838042"/>
                  <a:gd name="connsiteX16" fmla="*/ 208622 w 1033465"/>
                  <a:gd name="connsiteY16" fmla="*/ 268339 h 838042"/>
                  <a:gd name="connsiteX17" fmla="*/ 197192 w 1033465"/>
                  <a:gd name="connsiteY17" fmla="*/ 264529 h 838042"/>
                  <a:gd name="connsiteX18" fmla="*/ 191477 w 1033465"/>
                  <a:gd name="connsiteY18" fmla="*/ 262624 h 838042"/>
                  <a:gd name="connsiteX19" fmla="*/ 183857 w 1033465"/>
                  <a:gd name="connsiteY19" fmla="*/ 260719 h 838042"/>
                  <a:gd name="connsiteX20" fmla="*/ 172427 w 1033465"/>
                  <a:gd name="connsiteY20" fmla="*/ 255004 h 838042"/>
                  <a:gd name="connsiteX21" fmla="*/ 166712 w 1033465"/>
                  <a:gd name="connsiteY21" fmla="*/ 251194 h 838042"/>
                  <a:gd name="connsiteX22" fmla="*/ 159092 w 1033465"/>
                  <a:gd name="connsiteY22" fmla="*/ 239764 h 838042"/>
                  <a:gd name="connsiteX23" fmla="*/ 147662 w 1033465"/>
                  <a:gd name="connsiteY23" fmla="*/ 235954 h 838042"/>
                  <a:gd name="connsiteX24" fmla="*/ 141947 w 1033465"/>
                  <a:gd name="connsiteY24" fmla="*/ 232144 h 838042"/>
                  <a:gd name="connsiteX25" fmla="*/ 136232 w 1033465"/>
                  <a:gd name="connsiteY25" fmla="*/ 230239 h 838042"/>
                  <a:gd name="connsiteX26" fmla="*/ 119087 w 1033465"/>
                  <a:gd name="connsiteY26" fmla="*/ 226429 h 838042"/>
                  <a:gd name="connsiteX27" fmla="*/ 113372 w 1033465"/>
                  <a:gd name="connsiteY27" fmla="*/ 220714 h 838042"/>
                  <a:gd name="connsiteX28" fmla="*/ 103847 w 1033465"/>
                  <a:gd name="connsiteY28" fmla="*/ 203569 h 838042"/>
                  <a:gd name="connsiteX29" fmla="*/ 86702 w 1033465"/>
                  <a:gd name="connsiteY29" fmla="*/ 195949 h 838042"/>
                  <a:gd name="connsiteX30" fmla="*/ 80987 w 1033465"/>
                  <a:gd name="connsiteY30" fmla="*/ 194044 h 838042"/>
                  <a:gd name="connsiteX31" fmla="*/ 61937 w 1033465"/>
                  <a:gd name="connsiteY31" fmla="*/ 197854 h 838042"/>
                  <a:gd name="connsiteX32" fmla="*/ 56222 w 1033465"/>
                  <a:gd name="connsiteY32" fmla="*/ 201664 h 838042"/>
                  <a:gd name="connsiteX33" fmla="*/ 52412 w 1033465"/>
                  <a:gd name="connsiteY33" fmla="*/ 207379 h 838042"/>
                  <a:gd name="connsiteX34" fmla="*/ 48602 w 1033465"/>
                  <a:gd name="connsiteY34" fmla="*/ 218809 h 838042"/>
                  <a:gd name="connsiteX35" fmla="*/ 52412 w 1033465"/>
                  <a:gd name="connsiteY35" fmla="*/ 256909 h 838042"/>
                  <a:gd name="connsiteX36" fmla="*/ 56222 w 1033465"/>
                  <a:gd name="connsiteY36" fmla="*/ 262624 h 838042"/>
                  <a:gd name="connsiteX37" fmla="*/ 61937 w 1033465"/>
                  <a:gd name="connsiteY37" fmla="*/ 266434 h 838042"/>
                  <a:gd name="connsiteX38" fmla="*/ 65747 w 1033465"/>
                  <a:gd name="connsiteY38" fmla="*/ 272149 h 838042"/>
                  <a:gd name="connsiteX39" fmla="*/ 82892 w 1033465"/>
                  <a:gd name="connsiteY39" fmla="*/ 281674 h 838042"/>
                  <a:gd name="connsiteX40" fmla="*/ 105752 w 1033465"/>
                  <a:gd name="connsiteY40" fmla="*/ 283579 h 838042"/>
                  <a:gd name="connsiteX41" fmla="*/ 126707 w 1033465"/>
                  <a:gd name="connsiteY41" fmla="*/ 289294 h 838042"/>
                  <a:gd name="connsiteX42" fmla="*/ 132422 w 1033465"/>
                  <a:gd name="connsiteY42" fmla="*/ 291199 h 838042"/>
                  <a:gd name="connsiteX43" fmla="*/ 138137 w 1033465"/>
                  <a:gd name="connsiteY43" fmla="*/ 296914 h 838042"/>
                  <a:gd name="connsiteX44" fmla="*/ 145757 w 1033465"/>
                  <a:gd name="connsiteY44" fmla="*/ 298819 h 838042"/>
                  <a:gd name="connsiteX45" fmla="*/ 168617 w 1033465"/>
                  <a:gd name="connsiteY45" fmla="*/ 302629 h 838042"/>
                  <a:gd name="connsiteX46" fmla="*/ 193382 w 1033465"/>
                  <a:gd name="connsiteY46" fmla="*/ 308344 h 838042"/>
                  <a:gd name="connsiteX47" fmla="*/ 210527 w 1033465"/>
                  <a:gd name="connsiteY47" fmla="*/ 314059 h 838042"/>
                  <a:gd name="connsiteX48" fmla="*/ 216242 w 1033465"/>
                  <a:gd name="connsiteY48" fmla="*/ 315964 h 838042"/>
                  <a:gd name="connsiteX49" fmla="*/ 231482 w 1033465"/>
                  <a:gd name="connsiteY49" fmla="*/ 319774 h 838042"/>
                  <a:gd name="connsiteX50" fmla="*/ 250532 w 1033465"/>
                  <a:gd name="connsiteY50" fmla="*/ 325489 h 838042"/>
                  <a:gd name="connsiteX51" fmla="*/ 256247 w 1033465"/>
                  <a:gd name="connsiteY51" fmla="*/ 329299 h 838042"/>
                  <a:gd name="connsiteX52" fmla="*/ 269582 w 1033465"/>
                  <a:gd name="connsiteY52" fmla="*/ 344539 h 838042"/>
                  <a:gd name="connsiteX53" fmla="*/ 275297 w 1033465"/>
                  <a:gd name="connsiteY53" fmla="*/ 363589 h 838042"/>
                  <a:gd name="connsiteX54" fmla="*/ 277202 w 1033465"/>
                  <a:gd name="connsiteY54" fmla="*/ 369304 h 838042"/>
                  <a:gd name="connsiteX55" fmla="*/ 279107 w 1033465"/>
                  <a:gd name="connsiteY55" fmla="*/ 375019 h 838042"/>
                  <a:gd name="connsiteX56" fmla="*/ 281012 w 1033465"/>
                  <a:gd name="connsiteY56" fmla="*/ 399784 h 838042"/>
                  <a:gd name="connsiteX57" fmla="*/ 282917 w 1033465"/>
                  <a:gd name="connsiteY57" fmla="*/ 405499 h 838042"/>
                  <a:gd name="connsiteX58" fmla="*/ 281012 w 1033465"/>
                  <a:gd name="connsiteY58" fmla="*/ 424549 h 838042"/>
                  <a:gd name="connsiteX59" fmla="*/ 279107 w 1033465"/>
                  <a:gd name="connsiteY59" fmla="*/ 434074 h 838042"/>
                  <a:gd name="connsiteX60" fmla="*/ 265772 w 1033465"/>
                  <a:gd name="connsiteY60" fmla="*/ 447409 h 838042"/>
                  <a:gd name="connsiteX61" fmla="*/ 254342 w 1033465"/>
                  <a:gd name="connsiteY61" fmla="*/ 455029 h 838042"/>
                  <a:gd name="connsiteX62" fmla="*/ 242912 w 1033465"/>
                  <a:gd name="connsiteY62" fmla="*/ 458839 h 838042"/>
                  <a:gd name="connsiteX63" fmla="*/ 128612 w 1033465"/>
                  <a:gd name="connsiteY63" fmla="*/ 458839 h 838042"/>
                  <a:gd name="connsiteX64" fmla="*/ 122897 w 1033465"/>
                  <a:gd name="connsiteY64" fmla="*/ 460744 h 838042"/>
                  <a:gd name="connsiteX65" fmla="*/ 107657 w 1033465"/>
                  <a:gd name="connsiteY65" fmla="*/ 462649 h 838042"/>
                  <a:gd name="connsiteX66" fmla="*/ 90512 w 1033465"/>
                  <a:gd name="connsiteY66" fmla="*/ 468364 h 838042"/>
                  <a:gd name="connsiteX67" fmla="*/ 84797 w 1033465"/>
                  <a:gd name="connsiteY67" fmla="*/ 470269 h 838042"/>
                  <a:gd name="connsiteX68" fmla="*/ 79082 w 1033465"/>
                  <a:gd name="connsiteY68" fmla="*/ 474079 h 838042"/>
                  <a:gd name="connsiteX69" fmla="*/ 67652 w 1033465"/>
                  <a:gd name="connsiteY69" fmla="*/ 475984 h 838042"/>
                  <a:gd name="connsiteX70" fmla="*/ 29552 w 1033465"/>
                  <a:gd name="connsiteY70" fmla="*/ 477889 h 838042"/>
                  <a:gd name="connsiteX71" fmla="*/ 18122 w 1033465"/>
                  <a:gd name="connsiteY71" fmla="*/ 483604 h 838042"/>
                  <a:gd name="connsiteX72" fmla="*/ 8597 w 1033465"/>
                  <a:gd name="connsiteY72" fmla="*/ 493129 h 838042"/>
                  <a:gd name="connsiteX73" fmla="*/ 6692 w 1033465"/>
                  <a:gd name="connsiteY73" fmla="*/ 498844 h 838042"/>
                  <a:gd name="connsiteX74" fmla="*/ 2882 w 1033465"/>
                  <a:gd name="connsiteY74" fmla="*/ 504559 h 838042"/>
                  <a:gd name="connsiteX75" fmla="*/ 14312 w 1033465"/>
                  <a:gd name="connsiteY75" fmla="*/ 540754 h 838042"/>
                  <a:gd name="connsiteX76" fmla="*/ 147662 w 1033465"/>
                  <a:gd name="connsiteY76" fmla="*/ 540754 h 838042"/>
                  <a:gd name="connsiteX77" fmla="*/ 155282 w 1033465"/>
                  <a:gd name="connsiteY77" fmla="*/ 538849 h 838042"/>
                  <a:gd name="connsiteX78" fmla="*/ 305777 w 1033465"/>
                  <a:gd name="connsiteY78" fmla="*/ 533134 h 838042"/>
                  <a:gd name="connsiteX79" fmla="*/ 321017 w 1033465"/>
                  <a:gd name="connsiteY79" fmla="*/ 540754 h 838042"/>
                  <a:gd name="connsiteX80" fmla="*/ 332447 w 1033465"/>
                  <a:gd name="connsiteY80" fmla="*/ 546469 h 838042"/>
                  <a:gd name="connsiteX81" fmla="*/ 336257 w 1033465"/>
                  <a:gd name="connsiteY81" fmla="*/ 552184 h 838042"/>
                  <a:gd name="connsiteX82" fmla="*/ 341972 w 1033465"/>
                  <a:gd name="connsiteY82" fmla="*/ 554089 h 838042"/>
                  <a:gd name="connsiteX83" fmla="*/ 353402 w 1033465"/>
                  <a:gd name="connsiteY83" fmla="*/ 561709 h 838042"/>
                  <a:gd name="connsiteX84" fmla="*/ 359117 w 1033465"/>
                  <a:gd name="connsiteY84" fmla="*/ 565519 h 838042"/>
                  <a:gd name="connsiteX85" fmla="*/ 362927 w 1033465"/>
                  <a:gd name="connsiteY85" fmla="*/ 571234 h 838042"/>
                  <a:gd name="connsiteX86" fmla="*/ 368642 w 1033465"/>
                  <a:gd name="connsiteY86" fmla="*/ 582664 h 838042"/>
                  <a:gd name="connsiteX87" fmla="*/ 364832 w 1033465"/>
                  <a:gd name="connsiteY87" fmla="*/ 609334 h 838042"/>
                  <a:gd name="connsiteX88" fmla="*/ 361022 w 1033465"/>
                  <a:gd name="connsiteY88" fmla="*/ 615049 h 838042"/>
                  <a:gd name="connsiteX89" fmla="*/ 359117 w 1033465"/>
                  <a:gd name="connsiteY89" fmla="*/ 620764 h 838042"/>
                  <a:gd name="connsiteX90" fmla="*/ 355307 w 1033465"/>
                  <a:gd name="connsiteY90" fmla="*/ 626479 h 838042"/>
                  <a:gd name="connsiteX91" fmla="*/ 353402 w 1033465"/>
                  <a:gd name="connsiteY91" fmla="*/ 632194 h 838042"/>
                  <a:gd name="connsiteX92" fmla="*/ 349592 w 1033465"/>
                  <a:gd name="connsiteY92" fmla="*/ 637909 h 838042"/>
                  <a:gd name="connsiteX93" fmla="*/ 332447 w 1033465"/>
                  <a:gd name="connsiteY93" fmla="*/ 704584 h 838042"/>
                  <a:gd name="connsiteX94" fmla="*/ 330542 w 1033465"/>
                  <a:gd name="connsiteY94" fmla="*/ 756019 h 838042"/>
                  <a:gd name="connsiteX95" fmla="*/ 332447 w 1033465"/>
                  <a:gd name="connsiteY95" fmla="*/ 780784 h 838042"/>
                  <a:gd name="connsiteX96" fmla="*/ 334352 w 1033465"/>
                  <a:gd name="connsiteY96" fmla="*/ 786499 h 838042"/>
                  <a:gd name="connsiteX97" fmla="*/ 338162 w 1033465"/>
                  <a:gd name="connsiteY97" fmla="*/ 790309 h 838042"/>
                  <a:gd name="connsiteX98" fmla="*/ 366737 w 1033465"/>
                  <a:gd name="connsiteY98" fmla="*/ 836029 h 838042"/>
                  <a:gd name="connsiteX99" fmla="*/ 389597 w 1033465"/>
                  <a:gd name="connsiteY99" fmla="*/ 837934 h 838042"/>
                  <a:gd name="connsiteX100" fmla="*/ 397407 w 1033465"/>
                  <a:gd name="connsiteY100" fmla="*/ 833530 h 838042"/>
                  <a:gd name="connsiteX101" fmla="*/ 402932 w 1033465"/>
                  <a:gd name="connsiteY101" fmla="*/ 784594 h 838042"/>
                  <a:gd name="connsiteX102" fmla="*/ 406742 w 1033465"/>
                  <a:gd name="connsiteY102" fmla="*/ 727444 h 838042"/>
                  <a:gd name="connsiteX103" fmla="*/ 423887 w 1033465"/>
                  <a:gd name="connsiteY103" fmla="*/ 672199 h 838042"/>
                  <a:gd name="connsiteX104" fmla="*/ 429602 w 1033465"/>
                  <a:gd name="connsiteY104" fmla="*/ 658864 h 838042"/>
                  <a:gd name="connsiteX105" fmla="*/ 444084 w 1033465"/>
                  <a:gd name="connsiteY105" fmla="*/ 626947 h 838042"/>
                  <a:gd name="connsiteX106" fmla="*/ 464289 w 1033465"/>
                  <a:gd name="connsiteY106" fmla="*/ 600072 h 838042"/>
                  <a:gd name="connsiteX107" fmla="*/ 523510 w 1033465"/>
                  <a:gd name="connsiteY107" fmla="*/ 565123 h 838042"/>
                  <a:gd name="connsiteX108" fmla="*/ 599348 w 1033465"/>
                  <a:gd name="connsiteY108" fmla="*/ 550915 h 838042"/>
                  <a:gd name="connsiteX109" fmla="*/ 707801 w 1033465"/>
                  <a:gd name="connsiteY109" fmla="*/ 612819 h 838042"/>
                  <a:gd name="connsiteX110" fmla="*/ 780122 w 1033465"/>
                  <a:gd name="connsiteY110" fmla="*/ 656959 h 838042"/>
                  <a:gd name="connsiteX111" fmla="*/ 804887 w 1033465"/>
                  <a:gd name="connsiteY111" fmla="*/ 632194 h 838042"/>
                  <a:gd name="connsiteX112" fmla="*/ 801077 w 1033465"/>
                  <a:gd name="connsiteY112" fmla="*/ 601714 h 838042"/>
                  <a:gd name="connsiteX113" fmla="*/ 762796 w 1033465"/>
                  <a:gd name="connsiteY113" fmla="*/ 562523 h 838042"/>
                  <a:gd name="connsiteX114" fmla="*/ 650582 w 1033465"/>
                  <a:gd name="connsiteY114" fmla="*/ 479794 h 838042"/>
                  <a:gd name="connsiteX115" fmla="*/ 646772 w 1033465"/>
                  <a:gd name="connsiteY115" fmla="*/ 462649 h 838042"/>
                  <a:gd name="connsiteX116" fmla="*/ 658202 w 1033465"/>
                  <a:gd name="connsiteY116" fmla="*/ 426454 h 838042"/>
                  <a:gd name="connsiteX117" fmla="*/ 726782 w 1033465"/>
                  <a:gd name="connsiteY117" fmla="*/ 405499 h 838042"/>
                  <a:gd name="connsiteX118" fmla="*/ 813738 w 1033465"/>
                  <a:gd name="connsiteY118" fmla="*/ 406906 h 838042"/>
                  <a:gd name="connsiteX119" fmla="*/ 906231 w 1033465"/>
                  <a:gd name="connsiteY119" fmla="*/ 417646 h 838042"/>
                  <a:gd name="connsiteX120" fmla="*/ 1002290 w 1033465"/>
                  <a:gd name="connsiteY120" fmla="*/ 426835 h 838042"/>
                  <a:gd name="connsiteX121" fmla="*/ 1032449 w 1033465"/>
                  <a:gd name="connsiteY121" fmla="*/ 402711 h 838042"/>
                  <a:gd name="connsiteX122" fmla="*/ 1020514 w 1033465"/>
                  <a:gd name="connsiteY122" fmla="*/ 377797 h 838042"/>
                  <a:gd name="connsiteX123" fmla="*/ 964889 w 1033465"/>
                  <a:gd name="connsiteY123" fmla="*/ 358029 h 838042"/>
                  <a:gd name="connsiteX124" fmla="*/ 827747 w 1033465"/>
                  <a:gd name="connsiteY124" fmla="*/ 357874 h 838042"/>
                  <a:gd name="connsiteX125" fmla="*/ 755811 w 1033465"/>
                  <a:gd name="connsiteY125" fmla="*/ 361702 h 838042"/>
                  <a:gd name="connsiteX126" fmla="*/ 671537 w 1033465"/>
                  <a:gd name="connsiteY126" fmla="*/ 369304 h 838042"/>
                  <a:gd name="connsiteX127" fmla="*/ 644867 w 1033465"/>
                  <a:gd name="connsiteY127" fmla="*/ 338824 h 838042"/>
                  <a:gd name="connsiteX128" fmla="*/ 676403 w 1033465"/>
                  <a:gd name="connsiteY128" fmla="*/ 304962 h 838042"/>
                  <a:gd name="connsiteX129" fmla="*/ 707732 w 1033465"/>
                  <a:gd name="connsiteY129" fmla="*/ 283579 h 838042"/>
                  <a:gd name="connsiteX130" fmla="*/ 743927 w 1033465"/>
                  <a:gd name="connsiteY130" fmla="*/ 251194 h 838042"/>
                  <a:gd name="connsiteX131" fmla="*/ 783019 w 1033465"/>
                  <a:gd name="connsiteY131" fmla="*/ 213846 h 838042"/>
                  <a:gd name="connsiteX132" fmla="*/ 746401 w 1033465"/>
                  <a:gd name="connsiteY132" fmla="*/ 201789 h 838042"/>
                  <a:gd name="connsiteX133" fmla="*/ 694397 w 1033465"/>
                  <a:gd name="connsiteY133" fmla="*/ 226429 h 838042"/>
                  <a:gd name="connsiteX134" fmla="*/ 656678 w 1033465"/>
                  <a:gd name="connsiteY134" fmla="*/ 257626 h 838042"/>
                  <a:gd name="connsiteX135" fmla="*/ 616001 w 1033465"/>
                  <a:gd name="connsiteY135" fmla="*/ 286712 h 838042"/>
                  <a:gd name="connsiteX136" fmla="*/ 564857 w 1033465"/>
                  <a:gd name="connsiteY136" fmla="*/ 287389 h 838042"/>
                  <a:gd name="connsiteX137" fmla="*/ 530567 w 1033465"/>
                  <a:gd name="connsiteY137" fmla="*/ 274054 h 838042"/>
                  <a:gd name="connsiteX138" fmla="*/ 507707 w 1033465"/>
                  <a:gd name="connsiteY138" fmla="*/ 235954 h 838042"/>
                  <a:gd name="connsiteX139" fmla="*/ 509612 w 1033465"/>
                  <a:gd name="connsiteY139" fmla="*/ 171184 h 838042"/>
                  <a:gd name="connsiteX140" fmla="*/ 508314 w 1033465"/>
                  <a:gd name="connsiteY140" fmla="*/ 73485 h 838042"/>
                  <a:gd name="connsiteX141" fmla="*/ 454116 w 1033465"/>
                  <a:gd name="connsiteY141" fmla="*/ 11248 h 838042"/>
                  <a:gd name="connsiteX142" fmla="*/ 435401 w 1033465"/>
                  <a:gd name="connsiteY142" fmla="*/ 68523 h 838042"/>
                  <a:gd name="connsiteX143" fmla="*/ 427697 w 1033465"/>
                  <a:gd name="connsiteY143" fmla="*/ 137103 h 838042"/>
                  <a:gd name="connsiteX144" fmla="*/ 420077 w 1033465"/>
                  <a:gd name="connsiteY144" fmla="*/ 169279 h 838042"/>
                  <a:gd name="connsiteX145" fmla="*/ 420077 w 1033465"/>
                  <a:gd name="connsiteY145" fmla="*/ 207379 h 838042"/>
                  <a:gd name="connsiteX146" fmla="*/ 423887 w 1033465"/>
                  <a:gd name="connsiteY146" fmla="*/ 213094 h 838042"/>
                  <a:gd name="connsiteX0" fmla="*/ 420077 w 1033465"/>
                  <a:gd name="connsiteY0" fmla="*/ 207379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89597 w 1033465"/>
                  <a:gd name="connsiteY3" fmla="*/ 264529 h 838042"/>
                  <a:gd name="connsiteX4" fmla="*/ 359117 w 1033465"/>
                  <a:gd name="connsiteY4" fmla="*/ 266434 h 838042"/>
                  <a:gd name="connsiteX5" fmla="*/ 353402 w 1033465"/>
                  <a:gd name="connsiteY5" fmla="*/ 270244 h 838042"/>
                  <a:gd name="connsiteX6" fmla="*/ 341972 w 1033465"/>
                  <a:gd name="connsiteY6" fmla="*/ 279769 h 838042"/>
                  <a:gd name="connsiteX7" fmla="*/ 330542 w 1033465"/>
                  <a:gd name="connsiteY7" fmla="*/ 283579 h 838042"/>
                  <a:gd name="connsiteX8" fmla="*/ 315302 w 1033465"/>
                  <a:gd name="connsiteY8" fmla="*/ 289294 h 838042"/>
                  <a:gd name="connsiteX9" fmla="*/ 267677 w 1033465"/>
                  <a:gd name="connsiteY9" fmla="*/ 285484 h 838042"/>
                  <a:gd name="connsiteX10" fmla="*/ 256247 w 1033465"/>
                  <a:gd name="connsiteY10" fmla="*/ 281674 h 838042"/>
                  <a:gd name="connsiteX11" fmla="*/ 244817 w 1033465"/>
                  <a:gd name="connsiteY11" fmla="*/ 277864 h 838042"/>
                  <a:gd name="connsiteX12" fmla="*/ 239102 w 1033465"/>
                  <a:gd name="connsiteY12" fmla="*/ 275959 h 838042"/>
                  <a:gd name="connsiteX13" fmla="*/ 233387 w 1033465"/>
                  <a:gd name="connsiteY13" fmla="*/ 274054 h 838042"/>
                  <a:gd name="connsiteX14" fmla="*/ 221957 w 1033465"/>
                  <a:gd name="connsiteY14" fmla="*/ 272149 h 838042"/>
                  <a:gd name="connsiteX15" fmla="*/ 216242 w 1033465"/>
                  <a:gd name="connsiteY15" fmla="*/ 270244 h 838042"/>
                  <a:gd name="connsiteX16" fmla="*/ 208622 w 1033465"/>
                  <a:gd name="connsiteY16" fmla="*/ 268339 h 838042"/>
                  <a:gd name="connsiteX17" fmla="*/ 197192 w 1033465"/>
                  <a:gd name="connsiteY17" fmla="*/ 264529 h 838042"/>
                  <a:gd name="connsiteX18" fmla="*/ 191477 w 1033465"/>
                  <a:gd name="connsiteY18" fmla="*/ 262624 h 838042"/>
                  <a:gd name="connsiteX19" fmla="*/ 183857 w 1033465"/>
                  <a:gd name="connsiteY19" fmla="*/ 260719 h 838042"/>
                  <a:gd name="connsiteX20" fmla="*/ 172427 w 1033465"/>
                  <a:gd name="connsiteY20" fmla="*/ 255004 h 838042"/>
                  <a:gd name="connsiteX21" fmla="*/ 166712 w 1033465"/>
                  <a:gd name="connsiteY21" fmla="*/ 251194 h 838042"/>
                  <a:gd name="connsiteX22" fmla="*/ 159092 w 1033465"/>
                  <a:gd name="connsiteY22" fmla="*/ 239764 h 838042"/>
                  <a:gd name="connsiteX23" fmla="*/ 147662 w 1033465"/>
                  <a:gd name="connsiteY23" fmla="*/ 235954 h 838042"/>
                  <a:gd name="connsiteX24" fmla="*/ 141947 w 1033465"/>
                  <a:gd name="connsiteY24" fmla="*/ 232144 h 838042"/>
                  <a:gd name="connsiteX25" fmla="*/ 136232 w 1033465"/>
                  <a:gd name="connsiteY25" fmla="*/ 230239 h 838042"/>
                  <a:gd name="connsiteX26" fmla="*/ 119087 w 1033465"/>
                  <a:gd name="connsiteY26" fmla="*/ 226429 h 838042"/>
                  <a:gd name="connsiteX27" fmla="*/ 113372 w 1033465"/>
                  <a:gd name="connsiteY27" fmla="*/ 220714 h 838042"/>
                  <a:gd name="connsiteX28" fmla="*/ 103847 w 1033465"/>
                  <a:gd name="connsiteY28" fmla="*/ 203569 h 838042"/>
                  <a:gd name="connsiteX29" fmla="*/ 86702 w 1033465"/>
                  <a:gd name="connsiteY29" fmla="*/ 195949 h 838042"/>
                  <a:gd name="connsiteX30" fmla="*/ 80987 w 1033465"/>
                  <a:gd name="connsiteY30" fmla="*/ 194044 h 838042"/>
                  <a:gd name="connsiteX31" fmla="*/ 61937 w 1033465"/>
                  <a:gd name="connsiteY31" fmla="*/ 197854 h 838042"/>
                  <a:gd name="connsiteX32" fmla="*/ 56222 w 1033465"/>
                  <a:gd name="connsiteY32" fmla="*/ 201664 h 838042"/>
                  <a:gd name="connsiteX33" fmla="*/ 52412 w 1033465"/>
                  <a:gd name="connsiteY33" fmla="*/ 207379 h 838042"/>
                  <a:gd name="connsiteX34" fmla="*/ 48602 w 1033465"/>
                  <a:gd name="connsiteY34" fmla="*/ 218809 h 838042"/>
                  <a:gd name="connsiteX35" fmla="*/ 52412 w 1033465"/>
                  <a:gd name="connsiteY35" fmla="*/ 256909 h 838042"/>
                  <a:gd name="connsiteX36" fmla="*/ 56222 w 1033465"/>
                  <a:gd name="connsiteY36" fmla="*/ 262624 h 838042"/>
                  <a:gd name="connsiteX37" fmla="*/ 61937 w 1033465"/>
                  <a:gd name="connsiteY37" fmla="*/ 266434 h 838042"/>
                  <a:gd name="connsiteX38" fmla="*/ 65747 w 1033465"/>
                  <a:gd name="connsiteY38" fmla="*/ 272149 h 838042"/>
                  <a:gd name="connsiteX39" fmla="*/ 82892 w 1033465"/>
                  <a:gd name="connsiteY39" fmla="*/ 281674 h 838042"/>
                  <a:gd name="connsiteX40" fmla="*/ 105752 w 1033465"/>
                  <a:gd name="connsiteY40" fmla="*/ 283579 h 838042"/>
                  <a:gd name="connsiteX41" fmla="*/ 126707 w 1033465"/>
                  <a:gd name="connsiteY41" fmla="*/ 289294 h 838042"/>
                  <a:gd name="connsiteX42" fmla="*/ 132422 w 1033465"/>
                  <a:gd name="connsiteY42" fmla="*/ 291199 h 838042"/>
                  <a:gd name="connsiteX43" fmla="*/ 138137 w 1033465"/>
                  <a:gd name="connsiteY43" fmla="*/ 296914 h 838042"/>
                  <a:gd name="connsiteX44" fmla="*/ 145757 w 1033465"/>
                  <a:gd name="connsiteY44" fmla="*/ 298819 h 838042"/>
                  <a:gd name="connsiteX45" fmla="*/ 168617 w 1033465"/>
                  <a:gd name="connsiteY45" fmla="*/ 302629 h 838042"/>
                  <a:gd name="connsiteX46" fmla="*/ 193382 w 1033465"/>
                  <a:gd name="connsiteY46" fmla="*/ 308344 h 838042"/>
                  <a:gd name="connsiteX47" fmla="*/ 210527 w 1033465"/>
                  <a:gd name="connsiteY47" fmla="*/ 314059 h 838042"/>
                  <a:gd name="connsiteX48" fmla="*/ 216242 w 1033465"/>
                  <a:gd name="connsiteY48" fmla="*/ 315964 h 838042"/>
                  <a:gd name="connsiteX49" fmla="*/ 231482 w 1033465"/>
                  <a:gd name="connsiteY49" fmla="*/ 319774 h 838042"/>
                  <a:gd name="connsiteX50" fmla="*/ 250532 w 1033465"/>
                  <a:gd name="connsiteY50" fmla="*/ 325489 h 838042"/>
                  <a:gd name="connsiteX51" fmla="*/ 256247 w 1033465"/>
                  <a:gd name="connsiteY51" fmla="*/ 329299 h 838042"/>
                  <a:gd name="connsiteX52" fmla="*/ 269582 w 1033465"/>
                  <a:gd name="connsiteY52" fmla="*/ 344539 h 838042"/>
                  <a:gd name="connsiteX53" fmla="*/ 275297 w 1033465"/>
                  <a:gd name="connsiteY53" fmla="*/ 363589 h 838042"/>
                  <a:gd name="connsiteX54" fmla="*/ 277202 w 1033465"/>
                  <a:gd name="connsiteY54" fmla="*/ 369304 h 838042"/>
                  <a:gd name="connsiteX55" fmla="*/ 279107 w 1033465"/>
                  <a:gd name="connsiteY55" fmla="*/ 375019 h 838042"/>
                  <a:gd name="connsiteX56" fmla="*/ 281012 w 1033465"/>
                  <a:gd name="connsiteY56" fmla="*/ 399784 h 838042"/>
                  <a:gd name="connsiteX57" fmla="*/ 282917 w 1033465"/>
                  <a:gd name="connsiteY57" fmla="*/ 405499 h 838042"/>
                  <a:gd name="connsiteX58" fmla="*/ 281012 w 1033465"/>
                  <a:gd name="connsiteY58" fmla="*/ 424549 h 838042"/>
                  <a:gd name="connsiteX59" fmla="*/ 279107 w 1033465"/>
                  <a:gd name="connsiteY59" fmla="*/ 434074 h 838042"/>
                  <a:gd name="connsiteX60" fmla="*/ 265772 w 1033465"/>
                  <a:gd name="connsiteY60" fmla="*/ 447409 h 838042"/>
                  <a:gd name="connsiteX61" fmla="*/ 254342 w 1033465"/>
                  <a:gd name="connsiteY61" fmla="*/ 455029 h 838042"/>
                  <a:gd name="connsiteX62" fmla="*/ 242912 w 1033465"/>
                  <a:gd name="connsiteY62" fmla="*/ 458839 h 838042"/>
                  <a:gd name="connsiteX63" fmla="*/ 128612 w 1033465"/>
                  <a:gd name="connsiteY63" fmla="*/ 458839 h 838042"/>
                  <a:gd name="connsiteX64" fmla="*/ 122897 w 1033465"/>
                  <a:gd name="connsiteY64" fmla="*/ 460744 h 838042"/>
                  <a:gd name="connsiteX65" fmla="*/ 107657 w 1033465"/>
                  <a:gd name="connsiteY65" fmla="*/ 462649 h 838042"/>
                  <a:gd name="connsiteX66" fmla="*/ 90512 w 1033465"/>
                  <a:gd name="connsiteY66" fmla="*/ 468364 h 838042"/>
                  <a:gd name="connsiteX67" fmla="*/ 84797 w 1033465"/>
                  <a:gd name="connsiteY67" fmla="*/ 470269 h 838042"/>
                  <a:gd name="connsiteX68" fmla="*/ 79082 w 1033465"/>
                  <a:gd name="connsiteY68" fmla="*/ 474079 h 838042"/>
                  <a:gd name="connsiteX69" fmla="*/ 67652 w 1033465"/>
                  <a:gd name="connsiteY69" fmla="*/ 475984 h 838042"/>
                  <a:gd name="connsiteX70" fmla="*/ 29552 w 1033465"/>
                  <a:gd name="connsiteY70" fmla="*/ 477889 h 838042"/>
                  <a:gd name="connsiteX71" fmla="*/ 18122 w 1033465"/>
                  <a:gd name="connsiteY71" fmla="*/ 483604 h 838042"/>
                  <a:gd name="connsiteX72" fmla="*/ 8597 w 1033465"/>
                  <a:gd name="connsiteY72" fmla="*/ 493129 h 838042"/>
                  <a:gd name="connsiteX73" fmla="*/ 6692 w 1033465"/>
                  <a:gd name="connsiteY73" fmla="*/ 498844 h 838042"/>
                  <a:gd name="connsiteX74" fmla="*/ 2882 w 1033465"/>
                  <a:gd name="connsiteY74" fmla="*/ 504559 h 838042"/>
                  <a:gd name="connsiteX75" fmla="*/ 14312 w 1033465"/>
                  <a:gd name="connsiteY75" fmla="*/ 540754 h 838042"/>
                  <a:gd name="connsiteX76" fmla="*/ 147662 w 1033465"/>
                  <a:gd name="connsiteY76" fmla="*/ 540754 h 838042"/>
                  <a:gd name="connsiteX77" fmla="*/ 155282 w 1033465"/>
                  <a:gd name="connsiteY77" fmla="*/ 538849 h 838042"/>
                  <a:gd name="connsiteX78" fmla="*/ 305777 w 1033465"/>
                  <a:gd name="connsiteY78" fmla="*/ 533134 h 838042"/>
                  <a:gd name="connsiteX79" fmla="*/ 321017 w 1033465"/>
                  <a:gd name="connsiteY79" fmla="*/ 540754 h 838042"/>
                  <a:gd name="connsiteX80" fmla="*/ 332447 w 1033465"/>
                  <a:gd name="connsiteY80" fmla="*/ 546469 h 838042"/>
                  <a:gd name="connsiteX81" fmla="*/ 336257 w 1033465"/>
                  <a:gd name="connsiteY81" fmla="*/ 552184 h 838042"/>
                  <a:gd name="connsiteX82" fmla="*/ 341972 w 1033465"/>
                  <a:gd name="connsiteY82" fmla="*/ 554089 h 838042"/>
                  <a:gd name="connsiteX83" fmla="*/ 353402 w 1033465"/>
                  <a:gd name="connsiteY83" fmla="*/ 561709 h 838042"/>
                  <a:gd name="connsiteX84" fmla="*/ 359117 w 1033465"/>
                  <a:gd name="connsiteY84" fmla="*/ 565519 h 838042"/>
                  <a:gd name="connsiteX85" fmla="*/ 362927 w 1033465"/>
                  <a:gd name="connsiteY85" fmla="*/ 571234 h 838042"/>
                  <a:gd name="connsiteX86" fmla="*/ 368642 w 1033465"/>
                  <a:gd name="connsiteY86" fmla="*/ 582664 h 838042"/>
                  <a:gd name="connsiteX87" fmla="*/ 364832 w 1033465"/>
                  <a:gd name="connsiteY87" fmla="*/ 609334 h 838042"/>
                  <a:gd name="connsiteX88" fmla="*/ 361022 w 1033465"/>
                  <a:gd name="connsiteY88" fmla="*/ 615049 h 838042"/>
                  <a:gd name="connsiteX89" fmla="*/ 359117 w 1033465"/>
                  <a:gd name="connsiteY89" fmla="*/ 620764 h 838042"/>
                  <a:gd name="connsiteX90" fmla="*/ 355307 w 1033465"/>
                  <a:gd name="connsiteY90" fmla="*/ 626479 h 838042"/>
                  <a:gd name="connsiteX91" fmla="*/ 353402 w 1033465"/>
                  <a:gd name="connsiteY91" fmla="*/ 632194 h 838042"/>
                  <a:gd name="connsiteX92" fmla="*/ 349592 w 1033465"/>
                  <a:gd name="connsiteY92" fmla="*/ 637909 h 838042"/>
                  <a:gd name="connsiteX93" fmla="*/ 332447 w 1033465"/>
                  <a:gd name="connsiteY93" fmla="*/ 704584 h 838042"/>
                  <a:gd name="connsiteX94" fmla="*/ 330542 w 1033465"/>
                  <a:gd name="connsiteY94" fmla="*/ 756019 h 838042"/>
                  <a:gd name="connsiteX95" fmla="*/ 332447 w 1033465"/>
                  <a:gd name="connsiteY95" fmla="*/ 780784 h 838042"/>
                  <a:gd name="connsiteX96" fmla="*/ 334352 w 1033465"/>
                  <a:gd name="connsiteY96" fmla="*/ 786499 h 838042"/>
                  <a:gd name="connsiteX97" fmla="*/ 338162 w 1033465"/>
                  <a:gd name="connsiteY97" fmla="*/ 790309 h 838042"/>
                  <a:gd name="connsiteX98" fmla="*/ 366737 w 1033465"/>
                  <a:gd name="connsiteY98" fmla="*/ 836029 h 838042"/>
                  <a:gd name="connsiteX99" fmla="*/ 389597 w 1033465"/>
                  <a:gd name="connsiteY99" fmla="*/ 837934 h 838042"/>
                  <a:gd name="connsiteX100" fmla="*/ 397407 w 1033465"/>
                  <a:gd name="connsiteY100" fmla="*/ 833530 h 838042"/>
                  <a:gd name="connsiteX101" fmla="*/ 402932 w 1033465"/>
                  <a:gd name="connsiteY101" fmla="*/ 784594 h 838042"/>
                  <a:gd name="connsiteX102" fmla="*/ 406742 w 1033465"/>
                  <a:gd name="connsiteY102" fmla="*/ 727444 h 838042"/>
                  <a:gd name="connsiteX103" fmla="*/ 423887 w 1033465"/>
                  <a:gd name="connsiteY103" fmla="*/ 672199 h 838042"/>
                  <a:gd name="connsiteX104" fmla="*/ 429602 w 1033465"/>
                  <a:gd name="connsiteY104" fmla="*/ 658864 h 838042"/>
                  <a:gd name="connsiteX105" fmla="*/ 444084 w 1033465"/>
                  <a:gd name="connsiteY105" fmla="*/ 626947 h 838042"/>
                  <a:gd name="connsiteX106" fmla="*/ 464289 w 1033465"/>
                  <a:gd name="connsiteY106" fmla="*/ 600072 h 838042"/>
                  <a:gd name="connsiteX107" fmla="*/ 523510 w 1033465"/>
                  <a:gd name="connsiteY107" fmla="*/ 565123 h 838042"/>
                  <a:gd name="connsiteX108" fmla="*/ 599348 w 1033465"/>
                  <a:gd name="connsiteY108" fmla="*/ 550915 h 838042"/>
                  <a:gd name="connsiteX109" fmla="*/ 707801 w 1033465"/>
                  <a:gd name="connsiteY109" fmla="*/ 612819 h 838042"/>
                  <a:gd name="connsiteX110" fmla="*/ 780122 w 1033465"/>
                  <a:gd name="connsiteY110" fmla="*/ 656959 h 838042"/>
                  <a:gd name="connsiteX111" fmla="*/ 804887 w 1033465"/>
                  <a:gd name="connsiteY111" fmla="*/ 632194 h 838042"/>
                  <a:gd name="connsiteX112" fmla="*/ 801077 w 1033465"/>
                  <a:gd name="connsiteY112" fmla="*/ 601714 h 838042"/>
                  <a:gd name="connsiteX113" fmla="*/ 762796 w 1033465"/>
                  <a:gd name="connsiteY113" fmla="*/ 562523 h 838042"/>
                  <a:gd name="connsiteX114" fmla="*/ 650582 w 1033465"/>
                  <a:gd name="connsiteY114" fmla="*/ 479794 h 838042"/>
                  <a:gd name="connsiteX115" fmla="*/ 646772 w 1033465"/>
                  <a:gd name="connsiteY115" fmla="*/ 462649 h 838042"/>
                  <a:gd name="connsiteX116" fmla="*/ 658202 w 1033465"/>
                  <a:gd name="connsiteY116" fmla="*/ 426454 h 838042"/>
                  <a:gd name="connsiteX117" fmla="*/ 726782 w 1033465"/>
                  <a:gd name="connsiteY117" fmla="*/ 405499 h 838042"/>
                  <a:gd name="connsiteX118" fmla="*/ 813738 w 1033465"/>
                  <a:gd name="connsiteY118" fmla="*/ 406906 h 838042"/>
                  <a:gd name="connsiteX119" fmla="*/ 906231 w 1033465"/>
                  <a:gd name="connsiteY119" fmla="*/ 417646 h 838042"/>
                  <a:gd name="connsiteX120" fmla="*/ 1002290 w 1033465"/>
                  <a:gd name="connsiteY120" fmla="*/ 426835 h 838042"/>
                  <a:gd name="connsiteX121" fmla="*/ 1032449 w 1033465"/>
                  <a:gd name="connsiteY121" fmla="*/ 402711 h 838042"/>
                  <a:gd name="connsiteX122" fmla="*/ 1020514 w 1033465"/>
                  <a:gd name="connsiteY122" fmla="*/ 377797 h 838042"/>
                  <a:gd name="connsiteX123" fmla="*/ 964889 w 1033465"/>
                  <a:gd name="connsiteY123" fmla="*/ 358029 h 838042"/>
                  <a:gd name="connsiteX124" fmla="*/ 827747 w 1033465"/>
                  <a:gd name="connsiteY124" fmla="*/ 357874 h 838042"/>
                  <a:gd name="connsiteX125" fmla="*/ 755811 w 1033465"/>
                  <a:gd name="connsiteY125" fmla="*/ 361702 h 838042"/>
                  <a:gd name="connsiteX126" fmla="*/ 671537 w 1033465"/>
                  <a:gd name="connsiteY126" fmla="*/ 369304 h 838042"/>
                  <a:gd name="connsiteX127" fmla="*/ 644867 w 1033465"/>
                  <a:gd name="connsiteY127" fmla="*/ 338824 h 838042"/>
                  <a:gd name="connsiteX128" fmla="*/ 676403 w 1033465"/>
                  <a:gd name="connsiteY128" fmla="*/ 304962 h 838042"/>
                  <a:gd name="connsiteX129" fmla="*/ 707732 w 1033465"/>
                  <a:gd name="connsiteY129" fmla="*/ 283579 h 838042"/>
                  <a:gd name="connsiteX130" fmla="*/ 743927 w 1033465"/>
                  <a:gd name="connsiteY130" fmla="*/ 251194 h 838042"/>
                  <a:gd name="connsiteX131" fmla="*/ 783019 w 1033465"/>
                  <a:gd name="connsiteY131" fmla="*/ 213846 h 838042"/>
                  <a:gd name="connsiteX132" fmla="*/ 746401 w 1033465"/>
                  <a:gd name="connsiteY132" fmla="*/ 201789 h 838042"/>
                  <a:gd name="connsiteX133" fmla="*/ 694397 w 1033465"/>
                  <a:gd name="connsiteY133" fmla="*/ 226429 h 838042"/>
                  <a:gd name="connsiteX134" fmla="*/ 656678 w 1033465"/>
                  <a:gd name="connsiteY134" fmla="*/ 257626 h 838042"/>
                  <a:gd name="connsiteX135" fmla="*/ 616001 w 1033465"/>
                  <a:gd name="connsiteY135" fmla="*/ 286712 h 838042"/>
                  <a:gd name="connsiteX136" fmla="*/ 564857 w 1033465"/>
                  <a:gd name="connsiteY136" fmla="*/ 287389 h 838042"/>
                  <a:gd name="connsiteX137" fmla="*/ 530567 w 1033465"/>
                  <a:gd name="connsiteY137" fmla="*/ 274054 h 838042"/>
                  <a:gd name="connsiteX138" fmla="*/ 507707 w 1033465"/>
                  <a:gd name="connsiteY138" fmla="*/ 235954 h 838042"/>
                  <a:gd name="connsiteX139" fmla="*/ 509612 w 1033465"/>
                  <a:gd name="connsiteY139" fmla="*/ 171184 h 838042"/>
                  <a:gd name="connsiteX140" fmla="*/ 508314 w 1033465"/>
                  <a:gd name="connsiteY140" fmla="*/ 73485 h 838042"/>
                  <a:gd name="connsiteX141" fmla="*/ 454116 w 1033465"/>
                  <a:gd name="connsiteY141" fmla="*/ 11248 h 838042"/>
                  <a:gd name="connsiteX142" fmla="*/ 435401 w 1033465"/>
                  <a:gd name="connsiteY142" fmla="*/ 68523 h 838042"/>
                  <a:gd name="connsiteX143" fmla="*/ 427697 w 1033465"/>
                  <a:gd name="connsiteY143" fmla="*/ 137103 h 838042"/>
                  <a:gd name="connsiteX144" fmla="*/ 420077 w 1033465"/>
                  <a:gd name="connsiteY144" fmla="*/ 169279 h 838042"/>
                  <a:gd name="connsiteX145" fmla="*/ 420077 w 1033465"/>
                  <a:gd name="connsiteY145" fmla="*/ 207379 h 838042"/>
                  <a:gd name="connsiteX0" fmla="*/ 436054 w 1033465"/>
                  <a:gd name="connsiteY0" fmla="*/ 214465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89597 w 1033465"/>
                  <a:gd name="connsiteY3" fmla="*/ 264529 h 838042"/>
                  <a:gd name="connsiteX4" fmla="*/ 359117 w 1033465"/>
                  <a:gd name="connsiteY4" fmla="*/ 266434 h 838042"/>
                  <a:gd name="connsiteX5" fmla="*/ 353402 w 1033465"/>
                  <a:gd name="connsiteY5" fmla="*/ 270244 h 838042"/>
                  <a:gd name="connsiteX6" fmla="*/ 341972 w 1033465"/>
                  <a:gd name="connsiteY6" fmla="*/ 279769 h 838042"/>
                  <a:gd name="connsiteX7" fmla="*/ 330542 w 1033465"/>
                  <a:gd name="connsiteY7" fmla="*/ 283579 h 838042"/>
                  <a:gd name="connsiteX8" fmla="*/ 315302 w 1033465"/>
                  <a:gd name="connsiteY8" fmla="*/ 289294 h 838042"/>
                  <a:gd name="connsiteX9" fmla="*/ 267677 w 1033465"/>
                  <a:gd name="connsiteY9" fmla="*/ 285484 h 838042"/>
                  <a:gd name="connsiteX10" fmla="*/ 256247 w 1033465"/>
                  <a:gd name="connsiteY10" fmla="*/ 281674 h 838042"/>
                  <a:gd name="connsiteX11" fmla="*/ 244817 w 1033465"/>
                  <a:gd name="connsiteY11" fmla="*/ 277864 h 838042"/>
                  <a:gd name="connsiteX12" fmla="*/ 239102 w 1033465"/>
                  <a:gd name="connsiteY12" fmla="*/ 275959 h 838042"/>
                  <a:gd name="connsiteX13" fmla="*/ 233387 w 1033465"/>
                  <a:gd name="connsiteY13" fmla="*/ 274054 h 838042"/>
                  <a:gd name="connsiteX14" fmla="*/ 221957 w 1033465"/>
                  <a:gd name="connsiteY14" fmla="*/ 272149 h 838042"/>
                  <a:gd name="connsiteX15" fmla="*/ 216242 w 1033465"/>
                  <a:gd name="connsiteY15" fmla="*/ 270244 h 838042"/>
                  <a:gd name="connsiteX16" fmla="*/ 208622 w 1033465"/>
                  <a:gd name="connsiteY16" fmla="*/ 268339 h 838042"/>
                  <a:gd name="connsiteX17" fmla="*/ 197192 w 1033465"/>
                  <a:gd name="connsiteY17" fmla="*/ 264529 h 838042"/>
                  <a:gd name="connsiteX18" fmla="*/ 191477 w 1033465"/>
                  <a:gd name="connsiteY18" fmla="*/ 262624 h 838042"/>
                  <a:gd name="connsiteX19" fmla="*/ 183857 w 1033465"/>
                  <a:gd name="connsiteY19" fmla="*/ 260719 h 838042"/>
                  <a:gd name="connsiteX20" fmla="*/ 172427 w 1033465"/>
                  <a:gd name="connsiteY20" fmla="*/ 255004 h 838042"/>
                  <a:gd name="connsiteX21" fmla="*/ 166712 w 1033465"/>
                  <a:gd name="connsiteY21" fmla="*/ 251194 h 838042"/>
                  <a:gd name="connsiteX22" fmla="*/ 159092 w 1033465"/>
                  <a:gd name="connsiteY22" fmla="*/ 239764 h 838042"/>
                  <a:gd name="connsiteX23" fmla="*/ 147662 w 1033465"/>
                  <a:gd name="connsiteY23" fmla="*/ 235954 h 838042"/>
                  <a:gd name="connsiteX24" fmla="*/ 141947 w 1033465"/>
                  <a:gd name="connsiteY24" fmla="*/ 232144 h 838042"/>
                  <a:gd name="connsiteX25" fmla="*/ 136232 w 1033465"/>
                  <a:gd name="connsiteY25" fmla="*/ 230239 h 838042"/>
                  <a:gd name="connsiteX26" fmla="*/ 119087 w 1033465"/>
                  <a:gd name="connsiteY26" fmla="*/ 226429 h 838042"/>
                  <a:gd name="connsiteX27" fmla="*/ 113372 w 1033465"/>
                  <a:gd name="connsiteY27" fmla="*/ 220714 h 838042"/>
                  <a:gd name="connsiteX28" fmla="*/ 103847 w 1033465"/>
                  <a:gd name="connsiteY28" fmla="*/ 203569 h 838042"/>
                  <a:gd name="connsiteX29" fmla="*/ 86702 w 1033465"/>
                  <a:gd name="connsiteY29" fmla="*/ 195949 h 838042"/>
                  <a:gd name="connsiteX30" fmla="*/ 80987 w 1033465"/>
                  <a:gd name="connsiteY30" fmla="*/ 194044 h 838042"/>
                  <a:gd name="connsiteX31" fmla="*/ 61937 w 1033465"/>
                  <a:gd name="connsiteY31" fmla="*/ 197854 h 838042"/>
                  <a:gd name="connsiteX32" fmla="*/ 56222 w 1033465"/>
                  <a:gd name="connsiteY32" fmla="*/ 201664 h 838042"/>
                  <a:gd name="connsiteX33" fmla="*/ 52412 w 1033465"/>
                  <a:gd name="connsiteY33" fmla="*/ 207379 h 838042"/>
                  <a:gd name="connsiteX34" fmla="*/ 48602 w 1033465"/>
                  <a:gd name="connsiteY34" fmla="*/ 218809 h 838042"/>
                  <a:gd name="connsiteX35" fmla="*/ 52412 w 1033465"/>
                  <a:gd name="connsiteY35" fmla="*/ 256909 h 838042"/>
                  <a:gd name="connsiteX36" fmla="*/ 56222 w 1033465"/>
                  <a:gd name="connsiteY36" fmla="*/ 262624 h 838042"/>
                  <a:gd name="connsiteX37" fmla="*/ 61937 w 1033465"/>
                  <a:gd name="connsiteY37" fmla="*/ 266434 h 838042"/>
                  <a:gd name="connsiteX38" fmla="*/ 65747 w 1033465"/>
                  <a:gd name="connsiteY38" fmla="*/ 272149 h 838042"/>
                  <a:gd name="connsiteX39" fmla="*/ 82892 w 1033465"/>
                  <a:gd name="connsiteY39" fmla="*/ 281674 h 838042"/>
                  <a:gd name="connsiteX40" fmla="*/ 105752 w 1033465"/>
                  <a:gd name="connsiteY40" fmla="*/ 283579 h 838042"/>
                  <a:gd name="connsiteX41" fmla="*/ 126707 w 1033465"/>
                  <a:gd name="connsiteY41" fmla="*/ 289294 h 838042"/>
                  <a:gd name="connsiteX42" fmla="*/ 132422 w 1033465"/>
                  <a:gd name="connsiteY42" fmla="*/ 291199 h 838042"/>
                  <a:gd name="connsiteX43" fmla="*/ 138137 w 1033465"/>
                  <a:gd name="connsiteY43" fmla="*/ 296914 h 838042"/>
                  <a:gd name="connsiteX44" fmla="*/ 145757 w 1033465"/>
                  <a:gd name="connsiteY44" fmla="*/ 298819 h 838042"/>
                  <a:gd name="connsiteX45" fmla="*/ 168617 w 1033465"/>
                  <a:gd name="connsiteY45" fmla="*/ 302629 h 838042"/>
                  <a:gd name="connsiteX46" fmla="*/ 193382 w 1033465"/>
                  <a:gd name="connsiteY46" fmla="*/ 308344 h 838042"/>
                  <a:gd name="connsiteX47" fmla="*/ 210527 w 1033465"/>
                  <a:gd name="connsiteY47" fmla="*/ 314059 h 838042"/>
                  <a:gd name="connsiteX48" fmla="*/ 216242 w 1033465"/>
                  <a:gd name="connsiteY48" fmla="*/ 315964 h 838042"/>
                  <a:gd name="connsiteX49" fmla="*/ 231482 w 1033465"/>
                  <a:gd name="connsiteY49" fmla="*/ 319774 h 838042"/>
                  <a:gd name="connsiteX50" fmla="*/ 250532 w 1033465"/>
                  <a:gd name="connsiteY50" fmla="*/ 325489 h 838042"/>
                  <a:gd name="connsiteX51" fmla="*/ 256247 w 1033465"/>
                  <a:gd name="connsiteY51" fmla="*/ 329299 h 838042"/>
                  <a:gd name="connsiteX52" fmla="*/ 269582 w 1033465"/>
                  <a:gd name="connsiteY52" fmla="*/ 344539 h 838042"/>
                  <a:gd name="connsiteX53" fmla="*/ 275297 w 1033465"/>
                  <a:gd name="connsiteY53" fmla="*/ 363589 h 838042"/>
                  <a:gd name="connsiteX54" fmla="*/ 277202 w 1033465"/>
                  <a:gd name="connsiteY54" fmla="*/ 369304 h 838042"/>
                  <a:gd name="connsiteX55" fmla="*/ 279107 w 1033465"/>
                  <a:gd name="connsiteY55" fmla="*/ 375019 h 838042"/>
                  <a:gd name="connsiteX56" fmla="*/ 281012 w 1033465"/>
                  <a:gd name="connsiteY56" fmla="*/ 399784 h 838042"/>
                  <a:gd name="connsiteX57" fmla="*/ 282917 w 1033465"/>
                  <a:gd name="connsiteY57" fmla="*/ 405499 h 838042"/>
                  <a:gd name="connsiteX58" fmla="*/ 281012 w 1033465"/>
                  <a:gd name="connsiteY58" fmla="*/ 424549 h 838042"/>
                  <a:gd name="connsiteX59" fmla="*/ 279107 w 1033465"/>
                  <a:gd name="connsiteY59" fmla="*/ 434074 h 838042"/>
                  <a:gd name="connsiteX60" fmla="*/ 265772 w 1033465"/>
                  <a:gd name="connsiteY60" fmla="*/ 447409 h 838042"/>
                  <a:gd name="connsiteX61" fmla="*/ 254342 w 1033465"/>
                  <a:gd name="connsiteY61" fmla="*/ 455029 h 838042"/>
                  <a:gd name="connsiteX62" fmla="*/ 242912 w 1033465"/>
                  <a:gd name="connsiteY62" fmla="*/ 458839 h 838042"/>
                  <a:gd name="connsiteX63" fmla="*/ 128612 w 1033465"/>
                  <a:gd name="connsiteY63" fmla="*/ 458839 h 838042"/>
                  <a:gd name="connsiteX64" fmla="*/ 122897 w 1033465"/>
                  <a:gd name="connsiteY64" fmla="*/ 460744 h 838042"/>
                  <a:gd name="connsiteX65" fmla="*/ 107657 w 1033465"/>
                  <a:gd name="connsiteY65" fmla="*/ 462649 h 838042"/>
                  <a:gd name="connsiteX66" fmla="*/ 90512 w 1033465"/>
                  <a:gd name="connsiteY66" fmla="*/ 468364 h 838042"/>
                  <a:gd name="connsiteX67" fmla="*/ 84797 w 1033465"/>
                  <a:gd name="connsiteY67" fmla="*/ 470269 h 838042"/>
                  <a:gd name="connsiteX68" fmla="*/ 79082 w 1033465"/>
                  <a:gd name="connsiteY68" fmla="*/ 474079 h 838042"/>
                  <a:gd name="connsiteX69" fmla="*/ 67652 w 1033465"/>
                  <a:gd name="connsiteY69" fmla="*/ 475984 h 838042"/>
                  <a:gd name="connsiteX70" fmla="*/ 29552 w 1033465"/>
                  <a:gd name="connsiteY70" fmla="*/ 477889 h 838042"/>
                  <a:gd name="connsiteX71" fmla="*/ 18122 w 1033465"/>
                  <a:gd name="connsiteY71" fmla="*/ 483604 h 838042"/>
                  <a:gd name="connsiteX72" fmla="*/ 8597 w 1033465"/>
                  <a:gd name="connsiteY72" fmla="*/ 493129 h 838042"/>
                  <a:gd name="connsiteX73" fmla="*/ 6692 w 1033465"/>
                  <a:gd name="connsiteY73" fmla="*/ 498844 h 838042"/>
                  <a:gd name="connsiteX74" fmla="*/ 2882 w 1033465"/>
                  <a:gd name="connsiteY74" fmla="*/ 504559 h 838042"/>
                  <a:gd name="connsiteX75" fmla="*/ 14312 w 1033465"/>
                  <a:gd name="connsiteY75" fmla="*/ 540754 h 838042"/>
                  <a:gd name="connsiteX76" fmla="*/ 147662 w 1033465"/>
                  <a:gd name="connsiteY76" fmla="*/ 540754 h 838042"/>
                  <a:gd name="connsiteX77" fmla="*/ 155282 w 1033465"/>
                  <a:gd name="connsiteY77" fmla="*/ 538849 h 838042"/>
                  <a:gd name="connsiteX78" fmla="*/ 305777 w 1033465"/>
                  <a:gd name="connsiteY78" fmla="*/ 533134 h 838042"/>
                  <a:gd name="connsiteX79" fmla="*/ 321017 w 1033465"/>
                  <a:gd name="connsiteY79" fmla="*/ 540754 h 838042"/>
                  <a:gd name="connsiteX80" fmla="*/ 332447 w 1033465"/>
                  <a:gd name="connsiteY80" fmla="*/ 546469 h 838042"/>
                  <a:gd name="connsiteX81" fmla="*/ 336257 w 1033465"/>
                  <a:gd name="connsiteY81" fmla="*/ 552184 h 838042"/>
                  <a:gd name="connsiteX82" fmla="*/ 341972 w 1033465"/>
                  <a:gd name="connsiteY82" fmla="*/ 554089 h 838042"/>
                  <a:gd name="connsiteX83" fmla="*/ 353402 w 1033465"/>
                  <a:gd name="connsiteY83" fmla="*/ 561709 h 838042"/>
                  <a:gd name="connsiteX84" fmla="*/ 359117 w 1033465"/>
                  <a:gd name="connsiteY84" fmla="*/ 565519 h 838042"/>
                  <a:gd name="connsiteX85" fmla="*/ 362927 w 1033465"/>
                  <a:gd name="connsiteY85" fmla="*/ 571234 h 838042"/>
                  <a:gd name="connsiteX86" fmla="*/ 368642 w 1033465"/>
                  <a:gd name="connsiteY86" fmla="*/ 582664 h 838042"/>
                  <a:gd name="connsiteX87" fmla="*/ 364832 w 1033465"/>
                  <a:gd name="connsiteY87" fmla="*/ 609334 h 838042"/>
                  <a:gd name="connsiteX88" fmla="*/ 361022 w 1033465"/>
                  <a:gd name="connsiteY88" fmla="*/ 615049 h 838042"/>
                  <a:gd name="connsiteX89" fmla="*/ 359117 w 1033465"/>
                  <a:gd name="connsiteY89" fmla="*/ 620764 h 838042"/>
                  <a:gd name="connsiteX90" fmla="*/ 355307 w 1033465"/>
                  <a:gd name="connsiteY90" fmla="*/ 626479 h 838042"/>
                  <a:gd name="connsiteX91" fmla="*/ 353402 w 1033465"/>
                  <a:gd name="connsiteY91" fmla="*/ 632194 h 838042"/>
                  <a:gd name="connsiteX92" fmla="*/ 349592 w 1033465"/>
                  <a:gd name="connsiteY92" fmla="*/ 637909 h 838042"/>
                  <a:gd name="connsiteX93" fmla="*/ 332447 w 1033465"/>
                  <a:gd name="connsiteY93" fmla="*/ 704584 h 838042"/>
                  <a:gd name="connsiteX94" fmla="*/ 330542 w 1033465"/>
                  <a:gd name="connsiteY94" fmla="*/ 756019 h 838042"/>
                  <a:gd name="connsiteX95" fmla="*/ 332447 w 1033465"/>
                  <a:gd name="connsiteY95" fmla="*/ 780784 h 838042"/>
                  <a:gd name="connsiteX96" fmla="*/ 334352 w 1033465"/>
                  <a:gd name="connsiteY96" fmla="*/ 786499 h 838042"/>
                  <a:gd name="connsiteX97" fmla="*/ 338162 w 1033465"/>
                  <a:gd name="connsiteY97" fmla="*/ 790309 h 838042"/>
                  <a:gd name="connsiteX98" fmla="*/ 366737 w 1033465"/>
                  <a:gd name="connsiteY98" fmla="*/ 836029 h 838042"/>
                  <a:gd name="connsiteX99" fmla="*/ 389597 w 1033465"/>
                  <a:gd name="connsiteY99" fmla="*/ 837934 h 838042"/>
                  <a:gd name="connsiteX100" fmla="*/ 397407 w 1033465"/>
                  <a:gd name="connsiteY100" fmla="*/ 833530 h 838042"/>
                  <a:gd name="connsiteX101" fmla="*/ 402932 w 1033465"/>
                  <a:gd name="connsiteY101" fmla="*/ 784594 h 838042"/>
                  <a:gd name="connsiteX102" fmla="*/ 406742 w 1033465"/>
                  <a:gd name="connsiteY102" fmla="*/ 727444 h 838042"/>
                  <a:gd name="connsiteX103" fmla="*/ 423887 w 1033465"/>
                  <a:gd name="connsiteY103" fmla="*/ 672199 h 838042"/>
                  <a:gd name="connsiteX104" fmla="*/ 429602 w 1033465"/>
                  <a:gd name="connsiteY104" fmla="*/ 658864 h 838042"/>
                  <a:gd name="connsiteX105" fmla="*/ 444084 w 1033465"/>
                  <a:gd name="connsiteY105" fmla="*/ 626947 h 838042"/>
                  <a:gd name="connsiteX106" fmla="*/ 464289 w 1033465"/>
                  <a:gd name="connsiteY106" fmla="*/ 600072 h 838042"/>
                  <a:gd name="connsiteX107" fmla="*/ 523510 w 1033465"/>
                  <a:gd name="connsiteY107" fmla="*/ 565123 h 838042"/>
                  <a:gd name="connsiteX108" fmla="*/ 599348 w 1033465"/>
                  <a:gd name="connsiteY108" fmla="*/ 550915 h 838042"/>
                  <a:gd name="connsiteX109" fmla="*/ 707801 w 1033465"/>
                  <a:gd name="connsiteY109" fmla="*/ 612819 h 838042"/>
                  <a:gd name="connsiteX110" fmla="*/ 780122 w 1033465"/>
                  <a:gd name="connsiteY110" fmla="*/ 656959 h 838042"/>
                  <a:gd name="connsiteX111" fmla="*/ 804887 w 1033465"/>
                  <a:gd name="connsiteY111" fmla="*/ 632194 h 838042"/>
                  <a:gd name="connsiteX112" fmla="*/ 801077 w 1033465"/>
                  <a:gd name="connsiteY112" fmla="*/ 601714 h 838042"/>
                  <a:gd name="connsiteX113" fmla="*/ 762796 w 1033465"/>
                  <a:gd name="connsiteY113" fmla="*/ 562523 h 838042"/>
                  <a:gd name="connsiteX114" fmla="*/ 650582 w 1033465"/>
                  <a:gd name="connsiteY114" fmla="*/ 479794 h 838042"/>
                  <a:gd name="connsiteX115" fmla="*/ 646772 w 1033465"/>
                  <a:gd name="connsiteY115" fmla="*/ 462649 h 838042"/>
                  <a:gd name="connsiteX116" fmla="*/ 658202 w 1033465"/>
                  <a:gd name="connsiteY116" fmla="*/ 426454 h 838042"/>
                  <a:gd name="connsiteX117" fmla="*/ 726782 w 1033465"/>
                  <a:gd name="connsiteY117" fmla="*/ 405499 h 838042"/>
                  <a:gd name="connsiteX118" fmla="*/ 813738 w 1033465"/>
                  <a:gd name="connsiteY118" fmla="*/ 406906 h 838042"/>
                  <a:gd name="connsiteX119" fmla="*/ 906231 w 1033465"/>
                  <a:gd name="connsiteY119" fmla="*/ 417646 h 838042"/>
                  <a:gd name="connsiteX120" fmla="*/ 1002290 w 1033465"/>
                  <a:gd name="connsiteY120" fmla="*/ 426835 h 838042"/>
                  <a:gd name="connsiteX121" fmla="*/ 1032449 w 1033465"/>
                  <a:gd name="connsiteY121" fmla="*/ 402711 h 838042"/>
                  <a:gd name="connsiteX122" fmla="*/ 1020514 w 1033465"/>
                  <a:gd name="connsiteY122" fmla="*/ 377797 h 838042"/>
                  <a:gd name="connsiteX123" fmla="*/ 964889 w 1033465"/>
                  <a:gd name="connsiteY123" fmla="*/ 358029 h 838042"/>
                  <a:gd name="connsiteX124" fmla="*/ 827747 w 1033465"/>
                  <a:gd name="connsiteY124" fmla="*/ 357874 h 838042"/>
                  <a:gd name="connsiteX125" fmla="*/ 755811 w 1033465"/>
                  <a:gd name="connsiteY125" fmla="*/ 361702 h 838042"/>
                  <a:gd name="connsiteX126" fmla="*/ 671537 w 1033465"/>
                  <a:gd name="connsiteY126" fmla="*/ 369304 h 838042"/>
                  <a:gd name="connsiteX127" fmla="*/ 644867 w 1033465"/>
                  <a:gd name="connsiteY127" fmla="*/ 338824 h 838042"/>
                  <a:gd name="connsiteX128" fmla="*/ 676403 w 1033465"/>
                  <a:gd name="connsiteY128" fmla="*/ 304962 h 838042"/>
                  <a:gd name="connsiteX129" fmla="*/ 707732 w 1033465"/>
                  <a:gd name="connsiteY129" fmla="*/ 283579 h 838042"/>
                  <a:gd name="connsiteX130" fmla="*/ 743927 w 1033465"/>
                  <a:gd name="connsiteY130" fmla="*/ 251194 h 838042"/>
                  <a:gd name="connsiteX131" fmla="*/ 783019 w 1033465"/>
                  <a:gd name="connsiteY131" fmla="*/ 213846 h 838042"/>
                  <a:gd name="connsiteX132" fmla="*/ 746401 w 1033465"/>
                  <a:gd name="connsiteY132" fmla="*/ 201789 h 838042"/>
                  <a:gd name="connsiteX133" fmla="*/ 694397 w 1033465"/>
                  <a:gd name="connsiteY133" fmla="*/ 226429 h 838042"/>
                  <a:gd name="connsiteX134" fmla="*/ 656678 w 1033465"/>
                  <a:gd name="connsiteY134" fmla="*/ 257626 h 838042"/>
                  <a:gd name="connsiteX135" fmla="*/ 616001 w 1033465"/>
                  <a:gd name="connsiteY135" fmla="*/ 286712 h 838042"/>
                  <a:gd name="connsiteX136" fmla="*/ 564857 w 1033465"/>
                  <a:gd name="connsiteY136" fmla="*/ 287389 h 838042"/>
                  <a:gd name="connsiteX137" fmla="*/ 530567 w 1033465"/>
                  <a:gd name="connsiteY137" fmla="*/ 274054 h 838042"/>
                  <a:gd name="connsiteX138" fmla="*/ 507707 w 1033465"/>
                  <a:gd name="connsiteY138" fmla="*/ 235954 h 838042"/>
                  <a:gd name="connsiteX139" fmla="*/ 509612 w 1033465"/>
                  <a:gd name="connsiteY139" fmla="*/ 171184 h 838042"/>
                  <a:gd name="connsiteX140" fmla="*/ 508314 w 1033465"/>
                  <a:gd name="connsiteY140" fmla="*/ 73485 h 838042"/>
                  <a:gd name="connsiteX141" fmla="*/ 454116 w 1033465"/>
                  <a:gd name="connsiteY141" fmla="*/ 11248 h 838042"/>
                  <a:gd name="connsiteX142" fmla="*/ 435401 w 1033465"/>
                  <a:gd name="connsiteY142" fmla="*/ 68523 h 838042"/>
                  <a:gd name="connsiteX143" fmla="*/ 427697 w 1033465"/>
                  <a:gd name="connsiteY143" fmla="*/ 137103 h 838042"/>
                  <a:gd name="connsiteX144" fmla="*/ 420077 w 1033465"/>
                  <a:gd name="connsiteY144" fmla="*/ 169279 h 838042"/>
                  <a:gd name="connsiteX145" fmla="*/ 436054 w 1033465"/>
                  <a:gd name="connsiteY145" fmla="*/ 214465 h 838042"/>
                  <a:gd name="connsiteX0" fmla="*/ 436054 w 1033465"/>
                  <a:gd name="connsiteY0" fmla="*/ 214465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89597 w 1033465"/>
                  <a:gd name="connsiteY3" fmla="*/ 264529 h 838042"/>
                  <a:gd name="connsiteX4" fmla="*/ 359117 w 1033465"/>
                  <a:gd name="connsiteY4" fmla="*/ 266434 h 838042"/>
                  <a:gd name="connsiteX5" fmla="*/ 353402 w 1033465"/>
                  <a:gd name="connsiteY5" fmla="*/ 270244 h 838042"/>
                  <a:gd name="connsiteX6" fmla="*/ 341972 w 1033465"/>
                  <a:gd name="connsiteY6" fmla="*/ 279769 h 838042"/>
                  <a:gd name="connsiteX7" fmla="*/ 330542 w 1033465"/>
                  <a:gd name="connsiteY7" fmla="*/ 283579 h 838042"/>
                  <a:gd name="connsiteX8" fmla="*/ 315302 w 1033465"/>
                  <a:gd name="connsiteY8" fmla="*/ 289294 h 838042"/>
                  <a:gd name="connsiteX9" fmla="*/ 267677 w 1033465"/>
                  <a:gd name="connsiteY9" fmla="*/ 285484 h 838042"/>
                  <a:gd name="connsiteX10" fmla="*/ 256247 w 1033465"/>
                  <a:gd name="connsiteY10" fmla="*/ 281674 h 838042"/>
                  <a:gd name="connsiteX11" fmla="*/ 244817 w 1033465"/>
                  <a:gd name="connsiteY11" fmla="*/ 277864 h 838042"/>
                  <a:gd name="connsiteX12" fmla="*/ 239102 w 1033465"/>
                  <a:gd name="connsiteY12" fmla="*/ 275959 h 838042"/>
                  <a:gd name="connsiteX13" fmla="*/ 233387 w 1033465"/>
                  <a:gd name="connsiteY13" fmla="*/ 274054 h 838042"/>
                  <a:gd name="connsiteX14" fmla="*/ 221957 w 1033465"/>
                  <a:gd name="connsiteY14" fmla="*/ 272149 h 838042"/>
                  <a:gd name="connsiteX15" fmla="*/ 216242 w 1033465"/>
                  <a:gd name="connsiteY15" fmla="*/ 270244 h 838042"/>
                  <a:gd name="connsiteX16" fmla="*/ 208622 w 1033465"/>
                  <a:gd name="connsiteY16" fmla="*/ 268339 h 838042"/>
                  <a:gd name="connsiteX17" fmla="*/ 197192 w 1033465"/>
                  <a:gd name="connsiteY17" fmla="*/ 264529 h 838042"/>
                  <a:gd name="connsiteX18" fmla="*/ 191477 w 1033465"/>
                  <a:gd name="connsiteY18" fmla="*/ 262624 h 838042"/>
                  <a:gd name="connsiteX19" fmla="*/ 183857 w 1033465"/>
                  <a:gd name="connsiteY19" fmla="*/ 260719 h 838042"/>
                  <a:gd name="connsiteX20" fmla="*/ 172427 w 1033465"/>
                  <a:gd name="connsiteY20" fmla="*/ 255004 h 838042"/>
                  <a:gd name="connsiteX21" fmla="*/ 166712 w 1033465"/>
                  <a:gd name="connsiteY21" fmla="*/ 251194 h 838042"/>
                  <a:gd name="connsiteX22" fmla="*/ 159092 w 1033465"/>
                  <a:gd name="connsiteY22" fmla="*/ 239764 h 838042"/>
                  <a:gd name="connsiteX23" fmla="*/ 147662 w 1033465"/>
                  <a:gd name="connsiteY23" fmla="*/ 235954 h 838042"/>
                  <a:gd name="connsiteX24" fmla="*/ 141947 w 1033465"/>
                  <a:gd name="connsiteY24" fmla="*/ 232144 h 838042"/>
                  <a:gd name="connsiteX25" fmla="*/ 136232 w 1033465"/>
                  <a:gd name="connsiteY25" fmla="*/ 230239 h 838042"/>
                  <a:gd name="connsiteX26" fmla="*/ 119087 w 1033465"/>
                  <a:gd name="connsiteY26" fmla="*/ 226429 h 838042"/>
                  <a:gd name="connsiteX27" fmla="*/ 113372 w 1033465"/>
                  <a:gd name="connsiteY27" fmla="*/ 220714 h 838042"/>
                  <a:gd name="connsiteX28" fmla="*/ 103847 w 1033465"/>
                  <a:gd name="connsiteY28" fmla="*/ 203569 h 838042"/>
                  <a:gd name="connsiteX29" fmla="*/ 86702 w 1033465"/>
                  <a:gd name="connsiteY29" fmla="*/ 195949 h 838042"/>
                  <a:gd name="connsiteX30" fmla="*/ 80987 w 1033465"/>
                  <a:gd name="connsiteY30" fmla="*/ 194044 h 838042"/>
                  <a:gd name="connsiteX31" fmla="*/ 61937 w 1033465"/>
                  <a:gd name="connsiteY31" fmla="*/ 197854 h 838042"/>
                  <a:gd name="connsiteX32" fmla="*/ 56222 w 1033465"/>
                  <a:gd name="connsiteY32" fmla="*/ 201664 h 838042"/>
                  <a:gd name="connsiteX33" fmla="*/ 52412 w 1033465"/>
                  <a:gd name="connsiteY33" fmla="*/ 207379 h 838042"/>
                  <a:gd name="connsiteX34" fmla="*/ 48602 w 1033465"/>
                  <a:gd name="connsiteY34" fmla="*/ 218809 h 838042"/>
                  <a:gd name="connsiteX35" fmla="*/ 52412 w 1033465"/>
                  <a:gd name="connsiteY35" fmla="*/ 256909 h 838042"/>
                  <a:gd name="connsiteX36" fmla="*/ 56222 w 1033465"/>
                  <a:gd name="connsiteY36" fmla="*/ 262624 h 838042"/>
                  <a:gd name="connsiteX37" fmla="*/ 61937 w 1033465"/>
                  <a:gd name="connsiteY37" fmla="*/ 266434 h 838042"/>
                  <a:gd name="connsiteX38" fmla="*/ 65747 w 1033465"/>
                  <a:gd name="connsiteY38" fmla="*/ 272149 h 838042"/>
                  <a:gd name="connsiteX39" fmla="*/ 82892 w 1033465"/>
                  <a:gd name="connsiteY39" fmla="*/ 281674 h 838042"/>
                  <a:gd name="connsiteX40" fmla="*/ 105752 w 1033465"/>
                  <a:gd name="connsiteY40" fmla="*/ 283579 h 838042"/>
                  <a:gd name="connsiteX41" fmla="*/ 126707 w 1033465"/>
                  <a:gd name="connsiteY41" fmla="*/ 289294 h 838042"/>
                  <a:gd name="connsiteX42" fmla="*/ 132422 w 1033465"/>
                  <a:gd name="connsiteY42" fmla="*/ 291199 h 838042"/>
                  <a:gd name="connsiteX43" fmla="*/ 138137 w 1033465"/>
                  <a:gd name="connsiteY43" fmla="*/ 296914 h 838042"/>
                  <a:gd name="connsiteX44" fmla="*/ 145757 w 1033465"/>
                  <a:gd name="connsiteY44" fmla="*/ 298819 h 838042"/>
                  <a:gd name="connsiteX45" fmla="*/ 168617 w 1033465"/>
                  <a:gd name="connsiteY45" fmla="*/ 302629 h 838042"/>
                  <a:gd name="connsiteX46" fmla="*/ 193382 w 1033465"/>
                  <a:gd name="connsiteY46" fmla="*/ 308344 h 838042"/>
                  <a:gd name="connsiteX47" fmla="*/ 210527 w 1033465"/>
                  <a:gd name="connsiteY47" fmla="*/ 314059 h 838042"/>
                  <a:gd name="connsiteX48" fmla="*/ 216242 w 1033465"/>
                  <a:gd name="connsiteY48" fmla="*/ 315964 h 838042"/>
                  <a:gd name="connsiteX49" fmla="*/ 231482 w 1033465"/>
                  <a:gd name="connsiteY49" fmla="*/ 319774 h 838042"/>
                  <a:gd name="connsiteX50" fmla="*/ 250532 w 1033465"/>
                  <a:gd name="connsiteY50" fmla="*/ 325489 h 838042"/>
                  <a:gd name="connsiteX51" fmla="*/ 256247 w 1033465"/>
                  <a:gd name="connsiteY51" fmla="*/ 329299 h 838042"/>
                  <a:gd name="connsiteX52" fmla="*/ 269582 w 1033465"/>
                  <a:gd name="connsiteY52" fmla="*/ 344539 h 838042"/>
                  <a:gd name="connsiteX53" fmla="*/ 275297 w 1033465"/>
                  <a:gd name="connsiteY53" fmla="*/ 363589 h 838042"/>
                  <a:gd name="connsiteX54" fmla="*/ 277202 w 1033465"/>
                  <a:gd name="connsiteY54" fmla="*/ 369304 h 838042"/>
                  <a:gd name="connsiteX55" fmla="*/ 279107 w 1033465"/>
                  <a:gd name="connsiteY55" fmla="*/ 375019 h 838042"/>
                  <a:gd name="connsiteX56" fmla="*/ 281012 w 1033465"/>
                  <a:gd name="connsiteY56" fmla="*/ 399784 h 838042"/>
                  <a:gd name="connsiteX57" fmla="*/ 282917 w 1033465"/>
                  <a:gd name="connsiteY57" fmla="*/ 405499 h 838042"/>
                  <a:gd name="connsiteX58" fmla="*/ 281012 w 1033465"/>
                  <a:gd name="connsiteY58" fmla="*/ 424549 h 838042"/>
                  <a:gd name="connsiteX59" fmla="*/ 279107 w 1033465"/>
                  <a:gd name="connsiteY59" fmla="*/ 434074 h 838042"/>
                  <a:gd name="connsiteX60" fmla="*/ 265772 w 1033465"/>
                  <a:gd name="connsiteY60" fmla="*/ 447409 h 838042"/>
                  <a:gd name="connsiteX61" fmla="*/ 254342 w 1033465"/>
                  <a:gd name="connsiteY61" fmla="*/ 455029 h 838042"/>
                  <a:gd name="connsiteX62" fmla="*/ 242912 w 1033465"/>
                  <a:gd name="connsiteY62" fmla="*/ 458839 h 838042"/>
                  <a:gd name="connsiteX63" fmla="*/ 128612 w 1033465"/>
                  <a:gd name="connsiteY63" fmla="*/ 458839 h 838042"/>
                  <a:gd name="connsiteX64" fmla="*/ 122897 w 1033465"/>
                  <a:gd name="connsiteY64" fmla="*/ 460744 h 838042"/>
                  <a:gd name="connsiteX65" fmla="*/ 107657 w 1033465"/>
                  <a:gd name="connsiteY65" fmla="*/ 462649 h 838042"/>
                  <a:gd name="connsiteX66" fmla="*/ 90512 w 1033465"/>
                  <a:gd name="connsiteY66" fmla="*/ 468364 h 838042"/>
                  <a:gd name="connsiteX67" fmla="*/ 84797 w 1033465"/>
                  <a:gd name="connsiteY67" fmla="*/ 470269 h 838042"/>
                  <a:gd name="connsiteX68" fmla="*/ 79082 w 1033465"/>
                  <a:gd name="connsiteY68" fmla="*/ 474079 h 838042"/>
                  <a:gd name="connsiteX69" fmla="*/ 67652 w 1033465"/>
                  <a:gd name="connsiteY69" fmla="*/ 475984 h 838042"/>
                  <a:gd name="connsiteX70" fmla="*/ 29552 w 1033465"/>
                  <a:gd name="connsiteY70" fmla="*/ 477889 h 838042"/>
                  <a:gd name="connsiteX71" fmla="*/ 18122 w 1033465"/>
                  <a:gd name="connsiteY71" fmla="*/ 483604 h 838042"/>
                  <a:gd name="connsiteX72" fmla="*/ 8597 w 1033465"/>
                  <a:gd name="connsiteY72" fmla="*/ 493129 h 838042"/>
                  <a:gd name="connsiteX73" fmla="*/ 6692 w 1033465"/>
                  <a:gd name="connsiteY73" fmla="*/ 498844 h 838042"/>
                  <a:gd name="connsiteX74" fmla="*/ 2882 w 1033465"/>
                  <a:gd name="connsiteY74" fmla="*/ 504559 h 838042"/>
                  <a:gd name="connsiteX75" fmla="*/ 14312 w 1033465"/>
                  <a:gd name="connsiteY75" fmla="*/ 540754 h 838042"/>
                  <a:gd name="connsiteX76" fmla="*/ 147662 w 1033465"/>
                  <a:gd name="connsiteY76" fmla="*/ 540754 h 838042"/>
                  <a:gd name="connsiteX77" fmla="*/ 155282 w 1033465"/>
                  <a:gd name="connsiteY77" fmla="*/ 538849 h 838042"/>
                  <a:gd name="connsiteX78" fmla="*/ 305777 w 1033465"/>
                  <a:gd name="connsiteY78" fmla="*/ 533134 h 838042"/>
                  <a:gd name="connsiteX79" fmla="*/ 321017 w 1033465"/>
                  <a:gd name="connsiteY79" fmla="*/ 540754 h 838042"/>
                  <a:gd name="connsiteX80" fmla="*/ 332447 w 1033465"/>
                  <a:gd name="connsiteY80" fmla="*/ 546469 h 838042"/>
                  <a:gd name="connsiteX81" fmla="*/ 336257 w 1033465"/>
                  <a:gd name="connsiteY81" fmla="*/ 552184 h 838042"/>
                  <a:gd name="connsiteX82" fmla="*/ 341972 w 1033465"/>
                  <a:gd name="connsiteY82" fmla="*/ 554089 h 838042"/>
                  <a:gd name="connsiteX83" fmla="*/ 353402 w 1033465"/>
                  <a:gd name="connsiteY83" fmla="*/ 561709 h 838042"/>
                  <a:gd name="connsiteX84" fmla="*/ 359117 w 1033465"/>
                  <a:gd name="connsiteY84" fmla="*/ 565519 h 838042"/>
                  <a:gd name="connsiteX85" fmla="*/ 362927 w 1033465"/>
                  <a:gd name="connsiteY85" fmla="*/ 571234 h 838042"/>
                  <a:gd name="connsiteX86" fmla="*/ 368642 w 1033465"/>
                  <a:gd name="connsiteY86" fmla="*/ 582664 h 838042"/>
                  <a:gd name="connsiteX87" fmla="*/ 364832 w 1033465"/>
                  <a:gd name="connsiteY87" fmla="*/ 609334 h 838042"/>
                  <a:gd name="connsiteX88" fmla="*/ 361022 w 1033465"/>
                  <a:gd name="connsiteY88" fmla="*/ 615049 h 838042"/>
                  <a:gd name="connsiteX89" fmla="*/ 359117 w 1033465"/>
                  <a:gd name="connsiteY89" fmla="*/ 620764 h 838042"/>
                  <a:gd name="connsiteX90" fmla="*/ 355307 w 1033465"/>
                  <a:gd name="connsiteY90" fmla="*/ 626479 h 838042"/>
                  <a:gd name="connsiteX91" fmla="*/ 353402 w 1033465"/>
                  <a:gd name="connsiteY91" fmla="*/ 632194 h 838042"/>
                  <a:gd name="connsiteX92" fmla="*/ 349592 w 1033465"/>
                  <a:gd name="connsiteY92" fmla="*/ 637909 h 838042"/>
                  <a:gd name="connsiteX93" fmla="*/ 332447 w 1033465"/>
                  <a:gd name="connsiteY93" fmla="*/ 704584 h 838042"/>
                  <a:gd name="connsiteX94" fmla="*/ 330542 w 1033465"/>
                  <a:gd name="connsiteY94" fmla="*/ 756019 h 838042"/>
                  <a:gd name="connsiteX95" fmla="*/ 332447 w 1033465"/>
                  <a:gd name="connsiteY95" fmla="*/ 780784 h 838042"/>
                  <a:gd name="connsiteX96" fmla="*/ 334352 w 1033465"/>
                  <a:gd name="connsiteY96" fmla="*/ 786499 h 838042"/>
                  <a:gd name="connsiteX97" fmla="*/ 338162 w 1033465"/>
                  <a:gd name="connsiteY97" fmla="*/ 790309 h 838042"/>
                  <a:gd name="connsiteX98" fmla="*/ 366737 w 1033465"/>
                  <a:gd name="connsiteY98" fmla="*/ 836029 h 838042"/>
                  <a:gd name="connsiteX99" fmla="*/ 389597 w 1033465"/>
                  <a:gd name="connsiteY99" fmla="*/ 837934 h 838042"/>
                  <a:gd name="connsiteX100" fmla="*/ 397407 w 1033465"/>
                  <a:gd name="connsiteY100" fmla="*/ 833530 h 838042"/>
                  <a:gd name="connsiteX101" fmla="*/ 402932 w 1033465"/>
                  <a:gd name="connsiteY101" fmla="*/ 784594 h 838042"/>
                  <a:gd name="connsiteX102" fmla="*/ 406742 w 1033465"/>
                  <a:gd name="connsiteY102" fmla="*/ 727444 h 838042"/>
                  <a:gd name="connsiteX103" fmla="*/ 423887 w 1033465"/>
                  <a:gd name="connsiteY103" fmla="*/ 672199 h 838042"/>
                  <a:gd name="connsiteX104" fmla="*/ 429602 w 1033465"/>
                  <a:gd name="connsiteY104" fmla="*/ 658864 h 838042"/>
                  <a:gd name="connsiteX105" fmla="*/ 444084 w 1033465"/>
                  <a:gd name="connsiteY105" fmla="*/ 626947 h 838042"/>
                  <a:gd name="connsiteX106" fmla="*/ 464289 w 1033465"/>
                  <a:gd name="connsiteY106" fmla="*/ 600072 h 838042"/>
                  <a:gd name="connsiteX107" fmla="*/ 523510 w 1033465"/>
                  <a:gd name="connsiteY107" fmla="*/ 565123 h 838042"/>
                  <a:gd name="connsiteX108" fmla="*/ 599348 w 1033465"/>
                  <a:gd name="connsiteY108" fmla="*/ 550915 h 838042"/>
                  <a:gd name="connsiteX109" fmla="*/ 707801 w 1033465"/>
                  <a:gd name="connsiteY109" fmla="*/ 612819 h 838042"/>
                  <a:gd name="connsiteX110" fmla="*/ 780122 w 1033465"/>
                  <a:gd name="connsiteY110" fmla="*/ 656959 h 838042"/>
                  <a:gd name="connsiteX111" fmla="*/ 804887 w 1033465"/>
                  <a:gd name="connsiteY111" fmla="*/ 632194 h 838042"/>
                  <a:gd name="connsiteX112" fmla="*/ 801077 w 1033465"/>
                  <a:gd name="connsiteY112" fmla="*/ 601714 h 838042"/>
                  <a:gd name="connsiteX113" fmla="*/ 762796 w 1033465"/>
                  <a:gd name="connsiteY113" fmla="*/ 562523 h 838042"/>
                  <a:gd name="connsiteX114" fmla="*/ 650582 w 1033465"/>
                  <a:gd name="connsiteY114" fmla="*/ 479794 h 838042"/>
                  <a:gd name="connsiteX115" fmla="*/ 646772 w 1033465"/>
                  <a:gd name="connsiteY115" fmla="*/ 462649 h 838042"/>
                  <a:gd name="connsiteX116" fmla="*/ 658202 w 1033465"/>
                  <a:gd name="connsiteY116" fmla="*/ 426454 h 838042"/>
                  <a:gd name="connsiteX117" fmla="*/ 726782 w 1033465"/>
                  <a:gd name="connsiteY117" fmla="*/ 405499 h 838042"/>
                  <a:gd name="connsiteX118" fmla="*/ 813738 w 1033465"/>
                  <a:gd name="connsiteY118" fmla="*/ 406906 h 838042"/>
                  <a:gd name="connsiteX119" fmla="*/ 906231 w 1033465"/>
                  <a:gd name="connsiteY119" fmla="*/ 417646 h 838042"/>
                  <a:gd name="connsiteX120" fmla="*/ 1002290 w 1033465"/>
                  <a:gd name="connsiteY120" fmla="*/ 426835 h 838042"/>
                  <a:gd name="connsiteX121" fmla="*/ 1032449 w 1033465"/>
                  <a:gd name="connsiteY121" fmla="*/ 402711 h 838042"/>
                  <a:gd name="connsiteX122" fmla="*/ 1020514 w 1033465"/>
                  <a:gd name="connsiteY122" fmla="*/ 377797 h 838042"/>
                  <a:gd name="connsiteX123" fmla="*/ 964889 w 1033465"/>
                  <a:gd name="connsiteY123" fmla="*/ 358029 h 838042"/>
                  <a:gd name="connsiteX124" fmla="*/ 827747 w 1033465"/>
                  <a:gd name="connsiteY124" fmla="*/ 357874 h 838042"/>
                  <a:gd name="connsiteX125" fmla="*/ 755811 w 1033465"/>
                  <a:gd name="connsiteY125" fmla="*/ 361702 h 838042"/>
                  <a:gd name="connsiteX126" fmla="*/ 671537 w 1033465"/>
                  <a:gd name="connsiteY126" fmla="*/ 369304 h 838042"/>
                  <a:gd name="connsiteX127" fmla="*/ 644867 w 1033465"/>
                  <a:gd name="connsiteY127" fmla="*/ 338824 h 838042"/>
                  <a:gd name="connsiteX128" fmla="*/ 676403 w 1033465"/>
                  <a:gd name="connsiteY128" fmla="*/ 304962 h 838042"/>
                  <a:gd name="connsiteX129" fmla="*/ 707732 w 1033465"/>
                  <a:gd name="connsiteY129" fmla="*/ 283579 h 838042"/>
                  <a:gd name="connsiteX130" fmla="*/ 743927 w 1033465"/>
                  <a:gd name="connsiteY130" fmla="*/ 251194 h 838042"/>
                  <a:gd name="connsiteX131" fmla="*/ 783019 w 1033465"/>
                  <a:gd name="connsiteY131" fmla="*/ 213846 h 838042"/>
                  <a:gd name="connsiteX132" fmla="*/ 746401 w 1033465"/>
                  <a:gd name="connsiteY132" fmla="*/ 201789 h 838042"/>
                  <a:gd name="connsiteX133" fmla="*/ 694397 w 1033465"/>
                  <a:gd name="connsiteY133" fmla="*/ 226429 h 838042"/>
                  <a:gd name="connsiteX134" fmla="*/ 656678 w 1033465"/>
                  <a:gd name="connsiteY134" fmla="*/ 257626 h 838042"/>
                  <a:gd name="connsiteX135" fmla="*/ 616001 w 1033465"/>
                  <a:gd name="connsiteY135" fmla="*/ 286712 h 838042"/>
                  <a:gd name="connsiteX136" fmla="*/ 564857 w 1033465"/>
                  <a:gd name="connsiteY136" fmla="*/ 287389 h 838042"/>
                  <a:gd name="connsiteX137" fmla="*/ 530567 w 1033465"/>
                  <a:gd name="connsiteY137" fmla="*/ 274054 h 838042"/>
                  <a:gd name="connsiteX138" fmla="*/ 507707 w 1033465"/>
                  <a:gd name="connsiteY138" fmla="*/ 235954 h 838042"/>
                  <a:gd name="connsiteX139" fmla="*/ 509612 w 1033465"/>
                  <a:gd name="connsiteY139" fmla="*/ 171184 h 838042"/>
                  <a:gd name="connsiteX140" fmla="*/ 508314 w 1033465"/>
                  <a:gd name="connsiteY140" fmla="*/ 73485 h 838042"/>
                  <a:gd name="connsiteX141" fmla="*/ 454116 w 1033465"/>
                  <a:gd name="connsiteY141" fmla="*/ 11248 h 838042"/>
                  <a:gd name="connsiteX142" fmla="*/ 435401 w 1033465"/>
                  <a:gd name="connsiteY142" fmla="*/ 68523 h 838042"/>
                  <a:gd name="connsiteX143" fmla="*/ 427697 w 1033465"/>
                  <a:gd name="connsiteY143" fmla="*/ 137103 h 838042"/>
                  <a:gd name="connsiteX144" fmla="*/ 420077 w 1033465"/>
                  <a:gd name="connsiteY144" fmla="*/ 169279 h 838042"/>
                  <a:gd name="connsiteX145" fmla="*/ 436054 w 1033465"/>
                  <a:gd name="connsiteY145" fmla="*/ 214465 h 838042"/>
                  <a:gd name="connsiteX0" fmla="*/ 436054 w 1033465"/>
                  <a:gd name="connsiteY0" fmla="*/ 214465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89597 w 1033465"/>
                  <a:gd name="connsiteY3" fmla="*/ 264529 h 838042"/>
                  <a:gd name="connsiteX4" fmla="*/ 359117 w 1033465"/>
                  <a:gd name="connsiteY4" fmla="*/ 266434 h 838042"/>
                  <a:gd name="connsiteX5" fmla="*/ 353402 w 1033465"/>
                  <a:gd name="connsiteY5" fmla="*/ 270244 h 838042"/>
                  <a:gd name="connsiteX6" fmla="*/ 341972 w 1033465"/>
                  <a:gd name="connsiteY6" fmla="*/ 279769 h 838042"/>
                  <a:gd name="connsiteX7" fmla="*/ 330542 w 1033465"/>
                  <a:gd name="connsiteY7" fmla="*/ 283579 h 838042"/>
                  <a:gd name="connsiteX8" fmla="*/ 315302 w 1033465"/>
                  <a:gd name="connsiteY8" fmla="*/ 289294 h 838042"/>
                  <a:gd name="connsiteX9" fmla="*/ 267677 w 1033465"/>
                  <a:gd name="connsiteY9" fmla="*/ 285484 h 838042"/>
                  <a:gd name="connsiteX10" fmla="*/ 256247 w 1033465"/>
                  <a:gd name="connsiteY10" fmla="*/ 281674 h 838042"/>
                  <a:gd name="connsiteX11" fmla="*/ 244817 w 1033465"/>
                  <a:gd name="connsiteY11" fmla="*/ 277864 h 838042"/>
                  <a:gd name="connsiteX12" fmla="*/ 239102 w 1033465"/>
                  <a:gd name="connsiteY12" fmla="*/ 275959 h 838042"/>
                  <a:gd name="connsiteX13" fmla="*/ 233387 w 1033465"/>
                  <a:gd name="connsiteY13" fmla="*/ 274054 h 838042"/>
                  <a:gd name="connsiteX14" fmla="*/ 221957 w 1033465"/>
                  <a:gd name="connsiteY14" fmla="*/ 272149 h 838042"/>
                  <a:gd name="connsiteX15" fmla="*/ 216242 w 1033465"/>
                  <a:gd name="connsiteY15" fmla="*/ 270244 h 838042"/>
                  <a:gd name="connsiteX16" fmla="*/ 208622 w 1033465"/>
                  <a:gd name="connsiteY16" fmla="*/ 268339 h 838042"/>
                  <a:gd name="connsiteX17" fmla="*/ 197192 w 1033465"/>
                  <a:gd name="connsiteY17" fmla="*/ 264529 h 838042"/>
                  <a:gd name="connsiteX18" fmla="*/ 191477 w 1033465"/>
                  <a:gd name="connsiteY18" fmla="*/ 262624 h 838042"/>
                  <a:gd name="connsiteX19" fmla="*/ 183857 w 1033465"/>
                  <a:gd name="connsiteY19" fmla="*/ 260719 h 838042"/>
                  <a:gd name="connsiteX20" fmla="*/ 172427 w 1033465"/>
                  <a:gd name="connsiteY20" fmla="*/ 255004 h 838042"/>
                  <a:gd name="connsiteX21" fmla="*/ 166712 w 1033465"/>
                  <a:gd name="connsiteY21" fmla="*/ 251194 h 838042"/>
                  <a:gd name="connsiteX22" fmla="*/ 159092 w 1033465"/>
                  <a:gd name="connsiteY22" fmla="*/ 239764 h 838042"/>
                  <a:gd name="connsiteX23" fmla="*/ 147662 w 1033465"/>
                  <a:gd name="connsiteY23" fmla="*/ 235954 h 838042"/>
                  <a:gd name="connsiteX24" fmla="*/ 141947 w 1033465"/>
                  <a:gd name="connsiteY24" fmla="*/ 232144 h 838042"/>
                  <a:gd name="connsiteX25" fmla="*/ 136232 w 1033465"/>
                  <a:gd name="connsiteY25" fmla="*/ 230239 h 838042"/>
                  <a:gd name="connsiteX26" fmla="*/ 119087 w 1033465"/>
                  <a:gd name="connsiteY26" fmla="*/ 226429 h 838042"/>
                  <a:gd name="connsiteX27" fmla="*/ 113372 w 1033465"/>
                  <a:gd name="connsiteY27" fmla="*/ 220714 h 838042"/>
                  <a:gd name="connsiteX28" fmla="*/ 103847 w 1033465"/>
                  <a:gd name="connsiteY28" fmla="*/ 203569 h 838042"/>
                  <a:gd name="connsiteX29" fmla="*/ 86702 w 1033465"/>
                  <a:gd name="connsiteY29" fmla="*/ 195949 h 838042"/>
                  <a:gd name="connsiteX30" fmla="*/ 80987 w 1033465"/>
                  <a:gd name="connsiteY30" fmla="*/ 194044 h 838042"/>
                  <a:gd name="connsiteX31" fmla="*/ 61937 w 1033465"/>
                  <a:gd name="connsiteY31" fmla="*/ 197854 h 838042"/>
                  <a:gd name="connsiteX32" fmla="*/ 56222 w 1033465"/>
                  <a:gd name="connsiteY32" fmla="*/ 201664 h 838042"/>
                  <a:gd name="connsiteX33" fmla="*/ 52412 w 1033465"/>
                  <a:gd name="connsiteY33" fmla="*/ 207379 h 838042"/>
                  <a:gd name="connsiteX34" fmla="*/ 48602 w 1033465"/>
                  <a:gd name="connsiteY34" fmla="*/ 218809 h 838042"/>
                  <a:gd name="connsiteX35" fmla="*/ 52412 w 1033465"/>
                  <a:gd name="connsiteY35" fmla="*/ 256909 h 838042"/>
                  <a:gd name="connsiteX36" fmla="*/ 56222 w 1033465"/>
                  <a:gd name="connsiteY36" fmla="*/ 262624 h 838042"/>
                  <a:gd name="connsiteX37" fmla="*/ 61937 w 1033465"/>
                  <a:gd name="connsiteY37" fmla="*/ 266434 h 838042"/>
                  <a:gd name="connsiteX38" fmla="*/ 65747 w 1033465"/>
                  <a:gd name="connsiteY38" fmla="*/ 272149 h 838042"/>
                  <a:gd name="connsiteX39" fmla="*/ 82892 w 1033465"/>
                  <a:gd name="connsiteY39" fmla="*/ 281674 h 838042"/>
                  <a:gd name="connsiteX40" fmla="*/ 105752 w 1033465"/>
                  <a:gd name="connsiteY40" fmla="*/ 283579 h 838042"/>
                  <a:gd name="connsiteX41" fmla="*/ 126707 w 1033465"/>
                  <a:gd name="connsiteY41" fmla="*/ 289294 h 838042"/>
                  <a:gd name="connsiteX42" fmla="*/ 132422 w 1033465"/>
                  <a:gd name="connsiteY42" fmla="*/ 291199 h 838042"/>
                  <a:gd name="connsiteX43" fmla="*/ 138137 w 1033465"/>
                  <a:gd name="connsiteY43" fmla="*/ 296914 h 838042"/>
                  <a:gd name="connsiteX44" fmla="*/ 145757 w 1033465"/>
                  <a:gd name="connsiteY44" fmla="*/ 298819 h 838042"/>
                  <a:gd name="connsiteX45" fmla="*/ 168617 w 1033465"/>
                  <a:gd name="connsiteY45" fmla="*/ 302629 h 838042"/>
                  <a:gd name="connsiteX46" fmla="*/ 193382 w 1033465"/>
                  <a:gd name="connsiteY46" fmla="*/ 308344 h 838042"/>
                  <a:gd name="connsiteX47" fmla="*/ 210527 w 1033465"/>
                  <a:gd name="connsiteY47" fmla="*/ 314059 h 838042"/>
                  <a:gd name="connsiteX48" fmla="*/ 216242 w 1033465"/>
                  <a:gd name="connsiteY48" fmla="*/ 315964 h 838042"/>
                  <a:gd name="connsiteX49" fmla="*/ 231482 w 1033465"/>
                  <a:gd name="connsiteY49" fmla="*/ 319774 h 838042"/>
                  <a:gd name="connsiteX50" fmla="*/ 250532 w 1033465"/>
                  <a:gd name="connsiteY50" fmla="*/ 325489 h 838042"/>
                  <a:gd name="connsiteX51" fmla="*/ 256247 w 1033465"/>
                  <a:gd name="connsiteY51" fmla="*/ 329299 h 838042"/>
                  <a:gd name="connsiteX52" fmla="*/ 269582 w 1033465"/>
                  <a:gd name="connsiteY52" fmla="*/ 344539 h 838042"/>
                  <a:gd name="connsiteX53" fmla="*/ 275297 w 1033465"/>
                  <a:gd name="connsiteY53" fmla="*/ 363589 h 838042"/>
                  <a:gd name="connsiteX54" fmla="*/ 277202 w 1033465"/>
                  <a:gd name="connsiteY54" fmla="*/ 369304 h 838042"/>
                  <a:gd name="connsiteX55" fmla="*/ 279107 w 1033465"/>
                  <a:gd name="connsiteY55" fmla="*/ 375019 h 838042"/>
                  <a:gd name="connsiteX56" fmla="*/ 281012 w 1033465"/>
                  <a:gd name="connsiteY56" fmla="*/ 399784 h 838042"/>
                  <a:gd name="connsiteX57" fmla="*/ 282917 w 1033465"/>
                  <a:gd name="connsiteY57" fmla="*/ 405499 h 838042"/>
                  <a:gd name="connsiteX58" fmla="*/ 281012 w 1033465"/>
                  <a:gd name="connsiteY58" fmla="*/ 424549 h 838042"/>
                  <a:gd name="connsiteX59" fmla="*/ 279107 w 1033465"/>
                  <a:gd name="connsiteY59" fmla="*/ 434074 h 838042"/>
                  <a:gd name="connsiteX60" fmla="*/ 265772 w 1033465"/>
                  <a:gd name="connsiteY60" fmla="*/ 447409 h 838042"/>
                  <a:gd name="connsiteX61" fmla="*/ 254342 w 1033465"/>
                  <a:gd name="connsiteY61" fmla="*/ 455029 h 838042"/>
                  <a:gd name="connsiteX62" fmla="*/ 242912 w 1033465"/>
                  <a:gd name="connsiteY62" fmla="*/ 458839 h 838042"/>
                  <a:gd name="connsiteX63" fmla="*/ 128612 w 1033465"/>
                  <a:gd name="connsiteY63" fmla="*/ 458839 h 838042"/>
                  <a:gd name="connsiteX64" fmla="*/ 122897 w 1033465"/>
                  <a:gd name="connsiteY64" fmla="*/ 460744 h 838042"/>
                  <a:gd name="connsiteX65" fmla="*/ 107657 w 1033465"/>
                  <a:gd name="connsiteY65" fmla="*/ 462649 h 838042"/>
                  <a:gd name="connsiteX66" fmla="*/ 90512 w 1033465"/>
                  <a:gd name="connsiteY66" fmla="*/ 468364 h 838042"/>
                  <a:gd name="connsiteX67" fmla="*/ 84797 w 1033465"/>
                  <a:gd name="connsiteY67" fmla="*/ 470269 h 838042"/>
                  <a:gd name="connsiteX68" fmla="*/ 79082 w 1033465"/>
                  <a:gd name="connsiteY68" fmla="*/ 474079 h 838042"/>
                  <a:gd name="connsiteX69" fmla="*/ 67652 w 1033465"/>
                  <a:gd name="connsiteY69" fmla="*/ 475984 h 838042"/>
                  <a:gd name="connsiteX70" fmla="*/ 29552 w 1033465"/>
                  <a:gd name="connsiteY70" fmla="*/ 477889 h 838042"/>
                  <a:gd name="connsiteX71" fmla="*/ 18122 w 1033465"/>
                  <a:gd name="connsiteY71" fmla="*/ 483604 h 838042"/>
                  <a:gd name="connsiteX72" fmla="*/ 8597 w 1033465"/>
                  <a:gd name="connsiteY72" fmla="*/ 493129 h 838042"/>
                  <a:gd name="connsiteX73" fmla="*/ 6692 w 1033465"/>
                  <a:gd name="connsiteY73" fmla="*/ 498844 h 838042"/>
                  <a:gd name="connsiteX74" fmla="*/ 2882 w 1033465"/>
                  <a:gd name="connsiteY74" fmla="*/ 504559 h 838042"/>
                  <a:gd name="connsiteX75" fmla="*/ 14312 w 1033465"/>
                  <a:gd name="connsiteY75" fmla="*/ 540754 h 838042"/>
                  <a:gd name="connsiteX76" fmla="*/ 147662 w 1033465"/>
                  <a:gd name="connsiteY76" fmla="*/ 540754 h 838042"/>
                  <a:gd name="connsiteX77" fmla="*/ 155282 w 1033465"/>
                  <a:gd name="connsiteY77" fmla="*/ 538849 h 838042"/>
                  <a:gd name="connsiteX78" fmla="*/ 305777 w 1033465"/>
                  <a:gd name="connsiteY78" fmla="*/ 533134 h 838042"/>
                  <a:gd name="connsiteX79" fmla="*/ 321017 w 1033465"/>
                  <a:gd name="connsiteY79" fmla="*/ 540754 h 838042"/>
                  <a:gd name="connsiteX80" fmla="*/ 332447 w 1033465"/>
                  <a:gd name="connsiteY80" fmla="*/ 546469 h 838042"/>
                  <a:gd name="connsiteX81" fmla="*/ 336257 w 1033465"/>
                  <a:gd name="connsiteY81" fmla="*/ 552184 h 838042"/>
                  <a:gd name="connsiteX82" fmla="*/ 341972 w 1033465"/>
                  <a:gd name="connsiteY82" fmla="*/ 554089 h 838042"/>
                  <a:gd name="connsiteX83" fmla="*/ 353402 w 1033465"/>
                  <a:gd name="connsiteY83" fmla="*/ 561709 h 838042"/>
                  <a:gd name="connsiteX84" fmla="*/ 359117 w 1033465"/>
                  <a:gd name="connsiteY84" fmla="*/ 565519 h 838042"/>
                  <a:gd name="connsiteX85" fmla="*/ 362927 w 1033465"/>
                  <a:gd name="connsiteY85" fmla="*/ 571234 h 838042"/>
                  <a:gd name="connsiteX86" fmla="*/ 368642 w 1033465"/>
                  <a:gd name="connsiteY86" fmla="*/ 582664 h 838042"/>
                  <a:gd name="connsiteX87" fmla="*/ 364832 w 1033465"/>
                  <a:gd name="connsiteY87" fmla="*/ 609334 h 838042"/>
                  <a:gd name="connsiteX88" fmla="*/ 361022 w 1033465"/>
                  <a:gd name="connsiteY88" fmla="*/ 615049 h 838042"/>
                  <a:gd name="connsiteX89" fmla="*/ 359117 w 1033465"/>
                  <a:gd name="connsiteY89" fmla="*/ 620764 h 838042"/>
                  <a:gd name="connsiteX90" fmla="*/ 355307 w 1033465"/>
                  <a:gd name="connsiteY90" fmla="*/ 626479 h 838042"/>
                  <a:gd name="connsiteX91" fmla="*/ 353402 w 1033465"/>
                  <a:gd name="connsiteY91" fmla="*/ 632194 h 838042"/>
                  <a:gd name="connsiteX92" fmla="*/ 349592 w 1033465"/>
                  <a:gd name="connsiteY92" fmla="*/ 637909 h 838042"/>
                  <a:gd name="connsiteX93" fmla="*/ 332447 w 1033465"/>
                  <a:gd name="connsiteY93" fmla="*/ 704584 h 838042"/>
                  <a:gd name="connsiteX94" fmla="*/ 330542 w 1033465"/>
                  <a:gd name="connsiteY94" fmla="*/ 756019 h 838042"/>
                  <a:gd name="connsiteX95" fmla="*/ 332447 w 1033465"/>
                  <a:gd name="connsiteY95" fmla="*/ 780784 h 838042"/>
                  <a:gd name="connsiteX96" fmla="*/ 334352 w 1033465"/>
                  <a:gd name="connsiteY96" fmla="*/ 786499 h 838042"/>
                  <a:gd name="connsiteX97" fmla="*/ 338162 w 1033465"/>
                  <a:gd name="connsiteY97" fmla="*/ 790309 h 838042"/>
                  <a:gd name="connsiteX98" fmla="*/ 366737 w 1033465"/>
                  <a:gd name="connsiteY98" fmla="*/ 836029 h 838042"/>
                  <a:gd name="connsiteX99" fmla="*/ 389597 w 1033465"/>
                  <a:gd name="connsiteY99" fmla="*/ 837934 h 838042"/>
                  <a:gd name="connsiteX100" fmla="*/ 397407 w 1033465"/>
                  <a:gd name="connsiteY100" fmla="*/ 833530 h 838042"/>
                  <a:gd name="connsiteX101" fmla="*/ 402932 w 1033465"/>
                  <a:gd name="connsiteY101" fmla="*/ 784594 h 838042"/>
                  <a:gd name="connsiteX102" fmla="*/ 406742 w 1033465"/>
                  <a:gd name="connsiteY102" fmla="*/ 727444 h 838042"/>
                  <a:gd name="connsiteX103" fmla="*/ 423887 w 1033465"/>
                  <a:gd name="connsiteY103" fmla="*/ 672199 h 838042"/>
                  <a:gd name="connsiteX104" fmla="*/ 429602 w 1033465"/>
                  <a:gd name="connsiteY104" fmla="*/ 658864 h 838042"/>
                  <a:gd name="connsiteX105" fmla="*/ 444084 w 1033465"/>
                  <a:gd name="connsiteY105" fmla="*/ 626947 h 838042"/>
                  <a:gd name="connsiteX106" fmla="*/ 464289 w 1033465"/>
                  <a:gd name="connsiteY106" fmla="*/ 600072 h 838042"/>
                  <a:gd name="connsiteX107" fmla="*/ 523510 w 1033465"/>
                  <a:gd name="connsiteY107" fmla="*/ 565123 h 838042"/>
                  <a:gd name="connsiteX108" fmla="*/ 599348 w 1033465"/>
                  <a:gd name="connsiteY108" fmla="*/ 550915 h 838042"/>
                  <a:gd name="connsiteX109" fmla="*/ 707801 w 1033465"/>
                  <a:gd name="connsiteY109" fmla="*/ 612819 h 838042"/>
                  <a:gd name="connsiteX110" fmla="*/ 780122 w 1033465"/>
                  <a:gd name="connsiteY110" fmla="*/ 656959 h 838042"/>
                  <a:gd name="connsiteX111" fmla="*/ 804887 w 1033465"/>
                  <a:gd name="connsiteY111" fmla="*/ 632194 h 838042"/>
                  <a:gd name="connsiteX112" fmla="*/ 801077 w 1033465"/>
                  <a:gd name="connsiteY112" fmla="*/ 601714 h 838042"/>
                  <a:gd name="connsiteX113" fmla="*/ 762796 w 1033465"/>
                  <a:gd name="connsiteY113" fmla="*/ 562523 h 838042"/>
                  <a:gd name="connsiteX114" fmla="*/ 650582 w 1033465"/>
                  <a:gd name="connsiteY114" fmla="*/ 479794 h 838042"/>
                  <a:gd name="connsiteX115" fmla="*/ 646772 w 1033465"/>
                  <a:gd name="connsiteY115" fmla="*/ 462649 h 838042"/>
                  <a:gd name="connsiteX116" fmla="*/ 658202 w 1033465"/>
                  <a:gd name="connsiteY116" fmla="*/ 426454 h 838042"/>
                  <a:gd name="connsiteX117" fmla="*/ 726782 w 1033465"/>
                  <a:gd name="connsiteY117" fmla="*/ 405499 h 838042"/>
                  <a:gd name="connsiteX118" fmla="*/ 813738 w 1033465"/>
                  <a:gd name="connsiteY118" fmla="*/ 406906 h 838042"/>
                  <a:gd name="connsiteX119" fmla="*/ 906231 w 1033465"/>
                  <a:gd name="connsiteY119" fmla="*/ 417646 h 838042"/>
                  <a:gd name="connsiteX120" fmla="*/ 1002290 w 1033465"/>
                  <a:gd name="connsiteY120" fmla="*/ 426835 h 838042"/>
                  <a:gd name="connsiteX121" fmla="*/ 1032449 w 1033465"/>
                  <a:gd name="connsiteY121" fmla="*/ 402711 h 838042"/>
                  <a:gd name="connsiteX122" fmla="*/ 1020514 w 1033465"/>
                  <a:gd name="connsiteY122" fmla="*/ 377797 h 838042"/>
                  <a:gd name="connsiteX123" fmla="*/ 964889 w 1033465"/>
                  <a:gd name="connsiteY123" fmla="*/ 358029 h 838042"/>
                  <a:gd name="connsiteX124" fmla="*/ 827747 w 1033465"/>
                  <a:gd name="connsiteY124" fmla="*/ 357874 h 838042"/>
                  <a:gd name="connsiteX125" fmla="*/ 755811 w 1033465"/>
                  <a:gd name="connsiteY125" fmla="*/ 361702 h 838042"/>
                  <a:gd name="connsiteX126" fmla="*/ 671537 w 1033465"/>
                  <a:gd name="connsiteY126" fmla="*/ 369304 h 838042"/>
                  <a:gd name="connsiteX127" fmla="*/ 644867 w 1033465"/>
                  <a:gd name="connsiteY127" fmla="*/ 338824 h 838042"/>
                  <a:gd name="connsiteX128" fmla="*/ 676403 w 1033465"/>
                  <a:gd name="connsiteY128" fmla="*/ 304962 h 838042"/>
                  <a:gd name="connsiteX129" fmla="*/ 707732 w 1033465"/>
                  <a:gd name="connsiteY129" fmla="*/ 283579 h 838042"/>
                  <a:gd name="connsiteX130" fmla="*/ 743927 w 1033465"/>
                  <a:gd name="connsiteY130" fmla="*/ 251194 h 838042"/>
                  <a:gd name="connsiteX131" fmla="*/ 783019 w 1033465"/>
                  <a:gd name="connsiteY131" fmla="*/ 213846 h 838042"/>
                  <a:gd name="connsiteX132" fmla="*/ 746401 w 1033465"/>
                  <a:gd name="connsiteY132" fmla="*/ 201789 h 838042"/>
                  <a:gd name="connsiteX133" fmla="*/ 694397 w 1033465"/>
                  <a:gd name="connsiteY133" fmla="*/ 226429 h 838042"/>
                  <a:gd name="connsiteX134" fmla="*/ 656678 w 1033465"/>
                  <a:gd name="connsiteY134" fmla="*/ 257626 h 838042"/>
                  <a:gd name="connsiteX135" fmla="*/ 616001 w 1033465"/>
                  <a:gd name="connsiteY135" fmla="*/ 286712 h 838042"/>
                  <a:gd name="connsiteX136" fmla="*/ 564857 w 1033465"/>
                  <a:gd name="connsiteY136" fmla="*/ 287389 h 838042"/>
                  <a:gd name="connsiteX137" fmla="*/ 530567 w 1033465"/>
                  <a:gd name="connsiteY137" fmla="*/ 274054 h 838042"/>
                  <a:gd name="connsiteX138" fmla="*/ 507707 w 1033465"/>
                  <a:gd name="connsiteY138" fmla="*/ 235954 h 838042"/>
                  <a:gd name="connsiteX139" fmla="*/ 509612 w 1033465"/>
                  <a:gd name="connsiteY139" fmla="*/ 171184 h 838042"/>
                  <a:gd name="connsiteX140" fmla="*/ 508314 w 1033465"/>
                  <a:gd name="connsiteY140" fmla="*/ 73485 h 838042"/>
                  <a:gd name="connsiteX141" fmla="*/ 454116 w 1033465"/>
                  <a:gd name="connsiteY141" fmla="*/ 11248 h 838042"/>
                  <a:gd name="connsiteX142" fmla="*/ 435401 w 1033465"/>
                  <a:gd name="connsiteY142" fmla="*/ 68523 h 838042"/>
                  <a:gd name="connsiteX143" fmla="*/ 427697 w 1033465"/>
                  <a:gd name="connsiteY143" fmla="*/ 137103 h 838042"/>
                  <a:gd name="connsiteX144" fmla="*/ 420077 w 1033465"/>
                  <a:gd name="connsiteY144" fmla="*/ 169279 h 838042"/>
                  <a:gd name="connsiteX145" fmla="*/ 436054 w 1033465"/>
                  <a:gd name="connsiteY145" fmla="*/ 214465 h 838042"/>
                  <a:gd name="connsiteX0" fmla="*/ 436054 w 1033465"/>
                  <a:gd name="connsiteY0" fmla="*/ 214465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89597 w 1033465"/>
                  <a:gd name="connsiteY3" fmla="*/ 264529 h 838042"/>
                  <a:gd name="connsiteX4" fmla="*/ 359117 w 1033465"/>
                  <a:gd name="connsiteY4" fmla="*/ 266434 h 838042"/>
                  <a:gd name="connsiteX5" fmla="*/ 353402 w 1033465"/>
                  <a:gd name="connsiteY5" fmla="*/ 270244 h 838042"/>
                  <a:gd name="connsiteX6" fmla="*/ 341972 w 1033465"/>
                  <a:gd name="connsiteY6" fmla="*/ 279769 h 838042"/>
                  <a:gd name="connsiteX7" fmla="*/ 330542 w 1033465"/>
                  <a:gd name="connsiteY7" fmla="*/ 283579 h 838042"/>
                  <a:gd name="connsiteX8" fmla="*/ 315302 w 1033465"/>
                  <a:gd name="connsiteY8" fmla="*/ 289294 h 838042"/>
                  <a:gd name="connsiteX9" fmla="*/ 267677 w 1033465"/>
                  <a:gd name="connsiteY9" fmla="*/ 285484 h 838042"/>
                  <a:gd name="connsiteX10" fmla="*/ 256247 w 1033465"/>
                  <a:gd name="connsiteY10" fmla="*/ 281674 h 838042"/>
                  <a:gd name="connsiteX11" fmla="*/ 244817 w 1033465"/>
                  <a:gd name="connsiteY11" fmla="*/ 277864 h 838042"/>
                  <a:gd name="connsiteX12" fmla="*/ 239102 w 1033465"/>
                  <a:gd name="connsiteY12" fmla="*/ 275959 h 838042"/>
                  <a:gd name="connsiteX13" fmla="*/ 233387 w 1033465"/>
                  <a:gd name="connsiteY13" fmla="*/ 274054 h 838042"/>
                  <a:gd name="connsiteX14" fmla="*/ 221957 w 1033465"/>
                  <a:gd name="connsiteY14" fmla="*/ 272149 h 838042"/>
                  <a:gd name="connsiteX15" fmla="*/ 216242 w 1033465"/>
                  <a:gd name="connsiteY15" fmla="*/ 270244 h 838042"/>
                  <a:gd name="connsiteX16" fmla="*/ 208622 w 1033465"/>
                  <a:gd name="connsiteY16" fmla="*/ 268339 h 838042"/>
                  <a:gd name="connsiteX17" fmla="*/ 197192 w 1033465"/>
                  <a:gd name="connsiteY17" fmla="*/ 264529 h 838042"/>
                  <a:gd name="connsiteX18" fmla="*/ 191477 w 1033465"/>
                  <a:gd name="connsiteY18" fmla="*/ 262624 h 838042"/>
                  <a:gd name="connsiteX19" fmla="*/ 183857 w 1033465"/>
                  <a:gd name="connsiteY19" fmla="*/ 260719 h 838042"/>
                  <a:gd name="connsiteX20" fmla="*/ 172427 w 1033465"/>
                  <a:gd name="connsiteY20" fmla="*/ 255004 h 838042"/>
                  <a:gd name="connsiteX21" fmla="*/ 166712 w 1033465"/>
                  <a:gd name="connsiteY21" fmla="*/ 251194 h 838042"/>
                  <a:gd name="connsiteX22" fmla="*/ 159092 w 1033465"/>
                  <a:gd name="connsiteY22" fmla="*/ 239764 h 838042"/>
                  <a:gd name="connsiteX23" fmla="*/ 147662 w 1033465"/>
                  <a:gd name="connsiteY23" fmla="*/ 235954 h 838042"/>
                  <a:gd name="connsiteX24" fmla="*/ 141947 w 1033465"/>
                  <a:gd name="connsiteY24" fmla="*/ 232144 h 838042"/>
                  <a:gd name="connsiteX25" fmla="*/ 136232 w 1033465"/>
                  <a:gd name="connsiteY25" fmla="*/ 230239 h 838042"/>
                  <a:gd name="connsiteX26" fmla="*/ 119087 w 1033465"/>
                  <a:gd name="connsiteY26" fmla="*/ 226429 h 838042"/>
                  <a:gd name="connsiteX27" fmla="*/ 113372 w 1033465"/>
                  <a:gd name="connsiteY27" fmla="*/ 220714 h 838042"/>
                  <a:gd name="connsiteX28" fmla="*/ 103847 w 1033465"/>
                  <a:gd name="connsiteY28" fmla="*/ 203569 h 838042"/>
                  <a:gd name="connsiteX29" fmla="*/ 86702 w 1033465"/>
                  <a:gd name="connsiteY29" fmla="*/ 195949 h 838042"/>
                  <a:gd name="connsiteX30" fmla="*/ 80987 w 1033465"/>
                  <a:gd name="connsiteY30" fmla="*/ 194044 h 838042"/>
                  <a:gd name="connsiteX31" fmla="*/ 61937 w 1033465"/>
                  <a:gd name="connsiteY31" fmla="*/ 197854 h 838042"/>
                  <a:gd name="connsiteX32" fmla="*/ 56222 w 1033465"/>
                  <a:gd name="connsiteY32" fmla="*/ 201664 h 838042"/>
                  <a:gd name="connsiteX33" fmla="*/ 52412 w 1033465"/>
                  <a:gd name="connsiteY33" fmla="*/ 207379 h 838042"/>
                  <a:gd name="connsiteX34" fmla="*/ 48602 w 1033465"/>
                  <a:gd name="connsiteY34" fmla="*/ 218809 h 838042"/>
                  <a:gd name="connsiteX35" fmla="*/ 52412 w 1033465"/>
                  <a:gd name="connsiteY35" fmla="*/ 256909 h 838042"/>
                  <a:gd name="connsiteX36" fmla="*/ 56222 w 1033465"/>
                  <a:gd name="connsiteY36" fmla="*/ 262624 h 838042"/>
                  <a:gd name="connsiteX37" fmla="*/ 61937 w 1033465"/>
                  <a:gd name="connsiteY37" fmla="*/ 266434 h 838042"/>
                  <a:gd name="connsiteX38" fmla="*/ 65747 w 1033465"/>
                  <a:gd name="connsiteY38" fmla="*/ 272149 h 838042"/>
                  <a:gd name="connsiteX39" fmla="*/ 82892 w 1033465"/>
                  <a:gd name="connsiteY39" fmla="*/ 281674 h 838042"/>
                  <a:gd name="connsiteX40" fmla="*/ 105752 w 1033465"/>
                  <a:gd name="connsiteY40" fmla="*/ 283579 h 838042"/>
                  <a:gd name="connsiteX41" fmla="*/ 126707 w 1033465"/>
                  <a:gd name="connsiteY41" fmla="*/ 289294 h 838042"/>
                  <a:gd name="connsiteX42" fmla="*/ 132422 w 1033465"/>
                  <a:gd name="connsiteY42" fmla="*/ 291199 h 838042"/>
                  <a:gd name="connsiteX43" fmla="*/ 138137 w 1033465"/>
                  <a:gd name="connsiteY43" fmla="*/ 296914 h 838042"/>
                  <a:gd name="connsiteX44" fmla="*/ 145757 w 1033465"/>
                  <a:gd name="connsiteY44" fmla="*/ 298819 h 838042"/>
                  <a:gd name="connsiteX45" fmla="*/ 168617 w 1033465"/>
                  <a:gd name="connsiteY45" fmla="*/ 302629 h 838042"/>
                  <a:gd name="connsiteX46" fmla="*/ 193382 w 1033465"/>
                  <a:gd name="connsiteY46" fmla="*/ 308344 h 838042"/>
                  <a:gd name="connsiteX47" fmla="*/ 210527 w 1033465"/>
                  <a:gd name="connsiteY47" fmla="*/ 314059 h 838042"/>
                  <a:gd name="connsiteX48" fmla="*/ 216242 w 1033465"/>
                  <a:gd name="connsiteY48" fmla="*/ 315964 h 838042"/>
                  <a:gd name="connsiteX49" fmla="*/ 231482 w 1033465"/>
                  <a:gd name="connsiteY49" fmla="*/ 319774 h 838042"/>
                  <a:gd name="connsiteX50" fmla="*/ 250532 w 1033465"/>
                  <a:gd name="connsiteY50" fmla="*/ 325489 h 838042"/>
                  <a:gd name="connsiteX51" fmla="*/ 256247 w 1033465"/>
                  <a:gd name="connsiteY51" fmla="*/ 329299 h 838042"/>
                  <a:gd name="connsiteX52" fmla="*/ 269582 w 1033465"/>
                  <a:gd name="connsiteY52" fmla="*/ 344539 h 838042"/>
                  <a:gd name="connsiteX53" fmla="*/ 275297 w 1033465"/>
                  <a:gd name="connsiteY53" fmla="*/ 363589 h 838042"/>
                  <a:gd name="connsiteX54" fmla="*/ 277202 w 1033465"/>
                  <a:gd name="connsiteY54" fmla="*/ 369304 h 838042"/>
                  <a:gd name="connsiteX55" fmla="*/ 279107 w 1033465"/>
                  <a:gd name="connsiteY55" fmla="*/ 375019 h 838042"/>
                  <a:gd name="connsiteX56" fmla="*/ 281012 w 1033465"/>
                  <a:gd name="connsiteY56" fmla="*/ 399784 h 838042"/>
                  <a:gd name="connsiteX57" fmla="*/ 282917 w 1033465"/>
                  <a:gd name="connsiteY57" fmla="*/ 405499 h 838042"/>
                  <a:gd name="connsiteX58" fmla="*/ 281012 w 1033465"/>
                  <a:gd name="connsiteY58" fmla="*/ 424549 h 838042"/>
                  <a:gd name="connsiteX59" fmla="*/ 279107 w 1033465"/>
                  <a:gd name="connsiteY59" fmla="*/ 434074 h 838042"/>
                  <a:gd name="connsiteX60" fmla="*/ 265772 w 1033465"/>
                  <a:gd name="connsiteY60" fmla="*/ 447409 h 838042"/>
                  <a:gd name="connsiteX61" fmla="*/ 254342 w 1033465"/>
                  <a:gd name="connsiteY61" fmla="*/ 455029 h 838042"/>
                  <a:gd name="connsiteX62" fmla="*/ 242912 w 1033465"/>
                  <a:gd name="connsiteY62" fmla="*/ 458839 h 838042"/>
                  <a:gd name="connsiteX63" fmla="*/ 128612 w 1033465"/>
                  <a:gd name="connsiteY63" fmla="*/ 458839 h 838042"/>
                  <a:gd name="connsiteX64" fmla="*/ 122897 w 1033465"/>
                  <a:gd name="connsiteY64" fmla="*/ 460744 h 838042"/>
                  <a:gd name="connsiteX65" fmla="*/ 107657 w 1033465"/>
                  <a:gd name="connsiteY65" fmla="*/ 462649 h 838042"/>
                  <a:gd name="connsiteX66" fmla="*/ 90512 w 1033465"/>
                  <a:gd name="connsiteY66" fmla="*/ 468364 h 838042"/>
                  <a:gd name="connsiteX67" fmla="*/ 84797 w 1033465"/>
                  <a:gd name="connsiteY67" fmla="*/ 470269 h 838042"/>
                  <a:gd name="connsiteX68" fmla="*/ 79082 w 1033465"/>
                  <a:gd name="connsiteY68" fmla="*/ 474079 h 838042"/>
                  <a:gd name="connsiteX69" fmla="*/ 67652 w 1033465"/>
                  <a:gd name="connsiteY69" fmla="*/ 475984 h 838042"/>
                  <a:gd name="connsiteX70" fmla="*/ 29552 w 1033465"/>
                  <a:gd name="connsiteY70" fmla="*/ 477889 h 838042"/>
                  <a:gd name="connsiteX71" fmla="*/ 18122 w 1033465"/>
                  <a:gd name="connsiteY71" fmla="*/ 483604 h 838042"/>
                  <a:gd name="connsiteX72" fmla="*/ 8597 w 1033465"/>
                  <a:gd name="connsiteY72" fmla="*/ 493129 h 838042"/>
                  <a:gd name="connsiteX73" fmla="*/ 6692 w 1033465"/>
                  <a:gd name="connsiteY73" fmla="*/ 498844 h 838042"/>
                  <a:gd name="connsiteX74" fmla="*/ 2882 w 1033465"/>
                  <a:gd name="connsiteY74" fmla="*/ 504559 h 838042"/>
                  <a:gd name="connsiteX75" fmla="*/ 14312 w 1033465"/>
                  <a:gd name="connsiteY75" fmla="*/ 540754 h 838042"/>
                  <a:gd name="connsiteX76" fmla="*/ 147662 w 1033465"/>
                  <a:gd name="connsiteY76" fmla="*/ 540754 h 838042"/>
                  <a:gd name="connsiteX77" fmla="*/ 155282 w 1033465"/>
                  <a:gd name="connsiteY77" fmla="*/ 538849 h 838042"/>
                  <a:gd name="connsiteX78" fmla="*/ 305777 w 1033465"/>
                  <a:gd name="connsiteY78" fmla="*/ 533134 h 838042"/>
                  <a:gd name="connsiteX79" fmla="*/ 321017 w 1033465"/>
                  <a:gd name="connsiteY79" fmla="*/ 540754 h 838042"/>
                  <a:gd name="connsiteX80" fmla="*/ 332447 w 1033465"/>
                  <a:gd name="connsiteY80" fmla="*/ 546469 h 838042"/>
                  <a:gd name="connsiteX81" fmla="*/ 336257 w 1033465"/>
                  <a:gd name="connsiteY81" fmla="*/ 552184 h 838042"/>
                  <a:gd name="connsiteX82" fmla="*/ 341972 w 1033465"/>
                  <a:gd name="connsiteY82" fmla="*/ 554089 h 838042"/>
                  <a:gd name="connsiteX83" fmla="*/ 353402 w 1033465"/>
                  <a:gd name="connsiteY83" fmla="*/ 561709 h 838042"/>
                  <a:gd name="connsiteX84" fmla="*/ 359117 w 1033465"/>
                  <a:gd name="connsiteY84" fmla="*/ 565519 h 838042"/>
                  <a:gd name="connsiteX85" fmla="*/ 362927 w 1033465"/>
                  <a:gd name="connsiteY85" fmla="*/ 571234 h 838042"/>
                  <a:gd name="connsiteX86" fmla="*/ 368642 w 1033465"/>
                  <a:gd name="connsiteY86" fmla="*/ 582664 h 838042"/>
                  <a:gd name="connsiteX87" fmla="*/ 364832 w 1033465"/>
                  <a:gd name="connsiteY87" fmla="*/ 609334 h 838042"/>
                  <a:gd name="connsiteX88" fmla="*/ 361022 w 1033465"/>
                  <a:gd name="connsiteY88" fmla="*/ 615049 h 838042"/>
                  <a:gd name="connsiteX89" fmla="*/ 359117 w 1033465"/>
                  <a:gd name="connsiteY89" fmla="*/ 620764 h 838042"/>
                  <a:gd name="connsiteX90" fmla="*/ 355307 w 1033465"/>
                  <a:gd name="connsiteY90" fmla="*/ 626479 h 838042"/>
                  <a:gd name="connsiteX91" fmla="*/ 353402 w 1033465"/>
                  <a:gd name="connsiteY91" fmla="*/ 632194 h 838042"/>
                  <a:gd name="connsiteX92" fmla="*/ 349592 w 1033465"/>
                  <a:gd name="connsiteY92" fmla="*/ 637909 h 838042"/>
                  <a:gd name="connsiteX93" fmla="*/ 332447 w 1033465"/>
                  <a:gd name="connsiteY93" fmla="*/ 704584 h 838042"/>
                  <a:gd name="connsiteX94" fmla="*/ 330542 w 1033465"/>
                  <a:gd name="connsiteY94" fmla="*/ 756019 h 838042"/>
                  <a:gd name="connsiteX95" fmla="*/ 332447 w 1033465"/>
                  <a:gd name="connsiteY95" fmla="*/ 780784 h 838042"/>
                  <a:gd name="connsiteX96" fmla="*/ 334352 w 1033465"/>
                  <a:gd name="connsiteY96" fmla="*/ 786499 h 838042"/>
                  <a:gd name="connsiteX97" fmla="*/ 338162 w 1033465"/>
                  <a:gd name="connsiteY97" fmla="*/ 790309 h 838042"/>
                  <a:gd name="connsiteX98" fmla="*/ 366737 w 1033465"/>
                  <a:gd name="connsiteY98" fmla="*/ 836029 h 838042"/>
                  <a:gd name="connsiteX99" fmla="*/ 389597 w 1033465"/>
                  <a:gd name="connsiteY99" fmla="*/ 837934 h 838042"/>
                  <a:gd name="connsiteX100" fmla="*/ 397407 w 1033465"/>
                  <a:gd name="connsiteY100" fmla="*/ 833530 h 838042"/>
                  <a:gd name="connsiteX101" fmla="*/ 402932 w 1033465"/>
                  <a:gd name="connsiteY101" fmla="*/ 784594 h 838042"/>
                  <a:gd name="connsiteX102" fmla="*/ 406742 w 1033465"/>
                  <a:gd name="connsiteY102" fmla="*/ 727444 h 838042"/>
                  <a:gd name="connsiteX103" fmla="*/ 423887 w 1033465"/>
                  <a:gd name="connsiteY103" fmla="*/ 672199 h 838042"/>
                  <a:gd name="connsiteX104" fmla="*/ 429602 w 1033465"/>
                  <a:gd name="connsiteY104" fmla="*/ 658864 h 838042"/>
                  <a:gd name="connsiteX105" fmla="*/ 444084 w 1033465"/>
                  <a:gd name="connsiteY105" fmla="*/ 626947 h 838042"/>
                  <a:gd name="connsiteX106" fmla="*/ 464289 w 1033465"/>
                  <a:gd name="connsiteY106" fmla="*/ 600072 h 838042"/>
                  <a:gd name="connsiteX107" fmla="*/ 523510 w 1033465"/>
                  <a:gd name="connsiteY107" fmla="*/ 565123 h 838042"/>
                  <a:gd name="connsiteX108" fmla="*/ 599348 w 1033465"/>
                  <a:gd name="connsiteY108" fmla="*/ 550915 h 838042"/>
                  <a:gd name="connsiteX109" fmla="*/ 707801 w 1033465"/>
                  <a:gd name="connsiteY109" fmla="*/ 612819 h 838042"/>
                  <a:gd name="connsiteX110" fmla="*/ 780122 w 1033465"/>
                  <a:gd name="connsiteY110" fmla="*/ 656959 h 838042"/>
                  <a:gd name="connsiteX111" fmla="*/ 804887 w 1033465"/>
                  <a:gd name="connsiteY111" fmla="*/ 632194 h 838042"/>
                  <a:gd name="connsiteX112" fmla="*/ 801077 w 1033465"/>
                  <a:gd name="connsiteY112" fmla="*/ 601714 h 838042"/>
                  <a:gd name="connsiteX113" fmla="*/ 762796 w 1033465"/>
                  <a:gd name="connsiteY113" fmla="*/ 562523 h 838042"/>
                  <a:gd name="connsiteX114" fmla="*/ 650582 w 1033465"/>
                  <a:gd name="connsiteY114" fmla="*/ 479794 h 838042"/>
                  <a:gd name="connsiteX115" fmla="*/ 646772 w 1033465"/>
                  <a:gd name="connsiteY115" fmla="*/ 462649 h 838042"/>
                  <a:gd name="connsiteX116" fmla="*/ 658202 w 1033465"/>
                  <a:gd name="connsiteY116" fmla="*/ 426454 h 838042"/>
                  <a:gd name="connsiteX117" fmla="*/ 726782 w 1033465"/>
                  <a:gd name="connsiteY117" fmla="*/ 405499 h 838042"/>
                  <a:gd name="connsiteX118" fmla="*/ 813738 w 1033465"/>
                  <a:gd name="connsiteY118" fmla="*/ 406906 h 838042"/>
                  <a:gd name="connsiteX119" fmla="*/ 906231 w 1033465"/>
                  <a:gd name="connsiteY119" fmla="*/ 417646 h 838042"/>
                  <a:gd name="connsiteX120" fmla="*/ 1002290 w 1033465"/>
                  <a:gd name="connsiteY120" fmla="*/ 426835 h 838042"/>
                  <a:gd name="connsiteX121" fmla="*/ 1032449 w 1033465"/>
                  <a:gd name="connsiteY121" fmla="*/ 402711 h 838042"/>
                  <a:gd name="connsiteX122" fmla="*/ 1020514 w 1033465"/>
                  <a:gd name="connsiteY122" fmla="*/ 377797 h 838042"/>
                  <a:gd name="connsiteX123" fmla="*/ 964889 w 1033465"/>
                  <a:gd name="connsiteY123" fmla="*/ 358029 h 838042"/>
                  <a:gd name="connsiteX124" fmla="*/ 827747 w 1033465"/>
                  <a:gd name="connsiteY124" fmla="*/ 357874 h 838042"/>
                  <a:gd name="connsiteX125" fmla="*/ 755811 w 1033465"/>
                  <a:gd name="connsiteY125" fmla="*/ 361702 h 838042"/>
                  <a:gd name="connsiteX126" fmla="*/ 671537 w 1033465"/>
                  <a:gd name="connsiteY126" fmla="*/ 369304 h 838042"/>
                  <a:gd name="connsiteX127" fmla="*/ 644867 w 1033465"/>
                  <a:gd name="connsiteY127" fmla="*/ 338824 h 838042"/>
                  <a:gd name="connsiteX128" fmla="*/ 676403 w 1033465"/>
                  <a:gd name="connsiteY128" fmla="*/ 304962 h 838042"/>
                  <a:gd name="connsiteX129" fmla="*/ 707732 w 1033465"/>
                  <a:gd name="connsiteY129" fmla="*/ 283579 h 838042"/>
                  <a:gd name="connsiteX130" fmla="*/ 743927 w 1033465"/>
                  <a:gd name="connsiteY130" fmla="*/ 251194 h 838042"/>
                  <a:gd name="connsiteX131" fmla="*/ 783019 w 1033465"/>
                  <a:gd name="connsiteY131" fmla="*/ 213846 h 838042"/>
                  <a:gd name="connsiteX132" fmla="*/ 746401 w 1033465"/>
                  <a:gd name="connsiteY132" fmla="*/ 201789 h 838042"/>
                  <a:gd name="connsiteX133" fmla="*/ 694397 w 1033465"/>
                  <a:gd name="connsiteY133" fmla="*/ 226429 h 838042"/>
                  <a:gd name="connsiteX134" fmla="*/ 656678 w 1033465"/>
                  <a:gd name="connsiteY134" fmla="*/ 257626 h 838042"/>
                  <a:gd name="connsiteX135" fmla="*/ 616001 w 1033465"/>
                  <a:gd name="connsiteY135" fmla="*/ 286712 h 838042"/>
                  <a:gd name="connsiteX136" fmla="*/ 564857 w 1033465"/>
                  <a:gd name="connsiteY136" fmla="*/ 287389 h 838042"/>
                  <a:gd name="connsiteX137" fmla="*/ 530567 w 1033465"/>
                  <a:gd name="connsiteY137" fmla="*/ 274054 h 838042"/>
                  <a:gd name="connsiteX138" fmla="*/ 507707 w 1033465"/>
                  <a:gd name="connsiteY138" fmla="*/ 235954 h 838042"/>
                  <a:gd name="connsiteX139" fmla="*/ 509612 w 1033465"/>
                  <a:gd name="connsiteY139" fmla="*/ 171184 h 838042"/>
                  <a:gd name="connsiteX140" fmla="*/ 508314 w 1033465"/>
                  <a:gd name="connsiteY140" fmla="*/ 73485 h 838042"/>
                  <a:gd name="connsiteX141" fmla="*/ 454116 w 1033465"/>
                  <a:gd name="connsiteY141" fmla="*/ 11248 h 838042"/>
                  <a:gd name="connsiteX142" fmla="*/ 435401 w 1033465"/>
                  <a:gd name="connsiteY142" fmla="*/ 68523 h 838042"/>
                  <a:gd name="connsiteX143" fmla="*/ 427697 w 1033465"/>
                  <a:gd name="connsiteY143" fmla="*/ 137103 h 838042"/>
                  <a:gd name="connsiteX144" fmla="*/ 436054 w 1033465"/>
                  <a:gd name="connsiteY144" fmla="*/ 214465 h 838042"/>
                  <a:gd name="connsiteX0" fmla="*/ 436054 w 1033465"/>
                  <a:gd name="connsiteY0" fmla="*/ 214465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89597 w 1033465"/>
                  <a:gd name="connsiteY3" fmla="*/ 264529 h 838042"/>
                  <a:gd name="connsiteX4" fmla="*/ 359117 w 1033465"/>
                  <a:gd name="connsiteY4" fmla="*/ 266434 h 838042"/>
                  <a:gd name="connsiteX5" fmla="*/ 353402 w 1033465"/>
                  <a:gd name="connsiteY5" fmla="*/ 270244 h 838042"/>
                  <a:gd name="connsiteX6" fmla="*/ 341972 w 1033465"/>
                  <a:gd name="connsiteY6" fmla="*/ 279769 h 838042"/>
                  <a:gd name="connsiteX7" fmla="*/ 330542 w 1033465"/>
                  <a:gd name="connsiteY7" fmla="*/ 283579 h 838042"/>
                  <a:gd name="connsiteX8" fmla="*/ 315302 w 1033465"/>
                  <a:gd name="connsiteY8" fmla="*/ 289294 h 838042"/>
                  <a:gd name="connsiteX9" fmla="*/ 267677 w 1033465"/>
                  <a:gd name="connsiteY9" fmla="*/ 285484 h 838042"/>
                  <a:gd name="connsiteX10" fmla="*/ 256247 w 1033465"/>
                  <a:gd name="connsiteY10" fmla="*/ 281674 h 838042"/>
                  <a:gd name="connsiteX11" fmla="*/ 244817 w 1033465"/>
                  <a:gd name="connsiteY11" fmla="*/ 277864 h 838042"/>
                  <a:gd name="connsiteX12" fmla="*/ 239102 w 1033465"/>
                  <a:gd name="connsiteY12" fmla="*/ 275959 h 838042"/>
                  <a:gd name="connsiteX13" fmla="*/ 233387 w 1033465"/>
                  <a:gd name="connsiteY13" fmla="*/ 274054 h 838042"/>
                  <a:gd name="connsiteX14" fmla="*/ 221957 w 1033465"/>
                  <a:gd name="connsiteY14" fmla="*/ 272149 h 838042"/>
                  <a:gd name="connsiteX15" fmla="*/ 216242 w 1033465"/>
                  <a:gd name="connsiteY15" fmla="*/ 270244 h 838042"/>
                  <a:gd name="connsiteX16" fmla="*/ 208622 w 1033465"/>
                  <a:gd name="connsiteY16" fmla="*/ 268339 h 838042"/>
                  <a:gd name="connsiteX17" fmla="*/ 197192 w 1033465"/>
                  <a:gd name="connsiteY17" fmla="*/ 264529 h 838042"/>
                  <a:gd name="connsiteX18" fmla="*/ 191477 w 1033465"/>
                  <a:gd name="connsiteY18" fmla="*/ 262624 h 838042"/>
                  <a:gd name="connsiteX19" fmla="*/ 183857 w 1033465"/>
                  <a:gd name="connsiteY19" fmla="*/ 260719 h 838042"/>
                  <a:gd name="connsiteX20" fmla="*/ 172427 w 1033465"/>
                  <a:gd name="connsiteY20" fmla="*/ 255004 h 838042"/>
                  <a:gd name="connsiteX21" fmla="*/ 166712 w 1033465"/>
                  <a:gd name="connsiteY21" fmla="*/ 251194 h 838042"/>
                  <a:gd name="connsiteX22" fmla="*/ 159092 w 1033465"/>
                  <a:gd name="connsiteY22" fmla="*/ 239764 h 838042"/>
                  <a:gd name="connsiteX23" fmla="*/ 147662 w 1033465"/>
                  <a:gd name="connsiteY23" fmla="*/ 235954 h 838042"/>
                  <a:gd name="connsiteX24" fmla="*/ 141947 w 1033465"/>
                  <a:gd name="connsiteY24" fmla="*/ 232144 h 838042"/>
                  <a:gd name="connsiteX25" fmla="*/ 136232 w 1033465"/>
                  <a:gd name="connsiteY25" fmla="*/ 230239 h 838042"/>
                  <a:gd name="connsiteX26" fmla="*/ 119087 w 1033465"/>
                  <a:gd name="connsiteY26" fmla="*/ 226429 h 838042"/>
                  <a:gd name="connsiteX27" fmla="*/ 113372 w 1033465"/>
                  <a:gd name="connsiteY27" fmla="*/ 220714 h 838042"/>
                  <a:gd name="connsiteX28" fmla="*/ 103847 w 1033465"/>
                  <a:gd name="connsiteY28" fmla="*/ 203569 h 838042"/>
                  <a:gd name="connsiteX29" fmla="*/ 86702 w 1033465"/>
                  <a:gd name="connsiteY29" fmla="*/ 195949 h 838042"/>
                  <a:gd name="connsiteX30" fmla="*/ 80987 w 1033465"/>
                  <a:gd name="connsiteY30" fmla="*/ 194044 h 838042"/>
                  <a:gd name="connsiteX31" fmla="*/ 61937 w 1033465"/>
                  <a:gd name="connsiteY31" fmla="*/ 197854 h 838042"/>
                  <a:gd name="connsiteX32" fmla="*/ 56222 w 1033465"/>
                  <a:gd name="connsiteY32" fmla="*/ 201664 h 838042"/>
                  <a:gd name="connsiteX33" fmla="*/ 52412 w 1033465"/>
                  <a:gd name="connsiteY33" fmla="*/ 207379 h 838042"/>
                  <a:gd name="connsiteX34" fmla="*/ 48602 w 1033465"/>
                  <a:gd name="connsiteY34" fmla="*/ 218809 h 838042"/>
                  <a:gd name="connsiteX35" fmla="*/ 52412 w 1033465"/>
                  <a:gd name="connsiteY35" fmla="*/ 256909 h 838042"/>
                  <a:gd name="connsiteX36" fmla="*/ 56222 w 1033465"/>
                  <a:gd name="connsiteY36" fmla="*/ 262624 h 838042"/>
                  <a:gd name="connsiteX37" fmla="*/ 61937 w 1033465"/>
                  <a:gd name="connsiteY37" fmla="*/ 266434 h 838042"/>
                  <a:gd name="connsiteX38" fmla="*/ 65747 w 1033465"/>
                  <a:gd name="connsiteY38" fmla="*/ 272149 h 838042"/>
                  <a:gd name="connsiteX39" fmla="*/ 82892 w 1033465"/>
                  <a:gd name="connsiteY39" fmla="*/ 281674 h 838042"/>
                  <a:gd name="connsiteX40" fmla="*/ 105752 w 1033465"/>
                  <a:gd name="connsiteY40" fmla="*/ 283579 h 838042"/>
                  <a:gd name="connsiteX41" fmla="*/ 126707 w 1033465"/>
                  <a:gd name="connsiteY41" fmla="*/ 289294 h 838042"/>
                  <a:gd name="connsiteX42" fmla="*/ 132422 w 1033465"/>
                  <a:gd name="connsiteY42" fmla="*/ 291199 h 838042"/>
                  <a:gd name="connsiteX43" fmla="*/ 138137 w 1033465"/>
                  <a:gd name="connsiteY43" fmla="*/ 296914 h 838042"/>
                  <a:gd name="connsiteX44" fmla="*/ 145757 w 1033465"/>
                  <a:gd name="connsiteY44" fmla="*/ 298819 h 838042"/>
                  <a:gd name="connsiteX45" fmla="*/ 168617 w 1033465"/>
                  <a:gd name="connsiteY45" fmla="*/ 302629 h 838042"/>
                  <a:gd name="connsiteX46" fmla="*/ 193382 w 1033465"/>
                  <a:gd name="connsiteY46" fmla="*/ 308344 h 838042"/>
                  <a:gd name="connsiteX47" fmla="*/ 210527 w 1033465"/>
                  <a:gd name="connsiteY47" fmla="*/ 314059 h 838042"/>
                  <a:gd name="connsiteX48" fmla="*/ 216242 w 1033465"/>
                  <a:gd name="connsiteY48" fmla="*/ 315964 h 838042"/>
                  <a:gd name="connsiteX49" fmla="*/ 231482 w 1033465"/>
                  <a:gd name="connsiteY49" fmla="*/ 319774 h 838042"/>
                  <a:gd name="connsiteX50" fmla="*/ 250532 w 1033465"/>
                  <a:gd name="connsiteY50" fmla="*/ 325489 h 838042"/>
                  <a:gd name="connsiteX51" fmla="*/ 256247 w 1033465"/>
                  <a:gd name="connsiteY51" fmla="*/ 329299 h 838042"/>
                  <a:gd name="connsiteX52" fmla="*/ 269582 w 1033465"/>
                  <a:gd name="connsiteY52" fmla="*/ 344539 h 838042"/>
                  <a:gd name="connsiteX53" fmla="*/ 275297 w 1033465"/>
                  <a:gd name="connsiteY53" fmla="*/ 363589 h 838042"/>
                  <a:gd name="connsiteX54" fmla="*/ 277202 w 1033465"/>
                  <a:gd name="connsiteY54" fmla="*/ 369304 h 838042"/>
                  <a:gd name="connsiteX55" fmla="*/ 279107 w 1033465"/>
                  <a:gd name="connsiteY55" fmla="*/ 375019 h 838042"/>
                  <a:gd name="connsiteX56" fmla="*/ 281012 w 1033465"/>
                  <a:gd name="connsiteY56" fmla="*/ 399784 h 838042"/>
                  <a:gd name="connsiteX57" fmla="*/ 282917 w 1033465"/>
                  <a:gd name="connsiteY57" fmla="*/ 405499 h 838042"/>
                  <a:gd name="connsiteX58" fmla="*/ 281012 w 1033465"/>
                  <a:gd name="connsiteY58" fmla="*/ 424549 h 838042"/>
                  <a:gd name="connsiteX59" fmla="*/ 279107 w 1033465"/>
                  <a:gd name="connsiteY59" fmla="*/ 434074 h 838042"/>
                  <a:gd name="connsiteX60" fmla="*/ 265772 w 1033465"/>
                  <a:gd name="connsiteY60" fmla="*/ 447409 h 838042"/>
                  <a:gd name="connsiteX61" fmla="*/ 254342 w 1033465"/>
                  <a:gd name="connsiteY61" fmla="*/ 455029 h 838042"/>
                  <a:gd name="connsiteX62" fmla="*/ 242912 w 1033465"/>
                  <a:gd name="connsiteY62" fmla="*/ 458839 h 838042"/>
                  <a:gd name="connsiteX63" fmla="*/ 128612 w 1033465"/>
                  <a:gd name="connsiteY63" fmla="*/ 458839 h 838042"/>
                  <a:gd name="connsiteX64" fmla="*/ 122897 w 1033465"/>
                  <a:gd name="connsiteY64" fmla="*/ 460744 h 838042"/>
                  <a:gd name="connsiteX65" fmla="*/ 107657 w 1033465"/>
                  <a:gd name="connsiteY65" fmla="*/ 462649 h 838042"/>
                  <a:gd name="connsiteX66" fmla="*/ 90512 w 1033465"/>
                  <a:gd name="connsiteY66" fmla="*/ 468364 h 838042"/>
                  <a:gd name="connsiteX67" fmla="*/ 84797 w 1033465"/>
                  <a:gd name="connsiteY67" fmla="*/ 470269 h 838042"/>
                  <a:gd name="connsiteX68" fmla="*/ 79082 w 1033465"/>
                  <a:gd name="connsiteY68" fmla="*/ 474079 h 838042"/>
                  <a:gd name="connsiteX69" fmla="*/ 67652 w 1033465"/>
                  <a:gd name="connsiteY69" fmla="*/ 475984 h 838042"/>
                  <a:gd name="connsiteX70" fmla="*/ 29552 w 1033465"/>
                  <a:gd name="connsiteY70" fmla="*/ 477889 h 838042"/>
                  <a:gd name="connsiteX71" fmla="*/ 18122 w 1033465"/>
                  <a:gd name="connsiteY71" fmla="*/ 483604 h 838042"/>
                  <a:gd name="connsiteX72" fmla="*/ 8597 w 1033465"/>
                  <a:gd name="connsiteY72" fmla="*/ 493129 h 838042"/>
                  <a:gd name="connsiteX73" fmla="*/ 6692 w 1033465"/>
                  <a:gd name="connsiteY73" fmla="*/ 498844 h 838042"/>
                  <a:gd name="connsiteX74" fmla="*/ 2882 w 1033465"/>
                  <a:gd name="connsiteY74" fmla="*/ 504559 h 838042"/>
                  <a:gd name="connsiteX75" fmla="*/ 14312 w 1033465"/>
                  <a:gd name="connsiteY75" fmla="*/ 540754 h 838042"/>
                  <a:gd name="connsiteX76" fmla="*/ 147662 w 1033465"/>
                  <a:gd name="connsiteY76" fmla="*/ 540754 h 838042"/>
                  <a:gd name="connsiteX77" fmla="*/ 155282 w 1033465"/>
                  <a:gd name="connsiteY77" fmla="*/ 538849 h 838042"/>
                  <a:gd name="connsiteX78" fmla="*/ 305777 w 1033465"/>
                  <a:gd name="connsiteY78" fmla="*/ 533134 h 838042"/>
                  <a:gd name="connsiteX79" fmla="*/ 321017 w 1033465"/>
                  <a:gd name="connsiteY79" fmla="*/ 540754 h 838042"/>
                  <a:gd name="connsiteX80" fmla="*/ 332447 w 1033465"/>
                  <a:gd name="connsiteY80" fmla="*/ 546469 h 838042"/>
                  <a:gd name="connsiteX81" fmla="*/ 336257 w 1033465"/>
                  <a:gd name="connsiteY81" fmla="*/ 552184 h 838042"/>
                  <a:gd name="connsiteX82" fmla="*/ 341972 w 1033465"/>
                  <a:gd name="connsiteY82" fmla="*/ 554089 h 838042"/>
                  <a:gd name="connsiteX83" fmla="*/ 353402 w 1033465"/>
                  <a:gd name="connsiteY83" fmla="*/ 561709 h 838042"/>
                  <a:gd name="connsiteX84" fmla="*/ 359117 w 1033465"/>
                  <a:gd name="connsiteY84" fmla="*/ 565519 h 838042"/>
                  <a:gd name="connsiteX85" fmla="*/ 362927 w 1033465"/>
                  <a:gd name="connsiteY85" fmla="*/ 571234 h 838042"/>
                  <a:gd name="connsiteX86" fmla="*/ 368642 w 1033465"/>
                  <a:gd name="connsiteY86" fmla="*/ 582664 h 838042"/>
                  <a:gd name="connsiteX87" fmla="*/ 364832 w 1033465"/>
                  <a:gd name="connsiteY87" fmla="*/ 609334 h 838042"/>
                  <a:gd name="connsiteX88" fmla="*/ 361022 w 1033465"/>
                  <a:gd name="connsiteY88" fmla="*/ 615049 h 838042"/>
                  <a:gd name="connsiteX89" fmla="*/ 359117 w 1033465"/>
                  <a:gd name="connsiteY89" fmla="*/ 620764 h 838042"/>
                  <a:gd name="connsiteX90" fmla="*/ 355307 w 1033465"/>
                  <a:gd name="connsiteY90" fmla="*/ 626479 h 838042"/>
                  <a:gd name="connsiteX91" fmla="*/ 353402 w 1033465"/>
                  <a:gd name="connsiteY91" fmla="*/ 632194 h 838042"/>
                  <a:gd name="connsiteX92" fmla="*/ 349592 w 1033465"/>
                  <a:gd name="connsiteY92" fmla="*/ 637909 h 838042"/>
                  <a:gd name="connsiteX93" fmla="*/ 332447 w 1033465"/>
                  <a:gd name="connsiteY93" fmla="*/ 704584 h 838042"/>
                  <a:gd name="connsiteX94" fmla="*/ 330542 w 1033465"/>
                  <a:gd name="connsiteY94" fmla="*/ 756019 h 838042"/>
                  <a:gd name="connsiteX95" fmla="*/ 332447 w 1033465"/>
                  <a:gd name="connsiteY95" fmla="*/ 780784 h 838042"/>
                  <a:gd name="connsiteX96" fmla="*/ 334352 w 1033465"/>
                  <a:gd name="connsiteY96" fmla="*/ 786499 h 838042"/>
                  <a:gd name="connsiteX97" fmla="*/ 338162 w 1033465"/>
                  <a:gd name="connsiteY97" fmla="*/ 790309 h 838042"/>
                  <a:gd name="connsiteX98" fmla="*/ 366737 w 1033465"/>
                  <a:gd name="connsiteY98" fmla="*/ 836029 h 838042"/>
                  <a:gd name="connsiteX99" fmla="*/ 389597 w 1033465"/>
                  <a:gd name="connsiteY99" fmla="*/ 837934 h 838042"/>
                  <a:gd name="connsiteX100" fmla="*/ 397407 w 1033465"/>
                  <a:gd name="connsiteY100" fmla="*/ 833530 h 838042"/>
                  <a:gd name="connsiteX101" fmla="*/ 402932 w 1033465"/>
                  <a:gd name="connsiteY101" fmla="*/ 784594 h 838042"/>
                  <a:gd name="connsiteX102" fmla="*/ 406742 w 1033465"/>
                  <a:gd name="connsiteY102" fmla="*/ 727444 h 838042"/>
                  <a:gd name="connsiteX103" fmla="*/ 423887 w 1033465"/>
                  <a:gd name="connsiteY103" fmla="*/ 672199 h 838042"/>
                  <a:gd name="connsiteX104" fmla="*/ 429602 w 1033465"/>
                  <a:gd name="connsiteY104" fmla="*/ 658864 h 838042"/>
                  <a:gd name="connsiteX105" fmla="*/ 444084 w 1033465"/>
                  <a:gd name="connsiteY105" fmla="*/ 626947 h 838042"/>
                  <a:gd name="connsiteX106" fmla="*/ 464289 w 1033465"/>
                  <a:gd name="connsiteY106" fmla="*/ 600072 h 838042"/>
                  <a:gd name="connsiteX107" fmla="*/ 523510 w 1033465"/>
                  <a:gd name="connsiteY107" fmla="*/ 565123 h 838042"/>
                  <a:gd name="connsiteX108" fmla="*/ 599348 w 1033465"/>
                  <a:gd name="connsiteY108" fmla="*/ 550915 h 838042"/>
                  <a:gd name="connsiteX109" fmla="*/ 707801 w 1033465"/>
                  <a:gd name="connsiteY109" fmla="*/ 612819 h 838042"/>
                  <a:gd name="connsiteX110" fmla="*/ 780122 w 1033465"/>
                  <a:gd name="connsiteY110" fmla="*/ 656959 h 838042"/>
                  <a:gd name="connsiteX111" fmla="*/ 804887 w 1033465"/>
                  <a:gd name="connsiteY111" fmla="*/ 632194 h 838042"/>
                  <a:gd name="connsiteX112" fmla="*/ 801077 w 1033465"/>
                  <a:gd name="connsiteY112" fmla="*/ 601714 h 838042"/>
                  <a:gd name="connsiteX113" fmla="*/ 762796 w 1033465"/>
                  <a:gd name="connsiteY113" fmla="*/ 562523 h 838042"/>
                  <a:gd name="connsiteX114" fmla="*/ 650582 w 1033465"/>
                  <a:gd name="connsiteY114" fmla="*/ 479794 h 838042"/>
                  <a:gd name="connsiteX115" fmla="*/ 646772 w 1033465"/>
                  <a:gd name="connsiteY115" fmla="*/ 462649 h 838042"/>
                  <a:gd name="connsiteX116" fmla="*/ 658202 w 1033465"/>
                  <a:gd name="connsiteY116" fmla="*/ 426454 h 838042"/>
                  <a:gd name="connsiteX117" fmla="*/ 726782 w 1033465"/>
                  <a:gd name="connsiteY117" fmla="*/ 405499 h 838042"/>
                  <a:gd name="connsiteX118" fmla="*/ 813738 w 1033465"/>
                  <a:gd name="connsiteY118" fmla="*/ 406906 h 838042"/>
                  <a:gd name="connsiteX119" fmla="*/ 906231 w 1033465"/>
                  <a:gd name="connsiteY119" fmla="*/ 417646 h 838042"/>
                  <a:gd name="connsiteX120" fmla="*/ 1002290 w 1033465"/>
                  <a:gd name="connsiteY120" fmla="*/ 426835 h 838042"/>
                  <a:gd name="connsiteX121" fmla="*/ 1032449 w 1033465"/>
                  <a:gd name="connsiteY121" fmla="*/ 402711 h 838042"/>
                  <a:gd name="connsiteX122" fmla="*/ 1020514 w 1033465"/>
                  <a:gd name="connsiteY122" fmla="*/ 377797 h 838042"/>
                  <a:gd name="connsiteX123" fmla="*/ 964889 w 1033465"/>
                  <a:gd name="connsiteY123" fmla="*/ 358029 h 838042"/>
                  <a:gd name="connsiteX124" fmla="*/ 827747 w 1033465"/>
                  <a:gd name="connsiteY124" fmla="*/ 357874 h 838042"/>
                  <a:gd name="connsiteX125" fmla="*/ 755811 w 1033465"/>
                  <a:gd name="connsiteY125" fmla="*/ 361702 h 838042"/>
                  <a:gd name="connsiteX126" fmla="*/ 671537 w 1033465"/>
                  <a:gd name="connsiteY126" fmla="*/ 369304 h 838042"/>
                  <a:gd name="connsiteX127" fmla="*/ 644867 w 1033465"/>
                  <a:gd name="connsiteY127" fmla="*/ 338824 h 838042"/>
                  <a:gd name="connsiteX128" fmla="*/ 676403 w 1033465"/>
                  <a:gd name="connsiteY128" fmla="*/ 304962 h 838042"/>
                  <a:gd name="connsiteX129" fmla="*/ 707732 w 1033465"/>
                  <a:gd name="connsiteY129" fmla="*/ 283579 h 838042"/>
                  <a:gd name="connsiteX130" fmla="*/ 743927 w 1033465"/>
                  <a:gd name="connsiteY130" fmla="*/ 251194 h 838042"/>
                  <a:gd name="connsiteX131" fmla="*/ 783019 w 1033465"/>
                  <a:gd name="connsiteY131" fmla="*/ 213846 h 838042"/>
                  <a:gd name="connsiteX132" fmla="*/ 746401 w 1033465"/>
                  <a:gd name="connsiteY132" fmla="*/ 201789 h 838042"/>
                  <a:gd name="connsiteX133" fmla="*/ 694397 w 1033465"/>
                  <a:gd name="connsiteY133" fmla="*/ 226429 h 838042"/>
                  <a:gd name="connsiteX134" fmla="*/ 656678 w 1033465"/>
                  <a:gd name="connsiteY134" fmla="*/ 257626 h 838042"/>
                  <a:gd name="connsiteX135" fmla="*/ 616001 w 1033465"/>
                  <a:gd name="connsiteY135" fmla="*/ 286712 h 838042"/>
                  <a:gd name="connsiteX136" fmla="*/ 564857 w 1033465"/>
                  <a:gd name="connsiteY136" fmla="*/ 287389 h 838042"/>
                  <a:gd name="connsiteX137" fmla="*/ 530567 w 1033465"/>
                  <a:gd name="connsiteY137" fmla="*/ 274054 h 838042"/>
                  <a:gd name="connsiteX138" fmla="*/ 507707 w 1033465"/>
                  <a:gd name="connsiteY138" fmla="*/ 235954 h 838042"/>
                  <a:gd name="connsiteX139" fmla="*/ 509612 w 1033465"/>
                  <a:gd name="connsiteY139" fmla="*/ 171184 h 838042"/>
                  <a:gd name="connsiteX140" fmla="*/ 508314 w 1033465"/>
                  <a:gd name="connsiteY140" fmla="*/ 73485 h 838042"/>
                  <a:gd name="connsiteX141" fmla="*/ 454116 w 1033465"/>
                  <a:gd name="connsiteY141" fmla="*/ 11248 h 838042"/>
                  <a:gd name="connsiteX142" fmla="*/ 435401 w 1033465"/>
                  <a:gd name="connsiteY142" fmla="*/ 68523 h 838042"/>
                  <a:gd name="connsiteX143" fmla="*/ 434509 w 1033465"/>
                  <a:gd name="connsiteY143" fmla="*/ 135537 h 838042"/>
                  <a:gd name="connsiteX144" fmla="*/ 436054 w 1033465"/>
                  <a:gd name="connsiteY144" fmla="*/ 214465 h 838042"/>
                  <a:gd name="connsiteX0" fmla="*/ 436054 w 1033465"/>
                  <a:gd name="connsiteY0" fmla="*/ 214465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89597 w 1033465"/>
                  <a:gd name="connsiteY3" fmla="*/ 264529 h 838042"/>
                  <a:gd name="connsiteX4" fmla="*/ 359117 w 1033465"/>
                  <a:gd name="connsiteY4" fmla="*/ 266434 h 838042"/>
                  <a:gd name="connsiteX5" fmla="*/ 353402 w 1033465"/>
                  <a:gd name="connsiteY5" fmla="*/ 270244 h 838042"/>
                  <a:gd name="connsiteX6" fmla="*/ 341972 w 1033465"/>
                  <a:gd name="connsiteY6" fmla="*/ 279769 h 838042"/>
                  <a:gd name="connsiteX7" fmla="*/ 330542 w 1033465"/>
                  <a:gd name="connsiteY7" fmla="*/ 283579 h 838042"/>
                  <a:gd name="connsiteX8" fmla="*/ 315302 w 1033465"/>
                  <a:gd name="connsiteY8" fmla="*/ 289294 h 838042"/>
                  <a:gd name="connsiteX9" fmla="*/ 267677 w 1033465"/>
                  <a:gd name="connsiteY9" fmla="*/ 285484 h 838042"/>
                  <a:gd name="connsiteX10" fmla="*/ 256247 w 1033465"/>
                  <a:gd name="connsiteY10" fmla="*/ 281674 h 838042"/>
                  <a:gd name="connsiteX11" fmla="*/ 244817 w 1033465"/>
                  <a:gd name="connsiteY11" fmla="*/ 277864 h 838042"/>
                  <a:gd name="connsiteX12" fmla="*/ 239102 w 1033465"/>
                  <a:gd name="connsiteY12" fmla="*/ 275959 h 838042"/>
                  <a:gd name="connsiteX13" fmla="*/ 233387 w 1033465"/>
                  <a:gd name="connsiteY13" fmla="*/ 274054 h 838042"/>
                  <a:gd name="connsiteX14" fmla="*/ 221957 w 1033465"/>
                  <a:gd name="connsiteY14" fmla="*/ 272149 h 838042"/>
                  <a:gd name="connsiteX15" fmla="*/ 216242 w 1033465"/>
                  <a:gd name="connsiteY15" fmla="*/ 270244 h 838042"/>
                  <a:gd name="connsiteX16" fmla="*/ 208622 w 1033465"/>
                  <a:gd name="connsiteY16" fmla="*/ 268339 h 838042"/>
                  <a:gd name="connsiteX17" fmla="*/ 197192 w 1033465"/>
                  <a:gd name="connsiteY17" fmla="*/ 264529 h 838042"/>
                  <a:gd name="connsiteX18" fmla="*/ 191477 w 1033465"/>
                  <a:gd name="connsiteY18" fmla="*/ 262624 h 838042"/>
                  <a:gd name="connsiteX19" fmla="*/ 183857 w 1033465"/>
                  <a:gd name="connsiteY19" fmla="*/ 260719 h 838042"/>
                  <a:gd name="connsiteX20" fmla="*/ 172427 w 1033465"/>
                  <a:gd name="connsiteY20" fmla="*/ 255004 h 838042"/>
                  <a:gd name="connsiteX21" fmla="*/ 166712 w 1033465"/>
                  <a:gd name="connsiteY21" fmla="*/ 251194 h 838042"/>
                  <a:gd name="connsiteX22" fmla="*/ 159092 w 1033465"/>
                  <a:gd name="connsiteY22" fmla="*/ 239764 h 838042"/>
                  <a:gd name="connsiteX23" fmla="*/ 147662 w 1033465"/>
                  <a:gd name="connsiteY23" fmla="*/ 235954 h 838042"/>
                  <a:gd name="connsiteX24" fmla="*/ 141947 w 1033465"/>
                  <a:gd name="connsiteY24" fmla="*/ 232144 h 838042"/>
                  <a:gd name="connsiteX25" fmla="*/ 136232 w 1033465"/>
                  <a:gd name="connsiteY25" fmla="*/ 230239 h 838042"/>
                  <a:gd name="connsiteX26" fmla="*/ 119087 w 1033465"/>
                  <a:gd name="connsiteY26" fmla="*/ 226429 h 838042"/>
                  <a:gd name="connsiteX27" fmla="*/ 113372 w 1033465"/>
                  <a:gd name="connsiteY27" fmla="*/ 220714 h 838042"/>
                  <a:gd name="connsiteX28" fmla="*/ 103847 w 1033465"/>
                  <a:gd name="connsiteY28" fmla="*/ 203569 h 838042"/>
                  <a:gd name="connsiteX29" fmla="*/ 86702 w 1033465"/>
                  <a:gd name="connsiteY29" fmla="*/ 195949 h 838042"/>
                  <a:gd name="connsiteX30" fmla="*/ 80987 w 1033465"/>
                  <a:gd name="connsiteY30" fmla="*/ 194044 h 838042"/>
                  <a:gd name="connsiteX31" fmla="*/ 61937 w 1033465"/>
                  <a:gd name="connsiteY31" fmla="*/ 197854 h 838042"/>
                  <a:gd name="connsiteX32" fmla="*/ 56222 w 1033465"/>
                  <a:gd name="connsiteY32" fmla="*/ 201664 h 838042"/>
                  <a:gd name="connsiteX33" fmla="*/ 52412 w 1033465"/>
                  <a:gd name="connsiteY33" fmla="*/ 207379 h 838042"/>
                  <a:gd name="connsiteX34" fmla="*/ 48602 w 1033465"/>
                  <a:gd name="connsiteY34" fmla="*/ 218809 h 838042"/>
                  <a:gd name="connsiteX35" fmla="*/ 52412 w 1033465"/>
                  <a:gd name="connsiteY35" fmla="*/ 256909 h 838042"/>
                  <a:gd name="connsiteX36" fmla="*/ 56222 w 1033465"/>
                  <a:gd name="connsiteY36" fmla="*/ 262624 h 838042"/>
                  <a:gd name="connsiteX37" fmla="*/ 61937 w 1033465"/>
                  <a:gd name="connsiteY37" fmla="*/ 266434 h 838042"/>
                  <a:gd name="connsiteX38" fmla="*/ 65747 w 1033465"/>
                  <a:gd name="connsiteY38" fmla="*/ 272149 h 838042"/>
                  <a:gd name="connsiteX39" fmla="*/ 82892 w 1033465"/>
                  <a:gd name="connsiteY39" fmla="*/ 281674 h 838042"/>
                  <a:gd name="connsiteX40" fmla="*/ 105752 w 1033465"/>
                  <a:gd name="connsiteY40" fmla="*/ 283579 h 838042"/>
                  <a:gd name="connsiteX41" fmla="*/ 126707 w 1033465"/>
                  <a:gd name="connsiteY41" fmla="*/ 289294 h 838042"/>
                  <a:gd name="connsiteX42" fmla="*/ 132422 w 1033465"/>
                  <a:gd name="connsiteY42" fmla="*/ 291199 h 838042"/>
                  <a:gd name="connsiteX43" fmla="*/ 138137 w 1033465"/>
                  <a:gd name="connsiteY43" fmla="*/ 296914 h 838042"/>
                  <a:gd name="connsiteX44" fmla="*/ 145757 w 1033465"/>
                  <a:gd name="connsiteY44" fmla="*/ 298819 h 838042"/>
                  <a:gd name="connsiteX45" fmla="*/ 168617 w 1033465"/>
                  <a:gd name="connsiteY45" fmla="*/ 302629 h 838042"/>
                  <a:gd name="connsiteX46" fmla="*/ 193382 w 1033465"/>
                  <a:gd name="connsiteY46" fmla="*/ 308344 h 838042"/>
                  <a:gd name="connsiteX47" fmla="*/ 210527 w 1033465"/>
                  <a:gd name="connsiteY47" fmla="*/ 314059 h 838042"/>
                  <a:gd name="connsiteX48" fmla="*/ 216242 w 1033465"/>
                  <a:gd name="connsiteY48" fmla="*/ 315964 h 838042"/>
                  <a:gd name="connsiteX49" fmla="*/ 231482 w 1033465"/>
                  <a:gd name="connsiteY49" fmla="*/ 319774 h 838042"/>
                  <a:gd name="connsiteX50" fmla="*/ 250532 w 1033465"/>
                  <a:gd name="connsiteY50" fmla="*/ 325489 h 838042"/>
                  <a:gd name="connsiteX51" fmla="*/ 256247 w 1033465"/>
                  <a:gd name="connsiteY51" fmla="*/ 329299 h 838042"/>
                  <a:gd name="connsiteX52" fmla="*/ 269582 w 1033465"/>
                  <a:gd name="connsiteY52" fmla="*/ 344539 h 838042"/>
                  <a:gd name="connsiteX53" fmla="*/ 275297 w 1033465"/>
                  <a:gd name="connsiteY53" fmla="*/ 363589 h 838042"/>
                  <a:gd name="connsiteX54" fmla="*/ 277202 w 1033465"/>
                  <a:gd name="connsiteY54" fmla="*/ 369304 h 838042"/>
                  <a:gd name="connsiteX55" fmla="*/ 279107 w 1033465"/>
                  <a:gd name="connsiteY55" fmla="*/ 375019 h 838042"/>
                  <a:gd name="connsiteX56" fmla="*/ 281012 w 1033465"/>
                  <a:gd name="connsiteY56" fmla="*/ 399784 h 838042"/>
                  <a:gd name="connsiteX57" fmla="*/ 282917 w 1033465"/>
                  <a:gd name="connsiteY57" fmla="*/ 405499 h 838042"/>
                  <a:gd name="connsiteX58" fmla="*/ 281012 w 1033465"/>
                  <a:gd name="connsiteY58" fmla="*/ 424549 h 838042"/>
                  <a:gd name="connsiteX59" fmla="*/ 279107 w 1033465"/>
                  <a:gd name="connsiteY59" fmla="*/ 434074 h 838042"/>
                  <a:gd name="connsiteX60" fmla="*/ 265772 w 1033465"/>
                  <a:gd name="connsiteY60" fmla="*/ 447409 h 838042"/>
                  <a:gd name="connsiteX61" fmla="*/ 254342 w 1033465"/>
                  <a:gd name="connsiteY61" fmla="*/ 455029 h 838042"/>
                  <a:gd name="connsiteX62" fmla="*/ 242912 w 1033465"/>
                  <a:gd name="connsiteY62" fmla="*/ 458839 h 838042"/>
                  <a:gd name="connsiteX63" fmla="*/ 128612 w 1033465"/>
                  <a:gd name="connsiteY63" fmla="*/ 458839 h 838042"/>
                  <a:gd name="connsiteX64" fmla="*/ 122897 w 1033465"/>
                  <a:gd name="connsiteY64" fmla="*/ 460744 h 838042"/>
                  <a:gd name="connsiteX65" fmla="*/ 107657 w 1033465"/>
                  <a:gd name="connsiteY65" fmla="*/ 462649 h 838042"/>
                  <a:gd name="connsiteX66" fmla="*/ 90512 w 1033465"/>
                  <a:gd name="connsiteY66" fmla="*/ 468364 h 838042"/>
                  <a:gd name="connsiteX67" fmla="*/ 84797 w 1033465"/>
                  <a:gd name="connsiteY67" fmla="*/ 470269 h 838042"/>
                  <a:gd name="connsiteX68" fmla="*/ 79082 w 1033465"/>
                  <a:gd name="connsiteY68" fmla="*/ 474079 h 838042"/>
                  <a:gd name="connsiteX69" fmla="*/ 67652 w 1033465"/>
                  <a:gd name="connsiteY69" fmla="*/ 475984 h 838042"/>
                  <a:gd name="connsiteX70" fmla="*/ 29552 w 1033465"/>
                  <a:gd name="connsiteY70" fmla="*/ 477889 h 838042"/>
                  <a:gd name="connsiteX71" fmla="*/ 18122 w 1033465"/>
                  <a:gd name="connsiteY71" fmla="*/ 483604 h 838042"/>
                  <a:gd name="connsiteX72" fmla="*/ 8597 w 1033465"/>
                  <a:gd name="connsiteY72" fmla="*/ 493129 h 838042"/>
                  <a:gd name="connsiteX73" fmla="*/ 6692 w 1033465"/>
                  <a:gd name="connsiteY73" fmla="*/ 498844 h 838042"/>
                  <a:gd name="connsiteX74" fmla="*/ 2882 w 1033465"/>
                  <a:gd name="connsiteY74" fmla="*/ 504559 h 838042"/>
                  <a:gd name="connsiteX75" fmla="*/ 14312 w 1033465"/>
                  <a:gd name="connsiteY75" fmla="*/ 540754 h 838042"/>
                  <a:gd name="connsiteX76" fmla="*/ 147662 w 1033465"/>
                  <a:gd name="connsiteY76" fmla="*/ 540754 h 838042"/>
                  <a:gd name="connsiteX77" fmla="*/ 155282 w 1033465"/>
                  <a:gd name="connsiteY77" fmla="*/ 538849 h 838042"/>
                  <a:gd name="connsiteX78" fmla="*/ 305777 w 1033465"/>
                  <a:gd name="connsiteY78" fmla="*/ 533134 h 838042"/>
                  <a:gd name="connsiteX79" fmla="*/ 321017 w 1033465"/>
                  <a:gd name="connsiteY79" fmla="*/ 540754 h 838042"/>
                  <a:gd name="connsiteX80" fmla="*/ 332447 w 1033465"/>
                  <a:gd name="connsiteY80" fmla="*/ 546469 h 838042"/>
                  <a:gd name="connsiteX81" fmla="*/ 336257 w 1033465"/>
                  <a:gd name="connsiteY81" fmla="*/ 552184 h 838042"/>
                  <a:gd name="connsiteX82" fmla="*/ 341972 w 1033465"/>
                  <a:gd name="connsiteY82" fmla="*/ 554089 h 838042"/>
                  <a:gd name="connsiteX83" fmla="*/ 353402 w 1033465"/>
                  <a:gd name="connsiteY83" fmla="*/ 561709 h 838042"/>
                  <a:gd name="connsiteX84" fmla="*/ 359117 w 1033465"/>
                  <a:gd name="connsiteY84" fmla="*/ 565519 h 838042"/>
                  <a:gd name="connsiteX85" fmla="*/ 362927 w 1033465"/>
                  <a:gd name="connsiteY85" fmla="*/ 571234 h 838042"/>
                  <a:gd name="connsiteX86" fmla="*/ 368642 w 1033465"/>
                  <a:gd name="connsiteY86" fmla="*/ 582664 h 838042"/>
                  <a:gd name="connsiteX87" fmla="*/ 364832 w 1033465"/>
                  <a:gd name="connsiteY87" fmla="*/ 609334 h 838042"/>
                  <a:gd name="connsiteX88" fmla="*/ 361022 w 1033465"/>
                  <a:gd name="connsiteY88" fmla="*/ 615049 h 838042"/>
                  <a:gd name="connsiteX89" fmla="*/ 359117 w 1033465"/>
                  <a:gd name="connsiteY89" fmla="*/ 620764 h 838042"/>
                  <a:gd name="connsiteX90" fmla="*/ 355307 w 1033465"/>
                  <a:gd name="connsiteY90" fmla="*/ 626479 h 838042"/>
                  <a:gd name="connsiteX91" fmla="*/ 353402 w 1033465"/>
                  <a:gd name="connsiteY91" fmla="*/ 632194 h 838042"/>
                  <a:gd name="connsiteX92" fmla="*/ 349592 w 1033465"/>
                  <a:gd name="connsiteY92" fmla="*/ 637909 h 838042"/>
                  <a:gd name="connsiteX93" fmla="*/ 332447 w 1033465"/>
                  <a:gd name="connsiteY93" fmla="*/ 704584 h 838042"/>
                  <a:gd name="connsiteX94" fmla="*/ 330542 w 1033465"/>
                  <a:gd name="connsiteY94" fmla="*/ 756019 h 838042"/>
                  <a:gd name="connsiteX95" fmla="*/ 332447 w 1033465"/>
                  <a:gd name="connsiteY95" fmla="*/ 780784 h 838042"/>
                  <a:gd name="connsiteX96" fmla="*/ 334352 w 1033465"/>
                  <a:gd name="connsiteY96" fmla="*/ 786499 h 838042"/>
                  <a:gd name="connsiteX97" fmla="*/ 338162 w 1033465"/>
                  <a:gd name="connsiteY97" fmla="*/ 790309 h 838042"/>
                  <a:gd name="connsiteX98" fmla="*/ 366737 w 1033465"/>
                  <a:gd name="connsiteY98" fmla="*/ 836029 h 838042"/>
                  <a:gd name="connsiteX99" fmla="*/ 389597 w 1033465"/>
                  <a:gd name="connsiteY99" fmla="*/ 837934 h 838042"/>
                  <a:gd name="connsiteX100" fmla="*/ 397407 w 1033465"/>
                  <a:gd name="connsiteY100" fmla="*/ 833530 h 838042"/>
                  <a:gd name="connsiteX101" fmla="*/ 402932 w 1033465"/>
                  <a:gd name="connsiteY101" fmla="*/ 784594 h 838042"/>
                  <a:gd name="connsiteX102" fmla="*/ 406742 w 1033465"/>
                  <a:gd name="connsiteY102" fmla="*/ 727444 h 838042"/>
                  <a:gd name="connsiteX103" fmla="*/ 423887 w 1033465"/>
                  <a:gd name="connsiteY103" fmla="*/ 672199 h 838042"/>
                  <a:gd name="connsiteX104" fmla="*/ 429602 w 1033465"/>
                  <a:gd name="connsiteY104" fmla="*/ 658864 h 838042"/>
                  <a:gd name="connsiteX105" fmla="*/ 444084 w 1033465"/>
                  <a:gd name="connsiteY105" fmla="*/ 626947 h 838042"/>
                  <a:gd name="connsiteX106" fmla="*/ 464289 w 1033465"/>
                  <a:gd name="connsiteY106" fmla="*/ 600072 h 838042"/>
                  <a:gd name="connsiteX107" fmla="*/ 523510 w 1033465"/>
                  <a:gd name="connsiteY107" fmla="*/ 565123 h 838042"/>
                  <a:gd name="connsiteX108" fmla="*/ 599348 w 1033465"/>
                  <a:gd name="connsiteY108" fmla="*/ 550915 h 838042"/>
                  <a:gd name="connsiteX109" fmla="*/ 707801 w 1033465"/>
                  <a:gd name="connsiteY109" fmla="*/ 612819 h 838042"/>
                  <a:gd name="connsiteX110" fmla="*/ 780122 w 1033465"/>
                  <a:gd name="connsiteY110" fmla="*/ 656959 h 838042"/>
                  <a:gd name="connsiteX111" fmla="*/ 804887 w 1033465"/>
                  <a:gd name="connsiteY111" fmla="*/ 632194 h 838042"/>
                  <a:gd name="connsiteX112" fmla="*/ 801077 w 1033465"/>
                  <a:gd name="connsiteY112" fmla="*/ 601714 h 838042"/>
                  <a:gd name="connsiteX113" fmla="*/ 762796 w 1033465"/>
                  <a:gd name="connsiteY113" fmla="*/ 562523 h 838042"/>
                  <a:gd name="connsiteX114" fmla="*/ 650582 w 1033465"/>
                  <a:gd name="connsiteY114" fmla="*/ 479794 h 838042"/>
                  <a:gd name="connsiteX115" fmla="*/ 646772 w 1033465"/>
                  <a:gd name="connsiteY115" fmla="*/ 462649 h 838042"/>
                  <a:gd name="connsiteX116" fmla="*/ 658202 w 1033465"/>
                  <a:gd name="connsiteY116" fmla="*/ 426454 h 838042"/>
                  <a:gd name="connsiteX117" fmla="*/ 726782 w 1033465"/>
                  <a:gd name="connsiteY117" fmla="*/ 405499 h 838042"/>
                  <a:gd name="connsiteX118" fmla="*/ 813738 w 1033465"/>
                  <a:gd name="connsiteY118" fmla="*/ 406906 h 838042"/>
                  <a:gd name="connsiteX119" fmla="*/ 906231 w 1033465"/>
                  <a:gd name="connsiteY119" fmla="*/ 417646 h 838042"/>
                  <a:gd name="connsiteX120" fmla="*/ 1002290 w 1033465"/>
                  <a:gd name="connsiteY120" fmla="*/ 426835 h 838042"/>
                  <a:gd name="connsiteX121" fmla="*/ 1032449 w 1033465"/>
                  <a:gd name="connsiteY121" fmla="*/ 402711 h 838042"/>
                  <a:gd name="connsiteX122" fmla="*/ 1020514 w 1033465"/>
                  <a:gd name="connsiteY122" fmla="*/ 377797 h 838042"/>
                  <a:gd name="connsiteX123" fmla="*/ 964889 w 1033465"/>
                  <a:gd name="connsiteY123" fmla="*/ 358029 h 838042"/>
                  <a:gd name="connsiteX124" fmla="*/ 827747 w 1033465"/>
                  <a:gd name="connsiteY124" fmla="*/ 357874 h 838042"/>
                  <a:gd name="connsiteX125" fmla="*/ 755811 w 1033465"/>
                  <a:gd name="connsiteY125" fmla="*/ 361702 h 838042"/>
                  <a:gd name="connsiteX126" fmla="*/ 671537 w 1033465"/>
                  <a:gd name="connsiteY126" fmla="*/ 369304 h 838042"/>
                  <a:gd name="connsiteX127" fmla="*/ 644867 w 1033465"/>
                  <a:gd name="connsiteY127" fmla="*/ 338824 h 838042"/>
                  <a:gd name="connsiteX128" fmla="*/ 676403 w 1033465"/>
                  <a:gd name="connsiteY128" fmla="*/ 304962 h 838042"/>
                  <a:gd name="connsiteX129" fmla="*/ 707732 w 1033465"/>
                  <a:gd name="connsiteY129" fmla="*/ 283579 h 838042"/>
                  <a:gd name="connsiteX130" fmla="*/ 743927 w 1033465"/>
                  <a:gd name="connsiteY130" fmla="*/ 251194 h 838042"/>
                  <a:gd name="connsiteX131" fmla="*/ 783019 w 1033465"/>
                  <a:gd name="connsiteY131" fmla="*/ 213846 h 838042"/>
                  <a:gd name="connsiteX132" fmla="*/ 746401 w 1033465"/>
                  <a:gd name="connsiteY132" fmla="*/ 201789 h 838042"/>
                  <a:gd name="connsiteX133" fmla="*/ 694397 w 1033465"/>
                  <a:gd name="connsiteY133" fmla="*/ 226429 h 838042"/>
                  <a:gd name="connsiteX134" fmla="*/ 656678 w 1033465"/>
                  <a:gd name="connsiteY134" fmla="*/ 257626 h 838042"/>
                  <a:gd name="connsiteX135" fmla="*/ 616001 w 1033465"/>
                  <a:gd name="connsiteY135" fmla="*/ 286712 h 838042"/>
                  <a:gd name="connsiteX136" fmla="*/ 564857 w 1033465"/>
                  <a:gd name="connsiteY136" fmla="*/ 287389 h 838042"/>
                  <a:gd name="connsiteX137" fmla="*/ 530567 w 1033465"/>
                  <a:gd name="connsiteY137" fmla="*/ 274054 h 838042"/>
                  <a:gd name="connsiteX138" fmla="*/ 507707 w 1033465"/>
                  <a:gd name="connsiteY138" fmla="*/ 235954 h 838042"/>
                  <a:gd name="connsiteX139" fmla="*/ 509612 w 1033465"/>
                  <a:gd name="connsiteY139" fmla="*/ 171184 h 838042"/>
                  <a:gd name="connsiteX140" fmla="*/ 508314 w 1033465"/>
                  <a:gd name="connsiteY140" fmla="*/ 73485 h 838042"/>
                  <a:gd name="connsiteX141" fmla="*/ 454116 w 1033465"/>
                  <a:gd name="connsiteY141" fmla="*/ 11248 h 838042"/>
                  <a:gd name="connsiteX142" fmla="*/ 442470 w 1033465"/>
                  <a:gd name="connsiteY142" fmla="*/ 75864 h 838042"/>
                  <a:gd name="connsiteX143" fmla="*/ 434509 w 1033465"/>
                  <a:gd name="connsiteY143" fmla="*/ 135537 h 838042"/>
                  <a:gd name="connsiteX144" fmla="*/ 436054 w 1033465"/>
                  <a:gd name="connsiteY144" fmla="*/ 214465 h 838042"/>
                  <a:gd name="connsiteX0" fmla="*/ 436054 w 1033465"/>
                  <a:gd name="connsiteY0" fmla="*/ 214465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59117 w 1033465"/>
                  <a:gd name="connsiteY3" fmla="*/ 266434 h 838042"/>
                  <a:gd name="connsiteX4" fmla="*/ 353402 w 1033465"/>
                  <a:gd name="connsiteY4" fmla="*/ 270244 h 838042"/>
                  <a:gd name="connsiteX5" fmla="*/ 341972 w 1033465"/>
                  <a:gd name="connsiteY5" fmla="*/ 279769 h 838042"/>
                  <a:gd name="connsiteX6" fmla="*/ 330542 w 1033465"/>
                  <a:gd name="connsiteY6" fmla="*/ 283579 h 838042"/>
                  <a:gd name="connsiteX7" fmla="*/ 315302 w 1033465"/>
                  <a:gd name="connsiteY7" fmla="*/ 289294 h 838042"/>
                  <a:gd name="connsiteX8" fmla="*/ 267677 w 1033465"/>
                  <a:gd name="connsiteY8" fmla="*/ 285484 h 838042"/>
                  <a:gd name="connsiteX9" fmla="*/ 256247 w 1033465"/>
                  <a:gd name="connsiteY9" fmla="*/ 281674 h 838042"/>
                  <a:gd name="connsiteX10" fmla="*/ 244817 w 1033465"/>
                  <a:gd name="connsiteY10" fmla="*/ 277864 h 838042"/>
                  <a:gd name="connsiteX11" fmla="*/ 239102 w 1033465"/>
                  <a:gd name="connsiteY11" fmla="*/ 275959 h 838042"/>
                  <a:gd name="connsiteX12" fmla="*/ 233387 w 1033465"/>
                  <a:gd name="connsiteY12" fmla="*/ 274054 h 838042"/>
                  <a:gd name="connsiteX13" fmla="*/ 221957 w 1033465"/>
                  <a:gd name="connsiteY13" fmla="*/ 272149 h 838042"/>
                  <a:gd name="connsiteX14" fmla="*/ 216242 w 1033465"/>
                  <a:gd name="connsiteY14" fmla="*/ 270244 h 838042"/>
                  <a:gd name="connsiteX15" fmla="*/ 208622 w 1033465"/>
                  <a:gd name="connsiteY15" fmla="*/ 268339 h 838042"/>
                  <a:gd name="connsiteX16" fmla="*/ 197192 w 1033465"/>
                  <a:gd name="connsiteY16" fmla="*/ 264529 h 838042"/>
                  <a:gd name="connsiteX17" fmla="*/ 191477 w 1033465"/>
                  <a:gd name="connsiteY17" fmla="*/ 262624 h 838042"/>
                  <a:gd name="connsiteX18" fmla="*/ 183857 w 1033465"/>
                  <a:gd name="connsiteY18" fmla="*/ 260719 h 838042"/>
                  <a:gd name="connsiteX19" fmla="*/ 172427 w 1033465"/>
                  <a:gd name="connsiteY19" fmla="*/ 255004 h 838042"/>
                  <a:gd name="connsiteX20" fmla="*/ 166712 w 1033465"/>
                  <a:gd name="connsiteY20" fmla="*/ 251194 h 838042"/>
                  <a:gd name="connsiteX21" fmla="*/ 159092 w 1033465"/>
                  <a:gd name="connsiteY21" fmla="*/ 239764 h 838042"/>
                  <a:gd name="connsiteX22" fmla="*/ 147662 w 1033465"/>
                  <a:gd name="connsiteY22" fmla="*/ 235954 h 838042"/>
                  <a:gd name="connsiteX23" fmla="*/ 141947 w 1033465"/>
                  <a:gd name="connsiteY23" fmla="*/ 232144 h 838042"/>
                  <a:gd name="connsiteX24" fmla="*/ 136232 w 1033465"/>
                  <a:gd name="connsiteY24" fmla="*/ 230239 h 838042"/>
                  <a:gd name="connsiteX25" fmla="*/ 119087 w 1033465"/>
                  <a:gd name="connsiteY25" fmla="*/ 226429 h 838042"/>
                  <a:gd name="connsiteX26" fmla="*/ 113372 w 1033465"/>
                  <a:gd name="connsiteY26" fmla="*/ 220714 h 838042"/>
                  <a:gd name="connsiteX27" fmla="*/ 103847 w 1033465"/>
                  <a:gd name="connsiteY27" fmla="*/ 203569 h 838042"/>
                  <a:gd name="connsiteX28" fmla="*/ 86702 w 1033465"/>
                  <a:gd name="connsiteY28" fmla="*/ 195949 h 838042"/>
                  <a:gd name="connsiteX29" fmla="*/ 80987 w 1033465"/>
                  <a:gd name="connsiteY29" fmla="*/ 194044 h 838042"/>
                  <a:gd name="connsiteX30" fmla="*/ 61937 w 1033465"/>
                  <a:gd name="connsiteY30" fmla="*/ 197854 h 838042"/>
                  <a:gd name="connsiteX31" fmla="*/ 56222 w 1033465"/>
                  <a:gd name="connsiteY31" fmla="*/ 201664 h 838042"/>
                  <a:gd name="connsiteX32" fmla="*/ 52412 w 1033465"/>
                  <a:gd name="connsiteY32" fmla="*/ 207379 h 838042"/>
                  <a:gd name="connsiteX33" fmla="*/ 48602 w 1033465"/>
                  <a:gd name="connsiteY33" fmla="*/ 218809 h 838042"/>
                  <a:gd name="connsiteX34" fmla="*/ 52412 w 1033465"/>
                  <a:gd name="connsiteY34" fmla="*/ 256909 h 838042"/>
                  <a:gd name="connsiteX35" fmla="*/ 56222 w 1033465"/>
                  <a:gd name="connsiteY35" fmla="*/ 262624 h 838042"/>
                  <a:gd name="connsiteX36" fmla="*/ 61937 w 1033465"/>
                  <a:gd name="connsiteY36" fmla="*/ 266434 h 838042"/>
                  <a:gd name="connsiteX37" fmla="*/ 65747 w 1033465"/>
                  <a:gd name="connsiteY37" fmla="*/ 272149 h 838042"/>
                  <a:gd name="connsiteX38" fmla="*/ 82892 w 1033465"/>
                  <a:gd name="connsiteY38" fmla="*/ 281674 h 838042"/>
                  <a:gd name="connsiteX39" fmla="*/ 105752 w 1033465"/>
                  <a:gd name="connsiteY39" fmla="*/ 283579 h 838042"/>
                  <a:gd name="connsiteX40" fmla="*/ 126707 w 1033465"/>
                  <a:gd name="connsiteY40" fmla="*/ 289294 h 838042"/>
                  <a:gd name="connsiteX41" fmla="*/ 132422 w 1033465"/>
                  <a:gd name="connsiteY41" fmla="*/ 291199 h 838042"/>
                  <a:gd name="connsiteX42" fmla="*/ 138137 w 1033465"/>
                  <a:gd name="connsiteY42" fmla="*/ 296914 h 838042"/>
                  <a:gd name="connsiteX43" fmla="*/ 145757 w 1033465"/>
                  <a:gd name="connsiteY43" fmla="*/ 298819 h 838042"/>
                  <a:gd name="connsiteX44" fmla="*/ 168617 w 1033465"/>
                  <a:gd name="connsiteY44" fmla="*/ 302629 h 838042"/>
                  <a:gd name="connsiteX45" fmla="*/ 193382 w 1033465"/>
                  <a:gd name="connsiteY45" fmla="*/ 308344 h 838042"/>
                  <a:gd name="connsiteX46" fmla="*/ 210527 w 1033465"/>
                  <a:gd name="connsiteY46" fmla="*/ 314059 h 838042"/>
                  <a:gd name="connsiteX47" fmla="*/ 216242 w 1033465"/>
                  <a:gd name="connsiteY47" fmla="*/ 315964 h 838042"/>
                  <a:gd name="connsiteX48" fmla="*/ 231482 w 1033465"/>
                  <a:gd name="connsiteY48" fmla="*/ 319774 h 838042"/>
                  <a:gd name="connsiteX49" fmla="*/ 250532 w 1033465"/>
                  <a:gd name="connsiteY49" fmla="*/ 325489 h 838042"/>
                  <a:gd name="connsiteX50" fmla="*/ 256247 w 1033465"/>
                  <a:gd name="connsiteY50" fmla="*/ 329299 h 838042"/>
                  <a:gd name="connsiteX51" fmla="*/ 269582 w 1033465"/>
                  <a:gd name="connsiteY51" fmla="*/ 344539 h 838042"/>
                  <a:gd name="connsiteX52" fmla="*/ 275297 w 1033465"/>
                  <a:gd name="connsiteY52" fmla="*/ 363589 h 838042"/>
                  <a:gd name="connsiteX53" fmla="*/ 277202 w 1033465"/>
                  <a:gd name="connsiteY53" fmla="*/ 369304 h 838042"/>
                  <a:gd name="connsiteX54" fmla="*/ 279107 w 1033465"/>
                  <a:gd name="connsiteY54" fmla="*/ 375019 h 838042"/>
                  <a:gd name="connsiteX55" fmla="*/ 281012 w 1033465"/>
                  <a:gd name="connsiteY55" fmla="*/ 399784 h 838042"/>
                  <a:gd name="connsiteX56" fmla="*/ 282917 w 1033465"/>
                  <a:gd name="connsiteY56" fmla="*/ 405499 h 838042"/>
                  <a:gd name="connsiteX57" fmla="*/ 281012 w 1033465"/>
                  <a:gd name="connsiteY57" fmla="*/ 424549 h 838042"/>
                  <a:gd name="connsiteX58" fmla="*/ 279107 w 1033465"/>
                  <a:gd name="connsiteY58" fmla="*/ 434074 h 838042"/>
                  <a:gd name="connsiteX59" fmla="*/ 265772 w 1033465"/>
                  <a:gd name="connsiteY59" fmla="*/ 447409 h 838042"/>
                  <a:gd name="connsiteX60" fmla="*/ 254342 w 1033465"/>
                  <a:gd name="connsiteY60" fmla="*/ 455029 h 838042"/>
                  <a:gd name="connsiteX61" fmla="*/ 242912 w 1033465"/>
                  <a:gd name="connsiteY61" fmla="*/ 458839 h 838042"/>
                  <a:gd name="connsiteX62" fmla="*/ 128612 w 1033465"/>
                  <a:gd name="connsiteY62" fmla="*/ 458839 h 838042"/>
                  <a:gd name="connsiteX63" fmla="*/ 122897 w 1033465"/>
                  <a:gd name="connsiteY63" fmla="*/ 460744 h 838042"/>
                  <a:gd name="connsiteX64" fmla="*/ 107657 w 1033465"/>
                  <a:gd name="connsiteY64" fmla="*/ 462649 h 838042"/>
                  <a:gd name="connsiteX65" fmla="*/ 90512 w 1033465"/>
                  <a:gd name="connsiteY65" fmla="*/ 468364 h 838042"/>
                  <a:gd name="connsiteX66" fmla="*/ 84797 w 1033465"/>
                  <a:gd name="connsiteY66" fmla="*/ 470269 h 838042"/>
                  <a:gd name="connsiteX67" fmla="*/ 79082 w 1033465"/>
                  <a:gd name="connsiteY67" fmla="*/ 474079 h 838042"/>
                  <a:gd name="connsiteX68" fmla="*/ 67652 w 1033465"/>
                  <a:gd name="connsiteY68" fmla="*/ 475984 h 838042"/>
                  <a:gd name="connsiteX69" fmla="*/ 29552 w 1033465"/>
                  <a:gd name="connsiteY69" fmla="*/ 477889 h 838042"/>
                  <a:gd name="connsiteX70" fmla="*/ 18122 w 1033465"/>
                  <a:gd name="connsiteY70" fmla="*/ 483604 h 838042"/>
                  <a:gd name="connsiteX71" fmla="*/ 8597 w 1033465"/>
                  <a:gd name="connsiteY71" fmla="*/ 493129 h 838042"/>
                  <a:gd name="connsiteX72" fmla="*/ 6692 w 1033465"/>
                  <a:gd name="connsiteY72" fmla="*/ 498844 h 838042"/>
                  <a:gd name="connsiteX73" fmla="*/ 2882 w 1033465"/>
                  <a:gd name="connsiteY73" fmla="*/ 504559 h 838042"/>
                  <a:gd name="connsiteX74" fmla="*/ 14312 w 1033465"/>
                  <a:gd name="connsiteY74" fmla="*/ 540754 h 838042"/>
                  <a:gd name="connsiteX75" fmla="*/ 147662 w 1033465"/>
                  <a:gd name="connsiteY75" fmla="*/ 540754 h 838042"/>
                  <a:gd name="connsiteX76" fmla="*/ 155282 w 1033465"/>
                  <a:gd name="connsiteY76" fmla="*/ 538849 h 838042"/>
                  <a:gd name="connsiteX77" fmla="*/ 305777 w 1033465"/>
                  <a:gd name="connsiteY77" fmla="*/ 533134 h 838042"/>
                  <a:gd name="connsiteX78" fmla="*/ 321017 w 1033465"/>
                  <a:gd name="connsiteY78" fmla="*/ 540754 h 838042"/>
                  <a:gd name="connsiteX79" fmla="*/ 332447 w 1033465"/>
                  <a:gd name="connsiteY79" fmla="*/ 546469 h 838042"/>
                  <a:gd name="connsiteX80" fmla="*/ 336257 w 1033465"/>
                  <a:gd name="connsiteY80" fmla="*/ 552184 h 838042"/>
                  <a:gd name="connsiteX81" fmla="*/ 341972 w 1033465"/>
                  <a:gd name="connsiteY81" fmla="*/ 554089 h 838042"/>
                  <a:gd name="connsiteX82" fmla="*/ 353402 w 1033465"/>
                  <a:gd name="connsiteY82" fmla="*/ 561709 h 838042"/>
                  <a:gd name="connsiteX83" fmla="*/ 359117 w 1033465"/>
                  <a:gd name="connsiteY83" fmla="*/ 565519 h 838042"/>
                  <a:gd name="connsiteX84" fmla="*/ 362927 w 1033465"/>
                  <a:gd name="connsiteY84" fmla="*/ 571234 h 838042"/>
                  <a:gd name="connsiteX85" fmla="*/ 368642 w 1033465"/>
                  <a:gd name="connsiteY85" fmla="*/ 582664 h 838042"/>
                  <a:gd name="connsiteX86" fmla="*/ 364832 w 1033465"/>
                  <a:gd name="connsiteY86" fmla="*/ 609334 h 838042"/>
                  <a:gd name="connsiteX87" fmla="*/ 361022 w 1033465"/>
                  <a:gd name="connsiteY87" fmla="*/ 615049 h 838042"/>
                  <a:gd name="connsiteX88" fmla="*/ 359117 w 1033465"/>
                  <a:gd name="connsiteY88" fmla="*/ 620764 h 838042"/>
                  <a:gd name="connsiteX89" fmla="*/ 355307 w 1033465"/>
                  <a:gd name="connsiteY89" fmla="*/ 626479 h 838042"/>
                  <a:gd name="connsiteX90" fmla="*/ 353402 w 1033465"/>
                  <a:gd name="connsiteY90" fmla="*/ 632194 h 838042"/>
                  <a:gd name="connsiteX91" fmla="*/ 349592 w 1033465"/>
                  <a:gd name="connsiteY91" fmla="*/ 637909 h 838042"/>
                  <a:gd name="connsiteX92" fmla="*/ 332447 w 1033465"/>
                  <a:gd name="connsiteY92" fmla="*/ 704584 h 838042"/>
                  <a:gd name="connsiteX93" fmla="*/ 330542 w 1033465"/>
                  <a:gd name="connsiteY93" fmla="*/ 756019 h 838042"/>
                  <a:gd name="connsiteX94" fmla="*/ 332447 w 1033465"/>
                  <a:gd name="connsiteY94" fmla="*/ 780784 h 838042"/>
                  <a:gd name="connsiteX95" fmla="*/ 334352 w 1033465"/>
                  <a:gd name="connsiteY95" fmla="*/ 786499 h 838042"/>
                  <a:gd name="connsiteX96" fmla="*/ 338162 w 1033465"/>
                  <a:gd name="connsiteY96" fmla="*/ 790309 h 838042"/>
                  <a:gd name="connsiteX97" fmla="*/ 366737 w 1033465"/>
                  <a:gd name="connsiteY97" fmla="*/ 836029 h 838042"/>
                  <a:gd name="connsiteX98" fmla="*/ 389597 w 1033465"/>
                  <a:gd name="connsiteY98" fmla="*/ 837934 h 838042"/>
                  <a:gd name="connsiteX99" fmla="*/ 397407 w 1033465"/>
                  <a:gd name="connsiteY99" fmla="*/ 833530 h 838042"/>
                  <a:gd name="connsiteX100" fmla="*/ 402932 w 1033465"/>
                  <a:gd name="connsiteY100" fmla="*/ 784594 h 838042"/>
                  <a:gd name="connsiteX101" fmla="*/ 406742 w 1033465"/>
                  <a:gd name="connsiteY101" fmla="*/ 727444 h 838042"/>
                  <a:gd name="connsiteX102" fmla="*/ 423887 w 1033465"/>
                  <a:gd name="connsiteY102" fmla="*/ 672199 h 838042"/>
                  <a:gd name="connsiteX103" fmla="*/ 429602 w 1033465"/>
                  <a:gd name="connsiteY103" fmla="*/ 658864 h 838042"/>
                  <a:gd name="connsiteX104" fmla="*/ 444084 w 1033465"/>
                  <a:gd name="connsiteY104" fmla="*/ 626947 h 838042"/>
                  <a:gd name="connsiteX105" fmla="*/ 464289 w 1033465"/>
                  <a:gd name="connsiteY105" fmla="*/ 600072 h 838042"/>
                  <a:gd name="connsiteX106" fmla="*/ 523510 w 1033465"/>
                  <a:gd name="connsiteY106" fmla="*/ 565123 h 838042"/>
                  <a:gd name="connsiteX107" fmla="*/ 599348 w 1033465"/>
                  <a:gd name="connsiteY107" fmla="*/ 550915 h 838042"/>
                  <a:gd name="connsiteX108" fmla="*/ 707801 w 1033465"/>
                  <a:gd name="connsiteY108" fmla="*/ 612819 h 838042"/>
                  <a:gd name="connsiteX109" fmla="*/ 780122 w 1033465"/>
                  <a:gd name="connsiteY109" fmla="*/ 656959 h 838042"/>
                  <a:gd name="connsiteX110" fmla="*/ 804887 w 1033465"/>
                  <a:gd name="connsiteY110" fmla="*/ 632194 h 838042"/>
                  <a:gd name="connsiteX111" fmla="*/ 801077 w 1033465"/>
                  <a:gd name="connsiteY111" fmla="*/ 601714 h 838042"/>
                  <a:gd name="connsiteX112" fmla="*/ 762796 w 1033465"/>
                  <a:gd name="connsiteY112" fmla="*/ 562523 h 838042"/>
                  <a:gd name="connsiteX113" fmla="*/ 650582 w 1033465"/>
                  <a:gd name="connsiteY113" fmla="*/ 479794 h 838042"/>
                  <a:gd name="connsiteX114" fmla="*/ 646772 w 1033465"/>
                  <a:gd name="connsiteY114" fmla="*/ 462649 h 838042"/>
                  <a:gd name="connsiteX115" fmla="*/ 658202 w 1033465"/>
                  <a:gd name="connsiteY115" fmla="*/ 426454 h 838042"/>
                  <a:gd name="connsiteX116" fmla="*/ 726782 w 1033465"/>
                  <a:gd name="connsiteY116" fmla="*/ 405499 h 838042"/>
                  <a:gd name="connsiteX117" fmla="*/ 813738 w 1033465"/>
                  <a:gd name="connsiteY117" fmla="*/ 406906 h 838042"/>
                  <a:gd name="connsiteX118" fmla="*/ 906231 w 1033465"/>
                  <a:gd name="connsiteY118" fmla="*/ 417646 h 838042"/>
                  <a:gd name="connsiteX119" fmla="*/ 1002290 w 1033465"/>
                  <a:gd name="connsiteY119" fmla="*/ 426835 h 838042"/>
                  <a:gd name="connsiteX120" fmla="*/ 1032449 w 1033465"/>
                  <a:gd name="connsiteY120" fmla="*/ 402711 h 838042"/>
                  <a:gd name="connsiteX121" fmla="*/ 1020514 w 1033465"/>
                  <a:gd name="connsiteY121" fmla="*/ 377797 h 838042"/>
                  <a:gd name="connsiteX122" fmla="*/ 964889 w 1033465"/>
                  <a:gd name="connsiteY122" fmla="*/ 358029 h 838042"/>
                  <a:gd name="connsiteX123" fmla="*/ 827747 w 1033465"/>
                  <a:gd name="connsiteY123" fmla="*/ 357874 h 838042"/>
                  <a:gd name="connsiteX124" fmla="*/ 755811 w 1033465"/>
                  <a:gd name="connsiteY124" fmla="*/ 361702 h 838042"/>
                  <a:gd name="connsiteX125" fmla="*/ 671537 w 1033465"/>
                  <a:gd name="connsiteY125" fmla="*/ 369304 h 838042"/>
                  <a:gd name="connsiteX126" fmla="*/ 644867 w 1033465"/>
                  <a:gd name="connsiteY126" fmla="*/ 338824 h 838042"/>
                  <a:gd name="connsiteX127" fmla="*/ 676403 w 1033465"/>
                  <a:gd name="connsiteY127" fmla="*/ 304962 h 838042"/>
                  <a:gd name="connsiteX128" fmla="*/ 707732 w 1033465"/>
                  <a:gd name="connsiteY128" fmla="*/ 283579 h 838042"/>
                  <a:gd name="connsiteX129" fmla="*/ 743927 w 1033465"/>
                  <a:gd name="connsiteY129" fmla="*/ 251194 h 838042"/>
                  <a:gd name="connsiteX130" fmla="*/ 783019 w 1033465"/>
                  <a:gd name="connsiteY130" fmla="*/ 213846 h 838042"/>
                  <a:gd name="connsiteX131" fmla="*/ 746401 w 1033465"/>
                  <a:gd name="connsiteY131" fmla="*/ 201789 h 838042"/>
                  <a:gd name="connsiteX132" fmla="*/ 694397 w 1033465"/>
                  <a:gd name="connsiteY132" fmla="*/ 226429 h 838042"/>
                  <a:gd name="connsiteX133" fmla="*/ 656678 w 1033465"/>
                  <a:gd name="connsiteY133" fmla="*/ 257626 h 838042"/>
                  <a:gd name="connsiteX134" fmla="*/ 616001 w 1033465"/>
                  <a:gd name="connsiteY134" fmla="*/ 286712 h 838042"/>
                  <a:gd name="connsiteX135" fmla="*/ 564857 w 1033465"/>
                  <a:gd name="connsiteY135" fmla="*/ 287389 h 838042"/>
                  <a:gd name="connsiteX136" fmla="*/ 530567 w 1033465"/>
                  <a:gd name="connsiteY136" fmla="*/ 274054 h 838042"/>
                  <a:gd name="connsiteX137" fmla="*/ 507707 w 1033465"/>
                  <a:gd name="connsiteY137" fmla="*/ 235954 h 838042"/>
                  <a:gd name="connsiteX138" fmla="*/ 509612 w 1033465"/>
                  <a:gd name="connsiteY138" fmla="*/ 171184 h 838042"/>
                  <a:gd name="connsiteX139" fmla="*/ 508314 w 1033465"/>
                  <a:gd name="connsiteY139" fmla="*/ 73485 h 838042"/>
                  <a:gd name="connsiteX140" fmla="*/ 454116 w 1033465"/>
                  <a:gd name="connsiteY140" fmla="*/ 11248 h 838042"/>
                  <a:gd name="connsiteX141" fmla="*/ 442470 w 1033465"/>
                  <a:gd name="connsiteY141" fmla="*/ 75864 h 838042"/>
                  <a:gd name="connsiteX142" fmla="*/ 434509 w 1033465"/>
                  <a:gd name="connsiteY142" fmla="*/ 135537 h 838042"/>
                  <a:gd name="connsiteX143" fmla="*/ 436054 w 1033465"/>
                  <a:gd name="connsiteY143" fmla="*/ 214465 h 838042"/>
                  <a:gd name="connsiteX0" fmla="*/ 436054 w 1033465"/>
                  <a:gd name="connsiteY0" fmla="*/ 214465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59117 w 1033465"/>
                  <a:gd name="connsiteY3" fmla="*/ 266434 h 838042"/>
                  <a:gd name="connsiteX4" fmla="*/ 353402 w 1033465"/>
                  <a:gd name="connsiteY4" fmla="*/ 270244 h 838042"/>
                  <a:gd name="connsiteX5" fmla="*/ 330542 w 1033465"/>
                  <a:gd name="connsiteY5" fmla="*/ 283579 h 838042"/>
                  <a:gd name="connsiteX6" fmla="*/ 315302 w 1033465"/>
                  <a:gd name="connsiteY6" fmla="*/ 289294 h 838042"/>
                  <a:gd name="connsiteX7" fmla="*/ 267677 w 1033465"/>
                  <a:gd name="connsiteY7" fmla="*/ 285484 h 838042"/>
                  <a:gd name="connsiteX8" fmla="*/ 256247 w 1033465"/>
                  <a:gd name="connsiteY8" fmla="*/ 281674 h 838042"/>
                  <a:gd name="connsiteX9" fmla="*/ 244817 w 1033465"/>
                  <a:gd name="connsiteY9" fmla="*/ 277864 h 838042"/>
                  <a:gd name="connsiteX10" fmla="*/ 239102 w 1033465"/>
                  <a:gd name="connsiteY10" fmla="*/ 275959 h 838042"/>
                  <a:gd name="connsiteX11" fmla="*/ 233387 w 1033465"/>
                  <a:gd name="connsiteY11" fmla="*/ 274054 h 838042"/>
                  <a:gd name="connsiteX12" fmla="*/ 221957 w 1033465"/>
                  <a:gd name="connsiteY12" fmla="*/ 272149 h 838042"/>
                  <a:gd name="connsiteX13" fmla="*/ 216242 w 1033465"/>
                  <a:gd name="connsiteY13" fmla="*/ 270244 h 838042"/>
                  <a:gd name="connsiteX14" fmla="*/ 208622 w 1033465"/>
                  <a:gd name="connsiteY14" fmla="*/ 268339 h 838042"/>
                  <a:gd name="connsiteX15" fmla="*/ 197192 w 1033465"/>
                  <a:gd name="connsiteY15" fmla="*/ 264529 h 838042"/>
                  <a:gd name="connsiteX16" fmla="*/ 191477 w 1033465"/>
                  <a:gd name="connsiteY16" fmla="*/ 262624 h 838042"/>
                  <a:gd name="connsiteX17" fmla="*/ 183857 w 1033465"/>
                  <a:gd name="connsiteY17" fmla="*/ 260719 h 838042"/>
                  <a:gd name="connsiteX18" fmla="*/ 172427 w 1033465"/>
                  <a:gd name="connsiteY18" fmla="*/ 255004 h 838042"/>
                  <a:gd name="connsiteX19" fmla="*/ 166712 w 1033465"/>
                  <a:gd name="connsiteY19" fmla="*/ 251194 h 838042"/>
                  <a:gd name="connsiteX20" fmla="*/ 159092 w 1033465"/>
                  <a:gd name="connsiteY20" fmla="*/ 239764 h 838042"/>
                  <a:gd name="connsiteX21" fmla="*/ 147662 w 1033465"/>
                  <a:gd name="connsiteY21" fmla="*/ 235954 h 838042"/>
                  <a:gd name="connsiteX22" fmla="*/ 141947 w 1033465"/>
                  <a:gd name="connsiteY22" fmla="*/ 232144 h 838042"/>
                  <a:gd name="connsiteX23" fmla="*/ 136232 w 1033465"/>
                  <a:gd name="connsiteY23" fmla="*/ 230239 h 838042"/>
                  <a:gd name="connsiteX24" fmla="*/ 119087 w 1033465"/>
                  <a:gd name="connsiteY24" fmla="*/ 226429 h 838042"/>
                  <a:gd name="connsiteX25" fmla="*/ 113372 w 1033465"/>
                  <a:gd name="connsiteY25" fmla="*/ 220714 h 838042"/>
                  <a:gd name="connsiteX26" fmla="*/ 103847 w 1033465"/>
                  <a:gd name="connsiteY26" fmla="*/ 203569 h 838042"/>
                  <a:gd name="connsiteX27" fmla="*/ 86702 w 1033465"/>
                  <a:gd name="connsiteY27" fmla="*/ 195949 h 838042"/>
                  <a:gd name="connsiteX28" fmla="*/ 80987 w 1033465"/>
                  <a:gd name="connsiteY28" fmla="*/ 194044 h 838042"/>
                  <a:gd name="connsiteX29" fmla="*/ 61937 w 1033465"/>
                  <a:gd name="connsiteY29" fmla="*/ 197854 h 838042"/>
                  <a:gd name="connsiteX30" fmla="*/ 56222 w 1033465"/>
                  <a:gd name="connsiteY30" fmla="*/ 201664 h 838042"/>
                  <a:gd name="connsiteX31" fmla="*/ 52412 w 1033465"/>
                  <a:gd name="connsiteY31" fmla="*/ 207379 h 838042"/>
                  <a:gd name="connsiteX32" fmla="*/ 48602 w 1033465"/>
                  <a:gd name="connsiteY32" fmla="*/ 218809 h 838042"/>
                  <a:gd name="connsiteX33" fmla="*/ 52412 w 1033465"/>
                  <a:gd name="connsiteY33" fmla="*/ 256909 h 838042"/>
                  <a:gd name="connsiteX34" fmla="*/ 56222 w 1033465"/>
                  <a:gd name="connsiteY34" fmla="*/ 262624 h 838042"/>
                  <a:gd name="connsiteX35" fmla="*/ 61937 w 1033465"/>
                  <a:gd name="connsiteY35" fmla="*/ 266434 h 838042"/>
                  <a:gd name="connsiteX36" fmla="*/ 65747 w 1033465"/>
                  <a:gd name="connsiteY36" fmla="*/ 272149 h 838042"/>
                  <a:gd name="connsiteX37" fmla="*/ 82892 w 1033465"/>
                  <a:gd name="connsiteY37" fmla="*/ 281674 h 838042"/>
                  <a:gd name="connsiteX38" fmla="*/ 105752 w 1033465"/>
                  <a:gd name="connsiteY38" fmla="*/ 283579 h 838042"/>
                  <a:gd name="connsiteX39" fmla="*/ 126707 w 1033465"/>
                  <a:gd name="connsiteY39" fmla="*/ 289294 h 838042"/>
                  <a:gd name="connsiteX40" fmla="*/ 132422 w 1033465"/>
                  <a:gd name="connsiteY40" fmla="*/ 291199 h 838042"/>
                  <a:gd name="connsiteX41" fmla="*/ 138137 w 1033465"/>
                  <a:gd name="connsiteY41" fmla="*/ 296914 h 838042"/>
                  <a:gd name="connsiteX42" fmla="*/ 145757 w 1033465"/>
                  <a:gd name="connsiteY42" fmla="*/ 298819 h 838042"/>
                  <a:gd name="connsiteX43" fmla="*/ 168617 w 1033465"/>
                  <a:gd name="connsiteY43" fmla="*/ 302629 h 838042"/>
                  <a:gd name="connsiteX44" fmla="*/ 193382 w 1033465"/>
                  <a:gd name="connsiteY44" fmla="*/ 308344 h 838042"/>
                  <a:gd name="connsiteX45" fmla="*/ 210527 w 1033465"/>
                  <a:gd name="connsiteY45" fmla="*/ 314059 h 838042"/>
                  <a:gd name="connsiteX46" fmla="*/ 216242 w 1033465"/>
                  <a:gd name="connsiteY46" fmla="*/ 315964 h 838042"/>
                  <a:gd name="connsiteX47" fmla="*/ 231482 w 1033465"/>
                  <a:gd name="connsiteY47" fmla="*/ 319774 h 838042"/>
                  <a:gd name="connsiteX48" fmla="*/ 250532 w 1033465"/>
                  <a:gd name="connsiteY48" fmla="*/ 325489 h 838042"/>
                  <a:gd name="connsiteX49" fmla="*/ 256247 w 1033465"/>
                  <a:gd name="connsiteY49" fmla="*/ 329299 h 838042"/>
                  <a:gd name="connsiteX50" fmla="*/ 269582 w 1033465"/>
                  <a:gd name="connsiteY50" fmla="*/ 344539 h 838042"/>
                  <a:gd name="connsiteX51" fmla="*/ 275297 w 1033465"/>
                  <a:gd name="connsiteY51" fmla="*/ 363589 h 838042"/>
                  <a:gd name="connsiteX52" fmla="*/ 277202 w 1033465"/>
                  <a:gd name="connsiteY52" fmla="*/ 369304 h 838042"/>
                  <a:gd name="connsiteX53" fmla="*/ 279107 w 1033465"/>
                  <a:gd name="connsiteY53" fmla="*/ 375019 h 838042"/>
                  <a:gd name="connsiteX54" fmla="*/ 281012 w 1033465"/>
                  <a:gd name="connsiteY54" fmla="*/ 399784 h 838042"/>
                  <a:gd name="connsiteX55" fmla="*/ 282917 w 1033465"/>
                  <a:gd name="connsiteY55" fmla="*/ 405499 h 838042"/>
                  <a:gd name="connsiteX56" fmla="*/ 281012 w 1033465"/>
                  <a:gd name="connsiteY56" fmla="*/ 424549 h 838042"/>
                  <a:gd name="connsiteX57" fmla="*/ 279107 w 1033465"/>
                  <a:gd name="connsiteY57" fmla="*/ 434074 h 838042"/>
                  <a:gd name="connsiteX58" fmla="*/ 265772 w 1033465"/>
                  <a:gd name="connsiteY58" fmla="*/ 447409 h 838042"/>
                  <a:gd name="connsiteX59" fmla="*/ 254342 w 1033465"/>
                  <a:gd name="connsiteY59" fmla="*/ 455029 h 838042"/>
                  <a:gd name="connsiteX60" fmla="*/ 242912 w 1033465"/>
                  <a:gd name="connsiteY60" fmla="*/ 458839 h 838042"/>
                  <a:gd name="connsiteX61" fmla="*/ 128612 w 1033465"/>
                  <a:gd name="connsiteY61" fmla="*/ 458839 h 838042"/>
                  <a:gd name="connsiteX62" fmla="*/ 122897 w 1033465"/>
                  <a:gd name="connsiteY62" fmla="*/ 460744 h 838042"/>
                  <a:gd name="connsiteX63" fmla="*/ 107657 w 1033465"/>
                  <a:gd name="connsiteY63" fmla="*/ 462649 h 838042"/>
                  <a:gd name="connsiteX64" fmla="*/ 90512 w 1033465"/>
                  <a:gd name="connsiteY64" fmla="*/ 468364 h 838042"/>
                  <a:gd name="connsiteX65" fmla="*/ 84797 w 1033465"/>
                  <a:gd name="connsiteY65" fmla="*/ 470269 h 838042"/>
                  <a:gd name="connsiteX66" fmla="*/ 79082 w 1033465"/>
                  <a:gd name="connsiteY66" fmla="*/ 474079 h 838042"/>
                  <a:gd name="connsiteX67" fmla="*/ 67652 w 1033465"/>
                  <a:gd name="connsiteY67" fmla="*/ 475984 h 838042"/>
                  <a:gd name="connsiteX68" fmla="*/ 29552 w 1033465"/>
                  <a:gd name="connsiteY68" fmla="*/ 477889 h 838042"/>
                  <a:gd name="connsiteX69" fmla="*/ 18122 w 1033465"/>
                  <a:gd name="connsiteY69" fmla="*/ 483604 h 838042"/>
                  <a:gd name="connsiteX70" fmla="*/ 8597 w 1033465"/>
                  <a:gd name="connsiteY70" fmla="*/ 493129 h 838042"/>
                  <a:gd name="connsiteX71" fmla="*/ 6692 w 1033465"/>
                  <a:gd name="connsiteY71" fmla="*/ 498844 h 838042"/>
                  <a:gd name="connsiteX72" fmla="*/ 2882 w 1033465"/>
                  <a:gd name="connsiteY72" fmla="*/ 504559 h 838042"/>
                  <a:gd name="connsiteX73" fmla="*/ 14312 w 1033465"/>
                  <a:gd name="connsiteY73" fmla="*/ 540754 h 838042"/>
                  <a:gd name="connsiteX74" fmla="*/ 147662 w 1033465"/>
                  <a:gd name="connsiteY74" fmla="*/ 540754 h 838042"/>
                  <a:gd name="connsiteX75" fmla="*/ 155282 w 1033465"/>
                  <a:gd name="connsiteY75" fmla="*/ 538849 h 838042"/>
                  <a:gd name="connsiteX76" fmla="*/ 305777 w 1033465"/>
                  <a:gd name="connsiteY76" fmla="*/ 533134 h 838042"/>
                  <a:gd name="connsiteX77" fmla="*/ 321017 w 1033465"/>
                  <a:gd name="connsiteY77" fmla="*/ 540754 h 838042"/>
                  <a:gd name="connsiteX78" fmla="*/ 332447 w 1033465"/>
                  <a:gd name="connsiteY78" fmla="*/ 546469 h 838042"/>
                  <a:gd name="connsiteX79" fmla="*/ 336257 w 1033465"/>
                  <a:gd name="connsiteY79" fmla="*/ 552184 h 838042"/>
                  <a:gd name="connsiteX80" fmla="*/ 341972 w 1033465"/>
                  <a:gd name="connsiteY80" fmla="*/ 554089 h 838042"/>
                  <a:gd name="connsiteX81" fmla="*/ 353402 w 1033465"/>
                  <a:gd name="connsiteY81" fmla="*/ 561709 h 838042"/>
                  <a:gd name="connsiteX82" fmla="*/ 359117 w 1033465"/>
                  <a:gd name="connsiteY82" fmla="*/ 565519 h 838042"/>
                  <a:gd name="connsiteX83" fmla="*/ 362927 w 1033465"/>
                  <a:gd name="connsiteY83" fmla="*/ 571234 h 838042"/>
                  <a:gd name="connsiteX84" fmla="*/ 368642 w 1033465"/>
                  <a:gd name="connsiteY84" fmla="*/ 582664 h 838042"/>
                  <a:gd name="connsiteX85" fmla="*/ 364832 w 1033465"/>
                  <a:gd name="connsiteY85" fmla="*/ 609334 h 838042"/>
                  <a:gd name="connsiteX86" fmla="*/ 361022 w 1033465"/>
                  <a:gd name="connsiteY86" fmla="*/ 615049 h 838042"/>
                  <a:gd name="connsiteX87" fmla="*/ 359117 w 1033465"/>
                  <a:gd name="connsiteY87" fmla="*/ 620764 h 838042"/>
                  <a:gd name="connsiteX88" fmla="*/ 355307 w 1033465"/>
                  <a:gd name="connsiteY88" fmla="*/ 626479 h 838042"/>
                  <a:gd name="connsiteX89" fmla="*/ 353402 w 1033465"/>
                  <a:gd name="connsiteY89" fmla="*/ 632194 h 838042"/>
                  <a:gd name="connsiteX90" fmla="*/ 349592 w 1033465"/>
                  <a:gd name="connsiteY90" fmla="*/ 637909 h 838042"/>
                  <a:gd name="connsiteX91" fmla="*/ 332447 w 1033465"/>
                  <a:gd name="connsiteY91" fmla="*/ 704584 h 838042"/>
                  <a:gd name="connsiteX92" fmla="*/ 330542 w 1033465"/>
                  <a:gd name="connsiteY92" fmla="*/ 756019 h 838042"/>
                  <a:gd name="connsiteX93" fmla="*/ 332447 w 1033465"/>
                  <a:gd name="connsiteY93" fmla="*/ 780784 h 838042"/>
                  <a:gd name="connsiteX94" fmla="*/ 334352 w 1033465"/>
                  <a:gd name="connsiteY94" fmla="*/ 786499 h 838042"/>
                  <a:gd name="connsiteX95" fmla="*/ 338162 w 1033465"/>
                  <a:gd name="connsiteY95" fmla="*/ 790309 h 838042"/>
                  <a:gd name="connsiteX96" fmla="*/ 366737 w 1033465"/>
                  <a:gd name="connsiteY96" fmla="*/ 836029 h 838042"/>
                  <a:gd name="connsiteX97" fmla="*/ 389597 w 1033465"/>
                  <a:gd name="connsiteY97" fmla="*/ 837934 h 838042"/>
                  <a:gd name="connsiteX98" fmla="*/ 397407 w 1033465"/>
                  <a:gd name="connsiteY98" fmla="*/ 833530 h 838042"/>
                  <a:gd name="connsiteX99" fmla="*/ 402932 w 1033465"/>
                  <a:gd name="connsiteY99" fmla="*/ 784594 h 838042"/>
                  <a:gd name="connsiteX100" fmla="*/ 406742 w 1033465"/>
                  <a:gd name="connsiteY100" fmla="*/ 727444 h 838042"/>
                  <a:gd name="connsiteX101" fmla="*/ 423887 w 1033465"/>
                  <a:gd name="connsiteY101" fmla="*/ 672199 h 838042"/>
                  <a:gd name="connsiteX102" fmla="*/ 429602 w 1033465"/>
                  <a:gd name="connsiteY102" fmla="*/ 658864 h 838042"/>
                  <a:gd name="connsiteX103" fmla="*/ 444084 w 1033465"/>
                  <a:gd name="connsiteY103" fmla="*/ 626947 h 838042"/>
                  <a:gd name="connsiteX104" fmla="*/ 464289 w 1033465"/>
                  <a:gd name="connsiteY104" fmla="*/ 600072 h 838042"/>
                  <a:gd name="connsiteX105" fmla="*/ 523510 w 1033465"/>
                  <a:gd name="connsiteY105" fmla="*/ 565123 h 838042"/>
                  <a:gd name="connsiteX106" fmla="*/ 599348 w 1033465"/>
                  <a:gd name="connsiteY106" fmla="*/ 550915 h 838042"/>
                  <a:gd name="connsiteX107" fmla="*/ 707801 w 1033465"/>
                  <a:gd name="connsiteY107" fmla="*/ 612819 h 838042"/>
                  <a:gd name="connsiteX108" fmla="*/ 780122 w 1033465"/>
                  <a:gd name="connsiteY108" fmla="*/ 656959 h 838042"/>
                  <a:gd name="connsiteX109" fmla="*/ 804887 w 1033465"/>
                  <a:gd name="connsiteY109" fmla="*/ 632194 h 838042"/>
                  <a:gd name="connsiteX110" fmla="*/ 801077 w 1033465"/>
                  <a:gd name="connsiteY110" fmla="*/ 601714 h 838042"/>
                  <a:gd name="connsiteX111" fmla="*/ 762796 w 1033465"/>
                  <a:gd name="connsiteY111" fmla="*/ 562523 h 838042"/>
                  <a:gd name="connsiteX112" fmla="*/ 650582 w 1033465"/>
                  <a:gd name="connsiteY112" fmla="*/ 479794 h 838042"/>
                  <a:gd name="connsiteX113" fmla="*/ 646772 w 1033465"/>
                  <a:gd name="connsiteY113" fmla="*/ 462649 h 838042"/>
                  <a:gd name="connsiteX114" fmla="*/ 658202 w 1033465"/>
                  <a:gd name="connsiteY114" fmla="*/ 426454 h 838042"/>
                  <a:gd name="connsiteX115" fmla="*/ 726782 w 1033465"/>
                  <a:gd name="connsiteY115" fmla="*/ 405499 h 838042"/>
                  <a:gd name="connsiteX116" fmla="*/ 813738 w 1033465"/>
                  <a:gd name="connsiteY116" fmla="*/ 406906 h 838042"/>
                  <a:gd name="connsiteX117" fmla="*/ 906231 w 1033465"/>
                  <a:gd name="connsiteY117" fmla="*/ 417646 h 838042"/>
                  <a:gd name="connsiteX118" fmla="*/ 1002290 w 1033465"/>
                  <a:gd name="connsiteY118" fmla="*/ 426835 h 838042"/>
                  <a:gd name="connsiteX119" fmla="*/ 1032449 w 1033465"/>
                  <a:gd name="connsiteY119" fmla="*/ 402711 h 838042"/>
                  <a:gd name="connsiteX120" fmla="*/ 1020514 w 1033465"/>
                  <a:gd name="connsiteY120" fmla="*/ 377797 h 838042"/>
                  <a:gd name="connsiteX121" fmla="*/ 964889 w 1033465"/>
                  <a:gd name="connsiteY121" fmla="*/ 358029 h 838042"/>
                  <a:gd name="connsiteX122" fmla="*/ 827747 w 1033465"/>
                  <a:gd name="connsiteY122" fmla="*/ 357874 h 838042"/>
                  <a:gd name="connsiteX123" fmla="*/ 755811 w 1033465"/>
                  <a:gd name="connsiteY123" fmla="*/ 361702 h 838042"/>
                  <a:gd name="connsiteX124" fmla="*/ 671537 w 1033465"/>
                  <a:gd name="connsiteY124" fmla="*/ 369304 h 838042"/>
                  <a:gd name="connsiteX125" fmla="*/ 644867 w 1033465"/>
                  <a:gd name="connsiteY125" fmla="*/ 338824 h 838042"/>
                  <a:gd name="connsiteX126" fmla="*/ 676403 w 1033465"/>
                  <a:gd name="connsiteY126" fmla="*/ 304962 h 838042"/>
                  <a:gd name="connsiteX127" fmla="*/ 707732 w 1033465"/>
                  <a:gd name="connsiteY127" fmla="*/ 283579 h 838042"/>
                  <a:gd name="connsiteX128" fmla="*/ 743927 w 1033465"/>
                  <a:gd name="connsiteY128" fmla="*/ 251194 h 838042"/>
                  <a:gd name="connsiteX129" fmla="*/ 783019 w 1033465"/>
                  <a:gd name="connsiteY129" fmla="*/ 213846 h 838042"/>
                  <a:gd name="connsiteX130" fmla="*/ 746401 w 1033465"/>
                  <a:gd name="connsiteY130" fmla="*/ 201789 h 838042"/>
                  <a:gd name="connsiteX131" fmla="*/ 694397 w 1033465"/>
                  <a:gd name="connsiteY131" fmla="*/ 226429 h 838042"/>
                  <a:gd name="connsiteX132" fmla="*/ 656678 w 1033465"/>
                  <a:gd name="connsiteY132" fmla="*/ 257626 h 838042"/>
                  <a:gd name="connsiteX133" fmla="*/ 616001 w 1033465"/>
                  <a:gd name="connsiteY133" fmla="*/ 286712 h 838042"/>
                  <a:gd name="connsiteX134" fmla="*/ 564857 w 1033465"/>
                  <a:gd name="connsiteY134" fmla="*/ 287389 h 838042"/>
                  <a:gd name="connsiteX135" fmla="*/ 530567 w 1033465"/>
                  <a:gd name="connsiteY135" fmla="*/ 274054 h 838042"/>
                  <a:gd name="connsiteX136" fmla="*/ 507707 w 1033465"/>
                  <a:gd name="connsiteY136" fmla="*/ 235954 h 838042"/>
                  <a:gd name="connsiteX137" fmla="*/ 509612 w 1033465"/>
                  <a:gd name="connsiteY137" fmla="*/ 171184 h 838042"/>
                  <a:gd name="connsiteX138" fmla="*/ 508314 w 1033465"/>
                  <a:gd name="connsiteY138" fmla="*/ 73485 h 838042"/>
                  <a:gd name="connsiteX139" fmla="*/ 454116 w 1033465"/>
                  <a:gd name="connsiteY139" fmla="*/ 11248 h 838042"/>
                  <a:gd name="connsiteX140" fmla="*/ 442470 w 1033465"/>
                  <a:gd name="connsiteY140" fmla="*/ 75864 h 838042"/>
                  <a:gd name="connsiteX141" fmla="*/ 434509 w 1033465"/>
                  <a:gd name="connsiteY141" fmla="*/ 135537 h 838042"/>
                  <a:gd name="connsiteX142" fmla="*/ 436054 w 1033465"/>
                  <a:gd name="connsiteY142" fmla="*/ 214465 h 838042"/>
                  <a:gd name="connsiteX0" fmla="*/ 436054 w 1033465"/>
                  <a:gd name="connsiteY0" fmla="*/ 214465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59117 w 1033465"/>
                  <a:gd name="connsiteY3" fmla="*/ 266434 h 838042"/>
                  <a:gd name="connsiteX4" fmla="*/ 330542 w 1033465"/>
                  <a:gd name="connsiteY4" fmla="*/ 283579 h 838042"/>
                  <a:gd name="connsiteX5" fmla="*/ 315302 w 1033465"/>
                  <a:gd name="connsiteY5" fmla="*/ 289294 h 838042"/>
                  <a:gd name="connsiteX6" fmla="*/ 267677 w 1033465"/>
                  <a:gd name="connsiteY6" fmla="*/ 285484 h 838042"/>
                  <a:gd name="connsiteX7" fmla="*/ 256247 w 1033465"/>
                  <a:gd name="connsiteY7" fmla="*/ 281674 h 838042"/>
                  <a:gd name="connsiteX8" fmla="*/ 244817 w 1033465"/>
                  <a:gd name="connsiteY8" fmla="*/ 277864 h 838042"/>
                  <a:gd name="connsiteX9" fmla="*/ 239102 w 1033465"/>
                  <a:gd name="connsiteY9" fmla="*/ 275959 h 838042"/>
                  <a:gd name="connsiteX10" fmla="*/ 233387 w 1033465"/>
                  <a:gd name="connsiteY10" fmla="*/ 274054 h 838042"/>
                  <a:gd name="connsiteX11" fmla="*/ 221957 w 1033465"/>
                  <a:gd name="connsiteY11" fmla="*/ 272149 h 838042"/>
                  <a:gd name="connsiteX12" fmla="*/ 216242 w 1033465"/>
                  <a:gd name="connsiteY12" fmla="*/ 270244 h 838042"/>
                  <a:gd name="connsiteX13" fmla="*/ 208622 w 1033465"/>
                  <a:gd name="connsiteY13" fmla="*/ 268339 h 838042"/>
                  <a:gd name="connsiteX14" fmla="*/ 197192 w 1033465"/>
                  <a:gd name="connsiteY14" fmla="*/ 264529 h 838042"/>
                  <a:gd name="connsiteX15" fmla="*/ 191477 w 1033465"/>
                  <a:gd name="connsiteY15" fmla="*/ 262624 h 838042"/>
                  <a:gd name="connsiteX16" fmla="*/ 183857 w 1033465"/>
                  <a:gd name="connsiteY16" fmla="*/ 260719 h 838042"/>
                  <a:gd name="connsiteX17" fmla="*/ 172427 w 1033465"/>
                  <a:gd name="connsiteY17" fmla="*/ 255004 h 838042"/>
                  <a:gd name="connsiteX18" fmla="*/ 166712 w 1033465"/>
                  <a:gd name="connsiteY18" fmla="*/ 251194 h 838042"/>
                  <a:gd name="connsiteX19" fmla="*/ 159092 w 1033465"/>
                  <a:gd name="connsiteY19" fmla="*/ 239764 h 838042"/>
                  <a:gd name="connsiteX20" fmla="*/ 147662 w 1033465"/>
                  <a:gd name="connsiteY20" fmla="*/ 235954 h 838042"/>
                  <a:gd name="connsiteX21" fmla="*/ 141947 w 1033465"/>
                  <a:gd name="connsiteY21" fmla="*/ 232144 h 838042"/>
                  <a:gd name="connsiteX22" fmla="*/ 136232 w 1033465"/>
                  <a:gd name="connsiteY22" fmla="*/ 230239 h 838042"/>
                  <a:gd name="connsiteX23" fmla="*/ 119087 w 1033465"/>
                  <a:gd name="connsiteY23" fmla="*/ 226429 h 838042"/>
                  <a:gd name="connsiteX24" fmla="*/ 113372 w 1033465"/>
                  <a:gd name="connsiteY24" fmla="*/ 220714 h 838042"/>
                  <a:gd name="connsiteX25" fmla="*/ 103847 w 1033465"/>
                  <a:gd name="connsiteY25" fmla="*/ 203569 h 838042"/>
                  <a:gd name="connsiteX26" fmla="*/ 86702 w 1033465"/>
                  <a:gd name="connsiteY26" fmla="*/ 195949 h 838042"/>
                  <a:gd name="connsiteX27" fmla="*/ 80987 w 1033465"/>
                  <a:gd name="connsiteY27" fmla="*/ 194044 h 838042"/>
                  <a:gd name="connsiteX28" fmla="*/ 61937 w 1033465"/>
                  <a:gd name="connsiteY28" fmla="*/ 197854 h 838042"/>
                  <a:gd name="connsiteX29" fmla="*/ 56222 w 1033465"/>
                  <a:gd name="connsiteY29" fmla="*/ 201664 h 838042"/>
                  <a:gd name="connsiteX30" fmla="*/ 52412 w 1033465"/>
                  <a:gd name="connsiteY30" fmla="*/ 207379 h 838042"/>
                  <a:gd name="connsiteX31" fmla="*/ 48602 w 1033465"/>
                  <a:gd name="connsiteY31" fmla="*/ 218809 h 838042"/>
                  <a:gd name="connsiteX32" fmla="*/ 52412 w 1033465"/>
                  <a:gd name="connsiteY32" fmla="*/ 256909 h 838042"/>
                  <a:gd name="connsiteX33" fmla="*/ 56222 w 1033465"/>
                  <a:gd name="connsiteY33" fmla="*/ 262624 h 838042"/>
                  <a:gd name="connsiteX34" fmla="*/ 61937 w 1033465"/>
                  <a:gd name="connsiteY34" fmla="*/ 266434 h 838042"/>
                  <a:gd name="connsiteX35" fmla="*/ 65747 w 1033465"/>
                  <a:gd name="connsiteY35" fmla="*/ 272149 h 838042"/>
                  <a:gd name="connsiteX36" fmla="*/ 82892 w 1033465"/>
                  <a:gd name="connsiteY36" fmla="*/ 281674 h 838042"/>
                  <a:gd name="connsiteX37" fmla="*/ 105752 w 1033465"/>
                  <a:gd name="connsiteY37" fmla="*/ 283579 h 838042"/>
                  <a:gd name="connsiteX38" fmla="*/ 126707 w 1033465"/>
                  <a:gd name="connsiteY38" fmla="*/ 289294 h 838042"/>
                  <a:gd name="connsiteX39" fmla="*/ 132422 w 1033465"/>
                  <a:gd name="connsiteY39" fmla="*/ 291199 h 838042"/>
                  <a:gd name="connsiteX40" fmla="*/ 138137 w 1033465"/>
                  <a:gd name="connsiteY40" fmla="*/ 296914 h 838042"/>
                  <a:gd name="connsiteX41" fmla="*/ 145757 w 1033465"/>
                  <a:gd name="connsiteY41" fmla="*/ 298819 h 838042"/>
                  <a:gd name="connsiteX42" fmla="*/ 168617 w 1033465"/>
                  <a:gd name="connsiteY42" fmla="*/ 302629 h 838042"/>
                  <a:gd name="connsiteX43" fmla="*/ 193382 w 1033465"/>
                  <a:gd name="connsiteY43" fmla="*/ 308344 h 838042"/>
                  <a:gd name="connsiteX44" fmla="*/ 210527 w 1033465"/>
                  <a:gd name="connsiteY44" fmla="*/ 314059 h 838042"/>
                  <a:gd name="connsiteX45" fmla="*/ 216242 w 1033465"/>
                  <a:gd name="connsiteY45" fmla="*/ 315964 h 838042"/>
                  <a:gd name="connsiteX46" fmla="*/ 231482 w 1033465"/>
                  <a:gd name="connsiteY46" fmla="*/ 319774 h 838042"/>
                  <a:gd name="connsiteX47" fmla="*/ 250532 w 1033465"/>
                  <a:gd name="connsiteY47" fmla="*/ 325489 h 838042"/>
                  <a:gd name="connsiteX48" fmla="*/ 256247 w 1033465"/>
                  <a:gd name="connsiteY48" fmla="*/ 329299 h 838042"/>
                  <a:gd name="connsiteX49" fmla="*/ 269582 w 1033465"/>
                  <a:gd name="connsiteY49" fmla="*/ 344539 h 838042"/>
                  <a:gd name="connsiteX50" fmla="*/ 275297 w 1033465"/>
                  <a:gd name="connsiteY50" fmla="*/ 363589 h 838042"/>
                  <a:gd name="connsiteX51" fmla="*/ 277202 w 1033465"/>
                  <a:gd name="connsiteY51" fmla="*/ 369304 h 838042"/>
                  <a:gd name="connsiteX52" fmla="*/ 279107 w 1033465"/>
                  <a:gd name="connsiteY52" fmla="*/ 375019 h 838042"/>
                  <a:gd name="connsiteX53" fmla="*/ 281012 w 1033465"/>
                  <a:gd name="connsiteY53" fmla="*/ 399784 h 838042"/>
                  <a:gd name="connsiteX54" fmla="*/ 282917 w 1033465"/>
                  <a:gd name="connsiteY54" fmla="*/ 405499 h 838042"/>
                  <a:gd name="connsiteX55" fmla="*/ 281012 w 1033465"/>
                  <a:gd name="connsiteY55" fmla="*/ 424549 h 838042"/>
                  <a:gd name="connsiteX56" fmla="*/ 279107 w 1033465"/>
                  <a:gd name="connsiteY56" fmla="*/ 434074 h 838042"/>
                  <a:gd name="connsiteX57" fmla="*/ 265772 w 1033465"/>
                  <a:gd name="connsiteY57" fmla="*/ 447409 h 838042"/>
                  <a:gd name="connsiteX58" fmla="*/ 254342 w 1033465"/>
                  <a:gd name="connsiteY58" fmla="*/ 455029 h 838042"/>
                  <a:gd name="connsiteX59" fmla="*/ 242912 w 1033465"/>
                  <a:gd name="connsiteY59" fmla="*/ 458839 h 838042"/>
                  <a:gd name="connsiteX60" fmla="*/ 128612 w 1033465"/>
                  <a:gd name="connsiteY60" fmla="*/ 458839 h 838042"/>
                  <a:gd name="connsiteX61" fmla="*/ 122897 w 1033465"/>
                  <a:gd name="connsiteY61" fmla="*/ 460744 h 838042"/>
                  <a:gd name="connsiteX62" fmla="*/ 107657 w 1033465"/>
                  <a:gd name="connsiteY62" fmla="*/ 462649 h 838042"/>
                  <a:gd name="connsiteX63" fmla="*/ 90512 w 1033465"/>
                  <a:gd name="connsiteY63" fmla="*/ 468364 h 838042"/>
                  <a:gd name="connsiteX64" fmla="*/ 84797 w 1033465"/>
                  <a:gd name="connsiteY64" fmla="*/ 470269 h 838042"/>
                  <a:gd name="connsiteX65" fmla="*/ 79082 w 1033465"/>
                  <a:gd name="connsiteY65" fmla="*/ 474079 h 838042"/>
                  <a:gd name="connsiteX66" fmla="*/ 67652 w 1033465"/>
                  <a:gd name="connsiteY66" fmla="*/ 475984 h 838042"/>
                  <a:gd name="connsiteX67" fmla="*/ 29552 w 1033465"/>
                  <a:gd name="connsiteY67" fmla="*/ 477889 h 838042"/>
                  <a:gd name="connsiteX68" fmla="*/ 18122 w 1033465"/>
                  <a:gd name="connsiteY68" fmla="*/ 483604 h 838042"/>
                  <a:gd name="connsiteX69" fmla="*/ 8597 w 1033465"/>
                  <a:gd name="connsiteY69" fmla="*/ 493129 h 838042"/>
                  <a:gd name="connsiteX70" fmla="*/ 6692 w 1033465"/>
                  <a:gd name="connsiteY70" fmla="*/ 498844 h 838042"/>
                  <a:gd name="connsiteX71" fmla="*/ 2882 w 1033465"/>
                  <a:gd name="connsiteY71" fmla="*/ 504559 h 838042"/>
                  <a:gd name="connsiteX72" fmla="*/ 14312 w 1033465"/>
                  <a:gd name="connsiteY72" fmla="*/ 540754 h 838042"/>
                  <a:gd name="connsiteX73" fmla="*/ 147662 w 1033465"/>
                  <a:gd name="connsiteY73" fmla="*/ 540754 h 838042"/>
                  <a:gd name="connsiteX74" fmla="*/ 155282 w 1033465"/>
                  <a:gd name="connsiteY74" fmla="*/ 538849 h 838042"/>
                  <a:gd name="connsiteX75" fmla="*/ 305777 w 1033465"/>
                  <a:gd name="connsiteY75" fmla="*/ 533134 h 838042"/>
                  <a:gd name="connsiteX76" fmla="*/ 321017 w 1033465"/>
                  <a:gd name="connsiteY76" fmla="*/ 540754 h 838042"/>
                  <a:gd name="connsiteX77" fmla="*/ 332447 w 1033465"/>
                  <a:gd name="connsiteY77" fmla="*/ 546469 h 838042"/>
                  <a:gd name="connsiteX78" fmla="*/ 336257 w 1033465"/>
                  <a:gd name="connsiteY78" fmla="*/ 552184 h 838042"/>
                  <a:gd name="connsiteX79" fmla="*/ 341972 w 1033465"/>
                  <a:gd name="connsiteY79" fmla="*/ 554089 h 838042"/>
                  <a:gd name="connsiteX80" fmla="*/ 353402 w 1033465"/>
                  <a:gd name="connsiteY80" fmla="*/ 561709 h 838042"/>
                  <a:gd name="connsiteX81" fmla="*/ 359117 w 1033465"/>
                  <a:gd name="connsiteY81" fmla="*/ 565519 h 838042"/>
                  <a:gd name="connsiteX82" fmla="*/ 362927 w 1033465"/>
                  <a:gd name="connsiteY82" fmla="*/ 571234 h 838042"/>
                  <a:gd name="connsiteX83" fmla="*/ 368642 w 1033465"/>
                  <a:gd name="connsiteY83" fmla="*/ 582664 h 838042"/>
                  <a:gd name="connsiteX84" fmla="*/ 364832 w 1033465"/>
                  <a:gd name="connsiteY84" fmla="*/ 609334 h 838042"/>
                  <a:gd name="connsiteX85" fmla="*/ 361022 w 1033465"/>
                  <a:gd name="connsiteY85" fmla="*/ 615049 h 838042"/>
                  <a:gd name="connsiteX86" fmla="*/ 359117 w 1033465"/>
                  <a:gd name="connsiteY86" fmla="*/ 620764 h 838042"/>
                  <a:gd name="connsiteX87" fmla="*/ 355307 w 1033465"/>
                  <a:gd name="connsiteY87" fmla="*/ 626479 h 838042"/>
                  <a:gd name="connsiteX88" fmla="*/ 353402 w 1033465"/>
                  <a:gd name="connsiteY88" fmla="*/ 632194 h 838042"/>
                  <a:gd name="connsiteX89" fmla="*/ 349592 w 1033465"/>
                  <a:gd name="connsiteY89" fmla="*/ 637909 h 838042"/>
                  <a:gd name="connsiteX90" fmla="*/ 332447 w 1033465"/>
                  <a:gd name="connsiteY90" fmla="*/ 704584 h 838042"/>
                  <a:gd name="connsiteX91" fmla="*/ 330542 w 1033465"/>
                  <a:gd name="connsiteY91" fmla="*/ 756019 h 838042"/>
                  <a:gd name="connsiteX92" fmla="*/ 332447 w 1033465"/>
                  <a:gd name="connsiteY92" fmla="*/ 780784 h 838042"/>
                  <a:gd name="connsiteX93" fmla="*/ 334352 w 1033465"/>
                  <a:gd name="connsiteY93" fmla="*/ 786499 h 838042"/>
                  <a:gd name="connsiteX94" fmla="*/ 338162 w 1033465"/>
                  <a:gd name="connsiteY94" fmla="*/ 790309 h 838042"/>
                  <a:gd name="connsiteX95" fmla="*/ 366737 w 1033465"/>
                  <a:gd name="connsiteY95" fmla="*/ 836029 h 838042"/>
                  <a:gd name="connsiteX96" fmla="*/ 389597 w 1033465"/>
                  <a:gd name="connsiteY96" fmla="*/ 837934 h 838042"/>
                  <a:gd name="connsiteX97" fmla="*/ 397407 w 1033465"/>
                  <a:gd name="connsiteY97" fmla="*/ 833530 h 838042"/>
                  <a:gd name="connsiteX98" fmla="*/ 402932 w 1033465"/>
                  <a:gd name="connsiteY98" fmla="*/ 784594 h 838042"/>
                  <a:gd name="connsiteX99" fmla="*/ 406742 w 1033465"/>
                  <a:gd name="connsiteY99" fmla="*/ 727444 h 838042"/>
                  <a:gd name="connsiteX100" fmla="*/ 423887 w 1033465"/>
                  <a:gd name="connsiteY100" fmla="*/ 672199 h 838042"/>
                  <a:gd name="connsiteX101" fmla="*/ 429602 w 1033465"/>
                  <a:gd name="connsiteY101" fmla="*/ 658864 h 838042"/>
                  <a:gd name="connsiteX102" fmla="*/ 444084 w 1033465"/>
                  <a:gd name="connsiteY102" fmla="*/ 626947 h 838042"/>
                  <a:gd name="connsiteX103" fmla="*/ 464289 w 1033465"/>
                  <a:gd name="connsiteY103" fmla="*/ 600072 h 838042"/>
                  <a:gd name="connsiteX104" fmla="*/ 523510 w 1033465"/>
                  <a:gd name="connsiteY104" fmla="*/ 565123 h 838042"/>
                  <a:gd name="connsiteX105" fmla="*/ 599348 w 1033465"/>
                  <a:gd name="connsiteY105" fmla="*/ 550915 h 838042"/>
                  <a:gd name="connsiteX106" fmla="*/ 707801 w 1033465"/>
                  <a:gd name="connsiteY106" fmla="*/ 612819 h 838042"/>
                  <a:gd name="connsiteX107" fmla="*/ 780122 w 1033465"/>
                  <a:gd name="connsiteY107" fmla="*/ 656959 h 838042"/>
                  <a:gd name="connsiteX108" fmla="*/ 804887 w 1033465"/>
                  <a:gd name="connsiteY108" fmla="*/ 632194 h 838042"/>
                  <a:gd name="connsiteX109" fmla="*/ 801077 w 1033465"/>
                  <a:gd name="connsiteY109" fmla="*/ 601714 h 838042"/>
                  <a:gd name="connsiteX110" fmla="*/ 762796 w 1033465"/>
                  <a:gd name="connsiteY110" fmla="*/ 562523 h 838042"/>
                  <a:gd name="connsiteX111" fmla="*/ 650582 w 1033465"/>
                  <a:gd name="connsiteY111" fmla="*/ 479794 h 838042"/>
                  <a:gd name="connsiteX112" fmla="*/ 646772 w 1033465"/>
                  <a:gd name="connsiteY112" fmla="*/ 462649 h 838042"/>
                  <a:gd name="connsiteX113" fmla="*/ 658202 w 1033465"/>
                  <a:gd name="connsiteY113" fmla="*/ 426454 h 838042"/>
                  <a:gd name="connsiteX114" fmla="*/ 726782 w 1033465"/>
                  <a:gd name="connsiteY114" fmla="*/ 405499 h 838042"/>
                  <a:gd name="connsiteX115" fmla="*/ 813738 w 1033465"/>
                  <a:gd name="connsiteY115" fmla="*/ 406906 h 838042"/>
                  <a:gd name="connsiteX116" fmla="*/ 906231 w 1033465"/>
                  <a:gd name="connsiteY116" fmla="*/ 417646 h 838042"/>
                  <a:gd name="connsiteX117" fmla="*/ 1002290 w 1033465"/>
                  <a:gd name="connsiteY117" fmla="*/ 426835 h 838042"/>
                  <a:gd name="connsiteX118" fmla="*/ 1032449 w 1033465"/>
                  <a:gd name="connsiteY118" fmla="*/ 402711 h 838042"/>
                  <a:gd name="connsiteX119" fmla="*/ 1020514 w 1033465"/>
                  <a:gd name="connsiteY119" fmla="*/ 377797 h 838042"/>
                  <a:gd name="connsiteX120" fmla="*/ 964889 w 1033465"/>
                  <a:gd name="connsiteY120" fmla="*/ 358029 h 838042"/>
                  <a:gd name="connsiteX121" fmla="*/ 827747 w 1033465"/>
                  <a:gd name="connsiteY121" fmla="*/ 357874 h 838042"/>
                  <a:gd name="connsiteX122" fmla="*/ 755811 w 1033465"/>
                  <a:gd name="connsiteY122" fmla="*/ 361702 h 838042"/>
                  <a:gd name="connsiteX123" fmla="*/ 671537 w 1033465"/>
                  <a:gd name="connsiteY123" fmla="*/ 369304 h 838042"/>
                  <a:gd name="connsiteX124" fmla="*/ 644867 w 1033465"/>
                  <a:gd name="connsiteY124" fmla="*/ 338824 h 838042"/>
                  <a:gd name="connsiteX125" fmla="*/ 676403 w 1033465"/>
                  <a:gd name="connsiteY125" fmla="*/ 304962 h 838042"/>
                  <a:gd name="connsiteX126" fmla="*/ 707732 w 1033465"/>
                  <a:gd name="connsiteY126" fmla="*/ 283579 h 838042"/>
                  <a:gd name="connsiteX127" fmla="*/ 743927 w 1033465"/>
                  <a:gd name="connsiteY127" fmla="*/ 251194 h 838042"/>
                  <a:gd name="connsiteX128" fmla="*/ 783019 w 1033465"/>
                  <a:gd name="connsiteY128" fmla="*/ 213846 h 838042"/>
                  <a:gd name="connsiteX129" fmla="*/ 746401 w 1033465"/>
                  <a:gd name="connsiteY129" fmla="*/ 201789 h 838042"/>
                  <a:gd name="connsiteX130" fmla="*/ 694397 w 1033465"/>
                  <a:gd name="connsiteY130" fmla="*/ 226429 h 838042"/>
                  <a:gd name="connsiteX131" fmla="*/ 656678 w 1033465"/>
                  <a:gd name="connsiteY131" fmla="*/ 257626 h 838042"/>
                  <a:gd name="connsiteX132" fmla="*/ 616001 w 1033465"/>
                  <a:gd name="connsiteY132" fmla="*/ 286712 h 838042"/>
                  <a:gd name="connsiteX133" fmla="*/ 564857 w 1033465"/>
                  <a:gd name="connsiteY133" fmla="*/ 287389 h 838042"/>
                  <a:gd name="connsiteX134" fmla="*/ 530567 w 1033465"/>
                  <a:gd name="connsiteY134" fmla="*/ 274054 h 838042"/>
                  <a:gd name="connsiteX135" fmla="*/ 507707 w 1033465"/>
                  <a:gd name="connsiteY135" fmla="*/ 235954 h 838042"/>
                  <a:gd name="connsiteX136" fmla="*/ 509612 w 1033465"/>
                  <a:gd name="connsiteY136" fmla="*/ 171184 h 838042"/>
                  <a:gd name="connsiteX137" fmla="*/ 508314 w 1033465"/>
                  <a:gd name="connsiteY137" fmla="*/ 73485 h 838042"/>
                  <a:gd name="connsiteX138" fmla="*/ 454116 w 1033465"/>
                  <a:gd name="connsiteY138" fmla="*/ 11248 h 838042"/>
                  <a:gd name="connsiteX139" fmla="*/ 442470 w 1033465"/>
                  <a:gd name="connsiteY139" fmla="*/ 75864 h 838042"/>
                  <a:gd name="connsiteX140" fmla="*/ 434509 w 1033465"/>
                  <a:gd name="connsiteY140" fmla="*/ 135537 h 838042"/>
                  <a:gd name="connsiteX141" fmla="*/ 436054 w 1033465"/>
                  <a:gd name="connsiteY141" fmla="*/ 214465 h 838042"/>
                  <a:gd name="connsiteX0" fmla="*/ 436054 w 1033465"/>
                  <a:gd name="connsiteY0" fmla="*/ 214465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59117 w 1033465"/>
                  <a:gd name="connsiteY3" fmla="*/ 266434 h 838042"/>
                  <a:gd name="connsiteX4" fmla="*/ 315302 w 1033465"/>
                  <a:gd name="connsiteY4" fmla="*/ 289294 h 838042"/>
                  <a:gd name="connsiteX5" fmla="*/ 267677 w 1033465"/>
                  <a:gd name="connsiteY5" fmla="*/ 285484 h 838042"/>
                  <a:gd name="connsiteX6" fmla="*/ 256247 w 1033465"/>
                  <a:gd name="connsiteY6" fmla="*/ 281674 h 838042"/>
                  <a:gd name="connsiteX7" fmla="*/ 244817 w 1033465"/>
                  <a:gd name="connsiteY7" fmla="*/ 277864 h 838042"/>
                  <a:gd name="connsiteX8" fmla="*/ 239102 w 1033465"/>
                  <a:gd name="connsiteY8" fmla="*/ 275959 h 838042"/>
                  <a:gd name="connsiteX9" fmla="*/ 233387 w 1033465"/>
                  <a:gd name="connsiteY9" fmla="*/ 274054 h 838042"/>
                  <a:gd name="connsiteX10" fmla="*/ 221957 w 1033465"/>
                  <a:gd name="connsiteY10" fmla="*/ 272149 h 838042"/>
                  <a:gd name="connsiteX11" fmla="*/ 216242 w 1033465"/>
                  <a:gd name="connsiteY11" fmla="*/ 270244 h 838042"/>
                  <a:gd name="connsiteX12" fmla="*/ 208622 w 1033465"/>
                  <a:gd name="connsiteY12" fmla="*/ 268339 h 838042"/>
                  <a:gd name="connsiteX13" fmla="*/ 197192 w 1033465"/>
                  <a:gd name="connsiteY13" fmla="*/ 264529 h 838042"/>
                  <a:gd name="connsiteX14" fmla="*/ 191477 w 1033465"/>
                  <a:gd name="connsiteY14" fmla="*/ 262624 h 838042"/>
                  <a:gd name="connsiteX15" fmla="*/ 183857 w 1033465"/>
                  <a:gd name="connsiteY15" fmla="*/ 260719 h 838042"/>
                  <a:gd name="connsiteX16" fmla="*/ 172427 w 1033465"/>
                  <a:gd name="connsiteY16" fmla="*/ 255004 h 838042"/>
                  <a:gd name="connsiteX17" fmla="*/ 166712 w 1033465"/>
                  <a:gd name="connsiteY17" fmla="*/ 251194 h 838042"/>
                  <a:gd name="connsiteX18" fmla="*/ 159092 w 1033465"/>
                  <a:gd name="connsiteY18" fmla="*/ 239764 h 838042"/>
                  <a:gd name="connsiteX19" fmla="*/ 147662 w 1033465"/>
                  <a:gd name="connsiteY19" fmla="*/ 235954 h 838042"/>
                  <a:gd name="connsiteX20" fmla="*/ 141947 w 1033465"/>
                  <a:gd name="connsiteY20" fmla="*/ 232144 h 838042"/>
                  <a:gd name="connsiteX21" fmla="*/ 136232 w 1033465"/>
                  <a:gd name="connsiteY21" fmla="*/ 230239 h 838042"/>
                  <a:gd name="connsiteX22" fmla="*/ 119087 w 1033465"/>
                  <a:gd name="connsiteY22" fmla="*/ 226429 h 838042"/>
                  <a:gd name="connsiteX23" fmla="*/ 113372 w 1033465"/>
                  <a:gd name="connsiteY23" fmla="*/ 220714 h 838042"/>
                  <a:gd name="connsiteX24" fmla="*/ 103847 w 1033465"/>
                  <a:gd name="connsiteY24" fmla="*/ 203569 h 838042"/>
                  <a:gd name="connsiteX25" fmla="*/ 86702 w 1033465"/>
                  <a:gd name="connsiteY25" fmla="*/ 195949 h 838042"/>
                  <a:gd name="connsiteX26" fmla="*/ 80987 w 1033465"/>
                  <a:gd name="connsiteY26" fmla="*/ 194044 h 838042"/>
                  <a:gd name="connsiteX27" fmla="*/ 61937 w 1033465"/>
                  <a:gd name="connsiteY27" fmla="*/ 197854 h 838042"/>
                  <a:gd name="connsiteX28" fmla="*/ 56222 w 1033465"/>
                  <a:gd name="connsiteY28" fmla="*/ 201664 h 838042"/>
                  <a:gd name="connsiteX29" fmla="*/ 52412 w 1033465"/>
                  <a:gd name="connsiteY29" fmla="*/ 207379 h 838042"/>
                  <a:gd name="connsiteX30" fmla="*/ 48602 w 1033465"/>
                  <a:gd name="connsiteY30" fmla="*/ 218809 h 838042"/>
                  <a:gd name="connsiteX31" fmla="*/ 52412 w 1033465"/>
                  <a:gd name="connsiteY31" fmla="*/ 256909 h 838042"/>
                  <a:gd name="connsiteX32" fmla="*/ 56222 w 1033465"/>
                  <a:gd name="connsiteY32" fmla="*/ 262624 h 838042"/>
                  <a:gd name="connsiteX33" fmla="*/ 61937 w 1033465"/>
                  <a:gd name="connsiteY33" fmla="*/ 266434 h 838042"/>
                  <a:gd name="connsiteX34" fmla="*/ 65747 w 1033465"/>
                  <a:gd name="connsiteY34" fmla="*/ 272149 h 838042"/>
                  <a:gd name="connsiteX35" fmla="*/ 82892 w 1033465"/>
                  <a:gd name="connsiteY35" fmla="*/ 281674 h 838042"/>
                  <a:gd name="connsiteX36" fmla="*/ 105752 w 1033465"/>
                  <a:gd name="connsiteY36" fmla="*/ 283579 h 838042"/>
                  <a:gd name="connsiteX37" fmla="*/ 126707 w 1033465"/>
                  <a:gd name="connsiteY37" fmla="*/ 289294 h 838042"/>
                  <a:gd name="connsiteX38" fmla="*/ 132422 w 1033465"/>
                  <a:gd name="connsiteY38" fmla="*/ 291199 h 838042"/>
                  <a:gd name="connsiteX39" fmla="*/ 138137 w 1033465"/>
                  <a:gd name="connsiteY39" fmla="*/ 296914 h 838042"/>
                  <a:gd name="connsiteX40" fmla="*/ 145757 w 1033465"/>
                  <a:gd name="connsiteY40" fmla="*/ 298819 h 838042"/>
                  <a:gd name="connsiteX41" fmla="*/ 168617 w 1033465"/>
                  <a:gd name="connsiteY41" fmla="*/ 302629 h 838042"/>
                  <a:gd name="connsiteX42" fmla="*/ 193382 w 1033465"/>
                  <a:gd name="connsiteY42" fmla="*/ 308344 h 838042"/>
                  <a:gd name="connsiteX43" fmla="*/ 210527 w 1033465"/>
                  <a:gd name="connsiteY43" fmla="*/ 314059 h 838042"/>
                  <a:gd name="connsiteX44" fmla="*/ 216242 w 1033465"/>
                  <a:gd name="connsiteY44" fmla="*/ 315964 h 838042"/>
                  <a:gd name="connsiteX45" fmla="*/ 231482 w 1033465"/>
                  <a:gd name="connsiteY45" fmla="*/ 319774 h 838042"/>
                  <a:gd name="connsiteX46" fmla="*/ 250532 w 1033465"/>
                  <a:gd name="connsiteY46" fmla="*/ 325489 h 838042"/>
                  <a:gd name="connsiteX47" fmla="*/ 256247 w 1033465"/>
                  <a:gd name="connsiteY47" fmla="*/ 329299 h 838042"/>
                  <a:gd name="connsiteX48" fmla="*/ 269582 w 1033465"/>
                  <a:gd name="connsiteY48" fmla="*/ 344539 h 838042"/>
                  <a:gd name="connsiteX49" fmla="*/ 275297 w 1033465"/>
                  <a:gd name="connsiteY49" fmla="*/ 363589 h 838042"/>
                  <a:gd name="connsiteX50" fmla="*/ 277202 w 1033465"/>
                  <a:gd name="connsiteY50" fmla="*/ 369304 h 838042"/>
                  <a:gd name="connsiteX51" fmla="*/ 279107 w 1033465"/>
                  <a:gd name="connsiteY51" fmla="*/ 375019 h 838042"/>
                  <a:gd name="connsiteX52" fmla="*/ 281012 w 1033465"/>
                  <a:gd name="connsiteY52" fmla="*/ 399784 h 838042"/>
                  <a:gd name="connsiteX53" fmla="*/ 282917 w 1033465"/>
                  <a:gd name="connsiteY53" fmla="*/ 405499 h 838042"/>
                  <a:gd name="connsiteX54" fmla="*/ 281012 w 1033465"/>
                  <a:gd name="connsiteY54" fmla="*/ 424549 h 838042"/>
                  <a:gd name="connsiteX55" fmla="*/ 279107 w 1033465"/>
                  <a:gd name="connsiteY55" fmla="*/ 434074 h 838042"/>
                  <a:gd name="connsiteX56" fmla="*/ 265772 w 1033465"/>
                  <a:gd name="connsiteY56" fmla="*/ 447409 h 838042"/>
                  <a:gd name="connsiteX57" fmla="*/ 254342 w 1033465"/>
                  <a:gd name="connsiteY57" fmla="*/ 455029 h 838042"/>
                  <a:gd name="connsiteX58" fmla="*/ 242912 w 1033465"/>
                  <a:gd name="connsiteY58" fmla="*/ 458839 h 838042"/>
                  <a:gd name="connsiteX59" fmla="*/ 128612 w 1033465"/>
                  <a:gd name="connsiteY59" fmla="*/ 458839 h 838042"/>
                  <a:gd name="connsiteX60" fmla="*/ 122897 w 1033465"/>
                  <a:gd name="connsiteY60" fmla="*/ 460744 h 838042"/>
                  <a:gd name="connsiteX61" fmla="*/ 107657 w 1033465"/>
                  <a:gd name="connsiteY61" fmla="*/ 462649 h 838042"/>
                  <a:gd name="connsiteX62" fmla="*/ 90512 w 1033465"/>
                  <a:gd name="connsiteY62" fmla="*/ 468364 h 838042"/>
                  <a:gd name="connsiteX63" fmla="*/ 84797 w 1033465"/>
                  <a:gd name="connsiteY63" fmla="*/ 470269 h 838042"/>
                  <a:gd name="connsiteX64" fmla="*/ 79082 w 1033465"/>
                  <a:gd name="connsiteY64" fmla="*/ 474079 h 838042"/>
                  <a:gd name="connsiteX65" fmla="*/ 67652 w 1033465"/>
                  <a:gd name="connsiteY65" fmla="*/ 475984 h 838042"/>
                  <a:gd name="connsiteX66" fmla="*/ 29552 w 1033465"/>
                  <a:gd name="connsiteY66" fmla="*/ 477889 h 838042"/>
                  <a:gd name="connsiteX67" fmla="*/ 18122 w 1033465"/>
                  <a:gd name="connsiteY67" fmla="*/ 483604 h 838042"/>
                  <a:gd name="connsiteX68" fmla="*/ 8597 w 1033465"/>
                  <a:gd name="connsiteY68" fmla="*/ 493129 h 838042"/>
                  <a:gd name="connsiteX69" fmla="*/ 6692 w 1033465"/>
                  <a:gd name="connsiteY69" fmla="*/ 498844 h 838042"/>
                  <a:gd name="connsiteX70" fmla="*/ 2882 w 1033465"/>
                  <a:gd name="connsiteY70" fmla="*/ 504559 h 838042"/>
                  <a:gd name="connsiteX71" fmla="*/ 14312 w 1033465"/>
                  <a:gd name="connsiteY71" fmla="*/ 540754 h 838042"/>
                  <a:gd name="connsiteX72" fmla="*/ 147662 w 1033465"/>
                  <a:gd name="connsiteY72" fmla="*/ 540754 h 838042"/>
                  <a:gd name="connsiteX73" fmla="*/ 155282 w 1033465"/>
                  <a:gd name="connsiteY73" fmla="*/ 538849 h 838042"/>
                  <a:gd name="connsiteX74" fmla="*/ 305777 w 1033465"/>
                  <a:gd name="connsiteY74" fmla="*/ 533134 h 838042"/>
                  <a:gd name="connsiteX75" fmla="*/ 321017 w 1033465"/>
                  <a:gd name="connsiteY75" fmla="*/ 540754 h 838042"/>
                  <a:gd name="connsiteX76" fmla="*/ 332447 w 1033465"/>
                  <a:gd name="connsiteY76" fmla="*/ 546469 h 838042"/>
                  <a:gd name="connsiteX77" fmla="*/ 336257 w 1033465"/>
                  <a:gd name="connsiteY77" fmla="*/ 552184 h 838042"/>
                  <a:gd name="connsiteX78" fmla="*/ 341972 w 1033465"/>
                  <a:gd name="connsiteY78" fmla="*/ 554089 h 838042"/>
                  <a:gd name="connsiteX79" fmla="*/ 353402 w 1033465"/>
                  <a:gd name="connsiteY79" fmla="*/ 561709 h 838042"/>
                  <a:gd name="connsiteX80" fmla="*/ 359117 w 1033465"/>
                  <a:gd name="connsiteY80" fmla="*/ 565519 h 838042"/>
                  <a:gd name="connsiteX81" fmla="*/ 362927 w 1033465"/>
                  <a:gd name="connsiteY81" fmla="*/ 571234 h 838042"/>
                  <a:gd name="connsiteX82" fmla="*/ 368642 w 1033465"/>
                  <a:gd name="connsiteY82" fmla="*/ 582664 h 838042"/>
                  <a:gd name="connsiteX83" fmla="*/ 364832 w 1033465"/>
                  <a:gd name="connsiteY83" fmla="*/ 609334 h 838042"/>
                  <a:gd name="connsiteX84" fmla="*/ 361022 w 1033465"/>
                  <a:gd name="connsiteY84" fmla="*/ 615049 h 838042"/>
                  <a:gd name="connsiteX85" fmla="*/ 359117 w 1033465"/>
                  <a:gd name="connsiteY85" fmla="*/ 620764 h 838042"/>
                  <a:gd name="connsiteX86" fmla="*/ 355307 w 1033465"/>
                  <a:gd name="connsiteY86" fmla="*/ 626479 h 838042"/>
                  <a:gd name="connsiteX87" fmla="*/ 353402 w 1033465"/>
                  <a:gd name="connsiteY87" fmla="*/ 632194 h 838042"/>
                  <a:gd name="connsiteX88" fmla="*/ 349592 w 1033465"/>
                  <a:gd name="connsiteY88" fmla="*/ 637909 h 838042"/>
                  <a:gd name="connsiteX89" fmla="*/ 332447 w 1033465"/>
                  <a:gd name="connsiteY89" fmla="*/ 704584 h 838042"/>
                  <a:gd name="connsiteX90" fmla="*/ 330542 w 1033465"/>
                  <a:gd name="connsiteY90" fmla="*/ 756019 h 838042"/>
                  <a:gd name="connsiteX91" fmla="*/ 332447 w 1033465"/>
                  <a:gd name="connsiteY91" fmla="*/ 780784 h 838042"/>
                  <a:gd name="connsiteX92" fmla="*/ 334352 w 1033465"/>
                  <a:gd name="connsiteY92" fmla="*/ 786499 h 838042"/>
                  <a:gd name="connsiteX93" fmla="*/ 338162 w 1033465"/>
                  <a:gd name="connsiteY93" fmla="*/ 790309 h 838042"/>
                  <a:gd name="connsiteX94" fmla="*/ 366737 w 1033465"/>
                  <a:gd name="connsiteY94" fmla="*/ 836029 h 838042"/>
                  <a:gd name="connsiteX95" fmla="*/ 389597 w 1033465"/>
                  <a:gd name="connsiteY95" fmla="*/ 837934 h 838042"/>
                  <a:gd name="connsiteX96" fmla="*/ 397407 w 1033465"/>
                  <a:gd name="connsiteY96" fmla="*/ 833530 h 838042"/>
                  <a:gd name="connsiteX97" fmla="*/ 402932 w 1033465"/>
                  <a:gd name="connsiteY97" fmla="*/ 784594 h 838042"/>
                  <a:gd name="connsiteX98" fmla="*/ 406742 w 1033465"/>
                  <a:gd name="connsiteY98" fmla="*/ 727444 h 838042"/>
                  <a:gd name="connsiteX99" fmla="*/ 423887 w 1033465"/>
                  <a:gd name="connsiteY99" fmla="*/ 672199 h 838042"/>
                  <a:gd name="connsiteX100" fmla="*/ 429602 w 1033465"/>
                  <a:gd name="connsiteY100" fmla="*/ 658864 h 838042"/>
                  <a:gd name="connsiteX101" fmla="*/ 444084 w 1033465"/>
                  <a:gd name="connsiteY101" fmla="*/ 626947 h 838042"/>
                  <a:gd name="connsiteX102" fmla="*/ 464289 w 1033465"/>
                  <a:gd name="connsiteY102" fmla="*/ 600072 h 838042"/>
                  <a:gd name="connsiteX103" fmla="*/ 523510 w 1033465"/>
                  <a:gd name="connsiteY103" fmla="*/ 565123 h 838042"/>
                  <a:gd name="connsiteX104" fmla="*/ 599348 w 1033465"/>
                  <a:gd name="connsiteY104" fmla="*/ 550915 h 838042"/>
                  <a:gd name="connsiteX105" fmla="*/ 707801 w 1033465"/>
                  <a:gd name="connsiteY105" fmla="*/ 612819 h 838042"/>
                  <a:gd name="connsiteX106" fmla="*/ 780122 w 1033465"/>
                  <a:gd name="connsiteY106" fmla="*/ 656959 h 838042"/>
                  <a:gd name="connsiteX107" fmla="*/ 804887 w 1033465"/>
                  <a:gd name="connsiteY107" fmla="*/ 632194 h 838042"/>
                  <a:gd name="connsiteX108" fmla="*/ 801077 w 1033465"/>
                  <a:gd name="connsiteY108" fmla="*/ 601714 h 838042"/>
                  <a:gd name="connsiteX109" fmla="*/ 762796 w 1033465"/>
                  <a:gd name="connsiteY109" fmla="*/ 562523 h 838042"/>
                  <a:gd name="connsiteX110" fmla="*/ 650582 w 1033465"/>
                  <a:gd name="connsiteY110" fmla="*/ 479794 h 838042"/>
                  <a:gd name="connsiteX111" fmla="*/ 646772 w 1033465"/>
                  <a:gd name="connsiteY111" fmla="*/ 462649 h 838042"/>
                  <a:gd name="connsiteX112" fmla="*/ 658202 w 1033465"/>
                  <a:gd name="connsiteY112" fmla="*/ 426454 h 838042"/>
                  <a:gd name="connsiteX113" fmla="*/ 726782 w 1033465"/>
                  <a:gd name="connsiteY113" fmla="*/ 405499 h 838042"/>
                  <a:gd name="connsiteX114" fmla="*/ 813738 w 1033465"/>
                  <a:gd name="connsiteY114" fmla="*/ 406906 h 838042"/>
                  <a:gd name="connsiteX115" fmla="*/ 906231 w 1033465"/>
                  <a:gd name="connsiteY115" fmla="*/ 417646 h 838042"/>
                  <a:gd name="connsiteX116" fmla="*/ 1002290 w 1033465"/>
                  <a:gd name="connsiteY116" fmla="*/ 426835 h 838042"/>
                  <a:gd name="connsiteX117" fmla="*/ 1032449 w 1033465"/>
                  <a:gd name="connsiteY117" fmla="*/ 402711 h 838042"/>
                  <a:gd name="connsiteX118" fmla="*/ 1020514 w 1033465"/>
                  <a:gd name="connsiteY118" fmla="*/ 377797 h 838042"/>
                  <a:gd name="connsiteX119" fmla="*/ 964889 w 1033465"/>
                  <a:gd name="connsiteY119" fmla="*/ 358029 h 838042"/>
                  <a:gd name="connsiteX120" fmla="*/ 827747 w 1033465"/>
                  <a:gd name="connsiteY120" fmla="*/ 357874 h 838042"/>
                  <a:gd name="connsiteX121" fmla="*/ 755811 w 1033465"/>
                  <a:gd name="connsiteY121" fmla="*/ 361702 h 838042"/>
                  <a:gd name="connsiteX122" fmla="*/ 671537 w 1033465"/>
                  <a:gd name="connsiteY122" fmla="*/ 369304 h 838042"/>
                  <a:gd name="connsiteX123" fmla="*/ 644867 w 1033465"/>
                  <a:gd name="connsiteY123" fmla="*/ 338824 h 838042"/>
                  <a:gd name="connsiteX124" fmla="*/ 676403 w 1033465"/>
                  <a:gd name="connsiteY124" fmla="*/ 304962 h 838042"/>
                  <a:gd name="connsiteX125" fmla="*/ 707732 w 1033465"/>
                  <a:gd name="connsiteY125" fmla="*/ 283579 h 838042"/>
                  <a:gd name="connsiteX126" fmla="*/ 743927 w 1033465"/>
                  <a:gd name="connsiteY126" fmla="*/ 251194 h 838042"/>
                  <a:gd name="connsiteX127" fmla="*/ 783019 w 1033465"/>
                  <a:gd name="connsiteY127" fmla="*/ 213846 h 838042"/>
                  <a:gd name="connsiteX128" fmla="*/ 746401 w 1033465"/>
                  <a:gd name="connsiteY128" fmla="*/ 201789 h 838042"/>
                  <a:gd name="connsiteX129" fmla="*/ 694397 w 1033465"/>
                  <a:gd name="connsiteY129" fmla="*/ 226429 h 838042"/>
                  <a:gd name="connsiteX130" fmla="*/ 656678 w 1033465"/>
                  <a:gd name="connsiteY130" fmla="*/ 257626 h 838042"/>
                  <a:gd name="connsiteX131" fmla="*/ 616001 w 1033465"/>
                  <a:gd name="connsiteY131" fmla="*/ 286712 h 838042"/>
                  <a:gd name="connsiteX132" fmla="*/ 564857 w 1033465"/>
                  <a:gd name="connsiteY132" fmla="*/ 287389 h 838042"/>
                  <a:gd name="connsiteX133" fmla="*/ 530567 w 1033465"/>
                  <a:gd name="connsiteY133" fmla="*/ 274054 h 838042"/>
                  <a:gd name="connsiteX134" fmla="*/ 507707 w 1033465"/>
                  <a:gd name="connsiteY134" fmla="*/ 235954 h 838042"/>
                  <a:gd name="connsiteX135" fmla="*/ 509612 w 1033465"/>
                  <a:gd name="connsiteY135" fmla="*/ 171184 h 838042"/>
                  <a:gd name="connsiteX136" fmla="*/ 508314 w 1033465"/>
                  <a:gd name="connsiteY136" fmla="*/ 73485 h 838042"/>
                  <a:gd name="connsiteX137" fmla="*/ 454116 w 1033465"/>
                  <a:gd name="connsiteY137" fmla="*/ 11248 h 838042"/>
                  <a:gd name="connsiteX138" fmla="*/ 442470 w 1033465"/>
                  <a:gd name="connsiteY138" fmla="*/ 75864 h 838042"/>
                  <a:gd name="connsiteX139" fmla="*/ 434509 w 1033465"/>
                  <a:gd name="connsiteY139" fmla="*/ 135537 h 838042"/>
                  <a:gd name="connsiteX140" fmla="*/ 436054 w 1033465"/>
                  <a:gd name="connsiteY140" fmla="*/ 214465 h 838042"/>
                  <a:gd name="connsiteX0" fmla="*/ 436054 w 1033465"/>
                  <a:gd name="connsiteY0" fmla="*/ 214465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59117 w 1033465"/>
                  <a:gd name="connsiteY3" fmla="*/ 266434 h 838042"/>
                  <a:gd name="connsiteX4" fmla="*/ 315302 w 1033465"/>
                  <a:gd name="connsiteY4" fmla="*/ 289294 h 838042"/>
                  <a:gd name="connsiteX5" fmla="*/ 267677 w 1033465"/>
                  <a:gd name="connsiteY5" fmla="*/ 285484 h 838042"/>
                  <a:gd name="connsiteX6" fmla="*/ 256247 w 1033465"/>
                  <a:gd name="connsiteY6" fmla="*/ 281674 h 838042"/>
                  <a:gd name="connsiteX7" fmla="*/ 244817 w 1033465"/>
                  <a:gd name="connsiteY7" fmla="*/ 277864 h 838042"/>
                  <a:gd name="connsiteX8" fmla="*/ 239102 w 1033465"/>
                  <a:gd name="connsiteY8" fmla="*/ 275959 h 838042"/>
                  <a:gd name="connsiteX9" fmla="*/ 233387 w 1033465"/>
                  <a:gd name="connsiteY9" fmla="*/ 274054 h 838042"/>
                  <a:gd name="connsiteX10" fmla="*/ 221957 w 1033465"/>
                  <a:gd name="connsiteY10" fmla="*/ 272149 h 838042"/>
                  <a:gd name="connsiteX11" fmla="*/ 216242 w 1033465"/>
                  <a:gd name="connsiteY11" fmla="*/ 270244 h 838042"/>
                  <a:gd name="connsiteX12" fmla="*/ 208622 w 1033465"/>
                  <a:gd name="connsiteY12" fmla="*/ 268339 h 838042"/>
                  <a:gd name="connsiteX13" fmla="*/ 197192 w 1033465"/>
                  <a:gd name="connsiteY13" fmla="*/ 264529 h 838042"/>
                  <a:gd name="connsiteX14" fmla="*/ 191477 w 1033465"/>
                  <a:gd name="connsiteY14" fmla="*/ 262624 h 838042"/>
                  <a:gd name="connsiteX15" fmla="*/ 183857 w 1033465"/>
                  <a:gd name="connsiteY15" fmla="*/ 260719 h 838042"/>
                  <a:gd name="connsiteX16" fmla="*/ 172427 w 1033465"/>
                  <a:gd name="connsiteY16" fmla="*/ 255004 h 838042"/>
                  <a:gd name="connsiteX17" fmla="*/ 166712 w 1033465"/>
                  <a:gd name="connsiteY17" fmla="*/ 251194 h 838042"/>
                  <a:gd name="connsiteX18" fmla="*/ 159092 w 1033465"/>
                  <a:gd name="connsiteY18" fmla="*/ 239764 h 838042"/>
                  <a:gd name="connsiteX19" fmla="*/ 147662 w 1033465"/>
                  <a:gd name="connsiteY19" fmla="*/ 235954 h 838042"/>
                  <a:gd name="connsiteX20" fmla="*/ 141947 w 1033465"/>
                  <a:gd name="connsiteY20" fmla="*/ 232144 h 838042"/>
                  <a:gd name="connsiteX21" fmla="*/ 136232 w 1033465"/>
                  <a:gd name="connsiteY21" fmla="*/ 230239 h 838042"/>
                  <a:gd name="connsiteX22" fmla="*/ 119087 w 1033465"/>
                  <a:gd name="connsiteY22" fmla="*/ 226429 h 838042"/>
                  <a:gd name="connsiteX23" fmla="*/ 113372 w 1033465"/>
                  <a:gd name="connsiteY23" fmla="*/ 220714 h 838042"/>
                  <a:gd name="connsiteX24" fmla="*/ 103847 w 1033465"/>
                  <a:gd name="connsiteY24" fmla="*/ 203569 h 838042"/>
                  <a:gd name="connsiteX25" fmla="*/ 86702 w 1033465"/>
                  <a:gd name="connsiteY25" fmla="*/ 195949 h 838042"/>
                  <a:gd name="connsiteX26" fmla="*/ 80987 w 1033465"/>
                  <a:gd name="connsiteY26" fmla="*/ 194044 h 838042"/>
                  <a:gd name="connsiteX27" fmla="*/ 61937 w 1033465"/>
                  <a:gd name="connsiteY27" fmla="*/ 197854 h 838042"/>
                  <a:gd name="connsiteX28" fmla="*/ 56222 w 1033465"/>
                  <a:gd name="connsiteY28" fmla="*/ 201664 h 838042"/>
                  <a:gd name="connsiteX29" fmla="*/ 52412 w 1033465"/>
                  <a:gd name="connsiteY29" fmla="*/ 207379 h 838042"/>
                  <a:gd name="connsiteX30" fmla="*/ 48602 w 1033465"/>
                  <a:gd name="connsiteY30" fmla="*/ 218809 h 838042"/>
                  <a:gd name="connsiteX31" fmla="*/ 52412 w 1033465"/>
                  <a:gd name="connsiteY31" fmla="*/ 256909 h 838042"/>
                  <a:gd name="connsiteX32" fmla="*/ 56222 w 1033465"/>
                  <a:gd name="connsiteY32" fmla="*/ 262624 h 838042"/>
                  <a:gd name="connsiteX33" fmla="*/ 61937 w 1033465"/>
                  <a:gd name="connsiteY33" fmla="*/ 266434 h 838042"/>
                  <a:gd name="connsiteX34" fmla="*/ 65747 w 1033465"/>
                  <a:gd name="connsiteY34" fmla="*/ 272149 h 838042"/>
                  <a:gd name="connsiteX35" fmla="*/ 82892 w 1033465"/>
                  <a:gd name="connsiteY35" fmla="*/ 281674 h 838042"/>
                  <a:gd name="connsiteX36" fmla="*/ 105752 w 1033465"/>
                  <a:gd name="connsiteY36" fmla="*/ 283579 h 838042"/>
                  <a:gd name="connsiteX37" fmla="*/ 126707 w 1033465"/>
                  <a:gd name="connsiteY37" fmla="*/ 289294 h 838042"/>
                  <a:gd name="connsiteX38" fmla="*/ 132422 w 1033465"/>
                  <a:gd name="connsiteY38" fmla="*/ 291199 h 838042"/>
                  <a:gd name="connsiteX39" fmla="*/ 138137 w 1033465"/>
                  <a:gd name="connsiteY39" fmla="*/ 296914 h 838042"/>
                  <a:gd name="connsiteX40" fmla="*/ 145757 w 1033465"/>
                  <a:gd name="connsiteY40" fmla="*/ 298819 h 838042"/>
                  <a:gd name="connsiteX41" fmla="*/ 168617 w 1033465"/>
                  <a:gd name="connsiteY41" fmla="*/ 302629 h 838042"/>
                  <a:gd name="connsiteX42" fmla="*/ 193382 w 1033465"/>
                  <a:gd name="connsiteY42" fmla="*/ 308344 h 838042"/>
                  <a:gd name="connsiteX43" fmla="*/ 210527 w 1033465"/>
                  <a:gd name="connsiteY43" fmla="*/ 314059 h 838042"/>
                  <a:gd name="connsiteX44" fmla="*/ 216242 w 1033465"/>
                  <a:gd name="connsiteY44" fmla="*/ 315964 h 838042"/>
                  <a:gd name="connsiteX45" fmla="*/ 231482 w 1033465"/>
                  <a:gd name="connsiteY45" fmla="*/ 319774 h 838042"/>
                  <a:gd name="connsiteX46" fmla="*/ 250532 w 1033465"/>
                  <a:gd name="connsiteY46" fmla="*/ 325489 h 838042"/>
                  <a:gd name="connsiteX47" fmla="*/ 256247 w 1033465"/>
                  <a:gd name="connsiteY47" fmla="*/ 329299 h 838042"/>
                  <a:gd name="connsiteX48" fmla="*/ 269582 w 1033465"/>
                  <a:gd name="connsiteY48" fmla="*/ 344539 h 838042"/>
                  <a:gd name="connsiteX49" fmla="*/ 275297 w 1033465"/>
                  <a:gd name="connsiteY49" fmla="*/ 363589 h 838042"/>
                  <a:gd name="connsiteX50" fmla="*/ 277202 w 1033465"/>
                  <a:gd name="connsiteY50" fmla="*/ 369304 h 838042"/>
                  <a:gd name="connsiteX51" fmla="*/ 279107 w 1033465"/>
                  <a:gd name="connsiteY51" fmla="*/ 375019 h 838042"/>
                  <a:gd name="connsiteX52" fmla="*/ 281012 w 1033465"/>
                  <a:gd name="connsiteY52" fmla="*/ 399784 h 838042"/>
                  <a:gd name="connsiteX53" fmla="*/ 282917 w 1033465"/>
                  <a:gd name="connsiteY53" fmla="*/ 405499 h 838042"/>
                  <a:gd name="connsiteX54" fmla="*/ 281012 w 1033465"/>
                  <a:gd name="connsiteY54" fmla="*/ 424549 h 838042"/>
                  <a:gd name="connsiteX55" fmla="*/ 279107 w 1033465"/>
                  <a:gd name="connsiteY55" fmla="*/ 434074 h 838042"/>
                  <a:gd name="connsiteX56" fmla="*/ 265772 w 1033465"/>
                  <a:gd name="connsiteY56" fmla="*/ 447409 h 838042"/>
                  <a:gd name="connsiteX57" fmla="*/ 254342 w 1033465"/>
                  <a:gd name="connsiteY57" fmla="*/ 455029 h 838042"/>
                  <a:gd name="connsiteX58" fmla="*/ 242912 w 1033465"/>
                  <a:gd name="connsiteY58" fmla="*/ 458839 h 838042"/>
                  <a:gd name="connsiteX59" fmla="*/ 128612 w 1033465"/>
                  <a:gd name="connsiteY59" fmla="*/ 458839 h 838042"/>
                  <a:gd name="connsiteX60" fmla="*/ 122897 w 1033465"/>
                  <a:gd name="connsiteY60" fmla="*/ 460744 h 838042"/>
                  <a:gd name="connsiteX61" fmla="*/ 107657 w 1033465"/>
                  <a:gd name="connsiteY61" fmla="*/ 462649 h 838042"/>
                  <a:gd name="connsiteX62" fmla="*/ 90512 w 1033465"/>
                  <a:gd name="connsiteY62" fmla="*/ 468364 h 838042"/>
                  <a:gd name="connsiteX63" fmla="*/ 84797 w 1033465"/>
                  <a:gd name="connsiteY63" fmla="*/ 470269 h 838042"/>
                  <a:gd name="connsiteX64" fmla="*/ 79082 w 1033465"/>
                  <a:gd name="connsiteY64" fmla="*/ 474079 h 838042"/>
                  <a:gd name="connsiteX65" fmla="*/ 67652 w 1033465"/>
                  <a:gd name="connsiteY65" fmla="*/ 475984 h 838042"/>
                  <a:gd name="connsiteX66" fmla="*/ 29552 w 1033465"/>
                  <a:gd name="connsiteY66" fmla="*/ 477889 h 838042"/>
                  <a:gd name="connsiteX67" fmla="*/ 18122 w 1033465"/>
                  <a:gd name="connsiteY67" fmla="*/ 483604 h 838042"/>
                  <a:gd name="connsiteX68" fmla="*/ 8597 w 1033465"/>
                  <a:gd name="connsiteY68" fmla="*/ 493129 h 838042"/>
                  <a:gd name="connsiteX69" fmla="*/ 6692 w 1033465"/>
                  <a:gd name="connsiteY69" fmla="*/ 498844 h 838042"/>
                  <a:gd name="connsiteX70" fmla="*/ 2882 w 1033465"/>
                  <a:gd name="connsiteY70" fmla="*/ 504559 h 838042"/>
                  <a:gd name="connsiteX71" fmla="*/ 14312 w 1033465"/>
                  <a:gd name="connsiteY71" fmla="*/ 540754 h 838042"/>
                  <a:gd name="connsiteX72" fmla="*/ 147662 w 1033465"/>
                  <a:gd name="connsiteY72" fmla="*/ 540754 h 838042"/>
                  <a:gd name="connsiteX73" fmla="*/ 155282 w 1033465"/>
                  <a:gd name="connsiteY73" fmla="*/ 538849 h 838042"/>
                  <a:gd name="connsiteX74" fmla="*/ 305777 w 1033465"/>
                  <a:gd name="connsiteY74" fmla="*/ 533134 h 838042"/>
                  <a:gd name="connsiteX75" fmla="*/ 321017 w 1033465"/>
                  <a:gd name="connsiteY75" fmla="*/ 540754 h 838042"/>
                  <a:gd name="connsiteX76" fmla="*/ 332447 w 1033465"/>
                  <a:gd name="connsiteY76" fmla="*/ 546469 h 838042"/>
                  <a:gd name="connsiteX77" fmla="*/ 336257 w 1033465"/>
                  <a:gd name="connsiteY77" fmla="*/ 552184 h 838042"/>
                  <a:gd name="connsiteX78" fmla="*/ 341972 w 1033465"/>
                  <a:gd name="connsiteY78" fmla="*/ 554089 h 838042"/>
                  <a:gd name="connsiteX79" fmla="*/ 353402 w 1033465"/>
                  <a:gd name="connsiteY79" fmla="*/ 561709 h 838042"/>
                  <a:gd name="connsiteX80" fmla="*/ 359117 w 1033465"/>
                  <a:gd name="connsiteY80" fmla="*/ 565519 h 838042"/>
                  <a:gd name="connsiteX81" fmla="*/ 362927 w 1033465"/>
                  <a:gd name="connsiteY81" fmla="*/ 571234 h 838042"/>
                  <a:gd name="connsiteX82" fmla="*/ 368642 w 1033465"/>
                  <a:gd name="connsiteY82" fmla="*/ 582664 h 838042"/>
                  <a:gd name="connsiteX83" fmla="*/ 364832 w 1033465"/>
                  <a:gd name="connsiteY83" fmla="*/ 609334 h 838042"/>
                  <a:gd name="connsiteX84" fmla="*/ 361022 w 1033465"/>
                  <a:gd name="connsiteY84" fmla="*/ 615049 h 838042"/>
                  <a:gd name="connsiteX85" fmla="*/ 359117 w 1033465"/>
                  <a:gd name="connsiteY85" fmla="*/ 620764 h 838042"/>
                  <a:gd name="connsiteX86" fmla="*/ 355307 w 1033465"/>
                  <a:gd name="connsiteY86" fmla="*/ 626479 h 838042"/>
                  <a:gd name="connsiteX87" fmla="*/ 353402 w 1033465"/>
                  <a:gd name="connsiteY87" fmla="*/ 632194 h 838042"/>
                  <a:gd name="connsiteX88" fmla="*/ 349592 w 1033465"/>
                  <a:gd name="connsiteY88" fmla="*/ 637909 h 838042"/>
                  <a:gd name="connsiteX89" fmla="*/ 332447 w 1033465"/>
                  <a:gd name="connsiteY89" fmla="*/ 704584 h 838042"/>
                  <a:gd name="connsiteX90" fmla="*/ 330542 w 1033465"/>
                  <a:gd name="connsiteY90" fmla="*/ 756019 h 838042"/>
                  <a:gd name="connsiteX91" fmla="*/ 332447 w 1033465"/>
                  <a:gd name="connsiteY91" fmla="*/ 780784 h 838042"/>
                  <a:gd name="connsiteX92" fmla="*/ 334352 w 1033465"/>
                  <a:gd name="connsiteY92" fmla="*/ 786499 h 838042"/>
                  <a:gd name="connsiteX93" fmla="*/ 338162 w 1033465"/>
                  <a:gd name="connsiteY93" fmla="*/ 790309 h 838042"/>
                  <a:gd name="connsiteX94" fmla="*/ 366737 w 1033465"/>
                  <a:gd name="connsiteY94" fmla="*/ 836029 h 838042"/>
                  <a:gd name="connsiteX95" fmla="*/ 389597 w 1033465"/>
                  <a:gd name="connsiteY95" fmla="*/ 837934 h 838042"/>
                  <a:gd name="connsiteX96" fmla="*/ 397407 w 1033465"/>
                  <a:gd name="connsiteY96" fmla="*/ 833530 h 838042"/>
                  <a:gd name="connsiteX97" fmla="*/ 402932 w 1033465"/>
                  <a:gd name="connsiteY97" fmla="*/ 784594 h 838042"/>
                  <a:gd name="connsiteX98" fmla="*/ 406742 w 1033465"/>
                  <a:gd name="connsiteY98" fmla="*/ 727444 h 838042"/>
                  <a:gd name="connsiteX99" fmla="*/ 423887 w 1033465"/>
                  <a:gd name="connsiteY99" fmla="*/ 672199 h 838042"/>
                  <a:gd name="connsiteX100" fmla="*/ 429602 w 1033465"/>
                  <a:gd name="connsiteY100" fmla="*/ 658864 h 838042"/>
                  <a:gd name="connsiteX101" fmla="*/ 444084 w 1033465"/>
                  <a:gd name="connsiteY101" fmla="*/ 626947 h 838042"/>
                  <a:gd name="connsiteX102" fmla="*/ 464289 w 1033465"/>
                  <a:gd name="connsiteY102" fmla="*/ 600072 h 838042"/>
                  <a:gd name="connsiteX103" fmla="*/ 523510 w 1033465"/>
                  <a:gd name="connsiteY103" fmla="*/ 565123 h 838042"/>
                  <a:gd name="connsiteX104" fmla="*/ 599348 w 1033465"/>
                  <a:gd name="connsiteY104" fmla="*/ 550915 h 838042"/>
                  <a:gd name="connsiteX105" fmla="*/ 707801 w 1033465"/>
                  <a:gd name="connsiteY105" fmla="*/ 612819 h 838042"/>
                  <a:gd name="connsiteX106" fmla="*/ 780122 w 1033465"/>
                  <a:gd name="connsiteY106" fmla="*/ 656959 h 838042"/>
                  <a:gd name="connsiteX107" fmla="*/ 804887 w 1033465"/>
                  <a:gd name="connsiteY107" fmla="*/ 632194 h 838042"/>
                  <a:gd name="connsiteX108" fmla="*/ 801077 w 1033465"/>
                  <a:gd name="connsiteY108" fmla="*/ 601714 h 838042"/>
                  <a:gd name="connsiteX109" fmla="*/ 762796 w 1033465"/>
                  <a:gd name="connsiteY109" fmla="*/ 562523 h 838042"/>
                  <a:gd name="connsiteX110" fmla="*/ 650582 w 1033465"/>
                  <a:gd name="connsiteY110" fmla="*/ 479794 h 838042"/>
                  <a:gd name="connsiteX111" fmla="*/ 646772 w 1033465"/>
                  <a:gd name="connsiteY111" fmla="*/ 462649 h 838042"/>
                  <a:gd name="connsiteX112" fmla="*/ 658202 w 1033465"/>
                  <a:gd name="connsiteY112" fmla="*/ 426454 h 838042"/>
                  <a:gd name="connsiteX113" fmla="*/ 726782 w 1033465"/>
                  <a:gd name="connsiteY113" fmla="*/ 405499 h 838042"/>
                  <a:gd name="connsiteX114" fmla="*/ 813738 w 1033465"/>
                  <a:gd name="connsiteY114" fmla="*/ 406906 h 838042"/>
                  <a:gd name="connsiteX115" fmla="*/ 906231 w 1033465"/>
                  <a:gd name="connsiteY115" fmla="*/ 417646 h 838042"/>
                  <a:gd name="connsiteX116" fmla="*/ 1002290 w 1033465"/>
                  <a:gd name="connsiteY116" fmla="*/ 426835 h 838042"/>
                  <a:gd name="connsiteX117" fmla="*/ 1032449 w 1033465"/>
                  <a:gd name="connsiteY117" fmla="*/ 402711 h 838042"/>
                  <a:gd name="connsiteX118" fmla="*/ 1020514 w 1033465"/>
                  <a:gd name="connsiteY118" fmla="*/ 377797 h 838042"/>
                  <a:gd name="connsiteX119" fmla="*/ 964889 w 1033465"/>
                  <a:gd name="connsiteY119" fmla="*/ 358029 h 838042"/>
                  <a:gd name="connsiteX120" fmla="*/ 827747 w 1033465"/>
                  <a:gd name="connsiteY120" fmla="*/ 357874 h 838042"/>
                  <a:gd name="connsiteX121" fmla="*/ 755811 w 1033465"/>
                  <a:gd name="connsiteY121" fmla="*/ 361702 h 838042"/>
                  <a:gd name="connsiteX122" fmla="*/ 671537 w 1033465"/>
                  <a:gd name="connsiteY122" fmla="*/ 369304 h 838042"/>
                  <a:gd name="connsiteX123" fmla="*/ 644867 w 1033465"/>
                  <a:gd name="connsiteY123" fmla="*/ 338824 h 838042"/>
                  <a:gd name="connsiteX124" fmla="*/ 676403 w 1033465"/>
                  <a:gd name="connsiteY124" fmla="*/ 304962 h 838042"/>
                  <a:gd name="connsiteX125" fmla="*/ 707732 w 1033465"/>
                  <a:gd name="connsiteY125" fmla="*/ 283579 h 838042"/>
                  <a:gd name="connsiteX126" fmla="*/ 743927 w 1033465"/>
                  <a:gd name="connsiteY126" fmla="*/ 251194 h 838042"/>
                  <a:gd name="connsiteX127" fmla="*/ 783019 w 1033465"/>
                  <a:gd name="connsiteY127" fmla="*/ 213846 h 838042"/>
                  <a:gd name="connsiteX128" fmla="*/ 746401 w 1033465"/>
                  <a:gd name="connsiteY128" fmla="*/ 201789 h 838042"/>
                  <a:gd name="connsiteX129" fmla="*/ 694397 w 1033465"/>
                  <a:gd name="connsiteY129" fmla="*/ 226429 h 838042"/>
                  <a:gd name="connsiteX130" fmla="*/ 656678 w 1033465"/>
                  <a:gd name="connsiteY130" fmla="*/ 257626 h 838042"/>
                  <a:gd name="connsiteX131" fmla="*/ 616001 w 1033465"/>
                  <a:gd name="connsiteY131" fmla="*/ 286712 h 838042"/>
                  <a:gd name="connsiteX132" fmla="*/ 564857 w 1033465"/>
                  <a:gd name="connsiteY132" fmla="*/ 287389 h 838042"/>
                  <a:gd name="connsiteX133" fmla="*/ 530567 w 1033465"/>
                  <a:gd name="connsiteY133" fmla="*/ 274054 h 838042"/>
                  <a:gd name="connsiteX134" fmla="*/ 507707 w 1033465"/>
                  <a:gd name="connsiteY134" fmla="*/ 235954 h 838042"/>
                  <a:gd name="connsiteX135" fmla="*/ 509612 w 1033465"/>
                  <a:gd name="connsiteY135" fmla="*/ 171184 h 838042"/>
                  <a:gd name="connsiteX136" fmla="*/ 508314 w 1033465"/>
                  <a:gd name="connsiteY136" fmla="*/ 73485 h 838042"/>
                  <a:gd name="connsiteX137" fmla="*/ 454116 w 1033465"/>
                  <a:gd name="connsiteY137" fmla="*/ 11248 h 838042"/>
                  <a:gd name="connsiteX138" fmla="*/ 442470 w 1033465"/>
                  <a:gd name="connsiteY138" fmla="*/ 75864 h 838042"/>
                  <a:gd name="connsiteX139" fmla="*/ 434509 w 1033465"/>
                  <a:gd name="connsiteY139" fmla="*/ 135537 h 838042"/>
                  <a:gd name="connsiteX140" fmla="*/ 436054 w 1033465"/>
                  <a:gd name="connsiteY140" fmla="*/ 214465 h 838042"/>
                  <a:gd name="connsiteX0" fmla="*/ 436054 w 1033465"/>
                  <a:gd name="connsiteY0" fmla="*/ 214465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59117 w 1033465"/>
                  <a:gd name="connsiteY3" fmla="*/ 266434 h 838042"/>
                  <a:gd name="connsiteX4" fmla="*/ 315302 w 1033465"/>
                  <a:gd name="connsiteY4" fmla="*/ 289294 h 838042"/>
                  <a:gd name="connsiteX5" fmla="*/ 267677 w 1033465"/>
                  <a:gd name="connsiteY5" fmla="*/ 285484 h 838042"/>
                  <a:gd name="connsiteX6" fmla="*/ 256247 w 1033465"/>
                  <a:gd name="connsiteY6" fmla="*/ 281674 h 838042"/>
                  <a:gd name="connsiteX7" fmla="*/ 244817 w 1033465"/>
                  <a:gd name="connsiteY7" fmla="*/ 277864 h 838042"/>
                  <a:gd name="connsiteX8" fmla="*/ 239102 w 1033465"/>
                  <a:gd name="connsiteY8" fmla="*/ 275959 h 838042"/>
                  <a:gd name="connsiteX9" fmla="*/ 233387 w 1033465"/>
                  <a:gd name="connsiteY9" fmla="*/ 274054 h 838042"/>
                  <a:gd name="connsiteX10" fmla="*/ 221957 w 1033465"/>
                  <a:gd name="connsiteY10" fmla="*/ 272149 h 838042"/>
                  <a:gd name="connsiteX11" fmla="*/ 216242 w 1033465"/>
                  <a:gd name="connsiteY11" fmla="*/ 270244 h 838042"/>
                  <a:gd name="connsiteX12" fmla="*/ 208622 w 1033465"/>
                  <a:gd name="connsiteY12" fmla="*/ 268339 h 838042"/>
                  <a:gd name="connsiteX13" fmla="*/ 197192 w 1033465"/>
                  <a:gd name="connsiteY13" fmla="*/ 264529 h 838042"/>
                  <a:gd name="connsiteX14" fmla="*/ 191477 w 1033465"/>
                  <a:gd name="connsiteY14" fmla="*/ 262624 h 838042"/>
                  <a:gd name="connsiteX15" fmla="*/ 183857 w 1033465"/>
                  <a:gd name="connsiteY15" fmla="*/ 260719 h 838042"/>
                  <a:gd name="connsiteX16" fmla="*/ 172427 w 1033465"/>
                  <a:gd name="connsiteY16" fmla="*/ 255004 h 838042"/>
                  <a:gd name="connsiteX17" fmla="*/ 166712 w 1033465"/>
                  <a:gd name="connsiteY17" fmla="*/ 251194 h 838042"/>
                  <a:gd name="connsiteX18" fmla="*/ 159092 w 1033465"/>
                  <a:gd name="connsiteY18" fmla="*/ 239764 h 838042"/>
                  <a:gd name="connsiteX19" fmla="*/ 147662 w 1033465"/>
                  <a:gd name="connsiteY19" fmla="*/ 235954 h 838042"/>
                  <a:gd name="connsiteX20" fmla="*/ 141947 w 1033465"/>
                  <a:gd name="connsiteY20" fmla="*/ 232144 h 838042"/>
                  <a:gd name="connsiteX21" fmla="*/ 136232 w 1033465"/>
                  <a:gd name="connsiteY21" fmla="*/ 230239 h 838042"/>
                  <a:gd name="connsiteX22" fmla="*/ 119087 w 1033465"/>
                  <a:gd name="connsiteY22" fmla="*/ 226429 h 838042"/>
                  <a:gd name="connsiteX23" fmla="*/ 113372 w 1033465"/>
                  <a:gd name="connsiteY23" fmla="*/ 220714 h 838042"/>
                  <a:gd name="connsiteX24" fmla="*/ 103847 w 1033465"/>
                  <a:gd name="connsiteY24" fmla="*/ 203569 h 838042"/>
                  <a:gd name="connsiteX25" fmla="*/ 86702 w 1033465"/>
                  <a:gd name="connsiteY25" fmla="*/ 195949 h 838042"/>
                  <a:gd name="connsiteX26" fmla="*/ 80987 w 1033465"/>
                  <a:gd name="connsiteY26" fmla="*/ 194044 h 838042"/>
                  <a:gd name="connsiteX27" fmla="*/ 61937 w 1033465"/>
                  <a:gd name="connsiteY27" fmla="*/ 197854 h 838042"/>
                  <a:gd name="connsiteX28" fmla="*/ 56222 w 1033465"/>
                  <a:gd name="connsiteY28" fmla="*/ 201664 h 838042"/>
                  <a:gd name="connsiteX29" fmla="*/ 52412 w 1033465"/>
                  <a:gd name="connsiteY29" fmla="*/ 207379 h 838042"/>
                  <a:gd name="connsiteX30" fmla="*/ 48602 w 1033465"/>
                  <a:gd name="connsiteY30" fmla="*/ 218809 h 838042"/>
                  <a:gd name="connsiteX31" fmla="*/ 52412 w 1033465"/>
                  <a:gd name="connsiteY31" fmla="*/ 256909 h 838042"/>
                  <a:gd name="connsiteX32" fmla="*/ 56222 w 1033465"/>
                  <a:gd name="connsiteY32" fmla="*/ 262624 h 838042"/>
                  <a:gd name="connsiteX33" fmla="*/ 61937 w 1033465"/>
                  <a:gd name="connsiteY33" fmla="*/ 266434 h 838042"/>
                  <a:gd name="connsiteX34" fmla="*/ 65747 w 1033465"/>
                  <a:gd name="connsiteY34" fmla="*/ 272149 h 838042"/>
                  <a:gd name="connsiteX35" fmla="*/ 82892 w 1033465"/>
                  <a:gd name="connsiteY35" fmla="*/ 281674 h 838042"/>
                  <a:gd name="connsiteX36" fmla="*/ 105752 w 1033465"/>
                  <a:gd name="connsiteY36" fmla="*/ 283579 h 838042"/>
                  <a:gd name="connsiteX37" fmla="*/ 126707 w 1033465"/>
                  <a:gd name="connsiteY37" fmla="*/ 289294 h 838042"/>
                  <a:gd name="connsiteX38" fmla="*/ 132422 w 1033465"/>
                  <a:gd name="connsiteY38" fmla="*/ 291199 h 838042"/>
                  <a:gd name="connsiteX39" fmla="*/ 138137 w 1033465"/>
                  <a:gd name="connsiteY39" fmla="*/ 296914 h 838042"/>
                  <a:gd name="connsiteX40" fmla="*/ 145757 w 1033465"/>
                  <a:gd name="connsiteY40" fmla="*/ 298819 h 838042"/>
                  <a:gd name="connsiteX41" fmla="*/ 168617 w 1033465"/>
                  <a:gd name="connsiteY41" fmla="*/ 302629 h 838042"/>
                  <a:gd name="connsiteX42" fmla="*/ 193382 w 1033465"/>
                  <a:gd name="connsiteY42" fmla="*/ 308344 h 838042"/>
                  <a:gd name="connsiteX43" fmla="*/ 210527 w 1033465"/>
                  <a:gd name="connsiteY43" fmla="*/ 314059 h 838042"/>
                  <a:gd name="connsiteX44" fmla="*/ 216242 w 1033465"/>
                  <a:gd name="connsiteY44" fmla="*/ 315964 h 838042"/>
                  <a:gd name="connsiteX45" fmla="*/ 231482 w 1033465"/>
                  <a:gd name="connsiteY45" fmla="*/ 319774 h 838042"/>
                  <a:gd name="connsiteX46" fmla="*/ 250532 w 1033465"/>
                  <a:gd name="connsiteY46" fmla="*/ 325489 h 838042"/>
                  <a:gd name="connsiteX47" fmla="*/ 256247 w 1033465"/>
                  <a:gd name="connsiteY47" fmla="*/ 329299 h 838042"/>
                  <a:gd name="connsiteX48" fmla="*/ 269582 w 1033465"/>
                  <a:gd name="connsiteY48" fmla="*/ 344539 h 838042"/>
                  <a:gd name="connsiteX49" fmla="*/ 275297 w 1033465"/>
                  <a:gd name="connsiteY49" fmla="*/ 363589 h 838042"/>
                  <a:gd name="connsiteX50" fmla="*/ 277202 w 1033465"/>
                  <a:gd name="connsiteY50" fmla="*/ 369304 h 838042"/>
                  <a:gd name="connsiteX51" fmla="*/ 279107 w 1033465"/>
                  <a:gd name="connsiteY51" fmla="*/ 375019 h 838042"/>
                  <a:gd name="connsiteX52" fmla="*/ 281012 w 1033465"/>
                  <a:gd name="connsiteY52" fmla="*/ 399784 h 838042"/>
                  <a:gd name="connsiteX53" fmla="*/ 282917 w 1033465"/>
                  <a:gd name="connsiteY53" fmla="*/ 405499 h 838042"/>
                  <a:gd name="connsiteX54" fmla="*/ 281012 w 1033465"/>
                  <a:gd name="connsiteY54" fmla="*/ 424549 h 838042"/>
                  <a:gd name="connsiteX55" fmla="*/ 279107 w 1033465"/>
                  <a:gd name="connsiteY55" fmla="*/ 434074 h 838042"/>
                  <a:gd name="connsiteX56" fmla="*/ 265772 w 1033465"/>
                  <a:gd name="connsiteY56" fmla="*/ 447409 h 838042"/>
                  <a:gd name="connsiteX57" fmla="*/ 254342 w 1033465"/>
                  <a:gd name="connsiteY57" fmla="*/ 455029 h 838042"/>
                  <a:gd name="connsiteX58" fmla="*/ 242912 w 1033465"/>
                  <a:gd name="connsiteY58" fmla="*/ 458839 h 838042"/>
                  <a:gd name="connsiteX59" fmla="*/ 128612 w 1033465"/>
                  <a:gd name="connsiteY59" fmla="*/ 458839 h 838042"/>
                  <a:gd name="connsiteX60" fmla="*/ 122897 w 1033465"/>
                  <a:gd name="connsiteY60" fmla="*/ 460744 h 838042"/>
                  <a:gd name="connsiteX61" fmla="*/ 107657 w 1033465"/>
                  <a:gd name="connsiteY61" fmla="*/ 462649 h 838042"/>
                  <a:gd name="connsiteX62" fmla="*/ 90512 w 1033465"/>
                  <a:gd name="connsiteY62" fmla="*/ 468364 h 838042"/>
                  <a:gd name="connsiteX63" fmla="*/ 84797 w 1033465"/>
                  <a:gd name="connsiteY63" fmla="*/ 470269 h 838042"/>
                  <a:gd name="connsiteX64" fmla="*/ 79082 w 1033465"/>
                  <a:gd name="connsiteY64" fmla="*/ 474079 h 838042"/>
                  <a:gd name="connsiteX65" fmla="*/ 67652 w 1033465"/>
                  <a:gd name="connsiteY65" fmla="*/ 475984 h 838042"/>
                  <a:gd name="connsiteX66" fmla="*/ 29552 w 1033465"/>
                  <a:gd name="connsiteY66" fmla="*/ 477889 h 838042"/>
                  <a:gd name="connsiteX67" fmla="*/ 18122 w 1033465"/>
                  <a:gd name="connsiteY67" fmla="*/ 483604 h 838042"/>
                  <a:gd name="connsiteX68" fmla="*/ 8597 w 1033465"/>
                  <a:gd name="connsiteY68" fmla="*/ 493129 h 838042"/>
                  <a:gd name="connsiteX69" fmla="*/ 6692 w 1033465"/>
                  <a:gd name="connsiteY69" fmla="*/ 498844 h 838042"/>
                  <a:gd name="connsiteX70" fmla="*/ 2882 w 1033465"/>
                  <a:gd name="connsiteY70" fmla="*/ 504559 h 838042"/>
                  <a:gd name="connsiteX71" fmla="*/ 14312 w 1033465"/>
                  <a:gd name="connsiteY71" fmla="*/ 540754 h 838042"/>
                  <a:gd name="connsiteX72" fmla="*/ 147662 w 1033465"/>
                  <a:gd name="connsiteY72" fmla="*/ 540754 h 838042"/>
                  <a:gd name="connsiteX73" fmla="*/ 155282 w 1033465"/>
                  <a:gd name="connsiteY73" fmla="*/ 538849 h 838042"/>
                  <a:gd name="connsiteX74" fmla="*/ 305777 w 1033465"/>
                  <a:gd name="connsiteY74" fmla="*/ 533134 h 838042"/>
                  <a:gd name="connsiteX75" fmla="*/ 321017 w 1033465"/>
                  <a:gd name="connsiteY75" fmla="*/ 540754 h 838042"/>
                  <a:gd name="connsiteX76" fmla="*/ 332447 w 1033465"/>
                  <a:gd name="connsiteY76" fmla="*/ 546469 h 838042"/>
                  <a:gd name="connsiteX77" fmla="*/ 336257 w 1033465"/>
                  <a:gd name="connsiteY77" fmla="*/ 552184 h 838042"/>
                  <a:gd name="connsiteX78" fmla="*/ 341972 w 1033465"/>
                  <a:gd name="connsiteY78" fmla="*/ 554089 h 838042"/>
                  <a:gd name="connsiteX79" fmla="*/ 353402 w 1033465"/>
                  <a:gd name="connsiteY79" fmla="*/ 561709 h 838042"/>
                  <a:gd name="connsiteX80" fmla="*/ 359117 w 1033465"/>
                  <a:gd name="connsiteY80" fmla="*/ 565519 h 838042"/>
                  <a:gd name="connsiteX81" fmla="*/ 362927 w 1033465"/>
                  <a:gd name="connsiteY81" fmla="*/ 571234 h 838042"/>
                  <a:gd name="connsiteX82" fmla="*/ 368642 w 1033465"/>
                  <a:gd name="connsiteY82" fmla="*/ 582664 h 838042"/>
                  <a:gd name="connsiteX83" fmla="*/ 364832 w 1033465"/>
                  <a:gd name="connsiteY83" fmla="*/ 609334 h 838042"/>
                  <a:gd name="connsiteX84" fmla="*/ 361022 w 1033465"/>
                  <a:gd name="connsiteY84" fmla="*/ 615049 h 838042"/>
                  <a:gd name="connsiteX85" fmla="*/ 359117 w 1033465"/>
                  <a:gd name="connsiteY85" fmla="*/ 620764 h 838042"/>
                  <a:gd name="connsiteX86" fmla="*/ 355307 w 1033465"/>
                  <a:gd name="connsiteY86" fmla="*/ 626479 h 838042"/>
                  <a:gd name="connsiteX87" fmla="*/ 353402 w 1033465"/>
                  <a:gd name="connsiteY87" fmla="*/ 632194 h 838042"/>
                  <a:gd name="connsiteX88" fmla="*/ 349592 w 1033465"/>
                  <a:gd name="connsiteY88" fmla="*/ 637909 h 838042"/>
                  <a:gd name="connsiteX89" fmla="*/ 332447 w 1033465"/>
                  <a:gd name="connsiteY89" fmla="*/ 704584 h 838042"/>
                  <a:gd name="connsiteX90" fmla="*/ 330542 w 1033465"/>
                  <a:gd name="connsiteY90" fmla="*/ 756019 h 838042"/>
                  <a:gd name="connsiteX91" fmla="*/ 332447 w 1033465"/>
                  <a:gd name="connsiteY91" fmla="*/ 780784 h 838042"/>
                  <a:gd name="connsiteX92" fmla="*/ 334352 w 1033465"/>
                  <a:gd name="connsiteY92" fmla="*/ 786499 h 838042"/>
                  <a:gd name="connsiteX93" fmla="*/ 338162 w 1033465"/>
                  <a:gd name="connsiteY93" fmla="*/ 790309 h 838042"/>
                  <a:gd name="connsiteX94" fmla="*/ 366737 w 1033465"/>
                  <a:gd name="connsiteY94" fmla="*/ 836029 h 838042"/>
                  <a:gd name="connsiteX95" fmla="*/ 389597 w 1033465"/>
                  <a:gd name="connsiteY95" fmla="*/ 837934 h 838042"/>
                  <a:gd name="connsiteX96" fmla="*/ 397407 w 1033465"/>
                  <a:gd name="connsiteY96" fmla="*/ 833530 h 838042"/>
                  <a:gd name="connsiteX97" fmla="*/ 402932 w 1033465"/>
                  <a:gd name="connsiteY97" fmla="*/ 784594 h 838042"/>
                  <a:gd name="connsiteX98" fmla="*/ 406742 w 1033465"/>
                  <a:gd name="connsiteY98" fmla="*/ 727444 h 838042"/>
                  <a:gd name="connsiteX99" fmla="*/ 423887 w 1033465"/>
                  <a:gd name="connsiteY99" fmla="*/ 672199 h 838042"/>
                  <a:gd name="connsiteX100" fmla="*/ 429602 w 1033465"/>
                  <a:gd name="connsiteY100" fmla="*/ 658864 h 838042"/>
                  <a:gd name="connsiteX101" fmla="*/ 444084 w 1033465"/>
                  <a:gd name="connsiteY101" fmla="*/ 626947 h 838042"/>
                  <a:gd name="connsiteX102" fmla="*/ 464289 w 1033465"/>
                  <a:gd name="connsiteY102" fmla="*/ 600072 h 838042"/>
                  <a:gd name="connsiteX103" fmla="*/ 523510 w 1033465"/>
                  <a:gd name="connsiteY103" fmla="*/ 565123 h 838042"/>
                  <a:gd name="connsiteX104" fmla="*/ 599348 w 1033465"/>
                  <a:gd name="connsiteY104" fmla="*/ 550915 h 838042"/>
                  <a:gd name="connsiteX105" fmla="*/ 707801 w 1033465"/>
                  <a:gd name="connsiteY105" fmla="*/ 612819 h 838042"/>
                  <a:gd name="connsiteX106" fmla="*/ 780122 w 1033465"/>
                  <a:gd name="connsiteY106" fmla="*/ 656959 h 838042"/>
                  <a:gd name="connsiteX107" fmla="*/ 804887 w 1033465"/>
                  <a:gd name="connsiteY107" fmla="*/ 632194 h 838042"/>
                  <a:gd name="connsiteX108" fmla="*/ 801077 w 1033465"/>
                  <a:gd name="connsiteY108" fmla="*/ 601714 h 838042"/>
                  <a:gd name="connsiteX109" fmla="*/ 762796 w 1033465"/>
                  <a:gd name="connsiteY109" fmla="*/ 562523 h 838042"/>
                  <a:gd name="connsiteX110" fmla="*/ 650582 w 1033465"/>
                  <a:gd name="connsiteY110" fmla="*/ 479794 h 838042"/>
                  <a:gd name="connsiteX111" fmla="*/ 646772 w 1033465"/>
                  <a:gd name="connsiteY111" fmla="*/ 462649 h 838042"/>
                  <a:gd name="connsiteX112" fmla="*/ 658202 w 1033465"/>
                  <a:gd name="connsiteY112" fmla="*/ 426454 h 838042"/>
                  <a:gd name="connsiteX113" fmla="*/ 726782 w 1033465"/>
                  <a:gd name="connsiteY113" fmla="*/ 405499 h 838042"/>
                  <a:gd name="connsiteX114" fmla="*/ 813738 w 1033465"/>
                  <a:gd name="connsiteY114" fmla="*/ 406906 h 838042"/>
                  <a:gd name="connsiteX115" fmla="*/ 906231 w 1033465"/>
                  <a:gd name="connsiteY115" fmla="*/ 417646 h 838042"/>
                  <a:gd name="connsiteX116" fmla="*/ 1002290 w 1033465"/>
                  <a:gd name="connsiteY116" fmla="*/ 426835 h 838042"/>
                  <a:gd name="connsiteX117" fmla="*/ 1032449 w 1033465"/>
                  <a:gd name="connsiteY117" fmla="*/ 402711 h 838042"/>
                  <a:gd name="connsiteX118" fmla="*/ 1020514 w 1033465"/>
                  <a:gd name="connsiteY118" fmla="*/ 377797 h 838042"/>
                  <a:gd name="connsiteX119" fmla="*/ 964889 w 1033465"/>
                  <a:gd name="connsiteY119" fmla="*/ 358029 h 838042"/>
                  <a:gd name="connsiteX120" fmla="*/ 827747 w 1033465"/>
                  <a:gd name="connsiteY120" fmla="*/ 357874 h 838042"/>
                  <a:gd name="connsiteX121" fmla="*/ 755811 w 1033465"/>
                  <a:gd name="connsiteY121" fmla="*/ 361702 h 838042"/>
                  <a:gd name="connsiteX122" fmla="*/ 671537 w 1033465"/>
                  <a:gd name="connsiteY122" fmla="*/ 369304 h 838042"/>
                  <a:gd name="connsiteX123" fmla="*/ 644867 w 1033465"/>
                  <a:gd name="connsiteY123" fmla="*/ 338824 h 838042"/>
                  <a:gd name="connsiteX124" fmla="*/ 676403 w 1033465"/>
                  <a:gd name="connsiteY124" fmla="*/ 304962 h 838042"/>
                  <a:gd name="connsiteX125" fmla="*/ 707732 w 1033465"/>
                  <a:gd name="connsiteY125" fmla="*/ 283579 h 838042"/>
                  <a:gd name="connsiteX126" fmla="*/ 743927 w 1033465"/>
                  <a:gd name="connsiteY126" fmla="*/ 251194 h 838042"/>
                  <a:gd name="connsiteX127" fmla="*/ 783019 w 1033465"/>
                  <a:gd name="connsiteY127" fmla="*/ 213846 h 838042"/>
                  <a:gd name="connsiteX128" fmla="*/ 746401 w 1033465"/>
                  <a:gd name="connsiteY128" fmla="*/ 201789 h 838042"/>
                  <a:gd name="connsiteX129" fmla="*/ 694397 w 1033465"/>
                  <a:gd name="connsiteY129" fmla="*/ 226429 h 838042"/>
                  <a:gd name="connsiteX130" fmla="*/ 656678 w 1033465"/>
                  <a:gd name="connsiteY130" fmla="*/ 257626 h 838042"/>
                  <a:gd name="connsiteX131" fmla="*/ 616001 w 1033465"/>
                  <a:gd name="connsiteY131" fmla="*/ 286712 h 838042"/>
                  <a:gd name="connsiteX132" fmla="*/ 564857 w 1033465"/>
                  <a:gd name="connsiteY132" fmla="*/ 287389 h 838042"/>
                  <a:gd name="connsiteX133" fmla="*/ 530567 w 1033465"/>
                  <a:gd name="connsiteY133" fmla="*/ 274054 h 838042"/>
                  <a:gd name="connsiteX134" fmla="*/ 507707 w 1033465"/>
                  <a:gd name="connsiteY134" fmla="*/ 235954 h 838042"/>
                  <a:gd name="connsiteX135" fmla="*/ 509612 w 1033465"/>
                  <a:gd name="connsiteY135" fmla="*/ 171184 h 838042"/>
                  <a:gd name="connsiteX136" fmla="*/ 508314 w 1033465"/>
                  <a:gd name="connsiteY136" fmla="*/ 73485 h 838042"/>
                  <a:gd name="connsiteX137" fmla="*/ 454116 w 1033465"/>
                  <a:gd name="connsiteY137" fmla="*/ 11248 h 838042"/>
                  <a:gd name="connsiteX138" fmla="*/ 442470 w 1033465"/>
                  <a:gd name="connsiteY138" fmla="*/ 75864 h 838042"/>
                  <a:gd name="connsiteX139" fmla="*/ 434509 w 1033465"/>
                  <a:gd name="connsiteY139" fmla="*/ 135537 h 838042"/>
                  <a:gd name="connsiteX140" fmla="*/ 436054 w 1033465"/>
                  <a:gd name="connsiteY140" fmla="*/ 214465 h 838042"/>
                  <a:gd name="connsiteX0" fmla="*/ 436054 w 1033465"/>
                  <a:gd name="connsiteY0" fmla="*/ 214465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59117 w 1033465"/>
                  <a:gd name="connsiteY3" fmla="*/ 266434 h 838042"/>
                  <a:gd name="connsiteX4" fmla="*/ 315302 w 1033465"/>
                  <a:gd name="connsiteY4" fmla="*/ 289294 h 838042"/>
                  <a:gd name="connsiteX5" fmla="*/ 267677 w 1033465"/>
                  <a:gd name="connsiteY5" fmla="*/ 285484 h 838042"/>
                  <a:gd name="connsiteX6" fmla="*/ 256247 w 1033465"/>
                  <a:gd name="connsiteY6" fmla="*/ 281674 h 838042"/>
                  <a:gd name="connsiteX7" fmla="*/ 244817 w 1033465"/>
                  <a:gd name="connsiteY7" fmla="*/ 277864 h 838042"/>
                  <a:gd name="connsiteX8" fmla="*/ 239102 w 1033465"/>
                  <a:gd name="connsiteY8" fmla="*/ 275959 h 838042"/>
                  <a:gd name="connsiteX9" fmla="*/ 233387 w 1033465"/>
                  <a:gd name="connsiteY9" fmla="*/ 274054 h 838042"/>
                  <a:gd name="connsiteX10" fmla="*/ 221957 w 1033465"/>
                  <a:gd name="connsiteY10" fmla="*/ 272149 h 838042"/>
                  <a:gd name="connsiteX11" fmla="*/ 216242 w 1033465"/>
                  <a:gd name="connsiteY11" fmla="*/ 270244 h 838042"/>
                  <a:gd name="connsiteX12" fmla="*/ 208622 w 1033465"/>
                  <a:gd name="connsiteY12" fmla="*/ 268339 h 838042"/>
                  <a:gd name="connsiteX13" fmla="*/ 197192 w 1033465"/>
                  <a:gd name="connsiteY13" fmla="*/ 264529 h 838042"/>
                  <a:gd name="connsiteX14" fmla="*/ 191477 w 1033465"/>
                  <a:gd name="connsiteY14" fmla="*/ 262624 h 838042"/>
                  <a:gd name="connsiteX15" fmla="*/ 183857 w 1033465"/>
                  <a:gd name="connsiteY15" fmla="*/ 260719 h 838042"/>
                  <a:gd name="connsiteX16" fmla="*/ 172427 w 1033465"/>
                  <a:gd name="connsiteY16" fmla="*/ 255004 h 838042"/>
                  <a:gd name="connsiteX17" fmla="*/ 166712 w 1033465"/>
                  <a:gd name="connsiteY17" fmla="*/ 251194 h 838042"/>
                  <a:gd name="connsiteX18" fmla="*/ 159092 w 1033465"/>
                  <a:gd name="connsiteY18" fmla="*/ 239764 h 838042"/>
                  <a:gd name="connsiteX19" fmla="*/ 147662 w 1033465"/>
                  <a:gd name="connsiteY19" fmla="*/ 235954 h 838042"/>
                  <a:gd name="connsiteX20" fmla="*/ 141947 w 1033465"/>
                  <a:gd name="connsiteY20" fmla="*/ 232144 h 838042"/>
                  <a:gd name="connsiteX21" fmla="*/ 136232 w 1033465"/>
                  <a:gd name="connsiteY21" fmla="*/ 230239 h 838042"/>
                  <a:gd name="connsiteX22" fmla="*/ 119087 w 1033465"/>
                  <a:gd name="connsiteY22" fmla="*/ 226429 h 838042"/>
                  <a:gd name="connsiteX23" fmla="*/ 113372 w 1033465"/>
                  <a:gd name="connsiteY23" fmla="*/ 220714 h 838042"/>
                  <a:gd name="connsiteX24" fmla="*/ 103847 w 1033465"/>
                  <a:gd name="connsiteY24" fmla="*/ 203569 h 838042"/>
                  <a:gd name="connsiteX25" fmla="*/ 86702 w 1033465"/>
                  <a:gd name="connsiteY25" fmla="*/ 195949 h 838042"/>
                  <a:gd name="connsiteX26" fmla="*/ 80987 w 1033465"/>
                  <a:gd name="connsiteY26" fmla="*/ 194044 h 838042"/>
                  <a:gd name="connsiteX27" fmla="*/ 61937 w 1033465"/>
                  <a:gd name="connsiteY27" fmla="*/ 197854 h 838042"/>
                  <a:gd name="connsiteX28" fmla="*/ 56222 w 1033465"/>
                  <a:gd name="connsiteY28" fmla="*/ 201664 h 838042"/>
                  <a:gd name="connsiteX29" fmla="*/ 52412 w 1033465"/>
                  <a:gd name="connsiteY29" fmla="*/ 207379 h 838042"/>
                  <a:gd name="connsiteX30" fmla="*/ 48602 w 1033465"/>
                  <a:gd name="connsiteY30" fmla="*/ 218809 h 838042"/>
                  <a:gd name="connsiteX31" fmla="*/ 52412 w 1033465"/>
                  <a:gd name="connsiteY31" fmla="*/ 256909 h 838042"/>
                  <a:gd name="connsiteX32" fmla="*/ 56222 w 1033465"/>
                  <a:gd name="connsiteY32" fmla="*/ 262624 h 838042"/>
                  <a:gd name="connsiteX33" fmla="*/ 61937 w 1033465"/>
                  <a:gd name="connsiteY33" fmla="*/ 266434 h 838042"/>
                  <a:gd name="connsiteX34" fmla="*/ 65747 w 1033465"/>
                  <a:gd name="connsiteY34" fmla="*/ 272149 h 838042"/>
                  <a:gd name="connsiteX35" fmla="*/ 82892 w 1033465"/>
                  <a:gd name="connsiteY35" fmla="*/ 281674 h 838042"/>
                  <a:gd name="connsiteX36" fmla="*/ 105752 w 1033465"/>
                  <a:gd name="connsiteY36" fmla="*/ 283579 h 838042"/>
                  <a:gd name="connsiteX37" fmla="*/ 126707 w 1033465"/>
                  <a:gd name="connsiteY37" fmla="*/ 289294 h 838042"/>
                  <a:gd name="connsiteX38" fmla="*/ 132422 w 1033465"/>
                  <a:gd name="connsiteY38" fmla="*/ 291199 h 838042"/>
                  <a:gd name="connsiteX39" fmla="*/ 138137 w 1033465"/>
                  <a:gd name="connsiteY39" fmla="*/ 296914 h 838042"/>
                  <a:gd name="connsiteX40" fmla="*/ 145757 w 1033465"/>
                  <a:gd name="connsiteY40" fmla="*/ 298819 h 838042"/>
                  <a:gd name="connsiteX41" fmla="*/ 168617 w 1033465"/>
                  <a:gd name="connsiteY41" fmla="*/ 302629 h 838042"/>
                  <a:gd name="connsiteX42" fmla="*/ 193382 w 1033465"/>
                  <a:gd name="connsiteY42" fmla="*/ 308344 h 838042"/>
                  <a:gd name="connsiteX43" fmla="*/ 210527 w 1033465"/>
                  <a:gd name="connsiteY43" fmla="*/ 314059 h 838042"/>
                  <a:gd name="connsiteX44" fmla="*/ 216242 w 1033465"/>
                  <a:gd name="connsiteY44" fmla="*/ 315964 h 838042"/>
                  <a:gd name="connsiteX45" fmla="*/ 231482 w 1033465"/>
                  <a:gd name="connsiteY45" fmla="*/ 319774 h 838042"/>
                  <a:gd name="connsiteX46" fmla="*/ 250532 w 1033465"/>
                  <a:gd name="connsiteY46" fmla="*/ 325489 h 838042"/>
                  <a:gd name="connsiteX47" fmla="*/ 256247 w 1033465"/>
                  <a:gd name="connsiteY47" fmla="*/ 329299 h 838042"/>
                  <a:gd name="connsiteX48" fmla="*/ 269582 w 1033465"/>
                  <a:gd name="connsiteY48" fmla="*/ 344539 h 838042"/>
                  <a:gd name="connsiteX49" fmla="*/ 275297 w 1033465"/>
                  <a:gd name="connsiteY49" fmla="*/ 363589 h 838042"/>
                  <a:gd name="connsiteX50" fmla="*/ 277202 w 1033465"/>
                  <a:gd name="connsiteY50" fmla="*/ 369304 h 838042"/>
                  <a:gd name="connsiteX51" fmla="*/ 279107 w 1033465"/>
                  <a:gd name="connsiteY51" fmla="*/ 375019 h 838042"/>
                  <a:gd name="connsiteX52" fmla="*/ 281012 w 1033465"/>
                  <a:gd name="connsiteY52" fmla="*/ 399784 h 838042"/>
                  <a:gd name="connsiteX53" fmla="*/ 282917 w 1033465"/>
                  <a:gd name="connsiteY53" fmla="*/ 405499 h 838042"/>
                  <a:gd name="connsiteX54" fmla="*/ 281012 w 1033465"/>
                  <a:gd name="connsiteY54" fmla="*/ 424549 h 838042"/>
                  <a:gd name="connsiteX55" fmla="*/ 279107 w 1033465"/>
                  <a:gd name="connsiteY55" fmla="*/ 434074 h 838042"/>
                  <a:gd name="connsiteX56" fmla="*/ 265772 w 1033465"/>
                  <a:gd name="connsiteY56" fmla="*/ 447409 h 838042"/>
                  <a:gd name="connsiteX57" fmla="*/ 254342 w 1033465"/>
                  <a:gd name="connsiteY57" fmla="*/ 455029 h 838042"/>
                  <a:gd name="connsiteX58" fmla="*/ 242912 w 1033465"/>
                  <a:gd name="connsiteY58" fmla="*/ 458839 h 838042"/>
                  <a:gd name="connsiteX59" fmla="*/ 128612 w 1033465"/>
                  <a:gd name="connsiteY59" fmla="*/ 458839 h 838042"/>
                  <a:gd name="connsiteX60" fmla="*/ 122897 w 1033465"/>
                  <a:gd name="connsiteY60" fmla="*/ 460744 h 838042"/>
                  <a:gd name="connsiteX61" fmla="*/ 107657 w 1033465"/>
                  <a:gd name="connsiteY61" fmla="*/ 462649 h 838042"/>
                  <a:gd name="connsiteX62" fmla="*/ 90512 w 1033465"/>
                  <a:gd name="connsiteY62" fmla="*/ 468364 h 838042"/>
                  <a:gd name="connsiteX63" fmla="*/ 84797 w 1033465"/>
                  <a:gd name="connsiteY63" fmla="*/ 470269 h 838042"/>
                  <a:gd name="connsiteX64" fmla="*/ 79082 w 1033465"/>
                  <a:gd name="connsiteY64" fmla="*/ 474079 h 838042"/>
                  <a:gd name="connsiteX65" fmla="*/ 67652 w 1033465"/>
                  <a:gd name="connsiteY65" fmla="*/ 475984 h 838042"/>
                  <a:gd name="connsiteX66" fmla="*/ 29552 w 1033465"/>
                  <a:gd name="connsiteY66" fmla="*/ 477889 h 838042"/>
                  <a:gd name="connsiteX67" fmla="*/ 18122 w 1033465"/>
                  <a:gd name="connsiteY67" fmla="*/ 483604 h 838042"/>
                  <a:gd name="connsiteX68" fmla="*/ 8597 w 1033465"/>
                  <a:gd name="connsiteY68" fmla="*/ 493129 h 838042"/>
                  <a:gd name="connsiteX69" fmla="*/ 6692 w 1033465"/>
                  <a:gd name="connsiteY69" fmla="*/ 498844 h 838042"/>
                  <a:gd name="connsiteX70" fmla="*/ 2882 w 1033465"/>
                  <a:gd name="connsiteY70" fmla="*/ 504559 h 838042"/>
                  <a:gd name="connsiteX71" fmla="*/ 14312 w 1033465"/>
                  <a:gd name="connsiteY71" fmla="*/ 540754 h 838042"/>
                  <a:gd name="connsiteX72" fmla="*/ 147662 w 1033465"/>
                  <a:gd name="connsiteY72" fmla="*/ 540754 h 838042"/>
                  <a:gd name="connsiteX73" fmla="*/ 155282 w 1033465"/>
                  <a:gd name="connsiteY73" fmla="*/ 538849 h 838042"/>
                  <a:gd name="connsiteX74" fmla="*/ 305777 w 1033465"/>
                  <a:gd name="connsiteY74" fmla="*/ 533134 h 838042"/>
                  <a:gd name="connsiteX75" fmla="*/ 321017 w 1033465"/>
                  <a:gd name="connsiteY75" fmla="*/ 540754 h 838042"/>
                  <a:gd name="connsiteX76" fmla="*/ 332447 w 1033465"/>
                  <a:gd name="connsiteY76" fmla="*/ 546469 h 838042"/>
                  <a:gd name="connsiteX77" fmla="*/ 336257 w 1033465"/>
                  <a:gd name="connsiteY77" fmla="*/ 552184 h 838042"/>
                  <a:gd name="connsiteX78" fmla="*/ 341972 w 1033465"/>
                  <a:gd name="connsiteY78" fmla="*/ 554089 h 838042"/>
                  <a:gd name="connsiteX79" fmla="*/ 353402 w 1033465"/>
                  <a:gd name="connsiteY79" fmla="*/ 561709 h 838042"/>
                  <a:gd name="connsiteX80" fmla="*/ 359117 w 1033465"/>
                  <a:gd name="connsiteY80" fmla="*/ 565519 h 838042"/>
                  <a:gd name="connsiteX81" fmla="*/ 362927 w 1033465"/>
                  <a:gd name="connsiteY81" fmla="*/ 571234 h 838042"/>
                  <a:gd name="connsiteX82" fmla="*/ 368642 w 1033465"/>
                  <a:gd name="connsiteY82" fmla="*/ 582664 h 838042"/>
                  <a:gd name="connsiteX83" fmla="*/ 364832 w 1033465"/>
                  <a:gd name="connsiteY83" fmla="*/ 609334 h 838042"/>
                  <a:gd name="connsiteX84" fmla="*/ 361022 w 1033465"/>
                  <a:gd name="connsiteY84" fmla="*/ 615049 h 838042"/>
                  <a:gd name="connsiteX85" fmla="*/ 359117 w 1033465"/>
                  <a:gd name="connsiteY85" fmla="*/ 620764 h 838042"/>
                  <a:gd name="connsiteX86" fmla="*/ 355307 w 1033465"/>
                  <a:gd name="connsiteY86" fmla="*/ 626479 h 838042"/>
                  <a:gd name="connsiteX87" fmla="*/ 353402 w 1033465"/>
                  <a:gd name="connsiteY87" fmla="*/ 632194 h 838042"/>
                  <a:gd name="connsiteX88" fmla="*/ 349592 w 1033465"/>
                  <a:gd name="connsiteY88" fmla="*/ 637909 h 838042"/>
                  <a:gd name="connsiteX89" fmla="*/ 332447 w 1033465"/>
                  <a:gd name="connsiteY89" fmla="*/ 704584 h 838042"/>
                  <a:gd name="connsiteX90" fmla="*/ 330542 w 1033465"/>
                  <a:gd name="connsiteY90" fmla="*/ 756019 h 838042"/>
                  <a:gd name="connsiteX91" fmla="*/ 332447 w 1033465"/>
                  <a:gd name="connsiteY91" fmla="*/ 780784 h 838042"/>
                  <a:gd name="connsiteX92" fmla="*/ 334352 w 1033465"/>
                  <a:gd name="connsiteY92" fmla="*/ 786499 h 838042"/>
                  <a:gd name="connsiteX93" fmla="*/ 338162 w 1033465"/>
                  <a:gd name="connsiteY93" fmla="*/ 790309 h 838042"/>
                  <a:gd name="connsiteX94" fmla="*/ 366737 w 1033465"/>
                  <a:gd name="connsiteY94" fmla="*/ 836029 h 838042"/>
                  <a:gd name="connsiteX95" fmla="*/ 389597 w 1033465"/>
                  <a:gd name="connsiteY95" fmla="*/ 837934 h 838042"/>
                  <a:gd name="connsiteX96" fmla="*/ 397407 w 1033465"/>
                  <a:gd name="connsiteY96" fmla="*/ 833530 h 838042"/>
                  <a:gd name="connsiteX97" fmla="*/ 402932 w 1033465"/>
                  <a:gd name="connsiteY97" fmla="*/ 784594 h 838042"/>
                  <a:gd name="connsiteX98" fmla="*/ 406742 w 1033465"/>
                  <a:gd name="connsiteY98" fmla="*/ 727444 h 838042"/>
                  <a:gd name="connsiteX99" fmla="*/ 423887 w 1033465"/>
                  <a:gd name="connsiteY99" fmla="*/ 672199 h 838042"/>
                  <a:gd name="connsiteX100" fmla="*/ 429602 w 1033465"/>
                  <a:gd name="connsiteY100" fmla="*/ 658864 h 838042"/>
                  <a:gd name="connsiteX101" fmla="*/ 444084 w 1033465"/>
                  <a:gd name="connsiteY101" fmla="*/ 626947 h 838042"/>
                  <a:gd name="connsiteX102" fmla="*/ 464289 w 1033465"/>
                  <a:gd name="connsiteY102" fmla="*/ 600072 h 838042"/>
                  <a:gd name="connsiteX103" fmla="*/ 523510 w 1033465"/>
                  <a:gd name="connsiteY103" fmla="*/ 565123 h 838042"/>
                  <a:gd name="connsiteX104" fmla="*/ 599348 w 1033465"/>
                  <a:gd name="connsiteY104" fmla="*/ 550915 h 838042"/>
                  <a:gd name="connsiteX105" fmla="*/ 707801 w 1033465"/>
                  <a:gd name="connsiteY105" fmla="*/ 612819 h 838042"/>
                  <a:gd name="connsiteX106" fmla="*/ 780122 w 1033465"/>
                  <a:gd name="connsiteY106" fmla="*/ 656959 h 838042"/>
                  <a:gd name="connsiteX107" fmla="*/ 804887 w 1033465"/>
                  <a:gd name="connsiteY107" fmla="*/ 632194 h 838042"/>
                  <a:gd name="connsiteX108" fmla="*/ 801077 w 1033465"/>
                  <a:gd name="connsiteY108" fmla="*/ 601714 h 838042"/>
                  <a:gd name="connsiteX109" fmla="*/ 762796 w 1033465"/>
                  <a:gd name="connsiteY109" fmla="*/ 562523 h 838042"/>
                  <a:gd name="connsiteX110" fmla="*/ 650582 w 1033465"/>
                  <a:gd name="connsiteY110" fmla="*/ 479794 h 838042"/>
                  <a:gd name="connsiteX111" fmla="*/ 646772 w 1033465"/>
                  <a:gd name="connsiteY111" fmla="*/ 462649 h 838042"/>
                  <a:gd name="connsiteX112" fmla="*/ 658202 w 1033465"/>
                  <a:gd name="connsiteY112" fmla="*/ 426454 h 838042"/>
                  <a:gd name="connsiteX113" fmla="*/ 726782 w 1033465"/>
                  <a:gd name="connsiteY113" fmla="*/ 405499 h 838042"/>
                  <a:gd name="connsiteX114" fmla="*/ 813738 w 1033465"/>
                  <a:gd name="connsiteY114" fmla="*/ 406906 h 838042"/>
                  <a:gd name="connsiteX115" fmla="*/ 906231 w 1033465"/>
                  <a:gd name="connsiteY115" fmla="*/ 417646 h 838042"/>
                  <a:gd name="connsiteX116" fmla="*/ 1002290 w 1033465"/>
                  <a:gd name="connsiteY116" fmla="*/ 426835 h 838042"/>
                  <a:gd name="connsiteX117" fmla="*/ 1032449 w 1033465"/>
                  <a:gd name="connsiteY117" fmla="*/ 402711 h 838042"/>
                  <a:gd name="connsiteX118" fmla="*/ 1020514 w 1033465"/>
                  <a:gd name="connsiteY118" fmla="*/ 377797 h 838042"/>
                  <a:gd name="connsiteX119" fmla="*/ 964889 w 1033465"/>
                  <a:gd name="connsiteY119" fmla="*/ 358029 h 838042"/>
                  <a:gd name="connsiteX120" fmla="*/ 827747 w 1033465"/>
                  <a:gd name="connsiteY120" fmla="*/ 357874 h 838042"/>
                  <a:gd name="connsiteX121" fmla="*/ 755811 w 1033465"/>
                  <a:gd name="connsiteY121" fmla="*/ 361702 h 838042"/>
                  <a:gd name="connsiteX122" fmla="*/ 671537 w 1033465"/>
                  <a:gd name="connsiteY122" fmla="*/ 369304 h 838042"/>
                  <a:gd name="connsiteX123" fmla="*/ 644867 w 1033465"/>
                  <a:gd name="connsiteY123" fmla="*/ 338824 h 838042"/>
                  <a:gd name="connsiteX124" fmla="*/ 676403 w 1033465"/>
                  <a:gd name="connsiteY124" fmla="*/ 304962 h 838042"/>
                  <a:gd name="connsiteX125" fmla="*/ 707732 w 1033465"/>
                  <a:gd name="connsiteY125" fmla="*/ 283579 h 838042"/>
                  <a:gd name="connsiteX126" fmla="*/ 743927 w 1033465"/>
                  <a:gd name="connsiteY126" fmla="*/ 251194 h 838042"/>
                  <a:gd name="connsiteX127" fmla="*/ 783019 w 1033465"/>
                  <a:gd name="connsiteY127" fmla="*/ 213846 h 838042"/>
                  <a:gd name="connsiteX128" fmla="*/ 746401 w 1033465"/>
                  <a:gd name="connsiteY128" fmla="*/ 201789 h 838042"/>
                  <a:gd name="connsiteX129" fmla="*/ 694397 w 1033465"/>
                  <a:gd name="connsiteY129" fmla="*/ 226429 h 838042"/>
                  <a:gd name="connsiteX130" fmla="*/ 656678 w 1033465"/>
                  <a:gd name="connsiteY130" fmla="*/ 257626 h 838042"/>
                  <a:gd name="connsiteX131" fmla="*/ 616001 w 1033465"/>
                  <a:gd name="connsiteY131" fmla="*/ 286712 h 838042"/>
                  <a:gd name="connsiteX132" fmla="*/ 564857 w 1033465"/>
                  <a:gd name="connsiteY132" fmla="*/ 287389 h 838042"/>
                  <a:gd name="connsiteX133" fmla="*/ 530567 w 1033465"/>
                  <a:gd name="connsiteY133" fmla="*/ 274054 h 838042"/>
                  <a:gd name="connsiteX134" fmla="*/ 507707 w 1033465"/>
                  <a:gd name="connsiteY134" fmla="*/ 235954 h 838042"/>
                  <a:gd name="connsiteX135" fmla="*/ 509612 w 1033465"/>
                  <a:gd name="connsiteY135" fmla="*/ 171184 h 838042"/>
                  <a:gd name="connsiteX136" fmla="*/ 508314 w 1033465"/>
                  <a:gd name="connsiteY136" fmla="*/ 73485 h 838042"/>
                  <a:gd name="connsiteX137" fmla="*/ 454116 w 1033465"/>
                  <a:gd name="connsiteY137" fmla="*/ 11248 h 838042"/>
                  <a:gd name="connsiteX138" fmla="*/ 442470 w 1033465"/>
                  <a:gd name="connsiteY138" fmla="*/ 75864 h 838042"/>
                  <a:gd name="connsiteX139" fmla="*/ 434509 w 1033465"/>
                  <a:gd name="connsiteY139" fmla="*/ 135537 h 838042"/>
                  <a:gd name="connsiteX140" fmla="*/ 436054 w 1033465"/>
                  <a:gd name="connsiteY140" fmla="*/ 214465 h 838042"/>
                  <a:gd name="connsiteX0" fmla="*/ 436054 w 1033465"/>
                  <a:gd name="connsiteY0" fmla="*/ 214465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59117 w 1033465"/>
                  <a:gd name="connsiteY3" fmla="*/ 266434 h 838042"/>
                  <a:gd name="connsiteX4" fmla="*/ 315302 w 1033465"/>
                  <a:gd name="connsiteY4" fmla="*/ 289294 h 838042"/>
                  <a:gd name="connsiteX5" fmla="*/ 267677 w 1033465"/>
                  <a:gd name="connsiteY5" fmla="*/ 285484 h 838042"/>
                  <a:gd name="connsiteX6" fmla="*/ 256247 w 1033465"/>
                  <a:gd name="connsiteY6" fmla="*/ 281674 h 838042"/>
                  <a:gd name="connsiteX7" fmla="*/ 244817 w 1033465"/>
                  <a:gd name="connsiteY7" fmla="*/ 277864 h 838042"/>
                  <a:gd name="connsiteX8" fmla="*/ 239102 w 1033465"/>
                  <a:gd name="connsiteY8" fmla="*/ 275959 h 838042"/>
                  <a:gd name="connsiteX9" fmla="*/ 233387 w 1033465"/>
                  <a:gd name="connsiteY9" fmla="*/ 274054 h 838042"/>
                  <a:gd name="connsiteX10" fmla="*/ 221957 w 1033465"/>
                  <a:gd name="connsiteY10" fmla="*/ 272149 h 838042"/>
                  <a:gd name="connsiteX11" fmla="*/ 216242 w 1033465"/>
                  <a:gd name="connsiteY11" fmla="*/ 270244 h 838042"/>
                  <a:gd name="connsiteX12" fmla="*/ 208622 w 1033465"/>
                  <a:gd name="connsiteY12" fmla="*/ 268339 h 838042"/>
                  <a:gd name="connsiteX13" fmla="*/ 197192 w 1033465"/>
                  <a:gd name="connsiteY13" fmla="*/ 264529 h 838042"/>
                  <a:gd name="connsiteX14" fmla="*/ 191477 w 1033465"/>
                  <a:gd name="connsiteY14" fmla="*/ 262624 h 838042"/>
                  <a:gd name="connsiteX15" fmla="*/ 183857 w 1033465"/>
                  <a:gd name="connsiteY15" fmla="*/ 260719 h 838042"/>
                  <a:gd name="connsiteX16" fmla="*/ 172427 w 1033465"/>
                  <a:gd name="connsiteY16" fmla="*/ 255004 h 838042"/>
                  <a:gd name="connsiteX17" fmla="*/ 166712 w 1033465"/>
                  <a:gd name="connsiteY17" fmla="*/ 251194 h 838042"/>
                  <a:gd name="connsiteX18" fmla="*/ 159092 w 1033465"/>
                  <a:gd name="connsiteY18" fmla="*/ 239764 h 838042"/>
                  <a:gd name="connsiteX19" fmla="*/ 147662 w 1033465"/>
                  <a:gd name="connsiteY19" fmla="*/ 235954 h 838042"/>
                  <a:gd name="connsiteX20" fmla="*/ 141947 w 1033465"/>
                  <a:gd name="connsiteY20" fmla="*/ 232144 h 838042"/>
                  <a:gd name="connsiteX21" fmla="*/ 136232 w 1033465"/>
                  <a:gd name="connsiteY21" fmla="*/ 230239 h 838042"/>
                  <a:gd name="connsiteX22" fmla="*/ 119087 w 1033465"/>
                  <a:gd name="connsiteY22" fmla="*/ 226429 h 838042"/>
                  <a:gd name="connsiteX23" fmla="*/ 113372 w 1033465"/>
                  <a:gd name="connsiteY23" fmla="*/ 220714 h 838042"/>
                  <a:gd name="connsiteX24" fmla="*/ 103847 w 1033465"/>
                  <a:gd name="connsiteY24" fmla="*/ 203569 h 838042"/>
                  <a:gd name="connsiteX25" fmla="*/ 86702 w 1033465"/>
                  <a:gd name="connsiteY25" fmla="*/ 195949 h 838042"/>
                  <a:gd name="connsiteX26" fmla="*/ 80987 w 1033465"/>
                  <a:gd name="connsiteY26" fmla="*/ 194044 h 838042"/>
                  <a:gd name="connsiteX27" fmla="*/ 61937 w 1033465"/>
                  <a:gd name="connsiteY27" fmla="*/ 197854 h 838042"/>
                  <a:gd name="connsiteX28" fmla="*/ 56222 w 1033465"/>
                  <a:gd name="connsiteY28" fmla="*/ 201664 h 838042"/>
                  <a:gd name="connsiteX29" fmla="*/ 52412 w 1033465"/>
                  <a:gd name="connsiteY29" fmla="*/ 207379 h 838042"/>
                  <a:gd name="connsiteX30" fmla="*/ 48602 w 1033465"/>
                  <a:gd name="connsiteY30" fmla="*/ 218809 h 838042"/>
                  <a:gd name="connsiteX31" fmla="*/ 52412 w 1033465"/>
                  <a:gd name="connsiteY31" fmla="*/ 256909 h 838042"/>
                  <a:gd name="connsiteX32" fmla="*/ 56222 w 1033465"/>
                  <a:gd name="connsiteY32" fmla="*/ 262624 h 838042"/>
                  <a:gd name="connsiteX33" fmla="*/ 61937 w 1033465"/>
                  <a:gd name="connsiteY33" fmla="*/ 266434 h 838042"/>
                  <a:gd name="connsiteX34" fmla="*/ 65747 w 1033465"/>
                  <a:gd name="connsiteY34" fmla="*/ 272149 h 838042"/>
                  <a:gd name="connsiteX35" fmla="*/ 82892 w 1033465"/>
                  <a:gd name="connsiteY35" fmla="*/ 281674 h 838042"/>
                  <a:gd name="connsiteX36" fmla="*/ 105752 w 1033465"/>
                  <a:gd name="connsiteY36" fmla="*/ 283579 h 838042"/>
                  <a:gd name="connsiteX37" fmla="*/ 126707 w 1033465"/>
                  <a:gd name="connsiteY37" fmla="*/ 289294 h 838042"/>
                  <a:gd name="connsiteX38" fmla="*/ 132422 w 1033465"/>
                  <a:gd name="connsiteY38" fmla="*/ 291199 h 838042"/>
                  <a:gd name="connsiteX39" fmla="*/ 138137 w 1033465"/>
                  <a:gd name="connsiteY39" fmla="*/ 296914 h 838042"/>
                  <a:gd name="connsiteX40" fmla="*/ 145757 w 1033465"/>
                  <a:gd name="connsiteY40" fmla="*/ 298819 h 838042"/>
                  <a:gd name="connsiteX41" fmla="*/ 168617 w 1033465"/>
                  <a:gd name="connsiteY41" fmla="*/ 302629 h 838042"/>
                  <a:gd name="connsiteX42" fmla="*/ 193382 w 1033465"/>
                  <a:gd name="connsiteY42" fmla="*/ 308344 h 838042"/>
                  <a:gd name="connsiteX43" fmla="*/ 210527 w 1033465"/>
                  <a:gd name="connsiteY43" fmla="*/ 314059 h 838042"/>
                  <a:gd name="connsiteX44" fmla="*/ 216242 w 1033465"/>
                  <a:gd name="connsiteY44" fmla="*/ 315964 h 838042"/>
                  <a:gd name="connsiteX45" fmla="*/ 231482 w 1033465"/>
                  <a:gd name="connsiteY45" fmla="*/ 319774 h 838042"/>
                  <a:gd name="connsiteX46" fmla="*/ 250532 w 1033465"/>
                  <a:gd name="connsiteY46" fmla="*/ 325489 h 838042"/>
                  <a:gd name="connsiteX47" fmla="*/ 256247 w 1033465"/>
                  <a:gd name="connsiteY47" fmla="*/ 329299 h 838042"/>
                  <a:gd name="connsiteX48" fmla="*/ 269582 w 1033465"/>
                  <a:gd name="connsiteY48" fmla="*/ 344539 h 838042"/>
                  <a:gd name="connsiteX49" fmla="*/ 275297 w 1033465"/>
                  <a:gd name="connsiteY49" fmla="*/ 363589 h 838042"/>
                  <a:gd name="connsiteX50" fmla="*/ 277202 w 1033465"/>
                  <a:gd name="connsiteY50" fmla="*/ 369304 h 838042"/>
                  <a:gd name="connsiteX51" fmla="*/ 279107 w 1033465"/>
                  <a:gd name="connsiteY51" fmla="*/ 375019 h 838042"/>
                  <a:gd name="connsiteX52" fmla="*/ 281012 w 1033465"/>
                  <a:gd name="connsiteY52" fmla="*/ 399784 h 838042"/>
                  <a:gd name="connsiteX53" fmla="*/ 282917 w 1033465"/>
                  <a:gd name="connsiteY53" fmla="*/ 405499 h 838042"/>
                  <a:gd name="connsiteX54" fmla="*/ 281012 w 1033465"/>
                  <a:gd name="connsiteY54" fmla="*/ 424549 h 838042"/>
                  <a:gd name="connsiteX55" fmla="*/ 279107 w 1033465"/>
                  <a:gd name="connsiteY55" fmla="*/ 434074 h 838042"/>
                  <a:gd name="connsiteX56" fmla="*/ 265772 w 1033465"/>
                  <a:gd name="connsiteY56" fmla="*/ 447409 h 838042"/>
                  <a:gd name="connsiteX57" fmla="*/ 254342 w 1033465"/>
                  <a:gd name="connsiteY57" fmla="*/ 455029 h 838042"/>
                  <a:gd name="connsiteX58" fmla="*/ 242912 w 1033465"/>
                  <a:gd name="connsiteY58" fmla="*/ 458839 h 838042"/>
                  <a:gd name="connsiteX59" fmla="*/ 128612 w 1033465"/>
                  <a:gd name="connsiteY59" fmla="*/ 458839 h 838042"/>
                  <a:gd name="connsiteX60" fmla="*/ 122897 w 1033465"/>
                  <a:gd name="connsiteY60" fmla="*/ 460744 h 838042"/>
                  <a:gd name="connsiteX61" fmla="*/ 107657 w 1033465"/>
                  <a:gd name="connsiteY61" fmla="*/ 462649 h 838042"/>
                  <a:gd name="connsiteX62" fmla="*/ 90512 w 1033465"/>
                  <a:gd name="connsiteY62" fmla="*/ 468364 h 838042"/>
                  <a:gd name="connsiteX63" fmla="*/ 84797 w 1033465"/>
                  <a:gd name="connsiteY63" fmla="*/ 470269 h 838042"/>
                  <a:gd name="connsiteX64" fmla="*/ 79082 w 1033465"/>
                  <a:gd name="connsiteY64" fmla="*/ 474079 h 838042"/>
                  <a:gd name="connsiteX65" fmla="*/ 67652 w 1033465"/>
                  <a:gd name="connsiteY65" fmla="*/ 475984 h 838042"/>
                  <a:gd name="connsiteX66" fmla="*/ 29552 w 1033465"/>
                  <a:gd name="connsiteY66" fmla="*/ 477889 h 838042"/>
                  <a:gd name="connsiteX67" fmla="*/ 18122 w 1033465"/>
                  <a:gd name="connsiteY67" fmla="*/ 483604 h 838042"/>
                  <a:gd name="connsiteX68" fmla="*/ 8597 w 1033465"/>
                  <a:gd name="connsiteY68" fmla="*/ 493129 h 838042"/>
                  <a:gd name="connsiteX69" fmla="*/ 6692 w 1033465"/>
                  <a:gd name="connsiteY69" fmla="*/ 498844 h 838042"/>
                  <a:gd name="connsiteX70" fmla="*/ 2882 w 1033465"/>
                  <a:gd name="connsiteY70" fmla="*/ 504559 h 838042"/>
                  <a:gd name="connsiteX71" fmla="*/ 14312 w 1033465"/>
                  <a:gd name="connsiteY71" fmla="*/ 540754 h 838042"/>
                  <a:gd name="connsiteX72" fmla="*/ 147662 w 1033465"/>
                  <a:gd name="connsiteY72" fmla="*/ 540754 h 838042"/>
                  <a:gd name="connsiteX73" fmla="*/ 155282 w 1033465"/>
                  <a:gd name="connsiteY73" fmla="*/ 538849 h 838042"/>
                  <a:gd name="connsiteX74" fmla="*/ 305777 w 1033465"/>
                  <a:gd name="connsiteY74" fmla="*/ 533134 h 838042"/>
                  <a:gd name="connsiteX75" fmla="*/ 321017 w 1033465"/>
                  <a:gd name="connsiteY75" fmla="*/ 540754 h 838042"/>
                  <a:gd name="connsiteX76" fmla="*/ 332447 w 1033465"/>
                  <a:gd name="connsiteY76" fmla="*/ 546469 h 838042"/>
                  <a:gd name="connsiteX77" fmla="*/ 336257 w 1033465"/>
                  <a:gd name="connsiteY77" fmla="*/ 552184 h 838042"/>
                  <a:gd name="connsiteX78" fmla="*/ 341972 w 1033465"/>
                  <a:gd name="connsiteY78" fmla="*/ 554089 h 838042"/>
                  <a:gd name="connsiteX79" fmla="*/ 353402 w 1033465"/>
                  <a:gd name="connsiteY79" fmla="*/ 561709 h 838042"/>
                  <a:gd name="connsiteX80" fmla="*/ 359117 w 1033465"/>
                  <a:gd name="connsiteY80" fmla="*/ 565519 h 838042"/>
                  <a:gd name="connsiteX81" fmla="*/ 362927 w 1033465"/>
                  <a:gd name="connsiteY81" fmla="*/ 571234 h 838042"/>
                  <a:gd name="connsiteX82" fmla="*/ 368642 w 1033465"/>
                  <a:gd name="connsiteY82" fmla="*/ 582664 h 838042"/>
                  <a:gd name="connsiteX83" fmla="*/ 364832 w 1033465"/>
                  <a:gd name="connsiteY83" fmla="*/ 609334 h 838042"/>
                  <a:gd name="connsiteX84" fmla="*/ 361022 w 1033465"/>
                  <a:gd name="connsiteY84" fmla="*/ 615049 h 838042"/>
                  <a:gd name="connsiteX85" fmla="*/ 359117 w 1033465"/>
                  <a:gd name="connsiteY85" fmla="*/ 620764 h 838042"/>
                  <a:gd name="connsiteX86" fmla="*/ 355307 w 1033465"/>
                  <a:gd name="connsiteY86" fmla="*/ 626479 h 838042"/>
                  <a:gd name="connsiteX87" fmla="*/ 353402 w 1033465"/>
                  <a:gd name="connsiteY87" fmla="*/ 632194 h 838042"/>
                  <a:gd name="connsiteX88" fmla="*/ 349592 w 1033465"/>
                  <a:gd name="connsiteY88" fmla="*/ 637909 h 838042"/>
                  <a:gd name="connsiteX89" fmla="*/ 332447 w 1033465"/>
                  <a:gd name="connsiteY89" fmla="*/ 704584 h 838042"/>
                  <a:gd name="connsiteX90" fmla="*/ 330542 w 1033465"/>
                  <a:gd name="connsiteY90" fmla="*/ 756019 h 838042"/>
                  <a:gd name="connsiteX91" fmla="*/ 332447 w 1033465"/>
                  <a:gd name="connsiteY91" fmla="*/ 780784 h 838042"/>
                  <a:gd name="connsiteX92" fmla="*/ 334352 w 1033465"/>
                  <a:gd name="connsiteY92" fmla="*/ 786499 h 838042"/>
                  <a:gd name="connsiteX93" fmla="*/ 338162 w 1033465"/>
                  <a:gd name="connsiteY93" fmla="*/ 790309 h 838042"/>
                  <a:gd name="connsiteX94" fmla="*/ 366737 w 1033465"/>
                  <a:gd name="connsiteY94" fmla="*/ 836029 h 838042"/>
                  <a:gd name="connsiteX95" fmla="*/ 389597 w 1033465"/>
                  <a:gd name="connsiteY95" fmla="*/ 837934 h 838042"/>
                  <a:gd name="connsiteX96" fmla="*/ 397407 w 1033465"/>
                  <a:gd name="connsiteY96" fmla="*/ 833530 h 838042"/>
                  <a:gd name="connsiteX97" fmla="*/ 402932 w 1033465"/>
                  <a:gd name="connsiteY97" fmla="*/ 784594 h 838042"/>
                  <a:gd name="connsiteX98" fmla="*/ 406742 w 1033465"/>
                  <a:gd name="connsiteY98" fmla="*/ 727444 h 838042"/>
                  <a:gd name="connsiteX99" fmla="*/ 423887 w 1033465"/>
                  <a:gd name="connsiteY99" fmla="*/ 672199 h 838042"/>
                  <a:gd name="connsiteX100" fmla="*/ 429602 w 1033465"/>
                  <a:gd name="connsiteY100" fmla="*/ 658864 h 838042"/>
                  <a:gd name="connsiteX101" fmla="*/ 444084 w 1033465"/>
                  <a:gd name="connsiteY101" fmla="*/ 626947 h 838042"/>
                  <a:gd name="connsiteX102" fmla="*/ 464289 w 1033465"/>
                  <a:gd name="connsiteY102" fmla="*/ 600072 h 838042"/>
                  <a:gd name="connsiteX103" fmla="*/ 523510 w 1033465"/>
                  <a:gd name="connsiteY103" fmla="*/ 565123 h 838042"/>
                  <a:gd name="connsiteX104" fmla="*/ 599348 w 1033465"/>
                  <a:gd name="connsiteY104" fmla="*/ 550915 h 838042"/>
                  <a:gd name="connsiteX105" fmla="*/ 707801 w 1033465"/>
                  <a:gd name="connsiteY105" fmla="*/ 612819 h 838042"/>
                  <a:gd name="connsiteX106" fmla="*/ 780122 w 1033465"/>
                  <a:gd name="connsiteY106" fmla="*/ 656959 h 838042"/>
                  <a:gd name="connsiteX107" fmla="*/ 804887 w 1033465"/>
                  <a:gd name="connsiteY107" fmla="*/ 632194 h 838042"/>
                  <a:gd name="connsiteX108" fmla="*/ 801077 w 1033465"/>
                  <a:gd name="connsiteY108" fmla="*/ 601714 h 838042"/>
                  <a:gd name="connsiteX109" fmla="*/ 762796 w 1033465"/>
                  <a:gd name="connsiteY109" fmla="*/ 562523 h 838042"/>
                  <a:gd name="connsiteX110" fmla="*/ 650582 w 1033465"/>
                  <a:gd name="connsiteY110" fmla="*/ 479794 h 838042"/>
                  <a:gd name="connsiteX111" fmla="*/ 646772 w 1033465"/>
                  <a:gd name="connsiteY111" fmla="*/ 462649 h 838042"/>
                  <a:gd name="connsiteX112" fmla="*/ 658202 w 1033465"/>
                  <a:gd name="connsiteY112" fmla="*/ 426454 h 838042"/>
                  <a:gd name="connsiteX113" fmla="*/ 726782 w 1033465"/>
                  <a:gd name="connsiteY113" fmla="*/ 405499 h 838042"/>
                  <a:gd name="connsiteX114" fmla="*/ 813738 w 1033465"/>
                  <a:gd name="connsiteY114" fmla="*/ 406906 h 838042"/>
                  <a:gd name="connsiteX115" fmla="*/ 906231 w 1033465"/>
                  <a:gd name="connsiteY115" fmla="*/ 417646 h 838042"/>
                  <a:gd name="connsiteX116" fmla="*/ 1002290 w 1033465"/>
                  <a:gd name="connsiteY116" fmla="*/ 426835 h 838042"/>
                  <a:gd name="connsiteX117" fmla="*/ 1032449 w 1033465"/>
                  <a:gd name="connsiteY117" fmla="*/ 402711 h 838042"/>
                  <a:gd name="connsiteX118" fmla="*/ 1020514 w 1033465"/>
                  <a:gd name="connsiteY118" fmla="*/ 377797 h 838042"/>
                  <a:gd name="connsiteX119" fmla="*/ 964889 w 1033465"/>
                  <a:gd name="connsiteY119" fmla="*/ 358029 h 838042"/>
                  <a:gd name="connsiteX120" fmla="*/ 827747 w 1033465"/>
                  <a:gd name="connsiteY120" fmla="*/ 357874 h 838042"/>
                  <a:gd name="connsiteX121" fmla="*/ 755811 w 1033465"/>
                  <a:gd name="connsiteY121" fmla="*/ 361702 h 838042"/>
                  <a:gd name="connsiteX122" fmla="*/ 671537 w 1033465"/>
                  <a:gd name="connsiteY122" fmla="*/ 369304 h 838042"/>
                  <a:gd name="connsiteX123" fmla="*/ 644867 w 1033465"/>
                  <a:gd name="connsiteY123" fmla="*/ 338824 h 838042"/>
                  <a:gd name="connsiteX124" fmla="*/ 676403 w 1033465"/>
                  <a:gd name="connsiteY124" fmla="*/ 304962 h 838042"/>
                  <a:gd name="connsiteX125" fmla="*/ 707732 w 1033465"/>
                  <a:gd name="connsiteY125" fmla="*/ 283579 h 838042"/>
                  <a:gd name="connsiteX126" fmla="*/ 743927 w 1033465"/>
                  <a:gd name="connsiteY126" fmla="*/ 251194 h 838042"/>
                  <a:gd name="connsiteX127" fmla="*/ 783019 w 1033465"/>
                  <a:gd name="connsiteY127" fmla="*/ 213846 h 838042"/>
                  <a:gd name="connsiteX128" fmla="*/ 746401 w 1033465"/>
                  <a:gd name="connsiteY128" fmla="*/ 201789 h 838042"/>
                  <a:gd name="connsiteX129" fmla="*/ 694397 w 1033465"/>
                  <a:gd name="connsiteY129" fmla="*/ 226429 h 838042"/>
                  <a:gd name="connsiteX130" fmla="*/ 656678 w 1033465"/>
                  <a:gd name="connsiteY130" fmla="*/ 257626 h 838042"/>
                  <a:gd name="connsiteX131" fmla="*/ 616001 w 1033465"/>
                  <a:gd name="connsiteY131" fmla="*/ 286712 h 838042"/>
                  <a:gd name="connsiteX132" fmla="*/ 564857 w 1033465"/>
                  <a:gd name="connsiteY132" fmla="*/ 287389 h 838042"/>
                  <a:gd name="connsiteX133" fmla="*/ 530567 w 1033465"/>
                  <a:gd name="connsiteY133" fmla="*/ 274054 h 838042"/>
                  <a:gd name="connsiteX134" fmla="*/ 507707 w 1033465"/>
                  <a:gd name="connsiteY134" fmla="*/ 235954 h 838042"/>
                  <a:gd name="connsiteX135" fmla="*/ 509612 w 1033465"/>
                  <a:gd name="connsiteY135" fmla="*/ 171184 h 838042"/>
                  <a:gd name="connsiteX136" fmla="*/ 508314 w 1033465"/>
                  <a:gd name="connsiteY136" fmla="*/ 73485 h 838042"/>
                  <a:gd name="connsiteX137" fmla="*/ 454116 w 1033465"/>
                  <a:gd name="connsiteY137" fmla="*/ 11248 h 838042"/>
                  <a:gd name="connsiteX138" fmla="*/ 442470 w 1033465"/>
                  <a:gd name="connsiteY138" fmla="*/ 75864 h 838042"/>
                  <a:gd name="connsiteX139" fmla="*/ 434509 w 1033465"/>
                  <a:gd name="connsiteY139" fmla="*/ 135537 h 838042"/>
                  <a:gd name="connsiteX140" fmla="*/ 436054 w 1033465"/>
                  <a:gd name="connsiteY140" fmla="*/ 214465 h 838042"/>
                  <a:gd name="connsiteX0" fmla="*/ 436054 w 1033465"/>
                  <a:gd name="connsiteY0" fmla="*/ 214465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59117 w 1033465"/>
                  <a:gd name="connsiteY3" fmla="*/ 266434 h 838042"/>
                  <a:gd name="connsiteX4" fmla="*/ 315302 w 1033465"/>
                  <a:gd name="connsiteY4" fmla="*/ 289294 h 838042"/>
                  <a:gd name="connsiteX5" fmla="*/ 267677 w 1033465"/>
                  <a:gd name="connsiteY5" fmla="*/ 285484 h 838042"/>
                  <a:gd name="connsiteX6" fmla="*/ 256247 w 1033465"/>
                  <a:gd name="connsiteY6" fmla="*/ 281674 h 838042"/>
                  <a:gd name="connsiteX7" fmla="*/ 244817 w 1033465"/>
                  <a:gd name="connsiteY7" fmla="*/ 277864 h 838042"/>
                  <a:gd name="connsiteX8" fmla="*/ 239102 w 1033465"/>
                  <a:gd name="connsiteY8" fmla="*/ 275959 h 838042"/>
                  <a:gd name="connsiteX9" fmla="*/ 233387 w 1033465"/>
                  <a:gd name="connsiteY9" fmla="*/ 274054 h 838042"/>
                  <a:gd name="connsiteX10" fmla="*/ 221957 w 1033465"/>
                  <a:gd name="connsiteY10" fmla="*/ 272149 h 838042"/>
                  <a:gd name="connsiteX11" fmla="*/ 216242 w 1033465"/>
                  <a:gd name="connsiteY11" fmla="*/ 270244 h 838042"/>
                  <a:gd name="connsiteX12" fmla="*/ 208622 w 1033465"/>
                  <a:gd name="connsiteY12" fmla="*/ 268339 h 838042"/>
                  <a:gd name="connsiteX13" fmla="*/ 197192 w 1033465"/>
                  <a:gd name="connsiteY13" fmla="*/ 264529 h 838042"/>
                  <a:gd name="connsiteX14" fmla="*/ 191477 w 1033465"/>
                  <a:gd name="connsiteY14" fmla="*/ 262624 h 838042"/>
                  <a:gd name="connsiteX15" fmla="*/ 183857 w 1033465"/>
                  <a:gd name="connsiteY15" fmla="*/ 260719 h 838042"/>
                  <a:gd name="connsiteX16" fmla="*/ 172427 w 1033465"/>
                  <a:gd name="connsiteY16" fmla="*/ 255004 h 838042"/>
                  <a:gd name="connsiteX17" fmla="*/ 166712 w 1033465"/>
                  <a:gd name="connsiteY17" fmla="*/ 251194 h 838042"/>
                  <a:gd name="connsiteX18" fmla="*/ 159092 w 1033465"/>
                  <a:gd name="connsiteY18" fmla="*/ 239764 h 838042"/>
                  <a:gd name="connsiteX19" fmla="*/ 147662 w 1033465"/>
                  <a:gd name="connsiteY19" fmla="*/ 235954 h 838042"/>
                  <a:gd name="connsiteX20" fmla="*/ 141947 w 1033465"/>
                  <a:gd name="connsiteY20" fmla="*/ 232144 h 838042"/>
                  <a:gd name="connsiteX21" fmla="*/ 136232 w 1033465"/>
                  <a:gd name="connsiteY21" fmla="*/ 230239 h 838042"/>
                  <a:gd name="connsiteX22" fmla="*/ 119087 w 1033465"/>
                  <a:gd name="connsiteY22" fmla="*/ 226429 h 838042"/>
                  <a:gd name="connsiteX23" fmla="*/ 113372 w 1033465"/>
                  <a:gd name="connsiteY23" fmla="*/ 220714 h 838042"/>
                  <a:gd name="connsiteX24" fmla="*/ 103847 w 1033465"/>
                  <a:gd name="connsiteY24" fmla="*/ 203569 h 838042"/>
                  <a:gd name="connsiteX25" fmla="*/ 86702 w 1033465"/>
                  <a:gd name="connsiteY25" fmla="*/ 195949 h 838042"/>
                  <a:gd name="connsiteX26" fmla="*/ 80987 w 1033465"/>
                  <a:gd name="connsiteY26" fmla="*/ 194044 h 838042"/>
                  <a:gd name="connsiteX27" fmla="*/ 61937 w 1033465"/>
                  <a:gd name="connsiteY27" fmla="*/ 197854 h 838042"/>
                  <a:gd name="connsiteX28" fmla="*/ 56222 w 1033465"/>
                  <a:gd name="connsiteY28" fmla="*/ 201664 h 838042"/>
                  <a:gd name="connsiteX29" fmla="*/ 52412 w 1033465"/>
                  <a:gd name="connsiteY29" fmla="*/ 207379 h 838042"/>
                  <a:gd name="connsiteX30" fmla="*/ 48602 w 1033465"/>
                  <a:gd name="connsiteY30" fmla="*/ 218809 h 838042"/>
                  <a:gd name="connsiteX31" fmla="*/ 52412 w 1033465"/>
                  <a:gd name="connsiteY31" fmla="*/ 256909 h 838042"/>
                  <a:gd name="connsiteX32" fmla="*/ 56222 w 1033465"/>
                  <a:gd name="connsiteY32" fmla="*/ 262624 h 838042"/>
                  <a:gd name="connsiteX33" fmla="*/ 61937 w 1033465"/>
                  <a:gd name="connsiteY33" fmla="*/ 266434 h 838042"/>
                  <a:gd name="connsiteX34" fmla="*/ 65747 w 1033465"/>
                  <a:gd name="connsiteY34" fmla="*/ 272149 h 838042"/>
                  <a:gd name="connsiteX35" fmla="*/ 82892 w 1033465"/>
                  <a:gd name="connsiteY35" fmla="*/ 281674 h 838042"/>
                  <a:gd name="connsiteX36" fmla="*/ 105752 w 1033465"/>
                  <a:gd name="connsiteY36" fmla="*/ 283579 h 838042"/>
                  <a:gd name="connsiteX37" fmla="*/ 126707 w 1033465"/>
                  <a:gd name="connsiteY37" fmla="*/ 289294 h 838042"/>
                  <a:gd name="connsiteX38" fmla="*/ 132422 w 1033465"/>
                  <a:gd name="connsiteY38" fmla="*/ 291199 h 838042"/>
                  <a:gd name="connsiteX39" fmla="*/ 138137 w 1033465"/>
                  <a:gd name="connsiteY39" fmla="*/ 296914 h 838042"/>
                  <a:gd name="connsiteX40" fmla="*/ 145757 w 1033465"/>
                  <a:gd name="connsiteY40" fmla="*/ 298819 h 838042"/>
                  <a:gd name="connsiteX41" fmla="*/ 168617 w 1033465"/>
                  <a:gd name="connsiteY41" fmla="*/ 302629 h 838042"/>
                  <a:gd name="connsiteX42" fmla="*/ 193382 w 1033465"/>
                  <a:gd name="connsiteY42" fmla="*/ 308344 h 838042"/>
                  <a:gd name="connsiteX43" fmla="*/ 210527 w 1033465"/>
                  <a:gd name="connsiteY43" fmla="*/ 314059 h 838042"/>
                  <a:gd name="connsiteX44" fmla="*/ 216242 w 1033465"/>
                  <a:gd name="connsiteY44" fmla="*/ 315964 h 838042"/>
                  <a:gd name="connsiteX45" fmla="*/ 231482 w 1033465"/>
                  <a:gd name="connsiteY45" fmla="*/ 319774 h 838042"/>
                  <a:gd name="connsiteX46" fmla="*/ 250532 w 1033465"/>
                  <a:gd name="connsiteY46" fmla="*/ 325489 h 838042"/>
                  <a:gd name="connsiteX47" fmla="*/ 256247 w 1033465"/>
                  <a:gd name="connsiteY47" fmla="*/ 329299 h 838042"/>
                  <a:gd name="connsiteX48" fmla="*/ 269582 w 1033465"/>
                  <a:gd name="connsiteY48" fmla="*/ 344539 h 838042"/>
                  <a:gd name="connsiteX49" fmla="*/ 275297 w 1033465"/>
                  <a:gd name="connsiteY49" fmla="*/ 363589 h 838042"/>
                  <a:gd name="connsiteX50" fmla="*/ 277202 w 1033465"/>
                  <a:gd name="connsiteY50" fmla="*/ 369304 h 838042"/>
                  <a:gd name="connsiteX51" fmla="*/ 279107 w 1033465"/>
                  <a:gd name="connsiteY51" fmla="*/ 375019 h 838042"/>
                  <a:gd name="connsiteX52" fmla="*/ 281012 w 1033465"/>
                  <a:gd name="connsiteY52" fmla="*/ 399784 h 838042"/>
                  <a:gd name="connsiteX53" fmla="*/ 282917 w 1033465"/>
                  <a:gd name="connsiteY53" fmla="*/ 405499 h 838042"/>
                  <a:gd name="connsiteX54" fmla="*/ 281012 w 1033465"/>
                  <a:gd name="connsiteY54" fmla="*/ 424549 h 838042"/>
                  <a:gd name="connsiteX55" fmla="*/ 279107 w 1033465"/>
                  <a:gd name="connsiteY55" fmla="*/ 434074 h 838042"/>
                  <a:gd name="connsiteX56" fmla="*/ 265772 w 1033465"/>
                  <a:gd name="connsiteY56" fmla="*/ 447409 h 838042"/>
                  <a:gd name="connsiteX57" fmla="*/ 254342 w 1033465"/>
                  <a:gd name="connsiteY57" fmla="*/ 455029 h 838042"/>
                  <a:gd name="connsiteX58" fmla="*/ 242912 w 1033465"/>
                  <a:gd name="connsiteY58" fmla="*/ 458839 h 838042"/>
                  <a:gd name="connsiteX59" fmla="*/ 128612 w 1033465"/>
                  <a:gd name="connsiteY59" fmla="*/ 458839 h 838042"/>
                  <a:gd name="connsiteX60" fmla="*/ 122897 w 1033465"/>
                  <a:gd name="connsiteY60" fmla="*/ 460744 h 838042"/>
                  <a:gd name="connsiteX61" fmla="*/ 107657 w 1033465"/>
                  <a:gd name="connsiteY61" fmla="*/ 462649 h 838042"/>
                  <a:gd name="connsiteX62" fmla="*/ 90512 w 1033465"/>
                  <a:gd name="connsiteY62" fmla="*/ 468364 h 838042"/>
                  <a:gd name="connsiteX63" fmla="*/ 84797 w 1033465"/>
                  <a:gd name="connsiteY63" fmla="*/ 470269 h 838042"/>
                  <a:gd name="connsiteX64" fmla="*/ 79082 w 1033465"/>
                  <a:gd name="connsiteY64" fmla="*/ 474079 h 838042"/>
                  <a:gd name="connsiteX65" fmla="*/ 67652 w 1033465"/>
                  <a:gd name="connsiteY65" fmla="*/ 475984 h 838042"/>
                  <a:gd name="connsiteX66" fmla="*/ 29552 w 1033465"/>
                  <a:gd name="connsiteY66" fmla="*/ 477889 h 838042"/>
                  <a:gd name="connsiteX67" fmla="*/ 18122 w 1033465"/>
                  <a:gd name="connsiteY67" fmla="*/ 483604 h 838042"/>
                  <a:gd name="connsiteX68" fmla="*/ 8597 w 1033465"/>
                  <a:gd name="connsiteY68" fmla="*/ 493129 h 838042"/>
                  <a:gd name="connsiteX69" fmla="*/ 6692 w 1033465"/>
                  <a:gd name="connsiteY69" fmla="*/ 498844 h 838042"/>
                  <a:gd name="connsiteX70" fmla="*/ 2882 w 1033465"/>
                  <a:gd name="connsiteY70" fmla="*/ 504559 h 838042"/>
                  <a:gd name="connsiteX71" fmla="*/ 14312 w 1033465"/>
                  <a:gd name="connsiteY71" fmla="*/ 540754 h 838042"/>
                  <a:gd name="connsiteX72" fmla="*/ 147662 w 1033465"/>
                  <a:gd name="connsiteY72" fmla="*/ 540754 h 838042"/>
                  <a:gd name="connsiteX73" fmla="*/ 155282 w 1033465"/>
                  <a:gd name="connsiteY73" fmla="*/ 538849 h 838042"/>
                  <a:gd name="connsiteX74" fmla="*/ 305777 w 1033465"/>
                  <a:gd name="connsiteY74" fmla="*/ 533134 h 838042"/>
                  <a:gd name="connsiteX75" fmla="*/ 321017 w 1033465"/>
                  <a:gd name="connsiteY75" fmla="*/ 540754 h 838042"/>
                  <a:gd name="connsiteX76" fmla="*/ 332447 w 1033465"/>
                  <a:gd name="connsiteY76" fmla="*/ 546469 h 838042"/>
                  <a:gd name="connsiteX77" fmla="*/ 336257 w 1033465"/>
                  <a:gd name="connsiteY77" fmla="*/ 552184 h 838042"/>
                  <a:gd name="connsiteX78" fmla="*/ 341972 w 1033465"/>
                  <a:gd name="connsiteY78" fmla="*/ 554089 h 838042"/>
                  <a:gd name="connsiteX79" fmla="*/ 353402 w 1033465"/>
                  <a:gd name="connsiteY79" fmla="*/ 561709 h 838042"/>
                  <a:gd name="connsiteX80" fmla="*/ 359117 w 1033465"/>
                  <a:gd name="connsiteY80" fmla="*/ 565519 h 838042"/>
                  <a:gd name="connsiteX81" fmla="*/ 362927 w 1033465"/>
                  <a:gd name="connsiteY81" fmla="*/ 571234 h 838042"/>
                  <a:gd name="connsiteX82" fmla="*/ 368642 w 1033465"/>
                  <a:gd name="connsiteY82" fmla="*/ 582664 h 838042"/>
                  <a:gd name="connsiteX83" fmla="*/ 364832 w 1033465"/>
                  <a:gd name="connsiteY83" fmla="*/ 609334 h 838042"/>
                  <a:gd name="connsiteX84" fmla="*/ 361022 w 1033465"/>
                  <a:gd name="connsiteY84" fmla="*/ 615049 h 838042"/>
                  <a:gd name="connsiteX85" fmla="*/ 359117 w 1033465"/>
                  <a:gd name="connsiteY85" fmla="*/ 620764 h 838042"/>
                  <a:gd name="connsiteX86" fmla="*/ 355307 w 1033465"/>
                  <a:gd name="connsiteY86" fmla="*/ 626479 h 838042"/>
                  <a:gd name="connsiteX87" fmla="*/ 353402 w 1033465"/>
                  <a:gd name="connsiteY87" fmla="*/ 632194 h 838042"/>
                  <a:gd name="connsiteX88" fmla="*/ 349592 w 1033465"/>
                  <a:gd name="connsiteY88" fmla="*/ 637909 h 838042"/>
                  <a:gd name="connsiteX89" fmla="*/ 332447 w 1033465"/>
                  <a:gd name="connsiteY89" fmla="*/ 704584 h 838042"/>
                  <a:gd name="connsiteX90" fmla="*/ 330542 w 1033465"/>
                  <a:gd name="connsiteY90" fmla="*/ 756019 h 838042"/>
                  <a:gd name="connsiteX91" fmla="*/ 332447 w 1033465"/>
                  <a:gd name="connsiteY91" fmla="*/ 780784 h 838042"/>
                  <a:gd name="connsiteX92" fmla="*/ 334352 w 1033465"/>
                  <a:gd name="connsiteY92" fmla="*/ 786499 h 838042"/>
                  <a:gd name="connsiteX93" fmla="*/ 338162 w 1033465"/>
                  <a:gd name="connsiteY93" fmla="*/ 790309 h 838042"/>
                  <a:gd name="connsiteX94" fmla="*/ 366737 w 1033465"/>
                  <a:gd name="connsiteY94" fmla="*/ 836029 h 838042"/>
                  <a:gd name="connsiteX95" fmla="*/ 389597 w 1033465"/>
                  <a:gd name="connsiteY95" fmla="*/ 837934 h 838042"/>
                  <a:gd name="connsiteX96" fmla="*/ 397407 w 1033465"/>
                  <a:gd name="connsiteY96" fmla="*/ 833530 h 838042"/>
                  <a:gd name="connsiteX97" fmla="*/ 402932 w 1033465"/>
                  <a:gd name="connsiteY97" fmla="*/ 784594 h 838042"/>
                  <a:gd name="connsiteX98" fmla="*/ 406742 w 1033465"/>
                  <a:gd name="connsiteY98" fmla="*/ 727444 h 838042"/>
                  <a:gd name="connsiteX99" fmla="*/ 423887 w 1033465"/>
                  <a:gd name="connsiteY99" fmla="*/ 672199 h 838042"/>
                  <a:gd name="connsiteX100" fmla="*/ 429602 w 1033465"/>
                  <a:gd name="connsiteY100" fmla="*/ 658864 h 838042"/>
                  <a:gd name="connsiteX101" fmla="*/ 444084 w 1033465"/>
                  <a:gd name="connsiteY101" fmla="*/ 626947 h 838042"/>
                  <a:gd name="connsiteX102" fmla="*/ 464289 w 1033465"/>
                  <a:gd name="connsiteY102" fmla="*/ 600072 h 838042"/>
                  <a:gd name="connsiteX103" fmla="*/ 523510 w 1033465"/>
                  <a:gd name="connsiteY103" fmla="*/ 565123 h 838042"/>
                  <a:gd name="connsiteX104" fmla="*/ 599348 w 1033465"/>
                  <a:gd name="connsiteY104" fmla="*/ 550915 h 838042"/>
                  <a:gd name="connsiteX105" fmla="*/ 707801 w 1033465"/>
                  <a:gd name="connsiteY105" fmla="*/ 612819 h 838042"/>
                  <a:gd name="connsiteX106" fmla="*/ 780122 w 1033465"/>
                  <a:gd name="connsiteY106" fmla="*/ 656959 h 838042"/>
                  <a:gd name="connsiteX107" fmla="*/ 804887 w 1033465"/>
                  <a:gd name="connsiteY107" fmla="*/ 632194 h 838042"/>
                  <a:gd name="connsiteX108" fmla="*/ 801077 w 1033465"/>
                  <a:gd name="connsiteY108" fmla="*/ 601714 h 838042"/>
                  <a:gd name="connsiteX109" fmla="*/ 762796 w 1033465"/>
                  <a:gd name="connsiteY109" fmla="*/ 562523 h 838042"/>
                  <a:gd name="connsiteX110" fmla="*/ 650582 w 1033465"/>
                  <a:gd name="connsiteY110" fmla="*/ 479794 h 838042"/>
                  <a:gd name="connsiteX111" fmla="*/ 646772 w 1033465"/>
                  <a:gd name="connsiteY111" fmla="*/ 462649 h 838042"/>
                  <a:gd name="connsiteX112" fmla="*/ 658202 w 1033465"/>
                  <a:gd name="connsiteY112" fmla="*/ 426454 h 838042"/>
                  <a:gd name="connsiteX113" fmla="*/ 726782 w 1033465"/>
                  <a:gd name="connsiteY113" fmla="*/ 405499 h 838042"/>
                  <a:gd name="connsiteX114" fmla="*/ 813738 w 1033465"/>
                  <a:gd name="connsiteY114" fmla="*/ 406906 h 838042"/>
                  <a:gd name="connsiteX115" fmla="*/ 906231 w 1033465"/>
                  <a:gd name="connsiteY115" fmla="*/ 417646 h 838042"/>
                  <a:gd name="connsiteX116" fmla="*/ 1002290 w 1033465"/>
                  <a:gd name="connsiteY116" fmla="*/ 426835 h 838042"/>
                  <a:gd name="connsiteX117" fmla="*/ 1032449 w 1033465"/>
                  <a:gd name="connsiteY117" fmla="*/ 402711 h 838042"/>
                  <a:gd name="connsiteX118" fmla="*/ 1020514 w 1033465"/>
                  <a:gd name="connsiteY118" fmla="*/ 377797 h 838042"/>
                  <a:gd name="connsiteX119" fmla="*/ 964889 w 1033465"/>
                  <a:gd name="connsiteY119" fmla="*/ 358029 h 838042"/>
                  <a:gd name="connsiteX120" fmla="*/ 827747 w 1033465"/>
                  <a:gd name="connsiteY120" fmla="*/ 357874 h 838042"/>
                  <a:gd name="connsiteX121" fmla="*/ 755811 w 1033465"/>
                  <a:gd name="connsiteY121" fmla="*/ 361702 h 838042"/>
                  <a:gd name="connsiteX122" fmla="*/ 671537 w 1033465"/>
                  <a:gd name="connsiteY122" fmla="*/ 369304 h 838042"/>
                  <a:gd name="connsiteX123" fmla="*/ 644867 w 1033465"/>
                  <a:gd name="connsiteY123" fmla="*/ 338824 h 838042"/>
                  <a:gd name="connsiteX124" fmla="*/ 676403 w 1033465"/>
                  <a:gd name="connsiteY124" fmla="*/ 304962 h 838042"/>
                  <a:gd name="connsiteX125" fmla="*/ 707732 w 1033465"/>
                  <a:gd name="connsiteY125" fmla="*/ 283579 h 838042"/>
                  <a:gd name="connsiteX126" fmla="*/ 743927 w 1033465"/>
                  <a:gd name="connsiteY126" fmla="*/ 251194 h 838042"/>
                  <a:gd name="connsiteX127" fmla="*/ 783019 w 1033465"/>
                  <a:gd name="connsiteY127" fmla="*/ 213846 h 838042"/>
                  <a:gd name="connsiteX128" fmla="*/ 746401 w 1033465"/>
                  <a:gd name="connsiteY128" fmla="*/ 201789 h 838042"/>
                  <a:gd name="connsiteX129" fmla="*/ 694397 w 1033465"/>
                  <a:gd name="connsiteY129" fmla="*/ 226429 h 838042"/>
                  <a:gd name="connsiteX130" fmla="*/ 656678 w 1033465"/>
                  <a:gd name="connsiteY130" fmla="*/ 257626 h 838042"/>
                  <a:gd name="connsiteX131" fmla="*/ 616001 w 1033465"/>
                  <a:gd name="connsiteY131" fmla="*/ 286712 h 838042"/>
                  <a:gd name="connsiteX132" fmla="*/ 564857 w 1033465"/>
                  <a:gd name="connsiteY132" fmla="*/ 287389 h 838042"/>
                  <a:gd name="connsiteX133" fmla="*/ 530567 w 1033465"/>
                  <a:gd name="connsiteY133" fmla="*/ 274054 h 838042"/>
                  <a:gd name="connsiteX134" fmla="*/ 507707 w 1033465"/>
                  <a:gd name="connsiteY134" fmla="*/ 235954 h 838042"/>
                  <a:gd name="connsiteX135" fmla="*/ 509612 w 1033465"/>
                  <a:gd name="connsiteY135" fmla="*/ 171184 h 838042"/>
                  <a:gd name="connsiteX136" fmla="*/ 508314 w 1033465"/>
                  <a:gd name="connsiteY136" fmla="*/ 73485 h 838042"/>
                  <a:gd name="connsiteX137" fmla="*/ 454116 w 1033465"/>
                  <a:gd name="connsiteY137" fmla="*/ 11248 h 838042"/>
                  <a:gd name="connsiteX138" fmla="*/ 442470 w 1033465"/>
                  <a:gd name="connsiteY138" fmla="*/ 75864 h 838042"/>
                  <a:gd name="connsiteX139" fmla="*/ 439226 w 1033465"/>
                  <a:gd name="connsiteY139" fmla="*/ 132660 h 838042"/>
                  <a:gd name="connsiteX140" fmla="*/ 436054 w 1033465"/>
                  <a:gd name="connsiteY140" fmla="*/ 214465 h 838042"/>
                  <a:gd name="connsiteX0" fmla="*/ 436054 w 1033465"/>
                  <a:gd name="connsiteY0" fmla="*/ 214465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59117 w 1033465"/>
                  <a:gd name="connsiteY3" fmla="*/ 266434 h 838042"/>
                  <a:gd name="connsiteX4" fmla="*/ 315302 w 1033465"/>
                  <a:gd name="connsiteY4" fmla="*/ 289294 h 838042"/>
                  <a:gd name="connsiteX5" fmla="*/ 267677 w 1033465"/>
                  <a:gd name="connsiteY5" fmla="*/ 285484 h 838042"/>
                  <a:gd name="connsiteX6" fmla="*/ 256247 w 1033465"/>
                  <a:gd name="connsiteY6" fmla="*/ 281674 h 838042"/>
                  <a:gd name="connsiteX7" fmla="*/ 244817 w 1033465"/>
                  <a:gd name="connsiteY7" fmla="*/ 277864 h 838042"/>
                  <a:gd name="connsiteX8" fmla="*/ 233387 w 1033465"/>
                  <a:gd name="connsiteY8" fmla="*/ 274054 h 838042"/>
                  <a:gd name="connsiteX9" fmla="*/ 221957 w 1033465"/>
                  <a:gd name="connsiteY9" fmla="*/ 272149 h 838042"/>
                  <a:gd name="connsiteX10" fmla="*/ 216242 w 1033465"/>
                  <a:gd name="connsiteY10" fmla="*/ 270244 h 838042"/>
                  <a:gd name="connsiteX11" fmla="*/ 208622 w 1033465"/>
                  <a:gd name="connsiteY11" fmla="*/ 268339 h 838042"/>
                  <a:gd name="connsiteX12" fmla="*/ 197192 w 1033465"/>
                  <a:gd name="connsiteY12" fmla="*/ 264529 h 838042"/>
                  <a:gd name="connsiteX13" fmla="*/ 191477 w 1033465"/>
                  <a:gd name="connsiteY13" fmla="*/ 262624 h 838042"/>
                  <a:gd name="connsiteX14" fmla="*/ 183857 w 1033465"/>
                  <a:gd name="connsiteY14" fmla="*/ 260719 h 838042"/>
                  <a:gd name="connsiteX15" fmla="*/ 172427 w 1033465"/>
                  <a:gd name="connsiteY15" fmla="*/ 255004 h 838042"/>
                  <a:gd name="connsiteX16" fmla="*/ 166712 w 1033465"/>
                  <a:gd name="connsiteY16" fmla="*/ 251194 h 838042"/>
                  <a:gd name="connsiteX17" fmla="*/ 159092 w 1033465"/>
                  <a:gd name="connsiteY17" fmla="*/ 239764 h 838042"/>
                  <a:gd name="connsiteX18" fmla="*/ 147662 w 1033465"/>
                  <a:gd name="connsiteY18" fmla="*/ 235954 h 838042"/>
                  <a:gd name="connsiteX19" fmla="*/ 141947 w 1033465"/>
                  <a:gd name="connsiteY19" fmla="*/ 232144 h 838042"/>
                  <a:gd name="connsiteX20" fmla="*/ 136232 w 1033465"/>
                  <a:gd name="connsiteY20" fmla="*/ 230239 h 838042"/>
                  <a:gd name="connsiteX21" fmla="*/ 119087 w 1033465"/>
                  <a:gd name="connsiteY21" fmla="*/ 226429 h 838042"/>
                  <a:gd name="connsiteX22" fmla="*/ 113372 w 1033465"/>
                  <a:gd name="connsiteY22" fmla="*/ 220714 h 838042"/>
                  <a:gd name="connsiteX23" fmla="*/ 103847 w 1033465"/>
                  <a:gd name="connsiteY23" fmla="*/ 203569 h 838042"/>
                  <a:gd name="connsiteX24" fmla="*/ 86702 w 1033465"/>
                  <a:gd name="connsiteY24" fmla="*/ 195949 h 838042"/>
                  <a:gd name="connsiteX25" fmla="*/ 80987 w 1033465"/>
                  <a:gd name="connsiteY25" fmla="*/ 194044 h 838042"/>
                  <a:gd name="connsiteX26" fmla="*/ 61937 w 1033465"/>
                  <a:gd name="connsiteY26" fmla="*/ 197854 h 838042"/>
                  <a:gd name="connsiteX27" fmla="*/ 56222 w 1033465"/>
                  <a:gd name="connsiteY27" fmla="*/ 201664 h 838042"/>
                  <a:gd name="connsiteX28" fmla="*/ 52412 w 1033465"/>
                  <a:gd name="connsiteY28" fmla="*/ 207379 h 838042"/>
                  <a:gd name="connsiteX29" fmla="*/ 48602 w 1033465"/>
                  <a:gd name="connsiteY29" fmla="*/ 218809 h 838042"/>
                  <a:gd name="connsiteX30" fmla="*/ 52412 w 1033465"/>
                  <a:gd name="connsiteY30" fmla="*/ 256909 h 838042"/>
                  <a:gd name="connsiteX31" fmla="*/ 56222 w 1033465"/>
                  <a:gd name="connsiteY31" fmla="*/ 262624 h 838042"/>
                  <a:gd name="connsiteX32" fmla="*/ 61937 w 1033465"/>
                  <a:gd name="connsiteY32" fmla="*/ 266434 h 838042"/>
                  <a:gd name="connsiteX33" fmla="*/ 65747 w 1033465"/>
                  <a:gd name="connsiteY33" fmla="*/ 272149 h 838042"/>
                  <a:gd name="connsiteX34" fmla="*/ 82892 w 1033465"/>
                  <a:gd name="connsiteY34" fmla="*/ 281674 h 838042"/>
                  <a:gd name="connsiteX35" fmla="*/ 105752 w 1033465"/>
                  <a:gd name="connsiteY35" fmla="*/ 283579 h 838042"/>
                  <a:gd name="connsiteX36" fmla="*/ 126707 w 1033465"/>
                  <a:gd name="connsiteY36" fmla="*/ 289294 h 838042"/>
                  <a:gd name="connsiteX37" fmla="*/ 132422 w 1033465"/>
                  <a:gd name="connsiteY37" fmla="*/ 291199 h 838042"/>
                  <a:gd name="connsiteX38" fmla="*/ 138137 w 1033465"/>
                  <a:gd name="connsiteY38" fmla="*/ 296914 h 838042"/>
                  <a:gd name="connsiteX39" fmla="*/ 145757 w 1033465"/>
                  <a:gd name="connsiteY39" fmla="*/ 298819 h 838042"/>
                  <a:gd name="connsiteX40" fmla="*/ 168617 w 1033465"/>
                  <a:gd name="connsiteY40" fmla="*/ 302629 h 838042"/>
                  <a:gd name="connsiteX41" fmla="*/ 193382 w 1033465"/>
                  <a:gd name="connsiteY41" fmla="*/ 308344 h 838042"/>
                  <a:gd name="connsiteX42" fmla="*/ 210527 w 1033465"/>
                  <a:gd name="connsiteY42" fmla="*/ 314059 h 838042"/>
                  <a:gd name="connsiteX43" fmla="*/ 216242 w 1033465"/>
                  <a:gd name="connsiteY43" fmla="*/ 315964 h 838042"/>
                  <a:gd name="connsiteX44" fmla="*/ 231482 w 1033465"/>
                  <a:gd name="connsiteY44" fmla="*/ 319774 h 838042"/>
                  <a:gd name="connsiteX45" fmla="*/ 250532 w 1033465"/>
                  <a:gd name="connsiteY45" fmla="*/ 325489 h 838042"/>
                  <a:gd name="connsiteX46" fmla="*/ 256247 w 1033465"/>
                  <a:gd name="connsiteY46" fmla="*/ 329299 h 838042"/>
                  <a:gd name="connsiteX47" fmla="*/ 269582 w 1033465"/>
                  <a:gd name="connsiteY47" fmla="*/ 344539 h 838042"/>
                  <a:gd name="connsiteX48" fmla="*/ 275297 w 1033465"/>
                  <a:gd name="connsiteY48" fmla="*/ 363589 h 838042"/>
                  <a:gd name="connsiteX49" fmla="*/ 277202 w 1033465"/>
                  <a:gd name="connsiteY49" fmla="*/ 369304 h 838042"/>
                  <a:gd name="connsiteX50" fmla="*/ 279107 w 1033465"/>
                  <a:gd name="connsiteY50" fmla="*/ 375019 h 838042"/>
                  <a:gd name="connsiteX51" fmla="*/ 281012 w 1033465"/>
                  <a:gd name="connsiteY51" fmla="*/ 399784 h 838042"/>
                  <a:gd name="connsiteX52" fmla="*/ 282917 w 1033465"/>
                  <a:gd name="connsiteY52" fmla="*/ 405499 h 838042"/>
                  <a:gd name="connsiteX53" fmla="*/ 281012 w 1033465"/>
                  <a:gd name="connsiteY53" fmla="*/ 424549 h 838042"/>
                  <a:gd name="connsiteX54" fmla="*/ 279107 w 1033465"/>
                  <a:gd name="connsiteY54" fmla="*/ 434074 h 838042"/>
                  <a:gd name="connsiteX55" fmla="*/ 265772 w 1033465"/>
                  <a:gd name="connsiteY55" fmla="*/ 447409 h 838042"/>
                  <a:gd name="connsiteX56" fmla="*/ 254342 w 1033465"/>
                  <a:gd name="connsiteY56" fmla="*/ 455029 h 838042"/>
                  <a:gd name="connsiteX57" fmla="*/ 242912 w 1033465"/>
                  <a:gd name="connsiteY57" fmla="*/ 458839 h 838042"/>
                  <a:gd name="connsiteX58" fmla="*/ 128612 w 1033465"/>
                  <a:gd name="connsiteY58" fmla="*/ 458839 h 838042"/>
                  <a:gd name="connsiteX59" fmla="*/ 122897 w 1033465"/>
                  <a:gd name="connsiteY59" fmla="*/ 460744 h 838042"/>
                  <a:gd name="connsiteX60" fmla="*/ 107657 w 1033465"/>
                  <a:gd name="connsiteY60" fmla="*/ 462649 h 838042"/>
                  <a:gd name="connsiteX61" fmla="*/ 90512 w 1033465"/>
                  <a:gd name="connsiteY61" fmla="*/ 468364 h 838042"/>
                  <a:gd name="connsiteX62" fmla="*/ 84797 w 1033465"/>
                  <a:gd name="connsiteY62" fmla="*/ 470269 h 838042"/>
                  <a:gd name="connsiteX63" fmla="*/ 79082 w 1033465"/>
                  <a:gd name="connsiteY63" fmla="*/ 474079 h 838042"/>
                  <a:gd name="connsiteX64" fmla="*/ 67652 w 1033465"/>
                  <a:gd name="connsiteY64" fmla="*/ 475984 h 838042"/>
                  <a:gd name="connsiteX65" fmla="*/ 29552 w 1033465"/>
                  <a:gd name="connsiteY65" fmla="*/ 477889 h 838042"/>
                  <a:gd name="connsiteX66" fmla="*/ 18122 w 1033465"/>
                  <a:gd name="connsiteY66" fmla="*/ 483604 h 838042"/>
                  <a:gd name="connsiteX67" fmla="*/ 8597 w 1033465"/>
                  <a:gd name="connsiteY67" fmla="*/ 493129 h 838042"/>
                  <a:gd name="connsiteX68" fmla="*/ 6692 w 1033465"/>
                  <a:gd name="connsiteY68" fmla="*/ 498844 h 838042"/>
                  <a:gd name="connsiteX69" fmla="*/ 2882 w 1033465"/>
                  <a:gd name="connsiteY69" fmla="*/ 504559 h 838042"/>
                  <a:gd name="connsiteX70" fmla="*/ 14312 w 1033465"/>
                  <a:gd name="connsiteY70" fmla="*/ 540754 h 838042"/>
                  <a:gd name="connsiteX71" fmla="*/ 147662 w 1033465"/>
                  <a:gd name="connsiteY71" fmla="*/ 540754 h 838042"/>
                  <a:gd name="connsiteX72" fmla="*/ 155282 w 1033465"/>
                  <a:gd name="connsiteY72" fmla="*/ 538849 h 838042"/>
                  <a:gd name="connsiteX73" fmla="*/ 305777 w 1033465"/>
                  <a:gd name="connsiteY73" fmla="*/ 533134 h 838042"/>
                  <a:gd name="connsiteX74" fmla="*/ 321017 w 1033465"/>
                  <a:gd name="connsiteY74" fmla="*/ 540754 h 838042"/>
                  <a:gd name="connsiteX75" fmla="*/ 332447 w 1033465"/>
                  <a:gd name="connsiteY75" fmla="*/ 546469 h 838042"/>
                  <a:gd name="connsiteX76" fmla="*/ 336257 w 1033465"/>
                  <a:gd name="connsiteY76" fmla="*/ 552184 h 838042"/>
                  <a:gd name="connsiteX77" fmla="*/ 341972 w 1033465"/>
                  <a:gd name="connsiteY77" fmla="*/ 554089 h 838042"/>
                  <a:gd name="connsiteX78" fmla="*/ 353402 w 1033465"/>
                  <a:gd name="connsiteY78" fmla="*/ 561709 h 838042"/>
                  <a:gd name="connsiteX79" fmla="*/ 359117 w 1033465"/>
                  <a:gd name="connsiteY79" fmla="*/ 565519 h 838042"/>
                  <a:gd name="connsiteX80" fmla="*/ 362927 w 1033465"/>
                  <a:gd name="connsiteY80" fmla="*/ 571234 h 838042"/>
                  <a:gd name="connsiteX81" fmla="*/ 368642 w 1033465"/>
                  <a:gd name="connsiteY81" fmla="*/ 582664 h 838042"/>
                  <a:gd name="connsiteX82" fmla="*/ 364832 w 1033465"/>
                  <a:gd name="connsiteY82" fmla="*/ 609334 h 838042"/>
                  <a:gd name="connsiteX83" fmla="*/ 361022 w 1033465"/>
                  <a:gd name="connsiteY83" fmla="*/ 615049 h 838042"/>
                  <a:gd name="connsiteX84" fmla="*/ 359117 w 1033465"/>
                  <a:gd name="connsiteY84" fmla="*/ 620764 h 838042"/>
                  <a:gd name="connsiteX85" fmla="*/ 355307 w 1033465"/>
                  <a:gd name="connsiteY85" fmla="*/ 626479 h 838042"/>
                  <a:gd name="connsiteX86" fmla="*/ 353402 w 1033465"/>
                  <a:gd name="connsiteY86" fmla="*/ 632194 h 838042"/>
                  <a:gd name="connsiteX87" fmla="*/ 349592 w 1033465"/>
                  <a:gd name="connsiteY87" fmla="*/ 637909 h 838042"/>
                  <a:gd name="connsiteX88" fmla="*/ 332447 w 1033465"/>
                  <a:gd name="connsiteY88" fmla="*/ 704584 h 838042"/>
                  <a:gd name="connsiteX89" fmla="*/ 330542 w 1033465"/>
                  <a:gd name="connsiteY89" fmla="*/ 756019 h 838042"/>
                  <a:gd name="connsiteX90" fmla="*/ 332447 w 1033465"/>
                  <a:gd name="connsiteY90" fmla="*/ 780784 h 838042"/>
                  <a:gd name="connsiteX91" fmla="*/ 334352 w 1033465"/>
                  <a:gd name="connsiteY91" fmla="*/ 786499 h 838042"/>
                  <a:gd name="connsiteX92" fmla="*/ 338162 w 1033465"/>
                  <a:gd name="connsiteY92" fmla="*/ 790309 h 838042"/>
                  <a:gd name="connsiteX93" fmla="*/ 366737 w 1033465"/>
                  <a:gd name="connsiteY93" fmla="*/ 836029 h 838042"/>
                  <a:gd name="connsiteX94" fmla="*/ 389597 w 1033465"/>
                  <a:gd name="connsiteY94" fmla="*/ 837934 h 838042"/>
                  <a:gd name="connsiteX95" fmla="*/ 397407 w 1033465"/>
                  <a:gd name="connsiteY95" fmla="*/ 833530 h 838042"/>
                  <a:gd name="connsiteX96" fmla="*/ 402932 w 1033465"/>
                  <a:gd name="connsiteY96" fmla="*/ 784594 h 838042"/>
                  <a:gd name="connsiteX97" fmla="*/ 406742 w 1033465"/>
                  <a:gd name="connsiteY97" fmla="*/ 727444 h 838042"/>
                  <a:gd name="connsiteX98" fmla="*/ 423887 w 1033465"/>
                  <a:gd name="connsiteY98" fmla="*/ 672199 h 838042"/>
                  <a:gd name="connsiteX99" fmla="*/ 429602 w 1033465"/>
                  <a:gd name="connsiteY99" fmla="*/ 658864 h 838042"/>
                  <a:gd name="connsiteX100" fmla="*/ 444084 w 1033465"/>
                  <a:gd name="connsiteY100" fmla="*/ 626947 h 838042"/>
                  <a:gd name="connsiteX101" fmla="*/ 464289 w 1033465"/>
                  <a:gd name="connsiteY101" fmla="*/ 600072 h 838042"/>
                  <a:gd name="connsiteX102" fmla="*/ 523510 w 1033465"/>
                  <a:gd name="connsiteY102" fmla="*/ 565123 h 838042"/>
                  <a:gd name="connsiteX103" fmla="*/ 599348 w 1033465"/>
                  <a:gd name="connsiteY103" fmla="*/ 550915 h 838042"/>
                  <a:gd name="connsiteX104" fmla="*/ 707801 w 1033465"/>
                  <a:gd name="connsiteY104" fmla="*/ 612819 h 838042"/>
                  <a:gd name="connsiteX105" fmla="*/ 780122 w 1033465"/>
                  <a:gd name="connsiteY105" fmla="*/ 656959 h 838042"/>
                  <a:gd name="connsiteX106" fmla="*/ 804887 w 1033465"/>
                  <a:gd name="connsiteY106" fmla="*/ 632194 h 838042"/>
                  <a:gd name="connsiteX107" fmla="*/ 801077 w 1033465"/>
                  <a:gd name="connsiteY107" fmla="*/ 601714 h 838042"/>
                  <a:gd name="connsiteX108" fmla="*/ 762796 w 1033465"/>
                  <a:gd name="connsiteY108" fmla="*/ 562523 h 838042"/>
                  <a:gd name="connsiteX109" fmla="*/ 650582 w 1033465"/>
                  <a:gd name="connsiteY109" fmla="*/ 479794 h 838042"/>
                  <a:gd name="connsiteX110" fmla="*/ 646772 w 1033465"/>
                  <a:gd name="connsiteY110" fmla="*/ 462649 h 838042"/>
                  <a:gd name="connsiteX111" fmla="*/ 658202 w 1033465"/>
                  <a:gd name="connsiteY111" fmla="*/ 426454 h 838042"/>
                  <a:gd name="connsiteX112" fmla="*/ 726782 w 1033465"/>
                  <a:gd name="connsiteY112" fmla="*/ 405499 h 838042"/>
                  <a:gd name="connsiteX113" fmla="*/ 813738 w 1033465"/>
                  <a:gd name="connsiteY113" fmla="*/ 406906 h 838042"/>
                  <a:gd name="connsiteX114" fmla="*/ 906231 w 1033465"/>
                  <a:gd name="connsiteY114" fmla="*/ 417646 h 838042"/>
                  <a:gd name="connsiteX115" fmla="*/ 1002290 w 1033465"/>
                  <a:gd name="connsiteY115" fmla="*/ 426835 h 838042"/>
                  <a:gd name="connsiteX116" fmla="*/ 1032449 w 1033465"/>
                  <a:gd name="connsiteY116" fmla="*/ 402711 h 838042"/>
                  <a:gd name="connsiteX117" fmla="*/ 1020514 w 1033465"/>
                  <a:gd name="connsiteY117" fmla="*/ 377797 h 838042"/>
                  <a:gd name="connsiteX118" fmla="*/ 964889 w 1033465"/>
                  <a:gd name="connsiteY118" fmla="*/ 358029 h 838042"/>
                  <a:gd name="connsiteX119" fmla="*/ 827747 w 1033465"/>
                  <a:gd name="connsiteY119" fmla="*/ 357874 h 838042"/>
                  <a:gd name="connsiteX120" fmla="*/ 755811 w 1033465"/>
                  <a:gd name="connsiteY120" fmla="*/ 361702 h 838042"/>
                  <a:gd name="connsiteX121" fmla="*/ 671537 w 1033465"/>
                  <a:gd name="connsiteY121" fmla="*/ 369304 h 838042"/>
                  <a:gd name="connsiteX122" fmla="*/ 644867 w 1033465"/>
                  <a:gd name="connsiteY122" fmla="*/ 338824 h 838042"/>
                  <a:gd name="connsiteX123" fmla="*/ 676403 w 1033465"/>
                  <a:gd name="connsiteY123" fmla="*/ 304962 h 838042"/>
                  <a:gd name="connsiteX124" fmla="*/ 707732 w 1033465"/>
                  <a:gd name="connsiteY124" fmla="*/ 283579 h 838042"/>
                  <a:gd name="connsiteX125" fmla="*/ 743927 w 1033465"/>
                  <a:gd name="connsiteY125" fmla="*/ 251194 h 838042"/>
                  <a:gd name="connsiteX126" fmla="*/ 783019 w 1033465"/>
                  <a:gd name="connsiteY126" fmla="*/ 213846 h 838042"/>
                  <a:gd name="connsiteX127" fmla="*/ 746401 w 1033465"/>
                  <a:gd name="connsiteY127" fmla="*/ 201789 h 838042"/>
                  <a:gd name="connsiteX128" fmla="*/ 694397 w 1033465"/>
                  <a:gd name="connsiteY128" fmla="*/ 226429 h 838042"/>
                  <a:gd name="connsiteX129" fmla="*/ 656678 w 1033465"/>
                  <a:gd name="connsiteY129" fmla="*/ 257626 h 838042"/>
                  <a:gd name="connsiteX130" fmla="*/ 616001 w 1033465"/>
                  <a:gd name="connsiteY130" fmla="*/ 286712 h 838042"/>
                  <a:gd name="connsiteX131" fmla="*/ 564857 w 1033465"/>
                  <a:gd name="connsiteY131" fmla="*/ 287389 h 838042"/>
                  <a:gd name="connsiteX132" fmla="*/ 530567 w 1033465"/>
                  <a:gd name="connsiteY132" fmla="*/ 274054 h 838042"/>
                  <a:gd name="connsiteX133" fmla="*/ 507707 w 1033465"/>
                  <a:gd name="connsiteY133" fmla="*/ 235954 h 838042"/>
                  <a:gd name="connsiteX134" fmla="*/ 509612 w 1033465"/>
                  <a:gd name="connsiteY134" fmla="*/ 171184 h 838042"/>
                  <a:gd name="connsiteX135" fmla="*/ 508314 w 1033465"/>
                  <a:gd name="connsiteY135" fmla="*/ 73485 h 838042"/>
                  <a:gd name="connsiteX136" fmla="*/ 454116 w 1033465"/>
                  <a:gd name="connsiteY136" fmla="*/ 11248 h 838042"/>
                  <a:gd name="connsiteX137" fmla="*/ 442470 w 1033465"/>
                  <a:gd name="connsiteY137" fmla="*/ 75864 h 838042"/>
                  <a:gd name="connsiteX138" fmla="*/ 439226 w 1033465"/>
                  <a:gd name="connsiteY138" fmla="*/ 132660 h 838042"/>
                  <a:gd name="connsiteX139" fmla="*/ 436054 w 1033465"/>
                  <a:gd name="connsiteY139" fmla="*/ 214465 h 838042"/>
                  <a:gd name="connsiteX0" fmla="*/ 436054 w 1033465"/>
                  <a:gd name="connsiteY0" fmla="*/ 214465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59117 w 1033465"/>
                  <a:gd name="connsiteY3" fmla="*/ 266434 h 838042"/>
                  <a:gd name="connsiteX4" fmla="*/ 315302 w 1033465"/>
                  <a:gd name="connsiteY4" fmla="*/ 289294 h 838042"/>
                  <a:gd name="connsiteX5" fmla="*/ 267677 w 1033465"/>
                  <a:gd name="connsiteY5" fmla="*/ 285484 h 838042"/>
                  <a:gd name="connsiteX6" fmla="*/ 256247 w 1033465"/>
                  <a:gd name="connsiteY6" fmla="*/ 281674 h 838042"/>
                  <a:gd name="connsiteX7" fmla="*/ 244817 w 1033465"/>
                  <a:gd name="connsiteY7" fmla="*/ 277864 h 838042"/>
                  <a:gd name="connsiteX8" fmla="*/ 233387 w 1033465"/>
                  <a:gd name="connsiteY8" fmla="*/ 274054 h 838042"/>
                  <a:gd name="connsiteX9" fmla="*/ 221957 w 1033465"/>
                  <a:gd name="connsiteY9" fmla="*/ 272149 h 838042"/>
                  <a:gd name="connsiteX10" fmla="*/ 216242 w 1033465"/>
                  <a:gd name="connsiteY10" fmla="*/ 270244 h 838042"/>
                  <a:gd name="connsiteX11" fmla="*/ 197192 w 1033465"/>
                  <a:gd name="connsiteY11" fmla="*/ 264529 h 838042"/>
                  <a:gd name="connsiteX12" fmla="*/ 191477 w 1033465"/>
                  <a:gd name="connsiteY12" fmla="*/ 262624 h 838042"/>
                  <a:gd name="connsiteX13" fmla="*/ 183857 w 1033465"/>
                  <a:gd name="connsiteY13" fmla="*/ 260719 h 838042"/>
                  <a:gd name="connsiteX14" fmla="*/ 172427 w 1033465"/>
                  <a:gd name="connsiteY14" fmla="*/ 255004 h 838042"/>
                  <a:gd name="connsiteX15" fmla="*/ 166712 w 1033465"/>
                  <a:gd name="connsiteY15" fmla="*/ 251194 h 838042"/>
                  <a:gd name="connsiteX16" fmla="*/ 159092 w 1033465"/>
                  <a:gd name="connsiteY16" fmla="*/ 239764 h 838042"/>
                  <a:gd name="connsiteX17" fmla="*/ 147662 w 1033465"/>
                  <a:gd name="connsiteY17" fmla="*/ 235954 h 838042"/>
                  <a:gd name="connsiteX18" fmla="*/ 141947 w 1033465"/>
                  <a:gd name="connsiteY18" fmla="*/ 232144 h 838042"/>
                  <a:gd name="connsiteX19" fmla="*/ 136232 w 1033465"/>
                  <a:gd name="connsiteY19" fmla="*/ 230239 h 838042"/>
                  <a:gd name="connsiteX20" fmla="*/ 119087 w 1033465"/>
                  <a:gd name="connsiteY20" fmla="*/ 226429 h 838042"/>
                  <a:gd name="connsiteX21" fmla="*/ 113372 w 1033465"/>
                  <a:gd name="connsiteY21" fmla="*/ 220714 h 838042"/>
                  <a:gd name="connsiteX22" fmla="*/ 103847 w 1033465"/>
                  <a:gd name="connsiteY22" fmla="*/ 203569 h 838042"/>
                  <a:gd name="connsiteX23" fmla="*/ 86702 w 1033465"/>
                  <a:gd name="connsiteY23" fmla="*/ 195949 h 838042"/>
                  <a:gd name="connsiteX24" fmla="*/ 80987 w 1033465"/>
                  <a:gd name="connsiteY24" fmla="*/ 194044 h 838042"/>
                  <a:gd name="connsiteX25" fmla="*/ 61937 w 1033465"/>
                  <a:gd name="connsiteY25" fmla="*/ 197854 h 838042"/>
                  <a:gd name="connsiteX26" fmla="*/ 56222 w 1033465"/>
                  <a:gd name="connsiteY26" fmla="*/ 201664 h 838042"/>
                  <a:gd name="connsiteX27" fmla="*/ 52412 w 1033465"/>
                  <a:gd name="connsiteY27" fmla="*/ 207379 h 838042"/>
                  <a:gd name="connsiteX28" fmla="*/ 48602 w 1033465"/>
                  <a:gd name="connsiteY28" fmla="*/ 218809 h 838042"/>
                  <a:gd name="connsiteX29" fmla="*/ 52412 w 1033465"/>
                  <a:gd name="connsiteY29" fmla="*/ 256909 h 838042"/>
                  <a:gd name="connsiteX30" fmla="*/ 56222 w 1033465"/>
                  <a:gd name="connsiteY30" fmla="*/ 262624 h 838042"/>
                  <a:gd name="connsiteX31" fmla="*/ 61937 w 1033465"/>
                  <a:gd name="connsiteY31" fmla="*/ 266434 h 838042"/>
                  <a:gd name="connsiteX32" fmla="*/ 65747 w 1033465"/>
                  <a:gd name="connsiteY32" fmla="*/ 272149 h 838042"/>
                  <a:gd name="connsiteX33" fmla="*/ 82892 w 1033465"/>
                  <a:gd name="connsiteY33" fmla="*/ 281674 h 838042"/>
                  <a:gd name="connsiteX34" fmla="*/ 105752 w 1033465"/>
                  <a:gd name="connsiteY34" fmla="*/ 283579 h 838042"/>
                  <a:gd name="connsiteX35" fmla="*/ 126707 w 1033465"/>
                  <a:gd name="connsiteY35" fmla="*/ 289294 h 838042"/>
                  <a:gd name="connsiteX36" fmla="*/ 132422 w 1033465"/>
                  <a:gd name="connsiteY36" fmla="*/ 291199 h 838042"/>
                  <a:gd name="connsiteX37" fmla="*/ 138137 w 1033465"/>
                  <a:gd name="connsiteY37" fmla="*/ 296914 h 838042"/>
                  <a:gd name="connsiteX38" fmla="*/ 145757 w 1033465"/>
                  <a:gd name="connsiteY38" fmla="*/ 298819 h 838042"/>
                  <a:gd name="connsiteX39" fmla="*/ 168617 w 1033465"/>
                  <a:gd name="connsiteY39" fmla="*/ 302629 h 838042"/>
                  <a:gd name="connsiteX40" fmla="*/ 193382 w 1033465"/>
                  <a:gd name="connsiteY40" fmla="*/ 308344 h 838042"/>
                  <a:gd name="connsiteX41" fmla="*/ 210527 w 1033465"/>
                  <a:gd name="connsiteY41" fmla="*/ 314059 h 838042"/>
                  <a:gd name="connsiteX42" fmla="*/ 216242 w 1033465"/>
                  <a:gd name="connsiteY42" fmla="*/ 315964 h 838042"/>
                  <a:gd name="connsiteX43" fmla="*/ 231482 w 1033465"/>
                  <a:gd name="connsiteY43" fmla="*/ 319774 h 838042"/>
                  <a:gd name="connsiteX44" fmla="*/ 250532 w 1033465"/>
                  <a:gd name="connsiteY44" fmla="*/ 325489 h 838042"/>
                  <a:gd name="connsiteX45" fmla="*/ 256247 w 1033465"/>
                  <a:gd name="connsiteY45" fmla="*/ 329299 h 838042"/>
                  <a:gd name="connsiteX46" fmla="*/ 269582 w 1033465"/>
                  <a:gd name="connsiteY46" fmla="*/ 344539 h 838042"/>
                  <a:gd name="connsiteX47" fmla="*/ 275297 w 1033465"/>
                  <a:gd name="connsiteY47" fmla="*/ 363589 h 838042"/>
                  <a:gd name="connsiteX48" fmla="*/ 277202 w 1033465"/>
                  <a:gd name="connsiteY48" fmla="*/ 369304 h 838042"/>
                  <a:gd name="connsiteX49" fmla="*/ 279107 w 1033465"/>
                  <a:gd name="connsiteY49" fmla="*/ 375019 h 838042"/>
                  <a:gd name="connsiteX50" fmla="*/ 281012 w 1033465"/>
                  <a:gd name="connsiteY50" fmla="*/ 399784 h 838042"/>
                  <a:gd name="connsiteX51" fmla="*/ 282917 w 1033465"/>
                  <a:gd name="connsiteY51" fmla="*/ 405499 h 838042"/>
                  <a:gd name="connsiteX52" fmla="*/ 281012 w 1033465"/>
                  <a:gd name="connsiteY52" fmla="*/ 424549 h 838042"/>
                  <a:gd name="connsiteX53" fmla="*/ 279107 w 1033465"/>
                  <a:gd name="connsiteY53" fmla="*/ 434074 h 838042"/>
                  <a:gd name="connsiteX54" fmla="*/ 265772 w 1033465"/>
                  <a:gd name="connsiteY54" fmla="*/ 447409 h 838042"/>
                  <a:gd name="connsiteX55" fmla="*/ 254342 w 1033465"/>
                  <a:gd name="connsiteY55" fmla="*/ 455029 h 838042"/>
                  <a:gd name="connsiteX56" fmla="*/ 242912 w 1033465"/>
                  <a:gd name="connsiteY56" fmla="*/ 458839 h 838042"/>
                  <a:gd name="connsiteX57" fmla="*/ 128612 w 1033465"/>
                  <a:gd name="connsiteY57" fmla="*/ 458839 h 838042"/>
                  <a:gd name="connsiteX58" fmla="*/ 122897 w 1033465"/>
                  <a:gd name="connsiteY58" fmla="*/ 460744 h 838042"/>
                  <a:gd name="connsiteX59" fmla="*/ 107657 w 1033465"/>
                  <a:gd name="connsiteY59" fmla="*/ 462649 h 838042"/>
                  <a:gd name="connsiteX60" fmla="*/ 90512 w 1033465"/>
                  <a:gd name="connsiteY60" fmla="*/ 468364 h 838042"/>
                  <a:gd name="connsiteX61" fmla="*/ 84797 w 1033465"/>
                  <a:gd name="connsiteY61" fmla="*/ 470269 h 838042"/>
                  <a:gd name="connsiteX62" fmla="*/ 79082 w 1033465"/>
                  <a:gd name="connsiteY62" fmla="*/ 474079 h 838042"/>
                  <a:gd name="connsiteX63" fmla="*/ 67652 w 1033465"/>
                  <a:gd name="connsiteY63" fmla="*/ 475984 h 838042"/>
                  <a:gd name="connsiteX64" fmla="*/ 29552 w 1033465"/>
                  <a:gd name="connsiteY64" fmla="*/ 477889 h 838042"/>
                  <a:gd name="connsiteX65" fmla="*/ 18122 w 1033465"/>
                  <a:gd name="connsiteY65" fmla="*/ 483604 h 838042"/>
                  <a:gd name="connsiteX66" fmla="*/ 8597 w 1033465"/>
                  <a:gd name="connsiteY66" fmla="*/ 493129 h 838042"/>
                  <a:gd name="connsiteX67" fmla="*/ 6692 w 1033465"/>
                  <a:gd name="connsiteY67" fmla="*/ 498844 h 838042"/>
                  <a:gd name="connsiteX68" fmla="*/ 2882 w 1033465"/>
                  <a:gd name="connsiteY68" fmla="*/ 504559 h 838042"/>
                  <a:gd name="connsiteX69" fmla="*/ 14312 w 1033465"/>
                  <a:gd name="connsiteY69" fmla="*/ 540754 h 838042"/>
                  <a:gd name="connsiteX70" fmla="*/ 147662 w 1033465"/>
                  <a:gd name="connsiteY70" fmla="*/ 540754 h 838042"/>
                  <a:gd name="connsiteX71" fmla="*/ 155282 w 1033465"/>
                  <a:gd name="connsiteY71" fmla="*/ 538849 h 838042"/>
                  <a:gd name="connsiteX72" fmla="*/ 305777 w 1033465"/>
                  <a:gd name="connsiteY72" fmla="*/ 533134 h 838042"/>
                  <a:gd name="connsiteX73" fmla="*/ 321017 w 1033465"/>
                  <a:gd name="connsiteY73" fmla="*/ 540754 h 838042"/>
                  <a:gd name="connsiteX74" fmla="*/ 332447 w 1033465"/>
                  <a:gd name="connsiteY74" fmla="*/ 546469 h 838042"/>
                  <a:gd name="connsiteX75" fmla="*/ 336257 w 1033465"/>
                  <a:gd name="connsiteY75" fmla="*/ 552184 h 838042"/>
                  <a:gd name="connsiteX76" fmla="*/ 341972 w 1033465"/>
                  <a:gd name="connsiteY76" fmla="*/ 554089 h 838042"/>
                  <a:gd name="connsiteX77" fmla="*/ 353402 w 1033465"/>
                  <a:gd name="connsiteY77" fmla="*/ 561709 h 838042"/>
                  <a:gd name="connsiteX78" fmla="*/ 359117 w 1033465"/>
                  <a:gd name="connsiteY78" fmla="*/ 565519 h 838042"/>
                  <a:gd name="connsiteX79" fmla="*/ 362927 w 1033465"/>
                  <a:gd name="connsiteY79" fmla="*/ 571234 h 838042"/>
                  <a:gd name="connsiteX80" fmla="*/ 368642 w 1033465"/>
                  <a:gd name="connsiteY80" fmla="*/ 582664 h 838042"/>
                  <a:gd name="connsiteX81" fmla="*/ 364832 w 1033465"/>
                  <a:gd name="connsiteY81" fmla="*/ 609334 h 838042"/>
                  <a:gd name="connsiteX82" fmla="*/ 361022 w 1033465"/>
                  <a:gd name="connsiteY82" fmla="*/ 615049 h 838042"/>
                  <a:gd name="connsiteX83" fmla="*/ 359117 w 1033465"/>
                  <a:gd name="connsiteY83" fmla="*/ 620764 h 838042"/>
                  <a:gd name="connsiteX84" fmla="*/ 355307 w 1033465"/>
                  <a:gd name="connsiteY84" fmla="*/ 626479 h 838042"/>
                  <a:gd name="connsiteX85" fmla="*/ 353402 w 1033465"/>
                  <a:gd name="connsiteY85" fmla="*/ 632194 h 838042"/>
                  <a:gd name="connsiteX86" fmla="*/ 349592 w 1033465"/>
                  <a:gd name="connsiteY86" fmla="*/ 637909 h 838042"/>
                  <a:gd name="connsiteX87" fmla="*/ 332447 w 1033465"/>
                  <a:gd name="connsiteY87" fmla="*/ 704584 h 838042"/>
                  <a:gd name="connsiteX88" fmla="*/ 330542 w 1033465"/>
                  <a:gd name="connsiteY88" fmla="*/ 756019 h 838042"/>
                  <a:gd name="connsiteX89" fmla="*/ 332447 w 1033465"/>
                  <a:gd name="connsiteY89" fmla="*/ 780784 h 838042"/>
                  <a:gd name="connsiteX90" fmla="*/ 334352 w 1033465"/>
                  <a:gd name="connsiteY90" fmla="*/ 786499 h 838042"/>
                  <a:gd name="connsiteX91" fmla="*/ 338162 w 1033465"/>
                  <a:gd name="connsiteY91" fmla="*/ 790309 h 838042"/>
                  <a:gd name="connsiteX92" fmla="*/ 366737 w 1033465"/>
                  <a:gd name="connsiteY92" fmla="*/ 836029 h 838042"/>
                  <a:gd name="connsiteX93" fmla="*/ 389597 w 1033465"/>
                  <a:gd name="connsiteY93" fmla="*/ 837934 h 838042"/>
                  <a:gd name="connsiteX94" fmla="*/ 397407 w 1033465"/>
                  <a:gd name="connsiteY94" fmla="*/ 833530 h 838042"/>
                  <a:gd name="connsiteX95" fmla="*/ 402932 w 1033465"/>
                  <a:gd name="connsiteY95" fmla="*/ 784594 h 838042"/>
                  <a:gd name="connsiteX96" fmla="*/ 406742 w 1033465"/>
                  <a:gd name="connsiteY96" fmla="*/ 727444 h 838042"/>
                  <a:gd name="connsiteX97" fmla="*/ 423887 w 1033465"/>
                  <a:gd name="connsiteY97" fmla="*/ 672199 h 838042"/>
                  <a:gd name="connsiteX98" fmla="*/ 429602 w 1033465"/>
                  <a:gd name="connsiteY98" fmla="*/ 658864 h 838042"/>
                  <a:gd name="connsiteX99" fmla="*/ 444084 w 1033465"/>
                  <a:gd name="connsiteY99" fmla="*/ 626947 h 838042"/>
                  <a:gd name="connsiteX100" fmla="*/ 464289 w 1033465"/>
                  <a:gd name="connsiteY100" fmla="*/ 600072 h 838042"/>
                  <a:gd name="connsiteX101" fmla="*/ 523510 w 1033465"/>
                  <a:gd name="connsiteY101" fmla="*/ 565123 h 838042"/>
                  <a:gd name="connsiteX102" fmla="*/ 599348 w 1033465"/>
                  <a:gd name="connsiteY102" fmla="*/ 550915 h 838042"/>
                  <a:gd name="connsiteX103" fmla="*/ 707801 w 1033465"/>
                  <a:gd name="connsiteY103" fmla="*/ 612819 h 838042"/>
                  <a:gd name="connsiteX104" fmla="*/ 780122 w 1033465"/>
                  <a:gd name="connsiteY104" fmla="*/ 656959 h 838042"/>
                  <a:gd name="connsiteX105" fmla="*/ 804887 w 1033465"/>
                  <a:gd name="connsiteY105" fmla="*/ 632194 h 838042"/>
                  <a:gd name="connsiteX106" fmla="*/ 801077 w 1033465"/>
                  <a:gd name="connsiteY106" fmla="*/ 601714 h 838042"/>
                  <a:gd name="connsiteX107" fmla="*/ 762796 w 1033465"/>
                  <a:gd name="connsiteY107" fmla="*/ 562523 h 838042"/>
                  <a:gd name="connsiteX108" fmla="*/ 650582 w 1033465"/>
                  <a:gd name="connsiteY108" fmla="*/ 479794 h 838042"/>
                  <a:gd name="connsiteX109" fmla="*/ 646772 w 1033465"/>
                  <a:gd name="connsiteY109" fmla="*/ 462649 h 838042"/>
                  <a:gd name="connsiteX110" fmla="*/ 658202 w 1033465"/>
                  <a:gd name="connsiteY110" fmla="*/ 426454 h 838042"/>
                  <a:gd name="connsiteX111" fmla="*/ 726782 w 1033465"/>
                  <a:gd name="connsiteY111" fmla="*/ 405499 h 838042"/>
                  <a:gd name="connsiteX112" fmla="*/ 813738 w 1033465"/>
                  <a:gd name="connsiteY112" fmla="*/ 406906 h 838042"/>
                  <a:gd name="connsiteX113" fmla="*/ 906231 w 1033465"/>
                  <a:gd name="connsiteY113" fmla="*/ 417646 h 838042"/>
                  <a:gd name="connsiteX114" fmla="*/ 1002290 w 1033465"/>
                  <a:gd name="connsiteY114" fmla="*/ 426835 h 838042"/>
                  <a:gd name="connsiteX115" fmla="*/ 1032449 w 1033465"/>
                  <a:gd name="connsiteY115" fmla="*/ 402711 h 838042"/>
                  <a:gd name="connsiteX116" fmla="*/ 1020514 w 1033465"/>
                  <a:gd name="connsiteY116" fmla="*/ 377797 h 838042"/>
                  <a:gd name="connsiteX117" fmla="*/ 964889 w 1033465"/>
                  <a:gd name="connsiteY117" fmla="*/ 358029 h 838042"/>
                  <a:gd name="connsiteX118" fmla="*/ 827747 w 1033465"/>
                  <a:gd name="connsiteY118" fmla="*/ 357874 h 838042"/>
                  <a:gd name="connsiteX119" fmla="*/ 755811 w 1033465"/>
                  <a:gd name="connsiteY119" fmla="*/ 361702 h 838042"/>
                  <a:gd name="connsiteX120" fmla="*/ 671537 w 1033465"/>
                  <a:gd name="connsiteY120" fmla="*/ 369304 h 838042"/>
                  <a:gd name="connsiteX121" fmla="*/ 644867 w 1033465"/>
                  <a:gd name="connsiteY121" fmla="*/ 338824 h 838042"/>
                  <a:gd name="connsiteX122" fmla="*/ 676403 w 1033465"/>
                  <a:gd name="connsiteY122" fmla="*/ 304962 h 838042"/>
                  <a:gd name="connsiteX123" fmla="*/ 707732 w 1033465"/>
                  <a:gd name="connsiteY123" fmla="*/ 283579 h 838042"/>
                  <a:gd name="connsiteX124" fmla="*/ 743927 w 1033465"/>
                  <a:gd name="connsiteY124" fmla="*/ 251194 h 838042"/>
                  <a:gd name="connsiteX125" fmla="*/ 783019 w 1033465"/>
                  <a:gd name="connsiteY125" fmla="*/ 213846 h 838042"/>
                  <a:gd name="connsiteX126" fmla="*/ 746401 w 1033465"/>
                  <a:gd name="connsiteY126" fmla="*/ 201789 h 838042"/>
                  <a:gd name="connsiteX127" fmla="*/ 694397 w 1033465"/>
                  <a:gd name="connsiteY127" fmla="*/ 226429 h 838042"/>
                  <a:gd name="connsiteX128" fmla="*/ 656678 w 1033465"/>
                  <a:gd name="connsiteY128" fmla="*/ 257626 h 838042"/>
                  <a:gd name="connsiteX129" fmla="*/ 616001 w 1033465"/>
                  <a:gd name="connsiteY129" fmla="*/ 286712 h 838042"/>
                  <a:gd name="connsiteX130" fmla="*/ 564857 w 1033465"/>
                  <a:gd name="connsiteY130" fmla="*/ 287389 h 838042"/>
                  <a:gd name="connsiteX131" fmla="*/ 530567 w 1033465"/>
                  <a:gd name="connsiteY131" fmla="*/ 274054 h 838042"/>
                  <a:gd name="connsiteX132" fmla="*/ 507707 w 1033465"/>
                  <a:gd name="connsiteY132" fmla="*/ 235954 h 838042"/>
                  <a:gd name="connsiteX133" fmla="*/ 509612 w 1033465"/>
                  <a:gd name="connsiteY133" fmla="*/ 171184 h 838042"/>
                  <a:gd name="connsiteX134" fmla="*/ 508314 w 1033465"/>
                  <a:gd name="connsiteY134" fmla="*/ 73485 h 838042"/>
                  <a:gd name="connsiteX135" fmla="*/ 454116 w 1033465"/>
                  <a:gd name="connsiteY135" fmla="*/ 11248 h 838042"/>
                  <a:gd name="connsiteX136" fmla="*/ 442470 w 1033465"/>
                  <a:gd name="connsiteY136" fmla="*/ 75864 h 838042"/>
                  <a:gd name="connsiteX137" fmla="*/ 439226 w 1033465"/>
                  <a:gd name="connsiteY137" fmla="*/ 132660 h 838042"/>
                  <a:gd name="connsiteX138" fmla="*/ 436054 w 1033465"/>
                  <a:gd name="connsiteY138" fmla="*/ 214465 h 838042"/>
                  <a:gd name="connsiteX0" fmla="*/ 436054 w 1033465"/>
                  <a:gd name="connsiteY0" fmla="*/ 214465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59117 w 1033465"/>
                  <a:gd name="connsiteY3" fmla="*/ 266434 h 838042"/>
                  <a:gd name="connsiteX4" fmla="*/ 315302 w 1033465"/>
                  <a:gd name="connsiteY4" fmla="*/ 289294 h 838042"/>
                  <a:gd name="connsiteX5" fmla="*/ 267677 w 1033465"/>
                  <a:gd name="connsiteY5" fmla="*/ 285484 h 838042"/>
                  <a:gd name="connsiteX6" fmla="*/ 256247 w 1033465"/>
                  <a:gd name="connsiteY6" fmla="*/ 281674 h 838042"/>
                  <a:gd name="connsiteX7" fmla="*/ 244817 w 1033465"/>
                  <a:gd name="connsiteY7" fmla="*/ 277864 h 838042"/>
                  <a:gd name="connsiteX8" fmla="*/ 233387 w 1033465"/>
                  <a:gd name="connsiteY8" fmla="*/ 274054 h 838042"/>
                  <a:gd name="connsiteX9" fmla="*/ 221957 w 1033465"/>
                  <a:gd name="connsiteY9" fmla="*/ 272149 h 838042"/>
                  <a:gd name="connsiteX10" fmla="*/ 216242 w 1033465"/>
                  <a:gd name="connsiteY10" fmla="*/ 270244 h 838042"/>
                  <a:gd name="connsiteX11" fmla="*/ 191477 w 1033465"/>
                  <a:gd name="connsiteY11" fmla="*/ 262624 h 838042"/>
                  <a:gd name="connsiteX12" fmla="*/ 183857 w 1033465"/>
                  <a:gd name="connsiteY12" fmla="*/ 260719 h 838042"/>
                  <a:gd name="connsiteX13" fmla="*/ 172427 w 1033465"/>
                  <a:gd name="connsiteY13" fmla="*/ 255004 h 838042"/>
                  <a:gd name="connsiteX14" fmla="*/ 166712 w 1033465"/>
                  <a:gd name="connsiteY14" fmla="*/ 251194 h 838042"/>
                  <a:gd name="connsiteX15" fmla="*/ 159092 w 1033465"/>
                  <a:gd name="connsiteY15" fmla="*/ 239764 h 838042"/>
                  <a:gd name="connsiteX16" fmla="*/ 147662 w 1033465"/>
                  <a:gd name="connsiteY16" fmla="*/ 235954 h 838042"/>
                  <a:gd name="connsiteX17" fmla="*/ 141947 w 1033465"/>
                  <a:gd name="connsiteY17" fmla="*/ 232144 h 838042"/>
                  <a:gd name="connsiteX18" fmla="*/ 136232 w 1033465"/>
                  <a:gd name="connsiteY18" fmla="*/ 230239 h 838042"/>
                  <a:gd name="connsiteX19" fmla="*/ 119087 w 1033465"/>
                  <a:gd name="connsiteY19" fmla="*/ 226429 h 838042"/>
                  <a:gd name="connsiteX20" fmla="*/ 113372 w 1033465"/>
                  <a:gd name="connsiteY20" fmla="*/ 220714 h 838042"/>
                  <a:gd name="connsiteX21" fmla="*/ 103847 w 1033465"/>
                  <a:gd name="connsiteY21" fmla="*/ 203569 h 838042"/>
                  <a:gd name="connsiteX22" fmla="*/ 86702 w 1033465"/>
                  <a:gd name="connsiteY22" fmla="*/ 195949 h 838042"/>
                  <a:gd name="connsiteX23" fmla="*/ 80987 w 1033465"/>
                  <a:gd name="connsiteY23" fmla="*/ 194044 h 838042"/>
                  <a:gd name="connsiteX24" fmla="*/ 61937 w 1033465"/>
                  <a:gd name="connsiteY24" fmla="*/ 197854 h 838042"/>
                  <a:gd name="connsiteX25" fmla="*/ 56222 w 1033465"/>
                  <a:gd name="connsiteY25" fmla="*/ 201664 h 838042"/>
                  <a:gd name="connsiteX26" fmla="*/ 52412 w 1033465"/>
                  <a:gd name="connsiteY26" fmla="*/ 207379 h 838042"/>
                  <a:gd name="connsiteX27" fmla="*/ 48602 w 1033465"/>
                  <a:gd name="connsiteY27" fmla="*/ 218809 h 838042"/>
                  <a:gd name="connsiteX28" fmla="*/ 52412 w 1033465"/>
                  <a:gd name="connsiteY28" fmla="*/ 256909 h 838042"/>
                  <a:gd name="connsiteX29" fmla="*/ 56222 w 1033465"/>
                  <a:gd name="connsiteY29" fmla="*/ 262624 h 838042"/>
                  <a:gd name="connsiteX30" fmla="*/ 61937 w 1033465"/>
                  <a:gd name="connsiteY30" fmla="*/ 266434 h 838042"/>
                  <a:gd name="connsiteX31" fmla="*/ 65747 w 1033465"/>
                  <a:gd name="connsiteY31" fmla="*/ 272149 h 838042"/>
                  <a:gd name="connsiteX32" fmla="*/ 82892 w 1033465"/>
                  <a:gd name="connsiteY32" fmla="*/ 281674 h 838042"/>
                  <a:gd name="connsiteX33" fmla="*/ 105752 w 1033465"/>
                  <a:gd name="connsiteY33" fmla="*/ 283579 h 838042"/>
                  <a:gd name="connsiteX34" fmla="*/ 126707 w 1033465"/>
                  <a:gd name="connsiteY34" fmla="*/ 289294 h 838042"/>
                  <a:gd name="connsiteX35" fmla="*/ 132422 w 1033465"/>
                  <a:gd name="connsiteY35" fmla="*/ 291199 h 838042"/>
                  <a:gd name="connsiteX36" fmla="*/ 138137 w 1033465"/>
                  <a:gd name="connsiteY36" fmla="*/ 296914 h 838042"/>
                  <a:gd name="connsiteX37" fmla="*/ 145757 w 1033465"/>
                  <a:gd name="connsiteY37" fmla="*/ 298819 h 838042"/>
                  <a:gd name="connsiteX38" fmla="*/ 168617 w 1033465"/>
                  <a:gd name="connsiteY38" fmla="*/ 302629 h 838042"/>
                  <a:gd name="connsiteX39" fmla="*/ 193382 w 1033465"/>
                  <a:gd name="connsiteY39" fmla="*/ 308344 h 838042"/>
                  <a:gd name="connsiteX40" fmla="*/ 210527 w 1033465"/>
                  <a:gd name="connsiteY40" fmla="*/ 314059 h 838042"/>
                  <a:gd name="connsiteX41" fmla="*/ 216242 w 1033465"/>
                  <a:gd name="connsiteY41" fmla="*/ 315964 h 838042"/>
                  <a:gd name="connsiteX42" fmla="*/ 231482 w 1033465"/>
                  <a:gd name="connsiteY42" fmla="*/ 319774 h 838042"/>
                  <a:gd name="connsiteX43" fmla="*/ 250532 w 1033465"/>
                  <a:gd name="connsiteY43" fmla="*/ 325489 h 838042"/>
                  <a:gd name="connsiteX44" fmla="*/ 256247 w 1033465"/>
                  <a:gd name="connsiteY44" fmla="*/ 329299 h 838042"/>
                  <a:gd name="connsiteX45" fmla="*/ 269582 w 1033465"/>
                  <a:gd name="connsiteY45" fmla="*/ 344539 h 838042"/>
                  <a:gd name="connsiteX46" fmla="*/ 275297 w 1033465"/>
                  <a:gd name="connsiteY46" fmla="*/ 363589 h 838042"/>
                  <a:gd name="connsiteX47" fmla="*/ 277202 w 1033465"/>
                  <a:gd name="connsiteY47" fmla="*/ 369304 h 838042"/>
                  <a:gd name="connsiteX48" fmla="*/ 279107 w 1033465"/>
                  <a:gd name="connsiteY48" fmla="*/ 375019 h 838042"/>
                  <a:gd name="connsiteX49" fmla="*/ 281012 w 1033465"/>
                  <a:gd name="connsiteY49" fmla="*/ 399784 h 838042"/>
                  <a:gd name="connsiteX50" fmla="*/ 282917 w 1033465"/>
                  <a:gd name="connsiteY50" fmla="*/ 405499 h 838042"/>
                  <a:gd name="connsiteX51" fmla="*/ 281012 w 1033465"/>
                  <a:gd name="connsiteY51" fmla="*/ 424549 h 838042"/>
                  <a:gd name="connsiteX52" fmla="*/ 279107 w 1033465"/>
                  <a:gd name="connsiteY52" fmla="*/ 434074 h 838042"/>
                  <a:gd name="connsiteX53" fmla="*/ 265772 w 1033465"/>
                  <a:gd name="connsiteY53" fmla="*/ 447409 h 838042"/>
                  <a:gd name="connsiteX54" fmla="*/ 254342 w 1033465"/>
                  <a:gd name="connsiteY54" fmla="*/ 455029 h 838042"/>
                  <a:gd name="connsiteX55" fmla="*/ 242912 w 1033465"/>
                  <a:gd name="connsiteY55" fmla="*/ 458839 h 838042"/>
                  <a:gd name="connsiteX56" fmla="*/ 128612 w 1033465"/>
                  <a:gd name="connsiteY56" fmla="*/ 458839 h 838042"/>
                  <a:gd name="connsiteX57" fmla="*/ 122897 w 1033465"/>
                  <a:gd name="connsiteY57" fmla="*/ 460744 h 838042"/>
                  <a:gd name="connsiteX58" fmla="*/ 107657 w 1033465"/>
                  <a:gd name="connsiteY58" fmla="*/ 462649 h 838042"/>
                  <a:gd name="connsiteX59" fmla="*/ 90512 w 1033465"/>
                  <a:gd name="connsiteY59" fmla="*/ 468364 h 838042"/>
                  <a:gd name="connsiteX60" fmla="*/ 84797 w 1033465"/>
                  <a:gd name="connsiteY60" fmla="*/ 470269 h 838042"/>
                  <a:gd name="connsiteX61" fmla="*/ 79082 w 1033465"/>
                  <a:gd name="connsiteY61" fmla="*/ 474079 h 838042"/>
                  <a:gd name="connsiteX62" fmla="*/ 67652 w 1033465"/>
                  <a:gd name="connsiteY62" fmla="*/ 475984 h 838042"/>
                  <a:gd name="connsiteX63" fmla="*/ 29552 w 1033465"/>
                  <a:gd name="connsiteY63" fmla="*/ 477889 h 838042"/>
                  <a:gd name="connsiteX64" fmla="*/ 18122 w 1033465"/>
                  <a:gd name="connsiteY64" fmla="*/ 483604 h 838042"/>
                  <a:gd name="connsiteX65" fmla="*/ 8597 w 1033465"/>
                  <a:gd name="connsiteY65" fmla="*/ 493129 h 838042"/>
                  <a:gd name="connsiteX66" fmla="*/ 6692 w 1033465"/>
                  <a:gd name="connsiteY66" fmla="*/ 498844 h 838042"/>
                  <a:gd name="connsiteX67" fmla="*/ 2882 w 1033465"/>
                  <a:gd name="connsiteY67" fmla="*/ 504559 h 838042"/>
                  <a:gd name="connsiteX68" fmla="*/ 14312 w 1033465"/>
                  <a:gd name="connsiteY68" fmla="*/ 540754 h 838042"/>
                  <a:gd name="connsiteX69" fmla="*/ 147662 w 1033465"/>
                  <a:gd name="connsiteY69" fmla="*/ 540754 h 838042"/>
                  <a:gd name="connsiteX70" fmla="*/ 155282 w 1033465"/>
                  <a:gd name="connsiteY70" fmla="*/ 538849 h 838042"/>
                  <a:gd name="connsiteX71" fmla="*/ 305777 w 1033465"/>
                  <a:gd name="connsiteY71" fmla="*/ 533134 h 838042"/>
                  <a:gd name="connsiteX72" fmla="*/ 321017 w 1033465"/>
                  <a:gd name="connsiteY72" fmla="*/ 540754 h 838042"/>
                  <a:gd name="connsiteX73" fmla="*/ 332447 w 1033465"/>
                  <a:gd name="connsiteY73" fmla="*/ 546469 h 838042"/>
                  <a:gd name="connsiteX74" fmla="*/ 336257 w 1033465"/>
                  <a:gd name="connsiteY74" fmla="*/ 552184 h 838042"/>
                  <a:gd name="connsiteX75" fmla="*/ 341972 w 1033465"/>
                  <a:gd name="connsiteY75" fmla="*/ 554089 h 838042"/>
                  <a:gd name="connsiteX76" fmla="*/ 353402 w 1033465"/>
                  <a:gd name="connsiteY76" fmla="*/ 561709 h 838042"/>
                  <a:gd name="connsiteX77" fmla="*/ 359117 w 1033465"/>
                  <a:gd name="connsiteY77" fmla="*/ 565519 h 838042"/>
                  <a:gd name="connsiteX78" fmla="*/ 362927 w 1033465"/>
                  <a:gd name="connsiteY78" fmla="*/ 571234 h 838042"/>
                  <a:gd name="connsiteX79" fmla="*/ 368642 w 1033465"/>
                  <a:gd name="connsiteY79" fmla="*/ 582664 h 838042"/>
                  <a:gd name="connsiteX80" fmla="*/ 364832 w 1033465"/>
                  <a:gd name="connsiteY80" fmla="*/ 609334 h 838042"/>
                  <a:gd name="connsiteX81" fmla="*/ 361022 w 1033465"/>
                  <a:gd name="connsiteY81" fmla="*/ 615049 h 838042"/>
                  <a:gd name="connsiteX82" fmla="*/ 359117 w 1033465"/>
                  <a:gd name="connsiteY82" fmla="*/ 620764 h 838042"/>
                  <a:gd name="connsiteX83" fmla="*/ 355307 w 1033465"/>
                  <a:gd name="connsiteY83" fmla="*/ 626479 h 838042"/>
                  <a:gd name="connsiteX84" fmla="*/ 353402 w 1033465"/>
                  <a:gd name="connsiteY84" fmla="*/ 632194 h 838042"/>
                  <a:gd name="connsiteX85" fmla="*/ 349592 w 1033465"/>
                  <a:gd name="connsiteY85" fmla="*/ 637909 h 838042"/>
                  <a:gd name="connsiteX86" fmla="*/ 332447 w 1033465"/>
                  <a:gd name="connsiteY86" fmla="*/ 704584 h 838042"/>
                  <a:gd name="connsiteX87" fmla="*/ 330542 w 1033465"/>
                  <a:gd name="connsiteY87" fmla="*/ 756019 h 838042"/>
                  <a:gd name="connsiteX88" fmla="*/ 332447 w 1033465"/>
                  <a:gd name="connsiteY88" fmla="*/ 780784 h 838042"/>
                  <a:gd name="connsiteX89" fmla="*/ 334352 w 1033465"/>
                  <a:gd name="connsiteY89" fmla="*/ 786499 h 838042"/>
                  <a:gd name="connsiteX90" fmla="*/ 338162 w 1033465"/>
                  <a:gd name="connsiteY90" fmla="*/ 790309 h 838042"/>
                  <a:gd name="connsiteX91" fmla="*/ 366737 w 1033465"/>
                  <a:gd name="connsiteY91" fmla="*/ 836029 h 838042"/>
                  <a:gd name="connsiteX92" fmla="*/ 389597 w 1033465"/>
                  <a:gd name="connsiteY92" fmla="*/ 837934 h 838042"/>
                  <a:gd name="connsiteX93" fmla="*/ 397407 w 1033465"/>
                  <a:gd name="connsiteY93" fmla="*/ 833530 h 838042"/>
                  <a:gd name="connsiteX94" fmla="*/ 402932 w 1033465"/>
                  <a:gd name="connsiteY94" fmla="*/ 784594 h 838042"/>
                  <a:gd name="connsiteX95" fmla="*/ 406742 w 1033465"/>
                  <a:gd name="connsiteY95" fmla="*/ 727444 h 838042"/>
                  <a:gd name="connsiteX96" fmla="*/ 423887 w 1033465"/>
                  <a:gd name="connsiteY96" fmla="*/ 672199 h 838042"/>
                  <a:gd name="connsiteX97" fmla="*/ 429602 w 1033465"/>
                  <a:gd name="connsiteY97" fmla="*/ 658864 h 838042"/>
                  <a:gd name="connsiteX98" fmla="*/ 444084 w 1033465"/>
                  <a:gd name="connsiteY98" fmla="*/ 626947 h 838042"/>
                  <a:gd name="connsiteX99" fmla="*/ 464289 w 1033465"/>
                  <a:gd name="connsiteY99" fmla="*/ 600072 h 838042"/>
                  <a:gd name="connsiteX100" fmla="*/ 523510 w 1033465"/>
                  <a:gd name="connsiteY100" fmla="*/ 565123 h 838042"/>
                  <a:gd name="connsiteX101" fmla="*/ 599348 w 1033465"/>
                  <a:gd name="connsiteY101" fmla="*/ 550915 h 838042"/>
                  <a:gd name="connsiteX102" fmla="*/ 707801 w 1033465"/>
                  <a:gd name="connsiteY102" fmla="*/ 612819 h 838042"/>
                  <a:gd name="connsiteX103" fmla="*/ 780122 w 1033465"/>
                  <a:gd name="connsiteY103" fmla="*/ 656959 h 838042"/>
                  <a:gd name="connsiteX104" fmla="*/ 804887 w 1033465"/>
                  <a:gd name="connsiteY104" fmla="*/ 632194 h 838042"/>
                  <a:gd name="connsiteX105" fmla="*/ 801077 w 1033465"/>
                  <a:gd name="connsiteY105" fmla="*/ 601714 h 838042"/>
                  <a:gd name="connsiteX106" fmla="*/ 762796 w 1033465"/>
                  <a:gd name="connsiteY106" fmla="*/ 562523 h 838042"/>
                  <a:gd name="connsiteX107" fmla="*/ 650582 w 1033465"/>
                  <a:gd name="connsiteY107" fmla="*/ 479794 h 838042"/>
                  <a:gd name="connsiteX108" fmla="*/ 646772 w 1033465"/>
                  <a:gd name="connsiteY108" fmla="*/ 462649 h 838042"/>
                  <a:gd name="connsiteX109" fmla="*/ 658202 w 1033465"/>
                  <a:gd name="connsiteY109" fmla="*/ 426454 h 838042"/>
                  <a:gd name="connsiteX110" fmla="*/ 726782 w 1033465"/>
                  <a:gd name="connsiteY110" fmla="*/ 405499 h 838042"/>
                  <a:gd name="connsiteX111" fmla="*/ 813738 w 1033465"/>
                  <a:gd name="connsiteY111" fmla="*/ 406906 h 838042"/>
                  <a:gd name="connsiteX112" fmla="*/ 906231 w 1033465"/>
                  <a:gd name="connsiteY112" fmla="*/ 417646 h 838042"/>
                  <a:gd name="connsiteX113" fmla="*/ 1002290 w 1033465"/>
                  <a:gd name="connsiteY113" fmla="*/ 426835 h 838042"/>
                  <a:gd name="connsiteX114" fmla="*/ 1032449 w 1033465"/>
                  <a:gd name="connsiteY114" fmla="*/ 402711 h 838042"/>
                  <a:gd name="connsiteX115" fmla="*/ 1020514 w 1033465"/>
                  <a:gd name="connsiteY115" fmla="*/ 377797 h 838042"/>
                  <a:gd name="connsiteX116" fmla="*/ 964889 w 1033465"/>
                  <a:gd name="connsiteY116" fmla="*/ 358029 h 838042"/>
                  <a:gd name="connsiteX117" fmla="*/ 827747 w 1033465"/>
                  <a:gd name="connsiteY117" fmla="*/ 357874 h 838042"/>
                  <a:gd name="connsiteX118" fmla="*/ 755811 w 1033465"/>
                  <a:gd name="connsiteY118" fmla="*/ 361702 h 838042"/>
                  <a:gd name="connsiteX119" fmla="*/ 671537 w 1033465"/>
                  <a:gd name="connsiteY119" fmla="*/ 369304 h 838042"/>
                  <a:gd name="connsiteX120" fmla="*/ 644867 w 1033465"/>
                  <a:gd name="connsiteY120" fmla="*/ 338824 h 838042"/>
                  <a:gd name="connsiteX121" fmla="*/ 676403 w 1033465"/>
                  <a:gd name="connsiteY121" fmla="*/ 304962 h 838042"/>
                  <a:gd name="connsiteX122" fmla="*/ 707732 w 1033465"/>
                  <a:gd name="connsiteY122" fmla="*/ 283579 h 838042"/>
                  <a:gd name="connsiteX123" fmla="*/ 743927 w 1033465"/>
                  <a:gd name="connsiteY123" fmla="*/ 251194 h 838042"/>
                  <a:gd name="connsiteX124" fmla="*/ 783019 w 1033465"/>
                  <a:gd name="connsiteY124" fmla="*/ 213846 h 838042"/>
                  <a:gd name="connsiteX125" fmla="*/ 746401 w 1033465"/>
                  <a:gd name="connsiteY125" fmla="*/ 201789 h 838042"/>
                  <a:gd name="connsiteX126" fmla="*/ 694397 w 1033465"/>
                  <a:gd name="connsiteY126" fmla="*/ 226429 h 838042"/>
                  <a:gd name="connsiteX127" fmla="*/ 656678 w 1033465"/>
                  <a:gd name="connsiteY127" fmla="*/ 257626 h 838042"/>
                  <a:gd name="connsiteX128" fmla="*/ 616001 w 1033465"/>
                  <a:gd name="connsiteY128" fmla="*/ 286712 h 838042"/>
                  <a:gd name="connsiteX129" fmla="*/ 564857 w 1033465"/>
                  <a:gd name="connsiteY129" fmla="*/ 287389 h 838042"/>
                  <a:gd name="connsiteX130" fmla="*/ 530567 w 1033465"/>
                  <a:gd name="connsiteY130" fmla="*/ 274054 h 838042"/>
                  <a:gd name="connsiteX131" fmla="*/ 507707 w 1033465"/>
                  <a:gd name="connsiteY131" fmla="*/ 235954 h 838042"/>
                  <a:gd name="connsiteX132" fmla="*/ 509612 w 1033465"/>
                  <a:gd name="connsiteY132" fmla="*/ 171184 h 838042"/>
                  <a:gd name="connsiteX133" fmla="*/ 508314 w 1033465"/>
                  <a:gd name="connsiteY133" fmla="*/ 73485 h 838042"/>
                  <a:gd name="connsiteX134" fmla="*/ 454116 w 1033465"/>
                  <a:gd name="connsiteY134" fmla="*/ 11248 h 838042"/>
                  <a:gd name="connsiteX135" fmla="*/ 442470 w 1033465"/>
                  <a:gd name="connsiteY135" fmla="*/ 75864 h 838042"/>
                  <a:gd name="connsiteX136" fmla="*/ 439226 w 1033465"/>
                  <a:gd name="connsiteY136" fmla="*/ 132660 h 838042"/>
                  <a:gd name="connsiteX137" fmla="*/ 436054 w 1033465"/>
                  <a:gd name="connsiteY137" fmla="*/ 214465 h 838042"/>
                  <a:gd name="connsiteX0" fmla="*/ 436054 w 1033465"/>
                  <a:gd name="connsiteY0" fmla="*/ 214465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59117 w 1033465"/>
                  <a:gd name="connsiteY3" fmla="*/ 266434 h 838042"/>
                  <a:gd name="connsiteX4" fmla="*/ 315302 w 1033465"/>
                  <a:gd name="connsiteY4" fmla="*/ 289294 h 838042"/>
                  <a:gd name="connsiteX5" fmla="*/ 267677 w 1033465"/>
                  <a:gd name="connsiteY5" fmla="*/ 285484 h 838042"/>
                  <a:gd name="connsiteX6" fmla="*/ 256247 w 1033465"/>
                  <a:gd name="connsiteY6" fmla="*/ 281674 h 838042"/>
                  <a:gd name="connsiteX7" fmla="*/ 244817 w 1033465"/>
                  <a:gd name="connsiteY7" fmla="*/ 277864 h 838042"/>
                  <a:gd name="connsiteX8" fmla="*/ 233387 w 1033465"/>
                  <a:gd name="connsiteY8" fmla="*/ 274054 h 838042"/>
                  <a:gd name="connsiteX9" fmla="*/ 221957 w 1033465"/>
                  <a:gd name="connsiteY9" fmla="*/ 272149 h 838042"/>
                  <a:gd name="connsiteX10" fmla="*/ 191477 w 1033465"/>
                  <a:gd name="connsiteY10" fmla="*/ 262624 h 838042"/>
                  <a:gd name="connsiteX11" fmla="*/ 183857 w 1033465"/>
                  <a:gd name="connsiteY11" fmla="*/ 260719 h 838042"/>
                  <a:gd name="connsiteX12" fmla="*/ 172427 w 1033465"/>
                  <a:gd name="connsiteY12" fmla="*/ 255004 h 838042"/>
                  <a:gd name="connsiteX13" fmla="*/ 166712 w 1033465"/>
                  <a:gd name="connsiteY13" fmla="*/ 251194 h 838042"/>
                  <a:gd name="connsiteX14" fmla="*/ 159092 w 1033465"/>
                  <a:gd name="connsiteY14" fmla="*/ 239764 h 838042"/>
                  <a:gd name="connsiteX15" fmla="*/ 147662 w 1033465"/>
                  <a:gd name="connsiteY15" fmla="*/ 235954 h 838042"/>
                  <a:gd name="connsiteX16" fmla="*/ 141947 w 1033465"/>
                  <a:gd name="connsiteY16" fmla="*/ 232144 h 838042"/>
                  <a:gd name="connsiteX17" fmla="*/ 136232 w 1033465"/>
                  <a:gd name="connsiteY17" fmla="*/ 230239 h 838042"/>
                  <a:gd name="connsiteX18" fmla="*/ 119087 w 1033465"/>
                  <a:gd name="connsiteY18" fmla="*/ 226429 h 838042"/>
                  <a:gd name="connsiteX19" fmla="*/ 113372 w 1033465"/>
                  <a:gd name="connsiteY19" fmla="*/ 220714 h 838042"/>
                  <a:gd name="connsiteX20" fmla="*/ 103847 w 1033465"/>
                  <a:gd name="connsiteY20" fmla="*/ 203569 h 838042"/>
                  <a:gd name="connsiteX21" fmla="*/ 86702 w 1033465"/>
                  <a:gd name="connsiteY21" fmla="*/ 195949 h 838042"/>
                  <a:gd name="connsiteX22" fmla="*/ 80987 w 1033465"/>
                  <a:gd name="connsiteY22" fmla="*/ 194044 h 838042"/>
                  <a:gd name="connsiteX23" fmla="*/ 61937 w 1033465"/>
                  <a:gd name="connsiteY23" fmla="*/ 197854 h 838042"/>
                  <a:gd name="connsiteX24" fmla="*/ 56222 w 1033465"/>
                  <a:gd name="connsiteY24" fmla="*/ 201664 h 838042"/>
                  <a:gd name="connsiteX25" fmla="*/ 52412 w 1033465"/>
                  <a:gd name="connsiteY25" fmla="*/ 207379 h 838042"/>
                  <a:gd name="connsiteX26" fmla="*/ 48602 w 1033465"/>
                  <a:gd name="connsiteY26" fmla="*/ 218809 h 838042"/>
                  <a:gd name="connsiteX27" fmla="*/ 52412 w 1033465"/>
                  <a:gd name="connsiteY27" fmla="*/ 256909 h 838042"/>
                  <a:gd name="connsiteX28" fmla="*/ 56222 w 1033465"/>
                  <a:gd name="connsiteY28" fmla="*/ 262624 h 838042"/>
                  <a:gd name="connsiteX29" fmla="*/ 61937 w 1033465"/>
                  <a:gd name="connsiteY29" fmla="*/ 266434 h 838042"/>
                  <a:gd name="connsiteX30" fmla="*/ 65747 w 1033465"/>
                  <a:gd name="connsiteY30" fmla="*/ 272149 h 838042"/>
                  <a:gd name="connsiteX31" fmla="*/ 82892 w 1033465"/>
                  <a:gd name="connsiteY31" fmla="*/ 281674 h 838042"/>
                  <a:gd name="connsiteX32" fmla="*/ 105752 w 1033465"/>
                  <a:gd name="connsiteY32" fmla="*/ 283579 h 838042"/>
                  <a:gd name="connsiteX33" fmla="*/ 126707 w 1033465"/>
                  <a:gd name="connsiteY33" fmla="*/ 289294 h 838042"/>
                  <a:gd name="connsiteX34" fmla="*/ 132422 w 1033465"/>
                  <a:gd name="connsiteY34" fmla="*/ 291199 h 838042"/>
                  <a:gd name="connsiteX35" fmla="*/ 138137 w 1033465"/>
                  <a:gd name="connsiteY35" fmla="*/ 296914 h 838042"/>
                  <a:gd name="connsiteX36" fmla="*/ 145757 w 1033465"/>
                  <a:gd name="connsiteY36" fmla="*/ 298819 h 838042"/>
                  <a:gd name="connsiteX37" fmla="*/ 168617 w 1033465"/>
                  <a:gd name="connsiteY37" fmla="*/ 302629 h 838042"/>
                  <a:gd name="connsiteX38" fmla="*/ 193382 w 1033465"/>
                  <a:gd name="connsiteY38" fmla="*/ 308344 h 838042"/>
                  <a:gd name="connsiteX39" fmla="*/ 210527 w 1033465"/>
                  <a:gd name="connsiteY39" fmla="*/ 314059 h 838042"/>
                  <a:gd name="connsiteX40" fmla="*/ 216242 w 1033465"/>
                  <a:gd name="connsiteY40" fmla="*/ 315964 h 838042"/>
                  <a:gd name="connsiteX41" fmla="*/ 231482 w 1033465"/>
                  <a:gd name="connsiteY41" fmla="*/ 319774 h 838042"/>
                  <a:gd name="connsiteX42" fmla="*/ 250532 w 1033465"/>
                  <a:gd name="connsiteY42" fmla="*/ 325489 h 838042"/>
                  <a:gd name="connsiteX43" fmla="*/ 256247 w 1033465"/>
                  <a:gd name="connsiteY43" fmla="*/ 329299 h 838042"/>
                  <a:gd name="connsiteX44" fmla="*/ 269582 w 1033465"/>
                  <a:gd name="connsiteY44" fmla="*/ 344539 h 838042"/>
                  <a:gd name="connsiteX45" fmla="*/ 275297 w 1033465"/>
                  <a:gd name="connsiteY45" fmla="*/ 363589 h 838042"/>
                  <a:gd name="connsiteX46" fmla="*/ 277202 w 1033465"/>
                  <a:gd name="connsiteY46" fmla="*/ 369304 h 838042"/>
                  <a:gd name="connsiteX47" fmla="*/ 279107 w 1033465"/>
                  <a:gd name="connsiteY47" fmla="*/ 375019 h 838042"/>
                  <a:gd name="connsiteX48" fmla="*/ 281012 w 1033465"/>
                  <a:gd name="connsiteY48" fmla="*/ 399784 h 838042"/>
                  <a:gd name="connsiteX49" fmla="*/ 282917 w 1033465"/>
                  <a:gd name="connsiteY49" fmla="*/ 405499 h 838042"/>
                  <a:gd name="connsiteX50" fmla="*/ 281012 w 1033465"/>
                  <a:gd name="connsiteY50" fmla="*/ 424549 h 838042"/>
                  <a:gd name="connsiteX51" fmla="*/ 279107 w 1033465"/>
                  <a:gd name="connsiteY51" fmla="*/ 434074 h 838042"/>
                  <a:gd name="connsiteX52" fmla="*/ 265772 w 1033465"/>
                  <a:gd name="connsiteY52" fmla="*/ 447409 h 838042"/>
                  <a:gd name="connsiteX53" fmla="*/ 254342 w 1033465"/>
                  <a:gd name="connsiteY53" fmla="*/ 455029 h 838042"/>
                  <a:gd name="connsiteX54" fmla="*/ 242912 w 1033465"/>
                  <a:gd name="connsiteY54" fmla="*/ 458839 h 838042"/>
                  <a:gd name="connsiteX55" fmla="*/ 128612 w 1033465"/>
                  <a:gd name="connsiteY55" fmla="*/ 458839 h 838042"/>
                  <a:gd name="connsiteX56" fmla="*/ 122897 w 1033465"/>
                  <a:gd name="connsiteY56" fmla="*/ 460744 h 838042"/>
                  <a:gd name="connsiteX57" fmla="*/ 107657 w 1033465"/>
                  <a:gd name="connsiteY57" fmla="*/ 462649 h 838042"/>
                  <a:gd name="connsiteX58" fmla="*/ 90512 w 1033465"/>
                  <a:gd name="connsiteY58" fmla="*/ 468364 h 838042"/>
                  <a:gd name="connsiteX59" fmla="*/ 84797 w 1033465"/>
                  <a:gd name="connsiteY59" fmla="*/ 470269 h 838042"/>
                  <a:gd name="connsiteX60" fmla="*/ 79082 w 1033465"/>
                  <a:gd name="connsiteY60" fmla="*/ 474079 h 838042"/>
                  <a:gd name="connsiteX61" fmla="*/ 67652 w 1033465"/>
                  <a:gd name="connsiteY61" fmla="*/ 475984 h 838042"/>
                  <a:gd name="connsiteX62" fmla="*/ 29552 w 1033465"/>
                  <a:gd name="connsiteY62" fmla="*/ 477889 h 838042"/>
                  <a:gd name="connsiteX63" fmla="*/ 18122 w 1033465"/>
                  <a:gd name="connsiteY63" fmla="*/ 483604 h 838042"/>
                  <a:gd name="connsiteX64" fmla="*/ 8597 w 1033465"/>
                  <a:gd name="connsiteY64" fmla="*/ 493129 h 838042"/>
                  <a:gd name="connsiteX65" fmla="*/ 6692 w 1033465"/>
                  <a:gd name="connsiteY65" fmla="*/ 498844 h 838042"/>
                  <a:gd name="connsiteX66" fmla="*/ 2882 w 1033465"/>
                  <a:gd name="connsiteY66" fmla="*/ 504559 h 838042"/>
                  <a:gd name="connsiteX67" fmla="*/ 14312 w 1033465"/>
                  <a:gd name="connsiteY67" fmla="*/ 540754 h 838042"/>
                  <a:gd name="connsiteX68" fmla="*/ 147662 w 1033465"/>
                  <a:gd name="connsiteY68" fmla="*/ 540754 h 838042"/>
                  <a:gd name="connsiteX69" fmla="*/ 155282 w 1033465"/>
                  <a:gd name="connsiteY69" fmla="*/ 538849 h 838042"/>
                  <a:gd name="connsiteX70" fmla="*/ 305777 w 1033465"/>
                  <a:gd name="connsiteY70" fmla="*/ 533134 h 838042"/>
                  <a:gd name="connsiteX71" fmla="*/ 321017 w 1033465"/>
                  <a:gd name="connsiteY71" fmla="*/ 540754 h 838042"/>
                  <a:gd name="connsiteX72" fmla="*/ 332447 w 1033465"/>
                  <a:gd name="connsiteY72" fmla="*/ 546469 h 838042"/>
                  <a:gd name="connsiteX73" fmla="*/ 336257 w 1033465"/>
                  <a:gd name="connsiteY73" fmla="*/ 552184 h 838042"/>
                  <a:gd name="connsiteX74" fmla="*/ 341972 w 1033465"/>
                  <a:gd name="connsiteY74" fmla="*/ 554089 h 838042"/>
                  <a:gd name="connsiteX75" fmla="*/ 353402 w 1033465"/>
                  <a:gd name="connsiteY75" fmla="*/ 561709 h 838042"/>
                  <a:gd name="connsiteX76" fmla="*/ 359117 w 1033465"/>
                  <a:gd name="connsiteY76" fmla="*/ 565519 h 838042"/>
                  <a:gd name="connsiteX77" fmla="*/ 362927 w 1033465"/>
                  <a:gd name="connsiteY77" fmla="*/ 571234 h 838042"/>
                  <a:gd name="connsiteX78" fmla="*/ 368642 w 1033465"/>
                  <a:gd name="connsiteY78" fmla="*/ 582664 h 838042"/>
                  <a:gd name="connsiteX79" fmla="*/ 364832 w 1033465"/>
                  <a:gd name="connsiteY79" fmla="*/ 609334 h 838042"/>
                  <a:gd name="connsiteX80" fmla="*/ 361022 w 1033465"/>
                  <a:gd name="connsiteY80" fmla="*/ 615049 h 838042"/>
                  <a:gd name="connsiteX81" fmla="*/ 359117 w 1033465"/>
                  <a:gd name="connsiteY81" fmla="*/ 620764 h 838042"/>
                  <a:gd name="connsiteX82" fmla="*/ 355307 w 1033465"/>
                  <a:gd name="connsiteY82" fmla="*/ 626479 h 838042"/>
                  <a:gd name="connsiteX83" fmla="*/ 353402 w 1033465"/>
                  <a:gd name="connsiteY83" fmla="*/ 632194 h 838042"/>
                  <a:gd name="connsiteX84" fmla="*/ 349592 w 1033465"/>
                  <a:gd name="connsiteY84" fmla="*/ 637909 h 838042"/>
                  <a:gd name="connsiteX85" fmla="*/ 332447 w 1033465"/>
                  <a:gd name="connsiteY85" fmla="*/ 704584 h 838042"/>
                  <a:gd name="connsiteX86" fmla="*/ 330542 w 1033465"/>
                  <a:gd name="connsiteY86" fmla="*/ 756019 h 838042"/>
                  <a:gd name="connsiteX87" fmla="*/ 332447 w 1033465"/>
                  <a:gd name="connsiteY87" fmla="*/ 780784 h 838042"/>
                  <a:gd name="connsiteX88" fmla="*/ 334352 w 1033465"/>
                  <a:gd name="connsiteY88" fmla="*/ 786499 h 838042"/>
                  <a:gd name="connsiteX89" fmla="*/ 338162 w 1033465"/>
                  <a:gd name="connsiteY89" fmla="*/ 790309 h 838042"/>
                  <a:gd name="connsiteX90" fmla="*/ 366737 w 1033465"/>
                  <a:gd name="connsiteY90" fmla="*/ 836029 h 838042"/>
                  <a:gd name="connsiteX91" fmla="*/ 389597 w 1033465"/>
                  <a:gd name="connsiteY91" fmla="*/ 837934 h 838042"/>
                  <a:gd name="connsiteX92" fmla="*/ 397407 w 1033465"/>
                  <a:gd name="connsiteY92" fmla="*/ 833530 h 838042"/>
                  <a:gd name="connsiteX93" fmla="*/ 402932 w 1033465"/>
                  <a:gd name="connsiteY93" fmla="*/ 784594 h 838042"/>
                  <a:gd name="connsiteX94" fmla="*/ 406742 w 1033465"/>
                  <a:gd name="connsiteY94" fmla="*/ 727444 h 838042"/>
                  <a:gd name="connsiteX95" fmla="*/ 423887 w 1033465"/>
                  <a:gd name="connsiteY95" fmla="*/ 672199 h 838042"/>
                  <a:gd name="connsiteX96" fmla="*/ 429602 w 1033465"/>
                  <a:gd name="connsiteY96" fmla="*/ 658864 h 838042"/>
                  <a:gd name="connsiteX97" fmla="*/ 444084 w 1033465"/>
                  <a:gd name="connsiteY97" fmla="*/ 626947 h 838042"/>
                  <a:gd name="connsiteX98" fmla="*/ 464289 w 1033465"/>
                  <a:gd name="connsiteY98" fmla="*/ 600072 h 838042"/>
                  <a:gd name="connsiteX99" fmla="*/ 523510 w 1033465"/>
                  <a:gd name="connsiteY99" fmla="*/ 565123 h 838042"/>
                  <a:gd name="connsiteX100" fmla="*/ 599348 w 1033465"/>
                  <a:gd name="connsiteY100" fmla="*/ 550915 h 838042"/>
                  <a:gd name="connsiteX101" fmla="*/ 707801 w 1033465"/>
                  <a:gd name="connsiteY101" fmla="*/ 612819 h 838042"/>
                  <a:gd name="connsiteX102" fmla="*/ 780122 w 1033465"/>
                  <a:gd name="connsiteY102" fmla="*/ 656959 h 838042"/>
                  <a:gd name="connsiteX103" fmla="*/ 804887 w 1033465"/>
                  <a:gd name="connsiteY103" fmla="*/ 632194 h 838042"/>
                  <a:gd name="connsiteX104" fmla="*/ 801077 w 1033465"/>
                  <a:gd name="connsiteY104" fmla="*/ 601714 h 838042"/>
                  <a:gd name="connsiteX105" fmla="*/ 762796 w 1033465"/>
                  <a:gd name="connsiteY105" fmla="*/ 562523 h 838042"/>
                  <a:gd name="connsiteX106" fmla="*/ 650582 w 1033465"/>
                  <a:gd name="connsiteY106" fmla="*/ 479794 h 838042"/>
                  <a:gd name="connsiteX107" fmla="*/ 646772 w 1033465"/>
                  <a:gd name="connsiteY107" fmla="*/ 462649 h 838042"/>
                  <a:gd name="connsiteX108" fmla="*/ 658202 w 1033465"/>
                  <a:gd name="connsiteY108" fmla="*/ 426454 h 838042"/>
                  <a:gd name="connsiteX109" fmla="*/ 726782 w 1033465"/>
                  <a:gd name="connsiteY109" fmla="*/ 405499 h 838042"/>
                  <a:gd name="connsiteX110" fmla="*/ 813738 w 1033465"/>
                  <a:gd name="connsiteY110" fmla="*/ 406906 h 838042"/>
                  <a:gd name="connsiteX111" fmla="*/ 906231 w 1033465"/>
                  <a:gd name="connsiteY111" fmla="*/ 417646 h 838042"/>
                  <a:gd name="connsiteX112" fmla="*/ 1002290 w 1033465"/>
                  <a:gd name="connsiteY112" fmla="*/ 426835 h 838042"/>
                  <a:gd name="connsiteX113" fmla="*/ 1032449 w 1033465"/>
                  <a:gd name="connsiteY113" fmla="*/ 402711 h 838042"/>
                  <a:gd name="connsiteX114" fmla="*/ 1020514 w 1033465"/>
                  <a:gd name="connsiteY114" fmla="*/ 377797 h 838042"/>
                  <a:gd name="connsiteX115" fmla="*/ 964889 w 1033465"/>
                  <a:gd name="connsiteY115" fmla="*/ 358029 h 838042"/>
                  <a:gd name="connsiteX116" fmla="*/ 827747 w 1033465"/>
                  <a:gd name="connsiteY116" fmla="*/ 357874 h 838042"/>
                  <a:gd name="connsiteX117" fmla="*/ 755811 w 1033465"/>
                  <a:gd name="connsiteY117" fmla="*/ 361702 h 838042"/>
                  <a:gd name="connsiteX118" fmla="*/ 671537 w 1033465"/>
                  <a:gd name="connsiteY118" fmla="*/ 369304 h 838042"/>
                  <a:gd name="connsiteX119" fmla="*/ 644867 w 1033465"/>
                  <a:gd name="connsiteY119" fmla="*/ 338824 h 838042"/>
                  <a:gd name="connsiteX120" fmla="*/ 676403 w 1033465"/>
                  <a:gd name="connsiteY120" fmla="*/ 304962 h 838042"/>
                  <a:gd name="connsiteX121" fmla="*/ 707732 w 1033465"/>
                  <a:gd name="connsiteY121" fmla="*/ 283579 h 838042"/>
                  <a:gd name="connsiteX122" fmla="*/ 743927 w 1033465"/>
                  <a:gd name="connsiteY122" fmla="*/ 251194 h 838042"/>
                  <a:gd name="connsiteX123" fmla="*/ 783019 w 1033465"/>
                  <a:gd name="connsiteY123" fmla="*/ 213846 h 838042"/>
                  <a:gd name="connsiteX124" fmla="*/ 746401 w 1033465"/>
                  <a:gd name="connsiteY124" fmla="*/ 201789 h 838042"/>
                  <a:gd name="connsiteX125" fmla="*/ 694397 w 1033465"/>
                  <a:gd name="connsiteY125" fmla="*/ 226429 h 838042"/>
                  <a:gd name="connsiteX126" fmla="*/ 656678 w 1033465"/>
                  <a:gd name="connsiteY126" fmla="*/ 257626 h 838042"/>
                  <a:gd name="connsiteX127" fmla="*/ 616001 w 1033465"/>
                  <a:gd name="connsiteY127" fmla="*/ 286712 h 838042"/>
                  <a:gd name="connsiteX128" fmla="*/ 564857 w 1033465"/>
                  <a:gd name="connsiteY128" fmla="*/ 287389 h 838042"/>
                  <a:gd name="connsiteX129" fmla="*/ 530567 w 1033465"/>
                  <a:gd name="connsiteY129" fmla="*/ 274054 h 838042"/>
                  <a:gd name="connsiteX130" fmla="*/ 507707 w 1033465"/>
                  <a:gd name="connsiteY130" fmla="*/ 235954 h 838042"/>
                  <a:gd name="connsiteX131" fmla="*/ 509612 w 1033465"/>
                  <a:gd name="connsiteY131" fmla="*/ 171184 h 838042"/>
                  <a:gd name="connsiteX132" fmla="*/ 508314 w 1033465"/>
                  <a:gd name="connsiteY132" fmla="*/ 73485 h 838042"/>
                  <a:gd name="connsiteX133" fmla="*/ 454116 w 1033465"/>
                  <a:gd name="connsiteY133" fmla="*/ 11248 h 838042"/>
                  <a:gd name="connsiteX134" fmla="*/ 442470 w 1033465"/>
                  <a:gd name="connsiteY134" fmla="*/ 75864 h 838042"/>
                  <a:gd name="connsiteX135" fmla="*/ 439226 w 1033465"/>
                  <a:gd name="connsiteY135" fmla="*/ 132660 h 838042"/>
                  <a:gd name="connsiteX136" fmla="*/ 436054 w 1033465"/>
                  <a:gd name="connsiteY136" fmla="*/ 214465 h 838042"/>
                  <a:gd name="connsiteX0" fmla="*/ 436054 w 1033465"/>
                  <a:gd name="connsiteY0" fmla="*/ 214465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59117 w 1033465"/>
                  <a:gd name="connsiteY3" fmla="*/ 266434 h 838042"/>
                  <a:gd name="connsiteX4" fmla="*/ 315302 w 1033465"/>
                  <a:gd name="connsiteY4" fmla="*/ 289294 h 838042"/>
                  <a:gd name="connsiteX5" fmla="*/ 267677 w 1033465"/>
                  <a:gd name="connsiteY5" fmla="*/ 285484 h 838042"/>
                  <a:gd name="connsiteX6" fmla="*/ 256247 w 1033465"/>
                  <a:gd name="connsiteY6" fmla="*/ 281674 h 838042"/>
                  <a:gd name="connsiteX7" fmla="*/ 233387 w 1033465"/>
                  <a:gd name="connsiteY7" fmla="*/ 274054 h 838042"/>
                  <a:gd name="connsiteX8" fmla="*/ 221957 w 1033465"/>
                  <a:gd name="connsiteY8" fmla="*/ 272149 h 838042"/>
                  <a:gd name="connsiteX9" fmla="*/ 191477 w 1033465"/>
                  <a:gd name="connsiteY9" fmla="*/ 262624 h 838042"/>
                  <a:gd name="connsiteX10" fmla="*/ 183857 w 1033465"/>
                  <a:gd name="connsiteY10" fmla="*/ 260719 h 838042"/>
                  <a:gd name="connsiteX11" fmla="*/ 172427 w 1033465"/>
                  <a:gd name="connsiteY11" fmla="*/ 255004 h 838042"/>
                  <a:gd name="connsiteX12" fmla="*/ 166712 w 1033465"/>
                  <a:gd name="connsiteY12" fmla="*/ 251194 h 838042"/>
                  <a:gd name="connsiteX13" fmla="*/ 159092 w 1033465"/>
                  <a:gd name="connsiteY13" fmla="*/ 239764 h 838042"/>
                  <a:gd name="connsiteX14" fmla="*/ 147662 w 1033465"/>
                  <a:gd name="connsiteY14" fmla="*/ 235954 h 838042"/>
                  <a:gd name="connsiteX15" fmla="*/ 141947 w 1033465"/>
                  <a:gd name="connsiteY15" fmla="*/ 232144 h 838042"/>
                  <a:gd name="connsiteX16" fmla="*/ 136232 w 1033465"/>
                  <a:gd name="connsiteY16" fmla="*/ 230239 h 838042"/>
                  <a:gd name="connsiteX17" fmla="*/ 119087 w 1033465"/>
                  <a:gd name="connsiteY17" fmla="*/ 226429 h 838042"/>
                  <a:gd name="connsiteX18" fmla="*/ 113372 w 1033465"/>
                  <a:gd name="connsiteY18" fmla="*/ 220714 h 838042"/>
                  <a:gd name="connsiteX19" fmla="*/ 103847 w 1033465"/>
                  <a:gd name="connsiteY19" fmla="*/ 203569 h 838042"/>
                  <a:gd name="connsiteX20" fmla="*/ 86702 w 1033465"/>
                  <a:gd name="connsiteY20" fmla="*/ 195949 h 838042"/>
                  <a:gd name="connsiteX21" fmla="*/ 80987 w 1033465"/>
                  <a:gd name="connsiteY21" fmla="*/ 194044 h 838042"/>
                  <a:gd name="connsiteX22" fmla="*/ 61937 w 1033465"/>
                  <a:gd name="connsiteY22" fmla="*/ 197854 h 838042"/>
                  <a:gd name="connsiteX23" fmla="*/ 56222 w 1033465"/>
                  <a:gd name="connsiteY23" fmla="*/ 201664 h 838042"/>
                  <a:gd name="connsiteX24" fmla="*/ 52412 w 1033465"/>
                  <a:gd name="connsiteY24" fmla="*/ 207379 h 838042"/>
                  <a:gd name="connsiteX25" fmla="*/ 48602 w 1033465"/>
                  <a:gd name="connsiteY25" fmla="*/ 218809 h 838042"/>
                  <a:gd name="connsiteX26" fmla="*/ 52412 w 1033465"/>
                  <a:gd name="connsiteY26" fmla="*/ 256909 h 838042"/>
                  <a:gd name="connsiteX27" fmla="*/ 56222 w 1033465"/>
                  <a:gd name="connsiteY27" fmla="*/ 262624 h 838042"/>
                  <a:gd name="connsiteX28" fmla="*/ 61937 w 1033465"/>
                  <a:gd name="connsiteY28" fmla="*/ 266434 h 838042"/>
                  <a:gd name="connsiteX29" fmla="*/ 65747 w 1033465"/>
                  <a:gd name="connsiteY29" fmla="*/ 272149 h 838042"/>
                  <a:gd name="connsiteX30" fmla="*/ 82892 w 1033465"/>
                  <a:gd name="connsiteY30" fmla="*/ 281674 h 838042"/>
                  <a:gd name="connsiteX31" fmla="*/ 105752 w 1033465"/>
                  <a:gd name="connsiteY31" fmla="*/ 283579 h 838042"/>
                  <a:gd name="connsiteX32" fmla="*/ 126707 w 1033465"/>
                  <a:gd name="connsiteY32" fmla="*/ 289294 h 838042"/>
                  <a:gd name="connsiteX33" fmla="*/ 132422 w 1033465"/>
                  <a:gd name="connsiteY33" fmla="*/ 291199 h 838042"/>
                  <a:gd name="connsiteX34" fmla="*/ 138137 w 1033465"/>
                  <a:gd name="connsiteY34" fmla="*/ 296914 h 838042"/>
                  <a:gd name="connsiteX35" fmla="*/ 145757 w 1033465"/>
                  <a:gd name="connsiteY35" fmla="*/ 298819 h 838042"/>
                  <a:gd name="connsiteX36" fmla="*/ 168617 w 1033465"/>
                  <a:gd name="connsiteY36" fmla="*/ 302629 h 838042"/>
                  <a:gd name="connsiteX37" fmla="*/ 193382 w 1033465"/>
                  <a:gd name="connsiteY37" fmla="*/ 308344 h 838042"/>
                  <a:gd name="connsiteX38" fmla="*/ 210527 w 1033465"/>
                  <a:gd name="connsiteY38" fmla="*/ 314059 h 838042"/>
                  <a:gd name="connsiteX39" fmla="*/ 216242 w 1033465"/>
                  <a:gd name="connsiteY39" fmla="*/ 315964 h 838042"/>
                  <a:gd name="connsiteX40" fmla="*/ 231482 w 1033465"/>
                  <a:gd name="connsiteY40" fmla="*/ 319774 h 838042"/>
                  <a:gd name="connsiteX41" fmla="*/ 250532 w 1033465"/>
                  <a:gd name="connsiteY41" fmla="*/ 325489 h 838042"/>
                  <a:gd name="connsiteX42" fmla="*/ 256247 w 1033465"/>
                  <a:gd name="connsiteY42" fmla="*/ 329299 h 838042"/>
                  <a:gd name="connsiteX43" fmla="*/ 269582 w 1033465"/>
                  <a:gd name="connsiteY43" fmla="*/ 344539 h 838042"/>
                  <a:gd name="connsiteX44" fmla="*/ 275297 w 1033465"/>
                  <a:gd name="connsiteY44" fmla="*/ 363589 h 838042"/>
                  <a:gd name="connsiteX45" fmla="*/ 277202 w 1033465"/>
                  <a:gd name="connsiteY45" fmla="*/ 369304 h 838042"/>
                  <a:gd name="connsiteX46" fmla="*/ 279107 w 1033465"/>
                  <a:gd name="connsiteY46" fmla="*/ 375019 h 838042"/>
                  <a:gd name="connsiteX47" fmla="*/ 281012 w 1033465"/>
                  <a:gd name="connsiteY47" fmla="*/ 399784 h 838042"/>
                  <a:gd name="connsiteX48" fmla="*/ 282917 w 1033465"/>
                  <a:gd name="connsiteY48" fmla="*/ 405499 h 838042"/>
                  <a:gd name="connsiteX49" fmla="*/ 281012 w 1033465"/>
                  <a:gd name="connsiteY49" fmla="*/ 424549 h 838042"/>
                  <a:gd name="connsiteX50" fmla="*/ 279107 w 1033465"/>
                  <a:gd name="connsiteY50" fmla="*/ 434074 h 838042"/>
                  <a:gd name="connsiteX51" fmla="*/ 265772 w 1033465"/>
                  <a:gd name="connsiteY51" fmla="*/ 447409 h 838042"/>
                  <a:gd name="connsiteX52" fmla="*/ 254342 w 1033465"/>
                  <a:gd name="connsiteY52" fmla="*/ 455029 h 838042"/>
                  <a:gd name="connsiteX53" fmla="*/ 242912 w 1033465"/>
                  <a:gd name="connsiteY53" fmla="*/ 458839 h 838042"/>
                  <a:gd name="connsiteX54" fmla="*/ 128612 w 1033465"/>
                  <a:gd name="connsiteY54" fmla="*/ 458839 h 838042"/>
                  <a:gd name="connsiteX55" fmla="*/ 122897 w 1033465"/>
                  <a:gd name="connsiteY55" fmla="*/ 460744 h 838042"/>
                  <a:gd name="connsiteX56" fmla="*/ 107657 w 1033465"/>
                  <a:gd name="connsiteY56" fmla="*/ 462649 h 838042"/>
                  <a:gd name="connsiteX57" fmla="*/ 90512 w 1033465"/>
                  <a:gd name="connsiteY57" fmla="*/ 468364 h 838042"/>
                  <a:gd name="connsiteX58" fmla="*/ 84797 w 1033465"/>
                  <a:gd name="connsiteY58" fmla="*/ 470269 h 838042"/>
                  <a:gd name="connsiteX59" fmla="*/ 79082 w 1033465"/>
                  <a:gd name="connsiteY59" fmla="*/ 474079 h 838042"/>
                  <a:gd name="connsiteX60" fmla="*/ 67652 w 1033465"/>
                  <a:gd name="connsiteY60" fmla="*/ 475984 h 838042"/>
                  <a:gd name="connsiteX61" fmla="*/ 29552 w 1033465"/>
                  <a:gd name="connsiteY61" fmla="*/ 477889 h 838042"/>
                  <a:gd name="connsiteX62" fmla="*/ 18122 w 1033465"/>
                  <a:gd name="connsiteY62" fmla="*/ 483604 h 838042"/>
                  <a:gd name="connsiteX63" fmla="*/ 8597 w 1033465"/>
                  <a:gd name="connsiteY63" fmla="*/ 493129 h 838042"/>
                  <a:gd name="connsiteX64" fmla="*/ 6692 w 1033465"/>
                  <a:gd name="connsiteY64" fmla="*/ 498844 h 838042"/>
                  <a:gd name="connsiteX65" fmla="*/ 2882 w 1033465"/>
                  <a:gd name="connsiteY65" fmla="*/ 504559 h 838042"/>
                  <a:gd name="connsiteX66" fmla="*/ 14312 w 1033465"/>
                  <a:gd name="connsiteY66" fmla="*/ 540754 h 838042"/>
                  <a:gd name="connsiteX67" fmla="*/ 147662 w 1033465"/>
                  <a:gd name="connsiteY67" fmla="*/ 540754 h 838042"/>
                  <a:gd name="connsiteX68" fmla="*/ 155282 w 1033465"/>
                  <a:gd name="connsiteY68" fmla="*/ 538849 h 838042"/>
                  <a:gd name="connsiteX69" fmla="*/ 305777 w 1033465"/>
                  <a:gd name="connsiteY69" fmla="*/ 533134 h 838042"/>
                  <a:gd name="connsiteX70" fmla="*/ 321017 w 1033465"/>
                  <a:gd name="connsiteY70" fmla="*/ 540754 h 838042"/>
                  <a:gd name="connsiteX71" fmla="*/ 332447 w 1033465"/>
                  <a:gd name="connsiteY71" fmla="*/ 546469 h 838042"/>
                  <a:gd name="connsiteX72" fmla="*/ 336257 w 1033465"/>
                  <a:gd name="connsiteY72" fmla="*/ 552184 h 838042"/>
                  <a:gd name="connsiteX73" fmla="*/ 341972 w 1033465"/>
                  <a:gd name="connsiteY73" fmla="*/ 554089 h 838042"/>
                  <a:gd name="connsiteX74" fmla="*/ 353402 w 1033465"/>
                  <a:gd name="connsiteY74" fmla="*/ 561709 h 838042"/>
                  <a:gd name="connsiteX75" fmla="*/ 359117 w 1033465"/>
                  <a:gd name="connsiteY75" fmla="*/ 565519 h 838042"/>
                  <a:gd name="connsiteX76" fmla="*/ 362927 w 1033465"/>
                  <a:gd name="connsiteY76" fmla="*/ 571234 h 838042"/>
                  <a:gd name="connsiteX77" fmla="*/ 368642 w 1033465"/>
                  <a:gd name="connsiteY77" fmla="*/ 582664 h 838042"/>
                  <a:gd name="connsiteX78" fmla="*/ 364832 w 1033465"/>
                  <a:gd name="connsiteY78" fmla="*/ 609334 h 838042"/>
                  <a:gd name="connsiteX79" fmla="*/ 361022 w 1033465"/>
                  <a:gd name="connsiteY79" fmla="*/ 615049 h 838042"/>
                  <a:gd name="connsiteX80" fmla="*/ 359117 w 1033465"/>
                  <a:gd name="connsiteY80" fmla="*/ 620764 h 838042"/>
                  <a:gd name="connsiteX81" fmla="*/ 355307 w 1033465"/>
                  <a:gd name="connsiteY81" fmla="*/ 626479 h 838042"/>
                  <a:gd name="connsiteX82" fmla="*/ 353402 w 1033465"/>
                  <a:gd name="connsiteY82" fmla="*/ 632194 h 838042"/>
                  <a:gd name="connsiteX83" fmla="*/ 349592 w 1033465"/>
                  <a:gd name="connsiteY83" fmla="*/ 637909 h 838042"/>
                  <a:gd name="connsiteX84" fmla="*/ 332447 w 1033465"/>
                  <a:gd name="connsiteY84" fmla="*/ 704584 h 838042"/>
                  <a:gd name="connsiteX85" fmla="*/ 330542 w 1033465"/>
                  <a:gd name="connsiteY85" fmla="*/ 756019 h 838042"/>
                  <a:gd name="connsiteX86" fmla="*/ 332447 w 1033465"/>
                  <a:gd name="connsiteY86" fmla="*/ 780784 h 838042"/>
                  <a:gd name="connsiteX87" fmla="*/ 334352 w 1033465"/>
                  <a:gd name="connsiteY87" fmla="*/ 786499 h 838042"/>
                  <a:gd name="connsiteX88" fmla="*/ 338162 w 1033465"/>
                  <a:gd name="connsiteY88" fmla="*/ 790309 h 838042"/>
                  <a:gd name="connsiteX89" fmla="*/ 366737 w 1033465"/>
                  <a:gd name="connsiteY89" fmla="*/ 836029 h 838042"/>
                  <a:gd name="connsiteX90" fmla="*/ 389597 w 1033465"/>
                  <a:gd name="connsiteY90" fmla="*/ 837934 h 838042"/>
                  <a:gd name="connsiteX91" fmla="*/ 397407 w 1033465"/>
                  <a:gd name="connsiteY91" fmla="*/ 833530 h 838042"/>
                  <a:gd name="connsiteX92" fmla="*/ 402932 w 1033465"/>
                  <a:gd name="connsiteY92" fmla="*/ 784594 h 838042"/>
                  <a:gd name="connsiteX93" fmla="*/ 406742 w 1033465"/>
                  <a:gd name="connsiteY93" fmla="*/ 727444 h 838042"/>
                  <a:gd name="connsiteX94" fmla="*/ 423887 w 1033465"/>
                  <a:gd name="connsiteY94" fmla="*/ 672199 h 838042"/>
                  <a:gd name="connsiteX95" fmla="*/ 429602 w 1033465"/>
                  <a:gd name="connsiteY95" fmla="*/ 658864 h 838042"/>
                  <a:gd name="connsiteX96" fmla="*/ 444084 w 1033465"/>
                  <a:gd name="connsiteY96" fmla="*/ 626947 h 838042"/>
                  <a:gd name="connsiteX97" fmla="*/ 464289 w 1033465"/>
                  <a:gd name="connsiteY97" fmla="*/ 600072 h 838042"/>
                  <a:gd name="connsiteX98" fmla="*/ 523510 w 1033465"/>
                  <a:gd name="connsiteY98" fmla="*/ 565123 h 838042"/>
                  <a:gd name="connsiteX99" fmla="*/ 599348 w 1033465"/>
                  <a:gd name="connsiteY99" fmla="*/ 550915 h 838042"/>
                  <a:gd name="connsiteX100" fmla="*/ 707801 w 1033465"/>
                  <a:gd name="connsiteY100" fmla="*/ 612819 h 838042"/>
                  <a:gd name="connsiteX101" fmla="*/ 780122 w 1033465"/>
                  <a:gd name="connsiteY101" fmla="*/ 656959 h 838042"/>
                  <a:gd name="connsiteX102" fmla="*/ 804887 w 1033465"/>
                  <a:gd name="connsiteY102" fmla="*/ 632194 h 838042"/>
                  <a:gd name="connsiteX103" fmla="*/ 801077 w 1033465"/>
                  <a:gd name="connsiteY103" fmla="*/ 601714 h 838042"/>
                  <a:gd name="connsiteX104" fmla="*/ 762796 w 1033465"/>
                  <a:gd name="connsiteY104" fmla="*/ 562523 h 838042"/>
                  <a:gd name="connsiteX105" fmla="*/ 650582 w 1033465"/>
                  <a:gd name="connsiteY105" fmla="*/ 479794 h 838042"/>
                  <a:gd name="connsiteX106" fmla="*/ 646772 w 1033465"/>
                  <a:gd name="connsiteY106" fmla="*/ 462649 h 838042"/>
                  <a:gd name="connsiteX107" fmla="*/ 658202 w 1033465"/>
                  <a:gd name="connsiteY107" fmla="*/ 426454 h 838042"/>
                  <a:gd name="connsiteX108" fmla="*/ 726782 w 1033465"/>
                  <a:gd name="connsiteY108" fmla="*/ 405499 h 838042"/>
                  <a:gd name="connsiteX109" fmla="*/ 813738 w 1033465"/>
                  <a:gd name="connsiteY109" fmla="*/ 406906 h 838042"/>
                  <a:gd name="connsiteX110" fmla="*/ 906231 w 1033465"/>
                  <a:gd name="connsiteY110" fmla="*/ 417646 h 838042"/>
                  <a:gd name="connsiteX111" fmla="*/ 1002290 w 1033465"/>
                  <a:gd name="connsiteY111" fmla="*/ 426835 h 838042"/>
                  <a:gd name="connsiteX112" fmla="*/ 1032449 w 1033465"/>
                  <a:gd name="connsiteY112" fmla="*/ 402711 h 838042"/>
                  <a:gd name="connsiteX113" fmla="*/ 1020514 w 1033465"/>
                  <a:gd name="connsiteY113" fmla="*/ 377797 h 838042"/>
                  <a:gd name="connsiteX114" fmla="*/ 964889 w 1033465"/>
                  <a:gd name="connsiteY114" fmla="*/ 358029 h 838042"/>
                  <a:gd name="connsiteX115" fmla="*/ 827747 w 1033465"/>
                  <a:gd name="connsiteY115" fmla="*/ 357874 h 838042"/>
                  <a:gd name="connsiteX116" fmla="*/ 755811 w 1033465"/>
                  <a:gd name="connsiteY116" fmla="*/ 361702 h 838042"/>
                  <a:gd name="connsiteX117" fmla="*/ 671537 w 1033465"/>
                  <a:gd name="connsiteY117" fmla="*/ 369304 h 838042"/>
                  <a:gd name="connsiteX118" fmla="*/ 644867 w 1033465"/>
                  <a:gd name="connsiteY118" fmla="*/ 338824 h 838042"/>
                  <a:gd name="connsiteX119" fmla="*/ 676403 w 1033465"/>
                  <a:gd name="connsiteY119" fmla="*/ 304962 h 838042"/>
                  <a:gd name="connsiteX120" fmla="*/ 707732 w 1033465"/>
                  <a:gd name="connsiteY120" fmla="*/ 283579 h 838042"/>
                  <a:gd name="connsiteX121" fmla="*/ 743927 w 1033465"/>
                  <a:gd name="connsiteY121" fmla="*/ 251194 h 838042"/>
                  <a:gd name="connsiteX122" fmla="*/ 783019 w 1033465"/>
                  <a:gd name="connsiteY122" fmla="*/ 213846 h 838042"/>
                  <a:gd name="connsiteX123" fmla="*/ 746401 w 1033465"/>
                  <a:gd name="connsiteY123" fmla="*/ 201789 h 838042"/>
                  <a:gd name="connsiteX124" fmla="*/ 694397 w 1033465"/>
                  <a:gd name="connsiteY124" fmla="*/ 226429 h 838042"/>
                  <a:gd name="connsiteX125" fmla="*/ 656678 w 1033465"/>
                  <a:gd name="connsiteY125" fmla="*/ 257626 h 838042"/>
                  <a:gd name="connsiteX126" fmla="*/ 616001 w 1033465"/>
                  <a:gd name="connsiteY126" fmla="*/ 286712 h 838042"/>
                  <a:gd name="connsiteX127" fmla="*/ 564857 w 1033465"/>
                  <a:gd name="connsiteY127" fmla="*/ 287389 h 838042"/>
                  <a:gd name="connsiteX128" fmla="*/ 530567 w 1033465"/>
                  <a:gd name="connsiteY128" fmla="*/ 274054 h 838042"/>
                  <a:gd name="connsiteX129" fmla="*/ 507707 w 1033465"/>
                  <a:gd name="connsiteY129" fmla="*/ 235954 h 838042"/>
                  <a:gd name="connsiteX130" fmla="*/ 509612 w 1033465"/>
                  <a:gd name="connsiteY130" fmla="*/ 171184 h 838042"/>
                  <a:gd name="connsiteX131" fmla="*/ 508314 w 1033465"/>
                  <a:gd name="connsiteY131" fmla="*/ 73485 h 838042"/>
                  <a:gd name="connsiteX132" fmla="*/ 454116 w 1033465"/>
                  <a:gd name="connsiteY132" fmla="*/ 11248 h 838042"/>
                  <a:gd name="connsiteX133" fmla="*/ 442470 w 1033465"/>
                  <a:gd name="connsiteY133" fmla="*/ 75864 h 838042"/>
                  <a:gd name="connsiteX134" fmla="*/ 439226 w 1033465"/>
                  <a:gd name="connsiteY134" fmla="*/ 132660 h 838042"/>
                  <a:gd name="connsiteX135" fmla="*/ 436054 w 1033465"/>
                  <a:gd name="connsiteY135" fmla="*/ 214465 h 838042"/>
                  <a:gd name="connsiteX0" fmla="*/ 436054 w 1033465"/>
                  <a:gd name="connsiteY0" fmla="*/ 214465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59117 w 1033465"/>
                  <a:gd name="connsiteY3" fmla="*/ 266434 h 838042"/>
                  <a:gd name="connsiteX4" fmla="*/ 315302 w 1033465"/>
                  <a:gd name="connsiteY4" fmla="*/ 289294 h 838042"/>
                  <a:gd name="connsiteX5" fmla="*/ 267677 w 1033465"/>
                  <a:gd name="connsiteY5" fmla="*/ 285484 h 838042"/>
                  <a:gd name="connsiteX6" fmla="*/ 233387 w 1033465"/>
                  <a:gd name="connsiteY6" fmla="*/ 274054 h 838042"/>
                  <a:gd name="connsiteX7" fmla="*/ 221957 w 1033465"/>
                  <a:gd name="connsiteY7" fmla="*/ 272149 h 838042"/>
                  <a:gd name="connsiteX8" fmla="*/ 191477 w 1033465"/>
                  <a:gd name="connsiteY8" fmla="*/ 262624 h 838042"/>
                  <a:gd name="connsiteX9" fmla="*/ 183857 w 1033465"/>
                  <a:gd name="connsiteY9" fmla="*/ 260719 h 838042"/>
                  <a:gd name="connsiteX10" fmla="*/ 172427 w 1033465"/>
                  <a:gd name="connsiteY10" fmla="*/ 255004 h 838042"/>
                  <a:gd name="connsiteX11" fmla="*/ 166712 w 1033465"/>
                  <a:gd name="connsiteY11" fmla="*/ 251194 h 838042"/>
                  <a:gd name="connsiteX12" fmla="*/ 159092 w 1033465"/>
                  <a:gd name="connsiteY12" fmla="*/ 239764 h 838042"/>
                  <a:gd name="connsiteX13" fmla="*/ 147662 w 1033465"/>
                  <a:gd name="connsiteY13" fmla="*/ 235954 h 838042"/>
                  <a:gd name="connsiteX14" fmla="*/ 141947 w 1033465"/>
                  <a:gd name="connsiteY14" fmla="*/ 232144 h 838042"/>
                  <a:gd name="connsiteX15" fmla="*/ 136232 w 1033465"/>
                  <a:gd name="connsiteY15" fmla="*/ 230239 h 838042"/>
                  <a:gd name="connsiteX16" fmla="*/ 119087 w 1033465"/>
                  <a:gd name="connsiteY16" fmla="*/ 226429 h 838042"/>
                  <a:gd name="connsiteX17" fmla="*/ 113372 w 1033465"/>
                  <a:gd name="connsiteY17" fmla="*/ 220714 h 838042"/>
                  <a:gd name="connsiteX18" fmla="*/ 103847 w 1033465"/>
                  <a:gd name="connsiteY18" fmla="*/ 203569 h 838042"/>
                  <a:gd name="connsiteX19" fmla="*/ 86702 w 1033465"/>
                  <a:gd name="connsiteY19" fmla="*/ 195949 h 838042"/>
                  <a:gd name="connsiteX20" fmla="*/ 80987 w 1033465"/>
                  <a:gd name="connsiteY20" fmla="*/ 194044 h 838042"/>
                  <a:gd name="connsiteX21" fmla="*/ 61937 w 1033465"/>
                  <a:gd name="connsiteY21" fmla="*/ 197854 h 838042"/>
                  <a:gd name="connsiteX22" fmla="*/ 56222 w 1033465"/>
                  <a:gd name="connsiteY22" fmla="*/ 201664 h 838042"/>
                  <a:gd name="connsiteX23" fmla="*/ 52412 w 1033465"/>
                  <a:gd name="connsiteY23" fmla="*/ 207379 h 838042"/>
                  <a:gd name="connsiteX24" fmla="*/ 48602 w 1033465"/>
                  <a:gd name="connsiteY24" fmla="*/ 218809 h 838042"/>
                  <a:gd name="connsiteX25" fmla="*/ 52412 w 1033465"/>
                  <a:gd name="connsiteY25" fmla="*/ 256909 h 838042"/>
                  <a:gd name="connsiteX26" fmla="*/ 56222 w 1033465"/>
                  <a:gd name="connsiteY26" fmla="*/ 262624 h 838042"/>
                  <a:gd name="connsiteX27" fmla="*/ 61937 w 1033465"/>
                  <a:gd name="connsiteY27" fmla="*/ 266434 h 838042"/>
                  <a:gd name="connsiteX28" fmla="*/ 65747 w 1033465"/>
                  <a:gd name="connsiteY28" fmla="*/ 272149 h 838042"/>
                  <a:gd name="connsiteX29" fmla="*/ 82892 w 1033465"/>
                  <a:gd name="connsiteY29" fmla="*/ 281674 h 838042"/>
                  <a:gd name="connsiteX30" fmla="*/ 105752 w 1033465"/>
                  <a:gd name="connsiteY30" fmla="*/ 283579 h 838042"/>
                  <a:gd name="connsiteX31" fmla="*/ 126707 w 1033465"/>
                  <a:gd name="connsiteY31" fmla="*/ 289294 h 838042"/>
                  <a:gd name="connsiteX32" fmla="*/ 132422 w 1033465"/>
                  <a:gd name="connsiteY32" fmla="*/ 291199 h 838042"/>
                  <a:gd name="connsiteX33" fmla="*/ 138137 w 1033465"/>
                  <a:gd name="connsiteY33" fmla="*/ 296914 h 838042"/>
                  <a:gd name="connsiteX34" fmla="*/ 145757 w 1033465"/>
                  <a:gd name="connsiteY34" fmla="*/ 298819 h 838042"/>
                  <a:gd name="connsiteX35" fmla="*/ 168617 w 1033465"/>
                  <a:gd name="connsiteY35" fmla="*/ 302629 h 838042"/>
                  <a:gd name="connsiteX36" fmla="*/ 193382 w 1033465"/>
                  <a:gd name="connsiteY36" fmla="*/ 308344 h 838042"/>
                  <a:gd name="connsiteX37" fmla="*/ 210527 w 1033465"/>
                  <a:gd name="connsiteY37" fmla="*/ 314059 h 838042"/>
                  <a:gd name="connsiteX38" fmla="*/ 216242 w 1033465"/>
                  <a:gd name="connsiteY38" fmla="*/ 315964 h 838042"/>
                  <a:gd name="connsiteX39" fmla="*/ 231482 w 1033465"/>
                  <a:gd name="connsiteY39" fmla="*/ 319774 h 838042"/>
                  <a:gd name="connsiteX40" fmla="*/ 250532 w 1033465"/>
                  <a:gd name="connsiteY40" fmla="*/ 325489 h 838042"/>
                  <a:gd name="connsiteX41" fmla="*/ 256247 w 1033465"/>
                  <a:gd name="connsiteY41" fmla="*/ 329299 h 838042"/>
                  <a:gd name="connsiteX42" fmla="*/ 269582 w 1033465"/>
                  <a:gd name="connsiteY42" fmla="*/ 344539 h 838042"/>
                  <a:gd name="connsiteX43" fmla="*/ 275297 w 1033465"/>
                  <a:gd name="connsiteY43" fmla="*/ 363589 h 838042"/>
                  <a:gd name="connsiteX44" fmla="*/ 277202 w 1033465"/>
                  <a:gd name="connsiteY44" fmla="*/ 369304 h 838042"/>
                  <a:gd name="connsiteX45" fmla="*/ 279107 w 1033465"/>
                  <a:gd name="connsiteY45" fmla="*/ 375019 h 838042"/>
                  <a:gd name="connsiteX46" fmla="*/ 281012 w 1033465"/>
                  <a:gd name="connsiteY46" fmla="*/ 399784 h 838042"/>
                  <a:gd name="connsiteX47" fmla="*/ 282917 w 1033465"/>
                  <a:gd name="connsiteY47" fmla="*/ 405499 h 838042"/>
                  <a:gd name="connsiteX48" fmla="*/ 281012 w 1033465"/>
                  <a:gd name="connsiteY48" fmla="*/ 424549 h 838042"/>
                  <a:gd name="connsiteX49" fmla="*/ 279107 w 1033465"/>
                  <a:gd name="connsiteY49" fmla="*/ 434074 h 838042"/>
                  <a:gd name="connsiteX50" fmla="*/ 265772 w 1033465"/>
                  <a:gd name="connsiteY50" fmla="*/ 447409 h 838042"/>
                  <a:gd name="connsiteX51" fmla="*/ 254342 w 1033465"/>
                  <a:gd name="connsiteY51" fmla="*/ 455029 h 838042"/>
                  <a:gd name="connsiteX52" fmla="*/ 242912 w 1033465"/>
                  <a:gd name="connsiteY52" fmla="*/ 458839 h 838042"/>
                  <a:gd name="connsiteX53" fmla="*/ 128612 w 1033465"/>
                  <a:gd name="connsiteY53" fmla="*/ 458839 h 838042"/>
                  <a:gd name="connsiteX54" fmla="*/ 122897 w 1033465"/>
                  <a:gd name="connsiteY54" fmla="*/ 460744 h 838042"/>
                  <a:gd name="connsiteX55" fmla="*/ 107657 w 1033465"/>
                  <a:gd name="connsiteY55" fmla="*/ 462649 h 838042"/>
                  <a:gd name="connsiteX56" fmla="*/ 90512 w 1033465"/>
                  <a:gd name="connsiteY56" fmla="*/ 468364 h 838042"/>
                  <a:gd name="connsiteX57" fmla="*/ 84797 w 1033465"/>
                  <a:gd name="connsiteY57" fmla="*/ 470269 h 838042"/>
                  <a:gd name="connsiteX58" fmla="*/ 79082 w 1033465"/>
                  <a:gd name="connsiteY58" fmla="*/ 474079 h 838042"/>
                  <a:gd name="connsiteX59" fmla="*/ 67652 w 1033465"/>
                  <a:gd name="connsiteY59" fmla="*/ 475984 h 838042"/>
                  <a:gd name="connsiteX60" fmla="*/ 29552 w 1033465"/>
                  <a:gd name="connsiteY60" fmla="*/ 477889 h 838042"/>
                  <a:gd name="connsiteX61" fmla="*/ 18122 w 1033465"/>
                  <a:gd name="connsiteY61" fmla="*/ 483604 h 838042"/>
                  <a:gd name="connsiteX62" fmla="*/ 8597 w 1033465"/>
                  <a:gd name="connsiteY62" fmla="*/ 493129 h 838042"/>
                  <a:gd name="connsiteX63" fmla="*/ 6692 w 1033465"/>
                  <a:gd name="connsiteY63" fmla="*/ 498844 h 838042"/>
                  <a:gd name="connsiteX64" fmla="*/ 2882 w 1033465"/>
                  <a:gd name="connsiteY64" fmla="*/ 504559 h 838042"/>
                  <a:gd name="connsiteX65" fmla="*/ 14312 w 1033465"/>
                  <a:gd name="connsiteY65" fmla="*/ 540754 h 838042"/>
                  <a:gd name="connsiteX66" fmla="*/ 147662 w 1033465"/>
                  <a:gd name="connsiteY66" fmla="*/ 540754 h 838042"/>
                  <a:gd name="connsiteX67" fmla="*/ 155282 w 1033465"/>
                  <a:gd name="connsiteY67" fmla="*/ 538849 h 838042"/>
                  <a:gd name="connsiteX68" fmla="*/ 305777 w 1033465"/>
                  <a:gd name="connsiteY68" fmla="*/ 533134 h 838042"/>
                  <a:gd name="connsiteX69" fmla="*/ 321017 w 1033465"/>
                  <a:gd name="connsiteY69" fmla="*/ 540754 h 838042"/>
                  <a:gd name="connsiteX70" fmla="*/ 332447 w 1033465"/>
                  <a:gd name="connsiteY70" fmla="*/ 546469 h 838042"/>
                  <a:gd name="connsiteX71" fmla="*/ 336257 w 1033465"/>
                  <a:gd name="connsiteY71" fmla="*/ 552184 h 838042"/>
                  <a:gd name="connsiteX72" fmla="*/ 341972 w 1033465"/>
                  <a:gd name="connsiteY72" fmla="*/ 554089 h 838042"/>
                  <a:gd name="connsiteX73" fmla="*/ 353402 w 1033465"/>
                  <a:gd name="connsiteY73" fmla="*/ 561709 h 838042"/>
                  <a:gd name="connsiteX74" fmla="*/ 359117 w 1033465"/>
                  <a:gd name="connsiteY74" fmla="*/ 565519 h 838042"/>
                  <a:gd name="connsiteX75" fmla="*/ 362927 w 1033465"/>
                  <a:gd name="connsiteY75" fmla="*/ 571234 h 838042"/>
                  <a:gd name="connsiteX76" fmla="*/ 368642 w 1033465"/>
                  <a:gd name="connsiteY76" fmla="*/ 582664 h 838042"/>
                  <a:gd name="connsiteX77" fmla="*/ 364832 w 1033465"/>
                  <a:gd name="connsiteY77" fmla="*/ 609334 h 838042"/>
                  <a:gd name="connsiteX78" fmla="*/ 361022 w 1033465"/>
                  <a:gd name="connsiteY78" fmla="*/ 615049 h 838042"/>
                  <a:gd name="connsiteX79" fmla="*/ 359117 w 1033465"/>
                  <a:gd name="connsiteY79" fmla="*/ 620764 h 838042"/>
                  <a:gd name="connsiteX80" fmla="*/ 355307 w 1033465"/>
                  <a:gd name="connsiteY80" fmla="*/ 626479 h 838042"/>
                  <a:gd name="connsiteX81" fmla="*/ 353402 w 1033465"/>
                  <a:gd name="connsiteY81" fmla="*/ 632194 h 838042"/>
                  <a:gd name="connsiteX82" fmla="*/ 349592 w 1033465"/>
                  <a:gd name="connsiteY82" fmla="*/ 637909 h 838042"/>
                  <a:gd name="connsiteX83" fmla="*/ 332447 w 1033465"/>
                  <a:gd name="connsiteY83" fmla="*/ 704584 h 838042"/>
                  <a:gd name="connsiteX84" fmla="*/ 330542 w 1033465"/>
                  <a:gd name="connsiteY84" fmla="*/ 756019 h 838042"/>
                  <a:gd name="connsiteX85" fmla="*/ 332447 w 1033465"/>
                  <a:gd name="connsiteY85" fmla="*/ 780784 h 838042"/>
                  <a:gd name="connsiteX86" fmla="*/ 334352 w 1033465"/>
                  <a:gd name="connsiteY86" fmla="*/ 786499 h 838042"/>
                  <a:gd name="connsiteX87" fmla="*/ 338162 w 1033465"/>
                  <a:gd name="connsiteY87" fmla="*/ 790309 h 838042"/>
                  <a:gd name="connsiteX88" fmla="*/ 366737 w 1033465"/>
                  <a:gd name="connsiteY88" fmla="*/ 836029 h 838042"/>
                  <a:gd name="connsiteX89" fmla="*/ 389597 w 1033465"/>
                  <a:gd name="connsiteY89" fmla="*/ 837934 h 838042"/>
                  <a:gd name="connsiteX90" fmla="*/ 397407 w 1033465"/>
                  <a:gd name="connsiteY90" fmla="*/ 833530 h 838042"/>
                  <a:gd name="connsiteX91" fmla="*/ 402932 w 1033465"/>
                  <a:gd name="connsiteY91" fmla="*/ 784594 h 838042"/>
                  <a:gd name="connsiteX92" fmla="*/ 406742 w 1033465"/>
                  <a:gd name="connsiteY92" fmla="*/ 727444 h 838042"/>
                  <a:gd name="connsiteX93" fmla="*/ 423887 w 1033465"/>
                  <a:gd name="connsiteY93" fmla="*/ 672199 h 838042"/>
                  <a:gd name="connsiteX94" fmla="*/ 429602 w 1033465"/>
                  <a:gd name="connsiteY94" fmla="*/ 658864 h 838042"/>
                  <a:gd name="connsiteX95" fmla="*/ 444084 w 1033465"/>
                  <a:gd name="connsiteY95" fmla="*/ 626947 h 838042"/>
                  <a:gd name="connsiteX96" fmla="*/ 464289 w 1033465"/>
                  <a:gd name="connsiteY96" fmla="*/ 600072 h 838042"/>
                  <a:gd name="connsiteX97" fmla="*/ 523510 w 1033465"/>
                  <a:gd name="connsiteY97" fmla="*/ 565123 h 838042"/>
                  <a:gd name="connsiteX98" fmla="*/ 599348 w 1033465"/>
                  <a:gd name="connsiteY98" fmla="*/ 550915 h 838042"/>
                  <a:gd name="connsiteX99" fmla="*/ 707801 w 1033465"/>
                  <a:gd name="connsiteY99" fmla="*/ 612819 h 838042"/>
                  <a:gd name="connsiteX100" fmla="*/ 780122 w 1033465"/>
                  <a:gd name="connsiteY100" fmla="*/ 656959 h 838042"/>
                  <a:gd name="connsiteX101" fmla="*/ 804887 w 1033465"/>
                  <a:gd name="connsiteY101" fmla="*/ 632194 h 838042"/>
                  <a:gd name="connsiteX102" fmla="*/ 801077 w 1033465"/>
                  <a:gd name="connsiteY102" fmla="*/ 601714 h 838042"/>
                  <a:gd name="connsiteX103" fmla="*/ 762796 w 1033465"/>
                  <a:gd name="connsiteY103" fmla="*/ 562523 h 838042"/>
                  <a:gd name="connsiteX104" fmla="*/ 650582 w 1033465"/>
                  <a:gd name="connsiteY104" fmla="*/ 479794 h 838042"/>
                  <a:gd name="connsiteX105" fmla="*/ 646772 w 1033465"/>
                  <a:gd name="connsiteY105" fmla="*/ 462649 h 838042"/>
                  <a:gd name="connsiteX106" fmla="*/ 658202 w 1033465"/>
                  <a:gd name="connsiteY106" fmla="*/ 426454 h 838042"/>
                  <a:gd name="connsiteX107" fmla="*/ 726782 w 1033465"/>
                  <a:gd name="connsiteY107" fmla="*/ 405499 h 838042"/>
                  <a:gd name="connsiteX108" fmla="*/ 813738 w 1033465"/>
                  <a:gd name="connsiteY108" fmla="*/ 406906 h 838042"/>
                  <a:gd name="connsiteX109" fmla="*/ 906231 w 1033465"/>
                  <a:gd name="connsiteY109" fmla="*/ 417646 h 838042"/>
                  <a:gd name="connsiteX110" fmla="*/ 1002290 w 1033465"/>
                  <a:gd name="connsiteY110" fmla="*/ 426835 h 838042"/>
                  <a:gd name="connsiteX111" fmla="*/ 1032449 w 1033465"/>
                  <a:gd name="connsiteY111" fmla="*/ 402711 h 838042"/>
                  <a:gd name="connsiteX112" fmla="*/ 1020514 w 1033465"/>
                  <a:gd name="connsiteY112" fmla="*/ 377797 h 838042"/>
                  <a:gd name="connsiteX113" fmla="*/ 964889 w 1033465"/>
                  <a:gd name="connsiteY113" fmla="*/ 358029 h 838042"/>
                  <a:gd name="connsiteX114" fmla="*/ 827747 w 1033465"/>
                  <a:gd name="connsiteY114" fmla="*/ 357874 h 838042"/>
                  <a:gd name="connsiteX115" fmla="*/ 755811 w 1033465"/>
                  <a:gd name="connsiteY115" fmla="*/ 361702 h 838042"/>
                  <a:gd name="connsiteX116" fmla="*/ 671537 w 1033465"/>
                  <a:gd name="connsiteY116" fmla="*/ 369304 h 838042"/>
                  <a:gd name="connsiteX117" fmla="*/ 644867 w 1033465"/>
                  <a:gd name="connsiteY117" fmla="*/ 338824 h 838042"/>
                  <a:gd name="connsiteX118" fmla="*/ 676403 w 1033465"/>
                  <a:gd name="connsiteY118" fmla="*/ 304962 h 838042"/>
                  <a:gd name="connsiteX119" fmla="*/ 707732 w 1033465"/>
                  <a:gd name="connsiteY119" fmla="*/ 283579 h 838042"/>
                  <a:gd name="connsiteX120" fmla="*/ 743927 w 1033465"/>
                  <a:gd name="connsiteY120" fmla="*/ 251194 h 838042"/>
                  <a:gd name="connsiteX121" fmla="*/ 783019 w 1033465"/>
                  <a:gd name="connsiteY121" fmla="*/ 213846 h 838042"/>
                  <a:gd name="connsiteX122" fmla="*/ 746401 w 1033465"/>
                  <a:gd name="connsiteY122" fmla="*/ 201789 h 838042"/>
                  <a:gd name="connsiteX123" fmla="*/ 694397 w 1033465"/>
                  <a:gd name="connsiteY123" fmla="*/ 226429 h 838042"/>
                  <a:gd name="connsiteX124" fmla="*/ 656678 w 1033465"/>
                  <a:gd name="connsiteY124" fmla="*/ 257626 h 838042"/>
                  <a:gd name="connsiteX125" fmla="*/ 616001 w 1033465"/>
                  <a:gd name="connsiteY125" fmla="*/ 286712 h 838042"/>
                  <a:gd name="connsiteX126" fmla="*/ 564857 w 1033465"/>
                  <a:gd name="connsiteY126" fmla="*/ 287389 h 838042"/>
                  <a:gd name="connsiteX127" fmla="*/ 530567 w 1033465"/>
                  <a:gd name="connsiteY127" fmla="*/ 274054 h 838042"/>
                  <a:gd name="connsiteX128" fmla="*/ 507707 w 1033465"/>
                  <a:gd name="connsiteY128" fmla="*/ 235954 h 838042"/>
                  <a:gd name="connsiteX129" fmla="*/ 509612 w 1033465"/>
                  <a:gd name="connsiteY129" fmla="*/ 171184 h 838042"/>
                  <a:gd name="connsiteX130" fmla="*/ 508314 w 1033465"/>
                  <a:gd name="connsiteY130" fmla="*/ 73485 h 838042"/>
                  <a:gd name="connsiteX131" fmla="*/ 454116 w 1033465"/>
                  <a:gd name="connsiteY131" fmla="*/ 11248 h 838042"/>
                  <a:gd name="connsiteX132" fmla="*/ 442470 w 1033465"/>
                  <a:gd name="connsiteY132" fmla="*/ 75864 h 838042"/>
                  <a:gd name="connsiteX133" fmla="*/ 439226 w 1033465"/>
                  <a:gd name="connsiteY133" fmla="*/ 132660 h 838042"/>
                  <a:gd name="connsiteX134" fmla="*/ 436054 w 1033465"/>
                  <a:gd name="connsiteY134" fmla="*/ 214465 h 838042"/>
                  <a:gd name="connsiteX0" fmla="*/ 436054 w 1033465"/>
                  <a:gd name="connsiteY0" fmla="*/ 214465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59117 w 1033465"/>
                  <a:gd name="connsiteY3" fmla="*/ 266434 h 838042"/>
                  <a:gd name="connsiteX4" fmla="*/ 315302 w 1033465"/>
                  <a:gd name="connsiteY4" fmla="*/ 289294 h 838042"/>
                  <a:gd name="connsiteX5" fmla="*/ 267677 w 1033465"/>
                  <a:gd name="connsiteY5" fmla="*/ 285484 h 838042"/>
                  <a:gd name="connsiteX6" fmla="*/ 221957 w 1033465"/>
                  <a:gd name="connsiteY6" fmla="*/ 272149 h 838042"/>
                  <a:gd name="connsiteX7" fmla="*/ 191477 w 1033465"/>
                  <a:gd name="connsiteY7" fmla="*/ 262624 h 838042"/>
                  <a:gd name="connsiteX8" fmla="*/ 183857 w 1033465"/>
                  <a:gd name="connsiteY8" fmla="*/ 260719 h 838042"/>
                  <a:gd name="connsiteX9" fmla="*/ 172427 w 1033465"/>
                  <a:gd name="connsiteY9" fmla="*/ 255004 h 838042"/>
                  <a:gd name="connsiteX10" fmla="*/ 166712 w 1033465"/>
                  <a:gd name="connsiteY10" fmla="*/ 251194 h 838042"/>
                  <a:gd name="connsiteX11" fmla="*/ 159092 w 1033465"/>
                  <a:gd name="connsiteY11" fmla="*/ 239764 h 838042"/>
                  <a:gd name="connsiteX12" fmla="*/ 147662 w 1033465"/>
                  <a:gd name="connsiteY12" fmla="*/ 235954 h 838042"/>
                  <a:gd name="connsiteX13" fmla="*/ 141947 w 1033465"/>
                  <a:gd name="connsiteY13" fmla="*/ 232144 h 838042"/>
                  <a:gd name="connsiteX14" fmla="*/ 136232 w 1033465"/>
                  <a:gd name="connsiteY14" fmla="*/ 230239 h 838042"/>
                  <a:gd name="connsiteX15" fmla="*/ 119087 w 1033465"/>
                  <a:gd name="connsiteY15" fmla="*/ 226429 h 838042"/>
                  <a:gd name="connsiteX16" fmla="*/ 113372 w 1033465"/>
                  <a:gd name="connsiteY16" fmla="*/ 220714 h 838042"/>
                  <a:gd name="connsiteX17" fmla="*/ 103847 w 1033465"/>
                  <a:gd name="connsiteY17" fmla="*/ 203569 h 838042"/>
                  <a:gd name="connsiteX18" fmla="*/ 86702 w 1033465"/>
                  <a:gd name="connsiteY18" fmla="*/ 195949 h 838042"/>
                  <a:gd name="connsiteX19" fmla="*/ 80987 w 1033465"/>
                  <a:gd name="connsiteY19" fmla="*/ 194044 h 838042"/>
                  <a:gd name="connsiteX20" fmla="*/ 61937 w 1033465"/>
                  <a:gd name="connsiteY20" fmla="*/ 197854 h 838042"/>
                  <a:gd name="connsiteX21" fmla="*/ 56222 w 1033465"/>
                  <a:gd name="connsiteY21" fmla="*/ 201664 h 838042"/>
                  <a:gd name="connsiteX22" fmla="*/ 52412 w 1033465"/>
                  <a:gd name="connsiteY22" fmla="*/ 207379 h 838042"/>
                  <a:gd name="connsiteX23" fmla="*/ 48602 w 1033465"/>
                  <a:gd name="connsiteY23" fmla="*/ 218809 h 838042"/>
                  <a:gd name="connsiteX24" fmla="*/ 52412 w 1033465"/>
                  <a:gd name="connsiteY24" fmla="*/ 256909 h 838042"/>
                  <a:gd name="connsiteX25" fmla="*/ 56222 w 1033465"/>
                  <a:gd name="connsiteY25" fmla="*/ 262624 h 838042"/>
                  <a:gd name="connsiteX26" fmla="*/ 61937 w 1033465"/>
                  <a:gd name="connsiteY26" fmla="*/ 266434 h 838042"/>
                  <a:gd name="connsiteX27" fmla="*/ 65747 w 1033465"/>
                  <a:gd name="connsiteY27" fmla="*/ 272149 h 838042"/>
                  <a:gd name="connsiteX28" fmla="*/ 82892 w 1033465"/>
                  <a:gd name="connsiteY28" fmla="*/ 281674 h 838042"/>
                  <a:gd name="connsiteX29" fmla="*/ 105752 w 1033465"/>
                  <a:gd name="connsiteY29" fmla="*/ 283579 h 838042"/>
                  <a:gd name="connsiteX30" fmla="*/ 126707 w 1033465"/>
                  <a:gd name="connsiteY30" fmla="*/ 289294 h 838042"/>
                  <a:gd name="connsiteX31" fmla="*/ 132422 w 1033465"/>
                  <a:gd name="connsiteY31" fmla="*/ 291199 h 838042"/>
                  <a:gd name="connsiteX32" fmla="*/ 138137 w 1033465"/>
                  <a:gd name="connsiteY32" fmla="*/ 296914 h 838042"/>
                  <a:gd name="connsiteX33" fmla="*/ 145757 w 1033465"/>
                  <a:gd name="connsiteY33" fmla="*/ 298819 h 838042"/>
                  <a:gd name="connsiteX34" fmla="*/ 168617 w 1033465"/>
                  <a:gd name="connsiteY34" fmla="*/ 302629 h 838042"/>
                  <a:gd name="connsiteX35" fmla="*/ 193382 w 1033465"/>
                  <a:gd name="connsiteY35" fmla="*/ 308344 h 838042"/>
                  <a:gd name="connsiteX36" fmla="*/ 210527 w 1033465"/>
                  <a:gd name="connsiteY36" fmla="*/ 314059 h 838042"/>
                  <a:gd name="connsiteX37" fmla="*/ 216242 w 1033465"/>
                  <a:gd name="connsiteY37" fmla="*/ 315964 h 838042"/>
                  <a:gd name="connsiteX38" fmla="*/ 231482 w 1033465"/>
                  <a:gd name="connsiteY38" fmla="*/ 319774 h 838042"/>
                  <a:gd name="connsiteX39" fmla="*/ 250532 w 1033465"/>
                  <a:gd name="connsiteY39" fmla="*/ 325489 h 838042"/>
                  <a:gd name="connsiteX40" fmla="*/ 256247 w 1033465"/>
                  <a:gd name="connsiteY40" fmla="*/ 329299 h 838042"/>
                  <a:gd name="connsiteX41" fmla="*/ 269582 w 1033465"/>
                  <a:gd name="connsiteY41" fmla="*/ 344539 h 838042"/>
                  <a:gd name="connsiteX42" fmla="*/ 275297 w 1033465"/>
                  <a:gd name="connsiteY42" fmla="*/ 363589 h 838042"/>
                  <a:gd name="connsiteX43" fmla="*/ 277202 w 1033465"/>
                  <a:gd name="connsiteY43" fmla="*/ 369304 h 838042"/>
                  <a:gd name="connsiteX44" fmla="*/ 279107 w 1033465"/>
                  <a:gd name="connsiteY44" fmla="*/ 375019 h 838042"/>
                  <a:gd name="connsiteX45" fmla="*/ 281012 w 1033465"/>
                  <a:gd name="connsiteY45" fmla="*/ 399784 h 838042"/>
                  <a:gd name="connsiteX46" fmla="*/ 282917 w 1033465"/>
                  <a:gd name="connsiteY46" fmla="*/ 405499 h 838042"/>
                  <a:gd name="connsiteX47" fmla="*/ 281012 w 1033465"/>
                  <a:gd name="connsiteY47" fmla="*/ 424549 h 838042"/>
                  <a:gd name="connsiteX48" fmla="*/ 279107 w 1033465"/>
                  <a:gd name="connsiteY48" fmla="*/ 434074 h 838042"/>
                  <a:gd name="connsiteX49" fmla="*/ 265772 w 1033465"/>
                  <a:gd name="connsiteY49" fmla="*/ 447409 h 838042"/>
                  <a:gd name="connsiteX50" fmla="*/ 254342 w 1033465"/>
                  <a:gd name="connsiteY50" fmla="*/ 455029 h 838042"/>
                  <a:gd name="connsiteX51" fmla="*/ 242912 w 1033465"/>
                  <a:gd name="connsiteY51" fmla="*/ 458839 h 838042"/>
                  <a:gd name="connsiteX52" fmla="*/ 128612 w 1033465"/>
                  <a:gd name="connsiteY52" fmla="*/ 458839 h 838042"/>
                  <a:gd name="connsiteX53" fmla="*/ 122897 w 1033465"/>
                  <a:gd name="connsiteY53" fmla="*/ 460744 h 838042"/>
                  <a:gd name="connsiteX54" fmla="*/ 107657 w 1033465"/>
                  <a:gd name="connsiteY54" fmla="*/ 462649 h 838042"/>
                  <a:gd name="connsiteX55" fmla="*/ 90512 w 1033465"/>
                  <a:gd name="connsiteY55" fmla="*/ 468364 h 838042"/>
                  <a:gd name="connsiteX56" fmla="*/ 84797 w 1033465"/>
                  <a:gd name="connsiteY56" fmla="*/ 470269 h 838042"/>
                  <a:gd name="connsiteX57" fmla="*/ 79082 w 1033465"/>
                  <a:gd name="connsiteY57" fmla="*/ 474079 h 838042"/>
                  <a:gd name="connsiteX58" fmla="*/ 67652 w 1033465"/>
                  <a:gd name="connsiteY58" fmla="*/ 475984 h 838042"/>
                  <a:gd name="connsiteX59" fmla="*/ 29552 w 1033465"/>
                  <a:gd name="connsiteY59" fmla="*/ 477889 h 838042"/>
                  <a:gd name="connsiteX60" fmla="*/ 18122 w 1033465"/>
                  <a:gd name="connsiteY60" fmla="*/ 483604 h 838042"/>
                  <a:gd name="connsiteX61" fmla="*/ 8597 w 1033465"/>
                  <a:gd name="connsiteY61" fmla="*/ 493129 h 838042"/>
                  <a:gd name="connsiteX62" fmla="*/ 6692 w 1033465"/>
                  <a:gd name="connsiteY62" fmla="*/ 498844 h 838042"/>
                  <a:gd name="connsiteX63" fmla="*/ 2882 w 1033465"/>
                  <a:gd name="connsiteY63" fmla="*/ 504559 h 838042"/>
                  <a:gd name="connsiteX64" fmla="*/ 14312 w 1033465"/>
                  <a:gd name="connsiteY64" fmla="*/ 540754 h 838042"/>
                  <a:gd name="connsiteX65" fmla="*/ 147662 w 1033465"/>
                  <a:gd name="connsiteY65" fmla="*/ 540754 h 838042"/>
                  <a:gd name="connsiteX66" fmla="*/ 155282 w 1033465"/>
                  <a:gd name="connsiteY66" fmla="*/ 538849 h 838042"/>
                  <a:gd name="connsiteX67" fmla="*/ 305777 w 1033465"/>
                  <a:gd name="connsiteY67" fmla="*/ 533134 h 838042"/>
                  <a:gd name="connsiteX68" fmla="*/ 321017 w 1033465"/>
                  <a:gd name="connsiteY68" fmla="*/ 540754 h 838042"/>
                  <a:gd name="connsiteX69" fmla="*/ 332447 w 1033465"/>
                  <a:gd name="connsiteY69" fmla="*/ 546469 h 838042"/>
                  <a:gd name="connsiteX70" fmla="*/ 336257 w 1033465"/>
                  <a:gd name="connsiteY70" fmla="*/ 552184 h 838042"/>
                  <a:gd name="connsiteX71" fmla="*/ 341972 w 1033465"/>
                  <a:gd name="connsiteY71" fmla="*/ 554089 h 838042"/>
                  <a:gd name="connsiteX72" fmla="*/ 353402 w 1033465"/>
                  <a:gd name="connsiteY72" fmla="*/ 561709 h 838042"/>
                  <a:gd name="connsiteX73" fmla="*/ 359117 w 1033465"/>
                  <a:gd name="connsiteY73" fmla="*/ 565519 h 838042"/>
                  <a:gd name="connsiteX74" fmla="*/ 362927 w 1033465"/>
                  <a:gd name="connsiteY74" fmla="*/ 571234 h 838042"/>
                  <a:gd name="connsiteX75" fmla="*/ 368642 w 1033465"/>
                  <a:gd name="connsiteY75" fmla="*/ 582664 h 838042"/>
                  <a:gd name="connsiteX76" fmla="*/ 364832 w 1033465"/>
                  <a:gd name="connsiteY76" fmla="*/ 609334 h 838042"/>
                  <a:gd name="connsiteX77" fmla="*/ 361022 w 1033465"/>
                  <a:gd name="connsiteY77" fmla="*/ 615049 h 838042"/>
                  <a:gd name="connsiteX78" fmla="*/ 359117 w 1033465"/>
                  <a:gd name="connsiteY78" fmla="*/ 620764 h 838042"/>
                  <a:gd name="connsiteX79" fmla="*/ 355307 w 1033465"/>
                  <a:gd name="connsiteY79" fmla="*/ 626479 h 838042"/>
                  <a:gd name="connsiteX80" fmla="*/ 353402 w 1033465"/>
                  <a:gd name="connsiteY80" fmla="*/ 632194 h 838042"/>
                  <a:gd name="connsiteX81" fmla="*/ 349592 w 1033465"/>
                  <a:gd name="connsiteY81" fmla="*/ 637909 h 838042"/>
                  <a:gd name="connsiteX82" fmla="*/ 332447 w 1033465"/>
                  <a:gd name="connsiteY82" fmla="*/ 704584 h 838042"/>
                  <a:gd name="connsiteX83" fmla="*/ 330542 w 1033465"/>
                  <a:gd name="connsiteY83" fmla="*/ 756019 h 838042"/>
                  <a:gd name="connsiteX84" fmla="*/ 332447 w 1033465"/>
                  <a:gd name="connsiteY84" fmla="*/ 780784 h 838042"/>
                  <a:gd name="connsiteX85" fmla="*/ 334352 w 1033465"/>
                  <a:gd name="connsiteY85" fmla="*/ 786499 h 838042"/>
                  <a:gd name="connsiteX86" fmla="*/ 338162 w 1033465"/>
                  <a:gd name="connsiteY86" fmla="*/ 790309 h 838042"/>
                  <a:gd name="connsiteX87" fmla="*/ 366737 w 1033465"/>
                  <a:gd name="connsiteY87" fmla="*/ 836029 h 838042"/>
                  <a:gd name="connsiteX88" fmla="*/ 389597 w 1033465"/>
                  <a:gd name="connsiteY88" fmla="*/ 837934 h 838042"/>
                  <a:gd name="connsiteX89" fmla="*/ 397407 w 1033465"/>
                  <a:gd name="connsiteY89" fmla="*/ 833530 h 838042"/>
                  <a:gd name="connsiteX90" fmla="*/ 402932 w 1033465"/>
                  <a:gd name="connsiteY90" fmla="*/ 784594 h 838042"/>
                  <a:gd name="connsiteX91" fmla="*/ 406742 w 1033465"/>
                  <a:gd name="connsiteY91" fmla="*/ 727444 h 838042"/>
                  <a:gd name="connsiteX92" fmla="*/ 423887 w 1033465"/>
                  <a:gd name="connsiteY92" fmla="*/ 672199 h 838042"/>
                  <a:gd name="connsiteX93" fmla="*/ 429602 w 1033465"/>
                  <a:gd name="connsiteY93" fmla="*/ 658864 h 838042"/>
                  <a:gd name="connsiteX94" fmla="*/ 444084 w 1033465"/>
                  <a:gd name="connsiteY94" fmla="*/ 626947 h 838042"/>
                  <a:gd name="connsiteX95" fmla="*/ 464289 w 1033465"/>
                  <a:gd name="connsiteY95" fmla="*/ 600072 h 838042"/>
                  <a:gd name="connsiteX96" fmla="*/ 523510 w 1033465"/>
                  <a:gd name="connsiteY96" fmla="*/ 565123 h 838042"/>
                  <a:gd name="connsiteX97" fmla="*/ 599348 w 1033465"/>
                  <a:gd name="connsiteY97" fmla="*/ 550915 h 838042"/>
                  <a:gd name="connsiteX98" fmla="*/ 707801 w 1033465"/>
                  <a:gd name="connsiteY98" fmla="*/ 612819 h 838042"/>
                  <a:gd name="connsiteX99" fmla="*/ 780122 w 1033465"/>
                  <a:gd name="connsiteY99" fmla="*/ 656959 h 838042"/>
                  <a:gd name="connsiteX100" fmla="*/ 804887 w 1033465"/>
                  <a:gd name="connsiteY100" fmla="*/ 632194 h 838042"/>
                  <a:gd name="connsiteX101" fmla="*/ 801077 w 1033465"/>
                  <a:gd name="connsiteY101" fmla="*/ 601714 h 838042"/>
                  <a:gd name="connsiteX102" fmla="*/ 762796 w 1033465"/>
                  <a:gd name="connsiteY102" fmla="*/ 562523 h 838042"/>
                  <a:gd name="connsiteX103" fmla="*/ 650582 w 1033465"/>
                  <a:gd name="connsiteY103" fmla="*/ 479794 h 838042"/>
                  <a:gd name="connsiteX104" fmla="*/ 646772 w 1033465"/>
                  <a:gd name="connsiteY104" fmla="*/ 462649 h 838042"/>
                  <a:gd name="connsiteX105" fmla="*/ 658202 w 1033465"/>
                  <a:gd name="connsiteY105" fmla="*/ 426454 h 838042"/>
                  <a:gd name="connsiteX106" fmla="*/ 726782 w 1033465"/>
                  <a:gd name="connsiteY106" fmla="*/ 405499 h 838042"/>
                  <a:gd name="connsiteX107" fmla="*/ 813738 w 1033465"/>
                  <a:gd name="connsiteY107" fmla="*/ 406906 h 838042"/>
                  <a:gd name="connsiteX108" fmla="*/ 906231 w 1033465"/>
                  <a:gd name="connsiteY108" fmla="*/ 417646 h 838042"/>
                  <a:gd name="connsiteX109" fmla="*/ 1002290 w 1033465"/>
                  <a:gd name="connsiteY109" fmla="*/ 426835 h 838042"/>
                  <a:gd name="connsiteX110" fmla="*/ 1032449 w 1033465"/>
                  <a:gd name="connsiteY110" fmla="*/ 402711 h 838042"/>
                  <a:gd name="connsiteX111" fmla="*/ 1020514 w 1033465"/>
                  <a:gd name="connsiteY111" fmla="*/ 377797 h 838042"/>
                  <a:gd name="connsiteX112" fmla="*/ 964889 w 1033465"/>
                  <a:gd name="connsiteY112" fmla="*/ 358029 h 838042"/>
                  <a:gd name="connsiteX113" fmla="*/ 827747 w 1033465"/>
                  <a:gd name="connsiteY113" fmla="*/ 357874 h 838042"/>
                  <a:gd name="connsiteX114" fmla="*/ 755811 w 1033465"/>
                  <a:gd name="connsiteY114" fmla="*/ 361702 h 838042"/>
                  <a:gd name="connsiteX115" fmla="*/ 671537 w 1033465"/>
                  <a:gd name="connsiteY115" fmla="*/ 369304 h 838042"/>
                  <a:gd name="connsiteX116" fmla="*/ 644867 w 1033465"/>
                  <a:gd name="connsiteY116" fmla="*/ 338824 h 838042"/>
                  <a:gd name="connsiteX117" fmla="*/ 676403 w 1033465"/>
                  <a:gd name="connsiteY117" fmla="*/ 304962 h 838042"/>
                  <a:gd name="connsiteX118" fmla="*/ 707732 w 1033465"/>
                  <a:gd name="connsiteY118" fmla="*/ 283579 h 838042"/>
                  <a:gd name="connsiteX119" fmla="*/ 743927 w 1033465"/>
                  <a:gd name="connsiteY119" fmla="*/ 251194 h 838042"/>
                  <a:gd name="connsiteX120" fmla="*/ 783019 w 1033465"/>
                  <a:gd name="connsiteY120" fmla="*/ 213846 h 838042"/>
                  <a:gd name="connsiteX121" fmla="*/ 746401 w 1033465"/>
                  <a:gd name="connsiteY121" fmla="*/ 201789 h 838042"/>
                  <a:gd name="connsiteX122" fmla="*/ 694397 w 1033465"/>
                  <a:gd name="connsiteY122" fmla="*/ 226429 h 838042"/>
                  <a:gd name="connsiteX123" fmla="*/ 656678 w 1033465"/>
                  <a:gd name="connsiteY123" fmla="*/ 257626 h 838042"/>
                  <a:gd name="connsiteX124" fmla="*/ 616001 w 1033465"/>
                  <a:gd name="connsiteY124" fmla="*/ 286712 h 838042"/>
                  <a:gd name="connsiteX125" fmla="*/ 564857 w 1033465"/>
                  <a:gd name="connsiteY125" fmla="*/ 287389 h 838042"/>
                  <a:gd name="connsiteX126" fmla="*/ 530567 w 1033465"/>
                  <a:gd name="connsiteY126" fmla="*/ 274054 h 838042"/>
                  <a:gd name="connsiteX127" fmla="*/ 507707 w 1033465"/>
                  <a:gd name="connsiteY127" fmla="*/ 235954 h 838042"/>
                  <a:gd name="connsiteX128" fmla="*/ 509612 w 1033465"/>
                  <a:gd name="connsiteY128" fmla="*/ 171184 h 838042"/>
                  <a:gd name="connsiteX129" fmla="*/ 508314 w 1033465"/>
                  <a:gd name="connsiteY129" fmla="*/ 73485 h 838042"/>
                  <a:gd name="connsiteX130" fmla="*/ 454116 w 1033465"/>
                  <a:gd name="connsiteY130" fmla="*/ 11248 h 838042"/>
                  <a:gd name="connsiteX131" fmla="*/ 442470 w 1033465"/>
                  <a:gd name="connsiteY131" fmla="*/ 75864 h 838042"/>
                  <a:gd name="connsiteX132" fmla="*/ 439226 w 1033465"/>
                  <a:gd name="connsiteY132" fmla="*/ 132660 h 838042"/>
                  <a:gd name="connsiteX133" fmla="*/ 436054 w 1033465"/>
                  <a:gd name="connsiteY133" fmla="*/ 214465 h 838042"/>
                  <a:gd name="connsiteX0" fmla="*/ 436054 w 1033465"/>
                  <a:gd name="connsiteY0" fmla="*/ 214465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59117 w 1033465"/>
                  <a:gd name="connsiteY3" fmla="*/ 266434 h 838042"/>
                  <a:gd name="connsiteX4" fmla="*/ 315302 w 1033465"/>
                  <a:gd name="connsiteY4" fmla="*/ 289293 h 838042"/>
                  <a:gd name="connsiteX5" fmla="*/ 267677 w 1033465"/>
                  <a:gd name="connsiteY5" fmla="*/ 285484 h 838042"/>
                  <a:gd name="connsiteX6" fmla="*/ 221957 w 1033465"/>
                  <a:gd name="connsiteY6" fmla="*/ 272149 h 838042"/>
                  <a:gd name="connsiteX7" fmla="*/ 191477 w 1033465"/>
                  <a:gd name="connsiteY7" fmla="*/ 262624 h 838042"/>
                  <a:gd name="connsiteX8" fmla="*/ 183857 w 1033465"/>
                  <a:gd name="connsiteY8" fmla="*/ 260719 h 838042"/>
                  <a:gd name="connsiteX9" fmla="*/ 172427 w 1033465"/>
                  <a:gd name="connsiteY9" fmla="*/ 255004 h 838042"/>
                  <a:gd name="connsiteX10" fmla="*/ 166712 w 1033465"/>
                  <a:gd name="connsiteY10" fmla="*/ 251194 h 838042"/>
                  <a:gd name="connsiteX11" fmla="*/ 159092 w 1033465"/>
                  <a:gd name="connsiteY11" fmla="*/ 239764 h 838042"/>
                  <a:gd name="connsiteX12" fmla="*/ 147662 w 1033465"/>
                  <a:gd name="connsiteY12" fmla="*/ 235954 h 838042"/>
                  <a:gd name="connsiteX13" fmla="*/ 141947 w 1033465"/>
                  <a:gd name="connsiteY13" fmla="*/ 232144 h 838042"/>
                  <a:gd name="connsiteX14" fmla="*/ 136232 w 1033465"/>
                  <a:gd name="connsiteY14" fmla="*/ 230239 h 838042"/>
                  <a:gd name="connsiteX15" fmla="*/ 119087 w 1033465"/>
                  <a:gd name="connsiteY15" fmla="*/ 226429 h 838042"/>
                  <a:gd name="connsiteX16" fmla="*/ 113372 w 1033465"/>
                  <a:gd name="connsiteY16" fmla="*/ 220714 h 838042"/>
                  <a:gd name="connsiteX17" fmla="*/ 103847 w 1033465"/>
                  <a:gd name="connsiteY17" fmla="*/ 203569 h 838042"/>
                  <a:gd name="connsiteX18" fmla="*/ 86702 w 1033465"/>
                  <a:gd name="connsiteY18" fmla="*/ 195949 h 838042"/>
                  <a:gd name="connsiteX19" fmla="*/ 80987 w 1033465"/>
                  <a:gd name="connsiteY19" fmla="*/ 194044 h 838042"/>
                  <a:gd name="connsiteX20" fmla="*/ 61937 w 1033465"/>
                  <a:gd name="connsiteY20" fmla="*/ 197854 h 838042"/>
                  <a:gd name="connsiteX21" fmla="*/ 56222 w 1033465"/>
                  <a:gd name="connsiteY21" fmla="*/ 201664 h 838042"/>
                  <a:gd name="connsiteX22" fmla="*/ 52412 w 1033465"/>
                  <a:gd name="connsiteY22" fmla="*/ 207379 h 838042"/>
                  <a:gd name="connsiteX23" fmla="*/ 48602 w 1033465"/>
                  <a:gd name="connsiteY23" fmla="*/ 218809 h 838042"/>
                  <a:gd name="connsiteX24" fmla="*/ 52412 w 1033465"/>
                  <a:gd name="connsiteY24" fmla="*/ 256909 h 838042"/>
                  <a:gd name="connsiteX25" fmla="*/ 56222 w 1033465"/>
                  <a:gd name="connsiteY25" fmla="*/ 262624 h 838042"/>
                  <a:gd name="connsiteX26" fmla="*/ 61937 w 1033465"/>
                  <a:gd name="connsiteY26" fmla="*/ 266434 h 838042"/>
                  <a:gd name="connsiteX27" fmla="*/ 65747 w 1033465"/>
                  <a:gd name="connsiteY27" fmla="*/ 272149 h 838042"/>
                  <a:gd name="connsiteX28" fmla="*/ 82892 w 1033465"/>
                  <a:gd name="connsiteY28" fmla="*/ 281674 h 838042"/>
                  <a:gd name="connsiteX29" fmla="*/ 105752 w 1033465"/>
                  <a:gd name="connsiteY29" fmla="*/ 283579 h 838042"/>
                  <a:gd name="connsiteX30" fmla="*/ 126707 w 1033465"/>
                  <a:gd name="connsiteY30" fmla="*/ 289294 h 838042"/>
                  <a:gd name="connsiteX31" fmla="*/ 132422 w 1033465"/>
                  <a:gd name="connsiteY31" fmla="*/ 291199 h 838042"/>
                  <a:gd name="connsiteX32" fmla="*/ 138137 w 1033465"/>
                  <a:gd name="connsiteY32" fmla="*/ 296914 h 838042"/>
                  <a:gd name="connsiteX33" fmla="*/ 145757 w 1033465"/>
                  <a:gd name="connsiteY33" fmla="*/ 298819 h 838042"/>
                  <a:gd name="connsiteX34" fmla="*/ 168617 w 1033465"/>
                  <a:gd name="connsiteY34" fmla="*/ 302629 h 838042"/>
                  <a:gd name="connsiteX35" fmla="*/ 193382 w 1033465"/>
                  <a:gd name="connsiteY35" fmla="*/ 308344 h 838042"/>
                  <a:gd name="connsiteX36" fmla="*/ 210527 w 1033465"/>
                  <a:gd name="connsiteY36" fmla="*/ 314059 h 838042"/>
                  <a:gd name="connsiteX37" fmla="*/ 216242 w 1033465"/>
                  <a:gd name="connsiteY37" fmla="*/ 315964 h 838042"/>
                  <a:gd name="connsiteX38" fmla="*/ 231482 w 1033465"/>
                  <a:gd name="connsiteY38" fmla="*/ 319774 h 838042"/>
                  <a:gd name="connsiteX39" fmla="*/ 250532 w 1033465"/>
                  <a:gd name="connsiteY39" fmla="*/ 325489 h 838042"/>
                  <a:gd name="connsiteX40" fmla="*/ 256247 w 1033465"/>
                  <a:gd name="connsiteY40" fmla="*/ 329299 h 838042"/>
                  <a:gd name="connsiteX41" fmla="*/ 269582 w 1033465"/>
                  <a:gd name="connsiteY41" fmla="*/ 344539 h 838042"/>
                  <a:gd name="connsiteX42" fmla="*/ 275297 w 1033465"/>
                  <a:gd name="connsiteY42" fmla="*/ 363589 h 838042"/>
                  <a:gd name="connsiteX43" fmla="*/ 277202 w 1033465"/>
                  <a:gd name="connsiteY43" fmla="*/ 369304 h 838042"/>
                  <a:gd name="connsiteX44" fmla="*/ 279107 w 1033465"/>
                  <a:gd name="connsiteY44" fmla="*/ 375019 h 838042"/>
                  <a:gd name="connsiteX45" fmla="*/ 281012 w 1033465"/>
                  <a:gd name="connsiteY45" fmla="*/ 399784 h 838042"/>
                  <a:gd name="connsiteX46" fmla="*/ 282917 w 1033465"/>
                  <a:gd name="connsiteY46" fmla="*/ 405499 h 838042"/>
                  <a:gd name="connsiteX47" fmla="*/ 281012 w 1033465"/>
                  <a:gd name="connsiteY47" fmla="*/ 424549 h 838042"/>
                  <a:gd name="connsiteX48" fmla="*/ 279107 w 1033465"/>
                  <a:gd name="connsiteY48" fmla="*/ 434074 h 838042"/>
                  <a:gd name="connsiteX49" fmla="*/ 265772 w 1033465"/>
                  <a:gd name="connsiteY49" fmla="*/ 447409 h 838042"/>
                  <a:gd name="connsiteX50" fmla="*/ 254342 w 1033465"/>
                  <a:gd name="connsiteY50" fmla="*/ 455029 h 838042"/>
                  <a:gd name="connsiteX51" fmla="*/ 242912 w 1033465"/>
                  <a:gd name="connsiteY51" fmla="*/ 458839 h 838042"/>
                  <a:gd name="connsiteX52" fmla="*/ 128612 w 1033465"/>
                  <a:gd name="connsiteY52" fmla="*/ 458839 h 838042"/>
                  <a:gd name="connsiteX53" fmla="*/ 122897 w 1033465"/>
                  <a:gd name="connsiteY53" fmla="*/ 460744 h 838042"/>
                  <a:gd name="connsiteX54" fmla="*/ 107657 w 1033465"/>
                  <a:gd name="connsiteY54" fmla="*/ 462649 h 838042"/>
                  <a:gd name="connsiteX55" fmla="*/ 90512 w 1033465"/>
                  <a:gd name="connsiteY55" fmla="*/ 468364 h 838042"/>
                  <a:gd name="connsiteX56" fmla="*/ 84797 w 1033465"/>
                  <a:gd name="connsiteY56" fmla="*/ 470269 h 838042"/>
                  <a:gd name="connsiteX57" fmla="*/ 79082 w 1033465"/>
                  <a:gd name="connsiteY57" fmla="*/ 474079 h 838042"/>
                  <a:gd name="connsiteX58" fmla="*/ 67652 w 1033465"/>
                  <a:gd name="connsiteY58" fmla="*/ 475984 h 838042"/>
                  <a:gd name="connsiteX59" fmla="*/ 29552 w 1033465"/>
                  <a:gd name="connsiteY59" fmla="*/ 477889 h 838042"/>
                  <a:gd name="connsiteX60" fmla="*/ 18122 w 1033465"/>
                  <a:gd name="connsiteY60" fmla="*/ 483604 h 838042"/>
                  <a:gd name="connsiteX61" fmla="*/ 8597 w 1033465"/>
                  <a:gd name="connsiteY61" fmla="*/ 493129 h 838042"/>
                  <a:gd name="connsiteX62" fmla="*/ 6692 w 1033465"/>
                  <a:gd name="connsiteY62" fmla="*/ 498844 h 838042"/>
                  <a:gd name="connsiteX63" fmla="*/ 2882 w 1033465"/>
                  <a:gd name="connsiteY63" fmla="*/ 504559 h 838042"/>
                  <a:gd name="connsiteX64" fmla="*/ 14312 w 1033465"/>
                  <a:gd name="connsiteY64" fmla="*/ 540754 h 838042"/>
                  <a:gd name="connsiteX65" fmla="*/ 147662 w 1033465"/>
                  <a:gd name="connsiteY65" fmla="*/ 540754 h 838042"/>
                  <a:gd name="connsiteX66" fmla="*/ 155282 w 1033465"/>
                  <a:gd name="connsiteY66" fmla="*/ 538849 h 838042"/>
                  <a:gd name="connsiteX67" fmla="*/ 305777 w 1033465"/>
                  <a:gd name="connsiteY67" fmla="*/ 533134 h 838042"/>
                  <a:gd name="connsiteX68" fmla="*/ 321017 w 1033465"/>
                  <a:gd name="connsiteY68" fmla="*/ 540754 h 838042"/>
                  <a:gd name="connsiteX69" fmla="*/ 332447 w 1033465"/>
                  <a:gd name="connsiteY69" fmla="*/ 546469 h 838042"/>
                  <a:gd name="connsiteX70" fmla="*/ 336257 w 1033465"/>
                  <a:gd name="connsiteY70" fmla="*/ 552184 h 838042"/>
                  <a:gd name="connsiteX71" fmla="*/ 341972 w 1033465"/>
                  <a:gd name="connsiteY71" fmla="*/ 554089 h 838042"/>
                  <a:gd name="connsiteX72" fmla="*/ 353402 w 1033465"/>
                  <a:gd name="connsiteY72" fmla="*/ 561709 h 838042"/>
                  <a:gd name="connsiteX73" fmla="*/ 359117 w 1033465"/>
                  <a:gd name="connsiteY73" fmla="*/ 565519 h 838042"/>
                  <a:gd name="connsiteX74" fmla="*/ 362927 w 1033465"/>
                  <a:gd name="connsiteY74" fmla="*/ 571234 h 838042"/>
                  <a:gd name="connsiteX75" fmla="*/ 368642 w 1033465"/>
                  <a:gd name="connsiteY75" fmla="*/ 582664 h 838042"/>
                  <a:gd name="connsiteX76" fmla="*/ 364832 w 1033465"/>
                  <a:gd name="connsiteY76" fmla="*/ 609334 h 838042"/>
                  <a:gd name="connsiteX77" fmla="*/ 361022 w 1033465"/>
                  <a:gd name="connsiteY77" fmla="*/ 615049 h 838042"/>
                  <a:gd name="connsiteX78" fmla="*/ 359117 w 1033465"/>
                  <a:gd name="connsiteY78" fmla="*/ 620764 h 838042"/>
                  <a:gd name="connsiteX79" fmla="*/ 355307 w 1033465"/>
                  <a:gd name="connsiteY79" fmla="*/ 626479 h 838042"/>
                  <a:gd name="connsiteX80" fmla="*/ 353402 w 1033465"/>
                  <a:gd name="connsiteY80" fmla="*/ 632194 h 838042"/>
                  <a:gd name="connsiteX81" fmla="*/ 349592 w 1033465"/>
                  <a:gd name="connsiteY81" fmla="*/ 637909 h 838042"/>
                  <a:gd name="connsiteX82" fmla="*/ 332447 w 1033465"/>
                  <a:gd name="connsiteY82" fmla="*/ 704584 h 838042"/>
                  <a:gd name="connsiteX83" fmla="*/ 330542 w 1033465"/>
                  <a:gd name="connsiteY83" fmla="*/ 756019 h 838042"/>
                  <a:gd name="connsiteX84" fmla="*/ 332447 w 1033465"/>
                  <a:gd name="connsiteY84" fmla="*/ 780784 h 838042"/>
                  <a:gd name="connsiteX85" fmla="*/ 334352 w 1033465"/>
                  <a:gd name="connsiteY85" fmla="*/ 786499 h 838042"/>
                  <a:gd name="connsiteX86" fmla="*/ 338162 w 1033465"/>
                  <a:gd name="connsiteY86" fmla="*/ 790309 h 838042"/>
                  <a:gd name="connsiteX87" fmla="*/ 366737 w 1033465"/>
                  <a:gd name="connsiteY87" fmla="*/ 836029 h 838042"/>
                  <a:gd name="connsiteX88" fmla="*/ 389597 w 1033465"/>
                  <a:gd name="connsiteY88" fmla="*/ 837934 h 838042"/>
                  <a:gd name="connsiteX89" fmla="*/ 397407 w 1033465"/>
                  <a:gd name="connsiteY89" fmla="*/ 833530 h 838042"/>
                  <a:gd name="connsiteX90" fmla="*/ 402932 w 1033465"/>
                  <a:gd name="connsiteY90" fmla="*/ 784594 h 838042"/>
                  <a:gd name="connsiteX91" fmla="*/ 406742 w 1033465"/>
                  <a:gd name="connsiteY91" fmla="*/ 727444 h 838042"/>
                  <a:gd name="connsiteX92" fmla="*/ 423887 w 1033465"/>
                  <a:gd name="connsiteY92" fmla="*/ 672199 h 838042"/>
                  <a:gd name="connsiteX93" fmla="*/ 429602 w 1033465"/>
                  <a:gd name="connsiteY93" fmla="*/ 658864 h 838042"/>
                  <a:gd name="connsiteX94" fmla="*/ 444084 w 1033465"/>
                  <a:gd name="connsiteY94" fmla="*/ 626947 h 838042"/>
                  <a:gd name="connsiteX95" fmla="*/ 464289 w 1033465"/>
                  <a:gd name="connsiteY95" fmla="*/ 600072 h 838042"/>
                  <a:gd name="connsiteX96" fmla="*/ 523510 w 1033465"/>
                  <a:gd name="connsiteY96" fmla="*/ 565123 h 838042"/>
                  <a:gd name="connsiteX97" fmla="*/ 599348 w 1033465"/>
                  <a:gd name="connsiteY97" fmla="*/ 550915 h 838042"/>
                  <a:gd name="connsiteX98" fmla="*/ 707801 w 1033465"/>
                  <a:gd name="connsiteY98" fmla="*/ 612819 h 838042"/>
                  <a:gd name="connsiteX99" fmla="*/ 780122 w 1033465"/>
                  <a:gd name="connsiteY99" fmla="*/ 656959 h 838042"/>
                  <a:gd name="connsiteX100" fmla="*/ 804887 w 1033465"/>
                  <a:gd name="connsiteY100" fmla="*/ 632194 h 838042"/>
                  <a:gd name="connsiteX101" fmla="*/ 801077 w 1033465"/>
                  <a:gd name="connsiteY101" fmla="*/ 601714 h 838042"/>
                  <a:gd name="connsiteX102" fmla="*/ 762796 w 1033465"/>
                  <a:gd name="connsiteY102" fmla="*/ 562523 h 838042"/>
                  <a:gd name="connsiteX103" fmla="*/ 650582 w 1033465"/>
                  <a:gd name="connsiteY103" fmla="*/ 479794 h 838042"/>
                  <a:gd name="connsiteX104" fmla="*/ 646772 w 1033465"/>
                  <a:gd name="connsiteY104" fmla="*/ 462649 h 838042"/>
                  <a:gd name="connsiteX105" fmla="*/ 658202 w 1033465"/>
                  <a:gd name="connsiteY105" fmla="*/ 426454 h 838042"/>
                  <a:gd name="connsiteX106" fmla="*/ 726782 w 1033465"/>
                  <a:gd name="connsiteY106" fmla="*/ 405499 h 838042"/>
                  <a:gd name="connsiteX107" fmla="*/ 813738 w 1033465"/>
                  <a:gd name="connsiteY107" fmla="*/ 406906 h 838042"/>
                  <a:gd name="connsiteX108" fmla="*/ 906231 w 1033465"/>
                  <a:gd name="connsiteY108" fmla="*/ 417646 h 838042"/>
                  <a:gd name="connsiteX109" fmla="*/ 1002290 w 1033465"/>
                  <a:gd name="connsiteY109" fmla="*/ 426835 h 838042"/>
                  <a:gd name="connsiteX110" fmla="*/ 1032449 w 1033465"/>
                  <a:gd name="connsiteY110" fmla="*/ 402711 h 838042"/>
                  <a:gd name="connsiteX111" fmla="*/ 1020514 w 1033465"/>
                  <a:gd name="connsiteY111" fmla="*/ 377797 h 838042"/>
                  <a:gd name="connsiteX112" fmla="*/ 964889 w 1033465"/>
                  <a:gd name="connsiteY112" fmla="*/ 358029 h 838042"/>
                  <a:gd name="connsiteX113" fmla="*/ 827747 w 1033465"/>
                  <a:gd name="connsiteY113" fmla="*/ 357874 h 838042"/>
                  <a:gd name="connsiteX114" fmla="*/ 755811 w 1033465"/>
                  <a:gd name="connsiteY114" fmla="*/ 361702 h 838042"/>
                  <a:gd name="connsiteX115" fmla="*/ 671537 w 1033465"/>
                  <a:gd name="connsiteY115" fmla="*/ 369304 h 838042"/>
                  <a:gd name="connsiteX116" fmla="*/ 644867 w 1033465"/>
                  <a:gd name="connsiteY116" fmla="*/ 338824 h 838042"/>
                  <a:gd name="connsiteX117" fmla="*/ 676403 w 1033465"/>
                  <a:gd name="connsiteY117" fmla="*/ 304962 h 838042"/>
                  <a:gd name="connsiteX118" fmla="*/ 707732 w 1033465"/>
                  <a:gd name="connsiteY118" fmla="*/ 283579 h 838042"/>
                  <a:gd name="connsiteX119" fmla="*/ 743927 w 1033465"/>
                  <a:gd name="connsiteY119" fmla="*/ 251194 h 838042"/>
                  <a:gd name="connsiteX120" fmla="*/ 783019 w 1033465"/>
                  <a:gd name="connsiteY120" fmla="*/ 213846 h 838042"/>
                  <a:gd name="connsiteX121" fmla="*/ 746401 w 1033465"/>
                  <a:gd name="connsiteY121" fmla="*/ 201789 h 838042"/>
                  <a:gd name="connsiteX122" fmla="*/ 694397 w 1033465"/>
                  <a:gd name="connsiteY122" fmla="*/ 226429 h 838042"/>
                  <a:gd name="connsiteX123" fmla="*/ 656678 w 1033465"/>
                  <a:gd name="connsiteY123" fmla="*/ 257626 h 838042"/>
                  <a:gd name="connsiteX124" fmla="*/ 616001 w 1033465"/>
                  <a:gd name="connsiteY124" fmla="*/ 286712 h 838042"/>
                  <a:gd name="connsiteX125" fmla="*/ 564857 w 1033465"/>
                  <a:gd name="connsiteY125" fmla="*/ 287389 h 838042"/>
                  <a:gd name="connsiteX126" fmla="*/ 530567 w 1033465"/>
                  <a:gd name="connsiteY126" fmla="*/ 274054 h 838042"/>
                  <a:gd name="connsiteX127" fmla="*/ 507707 w 1033465"/>
                  <a:gd name="connsiteY127" fmla="*/ 235954 h 838042"/>
                  <a:gd name="connsiteX128" fmla="*/ 509612 w 1033465"/>
                  <a:gd name="connsiteY128" fmla="*/ 171184 h 838042"/>
                  <a:gd name="connsiteX129" fmla="*/ 508314 w 1033465"/>
                  <a:gd name="connsiteY129" fmla="*/ 73485 h 838042"/>
                  <a:gd name="connsiteX130" fmla="*/ 454116 w 1033465"/>
                  <a:gd name="connsiteY130" fmla="*/ 11248 h 838042"/>
                  <a:gd name="connsiteX131" fmla="*/ 442470 w 1033465"/>
                  <a:gd name="connsiteY131" fmla="*/ 75864 h 838042"/>
                  <a:gd name="connsiteX132" fmla="*/ 439226 w 1033465"/>
                  <a:gd name="connsiteY132" fmla="*/ 132660 h 838042"/>
                  <a:gd name="connsiteX133" fmla="*/ 436054 w 1033465"/>
                  <a:gd name="connsiteY133" fmla="*/ 214465 h 838042"/>
                  <a:gd name="connsiteX0" fmla="*/ 436054 w 1033465"/>
                  <a:gd name="connsiteY0" fmla="*/ 214465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58589 w 1033465"/>
                  <a:gd name="connsiteY3" fmla="*/ 271935 h 838042"/>
                  <a:gd name="connsiteX4" fmla="*/ 315302 w 1033465"/>
                  <a:gd name="connsiteY4" fmla="*/ 289293 h 838042"/>
                  <a:gd name="connsiteX5" fmla="*/ 267677 w 1033465"/>
                  <a:gd name="connsiteY5" fmla="*/ 285484 h 838042"/>
                  <a:gd name="connsiteX6" fmla="*/ 221957 w 1033465"/>
                  <a:gd name="connsiteY6" fmla="*/ 272149 h 838042"/>
                  <a:gd name="connsiteX7" fmla="*/ 191477 w 1033465"/>
                  <a:gd name="connsiteY7" fmla="*/ 262624 h 838042"/>
                  <a:gd name="connsiteX8" fmla="*/ 183857 w 1033465"/>
                  <a:gd name="connsiteY8" fmla="*/ 260719 h 838042"/>
                  <a:gd name="connsiteX9" fmla="*/ 172427 w 1033465"/>
                  <a:gd name="connsiteY9" fmla="*/ 255004 h 838042"/>
                  <a:gd name="connsiteX10" fmla="*/ 166712 w 1033465"/>
                  <a:gd name="connsiteY10" fmla="*/ 251194 h 838042"/>
                  <a:gd name="connsiteX11" fmla="*/ 159092 w 1033465"/>
                  <a:gd name="connsiteY11" fmla="*/ 239764 h 838042"/>
                  <a:gd name="connsiteX12" fmla="*/ 147662 w 1033465"/>
                  <a:gd name="connsiteY12" fmla="*/ 235954 h 838042"/>
                  <a:gd name="connsiteX13" fmla="*/ 141947 w 1033465"/>
                  <a:gd name="connsiteY13" fmla="*/ 232144 h 838042"/>
                  <a:gd name="connsiteX14" fmla="*/ 136232 w 1033465"/>
                  <a:gd name="connsiteY14" fmla="*/ 230239 h 838042"/>
                  <a:gd name="connsiteX15" fmla="*/ 119087 w 1033465"/>
                  <a:gd name="connsiteY15" fmla="*/ 226429 h 838042"/>
                  <a:gd name="connsiteX16" fmla="*/ 113372 w 1033465"/>
                  <a:gd name="connsiteY16" fmla="*/ 220714 h 838042"/>
                  <a:gd name="connsiteX17" fmla="*/ 103847 w 1033465"/>
                  <a:gd name="connsiteY17" fmla="*/ 203569 h 838042"/>
                  <a:gd name="connsiteX18" fmla="*/ 86702 w 1033465"/>
                  <a:gd name="connsiteY18" fmla="*/ 195949 h 838042"/>
                  <a:gd name="connsiteX19" fmla="*/ 80987 w 1033465"/>
                  <a:gd name="connsiteY19" fmla="*/ 194044 h 838042"/>
                  <a:gd name="connsiteX20" fmla="*/ 61937 w 1033465"/>
                  <a:gd name="connsiteY20" fmla="*/ 197854 h 838042"/>
                  <a:gd name="connsiteX21" fmla="*/ 56222 w 1033465"/>
                  <a:gd name="connsiteY21" fmla="*/ 201664 h 838042"/>
                  <a:gd name="connsiteX22" fmla="*/ 52412 w 1033465"/>
                  <a:gd name="connsiteY22" fmla="*/ 207379 h 838042"/>
                  <a:gd name="connsiteX23" fmla="*/ 48602 w 1033465"/>
                  <a:gd name="connsiteY23" fmla="*/ 218809 h 838042"/>
                  <a:gd name="connsiteX24" fmla="*/ 52412 w 1033465"/>
                  <a:gd name="connsiteY24" fmla="*/ 256909 h 838042"/>
                  <a:gd name="connsiteX25" fmla="*/ 56222 w 1033465"/>
                  <a:gd name="connsiteY25" fmla="*/ 262624 h 838042"/>
                  <a:gd name="connsiteX26" fmla="*/ 61937 w 1033465"/>
                  <a:gd name="connsiteY26" fmla="*/ 266434 h 838042"/>
                  <a:gd name="connsiteX27" fmla="*/ 65747 w 1033465"/>
                  <a:gd name="connsiteY27" fmla="*/ 272149 h 838042"/>
                  <a:gd name="connsiteX28" fmla="*/ 82892 w 1033465"/>
                  <a:gd name="connsiteY28" fmla="*/ 281674 h 838042"/>
                  <a:gd name="connsiteX29" fmla="*/ 105752 w 1033465"/>
                  <a:gd name="connsiteY29" fmla="*/ 283579 h 838042"/>
                  <a:gd name="connsiteX30" fmla="*/ 126707 w 1033465"/>
                  <a:gd name="connsiteY30" fmla="*/ 289294 h 838042"/>
                  <a:gd name="connsiteX31" fmla="*/ 132422 w 1033465"/>
                  <a:gd name="connsiteY31" fmla="*/ 291199 h 838042"/>
                  <a:gd name="connsiteX32" fmla="*/ 138137 w 1033465"/>
                  <a:gd name="connsiteY32" fmla="*/ 296914 h 838042"/>
                  <a:gd name="connsiteX33" fmla="*/ 145757 w 1033465"/>
                  <a:gd name="connsiteY33" fmla="*/ 298819 h 838042"/>
                  <a:gd name="connsiteX34" fmla="*/ 168617 w 1033465"/>
                  <a:gd name="connsiteY34" fmla="*/ 302629 h 838042"/>
                  <a:gd name="connsiteX35" fmla="*/ 193382 w 1033465"/>
                  <a:gd name="connsiteY35" fmla="*/ 308344 h 838042"/>
                  <a:gd name="connsiteX36" fmla="*/ 210527 w 1033465"/>
                  <a:gd name="connsiteY36" fmla="*/ 314059 h 838042"/>
                  <a:gd name="connsiteX37" fmla="*/ 216242 w 1033465"/>
                  <a:gd name="connsiteY37" fmla="*/ 315964 h 838042"/>
                  <a:gd name="connsiteX38" fmla="*/ 231482 w 1033465"/>
                  <a:gd name="connsiteY38" fmla="*/ 319774 h 838042"/>
                  <a:gd name="connsiteX39" fmla="*/ 250532 w 1033465"/>
                  <a:gd name="connsiteY39" fmla="*/ 325489 h 838042"/>
                  <a:gd name="connsiteX40" fmla="*/ 256247 w 1033465"/>
                  <a:gd name="connsiteY40" fmla="*/ 329299 h 838042"/>
                  <a:gd name="connsiteX41" fmla="*/ 269582 w 1033465"/>
                  <a:gd name="connsiteY41" fmla="*/ 344539 h 838042"/>
                  <a:gd name="connsiteX42" fmla="*/ 275297 w 1033465"/>
                  <a:gd name="connsiteY42" fmla="*/ 363589 h 838042"/>
                  <a:gd name="connsiteX43" fmla="*/ 277202 w 1033465"/>
                  <a:gd name="connsiteY43" fmla="*/ 369304 h 838042"/>
                  <a:gd name="connsiteX44" fmla="*/ 279107 w 1033465"/>
                  <a:gd name="connsiteY44" fmla="*/ 375019 h 838042"/>
                  <a:gd name="connsiteX45" fmla="*/ 281012 w 1033465"/>
                  <a:gd name="connsiteY45" fmla="*/ 399784 h 838042"/>
                  <a:gd name="connsiteX46" fmla="*/ 282917 w 1033465"/>
                  <a:gd name="connsiteY46" fmla="*/ 405499 h 838042"/>
                  <a:gd name="connsiteX47" fmla="*/ 281012 w 1033465"/>
                  <a:gd name="connsiteY47" fmla="*/ 424549 h 838042"/>
                  <a:gd name="connsiteX48" fmla="*/ 279107 w 1033465"/>
                  <a:gd name="connsiteY48" fmla="*/ 434074 h 838042"/>
                  <a:gd name="connsiteX49" fmla="*/ 265772 w 1033465"/>
                  <a:gd name="connsiteY49" fmla="*/ 447409 h 838042"/>
                  <a:gd name="connsiteX50" fmla="*/ 254342 w 1033465"/>
                  <a:gd name="connsiteY50" fmla="*/ 455029 h 838042"/>
                  <a:gd name="connsiteX51" fmla="*/ 242912 w 1033465"/>
                  <a:gd name="connsiteY51" fmla="*/ 458839 h 838042"/>
                  <a:gd name="connsiteX52" fmla="*/ 128612 w 1033465"/>
                  <a:gd name="connsiteY52" fmla="*/ 458839 h 838042"/>
                  <a:gd name="connsiteX53" fmla="*/ 122897 w 1033465"/>
                  <a:gd name="connsiteY53" fmla="*/ 460744 h 838042"/>
                  <a:gd name="connsiteX54" fmla="*/ 107657 w 1033465"/>
                  <a:gd name="connsiteY54" fmla="*/ 462649 h 838042"/>
                  <a:gd name="connsiteX55" fmla="*/ 90512 w 1033465"/>
                  <a:gd name="connsiteY55" fmla="*/ 468364 h 838042"/>
                  <a:gd name="connsiteX56" fmla="*/ 84797 w 1033465"/>
                  <a:gd name="connsiteY56" fmla="*/ 470269 h 838042"/>
                  <a:gd name="connsiteX57" fmla="*/ 79082 w 1033465"/>
                  <a:gd name="connsiteY57" fmla="*/ 474079 h 838042"/>
                  <a:gd name="connsiteX58" fmla="*/ 67652 w 1033465"/>
                  <a:gd name="connsiteY58" fmla="*/ 475984 h 838042"/>
                  <a:gd name="connsiteX59" fmla="*/ 29552 w 1033465"/>
                  <a:gd name="connsiteY59" fmla="*/ 477889 h 838042"/>
                  <a:gd name="connsiteX60" fmla="*/ 18122 w 1033465"/>
                  <a:gd name="connsiteY60" fmla="*/ 483604 h 838042"/>
                  <a:gd name="connsiteX61" fmla="*/ 8597 w 1033465"/>
                  <a:gd name="connsiteY61" fmla="*/ 493129 h 838042"/>
                  <a:gd name="connsiteX62" fmla="*/ 6692 w 1033465"/>
                  <a:gd name="connsiteY62" fmla="*/ 498844 h 838042"/>
                  <a:gd name="connsiteX63" fmla="*/ 2882 w 1033465"/>
                  <a:gd name="connsiteY63" fmla="*/ 504559 h 838042"/>
                  <a:gd name="connsiteX64" fmla="*/ 14312 w 1033465"/>
                  <a:gd name="connsiteY64" fmla="*/ 540754 h 838042"/>
                  <a:gd name="connsiteX65" fmla="*/ 147662 w 1033465"/>
                  <a:gd name="connsiteY65" fmla="*/ 540754 h 838042"/>
                  <a:gd name="connsiteX66" fmla="*/ 155282 w 1033465"/>
                  <a:gd name="connsiteY66" fmla="*/ 538849 h 838042"/>
                  <a:gd name="connsiteX67" fmla="*/ 305777 w 1033465"/>
                  <a:gd name="connsiteY67" fmla="*/ 533134 h 838042"/>
                  <a:gd name="connsiteX68" fmla="*/ 321017 w 1033465"/>
                  <a:gd name="connsiteY68" fmla="*/ 540754 h 838042"/>
                  <a:gd name="connsiteX69" fmla="*/ 332447 w 1033465"/>
                  <a:gd name="connsiteY69" fmla="*/ 546469 h 838042"/>
                  <a:gd name="connsiteX70" fmla="*/ 336257 w 1033465"/>
                  <a:gd name="connsiteY70" fmla="*/ 552184 h 838042"/>
                  <a:gd name="connsiteX71" fmla="*/ 341972 w 1033465"/>
                  <a:gd name="connsiteY71" fmla="*/ 554089 h 838042"/>
                  <a:gd name="connsiteX72" fmla="*/ 353402 w 1033465"/>
                  <a:gd name="connsiteY72" fmla="*/ 561709 h 838042"/>
                  <a:gd name="connsiteX73" fmla="*/ 359117 w 1033465"/>
                  <a:gd name="connsiteY73" fmla="*/ 565519 h 838042"/>
                  <a:gd name="connsiteX74" fmla="*/ 362927 w 1033465"/>
                  <a:gd name="connsiteY74" fmla="*/ 571234 h 838042"/>
                  <a:gd name="connsiteX75" fmla="*/ 368642 w 1033465"/>
                  <a:gd name="connsiteY75" fmla="*/ 582664 h 838042"/>
                  <a:gd name="connsiteX76" fmla="*/ 364832 w 1033465"/>
                  <a:gd name="connsiteY76" fmla="*/ 609334 h 838042"/>
                  <a:gd name="connsiteX77" fmla="*/ 361022 w 1033465"/>
                  <a:gd name="connsiteY77" fmla="*/ 615049 h 838042"/>
                  <a:gd name="connsiteX78" fmla="*/ 359117 w 1033465"/>
                  <a:gd name="connsiteY78" fmla="*/ 620764 h 838042"/>
                  <a:gd name="connsiteX79" fmla="*/ 355307 w 1033465"/>
                  <a:gd name="connsiteY79" fmla="*/ 626479 h 838042"/>
                  <a:gd name="connsiteX80" fmla="*/ 353402 w 1033465"/>
                  <a:gd name="connsiteY80" fmla="*/ 632194 h 838042"/>
                  <a:gd name="connsiteX81" fmla="*/ 349592 w 1033465"/>
                  <a:gd name="connsiteY81" fmla="*/ 637909 h 838042"/>
                  <a:gd name="connsiteX82" fmla="*/ 332447 w 1033465"/>
                  <a:gd name="connsiteY82" fmla="*/ 704584 h 838042"/>
                  <a:gd name="connsiteX83" fmla="*/ 330542 w 1033465"/>
                  <a:gd name="connsiteY83" fmla="*/ 756019 h 838042"/>
                  <a:gd name="connsiteX84" fmla="*/ 332447 w 1033465"/>
                  <a:gd name="connsiteY84" fmla="*/ 780784 h 838042"/>
                  <a:gd name="connsiteX85" fmla="*/ 334352 w 1033465"/>
                  <a:gd name="connsiteY85" fmla="*/ 786499 h 838042"/>
                  <a:gd name="connsiteX86" fmla="*/ 338162 w 1033465"/>
                  <a:gd name="connsiteY86" fmla="*/ 790309 h 838042"/>
                  <a:gd name="connsiteX87" fmla="*/ 366737 w 1033465"/>
                  <a:gd name="connsiteY87" fmla="*/ 836029 h 838042"/>
                  <a:gd name="connsiteX88" fmla="*/ 389597 w 1033465"/>
                  <a:gd name="connsiteY88" fmla="*/ 837934 h 838042"/>
                  <a:gd name="connsiteX89" fmla="*/ 397407 w 1033465"/>
                  <a:gd name="connsiteY89" fmla="*/ 833530 h 838042"/>
                  <a:gd name="connsiteX90" fmla="*/ 402932 w 1033465"/>
                  <a:gd name="connsiteY90" fmla="*/ 784594 h 838042"/>
                  <a:gd name="connsiteX91" fmla="*/ 406742 w 1033465"/>
                  <a:gd name="connsiteY91" fmla="*/ 727444 h 838042"/>
                  <a:gd name="connsiteX92" fmla="*/ 423887 w 1033465"/>
                  <a:gd name="connsiteY92" fmla="*/ 672199 h 838042"/>
                  <a:gd name="connsiteX93" fmla="*/ 429602 w 1033465"/>
                  <a:gd name="connsiteY93" fmla="*/ 658864 h 838042"/>
                  <a:gd name="connsiteX94" fmla="*/ 444084 w 1033465"/>
                  <a:gd name="connsiteY94" fmla="*/ 626947 h 838042"/>
                  <a:gd name="connsiteX95" fmla="*/ 464289 w 1033465"/>
                  <a:gd name="connsiteY95" fmla="*/ 600072 h 838042"/>
                  <a:gd name="connsiteX96" fmla="*/ 523510 w 1033465"/>
                  <a:gd name="connsiteY96" fmla="*/ 565123 h 838042"/>
                  <a:gd name="connsiteX97" fmla="*/ 599348 w 1033465"/>
                  <a:gd name="connsiteY97" fmla="*/ 550915 h 838042"/>
                  <a:gd name="connsiteX98" fmla="*/ 707801 w 1033465"/>
                  <a:gd name="connsiteY98" fmla="*/ 612819 h 838042"/>
                  <a:gd name="connsiteX99" fmla="*/ 780122 w 1033465"/>
                  <a:gd name="connsiteY99" fmla="*/ 656959 h 838042"/>
                  <a:gd name="connsiteX100" fmla="*/ 804887 w 1033465"/>
                  <a:gd name="connsiteY100" fmla="*/ 632194 h 838042"/>
                  <a:gd name="connsiteX101" fmla="*/ 801077 w 1033465"/>
                  <a:gd name="connsiteY101" fmla="*/ 601714 h 838042"/>
                  <a:gd name="connsiteX102" fmla="*/ 762796 w 1033465"/>
                  <a:gd name="connsiteY102" fmla="*/ 562523 h 838042"/>
                  <a:gd name="connsiteX103" fmla="*/ 650582 w 1033465"/>
                  <a:gd name="connsiteY103" fmla="*/ 479794 h 838042"/>
                  <a:gd name="connsiteX104" fmla="*/ 646772 w 1033465"/>
                  <a:gd name="connsiteY104" fmla="*/ 462649 h 838042"/>
                  <a:gd name="connsiteX105" fmla="*/ 658202 w 1033465"/>
                  <a:gd name="connsiteY105" fmla="*/ 426454 h 838042"/>
                  <a:gd name="connsiteX106" fmla="*/ 726782 w 1033465"/>
                  <a:gd name="connsiteY106" fmla="*/ 405499 h 838042"/>
                  <a:gd name="connsiteX107" fmla="*/ 813738 w 1033465"/>
                  <a:gd name="connsiteY107" fmla="*/ 406906 h 838042"/>
                  <a:gd name="connsiteX108" fmla="*/ 906231 w 1033465"/>
                  <a:gd name="connsiteY108" fmla="*/ 417646 h 838042"/>
                  <a:gd name="connsiteX109" fmla="*/ 1002290 w 1033465"/>
                  <a:gd name="connsiteY109" fmla="*/ 426835 h 838042"/>
                  <a:gd name="connsiteX110" fmla="*/ 1032449 w 1033465"/>
                  <a:gd name="connsiteY110" fmla="*/ 402711 h 838042"/>
                  <a:gd name="connsiteX111" fmla="*/ 1020514 w 1033465"/>
                  <a:gd name="connsiteY111" fmla="*/ 377797 h 838042"/>
                  <a:gd name="connsiteX112" fmla="*/ 964889 w 1033465"/>
                  <a:gd name="connsiteY112" fmla="*/ 358029 h 838042"/>
                  <a:gd name="connsiteX113" fmla="*/ 827747 w 1033465"/>
                  <a:gd name="connsiteY113" fmla="*/ 357874 h 838042"/>
                  <a:gd name="connsiteX114" fmla="*/ 755811 w 1033465"/>
                  <a:gd name="connsiteY114" fmla="*/ 361702 h 838042"/>
                  <a:gd name="connsiteX115" fmla="*/ 671537 w 1033465"/>
                  <a:gd name="connsiteY115" fmla="*/ 369304 h 838042"/>
                  <a:gd name="connsiteX116" fmla="*/ 644867 w 1033465"/>
                  <a:gd name="connsiteY116" fmla="*/ 338824 h 838042"/>
                  <a:gd name="connsiteX117" fmla="*/ 676403 w 1033465"/>
                  <a:gd name="connsiteY117" fmla="*/ 304962 h 838042"/>
                  <a:gd name="connsiteX118" fmla="*/ 707732 w 1033465"/>
                  <a:gd name="connsiteY118" fmla="*/ 283579 h 838042"/>
                  <a:gd name="connsiteX119" fmla="*/ 743927 w 1033465"/>
                  <a:gd name="connsiteY119" fmla="*/ 251194 h 838042"/>
                  <a:gd name="connsiteX120" fmla="*/ 783019 w 1033465"/>
                  <a:gd name="connsiteY120" fmla="*/ 213846 h 838042"/>
                  <a:gd name="connsiteX121" fmla="*/ 746401 w 1033465"/>
                  <a:gd name="connsiteY121" fmla="*/ 201789 h 838042"/>
                  <a:gd name="connsiteX122" fmla="*/ 694397 w 1033465"/>
                  <a:gd name="connsiteY122" fmla="*/ 226429 h 838042"/>
                  <a:gd name="connsiteX123" fmla="*/ 656678 w 1033465"/>
                  <a:gd name="connsiteY123" fmla="*/ 257626 h 838042"/>
                  <a:gd name="connsiteX124" fmla="*/ 616001 w 1033465"/>
                  <a:gd name="connsiteY124" fmla="*/ 286712 h 838042"/>
                  <a:gd name="connsiteX125" fmla="*/ 564857 w 1033465"/>
                  <a:gd name="connsiteY125" fmla="*/ 287389 h 838042"/>
                  <a:gd name="connsiteX126" fmla="*/ 530567 w 1033465"/>
                  <a:gd name="connsiteY126" fmla="*/ 274054 h 838042"/>
                  <a:gd name="connsiteX127" fmla="*/ 507707 w 1033465"/>
                  <a:gd name="connsiteY127" fmla="*/ 235954 h 838042"/>
                  <a:gd name="connsiteX128" fmla="*/ 509612 w 1033465"/>
                  <a:gd name="connsiteY128" fmla="*/ 171184 h 838042"/>
                  <a:gd name="connsiteX129" fmla="*/ 508314 w 1033465"/>
                  <a:gd name="connsiteY129" fmla="*/ 73485 h 838042"/>
                  <a:gd name="connsiteX130" fmla="*/ 454116 w 1033465"/>
                  <a:gd name="connsiteY130" fmla="*/ 11248 h 838042"/>
                  <a:gd name="connsiteX131" fmla="*/ 442470 w 1033465"/>
                  <a:gd name="connsiteY131" fmla="*/ 75864 h 838042"/>
                  <a:gd name="connsiteX132" fmla="*/ 439226 w 1033465"/>
                  <a:gd name="connsiteY132" fmla="*/ 132660 h 838042"/>
                  <a:gd name="connsiteX133" fmla="*/ 436054 w 1033465"/>
                  <a:gd name="connsiteY133" fmla="*/ 214465 h 838042"/>
                  <a:gd name="connsiteX0" fmla="*/ 436054 w 1033465"/>
                  <a:gd name="connsiteY0" fmla="*/ 214465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58589 w 1033465"/>
                  <a:gd name="connsiteY3" fmla="*/ 271935 h 838042"/>
                  <a:gd name="connsiteX4" fmla="*/ 315302 w 1033465"/>
                  <a:gd name="connsiteY4" fmla="*/ 289293 h 838042"/>
                  <a:gd name="connsiteX5" fmla="*/ 267677 w 1033465"/>
                  <a:gd name="connsiteY5" fmla="*/ 285484 h 838042"/>
                  <a:gd name="connsiteX6" fmla="*/ 221957 w 1033465"/>
                  <a:gd name="connsiteY6" fmla="*/ 272149 h 838042"/>
                  <a:gd name="connsiteX7" fmla="*/ 191477 w 1033465"/>
                  <a:gd name="connsiteY7" fmla="*/ 262624 h 838042"/>
                  <a:gd name="connsiteX8" fmla="*/ 183857 w 1033465"/>
                  <a:gd name="connsiteY8" fmla="*/ 260719 h 838042"/>
                  <a:gd name="connsiteX9" fmla="*/ 172427 w 1033465"/>
                  <a:gd name="connsiteY9" fmla="*/ 255004 h 838042"/>
                  <a:gd name="connsiteX10" fmla="*/ 159092 w 1033465"/>
                  <a:gd name="connsiteY10" fmla="*/ 239764 h 838042"/>
                  <a:gd name="connsiteX11" fmla="*/ 147662 w 1033465"/>
                  <a:gd name="connsiteY11" fmla="*/ 235954 h 838042"/>
                  <a:gd name="connsiteX12" fmla="*/ 141947 w 1033465"/>
                  <a:gd name="connsiteY12" fmla="*/ 232144 h 838042"/>
                  <a:gd name="connsiteX13" fmla="*/ 136232 w 1033465"/>
                  <a:gd name="connsiteY13" fmla="*/ 230239 h 838042"/>
                  <a:gd name="connsiteX14" fmla="*/ 119087 w 1033465"/>
                  <a:gd name="connsiteY14" fmla="*/ 226429 h 838042"/>
                  <a:gd name="connsiteX15" fmla="*/ 113372 w 1033465"/>
                  <a:gd name="connsiteY15" fmla="*/ 220714 h 838042"/>
                  <a:gd name="connsiteX16" fmla="*/ 103847 w 1033465"/>
                  <a:gd name="connsiteY16" fmla="*/ 203569 h 838042"/>
                  <a:gd name="connsiteX17" fmla="*/ 86702 w 1033465"/>
                  <a:gd name="connsiteY17" fmla="*/ 195949 h 838042"/>
                  <a:gd name="connsiteX18" fmla="*/ 80987 w 1033465"/>
                  <a:gd name="connsiteY18" fmla="*/ 194044 h 838042"/>
                  <a:gd name="connsiteX19" fmla="*/ 61937 w 1033465"/>
                  <a:gd name="connsiteY19" fmla="*/ 197854 h 838042"/>
                  <a:gd name="connsiteX20" fmla="*/ 56222 w 1033465"/>
                  <a:gd name="connsiteY20" fmla="*/ 201664 h 838042"/>
                  <a:gd name="connsiteX21" fmla="*/ 52412 w 1033465"/>
                  <a:gd name="connsiteY21" fmla="*/ 207379 h 838042"/>
                  <a:gd name="connsiteX22" fmla="*/ 48602 w 1033465"/>
                  <a:gd name="connsiteY22" fmla="*/ 218809 h 838042"/>
                  <a:gd name="connsiteX23" fmla="*/ 52412 w 1033465"/>
                  <a:gd name="connsiteY23" fmla="*/ 256909 h 838042"/>
                  <a:gd name="connsiteX24" fmla="*/ 56222 w 1033465"/>
                  <a:gd name="connsiteY24" fmla="*/ 262624 h 838042"/>
                  <a:gd name="connsiteX25" fmla="*/ 61937 w 1033465"/>
                  <a:gd name="connsiteY25" fmla="*/ 266434 h 838042"/>
                  <a:gd name="connsiteX26" fmla="*/ 65747 w 1033465"/>
                  <a:gd name="connsiteY26" fmla="*/ 272149 h 838042"/>
                  <a:gd name="connsiteX27" fmla="*/ 82892 w 1033465"/>
                  <a:gd name="connsiteY27" fmla="*/ 281674 h 838042"/>
                  <a:gd name="connsiteX28" fmla="*/ 105752 w 1033465"/>
                  <a:gd name="connsiteY28" fmla="*/ 283579 h 838042"/>
                  <a:gd name="connsiteX29" fmla="*/ 126707 w 1033465"/>
                  <a:gd name="connsiteY29" fmla="*/ 289294 h 838042"/>
                  <a:gd name="connsiteX30" fmla="*/ 132422 w 1033465"/>
                  <a:gd name="connsiteY30" fmla="*/ 291199 h 838042"/>
                  <a:gd name="connsiteX31" fmla="*/ 138137 w 1033465"/>
                  <a:gd name="connsiteY31" fmla="*/ 296914 h 838042"/>
                  <a:gd name="connsiteX32" fmla="*/ 145757 w 1033465"/>
                  <a:gd name="connsiteY32" fmla="*/ 298819 h 838042"/>
                  <a:gd name="connsiteX33" fmla="*/ 168617 w 1033465"/>
                  <a:gd name="connsiteY33" fmla="*/ 302629 h 838042"/>
                  <a:gd name="connsiteX34" fmla="*/ 193382 w 1033465"/>
                  <a:gd name="connsiteY34" fmla="*/ 308344 h 838042"/>
                  <a:gd name="connsiteX35" fmla="*/ 210527 w 1033465"/>
                  <a:gd name="connsiteY35" fmla="*/ 314059 h 838042"/>
                  <a:gd name="connsiteX36" fmla="*/ 216242 w 1033465"/>
                  <a:gd name="connsiteY36" fmla="*/ 315964 h 838042"/>
                  <a:gd name="connsiteX37" fmla="*/ 231482 w 1033465"/>
                  <a:gd name="connsiteY37" fmla="*/ 319774 h 838042"/>
                  <a:gd name="connsiteX38" fmla="*/ 250532 w 1033465"/>
                  <a:gd name="connsiteY38" fmla="*/ 325489 h 838042"/>
                  <a:gd name="connsiteX39" fmla="*/ 256247 w 1033465"/>
                  <a:gd name="connsiteY39" fmla="*/ 329299 h 838042"/>
                  <a:gd name="connsiteX40" fmla="*/ 269582 w 1033465"/>
                  <a:gd name="connsiteY40" fmla="*/ 344539 h 838042"/>
                  <a:gd name="connsiteX41" fmla="*/ 275297 w 1033465"/>
                  <a:gd name="connsiteY41" fmla="*/ 363589 h 838042"/>
                  <a:gd name="connsiteX42" fmla="*/ 277202 w 1033465"/>
                  <a:gd name="connsiteY42" fmla="*/ 369304 h 838042"/>
                  <a:gd name="connsiteX43" fmla="*/ 279107 w 1033465"/>
                  <a:gd name="connsiteY43" fmla="*/ 375019 h 838042"/>
                  <a:gd name="connsiteX44" fmla="*/ 281012 w 1033465"/>
                  <a:gd name="connsiteY44" fmla="*/ 399784 h 838042"/>
                  <a:gd name="connsiteX45" fmla="*/ 282917 w 1033465"/>
                  <a:gd name="connsiteY45" fmla="*/ 405499 h 838042"/>
                  <a:gd name="connsiteX46" fmla="*/ 281012 w 1033465"/>
                  <a:gd name="connsiteY46" fmla="*/ 424549 h 838042"/>
                  <a:gd name="connsiteX47" fmla="*/ 279107 w 1033465"/>
                  <a:gd name="connsiteY47" fmla="*/ 434074 h 838042"/>
                  <a:gd name="connsiteX48" fmla="*/ 265772 w 1033465"/>
                  <a:gd name="connsiteY48" fmla="*/ 447409 h 838042"/>
                  <a:gd name="connsiteX49" fmla="*/ 254342 w 1033465"/>
                  <a:gd name="connsiteY49" fmla="*/ 455029 h 838042"/>
                  <a:gd name="connsiteX50" fmla="*/ 242912 w 1033465"/>
                  <a:gd name="connsiteY50" fmla="*/ 458839 h 838042"/>
                  <a:gd name="connsiteX51" fmla="*/ 128612 w 1033465"/>
                  <a:gd name="connsiteY51" fmla="*/ 458839 h 838042"/>
                  <a:gd name="connsiteX52" fmla="*/ 122897 w 1033465"/>
                  <a:gd name="connsiteY52" fmla="*/ 460744 h 838042"/>
                  <a:gd name="connsiteX53" fmla="*/ 107657 w 1033465"/>
                  <a:gd name="connsiteY53" fmla="*/ 462649 h 838042"/>
                  <a:gd name="connsiteX54" fmla="*/ 90512 w 1033465"/>
                  <a:gd name="connsiteY54" fmla="*/ 468364 h 838042"/>
                  <a:gd name="connsiteX55" fmla="*/ 84797 w 1033465"/>
                  <a:gd name="connsiteY55" fmla="*/ 470269 h 838042"/>
                  <a:gd name="connsiteX56" fmla="*/ 79082 w 1033465"/>
                  <a:gd name="connsiteY56" fmla="*/ 474079 h 838042"/>
                  <a:gd name="connsiteX57" fmla="*/ 67652 w 1033465"/>
                  <a:gd name="connsiteY57" fmla="*/ 475984 h 838042"/>
                  <a:gd name="connsiteX58" fmla="*/ 29552 w 1033465"/>
                  <a:gd name="connsiteY58" fmla="*/ 477889 h 838042"/>
                  <a:gd name="connsiteX59" fmla="*/ 18122 w 1033465"/>
                  <a:gd name="connsiteY59" fmla="*/ 483604 h 838042"/>
                  <a:gd name="connsiteX60" fmla="*/ 8597 w 1033465"/>
                  <a:gd name="connsiteY60" fmla="*/ 493129 h 838042"/>
                  <a:gd name="connsiteX61" fmla="*/ 6692 w 1033465"/>
                  <a:gd name="connsiteY61" fmla="*/ 498844 h 838042"/>
                  <a:gd name="connsiteX62" fmla="*/ 2882 w 1033465"/>
                  <a:gd name="connsiteY62" fmla="*/ 504559 h 838042"/>
                  <a:gd name="connsiteX63" fmla="*/ 14312 w 1033465"/>
                  <a:gd name="connsiteY63" fmla="*/ 540754 h 838042"/>
                  <a:gd name="connsiteX64" fmla="*/ 147662 w 1033465"/>
                  <a:gd name="connsiteY64" fmla="*/ 540754 h 838042"/>
                  <a:gd name="connsiteX65" fmla="*/ 155282 w 1033465"/>
                  <a:gd name="connsiteY65" fmla="*/ 538849 h 838042"/>
                  <a:gd name="connsiteX66" fmla="*/ 305777 w 1033465"/>
                  <a:gd name="connsiteY66" fmla="*/ 533134 h 838042"/>
                  <a:gd name="connsiteX67" fmla="*/ 321017 w 1033465"/>
                  <a:gd name="connsiteY67" fmla="*/ 540754 h 838042"/>
                  <a:gd name="connsiteX68" fmla="*/ 332447 w 1033465"/>
                  <a:gd name="connsiteY68" fmla="*/ 546469 h 838042"/>
                  <a:gd name="connsiteX69" fmla="*/ 336257 w 1033465"/>
                  <a:gd name="connsiteY69" fmla="*/ 552184 h 838042"/>
                  <a:gd name="connsiteX70" fmla="*/ 341972 w 1033465"/>
                  <a:gd name="connsiteY70" fmla="*/ 554089 h 838042"/>
                  <a:gd name="connsiteX71" fmla="*/ 353402 w 1033465"/>
                  <a:gd name="connsiteY71" fmla="*/ 561709 h 838042"/>
                  <a:gd name="connsiteX72" fmla="*/ 359117 w 1033465"/>
                  <a:gd name="connsiteY72" fmla="*/ 565519 h 838042"/>
                  <a:gd name="connsiteX73" fmla="*/ 362927 w 1033465"/>
                  <a:gd name="connsiteY73" fmla="*/ 571234 h 838042"/>
                  <a:gd name="connsiteX74" fmla="*/ 368642 w 1033465"/>
                  <a:gd name="connsiteY74" fmla="*/ 582664 h 838042"/>
                  <a:gd name="connsiteX75" fmla="*/ 364832 w 1033465"/>
                  <a:gd name="connsiteY75" fmla="*/ 609334 h 838042"/>
                  <a:gd name="connsiteX76" fmla="*/ 361022 w 1033465"/>
                  <a:gd name="connsiteY76" fmla="*/ 615049 h 838042"/>
                  <a:gd name="connsiteX77" fmla="*/ 359117 w 1033465"/>
                  <a:gd name="connsiteY77" fmla="*/ 620764 h 838042"/>
                  <a:gd name="connsiteX78" fmla="*/ 355307 w 1033465"/>
                  <a:gd name="connsiteY78" fmla="*/ 626479 h 838042"/>
                  <a:gd name="connsiteX79" fmla="*/ 353402 w 1033465"/>
                  <a:gd name="connsiteY79" fmla="*/ 632194 h 838042"/>
                  <a:gd name="connsiteX80" fmla="*/ 349592 w 1033465"/>
                  <a:gd name="connsiteY80" fmla="*/ 637909 h 838042"/>
                  <a:gd name="connsiteX81" fmla="*/ 332447 w 1033465"/>
                  <a:gd name="connsiteY81" fmla="*/ 704584 h 838042"/>
                  <a:gd name="connsiteX82" fmla="*/ 330542 w 1033465"/>
                  <a:gd name="connsiteY82" fmla="*/ 756019 h 838042"/>
                  <a:gd name="connsiteX83" fmla="*/ 332447 w 1033465"/>
                  <a:gd name="connsiteY83" fmla="*/ 780784 h 838042"/>
                  <a:gd name="connsiteX84" fmla="*/ 334352 w 1033465"/>
                  <a:gd name="connsiteY84" fmla="*/ 786499 h 838042"/>
                  <a:gd name="connsiteX85" fmla="*/ 338162 w 1033465"/>
                  <a:gd name="connsiteY85" fmla="*/ 790309 h 838042"/>
                  <a:gd name="connsiteX86" fmla="*/ 366737 w 1033465"/>
                  <a:gd name="connsiteY86" fmla="*/ 836029 h 838042"/>
                  <a:gd name="connsiteX87" fmla="*/ 389597 w 1033465"/>
                  <a:gd name="connsiteY87" fmla="*/ 837934 h 838042"/>
                  <a:gd name="connsiteX88" fmla="*/ 397407 w 1033465"/>
                  <a:gd name="connsiteY88" fmla="*/ 833530 h 838042"/>
                  <a:gd name="connsiteX89" fmla="*/ 402932 w 1033465"/>
                  <a:gd name="connsiteY89" fmla="*/ 784594 h 838042"/>
                  <a:gd name="connsiteX90" fmla="*/ 406742 w 1033465"/>
                  <a:gd name="connsiteY90" fmla="*/ 727444 h 838042"/>
                  <a:gd name="connsiteX91" fmla="*/ 423887 w 1033465"/>
                  <a:gd name="connsiteY91" fmla="*/ 672199 h 838042"/>
                  <a:gd name="connsiteX92" fmla="*/ 429602 w 1033465"/>
                  <a:gd name="connsiteY92" fmla="*/ 658864 h 838042"/>
                  <a:gd name="connsiteX93" fmla="*/ 444084 w 1033465"/>
                  <a:gd name="connsiteY93" fmla="*/ 626947 h 838042"/>
                  <a:gd name="connsiteX94" fmla="*/ 464289 w 1033465"/>
                  <a:gd name="connsiteY94" fmla="*/ 600072 h 838042"/>
                  <a:gd name="connsiteX95" fmla="*/ 523510 w 1033465"/>
                  <a:gd name="connsiteY95" fmla="*/ 565123 h 838042"/>
                  <a:gd name="connsiteX96" fmla="*/ 599348 w 1033465"/>
                  <a:gd name="connsiteY96" fmla="*/ 550915 h 838042"/>
                  <a:gd name="connsiteX97" fmla="*/ 707801 w 1033465"/>
                  <a:gd name="connsiteY97" fmla="*/ 612819 h 838042"/>
                  <a:gd name="connsiteX98" fmla="*/ 780122 w 1033465"/>
                  <a:gd name="connsiteY98" fmla="*/ 656959 h 838042"/>
                  <a:gd name="connsiteX99" fmla="*/ 804887 w 1033465"/>
                  <a:gd name="connsiteY99" fmla="*/ 632194 h 838042"/>
                  <a:gd name="connsiteX100" fmla="*/ 801077 w 1033465"/>
                  <a:gd name="connsiteY100" fmla="*/ 601714 h 838042"/>
                  <a:gd name="connsiteX101" fmla="*/ 762796 w 1033465"/>
                  <a:gd name="connsiteY101" fmla="*/ 562523 h 838042"/>
                  <a:gd name="connsiteX102" fmla="*/ 650582 w 1033465"/>
                  <a:gd name="connsiteY102" fmla="*/ 479794 h 838042"/>
                  <a:gd name="connsiteX103" fmla="*/ 646772 w 1033465"/>
                  <a:gd name="connsiteY103" fmla="*/ 462649 h 838042"/>
                  <a:gd name="connsiteX104" fmla="*/ 658202 w 1033465"/>
                  <a:gd name="connsiteY104" fmla="*/ 426454 h 838042"/>
                  <a:gd name="connsiteX105" fmla="*/ 726782 w 1033465"/>
                  <a:gd name="connsiteY105" fmla="*/ 405499 h 838042"/>
                  <a:gd name="connsiteX106" fmla="*/ 813738 w 1033465"/>
                  <a:gd name="connsiteY106" fmla="*/ 406906 h 838042"/>
                  <a:gd name="connsiteX107" fmla="*/ 906231 w 1033465"/>
                  <a:gd name="connsiteY107" fmla="*/ 417646 h 838042"/>
                  <a:gd name="connsiteX108" fmla="*/ 1002290 w 1033465"/>
                  <a:gd name="connsiteY108" fmla="*/ 426835 h 838042"/>
                  <a:gd name="connsiteX109" fmla="*/ 1032449 w 1033465"/>
                  <a:gd name="connsiteY109" fmla="*/ 402711 h 838042"/>
                  <a:gd name="connsiteX110" fmla="*/ 1020514 w 1033465"/>
                  <a:gd name="connsiteY110" fmla="*/ 377797 h 838042"/>
                  <a:gd name="connsiteX111" fmla="*/ 964889 w 1033465"/>
                  <a:gd name="connsiteY111" fmla="*/ 358029 h 838042"/>
                  <a:gd name="connsiteX112" fmla="*/ 827747 w 1033465"/>
                  <a:gd name="connsiteY112" fmla="*/ 357874 h 838042"/>
                  <a:gd name="connsiteX113" fmla="*/ 755811 w 1033465"/>
                  <a:gd name="connsiteY113" fmla="*/ 361702 h 838042"/>
                  <a:gd name="connsiteX114" fmla="*/ 671537 w 1033465"/>
                  <a:gd name="connsiteY114" fmla="*/ 369304 h 838042"/>
                  <a:gd name="connsiteX115" fmla="*/ 644867 w 1033465"/>
                  <a:gd name="connsiteY115" fmla="*/ 338824 h 838042"/>
                  <a:gd name="connsiteX116" fmla="*/ 676403 w 1033465"/>
                  <a:gd name="connsiteY116" fmla="*/ 304962 h 838042"/>
                  <a:gd name="connsiteX117" fmla="*/ 707732 w 1033465"/>
                  <a:gd name="connsiteY117" fmla="*/ 283579 h 838042"/>
                  <a:gd name="connsiteX118" fmla="*/ 743927 w 1033465"/>
                  <a:gd name="connsiteY118" fmla="*/ 251194 h 838042"/>
                  <a:gd name="connsiteX119" fmla="*/ 783019 w 1033465"/>
                  <a:gd name="connsiteY119" fmla="*/ 213846 h 838042"/>
                  <a:gd name="connsiteX120" fmla="*/ 746401 w 1033465"/>
                  <a:gd name="connsiteY120" fmla="*/ 201789 h 838042"/>
                  <a:gd name="connsiteX121" fmla="*/ 694397 w 1033465"/>
                  <a:gd name="connsiteY121" fmla="*/ 226429 h 838042"/>
                  <a:gd name="connsiteX122" fmla="*/ 656678 w 1033465"/>
                  <a:gd name="connsiteY122" fmla="*/ 257626 h 838042"/>
                  <a:gd name="connsiteX123" fmla="*/ 616001 w 1033465"/>
                  <a:gd name="connsiteY123" fmla="*/ 286712 h 838042"/>
                  <a:gd name="connsiteX124" fmla="*/ 564857 w 1033465"/>
                  <a:gd name="connsiteY124" fmla="*/ 287389 h 838042"/>
                  <a:gd name="connsiteX125" fmla="*/ 530567 w 1033465"/>
                  <a:gd name="connsiteY125" fmla="*/ 274054 h 838042"/>
                  <a:gd name="connsiteX126" fmla="*/ 507707 w 1033465"/>
                  <a:gd name="connsiteY126" fmla="*/ 235954 h 838042"/>
                  <a:gd name="connsiteX127" fmla="*/ 509612 w 1033465"/>
                  <a:gd name="connsiteY127" fmla="*/ 171184 h 838042"/>
                  <a:gd name="connsiteX128" fmla="*/ 508314 w 1033465"/>
                  <a:gd name="connsiteY128" fmla="*/ 73485 h 838042"/>
                  <a:gd name="connsiteX129" fmla="*/ 454116 w 1033465"/>
                  <a:gd name="connsiteY129" fmla="*/ 11248 h 838042"/>
                  <a:gd name="connsiteX130" fmla="*/ 442470 w 1033465"/>
                  <a:gd name="connsiteY130" fmla="*/ 75864 h 838042"/>
                  <a:gd name="connsiteX131" fmla="*/ 439226 w 1033465"/>
                  <a:gd name="connsiteY131" fmla="*/ 132660 h 838042"/>
                  <a:gd name="connsiteX132" fmla="*/ 436054 w 1033465"/>
                  <a:gd name="connsiteY132" fmla="*/ 214465 h 838042"/>
                  <a:gd name="connsiteX0" fmla="*/ 436054 w 1033465"/>
                  <a:gd name="connsiteY0" fmla="*/ 214465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58589 w 1033465"/>
                  <a:gd name="connsiteY3" fmla="*/ 271935 h 838042"/>
                  <a:gd name="connsiteX4" fmla="*/ 315302 w 1033465"/>
                  <a:gd name="connsiteY4" fmla="*/ 289293 h 838042"/>
                  <a:gd name="connsiteX5" fmla="*/ 267677 w 1033465"/>
                  <a:gd name="connsiteY5" fmla="*/ 285484 h 838042"/>
                  <a:gd name="connsiteX6" fmla="*/ 221957 w 1033465"/>
                  <a:gd name="connsiteY6" fmla="*/ 272149 h 838042"/>
                  <a:gd name="connsiteX7" fmla="*/ 191477 w 1033465"/>
                  <a:gd name="connsiteY7" fmla="*/ 262624 h 838042"/>
                  <a:gd name="connsiteX8" fmla="*/ 183857 w 1033465"/>
                  <a:gd name="connsiteY8" fmla="*/ 260719 h 838042"/>
                  <a:gd name="connsiteX9" fmla="*/ 159092 w 1033465"/>
                  <a:gd name="connsiteY9" fmla="*/ 239764 h 838042"/>
                  <a:gd name="connsiteX10" fmla="*/ 147662 w 1033465"/>
                  <a:gd name="connsiteY10" fmla="*/ 235954 h 838042"/>
                  <a:gd name="connsiteX11" fmla="*/ 141947 w 1033465"/>
                  <a:gd name="connsiteY11" fmla="*/ 232144 h 838042"/>
                  <a:gd name="connsiteX12" fmla="*/ 136232 w 1033465"/>
                  <a:gd name="connsiteY12" fmla="*/ 230239 h 838042"/>
                  <a:gd name="connsiteX13" fmla="*/ 119087 w 1033465"/>
                  <a:gd name="connsiteY13" fmla="*/ 226429 h 838042"/>
                  <a:gd name="connsiteX14" fmla="*/ 113372 w 1033465"/>
                  <a:gd name="connsiteY14" fmla="*/ 220714 h 838042"/>
                  <a:gd name="connsiteX15" fmla="*/ 103847 w 1033465"/>
                  <a:gd name="connsiteY15" fmla="*/ 203569 h 838042"/>
                  <a:gd name="connsiteX16" fmla="*/ 86702 w 1033465"/>
                  <a:gd name="connsiteY16" fmla="*/ 195949 h 838042"/>
                  <a:gd name="connsiteX17" fmla="*/ 80987 w 1033465"/>
                  <a:gd name="connsiteY17" fmla="*/ 194044 h 838042"/>
                  <a:gd name="connsiteX18" fmla="*/ 61937 w 1033465"/>
                  <a:gd name="connsiteY18" fmla="*/ 197854 h 838042"/>
                  <a:gd name="connsiteX19" fmla="*/ 56222 w 1033465"/>
                  <a:gd name="connsiteY19" fmla="*/ 201664 h 838042"/>
                  <a:gd name="connsiteX20" fmla="*/ 52412 w 1033465"/>
                  <a:gd name="connsiteY20" fmla="*/ 207379 h 838042"/>
                  <a:gd name="connsiteX21" fmla="*/ 48602 w 1033465"/>
                  <a:gd name="connsiteY21" fmla="*/ 218809 h 838042"/>
                  <a:gd name="connsiteX22" fmla="*/ 52412 w 1033465"/>
                  <a:gd name="connsiteY22" fmla="*/ 256909 h 838042"/>
                  <a:gd name="connsiteX23" fmla="*/ 56222 w 1033465"/>
                  <a:gd name="connsiteY23" fmla="*/ 262624 h 838042"/>
                  <a:gd name="connsiteX24" fmla="*/ 61937 w 1033465"/>
                  <a:gd name="connsiteY24" fmla="*/ 266434 h 838042"/>
                  <a:gd name="connsiteX25" fmla="*/ 65747 w 1033465"/>
                  <a:gd name="connsiteY25" fmla="*/ 272149 h 838042"/>
                  <a:gd name="connsiteX26" fmla="*/ 82892 w 1033465"/>
                  <a:gd name="connsiteY26" fmla="*/ 281674 h 838042"/>
                  <a:gd name="connsiteX27" fmla="*/ 105752 w 1033465"/>
                  <a:gd name="connsiteY27" fmla="*/ 283579 h 838042"/>
                  <a:gd name="connsiteX28" fmla="*/ 126707 w 1033465"/>
                  <a:gd name="connsiteY28" fmla="*/ 289294 h 838042"/>
                  <a:gd name="connsiteX29" fmla="*/ 132422 w 1033465"/>
                  <a:gd name="connsiteY29" fmla="*/ 291199 h 838042"/>
                  <a:gd name="connsiteX30" fmla="*/ 138137 w 1033465"/>
                  <a:gd name="connsiteY30" fmla="*/ 296914 h 838042"/>
                  <a:gd name="connsiteX31" fmla="*/ 145757 w 1033465"/>
                  <a:gd name="connsiteY31" fmla="*/ 298819 h 838042"/>
                  <a:gd name="connsiteX32" fmla="*/ 168617 w 1033465"/>
                  <a:gd name="connsiteY32" fmla="*/ 302629 h 838042"/>
                  <a:gd name="connsiteX33" fmla="*/ 193382 w 1033465"/>
                  <a:gd name="connsiteY33" fmla="*/ 308344 h 838042"/>
                  <a:gd name="connsiteX34" fmla="*/ 210527 w 1033465"/>
                  <a:gd name="connsiteY34" fmla="*/ 314059 h 838042"/>
                  <a:gd name="connsiteX35" fmla="*/ 216242 w 1033465"/>
                  <a:gd name="connsiteY35" fmla="*/ 315964 h 838042"/>
                  <a:gd name="connsiteX36" fmla="*/ 231482 w 1033465"/>
                  <a:gd name="connsiteY36" fmla="*/ 319774 h 838042"/>
                  <a:gd name="connsiteX37" fmla="*/ 250532 w 1033465"/>
                  <a:gd name="connsiteY37" fmla="*/ 325489 h 838042"/>
                  <a:gd name="connsiteX38" fmla="*/ 256247 w 1033465"/>
                  <a:gd name="connsiteY38" fmla="*/ 329299 h 838042"/>
                  <a:gd name="connsiteX39" fmla="*/ 269582 w 1033465"/>
                  <a:gd name="connsiteY39" fmla="*/ 344539 h 838042"/>
                  <a:gd name="connsiteX40" fmla="*/ 275297 w 1033465"/>
                  <a:gd name="connsiteY40" fmla="*/ 363589 h 838042"/>
                  <a:gd name="connsiteX41" fmla="*/ 277202 w 1033465"/>
                  <a:gd name="connsiteY41" fmla="*/ 369304 h 838042"/>
                  <a:gd name="connsiteX42" fmla="*/ 279107 w 1033465"/>
                  <a:gd name="connsiteY42" fmla="*/ 375019 h 838042"/>
                  <a:gd name="connsiteX43" fmla="*/ 281012 w 1033465"/>
                  <a:gd name="connsiteY43" fmla="*/ 399784 h 838042"/>
                  <a:gd name="connsiteX44" fmla="*/ 282917 w 1033465"/>
                  <a:gd name="connsiteY44" fmla="*/ 405499 h 838042"/>
                  <a:gd name="connsiteX45" fmla="*/ 281012 w 1033465"/>
                  <a:gd name="connsiteY45" fmla="*/ 424549 h 838042"/>
                  <a:gd name="connsiteX46" fmla="*/ 279107 w 1033465"/>
                  <a:gd name="connsiteY46" fmla="*/ 434074 h 838042"/>
                  <a:gd name="connsiteX47" fmla="*/ 265772 w 1033465"/>
                  <a:gd name="connsiteY47" fmla="*/ 447409 h 838042"/>
                  <a:gd name="connsiteX48" fmla="*/ 254342 w 1033465"/>
                  <a:gd name="connsiteY48" fmla="*/ 455029 h 838042"/>
                  <a:gd name="connsiteX49" fmla="*/ 242912 w 1033465"/>
                  <a:gd name="connsiteY49" fmla="*/ 458839 h 838042"/>
                  <a:gd name="connsiteX50" fmla="*/ 128612 w 1033465"/>
                  <a:gd name="connsiteY50" fmla="*/ 458839 h 838042"/>
                  <a:gd name="connsiteX51" fmla="*/ 122897 w 1033465"/>
                  <a:gd name="connsiteY51" fmla="*/ 460744 h 838042"/>
                  <a:gd name="connsiteX52" fmla="*/ 107657 w 1033465"/>
                  <a:gd name="connsiteY52" fmla="*/ 462649 h 838042"/>
                  <a:gd name="connsiteX53" fmla="*/ 90512 w 1033465"/>
                  <a:gd name="connsiteY53" fmla="*/ 468364 h 838042"/>
                  <a:gd name="connsiteX54" fmla="*/ 84797 w 1033465"/>
                  <a:gd name="connsiteY54" fmla="*/ 470269 h 838042"/>
                  <a:gd name="connsiteX55" fmla="*/ 79082 w 1033465"/>
                  <a:gd name="connsiteY55" fmla="*/ 474079 h 838042"/>
                  <a:gd name="connsiteX56" fmla="*/ 67652 w 1033465"/>
                  <a:gd name="connsiteY56" fmla="*/ 475984 h 838042"/>
                  <a:gd name="connsiteX57" fmla="*/ 29552 w 1033465"/>
                  <a:gd name="connsiteY57" fmla="*/ 477889 h 838042"/>
                  <a:gd name="connsiteX58" fmla="*/ 18122 w 1033465"/>
                  <a:gd name="connsiteY58" fmla="*/ 483604 h 838042"/>
                  <a:gd name="connsiteX59" fmla="*/ 8597 w 1033465"/>
                  <a:gd name="connsiteY59" fmla="*/ 493129 h 838042"/>
                  <a:gd name="connsiteX60" fmla="*/ 6692 w 1033465"/>
                  <a:gd name="connsiteY60" fmla="*/ 498844 h 838042"/>
                  <a:gd name="connsiteX61" fmla="*/ 2882 w 1033465"/>
                  <a:gd name="connsiteY61" fmla="*/ 504559 h 838042"/>
                  <a:gd name="connsiteX62" fmla="*/ 14312 w 1033465"/>
                  <a:gd name="connsiteY62" fmla="*/ 540754 h 838042"/>
                  <a:gd name="connsiteX63" fmla="*/ 147662 w 1033465"/>
                  <a:gd name="connsiteY63" fmla="*/ 540754 h 838042"/>
                  <a:gd name="connsiteX64" fmla="*/ 155282 w 1033465"/>
                  <a:gd name="connsiteY64" fmla="*/ 538849 h 838042"/>
                  <a:gd name="connsiteX65" fmla="*/ 305777 w 1033465"/>
                  <a:gd name="connsiteY65" fmla="*/ 533134 h 838042"/>
                  <a:gd name="connsiteX66" fmla="*/ 321017 w 1033465"/>
                  <a:gd name="connsiteY66" fmla="*/ 540754 h 838042"/>
                  <a:gd name="connsiteX67" fmla="*/ 332447 w 1033465"/>
                  <a:gd name="connsiteY67" fmla="*/ 546469 h 838042"/>
                  <a:gd name="connsiteX68" fmla="*/ 336257 w 1033465"/>
                  <a:gd name="connsiteY68" fmla="*/ 552184 h 838042"/>
                  <a:gd name="connsiteX69" fmla="*/ 341972 w 1033465"/>
                  <a:gd name="connsiteY69" fmla="*/ 554089 h 838042"/>
                  <a:gd name="connsiteX70" fmla="*/ 353402 w 1033465"/>
                  <a:gd name="connsiteY70" fmla="*/ 561709 h 838042"/>
                  <a:gd name="connsiteX71" fmla="*/ 359117 w 1033465"/>
                  <a:gd name="connsiteY71" fmla="*/ 565519 h 838042"/>
                  <a:gd name="connsiteX72" fmla="*/ 362927 w 1033465"/>
                  <a:gd name="connsiteY72" fmla="*/ 571234 h 838042"/>
                  <a:gd name="connsiteX73" fmla="*/ 368642 w 1033465"/>
                  <a:gd name="connsiteY73" fmla="*/ 582664 h 838042"/>
                  <a:gd name="connsiteX74" fmla="*/ 364832 w 1033465"/>
                  <a:gd name="connsiteY74" fmla="*/ 609334 h 838042"/>
                  <a:gd name="connsiteX75" fmla="*/ 361022 w 1033465"/>
                  <a:gd name="connsiteY75" fmla="*/ 615049 h 838042"/>
                  <a:gd name="connsiteX76" fmla="*/ 359117 w 1033465"/>
                  <a:gd name="connsiteY76" fmla="*/ 620764 h 838042"/>
                  <a:gd name="connsiteX77" fmla="*/ 355307 w 1033465"/>
                  <a:gd name="connsiteY77" fmla="*/ 626479 h 838042"/>
                  <a:gd name="connsiteX78" fmla="*/ 353402 w 1033465"/>
                  <a:gd name="connsiteY78" fmla="*/ 632194 h 838042"/>
                  <a:gd name="connsiteX79" fmla="*/ 349592 w 1033465"/>
                  <a:gd name="connsiteY79" fmla="*/ 637909 h 838042"/>
                  <a:gd name="connsiteX80" fmla="*/ 332447 w 1033465"/>
                  <a:gd name="connsiteY80" fmla="*/ 704584 h 838042"/>
                  <a:gd name="connsiteX81" fmla="*/ 330542 w 1033465"/>
                  <a:gd name="connsiteY81" fmla="*/ 756019 h 838042"/>
                  <a:gd name="connsiteX82" fmla="*/ 332447 w 1033465"/>
                  <a:gd name="connsiteY82" fmla="*/ 780784 h 838042"/>
                  <a:gd name="connsiteX83" fmla="*/ 334352 w 1033465"/>
                  <a:gd name="connsiteY83" fmla="*/ 786499 h 838042"/>
                  <a:gd name="connsiteX84" fmla="*/ 338162 w 1033465"/>
                  <a:gd name="connsiteY84" fmla="*/ 790309 h 838042"/>
                  <a:gd name="connsiteX85" fmla="*/ 366737 w 1033465"/>
                  <a:gd name="connsiteY85" fmla="*/ 836029 h 838042"/>
                  <a:gd name="connsiteX86" fmla="*/ 389597 w 1033465"/>
                  <a:gd name="connsiteY86" fmla="*/ 837934 h 838042"/>
                  <a:gd name="connsiteX87" fmla="*/ 397407 w 1033465"/>
                  <a:gd name="connsiteY87" fmla="*/ 833530 h 838042"/>
                  <a:gd name="connsiteX88" fmla="*/ 402932 w 1033465"/>
                  <a:gd name="connsiteY88" fmla="*/ 784594 h 838042"/>
                  <a:gd name="connsiteX89" fmla="*/ 406742 w 1033465"/>
                  <a:gd name="connsiteY89" fmla="*/ 727444 h 838042"/>
                  <a:gd name="connsiteX90" fmla="*/ 423887 w 1033465"/>
                  <a:gd name="connsiteY90" fmla="*/ 672199 h 838042"/>
                  <a:gd name="connsiteX91" fmla="*/ 429602 w 1033465"/>
                  <a:gd name="connsiteY91" fmla="*/ 658864 h 838042"/>
                  <a:gd name="connsiteX92" fmla="*/ 444084 w 1033465"/>
                  <a:gd name="connsiteY92" fmla="*/ 626947 h 838042"/>
                  <a:gd name="connsiteX93" fmla="*/ 464289 w 1033465"/>
                  <a:gd name="connsiteY93" fmla="*/ 600072 h 838042"/>
                  <a:gd name="connsiteX94" fmla="*/ 523510 w 1033465"/>
                  <a:gd name="connsiteY94" fmla="*/ 565123 h 838042"/>
                  <a:gd name="connsiteX95" fmla="*/ 599348 w 1033465"/>
                  <a:gd name="connsiteY95" fmla="*/ 550915 h 838042"/>
                  <a:gd name="connsiteX96" fmla="*/ 707801 w 1033465"/>
                  <a:gd name="connsiteY96" fmla="*/ 612819 h 838042"/>
                  <a:gd name="connsiteX97" fmla="*/ 780122 w 1033465"/>
                  <a:gd name="connsiteY97" fmla="*/ 656959 h 838042"/>
                  <a:gd name="connsiteX98" fmla="*/ 804887 w 1033465"/>
                  <a:gd name="connsiteY98" fmla="*/ 632194 h 838042"/>
                  <a:gd name="connsiteX99" fmla="*/ 801077 w 1033465"/>
                  <a:gd name="connsiteY99" fmla="*/ 601714 h 838042"/>
                  <a:gd name="connsiteX100" fmla="*/ 762796 w 1033465"/>
                  <a:gd name="connsiteY100" fmla="*/ 562523 h 838042"/>
                  <a:gd name="connsiteX101" fmla="*/ 650582 w 1033465"/>
                  <a:gd name="connsiteY101" fmla="*/ 479794 h 838042"/>
                  <a:gd name="connsiteX102" fmla="*/ 646772 w 1033465"/>
                  <a:gd name="connsiteY102" fmla="*/ 462649 h 838042"/>
                  <a:gd name="connsiteX103" fmla="*/ 658202 w 1033465"/>
                  <a:gd name="connsiteY103" fmla="*/ 426454 h 838042"/>
                  <a:gd name="connsiteX104" fmla="*/ 726782 w 1033465"/>
                  <a:gd name="connsiteY104" fmla="*/ 405499 h 838042"/>
                  <a:gd name="connsiteX105" fmla="*/ 813738 w 1033465"/>
                  <a:gd name="connsiteY105" fmla="*/ 406906 h 838042"/>
                  <a:gd name="connsiteX106" fmla="*/ 906231 w 1033465"/>
                  <a:gd name="connsiteY106" fmla="*/ 417646 h 838042"/>
                  <a:gd name="connsiteX107" fmla="*/ 1002290 w 1033465"/>
                  <a:gd name="connsiteY107" fmla="*/ 426835 h 838042"/>
                  <a:gd name="connsiteX108" fmla="*/ 1032449 w 1033465"/>
                  <a:gd name="connsiteY108" fmla="*/ 402711 h 838042"/>
                  <a:gd name="connsiteX109" fmla="*/ 1020514 w 1033465"/>
                  <a:gd name="connsiteY109" fmla="*/ 377797 h 838042"/>
                  <a:gd name="connsiteX110" fmla="*/ 964889 w 1033465"/>
                  <a:gd name="connsiteY110" fmla="*/ 358029 h 838042"/>
                  <a:gd name="connsiteX111" fmla="*/ 827747 w 1033465"/>
                  <a:gd name="connsiteY111" fmla="*/ 357874 h 838042"/>
                  <a:gd name="connsiteX112" fmla="*/ 755811 w 1033465"/>
                  <a:gd name="connsiteY112" fmla="*/ 361702 h 838042"/>
                  <a:gd name="connsiteX113" fmla="*/ 671537 w 1033465"/>
                  <a:gd name="connsiteY113" fmla="*/ 369304 h 838042"/>
                  <a:gd name="connsiteX114" fmla="*/ 644867 w 1033465"/>
                  <a:gd name="connsiteY114" fmla="*/ 338824 h 838042"/>
                  <a:gd name="connsiteX115" fmla="*/ 676403 w 1033465"/>
                  <a:gd name="connsiteY115" fmla="*/ 304962 h 838042"/>
                  <a:gd name="connsiteX116" fmla="*/ 707732 w 1033465"/>
                  <a:gd name="connsiteY116" fmla="*/ 283579 h 838042"/>
                  <a:gd name="connsiteX117" fmla="*/ 743927 w 1033465"/>
                  <a:gd name="connsiteY117" fmla="*/ 251194 h 838042"/>
                  <a:gd name="connsiteX118" fmla="*/ 783019 w 1033465"/>
                  <a:gd name="connsiteY118" fmla="*/ 213846 h 838042"/>
                  <a:gd name="connsiteX119" fmla="*/ 746401 w 1033465"/>
                  <a:gd name="connsiteY119" fmla="*/ 201789 h 838042"/>
                  <a:gd name="connsiteX120" fmla="*/ 694397 w 1033465"/>
                  <a:gd name="connsiteY120" fmla="*/ 226429 h 838042"/>
                  <a:gd name="connsiteX121" fmla="*/ 656678 w 1033465"/>
                  <a:gd name="connsiteY121" fmla="*/ 257626 h 838042"/>
                  <a:gd name="connsiteX122" fmla="*/ 616001 w 1033465"/>
                  <a:gd name="connsiteY122" fmla="*/ 286712 h 838042"/>
                  <a:gd name="connsiteX123" fmla="*/ 564857 w 1033465"/>
                  <a:gd name="connsiteY123" fmla="*/ 287389 h 838042"/>
                  <a:gd name="connsiteX124" fmla="*/ 530567 w 1033465"/>
                  <a:gd name="connsiteY124" fmla="*/ 274054 h 838042"/>
                  <a:gd name="connsiteX125" fmla="*/ 507707 w 1033465"/>
                  <a:gd name="connsiteY125" fmla="*/ 235954 h 838042"/>
                  <a:gd name="connsiteX126" fmla="*/ 509612 w 1033465"/>
                  <a:gd name="connsiteY126" fmla="*/ 171184 h 838042"/>
                  <a:gd name="connsiteX127" fmla="*/ 508314 w 1033465"/>
                  <a:gd name="connsiteY127" fmla="*/ 73485 h 838042"/>
                  <a:gd name="connsiteX128" fmla="*/ 454116 w 1033465"/>
                  <a:gd name="connsiteY128" fmla="*/ 11248 h 838042"/>
                  <a:gd name="connsiteX129" fmla="*/ 442470 w 1033465"/>
                  <a:gd name="connsiteY129" fmla="*/ 75864 h 838042"/>
                  <a:gd name="connsiteX130" fmla="*/ 439226 w 1033465"/>
                  <a:gd name="connsiteY130" fmla="*/ 132660 h 838042"/>
                  <a:gd name="connsiteX131" fmla="*/ 436054 w 1033465"/>
                  <a:gd name="connsiteY131" fmla="*/ 214465 h 838042"/>
                  <a:gd name="connsiteX0" fmla="*/ 436054 w 1033465"/>
                  <a:gd name="connsiteY0" fmla="*/ 214465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58589 w 1033465"/>
                  <a:gd name="connsiteY3" fmla="*/ 271935 h 838042"/>
                  <a:gd name="connsiteX4" fmla="*/ 315302 w 1033465"/>
                  <a:gd name="connsiteY4" fmla="*/ 289293 h 838042"/>
                  <a:gd name="connsiteX5" fmla="*/ 267677 w 1033465"/>
                  <a:gd name="connsiteY5" fmla="*/ 285484 h 838042"/>
                  <a:gd name="connsiteX6" fmla="*/ 221957 w 1033465"/>
                  <a:gd name="connsiteY6" fmla="*/ 272149 h 838042"/>
                  <a:gd name="connsiteX7" fmla="*/ 191477 w 1033465"/>
                  <a:gd name="connsiteY7" fmla="*/ 262624 h 838042"/>
                  <a:gd name="connsiteX8" fmla="*/ 159092 w 1033465"/>
                  <a:gd name="connsiteY8" fmla="*/ 239764 h 838042"/>
                  <a:gd name="connsiteX9" fmla="*/ 147662 w 1033465"/>
                  <a:gd name="connsiteY9" fmla="*/ 235954 h 838042"/>
                  <a:gd name="connsiteX10" fmla="*/ 141947 w 1033465"/>
                  <a:gd name="connsiteY10" fmla="*/ 232144 h 838042"/>
                  <a:gd name="connsiteX11" fmla="*/ 136232 w 1033465"/>
                  <a:gd name="connsiteY11" fmla="*/ 230239 h 838042"/>
                  <a:gd name="connsiteX12" fmla="*/ 119087 w 1033465"/>
                  <a:gd name="connsiteY12" fmla="*/ 226429 h 838042"/>
                  <a:gd name="connsiteX13" fmla="*/ 113372 w 1033465"/>
                  <a:gd name="connsiteY13" fmla="*/ 220714 h 838042"/>
                  <a:gd name="connsiteX14" fmla="*/ 103847 w 1033465"/>
                  <a:gd name="connsiteY14" fmla="*/ 203569 h 838042"/>
                  <a:gd name="connsiteX15" fmla="*/ 86702 w 1033465"/>
                  <a:gd name="connsiteY15" fmla="*/ 195949 h 838042"/>
                  <a:gd name="connsiteX16" fmla="*/ 80987 w 1033465"/>
                  <a:gd name="connsiteY16" fmla="*/ 194044 h 838042"/>
                  <a:gd name="connsiteX17" fmla="*/ 61937 w 1033465"/>
                  <a:gd name="connsiteY17" fmla="*/ 197854 h 838042"/>
                  <a:gd name="connsiteX18" fmla="*/ 56222 w 1033465"/>
                  <a:gd name="connsiteY18" fmla="*/ 201664 h 838042"/>
                  <a:gd name="connsiteX19" fmla="*/ 52412 w 1033465"/>
                  <a:gd name="connsiteY19" fmla="*/ 207379 h 838042"/>
                  <a:gd name="connsiteX20" fmla="*/ 48602 w 1033465"/>
                  <a:gd name="connsiteY20" fmla="*/ 218809 h 838042"/>
                  <a:gd name="connsiteX21" fmla="*/ 52412 w 1033465"/>
                  <a:gd name="connsiteY21" fmla="*/ 256909 h 838042"/>
                  <a:gd name="connsiteX22" fmla="*/ 56222 w 1033465"/>
                  <a:gd name="connsiteY22" fmla="*/ 262624 h 838042"/>
                  <a:gd name="connsiteX23" fmla="*/ 61937 w 1033465"/>
                  <a:gd name="connsiteY23" fmla="*/ 266434 h 838042"/>
                  <a:gd name="connsiteX24" fmla="*/ 65747 w 1033465"/>
                  <a:gd name="connsiteY24" fmla="*/ 272149 h 838042"/>
                  <a:gd name="connsiteX25" fmla="*/ 82892 w 1033465"/>
                  <a:gd name="connsiteY25" fmla="*/ 281674 h 838042"/>
                  <a:gd name="connsiteX26" fmla="*/ 105752 w 1033465"/>
                  <a:gd name="connsiteY26" fmla="*/ 283579 h 838042"/>
                  <a:gd name="connsiteX27" fmla="*/ 126707 w 1033465"/>
                  <a:gd name="connsiteY27" fmla="*/ 289294 h 838042"/>
                  <a:gd name="connsiteX28" fmla="*/ 132422 w 1033465"/>
                  <a:gd name="connsiteY28" fmla="*/ 291199 h 838042"/>
                  <a:gd name="connsiteX29" fmla="*/ 138137 w 1033465"/>
                  <a:gd name="connsiteY29" fmla="*/ 296914 h 838042"/>
                  <a:gd name="connsiteX30" fmla="*/ 145757 w 1033465"/>
                  <a:gd name="connsiteY30" fmla="*/ 298819 h 838042"/>
                  <a:gd name="connsiteX31" fmla="*/ 168617 w 1033465"/>
                  <a:gd name="connsiteY31" fmla="*/ 302629 h 838042"/>
                  <a:gd name="connsiteX32" fmla="*/ 193382 w 1033465"/>
                  <a:gd name="connsiteY32" fmla="*/ 308344 h 838042"/>
                  <a:gd name="connsiteX33" fmla="*/ 210527 w 1033465"/>
                  <a:gd name="connsiteY33" fmla="*/ 314059 h 838042"/>
                  <a:gd name="connsiteX34" fmla="*/ 216242 w 1033465"/>
                  <a:gd name="connsiteY34" fmla="*/ 315964 h 838042"/>
                  <a:gd name="connsiteX35" fmla="*/ 231482 w 1033465"/>
                  <a:gd name="connsiteY35" fmla="*/ 319774 h 838042"/>
                  <a:gd name="connsiteX36" fmla="*/ 250532 w 1033465"/>
                  <a:gd name="connsiteY36" fmla="*/ 325489 h 838042"/>
                  <a:gd name="connsiteX37" fmla="*/ 256247 w 1033465"/>
                  <a:gd name="connsiteY37" fmla="*/ 329299 h 838042"/>
                  <a:gd name="connsiteX38" fmla="*/ 269582 w 1033465"/>
                  <a:gd name="connsiteY38" fmla="*/ 344539 h 838042"/>
                  <a:gd name="connsiteX39" fmla="*/ 275297 w 1033465"/>
                  <a:gd name="connsiteY39" fmla="*/ 363589 h 838042"/>
                  <a:gd name="connsiteX40" fmla="*/ 277202 w 1033465"/>
                  <a:gd name="connsiteY40" fmla="*/ 369304 h 838042"/>
                  <a:gd name="connsiteX41" fmla="*/ 279107 w 1033465"/>
                  <a:gd name="connsiteY41" fmla="*/ 375019 h 838042"/>
                  <a:gd name="connsiteX42" fmla="*/ 281012 w 1033465"/>
                  <a:gd name="connsiteY42" fmla="*/ 399784 h 838042"/>
                  <a:gd name="connsiteX43" fmla="*/ 282917 w 1033465"/>
                  <a:gd name="connsiteY43" fmla="*/ 405499 h 838042"/>
                  <a:gd name="connsiteX44" fmla="*/ 281012 w 1033465"/>
                  <a:gd name="connsiteY44" fmla="*/ 424549 h 838042"/>
                  <a:gd name="connsiteX45" fmla="*/ 279107 w 1033465"/>
                  <a:gd name="connsiteY45" fmla="*/ 434074 h 838042"/>
                  <a:gd name="connsiteX46" fmla="*/ 265772 w 1033465"/>
                  <a:gd name="connsiteY46" fmla="*/ 447409 h 838042"/>
                  <a:gd name="connsiteX47" fmla="*/ 254342 w 1033465"/>
                  <a:gd name="connsiteY47" fmla="*/ 455029 h 838042"/>
                  <a:gd name="connsiteX48" fmla="*/ 242912 w 1033465"/>
                  <a:gd name="connsiteY48" fmla="*/ 458839 h 838042"/>
                  <a:gd name="connsiteX49" fmla="*/ 128612 w 1033465"/>
                  <a:gd name="connsiteY49" fmla="*/ 458839 h 838042"/>
                  <a:gd name="connsiteX50" fmla="*/ 122897 w 1033465"/>
                  <a:gd name="connsiteY50" fmla="*/ 460744 h 838042"/>
                  <a:gd name="connsiteX51" fmla="*/ 107657 w 1033465"/>
                  <a:gd name="connsiteY51" fmla="*/ 462649 h 838042"/>
                  <a:gd name="connsiteX52" fmla="*/ 90512 w 1033465"/>
                  <a:gd name="connsiteY52" fmla="*/ 468364 h 838042"/>
                  <a:gd name="connsiteX53" fmla="*/ 84797 w 1033465"/>
                  <a:gd name="connsiteY53" fmla="*/ 470269 h 838042"/>
                  <a:gd name="connsiteX54" fmla="*/ 79082 w 1033465"/>
                  <a:gd name="connsiteY54" fmla="*/ 474079 h 838042"/>
                  <a:gd name="connsiteX55" fmla="*/ 67652 w 1033465"/>
                  <a:gd name="connsiteY55" fmla="*/ 475984 h 838042"/>
                  <a:gd name="connsiteX56" fmla="*/ 29552 w 1033465"/>
                  <a:gd name="connsiteY56" fmla="*/ 477889 h 838042"/>
                  <a:gd name="connsiteX57" fmla="*/ 18122 w 1033465"/>
                  <a:gd name="connsiteY57" fmla="*/ 483604 h 838042"/>
                  <a:gd name="connsiteX58" fmla="*/ 8597 w 1033465"/>
                  <a:gd name="connsiteY58" fmla="*/ 493129 h 838042"/>
                  <a:gd name="connsiteX59" fmla="*/ 6692 w 1033465"/>
                  <a:gd name="connsiteY59" fmla="*/ 498844 h 838042"/>
                  <a:gd name="connsiteX60" fmla="*/ 2882 w 1033465"/>
                  <a:gd name="connsiteY60" fmla="*/ 504559 h 838042"/>
                  <a:gd name="connsiteX61" fmla="*/ 14312 w 1033465"/>
                  <a:gd name="connsiteY61" fmla="*/ 540754 h 838042"/>
                  <a:gd name="connsiteX62" fmla="*/ 147662 w 1033465"/>
                  <a:gd name="connsiteY62" fmla="*/ 540754 h 838042"/>
                  <a:gd name="connsiteX63" fmla="*/ 155282 w 1033465"/>
                  <a:gd name="connsiteY63" fmla="*/ 538849 h 838042"/>
                  <a:gd name="connsiteX64" fmla="*/ 305777 w 1033465"/>
                  <a:gd name="connsiteY64" fmla="*/ 533134 h 838042"/>
                  <a:gd name="connsiteX65" fmla="*/ 321017 w 1033465"/>
                  <a:gd name="connsiteY65" fmla="*/ 540754 h 838042"/>
                  <a:gd name="connsiteX66" fmla="*/ 332447 w 1033465"/>
                  <a:gd name="connsiteY66" fmla="*/ 546469 h 838042"/>
                  <a:gd name="connsiteX67" fmla="*/ 336257 w 1033465"/>
                  <a:gd name="connsiteY67" fmla="*/ 552184 h 838042"/>
                  <a:gd name="connsiteX68" fmla="*/ 341972 w 1033465"/>
                  <a:gd name="connsiteY68" fmla="*/ 554089 h 838042"/>
                  <a:gd name="connsiteX69" fmla="*/ 353402 w 1033465"/>
                  <a:gd name="connsiteY69" fmla="*/ 561709 h 838042"/>
                  <a:gd name="connsiteX70" fmla="*/ 359117 w 1033465"/>
                  <a:gd name="connsiteY70" fmla="*/ 565519 h 838042"/>
                  <a:gd name="connsiteX71" fmla="*/ 362927 w 1033465"/>
                  <a:gd name="connsiteY71" fmla="*/ 571234 h 838042"/>
                  <a:gd name="connsiteX72" fmla="*/ 368642 w 1033465"/>
                  <a:gd name="connsiteY72" fmla="*/ 582664 h 838042"/>
                  <a:gd name="connsiteX73" fmla="*/ 364832 w 1033465"/>
                  <a:gd name="connsiteY73" fmla="*/ 609334 h 838042"/>
                  <a:gd name="connsiteX74" fmla="*/ 361022 w 1033465"/>
                  <a:gd name="connsiteY74" fmla="*/ 615049 h 838042"/>
                  <a:gd name="connsiteX75" fmla="*/ 359117 w 1033465"/>
                  <a:gd name="connsiteY75" fmla="*/ 620764 h 838042"/>
                  <a:gd name="connsiteX76" fmla="*/ 355307 w 1033465"/>
                  <a:gd name="connsiteY76" fmla="*/ 626479 h 838042"/>
                  <a:gd name="connsiteX77" fmla="*/ 353402 w 1033465"/>
                  <a:gd name="connsiteY77" fmla="*/ 632194 h 838042"/>
                  <a:gd name="connsiteX78" fmla="*/ 349592 w 1033465"/>
                  <a:gd name="connsiteY78" fmla="*/ 637909 h 838042"/>
                  <a:gd name="connsiteX79" fmla="*/ 332447 w 1033465"/>
                  <a:gd name="connsiteY79" fmla="*/ 704584 h 838042"/>
                  <a:gd name="connsiteX80" fmla="*/ 330542 w 1033465"/>
                  <a:gd name="connsiteY80" fmla="*/ 756019 h 838042"/>
                  <a:gd name="connsiteX81" fmla="*/ 332447 w 1033465"/>
                  <a:gd name="connsiteY81" fmla="*/ 780784 h 838042"/>
                  <a:gd name="connsiteX82" fmla="*/ 334352 w 1033465"/>
                  <a:gd name="connsiteY82" fmla="*/ 786499 h 838042"/>
                  <a:gd name="connsiteX83" fmla="*/ 338162 w 1033465"/>
                  <a:gd name="connsiteY83" fmla="*/ 790309 h 838042"/>
                  <a:gd name="connsiteX84" fmla="*/ 366737 w 1033465"/>
                  <a:gd name="connsiteY84" fmla="*/ 836029 h 838042"/>
                  <a:gd name="connsiteX85" fmla="*/ 389597 w 1033465"/>
                  <a:gd name="connsiteY85" fmla="*/ 837934 h 838042"/>
                  <a:gd name="connsiteX86" fmla="*/ 397407 w 1033465"/>
                  <a:gd name="connsiteY86" fmla="*/ 833530 h 838042"/>
                  <a:gd name="connsiteX87" fmla="*/ 402932 w 1033465"/>
                  <a:gd name="connsiteY87" fmla="*/ 784594 h 838042"/>
                  <a:gd name="connsiteX88" fmla="*/ 406742 w 1033465"/>
                  <a:gd name="connsiteY88" fmla="*/ 727444 h 838042"/>
                  <a:gd name="connsiteX89" fmla="*/ 423887 w 1033465"/>
                  <a:gd name="connsiteY89" fmla="*/ 672199 h 838042"/>
                  <a:gd name="connsiteX90" fmla="*/ 429602 w 1033465"/>
                  <a:gd name="connsiteY90" fmla="*/ 658864 h 838042"/>
                  <a:gd name="connsiteX91" fmla="*/ 444084 w 1033465"/>
                  <a:gd name="connsiteY91" fmla="*/ 626947 h 838042"/>
                  <a:gd name="connsiteX92" fmla="*/ 464289 w 1033465"/>
                  <a:gd name="connsiteY92" fmla="*/ 600072 h 838042"/>
                  <a:gd name="connsiteX93" fmla="*/ 523510 w 1033465"/>
                  <a:gd name="connsiteY93" fmla="*/ 565123 h 838042"/>
                  <a:gd name="connsiteX94" fmla="*/ 599348 w 1033465"/>
                  <a:gd name="connsiteY94" fmla="*/ 550915 h 838042"/>
                  <a:gd name="connsiteX95" fmla="*/ 707801 w 1033465"/>
                  <a:gd name="connsiteY95" fmla="*/ 612819 h 838042"/>
                  <a:gd name="connsiteX96" fmla="*/ 780122 w 1033465"/>
                  <a:gd name="connsiteY96" fmla="*/ 656959 h 838042"/>
                  <a:gd name="connsiteX97" fmla="*/ 804887 w 1033465"/>
                  <a:gd name="connsiteY97" fmla="*/ 632194 h 838042"/>
                  <a:gd name="connsiteX98" fmla="*/ 801077 w 1033465"/>
                  <a:gd name="connsiteY98" fmla="*/ 601714 h 838042"/>
                  <a:gd name="connsiteX99" fmla="*/ 762796 w 1033465"/>
                  <a:gd name="connsiteY99" fmla="*/ 562523 h 838042"/>
                  <a:gd name="connsiteX100" fmla="*/ 650582 w 1033465"/>
                  <a:gd name="connsiteY100" fmla="*/ 479794 h 838042"/>
                  <a:gd name="connsiteX101" fmla="*/ 646772 w 1033465"/>
                  <a:gd name="connsiteY101" fmla="*/ 462649 h 838042"/>
                  <a:gd name="connsiteX102" fmla="*/ 658202 w 1033465"/>
                  <a:gd name="connsiteY102" fmla="*/ 426454 h 838042"/>
                  <a:gd name="connsiteX103" fmla="*/ 726782 w 1033465"/>
                  <a:gd name="connsiteY103" fmla="*/ 405499 h 838042"/>
                  <a:gd name="connsiteX104" fmla="*/ 813738 w 1033465"/>
                  <a:gd name="connsiteY104" fmla="*/ 406906 h 838042"/>
                  <a:gd name="connsiteX105" fmla="*/ 906231 w 1033465"/>
                  <a:gd name="connsiteY105" fmla="*/ 417646 h 838042"/>
                  <a:gd name="connsiteX106" fmla="*/ 1002290 w 1033465"/>
                  <a:gd name="connsiteY106" fmla="*/ 426835 h 838042"/>
                  <a:gd name="connsiteX107" fmla="*/ 1032449 w 1033465"/>
                  <a:gd name="connsiteY107" fmla="*/ 402711 h 838042"/>
                  <a:gd name="connsiteX108" fmla="*/ 1020514 w 1033465"/>
                  <a:gd name="connsiteY108" fmla="*/ 377797 h 838042"/>
                  <a:gd name="connsiteX109" fmla="*/ 964889 w 1033465"/>
                  <a:gd name="connsiteY109" fmla="*/ 358029 h 838042"/>
                  <a:gd name="connsiteX110" fmla="*/ 827747 w 1033465"/>
                  <a:gd name="connsiteY110" fmla="*/ 357874 h 838042"/>
                  <a:gd name="connsiteX111" fmla="*/ 755811 w 1033465"/>
                  <a:gd name="connsiteY111" fmla="*/ 361702 h 838042"/>
                  <a:gd name="connsiteX112" fmla="*/ 671537 w 1033465"/>
                  <a:gd name="connsiteY112" fmla="*/ 369304 h 838042"/>
                  <a:gd name="connsiteX113" fmla="*/ 644867 w 1033465"/>
                  <a:gd name="connsiteY113" fmla="*/ 338824 h 838042"/>
                  <a:gd name="connsiteX114" fmla="*/ 676403 w 1033465"/>
                  <a:gd name="connsiteY114" fmla="*/ 304962 h 838042"/>
                  <a:gd name="connsiteX115" fmla="*/ 707732 w 1033465"/>
                  <a:gd name="connsiteY115" fmla="*/ 283579 h 838042"/>
                  <a:gd name="connsiteX116" fmla="*/ 743927 w 1033465"/>
                  <a:gd name="connsiteY116" fmla="*/ 251194 h 838042"/>
                  <a:gd name="connsiteX117" fmla="*/ 783019 w 1033465"/>
                  <a:gd name="connsiteY117" fmla="*/ 213846 h 838042"/>
                  <a:gd name="connsiteX118" fmla="*/ 746401 w 1033465"/>
                  <a:gd name="connsiteY118" fmla="*/ 201789 h 838042"/>
                  <a:gd name="connsiteX119" fmla="*/ 694397 w 1033465"/>
                  <a:gd name="connsiteY119" fmla="*/ 226429 h 838042"/>
                  <a:gd name="connsiteX120" fmla="*/ 656678 w 1033465"/>
                  <a:gd name="connsiteY120" fmla="*/ 257626 h 838042"/>
                  <a:gd name="connsiteX121" fmla="*/ 616001 w 1033465"/>
                  <a:gd name="connsiteY121" fmla="*/ 286712 h 838042"/>
                  <a:gd name="connsiteX122" fmla="*/ 564857 w 1033465"/>
                  <a:gd name="connsiteY122" fmla="*/ 287389 h 838042"/>
                  <a:gd name="connsiteX123" fmla="*/ 530567 w 1033465"/>
                  <a:gd name="connsiteY123" fmla="*/ 274054 h 838042"/>
                  <a:gd name="connsiteX124" fmla="*/ 507707 w 1033465"/>
                  <a:gd name="connsiteY124" fmla="*/ 235954 h 838042"/>
                  <a:gd name="connsiteX125" fmla="*/ 509612 w 1033465"/>
                  <a:gd name="connsiteY125" fmla="*/ 171184 h 838042"/>
                  <a:gd name="connsiteX126" fmla="*/ 508314 w 1033465"/>
                  <a:gd name="connsiteY126" fmla="*/ 73485 h 838042"/>
                  <a:gd name="connsiteX127" fmla="*/ 454116 w 1033465"/>
                  <a:gd name="connsiteY127" fmla="*/ 11248 h 838042"/>
                  <a:gd name="connsiteX128" fmla="*/ 442470 w 1033465"/>
                  <a:gd name="connsiteY128" fmla="*/ 75864 h 838042"/>
                  <a:gd name="connsiteX129" fmla="*/ 439226 w 1033465"/>
                  <a:gd name="connsiteY129" fmla="*/ 132660 h 838042"/>
                  <a:gd name="connsiteX130" fmla="*/ 436054 w 1033465"/>
                  <a:gd name="connsiteY130" fmla="*/ 214465 h 838042"/>
                  <a:gd name="connsiteX0" fmla="*/ 436054 w 1033465"/>
                  <a:gd name="connsiteY0" fmla="*/ 214465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58589 w 1033465"/>
                  <a:gd name="connsiteY3" fmla="*/ 271935 h 838042"/>
                  <a:gd name="connsiteX4" fmla="*/ 315302 w 1033465"/>
                  <a:gd name="connsiteY4" fmla="*/ 289293 h 838042"/>
                  <a:gd name="connsiteX5" fmla="*/ 267677 w 1033465"/>
                  <a:gd name="connsiteY5" fmla="*/ 285484 h 838042"/>
                  <a:gd name="connsiteX6" fmla="*/ 221957 w 1033465"/>
                  <a:gd name="connsiteY6" fmla="*/ 272149 h 838042"/>
                  <a:gd name="connsiteX7" fmla="*/ 191477 w 1033465"/>
                  <a:gd name="connsiteY7" fmla="*/ 262624 h 838042"/>
                  <a:gd name="connsiteX8" fmla="*/ 159092 w 1033465"/>
                  <a:gd name="connsiteY8" fmla="*/ 239764 h 838042"/>
                  <a:gd name="connsiteX9" fmla="*/ 147662 w 1033465"/>
                  <a:gd name="connsiteY9" fmla="*/ 235954 h 838042"/>
                  <a:gd name="connsiteX10" fmla="*/ 141947 w 1033465"/>
                  <a:gd name="connsiteY10" fmla="*/ 232144 h 838042"/>
                  <a:gd name="connsiteX11" fmla="*/ 136232 w 1033465"/>
                  <a:gd name="connsiteY11" fmla="*/ 230239 h 838042"/>
                  <a:gd name="connsiteX12" fmla="*/ 119087 w 1033465"/>
                  <a:gd name="connsiteY12" fmla="*/ 226429 h 838042"/>
                  <a:gd name="connsiteX13" fmla="*/ 113372 w 1033465"/>
                  <a:gd name="connsiteY13" fmla="*/ 220714 h 838042"/>
                  <a:gd name="connsiteX14" fmla="*/ 103847 w 1033465"/>
                  <a:gd name="connsiteY14" fmla="*/ 203569 h 838042"/>
                  <a:gd name="connsiteX15" fmla="*/ 86702 w 1033465"/>
                  <a:gd name="connsiteY15" fmla="*/ 195949 h 838042"/>
                  <a:gd name="connsiteX16" fmla="*/ 80987 w 1033465"/>
                  <a:gd name="connsiteY16" fmla="*/ 194044 h 838042"/>
                  <a:gd name="connsiteX17" fmla="*/ 61937 w 1033465"/>
                  <a:gd name="connsiteY17" fmla="*/ 197854 h 838042"/>
                  <a:gd name="connsiteX18" fmla="*/ 56222 w 1033465"/>
                  <a:gd name="connsiteY18" fmla="*/ 201664 h 838042"/>
                  <a:gd name="connsiteX19" fmla="*/ 52412 w 1033465"/>
                  <a:gd name="connsiteY19" fmla="*/ 207379 h 838042"/>
                  <a:gd name="connsiteX20" fmla="*/ 48602 w 1033465"/>
                  <a:gd name="connsiteY20" fmla="*/ 218809 h 838042"/>
                  <a:gd name="connsiteX21" fmla="*/ 52412 w 1033465"/>
                  <a:gd name="connsiteY21" fmla="*/ 256909 h 838042"/>
                  <a:gd name="connsiteX22" fmla="*/ 56222 w 1033465"/>
                  <a:gd name="connsiteY22" fmla="*/ 262624 h 838042"/>
                  <a:gd name="connsiteX23" fmla="*/ 61937 w 1033465"/>
                  <a:gd name="connsiteY23" fmla="*/ 266434 h 838042"/>
                  <a:gd name="connsiteX24" fmla="*/ 65747 w 1033465"/>
                  <a:gd name="connsiteY24" fmla="*/ 272149 h 838042"/>
                  <a:gd name="connsiteX25" fmla="*/ 82892 w 1033465"/>
                  <a:gd name="connsiteY25" fmla="*/ 281674 h 838042"/>
                  <a:gd name="connsiteX26" fmla="*/ 105752 w 1033465"/>
                  <a:gd name="connsiteY26" fmla="*/ 283579 h 838042"/>
                  <a:gd name="connsiteX27" fmla="*/ 126707 w 1033465"/>
                  <a:gd name="connsiteY27" fmla="*/ 289294 h 838042"/>
                  <a:gd name="connsiteX28" fmla="*/ 132422 w 1033465"/>
                  <a:gd name="connsiteY28" fmla="*/ 291199 h 838042"/>
                  <a:gd name="connsiteX29" fmla="*/ 138137 w 1033465"/>
                  <a:gd name="connsiteY29" fmla="*/ 296914 h 838042"/>
                  <a:gd name="connsiteX30" fmla="*/ 145757 w 1033465"/>
                  <a:gd name="connsiteY30" fmla="*/ 298819 h 838042"/>
                  <a:gd name="connsiteX31" fmla="*/ 168617 w 1033465"/>
                  <a:gd name="connsiteY31" fmla="*/ 302629 h 838042"/>
                  <a:gd name="connsiteX32" fmla="*/ 193382 w 1033465"/>
                  <a:gd name="connsiteY32" fmla="*/ 308344 h 838042"/>
                  <a:gd name="connsiteX33" fmla="*/ 210527 w 1033465"/>
                  <a:gd name="connsiteY33" fmla="*/ 314059 h 838042"/>
                  <a:gd name="connsiteX34" fmla="*/ 216242 w 1033465"/>
                  <a:gd name="connsiteY34" fmla="*/ 315964 h 838042"/>
                  <a:gd name="connsiteX35" fmla="*/ 231482 w 1033465"/>
                  <a:gd name="connsiteY35" fmla="*/ 319774 h 838042"/>
                  <a:gd name="connsiteX36" fmla="*/ 250532 w 1033465"/>
                  <a:gd name="connsiteY36" fmla="*/ 325489 h 838042"/>
                  <a:gd name="connsiteX37" fmla="*/ 256247 w 1033465"/>
                  <a:gd name="connsiteY37" fmla="*/ 329299 h 838042"/>
                  <a:gd name="connsiteX38" fmla="*/ 269582 w 1033465"/>
                  <a:gd name="connsiteY38" fmla="*/ 344539 h 838042"/>
                  <a:gd name="connsiteX39" fmla="*/ 275297 w 1033465"/>
                  <a:gd name="connsiteY39" fmla="*/ 363589 h 838042"/>
                  <a:gd name="connsiteX40" fmla="*/ 277202 w 1033465"/>
                  <a:gd name="connsiteY40" fmla="*/ 369304 h 838042"/>
                  <a:gd name="connsiteX41" fmla="*/ 279107 w 1033465"/>
                  <a:gd name="connsiteY41" fmla="*/ 375019 h 838042"/>
                  <a:gd name="connsiteX42" fmla="*/ 281012 w 1033465"/>
                  <a:gd name="connsiteY42" fmla="*/ 399784 h 838042"/>
                  <a:gd name="connsiteX43" fmla="*/ 282917 w 1033465"/>
                  <a:gd name="connsiteY43" fmla="*/ 405499 h 838042"/>
                  <a:gd name="connsiteX44" fmla="*/ 281012 w 1033465"/>
                  <a:gd name="connsiteY44" fmla="*/ 424549 h 838042"/>
                  <a:gd name="connsiteX45" fmla="*/ 279107 w 1033465"/>
                  <a:gd name="connsiteY45" fmla="*/ 434074 h 838042"/>
                  <a:gd name="connsiteX46" fmla="*/ 265772 w 1033465"/>
                  <a:gd name="connsiteY46" fmla="*/ 447409 h 838042"/>
                  <a:gd name="connsiteX47" fmla="*/ 254342 w 1033465"/>
                  <a:gd name="connsiteY47" fmla="*/ 455029 h 838042"/>
                  <a:gd name="connsiteX48" fmla="*/ 242912 w 1033465"/>
                  <a:gd name="connsiteY48" fmla="*/ 458839 h 838042"/>
                  <a:gd name="connsiteX49" fmla="*/ 128612 w 1033465"/>
                  <a:gd name="connsiteY49" fmla="*/ 458839 h 838042"/>
                  <a:gd name="connsiteX50" fmla="*/ 122897 w 1033465"/>
                  <a:gd name="connsiteY50" fmla="*/ 460744 h 838042"/>
                  <a:gd name="connsiteX51" fmla="*/ 107657 w 1033465"/>
                  <a:gd name="connsiteY51" fmla="*/ 462649 h 838042"/>
                  <a:gd name="connsiteX52" fmla="*/ 90512 w 1033465"/>
                  <a:gd name="connsiteY52" fmla="*/ 468364 h 838042"/>
                  <a:gd name="connsiteX53" fmla="*/ 84797 w 1033465"/>
                  <a:gd name="connsiteY53" fmla="*/ 470269 h 838042"/>
                  <a:gd name="connsiteX54" fmla="*/ 79082 w 1033465"/>
                  <a:gd name="connsiteY54" fmla="*/ 474079 h 838042"/>
                  <a:gd name="connsiteX55" fmla="*/ 67652 w 1033465"/>
                  <a:gd name="connsiteY55" fmla="*/ 475984 h 838042"/>
                  <a:gd name="connsiteX56" fmla="*/ 29552 w 1033465"/>
                  <a:gd name="connsiteY56" fmla="*/ 477889 h 838042"/>
                  <a:gd name="connsiteX57" fmla="*/ 18122 w 1033465"/>
                  <a:gd name="connsiteY57" fmla="*/ 483604 h 838042"/>
                  <a:gd name="connsiteX58" fmla="*/ 8597 w 1033465"/>
                  <a:gd name="connsiteY58" fmla="*/ 493129 h 838042"/>
                  <a:gd name="connsiteX59" fmla="*/ 6692 w 1033465"/>
                  <a:gd name="connsiteY59" fmla="*/ 498844 h 838042"/>
                  <a:gd name="connsiteX60" fmla="*/ 2882 w 1033465"/>
                  <a:gd name="connsiteY60" fmla="*/ 504559 h 838042"/>
                  <a:gd name="connsiteX61" fmla="*/ 14312 w 1033465"/>
                  <a:gd name="connsiteY61" fmla="*/ 540754 h 838042"/>
                  <a:gd name="connsiteX62" fmla="*/ 147662 w 1033465"/>
                  <a:gd name="connsiteY62" fmla="*/ 540754 h 838042"/>
                  <a:gd name="connsiteX63" fmla="*/ 155282 w 1033465"/>
                  <a:gd name="connsiteY63" fmla="*/ 538849 h 838042"/>
                  <a:gd name="connsiteX64" fmla="*/ 305777 w 1033465"/>
                  <a:gd name="connsiteY64" fmla="*/ 533134 h 838042"/>
                  <a:gd name="connsiteX65" fmla="*/ 321017 w 1033465"/>
                  <a:gd name="connsiteY65" fmla="*/ 540754 h 838042"/>
                  <a:gd name="connsiteX66" fmla="*/ 332447 w 1033465"/>
                  <a:gd name="connsiteY66" fmla="*/ 546469 h 838042"/>
                  <a:gd name="connsiteX67" fmla="*/ 336257 w 1033465"/>
                  <a:gd name="connsiteY67" fmla="*/ 552184 h 838042"/>
                  <a:gd name="connsiteX68" fmla="*/ 341972 w 1033465"/>
                  <a:gd name="connsiteY68" fmla="*/ 554089 h 838042"/>
                  <a:gd name="connsiteX69" fmla="*/ 353402 w 1033465"/>
                  <a:gd name="connsiteY69" fmla="*/ 561709 h 838042"/>
                  <a:gd name="connsiteX70" fmla="*/ 359117 w 1033465"/>
                  <a:gd name="connsiteY70" fmla="*/ 565519 h 838042"/>
                  <a:gd name="connsiteX71" fmla="*/ 362927 w 1033465"/>
                  <a:gd name="connsiteY71" fmla="*/ 571234 h 838042"/>
                  <a:gd name="connsiteX72" fmla="*/ 368642 w 1033465"/>
                  <a:gd name="connsiteY72" fmla="*/ 582664 h 838042"/>
                  <a:gd name="connsiteX73" fmla="*/ 364832 w 1033465"/>
                  <a:gd name="connsiteY73" fmla="*/ 609334 h 838042"/>
                  <a:gd name="connsiteX74" fmla="*/ 361022 w 1033465"/>
                  <a:gd name="connsiteY74" fmla="*/ 615049 h 838042"/>
                  <a:gd name="connsiteX75" fmla="*/ 359117 w 1033465"/>
                  <a:gd name="connsiteY75" fmla="*/ 620764 h 838042"/>
                  <a:gd name="connsiteX76" fmla="*/ 355307 w 1033465"/>
                  <a:gd name="connsiteY76" fmla="*/ 626479 h 838042"/>
                  <a:gd name="connsiteX77" fmla="*/ 353402 w 1033465"/>
                  <a:gd name="connsiteY77" fmla="*/ 632194 h 838042"/>
                  <a:gd name="connsiteX78" fmla="*/ 349592 w 1033465"/>
                  <a:gd name="connsiteY78" fmla="*/ 637909 h 838042"/>
                  <a:gd name="connsiteX79" fmla="*/ 332447 w 1033465"/>
                  <a:gd name="connsiteY79" fmla="*/ 704584 h 838042"/>
                  <a:gd name="connsiteX80" fmla="*/ 330542 w 1033465"/>
                  <a:gd name="connsiteY80" fmla="*/ 756019 h 838042"/>
                  <a:gd name="connsiteX81" fmla="*/ 332447 w 1033465"/>
                  <a:gd name="connsiteY81" fmla="*/ 780784 h 838042"/>
                  <a:gd name="connsiteX82" fmla="*/ 334352 w 1033465"/>
                  <a:gd name="connsiteY82" fmla="*/ 786499 h 838042"/>
                  <a:gd name="connsiteX83" fmla="*/ 338162 w 1033465"/>
                  <a:gd name="connsiteY83" fmla="*/ 790309 h 838042"/>
                  <a:gd name="connsiteX84" fmla="*/ 366737 w 1033465"/>
                  <a:gd name="connsiteY84" fmla="*/ 836029 h 838042"/>
                  <a:gd name="connsiteX85" fmla="*/ 389597 w 1033465"/>
                  <a:gd name="connsiteY85" fmla="*/ 837934 h 838042"/>
                  <a:gd name="connsiteX86" fmla="*/ 397407 w 1033465"/>
                  <a:gd name="connsiteY86" fmla="*/ 833530 h 838042"/>
                  <a:gd name="connsiteX87" fmla="*/ 402932 w 1033465"/>
                  <a:gd name="connsiteY87" fmla="*/ 784594 h 838042"/>
                  <a:gd name="connsiteX88" fmla="*/ 406742 w 1033465"/>
                  <a:gd name="connsiteY88" fmla="*/ 727444 h 838042"/>
                  <a:gd name="connsiteX89" fmla="*/ 423887 w 1033465"/>
                  <a:gd name="connsiteY89" fmla="*/ 672199 h 838042"/>
                  <a:gd name="connsiteX90" fmla="*/ 429602 w 1033465"/>
                  <a:gd name="connsiteY90" fmla="*/ 658864 h 838042"/>
                  <a:gd name="connsiteX91" fmla="*/ 444084 w 1033465"/>
                  <a:gd name="connsiteY91" fmla="*/ 626947 h 838042"/>
                  <a:gd name="connsiteX92" fmla="*/ 464289 w 1033465"/>
                  <a:gd name="connsiteY92" fmla="*/ 600072 h 838042"/>
                  <a:gd name="connsiteX93" fmla="*/ 523510 w 1033465"/>
                  <a:gd name="connsiteY93" fmla="*/ 565123 h 838042"/>
                  <a:gd name="connsiteX94" fmla="*/ 599348 w 1033465"/>
                  <a:gd name="connsiteY94" fmla="*/ 550915 h 838042"/>
                  <a:gd name="connsiteX95" fmla="*/ 707801 w 1033465"/>
                  <a:gd name="connsiteY95" fmla="*/ 612819 h 838042"/>
                  <a:gd name="connsiteX96" fmla="*/ 780122 w 1033465"/>
                  <a:gd name="connsiteY96" fmla="*/ 656959 h 838042"/>
                  <a:gd name="connsiteX97" fmla="*/ 804887 w 1033465"/>
                  <a:gd name="connsiteY97" fmla="*/ 632194 h 838042"/>
                  <a:gd name="connsiteX98" fmla="*/ 801077 w 1033465"/>
                  <a:gd name="connsiteY98" fmla="*/ 601714 h 838042"/>
                  <a:gd name="connsiteX99" fmla="*/ 762796 w 1033465"/>
                  <a:gd name="connsiteY99" fmla="*/ 562523 h 838042"/>
                  <a:gd name="connsiteX100" fmla="*/ 650582 w 1033465"/>
                  <a:gd name="connsiteY100" fmla="*/ 479794 h 838042"/>
                  <a:gd name="connsiteX101" fmla="*/ 646772 w 1033465"/>
                  <a:gd name="connsiteY101" fmla="*/ 462649 h 838042"/>
                  <a:gd name="connsiteX102" fmla="*/ 658202 w 1033465"/>
                  <a:gd name="connsiteY102" fmla="*/ 426454 h 838042"/>
                  <a:gd name="connsiteX103" fmla="*/ 726782 w 1033465"/>
                  <a:gd name="connsiteY103" fmla="*/ 405499 h 838042"/>
                  <a:gd name="connsiteX104" fmla="*/ 813738 w 1033465"/>
                  <a:gd name="connsiteY104" fmla="*/ 406906 h 838042"/>
                  <a:gd name="connsiteX105" fmla="*/ 906231 w 1033465"/>
                  <a:gd name="connsiteY105" fmla="*/ 417646 h 838042"/>
                  <a:gd name="connsiteX106" fmla="*/ 1002290 w 1033465"/>
                  <a:gd name="connsiteY106" fmla="*/ 426835 h 838042"/>
                  <a:gd name="connsiteX107" fmla="*/ 1032449 w 1033465"/>
                  <a:gd name="connsiteY107" fmla="*/ 402711 h 838042"/>
                  <a:gd name="connsiteX108" fmla="*/ 1020514 w 1033465"/>
                  <a:gd name="connsiteY108" fmla="*/ 377797 h 838042"/>
                  <a:gd name="connsiteX109" fmla="*/ 964889 w 1033465"/>
                  <a:gd name="connsiteY109" fmla="*/ 358029 h 838042"/>
                  <a:gd name="connsiteX110" fmla="*/ 827747 w 1033465"/>
                  <a:gd name="connsiteY110" fmla="*/ 357874 h 838042"/>
                  <a:gd name="connsiteX111" fmla="*/ 755811 w 1033465"/>
                  <a:gd name="connsiteY111" fmla="*/ 361702 h 838042"/>
                  <a:gd name="connsiteX112" fmla="*/ 671537 w 1033465"/>
                  <a:gd name="connsiteY112" fmla="*/ 369304 h 838042"/>
                  <a:gd name="connsiteX113" fmla="*/ 644867 w 1033465"/>
                  <a:gd name="connsiteY113" fmla="*/ 338824 h 838042"/>
                  <a:gd name="connsiteX114" fmla="*/ 676403 w 1033465"/>
                  <a:gd name="connsiteY114" fmla="*/ 304962 h 838042"/>
                  <a:gd name="connsiteX115" fmla="*/ 707732 w 1033465"/>
                  <a:gd name="connsiteY115" fmla="*/ 283579 h 838042"/>
                  <a:gd name="connsiteX116" fmla="*/ 743927 w 1033465"/>
                  <a:gd name="connsiteY116" fmla="*/ 251194 h 838042"/>
                  <a:gd name="connsiteX117" fmla="*/ 783019 w 1033465"/>
                  <a:gd name="connsiteY117" fmla="*/ 213846 h 838042"/>
                  <a:gd name="connsiteX118" fmla="*/ 746401 w 1033465"/>
                  <a:gd name="connsiteY118" fmla="*/ 201789 h 838042"/>
                  <a:gd name="connsiteX119" fmla="*/ 694397 w 1033465"/>
                  <a:gd name="connsiteY119" fmla="*/ 226429 h 838042"/>
                  <a:gd name="connsiteX120" fmla="*/ 656678 w 1033465"/>
                  <a:gd name="connsiteY120" fmla="*/ 257626 h 838042"/>
                  <a:gd name="connsiteX121" fmla="*/ 616001 w 1033465"/>
                  <a:gd name="connsiteY121" fmla="*/ 286712 h 838042"/>
                  <a:gd name="connsiteX122" fmla="*/ 564857 w 1033465"/>
                  <a:gd name="connsiteY122" fmla="*/ 287389 h 838042"/>
                  <a:gd name="connsiteX123" fmla="*/ 530567 w 1033465"/>
                  <a:gd name="connsiteY123" fmla="*/ 274054 h 838042"/>
                  <a:gd name="connsiteX124" fmla="*/ 507707 w 1033465"/>
                  <a:gd name="connsiteY124" fmla="*/ 235954 h 838042"/>
                  <a:gd name="connsiteX125" fmla="*/ 509612 w 1033465"/>
                  <a:gd name="connsiteY125" fmla="*/ 171184 h 838042"/>
                  <a:gd name="connsiteX126" fmla="*/ 508314 w 1033465"/>
                  <a:gd name="connsiteY126" fmla="*/ 73485 h 838042"/>
                  <a:gd name="connsiteX127" fmla="*/ 454116 w 1033465"/>
                  <a:gd name="connsiteY127" fmla="*/ 11248 h 838042"/>
                  <a:gd name="connsiteX128" fmla="*/ 442470 w 1033465"/>
                  <a:gd name="connsiteY128" fmla="*/ 75864 h 838042"/>
                  <a:gd name="connsiteX129" fmla="*/ 439226 w 1033465"/>
                  <a:gd name="connsiteY129" fmla="*/ 132660 h 838042"/>
                  <a:gd name="connsiteX130" fmla="*/ 436054 w 1033465"/>
                  <a:gd name="connsiteY130" fmla="*/ 214465 h 838042"/>
                  <a:gd name="connsiteX0" fmla="*/ 436054 w 1033465"/>
                  <a:gd name="connsiteY0" fmla="*/ 214465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58589 w 1033465"/>
                  <a:gd name="connsiteY3" fmla="*/ 271935 h 838042"/>
                  <a:gd name="connsiteX4" fmla="*/ 315302 w 1033465"/>
                  <a:gd name="connsiteY4" fmla="*/ 289293 h 838042"/>
                  <a:gd name="connsiteX5" fmla="*/ 267677 w 1033465"/>
                  <a:gd name="connsiteY5" fmla="*/ 285484 h 838042"/>
                  <a:gd name="connsiteX6" fmla="*/ 221957 w 1033465"/>
                  <a:gd name="connsiteY6" fmla="*/ 272149 h 838042"/>
                  <a:gd name="connsiteX7" fmla="*/ 191477 w 1033465"/>
                  <a:gd name="connsiteY7" fmla="*/ 262624 h 838042"/>
                  <a:gd name="connsiteX8" fmla="*/ 159092 w 1033465"/>
                  <a:gd name="connsiteY8" fmla="*/ 239764 h 838042"/>
                  <a:gd name="connsiteX9" fmla="*/ 147662 w 1033465"/>
                  <a:gd name="connsiteY9" fmla="*/ 235954 h 838042"/>
                  <a:gd name="connsiteX10" fmla="*/ 141947 w 1033465"/>
                  <a:gd name="connsiteY10" fmla="*/ 232144 h 838042"/>
                  <a:gd name="connsiteX11" fmla="*/ 136232 w 1033465"/>
                  <a:gd name="connsiteY11" fmla="*/ 230239 h 838042"/>
                  <a:gd name="connsiteX12" fmla="*/ 119087 w 1033465"/>
                  <a:gd name="connsiteY12" fmla="*/ 226429 h 838042"/>
                  <a:gd name="connsiteX13" fmla="*/ 113372 w 1033465"/>
                  <a:gd name="connsiteY13" fmla="*/ 220714 h 838042"/>
                  <a:gd name="connsiteX14" fmla="*/ 103847 w 1033465"/>
                  <a:gd name="connsiteY14" fmla="*/ 203569 h 838042"/>
                  <a:gd name="connsiteX15" fmla="*/ 86702 w 1033465"/>
                  <a:gd name="connsiteY15" fmla="*/ 195949 h 838042"/>
                  <a:gd name="connsiteX16" fmla="*/ 80987 w 1033465"/>
                  <a:gd name="connsiteY16" fmla="*/ 194044 h 838042"/>
                  <a:gd name="connsiteX17" fmla="*/ 61937 w 1033465"/>
                  <a:gd name="connsiteY17" fmla="*/ 197854 h 838042"/>
                  <a:gd name="connsiteX18" fmla="*/ 56222 w 1033465"/>
                  <a:gd name="connsiteY18" fmla="*/ 201664 h 838042"/>
                  <a:gd name="connsiteX19" fmla="*/ 52412 w 1033465"/>
                  <a:gd name="connsiteY19" fmla="*/ 207379 h 838042"/>
                  <a:gd name="connsiteX20" fmla="*/ 48602 w 1033465"/>
                  <a:gd name="connsiteY20" fmla="*/ 218809 h 838042"/>
                  <a:gd name="connsiteX21" fmla="*/ 52412 w 1033465"/>
                  <a:gd name="connsiteY21" fmla="*/ 256909 h 838042"/>
                  <a:gd name="connsiteX22" fmla="*/ 56222 w 1033465"/>
                  <a:gd name="connsiteY22" fmla="*/ 262624 h 838042"/>
                  <a:gd name="connsiteX23" fmla="*/ 61937 w 1033465"/>
                  <a:gd name="connsiteY23" fmla="*/ 266434 h 838042"/>
                  <a:gd name="connsiteX24" fmla="*/ 65747 w 1033465"/>
                  <a:gd name="connsiteY24" fmla="*/ 272149 h 838042"/>
                  <a:gd name="connsiteX25" fmla="*/ 82892 w 1033465"/>
                  <a:gd name="connsiteY25" fmla="*/ 281674 h 838042"/>
                  <a:gd name="connsiteX26" fmla="*/ 105752 w 1033465"/>
                  <a:gd name="connsiteY26" fmla="*/ 283579 h 838042"/>
                  <a:gd name="connsiteX27" fmla="*/ 126707 w 1033465"/>
                  <a:gd name="connsiteY27" fmla="*/ 289294 h 838042"/>
                  <a:gd name="connsiteX28" fmla="*/ 132422 w 1033465"/>
                  <a:gd name="connsiteY28" fmla="*/ 291199 h 838042"/>
                  <a:gd name="connsiteX29" fmla="*/ 138137 w 1033465"/>
                  <a:gd name="connsiteY29" fmla="*/ 296914 h 838042"/>
                  <a:gd name="connsiteX30" fmla="*/ 145757 w 1033465"/>
                  <a:gd name="connsiteY30" fmla="*/ 298819 h 838042"/>
                  <a:gd name="connsiteX31" fmla="*/ 168617 w 1033465"/>
                  <a:gd name="connsiteY31" fmla="*/ 302629 h 838042"/>
                  <a:gd name="connsiteX32" fmla="*/ 193382 w 1033465"/>
                  <a:gd name="connsiteY32" fmla="*/ 308344 h 838042"/>
                  <a:gd name="connsiteX33" fmla="*/ 210527 w 1033465"/>
                  <a:gd name="connsiteY33" fmla="*/ 314059 h 838042"/>
                  <a:gd name="connsiteX34" fmla="*/ 216242 w 1033465"/>
                  <a:gd name="connsiteY34" fmla="*/ 315964 h 838042"/>
                  <a:gd name="connsiteX35" fmla="*/ 231482 w 1033465"/>
                  <a:gd name="connsiteY35" fmla="*/ 319774 h 838042"/>
                  <a:gd name="connsiteX36" fmla="*/ 250532 w 1033465"/>
                  <a:gd name="connsiteY36" fmla="*/ 325489 h 838042"/>
                  <a:gd name="connsiteX37" fmla="*/ 256247 w 1033465"/>
                  <a:gd name="connsiteY37" fmla="*/ 329299 h 838042"/>
                  <a:gd name="connsiteX38" fmla="*/ 269582 w 1033465"/>
                  <a:gd name="connsiteY38" fmla="*/ 344539 h 838042"/>
                  <a:gd name="connsiteX39" fmla="*/ 275297 w 1033465"/>
                  <a:gd name="connsiteY39" fmla="*/ 363589 h 838042"/>
                  <a:gd name="connsiteX40" fmla="*/ 277202 w 1033465"/>
                  <a:gd name="connsiteY40" fmla="*/ 369304 h 838042"/>
                  <a:gd name="connsiteX41" fmla="*/ 279107 w 1033465"/>
                  <a:gd name="connsiteY41" fmla="*/ 375019 h 838042"/>
                  <a:gd name="connsiteX42" fmla="*/ 281012 w 1033465"/>
                  <a:gd name="connsiteY42" fmla="*/ 399784 h 838042"/>
                  <a:gd name="connsiteX43" fmla="*/ 282917 w 1033465"/>
                  <a:gd name="connsiteY43" fmla="*/ 405499 h 838042"/>
                  <a:gd name="connsiteX44" fmla="*/ 281012 w 1033465"/>
                  <a:gd name="connsiteY44" fmla="*/ 424549 h 838042"/>
                  <a:gd name="connsiteX45" fmla="*/ 279107 w 1033465"/>
                  <a:gd name="connsiteY45" fmla="*/ 434074 h 838042"/>
                  <a:gd name="connsiteX46" fmla="*/ 265772 w 1033465"/>
                  <a:gd name="connsiteY46" fmla="*/ 447409 h 838042"/>
                  <a:gd name="connsiteX47" fmla="*/ 254342 w 1033465"/>
                  <a:gd name="connsiteY47" fmla="*/ 455029 h 838042"/>
                  <a:gd name="connsiteX48" fmla="*/ 242912 w 1033465"/>
                  <a:gd name="connsiteY48" fmla="*/ 458839 h 838042"/>
                  <a:gd name="connsiteX49" fmla="*/ 128612 w 1033465"/>
                  <a:gd name="connsiteY49" fmla="*/ 458839 h 838042"/>
                  <a:gd name="connsiteX50" fmla="*/ 122897 w 1033465"/>
                  <a:gd name="connsiteY50" fmla="*/ 460744 h 838042"/>
                  <a:gd name="connsiteX51" fmla="*/ 107657 w 1033465"/>
                  <a:gd name="connsiteY51" fmla="*/ 462649 h 838042"/>
                  <a:gd name="connsiteX52" fmla="*/ 90512 w 1033465"/>
                  <a:gd name="connsiteY52" fmla="*/ 468364 h 838042"/>
                  <a:gd name="connsiteX53" fmla="*/ 84797 w 1033465"/>
                  <a:gd name="connsiteY53" fmla="*/ 470269 h 838042"/>
                  <a:gd name="connsiteX54" fmla="*/ 79082 w 1033465"/>
                  <a:gd name="connsiteY54" fmla="*/ 474079 h 838042"/>
                  <a:gd name="connsiteX55" fmla="*/ 67652 w 1033465"/>
                  <a:gd name="connsiteY55" fmla="*/ 475984 h 838042"/>
                  <a:gd name="connsiteX56" fmla="*/ 29552 w 1033465"/>
                  <a:gd name="connsiteY56" fmla="*/ 477889 h 838042"/>
                  <a:gd name="connsiteX57" fmla="*/ 18122 w 1033465"/>
                  <a:gd name="connsiteY57" fmla="*/ 483604 h 838042"/>
                  <a:gd name="connsiteX58" fmla="*/ 8597 w 1033465"/>
                  <a:gd name="connsiteY58" fmla="*/ 493129 h 838042"/>
                  <a:gd name="connsiteX59" fmla="*/ 6692 w 1033465"/>
                  <a:gd name="connsiteY59" fmla="*/ 498844 h 838042"/>
                  <a:gd name="connsiteX60" fmla="*/ 2882 w 1033465"/>
                  <a:gd name="connsiteY60" fmla="*/ 504559 h 838042"/>
                  <a:gd name="connsiteX61" fmla="*/ 14312 w 1033465"/>
                  <a:gd name="connsiteY61" fmla="*/ 540754 h 838042"/>
                  <a:gd name="connsiteX62" fmla="*/ 147662 w 1033465"/>
                  <a:gd name="connsiteY62" fmla="*/ 540754 h 838042"/>
                  <a:gd name="connsiteX63" fmla="*/ 155282 w 1033465"/>
                  <a:gd name="connsiteY63" fmla="*/ 538849 h 838042"/>
                  <a:gd name="connsiteX64" fmla="*/ 305777 w 1033465"/>
                  <a:gd name="connsiteY64" fmla="*/ 533134 h 838042"/>
                  <a:gd name="connsiteX65" fmla="*/ 321017 w 1033465"/>
                  <a:gd name="connsiteY65" fmla="*/ 540754 h 838042"/>
                  <a:gd name="connsiteX66" fmla="*/ 332447 w 1033465"/>
                  <a:gd name="connsiteY66" fmla="*/ 546469 h 838042"/>
                  <a:gd name="connsiteX67" fmla="*/ 336257 w 1033465"/>
                  <a:gd name="connsiteY67" fmla="*/ 552184 h 838042"/>
                  <a:gd name="connsiteX68" fmla="*/ 341972 w 1033465"/>
                  <a:gd name="connsiteY68" fmla="*/ 554089 h 838042"/>
                  <a:gd name="connsiteX69" fmla="*/ 353402 w 1033465"/>
                  <a:gd name="connsiteY69" fmla="*/ 561709 h 838042"/>
                  <a:gd name="connsiteX70" fmla="*/ 359117 w 1033465"/>
                  <a:gd name="connsiteY70" fmla="*/ 565519 h 838042"/>
                  <a:gd name="connsiteX71" fmla="*/ 362927 w 1033465"/>
                  <a:gd name="connsiteY71" fmla="*/ 571234 h 838042"/>
                  <a:gd name="connsiteX72" fmla="*/ 368642 w 1033465"/>
                  <a:gd name="connsiteY72" fmla="*/ 582664 h 838042"/>
                  <a:gd name="connsiteX73" fmla="*/ 364832 w 1033465"/>
                  <a:gd name="connsiteY73" fmla="*/ 609334 h 838042"/>
                  <a:gd name="connsiteX74" fmla="*/ 361022 w 1033465"/>
                  <a:gd name="connsiteY74" fmla="*/ 615049 h 838042"/>
                  <a:gd name="connsiteX75" fmla="*/ 359117 w 1033465"/>
                  <a:gd name="connsiteY75" fmla="*/ 620764 h 838042"/>
                  <a:gd name="connsiteX76" fmla="*/ 355307 w 1033465"/>
                  <a:gd name="connsiteY76" fmla="*/ 626479 h 838042"/>
                  <a:gd name="connsiteX77" fmla="*/ 353402 w 1033465"/>
                  <a:gd name="connsiteY77" fmla="*/ 632194 h 838042"/>
                  <a:gd name="connsiteX78" fmla="*/ 349592 w 1033465"/>
                  <a:gd name="connsiteY78" fmla="*/ 637909 h 838042"/>
                  <a:gd name="connsiteX79" fmla="*/ 332447 w 1033465"/>
                  <a:gd name="connsiteY79" fmla="*/ 704584 h 838042"/>
                  <a:gd name="connsiteX80" fmla="*/ 330542 w 1033465"/>
                  <a:gd name="connsiteY80" fmla="*/ 756019 h 838042"/>
                  <a:gd name="connsiteX81" fmla="*/ 332447 w 1033465"/>
                  <a:gd name="connsiteY81" fmla="*/ 780784 h 838042"/>
                  <a:gd name="connsiteX82" fmla="*/ 334352 w 1033465"/>
                  <a:gd name="connsiteY82" fmla="*/ 786499 h 838042"/>
                  <a:gd name="connsiteX83" fmla="*/ 338162 w 1033465"/>
                  <a:gd name="connsiteY83" fmla="*/ 790309 h 838042"/>
                  <a:gd name="connsiteX84" fmla="*/ 366737 w 1033465"/>
                  <a:gd name="connsiteY84" fmla="*/ 836029 h 838042"/>
                  <a:gd name="connsiteX85" fmla="*/ 389597 w 1033465"/>
                  <a:gd name="connsiteY85" fmla="*/ 837934 h 838042"/>
                  <a:gd name="connsiteX86" fmla="*/ 397407 w 1033465"/>
                  <a:gd name="connsiteY86" fmla="*/ 833530 h 838042"/>
                  <a:gd name="connsiteX87" fmla="*/ 402932 w 1033465"/>
                  <a:gd name="connsiteY87" fmla="*/ 784594 h 838042"/>
                  <a:gd name="connsiteX88" fmla="*/ 406742 w 1033465"/>
                  <a:gd name="connsiteY88" fmla="*/ 727444 h 838042"/>
                  <a:gd name="connsiteX89" fmla="*/ 423887 w 1033465"/>
                  <a:gd name="connsiteY89" fmla="*/ 672199 h 838042"/>
                  <a:gd name="connsiteX90" fmla="*/ 429602 w 1033465"/>
                  <a:gd name="connsiteY90" fmla="*/ 658864 h 838042"/>
                  <a:gd name="connsiteX91" fmla="*/ 444084 w 1033465"/>
                  <a:gd name="connsiteY91" fmla="*/ 626947 h 838042"/>
                  <a:gd name="connsiteX92" fmla="*/ 464289 w 1033465"/>
                  <a:gd name="connsiteY92" fmla="*/ 600072 h 838042"/>
                  <a:gd name="connsiteX93" fmla="*/ 523510 w 1033465"/>
                  <a:gd name="connsiteY93" fmla="*/ 565123 h 838042"/>
                  <a:gd name="connsiteX94" fmla="*/ 599348 w 1033465"/>
                  <a:gd name="connsiteY94" fmla="*/ 550915 h 838042"/>
                  <a:gd name="connsiteX95" fmla="*/ 707801 w 1033465"/>
                  <a:gd name="connsiteY95" fmla="*/ 612819 h 838042"/>
                  <a:gd name="connsiteX96" fmla="*/ 780122 w 1033465"/>
                  <a:gd name="connsiteY96" fmla="*/ 656959 h 838042"/>
                  <a:gd name="connsiteX97" fmla="*/ 804887 w 1033465"/>
                  <a:gd name="connsiteY97" fmla="*/ 632194 h 838042"/>
                  <a:gd name="connsiteX98" fmla="*/ 801077 w 1033465"/>
                  <a:gd name="connsiteY98" fmla="*/ 601714 h 838042"/>
                  <a:gd name="connsiteX99" fmla="*/ 762796 w 1033465"/>
                  <a:gd name="connsiteY99" fmla="*/ 562523 h 838042"/>
                  <a:gd name="connsiteX100" fmla="*/ 650582 w 1033465"/>
                  <a:gd name="connsiteY100" fmla="*/ 479794 h 838042"/>
                  <a:gd name="connsiteX101" fmla="*/ 646772 w 1033465"/>
                  <a:gd name="connsiteY101" fmla="*/ 462649 h 838042"/>
                  <a:gd name="connsiteX102" fmla="*/ 658202 w 1033465"/>
                  <a:gd name="connsiteY102" fmla="*/ 426454 h 838042"/>
                  <a:gd name="connsiteX103" fmla="*/ 726782 w 1033465"/>
                  <a:gd name="connsiteY103" fmla="*/ 405499 h 838042"/>
                  <a:gd name="connsiteX104" fmla="*/ 813738 w 1033465"/>
                  <a:gd name="connsiteY104" fmla="*/ 406906 h 838042"/>
                  <a:gd name="connsiteX105" fmla="*/ 906231 w 1033465"/>
                  <a:gd name="connsiteY105" fmla="*/ 417646 h 838042"/>
                  <a:gd name="connsiteX106" fmla="*/ 1002290 w 1033465"/>
                  <a:gd name="connsiteY106" fmla="*/ 426835 h 838042"/>
                  <a:gd name="connsiteX107" fmla="*/ 1032449 w 1033465"/>
                  <a:gd name="connsiteY107" fmla="*/ 402711 h 838042"/>
                  <a:gd name="connsiteX108" fmla="*/ 1020514 w 1033465"/>
                  <a:gd name="connsiteY108" fmla="*/ 377797 h 838042"/>
                  <a:gd name="connsiteX109" fmla="*/ 964889 w 1033465"/>
                  <a:gd name="connsiteY109" fmla="*/ 358029 h 838042"/>
                  <a:gd name="connsiteX110" fmla="*/ 827747 w 1033465"/>
                  <a:gd name="connsiteY110" fmla="*/ 357874 h 838042"/>
                  <a:gd name="connsiteX111" fmla="*/ 755811 w 1033465"/>
                  <a:gd name="connsiteY111" fmla="*/ 361702 h 838042"/>
                  <a:gd name="connsiteX112" fmla="*/ 671537 w 1033465"/>
                  <a:gd name="connsiteY112" fmla="*/ 369304 h 838042"/>
                  <a:gd name="connsiteX113" fmla="*/ 644867 w 1033465"/>
                  <a:gd name="connsiteY113" fmla="*/ 338824 h 838042"/>
                  <a:gd name="connsiteX114" fmla="*/ 676403 w 1033465"/>
                  <a:gd name="connsiteY114" fmla="*/ 304962 h 838042"/>
                  <a:gd name="connsiteX115" fmla="*/ 707732 w 1033465"/>
                  <a:gd name="connsiteY115" fmla="*/ 283579 h 838042"/>
                  <a:gd name="connsiteX116" fmla="*/ 743927 w 1033465"/>
                  <a:gd name="connsiteY116" fmla="*/ 251194 h 838042"/>
                  <a:gd name="connsiteX117" fmla="*/ 783019 w 1033465"/>
                  <a:gd name="connsiteY117" fmla="*/ 213846 h 838042"/>
                  <a:gd name="connsiteX118" fmla="*/ 746401 w 1033465"/>
                  <a:gd name="connsiteY118" fmla="*/ 201789 h 838042"/>
                  <a:gd name="connsiteX119" fmla="*/ 694397 w 1033465"/>
                  <a:gd name="connsiteY119" fmla="*/ 226429 h 838042"/>
                  <a:gd name="connsiteX120" fmla="*/ 656678 w 1033465"/>
                  <a:gd name="connsiteY120" fmla="*/ 257626 h 838042"/>
                  <a:gd name="connsiteX121" fmla="*/ 616001 w 1033465"/>
                  <a:gd name="connsiteY121" fmla="*/ 286712 h 838042"/>
                  <a:gd name="connsiteX122" fmla="*/ 564857 w 1033465"/>
                  <a:gd name="connsiteY122" fmla="*/ 287389 h 838042"/>
                  <a:gd name="connsiteX123" fmla="*/ 530567 w 1033465"/>
                  <a:gd name="connsiteY123" fmla="*/ 274054 h 838042"/>
                  <a:gd name="connsiteX124" fmla="*/ 507707 w 1033465"/>
                  <a:gd name="connsiteY124" fmla="*/ 235954 h 838042"/>
                  <a:gd name="connsiteX125" fmla="*/ 509612 w 1033465"/>
                  <a:gd name="connsiteY125" fmla="*/ 171184 h 838042"/>
                  <a:gd name="connsiteX126" fmla="*/ 508314 w 1033465"/>
                  <a:gd name="connsiteY126" fmla="*/ 73485 h 838042"/>
                  <a:gd name="connsiteX127" fmla="*/ 454116 w 1033465"/>
                  <a:gd name="connsiteY127" fmla="*/ 11248 h 838042"/>
                  <a:gd name="connsiteX128" fmla="*/ 442470 w 1033465"/>
                  <a:gd name="connsiteY128" fmla="*/ 75864 h 838042"/>
                  <a:gd name="connsiteX129" fmla="*/ 439226 w 1033465"/>
                  <a:gd name="connsiteY129" fmla="*/ 132660 h 838042"/>
                  <a:gd name="connsiteX130" fmla="*/ 436054 w 1033465"/>
                  <a:gd name="connsiteY130" fmla="*/ 214465 h 838042"/>
                  <a:gd name="connsiteX0" fmla="*/ 436054 w 1033465"/>
                  <a:gd name="connsiteY0" fmla="*/ 214465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58589 w 1033465"/>
                  <a:gd name="connsiteY3" fmla="*/ 271935 h 838042"/>
                  <a:gd name="connsiteX4" fmla="*/ 315302 w 1033465"/>
                  <a:gd name="connsiteY4" fmla="*/ 289293 h 838042"/>
                  <a:gd name="connsiteX5" fmla="*/ 267677 w 1033465"/>
                  <a:gd name="connsiteY5" fmla="*/ 285484 h 838042"/>
                  <a:gd name="connsiteX6" fmla="*/ 221957 w 1033465"/>
                  <a:gd name="connsiteY6" fmla="*/ 272149 h 838042"/>
                  <a:gd name="connsiteX7" fmla="*/ 191477 w 1033465"/>
                  <a:gd name="connsiteY7" fmla="*/ 262624 h 838042"/>
                  <a:gd name="connsiteX8" fmla="*/ 159092 w 1033465"/>
                  <a:gd name="connsiteY8" fmla="*/ 239764 h 838042"/>
                  <a:gd name="connsiteX9" fmla="*/ 147662 w 1033465"/>
                  <a:gd name="connsiteY9" fmla="*/ 235954 h 838042"/>
                  <a:gd name="connsiteX10" fmla="*/ 141947 w 1033465"/>
                  <a:gd name="connsiteY10" fmla="*/ 232144 h 838042"/>
                  <a:gd name="connsiteX11" fmla="*/ 136232 w 1033465"/>
                  <a:gd name="connsiteY11" fmla="*/ 230239 h 838042"/>
                  <a:gd name="connsiteX12" fmla="*/ 119087 w 1033465"/>
                  <a:gd name="connsiteY12" fmla="*/ 226429 h 838042"/>
                  <a:gd name="connsiteX13" fmla="*/ 113372 w 1033465"/>
                  <a:gd name="connsiteY13" fmla="*/ 220714 h 838042"/>
                  <a:gd name="connsiteX14" fmla="*/ 103847 w 1033465"/>
                  <a:gd name="connsiteY14" fmla="*/ 203569 h 838042"/>
                  <a:gd name="connsiteX15" fmla="*/ 86702 w 1033465"/>
                  <a:gd name="connsiteY15" fmla="*/ 195949 h 838042"/>
                  <a:gd name="connsiteX16" fmla="*/ 80987 w 1033465"/>
                  <a:gd name="connsiteY16" fmla="*/ 194044 h 838042"/>
                  <a:gd name="connsiteX17" fmla="*/ 61937 w 1033465"/>
                  <a:gd name="connsiteY17" fmla="*/ 197854 h 838042"/>
                  <a:gd name="connsiteX18" fmla="*/ 56222 w 1033465"/>
                  <a:gd name="connsiteY18" fmla="*/ 201664 h 838042"/>
                  <a:gd name="connsiteX19" fmla="*/ 52412 w 1033465"/>
                  <a:gd name="connsiteY19" fmla="*/ 207379 h 838042"/>
                  <a:gd name="connsiteX20" fmla="*/ 48602 w 1033465"/>
                  <a:gd name="connsiteY20" fmla="*/ 218809 h 838042"/>
                  <a:gd name="connsiteX21" fmla="*/ 52412 w 1033465"/>
                  <a:gd name="connsiteY21" fmla="*/ 256909 h 838042"/>
                  <a:gd name="connsiteX22" fmla="*/ 56222 w 1033465"/>
                  <a:gd name="connsiteY22" fmla="*/ 262624 h 838042"/>
                  <a:gd name="connsiteX23" fmla="*/ 61937 w 1033465"/>
                  <a:gd name="connsiteY23" fmla="*/ 266434 h 838042"/>
                  <a:gd name="connsiteX24" fmla="*/ 65747 w 1033465"/>
                  <a:gd name="connsiteY24" fmla="*/ 272149 h 838042"/>
                  <a:gd name="connsiteX25" fmla="*/ 82892 w 1033465"/>
                  <a:gd name="connsiteY25" fmla="*/ 281674 h 838042"/>
                  <a:gd name="connsiteX26" fmla="*/ 105752 w 1033465"/>
                  <a:gd name="connsiteY26" fmla="*/ 283579 h 838042"/>
                  <a:gd name="connsiteX27" fmla="*/ 126707 w 1033465"/>
                  <a:gd name="connsiteY27" fmla="*/ 289294 h 838042"/>
                  <a:gd name="connsiteX28" fmla="*/ 132422 w 1033465"/>
                  <a:gd name="connsiteY28" fmla="*/ 291199 h 838042"/>
                  <a:gd name="connsiteX29" fmla="*/ 138137 w 1033465"/>
                  <a:gd name="connsiteY29" fmla="*/ 296914 h 838042"/>
                  <a:gd name="connsiteX30" fmla="*/ 145757 w 1033465"/>
                  <a:gd name="connsiteY30" fmla="*/ 298819 h 838042"/>
                  <a:gd name="connsiteX31" fmla="*/ 168617 w 1033465"/>
                  <a:gd name="connsiteY31" fmla="*/ 302629 h 838042"/>
                  <a:gd name="connsiteX32" fmla="*/ 193382 w 1033465"/>
                  <a:gd name="connsiteY32" fmla="*/ 308344 h 838042"/>
                  <a:gd name="connsiteX33" fmla="*/ 210527 w 1033465"/>
                  <a:gd name="connsiteY33" fmla="*/ 314059 h 838042"/>
                  <a:gd name="connsiteX34" fmla="*/ 216242 w 1033465"/>
                  <a:gd name="connsiteY34" fmla="*/ 315964 h 838042"/>
                  <a:gd name="connsiteX35" fmla="*/ 231482 w 1033465"/>
                  <a:gd name="connsiteY35" fmla="*/ 319774 h 838042"/>
                  <a:gd name="connsiteX36" fmla="*/ 250532 w 1033465"/>
                  <a:gd name="connsiteY36" fmla="*/ 325489 h 838042"/>
                  <a:gd name="connsiteX37" fmla="*/ 256247 w 1033465"/>
                  <a:gd name="connsiteY37" fmla="*/ 329299 h 838042"/>
                  <a:gd name="connsiteX38" fmla="*/ 269582 w 1033465"/>
                  <a:gd name="connsiteY38" fmla="*/ 344539 h 838042"/>
                  <a:gd name="connsiteX39" fmla="*/ 275297 w 1033465"/>
                  <a:gd name="connsiteY39" fmla="*/ 363589 h 838042"/>
                  <a:gd name="connsiteX40" fmla="*/ 277202 w 1033465"/>
                  <a:gd name="connsiteY40" fmla="*/ 369304 h 838042"/>
                  <a:gd name="connsiteX41" fmla="*/ 279107 w 1033465"/>
                  <a:gd name="connsiteY41" fmla="*/ 375019 h 838042"/>
                  <a:gd name="connsiteX42" fmla="*/ 281012 w 1033465"/>
                  <a:gd name="connsiteY42" fmla="*/ 399784 h 838042"/>
                  <a:gd name="connsiteX43" fmla="*/ 282917 w 1033465"/>
                  <a:gd name="connsiteY43" fmla="*/ 405499 h 838042"/>
                  <a:gd name="connsiteX44" fmla="*/ 281012 w 1033465"/>
                  <a:gd name="connsiteY44" fmla="*/ 424549 h 838042"/>
                  <a:gd name="connsiteX45" fmla="*/ 279107 w 1033465"/>
                  <a:gd name="connsiteY45" fmla="*/ 434074 h 838042"/>
                  <a:gd name="connsiteX46" fmla="*/ 265772 w 1033465"/>
                  <a:gd name="connsiteY46" fmla="*/ 447409 h 838042"/>
                  <a:gd name="connsiteX47" fmla="*/ 254342 w 1033465"/>
                  <a:gd name="connsiteY47" fmla="*/ 455029 h 838042"/>
                  <a:gd name="connsiteX48" fmla="*/ 242912 w 1033465"/>
                  <a:gd name="connsiteY48" fmla="*/ 458839 h 838042"/>
                  <a:gd name="connsiteX49" fmla="*/ 128612 w 1033465"/>
                  <a:gd name="connsiteY49" fmla="*/ 458839 h 838042"/>
                  <a:gd name="connsiteX50" fmla="*/ 122897 w 1033465"/>
                  <a:gd name="connsiteY50" fmla="*/ 460744 h 838042"/>
                  <a:gd name="connsiteX51" fmla="*/ 107657 w 1033465"/>
                  <a:gd name="connsiteY51" fmla="*/ 462649 h 838042"/>
                  <a:gd name="connsiteX52" fmla="*/ 90512 w 1033465"/>
                  <a:gd name="connsiteY52" fmla="*/ 468364 h 838042"/>
                  <a:gd name="connsiteX53" fmla="*/ 84797 w 1033465"/>
                  <a:gd name="connsiteY53" fmla="*/ 470269 h 838042"/>
                  <a:gd name="connsiteX54" fmla="*/ 79082 w 1033465"/>
                  <a:gd name="connsiteY54" fmla="*/ 474079 h 838042"/>
                  <a:gd name="connsiteX55" fmla="*/ 67652 w 1033465"/>
                  <a:gd name="connsiteY55" fmla="*/ 475984 h 838042"/>
                  <a:gd name="connsiteX56" fmla="*/ 29552 w 1033465"/>
                  <a:gd name="connsiteY56" fmla="*/ 477889 h 838042"/>
                  <a:gd name="connsiteX57" fmla="*/ 18122 w 1033465"/>
                  <a:gd name="connsiteY57" fmla="*/ 483604 h 838042"/>
                  <a:gd name="connsiteX58" fmla="*/ 8597 w 1033465"/>
                  <a:gd name="connsiteY58" fmla="*/ 493129 h 838042"/>
                  <a:gd name="connsiteX59" fmla="*/ 6692 w 1033465"/>
                  <a:gd name="connsiteY59" fmla="*/ 498844 h 838042"/>
                  <a:gd name="connsiteX60" fmla="*/ 2882 w 1033465"/>
                  <a:gd name="connsiteY60" fmla="*/ 504559 h 838042"/>
                  <a:gd name="connsiteX61" fmla="*/ 14312 w 1033465"/>
                  <a:gd name="connsiteY61" fmla="*/ 540754 h 838042"/>
                  <a:gd name="connsiteX62" fmla="*/ 147662 w 1033465"/>
                  <a:gd name="connsiteY62" fmla="*/ 540754 h 838042"/>
                  <a:gd name="connsiteX63" fmla="*/ 155282 w 1033465"/>
                  <a:gd name="connsiteY63" fmla="*/ 538849 h 838042"/>
                  <a:gd name="connsiteX64" fmla="*/ 305777 w 1033465"/>
                  <a:gd name="connsiteY64" fmla="*/ 533134 h 838042"/>
                  <a:gd name="connsiteX65" fmla="*/ 321017 w 1033465"/>
                  <a:gd name="connsiteY65" fmla="*/ 540754 h 838042"/>
                  <a:gd name="connsiteX66" fmla="*/ 332447 w 1033465"/>
                  <a:gd name="connsiteY66" fmla="*/ 546469 h 838042"/>
                  <a:gd name="connsiteX67" fmla="*/ 336257 w 1033465"/>
                  <a:gd name="connsiteY67" fmla="*/ 552184 h 838042"/>
                  <a:gd name="connsiteX68" fmla="*/ 341972 w 1033465"/>
                  <a:gd name="connsiteY68" fmla="*/ 554089 h 838042"/>
                  <a:gd name="connsiteX69" fmla="*/ 353402 w 1033465"/>
                  <a:gd name="connsiteY69" fmla="*/ 561709 h 838042"/>
                  <a:gd name="connsiteX70" fmla="*/ 359117 w 1033465"/>
                  <a:gd name="connsiteY70" fmla="*/ 565519 h 838042"/>
                  <a:gd name="connsiteX71" fmla="*/ 362927 w 1033465"/>
                  <a:gd name="connsiteY71" fmla="*/ 571234 h 838042"/>
                  <a:gd name="connsiteX72" fmla="*/ 368642 w 1033465"/>
                  <a:gd name="connsiteY72" fmla="*/ 582664 h 838042"/>
                  <a:gd name="connsiteX73" fmla="*/ 364832 w 1033465"/>
                  <a:gd name="connsiteY73" fmla="*/ 609334 h 838042"/>
                  <a:gd name="connsiteX74" fmla="*/ 361022 w 1033465"/>
                  <a:gd name="connsiteY74" fmla="*/ 615049 h 838042"/>
                  <a:gd name="connsiteX75" fmla="*/ 359117 w 1033465"/>
                  <a:gd name="connsiteY75" fmla="*/ 620764 h 838042"/>
                  <a:gd name="connsiteX76" fmla="*/ 355307 w 1033465"/>
                  <a:gd name="connsiteY76" fmla="*/ 626479 h 838042"/>
                  <a:gd name="connsiteX77" fmla="*/ 353402 w 1033465"/>
                  <a:gd name="connsiteY77" fmla="*/ 632194 h 838042"/>
                  <a:gd name="connsiteX78" fmla="*/ 349592 w 1033465"/>
                  <a:gd name="connsiteY78" fmla="*/ 637909 h 838042"/>
                  <a:gd name="connsiteX79" fmla="*/ 332447 w 1033465"/>
                  <a:gd name="connsiteY79" fmla="*/ 704584 h 838042"/>
                  <a:gd name="connsiteX80" fmla="*/ 330542 w 1033465"/>
                  <a:gd name="connsiteY80" fmla="*/ 756019 h 838042"/>
                  <a:gd name="connsiteX81" fmla="*/ 332447 w 1033465"/>
                  <a:gd name="connsiteY81" fmla="*/ 780784 h 838042"/>
                  <a:gd name="connsiteX82" fmla="*/ 334352 w 1033465"/>
                  <a:gd name="connsiteY82" fmla="*/ 786499 h 838042"/>
                  <a:gd name="connsiteX83" fmla="*/ 338162 w 1033465"/>
                  <a:gd name="connsiteY83" fmla="*/ 790309 h 838042"/>
                  <a:gd name="connsiteX84" fmla="*/ 366737 w 1033465"/>
                  <a:gd name="connsiteY84" fmla="*/ 836029 h 838042"/>
                  <a:gd name="connsiteX85" fmla="*/ 389597 w 1033465"/>
                  <a:gd name="connsiteY85" fmla="*/ 837934 h 838042"/>
                  <a:gd name="connsiteX86" fmla="*/ 397407 w 1033465"/>
                  <a:gd name="connsiteY86" fmla="*/ 833530 h 838042"/>
                  <a:gd name="connsiteX87" fmla="*/ 402932 w 1033465"/>
                  <a:gd name="connsiteY87" fmla="*/ 784594 h 838042"/>
                  <a:gd name="connsiteX88" fmla="*/ 406742 w 1033465"/>
                  <a:gd name="connsiteY88" fmla="*/ 727444 h 838042"/>
                  <a:gd name="connsiteX89" fmla="*/ 423887 w 1033465"/>
                  <a:gd name="connsiteY89" fmla="*/ 672199 h 838042"/>
                  <a:gd name="connsiteX90" fmla="*/ 429602 w 1033465"/>
                  <a:gd name="connsiteY90" fmla="*/ 658864 h 838042"/>
                  <a:gd name="connsiteX91" fmla="*/ 444084 w 1033465"/>
                  <a:gd name="connsiteY91" fmla="*/ 626947 h 838042"/>
                  <a:gd name="connsiteX92" fmla="*/ 464289 w 1033465"/>
                  <a:gd name="connsiteY92" fmla="*/ 600072 h 838042"/>
                  <a:gd name="connsiteX93" fmla="*/ 523510 w 1033465"/>
                  <a:gd name="connsiteY93" fmla="*/ 565123 h 838042"/>
                  <a:gd name="connsiteX94" fmla="*/ 599348 w 1033465"/>
                  <a:gd name="connsiteY94" fmla="*/ 550915 h 838042"/>
                  <a:gd name="connsiteX95" fmla="*/ 707801 w 1033465"/>
                  <a:gd name="connsiteY95" fmla="*/ 612819 h 838042"/>
                  <a:gd name="connsiteX96" fmla="*/ 780122 w 1033465"/>
                  <a:gd name="connsiteY96" fmla="*/ 656959 h 838042"/>
                  <a:gd name="connsiteX97" fmla="*/ 804887 w 1033465"/>
                  <a:gd name="connsiteY97" fmla="*/ 632194 h 838042"/>
                  <a:gd name="connsiteX98" fmla="*/ 801077 w 1033465"/>
                  <a:gd name="connsiteY98" fmla="*/ 601714 h 838042"/>
                  <a:gd name="connsiteX99" fmla="*/ 762796 w 1033465"/>
                  <a:gd name="connsiteY99" fmla="*/ 562523 h 838042"/>
                  <a:gd name="connsiteX100" fmla="*/ 650582 w 1033465"/>
                  <a:gd name="connsiteY100" fmla="*/ 479794 h 838042"/>
                  <a:gd name="connsiteX101" fmla="*/ 646772 w 1033465"/>
                  <a:gd name="connsiteY101" fmla="*/ 462649 h 838042"/>
                  <a:gd name="connsiteX102" fmla="*/ 658202 w 1033465"/>
                  <a:gd name="connsiteY102" fmla="*/ 426454 h 838042"/>
                  <a:gd name="connsiteX103" fmla="*/ 726782 w 1033465"/>
                  <a:gd name="connsiteY103" fmla="*/ 405499 h 838042"/>
                  <a:gd name="connsiteX104" fmla="*/ 813738 w 1033465"/>
                  <a:gd name="connsiteY104" fmla="*/ 406906 h 838042"/>
                  <a:gd name="connsiteX105" fmla="*/ 906231 w 1033465"/>
                  <a:gd name="connsiteY105" fmla="*/ 417646 h 838042"/>
                  <a:gd name="connsiteX106" fmla="*/ 1002290 w 1033465"/>
                  <a:gd name="connsiteY106" fmla="*/ 426835 h 838042"/>
                  <a:gd name="connsiteX107" fmla="*/ 1032449 w 1033465"/>
                  <a:gd name="connsiteY107" fmla="*/ 402711 h 838042"/>
                  <a:gd name="connsiteX108" fmla="*/ 1020514 w 1033465"/>
                  <a:gd name="connsiteY108" fmla="*/ 377797 h 838042"/>
                  <a:gd name="connsiteX109" fmla="*/ 964889 w 1033465"/>
                  <a:gd name="connsiteY109" fmla="*/ 358029 h 838042"/>
                  <a:gd name="connsiteX110" fmla="*/ 827747 w 1033465"/>
                  <a:gd name="connsiteY110" fmla="*/ 357874 h 838042"/>
                  <a:gd name="connsiteX111" fmla="*/ 755811 w 1033465"/>
                  <a:gd name="connsiteY111" fmla="*/ 361702 h 838042"/>
                  <a:gd name="connsiteX112" fmla="*/ 671537 w 1033465"/>
                  <a:gd name="connsiteY112" fmla="*/ 369304 h 838042"/>
                  <a:gd name="connsiteX113" fmla="*/ 644867 w 1033465"/>
                  <a:gd name="connsiteY113" fmla="*/ 338824 h 838042"/>
                  <a:gd name="connsiteX114" fmla="*/ 676403 w 1033465"/>
                  <a:gd name="connsiteY114" fmla="*/ 304962 h 838042"/>
                  <a:gd name="connsiteX115" fmla="*/ 707732 w 1033465"/>
                  <a:gd name="connsiteY115" fmla="*/ 283579 h 838042"/>
                  <a:gd name="connsiteX116" fmla="*/ 743927 w 1033465"/>
                  <a:gd name="connsiteY116" fmla="*/ 251194 h 838042"/>
                  <a:gd name="connsiteX117" fmla="*/ 783019 w 1033465"/>
                  <a:gd name="connsiteY117" fmla="*/ 213846 h 838042"/>
                  <a:gd name="connsiteX118" fmla="*/ 746401 w 1033465"/>
                  <a:gd name="connsiteY118" fmla="*/ 201789 h 838042"/>
                  <a:gd name="connsiteX119" fmla="*/ 694397 w 1033465"/>
                  <a:gd name="connsiteY119" fmla="*/ 226429 h 838042"/>
                  <a:gd name="connsiteX120" fmla="*/ 656678 w 1033465"/>
                  <a:gd name="connsiteY120" fmla="*/ 257626 h 838042"/>
                  <a:gd name="connsiteX121" fmla="*/ 616001 w 1033465"/>
                  <a:gd name="connsiteY121" fmla="*/ 286712 h 838042"/>
                  <a:gd name="connsiteX122" fmla="*/ 564857 w 1033465"/>
                  <a:gd name="connsiteY122" fmla="*/ 287389 h 838042"/>
                  <a:gd name="connsiteX123" fmla="*/ 530567 w 1033465"/>
                  <a:gd name="connsiteY123" fmla="*/ 274054 h 838042"/>
                  <a:gd name="connsiteX124" fmla="*/ 507707 w 1033465"/>
                  <a:gd name="connsiteY124" fmla="*/ 235954 h 838042"/>
                  <a:gd name="connsiteX125" fmla="*/ 509612 w 1033465"/>
                  <a:gd name="connsiteY125" fmla="*/ 171184 h 838042"/>
                  <a:gd name="connsiteX126" fmla="*/ 508314 w 1033465"/>
                  <a:gd name="connsiteY126" fmla="*/ 73485 h 838042"/>
                  <a:gd name="connsiteX127" fmla="*/ 454116 w 1033465"/>
                  <a:gd name="connsiteY127" fmla="*/ 11248 h 838042"/>
                  <a:gd name="connsiteX128" fmla="*/ 442470 w 1033465"/>
                  <a:gd name="connsiteY128" fmla="*/ 75864 h 838042"/>
                  <a:gd name="connsiteX129" fmla="*/ 439226 w 1033465"/>
                  <a:gd name="connsiteY129" fmla="*/ 132660 h 838042"/>
                  <a:gd name="connsiteX130" fmla="*/ 436054 w 1033465"/>
                  <a:gd name="connsiteY130" fmla="*/ 214465 h 838042"/>
                  <a:gd name="connsiteX0" fmla="*/ 436054 w 1033465"/>
                  <a:gd name="connsiteY0" fmla="*/ 214465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58589 w 1033465"/>
                  <a:gd name="connsiteY3" fmla="*/ 271935 h 838042"/>
                  <a:gd name="connsiteX4" fmla="*/ 315302 w 1033465"/>
                  <a:gd name="connsiteY4" fmla="*/ 289293 h 838042"/>
                  <a:gd name="connsiteX5" fmla="*/ 267677 w 1033465"/>
                  <a:gd name="connsiteY5" fmla="*/ 285484 h 838042"/>
                  <a:gd name="connsiteX6" fmla="*/ 221957 w 1033465"/>
                  <a:gd name="connsiteY6" fmla="*/ 272149 h 838042"/>
                  <a:gd name="connsiteX7" fmla="*/ 191477 w 1033465"/>
                  <a:gd name="connsiteY7" fmla="*/ 262624 h 838042"/>
                  <a:gd name="connsiteX8" fmla="*/ 159092 w 1033465"/>
                  <a:gd name="connsiteY8" fmla="*/ 239764 h 838042"/>
                  <a:gd name="connsiteX9" fmla="*/ 147662 w 1033465"/>
                  <a:gd name="connsiteY9" fmla="*/ 235954 h 838042"/>
                  <a:gd name="connsiteX10" fmla="*/ 141947 w 1033465"/>
                  <a:gd name="connsiteY10" fmla="*/ 232144 h 838042"/>
                  <a:gd name="connsiteX11" fmla="*/ 136232 w 1033465"/>
                  <a:gd name="connsiteY11" fmla="*/ 230239 h 838042"/>
                  <a:gd name="connsiteX12" fmla="*/ 119087 w 1033465"/>
                  <a:gd name="connsiteY12" fmla="*/ 226429 h 838042"/>
                  <a:gd name="connsiteX13" fmla="*/ 113372 w 1033465"/>
                  <a:gd name="connsiteY13" fmla="*/ 220714 h 838042"/>
                  <a:gd name="connsiteX14" fmla="*/ 103847 w 1033465"/>
                  <a:gd name="connsiteY14" fmla="*/ 203569 h 838042"/>
                  <a:gd name="connsiteX15" fmla="*/ 86702 w 1033465"/>
                  <a:gd name="connsiteY15" fmla="*/ 195949 h 838042"/>
                  <a:gd name="connsiteX16" fmla="*/ 80987 w 1033465"/>
                  <a:gd name="connsiteY16" fmla="*/ 194044 h 838042"/>
                  <a:gd name="connsiteX17" fmla="*/ 61937 w 1033465"/>
                  <a:gd name="connsiteY17" fmla="*/ 197854 h 838042"/>
                  <a:gd name="connsiteX18" fmla="*/ 56222 w 1033465"/>
                  <a:gd name="connsiteY18" fmla="*/ 201664 h 838042"/>
                  <a:gd name="connsiteX19" fmla="*/ 52412 w 1033465"/>
                  <a:gd name="connsiteY19" fmla="*/ 207379 h 838042"/>
                  <a:gd name="connsiteX20" fmla="*/ 48602 w 1033465"/>
                  <a:gd name="connsiteY20" fmla="*/ 218809 h 838042"/>
                  <a:gd name="connsiteX21" fmla="*/ 52412 w 1033465"/>
                  <a:gd name="connsiteY21" fmla="*/ 256909 h 838042"/>
                  <a:gd name="connsiteX22" fmla="*/ 56222 w 1033465"/>
                  <a:gd name="connsiteY22" fmla="*/ 262624 h 838042"/>
                  <a:gd name="connsiteX23" fmla="*/ 61937 w 1033465"/>
                  <a:gd name="connsiteY23" fmla="*/ 266434 h 838042"/>
                  <a:gd name="connsiteX24" fmla="*/ 65747 w 1033465"/>
                  <a:gd name="connsiteY24" fmla="*/ 272149 h 838042"/>
                  <a:gd name="connsiteX25" fmla="*/ 82892 w 1033465"/>
                  <a:gd name="connsiteY25" fmla="*/ 281674 h 838042"/>
                  <a:gd name="connsiteX26" fmla="*/ 105752 w 1033465"/>
                  <a:gd name="connsiteY26" fmla="*/ 283579 h 838042"/>
                  <a:gd name="connsiteX27" fmla="*/ 126707 w 1033465"/>
                  <a:gd name="connsiteY27" fmla="*/ 289294 h 838042"/>
                  <a:gd name="connsiteX28" fmla="*/ 132422 w 1033465"/>
                  <a:gd name="connsiteY28" fmla="*/ 291199 h 838042"/>
                  <a:gd name="connsiteX29" fmla="*/ 138137 w 1033465"/>
                  <a:gd name="connsiteY29" fmla="*/ 296914 h 838042"/>
                  <a:gd name="connsiteX30" fmla="*/ 145757 w 1033465"/>
                  <a:gd name="connsiteY30" fmla="*/ 298819 h 838042"/>
                  <a:gd name="connsiteX31" fmla="*/ 168617 w 1033465"/>
                  <a:gd name="connsiteY31" fmla="*/ 302629 h 838042"/>
                  <a:gd name="connsiteX32" fmla="*/ 193382 w 1033465"/>
                  <a:gd name="connsiteY32" fmla="*/ 308344 h 838042"/>
                  <a:gd name="connsiteX33" fmla="*/ 210527 w 1033465"/>
                  <a:gd name="connsiteY33" fmla="*/ 314059 h 838042"/>
                  <a:gd name="connsiteX34" fmla="*/ 216242 w 1033465"/>
                  <a:gd name="connsiteY34" fmla="*/ 315964 h 838042"/>
                  <a:gd name="connsiteX35" fmla="*/ 231482 w 1033465"/>
                  <a:gd name="connsiteY35" fmla="*/ 319774 h 838042"/>
                  <a:gd name="connsiteX36" fmla="*/ 250532 w 1033465"/>
                  <a:gd name="connsiteY36" fmla="*/ 325489 h 838042"/>
                  <a:gd name="connsiteX37" fmla="*/ 256247 w 1033465"/>
                  <a:gd name="connsiteY37" fmla="*/ 329299 h 838042"/>
                  <a:gd name="connsiteX38" fmla="*/ 269582 w 1033465"/>
                  <a:gd name="connsiteY38" fmla="*/ 344539 h 838042"/>
                  <a:gd name="connsiteX39" fmla="*/ 275297 w 1033465"/>
                  <a:gd name="connsiteY39" fmla="*/ 363589 h 838042"/>
                  <a:gd name="connsiteX40" fmla="*/ 277202 w 1033465"/>
                  <a:gd name="connsiteY40" fmla="*/ 369304 h 838042"/>
                  <a:gd name="connsiteX41" fmla="*/ 279107 w 1033465"/>
                  <a:gd name="connsiteY41" fmla="*/ 375019 h 838042"/>
                  <a:gd name="connsiteX42" fmla="*/ 281012 w 1033465"/>
                  <a:gd name="connsiteY42" fmla="*/ 399784 h 838042"/>
                  <a:gd name="connsiteX43" fmla="*/ 282917 w 1033465"/>
                  <a:gd name="connsiteY43" fmla="*/ 405499 h 838042"/>
                  <a:gd name="connsiteX44" fmla="*/ 281012 w 1033465"/>
                  <a:gd name="connsiteY44" fmla="*/ 424549 h 838042"/>
                  <a:gd name="connsiteX45" fmla="*/ 279107 w 1033465"/>
                  <a:gd name="connsiteY45" fmla="*/ 434074 h 838042"/>
                  <a:gd name="connsiteX46" fmla="*/ 265772 w 1033465"/>
                  <a:gd name="connsiteY46" fmla="*/ 447409 h 838042"/>
                  <a:gd name="connsiteX47" fmla="*/ 254342 w 1033465"/>
                  <a:gd name="connsiteY47" fmla="*/ 455029 h 838042"/>
                  <a:gd name="connsiteX48" fmla="*/ 242912 w 1033465"/>
                  <a:gd name="connsiteY48" fmla="*/ 458839 h 838042"/>
                  <a:gd name="connsiteX49" fmla="*/ 128612 w 1033465"/>
                  <a:gd name="connsiteY49" fmla="*/ 458839 h 838042"/>
                  <a:gd name="connsiteX50" fmla="*/ 122897 w 1033465"/>
                  <a:gd name="connsiteY50" fmla="*/ 460744 h 838042"/>
                  <a:gd name="connsiteX51" fmla="*/ 107657 w 1033465"/>
                  <a:gd name="connsiteY51" fmla="*/ 462649 h 838042"/>
                  <a:gd name="connsiteX52" fmla="*/ 90512 w 1033465"/>
                  <a:gd name="connsiteY52" fmla="*/ 468364 h 838042"/>
                  <a:gd name="connsiteX53" fmla="*/ 84797 w 1033465"/>
                  <a:gd name="connsiteY53" fmla="*/ 470269 h 838042"/>
                  <a:gd name="connsiteX54" fmla="*/ 79082 w 1033465"/>
                  <a:gd name="connsiteY54" fmla="*/ 474079 h 838042"/>
                  <a:gd name="connsiteX55" fmla="*/ 67652 w 1033465"/>
                  <a:gd name="connsiteY55" fmla="*/ 475984 h 838042"/>
                  <a:gd name="connsiteX56" fmla="*/ 29552 w 1033465"/>
                  <a:gd name="connsiteY56" fmla="*/ 477889 h 838042"/>
                  <a:gd name="connsiteX57" fmla="*/ 18122 w 1033465"/>
                  <a:gd name="connsiteY57" fmla="*/ 483604 h 838042"/>
                  <a:gd name="connsiteX58" fmla="*/ 8597 w 1033465"/>
                  <a:gd name="connsiteY58" fmla="*/ 493129 h 838042"/>
                  <a:gd name="connsiteX59" fmla="*/ 6692 w 1033465"/>
                  <a:gd name="connsiteY59" fmla="*/ 498844 h 838042"/>
                  <a:gd name="connsiteX60" fmla="*/ 2882 w 1033465"/>
                  <a:gd name="connsiteY60" fmla="*/ 504559 h 838042"/>
                  <a:gd name="connsiteX61" fmla="*/ 14312 w 1033465"/>
                  <a:gd name="connsiteY61" fmla="*/ 540754 h 838042"/>
                  <a:gd name="connsiteX62" fmla="*/ 147662 w 1033465"/>
                  <a:gd name="connsiteY62" fmla="*/ 540754 h 838042"/>
                  <a:gd name="connsiteX63" fmla="*/ 155282 w 1033465"/>
                  <a:gd name="connsiteY63" fmla="*/ 538849 h 838042"/>
                  <a:gd name="connsiteX64" fmla="*/ 305777 w 1033465"/>
                  <a:gd name="connsiteY64" fmla="*/ 533134 h 838042"/>
                  <a:gd name="connsiteX65" fmla="*/ 321017 w 1033465"/>
                  <a:gd name="connsiteY65" fmla="*/ 540754 h 838042"/>
                  <a:gd name="connsiteX66" fmla="*/ 332447 w 1033465"/>
                  <a:gd name="connsiteY66" fmla="*/ 546469 h 838042"/>
                  <a:gd name="connsiteX67" fmla="*/ 336257 w 1033465"/>
                  <a:gd name="connsiteY67" fmla="*/ 552184 h 838042"/>
                  <a:gd name="connsiteX68" fmla="*/ 341972 w 1033465"/>
                  <a:gd name="connsiteY68" fmla="*/ 554089 h 838042"/>
                  <a:gd name="connsiteX69" fmla="*/ 353402 w 1033465"/>
                  <a:gd name="connsiteY69" fmla="*/ 561709 h 838042"/>
                  <a:gd name="connsiteX70" fmla="*/ 359117 w 1033465"/>
                  <a:gd name="connsiteY70" fmla="*/ 565519 h 838042"/>
                  <a:gd name="connsiteX71" fmla="*/ 362927 w 1033465"/>
                  <a:gd name="connsiteY71" fmla="*/ 571234 h 838042"/>
                  <a:gd name="connsiteX72" fmla="*/ 368642 w 1033465"/>
                  <a:gd name="connsiteY72" fmla="*/ 582664 h 838042"/>
                  <a:gd name="connsiteX73" fmla="*/ 364832 w 1033465"/>
                  <a:gd name="connsiteY73" fmla="*/ 609334 h 838042"/>
                  <a:gd name="connsiteX74" fmla="*/ 361022 w 1033465"/>
                  <a:gd name="connsiteY74" fmla="*/ 615049 h 838042"/>
                  <a:gd name="connsiteX75" fmla="*/ 359117 w 1033465"/>
                  <a:gd name="connsiteY75" fmla="*/ 620764 h 838042"/>
                  <a:gd name="connsiteX76" fmla="*/ 355307 w 1033465"/>
                  <a:gd name="connsiteY76" fmla="*/ 626479 h 838042"/>
                  <a:gd name="connsiteX77" fmla="*/ 353402 w 1033465"/>
                  <a:gd name="connsiteY77" fmla="*/ 632194 h 838042"/>
                  <a:gd name="connsiteX78" fmla="*/ 349592 w 1033465"/>
                  <a:gd name="connsiteY78" fmla="*/ 637909 h 838042"/>
                  <a:gd name="connsiteX79" fmla="*/ 332447 w 1033465"/>
                  <a:gd name="connsiteY79" fmla="*/ 704584 h 838042"/>
                  <a:gd name="connsiteX80" fmla="*/ 330542 w 1033465"/>
                  <a:gd name="connsiteY80" fmla="*/ 756019 h 838042"/>
                  <a:gd name="connsiteX81" fmla="*/ 332447 w 1033465"/>
                  <a:gd name="connsiteY81" fmla="*/ 780784 h 838042"/>
                  <a:gd name="connsiteX82" fmla="*/ 334352 w 1033465"/>
                  <a:gd name="connsiteY82" fmla="*/ 786499 h 838042"/>
                  <a:gd name="connsiteX83" fmla="*/ 338162 w 1033465"/>
                  <a:gd name="connsiteY83" fmla="*/ 790309 h 838042"/>
                  <a:gd name="connsiteX84" fmla="*/ 366737 w 1033465"/>
                  <a:gd name="connsiteY84" fmla="*/ 836029 h 838042"/>
                  <a:gd name="connsiteX85" fmla="*/ 389597 w 1033465"/>
                  <a:gd name="connsiteY85" fmla="*/ 837934 h 838042"/>
                  <a:gd name="connsiteX86" fmla="*/ 397407 w 1033465"/>
                  <a:gd name="connsiteY86" fmla="*/ 833530 h 838042"/>
                  <a:gd name="connsiteX87" fmla="*/ 402932 w 1033465"/>
                  <a:gd name="connsiteY87" fmla="*/ 784594 h 838042"/>
                  <a:gd name="connsiteX88" fmla="*/ 406742 w 1033465"/>
                  <a:gd name="connsiteY88" fmla="*/ 727444 h 838042"/>
                  <a:gd name="connsiteX89" fmla="*/ 423887 w 1033465"/>
                  <a:gd name="connsiteY89" fmla="*/ 672199 h 838042"/>
                  <a:gd name="connsiteX90" fmla="*/ 429602 w 1033465"/>
                  <a:gd name="connsiteY90" fmla="*/ 658864 h 838042"/>
                  <a:gd name="connsiteX91" fmla="*/ 444084 w 1033465"/>
                  <a:gd name="connsiteY91" fmla="*/ 626947 h 838042"/>
                  <a:gd name="connsiteX92" fmla="*/ 464289 w 1033465"/>
                  <a:gd name="connsiteY92" fmla="*/ 600072 h 838042"/>
                  <a:gd name="connsiteX93" fmla="*/ 523510 w 1033465"/>
                  <a:gd name="connsiteY93" fmla="*/ 565123 h 838042"/>
                  <a:gd name="connsiteX94" fmla="*/ 599348 w 1033465"/>
                  <a:gd name="connsiteY94" fmla="*/ 550915 h 838042"/>
                  <a:gd name="connsiteX95" fmla="*/ 707801 w 1033465"/>
                  <a:gd name="connsiteY95" fmla="*/ 612819 h 838042"/>
                  <a:gd name="connsiteX96" fmla="*/ 780122 w 1033465"/>
                  <a:gd name="connsiteY96" fmla="*/ 656959 h 838042"/>
                  <a:gd name="connsiteX97" fmla="*/ 804887 w 1033465"/>
                  <a:gd name="connsiteY97" fmla="*/ 632194 h 838042"/>
                  <a:gd name="connsiteX98" fmla="*/ 801077 w 1033465"/>
                  <a:gd name="connsiteY98" fmla="*/ 601714 h 838042"/>
                  <a:gd name="connsiteX99" fmla="*/ 762796 w 1033465"/>
                  <a:gd name="connsiteY99" fmla="*/ 562523 h 838042"/>
                  <a:gd name="connsiteX100" fmla="*/ 650582 w 1033465"/>
                  <a:gd name="connsiteY100" fmla="*/ 479794 h 838042"/>
                  <a:gd name="connsiteX101" fmla="*/ 646772 w 1033465"/>
                  <a:gd name="connsiteY101" fmla="*/ 462649 h 838042"/>
                  <a:gd name="connsiteX102" fmla="*/ 658202 w 1033465"/>
                  <a:gd name="connsiteY102" fmla="*/ 426454 h 838042"/>
                  <a:gd name="connsiteX103" fmla="*/ 726782 w 1033465"/>
                  <a:gd name="connsiteY103" fmla="*/ 405499 h 838042"/>
                  <a:gd name="connsiteX104" fmla="*/ 813738 w 1033465"/>
                  <a:gd name="connsiteY104" fmla="*/ 406906 h 838042"/>
                  <a:gd name="connsiteX105" fmla="*/ 906231 w 1033465"/>
                  <a:gd name="connsiteY105" fmla="*/ 417646 h 838042"/>
                  <a:gd name="connsiteX106" fmla="*/ 1002290 w 1033465"/>
                  <a:gd name="connsiteY106" fmla="*/ 426835 h 838042"/>
                  <a:gd name="connsiteX107" fmla="*/ 1032449 w 1033465"/>
                  <a:gd name="connsiteY107" fmla="*/ 402711 h 838042"/>
                  <a:gd name="connsiteX108" fmla="*/ 1020514 w 1033465"/>
                  <a:gd name="connsiteY108" fmla="*/ 377797 h 838042"/>
                  <a:gd name="connsiteX109" fmla="*/ 964889 w 1033465"/>
                  <a:gd name="connsiteY109" fmla="*/ 358029 h 838042"/>
                  <a:gd name="connsiteX110" fmla="*/ 827747 w 1033465"/>
                  <a:gd name="connsiteY110" fmla="*/ 357874 h 838042"/>
                  <a:gd name="connsiteX111" fmla="*/ 755811 w 1033465"/>
                  <a:gd name="connsiteY111" fmla="*/ 361702 h 838042"/>
                  <a:gd name="connsiteX112" fmla="*/ 671537 w 1033465"/>
                  <a:gd name="connsiteY112" fmla="*/ 369304 h 838042"/>
                  <a:gd name="connsiteX113" fmla="*/ 644867 w 1033465"/>
                  <a:gd name="connsiteY113" fmla="*/ 338824 h 838042"/>
                  <a:gd name="connsiteX114" fmla="*/ 676403 w 1033465"/>
                  <a:gd name="connsiteY114" fmla="*/ 304962 h 838042"/>
                  <a:gd name="connsiteX115" fmla="*/ 707732 w 1033465"/>
                  <a:gd name="connsiteY115" fmla="*/ 283579 h 838042"/>
                  <a:gd name="connsiteX116" fmla="*/ 743927 w 1033465"/>
                  <a:gd name="connsiteY116" fmla="*/ 251194 h 838042"/>
                  <a:gd name="connsiteX117" fmla="*/ 783019 w 1033465"/>
                  <a:gd name="connsiteY117" fmla="*/ 213846 h 838042"/>
                  <a:gd name="connsiteX118" fmla="*/ 746401 w 1033465"/>
                  <a:gd name="connsiteY118" fmla="*/ 201789 h 838042"/>
                  <a:gd name="connsiteX119" fmla="*/ 694397 w 1033465"/>
                  <a:gd name="connsiteY119" fmla="*/ 226429 h 838042"/>
                  <a:gd name="connsiteX120" fmla="*/ 656678 w 1033465"/>
                  <a:gd name="connsiteY120" fmla="*/ 257626 h 838042"/>
                  <a:gd name="connsiteX121" fmla="*/ 616001 w 1033465"/>
                  <a:gd name="connsiteY121" fmla="*/ 286712 h 838042"/>
                  <a:gd name="connsiteX122" fmla="*/ 564857 w 1033465"/>
                  <a:gd name="connsiteY122" fmla="*/ 287389 h 838042"/>
                  <a:gd name="connsiteX123" fmla="*/ 530567 w 1033465"/>
                  <a:gd name="connsiteY123" fmla="*/ 274054 h 838042"/>
                  <a:gd name="connsiteX124" fmla="*/ 507707 w 1033465"/>
                  <a:gd name="connsiteY124" fmla="*/ 235954 h 838042"/>
                  <a:gd name="connsiteX125" fmla="*/ 509612 w 1033465"/>
                  <a:gd name="connsiteY125" fmla="*/ 171184 h 838042"/>
                  <a:gd name="connsiteX126" fmla="*/ 508314 w 1033465"/>
                  <a:gd name="connsiteY126" fmla="*/ 73485 h 838042"/>
                  <a:gd name="connsiteX127" fmla="*/ 454116 w 1033465"/>
                  <a:gd name="connsiteY127" fmla="*/ 11248 h 838042"/>
                  <a:gd name="connsiteX128" fmla="*/ 442470 w 1033465"/>
                  <a:gd name="connsiteY128" fmla="*/ 75864 h 838042"/>
                  <a:gd name="connsiteX129" fmla="*/ 439226 w 1033465"/>
                  <a:gd name="connsiteY129" fmla="*/ 132660 h 838042"/>
                  <a:gd name="connsiteX130" fmla="*/ 436054 w 1033465"/>
                  <a:gd name="connsiteY130" fmla="*/ 214465 h 838042"/>
                  <a:gd name="connsiteX0" fmla="*/ 436054 w 1033465"/>
                  <a:gd name="connsiteY0" fmla="*/ 214465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58589 w 1033465"/>
                  <a:gd name="connsiteY3" fmla="*/ 271935 h 838042"/>
                  <a:gd name="connsiteX4" fmla="*/ 315302 w 1033465"/>
                  <a:gd name="connsiteY4" fmla="*/ 289293 h 838042"/>
                  <a:gd name="connsiteX5" fmla="*/ 267677 w 1033465"/>
                  <a:gd name="connsiteY5" fmla="*/ 285484 h 838042"/>
                  <a:gd name="connsiteX6" fmla="*/ 221957 w 1033465"/>
                  <a:gd name="connsiteY6" fmla="*/ 272149 h 838042"/>
                  <a:gd name="connsiteX7" fmla="*/ 191477 w 1033465"/>
                  <a:gd name="connsiteY7" fmla="*/ 262624 h 838042"/>
                  <a:gd name="connsiteX8" fmla="*/ 159092 w 1033465"/>
                  <a:gd name="connsiteY8" fmla="*/ 239764 h 838042"/>
                  <a:gd name="connsiteX9" fmla="*/ 147662 w 1033465"/>
                  <a:gd name="connsiteY9" fmla="*/ 235954 h 838042"/>
                  <a:gd name="connsiteX10" fmla="*/ 141947 w 1033465"/>
                  <a:gd name="connsiteY10" fmla="*/ 232144 h 838042"/>
                  <a:gd name="connsiteX11" fmla="*/ 119087 w 1033465"/>
                  <a:gd name="connsiteY11" fmla="*/ 226429 h 838042"/>
                  <a:gd name="connsiteX12" fmla="*/ 113372 w 1033465"/>
                  <a:gd name="connsiteY12" fmla="*/ 220714 h 838042"/>
                  <a:gd name="connsiteX13" fmla="*/ 103847 w 1033465"/>
                  <a:gd name="connsiteY13" fmla="*/ 203569 h 838042"/>
                  <a:gd name="connsiteX14" fmla="*/ 86702 w 1033465"/>
                  <a:gd name="connsiteY14" fmla="*/ 195949 h 838042"/>
                  <a:gd name="connsiteX15" fmla="*/ 80987 w 1033465"/>
                  <a:gd name="connsiteY15" fmla="*/ 194044 h 838042"/>
                  <a:gd name="connsiteX16" fmla="*/ 61937 w 1033465"/>
                  <a:gd name="connsiteY16" fmla="*/ 197854 h 838042"/>
                  <a:gd name="connsiteX17" fmla="*/ 56222 w 1033465"/>
                  <a:gd name="connsiteY17" fmla="*/ 201664 h 838042"/>
                  <a:gd name="connsiteX18" fmla="*/ 52412 w 1033465"/>
                  <a:gd name="connsiteY18" fmla="*/ 207379 h 838042"/>
                  <a:gd name="connsiteX19" fmla="*/ 48602 w 1033465"/>
                  <a:gd name="connsiteY19" fmla="*/ 218809 h 838042"/>
                  <a:gd name="connsiteX20" fmla="*/ 52412 w 1033465"/>
                  <a:gd name="connsiteY20" fmla="*/ 256909 h 838042"/>
                  <a:gd name="connsiteX21" fmla="*/ 56222 w 1033465"/>
                  <a:gd name="connsiteY21" fmla="*/ 262624 h 838042"/>
                  <a:gd name="connsiteX22" fmla="*/ 61937 w 1033465"/>
                  <a:gd name="connsiteY22" fmla="*/ 266434 h 838042"/>
                  <a:gd name="connsiteX23" fmla="*/ 65747 w 1033465"/>
                  <a:gd name="connsiteY23" fmla="*/ 272149 h 838042"/>
                  <a:gd name="connsiteX24" fmla="*/ 82892 w 1033465"/>
                  <a:gd name="connsiteY24" fmla="*/ 281674 h 838042"/>
                  <a:gd name="connsiteX25" fmla="*/ 105752 w 1033465"/>
                  <a:gd name="connsiteY25" fmla="*/ 283579 h 838042"/>
                  <a:gd name="connsiteX26" fmla="*/ 126707 w 1033465"/>
                  <a:gd name="connsiteY26" fmla="*/ 289294 h 838042"/>
                  <a:gd name="connsiteX27" fmla="*/ 132422 w 1033465"/>
                  <a:gd name="connsiteY27" fmla="*/ 291199 h 838042"/>
                  <a:gd name="connsiteX28" fmla="*/ 138137 w 1033465"/>
                  <a:gd name="connsiteY28" fmla="*/ 296914 h 838042"/>
                  <a:gd name="connsiteX29" fmla="*/ 145757 w 1033465"/>
                  <a:gd name="connsiteY29" fmla="*/ 298819 h 838042"/>
                  <a:gd name="connsiteX30" fmla="*/ 168617 w 1033465"/>
                  <a:gd name="connsiteY30" fmla="*/ 302629 h 838042"/>
                  <a:gd name="connsiteX31" fmla="*/ 193382 w 1033465"/>
                  <a:gd name="connsiteY31" fmla="*/ 308344 h 838042"/>
                  <a:gd name="connsiteX32" fmla="*/ 210527 w 1033465"/>
                  <a:gd name="connsiteY32" fmla="*/ 314059 h 838042"/>
                  <a:gd name="connsiteX33" fmla="*/ 216242 w 1033465"/>
                  <a:gd name="connsiteY33" fmla="*/ 315964 h 838042"/>
                  <a:gd name="connsiteX34" fmla="*/ 231482 w 1033465"/>
                  <a:gd name="connsiteY34" fmla="*/ 319774 h 838042"/>
                  <a:gd name="connsiteX35" fmla="*/ 250532 w 1033465"/>
                  <a:gd name="connsiteY35" fmla="*/ 325489 h 838042"/>
                  <a:gd name="connsiteX36" fmla="*/ 256247 w 1033465"/>
                  <a:gd name="connsiteY36" fmla="*/ 329299 h 838042"/>
                  <a:gd name="connsiteX37" fmla="*/ 269582 w 1033465"/>
                  <a:gd name="connsiteY37" fmla="*/ 344539 h 838042"/>
                  <a:gd name="connsiteX38" fmla="*/ 275297 w 1033465"/>
                  <a:gd name="connsiteY38" fmla="*/ 363589 h 838042"/>
                  <a:gd name="connsiteX39" fmla="*/ 277202 w 1033465"/>
                  <a:gd name="connsiteY39" fmla="*/ 369304 h 838042"/>
                  <a:gd name="connsiteX40" fmla="*/ 279107 w 1033465"/>
                  <a:gd name="connsiteY40" fmla="*/ 375019 h 838042"/>
                  <a:gd name="connsiteX41" fmla="*/ 281012 w 1033465"/>
                  <a:gd name="connsiteY41" fmla="*/ 399784 h 838042"/>
                  <a:gd name="connsiteX42" fmla="*/ 282917 w 1033465"/>
                  <a:gd name="connsiteY42" fmla="*/ 405499 h 838042"/>
                  <a:gd name="connsiteX43" fmla="*/ 281012 w 1033465"/>
                  <a:gd name="connsiteY43" fmla="*/ 424549 h 838042"/>
                  <a:gd name="connsiteX44" fmla="*/ 279107 w 1033465"/>
                  <a:gd name="connsiteY44" fmla="*/ 434074 h 838042"/>
                  <a:gd name="connsiteX45" fmla="*/ 265772 w 1033465"/>
                  <a:gd name="connsiteY45" fmla="*/ 447409 h 838042"/>
                  <a:gd name="connsiteX46" fmla="*/ 254342 w 1033465"/>
                  <a:gd name="connsiteY46" fmla="*/ 455029 h 838042"/>
                  <a:gd name="connsiteX47" fmla="*/ 242912 w 1033465"/>
                  <a:gd name="connsiteY47" fmla="*/ 458839 h 838042"/>
                  <a:gd name="connsiteX48" fmla="*/ 128612 w 1033465"/>
                  <a:gd name="connsiteY48" fmla="*/ 458839 h 838042"/>
                  <a:gd name="connsiteX49" fmla="*/ 122897 w 1033465"/>
                  <a:gd name="connsiteY49" fmla="*/ 460744 h 838042"/>
                  <a:gd name="connsiteX50" fmla="*/ 107657 w 1033465"/>
                  <a:gd name="connsiteY50" fmla="*/ 462649 h 838042"/>
                  <a:gd name="connsiteX51" fmla="*/ 90512 w 1033465"/>
                  <a:gd name="connsiteY51" fmla="*/ 468364 h 838042"/>
                  <a:gd name="connsiteX52" fmla="*/ 84797 w 1033465"/>
                  <a:gd name="connsiteY52" fmla="*/ 470269 h 838042"/>
                  <a:gd name="connsiteX53" fmla="*/ 79082 w 1033465"/>
                  <a:gd name="connsiteY53" fmla="*/ 474079 h 838042"/>
                  <a:gd name="connsiteX54" fmla="*/ 67652 w 1033465"/>
                  <a:gd name="connsiteY54" fmla="*/ 475984 h 838042"/>
                  <a:gd name="connsiteX55" fmla="*/ 29552 w 1033465"/>
                  <a:gd name="connsiteY55" fmla="*/ 477889 h 838042"/>
                  <a:gd name="connsiteX56" fmla="*/ 18122 w 1033465"/>
                  <a:gd name="connsiteY56" fmla="*/ 483604 h 838042"/>
                  <a:gd name="connsiteX57" fmla="*/ 8597 w 1033465"/>
                  <a:gd name="connsiteY57" fmla="*/ 493129 h 838042"/>
                  <a:gd name="connsiteX58" fmla="*/ 6692 w 1033465"/>
                  <a:gd name="connsiteY58" fmla="*/ 498844 h 838042"/>
                  <a:gd name="connsiteX59" fmla="*/ 2882 w 1033465"/>
                  <a:gd name="connsiteY59" fmla="*/ 504559 h 838042"/>
                  <a:gd name="connsiteX60" fmla="*/ 14312 w 1033465"/>
                  <a:gd name="connsiteY60" fmla="*/ 540754 h 838042"/>
                  <a:gd name="connsiteX61" fmla="*/ 147662 w 1033465"/>
                  <a:gd name="connsiteY61" fmla="*/ 540754 h 838042"/>
                  <a:gd name="connsiteX62" fmla="*/ 155282 w 1033465"/>
                  <a:gd name="connsiteY62" fmla="*/ 538849 h 838042"/>
                  <a:gd name="connsiteX63" fmla="*/ 305777 w 1033465"/>
                  <a:gd name="connsiteY63" fmla="*/ 533134 h 838042"/>
                  <a:gd name="connsiteX64" fmla="*/ 321017 w 1033465"/>
                  <a:gd name="connsiteY64" fmla="*/ 540754 h 838042"/>
                  <a:gd name="connsiteX65" fmla="*/ 332447 w 1033465"/>
                  <a:gd name="connsiteY65" fmla="*/ 546469 h 838042"/>
                  <a:gd name="connsiteX66" fmla="*/ 336257 w 1033465"/>
                  <a:gd name="connsiteY66" fmla="*/ 552184 h 838042"/>
                  <a:gd name="connsiteX67" fmla="*/ 341972 w 1033465"/>
                  <a:gd name="connsiteY67" fmla="*/ 554089 h 838042"/>
                  <a:gd name="connsiteX68" fmla="*/ 353402 w 1033465"/>
                  <a:gd name="connsiteY68" fmla="*/ 561709 h 838042"/>
                  <a:gd name="connsiteX69" fmla="*/ 359117 w 1033465"/>
                  <a:gd name="connsiteY69" fmla="*/ 565519 h 838042"/>
                  <a:gd name="connsiteX70" fmla="*/ 362927 w 1033465"/>
                  <a:gd name="connsiteY70" fmla="*/ 571234 h 838042"/>
                  <a:gd name="connsiteX71" fmla="*/ 368642 w 1033465"/>
                  <a:gd name="connsiteY71" fmla="*/ 582664 h 838042"/>
                  <a:gd name="connsiteX72" fmla="*/ 364832 w 1033465"/>
                  <a:gd name="connsiteY72" fmla="*/ 609334 h 838042"/>
                  <a:gd name="connsiteX73" fmla="*/ 361022 w 1033465"/>
                  <a:gd name="connsiteY73" fmla="*/ 615049 h 838042"/>
                  <a:gd name="connsiteX74" fmla="*/ 359117 w 1033465"/>
                  <a:gd name="connsiteY74" fmla="*/ 620764 h 838042"/>
                  <a:gd name="connsiteX75" fmla="*/ 355307 w 1033465"/>
                  <a:gd name="connsiteY75" fmla="*/ 626479 h 838042"/>
                  <a:gd name="connsiteX76" fmla="*/ 353402 w 1033465"/>
                  <a:gd name="connsiteY76" fmla="*/ 632194 h 838042"/>
                  <a:gd name="connsiteX77" fmla="*/ 349592 w 1033465"/>
                  <a:gd name="connsiteY77" fmla="*/ 637909 h 838042"/>
                  <a:gd name="connsiteX78" fmla="*/ 332447 w 1033465"/>
                  <a:gd name="connsiteY78" fmla="*/ 704584 h 838042"/>
                  <a:gd name="connsiteX79" fmla="*/ 330542 w 1033465"/>
                  <a:gd name="connsiteY79" fmla="*/ 756019 h 838042"/>
                  <a:gd name="connsiteX80" fmla="*/ 332447 w 1033465"/>
                  <a:gd name="connsiteY80" fmla="*/ 780784 h 838042"/>
                  <a:gd name="connsiteX81" fmla="*/ 334352 w 1033465"/>
                  <a:gd name="connsiteY81" fmla="*/ 786499 h 838042"/>
                  <a:gd name="connsiteX82" fmla="*/ 338162 w 1033465"/>
                  <a:gd name="connsiteY82" fmla="*/ 790309 h 838042"/>
                  <a:gd name="connsiteX83" fmla="*/ 366737 w 1033465"/>
                  <a:gd name="connsiteY83" fmla="*/ 836029 h 838042"/>
                  <a:gd name="connsiteX84" fmla="*/ 389597 w 1033465"/>
                  <a:gd name="connsiteY84" fmla="*/ 837934 h 838042"/>
                  <a:gd name="connsiteX85" fmla="*/ 397407 w 1033465"/>
                  <a:gd name="connsiteY85" fmla="*/ 833530 h 838042"/>
                  <a:gd name="connsiteX86" fmla="*/ 402932 w 1033465"/>
                  <a:gd name="connsiteY86" fmla="*/ 784594 h 838042"/>
                  <a:gd name="connsiteX87" fmla="*/ 406742 w 1033465"/>
                  <a:gd name="connsiteY87" fmla="*/ 727444 h 838042"/>
                  <a:gd name="connsiteX88" fmla="*/ 423887 w 1033465"/>
                  <a:gd name="connsiteY88" fmla="*/ 672199 h 838042"/>
                  <a:gd name="connsiteX89" fmla="*/ 429602 w 1033465"/>
                  <a:gd name="connsiteY89" fmla="*/ 658864 h 838042"/>
                  <a:gd name="connsiteX90" fmla="*/ 444084 w 1033465"/>
                  <a:gd name="connsiteY90" fmla="*/ 626947 h 838042"/>
                  <a:gd name="connsiteX91" fmla="*/ 464289 w 1033465"/>
                  <a:gd name="connsiteY91" fmla="*/ 600072 h 838042"/>
                  <a:gd name="connsiteX92" fmla="*/ 523510 w 1033465"/>
                  <a:gd name="connsiteY92" fmla="*/ 565123 h 838042"/>
                  <a:gd name="connsiteX93" fmla="*/ 599348 w 1033465"/>
                  <a:gd name="connsiteY93" fmla="*/ 550915 h 838042"/>
                  <a:gd name="connsiteX94" fmla="*/ 707801 w 1033465"/>
                  <a:gd name="connsiteY94" fmla="*/ 612819 h 838042"/>
                  <a:gd name="connsiteX95" fmla="*/ 780122 w 1033465"/>
                  <a:gd name="connsiteY95" fmla="*/ 656959 h 838042"/>
                  <a:gd name="connsiteX96" fmla="*/ 804887 w 1033465"/>
                  <a:gd name="connsiteY96" fmla="*/ 632194 h 838042"/>
                  <a:gd name="connsiteX97" fmla="*/ 801077 w 1033465"/>
                  <a:gd name="connsiteY97" fmla="*/ 601714 h 838042"/>
                  <a:gd name="connsiteX98" fmla="*/ 762796 w 1033465"/>
                  <a:gd name="connsiteY98" fmla="*/ 562523 h 838042"/>
                  <a:gd name="connsiteX99" fmla="*/ 650582 w 1033465"/>
                  <a:gd name="connsiteY99" fmla="*/ 479794 h 838042"/>
                  <a:gd name="connsiteX100" fmla="*/ 646772 w 1033465"/>
                  <a:gd name="connsiteY100" fmla="*/ 462649 h 838042"/>
                  <a:gd name="connsiteX101" fmla="*/ 658202 w 1033465"/>
                  <a:gd name="connsiteY101" fmla="*/ 426454 h 838042"/>
                  <a:gd name="connsiteX102" fmla="*/ 726782 w 1033465"/>
                  <a:gd name="connsiteY102" fmla="*/ 405499 h 838042"/>
                  <a:gd name="connsiteX103" fmla="*/ 813738 w 1033465"/>
                  <a:gd name="connsiteY103" fmla="*/ 406906 h 838042"/>
                  <a:gd name="connsiteX104" fmla="*/ 906231 w 1033465"/>
                  <a:gd name="connsiteY104" fmla="*/ 417646 h 838042"/>
                  <a:gd name="connsiteX105" fmla="*/ 1002290 w 1033465"/>
                  <a:gd name="connsiteY105" fmla="*/ 426835 h 838042"/>
                  <a:gd name="connsiteX106" fmla="*/ 1032449 w 1033465"/>
                  <a:gd name="connsiteY106" fmla="*/ 402711 h 838042"/>
                  <a:gd name="connsiteX107" fmla="*/ 1020514 w 1033465"/>
                  <a:gd name="connsiteY107" fmla="*/ 377797 h 838042"/>
                  <a:gd name="connsiteX108" fmla="*/ 964889 w 1033465"/>
                  <a:gd name="connsiteY108" fmla="*/ 358029 h 838042"/>
                  <a:gd name="connsiteX109" fmla="*/ 827747 w 1033465"/>
                  <a:gd name="connsiteY109" fmla="*/ 357874 h 838042"/>
                  <a:gd name="connsiteX110" fmla="*/ 755811 w 1033465"/>
                  <a:gd name="connsiteY110" fmla="*/ 361702 h 838042"/>
                  <a:gd name="connsiteX111" fmla="*/ 671537 w 1033465"/>
                  <a:gd name="connsiteY111" fmla="*/ 369304 h 838042"/>
                  <a:gd name="connsiteX112" fmla="*/ 644867 w 1033465"/>
                  <a:gd name="connsiteY112" fmla="*/ 338824 h 838042"/>
                  <a:gd name="connsiteX113" fmla="*/ 676403 w 1033465"/>
                  <a:gd name="connsiteY113" fmla="*/ 304962 h 838042"/>
                  <a:gd name="connsiteX114" fmla="*/ 707732 w 1033465"/>
                  <a:gd name="connsiteY114" fmla="*/ 283579 h 838042"/>
                  <a:gd name="connsiteX115" fmla="*/ 743927 w 1033465"/>
                  <a:gd name="connsiteY115" fmla="*/ 251194 h 838042"/>
                  <a:gd name="connsiteX116" fmla="*/ 783019 w 1033465"/>
                  <a:gd name="connsiteY116" fmla="*/ 213846 h 838042"/>
                  <a:gd name="connsiteX117" fmla="*/ 746401 w 1033465"/>
                  <a:gd name="connsiteY117" fmla="*/ 201789 h 838042"/>
                  <a:gd name="connsiteX118" fmla="*/ 694397 w 1033465"/>
                  <a:gd name="connsiteY118" fmla="*/ 226429 h 838042"/>
                  <a:gd name="connsiteX119" fmla="*/ 656678 w 1033465"/>
                  <a:gd name="connsiteY119" fmla="*/ 257626 h 838042"/>
                  <a:gd name="connsiteX120" fmla="*/ 616001 w 1033465"/>
                  <a:gd name="connsiteY120" fmla="*/ 286712 h 838042"/>
                  <a:gd name="connsiteX121" fmla="*/ 564857 w 1033465"/>
                  <a:gd name="connsiteY121" fmla="*/ 287389 h 838042"/>
                  <a:gd name="connsiteX122" fmla="*/ 530567 w 1033465"/>
                  <a:gd name="connsiteY122" fmla="*/ 274054 h 838042"/>
                  <a:gd name="connsiteX123" fmla="*/ 507707 w 1033465"/>
                  <a:gd name="connsiteY123" fmla="*/ 235954 h 838042"/>
                  <a:gd name="connsiteX124" fmla="*/ 509612 w 1033465"/>
                  <a:gd name="connsiteY124" fmla="*/ 171184 h 838042"/>
                  <a:gd name="connsiteX125" fmla="*/ 508314 w 1033465"/>
                  <a:gd name="connsiteY125" fmla="*/ 73485 h 838042"/>
                  <a:gd name="connsiteX126" fmla="*/ 454116 w 1033465"/>
                  <a:gd name="connsiteY126" fmla="*/ 11248 h 838042"/>
                  <a:gd name="connsiteX127" fmla="*/ 442470 w 1033465"/>
                  <a:gd name="connsiteY127" fmla="*/ 75864 h 838042"/>
                  <a:gd name="connsiteX128" fmla="*/ 439226 w 1033465"/>
                  <a:gd name="connsiteY128" fmla="*/ 132660 h 838042"/>
                  <a:gd name="connsiteX129" fmla="*/ 436054 w 1033465"/>
                  <a:gd name="connsiteY129" fmla="*/ 214465 h 838042"/>
                  <a:gd name="connsiteX0" fmla="*/ 436054 w 1033465"/>
                  <a:gd name="connsiteY0" fmla="*/ 214465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58589 w 1033465"/>
                  <a:gd name="connsiteY3" fmla="*/ 271935 h 838042"/>
                  <a:gd name="connsiteX4" fmla="*/ 315302 w 1033465"/>
                  <a:gd name="connsiteY4" fmla="*/ 289293 h 838042"/>
                  <a:gd name="connsiteX5" fmla="*/ 267677 w 1033465"/>
                  <a:gd name="connsiteY5" fmla="*/ 285484 h 838042"/>
                  <a:gd name="connsiteX6" fmla="*/ 221957 w 1033465"/>
                  <a:gd name="connsiteY6" fmla="*/ 272149 h 838042"/>
                  <a:gd name="connsiteX7" fmla="*/ 191477 w 1033465"/>
                  <a:gd name="connsiteY7" fmla="*/ 262624 h 838042"/>
                  <a:gd name="connsiteX8" fmla="*/ 159092 w 1033465"/>
                  <a:gd name="connsiteY8" fmla="*/ 239764 h 838042"/>
                  <a:gd name="connsiteX9" fmla="*/ 147662 w 1033465"/>
                  <a:gd name="connsiteY9" fmla="*/ 235954 h 838042"/>
                  <a:gd name="connsiteX10" fmla="*/ 119087 w 1033465"/>
                  <a:gd name="connsiteY10" fmla="*/ 226429 h 838042"/>
                  <a:gd name="connsiteX11" fmla="*/ 113372 w 1033465"/>
                  <a:gd name="connsiteY11" fmla="*/ 220714 h 838042"/>
                  <a:gd name="connsiteX12" fmla="*/ 103847 w 1033465"/>
                  <a:gd name="connsiteY12" fmla="*/ 203569 h 838042"/>
                  <a:gd name="connsiteX13" fmla="*/ 86702 w 1033465"/>
                  <a:gd name="connsiteY13" fmla="*/ 195949 h 838042"/>
                  <a:gd name="connsiteX14" fmla="*/ 80987 w 1033465"/>
                  <a:gd name="connsiteY14" fmla="*/ 194044 h 838042"/>
                  <a:gd name="connsiteX15" fmla="*/ 61937 w 1033465"/>
                  <a:gd name="connsiteY15" fmla="*/ 197854 h 838042"/>
                  <a:gd name="connsiteX16" fmla="*/ 56222 w 1033465"/>
                  <a:gd name="connsiteY16" fmla="*/ 201664 h 838042"/>
                  <a:gd name="connsiteX17" fmla="*/ 52412 w 1033465"/>
                  <a:gd name="connsiteY17" fmla="*/ 207379 h 838042"/>
                  <a:gd name="connsiteX18" fmla="*/ 48602 w 1033465"/>
                  <a:gd name="connsiteY18" fmla="*/ 218809 h 838042"/>
                  <a:gd name="connsiteX19" fmla="*/ 52412 w 1033465"/>
                  <a:gd name="connsiteY19" fmla="*/ 256909 h 838042"/>
                  <a:gd name="connsiteX20" fmla="*/ 56222 w 1033465"/>
                  <a:gd name="connsiteY20" fmla="*/ 262624 h 838042"/>
                  <a:gd name="connsiteX21" fmla="*/ 61937 w 1033465"/>
                  <a:gd name="connsiteY21" fmla="*/ 266434 h 838042"/>
                  <a:gd name="connsiteX22" fmla="*/ 65747 w 1033465"/>
                  <a:gd name="connsiteY22" fmla="*/ 272149 h 838042"/>
                  <a:gd name="connsiteX23" fmla="*/ 82892 w 1033465"/>
                  <a:gd name="connsiteY23" fmla="*/ 281674 h 838042"/>
                  <a:gd name="connsiteX24" fmla="*/ 105752 w 1033465"/>
                  <a:gd name="connsiteY24" fmla="*/ 283579 h 838042"/>
                  <a:gd name="connsiteX25" fmla="*/ 126707 w 1033465"/>
                  <a:gd name="connsiteY25" fmla="*/ 289294 h 838042"/>
                  <a:gd name="connsiteX26" fmla="*/ 132422 w 1033465"/>
                  <a:gd name="connsiteY26" fmla="*/ 291199 h 838042"/>
                  <a:gd name="connsiteX27" fmla="*/ 138137 w 1033465"/>
                  <a:gd name="connsiteY27" fmla="*/ 296914 h 838042"/>
                  <a:gd name="connsiteX28" fmla="*/ 145757 w 1033465"/>
                  <a:gd name="connsiteY28" fmla="*/ 298819 h 838042"/>
                  <a:gd name="connsiteX29" fmla="*/ 168617 w 1033465"/>
                  <a:gd name="connsiteY29" fmla="*/ 302629 h 838042"/>
                  <a:gd name="connsiteX30" fmla="*/ 193382 w 1033465"/>
                  <a:gd name="connsiteY30" fmla="*/ 308344 h 838042"/>
                  <a:gd name="connsiteX31" fmla="*/ 210527 w 1033465"/>
                  <a:gd name="connsiteY31" fmla="*/ 314059 h 838042"/>
                  <a:gd name="connsiteX32" fmla="*/ 216242 w 1033465"/>
                  <a:gd name="connsiteY32" fmla="*/ 315964 h 838042"/>
                  <a:gd name="connsiteX33" fmla="*/ 231482 w 1033465"/>
                  <a:gd name="connsiteY33" fmla="*/ 319774 h 838042"/>
                  <a:gd name="connsiteX34" fmla="*/ 250532 w 1033465"/>
                  <a:gd name="connsiteY34" fmla="*/ 325489 h 838042"/>
                  <a:gd name="connsiteX35" fmla="*/ 256247 w 1033465"/>
                  <a:gd name="connsiteY35" fmla="*/ 329299 h 838042"/>
                  <a:gd name="connsiteX36" fmla="*/ 269582 w 1033465"/>
                  <a:gd name="connsiteY36" fmla="*/ 344539 h 838042"/>
                  <a:gd name="connsiteX37" fmla="*/ 275297 w 1033465"/>
                  <a:gd name="connsiteY37" fmla="*/ 363589 h 838042"/>
                  <a:gd name="connsiteX38" fmla="*/ 277202 w 1033465"/>
                  <a:gd name="connsiteY38" fmla="*/ 369304 h 838042"/>
                  <a:gd name="connsiteX39" fmla="*/ 279107 w 1033465"/>
                  <a:gd name="connsiteY39" fmla="*/ 375019 h 838042"/>
                  <a:gd name="connsiteX40" fmla="*/ 281012 w 1033465"/>
                  <a:gd name="connsiteY40" fmla="*/ 399784 h 838042"/>
                  <a:gd name="connsiteX41" fmla="*/ 282917 w 1033465"/>
                  <a:gd name="connsiteY41" fmla="*/ 405499 h 838042"/>
                  <a:gd name="connsiteX42" fmla="*/ 281012 w 1033465"/>
                  <a:gd name="connsiteY42" fmla="*/ 424549 h 838042"/>
                  <a:gd name="connsiteX43" fmla="*/ 279107 w 1033465"/>
                  <a:gd name="connsiteY43" fmla="*/ 434074 h 838042"/>
                  <a:gd name="connsiteX44" fmla="*/ 265772 w 1033465"/>
                  <a:gd name="connsiteY44" fmla="*/ 447409 h 838042"/>
                  <a:gd name="connsiteX45" fmla="*/ 254342 w 1033465"/>
                  <a:gd name="connsiteY45" fmla="*/ 455029 h 838042"/>
                  <a:gd name="connsiteX46" fmla="*/ 242912 w 1033465"/>
                  <a:gd name="connsiteY46" fmla="*/ 458839 h 838042"/>
                  <a:gd name="connsiteX47" fmla="*/ 128612 w 1033465"/>
                  <a:gd name="connsiteY47" fmla="*/ 458839 h 838042"/>
                  <a:gd name="connsiteX48" fmla="*/ 122897 w 1033465"/>
                  <a:gd name="connsiteY48" fmla="*/ 460744 h 838042"/>
                  <a:gd name="connsiteX49" fmla="*/ 107657 w 1033465"/>
                  <a:gd name="connsiteY49" fmla="*/ 462649 h 838042"/>
                  <a:gd name="connsiteX50" fmla="*/ 90512 w 1033465"/>
                  <a:gd name="connsiteY50" fmla="*/ 468364 h 838042"/>
                  <a:gd name="connsiteX51" fmla="*/ 84797 w 1033465"/>
                  <a:gd name="connsiteY51" fmla="*/ 470269 h 838042"/>
                  <a:gd name="connsiteX52" fmla="*/ 79082 w 1033465"/>
                  <a:gd name="connsiteY52" fmla="*/ 474079 h 838042"/>
                  <a:gd name="connsiteX53" fmla="*/ 67652 w 1033465"/>
                  <a:gd name="connsiteY53" fmla="*/ 475984 h 838042"/>
                  <a:gd name="connsiteX54" fmla="*/ 29552 w 1033465"/>
                  <a:gd name="connsiteY54" fmla="*/ 477889 h 838042"/>
                  <a:gd name="connsiteX55" fmla="*/ 18122 w 1033465"/>
                  <a:gd name="connsiteY55" fmla="*/ 483604 h 838042"/>
                  <a:gd name="connsiteX56" fmla="*/ 8597 w 1033465"/>
                  <a:gd name="connsiteY56" fmla="*/ 493129 h 838042"/>
                  <a:gd name="connsiteX57" fmla="*/ 6692 w 1033465"/>
                  <a:gd name="connsiteY57" fmla="*/ 498844 h 838042"/>
                  <a:gd name="connsiteX58" fmla="*/ 2882 w 1033465"/>
                  <a:gd name="connsiteY58" fmla="*/ 504559 h 838042"/>
                  <a:gd name="connsiteX59" fmla="*/ 14312 w 1033465"/>
                  <a:gd name="connsiteY59" fmla="*/ 540754 h 838042"/>
                  <a:gd name="connsiteX60" fmla="*/ 147662 w 1033465"/>
                  <a:gd name="connsiteY60" fmla="*/ 540754 h 838042"/>
                  <a:gd name="connsiteX61" fmla="*/ 155282 w 1033465"/>
                  <a:gd name="connsiteY61" fmla="*/ 538849 h 838042"/>
                  <a:gd name="connsiteX62" fmla="*/ 305777 w 1033465"/>
                  <a:gd name="connsiteY62" fmla="*/ 533134 h 838042"/>
                  <a:gd name="connsiteX63" fmla="*/ 321017 w 1033465"/>
                  <a:gd name="connsiteY63" fmla="*/ 540754 h 838042"/>
                  <a:gd name="connsiteX64" fmla="*/ 332447 w 1033465"/>
                  <a:gd name="connsiteY64" fmla="*/ 546469 h 838042"/>
                  <a:gd name="connsiteX65" fmla="*/ 336257 w 1033465"/>
                  <a:gd name="connsiteY65" fmla="*/ 552184 h 838042"/>
                  <a:gd name="connsiteX66" fmla="*/ 341972 w 1033465"/>
                  <a:gd name="connsiteY66" fmla="*/ 554089 h 838042"/>
                  <a:gd name="connsiteX67" fmla="*/ 353402 w 1033465"/>
                  <a:gd name="connsiteY67" fmla="*/ 561709 h 838042"/>
                  <a:gd name="connsiteX68" fmla="*/ 359117 w 1033465"/>
                  <a:gd name="connsiteY68" fmla="*/ 565519 h 838042"/>
                  <a:gd name="connsiteX69" fmla="*/ 362927 w 1033465"/>
                  <a:gd name="connsiteY69" fmla="*/ 571234 h 838042"/>
                  <a:gd name="connsiteX70" fmla="*/ 368642 w 1033465"/>
                  <a:gd name="connsiteY70" fmla="*/ 582664 h 838042"/>
                  <a:gd name="connsiteX71" fmla="*/ 364832 w 1033465"/>
                  <a:gd name="connsiteY71" fmla="*/ 609334 h 838042"/>
                  <a:gd name="connsiteX72" fmla="*/ 361022 w 1033465"/>
                  <a:gd name="connsiteY72" fmla="*/ 615049 h 838042"/>
                  <a:gd name="connsiteX73" fmla="*/ 359117 w 1033465"/>
                  <a:gd name="connsiteY73" fmla="*/ 620764 h 838042"/>
                  <a:gd name="connsiteX74" fmla="*/ 355307 w 1033465"/>
                  <a:gd name="connsiteY74" fmla="*/ 626479 h 838042"/>
                  <a:gd name="connsiteX75" fmla="*/ 353402 w 1033465"/>
                  <a:gd name="connsiteY75" fmla="*/ 632194 h 838042"/>
                  <a:gd name="connsiteX76" fmla="*/ 349592 w 1033465"/>
                  <a:gd name="connsiteY76" fmla="*/ 637909 h 838042"/>
                  <a:gd name="connsiteX77" fmla="*/ 332447 w 1033465"/>
                  <a:gd name="connsiteY77" fmla="*/ 704584 h 838042"/>
                  <a:gd name="connsiteX78" fmla="*/ 330542 w 1033465"/>
                  <a:gd name="connsiteY78" fmla="*/ 756019 h 838042"/>
                  <a:gd name="connsiteX79" fmla="*/ 332447 w 1033465"/>
                  <a:gd name="connsiteY79" fmla="*/ 780784 h 838042"/>
                  <a:gd name="connsiteX80" fmla="*/ 334352 w 1033465"/>
                  <a:gd name="connsiteY80" fmla="*/ 786499 h 838042"/>
                  <a:gd name="connsiteX81" fmla="*/ 338162 w 1033465"/>
                  <a:gd name="connsiteY81" fmla="*/ 790309 h 838042"/>
                  <a:gd name="connsiteX82" fmla="*/ 366737 w 1033465"/>
                  <a:gd name="connsiteY82" fmla="*/ 836029 h 838042"/>
                  <a:gd name="connsiteX83" fmla="*/ 389597 w 1033465"/>
                  <a:gd name="connsiteY83" fmla="*/ 837934 h 838042"/>
                  <a:gd name="connsiteX84" fmla="*/ 397407 w 1033465"/>
                  <a:gd name="connsiteY84" fmla="*/ 833530 h 838042"/>
                  <a:gd name="connsiteX85" fmla="*/ 402932 w 1033465"/>
                  <a:gd name="connsiteY85" fmla="*/ 784594 h 838042"/>
                  <a:gd name="connsiteX86" fmla="*/ 406742 w 1033465"/>
                  <a:gd name="connsiteY86" fmla="*/ 727444 h 838042"/>
                  <a:gd name="connsiteX87" fmla="*/ 423887 w 1033465"/>
                  <a:gd name="connsiteY87" fmla="*/ 672199 h 838042"/>
                  <a:gd name="connsiteX88" fmla="*/ 429602 w 1033465"/>
                  <a:gd name="connsiteY88" fmla="*/ 658864 h 838042"/>
                  <a:gd name="connsiteX89" fmla="*/ 444084 w 1033465"/>
                  <a:gd name="connsiteY89" fmla="*/ 626947 h 838042"/>
                  <a:gd name="connsiteX90" fmla="*/ 464289 w 1033465"/>
                  <a:gd name="connsiteY90" fmla="*/ 600072 h 838042"/>
                  <a:gd name="connsiteX91" fmla="*/ 523510 w 1033465"/>
                  <a:gd name="connsiteY91" fmla="*/ 565123 h 838042"/>
                  <a:gd name="connsiteX92" fmla="*/ 599348 w 1033465"/>
                  <a:gd name="connsiteY92" fmla="*/ 550915 h 838042"/>
                  <a:gd name="connsiteX93" fmla="*/ 707801 w 1033465"/>
                  <a:gd name="connsiteY93" fmla="*/ 612819 h 838042"/>
                  <a:gd name="connsiteX94" fmla="*/ 780122 w 1033465"/>
                  <a:gd name="connsiteY94" fmla="*/ 656959 h 838042"/>
                  <a:gd name="connsiteX95" fmla="*/ 804887 w 1033465"/>
                  <a:gd name="connsiteY95" fmla="*/ 632194 h 838042"/>
                  <a:gd name="connsiteX96" fmla="*/ 801077 w 1033465"/>
                  <a:gd name="connsiteY96" fmla="*/ 601714 h 838042"/>
                  <a:gd name="connsiteX97" fmla="*/ 762796 w 1033465"/>
                  <a:gd name="connsiteY97" fmla="*/ 562523 h 838042"/>
                  <a:gd name="connsiteX98" fmla="*/ 650582 w 1033465"/>
                  <a:gd name="connsiteY98" fmla="*/ 479794 h 838042"/>
                  <a:gd name="connsiteX99" fmla="*/ 646772 w 1033465"/>
                  <a:gd name="connsiteY99" fmla="*/ 462649 h 838042"/>
                  <a:gd name="connsiteX100" fmla="*/ 658202 w 1033465"/>
                  <a:gd name="connsiteY100" fmla="*/ 426454 h 838042"/>
                  <a:gd name="connsiteX101" fmla="*/ 726782 w 1033465"/>
                  <a:gd name="connsiteY101" fmla="*/ 405499 h 838042"/>
                  <a:gd name="connsiteX102" fmla="*/ 813738 w 1033465"/>
                  <a:gd name="connsiteY102" fmla="*/ 406906 h 838042"/>
                  <a:gd name="connsiteX103" fmla="*/ 906231 w 1033465"/>
                  <a:gd name="connsiteY103" fmla="*/ 417646 h 838042"/>
                  <a:gd name="connsiteX104" fmla="*/ 1002290 w 1033465"/>
                  <a:gd name="connsiteY104" fmla="*/ 426835 h 838042"/>
                  <a:gd name="connsiteX105" fmla="*/ 1032449 w 1033465"/>
                  <a:gd name="connsiteY105" fmla="*/ 402711 h 838042"/>
                  <a:gd name="connsiteX106" fmla="*/ 1020514 w 1033465"/>
                  <a:gd name="connsiteY106" fmla="*/ 377797 h 838042"/>
                  <a:gd name="connsiteX107" fmla="*/ 964889 w 1033465"/>
                  <a:gd name="connsiteY107" fmla="*/ 358029 h 838042"/>
                  <a:gd name="connsiteX108" fmla="*/ 827747 w 1033465"/>
                  <a:gd name="connsiteY108" fmla="*/ 357874 h 838042"/>
                  <a:gd name="connsiteX109" fmla="*/ 755811 w 1033465"/>
                  <a:gd name="connsiteY109" fmla="*/ 361702 h 838042"/>
                  <a:gd name="connsiteX110" fmla="*/ 671537 w 1033465"/>
                  <a:gd name="connsiteY110" fmla="*/ 369304 h 838042"/>
                  <a:gd name="connsiteX111" fmla="*/ 644867 w 1033465"/>
                  <a:gd name="connsiteY111" fmla="*/ 338824 h 838042"/>
                  <a:gd name="connsiteX112" fmla="*/ 676403 w 1033465"/>
                  <a:gd name="connsiteY112" fmla="*/ 304962 h 838042"/>
                  <a:gd name="connsiteX113" fmla="*/ 707732 w 1033465"/>
                  <a:gd name="connsiteY113" fmla="*/ 283579 h 838042"/>
                  <a:gd name="connsiteX114" fmla="*/ 743927 w 1033465"/>
                  <a:gd name="connsiteY114" fmla="*/ 251194 h 838042"/>
                  <a:gd name="connsiteX115" fmla="*/ 783019 w 1033465"/>
                  <a:gd name="connsiteY115" fmla="*/ 213846 h 838042"/>
                  <a:gd name="connsiteX116" fmla="*/ 746401 w 1033465"/>
                  <a:gd name="connsiteY116" fmla="*/ 201789 h 838042"/>
                  <a:gd name="connsiteX117" fmla="*/ 694397 w 1033465"/>
                  <a:gd name="connsiteY117" fmla="*/ 226429 h 838042"/>
                  <a:gd name="connsiteX118" fmla="*/ 656678 w 1033465"/>
                  <a:gd name="connsiteY118" fmla="*/ 257626 h 838042"/>
                  <a:gd name="connsiteX119" fmla="*/ 616001 w 1033465"/>
                  <a:gd name="connsiteY119" fmla="*/ 286712 h 838042"/>
                  <a:gd name="connsiteX120" fmla="*/ 564857 w 1033465"/>
                  <a:gd name="connsiteY120" fmla="*/ 287389 h 838042"/>
                  <a:gd name="connsiteX121" fmla="*/ 530567 w 1033465"/>
                  <a:gd name="connsiteY121" fmla="*/ 274054 h 838042"/>
                  <a:gd name="connsiteX122" fmla="*/ 507707 w 1033465"/>
                  <a:gd name="connsiteY122" fmla="*/ 235954 h 838042"/>
                  <a:gd name="connsiteX123" fmla="*/ 509612 w 1033465"/>
                  <a:gd name="connsiteY123" fmla="*/ 171184 h 838042"/>
                  <a:gd name="connsiteX124" fmla="*/ 508314 w 1033465"/>
                  <a:gd name="connsiteY124" fmla="*/ 73485 h 838042"/>
                  <a:gd name="connsiteX125" fmla="*/ 454116 w 1033465"/>
                  <a:gd name="connsiteY125" fmla="*/ 11248 h 838042"/>
                  <a:gd name="connsiteX126" fmla="*/ 442470 w 1033465"/>
                  <a:gd name="connsiteY126" fmla="*/ 75864 h 838042"/>
                  <a:gd name="connsiteX127" fmla="*/ 439226 w 1033465"/>
                  <a:gd name="connsiteY127" fmla="*/ 132660 h 838042"/>
                  <a:gd name="connsiteX128" fmla="*/ 436054 w 1033465"/>
                  <a:gd name="connsiteY128" fmla="*/ 214465 h 838042"/>
                  <a:gd name="connsiteX0" fmla="*/ 436054 w 1033465"/>
                  <a:gd name="connsiteY0" fmla="*/ 214465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58589 w 1033465"/>
                  <a:gd name="connsiteY3" fmla="*/ 271935 h 838042"/>
                  <a:gd name="connsiteX4" fmla="*/ 315302 w 1033465"/>
                  <a:gd name="connsiteY4" fmla="*/ 289293 h 838042"/>
                  <a:gd name="connsiteX5" fmla="*/ 267677 w 1033465"/>
                  <a:gd name="connsiteY5" fmla="*/ 285484 h 838042"/>
                  <a:gd name="connsiteX6" fmla="*/ 221957 w 1033465"/>
                  <a:gd name="connsiteY6" fmla="*/ 272149 h 838042"/>
                  <a:gd name="connsiteX7" fmla="*/ 191477 w 1033465"/>
                  <a:gd name="connsiteY7" fmla="*/ 262624 h 838042"/>
                  <a:gd name="connsiteX8" fmla="*/ 159092 w 1033465"/>
                  <a:gd name="connsiteY8" fmla="*/ 239764 h 838042"/>
                  <a:gd name="connsiteX9" fmla="*/ 119087 w 1033465"/>
                  <a:gd name="connsiteY9" fmla="*/ 226429 h 838042"/>
                  <a:gd name="connsiteX10" fmla="*/ 113372 w 1033465"/>
                  <a:gd name="connsiteY10" fmla="*/ 220714 h 838042"/>
                  <a:gd name="connsiteX11" fmla="*/ 103847 w 1033465"/>
                  <a:gd name="connsiteY11" fmla="*/ 203569 h 838042"/>
                  <a:gd name="connsiteX12" fmla="*/ 86702 w 1033465"/>
                  <a:gd name="connsiteY12" fmla="*/ 195949 h 838042"/>
                  <a:gd name="connsiteX13" fmla="*/ 80987 w 1033465"/>
                  <a:gd name="connsiteY13" fmla="*/ 194044 h 838042"/>
                  <a:gd name="connsiteX14" fmla="*/ 61937 w 1033465"/>
                  <a:gd name="connsiteY14" fmla="*/ 197854 h 838042"/>
                  <a:gd name="connsiteX15" fmla="*/ 56222 w 1033465"/>
                  <a:gd name="connsiteY15" fmla="*/ 201664 h 838042"/>
                  <a:gd name="connsiteX16" fmla="*/ 52412 w 1033465"/>
                  <a:gd name="connsiteY16" fmla="*/ 207379 h 838042"/>
                  <a:gd name="connsiteX17" fmla="*/ 48602 w 1033465"/>
                  <a:gd name="connsiteY17" fmla="*/ 218809 h 838042"/>
                  <a:gd name="connsiteX18" fmla="*/ 52412 w 1033465"/>
                  <a:gd name="connsiteY18" fmla="*/ 256909 h 838042"/>
                  <a:gd name="connsiteX19" fmla="*/ 56222 w 1033465"/>
                  <a:gd name="connsiteY19" fmla="*/ 262624 h 838042"/>
                  <a:gd name="connsiteX20" fmla="*/ 61937 w 1033465"/>
                  <a:gd name="connsiteY20" fmla="*/ 266434 h 838042"/>
                  <a:gd name="connsiteX21" fmla="*/ 65747 w 1033465"/>
                  <a:gd name="connsiteY21" fmla="*/ 272149 h 838042"/>
                  <a:gd name="connsiteX22" fmla="*/ 82892 w 1033465"/>
                  <a:gd name="connsiteY22" fmla="*/ 281674 h 838042"/>
                  <a:gd name="connsiteX23" fmla="*/ 105752 w 1033465"/>
                  <a:gd name="connsiteY23" fmla="*/ 283579 h 838042"/>
                  <a:gd name="connsiteX24" fmla="*/ 126707 w 1033465"/>
                  <a:gd name="connsiteY24" fmla="*/ 289294 h 838042"/>
                  <a:gd name="connsiteX25" fmla="*/ 132422 w 1033465"/>
                  <a:gd name="connsiteY25" fmla="*/ 291199 h 838042"/>
                  <a:gd name="connsiteX26" fmla="*/ 138137 w 1033465"/>
                  <a:gd name="connsiteY26" fmla="*/ 296914 h 838042"/>
                  <a:gd name="connsiteX27" fmla="*/ 145757 w 1033465"/>
                  <a:gd name="connsiteY27" fmla="*/ 298819 h 838042"/>
                  <a:gd name="connsiteX28" fmla="*/ 168617 w 1033465"/>
                  <a:gd name="connsiteY28" fmla="*/ 302629 h 838042"/>
                  <a:gd name="connsiteX29" fmla="*/ 193382 w 1033465"/>
                  <a:gd name="connsiteY29" fmla="*/ 308344 h 838042"/>
                  <a:gd name="connsiteX30" fmla="*/ 210527 w 1033465"/>
                  <a:gd name="connsiteY30" fmla="*/ 314059 h 838042"/>
                  <a:gd name="connsiteX31" fmla="*/ 216242 w 1033465"/>
                  <a:gd name="connsiteY31" fmla="*/ 315964 h 838042"/>
                  <a:gd name="connsiteX32" fmla="*/ 231482 w 1033465"/>
                  <a:gd name="connsiteY32" fmla="*/ 319774 h 838042"/>
                  <a:gd name="connsiteX33" fmla="*/ 250532 w 1033465"/>
                  <a:gd name="connsiteY33" fmla="*/ 325489 h 838042"/>
                  <a:gd name="connsiteX34" fmla="*/ 256247 w 1033465"/>
                  <a:gd name="connsiteY34" fmla="*/ 329299 h 838042"/>
                  <a:gd name="connsiteX35" fmla="*/ 269582 w 1033465"/>
                  <a:gd name="connsiteY35" fmla="*/ 344539 h 838042"/>
                  <a:gd name="connsiteX36" fmla="*/ 275297 w 1033465"/>
                  <a:gd name="connsiteY36" fmla="*/ 363589 h 838042"/>
                  <a:gd name="connsiteX37" fmla="*/ 277202 w 1033465"/>
                  <a:gd name="connsiteY37" fmla="*/ 369304 h 838042"/>
                  <a:gd name="connsiteX38" fmla="*/ 279107 w 1033465"/>
                  <a:gd name="connsiteY38" fmla="*/ 375019 h 838042"/>
                  <a:gd name="connsiteX39" fmla="*/ 281012 w 1033465"/>
                  <a:gd name="connsiteY39" fmla="*/ 399784 h 838042"/>
                  <a:gd name="connsiteX40" fmla="*/ 282917 w 1033465"/>
                  <a:gd name="connsiteY40" fmla="*/ 405499 h 838042"/>
                  <a:gd name="connsiteX41" fmla="*/ 281012 w 1033465"/>
                  <a:gd name="connsiteY41" fmla="*/ 424549 h 838042"/>
                  <a:gd name="connsiteX42" fmla="*/ 279107 w 1033465"/>
                  <a:gd name="connsiteY42" fmla="*/ 434074 h 838042"/>
                  <a:gd name="connsiteX43" fmla="*/ 265772 w 1033465"/>
                  <a:gd name="connsiteY43" fmla="*/ 447409 h 838042"/>
                  <a:gd name="connsiteX44" fmla="*/ 254342 w 1033465"/>
                  <a:gd name="connsiteY44" fmla="*/ 455029 h 838042"/>
                  <a:gd name="connsiteX45" fmla="*/ 242912 w 1033465"/>
                  <a:gd name="connsiteY45" fmla="*/ 458839 h 838042"/>
                  <a:gd name="connsiteX46" fmla="*/ 128612 w 1033465"/>
                  <a:gd name="connsiteY46" fmla="*/ 458839 h 838042"/>
                  <a:gd name="connsiteX47" fmla="*/ 122897 w 1033465"/>
                  <a:gd name="connsiteY47" fmla="*/ 460744 h 838042"/>
                  <a:gd name="connsiteX48" fmla="*/ 107657 w 1033465"/>
                  <a:gd name="connsiteY48" fmla="*/ 462649 h 838042"/>
                  <a:gd name="connsiteX49" fmla="*/ 90512 w 1033465"/>
                  <a:gd name="connsiteY49" fmla="*/ 468364 h 838042"/>
                  <a:gd name="connsiteX50" fmla="*/ 84797 w 1033465"/>
                  <a:gd name="connsiteY50" fmla="*/ 470269 h 838042"/>
                  <a:gd name="connsiteX51" fmla="*/ 79082 w 1033465"/>
                  <a:gd name="connsiteY51" fmla="*/ 474079 h 838042"/>
                  <a:gd name="connsiteX52" fmla="*/ 67652 w 1033465"/>
                  <a:gd name="connsiteY52" fmla="*/ 475984 h 838042"/>
                  <a:gd name="connsiteX53" fmla="*/ 29552 w 1033465"/>
                  <a:gd name="connsiteY53" fmla="*/ 477889 h 838042"/>
                  <a:gd name="connsiteX54" fmla="*/ 18122 w 1033465"/>
                  <a:gd name="connsiteY54" fmla="*/ 483604 h 838042"/>
                  <a:gd name="connsiteX55" fmla="*/ 8597 w 1033465"/>
                  <a:gd name="connsiteY55" fmla="*/ 493129 h 838042"/>
                  <a:gd name="connsiteX56" fmla="*/ 6692 w 1033465"/>
                  <a:gd name="connsiteY56" fmla="*/ 498844 h 838042"/>
                  <a:gd name="connsiteX57" fmla="*/ 2882 w 1033465"/>
                  <a:gd name="connsiteY57" fmla="*/ 504559 h 838042"/>
                  <a:gd name="connsiteX58" fmla="*/ 14312 w 1033465"/>
                  <a:gd name="connsiteY58" fmla="*/ 540754 h 838042"/>
                  <a:gd name="connsiteX59" fmla="*/ 147662 w 1033465"/>
                  <a:gd name="connsiteY59" fmla="*/ 540754 h 838042"/>
                  <a:gd name="connsiteX60" fmla="*/ 155282 w 1033465"/>
                  <a:gd name="connsiteY60" fmla="*/ 538849 h 838042"/>
                  <a:gd name="connsiteX61" fmla="*/ 305777 w 1033465"/>
                  <a:gd name="connsiteY61" fmla="*/ 533134 h 838042"/>
                  <a:gd name="connsiteX62" fmla="*/ 321017 w 1033465"/>
                  <a:gd name="connsiteY62" fmla="*/ 540754 h 838042"/>
                  <a:gd name="connsiteX63" fmla="*/ 332447 w 1033465"/>
                  <a:gd name="connsiteY63" fmla="*/ 546469 h 838042"/>
                  <a:gd name="connsiteX64" fmla="*/ 336257 w 1033465"/>
                  <a:gd name="connsiteY64" fmla="*/ 552184 h 838042"/>
                  <a:gd name="connsiteX65" fmla="*/ 341972 w 1033465"/>
                  <a:gd name="connsiteY65" fmla="*/ 554089 h 838042"/>
                  <a:gd name="connsiteX66" fmla="*/ 353402 w 1033465"/>
                  <a:gd name="connsiteY66" fmla="*/ 561709 h 838042"/>
                  <a:gd name="connsiteX67" fmla="*/ 359117 w 1033465"/>
                  <a:gd name="connsiteY67" fmla="*/ 565519 h 838042"/>
                  <a:gd name="connsiteX68" fmla="*/ 362927 w 1033465"/>
                  <a:gd name="connsiteY68" fmla="*/ 571234 h 838042"/>
                  <a:gd name="connsiteX69" fmla="*/ 368642 w 1033465"/>
                  <a:gd name="connsiteY69" fmla="*/ 582664 h 838042"/>
                  <a:gd name="connsiteX70" fmla="*/ 364832 w 1033465"/>
                  <a:gd name="connsiteY70" fmla="*/ 609334 h 838042"/>
                  <a:gd name="connsiteX71" fmla="*/ 361022 w 1033465"/>
                  <a:gd name="connsiteY71" fmla="*/ 615049 h 838042"/>
                  <a:gd name="connsiteX72" fmla="*/ 359117 w 1033465"/>
                  <a:gd name="connsiteY72" fmla="*/ 620764 h 838042"/>
                  <a:gd name="connsiteX73" fmla="*/ 355307 w 1033465"/>
                  <a:gd name="connsiteY73" fmla="*/ 626479 h 838042"/>
                  <a:gd name="connsiteX74" fmla="*/ 353402 w 1033465"/>
                  <a:gd name="connsiteY74" fmla="*/ 632194 h 838042"/>
                  <a:gd name="connsiteX75" fmla="*/ 349592 w 1033465"/>
                  <a:gd name="connsiteY75" fmla="*/ 637909 h 838042"/>
                  <a:gd name="connsiteX76" fmla="*/ 332447 w 1033465"/>
                  <a:gd name="connsiteY76" fmla="*/ 704584 h 838042"/>
                  <a:gd name="connsiteX77" fmla="*/ 330542 w 1033465"/>
                  <a:gd name="connsiteY77" fmla="*/ 756019 h 838042"/>
                  <a:gd name="connsiteX78" fmla="*/ 332447 w 1033465"/>
                  <a:gd name="connsiteY78" fmla="*/ 780784 h 838042"/>
                  <a:gd name="connsiteX79" fmla="*/ 334352 w 1033465"/>
                  <a:gd name="connsiteY79" fmla="*/ 786499 h 838042"/>
                  <a:gd name="connsiteX80" fmla="*/ 338162 w 1033465"/>
                  <a:gd name="connsiteY80" fmla="*/ 790309 h 838042"/>
                  <a:gd name="connsiteX81" fmla="*/ 366737 w 1033465"/>
                  <a:gd name="connsiteY81" fmla="*/ 836029 h 838042"/>
                  <a:gd name="connsiteX82" fmla="*/ 389597 w 1033465"/>
                  <a:gd name="connsiteY82" fmla="*/ 837934 h 838042"/>
                  <a:gd name="connsiteX83" fmla="*/ 397407 w 1033465"/>
                  <a:gd name="connsiteY83" fmla="*/ 833530 h 838042"/>
                  <a:gd name="connsiteX84" fmla="*/ 402932 w 1033465"/>
                  <a:gd name="connsiteY84" fmla="*/ 784594 h 838042"/>
                  <a:gd name="connsiteX85" fmla="*/ 406742 w 1033465"/>
                  <a:gd name="connsiteY85" fmla="*/ 727444 h 838042"/>
                  <a:gd name="connsiteX86" fmla="*/ 423887 w 1033465"/>
                  <a:gd name="connsiteY86" fmla="*/ 672199 h 838042"/>
                  <a:gd name="connsiteX87" fmla="*/ 429602 w 1033465"/>
                  <a:gd name="connsiteY87" fmla="*/ 658864 h 838042"/>
                  <a:gd name="connsiteX88" fmla="*/ 444084 w 1033465"/>
                  <a:gd name="connsiteY88" fmla="*/ 626947 h 838042"/>
                  <a:gd name="connsiteX89" fmla="*/ 464289 w 1033465"/>
                  <a:gd name="connsiteY89" fmla="*/ 600072 h 838042"/>
                  <a:gd name="connsiteX90" fmla="*/ 523510 w 1033465"/>
                  <a:gd name="connsiteY90" fmla="*/ 565123 h 838042"/>
                  <a:gd name="connsiteX91" fmla="*/ 599348 w 1033465"/>
                  <a:gd name="connsiteY91" fmla="*/ 550915 h 838042"/>
                  <a:gd name="connsiteX92" fmla="*/ 707801 w 1033465"/>
                  <a:gd name="connsiteY92" fmla="*/ 612819 h 838042"/>
                  <a:gd name="connsiteX93" fmla="*/ 780122 w 1033465"/>
                  <a:gd name="connsiteY93" fmla="*/ 656959 h 838042"/>
                  <a:gd name="connsiteX94" fmla="*/ 804887 w 1033465"/>
                  <a:gd name="connsiteY94" fmla="*/ 632194 h 838042"/>
                  <a:gd name="connsiteX95" fmla="*/ 801077 w 1033465"/>
                  <a:gd name="connsiteY95" fmla="*/ 601714 h 838042"/>
                  <a:gd name="connsiteX96" fmla="*/ 762796 w 1033465"/>
                  <a:gd name="connsiteY96" fmla="*/ 562523 h 838042"/>
                  <a:gd name="connsiteX97" fmla="*/ 650582 w 1033465"/>
                  <a:gd name="connsiteY97" fmla="*/ 479794 h 838042"/>
                  <a:gd name="connsiteX98" fmla="*/ 646772 w 1033465"/>
                  <a:gd name="connsiteY98" fmla="*/ 462649 h 838042"/>
                  <a:gd name="connsiteX99" fmla="*/ 658202 w 1033465"/>
                  <a:gd name="connsiteY99" fmla="*/ 426454 h 838042"/>
                  <a:gd name="connsiteX100" fmla="*/ 726782 w 1033465"/>
                  <a:gd name="connsiteY100" fmla="*/ 405499 h 838042"/>
                  <a:gd name="connsiteX101" fmla="*/ 813738 w 1033465"/>
                  <a:gd name="connsiteY101" fmla="*/ 406906 h 838042"/>
                  <a:gd name="connsiteX102" fmla="*/ 906231 w 1033465"/>
                  <a:gd name="connsiteY102" fmla="*/ 417646 h 838042"/>
                  <a:gd name="connsiteX103" fmla="*/ 1002290 w 1033465"/>
                  <a:gd name="connsiteY103" fmla="*/ 426835 h 838042"/>
                  <a:gd name="connsiteX104" fmla="*/ 1032449 w 1033465"/>
                  <a:gd name="connsiteY104" fmla="*/ 402711 h 838042"/>
                  <a:gd name="connsiteX105" fmla="*/ 1020514 w 1033465"/>
                  <a:gd name="connsiteY105" fmla="*/ 377797 h 838042"/>
                  <a:gd name="connsiteX106" fmla="*/ 964889 w 1033465"/>
                  <a:gd name="connsiteY106" fmla="*/ 358029 h 838042"/>
                  <a:gd name="connsiteX107" fmla="*/ 827747 w 1033465"/>
                  <a:gd name="connsiteY107" fmla="*/ 357874 h 838042"/>
                  <a:gd name="connsiteX108" fmla="*/ 755811 w 1033465"/>
                  <a:gd name="connsiteY108" fmla="*/ 361702 h 838042"/>
                  <a:gd name="connsiteX109" fmla="*/ 671537 w 1033465"/>
                  <a:gd name="connsiteY109" fmla="*/ 369304 h 838042"/>
                  <a:gd name="connsiteX110" fmla="*/ 644867 w 1033465"/>
                  <a:gd name="connsiteY110" fmla="*/ 338824 h 838042"/>
                  <a:gd name="connsiteX111" fmla="*/ 676403 w 1033465"/>
                  <a:gd name="connsiteY111" fmla="*/ 304962 h 838042"/>
                  <a:gd name="connsiteX112" fmla="*/ 707732 w 1033465"/>
                  <a:gd name="connsiteY112" fmla="*/ 283579 h 838042"/>
                  <a:gd name="connsiteX113" fmla="*/ 743927 w 1033465"/>
                  <a:gd name="connsiteY113" fmla="*/ 251194 h 838042"/>
                  <a:gd name="connsiteX114" fmla="*/ 783019 w 1033465"/>
                  <a:gd name="connsiteY114" fmla="*/ 213846 h 838042"/>
                  <a:gd name="connsiteX115" fmla="*/ 746401 w 1033465"/>
                  <a:gd name="connsiteY115" fmla="*/ 201789 h 838042"/>
                  <a:gd name="connsiteX116" fmla="*/ 694397 w 1033465"/>
                  <a:gd name="connsiteY116" fmla="*/ 226429 h 838042"/>
                  <a:gd name="connsiteX117" fmla="*/ 656678 w 1033465"/>
                  <a:gd name="connsiteY117" fmla="*/ 257626 h 838042"/>
                  <a:gd name="connsiteX118" fmla="*/ 616001 w 1033465"/>
                  <a:gd name="connsiteY118" fmla="*/ 286712 h 838042"/>
                  <a:gd name="connsiteX119" fmla="*/ 564857 w 1033465"/>
                  <a:gd name="connsiteY119" fmla="*/ 287389 h 838042"/>
                  <a:gd name="connsiteX120" fmla="*/ 530567 w 1033465"/>
                  <a:gd name="connsiteY120" fmla="*/ 274054 h 838042"/>
                  <a:gd name="connsiteX121" fmla="*/ 507707 w 1033465"/>
                  <a:gd name="connsiteY121" fmla="*/ 235954 h 838042"/>
                  <a:gd name="connsiteX122" fmla="*/ 509612 w 1033465"/>
                  <a:gd name="connsiteY122" fmla="*/ 171184 h 838042"/>
                  <a:gd name="connsiteX123" fmla="*/ 508314 w 1033465"/>
                  <a:gd name="connsiteY123" fmla="*/ 73485 h 838042"/>
                  <a:gd name="connsiteX124" fmla="*/ 454116 w 1033465"/>
                  <a:gd name="connsiteY124" fmla="*/ 11248 h 838042"/>
                  <a:gd name="connsiteX125" fmla="*/ 442470 w 1033465"/>
                  <a:gd name="connsiteY125" fmla="*/ 75864 h 838042"/>
                  <a:gd name="connsiteX126" fmla="*/ 439226 w 1033465"/>
                  <a:gd name="connsiteY126" fmla="*/ 132660 h 838042"/>
                  <a:gd name="connsiteX127" fmla="*/ 436054 w 1033465"/>
                  <a:gd name="connsiteY127" fmla="*/ 214465 h 838042"/>
                  <a:gd name="connsiteX0" fmla="*/ 436054 w 1033465"/>
                  <a:gd name="connsiteY0" fmla="*/ 214465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58589 w 1033465"/>
                  <a:gd name="connsiteY3" fmla="*/ 271935 h 838042"/>
                  <a:gd name="connsiteX4" fmla="*/ 315302 w 1033465"/>
                  <a:gd name="connsiteY4" fmla="*/ 289293 h 838042"/>
                  <a:gd name="connsiteX5" fmla="*/ 267677 w 1033465"/>
                  <a:gd name="connsiteY5" fmla="*/ 285484 h 838042"/>
                  <a:gd name="connsiteX6" fmla="*/ 221957 w 1033465"/>
                  <a:gd name="connsiteY6" fmla="*/ 272149 h 838042"/>
                  <a:gd name="connsiteX7" fmla="*/ 191477 w 1033465"/>
                  <a:gd name="connsiteY7" fmla="*/ 262624 h 838042"/>
                  <a:gd name="connsiteX8" fmla="*/ 159092 w 1033465"/>
                  <a:gd name="connsiteY8" fmla="*/ 239764 h 838042"/>
                  <a:gd name="connsiteX9" fmla="*/ 119087 w 1033465"/>
                  <a:gd name="connsiteY9" fmla="*/ 226429 h 838042"/>
                  <a:gd name="connsiteX10" fmla="*/ 103847 w 1033465"/>
                  <a:gd name="connsiteY10" fmla="*/ 203569 h 838042"/>
                  <a:gd name="connsiteX11" fmla="*/ 86702 w 1033465"/>
                  <a:gd name="connsiteY11" fmla="*/ 195949 h 838042"/>
                  <a:gd name="connsiteX12" fmla="*/ 80987 w 1033465"/>
                  <a:gd name="connsiteY12" fmla="*/ 194044 h 838042"/>
                  <a:gd name="connsiteX13" fmla="*/ 61937 w 1033465"/>
                  <a:gd name="connsiteY13" fmla="*/ 197854 h 838042"/>
                  <a:gd name="connsiteX14" fmla="*/ 56222 w 1033465"/>
                  <a:gd name="connsiteY14" fmla="*/ 201664 h 838042"/>
                  <a:gd name="connsiteX15" fmla="*/ 52412 w 1033465"/>
                  <a:gd name="connsiteY15" fmla="*/ 207379 h 838042"/>
                  <a:gd name="connsiteX16" fmla="*/ 48602 w 1033465"/>
                  <a:gd name="connsiteY16" fmla="*/ 218809 h 838042"/>
                  <a:gd name="connsiteX17" fmla="*/ 52412 w 1033465"/>
                  <a:gd name="connsiteY17" fmla="*/ 256909 h 838042"/>
                  <a:gd name="connsiteX18" fmla="*/ 56222 w 1033465"/>
                  <a:gd name="connsiteY18" fmla="*/ 262624 h 838042"/>
                  <a:gd name="connsiteX19" fmla="*/ 61937 w 1033465"/>
                  <a:gd name="connsiteY19" fmla="*/ 266434 h 838042"/>
                  <a:gd name="connsiteX20" fmla="*/ 65747 w 1033465"/>
                  <a:gd name="connsiteY20" fmla="*/ 272149 h 838042"/>
                  <a:gd name="connsiteX21" fmla="*/ 82892 w 1033465"/>
                  <a:gd name="connsiteY21" fmla="*/ 281674 h 838042"/>
                  <a:gd name="connsiteX22" fmla="*/ 105752 w 1033465"/>
                  <a:gd name="connsiteY22" fmla="*/ 283579 h 838042"/>
                  <a:gd name="connsiteX23" fmla="*/ 126707 w 1033465"/>
                  <a:gd name="connsiteY23" fmla="*/ 289294 h 838042"/>
                  <a:gd name="connsiteX24" fmla="*/ 132422 w 1033465"/>
                  <a:gd name="connsiteY24" fmla="*/ 291199 h 838042"/>
                  <a:gd name="connsiteX25" fmla="*/ 138137 w 1033465"/>
                  <a:gd name="connsiteY25" fmla="*/ 296914 h 838042"/>
                  <a:gd name="connsiteX26" fmla="*/ 145757 w 1033465"/>
                  <a:gd name="connsiteY26" fmla="*/ 298819 h 838042"/>
                  <a:gd name="connsiteX27" fmla="*/ 168617 w 1033465"/>
                  <a:gd name="connsiteY27" fmla="*/ 302629 h 838042"/>
                  <a:gd name="connsiteX28" fmla="*/ 193382 w 1033465"/>
                  <a:gd name="connsiteY28" fmla="*/ 308344 h 838042"/>
                  <a:gd name="connsiteX29" fmla="*/ 210527 w 1033465"/>
                  <a:gd name="connsiteY29" fmla="*/ 314059 h 838042"/>
                  <a:gd name="connsiteX30" fmla="*/ 216242 w 1033465"/>
                  <a:gd name="connsiteY30" fmla="*/ 315964 h 838042"/>
                  <a:gd name="connsiteX31" fmla="*/ 231482 w 1033465"/>
                  <a:gd name="connsiteY31" fmla="*/ 319774 h 838042"/>
                  <a:gd name="connsiteX32" fmla="*/ 250532 w 1033465"/>
                  <a:gd name="connsiteY32" fmla="*/ 325489 h 838042"/>
                  <a:gd name="connsiteX33" fmla="*/ 256247 w 1033465"/>
                  <a:gd name="connsiteY33" fmla="*/ 329299 h 838042"/>
                  <a:gd name="connsiteX34" fmla="*/ 269582 w 1033465"/>
                  <a:gd name="connsiteY34" fmla="*/ 344539 h 838042"/>
                  <a:gd name="connsiteX35" fmla="*/ 275297 w 1033465"/>
                  <a:gd name="connsiteY35" fmla="*/ 363589 h 838042"/>
                  <a:gd name="connsiteX36" fmla="*/ 277202 w 1033465"/>
                  <a:gd name="connsiteY36" fmla="*/ 369304 h 838042"/>
                  <a:gd name="connsiteX37" fmla="*/ 279107 w 1033465"/>
                  <a:gd name="connsiteY37" fmla="*/ 375019 h 838042"/>
                  <a:gd name="connsiteX38" fmla="*/ 281012 w 1033465"/>
                  <a:gd name="connsiteY38" fmla="*/ 399784 h 838042"/>
                  <a:gd name="connsiteX39" fmla="*/ 282917 w 1033465"/>
                  <a:gd name="connsiteY39" fmla="*/ 405499 h 838042"/>
                  <a:gd name="connsiteX40" fmla="*/ 281012 w 1033465"/>
                  <a:gd name="connsiteY40" fmla="*/ 424549 h 838042"/>
                  <a:gd name="connsiteX41" fmla="*/ 279107 w 1033465"/>
                  <a:gd name="connsiteY41" fmla="*/ 434074 h 838042"/>
                  <a:gd name="connsiteX42" fmla="*/ 265772 w 1033465"/>
                  <a:gd name="connsiteY42" fmla="*/ 447409 h 838042"/>
                  <a:gd name="connsiteX43" fmla="*/ 254342 w 1033465"/>
                  <a:gd name="connsiteY43" fmla="*/ 455029 h 838042"/>
                  <a:gd name="connsiteX44" fmla="*/ 242912 w 1033465"/>
                  <a:gd name="connsiteY44" fmla="*/ 458839 h 838042"/>
                  <a:gd name="connsiteX45" fmla="*/ 128612 w 1033465"/>
                  <a:gd name="connsiteY45" fmla="*/ 458839 h 838042"/>
                  <a:gd name="connsiteX46" fmla="*/ 122897 w 1033465"/>
                  <a:gd name="connsiteY46" fmla="*/ 460744 h 838042"/>
                  <a:gd name="connsiteX47" fmla="*/ 107657 w 1033465"/>
                  <a:gd name="connsiteY47" fmla="*/ 462649 h 838042"/>
                  <a:gd name="connsiteX48" fmla="*/ 90512 w 1033465"/>
                  <a:gd name="connsiteY48" fmla="*/ 468364 h 838042"/>
                  <a:gd name="connsiteX49" fmla="*/ 84797 w 1033465"/>
                  <a:gd name="connsiteY49" fmla="*/ 470269 h 838042"/>
                  <a:gd name="connsiteX50" fmla="*/ 79082 w 1033465"/>
                  <a:gd name="connsiteY50" fmla="*/ 474079 h 838042"/>
                  <a:gd name="connsiteX51" fmla="*/ 67652 w 1033465"/>
                  <a:gd name="connsiteY51" fmla="*/ 475984 h 838042"/>
                  <a:gd name="connsiteX52" fmla="*/ 29552 w 1033465"/>
                  <a:gd name="connsiteY52" fmla="*/ 477889 h 838042"/>
                  <a:gd name="connsiteX53" fmla="*/ 18122 w 1033465"/>
                  <a:gd name="connsiteY53" fmla="*/ 483604 h 838042"/>
                  <a:gd name="connsiteX54" fmla="*/ 8597 w 1033465"/>
                  <a:gd name="connsiteY54" fmla="*/ 493129 h 838042"/>
                  <a:gd name="connsiteX55" fmla="*/ 6692 w 1033465"/>
                  <a:gd name="connsiteY55" fmla="*/ 498844 h 838042"/>
                  <a:gd name="connsiteX56" fmla="*/ 2882 w 1033465"/>
                  <a:gd name="connsiteY56" fmla="*/ 504559 h 838042"/>
                  <a:gd name="connsiteX57" fmla="*/ 14312 w 1033465"/>
                  <a:gd name="connsiteY57" fmla="*/ 540754 h 838042"/>
                  <a:gd name="connsiteX58" fmla="*/ 147662 w 1033465"/>
                  <a:gd name="connsiteY58" fmla="*/ 540754 h 838042"/>
                  <a:gd name="connsiteX59" fmla="*/ 155282 w 1033465"/>
                  <a:gd name="connsiteY59" fmla="*/ 538849 h 838042"/>
                  <a:gd name="connsiteX60" fmla="*/ 305777 w 1033465"/>
                  <a:gd name="connsiteY60" fmla="*/ 533134 h 838042"/>
                  <a:gd name="connsiteX61" fmla="*/ 321017 w 1033465"/>
                  <a:gd name="connsiteY61" fmla="*/ 540754 h 838042"/>
                  <a:gd name="connsiteX62" fmla="*/ 332447 w 1033465"/>
                  <a:gd name="connsiteY62" fmla="*/ 546469 h 838042"/>
                  <a:gd name="connsiteX63" fmla="*/ 336257 w 1033465"/>
                  <a:gd name="connsiteY63" fmla="*/ 552184 h 838042"/>
                  <a:gd name="connsiteX64" fmla="*/ 341972 w 1033465"/>
                  <a:gd name="connsiteY64" fmla="*/ 554089 h 838042"/>
                  <a:gd name="connsiteX65" fmla="*/ 353402 w 1033465"/>
                  <a:gd name="connsiteY65" fmla="*/ 561709 h 838042"/>
                  <a:gd name="connsiteX66" fmla="*/ 359117 w 1033465"/>
                  <a:gd name="connsiteY66" fmla="*/ 565519 h 838042"/>
                  <a:gd name="connsiteX67" fmla="*/ 362927 w 1033465"/>
                  <a:gd name="connsiteY67" fmla="*/ 571234 h 838042"/>
                  <a:gd name="connsiteX68" fmla="*/ 368642 w 1033465"/>
                  <a:gd name="connsiteY68" fmla="*/ 582664 h 838042"/>
                  <a:gd name="connsiteX69" fmla="*/ 364832 w 1033465"/>
                  <a:gd name="connsiteY69" fmla="*/ 609334 h 838042"/>
                  <a:gd name="connsiteX70" fmla="*/ 361022 w 1033465"/>
                  <a:gd name="connsiteY70" fmla="*/ 615049 h 838042"/>
                  <a:gd name="connsiteX71" fmla="*/ 359117 w 1033465"/>
                  <a:gd name="connsiteY71" fmla="*/ 620764 h 838042"/>
                  <a:gd name="connsiteX72" fmla="*/ 355307 w 1033465"/>
                  <a:gd name="connsiteY72" fmla="*/ 626479 h 838042"/>
                  <a:gd name="connsiteX73" fmla="*/ 353402 w 1033465"/>
                  <a:gd name="connsiteY73" fmla="*/ 632194 h 838042"/>
                  <a:gd name="connsiteX74" fmla="*/ 349592 w 1033465"/>
                  <a:gd name="connsiteY74" fmla="*/ 637909 h 838042"/>
                  <a:gd name="connsiteX75" fmla="*/ 332447 w 1033465"/>
                  <a:gd name="connsiteY75" fmla="*/ 704584 h 838042"/>
                  <a:gd name="connsiteX76" fmla="*/ 330542 w 1033465"/>
                  <a:gd name="connsiteY76" fmla="*/ 756019 h 838042"/>
                  <a:gd name="connsiteX77" fmla="*/ 332447 w 1033465"/>
                  <a:gd name="connsiteY77" fmla="*/ 780784 h 838042"/>
                  <a:gd name="connsiteX78" fmla="*/ 334352 w 1033465"/>
                  <a:gd name="connsiteY78" fmla="*/ 786499 h 838042"/>
                  <a:gd name="connsiteX79" fmla="*/ 338162 w 1033465"/>
                  <a:gd name="connsiteY79" fmla="*/ 790309 h 838042"/>
                  <a:gd name="connsiteX80" fmla="*/ 366737 w 1033465"/>
                  <a:gd name="connsiteY80" fmla="*/ 836029 h 838042"/>
                  <a:gd name="connsiteX81" fmla="*/ 389597 w 1033465"/>
                  <a:gd name="connsiteY81" fmla="*/ 837934 h 838042"/>
                  <a:gd name="connsiteX82" fmla="*/ 397407 w 1033465"/>
                  <a:gd name="connsiteY82" fmla="*/ 833530 h 838042"/>
                  <a:gd name="connsiteX83" fmla="*/ 402932 w 1033465"/>
                  <a:gd name="connsiteY83" fmla="*/ 784594 h 838042"/>
                  <a:gd name="connsiteX84" fmla="*/ 406742 w 1033465"/>
                  <a:gd name="connsiteY84" fmla="*/ 727444 h 838042"/>
                  <a:gd name="connsiteX85" fmla="*/ 423887 w 1033465"/>
                  <a:gd name="connsiteY85" fmla="*/ 672199 h 838042"/>
                  <a:gd name="connsiteX86" fmla="*/ 429602 w 1033465"/>
                  <a:gd name="connsiteY86" fmla="*/ 658864 h 838042"/>
                  <a:gd name="connsiteX87" fmla="*/ 444084 w 1033465"/>
                  <a:gd name="connsiteY87" fmla="*/ 626947 h 838042"/>
                  <a:gd name="connsiteX88" fmla="*/ 464289 w 1033465"/>
                  <a:gd name="connsiteY88" fmla="*/ 600072 h 838042"/>
                  <a:gd name="connsiteX89" fmla="*/ 523510 w 1033465"/>
                  <a:gd name="connsiteY89" fmla="*/ 565123 h 838042"/>
                  <a:gd name="connsiteX90" fmla="*/ 599348 w 1033465"/>
                  <a:gd name="connsiteY90" fmla="*/ 550915 h 838042"/>
                  <a:gd name="connsiteX91" fmla="*/ 707801 w 1033465"/>
                  <a:gd name="connsiteY91" fmla="*/ 612819 h 838042"/>
                  <a:gd name="connsiteX92" fmla="*/ 780122 w 1033465"/>
                  <a:gd name="connsiteY92" fmla="*/ 656959 h 838042"/>
                  <a:gd name="connsiteX93" fmla="*/ 804887 w 1033465"/>
                  <a:gd name="connsiteY93" fmla="*/ 632194 h 838042"/>
                  <a:gd name="connsiteX94" fmla="*/ 801077 w 1033465"/>
                  <a:gd name="connsiteY94" fmla="*/ 601714 h 838042"/>
                  <a:gd name="connsiteX95" fmla="*/ 762796 w 1033465"/>
                  <a:gd name="connsiteY95" fmla="*/ 562523 h 838042"/>
                  <a:gd name="connsiteX96" fmla="*/ 650582 w 1033465"/>
                  <a:gd name="connsiteY96" fmla="*/ 479794 h 838042"/>
                  <a:gd name="connsiteX97" fmla="*/ 646772 w 1033465"/>
                  <a:gd name="connsiteY97" fmla="*/ 462649 h 838042"/>
                  <a:gd name="connsiteX98" fmla="*/ 658202 w 1033465"/>
                  <a:gd name="connsiteY98" fmla="*/ 426454 h 838042"/>
                  <a:gd name="connsiteX99" fmla="*/ 726782 w 1033465"/>
                  <a:gd name="connsiteY99" fmla="*/ 405499 h 838042"/>
                  <a:gd name="connsiteX100" fmla="*/ 813738 w 1033465"/>
                  <a:gd name="connsiteY100" fmla="*/ 406906 h 838042"/>
                  <a:gd name="connsiteX101" fmla="*/ 906231 w 1033465"/>
                  <a:gd name="connsiteY101" fmla="*/ 417646 h 838042"/>
                  <a:gd name="connsiteX102" fmla="*/ 1002290 w 1033465"/>
                  <a:gd name="connsiteY102" fmla="*/ 426835 h 838042"/>
                  <a:gd name="connsiteX103" fmla="*/ 1032449 w 1033465"/>
                  <a:gd name="connsiteY103" fmla="*/ 402711 h 838042"/>
                  <a:gd name="connsiteX104" fmla="*/ 1020514 w 1033465"/>
                  <a:gd name="connsiteY104" fmla="*/ 377797 h 838042"/>
                  <a:gd name="connsiteX105" fmla="*/ 964889 w 1033465"/>
                  <a:gd name="connsiteY105" fmla="*/ 358029 h 838042"/>
                  <a:gd name="connsiteX106" fmla="*/ 827747 w 1033465"/>
                  <a:gd name="connsiteY106" fmla="*/ 357874 h 838042"/>
                  <a:gd name="connsiteX107" fmla="*/ 755811 w 1033465"/>
                  <a:gd name="connsiteY107" fmla="*/ 361702 h 838042"/>
                  <a:gd name="connsiteX108" fmla="*/ 671537 w 1033465"/>
                  <a:gd name="connsiteY108" fmla="*/ 369304 h 838042"/>
                  <a:gd name="connsiteX109" fmla="*/ 644867 w 1033465"/>
                  <a:gd name="connsiteY109" fmla="*/ 338824 h 838042"/>
                  <a:gd name="connsiteX110" fmla="*/ 676403 w 1033465"/>
                  <a:gd name="connsiteY110" fmla="*/ 304962 h 838042"/>
                  <a:gd name="connsiteX111" fmla="*/ 707732 w 1033465"/>
                  <a:gd name="connsiteY111" fmla="*/ 283579 h 838042"/>
                  <a:gd name="connsiteX112" fmla="*/ 743927 w 1033465"/>
                  <a:gd name="connsiteY112" fmla="*/ 251194 h 838042"/>
                  <a:gd name="connsiteX113" fmla="*/ 783019 w 1033465"/>
                  <a:gd name="connsiteY113" fmla="*/ 213846 h 838042"/>
                  <a:gd name="connsiteX114" fmla="*/ 746401 w 1033465"/>
                  <a:gd name="connsiteY114" fmla="*/ 201789 h 838042"/>
                  <a:gd name="connsiteX115" fmla="*/ 694397 w 1033465"/>
                  <a:gd name="connsiteY115" fmla="*/ 226429 h 838042"/>
                  <a:gd name="connsiteX116" fmla="*/ 656678 w 1033465"/>
                  <a:gd name="connsiteY116" fmla="*/ 257626 h 838042"/>
                  <a:gd name="connsiteX117" fmla="*/ 616001 w 1033465"/>
                  <a:gd name="connsiteY117" fmla="*/ 286712 h 838042"/>
                  <a:gd name="connsiteX118" fmla="*/ 564857 w 1033465"/>
                  <a:gd name="connsiteY118" fmla="*/ 287389 h 838042"/>
                  <a:gd name="connsiteX119" fmla="*/ 530567 w 1033465"/>
                  <a:gd name="connsiteY119" fmla="*/ 274054 h 838042"/>
                  <a:gd name="connsiteX120" fmla="*/ 507707 w 1033465"/>
                  <a:gd name="connsiteY120" fmla="*/ 235954 h 838042"/>
                  <a:gd name="connsiteX121" fmla="*/ 509612 w 1033465"/>
                  <a:gd name="connsiteY121" fmla="*/ 171184 h 838042"/>
                  <a:gd name="connsiteX122" fmla="*/ 508314 w 1033465"/>
                  <a:gd name="connsiteY122" fmla="*/ 73485 h 838042"/>
                  <a:gd name="connsiteX123" fmla="*/ 454116 w 1033465"/>
                  <a:gd name="connsiteY123" fmla="*/ 11248 h 838042"/>
                  <a:gd name="connsiteX124" fmla="*/ 442470 w 1033465"/>
                  <a:gd name="connsiteY124" fmla="*/ 75864 h 838042"/>
                  <a:gd name="connsiteX125" fmla="*/ 439226 w 1033465"/>
                  <a:gd name="connsiteY125" fmla="*/ 132660 h 838042"/>
                  <a:gd name="connsiteX126" fmla="*/ 436054 w 1033465"/>
                  <a:gd name="connsiteY126" fmla="*/ 214465 h 838042"/>
                  <a:gd name="connsiteX0" fmla="*/ 436054 w 1033465"/>
                  <a:gd name="connsiteY0" fmla="*/ 214465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58589 w 1033465"/>
                  <a:gd name="connsiteY3" fmla="*/ 271935 h 838042"/>
                  <a:gd name="connsiteX4" fmla="*/ 315302 w 1033465"/>
                  <a:gd name="connsiteY4" fmla="*/ 289293 h 838042"/>
                  <a:gd name="connsiteX5" fmla="*/ 267677 w 1033465"/>
                  <a:gd name="connsiteY5" fmla="*/ 285484 h 838042"/>
                  <a:gd name="connsiteX6" fmla="*/ 221957 w 1033465"/>
                  <a:gd name="connsiteY6" fmla="*/ 272149 h 838042"/>
                  <a:gd name="connsiteX7" fmla="*/ 191477 w 1033465"/>
                  <a:gd name="connsiteY7" fmla="*/ 262624 h 838042"/>
                  <a:gd name="connsiteX8" fmla="*/ 159092 w 1033465"/>
                  <a:gd name="connsiteY8" fmla="*/ 239764 h 838042"/>
                  <a:gd name="connsiteX9" fmla="*/ 119087 w 1033465"/>
                  <a:gd name="connsiteY9" fmla="*/ 226429 h 838042"/>
                  <a:gd name="connsiteX10" fmla="*/ 103847 w 1033465"/>
                  <a:gd name="connsiteY10" fmla="*/ 203569 h 838042"/>
                  <a:gd name="connsiteX11" fmla="*/ 86702 w 1033465"/>
                  <a:gd name="connsiteY11" fmla="*/ 195949 h 838042"/>
                  <a:gd name="connsiteX12" fmla="*/ 80987 w 1033465"/>
                  <a:gd name="connsiteY12" fmla="*/ 194044 h 838042"/>
                  <a:gd name="connsiteX13" fmla="*/ 61937 w 1033465"/>
                  <a:gd name="connsiteY13" fmla="*/ 197854 h 838042"/>
                  <a:gd name="connsiteX14" fmla="*/ 56222 w 1033465"/>
                  <a:gd name="connsiteY14" fmla="*/ 201664 h 838042"/>
                  <a:gd name="connsiteX15" fmla="*/ 52412 w 1033465"/>
                  <a:gd name="connsiteY15" fmla="*/ 207379 h 838042"/>
                  <a:gd name="connsiteX16" fmla="*/ 48602 w 1033465"/>
                  <a:gd name="connsiteY16" fmla="*/ 218809 h 838042"/>
                  <a:gd name="connsiteX17" fmla="*/ 52412 w 1033465"/>
                  <a:gd name="connsiteY17" fmla="*/ 256909 h 838042"/>
                  <a:gd name="connsiteX18" fmla="*/ 56222 w 1033465"/>
                  <a:gd name="connsiteY18" fmla="*/ 262624 h 838042"/>
                  <a:gd name="connsiteX19" fmla="*/ 61937 w 1033465"/>
                  <a:gd name="connsiteY19" fmla="*/ 266434 h 838042"/>
                  <a:gd name="connsiteX20" fmla="*/ 65747 w 1033465"/>
                  <a:gd name="connsiteY20" fmla="*/ 272149 h 838042"/>
                  <a:gd name="connsiteX21" fmla="*/ 82892 w 1033465"/>
                  <a:gd name="connsiteY21" fmla="*/ 281674 h 838042"/>
                  <a:gd name="connsiteX22" fmla="*/ 105752 w 1033465"/>
                  <a:gd name="connsiteY22" fmla="*/ 283579 h 838042"/>
                  <a:gd name="connsiteX23" fmla="*/ 126707 w 1033465"/>
                  <a:gd name="connsiteY23" fmla="*/ 289294 h 838042"/>
                  <a:gd name="connsiteX24" fmla="*/ 132422 w 1033465"/>
                  <a:gd name="connsiteY24" fmla="*/ 291199 h 838042"/>
                  <a:gd name="connsiteX25" fmla="*/ 138137 w 1033465"/>
                  <a:gd name="connsiteY25" fmla="*/ 296914 h 838042"/>
                  <a:gd name="connsiteX26" fmla="*/ 145757 w 1033465"/>
                  <a:gd name="connsiteY26" fmla="*/ 298819 h 838042"/>
                  <a:gd name="connsiteX27" fmla="*/ 168617 w 1033465"/>
                  <a:gd name="connsiteY27" fmla="*/ 302629 h 838042"/>
                  <a:gd name="connsiteX28" fmla="*/ 193382 w 1033465"/>
                  <a:gd name="connsiteY28" fmla="*/ 308344 h 838042"/>
                  <a:gd name="connsiteX29" fmla="*/ 210527 w 1033465"/>
                  <a:gd name="connsiteY29" fmla="*/ 314059 h 838042"/>
                  <a:gd name="connsiteX30" fmla="*/ 216242 w 1033465"/>
                  <a:gd name="connsiteY30" fmla="*/ 315964 h 838042"/>
                  <a:gd name="connsiteX31" fmla="*/ 231482 w 1033465"/>
                  <a:gd name="connsiteY31" fmla="*/ 319774 h 838042"/>
                  <a:gd name="connsiteX32" fmla="*/ 250532 w 1033465"/>
                  <a:gd name="connsiteY32" fmla="*/ 325489 h 838042"/>
                  <a:gd name="connsiteX33" fmla="*/ 256247 w 1033465"/>
                  <a:gd name="connsiteY33" fmla="*/ 329299 h 838042"/>
                  <a:gd name="connsiteX34" fmla="*/ 269582 w 1033465"/>
                  <a:gd name="connsiteY34" fmla="*/ 344539 h 838042"/>
                  <a:gd name="connsiteX35" fmla="*/ 275297 w 1033465"/>
                  <a:gd name="connsiteY35" fmla="*/ 363589 h 838042"/>
                  <a:gd name="connsiteX36" fmla="*/ 277202 w 1033465"/>
                  <a:gd name="connsiteY36" fmla="*/ 369304 h 838042"/>
                  <a:gd name="connsiteX37" fmla="*/ 279107 w 1033465"/>
                  <a:gd name="connsiteY37" fmla="*/ 375019 h 838042"/>
                  <a:gd name="connsiteX38" fmla="*/ 281012 w 1033465"/>
                  <a:gd name="connsiteY38" fmla="*/ 399784 h 838042"/>
                  <a:gd name="connsiteX39" fmla="*/ 282917 w 1033465"/>
                  <a:gd name="connsiteY39" fmla="*/ 405499 h 838042"/>
                  <a:gd name="connsiteX40" fmla="*/ 281012 w 1033465"/>
                  <a:gd name="connsiteY40" fmla="*/ 424549 h 838042"/>
                  <a:gd name="connsiteX41" fmla="*/ 279107 w 1033465"/>
                  <a:gd name="connsiteY41" fmla="*/ 434074 h 838042"/>
                  <a:gd name="connsiteX42" fmla="*/ 265772 w 1033465"/>
                  <a:gd name="connsiteY42" fmla="*/ 447409 h 838042"/>
                  <a:gd name="connsiteX43" fmla="*/ 254342 w 1033465"/>
                  <a:gd name="connsiteY43" fmla="*/ 455029 h 838042"/>
                  <a:gd name="connsiteX44" fmla="*/ 242912 w 1033465"/>
                  <a:gd name="connsiteY44" fmla="*/ 458839 h 838042"/>
                  <a:gd name="connsiteX45" fmla="*/ 128612 w 1033465"/>
                  <a:gd name="connsiteY45" fmla="*/ 458839 h 838042"/>
                  <a:gd name="connsiteX46" fmla="*/ 122897 w 1033465"/>
                  <a:gd name="connsiteY46" fmla="*/ 460744 h 838042"/>
                  <a:gd name="connsiteX47" fmla="*/ 107657 w 1033465"/>
                  <a:gd name="connsiteY47" fmla="*/ 462649 h 838042"/>
                  <a:gd name="connsiteX48" fmla="*/ 90512 w 1033465"/>
                  <a:gd name="connsiteY48" fmla="*/ 468364 h 838042"/>
                  <a:gd name="connsiteX49" fmla="*/ 84797 w 1033465"/>
                  <a:gd name="connsiteY49" fmla="*/ 470269 h 838042"/>
                  <a:gd name="connsiteX50" fmla="*/ 79082 w 1033465"/>
                  <a:gd name="connsiteY50" fmla="*/ 474079 h 838042"/>
                  <a:gd name="connsiteX51" fmla="*/ 67652 w 1033465"/>
                  <a:gd name="connsiteY51" fmla="*/ 475984 h 838042"/>
                  <a:gd name="connsiteX52" fmla="*/ 29552 w 1033465"/>
                  <a:gd name="connsiteY52" fmla="*/ 477889 h 838042"/>
                  <a:gd name="connsiteX53" fmla="*/ 18122 w 1033465"/>
                  <a:gd name="connsiteY53" fmla="*/ 483604 h 838042"/>
                  <a:gd name="connsiteX54" fmla="*/ 8597 w 1033465"/>
                  <a:gd name="connsiteY54" fmla="*/ 493129 h 838042"/>
                  <a:gd name="connsiteX55" fmla="*/ 6692 w 1033465"/>
                  <a:gd name="connsiteY55" fmla="*/ 498844 h 838042"/>
                  <a:gd name="connsiteX56" fmla="*/ 2882 w 1033465"/>
                  <a:gd name="connsiteY56" fmla="*/ 504559 h 838042"/>
                  <a:gd name="connsiteX57" fmla="*/ 14312 w 1033465"/>
                  <a:gd name="connsiteY57" fmla="*/ 540754 h 838042"/>
                  <a:gd name="connsiteX58" fmla="*/ 147662 w 1033465"/>
                  <a:gd name="connsiteY58" fmla="*/ 540754 h 838042"/>
                  <a:gd name="connsiteX59" fmla="*/ 155282 w 1033465"/>
                  <a:gd name="connsiteY59" fmla="*/ 538849 h 838042"/>
                  <a:gd name="connsiteX60" fmla="*/ 305777 w 1033465"/>
                  <a:gd name="connsiteY60" fmla="*/ 533134 h 838042"/>
                  <a:gd name="connsiteX61" fmla="*/ 321017 w 1033465"/>
                  <a:gd name="connsiteY61" fmla="*/ 540754 h 838042"/>
                  <a:gd name="connsiteX62" fmla="*/ 332447 w 1033465"/>
                  <a:gd name="connsiteY62" fmla="*/ 546469 h 838042"/>
                  <a:gd name="connsiteX63" fmla="*/ 336257 w 1033465"/>
                  <a:gd name="connsiteY63" fmla="*/ 552184 h 838042"/>
                  <a:gd name="connsiteX64" fmla="*/ 341972 w 1033465"/>
                  <a:gd name="connsiteY64" fmla="*/ 554089 h 838042"/>
                  <a:gd name="connsiteX65" fmla="*/ 353402 w 1033465"/>
                  <a:gd name="connsiteY65" fmla="*/ 561709 h 838042"/>
                  <a:gd name="connsiteX66" fmla="*/ 359117 w 1033465"/>
                  <a:gd name="connsiteY66" fmla="*/ 565519 h 838042"/>
                  <a:gd name="connsiteX67" fmla="*/ 362927 w 1033465"/>
                  <a:gd name="connsiteY67" fmla="*/ 571234 h 838042"/>
                  <a:gd name="connsiteX68" fmla="*/ 368642 w 1033465"/>
                  <a:gd name="connsiteY68" fmla="*/ 582664 h 838042"/>
                  <a:gd name="connsiteX69" fmla="*/ 364832 w 1033465"/>
                  <a:gd name="connsiteY69" fmla="*/ 609334 h 838042"/>
                  <a:gd name="connsiteX70" fmla="*/ 361022 w 1033465"/>
                  <a:gd name="connsiteY70" fmla="*/ 615049 h 838042"/>
                  <a:gd name="connsiteX71" fmla="*/ 359117 w 1033465"/>
                  <a:gd name="connsiteY71" fmla="*/ 620764 h 838042"/>
                  <a:gd name="connsiteX72" fmla="*/ 355307 w 1033465"/>
                  <a:gd name="connsiteY72" fmla="*/ 626479 h 838042"/>
                  <a:gd name="connsiteX73" fmla="*/ 353402 w 1033465"/>
                  <a:gd name="connsiteY73" fmla="*/ 632194 h 838042"/>
                  <a:gd name="connsiteX74" fmla="*/ 349592 w 1033465"/>
                  <a:gd name="connsiteY74" fmla="*/ 637909 h 838042"/>
                  <a:gd name="connsiteX75" fmla="*/ 332447 w 1033465"/>
                  <a:gd name="connsiteY75" fmla="*/ 704584 h 838042"/>
                  <a:gd name="connsiteX76" fmla="*/ 330542 w 1033465"/>
                  <a:gd name="connsiteY76" fmla="*/ 756019 h 838042"/>
                  <a:gd name="connsiteX77" fmla="*/ 332447 w 1033465"/>
                  <a:gd name="connsiteY77" fmla="*/ 780784 h 838042"/>
                  <a:gd name="connsiteX78" fmla="*/ 334352 w 1033465"/>
                  <a:gd name="connsiteY78" fmla="*/ 786499 h 838042"/>
                  <a:gd name="connsiteX79" fmla="*/ 338162 w 1033465"/>
                  <a:gd name="connsiteY79" fmla="*/ 790309 h 838042"/>
                  <a:gd name="connsiteX80" fmla="*/ 366737 w 1033465"/>
                  <a:gd name="connsiteY80" fmla="*/ 836029 h 838042"/>
                  <a:gd name="connsiteX81" fmla="*/ 389597 w 1033465"/>
                  <a:gd name="connsiteY81" fmla="*/ 837934 h 838042"/>
                  <a:gd name="connsiteX82" fmla="*/ 397407 w 1033465"/>
                  <a:gd name="connsiteY82" fmla="*/ 833530 h 838042"/>
                  <a:gd name="connsiteX83" fmla="*/ 402932 w 1033465"/>
                  <a:gd name="connsiteY83" fmla="*/ 784594 h 838042"/>
                  <a:gd name="connsiteX84" fmla="*/ 406742 w 1033465"/>
                  <a:gd name="connsiteY84" fmla="*/ 727444 h 838042"/>
                  <a:gd name="connsiteX85" fmla="*/ 423887 w 1033465"/>
                  <a:gd name="connsiteY85" fmla="*/ 672199 h 838042"/>
                  <a:gd name="connsiteX86" fmla="*/ 429602 w 1033465"/>
                  <a:gd name="connsiteY86" fmla="*/ 658864 h 838042"/>
                  <a:gd name="connsiteX87" fmla="*/ 444084 w 1033465"/>
                  <a:gd name="connsiteY87" fmla="*/ 626947 h 838042"/>
                  <a:gd name="connsiteX88" fmla="*/ 464289 w 1033465"/>
                  <a:gd name="connsiteY88" fmla="*/ 600072 h 838042"/>
                  <a:gd name="connsiteX89" fmla="*/ 523510 w 1033465"/>
                  <a:gd name="connsiteY89" fmla="*/ 565123 h 838042"/>
                  <a:gd name="connsiteX90" fmla="*/ 599348 w 1033465"/>
                  <a:gd name="connsiteY90" fmla="*/ 550915 h 838042"/>
                  <a:gd name="connsiteX91" fmla="*/ 707801 w 1033465"/>
                  <a:gd name="connsiteY91" fmla="*/ 612819 h 838042"/>
                  <a:gd name="connsiteX92" fmla="*/ 780122 w 1033465"/>
                  <a:gd name="connsiteY92" fmla="*/ 656959 h 838042"/>
                  <a:gd name="connsiteX93" fmla="*/ 804887 w 1033465"/>
                  <a:gd name="connsiteY93" fmla="*/ 632194 h 838042"/>
                  <a:gd name="connsiteX94" fmla="*/ 801077 w 1033465"/>
                  <a:gd name="connsiteY94" fmla="*/ 601714 h 838042"/>
                  <a:gd name="connsiteX95" fmla="*/ 762796 w 1033465"/>
                  <a:gd name="connsiteY95" fmla="*/ 562523 h 838042"/>
                  <a:gd name="connsiteX96" fmla="*/ 650582 w 1033465"/>
                  <a:gd name="connsiteY96" fmla="*/ 479794 h 838042"/>
                  <a:gd name="connsiteX97" fmla="*/ 646772 w 1033465"/>
                  <a:gd name="connsiteY97" fmla="*/ 462649 h 838042"/>
                  <a:gd name="connsiteX98" fmla="*/ 658202 w 1033465"/>
                  <a:gd name="connsiteY98" fmla="*/ 426454 h 838042"/>
                  <a:gd name="connsiteX99" fmla="*/ 726782 w 1033465"/>
                  <a:gd name="connsiteY99" fmla="*/ 405499 h 838042"/>
                  <a:gd name="connsiteX100" fmla="*/ 813738 w 1033465"/>
                  <a:gd name="connsiteY100" fmla="*/ 406906 h 838042"/>
                  <a:gd name="connsiteX101" fmla="*/ 906231 w 1033465"/>
                  <a:gd name="connsiteY101" fmla="*/ 417646 h 838042"/>
                  <a:gd name="connsiteX102" fmla="*/ 1002290 w 1033465"/>
                  <a:gd name="connsiteY102" fmla="*/ 426835 h 838042"/>
                  <a:gd name="connsiteX103" fmla="*/ 1032449 w 1033465"/>
                  <a:gd name="connsiteY103" fmla="*/ 402711 h 838042"/>
                  <a:gd name="connsiteX104" fmla="*/ 1020514 w 1033465"/>
                  <a:gd name="connsiteY104" fmla="*/ 377797 h 838042"/>
                  <a:gd name="connsiteX105" fmla="*/ 964889 w 1033465"/>
                  <a:gd name="connsiteY105" fmla="*/ 358029 h 838042"/>
                  <a:gd name="connsiteX106" fmla="*/ 827747 w 1033465"/>
                  <a:gd name="connsiteY106" fmla="*/ 357874 h 838042"/>
                  <a:gd name="connsiteX107" fmla="*/ 755811 w 1033465"/>
                  <a:gd name="connsiteY107" fmla="*/ 361702 h 838042"/>
                  <a:gd name="connsiteX108" fmla="*/ 671537 w 1033465"/>
                  <a:gd name="connsiteY108" fmla="*/ 369304 h 838042"/>
                  <a:gd name="connsiteX109" fmla="*/ 644867 w 1033465"/>
                  <a:gd name="connsiteY109" fmla="*/ 338824 h 838042"/>
                  <a:gd name="connsiteX110" fmla="*/ 676403 w 1033465"/>
                  <a:gd name="connsiteY110" fmla="*/ 304962 h 838042"/>
                  <a:gd name="connsiteX111" fmla="*/ 707732 w 1033465"/>
                  <a:gd name="connsiteY111" fmla="*/ 283579 h 838042"/>
                  <a:gd name="connsiteX112" fmla="*/ 743927 w 1033465"/>
                  <a:gd name="connsiteY112" fmla="*/ 251194 h 838042"/>
                  <a:gd name="connsiteX113" fmla="*/ 783019 w 1033465"/>
                  <a:gd name="connsiteY113" fmla="*/ 213846 h 838042"/>
                  <a:gd name="connsiteX114" fmla="*/ 746401 w 1033465"/>
                  <a:gd name="connsiteY114" fmla="*/ 201789 h 838042"/>
                  <a:gd name="connsiteX115" fmla="*/ 694397 w 1033465"/>
                  <a:gd name="connsiteY115" fmla="*/ 226429 h 838042"/>
                  <a:gd name="connsiteX116" fmla="*/ 656678 w 1033465"/>
                  <a:gd name="connsiteY116" fmla="*/ 257626 h 838042"/>
                  <a:gd name="connsiteX117" fmla="*/ 616001 w 1033465"/>
                  <a:gd name="connsiteY117" fmla="*/ 286712 h 838042"/>
                  <a:gd name="connsiteX118" fmla="*/ 564857 w 1033465"/>
                  <a:gd name="connsiteY118" fmla="*/ 287389 h 838042"/>
                  <a:gd name="connsiteX119" fmla="*/ 530567 w 1033465"/>
                  <a:gd name="connsiteY119" fmla="*/ 274054 h 838042"/>
                  <a:gd name="connsiteX120" fmla="*/ 507707 w 1033465"/>
                  <a:gd name="connsiteY120" fmla="*/ 235954 h 838042"/>
                  <a:gd name="connsiteX121" fmla="*/ 509612 w 1033465"/>
                  <a:gd name="connsiteY121" fmla="*/ 171184 h 838042"/>
                  <a:gd name="connsiteX122" fmla="*/ 508314 w 1033465"/>
                  <a:gd name="connsiteY122" fmla="*/ 73485 h 838042"/>
                  <a:gd name="connsiteX123" fmla="*/ 454116 w 1033465"/>
                  <a:gd name="connsiteY123" fmla="*/ 11248 h 838042"/>
                  <a:gd name="connsiteX124" fmla="*/ 442470 w 1033465"/>
                  <a:gd name="connsiteY124" fmla="*/ 75864 h 838042"/>
                  <a:gd name="connsiteX125" fmla="*/ 439226 w 1033465"/>
                  <a:gd name="connsiteY125" fmla="*/ 132660 h 838042"/>
                  <a:gd name="connsiteX126" fmla="*/ 436054 w 1033465"/>
                  <a:gd name="connsiteY126" fmla="*/ 214465 h 838042"/>
                  <a:gd name="connsiteX0" fmla="*/ 436054 w 1033465"/>
                  <a:gd name="connsiteY0" fmla="*/ 214465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58589 w 1033465"/>
                  <a:gd name="connsiteY3" fmla="*/ 271935 h 838042"/>
                  <a:gd name="connsiteX4" fmla="*/ 315302 w 1033465"/>
                  <a:gd name="connsiteY4" fmla="*/ 289293 h 838042"/>
                  <a:gd name="connsiteX5" fmla="*/ 267677 w 1033465"/>
                  <a:gd name="connsiteY5" fmla="*/ 285484 h 838042"/>
                  <a:gd name="connsiteX6" fmla="*/ 221957 w 1033465"/>
                  <a:gd name="connsiteY6" fmla="*/ 272149 h 838042"/>
                  <a:gd name="connsiteX7" fmla="*/ 191477 w 1033465"/>
                  <a:gd name="connsiteY7" fmla="*/ 262624 h 838042"/>
                  <a:gd name="connsiteX8" fmla="*/ 159092 w 1033465"/>
                  <a:gd name="connsiteY8" fmla="*/ 239764 h 838042"/>
                  <a:gd name="connsiteX9" fmla="*/ 119087 w 1033465"/>
                  <a:gd name="connsiteY9" fmla="*/ 226429 h 838042"/>
                  <a:gd name="connsiteX10" fmla="*/ 103847 w 1033465"/>
                  <a:gd name="connsiteY10" fmla="*/ 203569 h 838042"/>
                  <a:gd name="connsiteX11" fmla="*/ 86702 w 1033465"/>
                  <a:gd name="connsiteY11" fmla="*/ 195949 h 838042"/>
                  <a:gd name="connsiteX12" fmla="*/ 80987 w 1033465"/>
                  <a:gd name="connsiteY12" fmla="*/ 194044 h 838042"/>
                  <a:gd name="connsiteX13" fmla="*/ 61937 w 1033465"/>
                  <a:gd name="connsiteY13" fmla="*/ 197854 h 838042"/>
                  <a:gd name="connsiteX14" fmla="*/ 56222 w 1033465"/>
                  <a:gd name="connsiteY14" fmla="*/ 201664 h 838042"/>
                  <a:gd name="connsiteX15" fmla="*/ 52412 w 1033465"/>
                  <a:gd name="connsiteY15" fmla="*/ 207379 h 838042"/>
                  <a:gd name="connsiteX16" fmla="*/ 48602 w 1033465"/>
                  <a:gd name="connsiteY16" fmla="*/ 218809 h 838042"/>
                  <a:gd name="connsiteX17" fmla="*/ 52412 w 1033465"/>
                  <a:gd name="connsiteY17" fmla="*/ 256909 h 838042"/>
                  <a:gd name="connsiteX18" fmla="*/ 56222 w 1033465"/>
                  <a:gd name="connsiteY18" fmla="*/ 262624 h 838042"/>
                  <a:gd name="connsiteX19" fmla="*/ 61937 w 1033465"/>
                  <a:gd name="connsiteY19" fmla="*/ 266434 h 838042"/>
                  <a:gd name="connsiteX20" fmla="*/ 65747 w 1033465"/>
                  <a:gd name="connsiteY20" fmla="*/ 272149 h 838042"/>
                  <a:gd name="connsiteX21" fmla="*/ 82892 w 1033465"/>
                  <a:gd name="connsiteY21" fmla="*/ 281674 h 838042"/>
                  <a:gd name="connsiteX22" fmla="*/ 105752 w 1033465"/>
                  <a:gd name="connsiteY22" fmla="*/ 283579 h 838042"/>
                  <a:gd name="connsiteX23" fmla="*/ 126707 w 1033465"/>
                  <a:gd name="connsiteY23" fmla="*/ 289294 h 838042"/>
                  <a:gd name="connsiteX24" fmla="*/ 132422 w 1033465"/>
                  <a:gd name="connsiteY24" fmla="*/ 291199 h 838042"/>
                  <a:gd name="connsiteX25" fmla="*/ 138137 w 1033465"/>
                  <a:gd name="connsiteY25" fmla="*/ 296914 h 838042"/>
                  <a:gd name="connsiteX26" fmla="*/ 145757 w 1033465"/>
                  <a:gd name="connsiteY26" fmla="*/ 298819 h 838042"/>
                  <a:gd name="connsiteX27" fmla="*/ 168617 w 1033465"/>
                  <a:gd name="connsiteY27" fmla="*/ 302629 h 838042"/>
                  <a:gd name="connsiteX28" fmla="*/ 193382 w 1033465"/>
                  <a:gd name="connsiteY28" fmla="*/ 308344 h 838042"/>
                  <a:gd name="connsiteX29" fmla="*/ 210527 w 1033465"/>
                  <a:gd name="connsiteY29" fmla="*/ 314059 h 838042"/>
                  <a:gd name="connsiteX30" fmla="*/ 216242 w 1033465"/>
                  <a:gd name="connsiteY30" fmla="*/ 315964 h 838042"/>
                  <a:gd name="connsiteX31" fmla="*/ 231482 w 1033465"/>
                  <a:gd name="connsiteY31" fmla="*/ 319774 h 838042"/>
                  <a:gd name="connsiteX32" fmla="*/ 250532 w 1033465"/>
                  <a:gd name="connsiteY32" fmla="*/ 325489 h 838042"/>
                  <a:gd name="connsiteX33" fmla="*/ 256247 w 1033465"/>
                  <a:gd name="connsiteY33" fmla="*/ 329299 h 838042"/>
                  <a:gd name="connsiteX34" fmla="*/ 269582 w 1033465"/>
                  <a:gd name="connsiteY34" fmla="*/ 344539 h 838042"/>
                  <a:gd name="connsiteX35" fmla="*/ 275297 w 1033465"/>
                  <a:gd name="connsiteY35" fmla="*/ 363589 h 838042"/>
                  <a:gd name="connsiteX36" fmla="*/ 277202 w 1033465"/>
                  <a:gd name="connsiteY36" fmla="*/ 369304 h 838042"/>
                  <a:gd name="connsiteX37" fmla="*/ 279107 w 1033465"/>
                  <a:gd name="connsiteY37" fmla="*/ 375019 h 838042"/>
                  <a:gd name="connsiteX38" fmla="*/ 281012 w 1033465"/>
                  <a:gd name="connsiteY38" fmla="*/ 399784 h 838042"/>
                  <a:gd name="connsiteX39" fmla="*/ 282917 w 1033465"/>
                  <a:gd name="connsiteY39" fmla="*/ 405499 h 838042"/>
                  <a:gd name="connsiteX40" fmla="*/ 281012 w 1033465"/>
                  <a:gd name="connsiteY40" fmla="*/ 424549 h 838042"/>
                  <a:gd name="connsiteX41" fmla="*/ 279107 w 1033465"/>
                  <a:gd name="connsiteY41" fmla="*/ 434074 h 838042"/>
                  <a:gd name="connsiteX42" fmla="*/ 265772 w 1033465"/>
                  <a:gd name="connsiteY42" fmla="*/ 447409 h 838042"/>
                  <a:gd name="connsiteX43" fmla="*/ 254342 w 1033465"/>
                  <a:gd name="connsiteY43" fmla="*/ 455029 h 838042"/>
                  <a:gd name="connsiteX44" fmla="*/ 242912 w 1033465"/>
                  <a:gd name="connsiteY44" fmla="*/ 458839 h 838042"/>
                  <a:gd name="connsiteX45" fmla="*/ 128612 w 1033465"/>
                  <a:gd name="connsiteY45" fmla="*/ 458839 h 838042"/>
                  <a:gd name="connsiteX46" fmla="*/ 122897 w 1033465"/>
                  <a:gd name="connsiteY46" fmla="*/ 460744 h 838042"/>
                  <a:gd name="connsiteX47" fmla="*/ 107657 w 1033465"/>
                  <a:gd name="connsiteY47" fmla="*/ 462649 h 838042"/>
                  <a:gd name="connsiteX48" fmla="*/ 90512 w 1033465"/>
                  <a:gd name="connsiteY48" fmla="*/ 468364 h 838042"/>
                  <a:gd name="connsiteX49" fmla="*/ 84797 w 1033465"/>
                  <a:gd name="connsiteY49" fmla="*/ 470269 h 838042"/>
                  <a:gd name="connsiteX50" fmla="*/ 79082 w 1033465"/>
                  <a:gd name="connsiteY50" fmla="*/ 474079 h 838042"/>
                  <a:gd name="connsiteX51" fmla="*/ 67652 w 1033465"/>
                  <a:gd name="connsiteY51" fmla="*/ 475984 h 838042"/>
                  <a:gd name="connsiteX52" fmla="*/ 29552 w 1033465"/>
                  <a:gd name="connsiteY52" fmla="*/ 477889 h 838042"/>
                  <a:gd name="connsiteX53" fmla="*/ 18122 w 1033465"/>
                  <a:gd name="connsiteY53" fmla="*/ 483604 h 838042"/>
                  <a:gd name="connsiteX54" fmla="*/ 8597 w 1033465"/>
                  <a:gd name="connsiteY54" fmla="*/ 493129 h 838042"/>
                  <a:gd name="connsiteX55" fmla="*/ 6692 w 1033465"/>
                  <a:gd name="connsiteY55" fmla="*/ 498844 h 838042"/>
                  <a:gd name="connsiteX56" fmla="*/ 2882 w 1033465"/>
                  <a:gd name="connsiteY56" fmla="*/ 504559 h 838042"/>
                  <a:gd name="connsiteX57" fmla="*/ 14312 w 1033465"/>
                  <a:gd name="connsiteY57" fmla="*/ 540754 h 838042"/>
                  <a:gd name="connsiteX58" fmla="*/ 147662 w 1033465"/>
                  <a:gd name="connsiteY58" fmla="*/ 540754 h 838042"/>
                  <a:gd name="connsiteX59" fmla="*/ 155282 w 1033465"/>
                  <a:gd name="connsiteY59" fmla="*/ 538849 h 838042"/>
                  <a:gd name="connsiteX60" fmla="*/ 305777 w 1033465"/>
                  <a:gd name="connsiteY60" fmla="*/ 533134 h 838042"/>
                  <a:gd name="connsiteX61" fmla="*/ 321017 w 1033465"/>
                  <a:gd name="connsiteY61" fmla="*/ 540754 h 838042"/>
                  <a:gd name="connsiteX62" fmla="*/ 332447 w 1033465"/>
                  <a:gd name="connsiteY62" fmla="*/ 546469 h 838042"/>
                  <a:gd name="connsiteX63" fmla="*/ 336257 w 1033465"/>
                  <a:gd name="connsiteY63" fmla="*/ 552184 h 838042"/>
                  <a:gd name="connsiteX64" fmla="*/ 341972 w 1033465"/>
                  <a:gd name="connsiteY64" fmla="*/ 554089 h 838042"/>
                  <a:gd name="connsiteX65" fmla="*/ 353402 w 1033465"/>
                  <a:gd name="connsiteY65" fmla="*/ 561709 h 838042"/>
                  <a:gd name="connsiteX66" fmla="*/ 359117 w 1033465"/>
                  <a:gd name="connsiteY66" fmla="*/ 565519 h 838042"/>
                  <a:gd name="connsiteX67" fmla="*/ 362927 w 1033465"/>
                  <a:gd name="connsiteY67" fmla="*/ 571234 h 838042"/>
                  <a:gd name="connsiteX68" fmla="*/ 368642 w 1033465"/>
                  <a:gd name="connsiteY68" fmla="*/ 582664 h 838042"/>
                  <a:gd name="connsiteX69" fmla="*/ 364832 w 1033465"/>
                  <a:gd name="connsiteY69" fmla="*/ 609334 h 838042"/>
                  <a:gd name="connsiteX70" fmla="*/ 361022 w 1033465"/>
                  <a:gd name="connsiteY70" fmla="*/ 615049 h 838042"/>
                  <a:gd name="connsiteX71" fmla="*/ 359117 w 1033465"/>
                  <a:gd name="connsiteY71" fmla="*/ 620764 h 838042"/>
                  <a:gd name="connsiteX72" fmla="*/ 355307 w 1033465"/>
                  <a:gd name="connsiteY72" fmla="*/ 626479 h 838042"/>
                  <a:gd name="connsiteX73" fmla="*/ 353402 w 1033465"/>
                  <a:gd name="connsiteY73" fmla="*/ 632194 h 838042"/>
                  <a:gd name="connsiteX74" fmla="*/ 349592 w 1033465"/>
                  <a:gd name="connsiteY74" fmla="*/ 637909 h 838042"/>
                  <a:gd name="connsiteX75" fmla="*/ 332447 w 1033465"/>
                  <a:gd name="connsiteY75" fmla="*/ 704584 h 838042"/>
                  <a:gd name="connsiteX76" fmla="*/ 330542 w 1033465"/>
                  <a:gd name="connsiteY76" fmla="*/ 756019 h 838042"/>
                  <a:gd name="connsiteX77" fmla="*/ 332447 w 1033465"/>
                  <a:gd name="connsiteY77" fmla="*/ 780784 h 838042"/>
                  <a:gd name="connsiteX78" fmla="*/ 334352 w 1033465"/>
                  <a:gd name="connsiteY78" fmla="*/ 786499 h 838042"/>
                  <a:gd name="connsiteX79" fmla="*/ 338162 w 1033465"/>
                  <a:gd name="connsiteY79" fmla="*/ 790309 h 838042"/>
                  <a:gd name="connsiteX80" fmla="*/ 366737 w 1033465"/>
                  <a:gd name="connsiteY80" fmla="*/ 836029 h 838042"/>
                  <a:gd name="connsiteX81" fmla="*/ 389597 w 1033465"/>
                  <a:gd name="connsiteY81" fmla="*/ 837934 h 838042"/>
                  <a:gd name="connsiteX82" fmla="*/ 397407 w 1033465"/>
                  <a:gd name="connsiteY82" fmla="*/ 833530 h 838042"/>
                  <a:gd name="connsiteX83" fmla="*/ 402932 w 1033465"/>
                  <a:gd name="connsiteY83" fmla="*/ 784594 h 838042"/>
                  <a:gd name="connsiteX84" fmla="*/ 406742 w 1033465"/>
                  <a:gd name="connsiteY84" fmla="*/ 727444 h 838042"/>
                  <a:gd name="connsiteX85" fmla="*/ 423887 w 1033465"/>
                  <a:gd name="connsiteY85" fmla="*/ 672199 h 838042"/>
                  <a:gd name="connsiteX86" fmla="*/ 429602 w 1033465"/>
                  <a:gd name="connsiteY86" fmla="*/ 658864 h 838042"/>
                  <a:gd name="connsiteX87" fmla="*/ 444084 w 1033465"/>
                  <a:gd name="connsiteY87" fmla="*/ 626947 h 838042"/>
                  <a:gd name="connsiteX88" fmla="*/ 464289 w 1033465"/>
                  <a:gd name="connsiteY88" fmla="*/ 600072 h 838042"/>
                  <a:gd name="connsiteX89" fmla="*/ 523510 w 1033465"/>
                  <a:gd name="connsiteY89" fmla="*/ 565123 h 838042"/>
                  <a:gd name="connsiteX90" fmla="*/ 599348 w 1033465"/>
                  <a:gd name="connsiteY90" fmla="*/ 550915 h 838042"/>
                  <a:gd name="connsiteX91" fmla="*/ 707801 w 1033465"/>
                  <a:gd name="connsiteY91" fmla="*/ 612819 h 838042"/>
                  <a:gd name="connsiteX92" fmla="*/ 780122 w 1033465"/>
                  <a:gd name="connsiteY92" fmla="*/ 656959 h 838042"/>
                  <a:gd name="connsiteX93" fmla="*/ 804887 w 1033465"/>
                  <a:gd name="connsiteY93" fmla="*/ 632194 h 838042"/>
                  <a:gd name="connsiteX94" fmla="*/ 801077 w 1033465"/>
                  <a:gd name="connsiteY94" fmla="*/ 601714 h 838042"/>
                  <a:gd name="connsiteX95" fmla="*/ 762796 w 1033465"/>
                  <a:gd name="connsiteY95" fmla="*/ 562523 h 838042"/>
                  <a:gd name="connsiteX96" fmla="*/ 650582 w 1033465"/>
                  <a:gd name="connsiteY96" fmla="*/ 479794 h 838042"/>
                  <a:gd name="connsiteX97" fmla="*/ 646772 w 1033465"/>
                  <a:gd name="connsiteY97" fmla="*/ 462649 h 838042"/>
                  <a:gd name="connsiteX98" fmla="*/ 658202 w 1033465"/>
                  <a:gd name="connsiteY98" fmla="*/ 426454 h 838042"/>
                  <a:gd name="connsiteX99" fmla="*/ 726782 w 1033465"/>
                  <a:gd name="connsiteY99" fmla="*/ 405499 h 838042"/>
                  <a:gd name="connsiteX100" fmla="*/ 813738 w 1033465"/>
                  <a:gd name="connsiteY100" fmla="*/ 406906 h 838042"/>
                  <a:gd name="connsiteX101" fmla="*/ 906231 w 1033465"/>
                  <a:gd name="connsiteY101" fmla="*/ 417646 h 838042"/>
                  <a:gd name="connsiteX102" fmla="*/ 1002290 w 1033465"/>
                  <a:gd name="connsiteY102" fmla="*/ 426835 h 838042"/>
                  <a:gd name="connsiteX103" fmla="*/ 1032449 w 1033465"/>
                  <a:gd name="connsiteY103" fmla="*/ 402711 h 838042"/>
                  <a:gd name="connsiteX104" fmla="*/ 1020514 w 1033465"/>
                  <a:gd name="connsiteY104" fmla="*/ 377797 h 838042"/>
                  <a:gd name="connsiteX105" fmla="*/ 964889 w 1033465"/>
                  <a:gd name="connsiteY105" fmla="*/ 358029 h 838042"/>
                  <a:gd name="connsiteX106" fmla="*/ 827747 w 1033465"/>
                  <a:gd name="connsiteY106" fmla="*/ 357874 h 838042"/>
                  <a:gd name="connsiteX107" fmla="*/ 755811 w 1033465"/>
                  <a:gd name="connsiteY107" fmla="*/ 361702 h 838042"/>
                  <a:gd name="connsiteX108" fmla="*/ 671537 w 1033465"/>
                  <a:gd name="connsiteY108" fmla="*/ 369304 h 838042"/>
                  <a:gd name="connsiteX109" fmla="*/ 644867 w 1033465"/>
                  <a:gd name="connsiteY109" fmla="*/ 338824 h 838042"/>
                  <a:gd name="connsiteX110" fmla="*/ 676403 w 1033465"/>
                  <a:gd name="connsiteY110" fmla="*/ 304962 h 838042"/>
                  <a:gd name="connsiteX111" fmla="*/ 707732 w 1033465"/>
                  <a:gd name="connsiteY111" fmla="*/ 283579 h 838042"/>
                  <a:gd name="connsiteX112" fmla="*/ 743927 w 1033465"/>
                  <a:gd name="connsiteY112" fmla="*/ 251194 h 838042"/>
                  <a:gd name="connsiteX113" fmla="*/ 783019 w 1033465"/>
                  <a:gd name="connsiteY113" fmla="*/ 213846 h 838042"/>
                  <a:gd name="connsiteX114" fmla="*/ 746401 w 1033465"/>
                  <a:gd name="connsiteY114" fmla="*/ 201789 h 838042"/>
                  <a:gd name="connsiteX115" fmla="*/ 694397 w 1033465"/>
                  <a:gd name="connsiteY115" fmla="*/ 226429 h 838042"/>
                  <a:gd name="connsiteX116" fmla="*/ 656678 w 1033465"/>
                  <a:gd name="connsiteY116" fmla="*/ 257626 h 838042"/>
                  <a:gd name="connsiteX117" fmla="*/ 616001 w 1033465"/>
                  <a:gd name="connsiteY117" fmla="*/ 286712 h 838042"/>
                  <a:gd name="connsiteX118" fmla="*/ 564857 w 1033465"/>
                  <a:gd name="connsiteY118" fmla="*/ 287389 h 838042"/>
                  <a:gd name="connsiteX119" fmla="*/ 530567 w 1033465"/>
                  <a:gd name="connsiteY119" fmla="*/ 274054 h 838042"/>
                  <a:gd name="connsiteX120" fmla="*/ 507707 w 1033465"/>
                  <a:gd name="connsiteY120" fmla="*/ 235954 h 838042"/>
                  <a:gd name="connsiteX121" fmla="*/ 509612 w 1033465"/>
                  <a:gd name="connsiteY121" fmla="*/ 171184 h 838042"/>
                  <a:gd name="connsiteX122" fmla="*/ 508314 w 1033465"/>
                  <a:gd name="connsiteY122" fmla="*/ 73485 h 838042"/>
                  <a:gd name="connsiteX123" fmla="*/ 454116 w 1033465"/>
                  <a:gd name="connsiteY123" fmla="*/ 11248 h 838042"/>
                  <a:gd name="connsiteX124" fmla="*/ 442470 w 1033465"/>
                  <a:gd name="connsiteY124" fmla="*/ 75864 h 838042"/>
                  <a:gd name="connsiteX125" fmla="*/ 439226 w 1033465"/>
                  <a:gd name="connsiteY125" fmla="*/ 132660 h 838042"/>
                  <a:gd name="connsiteX126" fmla="*/ 436054 w 1033465"/>
                  <a:gd name="connsiteY126" fmla="*/ 214465 h 838042"/>
                  <a:gd name="connsiteX0" fmla="*/ 436054 w 1033465"/>
                  <a:gd name="connsiteY0" fmla="*/ 214465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58589 w 1033465"/>
                  <a:gd name="connsiteY3" fmla="*/ 271935 h 838042"/>
                  <a:gd name="connsiteX4" fmla="*/ 315302 w 1033465"/>
                  <a:gd name="connsiteY4" fmla="*/ 289293 h 838042"/>
                  <a:gd name="connsiteX5" fmla="*/ 267677 w 1033465"/>
                  <a:gd name="connsiteY5" fmla="*/ 285484 h 838042"/>
                  <a:gd name="connsiteX6" fmla="*/ 221957 w 1033465"/>
                  <a:gd name="connsiteY6" fmla="*/ 272149 h 838042"/>
                  <a:gd name="connsiteX7" fmla="*/ 191477 w 1033465"/>
                  <a:gd name="connsiteY7" fmla="*/ 262624 h 838042"/>
                  <a:gd name="connsiteX8" fmla="*/ 159092 w 1033465"/>
                  <a:gd name="connsiteY8" fmla="*/ 239764 h 838042"/>
                  <a:gd name="connsiteX9" fmla="*/ 119087 w 1033465"/>
                  <a:gd name="connsiteY9" fmla="*/ 226429 h 838042"/>
                  <a:gd name="connsiteX10" fmla="*/ 103847 w 1033465"/>
                  <a:gd name="connsiteY10" fmla="*/ 203569 h 838042"/>
                  <a:gd name="connsiteX11" fmla="*/ 86702 w 1033465"/>
                  <a:gd name="connsiteY11" fmla="*/ 195949 h 838042"/>
                  <a:gd name="connsiteX12" fmla="*/ 80987 w 1033465"/>
                  <a:gd name="connsiteY12" fmla="*/ 194044 h 838042"/>
                  <a:gd name="connsiteX13" fmla="*/ 61937 w 1033465"/>
                  <a:gd name="connsiteY13" fmla="*/ 197854 h 838042"/>
                  <a:gd name="connsiteX14" fmla="*/ 56222 w 1033465"/>
                  <a:gd name="connsiteY14" fmla="*/ 201664 h 838042"/>
                  <a:gd name="connsiteX15" fmla="*/ 52412 w 1033465"/>
                  <a:gd name="connsiteY15" fmla="*/ 207379 h 838042"/>
                  <a:gd name="connsiteX16" fmla="*/ 48602 w 1033465"/>
                  <a:gd name="connsiteY16" fmla="*/ 218809 h 838042"/>
                  <a:gd name="connsiteX17" fmla="*/ 52412 w 1033465"/>
                  <a:gd name="connsiteY17" fmla="*/ 256909 h 838042"/>
                  <a:gd name="connsiteX18" fmla="*/ 56222 w 1033465"/>
                  <a:gd name="connsiteY18" fmla="*/ 262624 h 838042"/>
                  <a:gd name="connsiteX19" fmla="*/ 61937 w 1033465"/>
                  <a:gd name="connsiteY19" fmla="*/ 266434 h 838042"/>
                  <a:gd name="connsiteX20" fmla="*/ 65747 w 1033465"/>
                  <a:gd name="connsiteY20" fmla="*/ 272149 h 838042"/>
                  <a:gd name="connsiteX21" fmla="*/ 82892 w 1033465"/>
                  <a:gd name="connsiteY21" fmla="*/ 281674 h 838042"/>
                  <a:gd name="connsiteX22" fmla="*/ 105752 w 1033465"/>
                  <a:gd name="connsiteY22" fmla="*/ 283579 h 838042"/>
                  <a:gd name="connsiteX23" fmla="*/ 126707 w 1033465"/>
                  <a:gd name="connsiteY23" fmla="*/ 289294 h 838042"/>
                  <a:gd name="connsiteX24" fmla="*/ 132422 w 1033465"/>
                  <a:gd name="connsiteY24" fmla="*/ 291199 h 838042"/>
                  <a:gd name="connsiteX25" fmla="*/ 138137 w 1033465"/>
                  <a:gd name="connsiteY25" fmla="*/ 296914 h 838042"/>
                  <a:gd name="connsiteX26" fmla="*/ 145757 w 1033465"/>
                  <a:gd name="connsiteY26" fmla="*/ 298819 h 838042"/>
                  <a:gd name="connsiteX27" fmla="*/ 168617 w 1033465"/>
                  <a:gd name="connsiteY27" fmla="*/ 302629 h 838042"/>
                  <a:gd name="connsiteX28" fmla="*/ 193382 w 1033465"/>
                  <a:gd name="connsiteY28" fmla="*/ 308344 h 838042"/>
                  <a:gd name="connsiteX29" fmla="*/ 210527 w 1033465"/>
                  <a:gd name="connsiteY29" fmla="*/ 314059 h 838042"/>
                  <a:gd name="connsiteX30" fmla="*/ 216242 w 1033465"/>
                  <a:gd name="connsiteY30" fmla="*/ 315964 h 838042"/>
                  <a:gd name="connsiteX31" fmla="*/ 231482 w 1033465"/>
                  <a:gd name="connsiteY31" fmla="*/ 319774 h 838042"/>
                  <a:gd name="connsiteX32" fmla="*/ 250532 w 1033465"/>
                  <a:gd name="connsiteY32" fmla="*/ 325489 h 838042"/>
                  <a:gd name="connsiteX33" fmla="*/ 256247 w 1033465"/>
                  <a:gd name="connsiteY33" fmla="*/ 329299 h 838042"/>
                  <a:gd name="connsiteX34" fmla="*/ 269582 w 1033465"/>
                  <a:gd name="connsiteY34" fmla="*/ 344539 h 838042"/>
                  <a:gd name="connsiteX35" fmla="*/ 275297 w 1033465"/>
                  <a:gd name="connsiteY35" fmla="*/ 363589 h 838042"/>
                  <a:gd name="connsiteX36" fmla="*/ 277202 w 1033465"/>
                  <a:gd name="connsiteY36" fmla="*/ 369304 h 838042"/>
                  <a:gd name="connsiteX37" fmla="*/ 279107 w 1033465"/>
                  <a:gd name="connsiteY37" fmla="*/ 375019 h 838042"/>
                  <a:gd name="connsiteX38" fmla="*/ 281012 w 1033465"/>
                  <a:gd name="connsiteY38" fmla="*/ 399784 h 838042"/>
                  <a:gd name="connsiteX39" fmla="*/ 282917 w 1033465"/>
                  <a:gd name="connsiteY39" fmla="*/ 405499 h 838042"/>
                  <a:gd name="connsiteX40" fmla="*/ 281012 w 1033465"/>
                  <a:gd name="connsiteY40" fmla="*/ 424549 h 838042"/>
                  <a:gd name="connsiteX41" fmla="*/ 279107 w 1033465"/>
                  <a:gd name="connsiteY41" fmla="*/ 434074 h 838042"/>
                  <a:gd name="connsiteX42" fmla="*/ 265772 w 1033465"/>
                  <a:gd name="connsiteY42" fmla="*/ 447409 h 838042"/>
                  <a:gd name="connsiteX43" fmla="*/ 254342 w 1033465"/>
                  <a:gd name="connsiteY43" fmla="*/ 455029 h 838042"/>
                  <a:gd name="connsiteX44" fmla="*/ 242912 w 1033465"/>
                  <a:gd name="connsiteY44" fmla="*/ 458839 h 838042"/>
                  <a:gd name="connsiteX45" fmla="*/ 128612 w 1033465"/>
                  <a:gd name="connsiteY45" fmla="*/ 458839 h 838042"/>
                  <a:gd name="connsiteX46" fmla="*/ 122897 w 1033465"/>
                  <a:gd name="connsiteY46" fmla="*/ 460744 h 838042"/>
                  <a:gd name="connsiteX47" fmla="*/ 107657 w 1033465"/>
                  <a:gd name="connsiteY47" fmla="*/ 462649 h 838042"/>
                  <a:gd name="connsiteX48" fmla="*/ 90512 w 1033465"/>
                  <a:gd name="connsiteY48" fmla="*/ 468364 h 838042"/>
                  <a:gd name="connsiteX49" fmla="*/ 84797 w 1033465"/>
                  <a:gd name="connsiteY49" fmla="*/ 470269 h 838042"/>
                  <a:gd name="connsiteX50" fmla="*/ 79082 w 1033465"/>
                  <a:gd name="connsiteY50" fmla="*/ 474079 h 838042"/>
                  <a:gd name="connsiteX51" fmla="*/ 67652 w 1033465"/>
                  <a:gd name="connsiteY51" fmla="*/ 475984 h 838042"/>
                  <a:gd name="connsiteX52" fmla="*/ 29552 w 1033465"/>
                  <a:gd name="connsiteY52" fmla="*/ 477889 h 838042"/>
                  <a:gd name="connsiteX53" fmla="*/ 18122 w 1033465"/>
                  <a:gd name="connsiteY53" fmla="*/ 483604 h 838042"/>
                  <a:gd name="connsiteX54" fmla="*/ 8597 w 1033465"/>
                  <a:gd name="connsiteY54" fmla="*/ 493129 h 838042"/>
                  <a:gd name="connsiteX55" fmla="*/ 6692 w 1033465"/>
                  <a:gd name="connsiteY55" fmla="*/ 498844 h 838042"/>
                  <a:gd name="connsiteX56" fmla="*/ 2882 w 1033465"/>
                  <a:gd name="connsiteY56" fmla="*/ 504559 h 838042"/>
                  <a:gd name="connsiteX57" fmla="*/ 14312 w 1033465"/>
                  <a:gd name="connsiteY57" fmla="*/ 540754 h 838042"/>
                  <a:gd name="connsiteX58" fmla="*/ 147662 w 1033465"/>
                  <a:gd name="connsiteY58" fmla="*/ 540754 h 838042"/>
                  <a:gd name="connsiteX59" fmla="*/ 155282 w 1033465"/>
                  <a:gd name="connsiteY59" fmla="*/ 538849 h 838042"/>
                  <a:gd name="connsiteX60" fmla="*/ 305777 w 1033465"/>
                  <a:gd name="connsiteY60" fmla="*/ 533134 h 838042"/>
                  <a:gd name="connsiteX61" fmla="*/ 321017 w 1033465"/>
                  <a:gd name="connsiteY61" fmla="*/ 540754 h 838042"/>
                  <a:gd name="connsiteX62" fmla="*/ 332447 w 1033465"/>
                  <a:gd name="connsiteY62" fmla="*/ 546469 h 838042"/>
                  <a:gd name="connsiteX63" fmla="*/ 336257 w 1033465"/>
                  <a:gd name="connsiteY63" fmla="*/ 552184 h 838042"/>
                  <a:gd name="connsiteX64" fmla="*/ 341972 w 1033465"/>
                  <a:gd name="connsiteY64" fmla="*/ 554089 h 838042"/>
                  <a:gd name="connsiteX65" fmla="*/ 353402 w 1033465"/>
                  <a:gd name="connsiteY65" fmla="*/ 561709 h 838042"/>
                  <a:gd name="connsiteX66" fmla="*/ 359117 w 1033465"/>
                  <a:gd name="connsiteY66" fmla="*/ 565519 h 838042"/>
                  <a:gd name="connsiteX67" fmla="*/ 362927 w 1033465"/>
                  <a:gd name="connsiteY67" fmla="*/ 571234 h 838042"/>
                  <a:gd name="connsiteX68" fmla="*/ 368642 w 1033465"/>
                  <a:gd name="connsiteY68" fmla="*/ 582664 h 838042"/>
                  <a:gd name="connsiteX69" fmla="*/ 364832 w 1033465"/>
                  <a:gd name="connsiteY69" fmla="*/ 609334 h 838042"/>
                  <a:gd name="connsiteX70" fmla="*/ 361022 w 1033465"/>
                  <a:gd name="connsiteY70" fmla="*/ 615049 h 838042"/>
                  <a:gd name="connsiteX71" fmla="*/ 359117 w 1033465"/>
                  <a:gd name="connsiteY71" fmla="*/ 620764 h 838042"/>
                  <a:gd name="connsiteX72" fmla="*/ 355307 w 1033465"/>
                  <a:gd name="connsiteY72" fmla="*/ 626479 h 838042"/>
                  <a:gd name="connsiteX73" fmla="*/ 353402 w 1033465"/>
                  <a:gd name="connsiteY73" fmla="*/ 632194 h 838042"/>
                  <a:gd name="connsiteX74" fmla="*/ 349592 w 1033465"/>
                  <a:gd name="connsiteY74" fmla="*/ 637909 h 838042"/>
                  <a:gd name="connsiteX75" fmla="*/ 332447 w 1033465"/>
                  <a:gd name="connsiteY75" fmla="*/ 704584 h 838042"/>
                  <a:gd name="connsiteX76" fmla="*/ 330542 w 1033465"/>
                  <a:gd name="connsiteY76" fmla="*/ 756019 h 838042"/>
                  <a:gd name="connsiteX77" fmla="*/ 332447 w 1033465"/>
                  <a:gd name="connsiteY77" fmla="*/ 780784 h 838042"/>
                  <a:gd name="connsiteX78" fmla="*/ 334352 w 1033465"/>
                  <a:gd name="connsiteY78" fmla="*/ 786499 h 838042"/>
                  <a:gd name="connsiteX79" fmla="*/ 338162 w 1033465"/>
                  <a:gd name="connsiteY79" fmla="*/ 790309 h 838042"/>
                  <a:gd name="connsiteX80" fmla="*/ 366737 w 1033465"/>
                  <a:gd name="connsiteY80" fmla="*/ 836029 h 838042"/>
                  <a:gd name="connsiteX81" fmla="*/ 389597 w 1033465"/>
                  <a:gd name="connsiteY81" fmla="*/ 837934 h 838042"/>
                  <a:gd name="connsiteX82" fmla="*/ 397407 w 1033465"/>
                  <a:gd name="connsiteY82" fmla="*/ 833530 h 838042"/>
                  <a:gd name="connsiteX83" fmla="*/ 402932 w 1033465"/>
                  <a:gd name="connsiteY83" fmla="*/ 784594 h 838042"/>
                  <a:gd name="connsiteX84" fmla="*/ 406742 w 1033465"/>
                  <a:gd name="connsiteY84" fmla="*/ 727444 h 838042"/>
                  <a:gd name="connsiteX85" fmla="*/ 423887 w 1033465"/>
                  <a:gd name="connsiteY85" fmla="*/ 672199 h 838042"/>
                  <a:gd name="connsiteX86" fmla="*/ 429602 w 1033465"/>
                  <a:gd name="connsiteY86" fmla="*/ 658864 h 838042"/>
                  <a:gd name="connsiteX87" fmla="*/ 444084 w 1033465"/>
                  <a:gd name="connsiteY87" fmla="*/ 626947 h 838042"/>
                  <a:gd name="connsiteX88" fmla="*/ 464289 w 1033465"/>
                  <a:gd name="connsiteY88" fmla="*/ 600072 h 838042"/>
                  <a:gd name="connsiteX89" fmla="*/ 523510 w 1033465"/>
                  <a:gd name="connsiteY89" fmla="*/ 565123 h 838042"/>
                  <a:gd name="connsiteX90" fmla="*/ 599348 w 1033465"/>
                  <a:gd name="connsiteY90" fmla="*/ 550915 h 838042"/>
                  <a:gd name="connsiteX91" fmla="*/ 707801 w 1033465"/>
                  <a:gd name="connsiteY91" fmla="*/ 612819 h 838042"/>
                  <a:gd name="connsiteX92" fmla="*/ 780122 w 1033465"/>
                  <a:gd name="connsiteY92" fmla="*/ 656959 h 838042"/>
                  <a:gd name="connsiteX93" fmla="*/ 804887 w 1033465"/>
                  <a:gd name="connsiteY93" fmla="*/ 632194 h 838042"/>
                  <a:gd name="connsiteX94" fmla="*/ 801077 w 1033465"/>
                  <a:gd name="connsiteY94" fmla="*/ 601714 h 838042"/>
                  <a:gd name="connsiteX95" fmla="*/ 762796 w 1033465"/>
                  <a:gd name="connsiteY95" fmla="*/ 562523 h 838042"/>
                  <a:gd name="connsiteX96" fmla="*/ 650582 w 1033465"/>
                  <a:gd name="connsiteY96" fmla="*/ 479794 h 838042"/>
                  <a:gd name="connsiteX97" fmla="*/ 646772 w 1033465"/>
                  <a:gd name="connsiteY97" fmla="*/ 462649 h 838042"/>
                  <a:gd name="connsiteX98" fmla="*/ 658202 w 1033465"/>
                  <a:gd name="connsiteY98" fmla="*/ 426454 h 838042"/>
                  <a:gd name="connsiteX99" fmla="*/ 726782 w 1033465"/>
                  <a:gd name="connsiteY99" fmla="*/ 405499 h 838042"/>
                  <a:gd name="connsiteX100" fmla="*/ 813738 w 1033465"/>
                  <a:gd name="connsiteY100" fmla="*/ 406906 h 838042"/>
                  <a:gd name="connsiteX101" fmla="*/ 906231 w 1033465"/>
                  <a:gd name="connsiteY101" fmla="*/ 417646 h 838042"/>
                  <a:gd name="connsiteX102" fmla="*/ 1002290 w 1033465"/>
                  <a:gd name="connsiteY102" fmla="*/ 426835 h 838042"/>
                  <a:gd name="connsiteX103" fmla="*/ 1032449 w 1033465"/>
                  <a:gd name="connsiteY103" fmla="*/ 402711 h 838042"/>
                  <a:gd name="connsiteX104" fmla="*/ 1020514 w 1033465"/>
                  <a:gd name="connsiteY104" fmla="*/ 377797 h 838042"/>
                  <a:gd name="connsiteX105" fmla="*/ 964889 w 1033465"/>
                  <a:gd name="connsiteY105" fmla="*/ 358029 h 838042"/>
                  <a:gd name="connsiteX106" fmla="*/ 827747 w 1033465"/>
                  <a:gd name="connsiteY106" fmla="*/ 357874 h 838042"/>
                  <a:gd name="connsiteX107" fmla="*/ 755811 w 1033465"/>
                  <a:gd name="connsiteY107" fmla="*/ 361702 h 838042"/>
                  <a:gd name="connsiteX108" fmla="*/ 671537 w 1033465"/>
                  <a:gd name="connsiteY108" fmla="*/ 369304 h 838042"/>
                  <a:gd name="connsiteX109" fmla="*/ 644867 w 1033465"/>
                  <a:gd name="connsiteY109" fmla="*/ 338824 h 838042"/>
                  <a:gd name="connsiteX110" fmla="*/ 676403 w 1033465"/>
                  <a:gd name="connsiteY110" fmla="*/ 304962 h 838042"/>
                  <a:gd name="connsiteX111" fmla="*/ 707732 w 1033465"/>
                  <a:gd name="connsiteY111" fmla="*/ 283579 h 838042"/>
                  <a:gd name="connsiteX112" fmla="*/ 743927 w 1033465"/>
                  <a:gd name="connsiteY112" fmla="*/ 251194 h 838042"/>
                  <a:gd name="connsiteX113" fmla="*/ 783019 w 1033465"/>
                  <a:gd name="connsiteY113" fmla="*/ 213846 h 838042"/>
                  <a:gd name="connsiteX114" fmla="*/ 746401 w 1033465"/>
                  <a:gd name="connsiteY114" fmla="*/ 201789 h 838042"/>
                  <a:gd name="connsiteX115" fmla="*/ 694397 w 1033465"/>
                  <a:gd name="connsiteY115" fmla="*/ 226429 h 838042"/>
                  <a:gd name="connsiteX116" fmla="*/ 656678 w 1033465"/>
                  <a:gd name="connsiteY116" fmla="*/ 257626 h 838042"/>
                  <a:gd name="connsiteX117" fmla="*/ 616001 w 1033465"/>
                  <a:gd name="connsiteY117" fmla="*/ 286712 h 838042"/>
                  <a:gd name="connsiteX118" fmla="*/ 564857 w 1033465"/>
                  <a:gd name="connsiteY118" fmla="*/ 287389 h 838042"/>
                  <a:gd name="connsiteX119" fmla="*/ 530567 w 1033465"/>
                  <a:gd name="connsiteY119" fmla="*/ 274054 h 838042"/>
                  <a:gd name="connsiteX120" fmla="*/ 507707 w 1033465"/>
                  <a:gd name="connsiteY120" fmla="*/ 235954 h 838042"/>
                  <a:gd name="connsiteX121" fmla="*/ 509612 w 1033465"/>
                  <a:gd name="connsiteY121" fmla="*/ 171184 h 838042"/>
                  <a:gd name="connsiteX122" fmla="*/ 508314 w 1033465"/>
                  <a:gd name="connsiteY122" fmla="*/ 73485 h 838042"/>
                  <a:gd name="connsiteX123" fmla="*/ 454116 w 1033465"/>
                  <a:gd name="connsiteY123" fmla="*/ 11248 h 838042"/>
                  <a:gd name="connsiteX124" fmla="*/ 442470 w 1033465"/>
                  <a:gd name="connsiteY124" fmla="*/ 75864 h 838042"/>
                  <a:gd name="connsiteX125" fmla="*/ 439226 w 1033465"/>
                  <a:gd name="connsiteY125" fmla="*/ 132660 h 838042"/>
                  <a:gd name="connsiteX126" fmla="*/ 436054 w 1033465"/>
                  <a:gd name="connsiteY126" fmla="*/ 214465 h 838042"/>
                  <a:gd name="connsiteX0" fmla="*/ 436054 w 1033465"/>
                  <a:gd name="connsiteY0" fmla="*/ 214465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58589 w 1033465"/>
                  <a:gd name="connsiteY3" fmla="*/ 271935 h 838042"/>
                  <a:gd name="connsiteX4" fmla="*/ 315302 w 1033465"/>
                  <a:gd name="connsiteY4" fmla="*/ 289293 h 838042"/>
                  <a:gd name="connsiteX5" fmla="*/ 267677 w 1033465"/>
                  <a:gd name="connsiteY5" fmla="*/ 285484 h 838042"/>
                  <a:gd name="connsiteX6" fmla="*/ 221957 w 1033465"/>
                  <a:gd name="connsiteY6" fmla="*/ 272149 h 838042"/>
                  <a:gd name="connsiteX7" fmla="*/ 191477 w 1033465"/>
                  <a:gd name="connsiteY7" fmla="*/ 262624 h 838042"/>
                  <a:gd name="connsiteX8" fmla="*/ 159092 w 1033465"/>
                  <a:gd name="connsiteY8" fmla="*/ 239764 h 838042"/>
                  <a:gd name="connsiteX9" fmla="*/ 124332 w 1033465"/>
                  <a:gd name="connsiteY9" fmla="*/ 218050 h 838042"/>
                  <a:gd name="connsiteX10" fmla="*/ 103847 w 1033465"/>
                  <a:gd name="connsiteY10" fmla="*/ 203569 h 838042"/>
                  <a:gd name="connsiteX11" fmla="*/ 86702 w 1033465"/>
                  <a:gd name="connsiteY11" fmla="*/ 195949 h 838042"/>
                  <a:gd name="connsiteX12" fmla="*/ 80987 w 1033465"/>
                  <a:gd name="connsiteY12" fmla="*/ 194044 h 838042"/>
                  <a:gd name="connsiteX13" fmla="*/ 61937 w 1033465"/>
                  <a:gd name="connsiteY13" fmla="*/ 197854 h 838042"/>
                  <a:gd name="connsiteX14" fmla="*/ 56222 w 1033465"/>
                  <a:gd name="connsiteY14" fmla="*/ 201664 h 838042"/>
                  <a:gd name="connsiteX15" fmla="*/ 52412 w 1033465"/>
                  <a:gd name="connsiteY15" fmla="*/ 207379 h 838042"/>
                  <a:gd name="connsiteX16" fmla="*/ 48602 w 1033465"/>
                  <a:gd name="connsiteY16" fmla="*/ 218809 h 838042"/>
                  <a:gd name="connsiteX17" fmla="*/ 52412 w 1033465"/>
                  <a:gd name="connsiteY17" fmla="*/ 256909 h 838042"/>
                  <a:gd name="connsiteX18" fmla="*/ 56222 w 1033465"/>
                  <a:gd name="connsiteY18" fmla="*/ 262624 h 838042"/>
                  <a:gd name="connsiteX19" fmla="*/ 61937 w 1033465"/>
                  <a:gd name="connsiteY19" fmla="*/ 266434 h 838042"/>
                  <a:gd name="connsiteX20" fmla="*/ 65747 w 1033465"/>
                  <a:gd name="connsiteY20" fmla="*/ 272149 h 838042"/>
                  <a:gd name="connsiteX21" fmla="*/ 82892 w 1033465"/>
                  <a:gd name="connsiteY21" fmla="*/ 281674 h 838042"/>
                  <a:gd name="connsiteX22" fmla="*/ 105752 w 1033465"/>
                  <a:gd name="connsiteY22" fmla="*/ 283579 h 838042"/>
                  <a:gd name="connsiteX23" fmla="*/ 126707 w 1033465"/>
                  <a:gd name="connsiteY23" fmla="*/ 289294 h 838042"/>
                  <a:gd name="connsiteX24" fmla="*/ 132422 w 1033465"/>
                  <a:gd name="connsiteY24" fmla="*/ 291199 h 838042"/>
                  <a:gd name="connsiteX25" fmla="*/ 138137 w 1033465"/>
                  <a:gd name="connsiteY25" fmla="*/ 296914 h 838042"/>
                  <a:gd name="connsiteX26" fmla="*/ 145757 w 1033465"/>
                  <a:gd name="connsiteY26" fmla="*/ 298819 h 838042"/>
                  <a:gd name="connsiteX27" fmla="*/ 168617 w 1033465"/>
                  <a:gd name="connsiteY27" fmla="*/ 302629 h 838042"/>
                  <a:gd name="connsiteX28" fmla="*/ 193382 w 1033465"/>
                  <a:gd name="connsiteY28" fmla="*/ 308344 h 838042"/>
                  <a:gd name="connsiteX29" fmla="*/ 210527 w 1033465"/>
                  <a:gd name="connsiteY29" fmla="*/ 314059 h 838042"/>
                  <a:gd name="connsiteX30" fmla="*/ 216242 w 1033465"/>
                  <a:gd name="connsiteY30" fmla="*/ 315964 h 838042"/>
                  <a:gd name="connsiteX31" fmla="*/ 231482 w 1033465"/>
                  <a:gd name="connsiteY31" fmla="*/ 319774 h 838042"/>
                  <a:gd name="connsiteX32" fmla="*/ 250532 w 1033465"/>
                  <a:gd name="connsiteY32" fmla="*/ 325489 h 838042"/>
                  <a:gd name="connsiteX33" fmla="*/ 256247 w 1033465"/>
                  <a:gd name="connsiteY33" fmla="*/ 329299 h 838042"/>
                  <a:gd name="connsiteX34" fmla="*/ 269582 w 1033465"/>
                  <a:gd name="connsiteY34" fmla="*/ 344539 h 838042"/>
                  <a:gd name="connsiteX35" fmla="*/ 275297 w 1033465"/>
                  <a:gd name="connsiteY35" fmla="*/ 363589 h 838042"/>
                  <a:gd name="connsiteX36" fmla="*/ 277202 w 1033465"/>
                  <a:gd name="connsiteY36" fmla="*/ 369304 h 838042"/>
                  <a:gd name="connsiteX37" fmla="*/ 279107 w 1033465"/>
                  <a:gd name="connsiteY37" fmla="*/ 375019 h 838042"/>
                  <a:gd name="connsiteX38" fmla="*/ 281012 w 1033465"/>
                  <a:gd name="connsiteY38" fmla="*/ 399784 h 838042"/>
                  <a:gd name="connsiteX39" fmla="*/ 282917 w 1033465"/>
                  <a:gd name="connsiteY39" fmla="*/ 405499 h 838042"/>
                  <a:gd name="connsiteX40" fmla="*/ 281012 w 1033465"/>
                  <a:gd name="connsiteY40" fmla="*/ 424549 h 838042"/>
                  <a:gd name="connsiteX41" fmla="*/ 279107 w 1033465"/>
                  <a:gd name="connsiteY41" fmla="*/ 434074 h 838042"/>
                  <a:gd name="connsiteX42" fmla="*/ 265772 w 1033465"/>
                  <a:gd name="connsiteY42" fmla="*/ 447409 h 838042"/>
                  <a:gd name="connsiteX43" fmla="*/ 254342 w 1033465"/>
                  <a:gd name="connsiteY43" fmla="*/ 455029 h 838042"/>
                  <a:gd name="connsiteX44" fmla="*/ 242912 w 1033465"/>
                  <a:gd name="connsiteY44" fmla="*/ 458839 h 838042"/>
                  <a:gd name="connsiteX45" fmla="*/ 128612 w 1033465"/>
                  <a:gd name="connsiteY45" fmla="*/ 458839 h 838042"/>
                  <a:gd name="connsiteX46" fmla="*/ 122897 w 1033465"/>
                  <a:gd name="connsiteY46" fmla="*/ 460744 h 838042"/>
                  <a:gd name="connsiteX47" fmla="*/ 107657 w 1033465"/>
                  <a:gd name="connsiteY47" fmla="*/ 462649 h 838042"/>
                  <a:gd name="connsiteX48" fmla="*/ 90512 w 1033465"/>
                  <a:gd name="connsiteY48" fmla="*/ 468364 h 838042"/>
                  <a:gd name="connsiteX49" fmla="*/ 84797 w 1033465"/>
                  <a:gd name="connsiteY49" fmla="*/ 470269 h 838042"/>
                  <a:gd name="connsiteX50" fmla="*/ 79082 w 1033465"/>
                  <a:gd name="connsiteY50" fmla="*/ 474079 h 838042"/>
                  <a:gd name="connsiteX51" fmla="*/ 67652 w 1033465"/>
                  <a:gd name="connsiteY51" fmla="*/ 475984 h 838042"/>
                  <a:gd name="connsiteX52" fmla="*/ 29552 w 1033465"/>
                  <a:gd name="connsiteY52" fmla="*/ 477889 h 838042"/>
                  <a:gd name="connsiteX53" fmla="*/ 18122 w 1033465"/>
                  <a:gd name="connsiteY53" fmla="*/ 483604 h 838042"/>
                  <a:gd name="connsiteX54" fmla="*/ 8597 w 1033465"/>
                  <a:gd name="connsiteY54" fmla="*/ 493129 h 838042"/>
                  <a:gd name="connsiteX55" fmla="*/ 6692 w 1033465"/>
                  <a:gd name="connsiteY55" fmla="*/ 498844 h 838042"/>
                  <a:gd name="connsiteX56" fmla="*/ 2882 w 1033465"/>
                  <a:gd name="connsiteY56" fmla="*/ 504559 h 838042"/>
                  <a:gd name="connsiteX57" fmla="*/ 14312 w 1033465"/>
                  <a:gd name="connsiteY57" fmla="*/ 540754 h 838042"/>
                  <a:gd name="connsiteX58" fmla="*/ 147662 w 1033465"/>
                  <a:gd name="connsiteY58" fmla="*/ 540754 h 838042"/>
                  <a:gd name="connsiteX59" fmla="*/ 155282 w 1033465"/>
                  <a:gd name="connsiteY59" fmla="*/ 538849 h 838042"/>
                  <a:gd name="connsiteX60" fmla="*/ 305777 w 1033465"/>
                  <a:gd name="connsiteY60" fmla="*/ 533134 h 838042"/>
                  <a:gd name="connsiteX61" fmla="*/ 321017 w 1033465"/>
                  <a:gd name="connsiteY61" fmla="*/ 540754 h 838042"/>
                  <a:gd name="connsiteX62" fmla="*/ 332447 w 1033465"/>
                  <a:gd name="connsiteY62" fmla="*/ 546469 h 838042"/>
                  <a:gd name="connsiteX63" fmla="*/ 336257 w 1033465"/>
                  <a:gd name="connsiteY63" fmla="*/ 552184 h 838042"/>
                  <a:gd name="connsiteX64" fmla="*/ 341972 w 1033465"/>
                  <a:gd name="connsiteY64" fmla="*/ 554089 h 838042"/>
                  <a:gd name="connsiteX65" fmla="*/ 353402 w 1033465"/>
                  <a:gd name="connsiteY65" fmla="*/ 561709 h 838042"/>
                  <a:gd name="connsiteX66" fmla="*/ 359117 w 1033465"/>
                  <a:gd name="connsiteY66" fmla="*/ 565519 h 838042"/>
                  <a:gd name="connsiteX67" fmla="*/ 362927 w 1033465"/>
                  <a:gd name="connsiteY67" fmla="*/ 571234 h 838042"/>
                  <a:gd name="connsiteX68" fmla="*/ 368642 w 1033465"/>
                  <a:gd name="connsiteY68" fmla="*/ 582664 h 838042"/>
                  <a:gd name="connsiteX69" fmla="*/ 364832 w 1033465"/>
                  <a:gd name="connsiteY69" fmla="*/ 609334 h 838042"/>
                  <a:gd name="connsiteX70" fmla="*/ 361022 w 1033465"/>
                  <a:gd name="connsiteY70" fmla="*/ 615049 h 838042"/>
                  <a:gd name="connsiteX71" fmla="*/ 359117 w 1033465"/>
                  <a:gd name="connsiteY71" fmla="*/ 620764 h 838042"/>
                  <a:gd name="connsiteX72" fmla="*/ 355307 w 1033465"/>
                  <a:gd name="connsiteY72" fmla="*/ 626479 h 838042"/>
                  <a:gd name="connsiteX73" fmla="*/ 353402 w 1033465"/>
                  <a:gd name="connsiteY73" fmla="*/ 632194 h 838042"/>
                  <a:gd name="connsiteX74" fmla="*/ 349592 w 1033465"/>
                  <a:gd name="connsiteY74" fmla="*/ 637909 h 838042"/>
                  <a:gd name="connsiteX75" fmla="*/ 332447 w 1033465"/>
                  <a:gd name="connsiteY75" fmla="*/ 704584 h 838042"/>
                  <a:gd name="connsiteX76" fmla="*/ 330542 w 1033465"/>
                  <a:gd name="connsiteY76" fmla="*/ 756019 h 838042"/>
                  <a:gd name="connsiteX77" fmla="*/ 332447 w 1033465"/>
                  <a:gd name="connsiteY77" fmla="*/ 780784 h 838042"/>
                  <a:gd name="connsiteX78" fmla="*/ 334352 w 1033465"/>
                  <a:gd name="connsiteY78" fmla="*/ 786499 h 838042"/>
                  <a:gd name="connsiteX79" fmla="*/ 338162 w 1033465"/>
                  <a:gd name="connsiteY79" fmla="*/ 790309 h 838042"/>
                  <a:gd name="connsiteX80" fmla="*/ 366737 w 1033465"/>
                  <a:gd name="connsiteY80" fmla="*/ 836029 h 838042"/>
                  <a:gd name="connsiteX81" fmla="*/ 389597 w 1033465"/>
                  <a:gd name="connsiteY81" fmla="*/ 837934 h 838042"/>
                  <a:gd name="connsiteX82" fmla="*/ 397407 w 1033465"/>
                  <a:gd name="connsiteY82" fmla="*/ 833530 h 838042"/>
                  <a:gd name="connsiteX83" fmla="*/ 402932 w 1033465"/>
                  <a:gd name="connsiteY83" fmla="*/ 784594 h 838042"/>
                  <a:gd name="connsiteX84" fmla="*/ 406742 w 1033465"/>
                  <a:gd name="connsiteY84" fmla="*/ 727444 h 838042"/>
                  <a:gd name="connsiteX85" fmla="*/ 423887 w 1033465"/>
                  <a:gd name="connsiteY85" fmla="*/ 672199 h 838042"/>
                  <a:gd name="connsiteX86" fmla="*/ 429602 w 1033465"/>
                  <a:gd name="connsiteY86" fmla="*/ 658864 h 838042"/>
                  <a:gd name="connsiteX87" fmla="*/ 444084 w 1033465"/>
                  <a:gd name="connsiteY87" fmla="*/ 626947 h 838042"/>
                  <a:gd name="connsiteX88" fmla="*/ 464289 w 1033465"/>
                  <a:gd name="connsiteY88" fmla="*/ 600072 h 838042"/>
                  <a:gd name="connsiteX89" fmla="*/ 523510 w 1033465"/>
                  <a:gd name="connsiteY89" fmla="*/ 565123 h 838042"/>
                  <a:gd name="connsiteX90" fmla="*/ 599348 w 1033465"/>
                  <a:gd name="connsiteY90" fmla="*/ 550915 h 838042"/>
                  <a:gd name="connsiteX91" fmla="*/ 707801 w 1033465"/>
                  <a:gd name="connsiteY91" fmla="*/ 612819 h 838042"/>
                  <a:gd name="connsiteX92" fmla="*/ 780122 w 1033465"/>
                  <a:gd name="connsiteY92" fmla="*/ 656959 h 838042"/>
                  <a:gd name="connsiteX93" fmla="*/ 804887 w 1033465"/>
                  <a:gd name="connsiteY93" fmla="*/ 632194 h 838042"/>
                  <a:gd name="connsiteX94" fmla="*/ 801077 w 1033465"/>
                  <a:gd name="connsiteY94" fmla="*/ 601714 h 838042"/>
                  <a:gd name="connsiteX95" fmla="*/ 762796 w 1033465"/>
                  <a:gd name="connsiteY95" fmla="*/ 562523 h 838042"/>
                  <a:gd name="connsiteX96" fmla="*/ 650582 w 1033465"/>
                  <a:gd name="connsiteY96" fmla="*/ 479794 h 838042"/>
                  <a:gd name="connsiteX97" fmla="*/ 646772 w 1033465"/>
                  <a:gd name="connsiteY97" fmla="*/ 462649 h 838042"/>
                  <a:gd name="connsiteX98" fmla="*/ 658202 w 1033465"/>
                  <a:gd name="connsiteY98" fmla="*/ 426454 h 838042"/>
                  <a:gd name="connsiteX99" fmla="*/ 726782 w 1033465"/>
                  <a:gd name="connsiteY99" fmla="*/ 405499 h 838042"/>
                  <a:gd name="connsiteX100" fmla="*/ 813738 w 1033465"/>
                  <a:gd name="connsiteY100" fmla="*/ 406906 h 838042"/>
                  <a:gd name="connsiteX101" fmla="*/ 906231 w 1033465"/>
                  <a:gd name="connsiteY101" fmla="*/ 417646 h 838042"/>
                  <a:gd name="connsiteX102" fmla="*/ 1002290 w 1033465"/>
                  <a:gd name="connsiteY102" fmla="*/ 426835 h 838042"/>
                  <a:gd name="connsiteX103" fmla="*/ 1032449 w 1033465"/>
                  <a:gd name="connsiteY103" fmla="*/ 402711 h 838042"/>
                  <a:gd name="connsiteX104" fmla="*/ 1020514 w 1033465"/>
                  <a:gd name="connsiteY104" fmla="*/ 377797 h 838042"/>
                  <a:gd name="connsiteX105" fmla="*/ 964889 w 1033465"/>
                  <a:gd name="connsiteY105" fmla="*/ 358029 h 838042"/>
                  <a:gd name="connsiteX106" fmla="*/ 827747 w 1033465"/>
                  <a:gd name="connsiteY106" fmla="*/ 357874 h 838042"/>
                  <a:gd name="connsiteX107" fmla="*/ 755811 w 1033465"/>
                  <a:gd name="connsiteY107" fmla="*/ 361702 h 838042"/>
                  <a:gd name="connsiteX108" fmla="*/ 671537 w 1033465"/>
                  <a:gd name="connsiteY108" fmla="*/ 369304 h 838042"/>
                  <a:gd name="connsiteX109" fmla="*/ 644867 w 1033465"/>
                  <a:gd name="connsiteY109" fmla="*/ 338824 h 838042"/>
                  <a:gd name="connsiteX110" fmla="*/ 676403 w 1033465"/>
                  <a:gd name="connsiteY110" fmla="*/ 304962 h 838042"/>
                  <a:gd name="connsiteX111" fmla="*/ 707732 w 1033465"/>
                  <a:gd name="connsiteY111" fmla="*/ 283579 h 838042"/>
                  <a:gd name="connsiteX112" fmla="*/ 743927 w 1033465"/>
                  <a:gd name="connsiteY112" fmla="*/ 251194 h 838042"/>
                  <a:gd name="connsiteX113" fmla="*/ 783019 w 1033465"/>
                  <a:gd name="connsiteY113" fmla="*/ 213846 h 838042"/>
                  <a:gd name="connsiteX114" fmla="*/ 746401 w 1033465"/>
                  <a:gd name="connsiteY114" fmla="*/ 201789 h 838042"/>
                  <a:gd name="connsiteX115" fmla="*/ 694397 w 1033465"/>
                  <a:gd name="connsiteY115" fmla="*/ 226429 h 838042"/>
                  <a:gd name="connsiteX116" fmla="*/ 656678 w 1033465"/>
                  <a:gd name="connsiteY116" fmla="*/ 257626 h 838042"/>
                  <a:gd name="connsiteX117" fmla="*/ 616001 w 1033465"/>
                  <a:gd name="connsiteY117" fmla="*/ 286712 h 838042"/>
                  <a:gd name="connsiteX118" fmla="*/ 564857 w 1033465"/>
                  <a:gd name="connsiteY118" fmla="*/ 287389 h 838042"/>
                  <a:gd name="connsiteX119" fmla="*/ 530567 w 1033465"/>
                  <a:gd name="connsiteY119" fmla="*/ 274054 h 838042"/>
                  <a:gd name="connsiteX120" fmla="*/ 507707 w 1033465"/>
                  <a:gd name="connsiteY120" fmla="*/ 235954 h 838042"/>
                  <a:gd name="connsiteX121" fmla="*/ 509612 w 1033465"/>
                  <a:gd name="connsiteY121" fmla="*/ 171184 h 838042"/>
                  <a:gd name="connsiteX122" fmla="*/ 508314 w 1033465"/>
                  <a:gd name="connsiteY122" fmla="*/ 73485 h 838042"/>
                  <a:gd name="connsiteX123" fmla="*/ 454116 w 1033465"/>
                  <a:gd name="connsiteY123" fmla="*/ 11248 h 838042"/>
                  <a:gd name="connsiteX124" fmla="*/ 442470 w 1033465"/>
                  <a:gd name="connsiteY124" fmla="*/ 75864 h 838042"/>
                  <a:gd name="connsiteX125" fmla="*/ 439226 w 1033465"/>
                  <a:gd name="connsiteY125" fmla="*/ 132660 h 838042"/>
                  <a:gd name="connsiteX126" fmla="*/ 436054 w 1033465"/>
                  <a:gd name="connsiteY126" fmla="*/ 214465 h 838042"/>
                  <a:gd name="connsiteX0" fmla="*/ 436054 w 1033465"/>
                  <a:gd name="connsiteY0" fmla="*/ 214465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58589 w 1033465"/>
                  <a:gd name="connsiteY3" fmla="*/ 271935 h 838042"/>
                  <a:gd name="connsiteX4" fmla="*/ 315302 w 1033465"/>
                  <a:gd name="connsiteY4" fmla="*/ 289293 h 838042"/>
                  <a:gd name="connsiteX5" fmla="*/ 267677 w 1033465"/>
                  <a:gd name="connsiteY5" fmla="*/ 285484 h 838042"/>
                  <a:gd name="connsiteX6" fmla="*/ 221957 w 1033465"/>
                  <a:gd name="connsiteY6" fmla="*/ 272149 h 838042"/>
                  <a:gd name="connsiteX7" fmla="*/ 191477 w 1033465"/>
                  <a:gd name="connsiteY7" fmla="*/ 262624 h 838042"/>
                  <a:gd name="connsiteX8" fmla="*/ 159092 w 1033465"/>
                  <a:gd name="connsiteY8" fmla="*/ 239764 h 838042"/>
                  <a:gd name="connsiteX9" fmla="*/ 124332 w 1033465"/>
                  <a:gd name="connsiteY9" fmla="*/ 218050 h 838042"/>
                  <a:gd name="connsiteX10" fmla="*/ 103847 w 1033465"/>
                  <a:gd name="connsiteY10" fmla="*/ 203569 h 838042"/>
                  <a:gd name="connsiteX11" fmla="*/ 86702 w 1033465"/>
                  <a:gd name="connsiteY11" fmla="*/ 195949 h 838042"/>
                  <a:gd name="connsiteX12" fmla="*/ 61937 w 1033465"/>
                  <a:gd name="connsiteY12" fmla="*/ 197854 h 838042"/>
                  <a:gd name="connsiteX13" fmla="*/ 56222 w 1033465"/>
                  <a:gd name="connsiteY13" fmla="*/ 201664 h 838042"/>
                  <a:gd name="connsiteX14" fmla="*/ 52412 w 1033465"/>
                  <a:gd name="connsiteY14" fmla="*/ 207379 h 838042"/>
                  <a:gd name="connsiteX15" fmla="*/ 48602 w 1033465"/>
                  <a:gd name="connsiteY15" fmla="*/ 218809 h 838042"/>
                  <a:gd name="connsiteX16" fmla="*/ 52412 w 1033465"/>
                  <a:gd name="connsiteY16" fmla="*/ 256909 h 838042"/>
                  <a:gd name="connsiteX17" fmla="*/ 56222 w 1033465"/>
                  <a:gd name="connsiteY17" fmla="*/ 262624 h 838042"/>
                  <a:gd name="connsiteX18" fmla="*/ 61937 w 1033465"/>
                  <a:gd name="connsiteY18" fmla="*/ 266434 h 838042"/>
                  <a:gd name="connsiteX19" fmla="*/ 65747 w 1033465"/>
                  <a:gd name="connsiteY19" fmla="*/ 272149 h 838042"/>
                  <a:gd name="connsiteX20" fmla="*/ 82892 w 1033465"/>
                  <a:gd name="connsiteY20" fmla="*/ 281674 h 838042"/>
                  <a:gd name="connsiteX21" fmla="*/ 105752 w 1033465"/>
                  <a:gd name="connsiteY21" fmla="*/ 283579 h 838042"/>
                  <a:gd name="connsiteX22" fmla="*/ 126707 w 1033465"/>
                  <a:gd name="connsiteY22" fmla="*/ 289294 h 838042"/>
                  <a:gd name="connsiteX23" fmla="*/ 132422 w 1033465"/>
                  <a:gd name="connsiteY23" fmla="*/ 291199 h 838042"/>
                  <a:gd name="connsiteX24" fmla="*/ 138137 w 1033465"/>
                  <a:gd name="connsiteY24" fmla="*/ 296914 h 838042"/>
                  <a:gd name="connsiteX25" fmla="*/ 145757 w 1033465"/>
                  <a:gd name="connsiteY25" fmla="*/ 298819 h 838042"/>
                  <a:gd name="connsiteX26" fmla="*/ 168617 w 1033465"/>
                  <a:gd name="connsiteY26" fmla="*/ 302629 h 838042"/>
                  <a:gd name="connsiteX27" fmla="*/ 193382 w 1033465"/>
                  <a:gd name="connsiteY27" fmla="*/ 308344 h 838042"/>
                  <a:gd name="connsiteX28" fmla="*/ 210527 w 1033465"/>
                  <a:gd name="connsiteY28" fmla="*/ 314059 h 838042"/>
                  <a:gd name="connsiteX29" fmla="*/ 216242 w 1033465"/>
                  <a:gd name="connsiteY29" fmla="*/ 315964 h 838042"/>
                  <a:gd name="connsiteX30" fmla="*/ 231482 w 1033465"/>
                  <a:gd name="connsiteY30" fmla="*/ 319774 h 838042"/>
                  <a:gd name="connsiteX31" fmla="*/ 250532 w 1033465"/>
                  <a:gd name="connsiteY31" fmla="*/ 325489 h 838042"/>
                  <a:gd name="connsiteX32" fmla="*/ 256247 w 1033465"/>
                  <a:gd name="connsiteY32" fmla="*/ 329299 h 838042"/>
                  <a:gd name="connsiteX33" fmla="*/ 269582 w 1033465"/>
                  <a:gd name="connsiteY33" fmla="*/ 344539 h 838042"/>
                  <a:gd name="connsiteX34" fmla="*/ 275297 w 1033465"/>
                  <a:gd name="connsiteY34" fmla="*/ 363589 h 838042"/>
                  <a:gd name="connsiteX35" fmla="*/ 277202 w 1033465"/>
                  <a:gd name="connsiteY35" fmla="*/ 369304 h 838042"/>
                  <a:gd name="connsiteX36" fmla="*/ 279107 w 1033465"/>
                  <a:gd name="connsiteY36" fmla="*/ 375019 h 838042"/>
                  <a:gd name="connsiteX37" fmla="*/ 281012 w 1033465"/>
                  <a:gd name="connsiteY37" fmla="*/ 399784 h 838042"/>
                  <a:gd name="connsiteX38" fmla="*/ 282917 w 1033465"/>
                  <a:gd name="connsiteY38" fmla="*/ 405499 h 838042"/>
                  <a:gd name="connsiteX39" fmla="*/ 281012 w 1033465"/>
                  <a:gd name="connsiteY39" fmla="*/ 424549 h 838042"/>
                  <a:gd name="connsiteX40" fmla="*/ 279107 w 1033465"/>
                  <a:gd name="connsiteY40" fmla="*/ 434074 h 838042"/>
                  <a:gd name="connsiteX41" fmla="*/ 265772 w 1033465"/>
                  <a:gd name="connsiteY41" fmla="*/ 447409 h 838042"/>
                  <a:gd name="connsiteX42" fmla="*/ 254342 w 1033465"/>
                  <a:gd name="connsiteY42" fmla="*/ 455029 h 838042"/>
                  <a:gd name="connsiteX43" fmla="*/ 242912 w 1033465"/>
                  <a:gd name="connsiteY43" fmla="*/ 458839 h 838042"/>
                  <a:gd name="connsiteX44" fmla="*/ 128612 w 1033465"/>
                  <a:gd name="connsiteY44" fmla="*/ 458839 h 838042"/>
                  <a:gd name="connsiteX45" fmla="*/ 122897 w 1033465"/>
                  <a:gd name="connsiteY45" fmla="*/ 460744 h 838042"/>
                  <a:gd name="connsiteX46" fmla="*/ 107657 w 1033465"/>
                  <a:gd name="connsiteY46" fmla="*/ 462649 h 838042"/>
                  <a:gd name="connsiteX47" fmla="*/ 90512 w 1033465"/>
                  <a:gd name="connsiteY47" fmla="*/ 468364 h 838042"/>
                  <a:gd name="connsiteX48" fmla="*/ 84797 w 1033465"/>
                  <a:gd name="connsiteY48" fmla="*/ 470269 h 838042"/>
                  <a:gd name="connsiteX49" fmla="*/ 79082 w 1033465"/>
                  <a:gd name="connsiteY49" fmla="*/ 474079 h 838042"/>
                  <a:gd name="connsiteX50" fmla="*/ 67652 w 1033465"/>
                  <a:gd name="connsiteY50" fmla="*/ 475984 h 838042"/>
                  <a:gd name="connsiteX51" fmla="*/ 29552 w 1033465"/>
                  <a:gd name="connsiteY51" fmla="*/ 477889 h 838042"/>
                  <a:gd name="connsiteX52" fmla="*/ 18122 w 1033465"/>
                  <a:gd name="connsiteY52" fmla="*/ 483604 h 838042"/>
                  <a:gd name="connsiteX53" fmla="*/ 8597 w 1033465"/>
                  <a:gd name="connsiteY53" fmla="*/ 493129 h 838042"/>
                  <a:gd name="connsiteX54" fmla="*/ 6692 w 1033465"/>
                  <a:gd name="connsiteY54" fmla="*/ 498844 h 838042"/>
                  <a:gd name="connsiteX55" fmla="*/ 2882 w 1033465"/>
                  <a:gd name="connsiteY55" fmla="*/ 504559 h 838042"/>
                  <a:gd name="connsiteX56" fmla="*/ 14312 w 1033465"/>
                  <a:gd name="connsiteY56" fmla="*/ 540754 h 838042"/>
                  <a:gd name="connsiteX57" fmla="*/ 147662 w 1033465"/>
                  <a:gd name="connsiteY57" fmla="*/ 540754 h 838042"/>
                  <a:gd name="connsiteX58" fmla="*/ 155282 w 1033465"/>
                  <a:gd name="connsiteY58" fmla="*/ 538849 h 838042"/>
                  <a:gd name="connsiteX59" fmla="*/ 305777 w 1033465"/>
                  <a:gd name="connsiteY59" fmla="*/ 533134 h 838042"/>
                  <a:gd name="connsiteX60" fmla="*/ 321017 w 1033465"/>
                  <a:gd name="connsiteY60" fmla="*/ 540754 h 838042"/>
                  <a:gd name="connsiteX61" fmla="*/ 332447 w 1033465"/>
                  <a:gd name="connsiteY61" fmla="*/ 546469 h 838042"/>
                  <a:gd name="connsiteX62" fmla="*/ 336257 w 1033465"/>
                  <a:gd name="connsiteY62" fmla="*/ 552184 h 838042"/>
                  <a:gd name="connsiteX63" fmla="*/ 341972 w 1033465"/>
                  <a:gd name="connsiteY63" fmla="*/ 554089 h 838042"/>
                  <a:gd name="connsiteX64" fmla="*/ 353402 w 1033465"/>
                  <a:gd name="connsiteY64" fmla="*/ 561709 h 838042"/>
                  <a:gd name="connsiteX65" fmla="*/ 359117 w 1033465"/>
                  <a:gd name="connsiteY65" fmla="*/ 565519 h 838042"/>
                  <a:gd name="connsiteX66" fmla="*/ 362927 w 1033465"/>
                  <a:gd name="connsiteY66" fmla="*/ 571234 h 838042"/>
                  <a:gd name="connsiteX67" fmla="*/ 368642 w 1033465"/>
                  <a:gd name="connsiteY67" fmla="*/ 582664 h 838042"/>
                  <a:gd name="connsiteX68" fmla="*/ 364832 w 1033465"/>
                  <a:gd name="connsiteY68" fmla="*/ 609334 h 838042"/>
                  <a:gd name="connsiteX69" fmla="*/ 361022 w 1033465"/>
                  <a:gd name="connsiteY69" fmla="*/ 615049 h 838042"/>
                  <a:gd name="connsiteX70" fmla="*/ 359117 w 1033465"/>
                  <a:gd name="connsiteY70" fmla="*/ 620764 h 838042"/>
                  <a:gd name="connsiteX71" fmla="*/ 355307 w 1033465"/>
                  <a:gd name="connsiteY71" fmla="*/ 626479 h 838042"/>
                  <a:gd name="connsiteX72" fmla="*/ 353402 w 1033465"/>
                  <a:gd name="connsiteY72" fmla="*/ 632194 h 838042"/>
                  <a:gd name="connsiteX73" fmla="*/ 349592 w 1033465"/>
                  <a:gd name="connsiteY73" fmla="*/ 637909 h 838042"/>
                  <a:gd name="connsiteX74" fmla="*/ 332447 w 1033465"/>
                  <a:gd name="connsiteY74" fmla="*/ 704584 h 838042"/>
                  <a:gd name="connsiteX75" fmla="*/ 330542 w 1033465"/>
                  <a:gd name="connsiteY75" fmla="*/ 756019 h 838042"/>
                  <a:gd name="connsiteX76" fmla="*/ 332447 w 1033465"/>
                  <a:gd name="connsiteY76" fmla="*/ 780784 h 838042"/>
                  <a:gd name="connsiteX77" fmla="*/ 334352 w 1033465"/>
                  <a:gd name="connsiteY77" fmla="*/ 786499 h 838042"/>
                  <a:gd name="connsiteX78" fmla="*/ 338162 w 1033465"/>
                  <a:gd name="connsiteY78" fmla="*/ 790309 h 838042"/>
                  <a:gd name="connsiteX79" fmla="*/ 366737 w 1033465"/>
                  <a:gd name="connsiteY79" fmla="*/ 836029 h 838042"/>
                  <a:gd name="connsiteX80" fmla="*/ 389597 w 1033465"/>
                  <a:gd name="connsiteY80" fmla="*/ 837934 h 838042"/>
                  <a:gd name="connsiteX81" fmla="*/ 397407 w 1033465"/>
                  <a:gd name="connsiteY81" fmla="*/ 833530 h 838042"/>
                  <a:gd name="connsiteX82" fmla="*/ 402932 w 1033465"/>
                  <a:gd name="connsiteY82" fmla="*/ 784594 h 838042"/>
                  <a:gd name="connsiteX83" fmla="*/ 406742 w 1033465"/>
                  <a:gd name="connsiteY83" fmla="*/ 727444 h 838042"/>
                  <a:gd name="connsiteX84" fmla="*/ 423887 w 1033465"/>
                  <a:gd name="connsiteY84" fmla="*/ 672199 h 838042"/>
                  <a:gd name="connsiteX85" fmla="*/ 429602 w 1033465"/>
                  <a:gd name="connsiteY85" fmla="*/ 658864 h 838042"/>
                  <a:gd name="connsiteX86" fmla="*/ 444084 w 1033465"/>
                  <a:gd name="connsiteY86" fmla="*/ 626947 h 838042"/>
                  <a:gd name="connsiteX87" fmla="*/ 464289 w 1033465"/>
                  <a:gd name="connsiteY87" fmla="*/ 600072 h 838042"/>
                  <a:gd name="connsiteX88" fmla="*/ 523510 w 1033465"/>
                  <a:gd name="connsiteY88" fmla="*/ 565123 h 838042"/>
                  <a:gd name="connsiteX89" fmla="*/ 599348 w 1033465"/>
                  <a:gd name="connsiteY89" fmla="*/ 550915 h 838042"/>
                  <a:gd name="connsiteX90" fmla="*/ 707801 w 1033465"/>
                  <a:gd name="connsiteY90" fmla="*/ 612819 h 838042"/>
                  <a:gd name="connsiteX91" fmla="*/ 780122 w 1033465"/>
                  <a:gd name="connsiteY91" fmla="*/ 656959 h 838042"/>
                  <a:gd name="connsiteX92" fmla="*/ 804887 w 1033465"/>
                  <a:gd name="connsiteY92" fmla="*/ 632194 h 838042"/>
                  <a:gd name="connsiteX93" fmla="*/ 801077 w 1033465"/>
                  <a:gd name="connsiteY93" fmla="*/ 601714 h 838042"/>
                  <a:gd name="connsiteX94" fmla="*/ 762796 w 1033465"/>
                  <a:gd name="connsiteY94" fmla="*/ 562523 h 838042"/>
                  <a:gd name="connsiteX95" fmla="*/ 650582 w 1033465"/>
                  <a:gd name="connsiteY95" fmla="*/ 479794 h 838042"/>
                  <a:gd name="connsiteX96" fmla="*/ 646772 w 1033465"/>
                  <a:gd name="connsiteY96" fmla="*/ 462649 h 838042"/>
                  <a:gd name="connsiteX97" fmla="*/ 658202 w 1033465"/>
                  <a:gd name="connsiteY97" fmla="*/ 426454 h 838042"/>
                  <a:gd name="connsiteX98" fmla="*/ 726782 w 1033465"/>
                  <a:gd name="connsiteY98" fmla="*/ 405499 h 838042"/>
                  <a:gd name="connsiteX99" fmla="*/ 813738 w 1033465"/>
                  <a:gd name="connsiteY99" fmla="*/ 406906 h 838042"/>
                  <a:gd name="connsiteX100" fmla="*/ 906231 w 1033465"/>
                  <a:gd name="connsiteY100" fmla="*/ 417646 h 838042"/>
                  <a:gd name="connsiteX101" fmla="*/ 1002290 w 1033465"/>
                  <a:gd name="connsiteY101" fmla="*/ 426835 h 838042"/>
                  <a:gd name="connsiteX102" fmla="*/ 1032449 w 1033465"/>
                  <a:gd name="connsiteY102" fmla="*/ 402711 h 838042"/>
                  <a:gd name="connsiteX103" fmla="*/ 1020514 w 1033465"/>
                  <a:gd name="connsiteY103" fmla="*/ 377797 h 838042"/>
                  <a:gd name="connsiteX104" fmla="*/ 964889 w 1033465"/>
                  <a:gd name="connsiteY104" fmla="*/ 358029 h 838042"/>
                  <a:gd name="connsiteX105" fmla="*/ 827747 w 1033465"/>
                  <a:gd name="connsiteY105" fmla="*/ 357874 h 838042"/>
                  <a:gd name="connsiteX106" fmla="*/ 755811 w 1033465"/>
                  <a:gd name="connsiteY106" fmla="*/ 361702 h 838042"/>
                  <a:gd name="connsiteX107" fmla="*/ 671537 w 1033465"/>
                  <a:gd name="connsiteY107" fmla="*/ 369304 h 838042"/>
                  <a:gd name="connsiteX108" fmla="*/ 644867 w 1033465"/>
                  <a:gd name="connsiteY108" fmla="*/ 338824 h 838042"/>
                  <a:gd name="connsiteX109" fmla="*/ 676403 w 1033465"/>
                  <a:gd name="connsiteY109" fmla="*/ 304962 h 838042"/>
                  <a:gd name="connsiteX110" fmla="*/ 707732 w 1033465"/>
                  <a:gd name="connsiteY110" fmla="*/ 283579 h 838042"/>
                  <a:gd name="connsiteX111" fmla="*/ 743927 w 1033465"/>
                  <a:gd name="connsiteY111" fmla="*/ 251194 h 838042"/>
                  <a:gd name="connsiteX112" fmla="*/ 783019 w 1033465"/>
                  <a:gd name="connsiteY112" fmla="*/ 213846 h 838042"/>
                  <a:gd name="connsiteX113" fmla="*/ 746401 w 1033465"/>
                  <a:gd name="connsiteY113" fmla="*/ 201789 h 838042"/>
                  <a:gd name="connsiteX114" fmla="*/ 694397 w 1033465"/>
                  <a:gd name="connsiteY114" fmla="*/ 226429 h 838042"/>
                  <a:gd name="connsiteX115" fmla="*/ 656678 w 1033465"/>
                  <a:gd name="connsiteY115" fmla="*/ 257626 h 838042"/>
                  <a:gd name="connsiteX116" fmla="*/ 616001 w 1033465"/>
                  <a:gd name="connsiteY116" fmla="*/ 286712 h 838042"/>
                  <a:gd name="connsiteX117" fmla="*/ 564857 w 1033465"/>
                  <a:gd name="connsiteY117" fmla="*/ 287389 h 838042"/>
                  <a:gd name="connsiteX118" fmla="*/ 530567 w 1033465"/>
                  <a:gd name="connsiteY118" fmla="*/ 274054 h 838042"/>
                  <a:gd name="connsiteX119" fmla="*/ 507707 w 1033465"/>
                  <a:gd name="connsiteY119" fmla="*/ 235954 h 838042"/>
                  <a:gd name="connsiteX120" fmla="*/ 509612 w 1033465"/>
                  <a:gd name="connsiteY120" fmla="*/ 171184 h 838042"/>
                  <a:gd name="connsiteX121" fmla="*/ 508314 w 1033465"/>
                  <a:gd name="connsiteY121" fmla="*/ 73485 h 838042"/>
                  <a:gd name="connsiteX122" fmla="*/ 454116 w 1033465"/>
                  <a:gd name="connsiteY122" fmla="*/ 11248 h 838042"/>
                  <a:gd name="connsiteX123" fmla="*/ 442470 w 1033465"/>
                  <a:gd name="connsiteY123" fmla="*/ 75864 h 838042"/>
                  <a:gd name="connsiteX124" fmla="*/ 439226 w 1033465"/>
                  <a:gd name="connsiteY124" fmla="*/ 132660 h 838042"/>
                  <a:gd name="connsiteX125" fmla="*/ 436054 w 1033465"/>
                  <a:gd name="connsiteY125" fmla="*/ 214465 h 838042"/>
                  <a:gd name="connsiteX0" fmla="*/ 436054 w 1033465"/>
                  <a:gd name="connsiteY0" fmla="*/ 214465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58589 w 1033465"/>
                  <a:gd name="connsiteY3" fmla="*/ 271935 h 838042"/>
                  <a:gd name="connsiteX4" fmla="*/ 315302 w 1033465"/>
                  <a:gd name="connsiteY4" fmla="*/ 289293 h 838042"/>
                  <a:gd name="connsiteX5" fmla="*/ 267677 w 1033465"/>
                  <a:gd name="connsiteY5" fmla="*/ 285484 h 838042"/>
                  <a:gd name="connsiteX6" fmla="*/ 221957 w 1033465"/>
                  <a:gd name="connsiteY6" fmla="*/ 272149 h 838042"/>
                  <a:gd name="connsiteX7" fmla="*/ 191477 w 1033465"/>
                  <a:gd name="connsiteY7" fmla="*/ 262624 h 838042"/>
                  <a:gd name="connsiteX8" fmla="*/ 159092 w 1033465"/>
                  <a:gd name="connsiteY8" fmla="*/ 239764 h 838042"/>
                  <a:gd name="connsiteX9" fmla="*/ 124332 w 1033465"/>
                  <a:gd name="connsiteY9" fmla="*/ 218050 h 838042"/>
                  <a:gd name="connsiteX10" fmla="*/ 103847 w 1033465"/>
                  <a:gd name="connsiteY10" fmla="*/ 203569 h 838042"/>
                  <a:gd name="connsiteX11" fmla="*/ 61937 w 1033465"/>
                  <a:gd name="connsiteY11" fmla="*/ 197854 h 838042"/>
                  <a:gd name="connsiteX12" fmla="*/ 56222 w 1033465"/>
                  <a:gd name="connsiteY12" fmla="*/ 201664 h 838042"/>
                  <a:gd name="connsiteX13" fmla="*/ 52412 w 1033465"/>
                  <a:gd name="connsiteY13" fmla="*/ 207379 h 838042"/>
                  <a:gd name="connsiteX14" fmla="*/ 48602 w 1033465"/>
                  <a:gd name="connsiteY14" fmla="*/ 218809 h 838042"/>
                  <a:gd name="connsiteX15" fmla="*/ 52412 w 1033465"/>
                  <a:gd name="connsiteY15" fmla="*/ 256909 h 838042"/>
                  <a:gd name="connsiteX16" fmla="*/ 56222 w 1033465"/>
                  <a:gd name="connsiteY16" fmla="*/ 262624 h 838042"/>
                  <a:gd name="connsiteX17" fmla="*/ 61937 w 1033465"/>
                  <a:gd name="connsiteY17" fmla="*/ 266434 h 838042"/>
                  <a:gd name="connsiteX18" fmla="*/ 65747 w 1033465"/>
                  <a:gd name="connsiteY18" fmla="*/ 272149 h 838042"/>
                  <a:gd name="connsiteX19" fmla="*/ 82892 w 1033465"/>
                  <a:gd name="connsiteY19" fmla="*/ 281674 h 838042"/>
                  <a:gd name="connsiteX20" fmla="*/ 105752 w 1033465"/>
                  <a:gd name="connsiteY20" fmla="*/ 283579 h 838042"/>
                  <a:gd name="connsiteX21" fmla="*/ 126707 w 1033465"/>
                  <a:gd name="connsiteY21" fmla="*/ 289294 h 838042"/>
                  <a:gd name="connsiteX22" fmla="*/ 132422 w 1033465"/>
                  <a:gd name="connsiteY22" fmla="*/ 291199 h 838042"/>
                  <a:gd name="connsiteX23" fmla="*/ 138137 w 1033465"/>
                  <a:gd name="connsiteY23" fmla="*/ 296914 h 838042"/>
                  <a:gd name="connsiteX24" fmla="*/ 145757 w 1033465"/>
                  <a:gd name="connsiteY24" fmla="*/ 298819 h 838042"/>
                  <a:gd name="connsiteX25" fmla="*/ 168617 w 1033465"/>
                  <a:gd name="connsiteY25" fmla="*/ 302629 h 838042"/>
                  <a:gd name="connsiteX26" fmla="*/ 193382 w 1033465"/>
                  <a:gd name="connsiteY26" fmla="*/ 308344 h 838042"/>
                  <a:gd name="connsiteX27" fmla="*/ 210527 w 1033465"/>
                  <a:gd name="connsiteY27" fmla="*/ 314059 h 838042"/>
                  <a:gd name="connsiteX28" fmla="*/ 216242 w 1033465"/>
                  <a:gd name="connsiteY28" fmla="*/ 315964 h 838042"/>
                  <a:gd name="connsiteX29" fmla="*/ 231482 w 1033465"/>
                  <a:gd name="connsiteY29" fmla="*/ 319774 h 838042"/>
                  <a:gd name="connsiteX30" fmla="*/ 250532 w 1033465"/>
                  <a:gd name="connsiteY30" fmla="*/ 325489 h 838042"/>
                  <a:gd name="connsiteX31" fmla="*/ 256247 w 1033465"/>
                  <a:gd name="connsiteY31" fmla="*/ 329299 h 838042"/>
                  <a:gd name="connsiteX32" fmla="*/ 269582 w 1033465"/>
                  <a:gd name="connsiteY32" fmla="*/ 344539 h 838042"/>
                  <a:gd name="connsiteX33" fmla="*/ 275297 w 1033465"/>
                  <a:gd name="connsiteY33" fmla="*/ 363589 h 838042"/>
                  <a:gd name="connsiteX34" fmla="*/ 277202 w 1033465"/>
                  <a:gd name="connsiteY34" fmla="*/ 369304 h 838042"/>
                  <a:gd name="connsiteX35" fmla="*/ 279107 w 1033465"/>
                  <a:gd name="connsiteY35" fmla="*/ 375019 h 838042"/>
                  <a:gd name="connsiteX36" fmla="*/ 281012 w 1033465"/>
                  <a:gd name="connsiteY36" fmla="*/ 399784 h 838042"/>
                  <a:gd name="connsiteX37" fmla="*/ 282917 w 1033465"/>
                  <a:gd name="connsiteY37" fmla="*/ 405499 h 838042"/>
                  <a:gd name="connsiteX38" fmla="*/ 281012 w 1033465"/>
                  <a:gd name="connsiteY38" fmla="*/ 424549 h 838042"/>
                  <a:gd name="connsiteX39" fmla="*/ 279107 w 1033465"/>
                  <a:gd name="connsiteY39" fmla="*/ 434074 h 838042"/>
                  <a:gd name="connsiteX40" fmla="*/ 265772 w 1033465"/>
                  <a:gd name="connsiteY40" fmla="*/ 447409 h 838042"/>
                  <a:gd name="connsiteX41" fmla="*/ 254342 w 1033465"/>
                  <a:gd name="connsiteY41" fmla="*/ 455029 h 838042"/>
                  <a:gd name="connsiteX42" fmla="*/ 242912 w 1033465"/>
                  <a:gd name="connsiteY42" fmla="*/ 458839 h 838042"/>
                  <a:gd name="connsiteX43" fmla="*/ 128612 w 1033465"/>
                  <a:gd name="connsiteY43" fmla="*/ 458839 h 838042"/>
                  <a:gd name="connsiteX44" fmla="*/ 122897 w 1033465"/>
                  <a:gd name="connsiteY44" fmla="*/ 460744 h 838042"/>
                  <a:gd name="connsiteX45" fmla="*/ 107657 w 1033465"/>
                  <a:gd name="connsiteY45" fmla="*/ 462649 h 838042"/>
                  <a:gd name="connsiteX46" fmla="*/ 90512 w 1033465"/>
                  <a:gd name="connsiteY46" fmla="*/ 468364 h 838042"/>
                  <a:gd name="connsiteX47" fmla="*/ 84797 w 1033465"/>
                  <a:gd name="connsiteY47" fmla="*/ 470269 h 838042"/>
                  <a:gd name="connsiteX48" fmla="*/ 79082 w 1033465"/>
                  <a:gd name="connsiteY48" fmla="*/ 474079 h 838042"/>
                  <a:gd name="connsiteX49" fmla="*/ 67652 w 1033465"/>
                  <a:gd name="connsiteY49" fmla="*/ 475984 h 838042"/>
                  <a:gd name="connsiteX50" fmla="*/ 29552 w 1033465"/>
                  <a:gd name="connsiteY50" fmla="*/ 477889 h 838042"/>
                  <a:gd name="connsiteX51" fmla="*/ 18122 w 1033465"/>
                  <a:gd name="connsiteY51" fmla="*/ 483604 h 838042"/>
                  <a:gd name="connsiteX52" fmla="*/ 8597 w 1033465"/>
                  <a:gd name="connsiteY52" fmla="*/ 493129 h 838042"/>
                  <a:gd name="connsiteX53" fmla="*/ 6692 w 1033465"/>
                  <a:gd name="connsiteY53" fmla="*/ 498844 h 838042"/>
                  <a:gd name="connsiteX54" fmla="*/ 2882 w 1033465"/>
                  <a:gd name="connsiteY54" fmla="*/ 504559 h 838042"/>
                  <a:gd name="connsiteX55" fmla="*/ 14312 w 1033465"/>
                  <a:gd name="connsiteY55" fmla="*/ 540754 h 838042"/>
                  <a:gd name="connsiteX56" fmla="*/ 147662 w 1033465"/>
                  <a:gd name="connsiteY56" fmla="*/ 540754 h 838042"/>
                  <a:gd name="connsiteX57" fmla="*/ 155282 w 1033465"/>
                  <a:gd name="connsiteY57" fmla="*/ 538849 h 838042"/>
                  <a:gd name="connsiteX58" fmla="*/ 305777 w 1033465"/>
                  <a:gd name="connsiteY58" fmla="*/ 533134 h 838042"/>
                  <a:gd name="connsiteX59" fmla="*/ 321017 w 1033465"/>
                  <a:gd name="connsiteY59" fmla="*/ 540754 h 838042"/>
                  <a:gd name="connsiteX60" fmla="*/ 332447 w 1033465"/>
                  <a:gd name="connsiteY60" fmla="*/ 546469 h 838042"/>
                  <a:gd name="connsiteX61" fmla="*/ 336257 w 1033465"/>
                  <a:gd name="connsiteY61" fmla="*/ 552184 h 838042"/>
                  <a:gd name="connsiteX62" fmla="*/ 341972 w 1033465"/>
                  <a:gd name="connsiteY62" fmla="*/ 554089 h 838042"/>
                  <a:gd name="connsiteX63" fmla="*/ 353402 w 1033465"/>
                  <a:gd name="connsiteY63" fmla="*/ 561709 h 838042"/>
                  <a:gd name="connsiteX64" fmla="*/ 359117 w 1033465"/>
                  <a:gd name="connsiteY64" fmla="*/ 565519 h 838042"/>
                  <a:gd name="connsiteX65" fmla="*/ 362927 w 1033465"/>
                  <a:gd name="connsiteY65" fmla="*/ 571234 h 838042"/>
                  <a:gd name="connsiteX66" fmla="*/ 368642 w 1033465"/>
                  <a:gd name="connsiteY66" fmla="*/ 582664 h 838042"/>
                  <a:gd name="connsiteX67" fmla="*/ 364832 w 1033465"/>
                  <a:gd name="connsiteY67" fmla="*/ 609334 h 838042"/>
                  <a:gd name="connsiteX68" fmla="*/ 361022 w 1033465"/>
                  <a:gd name="connsiteY68" fmla="*/ 615049 h 838042"/>
                  <a:gd name="connsiteX69" fmla="*/ 359117 w 1033465"/>
                  <a:gd name="connsiteY69" fmla="*/ 620764 h 838042"/>
                  <a:gd name="connsiteX70" fmla="*/ 355307 w 1033465"/>
                  <a:gd name="connsiteY70" fmla="*/ 626479 h 838042"/>
                  <a:gd name="connsiteX71" fmla="*/ 353402 w 1033465"/>
                  <a:gd name="connsiteY71" fmla="*/ 632194 h 838042"/>
                  <a:gd name="connsiteX72" fmla="*/ 349592 w 1033465"/>
                  <a:gd name="connsiteY72" fmla="*/ 637909 h 838042"/>
                  <a:gd name="connsiteX73" fmla="*/ 332447 w 1033465"/>
                  <a:gd name="connsiteY73" fmla="*/ 704584 h 838042"/>
                  <a:gd name="connsiteX74" fmla="*/ 330542 w 1033465"/>
                  <a:gd name="connsiteY74" fmla="*/ 756019 h 838042"/>
                  <a:gd name="connsiteX75" fmla="*/ 332447 w 1033465"/>
                  <a:gd name="connsiteY75" fmla="*/ 780784 h 838042"/>
                  <a:gd name="connsiteX76" fmla="*/ 334352 w 1033465"/>
                  <a:gd name="connsiteY76" fmla="*/ 786499 h 838042"/>
                  <a:gd name="connsiteX77" fmla="*/ 338162 w 1033465"/>
                  <a:gd name="connsiteY77" fmla="*/ 790309 h 838042"/>
                  <a:gd name="connsiteX78" fmla="*/ 366737 w 1033465"/>
                  <a:gd name="connsiteY78" fmla="*/ 836029 h 838042"/>
                  <a:gd name="connsiteX79" fmla="*/ 389597 w 1033465"/>
                  <a:gd name="connsiteY79" fmla="*/ 837934 h 838042"/>
                  <a:gd name="connsiteX80" fmla="*/ 397407 w 1033465"/>
                  <a:gd name="connsiteY80" fmla="*/ 833530 h 838042"/>
                  <a:gd name="connsiteX81" fmla="*/ 402932 w 1033465"/>
                  <a:gd name="connsiteY81" fmla="*/ 784594 h 838042"/>
                  <a:gd name="connsiteX82" fmla="*/ 406742 w 1033465"/>
                  <a:gd name="connsiteY82" fmla="*/ 727444 h 838042"/>
                  <a:gd name="connsiteX83" fmla="*/ 423887 w 1033465"/>
                  <a:gd name="connsiteY83" fmla="*/ 672199 h 838042"/>
                  <a:gd name="connsiteX84" fmla="*/ 429602 w 1033465"/>
                  <a:gd name="connsiteY84" fmla="*/ 658864 h 838042"/>
                  <a:gd name="connsiteX85" fmla="*/ 444084 w 1033465"/>
                  <a:gd name="connsiteY85" fmla="*/ 626947 h 838042"/>
                  <a:gd name="connsiteX86" fmla="*/ 464289 w 1033465"/>
                  <a:gd name="connsiteY86" fmla="*/ 600072 h 838042"/>
                  <a:gd name="connsiteX87" fmla="*/ 523510 w 1033465"/>
                  <a:gd name="connsiteY87" fmla="*/ 565123 h 838042"/>
                  <a:gd name="connsiteX88" fmla="*/ 599348 w 1033465"/>
                  <a:gd name="connsiteY88" fmla="*/ 550915 h 838042"/>
                  <a:gd name="connsiteX89" fmla="*/ 707801 w 1033465"/>
                  <a:gd name="connsiteY89" fmla="*/ 612819 h 838042"/>
                  <a:gd name="connsiteX90" fmla="*/ 780122 w 1033465"/>
                  <a:gd name="connsiteY90" fmla="*/ 656959 h 838042"/>
                  <a:gd name="connsiteX91" fmla="*/ 804887 w 1033465"/>
                  <a:gd name="connsiteY91" fmla="*/ 632194 h 838042"/>
                  <a:gd name="connsiteX92" fmla="*/ 801077 w 1033465"/>
                  <a:gd name="connsiteY92" fmla="*/ 601714 h 838042"/>
                  <a:gd name="connsiteX93" fmla="*/ 762796 w 1033465"/>
                  <a:gd name="connsiteY93" fmla="*/ 562523 h 838042"/>
                  <a:gd name="connsiteX94" fmla="*/ 650582 w 1033465"/>
                  <a:gd name="connsiteY94" fmla="*/ 479794 h 838042"/>
                  <a:gd name="connsiteX95" fmla="*/ 646772 w 1033465"/>
                  <a:gd name="connsiteY95" fmla="*/ 462649 h 838042"/>
                  <a:gd name="connsiteX96" fmla="*/ 658202 w 1033465"/>
                  <a:gd name="connsiteY96" fmla="*/ 426454 h 838042"/>
                  <a:gd name="connsiteX97" fmla="*/ 726782 w 1033465"/>
                  <a:gd name="connsiteY97" fmla="*/ 405499 h 838042"/>
                  <a:gd name="connsiteX98" fmla="*/ 813738 w 1033465"/>
                  <a:gd name="connsiteY98" fmla="*/ 406906 h 838042"/>
                  <a:gd name="connsiteX99" fmla="*/ 906231 w 1033465"/>
                  <a:gd name="connsiteY99" fmla="*/ 417646 h 838042"/>
                  <a:gd name="connsiteX100" fmla="*/ 1002290 w 1033465"/>
                  <a:gd name="connsiteY100" fmla="*/ 426835 h 838042"/>
                  <a:gd name="connsiteX101" fmla="*/ 1032449 w 1033465"/>
                  <a:gd name="connsiteY101" fmla="*/ 402711 h 838042"/>
                  <a:gd name="connsiteX102" fmla="*/ 1020514 w 1033465"/>
                  <a:gd name="connsiteY102" fmla="*/ 377797 h 838042"/>
                  <a:gd name="connsiteX103" fmla="*/ 964889 w 1033465"/>
                  <a:gd name="connsiteY103" fmla="*/ 358029 h 838042"/>
                  <a:gd name="connsiteX104" fmla="*/ 827747 w 1033465"/>
                  <a:gd name="connsiteY104" fmla="*/ 357874 h 838042"/>
                  <a:gd name="connsiteX105" fmla="*/ 755811 w 1033465"/>
                  <a:gd name="connsiteY105" fmla="*/ 361702 h 838042"/>
                  <a:gd name="connsiteX106" fmla="*/ 671537 w 1033465"/>
                  <a:gd name="connsiteY106" fmla="*/ 369304 h 838042"/>
                  <a:gd name="connsiteX107" fmla="*/ 644867 w 1033465"/>
                  <a:gd name="connsiteY107" fmla="*/ 338824 h 838042"/>
                  <a:gd name="connsiteX108" fmla="*/ 676403 w 1033465"/>
                  <a:gd name="connsiteY108" fmla="*/ 304962 h 838042"/>
                  <a:gd name="connsiteX109" fmla="*/ 707732 w 1033465"/>
                  <a:gd name="connsiteY109" fmla="*/ 283579 h 838042"/>
                  <a:gd name="connsiteX110" fmla="*/ 743927 w 1033465"/>
                  <a:gd name="connsiteY110" fmla="*/ 251194 h 838042"/>
                  <a:gd name="connsiteX111" fmla="*/ 783019 w 1033465"/>
                  <a:gd name="connsiteY111" fmla="*/ 213846 h 838042"/>
                  <a:gd name="connsiteX112" fmla="*/ 746401 w 1033465"/>
                  <a:gd name="connsiteY112" fmla="*/ 201789 h 838042"/>
                  <a:gd name="connsiteX113" fmla="*/ 694397 w 1033465"/>
                  <a:gd name="connsiteY113" fmla="*/ 226429 h 838042"/>
                  <a:gd name="connsiteX114" fmla="*/ 656678 w 1033465"/>
                  <a:gd name="connsiteY114" fmla="*/ 257626 h 838042"/>
                  <a:gd name="connsiteX115" fmla="*/ 616001 w 1033465"/>
                  <a:gd name="connsiteY115" fmla="*/ 286712 h 838042"/>
                  <a:gd name="connsiteX116" fmla="*/ 564857 w 1033465"/>
                  <a:gd name="connsiteY116" fmla="*/ 287389 h 838042"/>
                  <a:gd name="connsiteX117" fmla="*/ 530567 w 1033465"/>
                  <a:gd name="connsiteY117" fmla="*/ 274054 h 838042"/>
                  <a:gd name="connsiteX118" fmla="*/ 507707 w 1033465"/>
                  <a:gd name="connsiteY118" fmla="*/ 235954 h 838042"/>
                  <a:gd name="connsiteX119" fmla="*/ 509612 w 1033465"/>
                  <a:gd name="connsiteY119" fmla="*/ 171184 h 838042"/>
                  <a:gd name="connsiteX120" fmla="*/ 508314 w 1033465"/>
                  <a:gd name="connsiteY120" fmla="*/ 73485 h 838042"/>
                  <a:gd name="connsiteX121" fmla="*/ 454116 w 1033465"/>
                  <a:gd name="connsiteY121" fmla="*/ 11248 h 838042"/>
                  <a:gd name="connsiteX122" fmla="*/ 442470 w 1033465"/>
                  <a:gd name="connsiteY122" fmla="*/ 75864 h 838042"/>
                  <a:gd name="connsiteX123" fmla="*/ 439226 w 1033465"/>
                  <a:gd name="connsiteY123" fmla="*/ 132660 h 838042"/>
                  <a:gd name="connsiteX124" fmla="*/ 436054 w 1033465"/>
                  <a:gd name="connsiteY124" fmla="*/ 214465 h 838042"/>
                  <a:gd name="connsiteX0" fmla="*/ 436054 w 1033465"/>
                  <a:gd name="connsiteY0" fmla="*/ 214465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58589 w 1033465"/>
                  <a:gd name="connsiteY3" fmla="*/ 271935 h 838042"/>
                  <a:gd name="connsiteX4" fmla="*/ 315302 w 1033465"/>
                  <a:gd name="connsiteY4" fmla="*/ 289293 h 838042"/>
                  <a:gd name="connsiteX5" fmla="*/ 267677 w 1033465"/>
                  <a:gd name="connsiteY5" fmla="*/ 285484 h 838042"/>
                  <a:gd name="connsiteX6" fmla="*/ 221957 w 1033465"/>
                  <a:gd name="connsiteY6" fmla="*/ 272149 h 838042"/>
                  <a:gd name="connsiteX7" fmla="*/ 191477 w 1033465"/>
                  <a:gd name="connsiteY7" fmla="*/ 262624 h 838042"/>
                  <a:gd name="connsiteX8" fmla="*/ 159092 w 1033465"/>
                  <a:gd name="connsiteY8" fmla="*/ 239764 h 838042"/>
                  <a:gd name="connsiteX9" fmla="*/ 124332 w 1033465"/>
                  <a:gd name="connsiteY9" fmla="*/ 218050 h 838042"/>
                  <a:gd name="connsiteX10" fmla="*/ 103847 w 1033465"/>
                  <a:gd name="connsiteY10" fmla="*/ 203569 h 838042"/>
                  <a:gd name="connsiteX11" fmla="*/ 61937 w 1033465"/>
                  <a:gd name="connsiteY11" fmla="*/ 197854 h 838042"/>
                  <a:gd name="connsiteX12" fmla="*/ 56222 w 1033465"/>
                  <a:gd name="connsiteY12" fmla="*/ 201664 h 838042"/>
                  <a:gd name="connsiteX13" fmla="*/ 52412 w 1033465"/>
                  <a:gd name="connsiteY13" fmla="*/ 207379 h 838042"/>
                  <a:gd name="connsiteX14" fmla="*/ 52412 w 1033465"/>
                  <a:gd name="connsiteY14" fmla="*/ 256909 h 838042"/>
                  <a:gd name="connsiteX15" fmla="*/ 56222 w 1033465"/>
                  <a:gd name="connsiteY15" fmla="*/ 262624 h 838042"/>
                  <a:gd name="connsiteX16" fmla="*/ 61937 w 1033465"/>
                  <a:gd name="connsiteY16" fmla="*/ 266434 h 838042"/>
                  <a:gd name="connsiteX17" fmla="*/ 65747 w 1033465"/>
                  <a:gd name="connsiteY17" fmla="*/ 272149 h 838042"/>
                  <a:gd name="connsiteX18" fmla="*/ 82892 w 1033465"/>
                  <a:gd name="connsiteY18" fmla="*/ 281674 h 838042"/>
                  <a:gd name="connsiteX19" fmla="*/ 105752 w 1033465"/>
                  <a:gd name="connsiteY19" fmla="*/ 283579 h 838042"/>
                  <a:gd name="connsiteX20" fmla="*/ 126707 w 1033465"/>
                  <a:gd name="connsiteY20" fmla="*/ 289294 h 838042"/>
                  <a:gd name="connsiteX21" fmla="*/ 132422 w 1033465"/>
                  <a:gd name="connsiteY21" fmla="*/ 291199 h 838042"/>
                  <a:gd name="connsiteX22" fmla="*/ 138137 w 1033465"/>
                  <a:gd name="connsiteY22" fmla="*/ 296914 h 838042"/>
                  <a:gd name="connsiteX23" fmla="*/ 145757 w 1033465"/>
                  <a:gd name="connsiteY23" fmla="*/ 298819 h 838042"/>
                  <a:gd name="connsiteX24" fmla="*/ 168617 w 1033465"/>
                  <a:gd name="connsiteY24" fmla="*/ 302629 h 838042"/>
                  <a:gd name="connsiteX25" fmla="*/ 193382 w 1033465"/>
                  <a:gd name="connsiteY25" fmla="*/ 308344 h 838042"/>
                  <a:gd name="connsiteX26" fmla="*/ 210527 w 1033465"/>
                  <a:gd name="connsiteY26" fmla="*/ 314059 h 838042"/>
                  <a:gd name="connsiteX27" fmla="*/ 216242 w 1033465"/>
                  <a:gd name="connsiteY27" fmla="*/ 315964 h 838042"/>
                  <a:gd name="connsiteX28" fmla="*/ 231482 w 1033465"/>
                  <a:gd name="connsiteY28" fmla="*/ 319774 h 838042"/>
                  <a:gd name="connsiteX29" fmla="*/ 250532 w 1033465"/>
                  <a:gd name="connsiteY29" fmla="*/ 325489 h 838042"/>
                  <a:gd name="connsiteX30" fmla="*/ 256247 w 1033465"/>
                  <a:gd name="connsiteY30" fmla="*/ 329299 h 838042"/>
                  <a:gd name="connsiteX31" fmla="*/ 269582 w 1033465"/>
                  <a:gd name="connsiteY31" fmla="*/ 344539 h 838042"/>
                  <a:gd name="connsiteX32" fmla="*/ 275297 w 1033465"/>
                  <a:gd name="connsiteY32" fmla="*/ 363589 h 838042"/>
                  <a:gd name="connsiteX33" fmla="*/ 277202 w 1033465"/>
                  <a:gd name="connsiteY33" fmla="*/ 369304 h 838042"/>
                  <a:gd name="connsiteX34" fmla="*/ 279107 w 1033465"/>
                  <a:gd name="connsiteY34" fmla="*/ 375019 h 838042"/>
                  <a:gd name="connsiteX35" fmla="*/ 281012 w 1033465"/>
                  <a:gd name="connsiteY35" fmla="*/ 399784 h 838042"/>
                  <a:gd name="connsiteX36" fmla="*/ 282917 w 1033465"/>
                  <a:gd name="connsiteY36" fmla="*/ 405499 h 838042"/>
                  <a:gd name="connsiteX37" fmla="*/ 281012 w 1033465"/>
                  <a:gd name="connsiteY37" fmla="*/ 424549 h 838042"/>
                  <a:gd name="connsiteX38" fmla="*/ 279107 w 1033465"/>
                  <a:gd name="connsiteY38" fmla="*/ 434074 h 838042"/>
                  <a:gd name="connsiteX39" fmla="*/ 265772 w 1033465"/>
                  <a:gd name="connsiteY39" fmla="*/ 447409 h 838042"/>
                  <a:gd name="connsiteX40" fmla="*/ 254342 w 1033465"/>
                  <a:gd name="connsiteY40" fmla="*/ 455029 h 838042"/>
                  <a:gd name="connsiteX41" fmla="*/ 242912 w 1033465"/>
                  <a:gd name="connsiteY41" fmla="*/ 458839 h 838042"/>
                  <a:gd name="connsiteX42" fmla="*/ 128612 w 1033465"/>
                  <a:gd name="connsiteY42" fmla="*/ 458839 h 838042"/>
                  <a:gd name="connsiteX43" fmla="*/ 122897 w 1033465"/>
                  <a:gd name="connsiteY43" fmla="*/ 460744 h 838042"/>
                  <a:gd name="connsiteX44" fmla="*/ 107657 w 1033465"/>
                  <a:gd name="connsiteY44" fmla="*/ 462649 h 838042"/>
                  <a:gd name="connsiteX45" fmla="*/ 90512 w 1033465"/>
                  <a:gd name="connsiteY45" fmla="*/ 468364 h 838042"/>
                  <a:gd name="connsiteX46" fmla="*/ 84797 w 1033465"/>
                  <a:gd name="connsiteY46" fmla="*/ 470269 h 838042"/>
                  <a:gd name="connsiteX47" fmla="*/ 79082 w 1033465"/>
                  <a:gd name="connsiteY47" fmla="*/ 474079 h 838042"/>
                  <a:gd name="connsiteX48" fmla="*/ 67652 w 1033465"/>
                  <a:gd name="connsiteY48" fmla="*/ 475984 h 838042"/>
                  <a:gd name="connsiteX49" fmla="*/ 29552 w 1033465"/>
                  <a:gd name="connsiteY49" fmla="*/ 477889 h 838042"/>
                  <a:gd name="connsiteX50" fmla="*/ 18122 w 1033465"/>
                  <a:gd name="connsiteY50" fmla="*/ 483604 h 838042"/>
                  <a:gd name="connsiteX51" fmla="*/ 8597 w 1033465"/>
                  <a:gd name="connsiteY51" fmla="*/ 493129 h 838042"/>
                  <a:gd name="connsiteX52" fmla="*/ 6692 w 1033465"/>
                  <a:gd name="connsiteY52" fmla="*/ 498844 h 838042"/>
                  <a:gd name="connsiteX53" fmla="*/ 2882 w 1033465"/>
                  <a:gd name="connsiteY53" fmla="*/ 504559 h 838042"/>
                  <a:gd name="connsiteX54" fmla="*/ 14312 w 1033465"/>
                  <a:gd name="connsiteY54" fmla="*/ 540754 h 838042"/>
                  <a:gd name="connsiteX55" fmla="*/ 147662 w 1033465"/>
                  <a:gd name="connsiteY55" fmla="*/ 540754 h 838042"/>
                  <a:gd name="connsiteX56" fmla="*/ 155282 w 1033465"/>
                  <a:gd name="connsiteY56" fmla="*/ 538849 h 838042"/>
                  <a:gd name="connsiteX57" fmla="*/ 305777 w 1033465"/>
                  <a:gd name="connsiteY57" fmla="*/ 533134 h 838042"/>
                  <a:gd name="connsiteX58" fmla="*/ 321017 w 1033465"/>
                  <a:gd name="connsiteY58" fmla="*/ 540754 h 838042"/>
                  <a:gd name="connsiteX59" fmla="*/ 332447 w 1033465"/>
                  <a:gd name="connsiteY59" fmla="*/ 546469 h 838042"/>
                  <a:gd name="connsiteX60" fmla="*/ 336257 w 1033465"/>
                  <a:gd name="connsiteY60" fmla="*/ 552184 h 838042"/>
                  <a:gd name="connsiteX61" fmla="*/ 341972 w 1033465"/>
                  <a:gd name="connsiteY61" fmla="*/ 554089 h 838042"/>
                  <a:gd name="connsiteX62" fmla="*/ 353402 w 1033465"/>
                  <a:gd name="connsiteY62" fmla="*/ 561709 h 838042"/>
                  <a:gd name="connsiteX63" fmla="*/ 359117 w 1033465"/>
                  <a:gd name="connsiteY63" fmla="*/ 565519 h 838042"/>
                  <a:gd name="connsiteX64" fmla="*/ 362927 w 1033465"/>
                  <a:gd name="connsiteY64" fmla="*/ 571234 h 838042"/>
                  <a:gd name="connsiteX65" fmla="*/ 368642 w 1033465"/>
                  <a:gd name="connsiteY65" fmla="*/ 582664 h 838042"/>
                  <a:gd name="connsiteX66" fmla="*/ 364832 w 1033465"/>
                  <a:gd name="connsiteY66" fmla="*/ 609334 h 838042"/>
                  <a:gd name="connsiteX67" fmla="*/ 361022 w 1033465"/>
                  <a:gd name="connsiteY67" fmla="*/ 615049 h 838042"/>
                  <a:gd name="connsiteX68" fmla="*/ 359117 w 1033465"/>
                  <a:gd name="connsiteY68" fmla="*/ 620764 h 838042"/>
                  <a:gd name="connsiteX69" fmla="*/ 355307 w 1033465"/>
                  <a:gd name="connsiteY69" fmla="*/ 626479 h 838042"/>
                  <a:gd name="connsiteX70" fmla="*/ 353402 w 1033465"/>
                  <a:gd name="connsiteY70" fmla="*/ 632194 h 838042"/>
                  <a:gd name="connsiteX71" fmla="*/ 349592 w 1033465"/>
                  <a:gd name="connsiteY71" fmla="*/ 637909 h 838042"/>
                  <a:gd name="connsiteX72" fmla="*/ 332447 w 1033465"/>
                  <a:gd name="connsiteY72" fmla="*/ 704584 h 838042"/>
                  <a:gd name="connsiteX73" fmla="*/ 330542 w 1033465"/>
                  <a:gd name="connsiteY73" fmla="*/ 756019 h 838042"/>
                  <a:gd name="connsiteX74" fmla="*/ 332447 w 1033465"/>
                  <a:gd name="connsiteY74" fmla="*/ 780784 h 838042"/>
                  <a:gd name="connsiteX75" fmla="*/ 334352 w 1033465"/>
                  <a:gd name="connsiteY75" fmla="*/ 786499 h 838042"/>
                  <a:gd name="connsiteX76" fmla="*/ 338162 w 1033465"/>
                  <a:gd name="connsiteY76" fmla="*/ 790309 h 838042"/>
                  <a:gd name="connsiteX77" fmla="*/ 366737 w 1033465"/>
                  <a:gd name="connsiteY77" fmla="*/ 836029 h 838042"/>
                  <a:gd name="connsiteX78" fmla="*/ 389597 w 1033465"/>
                  <a:gd name="connsiteY78" fmla="*/ 837934 h 838042"/>
                  <a:gd name="connsiteX79" fmla="*/ 397407 w 1033465"/>
                  <a:gd name="connsiteY79" fmla="*/ 833530 h 838042"/>
                  <a:gd name="connsiteX80" fmla="*/ 402932 w 1033465"/>
                  <a:gd name="connsiteY80" fmla="*/ 784594 h 838042"/>
                  <a:gd name="connsiteX81" fmla="*/ 406742 w 1033465"/>
                  <a:gd name="connsiteY81" fmla="*/ 727444 h 838042"/>
                  <a:gd name="connsiteX82" fmla="*/ 423887 w 1033465"/>
                  <a:gd name="connsiteY82" fmla="*/ 672199 h 838042"/>
                  <a:gd name="connsiteX83" fmla="*/ 429602 w 1033465"/>
                  <a:gd name="connsiteY83" fmla="*/ 658864 h 838042"/>
                  <a:gd name="connsiteX84" fmla="*/ 444084 w 1033465"/>
                  <a:gd name="connsiteY84" fmla="*/ 626947 h 838042"/>
                  <a:gd name="connsiteX85" fmla="*/ 464289 w 1033465"/>
                  <a:gd name="connsiteY85" fmla="*/ 600072 h 838042"/>
                  <a:gd name="connsiteX86" fmla="*/ 523510 w 1033465"/>
                  <a:gd name="connsiteY86" fmla="*/ 565123 h 838042"/>
                  <a:gd name="connsiteX87" fmla="*/ 599348 w 1033465"/>
                  <a:gd name="connsiteY87" fmla="*/ 550915 h 838042"/>
                  <a:gd name="connsiteX88" fmla="*/ 707801 w 1033465"/>
                  <a:gd name="connsiteY88" fmla="*/ 612819 h 838042"/>
                  <a:gd name="connsiteX89" fmla="*/ 780122 w 1033465"/>
                  <a:gd name="connsiteY89" fmla="*/ 656959 h 838042"/>
                  <a:gd name="connsiteX90" fmla="*/ 804887 w 1033465"/>
                  <a:gd name="connsiteY90" fmla="*/ 632194 h 838042"/>
                  <a:gd name="connsiteX91" fmla="*/ 801077 w 1033465"/>
                  <a:gd name="connsiteY91" fmla="*/ 601714 h 838042"/>
                  <a:gd name="connsiteX92" fmla="*/ 762796 w 1033465"/>
                  <a:gd name="connsiteY92" fmla="*/ 562523 h 838042"/>
                  <a:gd name="connsiteX93" fmla="*/ 650582 w 1033465"/>
                  <a:gd name="connsiteY93" fmla="*/ 479794 h 838042"/>
                  <a:gd name="connsiteX94" fmla="*/ 646772 w 1033465"/>
                  <a:gd name="connsiteY94" fmla="*/ 462649 h 838042"/>
                  <a:gd name="connsiteX95" fmla="*/ 658202 w 1033465"/>
                  <a:gd name="connsiteY95" fmla="*/ 426454 h 838042"/>
                  <a:gd name="connsiteX96" fmla="*/ 726782 w 1033465"/>
                  <a:gd name="connsiteY96" fmla="*/ 405499 h 838042"/>
                  <a:gd name="connsiteX97" fmla="*/ 813738 w 1033465"/>
                  <a:gd name="connsiteY97" fmla="*/ 406906 h 838042"/>
                  <a:gd name="connsiteX98" fmla="*/ 906231 w 1033465"/>
                  <a:gd name="connsiteY98" fmla="*/ 417646 h 838042"/>
                  <a:gd name="connsiteX99" fmla="*/ 1002290 w 1033465"/>
                  <a:gd name="connsiteY99" fmla="*/ 426835 h 838042"/>
                  <a:gd name="connsiteX100" fmla="*/ 1032449 w 1033465"/>
                  <a:gd name="connsiteY100" fmla="*/ 402711 h 838042"/>
                  <a:gd name="connsiteX101" fmla="*/ 1020514 w 1033465"/>
                  <a:gd name="connsiteY101" fmla="*/ 377797 h 838042"/>
                  <a:gd name="connsiteX102" fmla="*/ 964889 w 1033465"/>
                  <a:gd name="connsiteY102" fmla="*/ 358029 h 838042"/>
                  <a:gd name="connsiteX103" fmla="*/ 827747 w 1033465"/>
                  <a:gd name="connsiteY103" fmla="*/ 357874 h 838042"/>
                  <a:gd name="connsiteX104" fmla="*/ 755811 w 1033465"/>
                  <a:gd name="connsiteY104" fmla="*/ 361702 h 838042"/>
                  <a:gd name="connsiteX105" fmla="*/ 671537 w 1033465"/>
                  <a:gd name="connsiteY105" fmla="*/ 369304 h 838042"/>
                  <a:gd name="connsiteX106" fmla="*/ 644867 w 1033465"/>
                  <a:gd name="connsiteY106" fmla="*/ 338824 h 838042"/>
                  <a:gd name="connsiteX107" fmla="*/ 676403 w 1033465"/>
                  <a:gd name="connsiteY107" fmla="*/ 304962 h 838042"/>
                  <a:gd name="connsiteX108" fmla="*/ 707732 w 1033465"/>
                  <a:gd name="connsiteY108" fmla="*/ 283579 h 838042"/>
                  <a:gd name="connsiteX109" fmla="*/ 743927 w 1033465"/>
                  <a:gd name="connsiteY109" fmla="*/ 251194 h 838042"/>
                  <a:gd name="connsiteX110" fmla="*/ 783019 w 1033465"/>
                  <a:gd name="connsiteY110" fmla="*/ 213846 h 838042"/>
                  <a:gd name="connsiteX111" fmla="*/ 746401 w 1033465"/>
                  <a:gd name="connsiteY111" fmla="*/ 201789 h 838042"/>
                  <a:gd name="connsiteX112" fmla="*/ 694397 w 1033465"/>
                  <a:gd name="connsiteY112" fmla="*/ 226429 h 838042"/>
                  <a:gd name="connsiteX113" fmla="*/ 656678 w 1033465"/>
                  <a:gd name="connsiteY113" fmla="*/ 257626 h 838042"/>
                  <a:gd name="connsiteX114" fmla="*/ 616001 w 1033465"/>
                  <a:gd name="connsiteY114" fmla="*/ 286712 h 838042"/>
                  <a:gd name="connsiteX115" fmla="*/ 564857 w 1033465"/>
                  <a:gd name="connsiteY115" fmla="*/ 287389 h 838042"/>
                  <a:gd name="connsiteX116" fmla="*/ 530567 w 1033465"/>
                  <a:gd name="connsiteY116" fmla="*/ 274054 h 838042"/>
                  <a:gd name="connsiteX117" fmla="*/ 507707 w 1033465"/>
                  <a:gd name="connsiteY117" fmla="*/ 235954 h 838042"/>
                  <a:gd name="connsiteX118" fmla="*/ 509612 w 1033465"/>
                  <a:gd name="connsiteY118" fmla="*/ 171184 h 838042"/>
                  <a:gd name="connsiteX119" fmla="*/ 508314 w 1033465"/>
                  <a:gd name="connsiteY119" fmla="*/ 73485 h 838042"/>
                  <a:gd name="connsiteX120" fmla="*/ 454116 w 1033465"/>
                  <a:gd name="connsiteY120" fmla="*/ 11248 h 838042"/>
                  <a:gd name="connsiteX121" fmla="*/ 442470 w 1033465"/>
                  <a:gd name="connsiteY121" fmla="*/ 75864 h 838042"/>
                  <a:gd name="connsiteX122" fmla="*/ 439226 w 1033465"/>
                  <a:gd name="connsiteY122" fmla="*/ 132660 h 838042"/>
                  <a:gd name="connsiteX123" fmla="*/ 436054 w 1033465"/>
                  <a:gd name="connsiteY123" fmla="*/ 214465 h 838042"/>
                  <a:gd name="connsiteX0" fmla="*/ 436054 w 1033465"/>
                  <a:gd name="connsiteY0" fmla="*/ 214465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58589 w 1033465"/>
                  <a:gd name="connsiteY3" fmla="*/ 271935 h 838042"/>
                  <a:gd name="connsiteX4" fmla="*/ 315302 w 1033465"/>
                  <a:gd name="connsiteY4" fmla="*/ 289293 h 838042"/>
                  <a:gd name="connsiteX5" fmla="*/ 267677 w 1033465"/>
                  <a:gd name="connsiteY5" fmla="*/ 285484 h 838042"/>
                  <a:gd name="connsiteX6" fmla="*/ 221957 w 1033465"/>
                  <a:gd name="connsiteY6" fmla="*/ 272149 h 838042"/>
                  <a:gd name="connsiteX7" fmla="*/ 191477 w 1033465"/>
                  <a:gd name="connsiteY7" fmla="*/ 262624 h 838042"/>
                  <a:gd name="connsiteX8" fmla="*/ 159092 w 1033465"/>
                  <a:gd name="connsiteY8" fmla="*/ 239764 h 838042"/>
                  <a:gd name="connsiteX9" fmla="*/ 124332 w 1033465"/>
                  <a:gd name="connsiteY9" fmla="*/ 218050 h 838042"/>
                  <a:gd name="connsiteX10" fmla="*/ 103847 w 1033465"/>
                  <a:gd name="connsiteY10" fmla="*/ 203569 h 838042"/>
                  <a:gd name="connsiteX11" fmla="*/ 61937 w 1033465"/>
                  <a:gd name="connsiteY11" fmla="*/ 197854 h 838042"/>
                  <a:gd name="connsiteX12" fmla="*/ 56222 w 1033465"/>
                  <a:gd name="connsiteY12" fmla="*/ 201664 h 838042"/>
                  <a:gd name="connsiteX13" fmla="*/ 52412 w 1033465"/>
                  <a:gd name="connsiteY13" fmla="*/ 256909 h 838042"/>
                  <a:gd name="connsiteX14" fmla="*/ 56222 w 1033465"/>
                  <a:gd name="connsiteY14" fmla="*/ 262624 h 838042"/>
                  <a:gd name="connsiteX15" fmla="*/ 61937 w 1033465"/>
                  <a:gd name="connsiteY15" fmla="*/ 266434 h 838042"/>
                  <a:gd name="connsiteX16" fmla="*/ 65747 w 1033465"/>
                  <a:gd name="connsiteY16" fmla="*/ 272149 h 838042"/>
                  <a:gd name="connsiteX17" fmla="*/ 82892 w 1033465"/>
                  <a:gd name="connsiteY17" fmla="*/ 281674 h 838042"/>
                  <a:gd name="connsiteX18" fmla="*/ 105752 w 1033465"/>
                  <a:gd name="connsiteY18" fmla="*/ 283579 h 838042"/>
                  <a:gd name="connsiteX19" fmla="*/ 126707 w 1033465"/>
                  <a:gd name="connsiteY19" fmla="*/ 289294 h 838042"/>
                  <a:gd name="connsiteX20" fmla="*/ 132422 w 1033465"/>
                  <a:gd name="connsiteY20" fmla="*/ 291199 h 838042"/>
                  <a:gd name="connsiteX21" fmla="*/ 138137 w 1033465"/>
                  <a:gd name="connsiteY21" fmla="*/ 296914 h 838042"/>
                  <a:gd name="connsiteX22" fmla="*/ 145757 w 1033465"/>
                  <a:gd name="connsiteY22" fmla="*/ 298819 h 838042"/>
                  <a:gd name="connsiteX23" fmla="*/ 168617 w 1033465"/>
                  <a:gd name="connsiteY23" fmla="*/ 302629 h 838042"/>
                  <a:gd name="connsiteX24" fmla="*/ 193382 w 1033465"/>
                  <a:gd name="connsiteY24" fmla="*/ 308344 h 838042"/>
                  <a:gd name="connsiteX25" fmla="*/ 210527 w 1033465"/>
                  <a:gd name="connsiteY25" fmla="*/ 314059 h 838042"/>
                  <a:gd name="connsiteX26" fmla="*/ 216242 w 1033465"/>
                  <a:gd name="connsiteY26" fmla="*/ 315964 h 838042"/>
                  <a:gd name="connsiteX27" fmla="*/ 231482 w 1033465"/>
                  <a:gd name="connsiteY27" fmla="*/ 319774 h 838042"/>
                  <a:gd name="connsiteX28" fmla="*/ 250532 w 1033465"/>
                  <a:gd name="connsiteY28" fmla="*/ 325489 h 838042"/>
                  <a:gd name="connsiteX29" fmla="*/ 256247 w 1033465"/>
                  <a:gd name="connsiteY29" fmla="*/ 329299 h 838042"/>
                  <a:gd name="connsiteX30" fmla="*/ 269582 w 1033465"/>
                  <a:gd name="connsiteY30" fmla="*/ 344539 h 838042"/>
                  <a:gd name="connsiteX31" fmla="*/ 275297 w 1033465"/>
                  <a:gd name="connsiteY31" fmla="*/ 363589 h 838042"/>
                  <a:gd name="connsiteX32" fmla="*/ 277202 w 1033465"/>
                  <a:gd name="connsiteY32" fmla="*/ 369304 h 838042"/>
                  <a:gd name="connsiteX33" fmla="*/ 279107 w 1033465"/>
                  <a:gd name="connsiteY33" fmla="*/ 375019 h 838042"/>
                  <a:gd name="connsiteX34" fmla="*/ 281012 w 1033465"/>
                  <a:gd name="connsiteY34" fmla="*/ 399784 h 838042"/>
                  <a:gd name="connsiteX35" fmla="*/ 282917 w 1033465"/>
                  <a:gd name="connsiteY35" fmla="*/ 405499 h 838042"/>
                  <a:gd name="connsiteX36" fmla="*/ 281012 w 1033465"/>
                  <a:gd name="connsiteY36" fmla="*/ 424549 h 838042"/>
                  <a:gd name="connsiteX37" fmla="*/ 279107 w 1033465"/>
                  <a:gd name="connsiteY37" fmla="*/ 434074 h 838042"/>
                  <a:gd name="connsiteX38" fmla="*/ 265772 w 1033465"/>
                  <a:gd name="connsiteY38" fmla="*/ 447409 h 838042"/>
                  <a:gd name="connsiteX39" fmla="*/ 254342 w 1033465"/>
                  <a:gd name="connsiteY39" fmla="*/ 455029 h 838042"/>
                  <a:gd name="connsiteX40" fmla="*/ 242912 w 1033465"/>
                  <a:gd name="connsiteY40" fmla="*/ 458839 h 838042"/>
                  <a:gd name="connsiteX41" fmla="*/ 128612 w 1033465"/>
                  <a:gd name="connsiteY41" fmla="*/ 458839 h 838042"/>
                  <a:gd name="connsiteX42" fmla="*/ 122897 w 1033465"/>
                  <a:gd name="connsiteY42" fmla="*/ 460744 h 838042"/>
                  <a:gd name="connsiteX43" fmla="*/ 107657 w 1033465"/>
                  <a:gd name="connsiteY43" fmla="*/ 462649 h 838042"/>
                  <a:gd name="connsiteX44" fmla="*/ 90512 w 1033465"/>
                  <a:gd name="connsiteY44" fmla="*/ 468364 h 838042"/>
                  <a:gd name="connsiteX45" fmla="*/ 84797 w 1033465"/>
                  <a:gd name="connsiteY45" fmla="*/ 470269 h 838042"/>
                  <a:gd name="connsiteX46" fmla="*/ 79082 w 1033465"/>
                  <a:gd name="connsiteY46" fmla="*/ 474079 h 838042"/>
                  <a:gd name="connsiteX47" fmla="*/ 67652 w 1033465"/>
                  <a:gd name="connsiteY47" fmla="*/ 475984 h 838042"/>
                  <a:gd name="connsiteX48" fmla="*/ 29552 w 1033465"/>
                  <a:gd name="connsiteY48" fmla="*/ 477889 h 838042"/>
                  <a:gd name="connsiteX49" fmla="*/ 18122 w 1033465"/>
                  <a:gd name="connsiteY49" fmla="*/ 483604 h 838042"/>
                  <a:gd name="connsiteX50" fmla="*/ 8597 w 1033465"/>
                  <a:gd name="connsiteY50" fmla="*/ 493129 h 838042"/>
                  <a:gd name="connsiteX51" fmla="*/ 6692 w 1033465"/>
                  <a:gd name="connsiteY51" fmla="*/ 498844 h 838042"/>
                  <a:gd name="connsiteX52" fmla="*/ 2882 w 1033465"/>
                  <a:gd name="connsiteY52" fmla="*/ 504559 h 838042"/>
                  <a:gd name="connsiteX53" fmla="*/ 14312 w 1033465"/>
                  <a:gd name="connsiteY53" fmla="*/ 540754 h 838042"/>
                  <a:gd name="connsiteX54" fmla="*/ 147662 w 1033465"/>
                  <a:gd name="connsiteY54" fmla="*/ 540754 h 838042"/>
                  <a:gd name="connsiteX55" fmla="*/ 155282 w 1033465"/>
                  <a:gd name="connsiteY55" fmla="*/ 538849 h 838042"/>
                  <a:gd name="connsiteX56" fmla="*/ 305777 w 1033465"/>
                  <a:gd name="connsiteY56" fmla="*/ 533134 h 838042"/>
                  <a:gd name="connsiteX57" fmla="*/ 321017 w 1033465"/>
                  <a:gd name="connsiteY57" fmla="*/ 540754 h 838042"/>
                  <a:gd name="connsiteX58" fmla="*/ 332447 w 1033465"/>
                  <a:gd name="connsiteY58" fmla="*/ 546469 h 838042"/>
                  <a:gd name="connsiteX59" fmla="*/ 336257 w 1033465"/>
                  <a:gd name="connsiteY59" fmla="*/ 552184 h 838042"/>
                  <a:gd name="connsiteX60" fmla="*/ 341972 w 1033465"/>
                  <a:gd name="connsiteY60" fmla="*/ 554089 h 838042"/>
                  <a:gd name="connsiteX61" fmla="*/ 353402 w 1033465"/>
                  <a:gd name="connsiteY61" fmla="*/ 561709 h 838042"/>
                  <a:gd name="connsiteX62" fmla="*/ 359117 w 1033465"/>
                  <a:gd name="connsiteY62" fmla="*/ 565519 h 838042"/>
                  <a:gd name="connsiteX63" fmla="*/ 362927 w 1033465"/>
                  <a:gd name="connsiteY63" fmla="*/ 571234 h 838042"/>
                  <a:gd name="connsiteX64" fmla="*/ 368642 w 1033465"/>
                  <a:gd name="connsiteY64" fmla="*/ 582664 h 838042"/>
                  <a:gd name="connsiteX65" fmla="*/ 364832 w 1033465"/>
                  <a:gd name="connsiteY65" fmla="*/ 609334 h 838042"/>
                  <a:gd name="connsiteX66" fmla="*/ 361022 w 1033465"/>
                  <a:gd name="connsiteY66" fmla="*/ 615049 h 838042"/>
                  <a:gd name="connsiteX67" fmla="*/ 359117 w 1033465"/>
                  <a:gd name="connsiteY67" fmla="*/ 620764 h 838042"/>
                  <a:gd name="connsiteX68" fmla="*/ 355307 w 1033465"/>
                  <a:gd name="connsiteY68" fmla="*/ 626479 h 838042"/>
                  <a:gd name="connsiteX69" fmla="*/ 353402 w 1033465"/>
                  <a:gd name="connsiteY69" fmla="*/ 632194 h 838042"/>
                  <a:gd name="connsiteX70" fmla="*/ 349592 w 1033465"/>
                  <a:gd name="connsiteY70" fmla="*/ 637909 h 838042"/>
                  <a:gd name="connsiteX71" fmla="*/ 332447 w 1033465"/>
                  <a:gd name="connsiteY71" fmla="*/ 704584 h 838042"/>
                  <a:gd name="connsiteX72" fmla="*/ 330542 w 1033465"/>
                  <a:gd name="connsiteY72" fmla="*/ 756019 h 838042"/>
                  <a:gd name="connsiteX73" fmla="*/ 332447 w 1033465"/>
                  <a:gd name="connsiteY73" fmla="*/ 780784 h 838042"/>
                  <a:gd name="connsiteX74" fmla="*/ 334352 w 1033465"/>
                  <a:gd name="connsiteY74" fmla="*/ 786499 h 838042"/>
                  <a:gd name="connsiteX75" fmla="*/ 338162 w 1033465"/>
                  <a:gd name="connsiteY75" fmla="*/ 790309 h 838042"/>
                  <a:gd name="connsiteX76" fmla="*/ 366737 w 1033465"/>
                  <a:gd name="connsiteY76" fmla="*/ 836029 h 838042"/>
                  <a:gd name="connsiteX77" fmla="*/ 389597 w 1033465"/>
                  <a:gd name="connsiteY77" fmla="*/ 837934 h 838042"/>
                  <a:gd name="connsiteX78" fmla="*/ 397407 w 1033465"/>
                  <a:gd name="connsiteY78" fmla="*/ 833530 h 838042"/>
                  <a:gd name="connsiteX79" fmla="*/ 402932 w 1033465"/>
                  <a:gd name="connsiteY79" fmla="*/ 784594 h 838042"/>
                  <a:gd name="connsiteX80" fmla="*/ 406742 w 1033465"/>
                  <a:gd name="connsiteY80" fmla="*/ 727444 h 838042"/>
                  <a:gd name="connsiteX81" fmla="*/ 423887 w 1033465"/>
                  <a:gd name="connsiteY81" fmla="*/ 672199 h 838042"/>
                  <a:gd name="connsiteX82" fmla="*/ 429602 w 1033465"/>
                  <a:gd name="connsiteY82" fmla="*/ 658864 h 838042"/>
                  <a:gd name="connsiteX83" fmla="*/ 444084 w 1033465"/>
                  <a:gd name="connsiteY83" fmla="*/ 626947 h 838042"/>
                  <a:gd name="connsiteX84" fmla="*/ 464289 w 1033465"/>
                  <a:gd name="connsiteY84" fmla="*/ 600072 h 838042"/>
                  <a:gd name="connsiteX85" fmla="*/ 523510 w 1033465"/>
                  <a:gd name="connsiteY85" fmla="*/ 565123 h 838042"/>
                  <a:gd name="connsiteX86" fmla="*/ 599348 w 1033465"/>
                  <a:gd name="connsiteY86" fmla="*/ 550915 h 838042"/>
                  <a:gd name="connsiteX87" fmla="*/ 707801 w 1033465"/>
                  <a:gd name="connsiteY87" fmla="*/ 612819 h 838042"/>
                  <a:gd name="connsiteX88" fmla="*/ 780122 w 1033465"/>
                  <a:gd name="connsiteY88" fmla="*/ 656959 h 838042"/>
                  <a:gd name="connsiteX89" fmla="*/ 804887 w 1033465"/>
                  <a:gd name="connsiteY89" fmla="*/ 632194 h 838042"/>
                  <a:gd name="connsiteX90" fmla="*/ 801077 w 1033465"/>
                  <a:gd name="connsiteY90" fmla="*/ 601714 h 838042"/>
                  <a:gd name="connsiteX91" fmla="*/ 762796 w 1033465"/>
                  <a:gd name="connsiteY91" fmla="*/ 562523 h 838042"/>
                  <a:gd name="connsiteX92" fmla="*/ 650582 w 1033465"/>
                  <a:gd name="connsiteY92" fmla="*/ 479794 h 838042"/>
                  <a:gd name="connsiteX93" fmla="*/ 646772 w 1033465"/>
                  <a:gd name="connsiteY93" fmla="*/ 462649 h 838042"/>
                  <a:gd name="connsiteX94" fmla="*/ 658202 w 1033465"/>
                  <a:gd name="connsiteY94" fmla="*/ 426454 h 838042"/>
                  <a:gd name="connsiteX95" fmla="*/ 726782 w 1033465"/>
                  <a:gd name="connsiteY95" fmla="*/ 405499 h 838042"/>
                  <a:gd name="connsiteX96" fmla="*/ 813738 w 1033465"/>
                  <a:gd name="connsiteY96" fmla="*/ 406906 h 838042"/>
                  <a:gd name="connsiteX97" fmla="*/ 906231 w 1033465"/>
                  <a:gd name="connsiteY97" fmla="*/ 417646 h 838042"/>
                  <a:gd name="connsiteX98" fmla="*/ 1002290 w 1033465"/>
                  <a:gd name="connsiteY98" fmla="*/ 426835 h 838042"/>
                  <a:gd name="connsiteX99" fmla="*/ 1032449 w 1033465"/>
                  <a:gd name="connsiteY99" fmla="*/ 402711 h 838042"/>
                  <a:gd name="connsiteX100" fmla="*/ 1020514 w 1033465"/>
                  <a:gd name="connsiteY100" fmla="*/ 377797 h 838042"/>
                  <a:gd name="connsiteX101" fmla="*/ 964889 w 1033465"/>
                  <a:gd name="connsiteY101" fmla="*/ 358029 h 838042"/>
                  <a:gd name="connsiteX102" fmla="*/ 827747 w 1033465"/>
                  <a:gd name="connsiteY102" fmla="*/ 357874 h 838042"/>
                  <a:gd name="connsiteX103" fmla="*/ 755811 w 1033465"/>
                  <a:gd name="connsiteY103" fmla="*/ 361702 h 838042"/>
                  <a:gd name="connsiteX104" fmla="*/ 671537 w 1033465"/>
                  <a:gd name="connsiteY104" fmla="*/ 369304 h 838042"/>
                  <a:gd name="connsiteX105" fmla="*/ 644867 w 1033465"/>
                  <a:gd name="connsiteY105" fmla="*/ 338824 h 838042"/>
                  <a:gd name="connsiteX106" fmla="*/ 676403 w 1033465"/>
                  <a:gd name="connsiteY106" fmla="*/ 304962 h 838042"/>
                  <a:gd name="connsiteX107" fmla="*/ 707732 w 1033465"/>
                  <a:gd name="connsiteY107" fmla="*/ 283579 h 838042"/>
                  <a:gd name="connsiteX108" fmla="*/ 743927 w 1033465"/>
                  <a:gd name="connsiteY108" fmla="*/ 251194 h 838042"/>
                  <a:gd name="connsiteX109" fmla="*/ 783019 w 1033465"/>
                  <a:gd name="connsiteY109" fmla="*/ 213846 h 838042"/>
                  <a:gd name="connsiteX110" fmla="*/ 746401 w 1033465"/>
                  <a:gd name="connsiteY110" fmla="*/ 201789 h 838042"/>
                  <a:gd name="connsiteX111" fmla="*/ 694397 w 1033465"/>
                  <a:gd name="connsiteY111" fmla="*/ 226429 h 838042"/>
                  <a:gd name="connsiteX112" fmla="*/ 656678 w 1033465"/>
                  <a:gd name="connsiteY112" fmla="*/ 257626 h 838042"/>
                  <a:gd name="connsiteX113" fmla="*/ 616001 w 1033465"/>
                  <a:gd name="connsiteY113" fmla="*/ 286712 h 838042"/>
                  <a:gd name="connsiteX114" fmla="*/ 564857 w 1033465"/>
                  <a:gd name="connsiteY114" fmla="*/ 287389 h 838042"/>
                  <a:gd name="connsiteX115" fmla="*/ 530567 w 1033465"/>
                  <a:gd name="connsiteY115" fmla="*/ 274054 h 838042"/>
                  <a:gd name="connsiteX116" fmla="*/ 507707 w 1033465"/>
                  <a:gd name="connsiteY116" fmla="*/ 235954 h 838042"/>
                  <a:gd name="connsiteX117" fmla="*/ 509612 w 1033465"/>
                  <a:gd name="connsiteY117" fmla="*/ 171184 h 838042"/>
                  <a:gd name="connsiteX118" fmla="*/ 508314 w 1033465"/>
                  <a:gd name="connsiteY118" fmla="*/ 73485 h 838042"/>
                  <a:gd name="connsiteX119" fmla="*/ 454116 w 1033465"/>
                  <a:gd name="connsiteY119" fmla="*/ 11248 h 838042"/>
                  <a:gd name="connsiteX120" fmla="*/ 442470 w 1033465"/>
                  <a:gd name="connsiteY120" fmla="*/ 75864 h 838042"/>
                  <a:gd name="connsiteX121" fmla="*/ 439226 w 1033465"/>
                  <a:gd name="connsiteY121" fmla="*/ 132660 h 838042"/>
                  <a:gd name="connsiteX122" fmla="*/ 436054 w 1033465"/>
                  <a:gd name="connsiteY122" fmla="*/ 214465 h 838042"/>
                  <a:gd name="connsiteX0" fmla="*/ 436054 w 1033465"/>
                  <a:gd name="connsiteY0" fmla="*/ 214465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58589 w 1033465"/>
                  <a:gd name="connsiteY3" fmla="*/ 271935 h 838042"/>
                  <a:gd name="connsiteX4" fmla="*/ 315302 w 1033465"/>
                  <a:gd name="connsiteY4" fmla="*/ 289293 h 838042"/>
                  <a:gd name="connsiteX5" fmla="*/ 267677 w 1033465"/>
                  <a:gd name="connsiteY5" fmla="*/ 285484 h 838042"/>
                  <a:gd name="connsiteX6" fmla="*/ 221957 w 1033465"/>
                  <a:gd name="connsiteY6" fmla="*/ 272149 h 838042"/>
                  <a:gd name="connsiteX7" fmla="*/ 191477 w 1033465"/>
                  <a:gd name="connsiteY7" fmla="*/ 262624 h 838042"/>
                  <a:gd name="connsiteX8" fmla="*/ 159092 w 1033465"/>
                  <a:gd name="connsiteY8" fmla="*/ 239764 h 838042"/>
                  <a:gd name="connsiteX9" fmla="*/ 124332 w 1033465"/>
                  <a:gd name="connsiteY9" fmla="*/ 218050 h 838042"/>
                  <a:gd name="connsiteX10" fmla="*/ 103847 w 1033465"/>
                  <a:gd name="connsiteY10" fmla="*/ 203569 h 838042"/>
                  <a:gd name="connsiteX11" fmla="*/ 61937 w 1033465"/>
                  <a:gd name="connsiteY11" fmla="*/ 197854 h 838042"/>
                  <a:gd name="connsiteX12" fmla="*/ 52412 w 1033465"/>
                  <a:gd name="connsiteY12" fmla="*/ 256909 h 838042"/>
                  <a:gd name="connsiteX13" fmla="*/ 56222 w 1033465"/>
                  <a:gd name="connsiteY13" fmla="*/ 262624 h 838042"/>
                  <a:gd name="connsiteX14" fmla="*/ 61937 w 1033465"/>
                  <a:gd name="connsiteY14" fmla="*/ 266434 h 838042"/>
                  <a:gd name="connsiteX15" fmla="*/ 65747 w 1033465"/>
                  <a:gd name="connsiteY15" fmla="*/ 272149 h 838042"/>
                  <a:gd name="connsiteX16" fmla="*/ 82892 w 1033465"/>
                  <a:gd name="connsiteY16" fmla="*/ 281674 h 838042"/>
                  <a:gd name="connsiteX17" fmla="*/ 105752 w 1033465"/>
                  <a:gd name="connsiteY17" fmla="*/ 283579 h 838042"/>
                  <a:gd name="connsiteX18" fmla="*/ 126707 w 1033465"/>
                  <a:gd name="connsiteY18" fmla="*/ 289294 h 838042"/>
                  <a:gd name="connsiteX19" fmla="*/ 132422 w 1033465"/>
                  <a:gd name="connsiteY19" fmla="*/ 291199 h 838042"/>
                  <a:gd name="connsiteX20" fmla="*/ 138137 w 1033465"/>
                  <a:gd name="connsiteY20" fmla="*/ 296914 h 838042"/>
                  <a:gd name="connsiteX21" fmla="*/ 145757 w 1033465"/>
                  <a:gd name="connsiteY21" fmla="*/ 298819 h 838042"/>
                  <a:gd name="connsiteX22" fmla="*/ 168617 w 1033465"/>
                  <a:gd name="connsiteY22" fmla="*/ 302629 h 838042"/>
                  <a:gd name="connsiteX23" fmla="*/ 193382 w 1033465"/>
                  <a:gd name="connsiteY23" fmla="*/ 308344 h 838042"/>
                  <a:gd name="connsiteX24" fmla="*/ 210527 w 1033465"/>
                  <a:gd name="connsiteY24" fmla="*/ 314059 h 838042"/>
                  <a:gd name="connsiteX25" fmla="*/ 216242 w 1033465"/>
                  <a:gd name="connsiteY25" fmla="*/ 315964 h 838042"/>
                  <a:gd name="connsiteX26" fmla="*/ 231482 w 1033465"/>
                  <a:gd name="connsiteY26" fmla="*/ 319774 h 838042"/>
                  <a:gd name="connsiteX27" fmla="*/ 250532 w 1033465"/>
                  <a:gd name="connsiteY27" fmla="*/ 325489 h 838042"/>
                  <a:gd name="connsiteX28" fmla="*/ 256247 w 1033465"/>
                  <a:gd name="connsiteY28" fmla="*/ 329299 h 838042"/>
                  <a:gd name="connsiteX29" fmla="*/ 269582 w 1033465"/>
                  <a:gd name="connsiteY29" fmla="*/ 344539 h 838042"/>
                  <a:gd name="connsiteX30" fmla="*/ 275297 w 1033465"/>
                  <a:gd name="connsiteY30" fmla="*/ 363589 h 838042"/>
                  <a:gd name="connsiteX31" fmla="*/ 277202 w 1033465"/>
                  <a:gd name="connsiteY31" fmla="*/ 369304 h 838042"/>
                  <a:gd name="connsiteX32" fmla="*/ 279107 w 1033465"/>
                  <a:gd name="connsiteY32" fmla="*/ 375019 h 838042"/>
                  <a:gd name="connsiteX33" fmla="*/ 281012 w 1033465"/>
                  <a:gd name="connsiteY33" fmla="*/ 399784 h 838042"/>
                  <a:gd name="connsiteX34" fmla="*/ 282917 w 1033465"/>
                  <a:gd name="connsiteY34" fmla="*/ 405499 h 838042"/>
                  <a:gd name="connsiteX35" fmla="*/ 281012 w 1033465"/>
                  <a:gd name="connsiteY35" fmla="*/ 424549 h 838042"/>
                  <a:gd name="connsiteX36" fmla="*/ 279107 w 1033465"/>
                  <a:gd name="connsiteY36" fmla="*/ 434074 h 838042"/>
                  <a:gd name="connsiteX37" fmla="*/ 265772 w 1033465"/>
                  <a:gd name="connsiteY37" fmla="*/ 447409 h 838042"/>
                  <a:gd name="connsiteX38" fmla="*/ 254342 w 1033465"/>
                  <a:gd name="connsiteY38" fmla="*/ 455029 h 838042"/>
                  <a:gd name="connsiteX39" fmla="*/ 242912 w 1033465"/>
                  <a:gd name="connsiteY39" fmla="*/ 458839 h 838042"/>
                  <a:gd name="connsiteX40" fmla="*/ 128612 w 1033465"/>
                  <a:gd name="connsiteY40" fmla="*/ 458839 h 838042"/>
                  <a:gd name="connsiteX41" fmla="*/ 122897 w 1033465"/>
                  <a:gd name="connsiteY41" fmla="*/ 460744 h 838042"/>
                  <a:gd name="connsiteX42" fmla="*/ 107657 w 1033465"/>
                  <a:gd name="connsiteY42" fmla="*/ 462649 h 838042"/>
                  <a:gd name="connsiteX43" fmla="*/ 90512 w 1033465"/>
                  <a:gd name="connsiteY43" fmla="*/ 468364 h 838042"/>
                  <a:gd name="connsiteX44" fmla="*/ 84797 w 1033465"/>
                  <a:gd name="connsiteY44" fmla="*/ 470269 h 838042"/>
                  <a:gd name="connsiteX45" fmla="*/ 79082 w 1033465"/>
                  <a:gd name="connsiteY45" fmla="*/ 474079 h 838042"/>
                  <a:gd name="connsiteX46" fmla="*/ 67652 w 1033465"/>
                  <a:gd name="connsiteY46" fmla="*/ 475984 h 838042"/>
                  <a:gd name="connsiteX47" fmla="*/ 29552 w 1033465"/>
                  <a:gd name="connsiteY47" fmla="*/ 477889 h 838042"/>
                  <a:gd name="connsiteX48" fmla="*/ 18122 w 1033465"/>
                  <a:gd name="connsiteY48" fmla="*/ 483604 h 838042"/>
                  <a:gd name="connsiteX49" fmla="*/ 8597 w 1033465"/>
                  <a:gd name="connsiteY49" fmla="*/ 493129 h 838042"/>
                  <a:gd name="connsiteX50" fmla="*/ 6692 w 1033465"/>
                  <a:gd name="connsiteY50" fmla="*/ 498844 h 838042"/>
                  <a:gd name="connsiteX51" fmla="*/ 2882 w 1033465"/>
                  <a:gd name="connsiteY51" fmla="*/ 504559 h 838042"/>
                  <a:gd name="connsiteX52" fmla="*/ 14312 w 1033465"/>
                  <a:gd name="connsiteY52" fmla="*/ 540754 h 838042"/>
                  <a:gd name="connsiteX53" fmla="*/ 147662 w 1033465"/>
                  <a:gd name="connsiteY53" fmla="*/ 540754 h 838042"/>
                  <a:gd name="connsiteX54" fmla="*/ 155282 w 1033465"/>
                  <a:gd name="connsiteY54" fmla="*/ 538849 h 838042"/>
                  <a:gd name="connsiteX55" fmla="*/ 305777 w 1033465"/>
                  <a:gd name="connsiteY55" fmla="*/ 533134 h 838042"/>
                  <a:gd name="connsiteX56" fmla="*/ 321017 w 1033465"/>
                  <a:gd name="connsiteY56" fmla="*/ 540754 h 838042"/>
                  <a:gd name="connsiteX57" fmla="*/ 332447 w 1033465"/>
                  <a:gd name="connsiteY57" fmla="*/ 546469 h 838042"/>
                  <a:gd name="connsiteX58" fmla="*/ 336257 w 1033465"/>
                  <a:gd name="connsiteY58" fmla="*/ 552184 h 838042"/>
                  <a:gd name="connsiteX59" fmla="*/ 341972 w 1033465"/>
                  <a:gd name="connsiteY59" fmla="*/ 554089 h 838042"/>
                  <a:gd name="connsiteX60" fmla="*/ 353402 w 1033465"/>
                  <a:gd name="connsiteY60" fmla="*/ 561709 h 838042"/>
                  <a:gd name="connsiteX61" fmla="*/ 359117 w 1033465"/>
                  <a:gd name="connsiteY61" fmla="*/ 565519 h 838042"/>
                  <a:gd name="connsiteX62" fmla="*/ 362927 w 1033465"/>
                  <a:gd name="connsiteY62" fmla="*/ 571234 h 838042"/>
                  <a:gd name="connsiteX63" fmla="*/ 368642 w 1033465"/>
                  <a:gd name="connsiteY63" fmla="*/ 582664 h 838042"/>
                  <a:gd name="connsiteX64" fmla="*/ 364832 w 1033465"/>
                  <a:gd name="connsiteY64" fmla="*/ 609334 h 838042"/>
                  <a:gd name="connsiteX65" fmla="*/ 361022 w 1033465"/>
                  <a:gd name="connsiteY65" fmla="*/ 615049 h 838042"/>
                  <a:gd name="connsiteX66" fmla="*/ 359117 w 1033465"/>
                  <a:gd name="connsiteY66" fmla="*/ 620764 h 838042"/>
                  <a:gd name="connsiteX67" fmla="*/ 355307 w 1033465"/>
                  <a:gd name="connsiteY67" fmla="*/ 626479 h 838042"/>
                  <a:gd name="connsiteX68" fmla="*/ 353402 w 1033465"/>
                  <a:gd name="connsiteY68" fmla="*/ 632194 h 838042"/>
                  <a:gd name="connsiteX69" fmla="*/ 349592 w 1033465"/>
                  <a:gd name="connsiteY69" fmla="*/ 637909 h 838042"/>
                  <a:gd name="connsiteX70" fmla="*/ 332447 w 1033465"/>
                  <a:gd name="connsiteY70" fmla="*/ 704584 h 838042"/>
                  <a:gd name="connsiteX71" fmla="*/ 330542 w 1033465"/>
                  <a:gd name="connsiteY71" fmla="*/ 756019 h 838042"/>
                  <a:gd name="connsiteX72" fmla="*/ 332447 w 1033465"/>
                  <a:gd name="connsiteY72" fmla="*/ 780784 h 838042"/>
                  <a:gd name="connsiteX73" fmla="*/ 334352 w 1033465"/>
                  <a:gd name="connsiteY73" fmla="*/ 786499 h 838042"/>
                  <a:gd name="connsiteX74" fmla="*/ 338162 w 1033465"/>
                  <a:gd name="connsiteY74" fmla="*/ 790309 h 838042"/>
                  <a:gd name="connsiteX75" fmla="*/ 366737 w 1033465"/>
                  <a:gd name="connsiteY75" fmla="*/ 836029 h 838042"/>
                  <a:gd name="connsiteX76" fmla="*/ 389597 w 1033465"/>
                  <a:gd name="connsiteY76" fmla="*/ 837934 h 838042"/>
                  <a:gd name="connsiteX77" fmla="*/ 397407 w 1033465"/>
                  <a:gd name="connsiteY77" fmla="*/ 833530 h 838042"/>
                  <a:gd name="connsiteX78" fmla="*/ 402932 w 1033465"/>
                  <a:gd name="connsiteY78" fmla="*/ 784594 h 838042"/>
                  <a:gd name="connsiteX79" fmla="*/ 406742 w 1033465"/>
                  <a:gd name="connsiteY79" fmla="*/ 727444 h 838042"/>
                  <a:gd name="connsiteX80" fmla="*/ 423887 w 1033465"/>
                  <a:gd name="connsiteY80" fmla="*/ 672199 h 838042"/>
                  <a:gd name="connsiteX81" fmla="*/ 429602 w 1033465"/>
                  <a:gd name="connsiteY81" fmla="*/ 658864 h 838042"/>
                  <a:gd name="connsiteX82" fmla="*/ 444084 w 1033465"/>
                  <a:gd name="connsiteY82" fmla="*/ 626947 h 838042"/>
                  <a:gd name="connsiteX83" fmla="*/ 464289 w 1033465"/>
                  <a:gd name="connsiteY83" fmla="*/ 600072 h 838042"/>
                  <a:gd name="connsiteX84" fmla="*/ 523510 w 1033465"/>
                  <a:gd name="connsiteY84" fmla="*/ 565123 h 838042"/>
                  <a:gd name="connsiteX85" fmla="*/ 599348 w 1033465"/>
                  <a:gd name="connsiteY85" fmla="*/ 550915 h 838042"/>
                  <a:gd name="connsiteX86" fmla="*/ 707801 w 1033465"/>
                  <a:gd name="connsiteY86" fmla="*/ 612819 h 838042"/>
                  <a:gd name="connsiteX87" fmla="*/ 780122 w 1033465"/>
                  <a:gd name="connsiteY87" fmla="*/ 656959 h 838042"/>
                  <a:gd name="connsiteX88" fmla="*/ 804887 w 1033465"/>
                  <a:gd name="connsiteY88" fmla="*/ 632194 h 838042"/>
                  <a:gd name="connsiteX89" fmla="*/ 801077 w 1033465"/>
                  <a:gd name="connsiteY89" fmla="*/ 601714 h 838042"/>
                  <a:gd name="connsiteX90" fmla="*/ 762796 w 1033465"/>
                  <a:gd name="connsiteY90" fmla="*/ 562523 h 838042"/>
                  <a:gd name="connsiteX91" fmla="*/ 650582 w 1033465"/>
                  <a:gd name="connsiteY91" fmla="*/ 479794 h 838042"/>
                  <a:gd name="connsiteX92" fmla="*/ 646772 w 1033465"/>
                  <a:gd name="connsiteY92" fmla="*/ 462649 h 838042"/>
                  <a:gd name="connsiteX93" fmla="*/ 658202 w 1033465"/>
                  <a:gd name="connsiteY93" fmla="*/ 426454 h 838042"/>
                  <a:gd name="connsiteX94" fmla="*/ 726782 w 1033465"/>
                  <a:gd name="connsiteY94" fmla="*/ 405499 h 838042"/>
                  <a:gd name="connsiteX95" fmla="*/ 813738 w 1033465"/>
                  <a:gd name="connsiteY95" fmla="*/ 406906 h 838042"/>
                  <a:gd name="connsiteX96" fmla="*/ 906231 w 1033465"/>
                  <a:gd name="connsiteY96" fmla="*/ 417646 h 838042"/>
                  <a:gd name="connsiteX97" fmla="*/ 1002290 w 1033465"/>
                  <a:gd name="connsiteY97" fmla="*/ 426835 h 838042"/>
                  <a:gd name="connsiteX98" fmla="*/ 1032449 w 1033465"/>
                  <a:gd name="connsiteY98" fmla="*/ 402711 h 838042"/>
                  <a:gd name="connsiteX99" fmla="*/ 1020514 w 1033465"/>
                  <a:gd name="connsiteY99" fmla="*/ 377797 h 838042"/>
                  <a:gd name="connsiteX100" fmla="*/ 964889 w 1033465"/>
                  <a:gd name="connsiteY100" fmla="*/ 358029 h 838042"/>
                  <a:gd name="connsiteX101" fmla="*/ 827747 w 1033465"/>
                  <a:gd name="connsiteY101" fmla="*/ 357874 h 838042"/>
                  <a:gd name="connsiteX102" fmla="*/ 755811 w 1033465"/>
                  <a:gd name="connsiteY102" fmla="*/ 361702 h 838042"/>
                  <a:gd name="connsiteX103" fmla="*/ 671537 w 1033465"/>
                  <a:gd name="connsiteY103" fmla="*/ 369304 h 838042"/>
                  <a:gd name="connsiteX104" fmla="*/ 644867 w 1033465"/>
                  <a:gd name="connsiteY104" fmla="*/ 338824 h 838042"/>
                  <a:gd name="connsiteX105" fmla="*/ 676403 w 1033465"/>
                  <a:gd name="connsiteY105" fmla="*/ 304962 h 838042"/>
                  <a:gd name="connsiteX106" fmla="*/ 707732 w 1033465"/>
                  <a:gd name="connsiteY106" fmla="*/ 283579 h 838042"/>
                  <a:gd name="connsiteX107" fmla="*/ 743927 w 1033465"/>
                  <a:gd name="connsiteY107" fmla="*/ 251194 h 838042"/>
                  <a:gd name="connsiteX108" fmla="*/ 783019 w 1033465"/>
                  <a:gd name="connsiteY108" fmla="*/ 213846 h 838042"/>
                  <a:gd name="connsiteX109" fmla="*/ 746401 w 1033465"/>
                  <a:gd name="connsiteY109" fmla="*/ 201789 h 838042"/>
                  <a:gd name="connsiteX110" fmla="*/ 694397 w 1033465"/>
                  <a:gd name="connsiteY110" fmla="*/ 226429 h 838042"/>
                  <a:gd name="connsiteX111" fmla="*/ 656678 w 1033465"/>
                  <a:gd name="connsiteY111" fmla="*/ 257626 h 838042"/>
                  <a:gd name="connsiteX112" fmla="*/ 616001 w 1033465"/>
                  <a:gd name="connsiteY112" fmla="*/ 286712 h 838042"/>
                  <a:gd name="connsiteX113" fmla="*/ 564857 w 1033465"/>
                  <a:gd name="connsiteY113" fmla="*/ 287389 h 838042"/>
                  <a:gd name="connsiteX114" fmla="*/ 530567 w 1033465"/>
                  <a:gd name="connsiteY114" fmla="*/ 274054 h 838042"/>
                  <a:gd name="connsiteX115" fmla="*/ 507707 w 1033465"/>
                  <a:gd name="connsiteY115" fmla="*/ 235954 h 838042"/>
                  <a:gd name="connsiteX116" fmla="*/ 509612 w 1033465"/>
                  <a:gd name="connsiteY116" fmla="*/ 171184 h 838042"/>
                  <a:gd name="connsiteX117" fmla="*/ 508314 w 1033465"/>
                  <a:gd name="connsiteY117" fmla="*/ 73485 h 838042"/>
                  <a:gd name="connsiteX118" fmla="*/ 454116 w 1033465"/>
                  <a:gd name="connsiteY118" fmla="*/ 11248 h 838042"/>
                  <a:gd name="connsiteX119" fmla="*/ 442470 w 1033465"/>
                  <a:gd name="connsiteY119" fmla="*/ 75864 h 838042"/>
                  <a:gd name="connsiteX120" fmla="*/ 439226 w 1033465"/>
                  <a:gd name="connsiteY120" fmla="*/ 132660 h 838042"/>
                  <a:gd name="connsiteX121" fmla="*/ 436054 w 1033465"/>
                  <a:gd name="connsiteY121" fmla="*/ 214465 h 838042"/>
                  <a:gd name="connsiteX0" fmla="*/ 436054 w 1033465"/>
                  <a:gd name="connsiteY0" fmla="*/ 214465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58589 w 1033465"/>
                  <a:gd name="connsiteY3" fmla="*/ 271935 h 838042"/>
                  <a:gd name="connsiteX4" fmla="*/ 315302 w 1033465"/>
                  <a:gd name="connsiteY4" fmla="*/ 289293 h 838042"/>
                  <a:gd name="connsiteX5" fmla="*/ 267677 w 1033465"/>
                  <a:gd name="connsiteY5" fmla="*/ 285484 h 838042"/>
                  <a:gd name="connsiteX6" fmla="*/ 221957 w 1033465"/>
                  <a:gd name="connsiteY6" fmla="*/ 272149 h 838042"/>
                  <a:gd name="connsiteX7" fmla="*/ 191477 w 1033465"/>
                  <a:gd name="connsiteY7" fmla="*/ 262624 h 838042"/>
                  <a:gd name="connsiteX8" fmla="*/ 159092 w 1033465"/>
                  <a:gd name="connsiteY8" fmla="*/ 239764 h 838042"/>
                  <a:gd name="connsiteX9" fmla="*/ 124332 w 1033465"/>
                  <a:gd name="connsiteY9" fmla="*/ 218050 h 838042"/>
                  <a:gd name="connsiteX10" fmla="*/ 103847 w 1033465"/>
                  <a:gd name="connsiteY10" fmla="*/ 203569 h 838042"/>
                  <a:gd name="connsiteX11" fmla="*/ 61937 w 1033465"/>
                  <a:gd name="connsiteY11" fmla="*/ 197854 h 838042"/>
                  <a:gd name="connsiteX12" fmla="*/ 52412 w 1033465"/>
                  <a:gd name="connsiteY12" fmla="*/ 256909 h 838042"/>
                  <a:gd name="connsiteX13" fmla="*/ 47332 w 1033465"/>
                  <a:gd name="connsiteY13" fmla="*/ 239564 h 838042"/>
                  <a:gd name="connsiteX14" fmla="*/ 61937 w 1033465"/>
                  <a:gd name="connsiteY14" fmla="*/ 266434 h 838042"/>
                  <a:gd name="connsiteX15" fmla="*/ 65747 w 1033465"/>
                  <a:gd name="connsiteY15" fmla="*/ 272149 h 838042"/>
                  <a:gd name="connsiteX16" fmla="*/ 82892 w 1033465"/>
                  <a:gd name="connsiteY16" fmla="*/ 281674 h 838042"/>
                  <a:gd name="connsiteX17" fmla="*/ 105752 w 1033465"/>
                  <a:gd name="connsiteY17" fmla="*/ 283579 h 838042"/>
                  <a:gd name="connsiteX18" fmla="*/ 126707 w 1033465"/>
                  <a:gd name="connsiteY18" fmla="*/ 289294 h 838042"/>
                  <a:gd name="connsiteX19" fmla="*/ 132422 w 1033465"/>
                  <a:gd name="connsiteY19" fmla="*/ 291199 h 838042"/>
                  <a:gd name="connsiteX20" fmla="*/ 138137 w 1033465"/>
                  <a:gd name="connsiteY20" fmla="*/ 296914 h 838042"/>
                  <a:gd name="connsiteX21" fmla="*/ 145757 w 1033465"/>
                  <a:gd name="connsiteY21" fmla="*/ 298819 h 838042"/>
                  <a:gd name="connsiteX22" fmla="*/ 168617 w 1033465"/>
                  <a:gd name="connsiteY22" fmla="*/ 302629 h 838042"/>
                  <a:gd name="connsiteX23" fmla="*/ 193382 w 1033465"/>
                  <a:gd name="connsiteY23" fmla="*/ 308344 h 838042"/>
                  <a:gd name="connsiteX24" fmla="*/ 210527 w 1033465"/>
                  <a:gd name="connsiteY24" fmla="*/ 314059 h 838042"/>
                  <a:gd name="connsiteX25" fmla="*/ 216242 w 1033465"/>
                  <a:gd name="connsiteY25" fmla="*/ 315964 h 838042"/>
                  <a:gd name="connsiteX26" fmla="*/ 231482 w 1033465"/>
                  <a:gd name="connsiteY26" fmla="*/ 319774 h 838042"/>
                  <a:gd name="connsiteX27" fmla="*/ 250532 w 1033465"/>
                  <a:gd name="connsiteY27" fmla="*/ 325489 h 838042"/>
                  <a:gd name="connsiteX28" fmla="*/ 256247 w 1033465"/>
                  <a:gd name="connsiteY28" fmla="*/ 329299 h 838042"/>
                  <a:gd name="connsiteX29" fmla="*/ 269582 w 1033465"/>
                  <a:gd name="connsiteY29" fmla="*/ 344539 h 838042"/>
                  <a:gd name="connsiteX30" fmla="*/ 275297 w 1033465"/>
                  <a:gd name="connsiteY30" fmla="*/ 363589 h 838042"/>
                  <a:gd name="connsiteX31" fmla="*/ 277202 w 1033465"/>
                  <a:gd name="connsiteY31" fmla="*/ 369304 h 838042"/>
                  <a:gd name="connsiteX32" fmla="*/ 279107 w 1033465"/>
                  <a:gd name="connsiteY32" fmla="*/ 375019 h 838042"/>
                  <a:gd name="connsiteX33" fmla="*/ 281012 w 1033465"/>
                  <a:gd name="connsiteY33" fmla="*/ 399784 h 838042"/>
                  <a:gd name="connsiteX34" fmla="*/ 282917 w 1033465"/>
                  <a:gd name="connsiteY34" fmla="*/ 405499 h 838042"/>
                  <a:gd name="connsiteX35" fmla="*/ 281012 w 1033465"/>
                  <a:gd name="connsiteY35" fmla="*/ 424549 h 838042"/>
                  <a:gd name="connsiteX36" fmla="*/ 279107 w 1033465"/>
                  <a:gd name="connsiteY36" fmla="*/ 434074 h 838042"/>
                  <a:gd name="connsiteX37" fmla="*/ 265772 w 1033465"/>
                  <a:gd name="connsiteY37" fmla="*/ 447409 h 838042"/>
                  <a:gd name="connsiteX38" fmla="*/ 254342 w 1033465"/>
                  <a:gd name="connsiteY38" fmla="*/ 455029 h 838042"/>
                  <a:gd name="connsiteX39" fmla="*/ 242912 w 1033465"/>
                  <a:gd name="connsiteY39" fmla="*/ 458839 h 838042"/>
                  <a:gd name="connsiteX40" fmla="*/ 128612 w 1033465"/>
                  <a:gd name="connsiteY40" fmla="*/ 458839 h 838042"/>
                  <a:gd name="connsiteX41" fmla="*/ 122897 w 1033465"/>
                  <a:gd name="connsiteY41" fmla="*/ 460744 h 838042"/>
                  <a:gd name="connsiteX42" fmla="*/ 107657 w 1033465"/>
                  <a:gd name="connsiteY42" fmla="*/ 462649 h 838042"/>
                  <a:gd name="connsiteX43" fmla="*/ 90512 w 1033465"/>
                  <a:gd name="connsiteY43" fmla="*/ 468364 h 838042"/>
                  <a:gd name="connsiteX44" fmla="*/ 84797 w 1033465"/>
                  <a:gd name="connsiteY44" fmla="*/ 470269 h 838042"/>
                  <a:gd name="connsiteX45" fmla="*/ 79082 w 1033465"/>
                  <a:gd name="connsiteY45" fmla="*/ 474079 h 838042"/>
                  <a:gd name="connsiteX46" fmla="*/ 67652 w 1033465"/>
                  <a:gd name="connsiteY46" fmla="*/ 475984 h 838042"/>
                  <a:gd name="connsiteX47" fmla="*/ 29552 w 1033465"/>
                  <a:gd name="connsiteY47" fmla="*/ 477889 h 838042"/>
                  <a:gd name="connsiteX48" fmla="*/ 18122 w 1033465"/>
                  <a:gd name="connsiteY48" fmla="*/ 483604 h 838042"/>
                  <a:gd name="connsiteX49" fmla="*/ 8597 w 1033465"/>
                  <a:gd name="connsiteY49" fmla="*/ 493129 h 838042"/>
                  <a:gd name="connsiteX50" fmla="*/ 6692 w 1033465"/>
                  <a:gd name="connsiteY50" fmla="*/ 498844 h 838042"/>
                  <a:gd name="connsiteX51" fmla="*/ 2882 w 1033465"/>
                  <a:gd name="connsiteY51" fmla="*/ 504559 h 838042"/>
                  <a:gd name="connsiteX52" fmla="*/ 14312 w 1033465"/>
                  <a:gd name="connsiteY52" fmla="*/ 540754 h 838042"/>
                  <a:gd name="connsiteX53" fmla="*/ 147662 w 1033465"/>
                  <a:gd name="connsiteY53" fmla="*/ 540754 h 838042"/>
                  <a:gd name="connsiteX54" fmla="*/ 155282 w 1033465"/>
                  <a:gd name="connsiteY54" fmla="*/ 538849 h 838042"/>
                  <a:gd name="connsiteX55" fmla="*/ 305777 w 1033465"/>
                  <a:gd name="connsiteY55" fmla="*/ 533134 h 838042"/>
                  <a:gd name="connsiteX56" fmla="*/ 321017 w 1033465"/>
                  <a:gd name="connsiteY56" fmla="*/ 540754 h 838042"/>
                  <a:gd name="connsiteX57" fmla="*/ 332447 w 1033465"/>
                  <a:gd name="connsiteY57" fmla="*/ 546469 h 838042"/>
                  <a:gd name="connsiteX58" fmla="*/ 336257 w 1033465"/>
                  <a:gd name="connsiteY58" fmla="*/ 552184 h 838042"/>
                  <a:gd name="connsiteX59" fmla="*/ 341972 w 1033465"/>
                  <a:gd name="connsiteY59" fmla="*/ 554089 h 838042"/>
                  <a:gd name="connsiteX60" fmla="*/ 353402 w 1033465"/>
                  <a:gd name="connsiteY60" fmla="*/ 561709 h 838042"/>
                  <a:gd name="connsiteX61" fmla="*/ 359117 w 1033465"/>
                  <a:gd name="connsiteY61" fmla="*/ 565519 h 838042"/>
                  <a:gd name="connsiteX62" fmla="*/ 362927 w 1033465"/>
                  <a:gd name="connsiteY62" fmla="*/ 571234 h 838042"/>
                  <a:gd name="connsiteX63" fmla="*/ 368642 w 1033465"/>
                  <a:gd name="connsiteY63" fmla="*/ 582664 h 838042"/>
                  <a:gd name="connsiteX64" fmla="*/ 364832 w 1033465"/>
                  <a:gd name="connsiteY64" fmla="*/ 609334 h 838042"/>
                  <a:gd name="connsiteX65" fmla="*/ 361022 w 1033465"/>
                  <a:gd name="connsiteY65" fmla="*/ 615049 h 838042"/>
                  <a:gd name="connsiteX66" fmla="*/ 359117 w 1033465"/>
                  <a:gd name="connsiteY66" fmla="*/ 620764 h 838042"/>
                  <a:gd name="connsiteX67" fmla="*/ 355307 w 1033465"/>
                  <a:gd name="connsiteY67" fmla="*/ 626479 h 838042"/>
                  <a:gd name="connsiteX68" fmla="*/ 353402 w 1033465"/>
                  <a:gd name="connsiteY68" fmla="*/ 632194 h 838042"/>
                  <a:gd name="connsiteX69" fmla="*/ 349592 w 1033465"/>
                  <a:gd name="connsiteY69" fmla="*/ 637909 h 838042"/>
                  <a:gd name="connsiteX70" fmla="*/ 332447 w 1033465"/>
                  <a:gd name="connsiteY70" fmla="*/ 704584 h 838042"/>
                  <a:gd name="connsiteX71" fmla="*/ 330542 w 1033465"/>
                  <a:gd name="connsiteY71" fmla="*/ 756019 h 838042"/>
                  <a:gd name="connsiteX72" fmla="*/ 332447 w 1033465"/>
                  <a:gd name="connsiteY72" fmla="*/ 780784 h 838042"/>
                  <a:gd name="connsiteX73" fmla="*/ 334352 w 1033465"/>
                  <a:gd name="connsiteY73" fmla="*/ 786499 h 838042"/>
                  <a:gd name="connsiteX74" fmla="*/ 338162 w 1033465"/>
                  <a:gd name="connsiteY74" fmla="*/ 790309 h 838042"/>
                  <a:gd name="connsiteX75" fmla="*/ 366737 w 1033465"/>
                  <a:gd name="connsiteY75" fmla="*/ 836029 h 838042"/>
                  <a:gd name="connsiteX76" fmla="*/ 389597 w 1033465"/>
                  <a:gd name="connsiteY76" fmla="*/ 837934 h 838042"/>
                  <a:gd name="connsiteX77" fmla="*/ 397407 w 1033465"/>
                  <a:gd name="connsiteY77" fmla="*/ 833530 h 838042"/>
                  <a:gd name="connsiteX78" fmla="*/ 402932 w 1033465"/>
                  <a:gd name="connsiteY78" fmla="*/ 784594 h 838042"/>
                  <a:gd name="connsiteX79" fmla="*/ 406742 w 1033465"/>
                  <a:gd name="connsiteY79" fmla="*/ 727444 h 838042"/>
                  <a:gd name="connsiteX80" fmla="*/ 423887 w 1033465"/>
                  <a:gd name="connsiteY80" fmla="*/ 672199 h 838042"/>
                  <a:gd name="connsiteX81" fmla="*/ 429602 w 1033465"/>
                  <a:gd name="connsiteY81" fmla="*/ 658864 h 838042"/>
                  <a:gd name="connsiteX82" fmla="*/ 444084 w 1033465"/>
                  <a:gd name="connsiteY82" fmla="*/ 626947 h 838042"/>
                  <a:gd name="connsiteX83" fmla="*/ 464289 w 1033465"/>
                  <a:gd name="connsiteY83" fmla="*/ 600072 h 838042"/>
                  <a:gd name="connsiteX84" fmla="*/ 523510 w 1033465"/>
                  <a:gd name="connsiteY84" fmla="*/ 565123 h 838042"/>
                  <a:gd name="connsiteX85" fmla="*/ 599348 w 1033465"/>
                  <a:gd name="connsiteY85" fmla="*/ 550915 h 838042"/>
                  <a:gd name="connsiteX86" fmla="*/ 707801 w 1033465"/>
                  <a:gd name="connsiteY86" fmla="*/ 612819 h 838042"/>
                  <a:gd name="connsiteX87" fmla="*/ 780122 w 1033465"/>
                  <a:gd name="connsiteY87" fmla="*/ 656959 h 838042"/>
                  <a:gd name="connsiteX88" fmla="*/ 804887 w 1033465"/>
                  <a:gd name="connsiteY88" fmla="*/ 632194 h 838042"/>
                  <a:gd name="connsiteX89" fmla="*/ 801077 w 1033465"/>
                  <a:gd name="connsiteY89" fmla="*/ 601714 h 838042"/>
                  <a:gd name="connsiteX90" fmla="*/ 762796 w 1033465"/>
                  <a:gd name="connsiteY90" fmla="*/ 562523 h 838042"/>
                  <a:gd name="connsiteX91" fmla="*/ 650582 w 1033465"/>
                  <a:gd name="connsiteY91" fmla="*/ 479794 h 838042"/>
                  <a:gd name="connsiteX92" fmla="*/ 646772 w 1033465"/>
                  <a:gd name="connsiteY92" fmla="*/ 462649 h 838042"/>
                  <a:gd name="connsiteX93" fmla="*/ 658202 w 1033465"/>
                  <a:gd name="connsiteY93" fmla="*/ 426454 h 838042"/>
                  <a:gd name="connsiteX94" fmla="*/ 726782 w 1033465"/>
                  <a:gd name="connsiteY94" fmla="*/ 405499 h 838042"/>
                  <a:gd name="connsiteX95" fmla="*/ 813738 w 1033465"/>
                  <a:gd name="connsiteY95" fmla="*/ 406906 h 838042"/>
                  <a:gd name="connsiteX96" fmla="*/ 906231 w 1033465"/>
                  <a:gd name="connsiteY96" fmla="*/ 417646 h 838042"/>
                  <a:gd name="connsiteX97" fmla="*/ 1002290 w 1033465"/>
                  <a:gd name="connsiteY97" fmla="*/ 426835 h 838042"/>
                  <a:gd name="connsiteX98" fmla="*/ 1032449 w 1033465"/>
                  <a:gd name="connsiteY98" fmla="*/ 402711 h 838042"/>
                  <a:gd name="connsiteX99" fmla="*/ 1020514 w 1033465"/>
                  <a:gd name="connsiteY99" fmla="*/ 377797 h 838042"/>
                  <a:gd name="connsiteX100" fmla="*/ 964889 w 1033465"/>
                  <a:gd name="connsiteY100" fmla="*/ 358029 h 838042"/>
                  <a:gd name="connsiteX101" fmla="*/ 827747 w 1033465"/>
                  <a:gd name="connsiteY101" fmla="*/ 357874 h 838042"/>
                  <a:gd name="connsiteX102" fmla="*/ 755811 w 1033465"/>
                  <a:gd name="connsiteY102" fmla="*/ 361702 h 838042"/>
                  <a:gd name="connsiteX103" fmla="*/ 671537 w 1033465"/>
                  <a:gd name="connsiteY103" fmla="*/ 369304 h 838042"/>
                  <a:gd name="connsiteX104" fmla="*/ 644867 w 1033465"/>
                  <a:gd name="connsiteY104" fmla="*/ 338824 h 838042"/>
                  <a:gd name="connsiteX105" fmla="*/ 676403 w 1033465"/>
                  <a:gd name="connsiteY105" fmla="*/ 304962 h 838042"/>
                  <a:gd name="connsiteX106" fmla="*/ 707732 w 1033465"/>
                  <a:gd name="connsiteY106" fmla="*/ 283579 h 838042"/>
                  <a:gd name="connsiteX107" fmla="*/ 743927 w 1033465"/>
                  <a:gd name="connsiteY107" fmla="*/ 251194 h 838042"/>
                  <a:gd name="connsiteX108" fmla="*/ 783019 w 1033465"/>
                  <a:gd name="connsiteY108" fmla="*/ 213846 h 838042"/>
                  <a:gd name="connsiteX109" fmla="*/ 746401 w 1033465"/>
                  <a:gd name="connsiteY109" fmla="*/ 201789 h 838042"/>
                  <a:gd name="connsiteX110" fmla="*/ 694397 w 1033465"/>
                  <a:gd name="connsiteY110" fmla="*/ 226429 h 838042"/>
                  <a:gd name="connsiteX111" fmla="*/ 656678 w 1033465"/>
                  <a:gd name="connsiteY111" fmla="*/ 257626 h 838042"/>
                  <a:gd name="connsiteX112" fmla="*/ 616001 w 1033465"/>
                  <a:gd name="connsiteY112" fmla="*/ 286712 h 838042"/>
                  <a:gd name="connsiteX113" fmla="*/ 564857 w 1033465"/>
                  <a:gd name="connsiteY113" fmla="*/ 287389 h 838042"/>
                  <a:gd name="connsiteX114" fmla="*/ 530567 w 1033465"/>
                  <a:gd name="connsiteY114" fmla="*/ 274054 h 838042"/>
                  <a:gd name="connsiteX115" fmla="*/ 507707 w 1033465"/>
                  <a:gd name="connsiteY115" fmla="*/ 235954 h 838042"/>
                  <a:gd name="connsiteX116" fmla="*/ 509612 w 1033465"/>
                  <a:gd name="connsiteY116" fmla="*/ 171184 h 838042"/>
                  <a:gd name="connsiteX117" fmla="*/ 508314 w 1033465"/>
                  <a:gd name="connsiteY117" fmla="*/ 73485 h 838042"/>
                  <a:gd name="connsiteX118" fmla="*/ 454116 w 1033465"/>
                  <a:gd name="connsiteY118" fmla="*/ 11248 h 838042"/>
                  <a:gd name="connsiteX119" fmla="*/ 442470 w 1033465"/>
                  <a:gd name="connsiteY119" fmla="*/ 75864 h 838042"/>
                  <a:gd name="connsiteX120" fmla="*/ 439226 w 1033465"/>
                  <a:gd name="connsiteY120" fmla="*/ 132660 h 838042"/>
                  <a:gd name="connsiteX121" fmla="*/ 436054 w 1033465"/>
                  <a:gd name="connsiteY121" fmla="*/ 214465 h 838042"/>
                  <a:gd name="connsiteX0" fmla="*/ 436054 w 1033465"/>
                  <a:gd name="connsiteY0" fmla="*/ 214465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58589 w 1033465"/>
                  <a:gd name="connsiteY3" fmla="*/ 271935 h 838042"/>
                  <a:gd name="connsiteX4" fmla="*/ 315302 w 1033465"/>
                  <a:gd name="connsiteY4" fmla="*/ 289293 h 838042"/>
                  <a:gd name="connsiteX5" fmla="*/ 267677 w 1033465"/>
                  <a:gd name="connsiteY5" fmla="*/ 285484 h 838042"/>
                  <a:gd name="connsiteX6" fmla="*/ 221957 w 1033465"/>
                  <a:gd name="connsiteY6" fmla="*/ 272149 h 838042"/>
                  <a:gd name="connsiteX7" fmla="*/ 191477 w 1033465"/>
                  <a:gd name="connsiteY7" fmla="*/ 262624 h 838042"/>
                  <a:gd name="connsiteX8" fmla="*/ 159092 w 1033465"/>
                  <a:gd name="connsiteY8" fmla="*/ 239764 h 838042"/>
                  <a:gd name="connsiteX9" fmla="*/ 124332 w 1033465"/>
                  <a:gd name="connsiteY9" fmla="*/ 218050 h 838042"/>
                  <a:gd name="connsiteX10" fmla="*/ 103847 w 1033465"/>
                  <a:gd name="connsiteY10" fmla="*/ 203569 h 838042"/>
                  <a:gd name="connsiteX11" fmla="*/ 61937 w 1033465"/>
                  <a:gd name="connsiteY11" fmla="*/ 197854 h 838042"/>
                  <a:gd name="connsiteX12" fmla="*/ 52412 w 1033465"/>
                  <a:gd name="connsiteY12" fmla="*/ 256909 h 838042"/>
                  <a:gd name="connsiteX13" fmla="*/ 47332 w 1033465"/>
                  <a:gd name="connsiteY13" fmla="*/ 239564 h 838042"/>
                  <a:gd name="connsiteX14" fmla="*/ 65747 w 1033465"/>
                  <a:gd name="connsiteY14" fmla="*/ 272149 h 838042"/>
                  <a:gd name="connsiteX15" fmla="*/ 82892 w 1033465"/>
                  <a:gd name="connsiteY15" fmla="*/ 281674 h 838042"/>
                  <a:gd name="connsiteX16" fmla="*/ 105752 w 1033465"/>
                  <a:gd name="connsiteY16" fmla="*/ 283579 h 838042"/>
                  <a:gd name="connsiteX17" fmla="*/ 126707 w 1033465"/>
                  <a:gd name="connsiteY17" fmla="*/ 289294 h 838042"/>
                  <a:gd name="connsiteX18" fmla="*/ 132422 w 1033465"/>
                  <a:gd name="connsiteY18" fmla="*/ 291199 h 838042"/>
                  <a:gd name="connsiteX19" fmla="*/ 138137 w 1033465"/>
                  <a:gd name="connsiteY19" fmla="*/ 296914 h 838042"/>
                  <a:gd name="connsiteX20" fmla="*/ 145757 w 1033465"/>
                  <a:gd name="connsiteY20" fmla="*/ 298819 h 838042"/>
                  <a:gd name="connsiteX21" fmla="*/ 168617 w 1033465"/>
                  <a:gd name="connsiteY21" fmla="*/ 302629 h 838042"/>
                  <a:gd name="connsiteX22" fmla="*/ 193382 w 1033465"/>
                  <a:gd name="connsiteY22" fmla="*/ 308344 h 838042"/>
                  <a:gd name="connsiteX23" fmla="*/ 210527 w 1033465"/>
                  <a:gd name="connsiteY23" fmla="*/ 314059 h 838042"/>
                  <a:gd name="connsiteX24" fmla="*/ 216242 w 1033465"/>
                  <a:gd name="connsiteY24" fmla="*/ 315964 h 838042"/>
                  <a:gd name="connsiteX25" fmla="*/ 231482 w 1033465"/>
                  <a:gd name="connsiteY25" fmla="*/ 319774 h 838042"/>
                  <a:gd name="connsiteX26" fmla="*/ 250532 w 1033465"/>
                  <a:gd name="connsiteY26" fmla="*/ 325489 h 838042"/>
                  <a:gd name="connsiteX27" fmla="*/ 256247 w 1033465"/>
                  <a:gd name="connsiteY27" fmla="*/ 329299 h 838042"/>
                  <a:gd name="connsiteX28" fmla="*/ 269582 w 1033465"/>
                  <a:gd name="connsiteY28" fmla="*/ 344539 h 838042"/>
                  <a:gd name="connsiteX29" fmla="*/ 275297 w 1033465"/>
                  <a:gd name="connsiteY29" fmla="*/ 363589 h 838042"/>
                  <a:gd name="connsiteX30" fmla="*/ 277202 w 1033465"/>
                  <a:gd name="connsiteY30" fmla="*/ 369304 h 838042"/>
                  <a:gd name="connsiteX31" fmla="*/ 279107 w 1033465"/>
                  <a:gd name="connsiteY31" fmla="*/ 375019 h 838042"/>
                  <a:gd name="connsiteX32" fmla="*/ 281012 w 1033465"/>
                  <a:gd name="connsiteY32" fmla="*/ 399784 h 838042"/>
                  <a:gd name="connsiteX33" fmla="*/ 282917 w 1033465"/>
                  <a:gd name="connsiteY33" fmla="*/ 405499 h 838042"/>
                  <a:gd name="connsiteX34" fmla="*/ 281012 w 1033465"/>
                  <a:gd name="connsiteY34" fmla="*/ 424549 h 838042"/>
                  <a:gd name="connsiteX35" fmla="*/ 279107 w 1033465"/>
                  <a:gd name="connsiteY35" fmla="*/ 434074 h 838042"/>
                  <a:gd name="connsiteX36" fmla="*/ 265772 w 1033465"/>
                  <a:gd name="connsiteY36" fmla="*/ 447409 h 838042"/>
                  <a:gd name="connsiteX37" fmla="*/ 254342 w 1033465"/>
                  <a:gd name="connsiteY37" fmla="*/ 455029 h 838042"/>
                  <a:gd name="connsiteX38" fmla="*/ 242912 w 1033465"/>
                  <a:gd name="connsiteY38" fmla="*/ 458839 h 838042"/>
                  <a:gd name="connsiteX39" fmla="*/ 128612 w 1033465"/>
                  <a:gd name="connsiteY39" fmla="*/ 458839 h 838042"/>
                  <a:gd name="connsiteX40" fmla="*/ 122897 w 1033465"/>
                  <a:gd name="connsiteY40" fmla="*/ 460744 h 838042"/>
                  <a:gd name="connsiteX41" fmla="*/ 107657 w 1033465"/>
                  <a:gd name="connsiteY41" fmla="*/ 462649 h 838042"/>
                  <a:gd name="connsiteX42" fmla="*/ 90512 w 1033465"/>
                  <a:gd name="connsiteY42" fmla="*/ 468364 h 838042"/>
                  <a:gd name="connsiteX43" fmla="*/ 84797 w 1033465"/>
                  <a:gd name="connsiteY43" fmla="*/ 470269 h 838042"/>
                  <a:gd name="connsiteX44" fmla="*/ 79082 w 1033465"/>
                  <a:gd name="connsiteY44" fmla="*/ 474079 h 838042"/>
                  <a:gd name="connsiteX45" fmla="*/ 67652 w 1033465"/>
                  <a:gd name="connsiteY45" fmla="*/ 475984 h 838042"/>
                  <a:gd name="connsiteX46" fmla="*/ 29552 w 1033465"/>
                  <a:gd name="connsiteY46" fmla="*/ 477889 h 838042"/>
                  <a:gd name="connsiteX47" fmla="*/ 18122 w 1033465"/>
                  <a:gd name="connsiteY47" fmla="*/ 483604 h 838042"/>
                  <a:gd name="connsiteX48" fmla="*/ 8597 w 1033465"/>
                  <a:gd name="connsiteY48" fmla="*/ 493129 h 838042"/>
                  <a:gd name="connsiteX49" fmla="*/ 6692 w 1033465"/>
                  <a:gd name="connsiteY49" fmla="*/ 498844 h 838042"/>
                  <a:gd name="connsiteX50" fmla="*/ 2882 w 1033465"/>
                  <a:gd name="connsiteY50" fmla="*/ 504559 h 838042"/>
                  <a:gd name="connsiteX51" fmla="*/ 14312 w 1033465"/>
                  <a:gd name="connsiteY51" fmla="*/ 540754 h 838042"/>
                  <a:gd name="connsiteX52" fmla="*/ 147662 w 1033465"/>
                  <a:gd name="connsiteY52" fmla="*/ 540754 h 838042"/>
                  <a:gd name="connsiteX53" fmla="*/ 155282 w 1033465"/>
                  <a:gd name="connsiteY53" fmla="*/ 538849 h 838042"/>
                  <a:gd name="connsiteX54" fmla="*/ 305777 w 1033465"/>
                  <a:gd name="connsiteY54" fmla="*/ 533134 h 838042"/>
                  <a:gd name="connsiteX55" fmla="*/ 321017 w 1033465"/>
                  <a:gd name="connsiteY55" fmla="*/ 540754 h 838042"/>
                  <a:gd name="connsiteX56" fmla="*/ 332447 w 1033465"/>
                  <a:gd name="connsiteY56" fmla="*/ 546469 h 838042"/>
                  <a:gd name="connsiteX57" fmla="*/ 336257 w 1033465"/>
                  <a:gd name="connsiteY57" fmla="*/ 552184 h 838042"/>
                  <a:gd name="connsiteX58" fmla="*/ 341972 w 1033465"/>
                  <a:gd name="connsiteY58" fmla="*/ 554089 h 838042"/>
                  <a:gd name="connsiteX59" fmla="*/ 353402 w 1033465"/>
                  <a:gd name="connsiteY59" fmla="*/ 561709 h 838042"/>
                  <a:gd name="connsiteX60" fmla="*/ 359117 w 1033465"/>
                  <a:gd name="connsiteY60" fmla="*/ 565519 h 838042"/>
                  <a:gd name="connsiteX61" fmla="*/ 362927 w 1033465"/>
                  <a:gd name="connsiteY61" fmla="*/ 571234 h 838042"/>
                  <a:gd name="connsiteX62" fmla="*/ 368642 w 1033465"/>
                  <a:gd name="connsiteY62" fmla="*/ 582664 h 838042"/>
                  <a:gd name="connsiteX63" fmla="*/ 364832 w 1033465"/>
                  <a:gd name="connsiteY63" fmla="*/ 609334 h 838042"/>
                  <a:gd name="connsiteX64" fmla="*/ 361022 w 1033465"/>
                  <a:gd name="connsiteY64" fmla="*/ 615049 h 838042"/>
                  <a:gd name="connsiteX65" fmla="*/ 359117 w 1033465"/>
                  <a:gd name="connsiteY65" fmla="*/ 620764 h 838042"/>
                  <a:gd name="connsiteX66" fmla="*/ 355307 w 1033465"/>
                  <a:gd name="connsiteY66" fmla="*/ 626479 h 838042"/>
                  <a:gd name="connsiteX67" fmla="*/ 353402 w 1033465"/>
                  <a:gd name="connsiteY67" fmla="*/ 632194 h 838042"/>
                  <a:gd name="connsiteX68" fmla="*/ 349592 w 1033465"/>
                  <a:gd name="connsiteY68" fmla="*/ 637909 h 838042"/>
                  <a:gd name="connsiteX69" fmla="*/ 332447 w 1033465"/>
                  <a:gd name="connsiteY69" fmla="*/ 704584 h 838042"/>
                  <a:gd name="connsiteX70" fmla="*/ 330542 w 1033465"/>
                  <a:gd name="connsiteY70" fmla="*/ 756019 h 838042"/>
                  <a:gd name="connsiteX71" fmla="*/ 332447 w 1033465"/>
                  <a:gd name="connsiteY71" fmla="*/ 780784 h 838042"/>
                  <a:gd name="connsiteX72" fmla="*/ 334352 w 1033465"/>
                  <a:gd name="connsiteY72" fmla="*/ 786499 h 838042"/>
                  <a:gd name="connsiteX73" fmla="*/ 338162 w 1033465"/>
                  <a:gd name="connsiteY73" fmla="*/ 790309 h 838042"/>
                  <a:gd name="connsiteX74" fmla="*/ 366737 w 1033465"/>
                  <a:gd name="connsiteY74" fmla="*/ 836029 h 838042"/>
                  <a:gd name="connsiteX75" fmla="*/ 389597 w 1033465"/>
                  <a:gd name="connsiteY75" fmla="*/ 837934 h 838042"/>
                  <a:gd name="connsiteX76" fmla="*/ 397407 w 1033465"/>
                  <a:gd name="connsiteY76" fmla="*/ 833530 h 838042"/>
                  <a:gd name="connsiteX77" fmla="*/ 402932 w 1033465"/>
                  <a:gd name="connsiteY77" fmla="*/ 784594 h 838042"/>
                  <a:gd name="connsiteX78" fmla="*/ 406742 w 1033465"/>
                  <a:gd name="connsiteY78" fmla="*/ 727444 h 838042"/>
                  <a:gd name="connsiteX79" fmla="*/ 423887 w 1033465"/>
                  <a:gd name="connsiteY79" fmla="*/ 672199 h 838042"/>
                  <a:gd name="connsiteX80" fmla="*/ 429602 w 1033465"/>
                  <a:gd name="connsiteY80" fmla="*/ 658864 h 838042"/>
                  <a:gd name="connsiteX81" fmla="*/ 444084 w 1033465"/>
                  <a:gd name="connsiteY81" fmla="*/ 626947 h 838042"/>
                  <a:gd name="connsiteX82" fmla="*/ 464289 w 1033465"/>
                  <a:gd name="connsiteY82" fmla="*/ 600072 h 838042"/>
                  <a:gd name="connsiteX83" fmla="*/ 523510 w 1033465"/>
                  <a:gd name="connsiteY83" fmla="*/ 565123 h 838042"/>
                  <a:gd name="connsiteX84" fmla="*/ 599348 w 1033465"/>
                  <a:gd name="connsiteY84" fmla="*/ 550915 h 838042"/>
                  <a:gd name="connsiteX85" fmla="*/ 707801 w 1033465"/>
                  <a:gd name="connsiteY85" fmla="*/ 612819 h 838042"/>
                  <a:gd name="connsiteX86" fmla="*/ 780122 w 1033465"/>
                  <a:gd name="connsiteY86" fmla="*/ 656959 h 838042"/>
                  <a:gd name="connsiteX87" fmla="*/ 804887 w 1033465"/>
                  <a:gd name="connsiteY87" fmla="*/ 632194 h 838042"/>
                  <a:gd name="connsiteX88" fmla="*/ 801077 w 1033465"/>
                  <a:gd name="connsiteY88" fmla="*/ 601714 h 838042"/>
                  <a:gd name="connsiteX89" fmla="*/ 762796 w 1033465"/>
                  <a:gd name="connsiteY89" fmla="*/ 562523 h 838042"/>
                  <a:gd name="connsiteX90" fmla="*/ 650582 w 1033465"/>
                  <a:gd name="connsiteY90" fmla="*/ 479794 h 838042"/>
                  <a:gd name="connsiteX91" fmla="*/ 646772 w 1033465"/>
                  <a:gd name="connsiteY91" fmla="*/ 462649 h 838042"/>
                  <a:gd name="connsiteX92" fmla="*/ 658202 w 1033465"/>
                  <a:gd name="connsiteY92" fmla="*/ 426454 h 838042"/>
                  <a:gd name="connsiteX93" fmla="*/ 726782 w 1033465"/>
                  <a:gd name="connsiteY93" fmla="*/ 405499 h 838042"/>
                  <a:gd name="connsiteX94" fmla="*/ 813738 w 1033465"/>
                  <a:gd name="connsiteY94" fmla="*/ 406906 h 838042"/>
                  <a:gd name="connsiteX95" fmla="*/ 906231 w 1033465"/>
                  <a:gd name="connsiteY95" fmla="*/ 417646 h 838042"/>
                  <a:gd name="connsiteX96" fmla="*/ 1002290 w 1033465"/>
                  <a:gd name="connsiteY96" fmla="*/ 426835 h 838042"/>
                  <a:gd name="connsiteX97" fmla="*/ 1032449 w 1033465"/>
                  <a:gd name="connsiteY97" fmla="*/ 402711 h 838042"/>
                  <a:gd name="connsiteX98" fmla="*/ 1020514 w 1033465"/>
                  <a:gd name="connsiteY98" fmla="*/ 377797 h 838042"/>
                  <a:gd name="connsiteX99" fmla="*/ 964889 w 1033465"/>
                  <a:gd name="connsiteY99" fmla="*/ 358029 h 838042"/>
                  <a:gd name="connsiteX100" fmla="*/ 827747 w 1033465"/>
                  <a:gd name="connsiteY100" fmla="*/ 357874 h 838042"/>
                  <a:gd name="connsiteX101" fmla="*/ 755811 w 1033465"/>
                  <a:gd name="connsiteY101" fmla="*/ 361702 h 838042"/>
                  <a:gd name="connsiteX102" fmla="*/ 671537 w 1033465"/>
                  <a:gd name="connsiteY102" fmla="*/ 369304 h 838042"/>
                  <a:gd name="connsiteX103" fmla="*/ 644867 w 1033465"/>
                  <a:gd name="connsiteY103" fmla="*/ 338824 h 838042"/>
                  <a:gd name="connsiteX104" fmla="*/ 676403 w 1033465"/>
                  <a:gd name="connsiteY104" fmla="*/ 304962 h 838042"/>
                  <a:gd name="connsiteX105" fmla="*/ 707732 w 1033465"/>
                  <a:gd name="connsiteY105" fmla="*/ 283579 h 838042"/>
                  <a:gd name="connsiteX106" fmla="*/ 743927 w 1033465"/>
                  <a:gd name="connsiteY106" fmla="*/ 251194 h 838042"/>
                  <a:gd name="connsiteX107" fmla="*/ 783019 w 1033465"/>
                  <a:gd name="connsiteY107" fmla="*/ 213846 h 838042"/>
                  <a:gd name="connsiteX108" fmla="*/ 746401 w 1033465"/>
                  <a:gd name="connsiteY108" fmla="*/ 201789 h 838042"/>
                  <a:gd name="connsiteX109" fmla="*/ 694397 w 1033465"/>
                  <a:gd name="connsiteY109" fmla="*/ 226429 h 838042"/>
                  <a:gd name="connsiteX110" fmla="*/ 656678 w 1033465"/>
                  <a:gd name="connsiteY110" fmla="*/ 257626 h 838042"/>
                  <a:gd name="connsiteX111" fmla="*/ 616001 w 1033465"/>
                  <a:gd name="connsiteY111" fmla="*/ 286712 h 838042"/>
                  <a:gd name="connsiteX112" fmla="*/ 564857 w 1033465"/>
                  <a:gd name="connsiteY112" fmla="*/ 287389 h 838042"/>
                  <a:gd name="connsiteX113" fmla="*/ 530567 w 1033465"/>
                  <a:gd name="connsiteY113" fmla="*/ 274054 h 838042"/>
                  <a:gd name="connsiteX114" fmla="*/ 507707 w 1033465"/>
                  <a:gd name="connsiteY114" fmla="*/ 235954 h 838042"/>
                  <a:gd name="connsiteX115" fmla="*/ 509612 w 1033465"/>
                  <a:gd name="connsiteY115" fmla="*/ 171184 h 838042"/>
                  <a:gd name="connsiteX116" fmla="*/ 508314 w 1033465"/>
                  <a:gd name="connsiteY116" fmla="*/ 73485 h 838042"/>
                  <a:gd name="connsiteX117" fmla="*/ 454116 w 1033465"/>
                  <a:gd name="connsiteY117" fmla="*/ 11248 h 838042"/>
                  <a:gd name="connsiteX118" fmla="*/ 442470 w 1033465"/>
                  <a:gd name="connsiteY118" fmla="*/ 75864 h 838042"/>
                  <a:gd name="connsiteX119" fmla="*/ 439226 w 1033465"/>
                  <a:gd name="connsiteY119" fmla="*/ 132660 h 838042"/>
                  <a:gd name="connsiteX120" fmla="*/ 436054 w 1033465"/>
                  <a:gd name="connsiteY120" fmla="*/ 214465 h 838042"/>
                  <a:gd name="connsiteX0" fmla="*/ 436054 w 1033465"/>
                  <a:gd name="connsiteY0" fmla="*/ 214465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58589 w 1033465"/>
                  <a:gd name="connsiteY3" fmla="*/ 271935 h 838042"/>
                  <a:gd name="connsiteX4" fmla="*/ 315302 w 1033465"/>
                  <a:gd name="connsiteY4" fmla="*/ 289293 h 838042"/>
                  <a:gd name="connsiteX5" fmla="*/ 267677 w 1033465"/>
                  <a:gd name="connsiteY5" fmla="*/ 285484 h 838042"/>
                  <a:gd name="connsiteX6" fmla="*/ 221957 w 1033465"/>
                  <a:gd name="connsiteY6" fmla="*/ 272149 h 838042"/>
                  <a:gd name="connsiteX7" fmla="*/ 191477 w 1033465"/>
                  <a:gd name="connsiteY7" fmla="*/ 262624 h 838042"/>
                  <a:gd name="connsiteX8" fmla="*/ 159092 w 1033465"/>
                  <a:gd name="connsiteY8" fmla="*/ 239764 h 838042"/>
                  <a:gd name="connsiteX9" fmla="*/ 124332 w 1033465"/>
                  <a:gd name="connsiteY9" fmla="*/ 218050 h 838042"/>
                  <a:gd name="connsiteX10" fmla="*/ 103847 w 1033465"/>
                  <a:gd name="connsiteY10" fmla="*/ 203569 h 838042"/>
                  <a:gd name="connsiteX11" fmla="*/ 61937 w 1033465"/>
                  <a:gd name="connsiteY11" fmla="*/ 197854 h 838042"/>
                  <a:gd name="connsiteX12" fmla="*/ 52412 w 1033465"/>
                  <a:gd name="connsiteY12" fmla="*/ 256909 h 838042"/>
                  <a:gd name="connsiteX13" fmla="*/ 47332 w 1033465"/>
                  <a:gd name="connsiteY13" fmla="*/ 239564 h 838042"/>
                  <a:gd name="connsiteX14" fmla="*/ 65747 w 1033465"/>
                  <a:gd name="connsiteY14" fmla="*/ 272149 h 838042"/>
                  <a:gd name="connsiteX15" fmla="*/ 82892 w 1033465"/>
                  <a:gd name="connsiteY15" fmla="*/ 281674 h 838042"/>
                  <a:gd name="connsiteX16" fmla="*/ 126707 w 1033465"/>
                  <a:gd name="connsiteY16" fmla="*/ 289294 h 838042"/>
                  <a:gd name="connsiteX17" fmla="*/ 132422 w 1033465"/>
                  <a:gd name="connsiteY17" fmla="*/ 291199 h 838042"/>
                  <a:gd name="connsiteX18" fmla="*/ 138137 w 1033465"/>
                  <a:gd name="connsiteY18" fmla="*/ 296914 h 838042"/>
                  <a:gd name="connsiteX19" fmla="*/ 145757 w 1033465"/>
                  <a:gd name="connsiteY19" fmla="*/ 298819 h 838042"/>
                  <a:gd name="connsiteX20" fmla="*/ 168617 w 1033465"/>
                  <a:gd name="connsiteY20" fmla="*/ 302629 h 838042"/>
                  <a:gd name="connsiteX21" fmla="*/ 193382 w 1033465"/>
                  <a:gd name="connsiteY21" fmla="*/ 308344 h 838042"/>
                  <a:gd name="connsiteX22" fmla="*/ 210527 w 1033465"/>
                  <a:gd name="connsiteY22" fmla="*/ 314059 h 838042"/>
                  <a:gd name="connsiteX23" fmla="*/ 216242 w 1033465"/>
                  <a:gd name="connsiteY23" fmla="*/ 315964 h 838042"/>
                  <a:gd name="connsiteX24" fmla="*/ 231482 w 1033465"/>
                  <a:gd name="connsiteY24" fmla="*/ 319774 h 838042"/>
                  <a:gd name="connsiteX25" fmla="*/ 250532 w 1033465"/>
                  <a:gd name="connsiteY25" fmla="*/ 325489 h 838042"/>
                  <a:gd name="connsiteX26" fmla="*/ 256247 w 1033465"/>
                  <a:gd name="connsiteY26" fmla="*/ 329299 h 838042"/>
                  <a:gd name="connsiteX27" fmla="*/ 269582 w 1033465"/>
                  <a:gd name="connsiteY27" fmla="*/ 344539 h 838042"/>
                  <a:gd name="connsiteX28" fmla="*/ 275297 w 1033465"/>
                  <a:gd name="connsiteY28" fmla="*/ 363589 h 838042"/>
                  <a:gd name="connsiteX29" fmla="*/ 277202 w 1033465"/>
                  <a:gd name="connsiteY29" fmla="*/ 369304 h 838042"/>
                  <a:gd name="connsiteX30" fmla="*/ 279107 w 1033465"/>
                  <a:gd name="connsiteY30" fmla="*/ 375019 h 838042"/>
                  <a:gd name="connsiteX31" fmla="*/ 281012 w 1033465"/>
                  <a:gd name="connsiteY31" fmla="*/ 399784 h 838042"/>
                  <a:gd name="connsiteX32" fmla="*/ 282917 w 1033465"/>
                  <a:gd name="connsiteY32" fmla="*/ 405499 h 838042"/>
                  <a:gd name="connsiteX33" fmla="*/ 281012 w 1033465"/>
                  <a:gd name="connsiteY33" fmla="*/ 424549 h 838042"/>
                  <a:gd name="connsiteX34" fmla="*/ 279107 w 1033465"/>
                  <a:gd name="connsiteY34" fmla="*/ 434074 h 838042"/>
                  <a:gd name="connsiteX35" fmla="*/ 265772 w 1033465"/>
                  <a:gd name="connsiteY35" fmla="*/ 447409 h 838042"/>
                  <a:gd name="connsiteX36" fmla="*/ 254342 w 1033465"/>
                  <a:gd name="connsiteY36" fmla="*/ 455029 h 838042"/>
                  <a:gd name="connsiteX37" fmla="*/ 242912 w 1033465"/>
                  <a:gd name="connsiteY37" fmla="*/ 458839 h 838042"/>
                  <a:gd name="connsiteX38" fmla="*/ 128612 w 1033465"/>
                  <a:gd name="connsiteY38" fmla="*/ 458839 h 838042"/>
                  <a:gd name="connsiteX39" fmla="*/ 122897 w 1033465"/>
                  <a:gd name="connsiteY39" fmla="*/ 460744 h 838042"/>
                  <a:gd name="connsiteX40" fmla="*/ 107657 w 1033465"/>
                  <a:gd name="connsiteY40" fmla="*/ 462649 h 838042"/>
                  <a:gd name="connsiteX41" fmla="*/ 90512 w 1033465"/>
                  <a:gd name="connsiteY41" fmla="*/ 468364 h 838042"/>
                  <a:gd name="connsiteX42" fmla="*/ 84797 w 1033465"/>
                  <a:gd name="connsiteY42" fmla="*/ 470269 h 838042"/>
                  <a:gd name="connsiteX43" fmla="*/ 79082 w 1033465"/>
                  <a:gd name="connsiteY43" fmla="*/ 474079 h 838042"/>
                  <a:gd name="connsiteX44" fmla="*/ 67652 w 1033465"/>
                  <a:gd name="connsiteY44" fmla="*/ 475984 h 838042"/>
                  <a:gd name="connsiteX45" fmla="*/ 29552 w 1033465"/>
                  <a:gd name="connsiteY45" fmla="*/ 477889 h 838042"/>
                  <a:gd name="connsiteX46" fmla="*/ 18122 w 1033465"/>
                  <a:gd name="connsiteY46" fmla="*/ 483604 h 838042"/>
                  <a:gd name="connsiteX47" fmla="*/ 8597 w 1033465"/>
                  <a:gd name="connsiteY47" fmla="*/ 493129 h 838042"/>
                  <a:gd name="connsiteX48" fmla="*/ 6692 w 1033465"/>
                  <a:gd name="connsiteY48" fmla="*/ 498844 h 838042"/>
                  <a:gd name="connsiteX49" fmla="*/ 2882 w 1033465"/>
                  <a:gd name="connsiteY49" fmla="*/ 504559 h 838042"/>
                  <a:gd name="connsiteX50" fmla="*/ 14312 w 1033465"/>
                  <a:gd name="connsiteY50" fmla="*/ 540754 h 838042"/>
                  <a:gd name="connsiteX51" fmla="*/ 147662 w 1033465"/>
                  <a:gd name="connsiteY51" fmla="*/ 540754 h 838042"/>
                  <a:gd name="connsiteX52" fmla="*/ 155282 w 1033465"/>
                  <a:gd name="connsiteY52" fmla="*/ 538849 h 838042"/>
                  <a:gd name="connsiteX53" fmla="*/ 305777 w 1033465"/>
                  <a:gd name="connsiteY53" fmla="*/ 533134 h 838042"/>
                  <a:gd name="connsiteX54" fmla="*/ 321017 w 1033465"/>
                  <a:gd name="connsiteY54" fmla="*/ 540754 h 838042"/>
                  <a:gd name="connsiteX55" fmla="*/ 332447 w 1033465"/>
                  <a:gd name="connsiteY55" fmla="*/ 546469 h 838042"/>
                  <a:gd name="connsiteX56" fmla="*/ 336257 w 1033465"/>
                  <a:gd name="connsiteY56" fmla="*/ 552184 h 838042"/>
                  <a:gd name="connsiteX57" fmla="*/ 341972 w 1033465"/>
                  <a:gd name="connsiteY57" fmla="*/ 554089 h 838042"/>
                  <a:gd name="connsiteX58" fmla="*/ 353402 w 1033465"/>
                  <a:gd name="connsiteY58" fmla="*/ 561709 h 838042"/>
                  <a:gd name="connsiteX59" fmla="*/ 359117 w 1033465"/>
                  <a:gd name="connsiteY59" fmla="*/ 565519 h 838042"/>
                  <a:gd name="connsiteX60" fmla="*/ 362927 w 1033465"/>
                  <a:gd name="connsiteY60" fmla="*/ 571234 h 838042"/>
                  <a:gd name="connsiteX61" fmla="*/ 368642 w 1033465"/>
                  <a:gd name="connsiteY61" fmla="*/ 582664 h 838042"/>
                  <a:gd name="connsiteX62" fmla="*/ 364832 w 1033465"/>
                  <a:gd name="connsiteY62" fmla="*/ 609334 h 838042"/>
                  <a:gd name="connsiteX63" fmla="*/ 361022 w 1033465"/>
                  <a:gd name="connsiteY63" fmla="*/ 615049 h 838042"/>
                  <a:gd name="connsiteX64" fmla="*/ 359117 w 1033465"/>
                  <a:gd name="connsiteY64" fmla="*/ 620764 h 838042"/>
                  <a:gd name="connsiteX65" fmla="*/ 355307 w 1033465"/>
                  <a:gd name="connsiteY65" fmla="*/ 626479 h 838042"/>
                  <a:gd name="connsiteX66" fmla="*/ 353402 w 1033465"/>
                  <a:gd name="connsiteY66" fmla="*/ 632194 h 838042"/>
                  <a:gd name="connsiteX67" fmla="*/ 349592 w 1033465"/>
                  <a:gd name="connsiteY67" fmla="*/ 637909 h 838042"/>
                  <a:gd name="connsiteX68" fmla="*/ 332447 w 1033465"/>
                  <a:gd name="connsiteY68" fmla="*/ 704584 h 838042"/>
                  <a:gd name="connsiteX69" fmla="*/ 330542 w 1033465"/>
                  <a:gd name="connsiteY69" fmla="*/ 756019 h 838042"/>
                  <a:gd name="connsiteX70" fmla="*/ 332447 w 1033465"/>
                  <a:gd name="connsiteY70" fmla="*/ 780784 h 838042"/>
                  <a:gd name="connsiteX71" fmla="*/ 334352 w 1033465"/>
                  <a:gd name="connsiteY71" fmla="*/ 786499 h 838042"/>
                  <a:gd name="connsiteX72" fmla="*/ 338162 w 1033465"/>
                  <a:gd name="connsiteY72" fmla="*/ 790309 h 838042"/>
                  <a:gd name="connsiteX73" fmla="*/ 366737 w 1033465"/>
                  <a:gd name="connsiteY73" fmla="*/ 836029 h 838042"/>
                  <a:gd name="connsiteX74" fmla="*/ 389597 w 1033465"/>
                  <a:gd name="connsiteY74" fmla="*/ 837934 h 838042"/>
                  <a:gd name="connsiteX75" fmla="*/ 397407 w 1033465"/>
                  <a:gd name="connsiteY75" fmla="*/ 833530 h 838042"/>
                  <a:gd name="connsiteX76" fmla="*/ 402932 w 1033465"/>
                  <a:gd name="connsiteY76" fmla="*/ 784594 h 838042"/>
                  <a:gd name="connsiteX77" fmla="*/ 406742 w 1033465"/>
                  <a:gd name="connsiteY77" fmla="*/ 727444 h 838042"/>
                  <a:gd name="connsiteX78" fmla="*/ 423887 w 1033465"/>
                  <a:gd name="connsiteY78" fmla="*/ 672199 h 838042"/>
                  <a:gd name="connsiteX79" fmla="*/ 429602 w 1033465"/>
                  <a:gd name="connsiteY79" fmla="*/ 658864 h 838042"/>
                  <a:gd name="connsiteX80" fmla="*/ 444084 w 1033465"/>
                  <a:gd name="connsiteY80" fmla="*/ 626947 h 838042"/>
                  <a:gd name="connsiteX81" fmla="*/ 464289 w 1033465"/>
                  <a:gd name="connsiteY81" fmla="*/ 600072 h 838042"/>
                  <a:gd name="connsiteX82" fmla="*/ 523510 w 1033465"/>
                  <a:gd name="connsiteY82" fmla="*/ 565123 h 838042"/>
                  <a:gd name="connsiteX83" fmla="*/ 599348 w 1033465"/>
                  <a:gd name="connsiteY83" fmla="*/ 550915 h 838042"/>
                  <a:gd name="connsiteX84" fmla="*/ 707801 w 1033465"/>
                  <a:gd name="connsiteY84" fmla="*/ 612819 h 838042"/>
                  <a:gd name="connsiteX85" fmla="*/ 780122 w 1033465"/>
                  <a:gd name="connsiteY85" fmla="*/ 656959 h 838042"/>
                  <a:gd name="connsiteX86" fmla="*/ 804887 w 1033465"/>
                  <a:gd name="connsiteY86" fmla="*/ 632194 h 838042"/>
                  <a:gd name="connsiteX87" fmla="*/ 801077 w 1033465"/>
                  <a:gd name="connsiteY87" fmla="*/ 601714 h 838042"/>
                  <a:gd name="connsiteX88" fmla="*/ 762796 w 1033465"/>
                  <a:gd name="connsiteY88" fmla="*/ 562523 h 838042"/>
                  <a:gd name="connsiteX89" fmla="*/ 650582 w 1033465"/>
                  <a:gd name="connsiteY89" fmla="*/ 479794 h 838042"/>
                  <a:gd name="connsiteX90" fmla="*/ 646772 w 1033465"/>
                  <a:gd name="connsiteY90" fmla="*/ 462649 h 838042"/>
                  <a:gd name="connsiteX91" fmla="*/ 658202 w 1033465"/>
                  <a:gd name="connsiteY91" fmla="*/ 426454 h 838042"/>
                  <a:gd name="connsiteX92" fmla="*/ 726782 w 1033465"/>
                  <a:gd name="connsiteY92" fmla="*/ 405499 h 838042"/>
                  <a:gd name="connsiteX93" fmla="*/ 813738 w 1033465"/>
                  <a:gd name="connsiteY93" fmla="*/ 406906 h 838042"/>
                  <a:gd name="connsiteX94" fmla="*/ 906231 w 1033465"/>
                  <a:gd name="connsiteY94" fmla="*/ 417646 h 838042"/>
                  <a:gd name="connsiteX95" fmla="*/ 1002290 w 1033465"/>
                  <a:gd name="connsiteY95" fmla="*/ 426835 h 838042"/>
                  <a:gd name="connsiteX96" fmla="*/ 1032449 w 1033465"/>
                  <a:gd name="connsiteY96" fmla="*/ 402711 h 838042"/>
                  <a:gd name="connsiteX97" fmla="*/ 1020514 w 1033465"/>
                  <a:gd name="connsiteY97" fmla="*/ 377797 h 838042"/>
                  <a:gd name="connsiteX98" fmla="*/ 964889 w 1033465"/>
                  <a:gd name="connsiteY98" fmla="*/ 358029 h 838042"/>
                  <a:gd name="connsiteX99" fmla="*/ 827747 w 1033465"/>
                  <a:gd name="connsiteY99" fmla="*/ 357874 h 838042"/>
                  <a:gd name="connsiteX100" fmla="*/ 755811 w 1033465"/>
                  <a:gd name="connsiteY100" fmla="*/ 361702 h 838042"/>
                  <a:gd name="connsiteX101" fmla="*/ 671537 w 1033465"/>
                  <a:gd name="connsiteY101" fmla="*/ 369304 h 838042"/>
                  <a:gd name="connsiteX102" fmla="*/ 644867 w 1033465"/>
                  <a:gd name="connsiteY102" fmla="*/ 338824 h 838042"/>
                  <a:gd name="connsiteX103" fmla="*/ 676403 w 1033465"/>
                  <a:gd name="connsiteY103" fmla="*/ 304962 h 838042"/>
                  <a:gd name="connsiteX104" fmla="*/ 707732 w 1033465"/>
                  <a:gd name="connsiteY104" fmla="*/ 283579 h 838042"/>
                  <a:gd name="connsiteX105" fmla="*/ 743927 w 1033465"/>
                  <a:gd name="connsiteY105" fmla="*/ 251194 h 838042"/>
                  <a:gd name="connsiteX106" fmla="*/ 783019 w 1033465"/>
                  <a:gd name="connsiteY106" fmla="*/ 213846 h 838042"/>
                  <a:gd name="connsiteX107" fmla="*/ 746401 w 1033465"/>
                  <a:gd name="connsiteY107" fmla="*/ 201789 h 838042"/>
                  <a:gd name="connsiteX108" fmla="*/ 694397 w 1033465"/>
                  <a:gd name="connsiteY108" fmla="*/ 226429 h 838042"/>
                  <a:gd name="connsiteX109" fmla="*/ 656678 w 1033465"/>
                  <a:gd name="connsiteY109" fmla="*/ 257626 h 838042"/>
                  <a:gd name="connsiteX110" fmla="*/ 616001 w 1033465"/>
                  <a:gd name="connsiteY110" fmla="*/ 286712 h 838042"/>
                  <a:gd name="connsiteX111" fmla="*/ 564857 w 1033465"/>
                  <a:gd name="connsiteY111" fmla="*/ 287389 h 838042"/>
                  <a:gd name="connsiteX112" fmla="*/ 530567 w 1033465"/>
                  <a:gd name="connsiteY112" fmla="*/ 274054 h 838042"/>
                  <a:gd name="connsiteX113" fmla="*/ 507707 w 1033465"/>
                  <a:gd name="connsiteY113" fmla="*/ 235954 h 838042"/>
                  <a:gd name="connsiteX114" fmla="*/ 509612 w 1033465"/>
                  <a:gd name="connsiteY114" fmla="*/ 171184 h 838042"/>
                  <a:gd name="connsiteX115" fmla="*/ 508314 w 1033465"/>
                  <a:gd name="connsiteY115" fmla="*/ 73485 h 838042"/>
                  <a:gd name="connsiteX116" fmla="*/ 454116 w 1033465"/>
                  <a:gd name="connsiteY116" fmla="*/ 11248 h 838042"/>
                  <a:gd name="connsiteX117" fmla="*/ 442470 w 1033465"/>
                  <a:gd name="connsiteY117" fmla="*/ 75864 h 838042"/>
                  <a:gd name="connsiteX118" fmla="*/ 439226 w 1033465"/>
                  <a:gd name="connsiteY118" fmla="*/ 132660 h 838042"/>
                  <a:gd name="connsiteX119" fmla="*/ 436054 w 1033465"/>
                  <a:gd name="connsiteY119" fmla="*/ 214465 h 838042"/>
                  <a:gd name="connsiteX0" fmla="*/ 436054 w 1033465"/>
                  <a:gd name="connsiteY0" fmla="*/ 214465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58589 w 1033465"/>
                  <a:gd name="connsiteY3" fmla="*/ 271935 h 838042"/>
                  <a:gd name="connsiteX4" fmla="*/ 315302 w 1033465"/>
                  <a:gd name="connsiteY4" fmla="*/ 289293 h 838042"/>
                  <a:gd name="connsiteX5" fmla="*/ 267677 w 1033465"/>
                  <a:gd name="connsiteY5" fmla="*/ 285484 h 838042"/>
                  <a:gd name="connsiteX6" fmla="*/ 221957 w 1033465"/>
                  <a:gd name="connsiteY6" fmla="*/ 272149 h 838042"/>
                  <a:gd name="connsiteX7" fmla="*/ 191477 w 1033465"/>
                  <a:gd name="connsiteY7" fmla="*/ 262624 h 838042"/>
                  <a:gd name="connsiteX8" fmla="*/ 159092 w 1033465"/>
                  <a:gd name="connsiteY8" fmla="*/ 239764 h 838042"/>
                  <a:gd name="connsiteX9" fmla="*/ 124332 w 1033465"/>
                  <a:gd name="connsiteY9" fmla="*/ 218050 h 838042"/>
                  <a:gd name="connsiteX10" fmla="*/ 103847 w 1033465"/>
                  <a:gd name="connsiteY10" fmla="*/ 203569 h 838042"/>
                  <a:gd name="connsiteX11" fmla="*/ 61937 w 1033465"/>
                  <a:gd name="connsiteY11" fmla="*/ 197854 h 838042"/>
                  <a:gd name="connsiteX12" fmla="*/ 52412 w 1033465"/>
                  <a:gd name="connsiteY12" fmla="*/ 256909 h 838042"/>
                  <a:gd name="connsiteX13" fmla="*/ 47332 w 1033465"/>
                  <a:gd name="connsiteY13" fmla="*/ 239564 h 838042"/>
                  <a:gd name="connsiteX14" fmla="*/ 65747 w 1033465"/>
                  <a:gd name="connsiteY14" fmla="*/ 272149 h 838042"/>
                  <a:gd name="connsiteX15" fmla="*/ 82892 w 1033465"/>
                  <a:gd name="connsiteY15" fmla="*/ 281674 h 838042"/>
                  <a:gd name="connsiteX16" fmla="*/ 126707 w 1033465"/>
                  <a:gd name="connsiteY16" fmla="*/ 289294 h 838042"/>
                  <a:gd name="connsiteX17" fmla="*/ 132422 w 1033465"/>
                  <a:gd name="connsiteY17" fmla="*/ 291199 h 838042"/>
                  <a:gd name="connsiteX18" fmla="*/ 138137 w 1033465"/>
                  <a:gd name="connsiteY18" fmla="*/ 296914 h 838042"/>
                  <a:gd name="connsiteX19" fmla="*/ 168617 w 1033465"/>
                  <a:gd name="connsiteY19" fmla="*/ 302629 h 838042"/>
                  <a:gd name="connsiteX20" fmla="*/ 193382 w 1033465"/>
                  <a:gd name="connsiteY20" fmla="*/ 308344 h 838042"/>
                  <a:gd name="connsiteX21" fmla="*/ 210527 w 1033465"/>
                  <a:gd name="connsiteY21" fmla="*/ 314059 h 838042"/>
                  <a:gd name="connsiteX22" fmla="*/ 216242 w 1033465"/>
                  <a:gd name="connsiteY22" fmla="*/ 315964 h 838042"/>
                  <a:gd name="connsiteX23" fmla="*/ 231482 w 1033465"/>
                  <a:gd name="connsiteY23" fmla="*/ 319774 h 838042"/>
                  <a:gd name="connsiteX24" fmla="*/ 250532 w 1033465"/>
                  <a:gd name="connsiteY24" fmla="*/ 325489 h 838042"/>
                  <a:gd name="connsiteX25" fmla="*/ 256247 w 1033465"/>
                  <a:gd name="connsiteY25" fmla="*/ 329299 h 838042"/>
                  <a:gd name="connsiteX26" fmla="*/ 269582 w 1033465"/>
                  <a:gd name="connsiteY26" fmla="*/ 344539 h 838042"/>
                  <a:gd name="connsiteX27" fmla="*/ 275297 w 1033465"/>
                  <a:gd name="connsiteY27" fmla="*/ 363589 h 838042"/>
                  <a:gd name="connsiteX28" fmla="*/ 277202 w 1033465"/>
                  <a:gd name="connsiteY28" fmla="*/ 369304 h 838042"/>
                  <a:gd name="connsiteX29" fmla="*/ 279107 w 1033465"/>
                  <a:gd name="connsiteY29" fmla="*/ 375019 h 838042"/>
                  <a:gd name="connsiteX30" fmla="*/ 281012 w 1033465"/>
                  <a:gd name="connsiteY30" fmla="*/ 399784 h 838042"/>
                  <a:gd name="connsiteX31" fmla="*/ 282917 w 1033465"/>
                  <a:gd name="connsiteY31" fmla="*/ 405499 h 838042"/>
                  <a:gd name="connsiteX32" fmla="*/ 281012 w 1033465"/>
                  <a:gd name="connsiteY32" fmla="*/ 424549 h 838042"/>
                  <a:gd name="connsiteX33" fmla="*/ 279107 w 1033465"/>
                  <a:gd name="connsiteY33" fmla="*/ 434074 h 838042"/>
                  <a:gd name="connsiteX34" fmla="*/ 265772 w 1033465"/>
                  <a:gd name="connsiteY34" fmla="*/ 447409 h 838042"/>
                  <a:gd name="connsiteX35" fmla="*/ 254342 w 1033465"/>
                  <a:gd name="connsiteY35" fmla="*/ 455029 h 838042"/>
                  <a:gd name="connsiteX36" fmla="*/ 242912 w 1033465"/>
                  <a:gd name="connsiteY36" fmla="*/ 458839 h 838042"/>
                  <a:gd name="connsiteX37" fmla="*/ 128612 w 1033465"/>
                  <a:gd name="connsiteY37" fmla="*/ 458839 h 838042"/>
                  <a:gd name="connsiteX38" fmla="*/ 122897 w 1033465"/>
                  <a:gd name="connsiteY38" fmla="*/ 460744 h 838042"/>
                  <a:gd name="connsiteX39" fmla="*/ 107657 w 1033465"/>
                  <a:gd name="connsiteY39" fmla="*/ 462649 h 838042"/>
                  <a:gd name="connsiteX40" fmla="*/ 90512 w 1033465"/>
                  <a:gd name="connsiteY40" fmla="*/ 468364 h 838042"/>
                  <a:gd name="connsiteX41" fmla="*/ 84797 w 1033465"/>
                  <a:gd name="connsiteY41" fmla="*/ 470269 h 838042"/>
                  <a:gd name="connsiteX42" fmla="*/ 79082 w 1033465"/>
                  <a:gd name="connsiteY42" fmla="*/ 474079 h 838042"/>
                  <a:gd name="connsiteX43" fmla="*/ 67652 w 1033465"/>
                  <a:gd name="connsiteY43" fmla="*/ 475984 h 838042"/>
                  <a:gd name="connsiteX44" fmla="*/ 29552 w 1033465"/>
                  <a:gd name="connsiteY44" fmla="*/ 477889 h 838042"/>
                  <a:gd name="connsiteX45" fmla="*/ 18122 w 1033465"/>
                  <a:gd name="connsiteY45" fmla="*/ 483604 h 838042"/>
                  <a:gd name="connsiteX46" fmla="*/ 8597 w 1033465"/>
                  <a:gd name="connsiteY46" fmla="*/ 493129 h 838042"/>
                  <a:gd name="connsiteX47" fmla="*/ 6692 w 1033465"/>
                  <a:gd name="connsiteY47" fmla="*/ 498844 h 838042"/>
                  <a:gd name="connsiteX48" fmla="*/ 2882 w 1033465"/>
                  <a:gd name="connsiteY48" fmla="*/ 504559 h 838042"/>
                  <a:gd name="connsiteX49" fmla="*/ 14312 w 1033465"/>
                  <a:gd name="connsiteY49" fmla="*/ 540754 h 838042"/>
                  <a:gd name="connsiteX50" fmla="*/ 147662 w 1033465"/>
                  <a:gd name="connsiteY50" fmla="*/ 540754 h 838042"/>
                  <a:gd name="connsiteX51" fmla="*/ 155282 w 1033465"/>
                  <a:gd name="connsiteY51" fmla="*/ 538849 h 838042"/>
                  <a:gd name="connsiteX52" fmla="*/ 305777 w 1033465"/>
                  <a:gd name="connsiteY52" fmla="*/ 533134 h 838042"/>
                  <a:gd name="connsiteX53" fmla="*/ 321017 w 1033465"/>
                  <a:gd name="connsiteY53" fmla="*/ 540754 h 838042"/>
                  <a:gd name="connsiteX54" fmla="*/ 332447 w 1033465"/>
                  <a:gd name="connsiteY54" fmla="*/ 546469 h 838042"/>
                  <a:gd name="connsiteX55" fmla="*/ 336257 w 1033465"/>
                  <a:gd name="connsiteY55" fmla="*/ 552184 h 838042"/>
                  <a:gd name="connsiteX56" fmla="*/ 341972 w 1033465"/>
                  <a:gd name="connsiteY56" fmla="*/ 554089 h 838042"/>
                  <a:gd name="connsiteX57" fmla="*/ 353402 w 1033465"/>
                  <a:gd name="connsiteY57" fmla="*/ 561709 h 838042"/>
                  <a:gd name="connsiteX58" fmla="*/ 359117 w 1033465"/>
                  <a:gd name="connsiteY58" fmla="*/ 565519 h 838042"/>
                  <a:gd name="connsiteX59" fmla="*/ 362927 w 1033465"/>
                  <a:gd name="connsiteY59" fmla="*/ 571234 h 838042"/>
                  <a:gd name="connsiteX60" fmla="*/ 368642 w 1033465"/>
                  <a:gd name="connsiteY60" fmla="*/ 582664 h 838042"/>
                  <a:gd name="connsiteX61" fmla="*/ 364832 w 1033465"/>
                  <a:gd name="connsiteY61" fmla="*/ 609334 h 838042"/>
                  <a:gd name="connsiteX62" fmla="*/ 361022 w 1033465"/>
                  <a:gd name="connsiteY62" fmla="*/ 615049 h 838042"/>
                  <a:gd name="connsiteX63" fmla="*/ 359117 w 1033465"/>
                  <a:gd name="connsiteY63" fmla="*/ 620764 h 838042"/>
                  <a:gd name="connsiteX64" fmla="*/ 355307 w 1033465"/>
                  <a:gd name="connsiteY64" fmla="*/ 626479 h 838042"/>
                  <a:gd name="connsiteX65" fmla="*/ 353402 w 1033465"/>
                  <a:gd name="connsiteY65" fmla="*/ 632194 h 838042"/>
                  <a:gd name="connsiteX66" fmla="*/ 349592 w 1033465"/>
                  <a:gd name="connsiteY66" fmla="*/ 637909 h 838042"/>
                  <a:gd name="connsiteX67" fmla="*/ 332447 w 1033465"/>
                  <a:gd name="connsiteY67" fmla="*/ 704584 h 838042"/>
                  <a:gd name="connsiteX68" fmla="*/ 330542 w 1033465"/>
                  <a:gd name="connsiteY68" fmla="*/ 756019 h 838042"/>
                  <a:gd name="connsiteX69" fmla="*/ 332447 w 1033465"/>
                  <a:gd name="connsiteY69" fmla="*/ 780784 h 838042"/>
                  <a:gd name="connsiteX70" fmla="*/ 334352 w 1033465"/>
                  <a:gd name="connsiteY70" fmla="*/ 786499 h 838042"/>
                  <a:gd name="connsiteX71" fmla="*/ 338162 w 1033465"/>
                  <a:gd name="connsiteY71" fmla="*/ 790309 h 838042"/>
                  <a:gd name="connsiteX72" fmla="*/ 366737 w 1033465"/>
                  <a:gd name="connsiteY72" fmla="*/ 836029 h 838042"/>
                  <a:gd name="connsiteX73" fmla="*/ 389597 w 1033465"/>
                  <a:gd name="connsiteY73" fmla="*/ 837934 h 838042"/>
                  <a:gd name="connsiteX74" fmla="*/ 397407 w 1033465"/>
                  <a:gd name="connsiteY74" fmla="*/ 833530 h 838042"/>
                  <a:gd name="connsiteX75" fmla="*/ 402932 w 1033465"/>
                  <a:gd name="connsiteY75" fmla="*/ 784594 h 838042"/>
                  <a:gd name="connsiteX76" fmla="*/ 406742 w 1033465"/>
                  <a:gd name="connsiteY76" fmla="*/ 727444 h 838042"/>
                  <a:gd name="connsiteX77" fmla="*/ 423887 w 1033465"/>
                  <a:gd name="connsiteY77" fmla="*/ 672199 h 838042"/>
                  <a:gd name="connsiteX78" fmla="*/ 429602 w 1033465"/>
                  <a:gd name="connsiteY78" fmla="*/ 658864 h 838042"/>
                  <a:gd name="connsiteX79" fmla="*/ 444084 w 1033465"/>
                  <a:gd name="connsiteY79" fmla="*/ 626947 h 838042"/>
                  <a:gd name="connsiteX80" fmla="*/ 464289 w 1033465"/>
                  <a:gd name="connsiteY80" fmla="*/ 600072 h 838042"/>
                  <a:gd name="connsiteX81" fmla="*/ 523510 w 1033465"/>
                  <a:gd name="connsiteY81" fmla="*/ 565123 h 838042"/>
                  <a:gd name="connsiteX82" fmla="*/ 599348 w 1033465"/>
                  <a:gd name="connsiteY82" fmla="*/ 550915 h 838042"/>
                  <a:gd name="connsiteX83" fmla="*/ 707801 w 1033465"/>
                  <a:gd name="connsiteY83" fmla="*/ 612819 h 838042"/>
                  <a:gd name="connsiteX84" fmla="*/ 780122 w 1033465"/>
                  <a:gd name="connsiteY84" fmla="*/ 656959 h 838042"/>
                  <a:gd name="connsiteX85" fmla="*/ 804887 w 1033465"/>
                  <a:gd name="connsiteY85" fmla="*/ 632194 h 838042"/>
                  <a:gd name="connsiteX86" fmla="*/ 801077 w 1033465"/>
                  <a:gd name="connsiteY86" fmla="*/ 601714 h 838042"/>
                  <a:gd name="connsiteX87" fmla="*/ 762796 w 1033465"/>
                  <a:gd name="connsiteY87" fmla="*/ 562523 h 838042"/>
                  <a:gd name="connsiteX88" fmla="*/ 650582 w 1033465"/>
                  <a:gd name="connsiteY88" fmla="*/ 479794 h 838042"/>
                  <a:gd name="connsiteX89" fmla="*/ 646772 w 1033465"/>
                  <a:gd name="connsiteY89" fmla="*/ 462649 h 838042"/>
                  <a:gd name="connsiteX90" fmla="*/ 658202 w 1033465"/>
                  <a:gd name="connsiteY90" fmla="*/ 426454 h 838042"/>
                  <a:gd name="connsiteX91" fmla="*/ 726782 w 1033465"/>
                  <a:gd name="connsiteY91" fmla="*/ 405499 h 838042"/>
                  <a:gd name="connsiteX92" fmla="*/ 813738 w 1033465"/>
                  <a:gd name="connsiteY92" fmla="*/ 406906 h 838042"/>
                  <a:gd name="connsiteX93" fmla="*/ 906231 w 1033465"/>
                  <a:gd name="connsiteY93" fmla="*/ 417646 h 838042"/>
                  <a:gd name="connsiteX94" fmla="*/ 1002290 w 1033465"/>
                  <a:gd name="connsiteY94" fmla="*/ 426835 h 838042"/>
                  <a:gd name="connsiteX95" fmla="*/ 1032449 w 1033465"/>
                  <a:gd name="connsiteY95" fmla="*/ 402711 h 838042"/>
                  <a:gd name="connsiteX96" fmla="*/ 1020514 w 1033465"/>
                  <a:gd name="connsiteY96" fmla="*/ 377797 h 838042"/>
                  <a:gd name="connsiteX97" fmla="*/ 964889 w 1033465"/>
                  <a:gd name="connsiteY97" fmla="*/ 358029 h 838042"/>
                  <a:gd name="connsiteX98" fmla="*/ 827747 w 1033465"/>
                  <a:gd name="connsiteY98" fmla="*/ 357874 h 838042"/>
                  <a:gd name="connsiteX99" fmla="*/ 755811 w 1033465"/>
                  <a:gd name="connsiteY99" fmla="*/ 361702 h 838042"/>
                  <a:gd name="connsiteX100" fmla="*/ 671537 w 1033465"/>
                  <a:gd name="connsiteY100" fmla="*/ 369304 h 838042"/>
                  <a:gd name="connsiteX101" fmla="*/ 644867 w 1033465"/>
                  <a:gd name="connsiteY101" fmla="*/ 338824 h 838042"/>
                  <a:gd name="connsiteX102" fmla="*/ 676403 w 1033465"/>
                  <a:gd name="connsiteY102" fmla="*/ 304962 h 838042"/>
                  <a:gd name="connsiteX103" fmla="*/ 707732 w 1033465"/>
                  <a:gd name="connsiteY103" fmla="*/ 283579 h 838042"/>
                  <a:gd name="connsiteX104" fmla="*/ 743927 w 1033465"/>
                  <a:gd name="connsiteY104" fmla="*/ 251194 h 838042"/>
                  <a:gd name="connsiteX105" fmla="*/ 783019 w 1033465"/>
                  <a:gd name="connsiteY105" fmla="*/ 213846 h 838042"/>
                  <a:gd name="connsiteX106" fmla="*/ 746401 w 1033465"/>
                  <a:gd name="connsiteY106" fmla="*/ 201789 h 838042"/>
                  <a:gd name="connsiteX107" fmla="*/ 694397 w 1033465"/>
                  <a:gd name="connsiteY107" fmla="*/ 226429 h 838042"/>
                  <a:gd name="connsiteX108" fmla="*/ 656678 w 1033465"/>
                  <a:gd name="connsiteY108" fmla="*/ 257626 h 838042"/>
                  <a:gd name="connsiteX109" fmla="*/ 616001 w 1033465"/>
                  <a:gd name="connsiteY109" fmla="*/ 286712 h 838042"/>
                  <a:gd name="connsiteX110" fmla="*/ 564857 w 1033465"/>
                  <a:gd name="connsiteY110" fmla="*/ 287389 h 838042"/>
                  <a:gd name="connsiteX111" fmla="*/ 530567 w 1033465"/>
                  <a:gd name="connsiteY111" fmla="*/ 274054 h 838042"/>
                  <a:gd name="connsiteX112" fmla="*/ 507707 w 1033465"/>
                  <a:gd name="connsiteY112" fmla="*/ 235954 h 838042"/>
                  <a:gd name="connsiteX113" fmla="*/ 509612 w 1033465"/>
                  <a:gd name="connsiteY113" fmla="*/ 171184 h 838042"/>
                  <a:gd name="connsiteX114" fmla="*/ 508314 w 1033465"/>
                  <a:gd name="connsiteY114" fmla="*/ 73485 h 838042"/>
                  <a:gd name="connsiteX115" fmla="*/ 454116 w 1033465"/>
                  <a:gd name="connsiteY115" fmla="*/ 11248 h 838042"/>
                  <a:gd name="connsiteX116" fmla="*/ 442470 w 1033465"/>
                  <a:gd name="connsiteY116" fmla="*/ 75864 h 838042"/>
                  <a:gd name="connsiteX117" fmla="*/ 439226 w 1033465"/>
                  <a:gd name="connsiteY117" fmla="*/ 132660 h 838042"/>
                  <a:gd name="connsiteX118" fmla="*/ 436054 w 1033465"/>
                  <a:gd name="connsiteY118" fmla="*/ 214465 h 838042"/>
                  <a:gd name="connsiteX0" fmla="*/ 436054 w 1033465"/>
                  <a:gd name="connsiteY0" fmla="*/ 214465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58589 w 1033465"/>
                  <a:gd name="connsiteY3" fmla="*/ 271935 h 838042"/>
                  <a:gd name="connsiteX4" fmla="*/ 315302 w 1033465"/>
                  <a:gd name="connsiteY4" fmla="*/ 289293 h 838042"/>
                  <a:gd name="connsiteX5" fmla="*/ 267677 w 1033465"/>
                  <a:gd name="connsiteY5" fmla="*/ 285484 h 838042"/>
                  <a:gd name="connsiteX6" fmla="*/ 221957 w 1033465"/>
                  <a:gd name="connsiteY6" fmla="*/ 272149 h 838042"/>
                  <a:gd name="connsiteX7" fmla="*/ 191477 w 1033465"/>
                  <a:gd name="connsiteY7" fmla="*/ 262624 h 838042"/>
                  <a:gd name="connsiteX8" fmla="*/ 159092 w 1033465"/>
                  <a:gd name="connsiteY8" fmla="*/ 239764 h 838042"/>
                  <a:gd name="connsiteX9" fmla="*/ 124332 w 1033465"/>
                  <a:gd name="connsiteY9" fmla="*/ 218050 h 838042"/>
                  <a:gd name="connsiteX10" fmla="*/ 103847 w 1033465"/>
                  <a:gd name="connsiteY10" fmla="*/ 203569 h 838042"/>
                  <a:gd name="connsiteX11" fmla="*/ 61937 w 1033465"/>
                  <a:gd name="connsiteY11" fmla="*/ 197854 h 838042"/>
                  <a:gd name="connsiteX12" fmla="*/ 52412 w 1033465"/>
                  <a:gd name="connsiteY12" fmla="*/ 256909 h 838042"/>
                  <a:gd name="connsiteX13" fmla="*/ 47332 w 1033465"/>
                  <a:gd name="connsiteY13" fmla="*/ 239564 h 838042"/>
                  <a:gd name="connsiteX14" fmla="*/ 65747 w 1033465"/>
                  <a:gd name="connsiteY14" fmla="*/ 272149 h 838042"/>
                  <a:gd name="connsiteX15" fmla="*/ 82892 w 1033465"/>
                  <a:gd name="connsiteY15" fmla="*/ 281674 h 838042"/>
                  <a:gd name="connsiteX16" fmla="*/ 126707 w 1033465"/>
                  <a:gd name="connsiteY16" fmla="*/ 289294 h 838042"/>
                  <a:gd name="connsiteX17" fmla="*/ 132422 w 1033465"/>
                  <a:gd name="connsiteY17" fmla="*/ 291199 h 838042"/>
                  <a:gd name="connsiteX18" fmla="*/ 138137 w 1033465"/>
                  <a:gd name="connsiteY18" fmla="*/ 296914 h 838042"/>
                  <a:gd name="connsiteX19" fmla="*/ 193382 w 1033465"/>
                  <a:gd name="connsiteY19" fmla="*/ 308344 h 838042"/>
                  <a:gd name="connsiteX20" fmla="*/ 210527 w 1033465"/>
                  <a:gd name="connsiteY20" fmla="*/ 314059 h 838042"/>
                  <a:gd name="connsiteX21" fmla="*/ 216242 w 1033465"/>
                  <a:gd name="connsiteY21" fmla="*/ 315964 h 838042"/>
                  <a:gd name="connsiteX22" fmla="*/ 231482 w 1033465"/>
                  <a:gd name="connsiteY22" fmla="*/ 319774 h 838042"/>
                  <a:gd name="connsiteX23" fmla="*/ 250532 w 1033465"/>
                  <a:gd name="connsiteY23" fmla="*/ 325489 h 838042"/>
                  <a:gd name="connsiteX24" fmla="*/ 256247 w 1033465"/>
                  <a:gd name="connsiteY24" fmla="*/ 329299 h 838042"/>
                  <a:gd name="connsiteX25" fmla="*/ 269582 w 1033465"/>
                  <a:gd name="connsiteY25" fmla="*/ 344539 h 838042"/>
                  <a:gd name="connsiteX26" fmla="*/ 275297 w 1033465"/>
                  <a:gd name="connsiteY26" fmla="*/ 363589 h 838042"/>
                  <a:gd name="connsiteX27" fmla="*/ 277202 w 1033465"/>
                  <a:gd name="connsiteY27" fmla="*/ 369304 h 838042"/>
                  <a:gd name="connsiteX28" fmla="*/ 279107 w 1033465"/>
                  <a:gd name="connsiteY28" fmla="*/ 375019 h 838042"/>
                  <a:gd name="connsiteX29" fmla="*/ 281012 w 1033465"/>
                  <a:gd name="connsiteY29" fmla="*/ 399784 h 838042"/>
                  <a:gd name="connsiteX30" fmla="*/ 282917 w 1033465"/>
                  <a:gd name="connsiteY30" fmla="*/ 405499 h 838042"/>
                  <a:gd name="connsiteX31" fmla="*/ 281012 w 1033465"/>
                  <a:gd name="connsiteY31" fmla="*/ 424549 h 838042"/>
                  <a:gd name="connsiteX32" fmla="*/ 279107 w 1033465"/>
                  <a:gd name="connsiteY32" fmla="*/ 434074 h 838042"/>
                  <a:gd name="connsiteX33" fmla="*/ 265772 w 1033465"/>
                  <a:gd name="connsiteY33" fmla="*/ 447409 h 838042"/>
                  <a:gd name="connsiteX34" fmla="*/ 254342 w 1033465"/>
                  <a:gd name="connsiteY34" fmla="*/ 455029 h 838042"/>
                  <a:gd name="connsiteX35" fmla="*/ 242912 w 1033465"/>
                  <a:gd name="connsiteY35" fmla="*/ 458839 h 838042"/>
                  <a:gd name="connsiteX36" fmla="*/ 128612 w 1033465"/>
                  <a:gd name="connsiteY36" fmla="*/ 458839 h 838042"/>
                  <a:gd name="connsiteX37" fmla="*/ 122897 w 1033465"/>
                  <a:gd name="connsiteY37" fmla="*/ 460744 h 838042"/>
                  <a:gd name="connsiteX38" fmla="*/ 107657 w 1033465"/>
                  <a:gd name="connsiteY38" fmla="*/ 462649 h 838042"/>
                  <a:gd name="connsiteX39" fmla="*/ 90512 w 1033465"/>
                  <a:gd name="connsiteY39" fmla="*/ 468364 h 838042"/>
                  <a:gd name="connsiteX40" fmla="*/ 84797 w 1033465"/>
                  <a:gd name="connsiteY40" fmla="*/ 470269 h 838042"/>
                  <a:gd name="connsiteX41" fmla="*/ 79082 w 1033465"/>
                  <a:gd name="connsiteY41" fmla="*/ 474079 h 838042"/>
                  <a:gd name="connsiteX42" fmla="*/ 67652 w 1033465"/>
                  <a:gd name="connsiteY42" fmla="*/ 475984 h 838042"/>
                  <a:gd name="connsiteX43" fmla="*/ 29552 w 1033465"/>
                  <a:gd name="connsiteY43" fmla="*/ 477889 h 838042"/>
                  <a:gd name="connsiteX44" fmla="*/ 18122 w 1033465"/>
                  <a:gd name="connsiteY44" fmla="*/ 483604 h 838042"/>
                  <a:gd name="connsiteX45" fmla="*/ 8597 w 1033465"/>
                  <a:gd name="connsiteY45" fmla="*/ 493129 h 838042"/>
                  <a:gd name="connsiteX46" fmla="*/ 6692 w 1033465"/>
                  <a:gd name="connsiteY46" fmla="*/ 498844 h 838042"/>
                  <a:gd name="connsiteX47" fmla="*/ 2882 w 1033465"/>
                  <a:gd name="connsiteY47" fmla="*/ 504559 h 838042"/>
                  <a:gd name="connsiteX48" fmla="*/ 14312 w 1033465"/>
                  <a:gd name="connsiteY48" fmla="*/ 540754 h 838042"/>
                  <a:gd name="connsiteX49" fmla="*/ 147662 w 1033465"/>
                  <a:gd name="connsiteY49" fmla="*/ 540754 h 838042"/>
                  <a:gd name="connsiteX50" fmla="*/ 155282 w 1033465"/>
                  <a:gd name="connsiteY50" fmla="*/ 538849 h 838042"/>
                  <a:gd name="connsiteX51" fmla="*/ 305777 w 1033465"/>
                  <a:gd name="connsiteY51" fmla="*/ 533134 h 838042"/>
                  <a:gd name="connsiteX52" fmla="*/ 321017 w 1033465"/>
                  <a:gd name="connsiteY52" fmla="*/ 540754 h 838042"/>
                  <a:gd name="connsiteX53" fmla="*/ 332447 w 1033465"/>
                  <a:gd name="connsiteY53" fmla="*/ 546469 h 838042"/>
                  <a:gd name="connsiteX54" fmla="*/ 336257 w 1033465"/>
                  <a:gd name="connsiteY54" fmla="*/ 552184 h 838042"/>
                  <a:gd name="connsiteX55" fmla="*/ 341972 w 1033465"/>
                  <a:gd name="connsiteY55" fmla="*/ 554089 h 838042"/>
                  <a:gd name="connsiteX56" fmla="*/ 353402 w 1033465"/>
                  <a:gd name="connsiteY56" fmla="*/ 561709 h 838042"/>
                  <a:gd name="connsiteX57" fmla="*/ 359117 w 1033465"/>
                  <a:gd name="connsiteY57" fmla="*/ 565519 h 838042"/>
                  <a:gd name="connsiteX58" fmla="*/ 362927 w 1033465"/>
                  <a:gd name="connsiteY58" fmla="*/ 571234 h 838042"/>
                  <a:gd name="connsiteX59" fmla="*/ 368642 w 1033465"/>
                  <a:gd name="connsiteY59" fmla="*/ 582664 h 838042"/>
                  <a:gd name="connsiteX60" fmla="*/ 364832 w 1033465"/>
                  <a:gd name="connsiteY60" fmla="*/ 609334 h 838042"/>
                  <a:gd name="connsiteX61" fmla="*/ 361022 w 1033465"/>
                  <a:gd name="connsiteY61" fmla="*/ 615049 h 838042"/>
                  <a:gd name="connsiteX62" fmla="*/ 359117 w 1033465"/>
                  <a:gd name="connsiteY62" fmla="*/ 620764 h 838042"/>
                  <a:gd name="connsiteX63" fmla="*/ 355307 w 1033465"/>
                  <a:gd name="connsiteY63" fmla="*/ 626479 h 838042"/>
                  <a:gd name="connsiteX64" fmla="*/ 353402 w 1033465"/>
                  <a:gd name="connsiteY64" fmla="*/ 632194 h 838042"/>
                  <a:gd name="connsiteX65" fmla="*/ 349592 w 1033465"/>
                  <a:gd name="connsiteY65" fmla="*/ 637909 h 838042"/>
                  <a:gd name="connsiteX66" fmla="*/ 332447 w 1033465"/>
                  <a:gd name="connsiteY66" fmla="*/ 704584 h 838042"/>
                  <a:gd name="connsiteX67" fmla="*/ 330542 w 1033465"/>
                  <a:gd name="connsiteY67" fmla="*/ 756019 h 838042"/>
                  <a:gd name="connsiteX68" fmla="*/ 332447 w 1033465"/>
                  <a:gd name="connsiteY68" fmla="*/ 780784 h 838042"/>
                  <a:gd name="connsiteX69" fmla="*/ 334352 w 1033465"/>
                  <a:gd name="connsiteY69" fmla="*/ 786499 h 838042"/>
                  <a:gd name="connsiteX70" fmla="*/ 338162 w 1033465"/>
                  <a:gd name="connsiteY70" fmla="*/ 790309 h 838042"/>
                  <a:gd name="connsiteX71" fmla="*/ 366737 w 1033465"/>
                  <a:gd name="connsiteY71" fmla="*/ 836029 h 838042"/>
                  <a:gd name="connsiteX72" fmla="*/ 389597 w 1033465"/>
                  <a:gd name="connsiteY72" fmla="*/ 837934 h 838042"/>
                  <a:gd name="connsiteX73" fmla="*/ 397407 w 1033465"/>
                  <a:gd name="connsiteY73" fmla="*/ 833530 h 838042"/>
                  <a:gd name="connsiteX74" fmla="*/ 402932 w 1033465"/>
                  <a:gd name="connsiteY74" fmla="*/ 784594 h 838042"/>
                  <a:gd name="connsiteX75" fmla="*/ 406742 w 1033465"/>
                  <a:gd name="connsiteY75" fmla="*/ 727444 h 838042"/>
                  <a:gd name="connsiteX76" fmla="*/ 423887 w 1033465"/>
                  <a:gd name="connsiteY76" fmla="*/ 672199 h 838042"/>
                  <a:gd name="connsiteX77" fmla="*/ 429602 w 1033465"/>
                  <a:gd name="connsiteY77" fmla="*/ 658864 h 838042"/>
                  <a:gd name="connsiteX78" fmla="*/ 444084 w 1033465"/>
                  <a:gd name="connsiteY78" fmla="*/ 626947 h 838042"/>
                  <a:gd name="connsiteX79" fmla="*/ 464289 w 1033465"/>
                  <a:gd name="connsiteY79" fmla="*/ 600072 h 838042"/>
                  <a:gd name="connsiteX80" fmla="*/ 523510 w 1033465"/>
                  <a:gd name="connsiteY80" fmla="*/ 565123 h 838042"/>
                  <a:gd name="connsiteX81" fmla="*/ 599348 w 1033465"/>
                  <a:gd name="connsiteY81" fmla="*/ 550915 h 838042"/>
                  <a:gd name="connsiteX82" fmla="*/ 707801 w 1033465"/>
                  <a:gd name="connsiteY82" fmla="*/ 612819 h 838042"/>
                  <a:gd name="connsiteX83" fmla="*/ 780122 w 1033465"/>
                  <a:gd name="connsiteY83" fmla="*/ 656959 h 838042"/>
                  <a:gd name="connsiteX84" fmla="*/ 804887 w 1033465"/>
                  <a:gd name="connsiteY84" fmla="*/ 632194 h 838042"/>
                  <a:gd name="connsiteX85" fmla="*/ 801077 w 1033465"/>
                  <a:gd name="connsiteY85" fmla="*/ 601714 h 838042"/>
                  <a:gd name="connsiteX86" fmla="*/ 762796 w 1033465"/>
                  <a:gd name="connsiteY86" fmla="*/ 562523 h 838042"/>
                  <a:gd name="connsiteX87" fmla="*/ 650582 w 1033465"/>
                  <a:gd name="connsiteY87" fmla="*/ 479794 h 838042"/>
                  <a:gd name="connsiteX88" fmla="*/ 646772 w 1033465"/>
                  <a:gd name="connsiteY88" fmla="*/ 462649 h 838042"/>
                  <a:gd name="connsiteX89" fmla="*/ 658202 w 1033465"/>
                  <a:gd name="connsiteY89" fmla="*/ 426454 h 838042"/>
                  <a:gd name="connsiteX90" fmla="*/ 726782 w 1033465"/>
                  <a:gd name="connsiteY90" fmla="*/ 405499 h 838042"/>
                  <a:gd name="connsiteX91" fmla="*/ 813738 w 1033465"/>
                  <a:gd name="connsiteY91" fmla="*/ 406906 h 838042"/>
                  <a:gd name="connsiteX92" fmla="*/ 906231 w 1033465"/>
                  <a:gd name="connsiteY92" fmla="*/ 417646 h 838042"/>
                  <a:gd name="connsiteX93" fmla="*/ 1002290 w 1033465"/>
                  <a:gd name="connsiteY93" fmla="*/ 426835 h 838042"/>
                  <a:gd name="connsiteX94" fmla="*/ 1032449 w 1033465"/>
                  <a:gd name="connsiteY94" fmla="*/ 402711 h 838042"/>
                  <a:gd name="connsiteX95" fmla="*/ 1020514 w 1033465"/>
                  <a:gd name="connsiteY95" fmla="*/ 377797 h 838042"/>
                  <a:gd name="connsiteX96" fmla="*/ 964889 w 1033465"/>
                  <a:gd name="connsiteY96" fmla="*/ 358029 h 838042"/>
                  <a:gd name="connsiteX97" fmla="*/ 827747 w 1033465"/>
                  <a:gd name="connsiteY97" fmla="*/ 357874 h 838042"/>
                  <a:gd name="connsiteX98" fmla="*/ 755811 w 1033465"/>
                  <a:gd name="connsiteY98" fmla="*/ 361702 h 838042"/>
                  <a:gd name="connsiteX99" fmla="*/ 671537 w 1033465"/>
                  <a:gd name="connsiteY99" fmla="*/ 369304 h 838042"/>
                  <a:gd name="connsiteX100" fmla="*/ 644867 w 1033465"/>
                  <a:gd name="connsiteY100" fmla="*/ 338824 h 838042"/>
                  <a:gd name="connsiteX101" fmla="*/ 676403 w 1033465"/>
                  <a:gd name="connsiteY101" fmla="*/ 304962 h 838042"/>
                  <a:gd name="connsiteX102" fmla="*/ 707732 w 1033465"/>
                  <a:gd name="connsiteY102" fmla="*/ 283579 h 838042"/>
                  <a:gd name="connsiteX103" fmla="*/ 743927 w 1033465"/>
                  <a:gd name="connsiteY103" fmla="*/ 251194 h 838042"/>
                  <a:gd name="connsiteX104" fmla="*/ 783019 w 1033465"/>
                  <a:gd name="connsiteY104" fmla="*/ 213846 h 838042"/>
                  <a:gd name="connsiteX105" fmla="*/ 746401 w 1033465"/>
                  <a:gd name="connsiteY105" fmla="*/ 201789 h 838042"/>
                  <a:gd name="connsiteX106" fmla="*/ 694397 w 1033465"/>
                  <a:gd name="connsiteY106" fmla="*/ 226429 h 838042"/>
                  <a:gd name="connsiteX107" fmla="*/ 656678 w 1033465"/>
                  <a:gd name="connsiteY107" fmla="*/ 257626 h 838042"/>
                  <a:gd name="connsiteX108" fmla="*/ 616001 w 1033465"/>
                  <a:gd name="connsiteY108" fmla="*/ 286712 h 838042"/>
                  <a:gd name="connsiteX109" fmla="*/ 564857 w 1033465"/>
                  <a:gd name="connsiteY109" fmla="*/ 287389 h 838042"/>
                  <a:gd name="connsiteX110" fmla="*/ 530567 w 1033465"/>
                  <a:gd name="connsiteY110" fmla="*/ 274054 h 838042"/>
                  <a:gd name="connsiteX111" fmla="*/ 507707 w 1033465"/>
                  <a:gd name="connsiteY111" fmla="*/ 235954 h 838042"/>
                  <a:gd name="connsiteX112" fmla="*/ 509612 w 1033465"/>
                  <a:gd name="connsiteY112" fmla="*/ 171184 h 838042"/>
                  <a:gd name="connsiteX113" fmla="*/ 508314 w 1033465"/>
                  <a:gd name="connsiteY113" fmla="*/ 73485 h 838042"/>
                  <a:gd name="connsiteX114" fmla="*/ 454116 w 1033465"/>
                  <a:gd name="connsiteY114" fmla="*/ 11248 h 838042"/>
                  <a:gd name="connsiteX115" fmla="*/ 442470 w 1033465"/>
                  <a:gd name="connsiteY115" fmla="*/ 75864 h 838042"/>
                  <a:gd name="connsiteX116" fmla="*/ 439226 w 1033465"/>
                  <a:gd name="connsiteY116" fmla="*/ 132660 h 838042"/>
                  <a:gd name="connsiteX117" fmla="*/ 436054 w 1033465"/>
                  <a:gd name="connsiteY117" fmla="*/ 214465 h 838042"/>
                  <a:gd name="connsiteX0" fmla="*/ 436054 w 1033465"/>
                  <a:gd name="connsiteY0" fmla="*/ 214465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58589 w 1033465"/>
                  <a:gd name="connsiteY3" fmla="*/ 271935 h 838042"/>
                  <a:gd name="connsiteX4" fmla="*/ 315302 w 1033465"/>
                  <a:gd name="connsiteY4" fmla="*/ 289293 h 838042"/>
                  <a:gd name="connsiteX5" fmla="*/ 267677 w 1033465"/>
                  <a:gd name="connsiteY5" fmla="*/ 285484 h 838042"/>
                  <a:gd name="connsiteX6" fmla="*/ 221957 w 1033465"/>
                  <a:gd name="connsiteY6" fmla="*/ 272149 h 838042"/>
                  <a:gd name="connsiteX7" fmla="*/ 191477 w 1033465"/>
                  <a:gd name="connsiteY7" fmla="*/ 262624 h 838042"/>
                  <a:gd name="connsiteX8" fmla="*/ 159092 w 1033465"/>
                  <a:gd name="connsiteY8" fmla="*/ 239764 h 838042"/>
                  <a:gd name="connsiteX9" fmla="*/ 124332 w 1033465"/>
                  <a:gd name="connsiteY9" fmla="*/ 218050 h 838042"/>
                  <a:gd name="connsiteX10" fmla="*/ 103847 w 1033465"/>
                  <a:gd name="connsiteY10" fmla="*/ 203569 h 838042"/>
                  <a:gd name="connsiteX11" fmla="*/ 61937 w 1033465"/>
                  <a:gd name="connsiteY11" fmla="*/ 197854 h 838042"/>
                  <a:gd name="connsiteX12" fmla="*/ 52412 w 1033465"/>
                  <a:gd name="connsiteY12" fmla="*/ 256909 h 838042"/>
                  <a:gd name="connsiteX13" fmla="*/ 47332 w 1033465"/>
                  <a:gd name="connsiteY13" fmla="*/ 239564 h 838042"/>
                  <a:gd name="connsiteX14" fmla="*/ 65747 w 1033465"/>
                  <a:gd name="connsiteY14" fmla="*/ 272149 h 838042"/>
                  <a:gd name="connsiteX15" fmla="*/ 82892 w 1033465"/>
                  <a:gd name="connsiteY15" fmla="*/ 281674 h 838042"/>
                  <a:gd name="connsiteX16" fmla="*/ 126707 w 1033465"/>
                  <a:gd name="connsiteY16" fmla="*/ 289294 h 838042"/>
                  <a:gd name="connsiteX17" fmla="*/ 132422 w 1033465"/>
                  <a:gd name="connsiteY17" fmla="*/ 291199 h 838042"/>
                  <a:gd name="connsiteX18" fmla="*/ 193382 w 1033465"/>
                  <a:gd name="connsiteY18" fmla="*/ 308344 h 838042"/>
                  <a:gd name="connsiteX19" fmla="*/ 210527 w 1033465"/>
                  <a:gd name="connsiteY19" fmla="*/ 314059 h 838042"/>
                  <a:gd name="connsiteX20" fmla="*/ 216242 w 1033465"/>
                  <a:gd name="connsiteY20" fmla="*/ 315964 h 838042"/>
                  <a:gd name="connsiteX21" fmla="*/ 231482 w 1033465"/>
                  <a:gd name="connsiteY21" fmla="*/ 319774 h 838042"/>
                  <a:gd name="connsiteX22" fmla="*/ 250532 w 1033465"/>
                  <a:gd name="connsiteY22" fmla="*/ 325489 h 838042"/>
                  <a:gd name="connsiteX23" fmla="*/ 256247 w 1033465"/>
                  <a:gd name="connsiteY23" fmla="*/ 329299 h 838042"/>
                  <a:gd name="connsiteX24" fmla="*/ 269582 w 1033465"/>
                  <a:gd name="connsiteY24" fmla="*/ 344539 h 838042"/>
                  <a:gd name="connsiteX25" fmla="*/ 275297 w 1033465"/>
                  <a:gd name="connsiteY25" fmla="*/ 363589 h 838042"/>
                  <a:gd name="connsiteX26" fmla="*/ 277202 w 1033465"/>
                  <a:gd name="connsiteY26" fmla="*/ 369304 h 838042"/>
                  <a:gd name="connsiteX27" fmla="*/ 279107 w 1033465"/>
                  <a:gd name="connsiteY27" fmla="*/ 375019 h 838042"/>
                  <a:gd name="connsiteX28" fmla="*/ 281012 w 1033465"/>
                  <a:gd name="connsiteY28" fmla="*/ 399784 h 838042"/>
                  <a:gd name="connsiteX29" fmla="*/ 282917 w 1033465"/>
                  <a:gd name="connsiteY29" fmla="*/ 405499 h 838042"/>
                  <a:gd name="connsiteX30" fmla="*/ 281012 w 1033465"/>
                  <a:gd name="connsiteY30" fmla="*/ 424549 h 838042"/>
                  <a:gd name="connsiteX31" fmla="*/ 279107 w 1033465"/>
                  <a:gd name="connsiteY31" fmla="*/ 434074 h 838042"/>
                  <a:gd name="connsiteX32" fmla="*/ 265772 w 1033465"/>
                  <a:gd name="connsiteY32" fmla="*/ 447409 h 838042"/>
                  <a:gd name="connsiteX33" fmla="*/ 254342 w 1033465"/>
                  <a:gd name="connsiteY33" fmla="*/ 455029 h 838042"/>
                  <a:gd name="connsiteX34" fmla="*/ 242912 w 1033465"/>
                  <a:gd name="connsiteY34" fmla="*/ 458839 h 838042"/>
                  <a:gd name="connsiteX35" fmla="*/ 128612 w 1033465"/>
                  <a:gd name="connsiteY35" fmla="*/ 458839 h 838042"/>
                  <a:gd name="connsiteX36" fmla="*/ 122897 w 1033465"/>
                  <a:gd name="connsiteY36" fmla="*/ 460744 h 838042"/>
                  <a:gd name="connsiteX37" fmla="*/ 107657 w 1033465"/>
                  <a:gd name="connsiteY37" fmla="*/ 462649 h 838042"/>
                  <a:gd name="connsiteX38" fmla="*/ 90512 w 1033465"/>
                  <a:gd name="connsiteY38" fmla="*/ 468364 h 838042"/>
                  <a:gd name="connsiteX39" fmla="*/ 84797 w 1033465"/>
                  <a:gd name="connsiteY39" fmla="*/ 470269 h 838042"/>
                  <a:gd name="connsiteX40" fmla="*/ 79082 w 1033465"/>
                  <a:gd name="connsiteY40" fmla="*/ 474079 h 838042"/>
                  <a:gd name="connsiteX41" fmla="*/ 67652 w 1033465"/>
                  <a:gd name="connsiteY41" fmla="*/ 475984 h 838042"/>
                  <a:gd name="connsiteX42" fmla="*/ 29552 w 1033465"/>
                  <a:gd name="connsiteY42" fmla="*/ 477889 h 838042"/>
                  <a:gd name="connsiteX43" fmla="*/ 18122 w 1033465"/>
                  <a:gd name="connsiteY43" fmla="*/ 483604 h 838042"/>
                  <a:gd name="connsiteX44" fmla="*/ 8597 w 1033465"/>
                  <a:gd name="connsiteY44" fmla="*/ 493129 h 838042"/>
                  <a:gd name="connsiteX45" fmla="*/ 6692 w 1033465"/>
                  <a:gd name="connsiteY45" fmla="*/ 498844 h 838042"/>
                  <a:gd name="connsiteX46" fmla="*/ 2882 w 1033465"/>
                  <a:gd name="connsiteY46" fmla="*/ 504559 h 838042"/>
                  <a:gd name="connsiteX47" fmla="*/ 14312 w 1033465"/>
                  <a:gd name="connsiteY47" fmla="*/ 540754 h 838042"/>
                  <a:gd name="connsiteX48" fmla="*/ 147662 w 1033465"/>
                  <a:gd name="connsiteY48" fmla="*/ 540754 h 838042"/>
                  <a:gd name="connsiteX49" fmla="*/ 155282 w 1033465"/>
                  <a:gd name="connsiteY49" fmla="*/ 538849 h 838042"/>
                  <a:gd name="connsiteX50" fmla="*/ 305777 w 1033465"/>
                  <a:gd name="connsiteY50" fmla="*/ 533134 h 838042"/>
                  <a:gd name="connsiteX51" fmla="*/ 321017 w 1033465"/>
                  <a:gd name="connsiteY51" fmla="*/ 540754 h 838042"/>
                  <a:gd name="connsiteX52" fmla="*/ 332447 w 1033465"/>
                  <a:gd name="connsiteY52" fmla="*/ 546469 h 838042"/>
                  <a:gd name="connsiteX53" fmla="*/ 336257 w 1033465"/>
                  <a:gd name="connsiteY53" fmla="*/ 552184 h 838042"/>
                  <a:gd name="connsiteX54" fmla="*/ 341972 w 1033465"/>
                  <a:gd name="connsiteY54" fmla="*/ 554089 h 838042"/>
                  <a:gd name="connsiteX55" fmla="*/ 353402 w 1033465"/>
                  <a:gd name="connsiteY55" fmla="*/ 561709 h 838042"/>
                  <a:gd name="connsiteX56" fmla="*/ 359117 w 1033465"/>
                  <a:gd name="connsiteY56" fmla="*/ 565519 h 838042"/>
                  <a:gd name="connsiteX57" fmla="*/ 362927 w 1033465"/>
                  <a:gd name="connsiteY57" fmla="*/ 571234 h 838042"/>
                  <a:gd name="connsiteX58" fmla="*/ 368642 w 1033465"/>
                  <a:gd name="connsiteY58" fmla="*/ 582664 h 838042"/>
                  <a:gd name="connsiteX59" fmla="*/ 364832 w 1033465"/>
                  <a:gd name="connsiteY59" fmla="*/ 609334 h 838042"/>
                  <a:gd name="connsiteX60" fmla="*/ 361022 w 1033465"/>
                  <a:gd name="connsiteY60" fmla="*/ 615049 h 838042"/>
                  <a:gd name="connsiteX61" fmla="*/ 359117 w 1033465"/>
                  <a:gd name="connsiteY61" fmla="*/ 620764 h 838042"/>
                  <a:gd name="connsiteX62" fmla="*/ 355307 w 1033465"/>
                  <a:gd name="connsiteY62" fmla="*/ 626479 h 838042"/>
                  <a:gd name="connsiteX63" fmla="*/ 353402 w 1033465"/>
                  <a:gd name="connsiteY63" fmla="*/ 632194 h 838042"/>
                  <a:gd name="connsiteX64" fmla="*/ 349592 w 1033465"/>
                  <a:gd name="connsiteY64" fmla="*/ 637909 h 838042"/>
                  <a:gd name="connsiteX65" fmla="*/ 332447 w 1033465"/>
                  <a:gd name="connsiteY65" fmla="*/ 704584 h 838042"/>
                  <a:gd name="connsiteX66" fmla="*/ 330542 w 1033465"/>
                  <a:gd name="connsiteY66" fmla="*/ 756019 h 838042"/>
                  <a:gd name="connsiteX67" fmla="*/ 332447 w 1033465"/>
                  <a:gd name="connsiteY67" fmla="*/ 780784 h 838042"/>
                  <a:gd name="connsiteX68" fmla="*/ 334352 w 1033465"/>
                  <a:gd name="connsiteY68" fmla="*/ 786499 h 838042"/>
                  <a:gd name="connsiteX69" fmla="*/ 338162 w 1033465"/>
                  <a:gd name="connsiteY69" fmla="*/ 790309 h 838042"/>
                  <a:gd name="connsiteX70" fmla="*/ 366737 w 1033465"/>
                  <a:gd name="connsiteY70" fmla="*/ 836029 h 838042"/>
                  <a:gd name="connsiteX71" fmla="*/ 389597 w 1033465"/>
                  <a:gd name="connsiteY71" fmla="*/ 837934 h 838042"/>
                  <a:gd name="connsiteX72" fmla="*/ 397407 w 1033465"/>
                  <a:gd name="connsiteY72" fmla="*/ 833530 h 838042"/>
                  <a:gd name="connsiteX73" fmla="*/ 402932 w 1033465"/>
                  <a:gd name="connsiteY73" fmla="*/ 784594 h 838042"/>
                  <a:gd name="connsiteX74" fmla="*/ 406742 w 1033465"/>
                  <a:gd name="connsiteY74" fmla="*/ 727444 h 838042"/>
                  <a:gd name="connsiteX75" fmla="*/ 423887 w 1033465"/>
                  <a:gd name="connsiteY75" fmla="*/ 672199 h 838042"/>
                  <a:gd name="connsiteX76" fmla="*/ 429602 w 1033465"/>
                  <a:gd name="connsiteY76" fmla="*/ 658864 h 838042"/>
                  <a:gd name="connsiteX77" fmla="*/ 444084 w 1033465"/>
                  <a:gd name="connsiteY77" fmla="*/ 626947 h 838042"/>
                  <a:gd name="connsiteX78" fmla="*/ 464289 w 1033465"/>
                  <a:gd name="connsiteY78" fmla="*/ 600072 h 838042"/>
                  <a:gd name="connsiteX79" fmla="*/ 523510 w 1033465"/>
                  <a:gd name="connsiteY79" fmla="*/ 565123 h 838042"/>
                  <a:gd name="connsiteX80" fmla="*/ 599348 w 1033465"/>
                  <a:gd name="connsiteY80" fmla="*/ 550915 h 838042"/>
                  <a:gd name="connsiteX81" fmla="*/ 707801 w 1033465"/>
                  <a:gd name="connsiteY81" fmla="*/ 612819 h 838042"/>
                  <a:gd name="connsiteX82" fmla="*/ 780122 w 1033465"/>
                  <a:gd name="connsiteY82" fmla="*/ 656959 h 838042"/>
                  <a:gd name="connsiteX83" fmla="*/ 804887 w 1033465"/>
                  <a:gd name="connsiteY83" fmla="*/ 632194 h 838042"/>
                  <a:gd name="connsiteX84" fmla="*/ 801077 w 1033465"/>
                  <a:gd name="connsiteY84" fmla="*/ 601714 h 838042"/>
                  <a:gd name="connsiteX85" fmla="*/ 762796 w 1033465"/>
                  <a:gd name="connsiteY85" fmla="*/ 562523 h 838042"/>
                  <a:gd name="connsiteX86" fmla="*/ 650582 w 1033465"/>
                  <a:gd name="connsiteY86" fmla="*/ 479794 h 838042"/>
                  <a:gd name="connsiteX87" fmla="*/ 646772 w 1033465"/>
                  <a:gd name="connsiteY87" fmla="*/ 462649 h 838042"/>
                  <a:gd name="connsiteX88" fmla="*/ 658202 w 1033465"/>
                  <a:gd name="connsiteY88" fmla="*/ 426454 h 838042"/>
                  <a:gd name="connsiteX89" fmla="*/ 726782 w 1033465"/>
                  <a:gd name="connsiteY89" fmla="*/ 405499 h 838042"/>
                  <a:gd name="connsiteX90" fmla="*/ 813738 w 1033465"/>
                  <a:gd name="connsiteY90" fmla="*/ 406906 h 838042"/>
                  <a:gd name="connsiteX91" fmla="*/ 906231 w 1033465"/>
                  <a:gd name="connsiteY91" fmla="*/ 417646 h 838042"/>
                  <a:gd name="connsiteX92" fmla="*/ 1002290 w 1033465"/>
                  <a:gd name="connsiteY92" fmla="*/ 426835 h 838042"/>
                  <a:gd name="connsiteX93" fmla="*/ 1032449 w 1033465"/>
                  <a:gd name="connsiteY93" fmla="*/ 402711 h 838042"/>
                  <a:gd name="connsiteX94" fmla="*/ 1020514 w 1033465"/>
                  <a:gd name="connsiteY94" fmla="*/ 377797 h 838042"/>
                  <a:gd name="connsiteX95" fmla="*/ 964889 w 1033465"/>
                  <a:gd name="connsiteY95" fmla="*/ 358029 h 838042"/>
                  <a:gd name="connsiteX96" fmla="*/ 827747 w 1033465"/>
                  <a:gd name="connsiteY96" fmla="*/ 357874 h 838042"/>
                  <a:gd name="connsiteX97" fmla="*/ 755811 w 1033465"/>
                  <a:gd name="connsiteY97" fmla="*/ 361702 h 838042"/>
                  <a:gd name="connsiteX98" fmla="*/ 671537 w 1033465"/>
                  <a:gd name="connsiteY98" fmla="*/ 369304 h 838042"/>
                  <a:gd name="connsiteX99" fmla="*/ 644867 w 1033465"/>
                  <a:gd name="connsiteY99" fmla="*/ 338824 h 838042"/>
                  <a:gd name="connsiteX100" fmla="*/ 676403 w 1033465"/>
                  <a:gd name="connsiteY100" fmla="*/ 304962 h 838042"/>
                  <a:gd name="connsiteX101" fmla="*/ 707732 w 1033465"/>
                  <a:gd name="connsiteY101" fmla="*/ 283579 h 838042"/>
                  <a:gd name="connsiteX102" fmla="*/ 743927 w 1033465"/>
                  <a:gd name="connsiteY102" fmla="*/ 251194 h 838042"/>
                  <a:gd name="connsiteX103" fmla="*/ 783019 w 1033465"/>
                  <a:gd name="connsiteY103" fmla="*/ 213846 h 838042"/>
                  <a:gd name="connsiteX104" fmla="*/ 746401 w 1033465"/>
                  <a:gd name="connsiteY104" fmla="*/ 201789 h 838042"/>
                  <a:gd name="connsiteX105" fmla="*/ 694397 w 1033465"/>
                  <a:gd name="connsiteY105" fmla="*/ 226429 h 838042"/>
                  <a:gd name="connsiteX106" fmla="*/ 656678 w 1033465"/>
                  <a:gd name="connsiteY106" fmla="*/ 257626 h 838042"/>
                  <a:gd name="connsiteX107" fmla="*/ 616001 w 1033465"/>
                  <a:gd name="connsiteY107" fmla="*/ 286712 h 838042"/>
                  <a:gd name="connsiteX108" fmla="*/ 564857 w 1033465"/>
                  <a:gd name="connsiteY108" fmla="*/ 287389 h 838042"/>
                  <a:gd name="connsiteX109" fmla="*/ 530567 w 1033465"/>
                  <a:gd name="connsiteY109" fmla="*/ 274054 h 838042"/>
                  <a:gd name="connsiteX110" fmla="*/ 507707 w 1033465"/>
                  <a:gd name="connsiteY110" fmla="*/ 235954 h 838042"/>
                  <a:gd name="connsiteX111" fmla="*/ 509612 w 1033465"/>
                  <a:gd name="connsiteY111" fmla="*/ 171184 h 838042"/>
                  <a:gd name="connsiteX112" fmla="*/ 508314 w 1033465"/>
                  <a:gd name="connsiteY112" fmla="*/ 73485 h 838042"/>
                  <a:gd name="connsiteX113" fmla="*/ 454116 w 1033465"/>
                  <a:gd name="connsiteY113" fmla="*/ 11248 h 838042"/>
                  <a:gd name="connsiteX114" fmla="*/ 442470 w 1033465"/>
                  <a:gd name="connsiteY114" fmla="*/ 75864 h 838042"/>
                  <a:gd name="connsiteX115" fmla="*/ 439226 w 1033465"/>
                  <a:gd name="connsiteY115" fmla="*/ 132660 h 838042"/>
                  <a:gd name="connsiteX116" fmla="*/ 436054 w 1033465"/>
                  <a:gd name="connsiteY116" fmla="*/ 214465 h 838042"/>
                  <a:gd name="connsiteX0" fmla="*/ 436054 w 1033465"/>
                  <a:gd name="connsiteY0" fmla="*/ 214465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58589 w 1033465"/>
                  <a:gd name="connsiteY3" fmla="*/ 271935 h 838042"/>
                  <a:gd name="connsiteX4" fmla="*/ 315302 w 1033465"/>
                  <a:gd name="connsiteY4" fmla="*/ 289293 h 838042"/>
                  <a:gd name="connsiteX5" fmla="*/ 267677 w 1033465"/>
                  <a:gd name="connsiteY5" fmla="*/ 285484 h 838042"/>
                  <a:gd name="connsiteX6" fmla="*/ 221957 w 1033465"/>
                  <a:gd name="connsiteY6" fmla="*/ 272149 h 838042"/>
                  <a:gd name="connsiteX7" fmla="*/ 191477 w 1033465"/>
                  <a:gd name="connsiteY7" fmla="*/ 262624 h 838042"/>
                  <a:gd name="connsiteX8" fmla="*/ 159092 w 1033465"/>
                  <a:gd name="connsiteY8" fmla="*/ 239764 h 838042"/>
                  <a:gd name="connsiteX9" fmla="*/ 124332 w 1033465"/>
                  <a:gd name="connsiteY9" fmla="*/ 218050 h 838042"/>
                  <a:gd name="connsiteX10" fmla="*/ 103847 w 1033465"/>
                  <a:gd name="connsiteY10" fmla="*/ 203569 h 838042"/>
                  <a:gd name="connsiteX11" fmla="*/ 61937 w 1033465"/>
                  <a:gd name="connsiteY11" fmla="*/ 197854 h 838042"/>
                  <a:gd name="connsiteX12" fmla="*/ 52412 w 1033465"/>
                  <a:gd name="connsiteY12" fmla="*/ 256909 h 838042"/>
                  <a:gd name="connsiteX13" fmla="*/ 47332 w 1033465"/>
                  <a:gd name="connsiteY13" fmla="*/ 239564 h 838042"/>
                  <a:gd name="connsiteX14" fmla="*/ 65747 w 1033465"/>
                  <a:gd name="connsiteY14" fmla="*/ 272149 h 838042"/>
                  <a:gd name="connsiteX15" fmla="*/ 82892 w 1033465"/>
                  <a:gd name="connsiteY15" fmla="*/ 281674 h 838042"/>
                  <a:gd name="connsiteX16" fmla="*/ 126707 w 1033465"/>
                  <a:gd name="connsiteY16" fmla="*/ 289294 h 838042"/>
                  <a:gd name="connsiteX17" fmla="*/ 132422 w 1033465"/>
                  <a:gd name="connsiteY17" fmla="*/ 291199 h 838042"/>
                  <a:gd name="connsiteX18" fmla="*/ 193382 w 1033465"/>
                  <a:gd name="connsiteY18" fmla="*/ 308344 h 838042"/>
                  <a:gd name="connsiteX19" fmla="*/ 210527 w 1033465"/>
                  <a:gd name="connsiteY19" fmla="*/ 314059 h 838042"/>
                  <a:gd name="connsiteX20" fmla="*/ 216242 w 1033465"/>
                  <a:gd name="connsiteY20" fmla="*/ 315964 h 838042"/>
                  <a:gd name="connsiteX21" fmla="*/ 250532 w 1033465"/>
                  <a:gd name="connsiteY21" fmla="*/ 325489 h 838042"/>
                  <a:gd name="connsiteX22" fmla="*/ 256247 w 1033465"/>
                  <a:gd name="connsiteY22" fmla="*/ 329299 h 838042"/>
                  <a:gd name="connsiteX23" fmla="*/ 269582 w 1033465"/>
                  <a:gd name="connsiteY23" fmla="*/ 344539 h 838042"/>
                  <a:gd name="connsiteX24" fmla="*/ 275297 w 1033465"/>
                  <a:gd name="connsiteY24" fmla="*/ 363589 h 838042"/>
                  <a:gd name="connsiteX25" fmla="*/ 277202 w 1033465"/>
                  <a:gd name="connsiteY25" fmla="*/ 369304 h 838042"/>
                  <a:gd name="connsiteX26" fmla="*/ 279107 w 1033465"/>
                  <a:gd name="connsiteY26" fmla="*/ 375019 h 838042"/>
                  <a:gd name="connsiteX27" fmla="*/ 281012 w 1033465"/>
                  <a:gd name="connsiteY27" fmla="*/ 399784 h 838042"/>
                  <a:gd name="connsiteX28" fmla="*/ 282917 w 1033465"/>
                  <a:gd name="connsiteY28" fmla="*/ 405499 h 838042"/>
                  <a:gd name="connsiteX29" fmla="*/ 281012 w 1033465"/>
                  <a:gd name="connsiteY29" fmla="*/ 424549 h 838042"/>
                  <a:gd name="connsiteX30" fmla="*/ 279107 w 1033465"/>
                  <a:gd name="connsiteY30" fmla="*/ 434074 h 838042"/>
                  <a:gd name="connsiteX31" fmla="*/ 265772 w 1033465"/>
                  <a:gd name="connsiteY31" fmla="*/ 447409 h 838042"/>
                  <a:gd name="connsiteX32" fmla="*/ 254342 w 1033465"/>
                  <a:gd name="connsiteY32" fmla="*/ 455029 h 838042"/>
                  <a:gd name="connsiteX33" fmla="*/ 242912 w 1033465"/>
                  <a:gd name="connsiteY33" fmla="*/ 458839 h 838042"/>
                  <a:gd name="connsiteX34" fmla="*/ 128612 w 1033465"/>
                  <a:gd name="connsiteY34" fmla="*/ 458839 h 838042"/>
                  <a:gd name="connsiteX35" fmla="*/ 122897 w 1033465"/>
                  <a:gd name="connsiteY35" fmla="*/ 460744 h 838042"/>
                  <a:gd name="connsiteX36" fmla="*/ 107657 w 1033465"/>
                  <a:gd name="connsiteY36" fmla="*/ 462649 h 838042"/>
                  <a:gd name="connsiteX37" fmla="*/ 90512 w 1033465"/>
                  <a:gd name="connsiteY37" fmla="*/ 468364 h 838042"/>
                  <a:gd name="connsiteX38" fmla="*/ 84797 w 1033465"/>
                  <a:gd name="connsiteY38" fmla="*/ 470269 h 838042"/>
                  <a:gd name="connsiteX39" fmla="*/ 79082 w 1033465"/>
                  <a:gd name="connsiteY39" fmla="*/ 474079 h 838042"/>
                  <a:gd name="connsiteX40" fmla="*/ 67652 w 1033465"/>
                  <a:gd name="connsiteY40" fmla="*/ 475984 h 838042"/>
                  <a:gd name="connsiteX41" fmla="*/ 29552 w 1033465"/>
                  <a:gd name="connsiteY41" fmla="*/ 477889 h 838042"/>
                  <a:gd name="connsiteX42" fmla="*/ 18122 w 1033465"/>
                  <a:gd name="connsiteY42" fmla="*/ 483604 h 838042"/>
                  <a:gd name="connsiteX43" fmla="*/ 8597 w 1033465"/>
                  <a:gd name="connsiteY43" fmla="*/ 493129 h 838042"/>
                  <a:gd name="connsiteX44" fmla="*/ 6692 w 1033465"/>
                  <a:gd name="connsiteY44" fmla="*/ 498844 h 838042"/>
                  <a:gd name="connsiteX45" fmla="*/ 2882 w 1033465"/>
                  <a:gd name="connsiteY45" fmla="*/ 504559 h 838042"/>
                  <a:gd name="connsiteX46" fmla="*/ 14312 w 1033465"/>
                  <a:gd name="connsiteY46" fmla="*/ 540754 h 838042"/>
                  <a:gd name="connsiteX47" fmla="*/ 147662 w 1033465"/>
                  <a:gd name="connsiteY47" fmla="*/ 540754 h 838042"/>
                  <a:gd name="connsiteX48" fmla="*/ 155282 w 1033465"/>
                  <a:gd name="connsiteY48" fmla="*/ 538849 h 838042"/>
                  <a:gd name="connsiteX49" fmla="*/ 305777 w 1033465"/>
                  <a:gd name="connsiteY49" fmla="*/ 533134 h 838042"/>
                  <a:gd name="connsiteX50" fmla="*/ 321017 w 1033465"/>
                  <a:gd name="connsiteY50" fmla="*/ 540754 h 838042"/>
                  <a:gd name="connsiteX51" fmla="*/ 332447 w 1033465"/>
                  <a:gd name="connsiteY51" fmla="*/ 546469 h 838042"/>
                  <a:gd name="connsiteX52" fmla="*/ 336257 w 1033465"/>
                  <a:gd name="connsiteY52" fmla="*/ 552184 h 838042"/>
                  <a:gd name="connsiteX53" fmla="*/ 341972 w 1033465"/>
                  <a:gd name="connsiteY53" fmla="*/ 554089 h 838042"/>
                  <a:gd name="connsiteX54" fmla="*/ 353402 w 1033465"/>
                  <a:gd name="connsiteY54" fmla="*/ 561709 h 838042"/>
                  <a:gd name="connsiteX55" fmla="*/ 359117 w 1033465"/>
                  <a:gd name="connsiteY55" fmla="*/ 565519 h 838042"/>
                  <a:gd name="connsiteX56" fmla="*/ 362927 w 1033465"/>
                  <a:gd name="connsiteY56" fmla="*/ 571234 h 838042"/>
                  <a:gd name="connsiteX57" fmla="*/ 368642 w 1033465"/>
                  <a:gd name="connsiteY57" fmla="*/ 582664 h 838042"/>
                  <a:gd name="connsiteX58" fmla="*/ 364832 w 1033465"/>
                  <a:gd name="connsiteY58" fmla="*/ 609334 h 838042"/>
                  <a:gd name="connsiteX59" fmla="*/ 361022 w 1033465"/>
                  <a:gd name="connsiteY59" fmla="*/ 615049 h 838042"/>
                  <a:gd name="connsiteX60" fmla="*/ 359117 w 1033465"/>
                  <a:gd name="connsiteY60" fmla="*/ 620764 h 838042"/>
                  <a:gd name="connsiteX61" fmla="*/ 355307 w 1033465"/>
                  <a:gd name="connsiteY61" fmla="*/ 626479 h 838042"/>
                  <a:gd name="connsiteX62" fmla="*/ 353402 w 1033465"/>
                  <a:gd name="connsiteY62" fmla="*/ 632194 h 838042"/>
                  <a:gd name="connsiteX63" fmla="*/ 349592 w 1033465"/>
                  <a:gd name="connsiteY63" fmla="*/ 637909 h 838042"/>
                  <a:gd name="connsiteX64" fmla="*/ 332447 w 1033465"/>
                  <a:gd name="connsiteY64" fmla="*/ 704584 h 838042"/>
                  <a:gd name="connsiteX65" fmla="*/ 330542 w 1033465"/>
                  <a:gd name="connsiteY65" fmla="*/ 756019 h 838042"/>
                  <a:gd name="connsiteX66" fmla="*/ 332447 w 1033465"/>
                  <a:gd name="connsiteY66" fmla="*/ 780784 h 838042"/>
                  <a:gd name="connsiteX67" fmla="*/ 334352 w 1033465"/>
                  <a:gd name="connsiteY67" fmla="*/ 786499 h 838042"/>
                  <a:gd name="connsiteX68" fmla="*/ 338162 w 1033465"/>
                  <a:gd name="connsiteY68" fmla="*/ 790309 h 838042"/>
                  <a:gd name="connsiteX69" fmla="*/ 366737 w 1033465"/>
                  <a:gd name="connsiteY69" fmla="*/ 836029 h 838042"/>
                  <a:gd name="connsiteX70" fmla="*/ 389597 w 1033465"/>
                  <a:gd name="connsiteY70" fmla="*/ 837934 h 838042"/>
                  <a:gd name="connsiteX71" fmla="*/ 397407 w 1033465"/>
                  <a:gd name="connsiteY71" fmla="*/ 833530 h 838042"/>
                  <a:gd name="connsiteX72" fmla="*/ 402932 w 1033465"/>
                  <a:gd name="connsiteY72" fmla="*/ 784594 h 838042"/>
                  <a:gd name="connsiteX73" fmla="*/ 406742 w 1033465"/>
                  <a:gd name="connsiteY73" fmla="*/ 727444 h 838042"/>
                  <a:gd name="connsiteX74" fmla="*/ 423887 w 1033465"/>
                  <a:gd name="connsiteY74" fmla="*/ 672199 h 838042"/>
                  <a:gd name="connsiteX75" fmla="*/ 429602 w 1033465"/>
                  <a:gd name="connsiteY75" fmla="*/ 658864 h 838042"/>
                  <a:gd name="connsiteX76" fmla="*/ 444084 w 1033465"/>
                  <a:gd name="connsiteY76" fmla="*/ 626947 h 838042"/>
                  <a:gd name="connsiteX77" fmla="*/ 464289 w 1033465"/>
                  <a:gd name="connsiteY77" fmla="*/ 600072 h 838042"/>
                  <a:gd name="connsiteX78" fmla="*/ 523510 w 1033465"/>
                  <a:gd name="connsiteY78" fmla="*/ 565123 h 838042"/>
                  <a:gd name="connsiteX79" fmla="*/ 599348 w 1033465"/>
                  <a:gd name="connsiteY79" fmla="*/ 550915 h 838042"/>
                  <a:gd name="connsiteX80" fmla="*/ 707801 w 1033465"/>
                  <a:gd name="connsiteY80" fmla="*/ 612819 h 838042"/>
                  <a:gd name="connsiteX81" fmla="*/ 780122 w 1033465"/>
                  <a:gd name="connsiteY81" fmla="*/ 656959 h 838042"/>
                  <a:gd name="connsiteX82" fmla="*/ 804887 w 1033465"/>
                  <a:gd name="connsiteY82" fmla="*/ 632194 h 838042"/>
                  <a:gd name="connsiteX83" fmla="*/ 801077 w 1033465"/>
                  <a:gd name="connsiteY83" fmla="*/ 601714 h 838042"/>
                  <a:gd name="connsiteX84" fmla="*/ 762796 w 1033465"/>
                  <a:gd name="connsiteY84" fmla="*/ 562523 h 838042"/>
                  <a:gd name="connsiteX85" fmla="*/ 650582 w 1033465"/>
                  <a:gd name="connsiteY85" fmla="*/ 479794 h 838042"/>
                  <a:gd name="connsiteX86" fmla="*/ 646772 w 1033465"/>
                  <a:gd name="connsiteY86" fmla="*/ 462649 h 838042"/>
                  <a:gd name="connsiteX87" fmla="*/ 658202 w 1033465"/>
                  <a:gd name="connsiteY87" fmla="*/ 426454 h 838042"/>
                  <a:gd name="connsiteX88" fmla="*/ 726782 w 1033465"/>
                  <a:gd name="connsiteY88" fmla="*/ 405499 h 838042"/>
                  <a:gd name="connsiteX89" fmla="*/ 813738 w 1033465"/>
                  <a:gd name="connsiteY89" fmla="*/ 406906 h 838042"/>
                  <a:gd name="connsiteX90" fmla="*/ 906231 w 1033465"/>
                  <a:gd name="connsiteY90" fmla="*/ 417646 h 838042"/>
                  <a:gd name="connsiteX91" fmla="*/ 1002290 w 1033465"/>
                  <a:gd name="connsiteY91" fmla="*/ 426835 h 838042"/>
                  <a:gd name="connsiteX92" fmla="*/ 1032449 w 1033465"/>
                  <a:gd name="connsiteY92" fmla="*/ 402711 h 838042"/>
                  <a:gd name="connsiteX93" fmla="*/ 1020514 w 1033465"/>
                  <a:gd name="connsiteY93" fmla="*/ 377797 h 838042"/>
                  <a:gd name="connsiteX94" fmla="*/ 964889 w 1033465"/>
                  <a:gd name="connsiteY94" fmla="*/ 358029 h 838042"/>
                  <a:gd name="connsiteX95" fmla="*/ 827747 w 1033465"/>
                  <a:gd name="connsiteY95" fmla="*/ 357874 h 838042"/>
                  <a:gd name="connsiteX96" fmla="*/ 755811 w 1033465"/>
                  <a:gd name="connsiteY96" fmla="*/ 361702 h 838042"/>
                  <a:gd name="connsiteX97" fmla="*/ 671537 w 1033465"/>
                  <a:gd name="connsiteY97" fmla="*/ 369304 h 838042"/>
                  <a:gd name="connsiteX98" fmla="*/ 644867 w 1033465"/>
                  <a:gd name="connsiteY98" fmla="*/ 338824 h 838042"/>
                  <a:gd name="connsiteX99" fmla="*/ 676403 w 1033465"/>
                  <a:gd name="connsiteY99" fmla="*/ 304962 h 838042"/>
                  <a:gd name="connsiteX100" fmla="*/ 707732 w 1033465"/>
                  <a:gd name="connsiteY100" fmla="*/ 283579 h 838042"/>
                  <a:gd name="connsiteX101" fmla="*/ 743927 w 1033465"/>
                  <a:gd name="connsiteY101" fmla="*/ 251194 h 838042"/>
                  <a:gd name="connsiteX102" fmla="*/ 783019 w 1033465"/>
                  <a:gd name="connsiteY102" fmla="*/ 213846 h 838042"/>
                  <a:gd name="connsiteX103" fmla="*/ 746401 w 1033465"/>
                  <a:gd name="connsiteY103" fmla="*/ 201789 h 838042"/>
                  <a:gd name="connsiteX104" fmla="*/ 694397 w 1033465"/>
                  <a:gd name="connsiteY104" fmla="*/ 226429 h 838042"/>
                  <a:gd name="connsiteX105" fmla="*/ 656678 w 1033465"/>
                  <a:gd name="connsiteY105" fmla="*/ 257626 h 838042"/>
                  <a:gd name="connsiteX106" fmla="*/ 616001 w 1033465"/>
                  <a:gd name="connsiteY106" fmla="*/ 286712 h 838042"/>
                  <a:gd name="connsiteX107" fmla="*/ 564857 w 1033465"/>
                  <a:gd name="connsiteY107" fmla="*/ 287389 h 838042"/>
                  <a:gd name="connsiteX108" fmla="*/ 530567 w 1033465"/>
                  <a:gd name="connsiteY108" fmla="*/ 274054 h 838042"/>
                  <a:gd name="connsiteX109" fmla="*/ 507707 w 1033465"/>
                  <a:gd name="connsiteY109" fmla="*/ 235954 h 838042"/>
                  <a:gd name="connsiteX110" fmla="*/ 509612 w 1033465"/>
                  <a:gd name="connsiteY110" fmla="*/ 171184 h 838042"/>
                  <a:gd name="connsiteX111" fmla="*/ 508314 w 1033465"/>
                  <a:gd name="connsiteY111" fmla="*/ 73485 h 838042"/>
                  <a:gd name="connsiteX112" fmla="*/ 454116 w 1033465"/>
                  <a:gd name="connsiteY112" fmla="*/ 11248 h 838042"/>
                  <a:gd name="connsiteX113" fmla="*/ 442470 w 1033465"/>
                  <a:gd name="connsiteY113" fmla="*/ 75864 h 838042"/>
                  <a:gd name="connsiteX114" fmla="*/ 439226 w 1033465"/>
                  <a:gd name="connsiteY114" fmla="*/ 132660 h 838042"/>
                  <a:gd name="connsiteX115" fmla="*/ 436054 w 1033465"/>
                  <a:gd name="connsiteY115" fmla="*/ 214465 h 838042"/>
                  <a:gd name="connsiteX0" fmla="*/ 436054 w 1033465"/>
                  <a:gd name="connsiteY0" fmla="*/ 214465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58589 w 1033465"/>
                  <a:gd name="connsiteY3" fmla="*/ 271935 h 838042"/>
                  <a:gd name="connsiteX4" fmla="*/ 315302 w 1033465"/>
                  <a:gd name="connsiteY4" fmla="*/ 289293 h 838042"/>
                  <a:gd name="connsiteX5" fmla="*/ 267677 w 1033465"/>
                  <a:gd name="connsiteY5" fmla="*/ 285484 h 838042"/>
                  <a:gd name="connsiteX6" fmla="*/ 221957 w 1033465"/>
                  <a:gd name="connsiteY6" fmla="*/ 272149 h 838042"/>
                  <a:gd name="connsiteX7" fmla="*/ 191477 w 1033465"/>
                  <a:gd name="connsiteY7" fmla="*/ 262624 h 838042"/>
                  <a:gd name="connsiteX8" fmla="*/ 159092 w 1033465"/>
                  <a:gd name="connsiteY8" fmla="*/ 239764 h 838042"/>
                  <a:gd name="connsiteX9" fmla="*/ 124332 w 1033465"/>
                  <a:gd name="connsiteY9" fmla="*/ 218050 h 838042"/>
                  <a:gd name="connsiteX10" fmla="*/ 103847 w 1033465"/>
                  <a:gd name="connsiteY10" fmla="*/ 203569 h 838042"/>
                  <a:gd name="connsiteX11" fmla="*/ 61937 w 1033465"/>
                  <a:gd name="connsiteY11" fmla="*/ 197854 h 838042"/>
                  <a:gd name="connsiteX12" fmla="*/ 52412 w 1033465"/>
                  <a:gd name="connsiteY12" fmla="*/ 256909 h 838042"/>
                  <a:gd name="connsiteX13" fmla="*/ 47332 w 1033465"/>
                  <a:gd name="connsiteY13" fmla="*/ 239564 h 838042"/>
                  <a:gd name="connsiteX14" fmla="*/ 65747 w 1033465"/>
                  <a:gd name="connsiteY14" fmla="*/ 272149 h 838042"/>
                  <a:gd name="connsiteX15" fmla="*/ 82892 w 1033465"/>
                  <a:gd name="connsiteY15" fmla="*/ 281674 h 838042"/>
                  <a:gd name="connsiteX16" fmla="*/ 126707 w 1033465"/>
                  <a:gd name="connsiteY16" fmla="*/ 289294 h 838042"/>
                  <a:gd name="connsiteX17" fmla="*/ 132422 w 1033465"/>
                  <a:gd name="connsiteY17" fmla="*/ 291199 h 838042"/>
                  <a:gd name="connsiteX18" fmla="*/ 193382 w 1033465"/>
                  <a:gd name="connsiteY18" fmla="*/ 308344 h 838042"/>
                  <a:gd name="connsiteX19" fmla="*/ 210527 w 1033465"/>
                  <a:gd name="connsiteY19" fmla="*/ 314059 h 838042"/>
                  <a:gd name="connsiteX20" fmla="*/ 216242 w 1033465"/>
                  <a:gd name="connsiteY20" fmla="*/ 315964 h 838042"/>
                  <a:gd name="connsiteX21" fmla="*/ 250532 w 1033465"/>
                  <a:gd name="connsiteY21" fmla="*/ 325489 h 838042"/>
                  <a:gd name="connsiteX22" fmla="*/ 256247 w 1033465"/>
                  <a:gd name="connsiteY22" fmla="*/ 329299 h 838042"/>
                  <a:gd name="connsiteX23" fmla="*/ 269582 w 1033465"/>
                  <a:gd name="connsiteY23" fmla="*/ 344539 h 838042"/>
                  <a:gd name="connsiteX24" fmla="*/ 275297 w 1033465"/>
                  <a:gd name="connsiteY24" fmla="*/ 363589 h 838042"/>
                  <a:gd name="connsiteX25" fmla="*/ 277202 w 1033465"/>
                  <a:gd name="connsiteY25" fmla="*/ 369304 h 838042"/>
                  <a:gd name="connsiteX26" fmla="*/ 281012 w 1033465"/>
                  <a:gd name="connsiteY26" fmla="*/ 399784 h 838042"/>
                  <a:gd name="connsiteX27" fmla="*/ 282917 w 1033465"/>
                  <a:gd name="connsiteY27" fmla="*/ 405499 h 838042"/>
                  <a:gd name="connsiteX28" fmla="*/ 281012 w 1033465"/>
                  <a:gd name="connsiteY28" fmla="*/ 424549 h 838042"/>
                  <a:gd name="connsiteX29" fmla="*/ 279107 w 1033465"/>
                  <a:gd name="connsiteY29" fmla="*/ 434074 h 838042"/>
                  <a:gd name="connsiteX30" fmla="*/ 265772 w 1033465"/>
                  <a:gd name="connsiteY30" fmla="*/ 447409 h 838042"/>
                  <a:gd name="connsiteX31" fmla="*/ 254342 w 1033465"/>
                  <a:gd name="connsiteY31" fmla="*/ 455029 h 838042"/>
                  <a:gd name="connsiteX32" fmla="*/ 242912 w 1033465"/>
                  <a:gd name="connsiteY32" fmla="*/ 458839 h 838042"/>
                  <a:gd name="connsiteX33" fmla="*/ 128612 w 1033465"/>
                  <a:gd name="connsiteY33" fmla="*/ 458839 h 838042"/>
                  <a:gd name="connsiteX34" fmla="*/ 122897 w 1033465"/>
                  <a:gd name="connsiteY34" fmla="*/ 460744 h 838042"/>
                  <a:gd name="connsiteX35" fmla="*/ 107657 w 1033465"/>
                  <a:gd name="connsiteY35" fmla="*/ 462649 h 838042"/>
                  <a:gd name="connsiteX36" fmla="*/ 90512 w 1033465"/>
                  <a:gd name="connsiteY36" fmla="*/ 468364 h 838042"/>
                  <a:gd name="connsiteX37" fmla="*/ 84797 w 1033465"/>
                  <a:gd name="connsiteY37" fmla="*/ 470269 h 838042"/>
                  <a:gd name="connsiteX38" fmla="*/ 79082 w 1033465"/>
                  <a:gd name="connsiteY38" fmla="*/ 474079 h 838042"/>
                  <a:gd name="connsiteX39" fmla="*/ 67652 w 1033465"/>
                  <a:gd name="connsiteY39" fmla="*/ 475984 h 838042"/>
                  <a:gd name="connsiteX40" fmla="*/ 29552 w 1033465"/>
                  <a:gd name="connsiteY40" fmla="*/ 477889 h 838042"/>
                  <a:gd name="connsiteX41" fmla="*/ 18122 w 1033465"/>
                  <a:gd name="connsiteY41" fmla="*/ 483604 h 838042"/>
                  <a:gd name="connsiteX42" fmla="*/ 8597 w 1033465"/>
                  <a:gd name="connsiteY42" fmla="*/ 493129 h 838042"/>
                  <a:gd name="connsiteX43" fmla="*/ 6692 w 1033465"/>
                  <a:gd name="connsiteY43" fmla="*/ 498844 h 838042"/>
                  <a:gd name="connsiteX44" fmla="*/ 2882 w 1033465"/>
                  <a:gd name="connsiteY44" fmla="*/ 504559 h 838042"/>
                  <a:gd name="connsiteX45" fmla="*/ 14312 w 1033465"/>
                  <a:gd name="connsiteY45" fmla="*/ 540754 h 838042"/>
                  <a:gd name="connsiteX46" fmla="*/ 147662 w 1033465"/>
                  <a:gd name="connsiteY46" fmla="*/ 540754 h 838042"/>
                  <a:gd name="connsiteX47" fmla="*/ 155282 w 1033465"/>
                  <a:gd name="connsiteY47" fmla="*/ 538849 h 838042"/>
                  <a:gd name="connsiteX48" fmla="*/ 305777 w 1033465"/>
                  <a:gd name="connsiteY48" fmla="*/ 533134 h 838042"/>
                  <a:gd name="connsiteX49" fmla="*/ 321017 w 1033465"/>
                  <a:gd name="connsiteY49" fmla="*/ 540754 h 838042"/>
                  <a:gd name="connsiteX50" fmla="*/ 332447 w 1033465"/>
                  <a:gd name="connsiteY50" fmla="*/ 546469 h 838042"/>
                  <a:gd name="connsiteX51" fmla="*/ 336257 w 1033465"/>
                  <a:gd name="connsiteY51" fmla="*/ 552184 h 838042"/>
                  <a:gd name="connsiteX52" fmla="*/ 341972 w 1033465"/>
                  <a:gd name="connsiteY52" fmla="*/ 554089 h 838042"/>
                  <a:gd name="connsiteX53" fmla="*/ 353402 w 1033465"/>
                  <a:gd name="connsiteY53" fmla="*/ 561709 h 838042"/>
                  <a:gd name="connsiteX54" fmla="*/ 359117 w 1033465"/>
                  <a:gd name="connsiteY54" fmla="*/ 565519 h 838042"/>
                  <a:gd name="connsiteX55" fmla="*/ 362927 w 1033465"/>
                  <a:gd name="connsiteY55" fmla="*/ 571234 h 838042"/>
                  <a:gd name="connsiteX56" fmla="*/ 368642 w 1033465"/>
                  <a:gd name="connsiteY56" fmla="*/ 582664 h 838042"/>
                  <a:gd name="connsiteX57" fmla="*/ 364832 w 1033465"/>
                  <a:gd name="connsiteY57" fmla="*/ 609334 h 838042"/>
                  <a:gd name="connsiteX58" fmla="*/ 361022 w 1033465"/>
                  <a:gd name="connsiteY58" fmla="*/ 615049 h 838042"/>
                  <a:gd name="connsiteX59" fmla="*/ 359117 w 1033465"/>
                  <a:gd name="connsiteY59" fmla="*/ 620764 h 838042"/>
                  <a:gd name="connsiteX60" fmla="*/ 355307 w 1033465"/>
                  <a:gd name="connsiteY60" fmla="*/ 626479 h 838042"/>
                  <a:gd name="connsiteX61" fmla="*/ 353402 w 1033465"/>
                  <a:gd name="connsiteY61" fmla="*/ 632194 h 838042"/>
                  <a:gd name="connsiteX62" fmla="*/ 349592 w 1033465"/>
                  <a:gd name="connsiteY62" fmla="*/ 637909 h 838042"/>
                  <a:gd name="connsiteX63" fmla="*/ 332447 w 1033465"/>
                  <a:gd name="connsiteY63" fmla="*/ 704584 h 838042"/>
                  <a:gd name="connsiteX64" fmla="*/ 330542 w 1033465"/>
                  <a:gd name="connsiteY64" fmla="*/ 756019 h 838042"/>
                  <a:gd name="connsiteX65" fmla="*/ 332447 w 1033465"/>
                  <a:gd name="connsiteY65" fmla="*/ 780784 h 838042"/>
                  <a:gd name="connsiteX66" fmla="*/ 334352 w 1033465"/>
                  <a:gd name="connsiteY66" fmla="*/ 786499 h 838042"/>
                  <a:gd name="connsiteX67" fmla="*/ 338162 w 1033465"/>
                  <a:gd name="connsiteY67" fmla="*/ 790309 h 838042"/>
                  <a:gd name="connsiteX68" fmla="*/ 366737 w 1033465"/>
                  <a:gd name="connsiteY68" fmla="*/ 836029 h 838042"/>
                  <a:gd name="connsiteX69" fmla="*/ 389597 w 1033465"/>
                  <a:gd name="connsiteY69" fmla="*/ 837934 h 838042"/>
                  <a:gd name="connsiteX70" fmla="*/ 397407 w 1033465"/>
                  <a:gd name="connsiteY70" fmla="*/ 833530 h 838042"/>
                  <a:gd name="connsiteX71" fmla="*/ 402932 w 1033465"/>
                  <a:gd name="connsiteY71" fmla="*/ 784594 h 838042"/>
                  <a:gd name="connsiteX72" fmla="*/ 406742 w 1033465"/>
                  <a:gd name="connsiteY72" fmla="*/ 727444 h 838042"/>
                  <a:gd name="connsiteX73" fmla="*/ 423887 w 1033465"/>
                  <a:gd name="connsiteY73" fmla="*/ 672199 h 838042"/>
                  <a:gd name="connsiteX74" fmla="*/ 429602 w 1033465"/>
                  <a:gd name="connsiteY74" fmla="*/ 658864 h 838042"/>
                  <a:gd name="connsiteX75" fmla="*/ 444084 w 1033465"/>
                  <a:gd name="connsiteY75" fmla="*/ 626947 h 838042"/>
                  <a:gd name="connsiteX76" fmla="*/ 464289 w 1033465"/>
                  <a:gd name="connsiteY76" fmla="*/ 600072 h 838042"/>
                  <a:gd name="connsiteX77" fmla="*/ 523510 w 1033465"/>
                  <a:gd name="connsiteY77" fmla="*/ 565123 h 838042"/>
                  <a:gd name="connsiteX78" fmla="*/ 599348 w 1033465"/>
                  <a:gd name="connsiteY78" fmla="*/ 550915 h 838042"/>
                  <a:gd name="connsiteX79" fmla="*/ 707801 w 1033465"/>
                  <a:gd name="connsiteY79" fmla="*/ 612819 h 838042"/>
                  <a:gd name="connsiteX80" fmla="*/ 780122 w 1033465"/>
                  <a:gd name="connsiteY80" fmla="*/ 656959 h 838042"/>
                  <a:gd name="connsiteX81" fmla="*/ 804887 w 1033465"/>
                  <a:gd name="connsiteY81" fmla="*/ 632194 h 838042"/>
                  <a:gd name="connsiteX82" fmla="*/ 801077 w 1033465"/>
                  <a:gd name="connsiteY82" fmla="*/ 601714 h 838042"/>
                  <a:gd name="connsiteX83" fmla="*/ 762796 w 1033465"/>
                  <a:gd name="connsiteY83" fmla="*/ 562523 h 838042"/>
                  <a:gd name="connsiteX84" fmla="*/ 650582 w 1033465"/>
                  <a:gd name="connsiteY84" fmla="*/ 479794 h 838042"/>
                  <a:gd name="connsiteX85" fmla="*/ 646772 w 1033465"/>
                  <a:gd name="connsiteY85" fmla="*/ 462649 h 838042"/>
                  <a:gd name="connsiteX86" fmla="*/ 658202 w 1033465"/>
                  <a:gd name="connsiteY86" fmla="*/ 426454 h 838042"/>
                  <a:gd name="connsiteX87" fmla="*/ 726782 w 1033465"/>
                  <a:gd name="connsiteY87" fmla="*/ 405499 h 838042"/>
                  <a:gd name="connsiteX88" fmla="*/ 813738 w 1033465"/>
                  <a:gd name="connsiteY88" fmla="*/ 406906 h 838042"/>
                  <a:gd name="connsiteX89" fmla="*/ 906231 w 1033465"/>
                  <a:gd name="connsiteY89" fmla="*/ 417646 h 838042"/>
                  <a:gd name="connsiteX90" fmla="*/ 1002290 w 1033465"/>
                  <a:gd name="connsiteY90" fmla="*/ 426835 h 838042"/>
                  <a:gd name="connsiteX91" fmla="*/ 1032449 w 1033465"/>
                  <a:gd name="connsiteY91" fmla="*/ 402711 h 838042"/>
                  <a:gd name="connsiteX92" fmla="*/ 1020514 w 1033465"/>
                  <a:gd name="connsiteY92" fmla="*/ 377797 h 838042"/>
                  <a:gd name="connsiteX93" fmla="*/ 964889 w 1033465"/>
                  <a:gd name="connsiteY93" fmla="*/ 358029 h 838042"/>
                  <a:gd name="connsiteX94" fmla="*/ 827747 w 1033465"/>
                  <a:gd name="connsiteY94" fmla="*/ 357874 h 838042"/>
                  <a:gd name="connsiteX95" fmla="*/ 755811 w 1033465"/>
                  <a:gd name="connsiteY95" fmla="*/ 361702 h 838042"/>
                  <a:gd name="connsiteX96" fmla="*/ 671537 w 1033465"/>
                  <a:gd name="connsiteY96" fmla="*/ 369304 h 838042"/>
                  <a:gd name="connsiteX97" fmla="*/ 644867 w 1033465"/>
                  <a:gd name="connsiteY97" fmla="*/ 338824 h 838042"/>
                  <a:gd name="connsiteX98" fmla="*/ 676403 w 1033465"/>
                  <a:gd name="connsiteY98" fmla="*/ 304962 h 838042"/>
                  <a:gd name="connsiteX99" fmla="*/ 707732 w 1033465"/>
                  <a:gd name="connsiteY99" fmla="*/ 283579 h 838042"/>
                  <a:gd name="connsiteX100" fmla="*/ 743927 w 1033465"/>
                  <a:gd name="connsiteY100" fmla="*/ 251194 h 838042"/>
                  <a:gd name="connsiteX101" fmla="*/ 783019 w 1033465"/>
                  <a:gd name="connsiteY101" fmla="*/ 213846 h 838042"/>
                  <a:gd name="connsiteX102" fmla="*/ 746401 w 1033465"/>
                  <a:gd name="connsiteY102" fmla="*/ 201789 h 838042"/>
                  <a:gd name="connsiteX103" fmla="*/ 694397 w 1033465"/>
                  <a:gd name="connsiteY103" fmla="*/ 226429 h 838042"/>
                  <a:gd name="connsiteX104" fmla="*/ 656678 w 1033465"/>
                  <a:gd name="connsiteY104" fmla="*/ 257626 h 838042"/>
                  <a:gd name="connsiteX105" fmla="*/ 616001 w 1033465"/>
                  <a:gd name="connsiteY105" fmla="*/ 286712 h 838042"/>
                  <a:gd name="connsiteX106" fmla="*/ 564857 w 1033465"/>
                  <a:gd name="connsiteY106" fmla="*/ 287389 h 838042"/>
                  <a:gd name="connsiteX107" fmla="*/ 530567 w 1033465"/>
                  <a:gd name="connsiteY107" fmla="*/ 274054 h 838042"/>
                  <a:gd name="connsiteX108" fmla="*/ 507707 w 1033465"/>
                  <a:gd name="connsiteY108" fmla="*/ 235954 h 838042"/>
                  <a:gd name="connsiteX109" fmla="*/ 509612 w 1033465"/>
                  <a:gd name="connsiteY109" fmla="*/ 171184 h 838042"/>
                  <a:gd name="connsiteX110" fmla="*/ 508314 w 1033465"/>
                  <a:gd name="connsiteY110" fmla="*/ 73485 h 838042"/>
                  <a:gd name="connsiteX111" fmla="*/ 454116 w 1033465"/>
                  <a:gd name="connsiteY111" fmla="*/ 11248 h 838042"/>
                  <a:gd name="connsiteX112" fmla="*/ 442470 w 1033465"/>
                  <a:gd name="connsiteY112" fmla="*/ 75864 h 838042"/>
                  <a:gd name="connsiteX113" fmla="*/ 439226 w 1033465"/>
                  <a:gd name="connsiteY113" fmla="*/ 132660 h 838042"/>
                  <a:gd name="connsiteX114" fmla="*/ 436054 w 1033465"/>
                  <a:gd name="connsiteY114" fmla="*/ 214465 h 838042"/>
                  <a:gd name="connsiteX0" fmla="*/ 436054 w 1033465"/>
                  <a:gd name="connsiteY0" fmla="*/ 214465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58589 w 1033465"/>
                  <a:gd name="connsiteY3" fmla="*/ 271935 h 838042"/>
                  <a:gd name="connsiteX4" fmla="*/ 315302 w 1033465"/>
                  <a:gd name="connsiteY4" fmla="*/ 289293 h 838042"/>
                  <a:gd name="connsiteX5" fmla="*/ 267677 w 1033465"/>
                  <a:gd name="connsiteY5" fmla="*/ 285484 h 838042"/>
                  <a:gd name="connsiteX6" fmla="*/ 221957 w 1033465"/>
                  <a:gd name="connsiteY6" fmla="*/ 272149 h 838042"/>
                  <a:gd name="connsiteX7" fmla="*/ 191477 w 1033465"/>
                  <a:gd name="connsiteY7" fmla="*/ 262624 h 838042"/>
                  <a:gd name="connsiteX8" fmla="*/ 159092 w 1033465"/>
                  <a:gd name="connsiteY8" fmla="*/ 239764 h 838042"/>
                  <a:gd name="connsiteX9" fmla="*/ 124332 w 1033465"/>
                  <a:gd name="connsiteY9" fmla="*/ 218050 h 838042"/>
                  <a:gd name="connsiteX10" fmla="*/ 103847 w 1033465"/>
                  <a:gd name="connsiteY10" fmla="*/ 203569 h 838042"/>
                  <a:gd name="connsiteX11" fmla="*/ 61937 w 1033465"/>
                  <a:gd name="connsiteY11" fmla="*/ 197854 h 838042"/>
                  <a:gd name="connsiteX12" fmla="*/ 52412 w 1033465"/>
                  <a:gd name="connsiteY12" fmla="*/ 256909 h 838042"/>
                  <a:gd name="connsiteX13" fmla="*/ 47332 w 1033465"/>
                  <a:gd name="connsiteY13" fmla="*/ 239564 h 838042"/>
                  <a:gd name="connsiteX14" fmla="*/ 65747 w 1033465"/>
                  <a:gd name="connsiteY14" fmla="*/ 272149 h 838042"/>
                  <a:gd name="connsiteX15" fmla="*/ 82892 w 1033465"/>
                  <a:gd name="connsiteY15" fmla="*/ 281674 h 838042"/>
                  <a:gd name="connsiteX16" fmla="*/ 126707 w 1033465"/>
                  <a:gd name="connsiteY16" fmla="*/ 289294 h 838042"/>
                  <a:gd name="connsiteX17" fmla="*/ 132422 w 1033465"/>
                  <a:gd name="connsiteY17" fmla="*/ 291199 h 838042"/>
                  <a:gd name="connsiteX18" fmla="*/ 193382 w 1033465"/>
                  <a:gd name="connsiteY18" fmla="*/ 308344 h 838042"/>
                  <a:gd name="connsiteX19" fmla="*/ 210527 w 1033465"/>
                  <a:gd name="connsiteY19" fmla="*/ 314059 h 838042"/>
                  <a:gd name="connsiteX20" fmla="*/ 216242 w 1033465"/>
                  <a:gd name="connsiteY20" fmla="*/ 315964 h 838042"/>
                  <a:gd name="connsiteX21" fmla="*/ 250532 w 1033465"/>
                  <a:gd name="connsiteY21" fmla="*/ 325489 h 838042"/>
                  <a:gd name="connsiteX22" fmla="*/ 256247 w 1033465"/>
                  <a:gd name="connsiteY22" fmla="*/ 329299 h 838042"/>
                  <a:gd name="connsiteX23" fmla="*/ 269582 w 1033465"/>
                  <a:gd name="connsiteY23" fmla="*/ 344539 h 838042"/>
                  <a:gd name="connsiteX24" fmla="*/ 275297 w 1033465"/>
                  <a:gd name="connsiteY24" fmla="*/ 363589 h 838042"/>
                  <a:gd name="connsiteX25" fmla="*/ 281012 w 1033465"/>
                  <a:gd name="connsiteY25" fmla="*/ 399784 h 838042"/>
                  <a:gd name="connsiteX26" fmla="*/ 282917 w 1033465"/>
                  <a:gd name="connsiteY26" fmla="*/ 405499 h 838042"/>
                  <a:gd name="connsiteX27" fmla="*/ 281012 w 1033465"/>
                  <a:gd name="connsiteY27" fmla="*/ 424549 h 838042"/>
                  <a:gd name="connsiteX28" fmla="*/ 279107 w 1033465"/>
                  <a:gd name="connsiteY28" fmla="*/ 434074 h 838042"/>
                  <a:gd name="connsiteX29" fmla="*/ 265772 w 1033465"/>
                  <a:gd name="connsiteY29" fmla="*/ 447409 h 838042"/>
                  <a:gd name="connsiteX30" fmla="*/ 254342 w 1033465"/>
                  <a:gd name="connsiteY30" fmla="*/ 455029 h 838042"/>
                  <a:gd name="connsiteX31" fmla="*/ 242912 w 1033465"/>
                  <a:gd name="connsiteY31" fmla="*/ 458839 h 838042"/>
                  <a:gd name="connsiteX32" fmla="*/ 128612 w 1033465"/>
                  <a:gd name="connsiteY32" fmla="*/ 458839 h 838042"/>
                  <a:gd name="connsiteX33" fmla="*/ 122897 w 1033465"/>
                  <a:gd name="connsiteY33" fmla="*/ 460744 h 838042"/>
                  <a:gd name="connsiteX34" fmla="*/ 107657 w 1033465"/>
                  <a:gd name="connsiteY34" fmla="*/ 462649 h 838042"/>
                  <a:gd name="connsiteX35" fmla="*/ 90512 w 1033465"/>
                  <a:gd name="connsiteY35" fmla="*/ 468364 h 838042"/>
                  <a:gd name="connsiteX36" fmla="*/ 84797 w 1033465"/>
                  <a:gd name="connsiteY36" fmla="*/ 470269 h 838042"/>
                  <a:gd name="connsiteX37" fmla="*/ 79082 w 1033465"/>
                  <a:gd name="connsiteY37" fmla="*/ 474079 h 838042"/>
                  <a:gd name="connsiteX38" fmla="*/ 67652 w 1033465"/>
                  <a:gd name="connsiteY38" fmla="*/ 475984 h 838042"/>
                  <a:gd name="connsiteX39" fmla="*/ 29552 w 1033465"/>
                  <a:gd name="connsiteY39" fmla="*/ 477889 h 838042"/>
                  <a:gd name="connsiteX40" fmla="*/ 18122 w 1033465"/>
                  <a:gd name="connsiteY40" fmla="*/ 483604 h 838042"/>
                  <a:gd name="connsiteX41" fmla="*/ 8597 w 1033465"/>
                  <a:gd name="connsiteY41" fmla="*/ 493129 h 838042"/>
                  <a:gd name="connsiteX42" fmla="*/ 6692 w 1033465"/>
                  <a:gd name="connsiteY42" fmla="*/ 498844 h 838042"/>
                  <a:gd name="connsiteX43" fmla="*/ 2882 w 1033465"/>
                  <a:gd name="connsiteY43" fmla="*/ 504559 h 838042"/>
                  <a:gd name="connsiteX44" fmla="*/ 14312 w 1033465"/>
                  <a:gd name="connsiteY44" fmla="*/ 540754 h 838042"/>
                  <a:gd name="connsiteX45" fmla="*/ 147662 w 1033465"/>
                  <a:gd name="connsiteY45" fmla="*/ 540754 h 838042"/>
                  <a:gd name="connsiteX46" fmla="*/ 155282 w 1033465"/>
                  <a:gd name="connsiteY46" fmla="*/ 538849 h 838042"/>
                  <a:gd name="connsiteX47" fmla="*/ 305777 w 1033465"/>
                  <a:gd name="connsiteY47" fmla="*/ 533134 h 838042"/>
                  <a:gd name="connsiteX48" fmla="*/ 321017 w 1033465"/>
                  <a:gd name="connsiteY48" fmla="*/ 540754 h 838042"/>
                  <a:gd name="connsiteX49" fmla="*/ 332447 w 1033465"/>
                  <a:gd name="connsiteY49" fmla="*/ 546469 h 838042"/>
                  <a:gd name="connsiteX50" fmla="*/ 336257 w 1033465"/>
                  <a:gd name="connsiteY50" fmla="*/ 552184 h 838042"/>
                  <a:gd name="connsiteX51" fmla="*/ 341972 w 1033465"/>
                  <a:gd name="connsiteY51" fmla="*/ 554089 h 838042"/>
                  <a:gd name="connsiteX52" fmla="*/ 353402 w 1033465"/>
                  <a:gd name="connsiteY52" fmla="*/ 561709 h 838042"/>
                  <a:gd name="connsiteX53" fmla="*/ 359117 w 1033465"/>
                  <a:gd name="connsiteY53" fmla="*/ 565519 h 838042"/>
                  <a:gd name="connsiteX54" fmla="*/ 362927 w 1033465"/>
                  <a:gd name="connsiteY54" fmla="*/ 571234 h 838042"/>
                  <a:gd name="connsiteX55" fmla="*/ 368642 w 1033465"/>
                  <a:gd name="connsiteY55" fmla="*/ 582664 h 838042"/>
                  <a:gd name="connsiteX56" fmla="*/ 364832 w 1033465"/>
                  <a:gd name="connsiteY56" fmla="*/ 609334 h 838042"/>
                  <a:gd name="connsiteX57" fmla="*/ 361022 w 1033465"/>
                  <a:gd name="connsiteY57" fmla="*/ 615049 h 838042"/>
                  <a:gd name="connsiteX58" fmla="*/ 359117 w 1033465"/>
                  <a:gd name="connsiteY58" fmla="*/ 620764 h 838042"/>
                  <a:gd name="connsiteX59" fmla="*/ 355307 w 1033465"/>
                  <a:gd name="connsiteY59" fmla="*/ 626479 h 838042"/>
                  <a:gd name="connsiteX60" fmla="*/ 353402 w 1033465"/>
                  <a:gd name="connsiteY60" fmla="*/ 632194 h 838042"/>
                  <a:gd name="connsiteX61" fmla="*/ 349592 w 1033465"/>
                  <a:gd name="connsiteY61" fmla="*/ 637909 h 838042"/>
                  <a:gd name="connsiteX62" fmla="*/ 332447 w 1033465"/>
                  <a:gd name="connsiteY62" fmla="*/ 704584 h 838042"/>
                  <a:gd name="connsiteX63" fmla="*/ 330542 w 1033465"/>
                  <a:gd name="connsiteY63" fmla="*/ 756019 h 838042"/>
                  <a:gd name="connsiteX64" fmla="*/ 332447 w 1033465"/>
                  <a:gd name="connsiteY64" fmla="*/ 780784 h 838042"/>
                  <a:gd name="connsiteX65" fmla="*/ 334352 w 1033465"/>
                  <a:gd name="connsiteY65" fmla="*/ 786499 h 838042"/>
                  <a:gd name="connsiteX66" fmla="*/ 338162 w 1033465"/>
                  <a:gd name="connsiteY66" fmla="*/ 790309 h 838042"/>
                  <a:gd name="connsiteX67" fmla="*/ 366737 w 1033465"/>
                  <a:gd name="connsiteY67" fmla="*/ 836029 h 838042"/>
                  <a:gd name="connsiteX68" fmla="*/ 389597 w 1033465"/>
                  <a:gd name="connsiteY68" fmla="*/ 837934 h 838042"/>
                  <a:gd name="connsiteX69" fmla="*/ 397407 w 1033465"/>
                  <a:gd name="connsiteY69" fmla="*/ 833530 h 838042"/>
                  <a:gd name="connsiteX70" fmla="*/ 402932 w 1033465"/>
                  <a:gd name="connsiteY70" fmla="*/ 784594 h 838042"/>
                  <a:gd name="connsiteX71" fmla="*/ 406742 w 1033465"/>
                  <a:gd name="connsiteY71" fmla="*/ 727444 h 838042"/>
                  <a:gd name="connsiteX72" fmla="*/ 423887 w 1033465"/>
                  <a:gd name="connsiteY72" fmla="*/ 672199 h 838042"/>
                  <a:gd name="connsiteX73" fmla="*/ 429602 w 1033465"/>
                  <a:gd name="connsiteY73" fmla="*/ 658864 h 838042"/>
                  <a:gd name="connsiteX74" fmla="*/ 444084 w 1033465"/>
                  <a:gd name="connsiteY74" fmla="*/ 626947 h 838042"/>
                  <a:gd name="connsiteX75" fmla="*/ 464289 w 1033465"/>
                  <a:gd name="connsiteY75" fmla="*/ 600072 h 838042"/>
                  <a:gd name="connsiteX76" fmla="*/ 523510 w 1033465"/>
                  <a:gd name="connsiteY76" fmla="*/ 565123 h 838042"/>
                  <a:gd name="connsiteX77" fmla="*/ 599348 w 1033465"/>
                  <a:gd name="connsiteY77" fmla="*/ 550915 h 838042"/>
                  <a:gd name="connsiteX78" fmla="*/ 707801 w 1033465"/>
                  <a:gd name="connsiteY78" fmla="*/ 612819 h 838042"/>
                  <a:gd name="connsiteX79" fmla="*/ 780122 w 1033465"/>
                  <a:gd name="connsiteY79" fmla="*/ 656959 h 838042"/>
                  <a:gd name="connsiteX80" fmla="*/ 804887 w 1033465"/>
                  <a:gd name="connsiteY80" fmla="*/ 632194 h 838042"/>
                  <a:gd name="connsiteX81" fmla="*/ 801077 w 1033465"/>
                  <a:gd name="connsiteY81" fmla="*/ 601714 h 838042"/>
                  <a:gd name="connsiteX82" fmla="*/ 762796 w 1033465"/>
                  <a:gd name="connsiteY82" fmla="*/ 562523 h 838042"/>
                  <a:gd name="connsiteX83" fmla="*/ 650582 w 1033465"/>
                  <a:gd name="connsiteY83" fmla="*/ 479794 h 838042"/>
                  <a:gd name="connsiteX84" fmla="*/ 646772 w 1033465"/>
                  <a:gd name="connsiteY84" fmla="*/ 462649 h 838042"/>
                  <a:gd name="connsiteX85" fmla="*/ 658202 w 1033465"/>
                  <a:gd name="connsiteY85" fmla="*/ 426454 h 838042"/>
                  <a:gd name="connsiteX86" fmla="*/ 726782 w 1033465"/>
                  <a:gd name="connsiteY86" fmla="*/ 405499 h 838042"/>
                  <a:gd name="connsiteX87" fmla="*/ 813738 w 1033465"/>
                  <a:gd name="connsiteY87" fmla="*/ 406906 h 838042"/>
                  <a:gd name="connsiteX88" fmla="*/ 906231 w 1033465"/>
                  <a:gd name="connsiteY88" fmla="*/ 417646 h 838042"/>
                  <a:gd name="connsiteX89" fmla="*/ 1002290 w 1033465"/>
                  <a:gd name="connsiteY89" fmla="*/ 426835 h 838042"/>
                  <a:gd name="connsiteX90" fmla="*/ 1032449 w 1033465"/>
                  <a:gd name="connsiteY90" fmla="*/ 402711 h 838042"/>
                  <a:gd name="connsiteX91" fmla="*/ 1020514 w 1033465"/>
                  <a:gd name="connsiteY91" fmla="*/ 377797 h 838042"/>
                  <a:gd name="connsiteX92" fmla="*/ 964889 w 1033465"/>
                  <a:gd name="connsiteY92" fmla="*/ 358029 h 838042"/>
                  <a:gd name="connsiteX93" fmla="*/ 827747 w 1033465"/>
                  <a:gd name="connsiteY93" fmla="*/ 357874 h 838042"/>
                  <a:gd name="connsiteX94" fmla="*/ 755811 w 1033465"/>
                  <a:gd name="connsiteY94" fmla="*/ 361702 h 838042"/>
                  <a:gd name="connsiteX95" fmla="*/ 671537 w 1033465"/>
                  <a:gd name="connsiteY95" fmla="*/ 369304 h 838042"/>
                  <a:gd name="connsiteX96" fmla="*/ 644867 w 1033465"/>
                  <a:gd name="connsiteY96" fmla="*/ 338824 h 838042"/>
                  <a:gd name="connsiteX97" fmla="*/ 676403 w 1033465"/>
                  <a:gd name="connsiteY97" fmla="*/ 304962 h 838042"/>
                  <a:gd name="connsiteX98" fmla="*/ 707732 w 1033465"/>
                  <a:gd name="connsiteY98" fmla="*/ 283579 h 838042"/>
                  <a:gd name="connsiteX99" fmla="*/ 743927 w 1033465"/>
                  <a:gd name="connsiteY99" fmla="*/ 251194 h 838042"/>
                  <a:gd name="connsiteX100" fmla="*/ 783019 w 1033465"/>
                  <a:gd name="connsiteY100" fmla="*/ 213846 h 838042"/>
                  <a:gd name="connsiteX101" fmla="*/ 746401 w 1033465"/>
                  <a:gd name="connsiteY101" fmla="*/ 201789 h 838042"/>
                  <a:gd name="connsiteX102" fmla="*/ 694397 w 1033465"/>
                  <a:gd name="connsiteY102" fmla="*/ 226429 h 838042"/>
                  <a:gd name="connsiteX103" fmla="*/ 656678 w 1033465"/>
                  <a:gd name="connsiteY103" fmla="*/ 257626 h 838042"/>
                  <a:gd name="connsiteX104" fmla="*/ 616001 w 1033465"/>
                  <a:gd name="connsiteY104" fmla="*/ 286712 h 838042"/>
                  <a:gd name="connsiteX105" fmla="*/ 564857 w 1033465"/>
                  <a:gd name="connsiteY105" fmla="*/ 287389 h 838042"/>
                  <a:gd name="connsiteX106" fmla="*/ 530567 w 1033465"/>
                  <a:gd name="connsiteY106" fmla="*/ 274054 h 838042"/>
                  <a:gd name="connsiteX107" fmla="*/ 507707 w 1033465"/>
                  <a:gd name="connsiteY107" fmla="*/ 235954 h 838042"/>
                  <a:gd name="connsiteX108" fmla="*/ 509612 w 1033465"/>
                  <a:gd name="connsiteY108" fmla="*/ 171184 h 838042"/>
                  <a:gd name="connsiteX109" fmla="*/ 508314 w 1033465"/>
                  <a:gd name="connsiteY109" fmla="*/ 73485 h 838042"/>
                  <a:gd name="connsiteX110" fmla="*/ 454116 w 1033465"/>
                  <a:gd name="connsiteY110" fmla="*/ 11248 h 838042"/>
                  <a:gd name="connsiteX111" fmla="*/ 442470 w 1033465"/>
                  <a:gd name="connsiteY111" fmla="*/ 75864 h 838042"/>
                  <a:gd name="connsiteX112" fmla="*/ 439226 w 1033465"/>
                  <a:gd name="connsiteY112" fmla="*/ 132660 h 838042"/>
                  <a:gd name="connsiteX113" fmla="*/ 436054 w 1033465"/>
                  <a:gd name="connsiteY113" fmla="*/ 214465 h 838042"/>
                  <a:gd name="connsiteX0" fmla="*/ 436054 w 1033465"/>
                  <a:gd name="connsiteY0" fmla="*/ 214465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58589 w 1033465"/>
                  <a:gd name="connsiteY3" fmla="*/ 271935 h 838042"/>
                  <a:gd name="connsiteX4" fmla="*/ 315302 w 1033465"/>
                  <a:gd name="connsiteY4" fmla="*/ 289293 h 838042"/>
                  <a:gd name="connsiteX5" fmla="*/ 267677 w 1033465"/>
                  <a:gd name="connsiteY5" fmla="*/ 285484 h 838042"/>
                  <a:gd name="connsiteX6" fmla="*/ 221957 w 1033465"/>
                  <a:gd name="connsiteY6" fmla="*/ 272149 h 838042"/>
                  <a:gd name="connsiteX7" fmla="*/ 191477 w 1033465"/>
                  <a:gd name="connsiteY7" fmla="*/ 262624 h 838042"/>
                  <a:gd name="connsiteX8" fmla="*/ 159092 w 1033465"/>
                  <a:gd name="connsiteY8" fmla="*/ 239764 h 838042"/>
                  <a:gd name="connsiteX9" fmla="*/ 124332 w 1033465"/>
                  <a:gd name="connsiteY9" fmla="*/ 218050 h 838042"/>
                  <a:gd name="connsiteX10" fmla="*/ 103847 w 1033465"/>
                  <a:gd name="connsiteY10" fmla="*/ 203569 h 838042"/>
                  <a:gd name="connsiteX11" fmla="*/ 61937 w 1033465"/>
                  <a:gd name="connsiteY11" fmla="*/ 197854 h 838042"/>
                  <a:gd name="connsiteX12" fmla="*/ 52412 w 1033465"/>
                  <a:gd name="connsiteY12" fmla="*/ 256909 h 838042"/>
                  <a:gd name="connsiteX13" fmla="*/ 47332 w 1033465"/>
                  <a:gd name="connsiteY13" fmla="*/ 239564 h 838042"/>
                  <a:gd name="connsiteX14" fmla="*/ 65747 w 1033465"/>
                  <a:gd name="connsiteY14" fmla="*/ 272149 h 838042"/>
                  <a:gd name="connsiteX15" fmla="*/ 82892 w 1033465"/>
                  <a:gd name="connsiteY15" fmla="*/ 281674 h 838042"/>
                  <a:gd name="connsiteX16" fmla="*/ 126707 w 1033465"/>
                  <a:gd name="connsiteY16" fmla="*/ 289294 h 838042"/>
                  <a:gd name="connsiteX17" fmla="*/ 132422 w 1033465"/>
                  <a:gd name="connsiteY17" fmla="*/ 291199 h 838042"/>
                  <a:gd name="connsiteX18" fmla="*/ 193382 w 1033465"/>
                  <a:gd name="connsiteY18" fmla="*/ 308344 h 838042"/>
                  <a:gd name="connsiteX19" fmla="*/ 210527 w 1033465"/>
                  <a:gd name="connsiteY19" fmla="*/ 314059 h 838042"/>
                  <a:gd name="connsiteX20" fmla="*/ 216242 w 1033465"/>
                  <a:gd name="connsiteY20" fmla="*/ 315964 h 838042"/>
                  <a:gd name="connsiteX21" fmla="*/ 250532 w 1033465"/>
                  <a:gd name="connsiteY21" fmla="*/ 325489 h 838042"/>
                  <a:gd name="connsiteX22" fmla="*/ 256247 w 1033465"/>
                  <a:gd name="connsiteY22" fmla="*/ 329299 h 838042"/>
                  <a:gd name="connsiteX23" fmla="*/ 269582 w 1033465"/>
                  <a:gd name="connsiteY23" fmla="*/ 344539 h 838042"/>
                  <a:gd name="connsiteX24" fmla="*/ 281012 w 1033465"/>
                  <a:gd name="connsiteY24" fmla="*/ 399784 h 838042"/>
                  <a:gd name="connsiteX25" fmla="*/ 282917 w 1033465"/>
                  <a:gd name="connsiteY25" fmla="*/ 405499 h 838042"/>
                  <a:gd name="connsiteX26" fmla="*/ 281012 w 1033465"/>
                  <a:gd name="connsiteY26" fmla="*/ 424549 h 838042"/>
                  <a:gd name="connsiteX27" fmla="*/ 279107 w 1033465"/>
                  <a:gd name="connsiteY27" fmla="*/ 434074 h 838042"/>
                  <a:gd name="connsiteX28" fmla="*/ 265772 w 1033465"/>
                  <a:gd name="connsiteY28" fmla="*/ 447409 h 838042"/>
                  <a:gd name="connsiteX29" fmla="*/ 254342 w 1033465"/>
                  <a:gd name="connsiteY29" fmla="*/ 455029 h 838042"/>
                  <a:gd name="connsiteX30" fmla="*/ 242912 w 1033465"/>
                  <a:gd name="connsiteY30" fmla="*/ 458839 h 838042"/>
                  <a:gd name="connsiteX31" fmla="*/ 128612 w 1033465"/>
                  <a:gd name="connsiteY31" fmla="*/ 458839 h 838042"/>
                  <a:gd name="connsiteX32" fmla="*/ 122897 w 1033465"/>
                  <a:gd name="connsiteY32" fmla="*/ 460744 h 838042"/>
                  <a:gd name="connsiteX33" fmla="*/ 107657 w 1033465"/>
                  <a:gd name="connsiteY33" fmla="*/ 462649 h 838042"/>
                  <a:gd name="connsiteX34" fmla="*/ 90512 w 1033465"/>
                  <a:gd name="connsiteY34" fmla="*/ 468364 h 838042"/>
                  <a:gd name="connsiteX35" fmla="*/ 84797 w 1033465"/>
                  <a:gd name="connsiteY35" fmla="*/ 470269 h 838042"/>
                  <a:gd name="connsiteX36" fmla="*/ 79082 w 1033465"/>
                  <a:gd name="connsiteY36" fmla="*/ 474079 h 838042"/>
                  <a:gd name="connsiteX37" fmla="*/ 67652 w 1033465"/>
                  <a:gd name="connsiteY37" fmla="*/ 475984 h 838042"/>
                  <a:gd name="connsiteX38" fmla="*/ 29552 w 1033465"/>
                  <a:gd name="connsiteY38" fmla="*/ 477889 h 838042"/>
                  <a:gd name="connsiteX39" fmla="*/ 18122 w 1033465"/>
                  <a:gd name="connsiteY39" fmla="*/ 483604 h 838042"/>
                  <a:gd name="connsiteX40" fmla="*/ 8597 w 1033465"/>
                  <a:gd name="connsiteY40" fmla="*/ 493129 h 838042"/>
                  <a:gd name="connsiteX41" fmla="*/ 6692 w 1033465"/>
                  <a:gd name="connsiteY41" fmla="*/ 498844 h 838042"/>
                  <a:gd name="connsiteX42" fmla="*/ 2882 w 1033465"/>
                  <a:gd name="connsiteY42" fmla="*/ 504559 h 838042"/>
                  <a:gd name="connsiteX43" fmla="*/ 14312 w 1033465"/>
                  <a:gd name="connsiteY43" fmla="*/ 540754 h 838042"/>
                  <a:gd name="connsiteX44" fmla="*/ 147662 w 1033465"/>
                  <a:gd name="connsiteY44" fmla="*/ 540754 h 838042"/>
                  <a:gd name="connsiteX45" fmla="*/ 155282 w 1033465"/>
                  <a:gd name="connsiteY45" fmla="*/ 538849 h 838042"/>
                  <a:gd name="connsiteX46" fmla="*/ 305777 w 1033465"/>
                  <a:gd name="connsiteY46" fmla="*/ 533134 h 838042"/>
                  <a:gd name="connsiteX47" fmla="*/ 321017 w 1033465"/>
                  <a:gd name="connsiteY47" fmla="*/ 540754 h 838042"/>
                  <a:gd name="connsiteX48" fmla="*/ 332447 w 1033465"/>
                  <a:gd name="connsiteY48" fmla="*/ 546469 h 838042"/>
                  <a:gd name="connsiteX49" fmla="*/ 336257 w 1033465"/>
                  <a:gd name="connsiteY49" fmla="*/ 552184 h 838042"/>
                  <a:gd name="connsiteX50" fmla="*/ 341972 w 1033465"/>
                  <a:gd name="connsiteY50" fmla="*/ 554089 h 838042"/>
                  <a:gd name="connsiteX51" fmla="*/ 353402 w 1033465"/>
                  <a:gd name="connsiteY51" fmla="*/ 561709 h 838042"/>
                  <a:gd name="connsiteX52" fmla="*/ 359117 w 1033465"/>
                  <a:gd name="connsiteY52" fmla="*/ 565519 h 838042"/>
                  <a:gd name="connsiteX53" fmla="*/ 362927 w 1033465"/>
                  <a:gd name="connsiteY53" fmla="*/ 571234 h 838042"/>
                  <a:gd name="connsiteX54" fmla="*/ 368642 w 1033465"/>
                  <a:gd name="connsiteY54" fmla="*/ 582664 h 838042"/>
                  <a:gd name="connsiteX55" fmla="*/ 364832 w 1033465"/>
                  <a:gd name="connsiteY55" fmla="*/ 609334 h 838042"/>
                  <a:gd name="connsiteX56" fmla="*/ 361022 w 1033465"/>
                  <a:gd name="connsiteY56" fmla="*/ 615049 h 838042"/>
                  <a:gd name="connsiteX57" fmla="*/ 359117 w 1033465"/>
                  <a:gd name="connsiteY57" fmla="*/ 620764 h 838042"/>
                  <a:gd name="connsiteX58" fmla="*/ 355307 w 1033465"/>
                  <a:gd name="connsiteY58" fmla="*/ 626479 h 838042"/>
                  <a:gd name="connsiteX59" fmla="*/ 353402 w 1033465"/>
                  <a:gd name="connsiteY59" fmla="*/ 632194 h 838042"/>
                  <a:gd name="connsiteX60" fmla="*/ 349592 w 1033465"/>
                  <a:gd name="connsiteY60" fmla="*/ 637909 h 838042"/>
                  <a:gd name="connsiteX61" fmla="*/ 332447 w 1033465"/>
                  <a:gd name="connsiteY61" fmla="*/ 704584 h 838042"/>
                  <a:gd name="connsiteX62" fmla="*/ 330542 w 1033465"/>
                  <a:gd name="connsiteY62" fmla="*/ 756019 h 838042"/>
                  <a:gd name="connsiteX63" fmla="*/ 332447 w 1033465"/>
                  <a:gd name="connsiteY63" fmla="*/ 780784 h 838042"/>
                  <a:gd name="connsiteX64" fmla="*/ 334352 w 1033465"/>
                  <a:gd name="connsiteY64" fmla="*/ 786499 h 838042"/>
                  <a:gd name="connsiteX65" fmla="*/ 338162 w 1033465"/>
                  <a:gd name="connsiteY65" fmla="*/ 790309 h 838042"/>
                  <a:gd name="connsiteX66" fmla="*/ 366737 w 1033465"/>
                  <a:gd name="connsiteY66" fmla="*/ 836029 h 838042"/>
                  <a:gd name="connsiteX67" fmla="*/ 389597 w 1033465"/>
                  <a:gd name="connsiteY67" fmla="*/ 837934 h 838042"/>
                  <a:gd name="connsiteX68" fmla="*/ 397407 w 1033465"/>
                  <a:gd name="connsiteY68" fmla="*/ 833530 h 838042"/>
                  <a:gd name="connsiteX69" fmla="*/ 402932 w 1033465"/>
                  <a:gd name="connsiteY69" fmla="*/ 784594 h 838042"/>
                  <a:gd name="connsiteX70" fmla="*/ 406742 w 1033465"/>
                  <a:gd name="connsiteY70" fmla="*/ 727444 h 838042"/>
                  <a:gd name="connsiteX71" fmla="*/ 423887 w 1033465"/>
                  <a:gd name="connsiteY71" fmla="*/ 672199 h 838042"/>
                  <a:gd name="connsiteX72" fmla="*/ 429602 w 1033465"/>
                  <a:gd name="connsiteY72" fmla="*/ 658864 h 838042"/>
                  <a:gd name="connsiteX73" fmla="*/ 444084 w 1033465"/>
                  <a:gd name="connsiteY73" fmla="*/ 626947 h 838042"/>
                  <a:gd name="connsiteX74" fmla="*/ 464289 w 1033465"/>
                  <a:gd name="connsiteY74" fmla="*/ 600072 h 838042"/>
                  <a:gd name="connsiteX75" fmla="*/ 523510 w 1033465"/>
                  <a:gd name="connsiteY75" fmla="*/ 565123 h 838042"/>
                  <a:gd name="connsiteX76" fmla="*/ 599348 w 1033465"/>
                  <a:gd name="connsiteY76" fmla="*/ 550915 h 838042"/>
                  <a:gd name="connsiteX77" fmla="*/ 707801 w 1033465"/>
                  <a:gd name="connsiteY77" fmla="*/ 612819 h 838042"/>
                  <a:gd name="connsiteX78" fmla="*/ 780122 w 1033465"/>
                  <a:gd name="connsiteY78" fmla="*/ 656959 h 838042"/>
                  <a:gd name="connsiteX79" fmla="*/ 804887 w 1033465"/>
                  <a:gd name="connsiteY79" fmla="*/ 632194 h 838042"/>
                  <a:gd name="connsiteX80" fmla="*/ 801077 w 1033465"/>
                  <a:gd name="connsiteY80" fmla="*/ 601714 h 838042"/>
                  <a:gd name="connsiteX81" fmla="*/ 762796 w 1033465"/>
                  <a:gd name="connsiteY81" fmla="*/ 562523 h 838042"/>
                  <a:gd name="connsiteX82" fmla="*/ 650582 w 1033465"/>
                  <a:gd name="connsiteY82" fmla="*/ 479794 h 838042"/>
                  <a:gd name="connsiteX83" fmla="*/ 646772 w 1033465"/>
                  <a:gd name="connsiteY83" fmla="*/ 462649 h 838042"/>
                  <a:gd name="connsiteX84" fmla="*/ 658202 w 1033465"/>
                  <a:gd name="connsiteY84" fmla="*/ 426454 h 838042"/>
                  <a:gd name="connsiteX85" fmla="*/ 726782 w 1033465"/>
                  <a:gd name="connsiteY85" fmla="*/ 405499 h 838042"/>
                  <a:gd name="connsiteX86" fmla="*/ 813738 w 1033465"/>
                  <a:gd name="connsiteY86" fmla="*/ 406906 h 838042"/>
                  <a:gd name="connsiteX87" fmla="*/ 906231 w 1033465"/>
                  <a:gd name="connsiteY87" fmla="*/ 417646 h 838042"/>
                  <a:gd name="connsiteX88" fmla="*/ 1002290 w 1033465"/>
                  <a:gd name="connsiteY88" fmla="*/ 426835 h 838042"/>
                  <a:gd name="connsiteX89" fmla="*/ 1032449 w 1033465"/>
                  <a:gd name="connsiteY89" fmla="*/ 402711 h 838042"/>
                  <a:gd name="connsiteX90" fmla="*/ 1020514 w 1033465"/>
                  <a:gd name="connsiteY90" fmla="*/ 377797 h 838042"/>
                  <a:gd name="connsiteX91" fmla="*/ 964889 w 1033465"/>
                  <a:gd name="connsiteY91" fmla="*/ 358029 h 838042"/>
                  <a:gd name="connsiteX92" fmla="*/ 827747 w 1033465"/>
                  <a:gd name="connsiteY92" fmla="*/ 357874 h 838042"/>
                  <a:gd name="connsiteX93" fmla="*/ 755811 w 1033465"/>
                  <a:gd name="connsiteY93" fmla="*/ 361702 h 838042"/>
                  <a:gd name="connsiteX94" fmla="*/ 671537 w 1033465"/>
                  <a:gd name="connsiteY94" fmla="*/ 369304 h 838042"/>
                  <a:gd name="connsiteX95" fmla="*/ 644867 w 1033465"/>
                  <a:gd name="connsiteY95" fmla="*/ 338824 h 838042"/>
                  <a:gd name="connsiteX96" fmla="*/ 676403 w 1033465"/>
                  <a:gd name="connsiteY96" fmla="*/ 304962 h 838042"/>
                  <a:gd name="connsiteX97" fmla="*/ 707732 w 1033465"/>
                  <a:gd name="connsiteY97" fmla="*/ 283579 h 838042"/>
                  <a:gd name="connsiteX98" fmla="*/ 743927 w 1033465"/>
                  <a:gd name="connsiteY98" fmla="*/ 251194 h 838042"/>
                  <a:gd name="connsiteX99" fmla="*/ 783019 w 1033465"/>
                  <a:gd name="connsiteY99" fmla="*/ 213846 h 838042"/>
                  <a:gd name="connsiteX100" fmla="*/ 746401 w 1033465"/>
                  <a:gd name="connsiteY100" fmla="*/ 201789 h 838042"/>
                  <a:gd name="connsiteX101" fmla="*/ 694397 w 1033465"/>
                  <a:gd name="connsiteY101" fmla="*/ 226429 h 838042"/>
                  <a:gd name="connsiteX102" fmla="*/ 656678 w 1033465"/>
                  <a:gd name="connsiteY102" fmla="*/ 257626 h 838042"/>
                  <a:gd name="connsiteX103" fmla="*/ 616001 w 1033465"/>
                  <a:gd name="connsiteY103" fmla="*/ 286712 h 838042"/>
                  <a:gd name="connsiteX104" fmla="*/ 564857 w 1033465"/>
                  <a:gd name="connsiteY104" fmla="*/ 287389 h 838042"/>
                  <a:gd name="connsiteX105" fmla="*/ 530567 w 1033465"/>
                  <a:gd name="connsiteY105" fmla="*/ 274054 h 838042"/>
                  <a:gd name="connsiteX106" fmla="*/ 507707 w 1033465"/>
                  <a:gd name="connsiteY106" fmla="*/ 235954 h 838042"/>
                  <a:gd name="connsiteX107" fmla="*/ 509612 w 1033465"/>
                  <a:gd name="connsiteY107" fmla="*/ 171184 h 838042"/>
                  <a:gd name="connsiteX108" fmla="*/ 508314 w 1033465"/>
                  <a:gd name="connsiteY108" fmla="*/ 73485 h 838042"/>
                  <a:gd name="connsiteX109" fmla="*/ 454116 w 1033465"/>
                  <a:gd name="connsiteY109" fmla="*/ 11248 h 838042"/>
                  <a:gd name="connsiteX110" fmla="*/ 442470 w 1033465"/>
                  <a:gd name="connsiteY110" fmla="*/ 75864 h 838042"/>
                  <a:gd name="connsiteX111" fmla="*/ 439226 w 1033465"/>
                  <a:gd name="connsiteY111" fmla="*/ 132660 h 838042"/>
                  <a:gd name="connsiteX112" fmla="*/ 436054 w 1033465"/>
                  <a:gd name="connsiteY112" fmla="*/ 214465 h 838042"/>
                  <a:gd name="connsiteX0" fmla="*/ 436054 w 1033465"/>
                  <a:gd name="connsiteY0" fmla="*/ 214465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58589 w 1033465"/>
                  <a:gd name="connsiteY3" fmla="*/ 271935 h 838042"/>
                  <a:gd name="connsiteX4" fmla="*/ 315302 w 1033465"/>
                  <a:gd name="connsiteY4" fmla="*/ 289293 h 838042"/>
                  <a:gd name="connsiteX5" fmla="*/ 267677 w 1033465"/>
                  <a:gd name="connsiteY5" fmla="*/ 285484 h 838042"/>
                  <a:gd name="connsiteX6" fmla="*/ 221957 w 1033465"/>
                  <a:gd name="connsiteY6" fmla="*/ 272149 h 838042"/>
                  <a:gd name="connsiteX7" fmla="*/ 191477 w 1033465"/>
                  <a:gd name="connsiteY7" fmla="*/ 262624 h 838042"/>
                  <a:gd name="connsiteX8" fmla="*/ 159092 w 1033465"/>
                  <a:gd name="connsiteY8" fmla="*/ 239764 h 838042"/>
                  <a:gd name="connsiteX9" fmla="*/ 124332 w 1033465"/>
                  <a:gd name="connsiteY9" fmla="*/ 218050 h 838042"/>
                  <a:gd name="connsiteX10" fmla="*/ 103847 w 1033465"/>
                  <a:gd name="connsiteY10" fmla="*/ 203569 h 838042"/>
                  <a:gd name="connsiteX11" fmla="*/ 61937 w 1033465"/>
                  <a:gd name="connsiteY11" fmla="*/ 197854 h 838042"/>
                  <a:gd name="connsiteX12" fmla="*/ 52412 w 1033465"/>
                  <a:gd name="connsiteY12" fmla="*/ 256909 h 838042"/>
                  <a:gd name="connsiteX13" fmla="*/ 47332 w 1033465"/>
                  <a:gd name="connsiteY13" fmla="*/ 239564 h 838042"/>
                  <a:gd name="connsiteX14" fmla="*/ 65747 w 1033465"/>
                  <a:gd name="connsiteY14" fmla="*/ 272149 h 838042"/>
                  <a:gd name="connsiteX15" fmla="*/ 82892 w 1033465"/>
                  <a:gd name="connsiteY15" fmla="*/ 281674 h 838042"/>
                  <a:gd name="connsiteX16" fmla="*/ 126707 w 1033465"/>
                  <a:gd name="connsiteY16" fmla="*/ 289294 h 838042"/>
                  <a:gd name="connsiteX17" fmla="*/ 132422 w 1033465"/>
                  <a:gd name="connsiteY17" fmla="*/ 291199 h 838042"/>
                  <a:gd name="connsiteX18" fmla="*/ 193382 w 1033465"/>
                  <a:gd name="connsiteY18" fmla="*/ 308344 h 838042"/>
                  <a:gd name="connsiteX19" fmla="*/ 210527 w 1033465"/>
                  <a:gd name="connsiteY19" fmla="*/ 314059 h 838042"/>
                  <a:gd name="connsiteX20" fmla="*/ 216242 w 1033465"/>
                  <a:gd name="connsiteY20" fmla="*/ 315964 h 838042"/>
                  <a:gd name="connsiteX21" fmla="*/ 250532 w 1033465"/>
                  <a:gd name="connsiteY21" fmla="*/ 325489 h 838042"/>
                  <a:gd name="connsiteX22" fmla="*/ 256247 w 1033465"/>
                  <a:gd name="connsiteY22" fmla="*/ 329299 h 838042"/>
                  <a:gd name="connsiteX23" fmla="*/ 281012 w 1033465"/>
                  <a:gd name="connsiteY23" fmla="*/ 399784 h 838042"/>
                  <a:gd name="connsiteX24" fmla="*/ 282917 w 1033465"/>
                  <a:gd name="connsiteY24" fmla="*/ 405499 h 838042"/>
                  <a:gd name="connsiteX25" fmla="*/ 281012 w 1033465"/>
                  <a:gd name="connsiteY25" fmla="*/ 424549 h 838042"/>
                  <a:gd name="connsiteX26" fmla="*/ 279107 w 1033465"/>
                  <a:gd name="connsiteY26" fmla="*/ 434074 h 838042"/>
                  <a:gd name="connsiteX27" fmla="*/ 265772 w 1033465"/>
                  <a:gd name="connsiteY27" fmla="*/ 447409 h 838042"/>
                  <a:gd name="connsiteX28" fmla="*/ 254342 w 1033465"/>
                  <a:gd name="connsiteY28" fmla="*/ 455029 h 838042"/>
                  <a:gd name="connsiteX29" fmla="*/ 242912 w 1033465"/>
                  <a:gd name="connsiteY29" fmla="*/ 458839 h 838042"/>
                  <a:gd name="connsiteX30" fmla="*/ 128612 w 1033465"/>
                  <a:gd name="connsiteY30" fmla="*/ 458839 h 838042"/>
                  <a:gd name="connsiteX31" fmla="*/ 122897 w 1033465"/>
                  <a:gd name="connsiteY31" fmla="*/ 460744 h 838042"/>
                  <a:gd name="connsiteX32" fmla="*/ 107657 w 1033465"/>
                  <a:gd name="connsiteY32" fmla="*/ 462649 h 838042"/>
                  <a:gd name="connsiteX33" fmla="*/ 90512 w 1033465"/>
                  <a:gd name="connsiteY33" fmla="*/ 468364 h 838042"/>
                  <a:gd name="connsiteX34" fmla="*/ 84797 w 1033465"/>
                  <a:gd name="connsiteY34" fmla="*/ 470269 h 838042"/>
                  <a:gd name="connsiteX35" fmla="*/ 79082 w 1033465"/>
                  <a:gd name="connsiteY35" fmla="*/ 474079 h 838042"/>
                  <a:gd name="connsiteX36" fmla="*/ 67652 w 1033465"/>
                  <a:gd name="connsiteY36" fmla="*/ 475984 h 838042"/>
                  <a:gd name="connsiteX37" fmla="*/ 29552 w 1033465"/>
                  <a:gd name="connsiteY37" fmla="*/ 477889 h 838042"/>
                  <a:gd name="connsiteX38" fmla="*/ 18122 w 1033465"/>
                  <a:gd name="connsiteY38" fmla="*/ 483604 h 838042"/>
                  <a:gd name="connsiteX39" fmla="*/ 8597 w 1033465"/>
                  <a:gd name="connsiteY39" fmla="*/ 493129 h 838042"/>
                  <a:gd name="connsiteX40" fmla="*/ 6692 w 1033465"/>
                  <a:gd name="connsiteY40" fmla="*/ 498844 h 838042"/>
                  <a:gd name="connsiteX41" fmla="*/ 2882 w 1033465"/>
                  <a:gd name="connsiteY41" fmla="*/ 504559 h 838042"/>
                  <a:gd name="connsiteX42" fmla="*/ 14312 w 1033465"/>
                  <a:gd name="connsiteY42" fmla="*/ 540754 h 838042"/>
                  <a:gd name="connsiteX43" fmla="*/ 147662 w 1033465"/>
                  <a:gd name="connsiteY43" fmla="*/ 540754 h 838042"/>
                  <a:gd name="connsiteX44" fmla="*/ 155282 w 1033465"/>
                  <a:gd name="connsiteY44" fmla="*/ 538849 h 838042"/>
                  <a:gd name="connsiteX45" fmla="*/ 305777 w 1033465"/>
                  <a:gd name="connsiteY45" fmla="*/ 533134 h 838042"/>
                  <a:gd name="connsiteX46" fmla="*/ 321017 w 1033465"/>
                  <a:gd name="connsiteY46" fmla="*/ 540754 h 838042"/>
                  <a:gd name="connsiteX47" fmla="*/ 332447 w 1033465"/>
                  <a:gd name="connsiteY47" fmla="*/ 546469 h 838042"/>
                  <a:gd name="connsiteX48" fmla="*/ 336257 w 1033465"/>
                  <a:gd name="connsiteY48" fmla="*/ 552184 h 838042"/>
                  <a:gd name="connsiteX49" fmla="*/ 341972 w 1033465"/>
                  <a:gd name="connsiteY49" fmla="*/ 554089 h 838042"/>
                  <a:gd name="connsiteX50" fmla="*/ 353402 w 1033465"/>
                  <a:gd name="connsiteY50" fmla="*/ 561709 h 838042"/>
                  <a:gd name="connsiteX51" fmla="*/ 359117 w 1033465"/>
                  <a:gd name="connsiteY51" fmla="*/ 565519 h 838042"/>
                  <a:gd name="connsiteX52" fmla="*/ 362927 w 1033465"/>
                  <a:gd name="connsiteY52" fmla="*/ 571234 h 838042"/>
                  <a:gd name="connsiteX53" fmla="*/ 368642 w 1033465"/>
                  <a:gd name="connsiteY53" fmla="*/ 582664 h 838042"/>
                  <a:gd name="connsiteX54" fmla="*/ 364832 w 1033465"/>
                  <a:gd name="connsiteY54" fmla="*/ 609334 h 838042"/>
                  <a:gd name="connsiteX55" fmla="*/ 361022 w 1033465"/>
                  <a:gd name="connsiteY55" fmla="*/ 615049 h 838042"/>
                  <a:gd name="connsiteX56" fmla="*/ 359117 w 1033465"/>
                  <a:gd name="connsiteY56" fmla="*/ 620764 h 838042"/>
                  <a:gd name="connsiteX57" fmla="*/ 355307 w 1033465"/>
                  <a:gd name="connsiteY57" fmla="*/ 626479 h 838042"/>
                  <a:gd name="connsiteX58" fmla="*/ 353402 w 1033465"/>
                  <a:gd name="connsiteY58" fmla="*/ 632194 h 838042"/>
                  <a:gd name="connsiteX59" fmla="*/ 349592 w 1033465"/>
                  <a:gd name="connsiteY59" fmla="*/ 637909 h 838042"/>
                  <a:gd name="connsiteX60" fmla="*/ 332447 w 1033465"/>
                  <a:gd name="connsiteY60" fmla="*/ 704584 h 838042"/>
                  <a:gd name="connsiteX61" fmla="*/ 330542 w 1033465"/>
                  <a:gd name="connsiteY61" fmla="*/ 756019 h 838042"/>
                  <a:gd name="connsiteX62" fmla="*/ 332447 w 1033465"/>
                  <a:gd name="connsiteY62" fmla="*/ 780784 h 838042"/>
                  <a:gd name="connsiteX63" fmla="*/ 334352 w 1033465"/>
                  <a:gd name="connsiteY63" fmla="*/ 786499 h 838042"/>
                  <a:gd name="connsiteX64" fmla="*/ 338162 w 1033465"/>
                  <a:gd name="connsiteY64" fmla="*/ 790309 h 838042"/>
                  <a:gd name="connsiteX65" fmla="*/ 366737 w 1033465"/>
                  <a:gd name="connsiteY65" fmla="*/ 836029 h 838042"/>
                  <a:gd name="connsiteX66" fmla="*/ 389597 w 1033465"/>
                  <a:gd name="connsiteY66" fmla="*/ 837934 h 838042"/>
                  <a:gd name="connsiteX67" fmla="*/ 397407 w 1033465"/>
                  <a:gd name="connsiteY67" fmla="*/ 833530 h 838042"/>
                  <a:gd name="connsiteX68" fmla="*/ 402932 w 1033465"/>
                  <a:gd name="connsiteY68" fmla="*/ 784594 h 838042"/>
                  <a:gd name="connsiteX69" fmla="*/ 406742 w 1033465"/>
                  <a:gd name="connsiteY69" fmla="*/ 727444 h 838042"/>
                  <a:gd name="connsiteX70" fmla="*/ 423887 w 1033465"/>
                  <a:gd name="connsiteY70" fmla="*/ 672199 h 838042"/>
                  <a:gd name="connsiteX71" fmla="*/ 429602 w 1033465"/>
                  <a:gd name="connsiteY71" fmla="*/ 658864 h 838042"/>
                  <a:gd name="connsiteX72" fmla="*/ 444084 w 1033465"/>
                  <a:gd name="connsiteY72" fmla="*/ 626947 h 838042"/>
                  <a:gd name="connsiteX73" fmla="*/ 464289 w 1033465"/>
                  <a:gd name="connsiteY73" fmla="*/ 600072 h 838042"/>
                  <a:gd name="connsiteX74" fmla="*/ 523510 w 1033465"/>
                  <a:gd name="connsiteY74" fmla="*/ 565123 h 838042"/>
                  <a:gd name="connsiteX75" fmla="*/ 599348 w 1033465"/>
                  <a:gd name="connsiteY75" fmla="*/ 550915 h 838042"/>
                  <a:gd name="connsiteX76" fmla="*/ 707801 w 1033465"/>
                  <a:gd name="connsiteY76" fmla="*/ 612819 h 838042"/>
                  <a:gd name="connsiteX77" fmla="*/ 780122 w 1033465"/>
                  <a:gd name="connsiteY77" fmla="*/ 656959 h 838042"/>
                  <a:gd name="connsiteX78" fmla="*/ 804887 w 1033465"/>
                  <a:gd name="connsiteY78" fmla="*/ 632194 h 838042"/>
                  <a:gd name="connsiteX79" fmla="*/ 801077 w 1033465"/>
                  <a:gd name="connsiteY79" fmla="*/ 601714 h 838042"/>
                  <a:gd name="connsiteX80" fmla="*/ 762796 w 1033465"/>
                  <a:gd name="connsiteY80" fmla="*/ 562523 h 838042"/>
                  <a:gd name="connsiteX81" fmla="*/ 650582 w 1033465"/>
                  <a:gd name="connsiteY81" fmla="*/ 479794 h 838042"/>
                  <a:gd name="connsiteX82" fmla="*/ 646772 w 1033465"/>
                  <a:gd name="connsiteY82" fmla="*/ 462649 h 838042"/>
                  <a:gd name="connsiteX83" fmla="*/ 658202 w 1033465"/>
                  <a:gd name="connsiteY83" fmla="*/ 426454 h 838042"/>
                  <a:gd name="connsiteX84" fmla="*/ 726782 w 1033465"/>
                  <a:gd name="connsiteY84" fmla="*/ 405499 h 838042"/>
                  <a:gd name="connsiteX85" fmla="*/ 813738 w 1033465"/>
                  <a:gd name="connsiteY85" fmla="*/ 406906 h 838042"/>
                  <a:gd name="connsiteX86" fmla="*/ 906231 w 1033465"/>
                  <a:gd name="connsiteY86" fmla="*/ 417646 h 838042"/>
                  <a:gd name="connsiteX87" fmla="*/ 1002290 w 1033465"/>
                  <a:gd name="connsiteY87" fmla="*/ 426835 h 838042"/>
                  <a:gd name="connsiteX88" fmla="*/ 1032449 w 1033465"/>
                  <a:gd name="connsiteY88" fmla="*/ 402711 h 838042"/>
                  <a:gd name="connsiteX89" fmla="*/ 1020514 w 1033465"/>
                  <a:gd name="connsiteY89" fmla="*/ 377797 h 838042"/>
                  <a:gd name="connsiteX90" fmla="*/ 964889 w 1033465"/>
                  <a:gd name="connsiteY90" fmla="*/ 358029 h 838042"/>
                  <a:gd name="connsiteX91" fmla="*/ 827747 w 1033465"/>
                  <a:gd name="connsiteY91" fmla="*/ 357874 h 838042"/>
                  <a:gd name="connsiteX92" fmla="*/ 755811 w 1033465"/>
                  <a:gd name="connsiteY92" fmla="*/ 361702 h 838042"/>
                  <a:gd name="connsiteX93" fmla="*/ 671537 w 1033465"/>
                  <a:gd name="connsiteY93" fmla="*/ 369304 h 838042"/>
                  <a:gd name="connsiteX94" fmla="*/ 644867 w 1033465"/>
                  <a:gd name="connsiteY94" fmla="*/ 338824 h 838042"/>
                  <a:gd name="connsiteX95" fmla="*/ 676403 w 1033465"/>
                  <a:gd name="connsiteY95" fmla="*/ 304962 h 838042"/>
                  <a:gd name="connsiteX96" fmla="*/ 707732 w 1033465"/>
                  <a:gd name="connsiteY96" fmla="*/ 283579 h 838042"/>
                  <a:gd name="connsiteX97" fmla="*/ 743927 w 1033465"/>
                  <a:gd name="connsiteY97" fmla="*/ 251194 h 838042"/>
                  <a:gd name="connsiteX98" fmla="*/ 783019 w 1033465"/>
                  <a:gd name="connsiteY98" fmla="*/ 213846 h 838042"/>
                  <a:gd name="connsiteX99" fmla="*/ 746401 w 1033465"/>
                  <a:gd name="connsiteY99" fmla="*/ 201789 h 838042"/>
                  <a:gd name="connsiteX100" fmla="*/ 694397 w 1033465"/>
                  <a:gd name="connsiteY100" fmla="*/ 226429 h 838042"/>
                  <a:gd name="connsiteX101" fmla="*/ 656678 w 1033465"/>
                  <a:gd name="connsiteY101" fmla="*/ 257626 h 838042"/>
                  <a:gd name="connsiteX102" fmla="*/ 616001 w 1033465"/>
                  <a:gd name="connsiteY102" fmla="*/ 286712 h 838042"/>
                  <a:gd name="connsiteX103" fmla="*/ 564857 w 1033465"/>
                  <a:gd name="connsiteY103" fmla="*/ 287389 h 838042"/>
                  <a:gd name="connsiteX104" fmla="*/ 530567 w 1033465"/>
                  <a:gd name="connsiteY104" fmla="*/ 274054 h 838042"/>
                  <a:gd name="connsiteX105" fmla="*/ 507707 w 1033465"/>
                  <a:gd name="connsiteY105" fmla="*/ 235954 h 838042"/>
                  <a:gd name="connsiteX106" fmla="*/ 509612 w 1033465"/>
                  <a:gd name="connsiteY106" fmla="*/ 171184 h 838042"/>
                  <a:gd name="connsiteX107" fmla="*/ 508314 w 1033465"/>
                  <a:gd name="connsiteY107" fmla="*/ 73485 h 838042"/>
                  <a:gd name="connsiteX108" fmla="*/ 454116 w 1033465"/>
                  <a:gd name="connsiteY108" fmla="*/ 11248 h 838042"/>
                  <a:gd name="connsiteX109" fmla="*/ 442470 w 1033465"/>
                  <a:gd name="connsiteY109" fmla="*/ 75864 h 838042"/>
                  <a:gd name="connsiteX110" fmla="*/ 439226 w 1033465"/>
                  <a:gd name="connsiteY110" fmla="*/ 132660 h 838042"/>
                  <a:gd name="connsiteX111" fmla="*/ 436054 w 1033465"/>
                  <a:gd name="connsiteY111" fmla="*/ 214465 h 838042"/>
                  <a:gd name="connsiteX0" fmla="*/ 436054 w 1033465"/>
                  <a:gd name="connsiteY0" fmla="*/ 214465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58589 w 1033465"/>
                  <a:gd name="connsiteY3" fmla="*/ 271935 h 838042"/>
                  <a:gd name="connsiteX4" fmla="*/ 315302 w 1033465"/>
                  <a:gd name="connsiteY4" fmla="*/ 289293 h 838042"/>
                  <a:gd name="connsiteX5" fmla="*/ 267677 w 1033465"/>
                  <a:gd name="connsiteY5" fmla="*/ 285484 h 838042"/>
                  <a:gd name="connsiteX6" fmla="*/ 221957 w 1033465"/>
                  <a:gd name="connsiteY6" fmla="*/ 272149 h 838042"/>
                  <a:gd name="connsiteX7" fmla="*/ 191477 w 1033465"/>
                  <a:gd name="connsiteY7" fmla="*/ 262624 h 838042"/>
                  <a:gd name="connsiteX8" fmla="*/ 159092 w 1033465"/>
                  <a:gd name="connsiteY8" fmla="*/ 239764 h 838042"/>
                  <a:gd name="connsiteX9" fmla="*/ 124332 w 1033465"/>
                  <a:gd name="connsiteY9" fmla="*/ 218050 h 838042"/>
                  <a:gd name="connsiteX10" fmla="*/ 103847 w 1033465"/>
                  <a:gd name="connsiteY10" fmla="*/ 203569 h 838042"/>
                  <a:gd name="connsiteX11" fmla="*/ 61937 w 1033465"/>
                  <a:gd name="connsiteY11" fmla="*/ 197854 h 838042"/>
                  <a:gd name="connsiteX12" fmla="*/ 52412 w 1033465"/>
                  <a:gd name="connsiteY12" fmla="*/ 256909 h 838042"/>
                  <a:gd name="connsiteX13" fmla="*/ 47332 w 1033465"/>
                  <a:gd name="connsiteY13" fmla="*/ 239564 h 838042"/>
                  <a:gd name="connsiteX14" fmla="*/ 65747 w 1033465"/>
                  <a:gd name="connsiteY14" fmla="*/ 272149 h 838042"/>
                  <a:gd name="connsiteX15" fmla="*/ 82892 w 1033465"/>
                  <a:gd name="connsiteY15" fmla="*/ 281674 h 838042"/>
                  <a:gd name="connsiteX16" fmla="*/ 126707 w 1033465"/>
                  <a:gd name="connsiteY16" fmla="*/ 289294 h 838042"/>
                  <a:gd name="connsiteX17" fmla="*/ 132422 w 1033465"/>
                  <a:gd name="connsiteY17" fmla="*/ 291199 h 838042"/>
                  <a:gd name="connsiteX18" fmla="*/ 193382 w 1033465"/>
                  <a:gd name="connsiteY18" fmla="*/ 308344 h 838042"/>
                  <a:gd name="connsiteX19" fmla="*/ 210527 w 1033465"/>
                  <a:gd name="connsiteY19" fmla="*/ 314059 h 838042"/>
                  <a:gd name="connsiteX20" fmla="*/ 216242 w 1033465"/>
                  <a:gd name="connsiteY20" fmla="*/ 315964 h 838042"/>
                  <a:gd name="connsiteX21" fmla="*/ 250532 w 1033465"/>
                  <a:gd name="connsiteY21" fmla="*/ 325489 h 838042"/>
                  <a:gd name="connsiteX22" fmla="*/ 256247 w 1033465"/>
                  <a:gd name="connsiteY22" fmla="*/ 329299 h 838042"/>
                  <a:gd name="connsiteX23" fmla="*/ 281012 w 1033465"/>
                  <a:gd name="connsiteY23" fmla="*/ 399784 h 838042"/>
                  <a:gd name="connsiteX24" fmla="*/ 282917 w 1033465"/>
                  <a:gd name="connsiteY24" fmla="*/ 405499 h 838042"/>
                  <a:gd name="connsiteX25" fmla="*/ 279107 w 1033465"/>
                  <a:gd name="connsiteY25" fmla="*/ 434074 h 838042"/>
                  <a:gd name="connsiteX26" fmla="*/ 265772 w 1033465"/>
                  <a:gd name="connsiteY26" fmla="*/ 447409 h 838042"/>
                  <a:gd name="connsiteX27" fmla="*/ 254342 w 1033465"/>
                  <a:gd name="connsiteY27" fmla="*/ 455029 h 838042"/>
                  <a:gd name="connsiteX28" fmla="*/ 242912 w 1033465"/>
                  <a:gd name="connsiteY28" fmla="*/ 458839 h 838042"/>
                  <a:gd name="connsiteX29" fmla="*/ 128612 w 1033465"/>
                  <a:gd name="connsiteY29" fmla="*/ 458839 h 838042"/>
                  <a:gd name="connsiteX30" fmla="*/ 122897 w 1033465"/>
                  <a:gd name="connsiteY30" fmla="*/ 460744 h 838042"/>
                  <a:gd name="connsiteX31" fmla="*/ 107657 w 1033465"/>
                  <a:gd name="connsiteY31" fmla="*/ 462649 h 838042"/>
                  <a:gd name="connsiteX32" fmla="*/ 90512 w 1033465"/>
                  <a:gd name="connsiteY32" fmla="*/ 468364 h 838042"/>
                  <a:gd name="connsiteX33" fmla="*/ 84797 w 1033465"/>
                  <a:gd name="connsiteY33" fmla="*/ 470269 h 838042"/>
                  <a:gd name="connsiteX34" fmla="*/ 79082 w 1033465"/>
                  <a:gd name="connsiteY34" fmla="*/ 474079 h 838042"/>
                  <a:gd name="connsiteX35" fmla="*/ 67652 w 1033465"/>
                  <a:gd name="connsiteY35" fmla="*/ 475984 h 838042"/>
                  <a:gd name="connsiteX36" fmla="*/ 29552 w 1033465"/>
                  <a:gd name="connsiteY36" fmla="*/ 477889 h 838042"/>
                  <a:gd name="connsiteX37" fmla="*/ 18122 w 1033465"/>
                  <a:gd name="connsiteY37" fmla="*/ 483604 h 838042"/>
                  <a:gd name="connsiteX38" fmla="*/ 8597 w 1033465"/>
                  <a:gd name="connsiteY38" fmla="*/ 493129 h 838042"/>
                  <a:gd name="connsiteX39" fmla="*/ 6692 w 1033465"/>
                  <a:gd name="connsiteY39" fmla="*/ 498844 h 838042"/>
                  <a:gd name="connsiteX40" fmla="*/ 2882 w 1033465"/>
                  <a:gd name="connsiteY40" fmla="*/ 504559 h 838042"/>
                  <a:gd name="connsiteX41" fmla="*/ 14312 w 1033465"/>
                  <a:gd name="connsiteY41" fmla="*/ 540754 h 838042"/>
                  <a:gd name="connsiteX42" fmla="*/ 147662 w 1033465"/>
                  <a:gd name="connsiteY42" fmla="*/ 540754 h 838042"/>
                  <a:gd name="connsiteX43" fmla="*/ 155282 w 1033465"/>
                  <a:gd name="connsiteY43" fmla="*/ 538849 h 838042"/>
                  <a:gd name="connsiteX44" fmla="*/ 305777 w 1033465"/>
                  <a:gd name="connsiteY44" fmla="*/ 533134 h 838042"/>
                  <a:gd name="connsiteX45" fmla="*/ 321017 w 1033465"/>
                  <a:gd name="connsiteY45" fmla="*/ 540754 h 838042"/>
                  <a:gd name="connsiteX46" fmla="*/ 332447 w 1033465"/>
                  <a:gd name="connsiteY46" fmla="*/ 546469 h 838042"/>
                  <a:gd name="connsiteX47" fmla="*/ 336257 w 1033465"/>
                  <a:gd name="connsiteY47" fmla="*/ 552184 h 838042"/>
                  <a:gd name="connsiteX48" fmla="*/ 341972 w 1033465"/>
                  <a:gd name="connsiteY48" fmla="*/ 554089 h 838042"/>
                  <a:gd name="connsiteX49" fmla="*/ 353402 w 1033465"/>
                  <a:gd name="connsiteY49" fmla="*/ 561709 h 838042"/>
                  <a:gd name="connsiteX50" fmla="*/ 359117 w 1033465"/>
                  <a:gd name="connsiteY50" fmla="*/ 565519 h 838042"/>
                  <a:gd name="connsiteX51" fmla="*/ 362927 w 1033465"/>
                  <a:gd name="connsiteY51" fmla="*/ 571234 h 838042"/>
                  <a:gd name="connsiteX52" fmla="*/ 368642 w 1033465"/>
                  <a:gd name="connsiteY52" fmla="*/ 582664 h 838042"/>
                  <a:gd name="connsiteX53" fmla="*/ 364832 w 1033465"/>
                  <a:gd name="connsiteY53" fmla="*/ 609334 h 838042"/>
                  <a:gd name="connsiteX54" fmla="*/ 361022 w 1033465"/>
                  <a:gd name="connsiteY54" fmla="*/ 615049 h 838042"/>
                  <a:gd name="connsiteX55" fmla="*/ 359117 w 1033465"/>
                  <a:gd name="connsiteY55" fmla="*/ 620764 h 838042"/>
                  <a:gd name="connsiteX56" fmla="*/ 355307 w 1033465"/>
                  <a:gd name="connsiteY56" fmla="*/ 626479 h 838042"/>
                  <a:gd name="connsiteX57" fmla="*/ 353402 w 1033465"/>
                  <a:gd name="connsiteY57" fmla="*/ 632194 h 838042"/>
                  <a:gd name="connsiteX58" fmla="*/ 349592 w 1033465"/>
                  <a:gd name="connsiteY58" fmla="*/ 637909 h 838042"/>
                  <a:gd name="connsiteX59" fmla="*/ 332447 w 1033465"/>
                  <a:gd name="connsiteY59" fmla="*/ 704584 h 838042"/>
                  <a:gd name="connsiteX60" fmla="*/ 330542 w 1033465"/>
                  <a:gd name="connsiteY60" fmla="*/ 756019 h 838042"/>
                  <a:gd name="connsiteX61" fmla="*/ 332447 w 1033465"/>
                  <a:gd name="connsiteY61" fmla="*/ 780784 h 838042"/>
                  <a:gd name="connsiteX62" fmla="*/ 334352 w 1033465"/>
                  <a:gd name="connsiteY62" fmla="*/ 786499 h 838042"/>
                  <a:gd name="connsiteX63" fmla="*/ 338162 w 1033465"/>
                  <a:gd name="connsiteY63" fmla="*/ 790309 h 838042"/>
                  <a:gd name="connsiteX64" fmla="*/ 366737 w 1033465"/>
                  <a:gd name="connsiteY64" fmla="*/ 836029 h 838042"/>
                  <a:gd name="connsiteX65" fmla="*/ 389597 w 1033465"/>
                  <a:gd name="connsiteY65" fmla="*/ 837934 h 838042"/>
                  <a:gd name="connsiteX66" fmla="*/ 397407 w 1033465"/>
                  <a:gd name="connsiteY66" fmla="*/ 833530 h 838042"/>
                  <a:gd name="connsiteX67" fmla="*/ 402932 w 1033465"/>
                  <a:gd name="connsiteY67" fmla="*/ 784594 h 838042"/>
                  <a:gd name="connsiteX68" fmla="*/ 406742 w 1033465"/>
                  <a:gd name="connsiteY68" fmla="*/ 727444 h 838042"/>
                  <a:gd name="connsiteX69" fmla="*/ 423887 w 1033465"/>
                  <a:gd name="connsiteY69" fmla="*/ 672199 h 838042"/>
                  <a:gd name="connsiteX70" fmla="*/ 429602 w 1033465"/>
                  <a:gd name="connsiteY70" fmla="*/ 658864 h 838042"/>
                  <a:gd name="connsiteX71" fmla="*/ 444084 w 1033465"/>
                  <a:gd name="connsiteY71" fmla="*/ 626947 h 838042"/>
                  <a:gd name="connsiteX72" fmla="*/ 464289 w 1033465"/>
                  <a:gd name="connsiteY72" fmla="*/ 600072 h 838042"/>
                  <a:gd name="connsiteX73" fmla="*/ 523510 w 1033465"/>
                  <a:gd name="connsiteY73" fmla="*/ 565123 h 838042"/>
                  <a:gd name="connsiteX74" fmla="*/ 599348 w 1033465"/>
                  <a:gd name="connsiteY74" fmla="*/ 550915 h 838042"/>
                  <a:gd name="connsiteX75" fmla="*/ 707801 w 1033465"/>
                  <a:gd name="connsiteY75" fmla="*/ 612819 h 838042"/>
                  <a:gd name="connsiteX76" fmla="*/ 780122 w 1033465"/>
                  <a:gd name="connsiteY76" fmla="*/ 656959 h 838042"/>
                  <a:gd name="connsiteX77" fmla="*/ 804887 w 1033465"/>
                  <a:gd name="connsiteY77" fmla="*/ 632194 h 838042"/>
                  <a:gd name="connsiteX78" fmla="*/ 801077 w 1033465"/>
                  <a:gd name="connsiteY78" fmla="*/ 601714 h 838042"/>
                  <a:gd name="connsiteX79" fmla="*/ 762796 w 1033465"/>
                  <a:gd name="connsiteY79" fmla="*/ 562523 h 838042"/>
                  <a:gd name="connsiteX80" fmla="*/ 650582 w 1033465"/>
                  <a:gd name="connsiteY80" fmla="*/ 479794 h 838042"/>
                  <a:gd name="connsiteX81" fmla="*/ 646772 w 1033465"/>
                  <a:gd name="connsiteY81" fmla="*/ 462649 h 838042"/>
                  <a:gd name="connsiteX82" fmla="*/ 658202 w 1033465"/>
                  <a:gd name="connsiteY82" fmla="*/ 426454 h 838042"/>
                  <a:gd name="connsiteX83" fmla="*/ 726782 w 1033465"/>
                  <a:gd name="connsiteY83" fmla="*/ 405499 h 838042"/>
                  <a:gd name="connsiteX84" fmla="*/ 813738 w 1033465"/>
                  <a:gd name="connsiteY84" fmla="*/ 406906 h 838042"/>
                  <a:gd name="connsiteX85" fmla="*/ 906231 w 1033465"/>
                  <a:gd name="connsiteY85" fmla="*/ 417646 h 838042"/>
                  <a:gd name="connsiteX86" fmla="*/ 1002290 w 1033465"/>
                  <a:gd name="connsiteY86" fmla="*/ 426835 h 838042"/>
                  <a:gd name="connsiteX87" fmla="*/ 1032449 w 1033465"/>
                  <a:gd name="connsiteY87" fmla="*/ 402711 h 838042"/>
                  <a:gd name="connsiteX88" fmla="*/ 1020514 w 1033465"/>
                  <a:gd name="connsiteY88" fmla="*/ 377797 h 838042"/>
                  <a:gd name="connsiteX89" fmla="*/ 964889 w 1033465"/>
                  <a:gd name="connsiteY89" fmla="*/ 358029 h 838042"/>
                  <a:gd name="connsiteX90" fmla="*/ 827747 w 1033465"/>
                  <a:gd name="connsiteY90" fmla="*/ 357874 h 838042"/>
                  <a:gd name="connsiteX91" fmla="*/ 755811 w 1033465"/>
                  <a:gd name="connsiteY91" fmla="*/ 361702 h 838042"/>
                  <a:gd name="connsiteX92" fmla="*/ 671537 w 1033465"/>
                  <a:gd name="connsiteY92" fmla="*/ 369304 h 838042"/>
                  <a:gd name="connsiteX93" fmla="*/ 644867 w 1033465"/>
                  <a:gd name="connsiteY93" fmla="*/ 338824 h 838042"/>
                  <a:gd name="connsiteX94" fmla="*/ 676403 w 1033465"/>
                  <a:gd name="connsiteY94" fmla="*/ 304962 h 838042"/>
                  <a:gd name="connsiteX95" fmla="*/ 707732 w 1033465"/>
                  <a:gd name="connsiteY95" fmla="*/ 283579 h 838042"/>
                  <a:gd name="connsiteX96" fmla="*/ 743927 w 1033465"/>
                  <a:gd name="connsiteY96" fmla="*/ 251194 h 838042"/>
                  <a:gd name="connsiteX97" fmla="*/ 783019 w 1033465"/>
                  <a:gd name="connsiteY97" fmla="*/ 213846 h 838042"/>
                  <a:gd name="connsiteX98" fmla="*/ 746401 w 1033465"/>
                  <a:gd name="connsiteY98" fmla="*/ 201789 h 838042"/>
                  <a:gd name="connsiteX99" fmla="*/ 694397 w 1033465"/>
                  <a:gd name="connsiteY99" fmla="*/ 226429 h 838042"/>
                  <a:gd name="connsiteX100" fmla="*/ 656678 w 1033465"/>
                  <a:gd name="connsiteY100" fmla="*/ 257626 h 838042"/>
                  <a:gd name="connsiteX101" fmla="*/ 616001 w 1033465"/>
                  <a:gd name="connsiteY101" fmla="*/ 286712 h 838042"/>
                  <a:gd name="connsiteX102" fmla="*/ 564857 w 1033465"/>
                  <a:gd name="connsiteY102" fmla="*/ 287389 h 838042"/>
                  <a:gd name="connsiteX103" fmla="*/ 530567 w 1033465"/>
                  <a:gd name="connsiteY103" fmla="*/ 274054 h 838042"/>
                  <a:gd name="connsiteX104" fmla="*/ 507707 w 1033465"/>
                  <a:gd name="connsiteY104" fmla="*/ 235954 h 838042"/>
                  <a:gd name="connsiteX105" fmla="*/ 509612 w 1033465"/>
                  <a:gd name="connsiteY105" fmla="*/ 171184 h 838042"/>
                  <a:gd name="connsiteX106" fmla="*/ 508314 w 1033465"/>
                  <a:gd name="connsiteY106" fmla="*/ 73485 h 838042"/>
                  <a:gd name="connsiteX107" fmla="*/ 454116 w 1033465"/>
                  <a:gd name="connsiteY107" fmla="*/ 11248 h 838042"/>
                  <a:gd name="connsiteX108" fmla="*/ 442470 w 1033465"/>
                  <a:gd name="connsiteY108" fmla="*/ 75864 h 838042"/>
                  <a:gd name="connsiteX109" fmla="*/ 439226 w 1033465"/>
                  <a:gd name="connsiteY109" fmla="*/ 132660 h 838042"/>
                  <a:gd name="connsiteX110" fmla="*/ 436054 w 1033465"/>
                  <a:gd name="connsiteY110" fmla="*/ 214465 h 838042"/>
                  <a:gd name="connsiteX0" fmla="*/ 436054 w 1033465"/>
                  <a:gd name="connsiteY0" fmla="*/ 214465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58589 w 1033465"/>
                  <a:gd name="connsiteY3" fmla="*/ 271935 h 838042"/>
                  <a:gd name="connsiteX4" fmla="*/ 315302 w 1033465"/>
                  <a:gd name="connsiteY4" fmla="*/ 289293 h 838042"/>
                  <a:gd name="connsiteX5" fmla="*/ 267677 w 1033465"/>
                  <a:gd name="connsiteY5" fmla="*/ 285484 h 838042"/>
                  <a:gd name="connsiteX6" fmla="*/ 221957 w 1033465"/>
                  <a:gd name="connsiteY6" fmla="*/ 272149 h 838042"/>
                  <a:gd name="connsiteX7" fmla="*/ 191477 w 1033465"/>
                  <a:gd name="connsiteY7" fmla="*/ 262624 h 838042"/>
                  <a:gd name="connsiteX8" fmla="*/ 159092 w 1033465"/>
                  <a:gd name="connsiteY8" fmla="*/ 239764 h 838042"/>
                  <a:gd name="connsiteX9" fmla="*/ 124332 w 1033465"/>
                  <a:gd name="connsiteY9" fmla="*/ 218050 h 838042"/>
                  <a:gd name="connsiteX10" fmla="*/ 103847 w 1033465"/>
                  <a:gd name="connsiteY10" fmla="*/ 203569 h 838042"/>
                  <a:gd name="connsiteX11" fmla="*/ 61937 w 1033465"/>
                  <a:gd name="connsiteY11" fmla="*/ 197854 h 838042"/>
                  <a:gd name="connsiteX12" fmla="*/ 52412 w 1033465"/>
                  <a:gd name="connsiteY12" fmla="*/ 256909 h 838042"/>
                  <a:gd name="connsiteX13" fmla="*/ 47332 w 1033465"/>
                  <a:gd name="connsiteY13" fmla="*/ 239564 h 838042"/>
                  <a:gd name="connsiteX14" fmla="*/ 65747 w 1033465"/>
                  <a:gd name="connsiteY14" fmla="*/ 272149 h 838042"/>
                  <a:gd name="connsiteX15" fmla="*/ 82892 w 1033465"/>
                  <a:gd name="connsiteY15" fmla="*/ 281674 h 838042"/>
                  <a:gd name="connsiteX16" fmla="*/ 126707 w 1033465"/>
                  <a:gd name="connsiteY16" fmla="*/ 289294 h 838042"/>
                  <a:gd name="connsiteX17" fmla="*/ 132422 w 1033465"/>
                  <a:gd name="connsiteY17" fmla="*/ 291199 h 838042"/>
                  <a:gd name="connsiteX18" fmla="*/ 193382 w 1033465"/>
                  <a:gd name="connsiteY18" fmla="*/ 308344 h 838042"/>
                  <a:gd name="connsiteX19" fmla="*/ 210527 w 1033465"/>
                  <a:gd name="connsiteY19" fmla="*/ 314059 h 838042"/>
                  <a:gd name="connsiteX20" fmla="*/ 216242 w 1033465"/>
                  <a:gd name="connsiteY20" fmla="*/ 315964 h 838042"/>
                  <a:gd name="connsiteX21" fmla="*/ 250532 w 1033465"/>
                  <a:gd name="connsiteY21" fmla="*/ 325489 h 838042"/>
                  <a:gd name="connsiteX22" fmla="*/ 256247 w 1033465"/>
                  <a:gd name="connsiteY22" fmla="*/ 329299 h 838042"/>
                  <a:gd name="connsiteX23" fmla="*/ 281012 w 1033465"/>
                  <a:gd name="connsiteY23" fmla="*/ 399784 h 838042"/>
                  <a:gd name="connsiteX24" fmla="*/ 282917 w 1033465"/>
                  <a:gd name="connsiteY24" fmla="*/ 405499 h 838042"/>
                  <a:gd name="connsiteX25" fmla="*/ 265772 w 1033465"/>
                  <a:gd name="connsiteY25" fmla="*/ 447409 h 838042"/>
                  <a:gd name="connsiteX26" fmla="*/ 254342 w 1033465"/>
                  <a:gd name="connsiteY26" fmla="*/ 455029 h 838042"/>
                  <a:gd name="connsiteX27" fmla="*/ 242912 w 1033465"/>
                  <a:gd name="connsiteY27" fmla="*/ 458839 h 838042"/>
                  <a:gd name="connsiteX28" fmla="*/ 128612 w 1033465"/>
                  <a:gd name="connsiteY28" fmla="*/ 458839 h 838042"/>
                  <a:gd name="connsiteX29" fmla="*/ 122897 w 1033465"/>
                  <a:gd name="connsiteY29" fmla="*/ 460744 h 838042"/>
                  <a:gd name="connsiteX30" fmla="*/ 107657 w 1033465"/>
                  <a:gd name="connsiteY30" fmla="*/ 462649 h 838042"/>
                  <a:gd name="connsiteX31" fmla="*/ 90512 w 1033465"/>
                  <a:gd name="connsiteY31" fmla="*/ 468364 h 838042"/>
                  <a:gd name="connsiteX32" fmla="*/ 84797 w 1033465"/>
                  <a:gd name="connsiteY32" fmla="*/ 470269 h 838042"/>
                  <a:gd name="connsiteX33" fmla="*/ 79082 w 1033465"/>
                  <a:gd name="connsiteY33" fmla="*/ 474079 h 838042"/>
                  <a:gd name="connsiteX34" fmla="*/ 67652 w 1033465"/>
                  <a:gd name="connsiteY34" fmla="*/ 475984 h 838042"/>
                  <a:gd name="connsiteX35" fmla="*/ 29552 w 1033465"/>
                  <a:gd name="connsiteY35" fmla="*/ 477889 h 838042"/>
                  <a:gd name="connsiteX36" fmla="*/ 18122 w 1033465"/>
                  <a:gd name="connsiteY36" fmla="*/ 483604 h 838042"/>
                  <a:gd name="connsiteX37" fmla="*/ 8597 w 1033465"/>
                  <a:gd name="connsiteY37" fmla="*/ 493129 h 838042"/>
                  <a:gd name="connsiteX38" fmla="*/ 6692 w 1033465"/>
                  <a:gd name="connsiteY38" fmla="*/ 498844 h 838042"/>
                  <a:gd name="connsiteX39" fmla="*/ 2882 w 1033465"/>
                  <a:gd name="connsiteY39" fmla="*/ 504559 h 838042"/>
                  <a:gd name="connsiteX40" fmla="*/ 14312 w 1033465"/>
                  <a:gd name="connsiteY40" fmla="*/ 540754 h 838042"/>
                  <a:gd name="connsiteX41" fmla="*/ 147662 w 1033465"/>
                  <a:gd name="connsiteY41" fmla="*/ 540754 h 838042"/>
                  <a:gd name="connsiteX42" fmla="*/ 155282 w 1033465"/>
                  <a:gd name="connsiteY42" fmla="*/ 538849 h 838042"/>
                  <a:gd name="connsiteX43" fmla="*/ 305777 w 1033465"/>
                  <a:gd name="connsiteY43" fmla="*/ 533134 h 838042"/>
                  <a:gd name="connsiteX44" fmla="*/ 321017 w 1033465"/>
                  <a:gd name="connsiteY44" fmla="*/ 540754 h 838042"/>
                  <a:gd name="connsiteX45" fmla="*/ 332447 w 1033465"/>
                  <a:gd name="connsiteY45" fmla="*/ 546469 h 838042"/>
                  <a:gd name="connsiteX46" fmla="*/ 336257 w 1033465"/>
                  <a:gd name="connsiteY46" fmla="*/ 552184 h 838042"/>
                  <a:gd name="connsiteX47" fmla="*/ 341972 w 1033465"/>
                  <a:gd name="connsiteY47" fmla="*/ 554089 h 838042"/>
                  <a:gd name="connsiteX48" fmla="*/ 353402 w 1033465"/>
                  <a:gd name="connsiteY48" fmla="*/ 561709 h 838042"/>
                  <a:gd name="connsiteX49" fmla="*/ 359117 w 1033465"/>
                  <a:gd name="connsiteY49" fmla="*/ 565519 h 838042"/>
                  <a:gd name="connsiteX50" fmla="*/ 362927 w 1033465"/>
                  <a:gd name="connsiteY50" fmla="*/ 571234 h 838042"/>
                  <a:gd name="connsiteX51" fmla="*/ 368642 w 1033465"/>
                  <a:gd name="connsiteY51" fmla="*/ 582664 h 838042"/>
                  <a:gd name="connsiteX52" fmla="*/ 364832 w 1033465"/>
                  <a:gd name="connsiteY52" fmla="*/ 609334 h 838042"/>
                  <a:gd name="connsiteX53" fmla="*/ 361022 w 1033465"/>
                  <a:gd name="connsiteY53" fmla="*/ 615049 h 838042"/>
                  <a:gd name="connsiteX54" fmla="*/ 359117 w 1033465"/>
                  <a:gd name="connsiteY54" fmla="*/ 620764 h 838042"/>
                  <a:gd name="connsiteX55" fmla="*/ 355307 w 1033465"/>
                  <a:gd name="connsiteY55" fmla="*/ 626479 h 838042"/>
                  <a:gd name="connsiteX56" fmla="*/ 353402 w 1033465"/>
                  <a:gd name="connsiteY56" fmla="*/ 632194 h 838042"/>
                  <a:gd name="connsiteX57" fmla="*/ 349592 w 1033465"/>
                  <a:gd name="connsiteY57" fmla="*/ 637909 h 838042"/>
                  <a:gd name="connsiteX58" fmla="*/ 332447 w 1033465"/>
                  <a:gd name="connsiteY58" fmla="*/ 704584 h 838042"/>
                  <a:gd name="connsiteX59" fmla="*/ 330542 w 1033465"/>
                  <a:gd name="connsiteY59" fmla="*/ 756019 h 838042"/>
                  <a:gd name="connsiteX60" fmla="*/ 332447 w 1033465"/>
                  <a:gd name="connsiteY60" fmla="*/ 780784 h 838042"/>
                  <a:gd name="connsiteX61" fmla="*/ 334352 w 1033465"/>
                  <a:gd name="connsiteY61" fmla="*/ 786499 h 838042"/>
                  <a:gd name="connsiteX62" fmla="*/ 338162 w 1033465"/>
                  <a:gd name="connsiteY62" fmla="*/ 790309 h 838042"/>
                  <a:gd name="connsiteX63" fmla="*/ 366737 w 1033465"/>
                  <a:gd name="connsiteY63" fmla="*/ 836029 h 838042"/>
                  <a:gd name="connsiteX64" fmla="*/ 389597 w 1033465"/>
                  <a:gd name="connsiteY64" fmla="*/ 837934 h 838042"/>
                  <a:gd name="connsiteX65" fmla="*/ 397407 w 1033465"/>
                  <a:gd name="connsiteY65" fmla="*/ 833530 h 838042"/>
                  <a:gd name="connsiteX66" fmla="*/ 402932 w 1033465"/>
                  <a:gd name="connsiteY66" fmla="*/ 784594 h 838042"/>
                  <a:gd name="connsiteX67" fmla="*/ 406742 w 1033465"/>
                  <a:gd name="connsiteY67" fmla="*/ 727444 h 838042"/>
                  <a:gd name="connsiteX68" fmla="*/ 423887 w 1033465"/>
                  <a:gd name="connsiteY68" fmla="*/ 672199 h 838042"/>
                  <a:gd name="connsiteX69" fmla="*/ 429602 w 1033465"/>
                  <a:gd name="connsiteY69" fmla="*/ 658864 h 838042"/>
                  <a:gd name="connsiteX70" fmla="*/ 444084 w 1033465"/>
                  <a:gd name="connsiteY70" fmla="*/ 626947 h 838042"/>
                  <a:gd name="connsiteX71" fmla="*/ 464289 w 1033465"/>
                  <a:gd name="connsiteY71" fmla="*/ 600072 h 838042"/>
                  <a:gd name="connsiteX72" fmla="*/ 523510 w 1033465"/>
                  <a:gd name="connsiteY72" fmla="*/ 565123 h 838042"/>
                  <a:gd name="connsiteX73" fmla="*/ 599348 w 1033465"/>
                  <a:gd name="connsiteY73" fmla="*/ 550915 h 838042"/>
                  <a:gd name="connsiteX74" fmla="*/ 707801 w 1033465"/>
                  <a:gd name="connsiteY74" fmla="*/ 612819 h 838042"/>
                  <a:gd name="connsiteX75" fmla="*/ 780122 w 1033465"/>
                  <a:gd name="connsiteY75" fmla="*/ 656959 h 838042"/>
                  <a:gd name="connsiteX76" fmla="*/ 804887 w 1033465"/>
                  <a:gd name="connsiteY76" fmla="*/ 632194 h 838042"/>
                  <a:gd name="connsiteX77" fmla="*/ 801077 w 1033465"/>
                  <a:gd name="connsiteY77" fmla="*/ 601714 h 838042"/>
                  <a:gd name="connsiteX78" fmla="*/ 762796 w 1033465"/>
                  <a:gd name="connsiteY78" fmla="*/ 562523 h 838042"/>
                  <a:gd name="connsiteX79" fmla="*/ 650582 w 1033465"/>
                  <a:gd name="connsiteY79" fmla="*/ 479794 h 838042"/>
                  <a:gd name="connsiteX80" fmla="*/ 646772 w 1033465"/>
                  <a:gd name="connsiteY80" fmla="*/ 462649 h 838042"/>
                  <a:gd name="connsiteX81" fmla="*/ 658202 w 1033465"/>
                  <a:gd name="connsiteY81" fmla="*/ 426454 h 838042"/>
                  <a:gd name="connsiteX82" fmla="*/ 726782 w 1033465"/>
                  <a:gd name="connsiteY82" fmla="*/ 405499 h 838042"/>
                  <a:gd name="connsiteX83" fmla="*/ 813738 w 1033465"/>
                  <a:gd name="connsiteY83" fmla="*/ 406906 h 838042"/>
                  <a:gd name="connsiteX84" fmla="*/ 906231 w 1033465"/>
                  <a:gd name="connsiteY84" fmla="*/ 417646 h 838042"/>
                  <a:gd name="connsiteX85" fmla="*/ 1002290 w 1033465"/>
                  <a:gd name="connsiteY85" fmla="*/ 426835 h 838042"/>
                  <a:gd name="connsiteX86" fmla="*/ 1032449 w 1033465"/>
                  <a:gd name="connsiteY86" fmla="*/ 402711 h 838042"/>
                  <a:gd name="connsiteX87" fmla="*/ 1020514 w 1033465"/>
                  <a:gd name="connsiteY87" fmla="*/ 377797 h 838042"/>
                  <a:gd name="connsiteX88" fmla="*/ 964889 w 1033465"/>
                  <a:gd name="connsiteY88" fmla="*/ 358029 h 838042"/>
                  <a:gd name="connsiteX89" fmla="*/ 827747 w 1033465"/>
                  <a:gd name="connsiteY89" fmla="*/ 357874 h 838042"/>
                  <a:gd name="connsiteX90" fmla="*/ 755811 w 1033465"/>
                  <a:gd name="connsiteY90" fmla="*/ 361702 h 838042"/>
                  <a:gd name="connsiteX91" fmla="*/ 671537 w 1033465"/>
                  <a:gd name="connsiteY91" fmla="*/ 369304 h 838042"/>
                  <a:gd name="connsiteX92" fmla="*/ 644867 w 1033465"/>
                  <a:gd name="connsiteY92" fmla="*/ 338824 h 838042"/>
                  <a:gd name="connsiteX93" fmla="*/ 676403 w 1033465"/>
                  <a:gd name="connsiteY93" fmla="*/ 304962 h 838042"/>
                  <a:gd name="connsiteX94" fmla="*/ 707732 w 1033465"/>
                  <a:gd name="connsiteY94" fmla="*/ 283579 h 838042"/>
                  <a:gd name="connsiteX95" fmla="*/ 743927 w 1033465"/>
                  <a:gd name="connsiteY95" fmla="*/ 251194 h 838042"/>
                  <a:gd name="connsiteX96" fmla="*/ 783019 w 1033465"/>
                  <a:gd name="connsiteY96" fmla="*/ 213846 h 838042"/>
                  <a:gd name="connsiteX97" fmla="*/ 746401 w 1033465"/>
                  <a:gd name="connsiteY97" fmla="*/ 201789 h 838042"/>
                  <a:gd name="connsiteX98" fmla="*/ 694397 w 1033465"/>
                  <a:gd name="connsiteY98" fmla="*/ 226429 h 838042"/>
                  <a:gd name="connsiteX99" fmla="*/ 656678 w 1033465"/>
                  <a:gd name="connsiteY99" fmla="*/ 257626 h 838042"/>
                  <a:gd name="connsiteX100" fmla="*/ 616001 w 1033465"/>
                  <a:gd name="connsiteY100" fmla="*/ 286712 h 838042"/>
                  <a:gd name="connsiteX101" fmla="*/ 564857 w 1033465"/>
                  <a:gd name="connsiteY101" fmla="*/ 287389 h 838042"/>
                  <a:gd name="connsiteX102" fmla="*/ 530567 w 1033465"/>
                  <a:gd name="connsiteY102" fmla="*/ 274054 h 838042"/>
                  <a:gd name="connsiteX103" fmla="*/ 507707 w 1033465"/>
                  <a:gd name="connsiteY103" fmla="*/ 235954 h 838042"/>
                  <a:gd name="connsiteX104" fmla="*/ 509612 w 1033465"/>
                  <a:gd name="connsiteY104" fmla="*/ 171184 h 838042"/>
                  <a:gd name="connsiteX105" fmla="*/ 508314 w 1033465"/>
                  <a:gd name="connsiteY105" fmla="*/ 73485 h 838042"/>
                  <a:gd name="connsiteX106" fmla="*/ 454116 w 1033465"/>
                  <a:gd name="connsiteY106" fmla="*/ 11248 h 838042"/>
                  <a:gd name="connsiteX107" fmla="*/ 442470 w 1033465"/>
                  <a:gd name="connsiteY107" fmla="*/ 75864 h 838042"/>
                  <a:gd name="connsiteX108" fmla="*/ 439226 w 1033465"/>
                  <a:gd name="connsiteY108" fmla="*/ 132660 h 838042"/>
                  <a:gd name="connsiteX109" fmla="*/ 436054 w 1033465"/>
                  <a:gd name="connsiteY109" fmla="*/ 214465 h 838042"/>
                  <a:gd name="connsiteX0" fmla="*/ 436054 w 1033465"/>
                  <a:gd name="connsiteY0" fmla="*/ 214465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58589 w 1033465"/>
                  <a:gd name="connsiteY3" fmla="*/ 271935 h 838042"/>
                  <a:gd name="connsiteX4" fmla="*/ 315302 w 1033465"/>
                  <a:gd name="connsiteY4" fmla="*/ 289293 h 838042"/>
                  <a:gd name="connsiteX5" fmla="*/ 267677 w 1033465"/>
                  <a:gd name="connsiteY5" fmla="*/ 285484 h 838042"/>
                  <a:gd name="connsiteX6" fmla="*/ 221957 w 1033465"/>
                  <a:gd name="connsiteY6" fmla="*/ 272149 h 838042"/>
                  <a:gd name="connsiteX7" fmla="*/ 191477 w 1033465"/>
                  <a:gd name="connsiteY7" fmla="*/ 262624 h 838042"/>
                  <a:gd name="connsiteX8" fmla="*/ 159092 w 1033465"/>
                  <a:gd name="connsiteY8" fmla="*/ 239764 h 838042"/>
                  <a:gd name="connsiteX9" fmla="*/ 124332 w 1033465"/>
                  <a:gd name="connsiteY9" fmla="*/ 218050 h 838042"/>
                  <a:gd name="connsiteX10" fmla="*/ 103847 w 1033465"/>
                  <a:gd name="connsiteY10" fmla="*/ 203569 h 838042"/>
                  <a:gd name="connsiteX11" fmla="*/ 61937 w 1033465"/>
                  <a:gd name="connsiteY11" fmla="*/ 197854 h 838042"/>
                  <a:gd name="connsiteX12" fmla="*/ 52412 w 1033465"/>
                  <a:gd name="connsiteY12" fmla="*/ 256909 h 838042"/>
                  <a:gd name="connsiteX13" fmla="*/ 47332 w 1033465"/>
                  <a:gd name="connsiteY13" fmla="*/ 239564 h 838042"/>
                  <a:gd name="connsiteX14" fmla="*/ 65747 w 1033465"/>
                  <a:gd name="connsiteY14" fmla="*/ 272149 h 838042"/>
                  <a:gd name="connsiteX15" fmla="*/ 82892 w 1033465"/>
                  <a:gd name="connsiteY15" fmla="*/ 281674 h 838042"/>
                  <a:gd name="connsiteX16" fmla="*/ 126707 w 1033465"/>
                  <a:gd name="connsiteY16" fmla="*/ 289294 h 838042"/>
                  <a:gd name="connsiteX17" fmla="*/ 132422 w 1033465"/>
                  <a:gd name="connsiteY17" fmla="*/ 291199 h 838042"/>
                  <a:gd name="connsiteX18" fmla="*/ 193382 w 1033465"/>
                  <a:gd name="connsiteY18" fmla="*/ 308344 h 838042"/>
                  <a:gd name="connsiteX19" fmla="*/ 210527 w 1033465"/>
                  <a:gd name="connsiteY19" fmla="*/ 314059 h 838042"/>
                  <a:gd name="connsiteX20" fmla="*/ 216242 w 1033465"/>
                  <a:gd name="connsiteY20" fmla="*/ 315964 h 838042"/>
                  <a:gd name="connsiteX21" fmla="*/ 250532 w 1033465"/>
                  <a:gd name="connsiteY21" fmla="*/ 325489 h 838042"/>
                  <a:gd name="connsiteX22" fmla="*/ 256247 w 1033465"/>
                  <a:gd name="connsiteY22" fmla="*/ 329299 h 838042"/>
                  <a:gd name="connsiteX23" fmla="*/ 281012 w 1033465"/>
                  <a:gd name="connsiteY23" fmla="*/ 399784 h 838042"/>
                  <a:gd name="connsiteX24" fmla="*/ 265772 w 1033465"/>
                  <a:gd name="connsiteY24" fmla="*/ 447409 h 838042"/>
                  <a:gd name="connsiteX25" fmla="*/ 254342 w 1033465"/>
                  <a:gd name="connsiteY25" fmla="*/ 455029 h 838042"/>
                  <a:gd name="connsiteX26" fmla="*/ 242912 w 1033465"/>
                  <a:gd name="connsiteY26" fmla="*/ 458839 h 838042"/>
                  <a:gd name="connsiteX27" fmla="*/ 128612 w 1033465"/>
                  <a:gd name="connsiteY27" fmla="*/ 458839 h 838042"/>
                  <a:gd name="connsiteX28" fmla="*/ 122897 w 1033465"/>
                  <a:gd name="connsiteY28" fmla="*/ 460744 h 838042"/>
                  <a:gd name="connsiteX29" fmla="*/ 107657 w 1033465"/>
                  <a:gd name="connsiteY29" fmla="*/ 462649 h 838042"/>
                  <a:gd name="connsiteX30" fmla="*/ 90512 w 1033465"/>
                  <a:gd name="connsiteY30" fmla="*/ 468364 h 838042"/>
                  <a:gd name="connsiteX31" fmla="*/ 84797 w 1033465"/>
                  <a:gd name="connsiteY31" fmla="*/ 470269 h 838042"/>
                  <a:gd name="connsiteX32" fmla="*/ 79082 w 1033465"/>
                  <a:gd name="connsiteY32" fmla="*/ 474079 h 838042"/>
                  <a:gd name="connsiteX33" fmla="*/ 67652 w 1033465"/>
                  <a:gd name="connsiteY33" fmla="*/ 475984 h 838042"/>
                  <a:gd name="connsiteX34" fmla="*/ 29552 w 1033465"/>
                  <a:gd name="connsiteY34" fmla="*/ 477889 h 838042"/>
                  <a:gd name="connsiteX35" fmla="*/ 18122 w 1033465"/>
                  <a:gd name="connsiteY35" fmla="*/ 483604 h 838042"/>
                  <a:gd name="connsiteX36" fmla="*/ 8597 w 1033465"/>
                  <a:gd name="connsiteY36" fmla="*/ 493129 h 838042"/>
                  <a:gd name="connsiteX37" fmla="*/ 6692 w 1033465"/>
                  <a:gd name="connsiteY37" fmla="*/ 498844 h 838042"/>
                  <a:gd name="connsiteX38" fmla="*/ 2882 w 1033465"/>
                  <a:gd name="connsiteY38" fmla="*/ 504559 h 838042"/>
                  <a:gd name="connsiteX39" fmla="*/ 14312 w 1033465"/>
                  <a:gd name="connsiteY39" fmla="*/ 540754 h 838042"/>
                  <a:gd name="connsiteX40" fmla="*/ 147662 w 1033465"/>
                  <a:gd name="connsiteY40" fmla="*/ 540754 h 838042"/>
                  <a:gd name="connsiteX41" fmla="*/ 155282 w 1033465"/>
                  <a:gd name="connsiteY41" fmla="*/ 538849 h 838042"/>
                  <a:gd name="connsiteX42" fmla="*/ 305777 w 1033465"/>
                  <a:gd name="connsiteY42" fmla="*/ 533134 h 838042"/>
                  <a:gd name="connsiteX43" fmla="*/ 321017 w 1033465"/>
                  <a:gd name="connsiteY43" fmla="*/ 540754 h 838042"/>
                  <a:gd name="connsiteX44" fmla="*/ 332447 w 1033465"/>
                  <a:gd name="connsiteY44" fmla="*/ 546469 h 838042"/>
                  <a:gd name="connsiteX45" fmla="*/ 336257 w 1033465"/>
                  <a:gd name="connsiteY45" fmla="*/ 552184 h 838042"/>
                  <a:gd name="connsiteX46" fmla="*/ 341972 w 1033465"/>
                  <a:gd name="connsiteY46" fmla="*/ 554089 h 838042"/>
                  <a:gd name="connsiteX47" fmla="*/ 353402 w 1033465"/>
                  <a:gd name="connsiteY47" fmla="*/ 561709 h 838042"/>
                  <a:gd name="connsiteX48" fmla="*/ 359117 w 1033465"/>
                  <a:gd name="connsiteY48" fmla="*/ 565519 h 838042"/>
                  <a:gd name="connsiteX49" fmla="*/ 362927 w 1033465"/>
                  <a:gd name="connsiteY49" fmla="*/ 571234 h 838042"/>
                  <a:gd name="connsiteX50" fmla="*/ 368642 w 1033465"/>
                  <a:gd name="connsiteY50" fmla="*/ 582664 h 838042"/>
                  <a:gd name="connsiteX51" fmla="*/ 364832 w 1033465"/>
                  <a:gd name="connsiteY51" fmla="*/ 609334 h 838042"/>
                  <a:gd name="connsiteX52" fmla="*/ 361022 w 1033465"/>
                  <a:gd name="connsiteY52" fmla="*/ 615049 h 838042"/>
                  <a:gd name="connsiteX53" fmla="*/ 359117 w 1033465"/>
                  <a:gd name="connsiteY53" fmla="*/ 620764 h 838042"/>
                  <a:gd name="connsiteX54" fmla="*/ 355307 w 1033465"/>
                  <a:gd name="connsiteY54" fmla="*/ 626479 h 838042"/>
                  <a:gd name="connsiteX55" fmla="*/ 353402 w 1033465"/>
                  <a:gd name="connsiteY55" fmla="*/ 632194 h 838042"/>
                  <a:gd name="connsiteX56" fmla="*/ 349592 w 1033465"/>
                  <a:gd name="connsiteY56" fmla="*/ 637909 h 838042"/>
                  <a:gd name="connsiteX57" fmla="*/ 332447 w 1033465"/>
                  <a:gd name="connsiteY57" fmla="*/ 704584 h 838042"/>
                  <a:gd name="connsiteX58" fmla="*/ 330542 w 1033465"/>
                  <a:gd name="connsiteY58" fmla="*/ 756019 h 838042"/>
                  <a:gd name="connsiteX59" fmla="*/ 332447 w 1033465"/>
                  <a:gd name="connsiteY59" fmla="*/ 780784 h 838042"/>
                  <a:gd name="connsiteX60" fmla="*/ 334352 w 1033465"/>
                  <a:gd name="connsiteY60" fmla="*/ 786499 h 838042"/>
                  <a:gd name="connsiteX61" fmla="*/ 338162 w 1033465"/>
                  <a:gd name="connsiteY61" fmla="*/ 790309 h 838042"/>
                  <a:gd name="connsiteX62" fmla="*/ 366737 w 1033465"/>
                  <a:gd name="connsiteY62" fmla="*/ 836029 h 838042"/>
                  <a:gd name="connsiteX63" fmla="*/ 389597 w 1033465"/>
                  <a:gd name="connsiteY63" fmla="*/ 837934 h 838042"/>
                  <a:gd name="connsiteX64" fmla="*/ 397407 w 1033465"/>
                  <a:gd name="connsiteY64" fmla="*/ 833530 h 838042"/>
                  <a:gd name="connsiteX65" fmla="*/ 402932 w 1033465"/>
                  <a:gd name="connsiteY65" fmla="*/ 784594 h 838042"/>
                  <a:gd name="connsiteX66" fmla="*/ 406742 w 1033465"/>
                  <a:gd name="connsiteY66" fmla="*/ 727444 h 838042"/>
                  <a:gd name="connsiteX67" fmla="*/ 423887 w 1033465"/>
                  <a:gd name="connsiteY67" fmla="*/ 672199 h 838042"/>
                  <a:gd name="connsiteX68" fmla="*/ 429602 w 1033465"/>
                  <a:gd name="connsiteY68" fmla="*/ 658864 h 838042"/>
                  <a:gd name="connsiteX69" fmla="*/ 444084 w 1033465"/>
                  <a:gd name="connsiteY69" fmla="*/ 626947 h 838042"/>
                  <a:gd name="connsiteX70" fmla="*/ 464289 w 1033465"/>
                  <a:gd name="connsiteY70" fmla="*/ 600072 h 838042"/>
                  <a:gd name="connsiteX71" fmla="*/ 523510 w 1033465"/>
                  <a:gd name="connsiteY71" fmla="*/ 565123 h 838042"/>
                  <a:gd name="connsiteX72" fmla="*/ 599348 w 1033465"/>
                  <a:gd name="connsiteY72" fmla="*/ 550915 h 838042"/>
                  <a:gd name="connsiteX73" fmla="*/ 707801 w 1033465"/>
                  <a:gd name="connsiteY73" fmla="*/ 612819 h 838042"/>
                  <a:gd name="connsiteX74" fmla="*/ 780122 w 1033465"/>
                  <a:gd name="connsiteY74" fmla="*/ 656959 h 838042"/>
                  <a:gd name="connsiteX75" fmla="*/ 804887 w 1033465"/>
                  <a:gd name="connsiteY75" fmla="*/ 632194 h 838042"/>
                  <a:gd name="connsiteX76" fmla="*/ 801077 w 1033465"/>
                  <a:gd name="connsiteY76" fmla="*/ 601714 h 838042"/>
                  <a:gd name="connsiteX77" fmla="*/ 762796 w 1033465"/>
                  <a:gd name="connsiteY77" fmla="*/ 562523 h 838042"/>
                  <a:gd name="connsiteX78" fmla="*/ 650582 w 1033465"/>
                  <a:gd name="connsiteY78" fmla="*/ 479794 h 838042"/>
                  <a:gd name="connsiteX79" fmla="*/ 646772 w 1033465"/>
                  <a:gd name="connsiteY79" fmla="*/ 462649 h 838042"/>
                  <a:gd name="connsiteX80" fmla="*/ 658202 w 1033465"/>
                  <a:gd name="connsiteY80" fmla="*/ 426454 h 838042"/>
                  <a:gd name="connsiteX81" fmla="*/ 726782 w 1033465"/>
                  <a:gd name="connsiteY81" fmla="*/ 405499 h 838042"/>
                  <a:gd name="connsiteX82" fmla="*/ 813738 w 1033465"/>
                  <a:gd name="connsiteY82" fmla="*/ 406906 h 838042"/>
                  <a:gd name="connsiteX83" fmla="*/ 906231 w 1033465"/>
                  <a:gd name="connsiteY83" fmla="*/ 417646 h 838042"/>
                  <a:gd name="connsiteX84" fmla="*/ 1002290 w 1033465"/>
                  <a:gd name="connsiteY84" fmla="*/ 426835 h 838042"/>
                  <a:gd name="connsiteX85" fmla="*/ 1032449 w 1033465"/>
                  <a:gd name="connsiteY85" fmla="*/ 402711 h 838042"/>
                  <a:gd name="connsiteX86" fmla="*/ 1020514 w 1033465"/>
                  <a:gd name="connsiteY86" fmla="*/ 377797 h 838042"/>
                  <a:gd name="connsiteX87" fmla="*/ 964889 w 1033465"/>
                  <a:gd name="connsiteY87" fmla="*/ 358029 h 838042"/>
                  <a:gd name="connsiteX88" fmla="*/ 827747 w 1033465"/>
                  <a:gd name="connsiteY88" fmla="*/ 357874 h 838042"/>
                  <a:gd name="connsiteX89" fmla="*/ 755811 w 1033465"/>
                  <a:gd name="connsiteY89" fmla="*/ 361702 h 838042"/>
                  <a:gd name="connsiteX90" fmla="*/ 671537 w 1033465"/>
                  <a:gd name="connsiteY90" fmla="*/ 369304 h 838042"/>
                  <a:gd name="connsiteX91" fmla="*/ 644867 w 1033465"/>
                  <a:gd name="connsiteY91" fmla="*/ 338824 h 838042"/>
                  <a:gd name="connsiteX92" fmla="*/ 676403 w 1033465"/>
                  <a:gd name="connsiteY92" fmla="*/ 304962 h 838042"/>
                  <a:gd name="connsiteX93" fmla="*/ 707732 w 1033465"/>
                  <a:gd name="connsiteY93" fmla="*/ 283579 h 838042"/>
                  <a:gd name="connsiteX94" fmla="*/ 743927 w 1033465"/>
                  <a:gd name="connsiteY94" fmla="*/ 251194 h 838042"/>
                  <a:gd name="connsiteX95" fmla="*/ 783019 w 1033465"/>
                  <a:gd name="connsiteY95" fmla="*/ 213846 h 838042"/>
                  <a:gd name="connsiteX96" fmla="*/ 746401 w 1033465"/>
                  <a:gd name="connsiteY96" fmla="*/ 201789 h 838042"/>
                  <a:gd name="connsiteX97" fmla="*/ 694397 w 1033465"/>
                  <a:gd name="connsiteY97" fmla="*/ 226429 h 838042"/>
                  <a:gd name="connsiteX98" fmla="*/ 656678 w 1033465"/>
                  <a:gd name="connsiteY98" fmla="*/ 257626 h 838042"/>
                  <a:gd name="connsiteX99" fmla="*/ 616001 w 1033465"/>
                  <a:gd name="connsiteY99" fmla="*/ 286712 h 838042"/>
                  <a:gd name="connsiteX100" fmla="*/ 564857 w 1033465"/>
                  <a:gd name="connsiteY100" fmla="*/ 287389 h 838042"/>
                  <a:gd name="connsiteX101" fmla="*/ 530567 w 1033465"/>
                  <a:gd name="connsiteY101" fmla="*/ 274054 h 838042"/>
                  <a:gd name="connsiteX102" fmla="*/ 507707 w 1033465"/>
                  <a:gd name="connsiteY102" fmla="*/ 235954 h 838042"/>
                  <a:gd name="connsiteX103" fmla="*/ 509612 w 1033465"/>
                  <a:gd name="connsiteY103" fmla="*/ 171184 h 838042"/>
                  <a:gd name="connsiteX104" fmla="*/ 508314 w 1033465"/>
                  <a:gd name="connsiteY104" fmla="*/ 73485 h 838042"/>
                  <a:gd name="connsiteX105" fmla="*/ 454116 w 1033465"/>
                  <a:gd name="connsiteY105" fmla="*/ 11248 h 838042"/>
                  <a:gd name="connsiteX106" fmla="*/ 442470 w 1033465"/>
                  <a:gd name="connsiteY106" fmla="*/ 75864 h 838042"/>
                  <a:gd name="connsiteX107" fmla="*/ 439226 w 1033465"/>
                  <a:gd name="connsiteY107" fmla="*/ 132660 h 838042"/>
                  <a:gd name="connsiteX108" fmla="*/ 436054 w 1033465"/>
                  <a:gd name="connsiteY108" fmla="*/ 214465 h 838042"/>
                  <a:gd name="connsiteX0" fmla="*/ 436054 w 1033465"/>
                  <a:gd name="connsiteY0" fmla="*/ 214465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58589 w 1033465"/>
                  <a:gd name="connsiteY3" fmla="*/ 271935 h 838042"/>
                  <a:gd name="connsiteX4" fmla="*/ 315302 w 1033465"/>
                  <a:gd name="connsiteY4" fmla="*/ 289293 h 838042"/>
                  <a:gd name="connsiteX5" fmla="*/ 267677 w 1033465"/>
                  <a:gd name="connsiteY5" fmla="*/ 285484 h 838042"/>
                  <a:gd name="connsiteX6" fmla="*/ 221957 w 1033465"/>
                  <a:gd name="connsiteY6" fmla="*/ 272149 h 838042"/>
                  <a:gd name="connsiteX7" fmla="*/ 191477 w 1033465"/>
                  <a:gd name="connsiteY7" fmla="*/ 262624 h 838042"/>
                  <a:gd name="connsiteX8" fmla="*/ 159092 w 1033465"/>
                  <a:gd name="connsiteY8" fmla="*/ 239764 h 838042"/>
                  <a:gd name="connsiteX9" fmla="*/ 124332 w 1033465"/>
                  <a:gd name="connsiteY9" fmla="*/ 218050 h 838042"/>
                  <a:gd name="connsiteX10" fmla="*/ 103847 w 1033465"/>
                  <a:gd name="connsiteY10" fmla="*/ 203569 h 838042"/>
                  <a:gd name="connsiteX11" fmla="*/ 61937 w 1033465"/>
                  <a:gd name="connsiteY11" fmla="*/ 197854 h 838042"/>
                  <a:gd name="connsiteX12" fmla="*/ 52412 w 1033465"/>
                  <a:gd name="connsiteY12" fmla="*/ 256909 h 838042"/>
                  <a:gd name="connsiteX13" fmla="*/ 47332 w 1033465"/>
                  <a:gd name="connsiteY13" fmla="*/ 239564 h 838042"/>
                  <a:gd name="connsiteX14" fmla="*/ 65747 w 1033465"/>
                  <a:gd name="connsiteY14" fmla="*/ 272149 h 838042"/>
                  <a:gd name="connsiteX15" fmla="*/ 82892 w 1033465"/>
                  <a:gd name="connsiteY15" fmla="*/ 281674 h 838042"/>
                  <a:gd name="connsiteX16" fmla="*/ 126707 w 1033465"/>
                  <a:gd name="connsiteY16" fmla="*/ 289294 h 838042"/>
                  <a:gd name="connsiteX17" fmla="*/ 132422 w 1033465"/>
                  <a:gd name="connsiteY17" fmla="*/ 291199 h 838042"/>
                  <a:gd name="connsiteX18" fmla="*/ 193382 w 1033465"/>
                  <a:gd name="connsiteY18" fmla="*/ 308344 h 838042"/>
                  <a:gd name="connsiteX19" fmla="*/ 210527 w 1033465"/>
                  <a:gd name="connsiteY19" fmla="*/ 314059 h 838042"/>
                  <a:gd name="connsiteX20" fmla="*/ 216242 w 1033465"/>
                  <a:gd name="connsiteY20" fmla="*/ 315964 h 838042"/>
                  <a:gd name="connsiteX21" fmla="*/ 250532 w 1033465"/>
                  <a:gd name="connsiteY21" fmla="*/ 325489 h 838042"/>
                  <a:gd name="connsiteX22" fmla="*/ 281012 w 1033465"/>
                  <a:gd name="connsiteY22" fmla="*/ 399784 h 838042"/>
                  <a:gd name="connsiteX23" fmla="*/ 265772 w 1033465"/>
                  <a:gd name="connsiteY23" fmla="*/ 447409 h 838042"/>
                  <a:gd name="connsiteX24" fmla="*/ 254342 w 1033465"/>
                  <a:gd name="connsiteY24" fmla="*/ 455029 h 838042"/>
                  <a:gd name="connsiteX25" fmla="*/ 242912 w 1033465"/>
                  <a:gd name="connsiteY25" fmla="*/ 458839 h 838042"/>
                  <a:gd name="connsiteX26" fmla="*/ 128612 w 1033465"/>
                  <a:gd name="connsiteY26" fmla="*/ 458839 h 838042"/>
                  <a:gd name="connsiteX27" fmla="*/ 122897 w 1033465"/>
                  <a:gd name="connsiteY27" fmla="*/ 460744 h 838042"/>
                  <a:gd name="connsiteX28" fmla="*/ 107657 w 1033465"/>
                  <a:gd name="connsiteY28" fmla="*/ 462649 h 838042"/>
                  <a:gd name="connsiteX29" fmla="*/ 90512 w 1033465"/>
                  <a:gd name="connsiteY29" fmla="*/ 468364 h 838042"/>
                  <a:gd name="connsiteX30" fmla="*/ 84797 w 1033465"/>
                  <a:gd name="connsiteY30" fmla="*/ 470269 h 838042"/>
                  <a:gd name="connsiteX31" fmla="*/ 79082 w 1033465"/>
                  <a:gd name="connsiteY31" fmla="*/ 474079 h 838042"/>
                  <a:gd name="connsiteX32" fmla="*/ 67652 w 1033465"/>
                  <a:gd name="connsiteY32" fmla="*/ 475984 h 838042"/>
                  <a:gd name="connsiteX33" fmla="*/ 29552 w 1033465"/>
                  <a:gd name="connsiteY33" fmla="*/ 477889 h 838042"/>
                  <a:gd name="connsiteX34" fmla="*/ 18122 w 1033465"/>
                  <a:gd name="connsiteY34" fmla="*/ 483604 h 838042"/>
                  <a:gd name="connsiteX35" fmla="*/ 8597 w 1033465"/>
                  <a:gd name="connsiteY35" fmla="*/ 493129 h 838042"/>
                  <a:gd name="connsiteX36" fmla="*/ 6692 w 1033465"/>
                  <a:gd name="connsiteY36" fmla="*/ 498844 h 838042"/>
                  <a:gd name="connsiteX37" fmla="*/ 2882 w 1033465"/>
                  <a:gd name="connsiteY37" fmla="*/ 504559 h 838042"/>
                  <a:gd name="connsiteX38" fmla="*/ 14312 w 1033465"/>
                  <a:gd name="connsiteY38" fmla="*/ 540754 h 838042"/>
                  <a:gd name="connsiteX39" fmla="*/ 147662 w 1033465"/>
                  <a:gd name="connsiteY39" fmla="*/ 540754 h 838042"/>
                  <a:gd name="connsiteX40" fmla="*/ 155282 w 1033465"/>
                  <a:gd name="connsiteY40" fmla="*/ 538849 h 838042"/>
                  <a:gd name="connsiteX41" fmla="*/ 305777 w 1033465"/>
                  <a:gd name="connsiteY41" fmla="*/ 533134 h 838042"/>
                  <a:gd name="connsiteX42" fmla="*/ 321017 w 1033465"/>
                  <a:gd name="connsiteY42" fmla="*/ 540754 h 838042"/>
                  <a:gd name="connsiteX43" fmla="*/ 332447 w 1033465"/>
                  <a:gd name="connsiteY43" fmla="*/ 546469 h 838042"/>
                  <a:gd name="connsiteX44" fmla="*/ 336257 w 1033465"/>
                  <a:gd name="connsiteY44" fmla="*/ 552184 h 838042"/>
                  <a:gd name="connsiteX45" fmla="*/ 341972 w 1033465"/>
                  <a:gd name="connsiteY45" fmla="*/ 554089 h 838042"/>
                  <a:gd name="connsiteX46" fmla="*/ 353402 w 1033465"/>
                  <a:gd name="connsiteY46" fmla="*/ 561709 h 838042"/>
                  <a:gd name="connsiteX47" fmla="*/ 359117 w 1033465"/>
                  <a:gd name="connsiteY47" fmla="*/ 565519 h 838042"/>
                  <a:gd name="connsiteX48" fmla="*/ 362927 w 1033465"/>
                  <a:gd name="connsiteY48" fmla="*/ 571234 h 838042"/>
                  <a:gd name="connsiteX49" fmla="*/ 368642 w 1033465"/>
                  <a:gd name="connsiteY49" fmla="*/ 582664 h 838042"/>
                  <a:gd name="connsiteX50" fmla="*/ 364832 w 1033465"/>
                  <a:gd name="connsiteY50" fmla="*/ 609334 h 838042"/>
                  <a:gd name="connsiteX51" fmla="*/ 361022 w 1033465"/>
                  <a:gd name="connsiteY51" fmla="*/ 615049 h 838042"/>
                  <a:gd name="connsiteX52" fmla="*/ 359117 w 1033465"/>
                  <a:gd name="connsiteY52" fmla="*/ 620764 h 838042"/>
                  <a:gd name="connsiteX53" fmla="*/ 355307 w 1033465"/>
                  <a:gd name="connsiteY53" fmla="*/ 626479 h 838042"/>
                  <a:gd name="connsiteX54" fmla="*/ 353402 w 1033465"/>
                  <a:gd name="connsiteY54" fmla="*/ 632194 h 838042"/>
                  <a:gd name="connsiteX55" fmla="*/ 349592 w 1033465"/>
                  <a:gd name="connsiteY55" fmla="*/ 637909 h 838042"/>
                  <a:gd name="connsiteX56" fmla="*/ 332447 w 1033465"/>
                  <a:gd name="connsiteY56" fmla="*/ 704584 h 838042"/>
                  <a:gd name="connsiteX57" fmla="*/ 330542 w 1033465"/>
                  <a:gd name="connsiteY57" fmla="*/ 756019 h 838042"/>
                  <a:gd name="connsiteX58" fmla="*/ 332447 w 1033465"/>
                  <a:gd name="connsiteY58" fmla="*/ 780784 h 838042"/>
                  <a:gd name="connsiteX59" fmla="*/ 334352 w 1033465"/>
                  <a:gd name="connsiteY59" fmla="*/ 786499 h 838042"/>
                  <a:gd name="connsiteX60" fmla="*/ 338162 w 1033465"/>
                  <a:gd name="connsiteY60" fmla="*/ 790309 h 838042"/>
                  <a:gd name="connsiteX61" fmla="*/ 366737 w 1033465"/>
                  <a:gd name="connsiteY61" fmla="*/ 836029 h 838042"/>
                  <a:gd name="connsiteX62" fmla="*/ 389597 w 1033465"/>
                  <a:gd name="connsiteY62" fmla="*/ 837934 h 838042"/>
                  <a:gd name="connsiteX63" fmla="*/ 397407 w 1033465"/>
                  <a:gd name="connsiteY63" fmla="*/ 833530 h 838042"/>
                  <a:gd name="connsiteX64" fmla="*/ 402932 w 1033465"/>
                  <a:gd name="connsiteY64" fmla="*/ 784594 h 838042"/>
                  <a:gd name="connsiteX65" fmla="*/ 406742 w 1033465"/>
                  <a:gd name="connsiteY65" fmla="*/ 727444 h 838042"/>
                  <a:gd name="connsiteX66" fmla="*/ 423887 w 1033465"/>
                  <a:gd name="connsiteY66" fmla="*/ 672199 h 838042"/>
                  <a:gd name="connsiteX67" fmla="*/ 429602 w 1033465"/>
                  <a:gd name="connsiteY67" fmla="*/ 658864 h 838042"/>
                  <a:gd name="connsiteX68" fmla="*/ 444084 w 1033465"/>
                  <a:gd name="connsiteY68" fmla="*/ 626947 h 838042"/>
                  <a:gd name="connsiteX69" fmla="*/ 464289 w 1033465"/>
                  <a:gd name="connsiteY69" fmla="*/ 600072 h 838042"/>
                  <a:gd name="connsiteX70" fmla="*/ 523510 w 1033465"/>
                  <a:gd name="connsiteY70" fmla="*/ 565123 h 838042"/>
                  <a:gd name="connsiteX71" fmla="*/ 599348 w 1033465"/>
                  <a:gd name="connsiteY71" fmla="*/ 550915 h 838042"/>
                  <a:gd name="connsiteX72" fmla="*/ 707801 w 1033465"/>
                  <a:gd name="connsiteY72" fmla="*/ 612819 h 838042"/>
                  <a:gd name="connsiteX73" fmla="*/ 780122 w 1033465"/>
                  <a:gd name="connsiteY73" fmla="*/ 656959 h 838042"/>
                  <a:gd name="connsiteX74" fmla="*/ 804887 w 1033465"/>
                  <a:gd name="connsiteY74" fmla="*/ 632194 h 838042"/>
                  <a:gd name="connsiteX75" fmla="*/ 801077 w 1033465"/>
                  <a:gd name="connsiteY75" fmla="*/ 601714 h 838042"/>
                  <a:gd name="connsiteX76" fmla="*/ 762796 w 1033465"/>
                  <a:gd name="connsiteY76" fmla="*/ 562523 h 838042"/>
                  <a:gd name="connsiteX77" fmla="*/ 650582 w 1033465"/>
                  <a:gd name="connsiteY77" fmla="*/ 479794 h 838042"/>
                  <a:gd name="connsiteX78" fmla="*/ 646772 w 1033465"/>
                  <a:gd name="connsiteY78" fmla="*/ 462649 h 838042"/>
                  <a:gd name="connsiteX79" fmla="*/ 658202 w 1033465"/>
                  <a:gd name="connsiteY79" fmla="*/ 426454 h 838042"/>
                  <a:gd name="connsiteX80" fmla="*/ 726782 w 1033465"/>
                  <a:gd name="connsiteY80" fmla="*/ 405499 h 838042"/>
                  <a:gd name="connsiteX81" fmla="*/ 813738 w 1033465"/>
                  <a:gd name="connsiteY81" fmla="*/ 406906 h 838042"/>
                  <a:gd name="connsiteX82" fmla="*/ 906231 w 1033465"/>
                  <a:gd name="connsiteY82" fmla="*/ 417646 h 838042"/>
                  <a:gd name="connsiteX83" fmla="*/ 1002290 w 1033465"/>
                  <a:gd name="connsiteY83" fmla="*/ 426835 h 838042"/>
                  <a:gd name="connsiteX84" fmla="*/ 1032449 w 1033465"/>
                  <a:gd name="connsiteY84" fmla="*/ 402711 h 838042"/>
                  <a:gd name="connsiteX85" fmla="*/ 1020514 w 1033465"/>
                  <a:gd name="connsiteY85" fmla="*/ 377797 h 838042"/>
                  <a:gd name="connsiteX86" fmla="*/ 964889 w 1033465"/>
                  <a:gd name="connsiteY86" fmla="*/ 358029 h 838042"/>
                  <a:gd name="connsiteX87" fmla="*/ 827747 w 1033465"/>
                  <a:gd name="connsiteY87" fmla="*/ 357874 h 838042"/>
                  <a:gd name="connsiteX88" fmla="*/ 755811 w 1033465"/>
                  <a:gd name="connsiteY88" fmla="*/ 361702 h 838042"/>
                  <a:gd name="connsiteX89" fmla="*/ 671537 w 1033465"/>
                  <a:gd name="connsiteY89" fmla="*/ 369304 h 838042"/>
                  <a:gd name="connsiteX90" fmla="*/ 644867 w 1033465"/>
                  <a:gd name="connsiteY90" fmla="*/ 338824 h 838042"/>
                  <a:gd name="connsiteX91" fmla="*/ 676403 w 1033465"/>
                  <a:gd name="connsiteY91" fmla="*/ 304962 h 838042"/>
                  <a:gd name="connsiteX92" fmla="*/ 707732 w 1033465"/>
                  <a:gd name="connsiteY92" fmla="*/ 283579 h 838042"/>
                  <a:gd name="connsiteX93" fmla="*/ 743927 w 1033465"/>
                  <a:gd name="connsiteY93" fmla="*/ 251194 h 838042"/>
                  <a:gd name="connsiteX94" fmla="*/ 783019 w 1033465"/>
                  <a:gd name="connsiteY94" fmla="*/ 213846 h 838042"/>
                  <a:gd name="connsiteX95" fmla="*/ 746401 w 1033465"/>
                  <a:gd name="connsiteY95" fmla="*/ 201789 h 838042"/>
                  <a:gd name="connsiteX96" fmla="*/ 694397 w 1033465"/>
                  <a:gd name="connsiteY96" fmla="*/ 226429 h 838042"/>
                  <a:gd name="connsiteX97" fmla="*/ 656678 w 1033465"/>
                  <a:gd name="connsiteY97" fmla="*/ 257626 h 838042"/>
                  <a:gd name="connsiteX98" fmla="*/ 616001 w 1033465"/>
                  <a:gd name="connsiteY98" fmla="*/ 286712 h 838042"/>
                  <a:gd name="connsiteX99" fmla="*/ 564857 w 1033465"/>
                  <a:gd name="connsiteY99" fmla="*/ 287389 h 838042"/>
                  <a:gd name="connsiteX100" fmla="*/ 530567 w 1033465"/>
                  <a:gd name="connsiteY100" fmla="*/ 274054 h 838042"/>
                  <a:gd name="connsiteX101" fmla="*/ 507707 w 1033465"/>
                  <a:gd name="connsiteY101" fmla="*/ 235954 h 838042"/>
                  <a:gd name="connsiteX102" fmla="*/ 509612 w 1033465"/>
                  <a:gd name="connsiteY102" fmla="*/ 171184 h 838042"/>
                  <a:gd name="connsiteX103" fmla="*/ 508314 w 1033465"/>
                  <a:gd name="connsiteY103" fmla="*/ 73485 h 838042"/>
                  <a:gd name="connsiteX104" fmla="*/ 454116 w 1033465"/>
                  <a:gd name="connsiteY104" fmla="*/ 11248 h 838042"/>
                  <a:gd name="connsiteX105" fmla="*/ 442470 w 1033465"/>
                  <a:gd name="connsiteY105" fmla="*/ 75864 h 838042"/>
                  <a:gd name="connsiteX106" fmla="*/ 439226 w 1033465"/>
                  <a:gd name="connsiteY106" fmla="*/ 132660 h 838042"/>
                  <a:gd name="connsiteX107" fmla="*/ 436054 w 1033465"/>
                  <a:gd name="connsiteY107" fmla="*/ 214465 h 838042"/>
                  <a:gd name="connsiteX0" fmla="*/ 436054 w 1033465"/>
                  <a:gd name="connsiteY0" fmla="*/ 214465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58589 w 1033465"/>
                  <a:gd name="connsiteY3" fmla="*/ 271935 h 838042"/>
                  <a:gd name="connsiteX4" fmla="*/ 315302 w 1033465"/>
                  <a:gd name="connsiteY4" fmla="*/ 289293 h 838042"/>
                  <a:gd name="connsiteX5" fmla="*/ 267677 w 1033465"/>
                  <a:gd name="connsiteY5" fmla="*/ 285484 h 838042"/>
                  <a:gd name="connsiteX6" fmla="*/ 221957 w 1033465"/>
                  <a:gd name="connsiteY6" fmla="*/ 272149 h 838042"/>
                  <a:gd name="connsiteX7" fmla="*/ 191477 w 1033465"/>
                  <a:gd name="connsiteY7" fmla="*/ 262624 h 838042"/>
                  <a:gd name="connsiteX8" fmla="*/ 159092 w 1033465"/>
                  <a:gd name="connsiteY8" fmla="*/ 239764 h 838042"/>
                  <a:gd name="connsiteX9" fmla="*/ 124332 w 1033465"/>
                  <a:gd name="connsiteY9" fmla="*/ 218050 h 838042"/>
                  <a:gd name="connsiteX10" fmla="*/ 103847 w 1033465"/>
                  <a:gd name="connsiteY10" fmla="*/ 203569 h 838042"/>
                  <a:gd name="connsiteX11" fmla="*/ 61937 w 1033465"/>
                  <a:gd name="connsiteY11" fmla="*/ 197854 h 838042"/>
                  <a:gd name="connsiteX12" fmla="*/ 52412 w 1033465"/>
                  <a:gd name="connsiteY12" fmla="*/ 256909 h 838042"/>
                  <a:gd name="connsiteX13" fmla="*/ 47332 w 1033465"/>
                  <a:gd name="connsiteY13" fmla="*/ 239564 h 838042"/>
                  <a:gd name="connsiteX14" fmla="*/ 65747 w 1033465"/>
                  <a:gd name="connsiteY14" fmla="*/ 272149 h 838042"/>
                  <a:gd name="connsiteX15" fmla="*/ 82892 w 1033465"/>
                  <a:gd name="connsiteY15" fmla="*/ 281674 h 838042"/>
                  <a:gd name="connsiteX16" fmla="*/ 126707 w 1033465"/>
                  <a:gd name="connsiteY16" fmla="*/ 289294 h 838042"/>
                  <a:gd name="connsiteX17" fmla="*/ 132422 w 1033465"/>
                  <a:gd name="connsiteY17" fmla="*/ 291199 h 838042"/>
                  <a:gd name="connsiteX18" fmla="*/ 193382 w 1033465"/>
                  <a:gd name="connsiteY18" fmla="*/ 308344 h 838042"/>
                  <a:gd name="connsiteX19" fmla="*/ 210527 w 1033465"/>
                  <a:gd name="connsiteY19" fmla="*/ 314059 h 838042"/>
                  <a:gd name="connsiteX20" fmla="*/ 216242 w 1033465"/>
                  <a:gd name="connsiteY20" fmla="*/ 315964 h 838042"/>
                  <a:gd name="connsiteX21" fmla="*/ 250532 w 1033465"/>
                  <a:gd name="connsiteY21" fmla="*/ 325489 h 838042"/>
                  <a:gd name="connsiteX22" fmla="*/ 281012 w 1033465"/>
                  <a:gd name="connsiteY22" fmla="*/ 399784 h 838042"/>
                  <a:gd name="connsiteX23" fmla="*/ 265772 w 1033465"/>
                  <a:gd name="connsiteY23" fmla="*/ 447409 h 838042"/>
                  <a:gd name="connsiteX24" fmla="*/ 254342 w 1033465"/>
                  <a:gd name="connsiteY24" fmla="*/ 455029 h 838042"/>
                  <a:gd name="connsiteX25" fmla="*/ 242912 w 1033465"/>
                  <a:gd name="connsiteY25" fmla="*/ 458839 h 838042"/>
                  <a:gd name="connsiteX26" fmla="*/ 128612 w 1033465"/>
                  <a:gd name="connsiteY26" fmla="*/ 458839 h 838042"/>
                  <a:gd name="connsiteX27" fmla="*/ 122897 w 1033465"/>
                  <a:gd name="connsiteY27" fmla="*/ 460744 h 838042"/>
                  <a:gd name="connsiteX28" fmla="*/ 107657 w 1033465"/>
                  <a:gd name="connsiteY28" fmla="*/ 462649 h 838042"/>
                  <a:gd name="connsiteX29" fmla="*/ 90512 w 1033465"/>
                  <a:gd name="connsiteY29" fmla="*/ 468364 h 838042"/>
                  <a:gd name="connsiteX30" fmla="*/ 84797 w 1033465"/>
                  <a:gd name="connsiteY30" fmla="*/ 470269 h 838042"/>
                  <a:gd name="connsiteX31" fmla="*/ 79082 w 1033465"/>
                  <a:gd name="connsiteY31" fmla="*/ 474079 h 838042"/>
                  <a:gd name="connsiteX32" fmla="*/ 67652 w 1033465"/>
                  <a:gd name="connsiteY32" fmla="*/ 475984 h 838042"/>
                  <a:gd name="connsiteX33" fmla="*/ 29552 w 1033465"/>
                  <a:gd name="connsiteY33" fmla="*/ 477889 h 838042"/>
                  <a:gd name="connsiteX34" fmla="*/ 18122 w 1033465"/>
                  <a:gd name="connsiteY34" fmla="*/ 483604 h 838042"/>
                  <a:gd name="connsiteX35" fmla="*/ 8597 w 1033465"/>
                  <a:gd name="connsiteY35" fmla="*/ 493129 h 838042"/>
                  <a:gd name="connsiteX36" fmla="*/ 6692 w 1033465"/>
                  <a:gd name="connsiteY36" fmla="*/ 498844 h 838042"/>
                  <a:gd name="connsiteX37" fmla="*/ 2882 w 1033465"/>
                  <a:gd name="connsiteY37" fmla="*/ 504559 h 838042"/>
                  <a:gd name="connsiteX38" fmla="*/ 14312 w 1033465"/>
                  <a:gd name="connsiteY38" fmla="*/ 540754 h 838042"/>
                  <a:gd name="connsiteX39" fmla="*/ 147662 w 1033465"/>
                  <a:gd name="connsiteY39" fmla="*/ 540754 h 838042"/>
                  <a:gd name="connsiteX40" fmla="*/ 155282 w 1033465"/>
                  <a:gd name="connsiteY40" fmla="*/ 538849 h 838042"/>
                  <a:gd name="connsiteX41" fmla="*/ 305777 w 1033465"/>
                  <a:gd name="connsiteY41" fmla="*/ 533134 h 838042"/>
                  <a:gd name="connsiteX42" fmla="*/ 321017 w 1033465"/>
                  <a:gd name="connsiteY42" fmla="*/ 540754 h 838042"/>
                  <a:gd name="connsiteX43" fmla="*/ 332447 w 1033465"/>
                  <a:gd name="connsiteY43" fmla="*/ 546469 h 838042"/>
                  <a:gd name="connsiteX44" fmla="*/ 336257 w 1033465"/>
                  <a:gd name="connsiteY44" fmla="*/ 552184 h 838042"/>
                  <a:gd name="connsiteX45" fmla="*/ 341972 w 1033465"/>
                  <a:gd name="connsiteY45" fmla="*/ 554089 h 838042"/>
                  <a:gd name="connsiteX46" fmla="*/ 353402 w 1033465"/>
                  <a:gd name="connsiteY46" fmla="*/ 561709 h 838042"/>
                  <a:gd name="connsiteX47" fmla="*/ 359117 w 1033465"/>
                  <a:gd name="connsiteY47" fmla="*/ 565519 h 838042"/>
                  <a:gd name="connsiteX48" fmla="*/ 362927 w 1033465"/>
                  <a:gd name="connsiteY48" fmla="*/ 571234 h 838042"/>
                  <a:gd name="connsiteX49" fmla="*/ 368642 w 1033465"/>
                  <a:gd name="connsiteY49" fmla="*/ 582664 h 838042"/>
                  <a:gd name="connsiteX50" fmla="*/ 364832 w 1033465"/>
                  <a:gd name="connsiteY50" fmla="*/ 609334 h 838042"/>
                  <a:gd name="connsiteX51" fmla="*/ 361022 w 1033465"/>
                  <a:gd name="connsiteY51" fmla="*/ 615049 h 838042"/>
                  <a:gd name="connsiteX52" fmla="*/ 359117 w 1033465"/>
                  <a:gd name="connsiteY52" fmla="*/ 620764 h 838042"/>
                  <a:gd name="connsiteX53" fmla="*/ 355307 w 1033465"/>
                  <a:gd name="connsiteY53" fmla="*/ 626479 h 838042"/>
                  <a:gd name="connsiteX54" fmla="*/ 353402 w 1033465"/>
                  <a:gd name="connsiteY54" fmla="*/ 632194 h 838042"/>
                  <a:gd name="connsiteX55" fmla="*/ 349592 w 1033465"/>
                  <a:gd name="connsiteY55" fmla="*/ 637909 h 838042"/>
                  <a:gd name="connsiteX56" fmla="*/ 332447 w 1033465"/>
                  <a:gd name="connsiteY56" fmla="*/ 704584 h 838042"/>
                  <a:gd name="connsiteX57" fmla="*/ 330542 w 1033465"/>
                  <a:gd name="connsiteY57" fmla="*/ 756019 h 838042"/>
                  <a:gd name="connsiteX58" fmla="*/ 332447 w 1033465"/>
                  <a:gd name="connsiteY58" fmla="*/ 780784 h 838042"/>
                  <a:gd name="connsiteX59" fmla="*/ 334352 w 1033465"/>
                  <a:gd name="connsiteY59" fmla="*/ 786499 h 838042"/>
                  <a:gd name="connsiteX60" fmla="*/ 338162 w 1033465"/>
                  <a:gd name="connsiteY60" fmla="*/ 790309 h 838042"/>
                  <a:gd name="connsiteX61" fmla="*/ 366737 w 1033465"/>
                  <a:gd name="connsiteY61" fmla="*/ 836029 h 838042"/>
                  <a:gd name="connsiteX62" fmla="*/ 389597 w 1033465"/>
                  <a:gd name="connsiteY62" fmla="*/ 837934 h 838042"/>
                  <a:gd name="connsiteX63" fmla="*/ 397407 w 1033465"/>
                  <a:gd name="connsiteY63" fmla="*/ 833530 h 838042"/>
                  <a:gd name="connsiteX64" fmla="*/ 402932 w 1033465"/>
                  <a:gd name="connsiteY64" fmla="*/ 784594 h 838042"/>
                  <a:gd name="connsiteX65" fmla="*/ 406742 w 1033465"/>
                  <a:gd name="connsiteY65" fmla="*/ 727444 h 838042"/>
                  <a:gd name="connsiteX66" fmla="*/ 423887 w 1033465"/>
                  <a:gd name="connsiteY66" fmla="*/ 672199 h 838042"/>
                  <a:gd name="connsiteX67" fmla="*/ 429602 w 1033465"/>
                  <a:gd name="connsiteY67" fmla="*/ 658864 h 838042"/>
                  <a:gd name="connsiteX68" fmla="*/ 444084 w 1033465"/>
                  <a:gd name="connsiteY68" fmla="*/ 626947 h 838042"/>
                  <a:gd name="connsiteX69" fmla="*/ 464289 w 1033465"/>
                  <a:gd name="connsiteY69" fmla="*/ 600072 h 838042"/>
                  <a:gd name="connsiteX70" fmla="*/ 523510 w 1033465"/>
                  <a:gd name="connsiteY70" fmla="*/ 565123 h 838042"/>
                  <a:gd name="connsiteX71" fmla="*/ 599348 w 1033465"/>
                  <a:gd name="connsiteY71" fmla="*/ 550915 h 838042"/>
                  <a:gd name="connsiteX72" fmla="*/ 707801 w 1033465"/>
                  <a:gd name="connsiteY72" fmla="*/ 612819 h 838042"/>
                  <a:gd name="connsiteX73" fmla="*/ 780122 w 1033465"/>
                  <a:gd name="connsiteY73" fmla="*/ 656959 h 838042"/>
                  <a:gd name="connsiteX74" fmla="*/ 804887 w 1033465"/>
                  <a:gd name="connsiteY74" fmla="*/ 632194 h 838042"/>
                  <a:gd name="connsiteX75" fmla="*/ 801077 w 1033465"/>
                  <a:gd name="connsiteY75" fmla="*/ 601714 h 838042"/>
                  <a:gd name="connsiteX76" fmla="*/ 762796 w 1033465"/>
                  <a:gd name="connsiteY76" fmla="*/ 562523 h 838042"/>
                  <a:gd name="connsiteX77" fmla="*/ 650582 w 1033465"/>
                  <a:gd name="connsiteY77" fmla="*/ 479794 h 838042"/>
                  <a:gd name="connsiteX78" fmla="*/ 646772 w 1033465"/>
                  <a:gd name="connsiteY78" fmla="*/ 462649 h 838042"/>
                  <a:gd name="connsiteX79" fmla="*/ 658202 w 1033465"/>
                  <a:gd name="connsiteY79" fmla="*/ 426454 h 838042"/>
                  <a:gd name="connsiteX80" fmla="*/ 726782 w 1033465"/>
                  <a:gd name="connsiteY80" fmla="*/ 405499 h 838042"/>
                  <a:gd name="connsiteX81" fmla="*/ 813738 w 1033465"/>
                  <a:gd name="connsiteY81" fmla="*/ 406906 h 838042"/>
                  <a:gd name="connsiteX82" fmla="*/ 906231 w 1033465"/>
                  <a:gd name="connsiteY82" fmla="*/ 417646 h 838042"/>
                  <a:gd name="connsiteX83" fmla="*/ 1002290 w 1033465"/>
                  <a:gd name="connsiteY83" fmla="*/ 426835 h 838042"/>
                  <a:gd name="connsiteX84" fmla="*/ 1032449 w 1033465"/>
                  <a:gd name="connsiteY84" fmla="*/ 402711 h 838042"/>
                  <a:gd name="connsiteX85" fmla="*/ 1020514 w 1033465"/>
                  <a:gd name="connsiteY85" fmla="*/ 377797 h 838042"/>
                  <a:gd name="connsiteX86" fmla="*/ 964889 w 1033465"/>
                  <a:gd name="connsiteY86" fmla="*/ 358029 h 838042"/>
                  <a:gd name="connsiteX87" fmla="*/ 827747 w 1033465"/>
                  <a:gd name="connsiteY87" fmla="*/ 357874 h 838042"/>
                  <a:gd name="connsiteX88" fmla="*/ 755811 w 1033465"/>
                  <a:gd name="connsiteY88" fmla="*/ 361702 h 838042"/>
                  <a:gd name="connsiteX89" fmla="*/ 671537 w 1033465"/>
                  <a:gd name="connsiteY89" fmla="*/ 369304 h 838042"/>
                  <a:gd name="connsiteX90" fmla="*/ 644867 w 1033465"/>
                  <a:gd name="connsiteY90" fmla="*/ 338824 h 838042"/>
                  <a:gd name="connsiteX91" fmla="*/ 676403 w 1033465"/>
                  <a:gd name="connsiteY91" fmla="*/ 304962 h 838042"/>
                  <a:gd name="connsiteX92" fmla="*/ 707732 w 1033465"/>
                  <a:gd name="connsiteY92" fmla="*/ 283579 h 838042"/>
                  <a:gd name="connsiteX93" fmla="*/ 743927 w 1033465"/>
                  <a:gd name="connsiteY93" fmla="*/ 251194 h 838042"/>
                  <a:gd name="connsiteX94" fmla="*/ 783019 w 1033465"/>
                  <a:gd name="connsiteY94" fmla="*/ 213846 h 838042"/>
                  <a:gd name="connsiteX95" fmla="*/ 746401 w 1033465"/>
                  <a:gd name="connsiteY95" fmla="*/ 201789 h 838042"/>
                  <a:gd name="connsiteX96" fmla="*/ 694397 w 1033465"/>
                  <a:gd name="connsiteY96" fmla="*/ 226429 h 838042"/>
                  <a:gd name="connsiteX97" fmla="*/ 656678 w 1033465"/>
                  <a:gd name="connsiteY97" fmla="*/ 257626 h 838042"/>
                  <a:gd name="connsiteX98" fmla="*/ 616001 w 1033465"/>
                  <a:gd name="connsiteY98" fmla="*/ 286712 h 838042"/>
                  <a:gd name="connsiteX99" fmla="*/ 564857 w 1033465"/>
                  <a:gd name="connsiteY99" fmla="*/ 287389 h 838042"/>
                  <a:gd name="connsiteX100" fmla="*/ 530567 w 1033465"/>
                  <a:gd name="connsiteY100" fmla="*/ 274054 h 838042"/>
                  <a:gd name="connsiteX101" fmla="*/ 507707 w 1033465"/>
                  <a:gd name="connsiteY101" fmla="*/ 235954 h 838042"/>
                  <a:gd name="connsiteX102" fmla="*/ 509612 w 1033465"/>
                  <a:gd name="connsiteY102" fmla="*/ 171184 h 838042"/>
                  <a:gd name="connsiteX103" fmla="*/ 508314 w 1033465"/>
                  <a:gd name="connsiteY103" fmla="*/ 73485 h 838042"/>
                  <a:gd name="connsiteX104" fmla="*/ 454116 w 1033465"/>
                  <a:gd name="connsiteY104" fmla="*/ 11248 h 838042"/>
                  <a:gd name="connsiteX105" fmla="*/ 442470 w 1033465"/>
                  <a:gd name="connsiteY105" fmla="*/ 75864 h 838042"/>
                  <a:gd name="connsiteX106" fmla="*/ 439226 w 1033465"/>
                  <a:gd name="connsiteY106" fmla="*/ 132660 h 838042"/>
                  <a:gd name="connsiteX107" fmla="*/ 436054 w 1033465"/>
                  <a:gd name="connsiteY107" fmla="*/ 214465 h 838042"/>
                  <a:gd name="connsiteX0" fmla="*/ 436054 w 1033465"/>
                  <a:gd name="connsiteY0" fmla="*/ 214465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58589 w 1033465"/>
                  <a:gd name="connsiteY3" fmla="*/ 271935 h 838042"/>
                  <a:gd name="connsiteX4" fmla="*/ 315302 w 1033465"/>
                  <a:gd name="connsiteY4" fmla="*/ 289293 h 838042"/>
                  <a:gd name="connsiteX5" fmla="*/ 267677 w 1033465"/>
                  <a:gd name="connsiteY5" fmla="*/ 285484 h 838042"/>
                  <a:gd name="connsiteX6" fmla="*/ 221957 w 1033465"/>
                  <a:gd name="connsiteY6" fmla="*/ 272149 h 838042"/>
                  <a:gd name="connsiteX7" fmla="*/ 191477 w 1033465"/>
                  <a:gd name="connsiteY7" fmla="*/ 262624 h 838042"/>
                  <a:gd name="connsiteX8" fmla="*/ 159092 w 1033465"/>
                  <a:gd name="connsiteY8" fmla="*/ 239764 h 838042"/>
                  <a:gd name="connsiteX9" fmla="*/ 124332 w 1033465"/>
                  <a:gd name="connsiteY9" fmla="*/ 218050 h 838042"/>
                  <a:gd name="connsiteX10" fmla="*/ 103847 w 1033465"/>
                  <a:gd name="connsiteY10" fmla="*/ 203569 h 838042"/>
                  <a:gd name="connsiteX11" fmla="*/ 61937 w 1033465"/>
                  <a:gd name="connsiteY11" fmla="*/ 197854 h 838042"/>
                  <a:gd name="connsiteX12" fmla="*/ 52412 w 1033465"/>
                  <a:gd name="connsiteY12" fmla="*/ 256909 h 838042"/>
                  <a:gd name="connsiteX13" fmla="*/ 47332 w 1033465"/>
                  <a:gd name="connsiteY13" fmla="*/ 239564 h 838042"/>
                  <a:gd name="connsiteX14" fmla="*/ 65747 w 1033465"/>
                  <a:gd name="connsiteY14" fmla="*/ 272149 h 838042"/>
                  <a:gd name="connsiteX15" fmla="*/ 82892 w 1033465"/>
                  <a:gd name="connsiteY15" fmla="*/ 281674 h 838042"/>
                  <a:gd name="connsiteX16" fmla="*/ 126707 w 1033465"/>
                  <a:gd name="connsiteY16" fmla="*/ 289294 h 838042"/>
                  <a:gd name="connsiteX17" fmla="*/ 132422 w 1033465"/>
                  <a:gd name="connsiteY17" fmla="*/ 291199 h 838042"/>
                  <a:gd name="connsiteX18" fmla="*/ 193382 w 1033465"/>
                  <a:gd name="connsiteY18" fmla="*/ 308344 h 838042"/>
                  <a:gd name="connsiteX19" fmla="*/ 210527 w 1033465"/>
                  <a:gd name="connsiteY19" fmla="*/ 314059 h 838042"/>
                  <a:gd name="connsiteX20" fmla="*/ 216242 w 1033465"/>
                  <a:gd name="connsiteY20" fmla="*/ 315964 h 838042"/>
                  <a:gd name="connsiteX21" fmla="*/ 282210 w 1033465"/>
                  <a:gd name="connsiteY21" fmla="*/ 354067 h 838042"/>
                  <a:gd name="connsiteX22" fmla="*/ 281012 w 1033465"/>
                  <a:gd name="connsiteY22" fmla="*/ 399784 h 838042"/>
                  <a:gd name="connsiteX23" fmla="*/ 265772 w 1033465"/>
                  <a:gd name="connsiteY23" fmla="*/ 447409 h 838042"/>
                  <a:gd name="connsiteX24" fmla="*/ 254342 w 1033465"/>
                  <a:gd name="connsiteY24" fmla="*/ 455029 h 838042"/>
                  <a:gd name="connsiteX25" fmla="*/ 242912 w 1033465"/>
                  <a:gd name="connsiteY25" fmla="*/ 458839 h 838042"/>
                  <a:gd name="connsiteX26" fmla="*/ 128612 w 1033465"/>
                  <a:gd name="connsiteY26" fmla="*/ 458839 h 838042"/>
                  <a:gd name="connsiteX27" fmla="*/ 122897 w 1033465"/>
                  <a:gd name="connsiteY27" fmla="*/ 460744 h 838042"/>
                  <a:gd name="connsiteX28" fmla="*/ 107657 w 1033465"/>
                  <a:gd name="connsiteY28" fmla="*/ 462649 h 838042"/>
                  <a:gd name="connsiteX29" fmla="*/ 90512 w 1033465"/>
                  <a:gd name="connsiteY29" fmla="*/ 468364 h 838042"/>
                  <a:gd name="connsiteX30" fmla="*/ 84797 w 1033465"/>
                  <a:gd name="connsiteY30" fmla="*/ 470269 h 838042"/>
                  <a:gd name="connsiteX31" fmla="*/ 79082 w 1033465"/>
                  <a:gd name="connsiteY31" fmla="*/ 474079 h 838042"/>
                  <a:gd name="connsiteX32" fmla="*/ 67652 w 1033465"/>
                  <a:gd name="connsiteY32" fmla="*/ 475984 h 838042"/>
                  <a:gd name="connsiteX33" fmla="*/ 29552 w 1033465"/>
                  <a:gd name="connsiteY33" fmla="*/ 477889 h 838042"/>
                  <a:gd name="connsiteX34" fmla="*/ 18122 w 1033465"/>
                  <a:gd name="connsiteY34" fmla="*/ 483604 h 838042"/>
                  <a:gd name="connsiteX35" fmla="*/ 8597 w 1033465"/>
                  <a:gd name="connsiteY35" fmla="*/ 493129 h 838042"/>
                  <a:gd name="connsiteX36" fmla="*/ 6692 w 1033465"/>
                  <a:gd name="connsiteY36" fmla="*/ 498844 h 838042"/>
                  <a:gd name="connsiteX37" fmla="*/ 2882 w 1033465"/>
                  <a:gd name="connsiteY37" fmla="*/ 504559 h 838042"/>
                  <a:gd name="connsiteX38" fmla="*/ 14312 w 1033465"/>
                  <a:gd name="connsiteY38" fmla="*/ 540754 h 838042"/>
                  <a:gd name="connsiteX39" fmla="*/ 147662 w 1033465"/>
                  <a:gd name="connsiteY39" fmla="*/ 540754 h 838042"/>
                  <a:gd name="connsiteX40" fmla="*/ 155282 w 1033465"/>
                  <a:gd name="connsiteY40" fmla="*/ 538849 h 838042"/>
                  <a:gd name="connsiteX41" fmla="*/ 305777 w 1033465"/>
                  <a:gd name="connsiteY41" fmla="*/ 533134 h 838042"/>
                  <a:gd name="connsiteX42" fmla="*/ 321017 w 1033465"/>
                  <a:gd name="connsiteY42" fmla="*/ 540754 h 838042"/>
                  <a:gd name="connsiteX43" fmla="*/ 332447 w 1033465"/>
                  <a:gd name="connsiteY43" fmla="*/ 546469 h 838042"/>
                  <a:gd name="connsiteX44" fmla="*/ 336257 w 1033465"/>
                  <a:gd name="connsiteY44" fmla="*/ 552184 h 838042"/>
                  <a:gd name="connsiteX45" fmla="*/ 341972 w 1033465"/>
                  <a:gd name="connsiteY45" fmla="*/ 554089 h 838042"/>
                  <a:gd name="connsiteX46" fmla="*/ 353402 w 1033465"/>
                  <a:gd name="connsiteY46" fmla="*/ 561709 h 838042"/>
                  <a:gd name="connsiteX47" fmla="*/ 359117 w 1033465"/>
                  <a:gd name="connsiteY47" fmla="*/ 565519 h 838042"/>
                  <a:gd name="connsiteX48" fmla="*/ 362927 w 1033465"/>
                  <a:gd name="connsiteY48" fmla="*/ 571234 h 838042"/>
                  <a:gd name="connsiteX49" fmla="*/ 368642 w 1033465"/>
                  <a:gd name="connsiteY49" fmla="*/ 582664 h 838042"/>
                  <a:gd name="connsiteX50" fmla="*/ 364832 w 1033465"/>
                  <a:gd name="connsiteY50" fmla="*/ 609334 h 838042"/>
                  <a:gd name="connsiteX51" fmla="*/ 361022 w 1033465"/>
                  <a:gd name="connsiteY51" fmla="*/ 615049 h 838042"/>
                  <a:gd name="connsiteX52" fmla="*/ 359117 w 1033465"/>
                  <a:gd name="connsiteY52" fmla="*/ 620764 h 838042"/>
                  <a:gd name="connsiteX53" fmla="*/ 355307 w 1033465"/>
                  <a:gd name="connsiteY53" fmla="*/ 626479 h 838042"/>
                  <a:gd name="connsiteX54" fmla="*/ 353402 w 1033465"/>
                  <a:gd name="connsiteY54" fmla="*/ 632194 h 838042"/>
                  <a:gd name="connsiteX55" fmla="*/ 349592 w 1033465"/>
                  <a:gd name="connsiteY55" fmla="*/ 637909 h 838042"/>
                  <a:gd name="connsiteX56" fmla="*/ 332447 w 1033465"/>
                  <a:gd name="connsiteY56" fmla="*/ 704584 h 838042"/>
                  <a:gd name="connsiteX57" fmla="*/ 330542 w 1033465"/>
                  <a:gd name="connsiteY57" fmla="*/ 756019 h 838042"/>
                  <a:gd name="connsiteX58" fmla="*/ 332447 w 1033465"/>
                  <a:gd name="connsiteY58" fmla="*/ 780784 h 838042"/>
                  <a:gd name="connsiteX59" fmla="*/ 334352 w 1033465"/>
                  <a:gd name="connsiteY59" fmla="*/ 786499 h 838042"/>
                  <a:gd name="connsiteX60" fmla="*/ 338162 w 1033465"/>
                  <a:gd name="connsiteY60" fmla="*/ 790309 h 838042"/>
                  <a:gd name="connsiteX61" fmla="*/ 366737 w 1033465"/>
                  <a:gd name="connsiteY61" fmla="*/ 836029 h 838042"/>
                  <a:gd name="connsiteX62" fmla="*/ 389597 w 1033465"/>
                  <a:gd name="connsiteY62" fmla="*/ 837934 h 838042"/>
                  <a:gd name="connsiteX63" fmla="*/ 397407 w 1033465"/>
                  <a:gd name="connsiteY63" fmla="*/ 833530 h 838042"/>
                  <a:gd name="connsiteX64" fmla="*/ 402932 w 1033465"/>
                  <a:gd name="connsiteY64" fmla="*/ 784594 h 838042"/>
                  <a:gd name="connsiteX65" fmla="*/ 406742 w 1033465"/>
                  <a:gd name="connsiteY65" fmla="*/ 727444 h 838042"/>
                  <a:gd name="connsiteX66" fmla="*/ 423887 w 1033465"/>
                  <a:gd name="connsiteY66" fmla="*/ 672199 h 838042"/>
                  <a:gd name="connsiteX67" fmla="*/ 429602 w 1033465"/>
                  <a:gd name="connsiteY67" fmla="*/ 658864 h 838042"/>
                  <a:gd name="connsiteX68" fmla="*/ 444084 w 1033465"/>
                  <a:gd name="connsiteY68" fmla="*/ 626947 h 838042"/>
                  <a:gd name="connsiteX69" fmla="*/ 464289 w 1033465"/>
                  <a:gd name="connsiteY69" fmla="*/ 600072 h 838042"/>
                  <a:gd name="connsiteX70" fmla="*/ 523510 w 1033465"/>
                  <a:gd name="connsiteY70" fmla="*/ 565123 h 838042"/>
                  <a:gd name="connsiteX71" fmla="*/ 599348 w 1033465"/>
                  <a:gd name="connsiteY71" fmla="*/ 550915 h 838042"/>
                  <a:gd name="connsiteX72" fmla="*/ 707801 w 1033465"/>
                  <a:gd name="connsiteY72" fmla="*/ 612819 h 838042"/>
                  <a:gd name="connsiteX73" fmla="*/ 780122 w 1033465"/>
                  <a:gd name="connsiteY73" fmla="*/ 656959 h 838042"/>
                  <a:gd name="connsiteX74" fmla="*/ 804887 w 1033465"/>
                  <a:gd name="connsiteY74" fmla="*/ 632194 h 838042"/>
                  <a:gd name="connsiteX75" fmla="*/ 801077 w 1033465"/>
                  <a:gd name="connsiteY75" fmla="*/ 601714 h 838042"/>
                  <a:gd name="connsiteX76" fmla="*/ 762796 w 1033465"/>
                  <a:gd name="connsiteY76" fmla="*/ 562523 h 838042"/>
                  <a:gd name="connsiteX77" fmla="*/ 650582 w 1033465"/>
                  <a:gd name="connsiteY77" fmla="*/ 479794 h 838042"/>
                  <a:gd name="connsiteX78" fmla="*/ 646772 w 1033465"/>
                  <a:gd name="connsiteY78" fmla="*/ 462649 h 838042"/>
                  <a:gd name="connsiteX79" fmla="*/ 658202 w 1033465"/>
                  <a:gd name="connsiteY79" fmla="*/ 426454 h 838042"/>
                  <a:gd name="connsiteX80" fmla="*/ 726782 w 1033465"/>
                  <a:gd name="connsiteY80" fmla="*/ 405499 h 838042"/>
                  <a:gd name="connsiteX81" fmla="*/ 813738 w 1033465"/>
                  <a:gd name="connsiteY81" fmla="*/ 406906 h 838042"/>
                  <a:gd name="connsiteX82" fmla="*/ 906231 w 1033465"/>
                  <a:gd name="connsiteY82" fmla="*/ 417646 h 838042"/>
                  <a:gd name="connsiteX83" fmla="*/ 1002290 w 1033465"/>
                  <a:gd name="connsiteY83" fmla="*/ 426835 h 838042"/>
                  <a:gd name="connsiteX84" fmla="*/ 1032449 w 1033465"/>
                  <a:gd name="connsiteY84" fmla="*/ 402711 h 838042"/>
                  <a:gd name="connsiteX85" fmla="*/ 1020514 w 1033465"/>
                  <a:gd name="connsiteY85" fmla="*/ 377797 h 838042"/>
                  <a:gd name="connsiteX86" fmla="*/ 964889 w 1033465"/>
                  <a:gd name="connsiteY86" fmla="*/ 358029 h 838042"/>
                  <a:gd name="connsiteX87" fmla="*/ 827747 w 1033465"/>
                  <a:gd name="connsiteY87" fmla="*/ 357874 h 838042"/>
                  <a:gd name="connsiteX88" fmla="*/ 755811 w 1033465"/>
                  <a:gd name="connsiteY88" fmla="*/ 361702 h 838042"/>
                  <a:gd name="connsiteX89" fmla="*/ 671537 w 1033465"/>
                  <a:gd name="connsiteY89" fmla="*/ 369304 h 838042"/>
                  <a:gd name="connsiteX90" fmla="*/ 644867 w 1033465"/>
                  <a:gd name="connsiteY90" fmla="*/ 338824 h 838042"/>
                  <a:gd name="connsiteX91" fmla="*/ 676403 w 1033465"/>
                  <a:gd name="connsiteY91" fmla="*/ 304962 h 838042"/>
                  <a:gd name="connsiteX92" fmla="*/ 707732 w 1033465"/>
                  <a:gd name="connsiteY92" fmla="*/ 283579 h 838042"/>
                  <a:gd name="connsiteX93" fmla="*/ 743927 w 1033465"/>
                  <a:gd name="connsiteY93" fmla="*/ 251194 h 838042"/>
                  <a:gd name="connsiteX94" fmla="*/ 783019 w 1033465"/>
                  <a:gd name="connsiteY94" fmla="*/ 213846 h 838042"/>
                  <a:gd name="connsiteX95" fmla="*/ 746401 w 1033465"/>
                  <a:gd name="connsiteY95" fmla="*/ 201789 h 838042"/>
                  <a:gd name="connsiteX96" fmla="*/ 694397 w 1033465"/>
                  <a:gd name="connsiteY96" fmla="*/ 226429 h 838042"/>
                  <a:gd name="connsiteX97" fmla="*/ 656678 w 1033465"/>
                  <a:gd name="connsiteY97" fmla="*/ 257626 h 838042"/>
                  <a:gd name="connsiteX98" fmla="*/ 616001 w 1033465"/>
                  <a:gd name="connsiteY98" fmla="*/ 286712 h 838042"/>
                  <a:gd name="connsiteX99" fmla="*/ 564857 w 1033465"/>
                  <a:gd name="connsiteY99" fmla="*/ 287389 h 838042"/>
                  <a:gd name="connsiteX100" fmla="*/ 530567 w 1033465"/>
                  <a:gd name="connsiteY100" fmla="*/ 274054 h 838042"/>
                  <a:gd name="connsiteX101" fmla="*/ 507707 w 1033465"/>
                  <a:gd name="connsiteY101" fmla="*/ 235954 h 838042"/>
                  <a:gd name="connsiteX102" fmla="*/ 509612 w 1033465"/>
                  <a:gd name="connsiteY102" fmla="*/ 171184 h 838042"/>
                  <a:gd name="connsiteX103" fmla="*/ 508314 w 1033465"/>
                  <a:gd name="connsiteY103" fmla="*/ 73485 h 838042"/>
                  <a:gd name="connsiteX104" fmla="*/ 454116 w 1033465"/>
                  <a:gd name="connsiteY104" fmla="*/ 11248 h 838042"/>
                  <a:gd name="connsiteX105" fmla="*/ 442470 w 1033465"/>
                  <a:gd name="connsiteY105" fmla="*/ 75864 h 838042"/>
                  <a:gd name="connsiteX106" fmla="*/ 439226 w 1033465"/>
                  <a:gd name="connsiteY106" fmla="*/ 132660 h 838042"/>
                  <a:gd name="connsiteX107" fmla="*/ 436054 w 1033465"/>
                  <a:gd name="connsiteY107" fmla="*/ 214465 h 838042"/>
                  <a:gd name="connsiteX0" fmla="*/ 436054 w 1033465"/>
                  <a:gd name="connsiteY0" fmla="*/ 214465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58589 w 1033465"/>
                  <a:gd name="connsiteY3" fmla="*/ 271935 h 838042"/>
                  <a:gd name="connsiteX4" fmla="*/ 315302 w 1033465"/>
                  <a:gd name="connsiteY4" fmla="*/ 289293 h 838042"/>
                  <a:gd name="connsiteX5" fmla="*/ 267677 w 1033465"/>
                  <a:gd name="connsiteY5" fmla="*/ 285484 h 838042"/>
                  <a:gd name="connsiteX6" fmla="*/ 221957 w 1033465"/>
                  <a:gd name="connsiteY6" fmla="*/ 272149 h 838042"/>
                  <a:gd name="connsiteX7" fmla="*/ 191477 w 1033465"/>
                  <a:gd name="connsiteY7" fmla="*/ 262624 h 838042"/>
                  <a:gd name="connsiteX8" fmla="*/ 159092 w 1033465"/>
                  <a:gd name="connsiteY8" fmla="*/ 239764 h 838042"/>
                  <a:gd name="connsiteX9" fmla="*/ 124332 w 1033465"/>
                  <a:gd name="connsiteY9" fmla="*/ 218050 h 838042"/>
                  <a:gd name="connsiteX10" fmla="*/ 103847 w 1033465"/>
                  <a:gd name="connsiteY10" fmla="*/ 203569 h 838042"/>
                  <a:gd name="connsiteX11" fmla="*/ 61937 w 1033465"/>
                  <a:gd name="connsiteY11" fmla="*/ 197854 h 838042"/>
                  <a:gd name="connsiteX12" fmla="*/ 52412 w 1033465"/>
                  <a:gd name="connsiteY12" fmla="*/ 256909 h 838042"/>
                  <a:gd name="connsiteX13" fmla="*/ 47332 w 1033465"/>
                  <a:gd name="connsiteY13" fmla="*/ 239564 h 838042"/>
                  <a:gd name="connsiteX14" fmla="*/ 65747 w 1033465"/>
                  <a:gd name="connsiteY14" fmla="*/ 272149 h 838042"/>
                  <a:gd name="connsiteX15" fmla="*/ 82892 w 1033465"/>
                  <a:gd name="connsiteY15" fmla="*/ 281674 h 838042"/>
                  <a:gd name="connsiteX16" fmla="*/ 126707 w 1033465"/>
                  <a:gd name="connsiteY16" fmla="*/ 289294 h 838042"/>
                  <a:gd name="connsiteX17" fmla="*/ 132422 w 1033465"/>
                  <a:gd name="connsiteY17" fmla="*/ 291199 h 838042"/>
                  <a:gd name="connsiteX18" fmla="*/ 193382 w 1033465"/>
                  <a:gd name="connsiteY18" fmla="*/ 308344 h 838042"/>
                  <a:gd name="connsiteX19" fmla="*/ 210527 w 1033465"/>
                  <a:gd name="connsiteY19" fmla="*/ 314059 h 838042"/>
                  <a:gd name="connsiteX20" fmla="*/ 216242 w 1033465"/>
                  <a:gd name="connsiteY20" fmla="*/ 315964 h 838042"/>
                  <a:gd name="connsiteX21" fmla="*/ 282210 w 1033465"/>
                  <a:gd name="connsiteY21" fmla="*/ 354067 h 838042"/>
                  <a:gd name="connsiteX22" fmla="*/ 281012 w 1033465"/>
                  <a:gd name="connsiteY22" fmla="*/ 399784 h 838042"/>
                  <a:gd name="connsiteX23" fmla="*/ 265772 w 1033465"/>
                  <a:gd name="connsiteY23" fmla="*/ 447409 h 838042"/>
                  <a:gd name="connsiteX24" fmla="*/ 254342 w 1033465"/>
                  <a:gd name="connsiteY24" fmla="*/ 455029 h 838042"/>
                  <a:gd name="connsiteX25" fmla="*/ 242912 w 1033465"/>
                  <a:gd name="connsiteY25" fmla="*/ 458839 h 838042"/>
                  <a:gd name="connsiteX26" fmla="*/ 128612 w 1033465"/>
                  <a:gd name="connsiteY26" fmla="*/ 458839 h 838042"/>
                  <a:gd name="connsiteX27" fmla="*/ 122897 w 1033465"/>
                  <a:gd name="connsiteY27" fmla="*/ 460744 h 838042"/>
                  <a:gd name="connsiteX28" fmla="*/ 107657 w 1033465"/>
                  <a:gd name="connsiteY28" fmla="*/ 462649 h 838042"/>
                  <a:gd name="connsiteX29" fmla="*/ 90512 w 1033465"/>
                  <a:gd name="connsiteY29" fmla="*/ 468364 h 838042"/>
                  <a:gd name="connsiteX30" fmla="*/ 84797 w 1033465"/>
                  <a:gd name="connsiteY30" fmla="*/ 470269 h 838042"/>
                  <a:gd name="connsiteX31" fmla="*/ 79082 w 1033465"/>
                  <a:gd name="connsiteY31" fmla="*/ 474079 h 838042"/>
                  <a:gd name="connsiteX32" fmla="*/ 67652 w 1033465"/>
                  <a:gd name="connsiteY32" fmla="*/ 475984 h 838042"/>
                  <a:gd name="connsiteX33" fmla="*/ 29552 w 1033465"/>
                  <a:gd name="connsiteY33" fmla="*/ 477889 h 838042"/>
                  <a:gd name="connsiteX34" fmla="*/ 18122 w 1033465"/>
                  <a:gd name="connsiteY34" fmla="*/ 483604 h 838042"/>
                  <a:gd name="connsiteX35" fmla="*/ 8597 w 1033465"/>
                  <a:gd name="connsiteY35" fmla="*/ 493129 h 838042"/>
                  <a:gd name="connsiteX36" fmla="*/ 6692 w 1033465"/>
                  <a:gd name="connsiteY36" fmla="*/ 498844 h 838042"/>
                  <a:gd name="connsiteX37" fmla="*/ 2882 w 1033465"/>
                  <a:gd name="connsiteY37" fmla="*/ 504559 h 838042"/>
                  <a:gd name="connsiteX38" fmla="*/ 14312 w 1033465"/>
                  <a:gd name="connsiteY38" fmla="*/ 540754 h 838042"/>
                  <a:gd name="connsiteX39" fmla="*/ 147662 w 1033465"/>
                  <a:gd name="connsiteY39" fmla="*/ 540754 h 838042"/>
                  <a:gd name="connsiteX40" fmla="*/ 155282 w 1033465"/>
                  <a:gd name="connsiteY40" fmla="*/ 538849 h 838042"/>
                  <a:gd name="connsiteX41" fmla="*/ 305777 w 1033465"/>
                  <a:gd name="connsiteY41" fmla="*/ 533134 h 838042"/>
                  <a:gd name="connsiteX42" fmla="*/ 321017 w 1033465"/>
                  <a:gd name="connsiteY42" fmla="*/ 540754 h 838042"/>
                  <a:gd name="connsiteX43" fmla="*/ 332447 w 1033465"/>
                  <a:gd name="connsiteY43" fmla="*/ 546469 h 838042"/>
                  <a:gd name="connsiteX44" fmla="*/ 336257 w 1033465"/>
                  <a:gd name="connsiteY44" fmla="*/ 552184 h 838042"/>
                  <a:gd name="connsiteX45" fmla="*/ 341972 w 1033465"/>
                  <a:gd name="connsiteY45" fmla="*/ 554089 h 838042"/>
                  <a:gd name="connsiteX46" fmla="*/ 353402 w 1033465"/>
                  <a:gd name="connsiteY46" fmla="*/ 561709 h 838042"/>
                  <a:gd name="connsiteX47" fmla="*/ 359117 w 1033465"/>
                  <a:gd name="connsiteY47" fmla="*/ 565519 h 838042"/>
                  <a:gd name="connsiteX48" fmla="*/ 362927 w 1033465"/>
                  <a:gd name="connsiteY48" fmla="*/ 571234 h 838042"/>
                  <a:gd name="connsiteX49" fmla="*/ 368642 w 1033465"/>
                  <a:gd name="connsiteY49" fmla="*/ 582664 h 838042"/>
                  <a:gd name="connsiteX50" fmla="*/ 364832 w 1033465"/>
                  <a:gd name="connsiteY50" fmla="*/ 609334 h 838042"/>
                  <a:gd name="connsiteX51" fmla="*/ 361022 w 1033465"/>
                  <a:gd name="connsiteY51" fmla="*/ 615049 h 838042"/>
                  <a:gd name="connsiteX52" fmla="*/ 359117 w 1033465"/>
                  <a:gd name="connsiteY52" fmla="*/ 620764 h 838042"/>
                  <a:gd name="connsiteX53" fmla="*/ 355307 w 1033465"/>
                  <a:gd name="connsiteY53" fmla="*/ 626479 h 838042"/>
                  <a:gd name="connsiteX54" fmla="*/ 353402 w 1033465"/>
                  <a:gd name="connsiteY54" fmla="*/ 632194 h 838042"/>
                  <a:gd name="connsiteX55" fmla="*/ 349592 w 1033465"/>
                  <a:gd name="connsiteY55" fmla="*/ 637909 h 838042"/>
                  <a:gd name="connsiteX56" fmla="*/ 332447 w 1033465"/>
                  <a:gd name="connsiteY56" fmla="*/ 704584 h 838042"/>
                  <a:gd name="connsiteX57" fmla="*/ 330542 w 1033465"/>
                  <a:gd name="connsiteY57" fmla="*/ 756019 h 838042"/>
                  <a:gd name="connsiteX58" fmla="*/ 332447 w 1033465"/>
                  <a:gd name="connsiteY58" fmla="*/ 780784 h 838042"/>
                  <a:gd name="connsiteX59" fmla="*/ 334352 w 1033465"/>
                  <a:gd name="connsiteY59" fmla="*/ 786499 h 838042"/>
                  <a:gd name="connsiteX60" fmla="*/ 338162 w 1033465"/>
                  <a:gd name="connsiteY60" fmla="*/ 790309 h 838042"/>
                  <a:gd name="connsiteX61" fmla="*/ 366737 w 1033465"/>
                  <a:gd name="connsiteY61" fmla="*/ 836029 h 838042"/>
                  <a:gd name="connsiteX62" fmla="*/ 389597 w 1033465"/>
                  <a:gd name="connsiteY62" fmla="*/ 837934 h 838042"/>
                  <a:gd name="connsiteX63" fmla="*/ 397407 w 1033465"/>
                  <a:gd name="connsiteY63" fmla="*/ 833530 h 838042"/>
                  <a:gd name="connsiteX64" fmla="*/ 402932 w 1033465"/>
                  <a:gd name="connsiteY64" fmla="*/ 784594 h 838042"/>
                  <a:gd name="connsiteX65" fmla="*/ 406742 w 1033465"/>
                  <a:gd name="connsiteY65" fmla="*/ 727444 h 838042"/>
                  <a:gd name="connsiteX66" fmla="*/ 423887 w 1033465"/>
                  <a:gd name="connsiteY66" fmla="*/ 672199 h 838042"/>
                  <a:gd name="connsiteX67" fmla="*/ 429602 w 1033465"/>
                  <a:gd name="connsiteY67" fmla="*/ 658864 h 838042"/>
                  <a:gd name="connsiteX68" fmla="*/ 444084 w 1033465"/>
                  <a:gd name="connsiteY68" fmla="*/ 626947 h 838042"/>
                  <a:gd name="connsiteX69" fmla="*/ 464289 w 1033465"/>
                  <a:gd name="connsiteY69" fmla="*/ 600072 h 838042"/>
                  <a:gd name="connsiteX70" fmla="*/ 523510 w 1033465"/>
                  <a:gd name="connsiteY70" fmla="*/ 565123 h 838042"/>
                  <a:gd name="connsiteX71" fmla="*/ 599348 w 1033465"/>
                  <a:gd name="connsiteY71" fmla="*/ 550915 h 838042"/>
                  <a:gd name="connsiteX72" fmla="*/ 707801 w 1033465"/>
                  <a:gd name="connsiteY72" fmla="*/ 612819 h 838042"/>
                  <a:gd name="connsiteX73" fmla="*/ 780122 w 1033465"/>
                  <a:gd name="connsiteY73" fmla="*/ 656959 h 838042"/>
                  <a:gd name="connsiteX74" fmla="*/ 804887 w 1033465"/>
                  <a:gd name="connsiteY74" fmla="*/ 632194 h 838042"/>
                  <a:gd name="connsiteX75" fmla="*/ 801077 w 1033465"/>
                  <a:gd name="connsiteY75" fmla="*/ 601714 h 838042"/>
                  <a:gd name="connsiteX76" fmla="*/ 762796 w 1033465"/>
                  <a:gd name="connsiteY76" fmla="*/ 562523 h 838042"/>
                  <a:gd name="connsiteX77" fmla="*/ 650582 w 1033465"/>
                  <a:gd name="connsiteY77" fmla="*/ 479794 h 838042"/>
                  <a:gd name="connsiteX78" fmla="*/ 646772 w 1033465"/>
                  <a:gd name="connsiteY78" fmla="*/ 462649 h 838042"/>
                  <a:gd name="connsiteX79" fmla="*/ 658202 w 1033465"/>
                  <a:gd name="connsiteY79" fmla="*/ 426454 h 838042"/>
                  <a:gd name="connsiteX80" fmla="*/ 726782 w 1033465"/>
                  <a:gd name="connsiteY80" fmla="*/ 405499 h 838042"/>
                  <a:gd name="connsiteX81" fmla="*/ 813738 w 1033465"/>
                  <a:gd name="connsiteY81" fmla="*/ 406906 h 838042"/>
                  <a:gd name="connsiteX82" fmla="*/ 906231 w 1033465"/>
                  <a:gd name="connsiteY82" fmla="*/ 417646 h 838042"/>
                  <a:gd name="connsiteX83" fmla="*/ 1002290 w 1033465"/>
                  <a:gd name="connsiteY83" fmla="*/ 426835 h 838042"/>
                  <a:gd name="connsiteX84" fmla="*/ 1032449 w 1033465"/>
                  <a:gd name="connsiteY84" fmla="*/ 402711 h 838042"/>
                  <a:gd name="connsiteX85" fmla="*/ 1020514 w 1033465"/>
                  <a:gd name="connsiteY85" fmla="*/ 377797 h 838042"/>
                  <a:gd name="connsiteX86" fmla="*/ 964889 w 1033465"/>
                  <a:gd name="connsiteY86" fmla="*/ 358029 h 838042"/>
                  <a:gd name="connsiteX87" fmla="*/ 827747 w 1033465"/>
                  <a:gd name="connsiteY87" fmla="*/ 357874 h 838042"/>
                  <a:gd name="connsiteX88" fmla="*/ 755811 w 1033465"/>
                  <a:gd name="connsiteY88" fmla="*/ 361702 h 838042"/>
                  <a:gd name="connsiteX89" fmla="*/ 671537 w 1033465"/>
                  <a:gd name="connsiteY89" fmla="*/ 369304 h 838042"/>
                  <a:gd name="connsiteX90" fmla="*/ 644867 w 1033465"/>
                  <a:gd name="connsiteY90" fmla="*/ 338824 h 838042"/>
                  <a:gd name="connsiteX91" fmla="*/ 676403 w 1033465"/>
                  <a:gd name="connsiteY91" fmla="*/ 304962 h 838042"/>
                  <a:gd name="connsiteX92" fmla="*/ 707732 w 1033465"/>
                  <a:gd name="connsiteY92" fmla="*/ 283579 h 838042"/>
                  <a:gd name="connsiteX93" fmla="*/ 743927 w 1033465"/>
                  <a:gd name="connsiteY93" fmla="*/ 251194 h 838042"/>
                  <a:gd name="connsiteX94" fmla="*/ 783019 w 1033465"/>
                  <a:gd name="connsiteY94" fmla="*/ 213846 h 838042"/>
                  <a:gd name="connsiteX95" fmla="*/ 746401 w 1033465"/>
                  <a:gd name="connsiteY95" fmla="*/ 201789 h 838042"/>
                  <a:gd name="connsiteX96" fmla="*/ 694397 w 1033465"/>
                  <a:gd name="connsiteY96" fmla="*/ 226429 h 838042"/>
                  <a:gd name="connsiteX97" fmla="*/ 656678 w 1033465"/>
                  <a:gd name="connsiteY97" fmla="*/ 257626 h 838042"/>
                  <a:gd name="connsiteX98" fmla="*/ 616001 w 1033465"/>
                  <a:gd name="connsiteY98" fmla="*/ 286712 h 838042"/>
                  <a:gd name="connsiteX99" fmla="*/ 564857 w 1033465"/>
                  <a:gd name="connsiteY99" fmla="*/ 287389 h 838042"/>
                  <a:gd name="connsiteX100" fmla="*/ 530567 w 1033465"/>
                  <a:gd name="connsiteY100" fmla="*/ 274054 h 838042"/>
                  <a:gd name="connsiteX101" fmla="*/ 507707 w 1033465"/>
                  <a:gd name="connsiteY101" fmla="*/ 235954 h 838042"/>
                  <a:gd name="connsiteX102" fmla="*/ 509612 w 1033465"/>
                  <a:gd name="connsiteY102" fmla="*/ 171184 h 838042"/>
                  <a:gd name="connsiteX103" fmla="*/ 508314 w 1033465"/>
                  <a:gd name="connsiteY103" fmla="*/ 73485 h 838042"/>
                  <a:gd name="connsiteX104" fmla="*/ 454116 w 1033465"/>
                  <a:gd name="connsiteY104" fmla="*/ 11248 h 838042"/>
                  <a:gd name="connsiteX105" fmla="*/ 442470 w 1033465"/>
                  <a:gd name="connsiteY105" fmla="*/ 75864 h 838042"/>
                  <a:gd name="connsiteX106" fmla="*/ 439226 w 1033465"/>
                  <a:gd name="connsiteY106" fmla="*/ 132660 h 838042"/>
                  <a:gd name="connsiteX107" fmla="*/ 436054 w 1033465"/>
                  <a:gd name="connsiteY107" fmla="*/ 214465 h 838042"/>
                  <a:gd name="connsiteX0" fmla="*/ 436054 w 1033465"/>
                  <a:gd name="connsiteY0" fmla="*/ 214465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58589 w 1033465"/>
                  <a:gd name="connsiteY3" fmla="*/ 271935 h 838042"/>
                  <a:gd name="connsiteX4" fmla="*/ 315302 w 1033465"/>
                  <a:gd name="connsiteY4" fmla="*/ 289293 h 838042"/>
                  <a:gd name="connsiteX5" fmla="*/ 267677 w 1033465"/>
                  <a:gd name="connsiteY5" fmla="*/ 285484 h 838042"/>
                  <a:gd name="connsiteX6" fmla="*/ 221957 w 1033465"/>
                  <a:gd name="connsiteY6" fmla="*/ 272149 h 838042"/>
                  <a:gd name="connsiteX7" fmla="*/ 191477 w 1033465"/>
                  <a:gd name="connsiteY7" fmla="*/ 262624 h 838042"/>
                  <a:gd name="connsiteX8" fmla="*/ 159092 w 1033465"/>
                  <a:gd name="connsiteY8" fmla="*/ 239764 h 838042"/>
                  <a:gd name="connsiteX9" fmla="*/ 124332 w 1033465"/>
                  <a:gd name="connsiteY9" fmla="*/ 218050 h 838042"/>
                  <a:gd name="connsiteX10" fmla="*/ 103847 w 1033465"/>
                  <a:gd name="connsiteY10" fmla="*/ 203569 h 838042"/>
                  <a:gd name="connsiteX11" fmla="*/ 61937 w 1033465"/>
                  <a:gd name="connsiteY11" fmla="*/ 197854 h 838042"/>
                  <a:gd name="connsiteX12" fmla="*/ 52412 w 1033465"/>
                  <a:gd name="connsiteY12" fmla="*/ 256909 h 838042"/>
                  <a:gd name="connsiteX13" fmla="*/ 47332 w 1033465"/>
                  <a:gd name="connsiteY13" fmla="*/ 239564 h 838042"/>
                  <a:gd name="connsiteX14" fmla="*/ 65747 w 1033465"/>
                  <a:gd name="connsiteY14" fmla="*/ 272149 h 838042"/>
                  <a:gd name="connsiteX15" fmla="*/ 82892 w 1033465"/>
                  <a:gd name="connsiteY15" fmla="*/ 281674 h 838042"/>
                  <a:gd name="connsiteX16" fmla="*/ 126707 w 1033465"/>
                  <a:gd name="connsiteY16" fmla="*/ 289294 h 838042"/>
                  <a:gd name="connsiteX17" fmla="*/ 132422 w 1033465"/>
                  <a:gd name="connsiteY17" fmla="*/ 291199 h 838042"/>
                  <a:gd name="connsiteX18" fmla="*/ 193382 w 1033465"/>
                  <a:gd name="connsiteY18" fmla="*/ 308344 h 838042"/>
                  <a:gd name="connsiteX19" fmla="*/ 210527 w 1033465"/>
                  <a:gd name="connsiteY19" fmla="*/ 314059 h 838042"/>
                  <a:gd name="connsiteX20" fmla="*/ 228811 w 1033465"/>
                  <a:gd name="connsiteY20" fmla="*/ 323832 h 838042"/>
                  <a:gd name="connsiteX21" fmla="*/ 282210 w 1033465"/>
                  <a:gd name="connsiteY21" fmla="*/ 354067 h 838042"/>
                  <a:gd name="connsiteX22" fmla="*/ 281012 w 1033465"/>
                  <a:gd name="connsiteY22" fmla="*/ 399784 h 838042"/>
                  <a:gd name="connsiteX23" fmla="*/ 265772 w 1033465"/>
                  <a:gd name="connsiteY23" fmla="*/ 447409 h 838042"/>
                  <a:gd name="connsiteX24" fmla="*/ 254342 w 1033465"/>
                  <a:gd name="connsiteY24" fmla="*/ 455029 h 838042"/>
                  <a:gd name="connsiteX25" fmla="*/ 242912 w 1033465"/>
                  <a:gd name="connsiteY25" fmla="*/ 458839 h 838042"/>
                  <a:gd name="connsiteX26" fmla="*/ 128612 w 1033465"/>
                  <a:gd name="connsiteY26" fmla="*/ 458839 h 838042"/>
                  <a:gd name="connsiteX27" fmla="*/ 122897 w 1033465"/>
                  <a:gd name="connsiteY27" fmla="*/ 460744 h 838042"/>
                  <a:gd name="connsiteX28" fmla="*/ 107657 w 1033465"/>
                  <a:gd name="connsiteY28" fmla="*/ 462649 h 838042"/>
                  <a:gd name="connsiteX29" fmla="*/ 90512 w 1033465"/>
                  <a:gd name="connsiteY29" fmla="*/ 468364 h 838042"/>
                  <a:gd name="connsiteX30" fmla="*/ 84797 w 1033465"/>
                  <a:gd name="connsiteY30" fmla="*/ 470269 h 838042"/>
                  <a:gd name="connsiteX31" fmla="*/ 79082 w 1033465"/>
                  <a:gd name="connsiteY31" fmla="*/ 474079 h 838042"/>
                  <a:gd name="connsiteX32" fmla="*/ 67652 w 1033465"/>
                  <a:gd name="connsiteY32" fmla="*/ 475984 h 838042"/>
                  <a:gd name="connsiteX33" fmla="*/ 29552 w 1033465"/>
                  <a:gd name="connsiteY33" fmla="*/ 477889 h 838042"/>
                  <a:gd name="connsiteX34" fmla="*/ 18122 w 1033465"/>
                  <a:gd name="connsiteY34" fmla="*/ 483604 h 838042"/>
                  <a:gd name="connsiteX35" fmla="*/ 8597 w 1033465"/>
                  <a:gd name="connsiteY35" fmla="*/ 493129 h 838042"/>
                  <a:gd name="connsiteX36" fmla="*/ 6692 w 1033465"/>
                  <a:gd name="connsiteY36" fmla="*/ 498844 h 838042"/>
                  <a:gd name="connsiteX37" fmla="*/ 2882 w 1033465"/>
                  <a:gd name="connsiteY37" fmla="*/ 504559 h 838042"/>
                  <a:gd name="connsiteX38" fmla="*/ 14312 w 1033465"/>
                  <a:gd name="connsiteY38" fmla="*/ 540754 h 838042"/>
                  <a:gd name="connsiteX39" fmla="*/ 147662 w 1033465"/>
                  <a:gd name="connsiteY39" fmla="*/ 540754 h 838042"/>
                  <a:gd name="connsiteX40" fmla="*/ 155282 w 1033465"/>
                  <a:gd name="connsiteY40" fmla="*/ 538849 h 838042"/>
                  <a:gd name="connsiteX41" fmla="*/ 305777 w 1033465"/>
                  <a:gd name="connsiteY41" fmla="*/ 533134 h 838042"/>
                  <a:gd name="connsiteX42" fmla="*/ 321017 w 1033465"/>
                  <a:gd name="connsiteY42" fmla="*/ 540754 h 838042"/>
                  <a:gd name="connsiteX43" fmla="*/ 332447 w 1033465"/>
                  <a:gd name="connsiteY43" fmla="*/ 546469 h 838042"/>
                  <a:gd name="connsiteX44" fmla="*/ 336257 w 1033465"/>
                  <a:gd name="connsiteY44" fmla="*/ 552184 h 838042"/>
                  <a:gd name="connsiteX45" fmla="*/ 341972 w 1033465"/>
                  <a:gd name="connsiteY45" fmla="*/ 554089 h 838042"/>
                  <a:gd name="connsiteX46" fmla="*/ 353402 w 1033465"/>
                  <a:gd name="connsiteY46" fmla="*/ 561709 h 838042"/>
                  <a:gd name="connsiteX47" fmla="*/ 359117 w 1033465"/>
                  <a:gd name="connsiteY47" fmla="*/ 565519 h 838042"/>
                  <a:gd name="connsiteX48" fmla="*/ 362927 w 1033465"/>
                  <a:gd name="connsiteY48" fmla="*/ 571234 h 838042"/>
                  <a:gd name="connsiteX49" fmla="*/ 368642 w 1033465"/>
                  <a:gd name="connsiteY49" fmla="*/ 582664 h 838042"/>
                  <a:gd name="connsiteX50" fmla="*/ 364832 w 1033465"/>
                  <a:gd name="connsiteY50" fmla="*/ 609334 h 838042"/>
                  <a:gd name="connsiteX51" fmla="*/ 361022 w 1033465"/>
                  <a:gd name="connsiteY51" fmla="*/ 615049 h 838042"/>
                  <a:gd name="connsiteX52" fmla="*/ 359117 w 1033465"/>
                  <a:gd name="connsiteY52" fmla="*/ 620764 h 838042"/>
                  <a:gd name="connsiteX53" fmla="*/ 355307 w 1033465"/>
                  <a:gd name="connsiteY53" fmla="*/ 626479 h 838042"/>
                  <a:gd name="connsiteX54" fmla="*/ 353402 w 1033465"/>
                  <a:gd name="connsiteY54" fmla="*/ 632194 h 838042"/>
                  <a:gd name="connsiteX55" fmla="*/ 349592 w 1033465"/>
                  <a:gd name="connsiteY55" fmla="*/ 637909 h 838042"/>
                  <a:gd name="connsiteX56" fmla="*/ 332447 w 1033465"/>
                  <a:gd name="connsiteY56" fmla="*/ 704584 h 838042"/>
                  <a:gd name="connsiteX57" fmla="*/ 330542 w 1033465"/>
                  <a:gd name="connsiteY57" fmla="*/ 756019 h 838042"/>
                  <a:gd name="connsiteX58" fmla="*/ 332447 w 1033465"/>
                  <a:gd name="connsiteY58" fmla="*/ 780784 h 838042"/>
                  <a:gd name="connsiteX59" fmla="*/ 334352 w 1033465"/>
                  <a:gd name="connsiteY59" fmla="*/ 786499 h 838042"/>
                  <a:gd name="connsiteX60" fmla="*/ 338162 w 1033465"/>
                  <a:gd name="connsiteY60" fmla="*/ 790309 h 838042"/>
                  <a:gd name="connsiteX61" fmla="*/ 366737 w 1033465"/>
                  <a:gd name="connsiteY61" fmla="*/ 836029 h 838042"/>
                  <a:gd name="connsiteX62" fmla="*/ 389597 w 1033465"/>
                  <a:gd name="connsiteY62" fmla="*/ 837934 h 838042"/>
                  <a:gd name="connsiteX63" fmla="*/ 397407 w 1033465"/>
                  <a:gd name="connsiteY63" fmla="*/ 833530 h 838042"/>
                  <a:gd name="connsiteX64" fmla="*/ 402932 w 1033465"/>
                  <a:gd name="connsiteY64" fmla="*/ 784594 h 838042"/>
                  <a:gd name="connsiteX65" fmla="*/ 406742 w 1033465"/>
                  <a:gd name="connsiteY65" fmla="*/ 727444 h 838042"/>
                  <a:gd name="connsiteX66" fmla="*/ 423887 w 1033465"/>
                  <a:gd name="connsiteY66" fmla="*/ 672199 h 838042"/>
                  <a:gd name="connsiteX67" fmla="*/ 429602 w 1033465"/>
                  <a:gd name="connsiteY67" fmla="*/ 658864 h 838042"/>
                  <a:gd name="connsiteX68" fmla="*/ 444084 w 1033465"/>
                  <a:gd name="connsiteY68" fmla="*/ 626947 h 838042"/>
                  <a:gd name="connsiteX69" fmla="*/ 464289 w 1033465"/>
                  <a:gd name="connsiteY69" fmla="*/ 600072 h 838042"/>
                  <a:gd name="connsiteX70" fmla="*/ 523510 w 1033465"/>
                  <a:gd name="connsiteY70" fmla="*/ 565123 h 838042"/>
                  <a:gd name="connsiteX71" fmla="*/ 599348 w 1033465"/>
                  <a:gd name="connsiteY71" fmla="*/ 550915 h 838042"/>
                  <a:gd name="connsiteX72" fmla="*/ 707801 w 1033465"/>
                  <a:gd name="connsiteY72" fmla="*/ 612819 h 838042"/>
                  <a:gd name="connsiteX73" fmla="*/ 780122 w 1033465"/>
                  <a:gd name="connsiteY73" fmla="*/ 656959 h 838042"/>
                  <a:gd name="connsiteX74" fmla="*/ 804887 w 1033465"/>
                  <a:gd name="connsiteY74" fmla="*/ 632194 h 838042"/>
                  <a:gd name="connsiteX75" fmla="*/ 801077 w 1033465"/>
                  <a:gd name="connsiteY75" fmla="*/ 601714 h 838042"/>
                  <a:gd name="connsiteX76" fmla="*/ 762796 w 1033465"/>
                  <a:gd name="connsiteY76" fmla="*/ 562523 h 838042"/>
                  <a:gd name="connsiteX77" fmla="*/ 650582 w 1033465"/>
                  <a:gd name="connsiteY77" fmla="*/ 479794 h 838042"/>
                  <a:gd name="connsiteX78" fmla="*/ 646772 w 1033465"/>
                  <a:gd name="connsiteY78" fmla="*/ 462649 h 838042"/>
                  <a:gd name="connsiteX79" fmla="*/ 658202 w 1033465"/>
                  <a:gd name="connsiteY79" fmla="*/ 426454 h 838042"/>
                  <a:gd name="connsiteX80" fmla="*/ 726782 w 1033465"/>
                  <a:gd name="connsiteY80" fmla="*/ 405499 h 838042"/>
                  <a:gd name="connsiteX81" fmla="*/ 813738 w 1033465"/>
                  <a:gd name="connsiteY81" fmla="*/ 406906 h 838042"/>
                  <a:gd name="connsiteX82" fmla="*/ 906231 w 1033465"/>
                  <a:gd name="connsiteY82" fmla="*/ 417646 h 838042"/>
                  <a:gd name="connsiteX83" fmla="*/ 1002290 w 1033465"/>
                  <a:gd name="connsiteY83" fmla="*/ 426835 h 838042"/>
                  <a:gd name="connsiteX84" fmla="*/ 1032449 w 1033465"/>
                  <a:gd name="connsiteY84" fmla="*/ 402711 h 838042"/>
                  <a:gd name="connsiteX85" fmla="*/ 1020514 w 1033465"/>
                  <a:gd name="connsiteY85" fmla="*/ 377797 h 838042"/>
                  <a:gd name="connsiteX86" fmla="*/ 964889 w 1033465"/>
                  <a:gd name="connsiteY86" fmla="*/ 358029 h 838042"/>
                  <a:gd name="connsiteX87" fmla="*/ 827747 w 1033465"/>
                  <a:gd name="connsiteY87" fmla="*/ 357874 h 838042"/>
                  <a:gd name="connsiteX88" fmla="*/ 755811 w 1033465"/>
                  <a:gd name="connsiteY88" fmla="*/ 361702 h 838042"/>
                  <a:gd name="connsiteX89" fmla="*/ 671537 w 1033465"/>
                  <a:gd name="connsiteY89" fmla="*/ 369304 h 838042"/>
                  <a:gd name="connsiteX90" fmla="*/ 644867 w 1033465"/>
                  <a:gd name="connsiteY90" fmla="*/ 338824 h 838042"/>
                  <a:gd name="connsiteX91" fmla="*/ 676403 w 1033465"/>
                  <a:gd name="connsiteY91" fmla="*/ 304962 h 838042"/>
                  <a:gd name="connsiteX92" fmla="*/ 707732 w 1033465"/>
                  <a:gd name="connsiteY92" fmla="*/ 283579 h 838042"/>
                  <a:gd name="connsiteX93" fmla="*/ 743927 w 1033465"/>
                  <a:gd name="connsiteY93" fmla="*/ 251194 h 838042"/>
                  <a:gd name="connsiteX94" fmla="*/ 783019 w 1033465"/>
                  <a:gd name="connsiteY94" fmla="*/ 213846 h 838042"/>
                  <a:gd name="connsiteX95" fmla="*/ 746401 w 1033465"/>
                  <a:gd name="connsiteY95" fmla="*/ 201789 h 838042"/>
                  <a:gd name="connsiteX96" fmla="*/ 694397 w 1033465"/>
                  <a:gd name="connsiteY96" fmla="*/ 226429 h 838042"/>
                  <a:gd name="connsiteX97" fmla="*/ 656678 w 1033465"/>
                  <a:gd name="connsiteY97" fmla="*/ 257626 h 838042"/>
                  <a:gd name="connsiteX98" fmla="*/ 616001 w 1033465"/>
                  <a:gd name="connsiteY98" fmla="*/ 286712 h 838042"/>
                  <a:gd name="connsiteX99" fmla="*/ 564857 w 1033465"/>
                  <a:gd name="connsiteY99" fmla="*/ 287389 h 838042"/>
                  <a:gd name="connsiteX100" fmla="*/ 530567 w 1033465"/>
                  <a:gd name="connsiteY100" fmla="*/ 274054 h 838042"/>
                  <a:gd name="connsiteX101" fmla="*/ 507707 w 1033465"/>
                  <a:gd name="connsiteY101" fmla="*/ 235954 h 838042"/>
                  <a:gd name="connsiteX102" fmla="*/ 509612 w 1033465"/>
                  <a:gd name="connsiteY102" fmla="*/ 171184 h 838042"/>
                  <a:gd name="connsiteX103" fmla="*/ 508314 w 1033465"/>
                  <a:gd name="connsiteY103" fmla="*/ 73485 h 838042"/>
                  <a:gd name="connsiteX104" fmla="*/ 454116 w 1033465"/>
                  <a:gd name="connsiteY104" fmla="*/ 11248 h 838042"/>
                  <a:gd name="connsiteX105" fmla="*/ 442470 w 1033465"/>
                  <a:gd name="connsiteY105" fmla="*/ 75864 h 838042"/>
                  <a:gd name="connsiteX106" fmla="*/ 439226 w 1033465"/>
                  <a:gd name="connsiteY106" fmla="*/ 132660 h 838042"/>
                  <a:gd name="connsiteX107" fmla="*/ 436054 w 1033465"/>
                  <a:gd name="connsiteY107" fmla="*/ 214465 h 838042"/>
                  <a:gd name="connsiteX0" fmla="*/ 436054 w 1033465"/>
                  <a:gd name="connsiteY0" fmla="*/ 214465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58589 w 1033465"/>
                  <a:gd name="connsiteY3" fmla="*/ 271935 h 838042"/>
                  <a:gd name="connsiteX4" fmla="*/ 315302 w 1033465"/>
                  <a:gd name="connsiteY4" fmla="*/ 289293 h 838042"/>
                  <a:gd name="connsiteX5" fmla="*/ 267677 w 1033465"/>
                  <a:gd name="connsiteY5" fmla="*/ 285484 h 838042"/>
                  <a:gd name="connsiteX6" fmla="*/ 221957 w 1033465"/>
                  <a:gd name="connsiteY6" fmla="*/ 272149 h 838042"/>
                  <a:gd name="connsiteX7" fmla="*/ 191477 w 1033465"/>
                  <a:gd name="connsiteY7" fmla="*/ 262624 h 838042"/>
                  <a:gd name="connsiteX8" fmla="*/ 159092 w 1033465"/>
                  <a:gd name="connsiteY8" fmla="*/ 239764 h 838042"/>
                  <a:gd name="connsiteX9" fmla="*/ 124332 w 1033465"/>
                  <a:gd name="connsiteY9" fmla="*/ 218050 h 838042"/>
                  <a:gd name="connsiteX10" fmla="*/ 103847 w 1033465"/>
                  <a:gd name="connsiteY10" fmla="*/ 203569 h 838042"/>
                  <a:gd name="connsiteX11" fmla="*/ 61937 w 1033465"/>
                  <a:gd name="connsiteY11" fmla="*/ 197854 h 838042"/>
                  <a:gd name="connsiteX12" fmla="*/ 52412 w 1033465"/>
                  <a:gd name="connsiteY12" fmla="*/ 256909 h 838042"/>
                  <a:gd name="connsiteX13" fmla="*/ 47332 w 1033465"/>
                  <a:gd name="connsiteY13" fmla="*/ 239564 h 838042"/>
                  <a:gd name="connsiteX14" fmla="*/ 65747 w 1033465"/>
                  <a:gd name="connsiteY14" fmla="*/ 272149 h 838042"/>
                  <a:gd name="connsiteX15" fmla="*/ 82892 w 1033465"/>
                  <a:gd name="connsiteY15" fmla="*/ 281674 h 838042"/>
                  <a:gd name="connsiteX16" fmla="*/ 126707 w 1033465"/>
                  <a:gd name="connsiteY16" fmla="*/ 289294 h 838042"/>
                  <a:gd name="connsiteX17" fmla="*/ 132422 w 1033465"/>
                  <a:gd name="connsiteY17" fmla="*/ 291199 h 838042"/>
                  <a:gd name="connsiteX18" fmla="*/ 193382 w 1033465"/>
                  <a:gd name="connsiteY18" fmla="*/ 308344 h 838042"/>
                  <a:gd name="connsiteX19" fmla="*/ 228811 w 1033465"/>
                  <a:gd name="connsiteY19" fmla="*/ 323832 h 838042"/>
                  <a:gd name="connsiteX20" fmla="*/ 282210 w 1033465"/>
                  <a:gd name="connsiteY20" fmla="*/ 354067 h 838042"/>
                  <a:gd name="connsiteX21" fmla="*/ 281012 w 1033465"/>
                  <a:gd name="connsiteY21" fmla="*/ 399784 h 838042"/>
                  <a:gd name="connsiteX22" fmla="*/ 265772 w 1033465"/>
                  <a:gd name="connsiteY22" fmla="*/ 447409 h 838042"/>
                  <a:gd name="connsiteX23" fmla="*/ 254342 w 1033465"/>
                  <a:gd name="connsiteY23" fmla="*/ 455029 h 838042"/>
                  <a:gd name="connsiteX24" fmla="*/ 242912 w 1033465"/>
                  <a:gd name="connsiteY24" fmla="*/ 458839 h 838042"/>
                  <a:gd name="connsiteX25" fmla="*/ 128612 w 1033465"/>
                  <a:gd name="connsiteY25" fmla="*/ 458839 h 838042"/>
                  <a:gd name="connsiteX26" fmla="*/ 122897 w 1033465"/>
                  <a:gd name="connsiteY26" fmla="*/ 460744 h 838042"/>
                  <a:gd name="connsiteX27" fmla="*/ 107657 w 1033465"/>
                  <a:gd name="connsiteY27" fmla="*/ 462649 h 838042"/>
                  <a:gd name="connsiteX28" fmla="*/ 90512 w 1033465"/>
                  <a:gd name="connsiteY28" fmla="*/ 468364 h 838042"/>
                  <a:gd name="connsiteX29" fmla="*/ 84797 w 1033465"/>
                  <a:gd name="connsiteY29" fmla="*/ 470269 h 838042"/>
                  <a:gd name="connsiteX30" fmla="*/ 79082 w 1033465"/>
                  <a:gd name="connsiteY30" fmla="*/ 474079 h 838042"/>
                  <a:gd name="connsiteX31" fmla="*/ 67652 w 1033465"/>
                  <a:gd name="connsiteY31" fmla="*/ 475984 h 838042"/>
                  <a:gd name="connsiteX32" fmla="*/ 29552 w 1033465"/>
                  <a:gd name="connsiteY32" fmla="*/ 477889 h 838042"/>
                  <a:gd name="connsiteX33" fmla="*/ 18122 w 1033465"/>
                  <a:gd name="connsiteY33" fmla="*/ 483604 h 838042"/>
                  <a:gd name="connsiteX34" fmla="*/ 8597 w 1033465"/>
                  <a:gd name="connsiteY34" fmla="*/ 493129 h 838042"/>
                  <a:gd name="connsiteX35" fmla="*/ 6692 w 1033465"/>
                  <a:gd name="connsiteY35" fmla="*/ 498844 h 838042"/>
                  <a:gd name="connsiteX36" fmla="*/ 2882 w 1033465"/>
                  <a:gd name="connsiteY36" fmla="*/ 504559 h 838042"/>
                  <a:gd name="connsiteX37" fmla="*/ 14312 w 1033465"/>
                  <a:gd name="connsiteY37" fmla="*/ 540754 h 838042"/>
                  <a:gd name="connsiteX38" fmla="*/ 147662 w 1033465"/>
                  <a:gd name="connsiteY38" fmla="*/ 540754 h 838042"/>
                  <a:gd name="connsiteX39" fmla="*/ 155282 w 1033465"/>
                  <a:gd name="connsiteY39" fmla="*/ 538849 h 838042"/>
                  <a:gd name="connsiteX40" fmla="*/ 305777 w 1033465"/>
                  <a:gd name="connsiteY40" fmla="*/ 533134 h 838042"/>
                  <a:gd name="connsiteX41" fmla="*/ 321017 w 1033465"/>
                  <a:gd name="connsiteY41" fmla="*/ 540754 h 838042"/>
                  <a:gd name="connsiteX42" fmla="*/ 332447 w 1033465"/>
                  <a:gd name="connsiteY42" fmla="*/ 546469 h 838042"/>
                  <a:gd name="connsiteX43" fmla="*/ 336257 w 1033465"/>
                  <a:gd name="connsiteY43" fmla="*/ 552184 h 838042"/>
                  <a:gd name="connsiteX44" fmla="*/ 341972 w 1033465"/>
                  <a:gd name="connsiteY44" fmla="*/ 554089 h 838042"/>
                  <a:gd name="connsiteX45" fmla="*/ 353402 w 1033465"/>
                  <a:gd name="connsiteY45" fmla="*/ 561709 h 838042"/>
                  <a:gd name="connsiteX46" fmla="*/ 359117 w 1033465"/>
                  <a:gd name="connsiteY46" fmla="*/ 565519 h 838042"/>
                  <a:gd name="connsiteX47" fmla="*/ 362927 w 1033465"/>
                  <a:gd name="connsiteY47" fmla="*/ 571234 h 838042"/>
                  <a:gd name="connsiteX48" fmla="*/ 368642 w 1033465"/>
                  <a:gd name="connsiteY48" fmla="*/ 582664 h 838042"/>
                  <a:gd name="connsiteX49" fmla="*/ 364832 w 1033465"/>
                  <a:gd name="connsiteY49" fmla="*/ 609334 h 838042"/>
                  <a:gd name="connsiteX50" fmla="*/ 361022 w 1033465"/>
                  <a:gd name="connsiteY50" fmla="*/ 615049 h 838042"/>
                  <a:gd name="connsiteX51" fmla="*/ 359117 w 1033465"/>
                  <a:gd name="connsiteY51" fmla="*/ 620764 h 838042"/>
                  <a:gd name="connsiteX52" fmla="*/ 355307 w 1033465"/>
                  <a:gd name="connsiteY52" fmla="*/ 626479 h 838042"/>
                  <a:gd name="connsiteX53" fmla="*/ 353402 w 1033465"/>
                  <a:gd name="connsiteY53" fmla="*/ 632194 h 838042"/>
                  <a:gd name="connsiteX54" fmla="*/ 349592 w 1033465"/>
                  <a:gd name="connsiteY54" fmla="*/ 637909 h 838042"/>
                  <a:gd name="connsiteX55" fmla="*/ 332447 w 1033465"/>
                  <a:gd name="connsiteY55" fmla="*/ 704584 h 838042"/>
                  <a:gd name="connsiteX56" fmla="*/ 330542 w 1033465"/>
                  <a:gd name="connsiteY56" fmla="*/ 756019 h 838042"/>
                  <a:gd name="connsiteX57" fmla="*/ 332447 w 1033465"/>
                  <a:gd name="connsiteY57" fmla="*/ 780784 h 838042"/>
                  <a:gd name="connsiteX58" fmla="*/ 334352 w 1033465"/>
                  <a:gd name="connsiteY58" fmla="*/ 786499 h 838042"/>
                  <a:gd name="connsiteX59" fmla="*/ 338162 w 1033465"/>
                  <a:gd name="connsiteY59" fmla="*/ 790309 h 838042"/>
                  <a:gd name="connsiteX60" fmla="*/ 366737 w 1033465"/>
                  <a:gd name="connsiteY60" fmla="*/ 836029 h 838042"/>
                  <a:gd name="connsiteX61" fmla="*/ 389597 w 1033465"/>
                  <a:gd name="connsiteY61" fmla="*/ 837934 h 838042"/>
                  <a:gd name="connsiteX62" fmla="*/ 397407 w 1033465"/>
                  <a:gd name="connsiteY62" fmla="*/ 833530 h 838042"/>
                  <a:gd name="connsiteX63" fmla="*/ 402932 w 1033465"/>
                  <a:gd name="connsiteY63" fmla="*/ 784594 h 838042"/>
                  <a:gd name="connsiteX64" fmla="*/ 406742 w 1033465"/>
                  <a:gd name="connsiteY64" fmla="*/ 727444 h 838042"/>
                  <a:gd name="connsiteX65" fmla="*/ 423887 w 1033465"/>
                  <a:gd name="connsiteY65" fmla="*/ 672199 h 838042"/>
                  <a:gd name="connsiteX66" fmla="*/ 429602 w 1033465"/>
                  <a:gd name="connsiteY66" fmla="*/ 658864 h 838042"/>
                  <a:gd name="connsiteX67" fmla="*/ 444084 w 1033465"/>
                  <a:gd name="connsiteY67" fmla="*/ 626947 h 838042"/>
                  <a:gd name="connsiteX68" fmla="*/ 464289 w 1033465"/>
                  <a:gd name="connsiteY68" fmla="*/ 600072 h 838042"/>
                  <a:gd name="connsiteX69" fmla="*/ 523510 w 1033465"/>
                  <a:gd name="connsiteY69" fmla="*/ 565123 h 838042"/>
                  <a:gd name="connsiteX70" fmla="*/ 599348 w 1033465"/>
                  <a:gd name="connsiteY70" fmla="*/ 550915 h 838042"/>
                  <a:gd name="connsiteX71" fmla="*/ 707801 w 1033465"/>
                  <a:gd name="connsiteY71" fmla="*/ 612819 h 838042"/>
                  <a:gd name="connsiteX72" fmla="*/ 780122 w 1033465"/>
                  <a:gd name="connsiteY72" fmla="*/ 656959 h 838042"/>
                  <a:gd name="connsiteX73" fmla="*/ 804887 w 1033465"/>
                  <a:gd name="connsiteY73" fmla="*/ 632194 h 838042"/>
                  <a:gd name="connsiteX74" fmla="*/ 801077 w 1033465"/>
                  <a:gd name="connsiteY74" fmla="*/ 601714 h 838042"/>
                  <a:gd name="connsiteX75" fmla="*/ 762796 w 1033465"/>
                  <a:gd name="connsiteY75" fmla="*/ 562523 h 838042"/>
                  <a:gd name="connsiteX76" fmla="*/ 650582 w 1033465"/>
                  <a:gd name="connsiteY76" fmla="*/ 479794 h 838042"/>
                  <a:gd name="connsiteX77" fmla="*/ 646772 w 1033465"/>
                  <a:gd name="connsiteY77" fmla="*/ 462649 h 838042"/>
                  <a:gd name="connsiteX78" fmla="*/ 658202 w 1033465"/>
                  <a:gd name="connsiteY78" fmla="*/ 426454 h 838042"/>
                  <a:gd name="connsiteX79" fmla="*/ 726782 w 1033465"/>
                  <a:gd name="connsiteY79" fmla="*/ 405499 h 838042"/>
                  <a:gd name="connsiteX80" fmla="*/ 813738 w 1033465"/>
                  <a:gd name="connsiteY80" fmla="*/ 406906 h 838042"/>
                  <a:gd name="connsiteX81" fmla="*/ 906231 w 1033465"/>
                  <a:gd name="connsiteY81" fmla="*/ 417646 h 838042"/>
                  <a:gd name="connsiteX82" fmla="*/ 1002290 w 1033465"/>
                  <a:gd name="connsiteY82" fmla="*/ 426835 h 838042"/>
                  <a:gd name="connsiteX83" fmla="*/ 1032449 w 1033465"/>
                  <a:gd name="connsiteY83" fmla="*/ 402711 h 838042"/>
                  <a:gd name="connsiteX84" fmla="*/ 1020514 w 1033465"/>
                  <a:gd name="connsiteY84" fmla="*/ 377797 h 838042"/>
                  <a:gd name="connsiteX85" fmla="*/ 964889 w 1033465"/>
                  <a:gd name="connsiteY85" fmla="*/ 358029 h 838042"/>
                  <a:gd name="connsiteX86" fmla="*/ 827747 w 1033465"/>
                  <a:gd name="connsiteY86" fmla="*/ 357874 h 838042"/>
                  <a:gd name="connsiteX87" fmla="*/ 755811 w 1033465"/>
                  <a:gd name="connsiteY87" fmla="*/ 361702 h 838042"/>
                  <a:gd name="connsiteX88" fmla="*/ 671537 w 1033465"/>
                  <a:gd name="connsiteY88" fmla="*/ 369304 h 838042"/>
                  <a:gd name="connsiteX89" fmla="*/ 644867 w 1033465"/>
                  <a:gd name="connsiteY89" fmla="*/ 338824 h 838042"/>
                  <a:gd name="connsiteX90" fmla="*/ 676403 w 1033465"/>
                  <a:gd name="connsiteY90" fmla="*/ 304962 h 838042"/>
                  <a:gd name="connsiteX91" fmla="*/ 707732 w 1033465"/>
                  <a:gd name="connsiteY91" fmla="*/ 283579 h 838042"/>
                  <a:gd name="connsiteX92" fmla="*/ 743927 w 1033465"/>
                  <a:gd name="connsiteY92" fmla="*/ 251194 h 838042"/>
                  <a:gd name="connsiteX93" fmla="*/ 783019 w 1033465"/>
                  <a:gd name="connsiteY93" fmla="*/ 213846 h 838042"/>
                  <a:gd name="connsiteX94" fmla="*/ 746401 w 1033465"/>
                  <a:gd name="connsiteY94" fmla="*/ 201789 h 838042"/>
                  <a:gd name="connsiteX95" fmla="*/ 694397 w 1033465"/>
                  <a:gd name="connsiteY95" fmla="*/ 226429 h 838042"/>
                  <a:gd name="connsiteX96" fmla="*/ 656678 w 1033465"/>
                  <a:gd name="connsiteY96" fmla="*/ 257626 h 838042"/>
                  <a:gd name="connsiteX97" fmla="*/ 616001 w 1033465"/>
                  <a:gd name="connsiteY97" fmla="*/ 286712 h 838042"/>
                  <a:gd name="connsiteX98" fmla="*/ 564857 w 1033465"/>
                  <a:gd name="connsiteY98" fmla="*/ 287389 h 838042"/>
                  <a:gd name="connsiteX99" fmla="*/ 530567 w 1033465"/>
                  <a:gd name="connsiteY99" fmla="*/ 274054 h 838042"/>
                  <a:gd name="connsiteX100" fmla="*/ 507707 w 1033465"/>
                  <a:gd name="connsiteY100" fmla="*/ 235954 h 838042"/>
                  <a:gd name="connsiteX101" fmla="*/ 509612 w 1033465"/>
                  <a:gd name="connsiteY101" fmla="*/ 171184 h 838042"/>
                  <a:gd name="connsiteX102" fmla="*/ 508314 w 1033465"/>
                  <a:gd name="connsiteY102" fmla="*/ 73485 h 838042"/>
                  <a:gd name="connsiteX103" fmla="*/ 454116 w 1033465"/>
                  <a:gd name="connsiteY103" fmla="*/ 11248 h 838042"/>
                  <a:gd name="connsiteX104" fmla="*/ 442470 w 1033465"/>
                  <a:gd name="connsiteY104" fmla="*/ 75864 h 838042"/>
                  <a:gd name="connsiteX105" fmla="*/ 439226 w 1033465"/>
                  <a:gd name="connsiteY105" fmla="*/ 132660 h 838042"/>
                  <a:gd name="connsiteX106" fmla="*/ 436054 w 1033465"/>
                  <a:gd name="connsiteY106" fmla="*/ 214465 h 838042"/>
                  <a:gd name="connsiteX0" fmla="*/ 436054 w 1033465"/>
                  <a:gd name="connsiteY0" fmla="*/ 214465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58589 w 1033465"/>
                  <a:gd name="connsiteY3" fmla="*/ 271935 h 838042"/>
                  <a:gd name="connsiteX4" fmla="*/ 315302 w 1033465"/>
                  <a:gd name="connsiteY4" fmla="*/ 289293 h 838042"/>
                  <a:gd name="connsiteX5" fmla="*/ 267677 w 1033465"/>
                  <a:gd name="connsiteY5" fmla="*/ 285484 h 838042"/>
                  <a:gd name="connsiteX6" fmla="*/ 221957 w 1033465"/>
                  <a:gd name="connsiteY6" fmla="*/ 272149 h 838042"/>
                  <a:gd name="connsiteX7" fmla="*/ 191477 w 1033465"/>
                  <a:gd name="connsiteY7" fmla="*/ 262624 h 838042"/>
                  <a:gd name="connsiteX8" fmla="*/ 159092 w 1033465"/>
                  <a:gd name="connsiteY8" fmla="*/ 239764 h 838042"/>
                  <a:gd name="connsiteX9" fmla="*/ 124332 w 1033465"/>
                  <a:gd name="connsiteY9" fmla="*/ 218050 h 838042"/>
                  <a:gd name="connsiteX10" fmla="*/ 103847 w 1033465"/>
                  <a:gd name="connsiteY10" fmla="*/ 203569 h 838042"/>
                  <a:gd name="connsiteX11" fmla="*/ 61937 w 1033465"/>
                  <a:gd name="connsiteY11" fmla="*/ 197854 h 838042"/>
                  <a:gd name="connsiteX12" fmla="*/ 52412 w 1033465"/>
                  <a:gd name="connsiteY12" fmla="*/ 256909 h 838042"/>
                  <a:gd name="connsiteX13" fmla="*/ 47332 w 1033465"/>
                  <a:gd name="connsiteY13" fmla="*/ 239564 h 838042"/>
                  <a:gd name="connsiteX14" fmla="*/ 65747 w 1033465"/>
                  <a:gd name="connsiteY14" fmla="*/ 272149 h 838042"/>
                  <a:gd name="connsiteX15" fmla="*/ 82892 w 1033465"/>
                  <a:gd name="connsiteY15" fmla="*/ 281674 h 838042"/>
                  <a:gd name="connsiteX16" fmla="*/ 126707 w 1033465"/>
                  <a:gd name="connsiteY16" fmla="*/ 289294 h 838042"/>
                  <a:gd name="connsiteX17" fmla="*/ 132422 w 1033465"/>
                  <a:gd name="connsiteY17" fmla="*/ 291199 h 838042"/>
                  <a:gd name="connsiteX18" fmla="*/ 193382 w 1033465"/>
                  <a:gd name="connsiteY18" fmla="*/ 308344 h 838042"/>
                  <a:gd name="connsiteX19" fmla="*/ 228811 w 1033465"/>
                  <a:gd name="connsiteY19" fmla="*/ 323832 h 838042"/>
                  <a:gd name="connsiteX20" fmla="*/ 282210 w 1033465"/>
                  <a:gd name="connsiteY20" fmla="*/ 354067 h 838042"/>
                  <a:gd name="connsiteX21" fmla="*/ 281012 w 1033465"/>
                  <a:gd name="connsiteY21" fmla="*/ 399784 h 838042"/>
                  <a:gd name="connsiteX22" fmla="*/ 265772 w 1033465"/>
                  <a:gd name="connsiteY22" fmla="*/ 447409 h 838042"/>
                  <a:gd name="connsiteX23" fmla="*/ 254342 w 1033465"/>
                  <a:gd name="connsiteY23" fmla="*/ 455029 h 838042"/>
                  <a:gd name="connsiteX24" fmla="*/ 242912 w 1033465"/>
                  <a:gd name="connsiteY24" fmla="*/ 458839 h 838042"/>
                  <a:gd name="connsiteX25" fmla="*/ 128612 w 1033465"/>
                  <a:gd name="connsiteY25" fmla="*/ 458839 h 838042"/>
                  <a:gd name="connsiteX26" fmla="*/ 122897 w 1033465"/>
                  <a:gd name="connsiteY26" fmla="*/ 460744 h 838042"/>
                  <a:gd name="connsiteX27" fmla="*/ 107657 w 1033465"/>
                  <a:gd name="connsiteY27" fmla="*/ 462649 h 838042"/>
                  <a:gd name="connsiteX28" fmla="*/ 90512 w 1033465"/>
                  <a:gd name="connsiteY28" fmla="*/ 468364 h 838042"/>
                  <a:gd name="connsiteX29" fmla="*/ 84797 w 1033465"/>
                  <a:gd name="connsiteY29" fmla="*/ 470269 h 838042"/>
                  <a:gd name="connsiteX30" fmla="*/ 79082 w 1033465"/>
                  <a:gd name="connsiteY30" fmla="*/ 474079 h 838042"/>
                  <a:gd name="connsiteX31" fmla="*/ 67652 w 1033465"/>
                  <a:gd name="connsiteY31" fmla="*/ 475984 h 838042"/>
                  <a:gd name="connsiteX32" fmla="*/ 29552 w 1033465"/>
                  <a:gd name="connsiteY32" fmla="*/ 477889 h 838042"/>
                  <a:gd name="connsiteX33" fmla="*/ 18122 w 1033465"/>
                  <a:gd name="connsiteY33" fmla="*/ 483604 h 838042"/>
                  <a:gd name="connsiteX34" fmla="*/ 8597 w 1033465"/>
                  <a:gd name="connsiteY34" fmla="*/ 493129 h 838042"/>
                  <a:gd name="connsiteX35" fmla="*/ 6692 w 1033465"/>
                  <a:gd name="connsiteY35" fmla="*/ 498844 h 838042"/>
                  <a:gd name="connsiteX36" fmla="*/ 2882 w 1033465"/>
                  <a:gd name="connsiteY36" fmla="*/ 504559 h 838042"/>
                  <a:gd name="connsiteX37" fmla="*/ 14312 w 1033465"/>
                  <a:gd name="connsiteY37" fmla="*/ 540754 h 838042"/>
                  <a:gd name="connsiteX38" fmla="*/ 147662 w 1033465"/>
                  <a:gd name="connsiteY38" fmla="*/ 540754 h 838042"/>
                  <a:gd name="connsiteX39" fmla="*/ 155282 w 1033465"/>
                  <a:gd name="connsiteY39" fmla="*/ 538849 h 838042"/>
                  <a:gd name="connsiteX40" fmla="*/ 305777 w 1033465"/>
                  <a:gd name="connsiteY40" fmla="*/ 533134 h 838042"/>
                  <a:gd name="connsiteX41" fmla="*/ 321017 w 1033465"/>
                  <a:gd name="connsiteY41" fmla="*/ 540754 h 838042"/>
                  <a:gd name="connsiteX42" fmla="*/ 332447 w 1033465"/>
                  <a:gd name="connsiteY42" fmla="*/ 546469 h 838042"/>
                  <a:gd name="connsiteX43" fmla="*/ 336257 w 1033465"/>
                  <a:gd name="connsiteY43" fmla="*/ 552184 h 838042"/>
                  <a:gd name="connsiteX44" fmla="*/ 341972 w 1033465"/>
                  <a:gd name="connsiteY44" fmla="*/ 554089 h 838042"/>
                  <a:gd name="connsiteX45" fmla="*/ 353402 w 1033465"/>
                  <a:gd name="connsiteY45" fmla="*/ 561709 h 838042"/>
                  <a:gd name="connsiteX46" fmla="*/ 359117 w 1033465"/>
                  <a:gd name="connsiteY46" fmla="*/ 565519 h 838042"/>
                  <a:gd name="connsiteX47" fmla="*/ 362927 w 1033465"/>
                  <a:gd name="connsiteY47" fmla="*/ 571234 h 838042"/>
                  <a:gd name="connsiteX48" fmla="*/ 368642 w 1033465"/>
                  <a:gd name="connsiteY48" fmla="*/ 582664 h 838042"/>
                  <a:gd name="connsiteX49" fmla="*/ 364832 w 1033465"/>
                  <a:gd name="connsiteY49" fmla="*/ 609334 h 838042"/>
                  <a:gd name="connsiteX50" fmla="*/ 361022 w 1033465"/>
                  <a:gd name="connsiteY50" fmla="*/ 615049 h 838042"/>
                  <a:gd name="connsiteX51" fmla="*/ 359117 w 1033465"/>
                  <a:gd name="connsiteY51" fmla="*/ 620764 h 838042"/>
                  <a:gd name="connsiteX52" fmla="*/ 355307 w 1033465"/>
                  <a:gd name="connsiteY52" fmla="*/ 626479 h 838042"/>
                  <a:gd name="connsiteX53" fmla="*/ 353402 w 1033465"/>
                  <a:gd name="connsiteY53" fmla="*/ 632194 h 838042"/>
                  <a:gd name="connsiteX54" fmla="*/ 349592 w 1033465"/>
                  <a:gd name="connsiteY54" fmla="*/ 637909 h 838042"/>
                  <a:gd name="connsiteX55" fmla="*/ 332447 w 1033465"/>
                  <a:gd name="connsiteY55" fmla="*/ 704584 h 838042"/>
                  <a:gd name="connsiteX56" fmla="*/ 330542 w 1033465"/>
                  <a:gd name="connsiteY56" fmla="*/ 756019 h 838042"/>
                  <a:gd name="connsiteX57" fmla="*/ 332447 w 1033465"/>
                  <a:gd name="connsiteY57" fmla="*/ 780784 h 838042"/>
                  <a:gd name="connsiteX58" fmla="*/ 334352 w 1033465"/>
                  <a:gd name="connsiteY58" fmla="*/ 786499 h 838042"/>
                  <a:gd name="connsiteX59" fmla="*/ 338162 w 1033465"/>
                  <a:gd name="connsiteY59" fmla="*/ 790309 h 838042"/>
                  <a:gd name="connsiteX60" fmla="*/ 366737 w 1033465"/>
                  <a:gd name="connsiteY60" fmla="*/ 836029 h 838042"/>
                  <a:gd name="connsiteX61" fmla="*/ 389597 w 1033465"/>
                  <a:gd name="connsiteY61" fmla="*/ 837934 h 838042"/>
                  <a:gd name="connsiteX62" fmla="*/ 397407 w 1033465"/>
                  <a:gd name="connsiteY62" fmla="*/ 833530 h 838042"/>
                  <a:gd name="connsiteX63" fmla="*/ 402932 w 1033465"/>
                  <a:gd name="connsiteY63" fmla="*/ 784594 h 838042"/>
                  <a:gd name="connsiteX64" fmla="*/ 406742 w 1033465"/>
                  <a:gd name="connsiteY64" fmla="*/ 727444 h 838042"/>
                  <a:gd name="connsiteX65" fmla="*/ 423887 w 1033465"/>
                  <a:gd name="connsiteY65" fmla="*/ 672199 h 838042"/>
                  <a:gd name="connsiteX66" fmla="*/ 429602 w 1033465"/>
                  <a:gd name="connsiteY66" fmla="*/ 658864 h 838042"/>
                  <a:gd name="connsiteX67" fmla="*/ 444084 w 1033465"/>
                  <a:gd name="connsiteY67" fmla="*/ 626947 h 838042"/>
                  <a:gd name="connsiteX68" fmla="*/ 464289 w 1033465"/>
                  <a:gd name="connsiteY68" fmla="*/ 600072 h 838042"/>
                  <a:gd name="connsiteX69" fmla="*/ 523510 w 1033465"/>
                  <a:gd name="connsiteY69" fmla="*/ 565123 h 838042"/>
                  <a:gd name="connsiteX70" fmla="*/ 599348 w 1033465"/>
                  <a:gd name="connsiteY70" fmla="*/ 550915 h 838042"/>
                  <a:gd name="connsiteX71" fmla="*/ 707801 w 1033465"/>
                  <a:gd name="connsiteY71" fmla="*/ 612819 h 838042"/>
                  <a:gd name="connsiteX72" fmla="*/ 780122 w 1033465"/>
                  <a:gd name="connsiteY72" fmla="*/ 656959 h 838042"/>
                  <a:gd name="connsiteX73" fmla="*/ 804887 w 1033465"/>
                  <a:gd name="connsiteY73" fmla="*/ 632194 h 838042"/>
                  <a:gd name="connsiteX74" fmla="*/ 801077 w 1033465"/>
                  <a:gd name="connsiteY74" fmla="*/ 601714 h 838042"/>
                  <a:gd name="connsiteX75" fmla="*/ 762796 w 1033465"/>
                  <a:gd name="connsiteY75" fmla="*/ 562523 h 838042"/>
                  <a:gd name="connsiteX76" fmla="*/ 650582 w 1033465"/>
                  <a:gd name="connsiteY76" fmla="*/ 479794 h 838042"/>
                  <a:gd name="connsiteX77" fmla="*/ 646772 w 1033465"/>
                  <a:gd name="connsiteY77" fmla="*/ 462649 h 838042"/>
                  <a:gd name="connsiteX78" fmla="*/ 658202 w 1033465"/>
                  <a:gd name="connsiteY78" fmla="*/ 426454 h 838042"/>
                  <a:gd name="connsiteX79" fmla="*/ 726782 w 1033465"/>
                  <a:gd name="connsiteY79" fmla="*/ 405499 h 838042"/>
                  <a:gd name="connsiteX80" fmla="*/ 813738 w 1033465"/>
                  <a:gd name="connsiteY80" fmla="*/ 406906 h 838042"/>
                  <a:gd name="connsiteX81" fmla="*/ 906231 w 1033465"/>
                  <a:gd name="connsiteY81" fmla="*/ 417646 h 838042"/>
                  <a:gd name="connsiteX82" fmla="*/ 1002290 w 1033465"/>
                  <a:gd name="connsiteY82" fmla="*/ 426835 h 838042"/>
                  <a:gd name="connsiteX83" fmla="*/ 1032449 w 1033465"/>
                  <a:gd name="connsiteY83" fmla="*/ 402711 h 838042"/>
                  <a:gd name="connsiteX84" fmla="*/ 1020514 w 1033465"/>
                  <a:gd name="connsiteY84" fmla="*/ 377797 h 838042"/>
                  <a:gd name="connsiteX85" fmla="*/ 964889 w 1033465"/>
                  <a:gd name="connsiteY85" fmla="*/ 358029 h 838042"/>
                  <a:gd name="connsiteX86" fmla="*/ 827747 w 1033465"/>
                  <a:gd name="connsiteY86" fmla="*/ 357874 h 838042"/>
                  <a:gd name="connsiteX87" fmla="*/ 755811 w 1033465"/>
                  <a:gd name="connsiteY87" fmla="*/ 361702 h 838042"/>
                  <a:gd name="connsiteX88" fmla="*/ 671537 w 1033465"/>
                  <a:gd name="connsiteY88" fmla="*/ 369304 h 838042"/>
                  <a:gd name="connsiteX89" fmla="*/ 644867 w 1033465"/>
                  <a:gd name="connsiteY89" fmla="*/ 338824 h 838042"/>
                  <a:gd name="connsiteX90" fmla="*/ 676403 w 1033465"/>
                  <a:gd name="connsiteY90" fmla="*/ 304962 h 838042"/>
                  <a:gd name="connsiteX91" fmla="*/ 707732 w 1033465"/>
                  <a:gd name="connsiteY91" fmla="*/ 283579 h 838042"/>
                  <a:gd name="connsiteX92" fmla="*/ 743927 w 1033465"/>
                  <a:gd name="connsiteY92" fmla="*/ 251194 h 838042"/>
                  <a:gd name="connsiteX93" fmla="*/ 783019 w 1033465"/>
                  <a:gd name="connsiteY93" fmla="*/ 213846 h 838042"/>
                  <a:gd name="connsiteX94" fmla="*/ 746401 w 1033465"/>
                  <a:gd name="connsiteY94" fmla="*/ 201789 h 838042"/>
                  <a:gd name="connsiteX95" fmla="*/ 694397 w 1033465"/>
                  <a:gd name="connsiteY95" fmla="*/ 226429 h 838042"/>
                  <a:gd name="connsiteX96" fmla="*/ 656678 w 1033465"/>
                  <a:gd name="connsiteY96" fmla="*/ 257626 h 838042"/>
                  <a:gd name="connsiteX97" fmla="*/ 616001 w 1033465"/>
                  <a:gd name="connsiteY97" fmla="*/ 286712 h 838042"/>
                  <a:gd name="connsiteX98" fmla="*/ 564857 w 1033465"/>
                  <a:gd name="connsiteY98" fmla="*/ 287389 h 838042"/>
                  <a:gd name="connsiteX99" fmla="*/ 530567 w 1033465"/>
                  <a:gd name="connsiteY99" fmla="*/ 274054 h 838042"/>
                  <a:gd name="connsiteX100" fmla="*/ 507707 w 1033465"/>
                  <a:gd name="connsiteY100" fmla="*/ 235954 h 838042"/>
                  <a:gd name="connsiteX101" fmla="*/ 509612 w 1033465"/>
                  <a:gd name="connsiteY101" fmla="*/ 171184 h 838042"/>
                  <a:gd name="connsiteX102" fmla="*/ 508314 w 1033465"/>
                  <a:gd name="connsiteY102" fmla="*/ 73485 h 838042"/>
                  <a:gd name="connsiteX103" fmla="*/ 454116 w 1033465"/>
                  <a:gd name="connsiteY103" fmla="*/ 11248 h 838042"/>
                  <a:gd name="connsiteX104" fmla="*/ 442470 w 1033465"/>
                  <a:gd name="connsiteY104" fmla="*/ 75864 h 838042"/>
                  <a:gd name="connsiteX105" fmla="*/ 439226 w 1033465"/>
                  <a:gd name="connsiteY105" fmla="*/ 132660 h 838042"/>
                  <a:gd name="connsiteX106" fmla="*/ 436054 w 1033465"/>
                  <a:gd name="connsiteY106" fmla="*/ 214465 h 838042"/>
                  <a:gd name="connsiteX0" fmla="*/ 436054 w 1033465"/>
                  <a:gd name="connsiteY0" fmla="*/ 214465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58589 w 1033465"/>
                  <a:gd name="connsiteY3" fmla="*/ 271935 h 838042"/>
                  <a:gd name="connsiteX4" fmla="*/ 315302 w 1033465"/>
                  <a:gd name="connsiteY4" fmla="*/ 289293 h 838042"/>
                  <a:gd name="connsiteX5" fmla="*/ 267677 w 1033465"/>
                  <a:gd name="connsiteY5" fmla="*/ 285484 h 838042"/>
                  <a:gd name="connsiteX6" fmla="*/ 221957 w 1033465"/>
                  <a:gd name="connsiteY6" fmla="*/ 272149 h 838042"/>
                  <a:gd name="connsiteX7" fmla="*/ 191477 w 1033465"/>
                  <a:gd name="connsiteY7" fmla="*/ 262624 h 838042"/>
                  <a:gd name="connsiteX8" fmla="*/ 159092 w 1033465"/>
                  <a:gd name="connsiteY8" fmla="*/ 239764 h 838042"/>
                  <a:gd name="connsiteX9" fmla="*/ 124332 w 1033465"/>
                  <a:gd name="connsiteY9" fmla="*/ 218050 h 838042"/>
                  <a:gd name="connsiteX10" fmla="*/ 103847 w 1033465"/>
                  <a:gd name="connsiteY10" fmla="*/ 203569 h 838042"/>
                  <a:gd name="connsiteX11" fmla="*/ 61937 w 1033465"/>
                  <a:gd name="connsiteY11" fmla="*/ 197854 h 838042"/>
                  <a:gd name="connsiteX12" fmla="*/ 52412 w 1033465"/>
                  <a:gd name="connsiteY12" fmla="*/ 256909 h 838042"/>
                  <a:gd name="connsiteX13" fmla="*/ 47332 w 1033465"/>
                  <a:gd name="connsiteY13" fmla="*/ 239564 h 838042"/>
                  <a:gd name="connsiteX14" fmla="*/ 65747 w 1033465"/>
                  <a:gd name="connsiteY14" fmla="*/ 272149 h 838042"/>
                  <a:gd name="connsiteX15" fmla="*/ 82892 w 1033465"/>
                  <a:gd name="connsiteY15" fmla="*/ 281674 h 838042"/>
                  <a:gd name="connsiteX16" fmla="*/ 126707 w 1033465"/>
                  <a:gd name="connsiteY16" fmla="*/ 289294 h 838042"/>
                  <a:gd name="connsiteX17" fmla="*/ 193382 w 1033465"/>
                  <a:gd name="connsiteY17" fmla="*/ 308344 h 838042"/>
                  <a:gd name="connsiteX18" fmla="*/ 228811 w 1033465"/>
                  <a:gd name="connsiteY18" fmla="*/ 323832 h 838042"/>
                  <a:gd name="connsiteX19" fmla="*/ 282210 w 1033465"/>
                  <a:gd name="connsiteY19" fmla="*/ 354067 h 838042"/>
                  <a:gd name="connsiteX20" fmla="*/ 281012 w 1033465"/>
                  <a:gd name="connsiteY20" fmla="*/ 399784 h 838042"/>
                  <a:gd name="connsiteX21" fmla="*/ 265772 w 1033465"/>
                  <a:gd name="connsiteY21" fmla="*/ 447409 h 838042"/>
                  <a:gd name="connsiteX22" fmla="*/ 254342 w 1033465"/>
                  <a:gd name="connsiteY22" fmla="*/ 455029 h 838042"/>
                  <a:gd name="connsiteX23" fmla="*/ 242912 w 1033465"/>
                  <a:gd name="connsiteY23" fmla="*/ 458839 h 838042"/>
                  <a:gd name="connsiteX24" fmla="*/ 128612 w 1033465"/>
                  <a:gd name="connsiteY24" fmla="*/ 458839 h 838042"/>
                  <a:gd name="connsiteX25" fmla="*/ 122897 w 1033465"/>
                  <a:gd name="connsiteY25" fmla="*/ 460744 h 838042"/>
                  <a:gd name="connsiteX26" fmla="*/ 107657 w 1033465"/>
                  <a:gd name="connsiteY26" fmla="*/ 462649 h 838042"/>
                  <a:gd name="connsiteX27" fmla="*/ 90512 w 1033465"/>
                  <a:gd name="connsiteY27" fmla="*/ 468364 h 838042"/>
                  <a:gd name="connsiteX28" fmla="*/ 84797 w 1033465"/>
                  <a:gd name="connsiteY28" fmla="*/ 470269 h 838042"/>
                  <a:gd name="connsiteX29" fmla="*/ 79082 w 1033465"/>
                  <a:gd name="connsiteY29" fmla="*/ 474079 h 838042"/>
                  <a:gd name="connsiteX30" fmla="*/ 67652 w 1033465"/>
                  <a:gd name="connsiteY30" fmla="*/ 475984 h 838042"/>
                  <a:gd name="connsiteX31" fmla="*/ 29552 w 1033465"/>
                  <a:gd name="connsiteY31" fmla="*/ 477889 h 838042"/>
                  <a:gd name="connsiteX32" fmla="*/ 18122 w 1033465"/>
                  <a:gd name="connsiteY32" fmla="*/ 483604 h 838042"/>
                  <a:gd name="connsiteX33" fmla="*/ 8597 w 1033465"/>
                  <a:gd name="connsiteY33" fmla="*/ 493129 h 838042"/>
                  <a:gd name="connsiteX34" fmla="*/ 6692 w 1033465"/>
                  <a:gd name="connsiteY34" fmla="*/ 498844 h 838042"/>
                  <a:gd name="connsiteX35" fmla="*/ 2882 w 1033465"/>
                  <a:gd name="connsiteY35" fmla="*/ 504559 h 838042"/>
                  <a:gd name="connsiteX36" fmla="*/ 14312 w 1033465"/>
                  <a:gd name="connsiteY36" fmla="*/ 540754 h 838042"/>
                  <a:gd name="connsiteX37" fmla="*/ 147662 w 1033465"/>
                  <a:gd name="connsiteY37" fmla="*/ 540754 h 838042"/>
                  <a:gd name="connsiteX38" fmla="*/ 155282 w 1033465"/>
                  <a:gd name="connsiteY38" fmla="*/ 538849 h 838042"/>
                  <a:gd name="connsiteX39" fmla="*/ 305777 w 1033465"/>
                  <a:gd name="connsiteY39" fmla="*/ 533134 h 838042"/>
                  <a:gd name="connsiteX40" fmla="*/ 321017 w 1033465"/>
                  <a:gd name="connsiteY40" fmla="*/ 540754 h 838042"/>
                  <a:gd name="connsiteX41" fmla="*/ 332447 w 1033465"/>
                  <a:gd name="connsiteY41" fmla="*/ 546469 h 838042"/>
                  <a:gd name="connsiteX42" fmla="*/ 336257 w 1033465"/>
                  <a:gd name="connsiteY42" fmla="*/ 552184 h 838042"/>
                  <a:gd name="connsiteX43" fmla="*/ 341972 w 1033465"/>
                  <a:gd name="connsiteY43" fmla="*/ 554089 h 838042"/>
                  <a:gd name="connsiteX44" fmla="*/ 353402 w 1033465"/>
                  <a:gd name="connsiteY44" fmla="*/ 561709 h 838042"/>
                  <a:gd name="connsiteX45" fmla="*/ 359117 w 1033465"/>
                  <a:gd name="connsiteY45" fmla="*/ 565519 h 838042"/>
                  <a:gd name="connsiteX46" fmla="*/ 362927 w 1033465"/>
                  <a:gd name="connsiteY46" fmla="*/ 571234 h 838042"/>
                  <a:gd name="connsiteX47" fmla="*/ 368642 w 1033465"/>
                  <a:gd name="connsiteY47" fmla="*/ 582664 h 838042"/>
                  <a:gd name="connsiteX48" fmla="*/ 364832 w 1033465"/>
                  <a:gd name="connsiteY48" fmla="*/ 609334 h 838042"/>
                  <a:gd name="connsiteX49" fmla="*/ 361022 w 1033465"/>
                  <a:gd name="connsiteY49" fmla="*/ 615049 h 838042"/>
                  <a:gd name="connsiteX50" fmla="*/ 359117 w 1033465"/>
                  <a:gd name="connsiteY50" fmla="*/ 620764 h 838042"/>
                  <a:gd name="connsiteX51" fmla="*/ 355307 w 1033465"/>
                  <a:gd name="connsiteY51" fmla="*/ 626479 h 838042"/>
                  <a:gd name="connsiteX52" fmla="*/ 353402 w 1033465"/>
                  <a:gd name="connsiteY52" fmla="*/ 632194 h 838042"/>
                  <a:gd name="connsiteX53" fmla="*/ 349592 w 1033465"/>
                  <a:gd name="connsiteY53" fmla="*/ 637909 h 838042"/>
                  <a:gd name="connsiteX54" fmla="*/ 332447 w 1033465"/>
                  <a:gd name="connsiteY54" fmla="*/ 704584 h 838042"/>
                  <a:gd name="connsiteX55" fmla="*/ 330542 w 1033465"/>
                  <a:gd name="connsiteY55" fmla="*/ 756019 h 838042"/>
                  <a:gd name="connsiteX56" fmla="*/ 332447 w 1033465"/>
                  <a:gd name="connsiteY56" fmla="*/ 780784 h 838042"/>
                  <a:gd name="connsiteX57" fmla="*/ 334352 w 1033465"/>
                  <a:gd name="connsiteY57" fmla="*/ 786499 h 838042"/>
                  <a:gd name="connsiteX58" fmla="*/ 338162 w 1033465"/>
                  <a:gd name="connsiteY58" fmla="*/ 790309 h 838042"/>
                  <a:gd name="connsiteX59" fmla="*/ 366737 w 1033465"/>
                  <a:gd name="connsiteY59" fmla="*/ 836029 h 838042"/>
                  <a:gd name="connsiteX60" fmla="*/ 389597 w 1033465"/>
                  <a:gd name="connsiteY60" fmla="*/ 837934 h 838042"/>
                  <a:gd name="connsiteX61" fmla="*/ 397407 w 1033465"/>
                  <a:gd name="connsiteY61" fmla="*/ 833530 h 838042"/>
                  <a:gd name="connsiteX62" fmla="*/ 402932 w 1033465"/>
                  <a:gd name="connsiteY62" fmla="*/ 784594 h 838042"/>
                  <a:gd name="connsiteX63" fmla="*/ 406742 w 1033465"/>
                  <a:gd name="connsiteY63" fmla="*/ 727444 h 838042"/>
                  <a:gd name="connsiteX64" fmla="*/ 423887 w 1033465"/>
                  <a:gd name="connsiteY64" fmla="*/ 672199 h 838042"/>
                  <a:gd name="connsiteX65" fmla="*/ 429602 w 1033465"/>
                  <a:gd name="connsiteY65" fmla="*/ 658864 h 838042"/>
                  <a:gd name="connsiteX66" fmla="*/ 444084 w 1033465"/>
                  <a:gd name="connsiteY66" fmla="*/ 626947 h 838042"/>
                  <a:gd name="connsiteX67" fmla="*/ 464289 w 1033465"/>
                  <a:gd name="connsiteY67" fmla="*/ 600072 h 838042"/>
                  <a:gd name="connsiteX68" fmla="*/ 523510 w 1033465"/>
                  <a:gd name="connsiteY68" fmla="*/ 565123 h 838042"/>
                  <a:gd name="connsiteX69" fmla="*/ 599348 w 1033465"/>
                  <a:gd name="connsiteY69" fmla="*/ 550915 h 838042"/>
                  <a:gd name="connsiteX70" fmla="*/ 707801 w 1033465"/>
                  <a:gd name="connsiteY70" fmla="*/ 612819 h 838042"/>
                  <a:gd name="connsiteX71" fmla="*/ 780122 w 1033465"/>
                  <a:gd name="connsiteY71" fmla="*/ 656959 h 838042"/>
                  <a:gd name="connsiteX72" fmla="*/ 804887 w 1033465"/>
                  <a:gd name="connsiteY72" fmla="*/ 632194 h 838042"/>
                  <a:gd name="connsiteX73" fmla="*/ 801077 w 1033465"/>
                  <a:gd name="connsiteY73" fmla="*/ 601714 h 838042"/>
                  <a:gd name="connsiteX74" fmla="*/ 762796 w 1033465"/>
                  <a:gd name="connsiteY74" fmla="*/ 562523 h 838042"/>
                  <a:gd name="connsiteX75" fmla="*/ 650582 w 1033465"/>
                  <a:gd name="connsiteY75" fmla="*/ 479794 h 838042"/>
                  <a:gd name="connsiteX76" fmla="*/ 646772 w 1033465"/>
                  <a:gd name="connsiteY76" fmla="*/ 462649 h 838042"/>
                  <a:gd name="connsiteX77" fmla="*/ 658202 w 1033465"/>
                  <a:gd name="connsiteY77" fmla="*/ 426454 h 838042"/>
                  <a:gd name="connsiteX78" fmla="*/ 726782 w 1033465"/>
                  <a:gd name="connsiteY78" fmla="*/ 405499 h 838042"/>
                  <a:gd name="connsiteX79" fmla="*/ 813738 w 1033465"/>
                  <a:gd name="connsiteY79" fmla="*/ 406906 h 838042"/>
                  <a:gd name="connsiteX80" fmla="*/ 906231 w 1033465"/>
                  <a:gd name="connsiteY80" fmla="*/ 417646 h 838042"/>
                  <a:gd name="connsiteX81" fmla="*/ 1002290 w 1033465"/>
                  <a:gd name="connsiteY81" fmla="*/ 426835 h 838042"/>
                  <a:gd name="connsiteX82" fmla="*/ 1032449 w 1033465"/>
                  <a:gd name="connsiteY82" fmla="*/ 402711 h 838042"/>
                  <a:gd name="connsiteX83" fmla="*/ 1020514 w 1033465"/>
                  <a:gd name="connsiteY83" fmla="*/ 377797 h 838042"/>
                  <a:gd name="connsiteX84" fmla="*/ 964889 w 1033465"/>
                  <a:gd name="connsiteY84" fmla="*/ 358029 h 838042"/>
                  <a:gd name="connsiteX85" fmla="*/ 827747 w 1033465"/>
                  <a:gd name="connsiteY85" fmla="*/ 357874 h 838042"/>
                  <a:gd name="connsiteX86" fmla="*/ 755811 w 1033465"/>
                  <a:gd name="connsiteY86" fmla="*/ 361702 h 838042"/>
                  <a:gd name="connsiteX87" fmla="*/ 671537 w 1033465"/>
                  <a:gd name="connsiteY87" fmla="*/ 369304 h 838042"/>
                  <a:gd name="connsiteX88" fmla="*/ 644867 w 1033465"/>
                  <a:gd name="connsiteY88" fmla="*/ 338824 h 838042"/>
                  <a:gd name="connsiteX89" fmla="*/ 676403 w 1033465"/>
                  <a:gd name="connsiteY89" fmla="*/ 304962 h 838042"/>
                  <a:gd name="connsiteX90" fmla="*/ 707732 w 1033465"/>
                  <a:gd name="connsiteY90" fmla="*/ 283579 h 838042"/>
                  <a:gd name="connsiteX91" fmla="*/ 743927 w 1033465"/>
                  <a:gd name="connsiteY91" fmla="*/ 251194 h 838042"/>
                  <a:gd name="connsiteX92" fmla="*/ 783019 w 1033465"/>
                  <a:gd name="connsiteY92" fmla="*/ 213846 h 838042"/>
                  <a:gd name="connsiteX93" fmla="*/ 746401 w 1033465"/>
                  <a:gd name="connsiteY93" fmla="*/ 201789 h 838042"/>
                  <a:gd name="connsiteX94" fmla="*/ 694397 w 1033465"/>
                  <a:gd name="connsiteY94" fmla="*/ 226429 h 838042"/>
                  <a:gd name="connsiteX95" fmla="*/ 656678 w 1033465"/>
                  <a:gd name="connsiteY95" fmla="*/ 257626 h 838042"/>
                  <a:gd name="connsiteX96" fmla="*/ 616001 w 1033465"/>
                  <a:gd name="connsiteY96" fmla="*/ 286712 h 838042"/>
                  <a:gd name="connsiteX97" fmla="*/ 564857 w 1033465"/>
                  <a:gd name="connsiteY97" fmla="*/ 287389 h 838042"/>
                  <a:gd name="connsiteX98" fmla="*/ 530567 w 1033465"/>
                  <a:gd name="connsiteY98" fmla="*/ 274054 h 838042"/>
                  <a:gd name="connsiteX99" fmla="*/ 507707 w 1033465"/>
                  <a:gd name="connsiteY99" fmla="*/ 235954 h 838042"/>
                  <a:gd name="connsiteX100" fmla="*/ 509612 w 1033465"/>
                  <a:gd name="connsiteY100" fmla="*/ 171184 h 838042"/>
                  <a:gd name="connsiteX101" fmla="*/ 508314 w 1033465"/>
                  <a:gd name="connsiteY101" fmla="*/ 73485 h 838042"/>
                  <a:gd name="connsiteX102" fmla="*/ 454116 w 1033465"/>
                  <a:gd name="connsiteY102" fmla="*/ 11248 h 838042"/>
                  <a:gd name="connsiteX103" fmla="*/ 442470 w 1033465"/>
                  <a:gd name="connsiteY103" fmla="*/ 75864 h 838042"/>
                  <a:gd name="connsiteX104" fmla="*/ 439226 w 1033465"/>
                  <a:gd name="connsiteY104" fmla="*/ 132660 h 838042"/>
                  <a:gd name="connsiteX105" fmla="*/ 436054 w 1033465"/>
                  <a:gd name="connsiteY105" fmla="*/ 214465 h 838042"/>
                  <a:gd name="connsiteX0" fmla="*/ 436054 w 1033465"/>
                  <a:gd name="connsiteY0" fmla="*/ 214465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58589 w 1033465"/>
                  <a:gd name="connsiteY3" fmla="*/ 271935 h 838042"/>
                  <a:gd name="connsiteX4" fmla="*/ 315302 w 1033465"/>
                  <a:gd name="connsiteY4" fmla="*/ 289293 h 838042"/>
                  <a:gd name="connsiteX5" fmla="*/ 267677 w 1033465"/>
                  <a:gd name="connsiteY5" fmla="*/ 285484 h 838042"/>
                  <a:gd name="connsiteX6" fmla="*/ 221957 w 1033465"/>
                  <a:gd name="connsiteY6" fmla="*/ 272149 h 838042"/>
                  <a:gd name="connsiteX7" fmla="*/ 191477 w 1033465"/>
                  <a:gd name="connsiteY7" fmla="*/ 262624 h 838042"/>
                  <a:gd name="connsiteX8" fmla="*/ 159092 w 1033465"/>
                  <a:gd name="connsiteY8" fmla="*/ 239764 h 838042"/>
                  <a:gd name="connsiteX9" fmla="*/ 124332 w 1033465"/>
                  <a:gd name="connsiteY9" fmla="*/ 218050 h 838042"/>
                  <a:gd name="connsiteX10" fmla="*/ 103847 w 1033465"/>
                  <a:gd name="connsiteY10" fmla="*/ 203569 h 838042"/>
                  <a:gd name="connsiteX11" fmla="*/ 61937 w 1033465"/>
                  <a:gd name="connsiteY11" fmla="*/ 197854 h 838042"/>
                  <a:gd name="connsiteX12" fmla="*/ 52412 w 1033465"/>
                  <a:gd name="connsiteY12" fmla="*/ 256909 h 838042"/>
                  <a:gd name="connsiteX13" fmla="*/ 47332 w 1033465"/>
                  <a:gd name="connsiteY13" fmla="*/ 239564 h 838042"/>
                  <a:gd name="connsiteX14" fmla="*/ 65747 w 1033465"/>
                  <a:gd name="connsiteY14" fmla="*/ 272149 h 838042"/>
                  <a:gd name="connsiteX15" fmla="*/ 126707 w 1033465"/>
                  <a:gd name="connsiteY15" fmla="*/ 289294 h 838042"/>
                  <a:gd name="connsiteX16" fmla="*/ 193382 w 1033465"/>
                  <a:gd name="connsiteY16" fmla="*/ 308344 h 838042"/>
                  <a:gd name="connsiteX17" fmla="*/ 228811 w 1033465"/>
                  <a:gd name="connsiteY17" fmla="*/ 323832 h 838042"/>
                  <a:gd name="connsiteX18" fmla="*/ 282210 w 1033465"/>
                  <a:gd name="connsiteY18" fmla="*/ 354067 h 838042"/>
                  <a:gd name="connsiteX19" fmla="*/ 281012 w 1033465"/>
                  <a:gd name="connsiteY19" fmla="*/ 399784 h 838042"/>
                  <a:gd name="connsiteX20" fmla="*/ 265772 w 1033465"/>
                  <a:gd name="connsiteY20" fmla="*/ 447409 h 838042"/>
                  <a:gd name="connsiteX21" fmla="*/ 254342 w 1033465"/>
                  <a:gd name="connsiteY21" fmla="*/ 455029 h 838042"/>
                  <a:gd name="connsiteX22" fmla="*/ 242912 w 1033465"/>
                  <a:gd name="connsiteY22" fmla="*/ 458839 h 838042"/>
                  <a:gd name="connsiteX23" fmla="*/ 128612 w 1033465"/>
                  <a:gd name="connsiteY23" fmla="*/ 458839 h 838042"/>
                  <a:gd name="connsiteX24" fmla="*/ 122897 w 1033465"/>
                  <a:gd name="connsiteY24" fmla="*/ 460744 h 838042"/>
                  <a:gd name="connsiteX25" fmla="*/ 107657 w 1033465"/>
                  <a:gd name="connsiteY25" fmla="*/ 462649 h 838042"/>
                  <a:gd name="connsiteX26" fmla="*/ 90512 w 1033465"/>
                  <a:gd name="connsiteY26" fmla="*/ 468364 h 838042"/>
                  <a:gd name="connsiteX27" fmla="*/ 84797 w 1033465"/>
                  <a:gd name="connsiteY27" fmla="*/ 470269 h 838042"/>
                  <a:gd name="connsiteX28" fmla="*/ 79082 w 1033465"/>
                  <a:gd name="connsiteY28" fmla="*/ 474079 h 838042"/>
                  <a:gd name="connsiteX29" fmla="*/ 67652 w 1033465"/>
                  <a:gd name="connsiteY29" fmla="*/ 475984 h 838042"/>
                  <a:gd name="connsiteX30" fmla="*/ 29552 w 1033465"/>
                  <a:gd name="connsiteY30" fmla="*/ 477889 h 838042"/>
                  <a:gd name="connsiteX31" fmla="*/ 18122 w 1033465"/>
                  <a:gd name="connsiteY31" fmla="*/ 483604 h 838042"/>
                  <a:gd name="connsiteX32" fmla="*/ 8597 w 1033465"/>
                  <a:gd name="connsiteY32" fmla="*/ 493129 h 838042"/>
                  <a:gd name="connsiteX33" fmla="*/ 6692 w 1033465"/>
                  <a:gd name="connsiteY33" fmla="*/ 498844 h 838042"/>
                  <a:gd name="connsiteX34" fmla="*/ 2882 w 1033465"/>
                  <a:gd name="connsiteY34" fmla="*/ 504559 h 838042"/>
                  <a:gd name="connsiteX35" fmla="*/ 14312 w 1033465"/>
                  <a:gd name="connsiteY35" fmla="*/ 540754 h 838042"/>
                  <a:gd name="connsiteX36" fmla="*/ 147662 w 1033465"/>
                  <a:gd name="connsiteY36" fmla="*/ 540754 h 838042"/>
                  <a:gd name="connsiteX37" fmla="*/ 155282 w 1033465"/>
                  <a:gd name="connsiteY37" fmla="*/ 538849 h 838042"/>
                  <a:gd name="connsiteX38" fmla="*/ 305777 w 1033465"/>
                  <a:gd name="connsiteY38" fmla="*/ 533134 h 838042"/>
                  <a:gd name="connsiteX39" fmla="*/ 321017 w 1033465"/>
                  <a:gd name="connsiteY39" fmla="*/ 540754 h 838042"/>
                  <a:gd name="connsiteX40" fmla="*/ 332447 w 1033465"/>
                  <a:gd name="connsiteY40" fmla="*/ 546469 h 838042"/>
                  <a:gd name="connsiteX41" fmla="*/ 336257 w 1033465"/>
                  <a:gd name="connsiteY41" fmla="*/ 552184 h 838042"/>
                  <a:gd name="connsiteX42" fmla="*/ 341972 w 1033465"/>
                  <a:gd name="connsiteY42" fmla="*/ 554089 h 838042"/>
                  <a:gd name="connsiteX43" fmla="*/ 353402 w 1033465"/>
                  <a:gd name="connsiteY43" fmla="*/ 561709 h 838042"/>
                  <a:gd name="connsiteX44" fmla="*/ 359117 w 1033465"/>
                  <a:gd name="connsiteY44" fmla="*/ 565519 h 838042"/>
                  <a:gd name="connsiteX45" fmla="*/ 362927 w 1033465"/>
                  <a:gd name="connsiteY45" fmla="*/ 571234 h 838042"/>
                  <a:gd name="connsiteX46" fmla="*/ 368642 w 1033465"/>
                  <a:gd name="connsiteY46" fmla="*/ 582664 h 838042"/>
                  <a:gd name="connsiteX47" fmla="*/ 364832 w 1033465"/>
                  <a:gd name="connsiteY47" fmla="*/ 609334 h 838042"/>
                  <a:gd name="connsiteX48" fmla="*/ 361022 w 1033465"/>
                  <a:gd name="connsiteY48" fmla="*/ 615049 h 838042"/>
                  <a:gd name="connsiteX49" fmla="*/ 359117 w 1033465"/>
                  <a:gd name="connsiteY49" fmla="*/ 620764 h 838042"/>
                  <a:gd name="connsiteX50" fmla="*/ 355307 w 1033465"/>
                  <a:gd name="connsiteY50" fmla="*/ 626479 h 838042"/>
                  <a:gd name="connsiteX51" fmla="*/ 353402 w 1033465"/>
                  <a:gd name="connsiteY51" fmla="*/ 632194 h 838042"/>
                  <a:gd name="connsiteX52" fmla="*/ 349592 w 1033465"/>
                  <a:gd name="connsiteY52" fmla="*/ 637909 h 838042"/>
                  <a:gd name="connsiteX53" fmla="*/ 332447 w 1033465"/>
                  <a:gd name="connsiteY53" fmla="*/ 704584 h 838042"/>
                  <a:gd name="connsiteX54" fmla="*/ 330542 w 1033465"/>
                  <a:gd name="connsiteY54" fmla="*/ 756019 h 838042"/>
                  <a:gd name="connsiteX55" fmla="*/ 332447 w 1033465"/>
                  <a:gd name="connsiteY55" fmla="*/ 780784 h 838042"/>
                  <a:gd name="connsiteX56" fmla="*/ 334352 w 1033465"/>
                  <a:gd name="connsiteY56" fmla="*/ 786499 h 838042"/>
                  <a:gd name="connsiteX57" fmla="*/ 338162 w 1033465"/>
                  <a:gd name="connsiteY57" fmla="*/ 790309 h 838042"/>
                  <a:gd name="connsiteX58" fmla="*/ 366737 w 1033465"/>
                  <a:gd name="connsiteY58" fmla="*/ 836029 h 838042"/>
                  <a:gd name="connsiteX59" fmla="*/ 389597 w 1033465"/>
                  <a:gd name="connsiteY59" fmla="*/ 837934 h 838042"/>
                  <a:gd name="connsiteX60" fmla="*/ 397407 w 1033465"/>
                  <a:gd name="connsiteY60" fmla="*/ 833530 h 838042"/>
                  <a:gd name="connsiteX61" fmla="*/ 402932 w 1033465"/>
                  <a:gd name="connsiteY61" fmla="*/ 784594 h 838042"/>
                  <a:gd name="connsiteX62" fmla="*/ 406742 w 1033465"/>
                  <a:gd name="connsiteY62" fmla="*/ 727444 h 838042"/>
                  <a:gd name="connsiteX63" fmla="*/ 423887 w 1033465"/>
                  <a:gd name="connsiteY63" fmla="*/ 672199 h 838042"/>
                  <a:gd name="connsiteX64" fmla="*/ 429602 w 1033465"/>
                  <a:gd name="connsiteY64" fmla="*/ 658864 h 838042"/>
                  <a:gd name="connsiteX65" fmla="*/ 444084 w 1033465"/>
                  <a:gd name="connsiteY65" fmla="*/ 626947 h 838042"/>
                  <a:gd name="connsiteX66" fmla="*/ 464289 w 1033465"/>
                  <a:gd name="connsiteY66" fmla="*/ 600072 h 838042"/>
                  <a:gd name="connsiteX67" fmla="*/ 523510 w 1033465"/>
                  <a:gd name="connsiteY67" fmla="*/ 565123 h 838042"/>
                  <a:gd name="connsiteX68" fmla="*/ 599348 w 1033465"/>
                  <a:gd name="connsiteY68" fmla="*/ 550915 h 838042"/>
                  <a:gd name="connsiteX69" fmla="*/ 707801 w 1033465"/>
                  <a:gd name="connsiteY69" fmla="*/ 612819 h 838042"/>
                  <a:gd name="connsiteX70" fmla="*/ 780122 w 1033465"/>
                  <a:gd name="connsiteY70" fmla="*/ 656959 h 838042"/>
                  <a:gd name="connsiteX71" fmla="*/ 804887 w 1033465"/>
                  <a:gd name="connsiteY71" fmla="*/ 632194 h 838042"/>
                  <a:gd name="connsiteX72" fmla="*/ 801077 w 1033465"/>
                  <a:gd name="connsiteY72" fmla="*/ 601714 h 838042"/>
                  <a:gd name="connsiteX73" fmla="*/ 762796 w 1033465"/>
                  <a:gd name="connsiteY73" fmla="*/ 562523 h 838042"/>
                  <a:gd name="connsiteX74" fmla="*/ 650582 w 1033465"/>
                  <a:gd name="connsiteY74" fmla="*/ 479794 h 838042"/>
                  <a:gd name="connsiteX75" fmla="*/ 646772 w 1033465"/>
                  <a:gd name="connsiteY75" fmla="*/ 462649 h 838042"/>
                  <a:gd name="connsiteX76" fmla="*/ 658202 w 1033465"/>
                  <a:gd name="connsiteY76" fmla="*/ 426454 h 838042"/>
                  <a:gd name="connsiteX77" fmla="*/ 726782 w 1033465"/>
                  <a:gd name="connsiteY77" fmla="*/ 405499 h 838042"/>
                  <a:gd name="connsiteX78" fmla="*/ 813738 w 1033465"/>
                  <a:gd name="connsiteY78" fmla="*/ 406906 h 838042"/>
                  <a:gd name="connsiteX79" fmla="*/ 906231 w 1033465"/>
                  <a:gd name="connsiteY79" fmla="*/ 417646 h 838042"/>
                  <a:gd name="connsiteX80" fmla="*/ 1002290 w 1033465"/>
                  <a:gd name="connsiteY80" fmla="*/ 426835 h 838042"/>
                  <a:gd name="connsiteX81" fmla="*/ 1032449 w 1033465"/>
                  <a:gd name="connsiteY81" fmla="*/ 402711 h 838042"/>
                  <a:gd name="connsiteX82" fmla="*/ 1020514 w 1033465"/>
                  <a:gd name="connsiteY82" fmla="*/ 377797 h 838042"/>
                  <a:gd name="connsiteX83" fmla="*/ 964889 w 1033465"/>
                  <a:gd name="connsiteY83" fmla="*/ 358029 h 838042"/>
                  <a:gd name="connsiteX84" fmla="*/ 827747 w 1033465"/>
                  <a:gd name="connsiteY84" fmla="*/ 357874 h 838042"/>
                  <a:gd name="connsiteX85" fmla="*/ 755811 w 1033465"/>
                  <a:gd name="connsiteY85" fmla="*/ 361702 h 838042"/>
                  <a:gd name="connsiteX86" fmla="*/ 671537 w 1033465"/>
                  <a:gd name="connsiteY86" fmla="*/ 369304 h 838042"/>
                  <a:gd name="connsiteX87" fmla="*/ 644867 w 1033465"/>
                  <a:gd name="connsiteY87" fmla="*/ 338824 h 838042"/>
                  <a:gd name="connsiteX88" fmla="*/ 676403 w 1033465"/>
                  <a:gd name="connsiteY88" fmla="*/ 304962 h 838042"/>
                  <a:gd name="connsiteX89" fmla="*/ 707732 w 1033465"/>
                  <a:gd name="connsiteY89" fmla="*/ 283579 h 838042"/>
                  <a:gd name="connsiteX90" fmla="*/ 743927 w 1033465"/>
                  <a:gd name="connsiteY90" fmla="*/ 251194 h 838042"/>
                  <a:gd name="connsiteX91" fmla="*/ 783019 w 1033465"/>
                  <a:gd name="connsiteY91" fmla="*/ 213846 h 838042"/>
                  <a:gd name="connsiteX92" fmla="*/ 746401 w 1033465"/>
                  <a:gd name="connsiteY92" fmla="*/ 201789 h 838042"/>
                  <a:gd name="connsiteX93" fmla="*/ 694397 w 1033465"/>
                  <a:gd name="connsiteY93" fmla="*/ 226429 h 838042"/>
                  <a:gd name="connsiteX94" fmla="*/ 656678 w 1033465"/>
                  <a:gd name="connsiteY94" fmla="*/ 257626 h 838042"/>
                  <a:gd name="connsiteX95" fmla="*/ 616001 w 1033465"/>
                  <a:gd name="connsiteY95" fmla="*/ 286712 h 838042"/>
                  <a:gd name="connsiteX96" fmla="*/ 564857 w 1033465"/>
                  <a:gd name="connsiteY96" fmla="*/ 287389 h 838042"/>
                  <a:gd name="connsiteX97" fmla="*/ 530567 w 1033465"/>
                  <a:gd name="connsiteY97" fmla="*/ 274054 h 838042"/>
                  <a:gd name="connsiteX98" fmla="*/ 507707 w 1033465"/>
                  <a:gd name="connsiteY98" fmla="*/ 235954 h 838042"/>
                  <a:gd name="connsiteX99" fmla="*/ 509612 w 1033465"/>
                  <a:gd name="connsiteY99" fmla="*/ 171184 h 838042"/>
                  <a:gd name="connsiteX100" fmla="*/ 508314 w 1033465"/>
                  <a:gd name="connsiteY100" fmla="*/ 73485 h 838042"/>
                  <a:gd name="connsiteX101" fmla="*/ 454116 w 1033465"/>
                  <a:gd name="connsiteY101" fmla="*/ 11248 h 838042"/>
                  <a:gd name="connsiteX102" fmla="*/ 442470 w 1033465"/>
                  <a:gd name="connsiteY102" fmla="*/ 75864 h 838042"/>
                  <a:gd name="connsiteX103" fmla="*/ 439226 w 1033465"/>
                  <a:gd name="connsiteY103" fmla="*/ 132660 h 838042"/>
                  <a:gd name="connsiteX104" fmla="*/ 436054 w 1033465"/>
                  <a:gd name="connsiteY104" fmla="*/ 214465 h 838042"/>
                  <a:gd name="connsiteX0" fmla="*/ 436054 w 1033465"/>
                  <a:gd name="connsiteY0" fmla="*/ 214465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58589 w 1033465"/>
                  <a:gd name="connsiteY3" fmla="*/ 271935 h 838042"/>
                  <a:gd name="connsiteX4" fmla="*/ 315302 w 1033465"/>
                  <a:gd name="connsiteY4" fmla="*/ 289293 h 838042"/>
                  <a:gd name="connsiteX5" fmla="*/ 267677 w 1033465"/>
                  <a:gd name="connsiteY5" fmla="*/ 285484 h 838042"/>
                  <a:gd name="connsiteX6" fmla="*/ 221957 w 1033465"/>
                  <a:gd name="connsiteY6" fmla="*/ 272149 h 838042"/>
                  <a:gd name="connsiteX7" fmla="*/ 191477 w 1033465"/>
                  <a:gd name="connsiteY7" fmla="*/ 262624 h 838042"/>
                  <a:gd name="connsiteX8" fmla="*/ 159092 w 1033465"/>
                  <a:gd name="connsiteY8" fmla="*/ 239764 h 838042"/>
                  <a:gd name="connsiteX9" fmla="*/ 124332 w 1033465"/>
                  <a:gd name="connsiteY9" fmla="*/ 218050 h 838042"/>
                  <a:gd name="connsiteX10" fmla="*/ 103847 w 1033465"/>
                  <a:gd name="connsiteY10" fmla="*/ 203569 h 838042"/>
                  <a:gd name="connsiteX11" fmla="*/ 61937 w 1033465"/>
                  <a:gd name="connsiteY11" fmla="*/ 197854 h 838042"/>
                  <a:gd name="connsiteX12" fmla="*/ 52412 w 1033465"/>
                  <a:gd name="connsiteY12" fmla="*/ 256909 h 838042"/>
                  <a:gd name="connsiteX13" fmla="*/ 47332 w 1033465"/>
                  <a:gd name="connsiteY13" fmla="*/ 239564 h 838042"/>
                  <a:gd name="connsiteX14" fmla="*/ 65748 w 1033465"/>
                  <a:gd name="connsiteY14" fmla="*/ 272150 h 838042"/>
                  <a:gd name="connsiteX15" fmla="*/ 126707 w 1033465"/>
                  <a:gd name="connsiteY15" fmla="*/ 289294 h 838042"/>
                  <a:gd name="connsiteX16" fmla="*/ 193382 w 1033465"/>
                  <a:gd name="connsiteY16" fmla="*/ 308344 h 838042"/>
                  <a:gd name="connsiteX17" fmla="*/ 228811 w 1033465"/>
                  <a:gd name="connsiteY17" fmla="*/ 323832 h 838042"/>
                  <a:gd name="connsiteX18" fmla="*/ 282210 w 1033465"/>
                  <a:gd name="connsiteY18" fmla="*/ 354067 h 838042"/>
                  <a:gd name="connsiteX19" fmla="*/ 281012 w 1033465"/>
                  <a:gd name="connsiteY19" fmla="*/ 399784 h 838042"/>
                  <a:gd name="connsiteX20" fmla="*/ 265772 w 1033465"/>
                  <a:gd name="connsiteY20" fmla="*/ 447409 h 838042"/>
                  <a:gd name="connsiteX21" fmla="*/ 254342 w 1033465"/>
                  <a:gd name="connsiteY21" fmla="*/ 455029 h 838042"/>
                  <a:gd name="connsiteX22" fmla="*/ 242912 w 1033465"/>
                  <a:gd name="connsiteY22" fmla="*/ 458839 h 838042"/>
                  <a:gd name="connsiteX23" fmla="*/ 128612 w 1033465"/>
                  <a:gd name="connsiteY23" fmla="*/ 458839 h 838042"/>
                  <a:gd name="connsiteX24" fmla="*/ 122897 w 1033465"/>
                  <a:gd name="connsiteY24" fmla="*/ 460744 h 838042"/>
                  <a:gd name="connsiteX25" fmla="*/ 107657 w 1033465"/>
                  <a:gd name="connsiteY25" fmla="*/ 462649 h 838042"/>
                  <a:gd name="connsiteX26" fmla="*/ 90512 w 1033465"/>
                  <a:gd name="connsiteY26" fmla="*/ 468364 h 838042"/>
                  <a:gd name="connsiteX27" fmla="*/ 84797 w 1033465"/>
                  <a:gd name="connsiteY27" fmla="*/ 470269 h 838042"/>
                  <a:gd name="connsiteX28" fmla="*/ 79082 w 1033465"/>
                  <a:gd name="connsiteY28" fmla="*/ 474079 h 838042"/>
                  <a:gd name="connsiteX29" fmla="*/ 67652 w 1033465"/>
                  <a:gd name="connsiteY29" fmla="*/ 475984 h 838042"/>
                  <a:gd name="connsiteX30" fmla="*/ 29552 w 1033465"/>
                  <a:gd name="connsiteY30" fmla="*/ 477889 h 838042"/>
                  <a:gd name="connsiteX31" fmla="*/ 18122 w 1033465"/>
                  <a:gd name="connsiteY31" fmla="*/ 483604 h 838042"/>
                  <a:gd name="connsiteX32" fmla="*/ 8597 w 1033465"/>
                  <a:gd name="connsiteY32" fmla="*/ 493129 h 838042"/>
                  <a:gd name="connsiteX33" fmla="*/ 6692 w 1033465"/>
                  <a:gd name="connsiteY33" fmla="*/ 498844 h 838042"/>
                  <a:gd name="connsiteX34" fmla="*/ 2882 w 1033465"/>
                  <a:gd name="connsiteY34" fmla="*/ 504559 h 838042"/>
                  <a:gd name="connsiteX35" fmla="*/ 14312 w 1033465"/>
                  <a:gd name="connsiteY35" fmla="*/ 540754 h 838042"/>
                  <a:gd name="connsiteX36" fmla="*/ 147662 w 1033465"/>
                  <a:gd name="connsiteY36" fmla="*/ 540754 h 838042"/>
                  <a:gd name="connsiteX37" fmla="*/ 155282 w 1033465"/>
                  <a:gd name="connsiteY37" fmla="*/ 538849 h 838042"/>
                  <a:gd name="connsiteX38" fmla="*/ 305777 w 1033465"/>
                  <a:gd name="connsiteY38" fmla="*/ 533134 h 838042"/>
                  <a:gd name="connsiteX39" fmla="*/ 321017 w 1033465"/>
                  <a:gd name="connsiteY39" fmla="*/ 540754 h 838042"/>
                  <a:gd name="connsiteX40" fmla="*/ 332447 w 1033465"/>
                  <a:gd name="connsiteY40" fmla="*/ 546469 h 838042"/>
                  <a:gd name="connsiteX41" fmla="*/ 336257 w 1033465"/>
                  <a:gd name="connsiteY41" fmla="*/ 552184 h 838042"/>
                  <a:gd name="connsiteX42" fmla="*/ 341972 w 1033465"/>
                  <a:gd name="connsiteY42" fmla="*/ 554089 h 838042"/>
                  <a:gd name="connsiteX43" fmla="*/ 353402 w 1033465"/>
                  <a:gd name="connsiteY43" fmla="*/ 561709 h 838042"/>
                  <a:gd name="connsiteX44" fmla="*/ 359117 w 1033465"/>
                  <a:gd name="connsiteY44" fmla="*/ 565519 h 838042"/>
                  <a:gd name="connsiteX45" fmla="*/ 362927 w 1033465"/>
                  <a:gd name="connsiteY45" fmla="*/ 571234 h 838042"/>
                  <a:gd name="connsiteX46" fmla="*/ 368642 w 1033465"/>
                  <a:gd name="connsiteY46" fmla="*/ 582664 h 838042"/>
                  <a:gd name="connsiteX47" fmla="*/ 364832 w 1033465"/>
                  <a:gd name="connsiteY47" fmla="*/ 609334 h 838042"/>
                  <a:gd name="connsiteX48" fmla="*/ 361022 w 1033465"/>
                  <a:gd name="connsiteY48" fmla="*/ 615049 h 838042"/>
                  <a:gd name="connsiteX49" fmla="*/ 359117 w 1033465"/>
                  <a:gd name="connsiteY49" fmla="*/ 620764 h 838042"/>
                  <a:gd name="connsiteX50" fmla="*/ 355307 w 1033465"/>
                  <a:gd name="connsiteY50" fmla="*/ 626479 h 838042"/>
                  <a:gd name="connsiteX51" fmla="*/ 353402 w 1033465"/>
                  <a:gd name="connsiteY51" fmla="*/ 632194 h 838042"/>
                  <a:gd name="connsiteX52" fmla="*/ 349592 w 1033465"/>
                  <a:gd name="connsiteY52" fmla="*/ 637909 h 838042"/>
                  <a:gd name="connsiteX53" fmla="*/ 332447 w 1033465"/>
                  <a:gd name="connsiteY53" fmla="*/ 704584 h 838042"/>
                  <a:gd name="connsiteX54" fmla="*/ 330542 w 1033465"/>
                  <a:gd name="connsiteY54" fmla="*/ 756019 h 838042"/>
                  <a:gd name="connsiteX55" fmla="*/ 332447 w 1033465"/>
                  <a:gd name="connsiteY55" fmla="*/ 780784 h 838042"/>
                  <a:gd name="connsiteX56" fmla="*/ 334352 w 1033465"/>
                  <a:gd name="connsiteY56" fmla="*/ 786499 h 838042"/>
                  <a:gd name="connsiteX57" fmla="*/ 338162 w 1033465"/>
                  <a:gd name="connsiteY57" fmla="*/ 790309 h 838042"/>
                  <a:gd name="connsiteX58" fmla="*/ 366737 w 1033465"/>
                  <a:gd name="connsiteY58" fmla="*/ 836029 h 838042"/>
                  <a:gd name="connsiteX59" fmla="*/ 389597 w 1033465"/>
                  <a:gd name="connsiteY59" fmla="*/ 837934 h 838042"/>
                  <a:gd name="connsiteX60" fmla="*/ 397407 w 1033465"/>
                  <a:gd name="connsiteY60" fmla="*/ 833530 h 838042"/>
                  <a:gd name="connsiteX61" fmla="*/ 402932 w 1033465"/>
                  <a:gd name="connsiteY61" fmla="*/ 784594 h 838042"/>
                  <a:gd name="connsiteX62" fmla="*/ 406742 w 1033465"/>
                  <a:gd name="connsiteY62" fmla="*/ 727444 h 838042"/>
                  <a:gd name="connsiteX63" fmla="*/ 423887 w 1033465"/>
                  <a:gd name="connsiteY63" fmla="*/ 672199 h 838042"/>
                  <a:gd name="connsiteX64" fmla="*/ 429602 w 1033465"/>
                  <a:gd name="connsiteY64" fmla="*/ 658864 h 838042"/>
                  <a:gd name="connsiteX65" fmla="*/ 444084 w 1033465"/>
                  <a:gd name="connsiteY65" fmla="*/ 626947 h 838042"/>
                  <a:gd name="connsiteX66" fmla="*/ 464289 w 1033465"/>
                  <a:gd name="connsiteY66" fmla="*/ 600072 h 838042"/>
                  <a:gd name="connsiteX67" fmla="*/ 523510 w 1033465"/>
                  <a:gd name="connsiteY67" fmla="*/ 565123 h 838042"/>
                  <a:gd name="connsiteX68" fmla="*/ 599348 w 1033465"/>
                  <a:gd name="connsiteY68" fmla="*/ 550915 h 838042"/>
                  <a:gd name="connsiteX69" fmla="*/ 707801 w 1033465"/>
                  <a:gd name="connsiteY69" fmla="*/ 612819 h 838042"/>
                  <a:gd name="connsiteX70" fmla="*/ 780122 w 1033465"/>
                  <a:gd name="connsiteY70" fmla="*/ 656959 h 838042"/>
                  <a:gd name="connsiteX71" fmla="*/ 804887 w 1033465"/>
                  <a:gd name="connsiteY71" fmla="*/ 632194 h 838042"/>
                  <a:gd name="connsiteX72" fmla="*/ 801077 w 1033465"/>
                  <a:gd name="connsiteY72" fmla="*/ 601714 h 838042"/>
                  <a:gd name="connsiteX73" fmla="*/ 762796 w 1033465"/>
                  <a:gd name="connsiteY73" fmla="*/ 562523 h 838042"/>
                  <a:gd name="connsiteX74" fmla="*/ 650582 w 1033465"/>
                  <a:gd name="connsiteY74" fmla="*/ 479794 h 838042"/>
                  <a:gd name="connsiteX75" fmla="*/ 646772 w 1033465"/>
                  <a:gd name="connsiteY75" fmla="*/ 462649 h 838042"/>
                  <a:gd name="connsiteX76" fmla="*/ 658202 w 1033465"/>
                  <a:gd name="connsiteY76" fmla="*/ 426454 h 838042"/>
                  <a:gd name="connsiteX77" fmla="*/ 726782 w 1033465"/>
                  <a:gd name="connsiteY77" fmla="*/ 405499 h 838042"/>
                  <a:gd name="connsiteX78" fmla="*/ 813738 w 1033465"/>
                  <a:gd name="connsiteY78" fmla="*/ 406906 h 838042"/>
                  <a:gd name="connsiteX79" fmla="*/ 906231 w 1033465"/>
                  <a:gd name="connsiteY79" fmla="*/ 417646 h 838042"/>
                  <a:gd name="connsiteX80" fmla="*/ 1002290 w 1033465"/>
                  <a:gd name="connsiteY80" fmla="*/ 426835 h 838042"/>
                  <a:gd name="connsiteX81" fmla="*/ 1032449 w 1033465"/>
                  <a:gd name="connsiteY81" fmla="*/ 402711 h 838042"/>
                  <a:gd name="connsiteX82" fmla="*/ 1020514 w 1033465"/>
                  <a:gd name="connsiteY82" fmla="*/ 377797 h 838042"/>
                  <a:gd name="connsiteX83" fmla="*/ 964889 w 1033465"/>
                  <a:gd name="connsiteY83" fmla="*/ 358029 h 838042"/>
                  <a:gd name="connsiteX84" fmla="*/ 827747 w 1033465"/>
                  <a:gd name="connsiteY84" fmla="*/ 357874 h 838042"/>
                  <a:gd name="connsiteX85" fmla="*/ 755811 w 1033465"/>
                  <a:gd name="connsiteY85" fmla="*/ 361702 h 838042"/>
                  <a:gd name="connsiteX86" fmla="*/ 671537 w 1033465"/>
                  <a:gd name="connsiteY86" fmla="*/ 369304 h 838042"/>
                  <a:gd name="connsiteX87" fmla="*/ 644867 w 1033465"/>
                  <a:gd name="connsiteY87" fmla="*/ 338824 h 838042"/>
                  <a:gd name="connsiteX88" fmla="*/ 676403 w 1033465"/>
                  <a:gd name="connsiteY88" fmla="*/ 304962 h 838042"/>
                  <a:gd name="connsiteX89" fmla="*/ 707732 w 1033465"/>
                  <a:gd name="connsiteY89" fmla="*/ 283579 h 838042"/>
                  <a:gd name="connsiteX90" fmla="*/ 743927 w 1033465"/>
                  <a:gd name="connsiteY90" fmla="*/ 251194 h 838042"/>
                  <a:gd name="connsiteX91" fmla="*/ 783019 w 1033465"/>
                  <a:gd name="connsiteY91" fmla="*/ 213846 h 838042"/>
                  <a:gd name="connsiteX92" fmla="*/ 746401 w 1033465"/>
                  <a:gd name="connsiteY92" fmla="*/ 201789 h 838042"/>
                  <a:gd name="connsiteX93" fmla="*/ 694397 w 1033465"/>
                  <a:gd name="connsiteY93" fmla="*/ 226429 h 838042"/>
                  <a:gd name="connsiteX94" fmla="*/ 656678 w 1033465"/>
                  <a:gd name="connsiteY94" fmla="*/ 257626 h 838042"/>
                  <a:gd name="connsiteX95" fmla="*/ 616001 w 1033465"/>
                  <a:gd name="connsiteY95" fmla="*/ 286712 h 838042"/>
                  <a:gd name="connsiteX96" fmla="*/ 564857 w 1033465"/>
                  <a:gd name="connsiteY96" fmla="*/ 287389 h 838042"/>
                  <a:gd name="connsiteX97" fmla="*/ 530567 w 1033465"/>
                  <a:gd name="connsiteY97" fmla="*/ 274054 h 838042"/>
                  <a:gd name="connsiteX98" fmla="*/ 507707 w 1033465"/>
                  <a:gd name="connsiteY98" fmla="*/ 235954 h 838042"/>
                  <a:gd name="connsiteX99" fmla="*/ 509612 w 1033465"/>
                  <a:gd name="connsiteY99" fmla="*/ 171184 h 838042"/>
                  <a:gd name="connsiteX100" fmla="*/ 508314 w 1033465"/>
                  <a:gd name="connsiteY100" fmla="*/ 73485 h 838042"/>
                  <a:gd name="connsiteX101" fmla="*/ 454116 w 1033465"/>
                  <a:gd name="connsiteY101" fmla="*/ 11248 h 838042"/>
                  <a:gd name="connsiteX102" fmla="*/ 442470 w 1033465"/>
                  <a:gd name="connsiteY102" fmla="*/ 75864 h 838042"/>
                  <a:gd name="connsiteX103" fmla="*/ 439226 w 1033465"/>
                  <a:gd name="connsiteY103" fmla="*/ 132660 h 838042"/>
                  <a:gd name="connsiteX104" fmla="*/ 436054 w 1033465"/>
                  <a:gd name="connsiteY104" fmla="*/ 214465 h 838042"/>
                  <a:gd name="connsiteX0" fmla="*/ 436054 w 1033465"/>
                  <a:gd name="connsiteY0" fmla="*/ 214465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58589 w 1033465"/>
                  <a:gd name="connsiteY3" fmla="*/ 271935 h 838042"/>
                  <a:gd name="connsiteX4" fmla="*/ 315302 w 1033465"/>
                  <a:gd name="connsiteY4" fmla="*/ 289293 h 838042"/>
                  <a:gd name="connsiteX5" fmla="*/ 267677 w 1033465"/>
                  <a:gd name="connsiteY5" fmla="*/ 285484 h 838042"/>
                  <a:gd name="connsiteX6" fmla="*/ 221957 w 1033465"/>
                  <a:gd name="connsiteY6" fmla="*/ 272149 h 838042"/>
                  <a:gd name="connsiteX7" fmla="*/ 191477 w 1033465"/>
                  <a:gd name="connsiteY7" fmla="*/ 262624 h 838042"/>
                  <a:gd name="connsiteX8" fmla="*/ 159092 w 1033465"/>
                  <a:gd name="connsiteY8" fmla="*/ 239764 h 838042"/>
                  <a:gd name="connsiteX9" fmla="*/ 124332 w 1033465"/>
                  <a:gd name="connsiteY9" fmla="*/ 218050 h 838042"/>
                  <a:gd name="connsiteX10" fmla="*/ 103847 w 1033465"/>
                  <a:gd name="connsiteY10" fmla="*/ 203569 h 838042"/>
                  <a:gd name="connsiteX11" fmla="*/ 61937 w 1033465"/>
                  <a:gd name="connsiteY11" fmla="*/ 197854 h 838042"/>
                  <a:gd name="connsiteX12" fmla="*/ 52412 w 1033465"/>
                  <a:gd name="connsiteY12" fmla="*/ 256909 h 838042"/>
                  <a:gd name="connsiteX13" fmla="*/ 65748 w 1033465"/>
                  <a:gd name="connsiteY13" fmla="*/ 272150 h 838042"/>
                  <a:gd name="connsiteX14" fmla="*/ 126707 w 1033465"/>
                  <a:gd name="connsiteY14" fmla="*/ 289294 h 838042"/>
                  <a:gd name="connsiteX15" fmla="*/ 193382 w 1033465"/>
                  <a:gd name="connsiteY15" fmla="*/ 308344 h 838042"/>
                  <a:gd name="connsiteX16" fmla="*/ 228811 w 1033465"/>
                  <a:gd name="connsiteY16" fmla="*/ 323832 h 838042"/>
                  <a:gd name="connsiteX17" fmla="*/ 282210 w 1033465"/>
                  <a:gd name="connsiteY17" fmla="*/ 354067 h 838042"/>
                  <a:gd name="connsiteX18" fmla="*/ 281012 w 1033465"/>
                  <a:gd name="connsiteY18" fmla="*/ 399784 h 838042"/>
                  <a:gd name="connsiteX19" fmla="*/ 265772 w 1033465"/>
                  <a:gd name="connsiteY19" fmla="*/ 447409 h 838042"/>
                  <a:gd name="connsiteX20" fmla="*/ 254342 w 1033465"/>
                  <a:gd name="connsiteY20" fmla="*/ 455029 h 838042"/>
                  <a:gd name="connsiteX21" fmla="*/ 242912 w 1033465"/>
                  <a:gd name="connsiteY21" fmla="*/ 458839 h 838042"/>
                  <a:gd name="connsiteX22" fmla="*/ 128612 w 1033465"/>
                  <a:gd name="connsiteY22" fmla="*/ 458839 h 838042"/>
                  <a:gd name="connsiteX23" fmla="*/ 122897 w 1033465"/>
                  <a:gd name="connsiteY23" fmla="*/ 460744 h 838042"/>
                  <a:gd name="connsiteX24" fmla="*/ 107657 w 1033465"/>
                  <a:gd name="connsiteY24" fmla="*/ 462649 h 838042"/>
                  <a:gd name="connsiteX25" fmla="*/ 90512 w 1033465"/>
                  <a:gd name="connsiteY25" fmla="*/ 468364 h 838042"/>
                  <a:gd name="connsiteX26" fmla="*/ 84797 w 1033465"/>
                  <a:gd name="connsiteY26" fmla="*/ 470269 h 838042"/>
                  <a:gd name="connsiteX27" fmla="*/ 79082 w 1033465"/>
                  <a:gd name="connsiteY27" fmla="*/ 474079 h 838042"/>
                  <a:gd name="connsiteX28" fmla="*/ 67652 w 1033465"/>
                  <a:gd name="connsiteY28" fmla="*/ 475984 h 838042"/>
                  <a:gd name="connsiteX29" fmla="*/ 29552 w 1033465"/>
                  <a:gd name="connsiteY29" fmla="*/ 477889 h 838042"/>
                  <a:gd name="connsiteX30" fmla="*/ 18122 w 1033465"/>
                  <a:gd name="connsiteY30" fmla="*/ 483604 h 838042"/>
                  <a:gd name="connsiteX31" fmla="*/ 8597 w 1033465"/>
                  <a:gd name="connsiteY31" fmla="*/ 493129 h 838042"/>
                  <a:gd name="connsiteX32" fmla="*/ 6692 w 1033465"/>
                  <a:gd name="connsiteY32" fmla="*/ 498844 h 838042"/>
                  <a:gd name="connsiteX33" fmla="*/ 2882 w 1033465"/>
                  <a:gd name="connsiteY33" fmla="*/ 504559 h 838042"/>
                  <a:gd name="connsiteX34" fmla="*/ 14312 w 1033465"/>
                  <a:gd name="connsiteY34" fmla="*/ 540754 h 838042"/>
                  <a:gd name="connsiteX35" fmla="*/ 147662 w 1033465"/>
                  <a:gd name="connsiteY35" fmla="*/ 540754 h 838042"/>
                  <a:gd name="connsiteX36" fmla="*/ 155282 w 1033465"/>
                  <a:gd name="connsiteY36" fmla="*/ 538849 h 838042"/>
                  <a:gd name="connsiteX37" fmla="*/ 305777 w 1033465"/>
                  <a:gd name="connsiteY37" fmla="*/ 533134 h 838042"/>
                  <a:gd name="connsiteX38" fmla="*/ 321017 w 1033465"/>
                  <a:gd name="connsiteY38" fmla="*/ 540754 h 838042"/>
                  <a:gd name="connsiteX39" fmla="*/ 332447 w 1033465"/>
                  <a:gd name="connsiteY39" fmla="*/ 546469 h 838042"/>
                  <a:gd name="connsiteX40" fmla="*/ 336257 w 1033465"/>
                  <a:gd name="connsiteY40" fmla="*/ 552184 h 838042"/>
                  <a:gd name="connsiteX41" fmla="*/ 341972 w 1033465"/>
                  <a:gd name="connsiteY41" fmla="*/ 554089 h 838042"/>
                  <a:gd name="connsiteX42" fmla="*/ 353402 w 1033465"/>
                  <a:gd name="connsiteY42" fmla="*/ 561709 h 838042"/>
                  <a:gd name="connsiteX43" fmla="*/ 359117 w 1033465"/>
                  <a:gd name="connsiteY43" fmla="*/ 565519 h 838042"/>
                  <a:gd name="connsiteX44" fmla="*/ 362927 w 1033465"/>
                  <a:gd name="connsiteY44" fmla="*/ 571234 h 838042"/>
                  <a:gd name="connsiteX45" fmla="*/ 368642 w 1033465"/>
                  <a:gd name="connsiteY45" fmla="*/ 582664 h 838042"/>
                  <a:gd name="connsiteX46" fmla="*/ 364832 w 1033465"/>
                  <a:gd name="connsiteY46" fmla="*/ 609334 h 838042"/>
                  <a:gd name="connsiteX47" fmla="*/ 361022 w 1033465"/>
                  <a:gd name="connsiteY47" fmla="*/ 615049 h 838042"/>
                  <a:gd name="connsiteX48" fmla="*/ 359117 w 1033465"/>
                  <a:gd name="connsiteY48" fmla="*/ 620764 h 838042"/>
                  <a:gd name="connsiteX49" fmla="*/ 355307 w 1033465"/>
                  <a:gd name="connsiteY49" fmla="*/ 626479 h 838042"/>
                  <a:gd name="connsiteX50" fmla="*/ 353402 w 1033465"/>
                  <a:gd name="connsiteY50" fmla="*/ 632194 h 838042"/>
                  <a:gd name="connsiteX51" fmla="*/ 349592 w 1033465"/>
                  <a:gd name="connsiteY51" fmla="*/ 637909 h 838042"/>
                  <a:gd name="connsiteX52" fmla="*/ 332447 w 1033465"/>
                  <a:gd name="connsiteY52" fmla="*/ 704584 h 838042"/>
                  <a:gd name="connsiteX53" fmla="*/ 330542 w 1033465"/>
                  <a:gd name="connsiteY53" fmla="*/ 756019 h 838042"/>
                  <a:gd name="connsiteX54" fmla="*/ 332447 w 1033465"/>
                  <a:gd name="connsiteY54" fmla="*/ 780784 h 838042"/>
                  <a:gd name="connsiteX55" fmla="*/ 334352 w 1033465"/>
                  <a:gd name="connsiteY55" fmla="*/ 786499 h 838042"/>
                  <a:gd name="connsiteX56" fmla="*/ 338162 w 1033465"/>
                  <a:gd name="connsiteY56" fmla="*/ 790309 h 838042"/>
                  <a:gd name="connsiteX57" fmla="*/ 366737 w 1033465"/>
                  <a:gd name="connsiteY57" fmla="*/ 836029 h 838042"/>
                  <a:gd name="connsiteX58" fmla="*/ 389597 w 1033465"/>
                  <a:gd name="connsiteY58" fmla="*/ 837934 h 838042"/>
                  <a:gd name="connsiteX59" fmla="*/ 397407 w 1033465"/>
                  <a:gd name="connsiteY59" fmla="*/ 833530 h 838042"/>
                  <a:gd name="connsiteX60" fmla="*/ 402932 w 1033465"/>
                  <a:gd name="connsiteY60" fmla="*/ 784594 h 838042"/>
                  <a:gd name="connsiteX61" fmla="*/ 406742 w 1033465"/>
                  <a:gd name="connsiteY61" fmla="*/ 727444 h 838042"/>
                  <a:gd name="connsiteX62" fmla="*/ 423887 w 1033465"/>
                  <a:gd name="connsiteY62" fmla="*/ 672199 h 838042"/>
                  <a:gd name="connsiteX63" fmla="*/ 429602 w 1033465"/>
                  <a:gd name="connsiteY63" fmla="*/ 658864 h 838042"/>
                  <a:gd name="connsiteX64" fmla="*/ 444084 w 1033465"/>
                  <a:gd name="connsiteY64" fmla="*/ 626947 h 838042"/>
                  <a:gd name="connsiteX65" fmla="*/ 464289 w 1033465"/>
                  <a:gd name="connsiteY65" fmla="*/ 600072 h 838042"/>
                  <a:gd name="connsiteX66" fmla="*/ 523510 w 1033465"/>
                  <a:gd name="connsiteY66" fmla="*/ 565123 h 838042"/>
                  <a:gd name="connsiteX67" fmla="*/ 599348 w 1033465"/>
                  <a:gd name="connsiteY67" fmla="*/ 550915 h 838042"/>
                  <a:gd name="connsiteX68" fmla="*/ 707801 w 1033465"/>
                  <a:gd name="connsiteY68" fmla="*/ 612819 h 838042"/>
                  <a:gd name="connsiteX69" fmla="*/ 780122 w 1033465"/>
                  <a:gd name="connsiteY69" fmla="*/ 656959 h 838042"/>
                  <a:gd name="connsiteX70" fmla="*/ 804887 w 1033465"/>
                  <a:gd name="connsiteY70" fmla="*/ 632194 h 838042"/>
                  <a:gd name="connsiteX71" fmla="*/ 801077 w 1033465"/>
                  <a:gd name="connsiteY71" fmla="*/ 601714 h 838042"/>
                  <a:gd name="connsiteX72" fmla="*/ 762796 w 1033465"/>
                  <a:gd name="connsiteY72" fmla="*/ 562523 h 838042"/>
                  <a:gd name="connsiteX73" fmla="*/ 650582 w 1033465"/>
                  <a:gd name="connsiteY73" fmla="*/ 479794 h 838042"/>
                  <a:gd name="connsiteX74" fmla="*/ 646772 w 1033465"/>
                  <a:gd name="connsiteY74" fmla="*/ 462649 h 838042"/>
                  <a:gd name="connsiteX75" fmla="*/ 658202 w 1033465"/>
                  <a:gd name="connsiteY75" fmla="*/ 426454 h 838042"/>
                  <a:gd name="connsiteX76" fmla="*/ 726782 w 1033465"/>
                  <a:gd name="connsiteY76" fmla="*/ 405499 h 838042"/>
                  <a:gd name="connsiteX77" fmla="*/ 813738 w 1033465"/>
                  <a:gd name="connsiteY77" fmla="*/ 406906 h 838042"/>
                  <a:gd name="connsiteX78" fmla="*/ 906231 w 1033465"/>
                  <a:gd name="connsiteY78" fmla="*/ 417646 h 838042"/>
                  <a:gd name="connsiteX79" fmla="*/ 1002290 w 1033465"/>
                  <a:gd name="connsiteY79" fmla="*/ 426835 h 838042"/>
                  <a:gd name="connsiteX80" fmla="*/ 1032449 w 1033465"/>
                  <a:gd name="connsiteY80" fmla="*/ 402711 h 838042"/>
                  <a:gd name="connsiteX81" fmla="*/ 1020514 w 1033465"/>
                  <a:gd name="connsiteY81" fmla="*/ 377797 h 838042"/>
                  <a:gd name="connsiteX82" fmla="*/ 964889 w 1033465"/>
                  <a:gd name="connsiteY82" fmla="*/ 358029 h 838042"/>
                  <a:gd name="connsiteX83" fmla="*/ 827747 w 1033465"/>
                  <a:gd name="connsiteY83" fmla="*/ 357874 h 838042"/>
                  <a:gd name="connsiteX84" fmla="*/ 755811 w 1033465"/>
                  <a:gd name="connsiteY84" fmla="*/ 361702 h 838042"/>
                  <a:gd name="connsiteX85" fmla="*/ 671537 w 1033465"/>
                  <a:gd name="connsiteY85" fmla="*/ 369304 h 838042"/>
                  <a:gd name="connsiteX86" fmla="*/ 644867 w 1033465"/>
                  <a:gd name="connsiteY86" fmla="*/ 338824 h 838042"/>
                  <a:gd name="connsiteX87" fmla="*/ 676403 w 1033465"/>
                  <a:gd name="connsiteY87" fmla="*/ 304962 h 838042"/>
                  <a:gd name="connsiteX88" fmla="*/ 707732 w 1033465"/>
                  <a:gd name="connsiteY88" fmla="*/ 283579 h 838042"/>
                  <a:gd name="connsiteX89" fmla="*/ 743927 w 1033465"/>
                  <a:gd name="connsiteY89" fmla="*/ 251194 h 838042"/>
                  <a:gd name="connsiteX90" fmla="*/ 783019 w 1033465"/>
                  <a:gd name="connsiteY90" fmla="*/ 213846 h 838042"/>
                  <a:gd name="connsiteX91" fmla="*/ 746401 w 1033465"/>
                  <a:gd name="connsiteY91" fmla="*/ 201789 h 838042"/>
                  <a:gd name="connsiteX92" fmla="*/ 694397 w 1033465"/>
                  <a:gd name="connsiteY92" fmla="*/ 226429 h 838042"/>
                  <a:gd name="connsiteX93" fmla="*/ 656678 w 1033465"/>
                  <a:gd name="connsiteY93" fmla="*/ 257626 h 838042"/>
                  <a:gd name="connsiteX94" fmla="*/ 616001 w 1033465"/>
                  <a:gd name="connsiteY94" fmla="*/ 286712 h 838042"/>
                  <a:gd name="connsiteX95" fmla="*/ 564857 w 1033465"/>
                  <a:gd name="connsiteY95" fmla="*/ 287389 h 838042"/>
                  <a:gd name="connsiteX96" fmla="*/ 530567 w 1033465"/>
                  <a:gd name="connsiteY96" fmla="*/ 274054 h 838042"/>
                  <a:gd name="connsiteX97" fmla="*/ 507707 w 1033465"/>
                  <a:gd name="connsiteY97" fmla="*/ 235954 h 838042"/>
                  <a:gd name="connsiteX98" fmla="*/ 509612 w 1033465"/>
                  <a:gd name="connsiteY98" fmla="*/ 171184 h 838042"/>
                  <a:gd name="connsiteX99" fmla="*/ 508314 w 1033465"/>
                  <a:gd name="connsiteY99" fmla="*/ 73485 h 838042"/>
                  <a:gd name="connsiteX100" fmla="*/ 454116 w 1033465"/>
                  <a:gd name="connsiteY100" fmla="*/ 11248 h 838042"/>
                  <a:gd name="connsiteX101" fmla="*/ 442470 w 1033465"/>
                  <a:gd name="connsiteY101" fmla="*/ 75864 h 838042"/>
                  <a:gd name="connsiteX102" fmla="*/ 439226 w 1033465"/>
                  <a:gd name="connsiteY102" fmla="*/ 132660 h 838042"/>
                  <a:gd name="connsiteX103" fmla="*/ 436054 w 1033465"/>
                  <a:gd name="connsiteY103" fmla="*/ 214465 h 838042"/>
                  <a:gd name="connsiteX0" fmla="*/ 436054 w 1033465"/>
                  <a:gd name="connsiteY0" fmla="*/ 214465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58589 w 1033465"/>
                  <a:gd name="connsiteY3" fmla="*/ 271935 h 838042"/>
                  <a:gd name="connsiteX4" fmla="*/ 315302 w 1033465"/>
                  <a:gd name="connsiteY4" fmla="*/ 289293 h 838042"/>
                  <a:gd name="connsiteX5" fmla="*/ 267677 w 1033465"/>
                  <a:gd name="connsiteY5" fmla="*/ 285484 h 838042"/>
                  <a:gd name="connsiteX6" fmla="*/ 221957 w 1033465"/>
                  <a:gd name="connsiteY6" fmla="*/ 272149 h 838042"/>
                  <a:gd name="connsiteX7" fmla="*/ 191477 w 1033465"/>
                  <a:gd name="connsiteY7" fmla="*/ 262624 h 838042"/>
                  <a:gd name="connsiteX8" fmla="*/ 159092 w 1033465"/>
                  <a:gd name="connsiteY8" fmla="*/ 239764 h 838042"/>
                  <a:gd name="connsiteX9" fmla="*/ 124332 w 1033465"/>
                  <a:gd name="connsiteY9" fmla="*/ 218050 h 838042"/>
                  <a:gd name="connsiteX10" fmla="*/ 103847 w 1033465"/>
                  <a:gd name="connsiteY10" fmla="*/ 203569 h 838042"/>
                  <a:gd name="connsiteX11" fmla="*/ 61937 w 1033465"/>
                  <a:gd name="connsiteY11" fmla="*/ 197854 h 838042"/>
                  <a:gd name="connsiteX12" fmla="*/ 50589 w 1033465"/>
                  <a:gd name="connsiteY12" fmla="*/ 241190 h 838042"/>
                  <a:gd name="connsiteX13" fmla="*/ 65748 w 1033465"/>
                  <a:gd name="connsiteY13" fmla="*/ 272150 h 838042"/>
                  <a:gd name="connsiteX14" fmla="*/ 126707 w 1033465"/>
                  <a:gd name="connsiteY14" fmla="*/ 289294 h 838042"/>
                  <a:gd name="connsiteX15" fmla="*/ 193382 w 1033465"/>
                  <a:gd name="connsiteY15" fmla="*/ 308344 h 838042"/>
                  <a:gd name="connsiteX16" fmla="*/ 228811 w 1033465"/>
                  <a:gd name="connsiteY16" fmla="*/ 323832 h 838042"/>
                  <a:gd name="connsiteX17" fmla="*/ 282210 w 1033465"/>
                  <a:gd name="connsiteY17" fmla="*/ 354067 h 838042"/>
                  <a:gd name="connsiteX18" fmla="*/ 281012 w 1033465"/>
                  <a:gd name="connsiteY18" fmla="*/ 399784 h 838042"/>
                  <a:gd name="connsiteX19" fmla="*/ 265772 w 1033465"/>
                  <a:gd name="connsiteY19" fmla="*/ 447409 h 838042"/>
                  <a:gd name="connsiteX20" fmla="*/ 254342 w 1033465"/>
                  <a:gd name="connsiteY20" fmla="*/ 455029 h 838042"/>
                  <a:gd name="connsiteX21" fmla="*/ 242912 w 1033465"/>
                  <a:gd name="connsiteY21" fmla="*/ 458839 h 838042"/>
                  <a:gd name="connsiteX22" fmla="*/ 128612 w 1033465"/>
                  <a:gd name="connsiteY22" fmla="*/ 458839 h 838042"/>
                  <a:gd name="connsiteX23" fmla="*/ 122897 w 1033465"/>
                  <a:gd name="connsiteY23" fmla="*/ 460744 h 838042"/>
                  <a:gd name="connsiteX24" fmla="*/ 107657 w 1033465"/>
                  <a:gd name="connsiteY24" fmla="*/ 462649 h 838042"/>
                  <a:gd name="connsiteX25" fmla="*/ 90512 w 1033465"/>
                  <a:gd name="connsiteY25" fmla="*/ 468364 h 838042"/>
                  <a:gd name="connsiteX26" fmla="*/ 84797 w 1033465"/>
                  <a:gd name="connsiteY26" fmla="*/ 470269 h 838042"/>
                  <a:gd name="connsiteX27" fmla="*/ 79082 w 1033465"/>
                  <a:gd name="connsiteY27" fmla="*/ 474079 h 838042"/>
                  <a:gd name="connsiteX28" fmla="*/ 67652 w 1033465"/>
                  <a:gd name="connsiteY28" fmla="*/ 475984 h 838042"/>
                  <a:gd name="connsiteX29" fmla="*/ 29552 w 1033465"/>
                  <a:gd name="connsiteY29" fmla="*/ 477889 h 838042"/>
                  <a:gd name="connsiteX30" fmla="*/ 18122 w 1033465"/>
                  <a:gd name="connsiteY30" fmla="*/ 483604 h 838042"/>
                  <a:gd name="connsiteX31" fmla="*/ 8597 w 1033465"/>
                  <a:gd name="connsiteY31" fmla="*/ 493129 h 838042"/>
                  <a:gd name="connsiteX32" fmla="*/ 6692 w 1033465"/>
                  <a:gd name="connsiteY32" fmla="*/ 498844 h 838042"/>
                  <a:gd name="connsiteX33" fmla="*/ 2882 w 1033465"/>
                  <a:gd name="connsiteY33" fmla="*/ 504559 h 838042"/>
                  <a:gd name="connsiteX34" fmla="*/ 14312 w 1033465"/>
                  <a:gd name="connsiteY34" fmla="*/ 540754 h 838042"/>
                  <a:gd name="connsiteX35" fmla="*/ 147662 w 1033465"/>
                  <a:gd name="connsiteY35" fmla="*/ 540754 h 838042"/>
                  <a:gd name="connsiteX36" fmla="*/ 155282 w 1033465"/>
                  <a:gd name="connsiteY36" fmla="*/ 538849 h 838042"/>
                  <a:gd name="connsiteX37" fmla="*/ 305777 w 1033465"/>
                  <a:gd name="connsiteY37" fmla="*/ 533134 h 838042"/>
                  <a:gd name="connsiteX38" fmla="*/ 321017 w 1033465"/>
                  <a:gd name="connsiteY38" fmla="*/ 540754 h 838042"/>
                  <a:gd name="connsiteX39" fmla="*/ 332447 w 1033465"/>
                  <a:gd name="connsiteY39" fmla="*/ 546469 h 838042"/>
                  <a:gd name="connsiteX40" fmla="*/ 336257 w 1033465"/>
                  <a:gd name="connsiteY40" fmla="*/ 552184 h 838042"/>
                  <a:gd name="connsiteX41" fmla="*/ 341972 w 1033465"/>
                  <a:gd name="connsiteY41" fmla="*/ 554089 h 838042"/>
                  <a:gd name="connsiteX42" fmla="*/ 353402 w 1033465"/>
                  <a:gd name="connsiteY42" fmla="*/ 561709 h 838042"/>
                  <a:gd name="connsiteX43" fmla="*/ 359117 w 1033465"/>
                  <a:gd name="connsiteY43" fmla="*/ 565519 h 838042"/>
                  <a:gd name="connsiteX44" fmla="*/ 362927 w 1033465"/>
                  <a:gd name="connsiteY44" fmla="*/ 571234 h 838042"/>
                  <a:gd name="connsiteX45" fmla="*/ 368642 w 1033465"/>
                  <a:gd name="connsiteY45" fmla="*/ 582664 h 838042"/>
                  <a:gd name="connsiteX46" fmla="*/ 364832 w 1033465"/>
                  <a:gd name="connsiteY46" fmla="*/ 609334 h 838042"/>
                  <a:gd name="connsiteX47" fmla="*/ 361022 w 1033465"/>
                  <a:gd name="connsiteY47" fmla="*/ 615049 h 838042"/>
                  <a:gd name="connsiteX48" fmla="*/ 359117 w 1033465"/>
                  <a:gd name="connsiteY48" fmla="*/ 620764 h 838042"/>
                  <a:gd name="connsiteX49" fmla="*/ 355307 w 1033465"/>
                  <a:gd name="connsiteY49" fmla="*/ 626479 h 838042"/>
                  <a:gd name="connsiteX50" fmla="*/ 353402 w 1033465"/>
                  <a:gd name="connsiteY50" fmla="*/ 632194 h 838042"/>
                  <a:gd name="connsiteX51" fmla="*/ 349592 w 1033465"/>
                  <a:gd name="connsiteY51" fmla="*/ 637909 h 838042"/>
                  <a:gd name="connsiteX52" fmla="*/ 332447 w 1033465"/>
                  <a:gd name="connsiteY52" fmla="*/ 704584 h 838042"/>
                  <a:gd name="connsiteX53" fmla="*/ 330542 w 1033465"/>
                  <a:gd name="connsiteY53" fmla="*/ 756019 h 838042"/>
                  <a:gd name="connsiteX54" fmla="*/ 332447 w 1033465"/>
                  <a:gd name="connsiteY54" fmla="*/ 780784 h 838042"/>
                  <a:gd name="connsiteX55" fmla="*/ 334352 w 1033465"/>
                  <a:gd name="connsiteY55" fmla="*/ 786499 h 838042"/>
                  <a:gd name="connsiteX56" fmla="*/ 338162 w 1033465"/>
                  <a:gd name="connsiteY56" fmla="*/ 790309 h 838042"/>
                  <a:gd name="connsiteX57" fmla="*/ 366737 w 1033465"/>
                  <a:gd name="connsiteY57" fmla="*/ 836029 h 838042"/>
                  <a:gd name="connsiteX58" fmla="*/ 389597 w 1033465"/>
                  <a:gd name="connsiteY58" fmla="*/ 837934 h 838042"/>
                  <a:gd name="connsiteX59" fmla="*/ 397407 w 1033465"/>
                  <a:gd name="connsiteY59" fmla="*/ 833530 h 838042"/>
                  <a:gd name="connsiteX60" fmla="*/ 402932 w 1033465"/>
                  <a:gd name="connsiteY60" fmla="*/ 784594 h 838042"/>
                  <a:gd name="connsiteX61" fmla="*/ 406742 w 1033465"/>
                  <a:gd name="connsiteY61" fmla="*/ 727444 h 838042"/>
                  <a:gd name="connsiteX62" fmla="*/ 423887 w 1033465"/>
                  <a:gd name="connsiteY62" fmla="*/ 672199 h 838042"/>
                  <a:gd name="connsiteX63" fmla="*/ 429602 w 1033465"/>
                  <a:gd name="connsiteY63" fmla="*/ 658864 h 838042"/>
                  <a:gd name="connsiteX64" fmla="*/ 444084 w 1033465"/>
                  <a:gd name="connsiteY64" fmla="*/ 626947 h 838042"/>
                  <a:gd name="connsiteX65" fmla="*/ 464289 w 1033465"/>
                  <a:gd name="connsiteY65" fmla="*/ 600072 h 838042"/>
                  <a:gd name="connsiteX66" fmla="*/ 523510 w 1033465"/>
                  <a:gd name="connsiteY66" fmla="*/ 565123 h 838042"/>
                  <a:gd name="connsiteX67" fmla="*/ 599348 w 1033465"/>
                  <a:gd name="connsiteY67" fmla="*/ 550915 h 838042"/>
                  <a:gd name="connsiteX68" fmla="*/ 707801 w 1033465"/>
                  <a:gd name="connsiteY68" fmla="*/ 612819 h 838042"/>
                  <a:gd name="connsiteX69" fmla="*/ 780122 w 1033465"/>
                  <a:gd name="connsiteY69" fmla="*/ 656959 h 838042"/>
                  <a:gd name="connsiteX70" fmla="*/ 804887 w 1033465"/>
                  <a:gd name="connsiteY70" fmla="*/ 632194 h 838042"/>
                  <a:gd name="connsiteX71" fmla="*/ 801077 w 1033465"/>
                  <a:gd name="connsiteY71" fmla="*/ 601714 h 838042"/>
                  <a:gd name="connsiteX72" fmla="*/ 762796 w 1033465"/>
                  <a:gd name="connsiteY72" fmla="*/ 562523 h 838042"/>
                  <a:gd name="connsiteX73" fmla="*/ 650582 w 1033465"/>
                  <a:gd name="connsiteY73" fmla="*/ 479794 h 838042"/>
                  <a:gd name="connsiteX74" fmla="*/ 646772 w 1033465"/>
                  <a:gd name="connsiteY74" fmla="*/ 462649 h 838042"/>
                  <a:gd name="connsiteX75" fmla="*/ 658202 w 1033465"/>
                  <a:gd name="connsiteY75" fmla="*/ 426454 h 838042"/>
                  <a:gd name="connsiteX76" fmla="*/ 726782 w 1033465"/>
                  <a:gd name="connsiteY76" fmla="*/ 405499 h 838042"/>
                  <a:gd name="connsiteX77" fmla="*/ 813738 w 1033465"/>
                  <a:gd name="connsiteY77" fmla="*/ 406906 h 838042"/>
                  <a:gd name="connsiteX78" fmla="*/ 906231 w 1033465"/>
                  <a:gd name="connsiteY78" fmla="*/ 417646 h 838042"/>
                  <a:gd name="connsiteX79" fmla="*/ 1002290 w 1033465"/>
                  <a:gd name="connsiteY79" fmla="*/ 426835 h 838042"/>
                  <a:gd name="connsiteX80" fmla="*/ 1032449 w 1033465"/>
                  <a:gd name="connsiteY80" fmla="*/ 402711 h 838042"/>
                  <a:gd name="connsiteX81" fmla="*/ 1020514 w 1033465"/>
                  <a:gd name="connsiteY81" fmla="*/ 377797 h 838042"/>
                  <a:gd name="connsiteX82" fmla="*/ 964889 w 1033465"/>
                  <a:gd name="connsiteY82" fmla="*/ 358029 h 838042"/>
                  <a:gd name="connsiteX83" fmla="*/ 827747 w 1033465"/>
                  <a:gd name="connsiteY83" fmla="*/ 357874 h 838042"/>
                  <a:gd name="connsiteX84" fmla="*/ 755811 w 1033465"/>
                  <a:gd name="connsiteY84" fmla="*/ 361702 h 838042"/>
                  <a:gd name="connsiteX85" fmla="*/ 671537 w 1033465"/>
                  <a:gd name="connsiteY85" fmla="*/ 369304 h 838042"/>
                  <a:gd name="connsiteX86" fmla="*/ 644867 w 1033465"/>
                  <a:gd name="connsiteY86" fmla="*/ 338824 h 838042"/>
                  <a:gd name="connsiteX87" fmla="*/ 676403 w 1033465"/>
                  <a:gd name="connsiteY87" fmla="*/ 304962 h 838042"/>
                  <a:gd name="connsiteX88" fmla="*/ 707732 w 1033465"/>
                  <a:gd name="connsiteY88" fmla="*/ 283579 h 838042"/>
                  <a:gd name="connsiteX89" fmla="*/ 743927 w 1033465"/>
                  <a:gd name="connsiteY89" fmla="*/ 251194 h 838042"/>
                  <a:gd name="connsiteX90" fmla="*/ 783019 w 1033465"/>
                  <a:gd name="connsiteY90" fmla="*/ 213846 h 838042"/>
                  <a:gd name="connsiteX91" fmla="*/ 746401 w 1033465"/>
                  <a:gd name="connsiteY91" fmla="*/ 201789 h 838042"/>
                  <a:gd name="connsiteX92" fmla="*/ 694397 w 1033465"/>
                  <a:gd name="connsiteY92" fmla="*/ 226429 h 838042"/>
                  <a:gd name="connsiteX93" fmla="*/ 656678 w 1033465"/>
                  <a:gd name="connsiteY93" fmla="*/ 257626 h 838042"/>
                  <a:gd name="connsiteX94" fmla="*/ 616001 w 1033465"/>
                  <a:gd name="connsiteY94" fmla="*/ 286712 h 838042"/>
                  <a:gd name="connsiteX95" fmla="*/ 564857 w 1033465"/>
                  <a:gd name="connsiteY95" fmla="*/ 287389 h 838042"/>
                  <a:gd name="connsiteX96" fmla="*/ 530567 w 1033465"/>
                  <a:gd name="connsiteY96" fmla="*/ 274054 h 838042"/>
                  <a:gd name="connsiteX97" fmla="*/ 507707 w 1033465"/>
                  <a:gd name="connsiteY97" fmla="*/ 235954 h 838042"/>
                  <a:gd name="connsiteX98" fmla="*/ 509612 w 1033465"/>
                  <a:gd name="connsiteY98" fmla="*/ 171184 h 838042"/>
                  <a:gd name="connsiteX99" fmla="*/ 508314 w 1033465"/>
                  <a:gd name="connsiteY99" fmla="*/ 73485 h 838042"/>
                  <a:gd name="connsiteX100" fmla="*/ 454116 w 1033465"/>
                  <a:gd name="connsiteY100" fmla="*/ 11248 h 838042"/>
                  <a:gd name="connsiteX101" fmla="*/ 442470 w 1033465"/>
                  <a:gd name="connsiteY101" fmla="*/ 75864 h 838042"/>
                  <a:gd name="connsiteX102" fmla="*/ 439226 w 1033465"/>
                  <a:gd name="connsiteY102" fmla="*/ 132660 h 838042"/>
                  <a:gd name="connsiteX103" fmla="*/ 436054 w 1033465"/>
                  <a:gd name="connsiteY103" fmla="*/ 214465 h 838042"/>
                  <a:gd name="connsiteX0" fmla="*/ 436054 w 1033465"/>
                  <a:gd name="connsiteY0" fmla="*/ 214465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58589 w 1033465"/>
                  <a:gd name="connsiteY3" fmla="*/ 271935 h 838042"/>
                  <a:gd name="connsiteX4" fmla="*/ 315302 w 1033465"/>
                  <a:gd name="connsiteY4" fmla="*/ 289293 h 838042"/>
                  <a:gd name="connsiteX5" fmla="*/ 267677 w 1033465"/>
                  <a:gd name="connsiteY5" fmla="*/ 285484 h 838042"/>
                  <a:gd name="connsiteX6" fmla="*/ 221957 w 1033465"/>
                  <a:gd name="connsiteY6" fmla="*/ 272149 h 838042"/>
                  <a:gd name="connsiteX7" fmla="*/ 191477 w 1033465"/>
                  <a:gd name="connsiteY7" fmla="*/ 262624 h 838042"/>
                  <a:gd name="connsiteX8" fmla="*/ 159092 w 1033465"/>
                  <a:gd name="connsiteY8" fmla="*/ 239764 h 838042"/>
                  <a:gd name="connsiteX9" fmla="*/ 124332 w 1033465"/>
                  <a:gd name="connsiteY9" fmla="*/ 218050 h 838042"/>
                  <a:gd name="connsiteX10" fmla="*/ 103847 w 1033465"/>
                  <a:gd name="connsiteY10" fmla="*/ 203569 h 838042"/>
                  <a:gd name="connsiteX11" fmla="*/ 61937 w 1033465"/>
                  <a:gd name="connsiteY11" fmla="*/ 197854 h 838042"/>
                  <a:gd name="connsiteX12" fmla="*/ 50589 w 1033465"/>
                  <a:gd name="connsiteY12" fmla="*/ 241190 h 838042"/>
                  <a:gd name="connsiteX13" fmla="*/ 65748 w 1033465"/>
                  <a:gd name="connsiteY13" fmla="*/ 272150 h 838042"/>
                  <a:gd name="connsiteX14" fmla="*/ 126707 w 1033465"/>
                  <a:gd name="connsiteY14" fmla="*/ 289294 h 838042"/>
                  <a:gd name="connsiteX15" fmla="*/ 193382 w 1033465"/>
                  <a:gd name="connsiteY15" fmla="*/ 308344 h 838042"/>
                  <a:gd name="connsiteX16" fmla="*/ 228811 w 1033465"/>
                  <a:gd name="connsiteY16" fmla="*/ 323832 h 838042"/>
                  <a:gd name="connsiteX17" fmla="*/ 282210 w 1033465"/>
                  <a:gd name="connsiteY17" fmla="*/ 354067 h 838042"/>
                  <a:gd name="connsiteX18" fmla="*/ 281012 w 1033465"/>
                  <a:gd name="connsiteY18" fmla="*/ 399784 h 838042"/>
                  <a:gd name="connsiteX19" fmla="*/ 265772 w 1033465"/>
                  <a:gd name="connsiteY19" fmla="*/ 447409 h 838042"/>
                  <a:gd name="connsiteX20" fmla="*/ 254342 w 1033465"/>
                  <a:gd name="connsiteY20" fmla="*/ 455029 h 838042"/>
                  <a:gd name="connsiteX21" fmla="*/ 128612 w 1033465"/>
                  <a:gd name="connsiteY21" fmla="*/ 458839 h 838042"/>
                  <a:gd name="connsiteX22" fmla="*/ 122897 w 1033465"/>
                  <a:gd name="connsiteY22" fmla="*/ 460744 h 838042"/>
                  <a:gd name="connsiteX23" fmla="*/ 107657 w 1033465"/>
                  <a:gd name="connsiteY23" fmla="*/ 462649 h 838042"/>
                  <a:gd name="connsiteX24" fmla="*/ 90512 w 1033465"/>
                  <a:gd name="connsiteY24" fmla="*/ 468364 h 838042"/>
                  <a:gd name="connsiteX25" fmla="*/ 84797 w 1033465"/>
                  <a:gd name="connsiteY25" fmla="*/ 470269 h 838042"/>
                  <a:gd name="connsiteX26" fmla="*/ 79082 w 1033465"/>
                  <a:gd name="connsiteY26" fmla="*/ 474079 h 838042"/>
                  <a:gd name="connsiteX27" fmla="*/ 67652 w 1033465"/>
                  <a:gd name="connsiteY27" fmla="*/ 475984 h 838042"/>
                  <a:gd name="connsiteX28" fmla="*/ 29552 w 1033465"/>
                  <a:gd name="connsiteY28" fmla="*/ 477889 h 838042"/>
                  <a:gd name="connsiteX29" fmla="*/ 18122 w 1033465"/>
                  <a:gd name="connsiteY29" fmla="*/ 483604 h 838042"/>
                  <a:gd name="connsiteX30" fmla="*/ 8597 w 1033465"/>
                  <a:gd name="connsiteY30" fmla="*/ 493129 h 838042"/>
                  <a:gd name="connsiteX31" fmla="*/ 6692 w 1033465"/>
                  <a:gd name="connsiteY31" fmla="*/ 498844 h 838042"/>
                  <a:gd name="connsiteX32" fmla="*/ 2882 w 1033465"/>
                  <a:gd name="connsiteY32" fmla="*/ 504559 h 838042"/>
                  <a:gd name="connsiteX33" fmla="*/ 14312 w 1033465"/>
                  <a:gd name="connsiteY33" fmla="*/ 540754 h 838042"/>
                  <a:gd name="connsiteX34" fmla="*/ 147662 w 1033465"/>
                  <a:gd name="connsiteY34" fmla="*/ 540754 h 838042"/>
                  <a:gd name="connsiteX35" fmla="*/ 155282 w 1033465"/>
                  <a:gd name="connsiteY35" fmla="*/ 538849 h 838042"/>
                  <a:gd name="connsiteX36" fmla="*/ 305777 w 1033465"/>
                  <a:gd name="connsiteY36" fmla="*/ 533134 h 838042"/>
                  <a:gd name="connsiteX37" fmla="*/ 321017 w 1033465"/>
                  <a:gd name="connsiteY37" fmla="*/ 540754 h 838042"/>
                  <a:gd name="connsiteX38" fmla="*/ 332447 w 1033465"/>
                  <a:gd name="connsiteY38" fmla="*/ 546469 h 838042"/>
                  <a:gd name="connsiteX39" fmla="*/ 336257 w 1033465"/>
                  <a:gd name="connsiteY39" fmla="*/ 552184 h 838042"/>
                  <a:gd name="connsiteX40" fmla="*/ 341972 w 1033465"/>
                  <a:gd name="connsiteY40" fmla="*/ 554089 h 838042"/>
                  <a:gd name="connsiteX41" fmla="*/ 353402 w 1033465"/>
                  <a:gd name="connsiteY41" fmla="*/ 561709 h 838042"/>
                  <a:gd name="connsiteX42" fmla="*/ 359117 w 1033465"/>
                  <a:gd name="connsiteY42" fmla="*/ 565519 h 838042"/>
                  <a:gd name="connsiteX43" fmla="*/ 362927 w 1033465"/>
                  <a:gd name="connsiteY43" fmla="*/ 571234 h 838042"/>
                  <a:gd name="connsiteX44" fmla="*/ 368642 w 1033465"/>
                  <a:gd name="connsiteY44" fmla="*/ 582664 h 838042"/>
                  <a:gd name="connsiteX45" fmla="*/ 364832 w 1033465"/>
                  <a:gd name="connsiteY45" fmla="*/ 609334 h 838042"/>
                  <a:gd name="connsiteX46" fmla="*/ 361022 w 1033465"/>
                  <a:gd name="connsiteY46" fmla="*/ 615049 h 838042"/>
                  <a:gd name="connsiteX47" fmla="*/ 359117 w 1033465"/>
                  <a:gd name="connsiteY47" fmla="*/ 620764 h 838042"/>
                  <a:gd name="connsiteX48" fmla="*/ 355307 w 1033465"/>
                  <a:gd name="connsiteY48" fmla="*/ 626479 h 838042"/>
                  <a:gd name="connsiteX49" fmla="*/ 353402 w 1033465"/>
                  <a:gd name="connsiteY49" fmla="*/ 632194 h 838042"/>
                  <a:gd name="connsiteX50" fmla="*/ 349592 w 1033465"/>
                  <a:gd name="connsiteY50" fmla="*/ 637909 h 838042"/>
                  <a:gd name="connsiteX51" fmla="*/ 332447 w 1033465"/>
                  <a:gd name="connsiteY51" fmla="*/ 704584 h 838042"/>
                  <a:gd name="connsiteX52" fmla="*/ 330542 w 1033465"/>
                  <a:gd name="connsiteY52" fmla="*/ 756019 h 838042"/>
                  <a:gd name="connsiteX53" fmla="*/ 332447 w 1033465"/>
                  <a:gd name="connsiteY53" fmla="*/ 780784 h 838042"/>
                  <a:gd name="connsiteX54" fmla="*/ 334352 w 1033465"/>
                  <a:gd name="connsiteY54" fmla="*/ 786499 h 838042"/>
                  <a:gd name="connsiteX55" fmla="*/ 338162 w 1033465"/>
                  <a:gd name="connsiteY55" fmla="*/ 790309 h 838042"/>
                  <a:gd name="connsiteX56" fmla="*/ 366737 w 1033465"/>
                  <a:gd name="connsiteY56" fmla="*/ 836029 h 838042"/>
                  <a:gd name="connsiteX57" fmla="*/ 389597 w 1033465"/>
                  <a:gd name="connsiteY57" fmla="*/ 837934 h 838042"/>
                  <a:gd name="connsiteX58" fmla="*/ 397407 w 1033465"/>
                  <a:gd name="connsiteY58" fmla="*/ 833530 h 838042"/>
                  <a:gd name="connsiteX59" fmla="*/ 402932 w 1033465"/>
                  <a:gd name="connsiteY59" fmla="*/ 784594 h 838042"/>
                  <a:gd name="connsiteX60" fmla="*/ 406742 w 1033465"/>
                  <a:gd name="connsiteY60" fmla="*/ 727444 h 838042"/>
                  <a:gd name="connsiteX61" fmla="*/ 423887 w 1033465"/>
                  <a:gd name="connsiteY61" fmla="*/ 672199 h 838042"/>
                  <a:gd name="connsiteX62" fmla="*/ 429602 w 1033465"/>
                  <a:gd name="connsiteY62" fmla="*/ 658864 h 838042"/>
                  <a:gd name="connsiteX63" fmla="*/ 444084 w 1033465"/>
                  <a:gd name="connsiteY63" fmla="*/ 626947 h 838042"/>
                  <a:gd name="connsiteX64" fmla="*/ 464289 w 1033465"/>
                  <a:gd name="connsiteY64" fmla="*/ 600072 h 838042"/>
                  <a:gd name="connsiteX65" fmla="*/ 523510 w 1033465"/>
                  <a:gd name="connsiteY65" fmla="*/ 565123 h 838042"/>
                  <a:gd name="connsiteX66" fmla="*/ 599348 w 1033465"/>
                  <a:gd name="connsiteY66" fmla="*/ 550915 h 838042"/>
                  <a:gd name="connsiteX67" fmla="*/ 707801 w 1033465"/>
                  <a:gd name="connsiteY67" fmla="*/ 612819 h 838042"/>
                  <a:gd name="connsiteX68" fmla="*/ 780122 w 1033465"/>
                  <a:gd name="connsiteY68" fmla="*/ 656959 h 838042"/>
                  <a:gd name="connsiteX69" fmla="*/ 804887 w 1033465"/>
                  <a:gd name="connsiteY69" fmla="*/ 632194 h 838042"/>
                  <a:gd name="connsiteX70" fmla="*/ 801077 w 1033465"/>
                  <a:gd name="connsiteY70" fmla="*/ 601714 h 838042"/>
                  <a:gd name="connsiteX71" fmla="*/ 762796 w 1033465"/>
                  <a:gd name="connsiteY71" fmla="*/ 562523 h 838042"/>
                  <a:gd name="connsiteX72" fmla="*/ 650582 w 1033465"/>
                  <a:gd name="connsiteY72" fmla="*/ 479794 h 838042"/>
                  <a:gd name="connsiteX73" fmla="*/ 646772 w 1033465"/>
                  <a:gd name="connsiteY73" fmla="*/ 462649 h 838042"/>
                  <a:gd name="connsiteX74" fmla="*/ 658202 w 1033465"/>
                  <a:gd name="connsiteY74" fmla="*/ 426454 h 838042"/>
                  <a:gd name="connsiteX75" fmla="*/ 726782 w 1033465"/>
                  <a:gd name="connsiteY75" fmla="*/ 405499 h 838042"/>
                  <a:gd name="connsiteX76" fmla="*/ 813738 w 1033465"/>
                  <a:gd name="connsiteY76" fmla="*/ 406906 h 838042"/>
                  <a:gd name="connsiteX77" fmla="*/ 906231 w 1033465"/>
                  <a:gd name="connsiteY77" fmla="*/ 417646 h 838042"/>
                  <a:gd name="connsiteX78" fmla="*/ 1002290 w 1033465"/>
                  <a:gd name="connsiteY78" fmla="*/ 426835 h 838042"/>
                  <a:gd name="connsiteX79" fmla="*/ 1032449 w 1033465"/>
                  <a:gd name="connsiteY79" fmla="*/ 402711 h 838042"/>
                  <a:gd name="connsiteX80" fmla="*/ 1020514 w 1033465"/>
                  <a:gd name="connsiteY80" fmla="*/ 377797 h 838042"/>
                  <a:gd name="connsiteX81" fmla="*/ 964889 w 1033465"/>
                  <a:gd name="connsiteY81" fmla="*/ 358029 h 838042"/>
                  <a:gd name="connsiteX82" fmla="*/ 827747 w 1033465"/>
                  <a:gd name="connsiteY82" fmla="*/ 357874 h 838042"/>
                  <a:gd name="connsiteX83" fmla="*/ 755811 w 1033465"/>
                  <a:gd name="connsiteY83" fmla="*/ 361702 h 838042"/>
                  <a:gd name="connsiteX84" fmla="*/ 671537 w 1033465"/>
                  <a:gd name="connsiteY84" fmla="*/ 369304 h 838042"/>
                  <a:gd name="connsiteX85" fmla="*/ 644867 w 1033465"/>
                  <a:gd name="connsiteY85" fmla="*/ 338824 h 838042"/>
                  <a:gd name="connsiteX86" fmla="*/ 676403 w 1033465"/>
                  <a:gd name="connsiteY86" fmla="*/ 304962 h 838042"/>
                  <a:gd name="connsiteX87" fmla="*/ 707732 w 1033465"/>
                  <a:gd name="connsiteY87" fmla="*/ 283579 h 838042"/>
                  <a:gd name="connsiteX88" fmla="*/ 743927 w 1033465"/>
                  <a:gd name="connsiteY88" fmla="*/ 251194 h 838042"/>
                  <a:gd name="connsiteX89" fmla="*/ 783019 w 1033465"/>
                  <a:gd name="connsiteY89" fmla="*/ 213846 h 838042"/>
                  <a:gd name="connsiteX90" fmla="*/ 746401 w 1033465"/>
                  <a:gd name="connsiteY90" fmla="*/ 201789 h 838042"/>
                  <a:gd name="connsiteX91" fmla="*/ 694397 w 1033465"/>
                  <a:gd name="connsiteY91" fmla="*/ 226429 h 838042"/>
                  <a:gd name="connsiteX92" fmla="*/ 656678 w 1033465"/>
                  <a:gd name="connsiteY92" fmla="*/ 257626 h 838042"/>
                  <a:gd name="connsiteX93" fmla="*/ 616001 w 1033465"/>
                  <a:gd name="connsiteY93" fmla="*/ 286712 h 838042"/>
                  <a:gd name="connsiteX94" fmla="*/ 564857 w 1033465"/>
                  <a:gd name="connsiteY94" fmla="*/ 287389 h 838042"/>
                  <a:gd name="connsiteX95" fmla="*/ 530567 w 1033465"/>
                  <a:gd name="connsiteY95" fmla="*/ 274054 h 838042"/>
                  <a:gd name="connsiteX96" fmla="*/ 507707 w 1033465"/>
                  <a:gd name="connsiteY96" fmla="*/ 235954 h 838042"/>
                  <a:gd name="connsiteX97" fmla="*/ 509612 w 1033465"/>
                  <a:gd name="connsiteY97" fmla="*/ 171184 h 838042"/>
                  <a:gd name="connsiteX98" fmla="*/ 508314 w 1033465"/>
                  <a:gd name="connsiteY98" fmla="*/ 73485 h 838042"/>
                  <a:gd name="connsiteX99" fmla="*/ 454116 w 1033465"/>
                  <a:gd name="connsiteY99" fmla="*/ 11248 h 838042"/>
                  <a:gd name="connsiteX100" fmla="*/ 442470 w 1033465"/>
                  <a:gd name="connsiteY100" fmla="*/ 75864 h 838042"/>
                  <a:gd name="connsiteX101" fmla="*/ 439226 w 1033465"/>
                  <a:gd name="connsiteY101" fmla="*/ 132660 h 838042"/>
                  <a:gd name="connsiteX102" fmla="*/ 436054 w 1033465"/>
                  <a:gd name="connsiteY102" fmla="*/ 214465 h 838042"/>
                  <a:gd name="connsiteX0" fmla="*/ 436054 w 1033465"/>
                  <a:gd name="connsiteY0" fmla="*/ 214465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58589 w 1033465"/>
                  <a:gd name="connsiteY3" fmla="*/ 271935 h 838042"/>
                  <a:gd name="connsiteX4" fmla="*/ 315302 w 1033465"/>
                  <a:gd name="connsiteY4" fmla="*/ 289293 h 838042"/>
                  <a:gd name="connsiteX5" fmla="*/ 267677 w 1033465"/>
                  <a:gd name="connsiteY5" fmla="*/ 285484 h 838042"/>
                  <a:gd name="connsiteX6" fmla="*/ 221957 w 1033465"/>
                  <a:gd name="connsiteY6" fmla="*/ 272149 h 838042"/>
                  <a:gd name="connsiteX7" fmla="*/ 191477 w 1033465"/>
                  <a:gd name="connsiteY7" fmla="*/ 262624 h 838042"/>
                  <a:gd name="connsiteX8" fmla="*/ 159092 w 1033465"/>
                  <a:gd name="connsiteY8" fmla="*/ 239764 h 838042"/>
                  <a:gd name="connsiteX9" fmla="*/ 124332 w 1033465"/>
                  <a:gd name="connsiteY9" fmla="*/ 218050 h 838042"/>
                  <a:gd name="connsiteX10" fmla="*/ 103847 w 1033465"/>
                  <a:gd name="connsiteY10" fmla="*/ 203569 h 838042"/>
                  <a:gd name="connsiteX11" fmla="*/ 61937 w 1033465"/>
                  <a:gd name="connsiteY11" fmla="*/ 197854 h 838042"/>
                  <a:gd name="connsiteX12" fmla="*/ 50589 w 1033465"/>
                  <a:gd name="connsiteY12" fmla="*/ 241190 h 838042"/>
                  <a:gd name="connsiteX13" fmla="*/ 65748 w 1033465"/>
                  <a:gd name="connsiteY13" fmla="*/ 272150 h 838042"/>
                  <a:gd name="connsiteX14" fmla="*/ 126707 w 1033465"/>
                  <a:gd name="connsiteY14" fmla="*/ 289294 h 838042"/>
                  <a:gd name="connsiteX15" fmla="*/ 193382 w 1033465"/>
                  <a:gd name="connsiteY15" fmla="*/ 308344 h 838042"/>
                  <a:gd name="connsiteX16" fmla="*/ 228811 w 1033465"/>
                  <a:gd name="connsiteY16" fmla="*/ 323832 h 838042"/>
                  <a:gd name="connsiteX17" fmla="*/ 282210 w 1033465"/>
                  <a:gd name="connsiteY17" fmla="*/ 354067 h 838042"/>
                  <a:gd name="connsiteX18" fmla="*/ 281012 w 1033465"/>
                  <a:gd name="connsiteY18" fmla="*/ 399784 h 838042"/>
                  <a:gd name="connsiteX19" fmla="*/ 265772 w 1033465"/>
                  <a:gd name="connsiteY19" fmla="*/ 447409 h 838042"/>
                  <a:gd name="connsiteX20" fmla="*/ 219498 w 1033465"/>
                  <a:gd name="connsiteY20" fmla="*/ 459458 h 838042"/>
                  <a:gd name="connsiteX21" fmla="*/ 128612 w 1033465"/>
                  <a:gd name="connsiteY21" fmla="*/ 458839 h 838042"/>
                  <a:gd name="connsiteX22" fmla="*/ 122897 w 1033465"/>
                  <a:gd name="connsiteY22" fmla="*/ 460744 h 838042"/>
                  <a:gd name="connsiteX23" fmla="*/ 107657 w 1033465"/>
                  <a:gd name="connsiteY23" fmla="*/ 462649 h 838042"/>
                  <a:gd name="connsiteX24" fmla="*/ 90512 w 1033465"/>
                  <a:gd name="connsiteY24" fmla="*/ 468364 h 838042"/>
                  <a:gd name="connsiteX25" fmla="*/ 84797 w 1033465"/>
                  <a:gd name="connsiteY25" fmla="*/ 470269 h 838042"/>
                  <a:gd name="connsiteX26" fmla="*/ 79082 w 1033465"/>
                  <a:gd name="connsiteY26" fmla="*/ 474079 h 838042"/>
                  <a:gd name="connsiteX27" fmla="*/ 67652 w 1033465"/>
                  <a:gd name="connsiteY27" fmla="*/ 475984 h 838042"/>
                  <a:gd name="connsiteX28" fmla="*/ 29552 w 1033465"/>
                  <a:gd name="connsiteY28" fmla="*/ 477889 h 838042"/>
                  <a:gd name="connsiteX29" fmla="*/ 18122 w 1033465"/>
                  <a:gd name="connsiteY29" fmla="*/ 483604 h 838042"/>
                  <a:gd name="connsiteX30" fmla="*/ 8597 w 1033465"/>
                  <a:gd name="connsiteY30" fmla="*/ 493129 h 838042"/>
                  <a:gd name="connsiteX31" fmla="*/ 6692 w 1033465"/>
                  <a:gd name="connsiteY31" fmla="*/ 498844 h 838042"/>
                  <a:gd name="connsiteX32" fmla="*/ 2882 w 1033465"/>
                  <a:gd name="connsiteY32" fmla="*/ 504559 h 838042"/>
                  <a:gd name="connsiteX33" fmla="*/ 14312 w 1033465"/>
                  <a:gd name="connsiteY33" fmla="*/ 540754 h 838042"/>
                  <a:gd name="connsiteX34" fmla="*/ 147662 w 1033465"/>
                  <a:gd name="connsiteY34" fmla="*/ 540754 h 838042"/>
                  <a:gd name="connsiteX35" fmla="*/ 155282 w 1033465"/>
                  <a:gd name="connsiteY35" fmla="*/ 538849 h 838042"/>
                  <a:gd name="connsiteX36" fmla="*/ 305777 w 1033465"/>
                  <a:gd name="connsiteY36" fmla="*/ 533134 h 838042"/>
                  <a:gd name="connsiteX37" fmla="*/ 321017 w 1033465"/>
                  <a:gd name="connsiteY37" fmla="*/ 540754 h 838042"/>
                  <a:gd name="connsiteX38" fmla="*/ 332447 w 1033465"/>
                  <a:gd name="connsiteY38" fmla="*/ 546469 h 838042"/>
                  <a:gd name="connsiteX39" fmla="*/ 336257 w 1033465"/>
                  <a:gd name="connsiteY39" fmla="*/ 552184 h 838042"/>
                  <a:gd name="connsiteX40" fmla="*/ 341972 w 1033465"/>
                  <a:gd name="connsiteY40" fmla="*/ 554089 h 838042"/>
                  <a:gd name="connsiteX41" fmla="*/ 353402 w 1033465"/>
                  <a:gd name="connsiteY41" fmla="*/ 561709 h 838042"/>
                  <a:gd name="connsiteX42" fmla="*/ 359117 w 1033465"/>
                  <a:gd name="connsiteY42" fmla="*/ 565519 h 838042"/>
                  <a:gd name="connsiteX43" fmla="*/ 362927 w 1033465"/>
                  <a:gd name="connsiteY43" fmla="*/ 571234 h 838042"/>
                  <a:gd name="connsiteX44" fmla="*/ 368642 w 1033465"/>
                  <a:gd name="connsiteY44" fmla="*/ 582664 h 838042"/>
                  <a:gd name="connsiteX45" fmla="*/ 364832 w 1033465"/>
                  <a:gd name="connsiteY45" fmla="*/ 609334 h 838042"/>
                  <a:gd name="connsiteX46" fmla="*/ 361022 w 1033465"/>
                  <a:gd name="connsiteY46" fmla="*/ 615049 h 838042"/>
                  <a:gd name="connsiteX47" fmla="*/ 359117 w 1033465"/>
                  <a:gd name="connsiteY47" fmla="*/ 620764 h 838042"/>
                  <a:gd name="connsiteX48" fmla="*/ 355307 w 1033465"/>
                  <a:gd name="connsiteY48" fmla="*/ 626479 h 838042"/>
                  <a:gd name="connsiteX49" fmla="*/ 353402 w 1033465"/>
                  <a:gd name="connsiteY49" fmla="*/ 632194 h 838042"/>
                  <a:gd name="connsiteX50" fmla="*/ 349592 w 1033465"/>
                  <a:gd name="connsiteY50" fmla="*/ 637909 h 838042"/>
                  <a:gd name="connsiteX51" fmla="*/ 332447 w 1033465"/>
                  <a:gd name="connsiteY51" fmla="*/ 704584 h 838042"/>
                  <a:gd name="connsiteX52" fmla="*/ 330542 w 1033465"/>
                  <a:gd name="connsiteY52" fmla="*/ 756019 h 838042"/>
                  <a:gd name="connsiteX53" fmla="*/ 332447 w 1033465"/>
                  <a:gd name="connsiteY53" fmla="*/ 780784 h 838042"/>
                  <a:gd name="connsiteX54" fmla="*/ 334352 w 1033465"/>
                  <a:gd name="connsiteY54" fmla="*/ 786499 h 838042"/>
                  <a:gd name="connsiteX55" fmla="*/ 338162 w 1033465"/>
                  <a:gd name="connsiteY55" fmla="*/ 790309 h 838042"/>
                  <a:gd name="connsiteX56" fmla="*/ 366737 w 1033465"/>
                  <a:gd name="connsiteY56" fmla="*/ 836029 h 838042"/>
                  <a:gd name="connsiteX57" fmla="*/ 389597 w 1033465"/>
                  <a:gd name="connsiteY57" fmla="*/ 837934 h 838042"/>
                  <a:gd name="connsiteX58" fmla="*/ 397407 w 1033465"/>
                  <a:gd name="connsiteY58" fmla="*/ 833530 h 838042"/>
                  <a:gd name="connsiteX59" fmla="*/ 402932 w 1033465"/>
                  <a:gd name="connsiteY59" fmla="*/ 784594 h 838042"/>
                  <a:gd name="connsiteX60" fmla="*/ 406742 w 1033465"/>
                  <a:gd name="connsiteY60" fmla="*/ 727444 h 838042"/>
                  <a:gd name="connsiteX61" fmla="*/ 423887 w 1033465"/>
                  <a:gd name="connsiteY61" fmla="*/ 672199 h 838042"/>
                  <a:gd name="connsiteX62" fmla="*/ 429602 w 1033465"/>
                  <a:gd name="connsiteY62" fmla="*/ 658864 h 838042"/>
                  <a:gd name="connsiteX63" fmla="*/ 444084 w 1033465"/>
                  <a:gd name="connsiteY63" fmla="*/ 626947 h 838042"/>
                  <a:gd name="connsiteX64" fmla="*/ 464289 w 1033465"/>
                  <a:gd name="connsiteY64" fmla="*/ 600072 h 838042"/>
                  <a:gd name="connsiteX65" fmla="*/ 523510 w 1033465"/>
                  <a:gd name="connsiteY65" fmla="*/ 565123 h 838042"/>
                  <a:gd name="connsiteX66" fmla="*/ 599348 w 1033465"/>
                  <a:gd name="connsiteY66" fmla="*/ 550915 h 838042"/>
                  <a:gd name="connsiteX67" fmla="*/ 707801 w 1033465"/>
                  <a:gd name="connsiteY67" fmla="*/ 612819 h 838042"/>
                  <a:gd name="connsiteX68" fmla="*/ 780122 w 1033465"/>
                  <a:gd name="connsiteY68" fmla="*/ 656959 h 838042"/>
                  <a:gd name="connsiteX69" fmla="*/ 804887 w 1033465"/>
                  <a:gd name="connsiteY69" fmla="*/ 632194 h 838042"/>
                  <a:gd name="connsiteX70" fmla="*/ 801077 w 1033465"/>
                  <a:gd name="connsiteY70" fmla="*/ 601714 h 838042"/>
                  <a:gd name="connsiteX71" fmla="*/ 762796 w 1033465"/>
                  <a:gd name="connsiteY71" fmla="*/ 562523 h 838042"/>
                  <a:gd name="connsiteX72" fmla="*/ 650582 w 1033465"/>
                  <a:gd name="connsiteY72" fmla="*/ 479794 h 838042"/>
                  <a:gd name="connsiteX73" fmla="*/ 646772 w 1033465"/>
                  <a:gd name="connsiteY73" fmla="*/ 462649 h 838042"/>
                  <a:gd name="connsiteX74" fmla="*/ 658202 w 1033465"/>
                  <a:gd name="connsiteY74" fmla="*/ 426454 h 838042"/>
                  <a:gd name="connsiteX75" fmla="*/ 726782 w 1033465"/>
                  <a:gd name="connsiteY75" fmla="*/ 405499 h 838042"/>
                  <a:gd name="connsiteX76" fmla="*/ 813738 w 1033465"/>
                  <a:gd name="connsiteY76" fmla="*/ 406906 h 838042"/>
                  <a:gd name="connsiteX77" fmla="*/ 906231 w 1033465"/>
                  <a:gd name="connsiteY77" fmla="*/ 417646 h 838042"/>
                  <a:gd name="connsiteX78" fmla="*/ 1002290 w 1033465"/>
                  <a:gd name="connsiteY78" fmla="*/ 426835 h 838042"/>
                  <a:gd name="connsiteX79" fmla="*/ 1032449 w 1033465"/>
                  <a:gd name="connsiteY79" fmla="*/ 402711 h 838042"/>
                  <a:gd name="connsiteX80" fmla="*/ 1020514 w 1033465"/>
                  <a:gd name="connsiteY80" fmla="*/ 377797 h 838042"/>
                  <a:gd name="connsiteX81" fmla="*/ 964889 w 1033465"/>
                  <a:gd name="connsiteY81" fmla="*/ 358029 h 838042"/>
                  <a:gd name="connsiteX82" fmla="*/ 827747 w 1033465"/>
                  <a:gd name="connsiteY82" fmla="*/ 357874 h 838042"/>
                  <a:gd name="connsiteX83" fmla="*/ 755811 w 1033465"/>
                  <a:gd name="connsiteY83" fmla="*/ 361702 h 838042"/>
                  <a:gd name="connsiteX84" fmla="*/ 671537 w 1033465"/>
                  <a:gd name="connsiteY84" fmla="*/ 369304 h 838042"/>
                  <a:gd name="connsiteX85" fmla="*/ 644867 w 1033465"/>
                  <a:gd name="connsiteY85" fmla="*/ 338824 h 838042"/>
                  <a:gd name="connsiteX86" fmla="*/ 676403 w 1033465"/>
                  <a:gd name="connsiteY86" fmla="*/ 304962 h 838042"/>
                  <a:gd name="connsiteX87" fmla="*/ 707732 w 1033465"/>
                  <a:gd name="connsiteY87" fmla="*/ 283579 h 838042"/>
                  <a:gd name="connsiteX88" fmla="*/ 743927 w 1033465"/>
                  <a:gd name="connsiteY88" fmla="*/ 251194 h 838042"/>
                  <a:gd name="connsiteX89" fmla="*/ 783019 w 1033465"/>
                  <a:gd name="connsiteY89" fmla="*/ 213846 h 838042"/>
                  <a:gd name="connsiteX90" fmla="*/ 746401 w 1033465"/>
                  <a:gd name="connsiteY90" fmla="*/ 201789 h 838042"/>
                  <a:gd name="connsiteX91" fmla="*/ 694397 w 1033465"/>
                  <a:gd name="connsiteY91" fmla="*/ 226429 h 838042"/>
                  <a:gd name="connsiteX92" fmla="*/ 656678 w 1033465"/>
                  <a:gd name="connsiteY92" fmla="*/ 257626 h 838042"/>
                  <a:gd name="connsiteX93" fmla="*/ 616001 w 1033465"/>
                  <a:gd name="connsiteY93" fmla="*/ 286712 h 838042"/>
                  <a:gd name="connsiteX94" fmla="*/ 564857 w 1033465"/>
                  <a:gd name="connsiteY94" fmla="*/ 287389 h 838042"/>
                  <a:gd name="connsiteX95" fmla="*/ 530567 w 1033465"/>
                  <a:gd name="connsiteY95" fmla="*/ 274054 h 838042"/>
                  <a:gd name="connsiteX96" fmla="*/ 507707 w 1033465"/>
                  <a:gd name="connsiteY96" fmla="*/ 235954 h 838042"/>
                  <a:gd name="connsiteX97" fmla="*/ 509612 w 1033465"/>
                  <a:gd name="connsiteY97" fmla="*/ 171184 h 838042"/>
                  <a:gd name="connsiteX98" fmla="*/ 508314 w 1033465"/>
                  <a:gd name="connsiteY98" fmla="*/ 73485 h 838042"/>
                  <a:gd name="connsiteX99" fmla="*/ 454116 w 1033465"/>
                  <a:gd name="connsiteY99" fmla="*/ 11248 h 838042"/>
                  <a:gd name="connsiteX100" fmla="*/ 442470 w 1033465"/>
                  <a:gd name="connsiteY100" fmla="*/ 75864 h 838042"/>
                  <a:gd name="connsiteX101" fmla="*/ 439226 w 1033465"/>
                  <a:gd name="connsiteY101" fmla="*/ 132660 h 838042"/>
                  <a:gd name="connsiteX102" fmla="*/ 436054 w 1033465"/>
                  <a:gd name="connsiteY102" fmla="*/ 214465 h 838042"/>
                  <a:gd name="connsiteX0" fmla="*/ 436054 w 1033465"/>
                  <a:gd name="connsiteY0" fmla="*/ 214465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58589 w 1033465"/>
                  <a:gd name="connsiteY3" fmla="*/ 271935 h 838042"/>
                  <a:gd name="connsiteX4" fmla="*/ 315302 w 1033465"/>
                  <a:gd name="connsiteY4" fmla="*/ 289293 h 838042"/>
                  <a:gd name="connsiteX5" fmla="*/ 267677 w 1033465"/>
                  <a:gd name="connsiteY5" fmla="*/ 285484 h 838042"/>
                  <a:gd name="connsiteX6" fmla="*/ 221957 w 1033465"/>
                  <a:gd name="connsiteY6" fmla="*/ 272149 h 838042"/>
                  <a:gd name="connsiteX7" fmla="*/ 191477 w 1033465"/>
                  <a:gd name="connsiteY7" fmla="*/ 262624 h 838042"/>
                  <a:gd name="connsiteX8" fmla="*/ 159092 w 1033465"/>
                  <a:gd name="connsiteY8" fmla="*/ 239764 h 838042"/>
                  <a:gd name="connsiteX9" fmla="*/ 124332 w 1033465"/>
                  <a:gd name="connsiteY9" fmla="*/ 218050 h 838042"/>
                  <a:gd name="connsiteX10" fmla="*/ 103847 w 1033465"/>
                  <a:gd name="connsiteY10" fmla="*/ 203569 h 838042"/>
                  <a:gd name="connsiteX11" fmla="*/ 61937 w 1033465"/>
                  <a:gd name="connsiteY11" fmla="*/ 197854 h 838042"/>
                  <a:gd name="connsiteX12" fmla="*/ 50589 w 1033465"/>
                  <a:gd name="connsiteY12" fmla="*/ 241190 h 838042"/>
                  <a:gd name="connsiteX13" fmla="*/ 65748 w 1033465"/>
                  <a:gd name="connsiteY13" fmla="*/ 272150 h 838042"/>
                  <a:gd name="connsiteX14" fmla="*/ 126707 w 1033465"/>
                  <a:gd name="connsiteY14" fmla="*/ 289294 h 838042"/>
                  <a:gd name="connsiteX15" fmla="*/ 193382 w 1033465"/>
                  <a:gd name="connsiteY15" fmla="*/ 308344 h 838042"/>
                  <a:gd name="connsiteX16" fmla="*/ 228811 w 1033465"/>
                  <a:gd name="connsiteY16" fmla="*/ 323832 h 838042"/>
                  <a:gd name="connsiteX17" fmla="*/ 282210 w 1033465"/>
                  <a:gd name="connsiteY17" fmla="*/ 354067 h 838042"/>
                  <a:gd name="connsiteX18" fmla="*/ 281012 w 1033465"/>
                  <a:gd name="connsiteY18" fmla="*/ 399784 h 838042"/>
                  <a:gd name="connsiteX19" fmla="*/ 265772 w 1033465"/>
                  <a:gd name="connsiteY19" fmla="*/ 447409 h 838042"/>
                  <a:gd name="connsiteX20" fmla="*/ 219498 w 1033465"/>
                  <a:gd name="connsiteY20" fmla="*/ 459458 h 838042"/>
                  <a:gd name="connsiteX21" fmla="*/ 128612 w 1033465"/>
                  <a:gd name="connsiteY21" fmla="*/ 458839 h 838042"/>
                  <a:gd name="connsiteX22" fmla="*/ 107657 w 1033465"/>
                  <a:gd name="connsiteY22" fmla="*/ 462649 h 838042"/>
                  <a:gd name="connsiteX23" fmla="*/ 90512 w 1033465"/>
                  <a:gd name="connsiteY23" fmla="*/ 468364 h 838042"/>
                  <a:gd name="connsiteX24" fmla="*/ 84797 w 1033465"/>
                  <a:gd name="connsiteY24" fmla="*/ 470269 h 838042"/>
                  <a:gd name="connsiteX25" fmla="*/ 79082 w 1033465"/>
                  <a:gd name="connsiteY25" fmla="*/ 474079 h 838042"/>
                  <a:gd name="connsiteX26" fmla="*/ 67652 w 1033465"/>
                  <a:gd name="connsiteY26" fmla="*/ 475984 h 838042"/>
                  <a:gd name="connsiteX27" fmla="*/ 29552 w 1033465"/>
                  <a:gd name="connsiteY27" fmla="*/ 477889 h 838042"/>
                  <a:gd name="connsiteX28" fmla="*/ 18122 w 1033465"/>
                  <a:gd name="connsiteY28" fmla="*/ 483604 h 838042"/>
                  <a:gd name="connsiteX29" fmla="*/ 8597 w 1033465"/>
                  <a:gd name="connsiteY29" fmla="*/ 493129 h 838042"/>
                  <a:gd name="connsiteX30" fmla="*/ 6692 w 1033465"/>
                  <a:gd name="connsiteY30" fmla="*/ 498844 h 838042"/>
                  <a:gd name="connsiteX31" fmla="*/ 2882 w 1033465"/>
                  <a:gd name="connsiteY31" fmla="*/ 504559 h 838042"/>
                  <a:gd name="connsiteX32" fmla="*/ 14312 w 1033465"/>
                  <a:gd name="connsiteY32" fmla="*/ 540754 h 838042"/>
                  <a:gd name="connsiteX33" fmla="*/ 147662 w 1033465"/>
                  <a:gd name="connsiteY33" fmla="*/ 540754 h 838042"/>
                  <a:gd name="connsiteX34" fmla="*/ 155282 w 1033465"/>
                  <a:gd name="connsiteY34" fmla="*/ 538849 h 838042"/>
                  <a:gd name="connsiteX35" fmla="*/ 305777 w 1033465"/>
                  <a:gd name="connsiteY35" fmla="*/ 533134 h 838042"/>
                  <a:gd name="connsiteX36" fmla="*/ 321017 w 1033465"/>
                  <a:gd name="connsiteY36" fmla="*/ 540754 h 838042"/>
                  <a:gd name="connsiteX37" fmla="*/ 332447 w 1033465"/>
                  <a:gd name="connsiteY37" fmla="*/ 546469 h 838042"/>
                  <a:gd name="connsiteX38" fmla="*/ 336257 w 1033465"/>
                  <a:gd name="connsiteY38" fmla="*/ 552184 h 838042"/>
                  <a:gd name="connsiteX39" fmla="*/ 341972 w 1033465"/>
                  <a:gd name="connsiteY39" fmla="*/ 554089 h 838042"/>
                  <a:gd name="connsiteX40" fmla="*/ 353402 w 1033465"/>
                  <a:gd name="connsiteY40" fmla="*/ 561709 h 838042"/>
                  <a:gd name="connsiteX41" fmla="*/ 359117 w 1033465"/>
                  <a:gd name="connsiteY41" fmla="*/ 565519 h 838042"/>
                  <a:gd name="connsiteX42" fmla="*/ 362927 w 1033465"/>
                  <a:gd name="connsiteY42" fmla="*/ 571234 h 838042"/>
                  <a:gd name="connsiteX43" fmla="*/ 368642 w 1033465"/>
                  <a:gd name="connsiteY43" fmla="*/ 582664 h 838042"/>
                  <a:gd name="connsiteX44" fmla="*/ 364832 w 1033465"/>
                  <a:gd name="connsiteY44" fmla="*/ 609334 h 838042"/>
                  <a:gd name="connsiteX45" fmla="*/ 361022 w 1033465"/>
                  <a:gd name="connsiteY45" fmla="*/ 615049 h 838042"/>
                  <a:gd name="connsiteX46" fmla="*/ 359117 w 1033465"/>
                  <a:gd name="connsiteY46" fmla="*/ 620764 h 838042"/>
                  <a:gd name="connsiteX47" fmla="*/ 355307 w 1033465"/>
                  <a:gd name="connsiteY47" fmla="*/ 626479 h 838042"/>
                  <a:gd name="connsiteX48" fmla="*/ 353402 w 1033465"/>
                  <a:gd name="connsiteY48" fmla="*/ 632194 h 838042"/>
                  <a:gd name="connsiteX49" fmla="*/ 349592 w 1033465"/>
                  <a:gd name="connsiteY49" fmla="*/ 637909 h 838042"/>
                  <a:gd name="connsiteX50" fmla="*/ 332447 w 1033465"/>
                  <a:gd name="connsiteY50" fmla="*/ 704584 h 838042"/>
                  <a:gd name="connsiteX51" fmla="*/ 330542 w 1033465"/>
                  <a:gd name="connsiteY51" fmla="*/ 756019 h 838042"/>
                  <a:gd name="connsiteX52" fmla="*/ 332447 w 1033465"/>
                  <a:gd name="connsiteY52" fmla="*/ 780784 h 838042"/>
                  <a:gd name="connsiteX53" fmla="*/ 334352 w 1033465"/>
                  <a:gd name="connsiteY53" fmla="*/ 786499 h 838042"/>
                  <a:gd name="connsiteX54" fmla="*/ 338162 w 1033465"/>
                  <a:gd name="connsiteY54" fmla="*/ 790309 h 838042"/>
                  <a:gd name="connsiteX55" fmla="*/ 366737 w 1033465"/>
                  <a:gd name="connsiteY55" fmla="*/ 836029 h 838042"/>
                  <a:gd name="connsiteX56" fmla="*/ 389597 w 1033465"/>
                  <a:gd name="connsiteY56" fmla="*/ 837934 h 838042"/>
                  <a:gd name="connsiteX57" fmla="*/ 397407 w 1033465"/>
                  <a:gd name="connsiteY57" fmla="*/ 833530 h 838042"/>
                  <a:gd name="connsiteX58" fmla="*/ 402932 w 1033465"/>
                  <a:gd name="connsiteY58" fmla="*/ 784594 h 838042"/>
                  <a:gd name="connsiteX59" fmla="*/ 406742 w 1033465"/>
                  <a:gd name="connsiteY59" fmla="*/ 727444 h 838042"/>
                  <a:gd name="connsiteX60" fmla="*/ 423887 w 1033465"/>
                  <a:gd name="connsiteY60" fmla="*/ 672199 h 838042"/>
                  <a:gd name="connsiteX61" fmla="*/ 429602 w 1033465"/>
                  <a:gd name="connsiteY61" fmla="*/ 658864 h 838042"/>
                  <a:gd name="connsiteX62" fmla="*/ 444084 w 1033465"/>
                  <a:gd name="connsiteY62" fmla="*/ 626947 h 838042"/>
                  <a:gd name="connsiteX63" fmla="*/ 464289 w 1033465"/>
                  <a:gd name="connsiteY63" fmla="*/ 600072 h 838042"/>
                  <a:gd name="connsiteX64" fmla="*/ 523510 w 1033465"/>
                  <a:gd name="connsiteY64" fmla="*/ 565123 h 838042"/>
                  <a:gd name="connsiteX65" fmla="*/ 599348 w 1033465"/>
                  <a:gd name="connsiteY65" fmla="*/ 550915 h 838042"/>
                  <a:gd name="connsiteX66" fmla="*/ 707801 w 1033465"/>
                  <a:gd name="connsiteY66" fmla="*/ 612819 h 838042"/>
                  <a:gd name="connsiteX67" fmla="*/ 780122 w 1033465"/>
                  <a:gd name="connsiteY67" fmla="*/ 656959 h 838042"/>
                  <a:gd name="connsiteX68" fmla="*/ 804887 w 1033465"/>
                  <a:gd name="connsiteY68" fmla="*/ 632194 h 838042"/>
                  <a:gd name="connsiteX69" fmla="*/ 801077 w 1033465"/>
                  <a:gd name="connsiteY69" fmla="*/ 601714 h 838042"/>
                  <a:gd name="connsiteX70" fmla="*/ 762796 w 1033465"/>
                  <a:gd name="connsiteY70" fmla="*/ 562523 h 838042"/>
                  <a:gd name="connsiteX71" fmla="*/ 650582 w 1033465"/>
                  <a:gd name="connsiteY71" fmla="*/ 479794 h 838042"/>
                  <a:gd name="connsiteX72" fmla="*/ 646772 w 1033465"/>
                  <a:gd name="connsiteY72" fmla="*/ 462649 h 838042"/>
                  <a:gd name="connsiteX73" fmla="*/ 658202 w 1033465"/>
                  <a:gd name="connsiteY73" fmla="*/ 426454 h 838042"/>
                  <a:gd name="connsiteX74" fmla="*/ 726782 w 1033465"/>
                  <a:gd name="connsiteY74" fmla="*/ 405499 h 838042"/>
                  <a:gd name="connsiteX75" fmla="*/ 813738 w 1033465"/>
                  <a:gd name="connsiteY75" fmla="*/ 406906 h 838042"/>
                  <a:gd name="connsiteX76" fmla="*/ 906231 w 1033465"/>
                  <a:gd name="connsiteY76" fmla="*/ 417646 h 838042"/>
                  <a:gd name="connsiteX77" fmla="*/ 1002290 w 1033465"/>
                  <a:gd name="connsiteY77" fmla="*/ 426835 h 838042"/>
                  <a:gd name="connsiteX78" fmla="*/ 1032449 w 1033465"/>
                  <a:gd name="connsiteY78" fmla="*/ 402711 h 838042"/>
                  <a:gd name="connsiteX79" fmla="*/ 1020514 w 1033465"/>
                  <a:gd name="connsiteY79" fmla="*/ 377797 h 838042"/>
                  <a:gd name="connsiteX80" fmla="*/ 964889 w 1033465"/>
                  <a:gd name="connsiteY80" fmla="*/ 358029 h 838042"/>
                  <a:gd name="connsiteX81" fmla="*/ 827747 w 1033465"/>
                  <a:gd name="connsiteY81" fmla="*/ 357874 h 838042"/>
                  <a:gd name="connsiteX82" fmla="*/ 755811 w 1033465"/>
                  <a:gd name="connsiteY82" fmla="*/ 361702 h 838042"/>
                  <a:gd name="connsiteX83" fmla="*/ 671537 w 1033465"/>
                  <a:gd name="connsiteY83" fmla="*/ 369304 h 838042"/>
                  <a:gd name="connsiteX84" fmla="*/ 644867 w 1033465"/>
                  <a:gd name="connsiteY84" fmla="*/ 338824 h 838042"/>
                  <a:gd name="connsiteX85" fmla="*/ 676403 w 1033465"/>
                  <a:gd name="connsiteY85" fmla="*/ 304962 h 838042"/>
                  <a:gd name="connsiteX86" fmla="*/ 707732 w 1033465"/>
                  <a:gd name="connsiteY86" fmla="*/ 283579 h 838042"/>
                  <a:gd name="connsiteX87" fmla="*/ 743927 w 1033465"/>
                  <a:gd name="connsiteY87" fmla="*/ 251194 h 838042"/>
                  <a:gd name="connsiteX88" fmla="*/ 783019 w 1033465"/>
                  <a:gd name="connsiteY88" fmla="*/ 213846 h 838042"/>
                  <a:gd name="connsiteX89" fmla="*/ 746401 w 1033465"/>
                  <a:gd name="connsiteY89" fmla="*/ 201789 h 838042"/>
                  <a:gd name="connsiteX90" fmla="*/ 694397 w 1033465"/>
                  <a:gd name="connsiteY90" fmla="*/ 226429 h 838042"/>
                  <a:gd name="connsiteX91" fmla="*/ 656678 w 1033465"/>
                  <a:gd name="connsiteY91" fmla="*/ 257626 h 838042"/>
                  <a:gd name="connsiteX92" fmla="*/ 616001 w 1033465"/>
                  <a:gd name="connsiteY92" fmla="*/ 286712 h 838042"/>
                  <a:gd name="connsiteX93" fmla="*/ 564857 w 1033465"/>
                  <a:gd name="connsiteY93" fmla="*/ 287389 h 838042"/>
                  <a:gd name="connsiteX94" fmla="*/ 530567 w 1033465"/>
                  <a:gd name="connsiteY94" fmla="*/ 274054 h 838042"/>
                  <a:gd name="connsiteX95" fmla="*/ 507707 w 1033465"/>
                  <a:gd name="connsiteY95" fmla="*/ 235954 h 838042"/>
                  <a:gd name="connsiteX96" fmla="*/ 509612 w 1033465"/>
                  <a:gd name="connsiteY96" fmla="*/ 171184 h 838042"/>
                  <a:gd name="connsiteX97" fmla="*/ 508314 w 1033465"/>
                  <a:gd name="connsiteY97" fmla="*/ 73485 h 838042"/>
                  <a:gd name="connsiteX98" fmla="*/ 454116 w 1033465"/>
                  <a:gd name="connsiteY98" fmla="*/ 11248 h 838042"/>
                  <a:gd name="connsiteX99" fmla="*/ 442470 w 1033465"/>
                  <a:gd name="connsiteY99" fmla="*/ 75864 h 838042"/>
                  <a:gd name="connsiteX100" fmla="*/ 439226 w 1033465"/>
                  <a:gd name="connsiteY100" fmla="*/ 132660 h 838042"/>
                  <a:gd name="connsiteX101" fmla="*/ 436054 w 1033465"/>
                  <a:gd name="connsiteY101" fmla="*/ 214465 h 838042"/>
                  <a:gd name="connsiteX0" fmla="*/ 436054 w 1033465"/>
                  <a:gd name="connsiteY0" fmla="*/ 214465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58589 w 1033465"/>
                  <a:gd name="connsiteY3" fmla="*/ 271935 h 838042"/>
                  <a:gd name="connsiteX4" fmla="*/ 315302 w 1033465"/>
                  <a:gd name="connsiteY4" fmla="*/ 289293 h 838042"/>
                  <a:gd name="connsiteX5" fmla="*/ 267677 w 1033465"/>
                  <a:gd name="connsiteY5" fmla="*/ 285484 h 838042"/>
                  <a:gd name="connsiteX6" fmla="*/ 221957 w 1033465"/>
                  <a:gd name="connsiteY6" fmla="*/ 272149 h 838042"/>
                  <a:gd name="connsiteX7" fmla="*/ 191477 w 1033465"/>
                  <a:gd name="connsiteY7" fmla="*/ 262624 h 838042"/>
                  <a:gd name="connsiteX8" fmla="*/ 159092 w 1033465"/>
                  <a:gd name="connsiteY8" fmla="*/ 239764 h 838042"/>
                  <a:gd name="connsiteX9" fmla="*/ 124332 w 1033465"/>
                  <a:gd name="connsiteY9" fmla="*/ 218050 h 838042"/>
                  <a:gd name="connsiteX10" fmla="*/ 103847 w 1033465"/>
                  <a:gd name="connsiteY10" fmla="*/ 203569 h 838042"/>
                  <a:gd name="connsiteX11" fmla="*/ 61937 w 1033465"/>
                  <a:gd name="connsiteY11" fmla="*/ 197854 h 838042"/>
                  <a:gd name="connsiteX12" fmla="*/ 50589 w 1033465"/>
                  <a:gd name="connsiteY12" fmla="*/ 241190 h 838042"/>
                  <a:gd name="connsiteX13" fmla="*/ 65748 w 1033465"/>
                  <a:gd name="connsiteY13" fmla="*/ 272150 h 838042"/>
                  <a:gd name="connsiteX14" fmla="*/ 126707 w 1033465"/>
                  <a:gd name="connsiteY14" fmla="*/ 289294 h 838042"/>
                  <a:gd name="connsiteX15" fmla="*/ 193382 w 1033465"/>
                  <a:gd name="connsiteY15" fmla="*/ 308344 h 838042"/>
                  <a:gd name="connsiteX16" fmla="*/ 228811 w 1033465"/>
                  <a:gd name="connsiteY16" fmla="*/ 323832 h 838042"/>
                  <a:gd name="connsiteX17" fmla="*/ 282210 w 1033465"/>
                  <a:gd name="connsiteY17" fmla="*/ 354067 h 838042"/>
                  <a:gd name="connsiteX18" fmla="*/ 292797 w 1033465"/>
                  <a:gd name="connsiteY18" fmla="*/ 404246 h 838042"/>
                  <a:gd name="connsiteX19" fmla="*/ 265772 w 1033465"/>
                  <a:gd name="connsiteY19" fmla="*/ 447409 h 838042"/>
                  <a:gd name="connsiteX20" fmla="*/ 219498 w 1033465"/>
                  <a:gd name="connsiteY20" fmla="*/ 459458 h 838042"/>
                  <a:gd name="connsiteX21" fmla="*/ 128612 w 1033465"/>
                  <a:gd name="connsiteY21" fmla="*/ 458839 h 838042"/>
                  <a:gd name="connsiteX22" fmla="*/ 107657 w 1033465"/>
                  <a:gd name="connsiteY22" fmla="*/ 462649 h 838042"/>
                  <a:gd name="connsiteX23" fmla="*/ 90512 w 1033465"/>
                  <a:gd name="connsiteY23" fmla="*/ 468364 h 838042"/>
                  <a:gd name="connsiteX24" fmla="*/ 84797 w 1033465"/>
                  <a:gd name="connsiteY24" fmla="*/ 470269 h 838042"/>
                  <a:gd name="connsiteX25" fmla="*/ 79082 w 1033465"/>
                  <a:gd name="connsiteY25" fmla="*/ 474079 h 838042"/>
                  <a:gd name="connsiteX26" fmla="*/ 67652 w 1033465"/>
                  <a:gd name="connsiteY26" fmla="*/ 475984 h 838042"/>
                  <a:gd name="connsiteX27" fmla="*/ 29552 w 1033465"/>
                  <a:gd name="connsiteY27" fmla="*/ 477889 h 838042"/>
                  <a:gd name="connsiteX28" fmla="*/ 18122 w 1033465"/>
                  <a:gd name="connsiteY28" fmla="*/ 483604 h 838042"/>
                  <a:gd name="connsiteX29" fmla="*/ 8597 w 1033465"/>
                  <a:gd name="connsiteY29" fmla="*/ 493129 h 838042"/>
                  <a:gd name="connsiteX30" fmla="*/ 6692 w 1033465"/>
                  <a:gd name="connsiteY30" fmla="*/ 498844 h 838042"/>
                  <a:gd name="connsiteX31" fmla="*/ 2882 w 1033465"/>
                  <a:gd name="connsiteY31" fmla="*/ 504559 h 838042"/>
                  <a:gd name="connsiteX32" fmla="*/ 14312 w 1033465"/>
                  <a:gd name="connsiteY32" fmla="*/ 540754 h 838042"/>
                  <a:gd name="connsiteX33" fmla="*/ 147662 w 1033465"/>
                  <a:gd name="connsiteY33" fmla="*/ 540754 h 838042"/>
                  <a:gd name="connsiteX34" fmla="*/ 155282 w 1033465"/>
                  <a:gd name="connsiteY34" fmla="*/ 538849 h 838042"/>
                  <a:gd name="connsiteX35" fmla="*/ 305777 w 1033465"/>
                  <a:gd name="connsiteY35" fmla="*/ 533134 h 838042"/>
                  <a:gd name="connsiteX36" fmla="*/ 321017 w 1033465"/>
                  <a:gd name="connsiteY36" fmla="*/ 540754 h 838042"/>
                  <a:gd name="connsiteX37" fmla="*/ 332447 w 1033465"/>
                  <a:gd name="connsiteY37" fmla="*/ 546469 h 838042"/>
                  <a:gd name="connsiteX38" fmla="*/ 336257 w 1033465"/>
                  <a:gd name="connsiteY38" fmla="*/ 552184 h 838042"/>
                  <a:gd name="connsiteX39" fmla="*/ 341972 w 1033465"/>
                  <a:gd name="connsiteY39" fmla="*/ 554089 h 838042"/>
                  <a:gd name="connsiteX40" fmla="*/ 353402 w 1033465"/>
                  <a:gd name="connsiteY40" fmla="*/ 561709 h 838042"/>
                  <a:gd name="connsiteX41" fmla="*/ 359117 w 1033465"/>
                  <a:gd name="connsiteY41" fmla="*/ 565519 h 838042"/>
                  <a:gd name="connsiteX42" fmla="*/ 362927 w 1033465"/>
                  <a:gd name="connsiteY42" fmla="*/ 571234 h 838042"/>
                  <a:gd name="connsiteX43" fmla="*/ 368642 w 1033465"/>
                  <a:gd name="connsiteY43" fmla="*/ 582664 h 838042"/>
                  <a:gd name="connsiteX44" fmla="*/ 364832 w 1033465"/>
                  <a:gd name="connsiteY44" fmla="*/ 609334 h 838042"/>
                  <a:gd name="connsiteX45" fmla="*/ 361022 w 1033465"/>
                  <a:gd name="connsiteY45" fmla="*/ 615049 h 838042"/>
                  <a:gd name="connsiteX46" fmla="*/ 359117 w 1033465"/>
                  <a:gd name="connsiteY46" fmla="*/ 620764 h 838042"/>
                  <a:gd name="connsiteX47" fmla="*/ 355307 w 1033465"/>
                  <a:gd name="connsiteY47" fmla="*/ 626479 h 838042"/>
                  <a:gd name="connsiteX48" fmla="*/ 353402 w 1033465"/>
                  <a:gd name="connsiteY48" fmla="*/ 632194 h 838042"/>
                  <a:gd name="connsiteX49" fmla="*/ 349592 w 1033465"/>
                  <a:gd name="connsiteY49" fmla="*/ 637909 h 838042"/>
                  <a:gd name="connsiteX50" fmla="*/ 332447 w 1033465"/>
                  <a:gd name="connsiteY50" fmla="*/ 704584 h 838042"/>
                  <a:gd name="connsiteX51" fmla="*/ 330542 w 1033465"/>
                  <a:gd name="connsiteY51" fmla="*/ 756019 h 838042"/>
                  <a:gd name="connsiteX52" fmla="*/ 332447 w 1033465"/>
                  <a:gd name="connsiteY52" fmla="*/ 780784 h 838042"/>
                  <a:gd name="connsiteX53" fmla="*/ 334352 w 1033465"/>
                  <a:gd name="connsiteY53" fmla="*/ 786499 h 838042"/>
                  <a:gd name="connsiteX54" fmla="*/ 338162 w 1033465"/>
                  <a:gd name="connsiteY54" fmla="*/ 790309 h 838042"/>
                  <a:gd name="connsiteX55" fmla="*/ 366737 w 1033465"/>
                  <a:gd name="connsiteY55" fmla="*/ 836029 h 838042"/>
                  <a:gd name="connsiteX56" fmla="*/ 389597 w 1033465"/>
                  <a:gd name="connsiteY56" fmla="*/ 837934 h 838042"/>
                  <a:gd name="connsiteX57" fmla="*/ 397407 w 1033465"/>
                  <a:gd name="connsiteY57" fmla="*/ 833530 h 838042"/>
                  <a:gd name="connsiteX58" fmla="*/ 402932 w 1033465"/>
                  <a:gd name="connsiteY58" fmla="*/ 784594 h 838042"/>
                  <a:gd name="connsiteX59" fmla="*/ 406742 w 1033465"/>
                  <a:gd name="connsiteY59" fmla="*/ 727444 h 838042"/>
                  <a:gd name="connsiteX60" fmla="*/ 423887 w 1033465"/>
                  <a:gd name="connsiteY60" fmla="*/ 672199 h 838042"/>
                  <a:gd name="connsiteX61" fmla="*/ 429602 w 1033465"/>
                  <a:gd name="connsiteY61" fmla="*/ 658864 h 838042"/>
                  <a:gd name="connsiteX62" fmla="*/ 444084 w 1033465"/>
                  <a:gd name="connsiteY62" fmla="*/ 626947 h 838042"/>
                  <a:gd name="connsiteX63" fmla="*/ 464289 w 1033465"/>
                  <a:gd name="connsiteY63" fmla="*/ 600072 h 838042"/>
                  <a:gd name="connsiteX64" fmla="*/ 523510 w 1033465"/>
                  <a:gd name="connsiteY64" fmla="*/ 565123 h 838042"/>
                  <a:gd name="connsiteX65" fmla="*/ 599348 w 1033465"/>
                  <a:gd name="connsiteY65" fmla="*/ 550915 h 838042"/>
                  <a:gd name="connsiteX66" fmla="*/ 707801 w 1033465"/>
                  <a:gd name="connsiteY66" fmla="*/ 612819 h 838042"/>
                  <a:gd name="connsiteX67" fmla="*/ 780122 w 1033465"/>
                  <a:gd name="connsiteY67" fmla="*/ 656959 h 838042"/>
                  <a:gd name="connsiteX68" fmla="*/ 804887 w 1033465"/>
                  <a:gd name="connsiteY68" fmla="*/ 632194 h 838042"/>
                  <a:gd name="connsiteX69" fmla="*/ 801077 w 1033465"/>
                  <a:gd name="connsiteY69" fmla="*/ 601714 h 838042"/>
                  <a:gd name="connsiteX70" fmla="*/ 762796 w 1033465"/>
                  <a:gd name="connsiteY70" fmla="*/ 562523 h 838042"/>
                  <a:gd name="connsiteX71" fmla="*/ 650582 w 1033465"/>
                  <a:gd name="connsiteY71" fmla="*/ 479794 h 838042"/>
                  <a:gd name="connsiteX72" fmla="*/ 646772 w 1033465"/>
                  <a:gd name="connsiteY72" fmla="*/ 462649 h 838042"/>
                  <a:gd name="connsiteX73" fmla="*/ 658202 w 1033465"/>
                  <a:gd name="connsiteY73" fmla="*/ 426454 h 838042"/>
                  <a:gd name="connsiteX74" fmla="*/ 726782 w 1033465"/>
                  <a:gd name="connsiteY74" fmla="*/ 405499 h 838042"/>
                  <a:gd name="connsiteX75" fmla="*/ 813738 w 1033465"/>
                  <a:gd name="connsiteY75" fmla="*/ 406906 h 838042"/>
                  <a:gd name="connsiteX76" fmla="*/ 906231 w 1033465"/>
                  <a:gd name="connsiteY76" fmla="*/ 417646 h 838042"/>
                  <a:gd name="connsiteX77" fmla="*/ 1002290 w 1033465"/>
                  <a:gd name="connsiteY77" fmla="*/ 426835 h 838042"/>
                  <a:gd name="connsiteX78" fmla="*/ 1032449 w 1033465"/>
                  <a:gd name="connsiteY78" fmla="*/ 402711 h 838042"/>
                  <a:gd name="connsiteX79" fmla="*/ 1020514 w 1033465"/>
                  <a:gd name="connsiteY79" fmla="*/ 377797 h 838042"/>
                  <a:gd name="connsiteX80" fmla="*/ 964889 w 1033465"/>
                  <a:gd name="connsiteY80" fmla="*/ 358029 h 838042"/>
                  <a:gd name="connsiteX81" fmla="*/ 827747 w 1033465"/>
                  <a:gd name="connsiteY81" fmla="*/ 357874 h 838042"/>
                  <a:gd name="connsiteX82" fmla="*/ 755811 w 1033465"/>
                  <a:gd name="connsiteY82" fmla="*/ 361702 h 838042"/>
                  <a:gd name="connsiteX83" fmla="*/ 671537 w 1033465"/>
                  <a:gd name="connsiteY83" fmla="*/ 369304 h 838042"/>
                  <a:gd name="connsiteX84" fmla="*/ 644867 w 1033465"/>
                  <a:gd name="connsiteY84" fmla="*/ 338824 h 838042"/>
                  <a:gd name="connsiteX85" fmla="*/ 676403 w 1033465"/>
                  <a:gd name="connsiteY85" fmla="*/ 304962 h 838042"/>
                  <a:gd name="connsiteX86" fmla="*/ 707732 w 1033465"/>
                  <a:gd name="connsiteY86" fmla="*/ 283579 h 838042"/>
                  <a:gd name="connsiteX87" fmla="*/ 743927 w 1033465"/>
                  <a:gd name="connsiteY87" fmla="*/ 251194 h 838042"/>
                  <a:gd name="connsiteX88" fmla="*/ 783019 w 1033465"/>
                  <a:gd name="connsiteY88" fmla="*/ 213846 h 838042"/>
                  <a:gd name="connsiteX89" fmla="*/ 746401 w 1033465"/>
                  <a:gd name="connsiteY89" fmla="*/ 201789 h 838042"/>
                  <a:gd name="connsiteX90" fmla="*/ 694397 w 1033465"/>
                  <a:gd name="connsiteY90" fmla="*/ 226429 h 838042"/>
                  <a:gd name="connsiteX91" fmla="*/ 656678 w 1033465"/>
                  <a:gd name="connsiteY91" fmla="*/ 257626 h 838042"/>
                  <a:gd name="connsiteX92" fmla="*/ 616001 w 1033465"/>
                  <a:gd name="connsiteY92" fmla="*/ 286712 h 838042"/>
                  <a:gd name="connsiteX93" fmla="*/ 564857 w 1033465"/>
                  <a:gd name="connsiteY93" fmla="*/ 287389 h 838042"/>
                  <a:gd name="connsiteX94" fmla="*/ 530567 w 1033465"/>
                  <a:gd name="connsiteY94" fmla="*/ 274054 h 838042"/>
                  <a:gd name="connsiteX95" fmla="*/ 507707 w 1033465"/>
                  <a:gd name="connsiteY95" fmla="*/ 235954 h 838042"/>
                  <a:gd name="connsiteX96" fmla="*/ 509612 w 1033465"/>
                  <a:gd name="connsiteY96" fmla="*/ 171184 h 838042"/>
                  <a:gd name="connsiteX97" fmla="*/ 508314 w 1033465"/>
                  <a:gd name="connsiteY97" fmla="*/ 73485 h 838042"/>
                  <a:gd name="connsiteX98" fmla="*/ 454116 w 1033465"/>
                  <a:gd name="connsiteY98" fmla="*/ 11248 h 838042"/>
                  <a:gd name="connsiteX99" fmla="*/ 442470 w 1033465"/>
                  <a:gd name="connsiteY99" fmla="*/ 75864 h 838042"/>
                  <a:gd name="connsiteX100" fmla="*/ 439226 w 1033465"/>
                  <a:gd name="connsiteY100" fmla="*/ 132660 h 838042"/>
                  <a:gd name="connsiteX101" fmla="*/ 436054 w 1033465"/>
                  <a:gd name="connsiteY101" fmla="*/ 214465 h 838042"/>
                  <a:gd name="connsiteX0" fmla="*/ 436054 w 1033465"/>
                  <a:gd name="connsiteY0" fmla="*/ 214465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58589 w 1033465"/>
                  <a:gd name="connsiteY3" fmla="*/ 271935 h 838042"/>
                  <a:gd name="connsiteX4" fmla="*/ 315302 w 1033465"/>
                  <a:gd name="connsiteY4" fmla="*/ 289293 h 838042"/>
                  <a:gd name="connsiteX5" fmla="*/ 267677 w 1033465"/>
                  <a:gd name="connsiteY5" fmla="*/ 285484 h 838042"/>
                  <a:gd name="connsiteX6" fmla="*/ 221957 w 1033465"/>
                  <a:gd name="connsiteY6" fmla="*/ 272149 h 838042"/>
                  <a:gd name="connsiteX7" fmla="*/ 191477 w 1033465"/>
                  <a:gd name="connsiteY7" fmla="*/ 262624 h 838042"/>
                  <a:gd name="connsiteX8" fmla="*/ 159092 w 1033465"/>
                  <a:gd name="connsiteY8" fmla="*/ 239764 h 838042"/>
                  <a:gd name="connsiteX9" fmla="*/ 124332 w 1033465"/>
                  <a:gd name="connsiteY9" fmla="*/ 218050 h 838042"/>
                  <a:gd name="connsiteX10" fmla="*/ 103847 w 1033465"/>
                  <a:gd name="connsiteY10" fmla="*/ 203569 h 838042"/>
                  <a:gd name="connsiteX11" fmla="*/ 61937 w 1033465"/>
                  <a:gd name="connsiteY11" fmla="*/ 197854 h 838042"/>
                  <a:gd name="connsiteX12" fmla="*/ 50589 w 1033465"/>
                  <a:gd name="connsiteY12" fmla="*/ 241190 h 838042"/>
                  <a:gd name="connsiteX13" fmla="*/ 65748 w 1033465"/>
                  <a:gd name="connsiteY13" fmla="*/ 272150 h 838042"/>
                  <a:gd name="connsiteX14" fmla="*/ 126707 w 1033465"/>
                  <a:gd name="connsiteY14" fmla="*/ 289294 h 838042"/>
                  <a:gd name="connsiteX15" fmla="*/ 193382 w 1033465"/>
                  <a:gd name="connsiteY15" fmla="*/ 308344 h 838042"/>
                  <a:gd name="connsiteX16" fmla="*/ 228811 w 1033465"/>
                  <a:gd name="connsiteY16" fmla="*/ 323832 h 838042"/>
                  <a:gd name="connsiteX17" fmla="*/ 282210 w 1033465"/>
                  <a:gd name="connsiteY17" fmla="*/ 354067 h 838042"/>
                  <a:gd name="connsiteX18" fmla="*/ 292797 w 1033465"/>
                  <a:gd name="connsiteY18" fmla="*/ 404246 h 838042"/>
                  <a:gd name="connsiteX19" fmla="*/ 265772 w 1033465"/>
                  <a:gd name="connsiteY19" fmla="*/ 447409 h 838042"/>
                  <a:gd name="connsiteX20" fmla="*/ 219498 w 1033465"/>
                  <a:gd name="connsiteY20" fmla="*/ 459458 h 838042"/>
                  <a:gd name="connsiteX21" fmla="*/ 128612 w 1033465"/>
                  <a:gd name="connsiteY21" fmla="*/ 458839 h 838042"/>
                  <a:gd name="connsiteX22" fmla="*/ 90512 w 1033465"/>
                  <a:gd name="connsiteY22" fmla="*/ 468364 h 838042"/>
                  <a:gd name="connsiteX23" fmla="*/ 84797 w 1033465"/>
                  <a:gd name="connsiteY23" fmla="*/ 470269 h 838042"/>
                  <a:gd name="connsiteX24" fmla="*/ 79082 w 1033465"/>
                  <a:gd name="connsiteY24" fmla="*/ 474079 h 838042"/>
                  <a:gd name="connsiteX25" fmla="*/ 67652 w 1033465"/>
                  <a:gd name="connsiteY25" fmla="*/ 475984 h 838042"/>
                  <a:gd name="connsiteX26" fmla="*/ 29552 w 1033465"/>
                  <a:gd name="connsiteY26" fmla="*/ 477889 h 838042"/>
                  <a:gd name="connsiteX27" fmla="*/ 18122 w 1033465"/>
                  <a:gd name="connsiteY27" fmla="*/ 483604 h 838042"/>
                  <a:gd name="connsiteX28" fmla="*/ 8597 w 1033465"/>
                  <a:gd name="connsiteY28" fmla="*/ 493129 h 838042"/>
                  <a:gd name="connsiteX29" fmla="*/ 6692 w 1033465"/>
                  <a:gd name="connsiteY29" fmla="*/ 498844 h 838042"/>
                  <a:gd name="connsiteX30" fmla="*/ 2882 w 1033465"/>
                  <a:gd name="connsiteY30" fmla="*/ 504559 h 838042"/>
                  <a:gd name="connsiteX31" fmla="*/ 14312 w 1033465"/>
                  <a:gd name="connsiteY31" fmla="*/ 540754 h 838042"/>
                  <a:gd name="connsiteX32" fmla="*/ 147662 w 1033465"/>
                  <a:gd name="connsiteY32" fmla="*/ 540754 h 838042"/>
                  <a:gd name="connsiteX33" fmla="*/ 155282 w 1033465"/>
                  <a:gd name="connsiteY33" fmla="*/ 538849 h 838042"/>
                  <a:gd name="connsiteX34" fmla="*/ 305777 w 1033465"/>
                  <a:gd name="connsiteY34" fmla="*/ 533134 h 838042"/>
                  <a:gd name="connsiteX35" fmla="*/ 321017 w 1033465"/>
                  <a:gd name="connsiteY35" fmla="*/ 540754 h 838042"/>
                  <a:gd name="connsiteX36" fmla="*/ 332447 w 1033465"/>
                  <a:gd name="connsiteY36" fmla="*/ 546469 h 838042"/>
                  <a:gd name="connsiteX37" fmla="*/ 336257 w 1033465"/>
                  <a:gd name="connsiteY37" fmla="*/ 552184 h 838042"/>
                  <a:gd name="connsiteX38" fmla="*/ 341972 w 1033465"/>
                  <a:gd name="connsiteY38" fmla="*/ 554089 h 838042"/>
                  <a:gd name="connsiteX39" fmla="*/ 353402 w 1033465"/>
                  <a:gd name="connsiteY39" fmla="*/ 561709 h 838042"/>
                  <a:gd name="connsiteX40" fmla="*/ 359117 w 1033465"/>
                  <a:gd name="connsiteY40" fmla="*/ 565519 h 838042"/>
                  <a:gd name="connsiteX41" fmla="*/ 362927 w 1033465"/>
                  <a:gd name="connsiteY41" fmla="*/ 571234 h 838042"/>
                  <a:gd name="connsiteX42" fmla="*/ 368642 w 1033465"/>
                  <a:gd name="connsiteY42" fmla="*/ 582664 h 838042"/>
                  <a:gd name="connsiteX43" fmla="*/ 364832 w 1033465"/>
                  <a:gd name="connsiteY43" fmla="*/ 609334 h 838042"/>
                  <a:gd name="connsiteX44" fmla="*/ 361022 w 1033465"/>
                  <a:gd name="connsiteY44" fmla="*/ 615049 h 838042"/>
                  <a:gd name="connsiteX45" fmla="*/ 359117 w 1033465"/>
                  <a:gd name="connsiteY45" fmla="*/ 620764 h 838042"/>
                  <a:gd name="connsiteX46" fmla="*/ 355307 w 1033465"/>
                  <a:gd name="connsiteY46" fmla="*/ 626479 h 838042"/>
                  <a:gd name="connsiteX47" fmla="*/ 353402 w 1033465"/>
                  <a:gd name="connsiteY47" fmla="*/ 632194 h 838042"/>
                  <a:gd name="connsiteX48" fmla="*/ 349592 w 1033465"/>
                  <a:gd name="connsiteY48" fmla="*/ 637909 h 838042"/>
                  <a:gd name="connsiteX49" fmla="*/ 332447 w 1033465"/>
                  <a:gd name="connsiteY49" fmla="*/ 704584 h 838042"/>
                  <a:gd name="connsiteX50" fmla="*/ 330542 w 1033465"/>
                  <a:gd name="connsiteY50" fmla="*/ 756019 h 838042"/>
                  <a:gd name="connsiteX51" fmla="*/ 332447 w 1033465"/>
                  <a:gd name="connsiteY51" fmla="*/ 780784 h 838042"/>
                  <a:gd name="connsiteX52" fmla="*/ 334352 w 1033465"/>
                  <a:gd name="connsiteY52" fmla="*/ 786499 h 838042"/>
                  <a:gd name="connsiteX53" fmla="*/ 338162 w 1033465"/>
                  <a:gd name="connsiteY53" fmla="*/ 790309 h 838042"/>
                  <a:gd name="connsiteX54" fmla="*/ 366737 w 1033465"/>
                  <a:gd name="connsiteY54" fmla="*/ 836029 h 838042"/>
                  <a:gd name="connsiteX55" fmla="*/ 389597 w 1033465"/>
                  <a:gd name="connsiteY55" fmla="*/ 837934 h 838042"/>
                  <a:gd name="connsiteX56" fmla="*/ 397407 w 1033465"/>
                  <a:gd name="connsiteY56" fmla="*/ 833530 h 838042"/>
                  <a:gd name="connsiteX57" fmla="*/ 402932 w 1033465"/>
                  <a:gd name="connsiteY57" fmla="*/ 784594 h 838042"/>
                  <a:gd name="connsiteX58" fmla="*/ 406742 w 1033465"/>
                  <a:gd name="connsiteY58" fmla="*/ 727444 h 838042"/>
                  <a:gd name="connsiteX59" fmla="*/ 423887 w 1033465"/>
                  <a:gd name="connsiteY59" fmla="*/ 672199 h 838042"/>
                  <a:gd name="connsiteX60" fmla="*/ 429602 w 1033465"/>
                  <a:gd name="connsiteY60" fmla="*/ 658864 h 838042"/>
                  <a:gd name="connsiteX61" fmla="*/ 444084 w 1033465"/>
                  <a:gd name="connsiteY61" fmla="*/ 626947 h 838042"/>
                  <a:gd name="connsiteX62" fmla="*/ 464289 w 1033465"/>
                  <a:gd name="connsiteY62" fmla="*/ 600072 h 838042"/>
                  <a:gd name="connsiteX63" fmla="*/ 523510 w 1033465"/>
                  <a:gd name="connsiteY63" fmla="*/ 565123 h 838042"/>
                  <a:gd name="connsiteX64" fmla="*/ 599348 w 1033465"/>
                  <a:gd name="connsiteY64" fmla="*/ 550915 h 838042"/>
                  <a:gd name="connsiteX65" fmla="*/ 707801 w 1033465"/>
                  <a:gd name="connsiteY65" fmla="*/ 612819 h 838042"/>
                  <a:gd name="connsiteX66" fmla="*/ 780122 w 1033465"/>
                  <a:gd name="connsiteY66" fmla="*/ 656959 h 838042"/>
                  <a:gd name="connsiteX67" fmla="*/ 804887 w 1033465"/>
                  <a:gd name="connsiteY67" fmla="*/ 632194 h 838042"/>
                  <a:gd name="connsiteX68" fmla="*/ 801077 w 1033465"/>
                  <a:gd name="connsiteY68" fmla="*/ 601714 h 838042"/>
                  <a:gd name="connsiteX69" fmla="*/ 762796 w 1033465"/>
                  <a:gd name="connsiteY69" fmla="*/ 562523 h 838042"/>
                  <a:gd name="connsiteX70" fmla="*/ 650582 w 1033465"/>
                  <a:gd name="connsiteY70" fmla="*/ 479794 h 838042"/>
                  <a:gd name="connsiteX71" fmla="*/ 646772 w 1033465"/>
                  <a:gd name="connsiteY71" fmla="*/ 462649 h 838042"/>
                  <a:gd name="connsiteX72" fmla="*/ 658202 w 1033465"/>
                  <a:gd name="connsiteY72" fmla="*/ 426454 h 838042"/>
                  <a:gd name="connsiteX73" fmla="*/ 726782 w 1033465"/>
                  <a:gd name="connsiteY73" fmla="*/ 405499 h 838042"/>
                  <a:gd name="connsiteX74" fmla="*/ 813738 w 1033465"/>
                  <a:gd name="connsiteY74" fmla="*/ 406906 h 838042"/>
                  <a:gd name="connsiteX75" fmla="*/ 906231 w 1033465"/>
                  <a:gd name="connsiteY75" fmla="*/ 417646 h 838042"/>
                  <a:gd name="connsiteX76" fmla="*/ 1002290 w 1033465"/>
                  <a:gd name="connsiteY76" fmla="*/ 426835 h 838042"/>
                  <a:gd name="connsiteX77" fmla="*/ 1032449 w 1033465"/>
                  <a:gd name="connsiteY77" fmla="*/ 402711 h 838042"/>
                  <a:gd name="connsiteX78" fmla="*/ 1020514 w 1033465"/>
                  <a:gd name="connsiteY78" fmla="*/ 377797 h 838042"/>
                  <a:gd name="connsiteX79" fmla="*/ 964889 w 1033465"/>
                  <a:gd name="connsiteY79" fmla="*/ 358029 h 838042"/>
                  <a:gd name="connsiteX80" fmla="*/ 827747 w 1033465"/>
                  <a:gd name="connsiteY80" fmla="*/ 357874 h 838042"/>
                  <a:gd name="connsiteX81" fmla="*/ 755811 w 1033465"/>
                  <a:gd name="connsiteY81" fmla="*/ 361702 h 838042"/>
                  <a:gd name="connsiteX82" fmla="*/ 671537 w 1033465"/>
                  <a:gd name="connsiteY82" fmla="*/ 369304 h 838042"/>
                  <a:gd name="connsiteX83" fmla="*/ 644867 w 1033465"/>
                  <a:gd name="connsiteY83" fmla="*/ 338824 h 838042"/>
                  <a:gd name="connsiteX84" fmla="*/ 676403 w 1033465"/>
                  <a:gd name="connsiteY84" fmla="*/ 304962 h 838042"/>
                  <a:gd name="connsiteX85" fmla="*/ 707732 w 1033465"/>
                  <a:gd name="connsiteY85" fmla="*/ 283579 h 838042"/>
                  <a:gd name="connsiteX86" fmla="*/ 743927 w 1033465"/>
                  <a:gd name="connsiteY86" fmla="*/ 251194 h 838042"/>
                  <a:gd name="connsiteX87" fmla="*/ 783019 w 1033465"/>
                  <a:gd name="connsiteY87" fmla="*/ 213846 h 838042"/>
                  <a:gd name="connsiteX88" fmla="*/ 746401 w 1033465"/>
                  <a:gd name="connsiteY88" fmla="*/ 201789 h 838042"/>
                  <a:gd name="connsiteX89" fmla="*/ 694397 w 1033465"/>
                  <a:gd name="connsiteY89" fmla="*/ 226429 h 838042"/>
                  <a:gd name="connsiteX90" fmla="*/ 656678 w 1033465"/>
                  <a:gd name="connsiteY90" fmla="*/ 257626 h 838042"/>
                  <a:gd name="connsiteX91" fmla="*/ 616001 w 1033465"/>
                  <a:gd name="connsiteY91" fmla="*/ 286712 h 838042"/>
                  <a:gd name="connsiteX92" fmla="*/ 564857 w 1033465"/>
                  <a:gd name="connsiteY92" fmla="*/ 287389 h 838042"/>
                  <a:gd name="connsiteX93" fmla="*/ 530567 w 1033465"/>
                  <a:gd name="connsiteY93" fmla="*/ 274054 h 838042"/>
                  <a:gd name="connsiteX94" fmla="*/ 507707 w 1033465"/>
                  <a:gd name="connsiteY94" fmla="*/ 235954 h 838042"/>
                  <a:gd name="connsiteX95" fmla="*/ 509612 w 1033465"/>
                  <a:gd name="connsiteY95" fmla="*/ 171184 h 838042"/>
                  <a:gd name="connsiteX96" fmla="*/ 508314 w 1033465"/>
                  <a:gd name="connsiteY96" fmla="*/ 73485 h 838042"/>
                  <a:gd name="connsiteX97" fmla="*/ 454116 w 1033465"/>
                  <a:gd name="connsiteY97" fmla="*/ 11248 h 838042"/>
                  <a:gd name="connsiteX98" fmla="*/ 442470 w 1033465"/>
                  <a:gd name="connsiteY98" fmla="*/ 75864 h 838042"/>
                  <a:gd name="connsiteX99" fmla="*/ 439226 w 1033465"/>
                  <a:gd name="connsiteY99" fmla="*/ 132660 h 838042"/>
                  <a:gd name="connsiteX100" fmla="*/ 436054 w 1033465"/>
                  <a:gd name="connsiteY100" fmla="*/ 214465 h 838042"/>
                  <a:gd name="connsiteX0" fmla="*/ 436054 w 1033465"/>
                  <a:gd name="connsiteY0" fmla="*/ 214465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58589 w 1033465"/>
                  <a:gd name="connsiteY3" fmla="*/ 271935 h 838042"/>
                  <a:gd name="connsiteX4" fmla="*/ 315302 w 1033465"/>
                  <a:gd name="connsiteY4" fmla="*/ 289293 h 838042"/>
                  <a:gd name="connsiteX5" fmla="*/ 267677 w 1033465"/>
                  <a:gd name="connsiteY5" fmla="*/ 285484 h 838042"/>
                  <a:gd name="connsiteX6" fmla="*/ 221957 w 1033465"/>
                  <a:gd name="connsiteY6" fmla="*/ 272149 h 838042"/>
                  <a:gd name="connsiteX7" fmla="*/ 191477 w 1033465"/>
                  <a:gd name="connsiteY7" fmla="*/ 262624 h 838042"/>
                  <a:gd name="connsiteX8" fmla="*/ 159092 w 1033465"/>
                  <a:gd name="connsiteY8" fmla="*/ 239764 h 838042"/>
                  <a:gd name="connsiteX9" fmla="*/ 124332 w 1033465"/>
                  <a:gd name="connsiteY9" fmla="*/ 218050 h 838042"/>
                  <a:gd name="connsiteX10" fmla="*/ 103847 w 1033465"/>
                  <a:gd name="connsiteY10" fmla="*/ 203569 h 838042"/>
                  <a:gd name="connsiteX11" fmla="*/ 61937 w 1033465"/>
                  <a:gd name="connsiteY11" fmla="*/ 197854 h 838042"/>
                  <a:gd name="connsiteX12" fmla="*/ 50589 w 1033465"/>
                  <a:gd name="connsiteY12" fmla="*/ 241190 h 838042"/>
                  <a:gd name="connsiteX13" fmla="*/ 65748 w 1033465"/>
                  <a:gd name="connsiteY13" fmla="*/ 272150 h 838042"/>
                  <a:gd name="connsiteX14" fmla="*/ 126707 w 1033465"/>
                  <a:gd name="connsiteY14" fmla="*/ 289294 h 838042"/>
                  <a:gd name="connsiteX15" fmla="*/ 193382 w 1033465"/>
                  <a:gd name="connsiteY15" fmla="*/ 308344 h 838042"/>
                  <a:gd name="connsiteX16" fmla="*/ 228811 w 1033465"/>
                  <a:gd name="connsiteY16" fmla="*/ 323832 h 838042"/>
                  <a:gd name="connsiteX17" fmla="*/ 282210 w 1033465"/>
                  <a:gd name="connsiteY17" fmla="*/ 354067 h 838042"/>
                  <a:gd name="connsiteX18" fmla="*/ 292797 w 1033465"/>
                  <a:gd name="connsiteY18" fmla="*/ 404246 h 838042"/>
                  <a:gd name="connsiteX19" fmla="*/ 265772 w 1033465"/>
                  <a:gd name="connsiteY19" fmla="*/ 447409 h 838042"/>
                  <a:gd name="connsiteX20" fmla="*/ 219498 w 1033465"/>
                  <a:gd name="connsiteY20" fmla="*/ 459458 h 838042"/>
                  <a:gd name="connsiteX21" fmla="*/ 139085 w 1033465"/>
                  <a:gd name="connsiteY21" fmla="*/ 465397 h 838042"/>
                  <a:gd name="connsiteX22" fmla="*/ 90512 w 1033465"/>
                  <a:gd name="connsiteY22" fmla="*/ 468364 h 838042"/>
                  <a:gd name="connsiteX23" fmla="*/ 84797 w 1033465"/>
                  <a:gd name="connsiteY23" fmla="*/ 470269 h 838042"/>
                  <a:gd name="connsiteX24" fmla="*/ 79082 w 1033465"/>
                  <a:gd name="connsiteY24" fmla="*/ 474079 h 838042"/>
                  <a:gd name="connsiteX25" fmla="*/ 67652 w 1033465"/>
                  <a:gd name="connsiteY25" fmla="*/ 475984 h 838042"/>
                  <a:gd name="connsiteX26" fmla="*/ 29552 w 1033465"/>
                  <a:gd name="connsiteY26" fmla="*/ 477889 h 838042"/>
                  <a:gd name="connsiteX27" fmla="*/ 18122 w 1033465"/>
                  <a:gd name="connsiteY27" fmla="*/ 483604 h 838042"/>
                  <a:gd name="connsiteX28" fmla="*/ 8597 w 1033465"/>
                  <a:gd name="connsiteY28" fmla="*/ 493129 h 838042"/>
                  <a:gd name="connsiteX29" fmla="*/ 6692 w 1033465"/>
                  <a:gd name="connsiteY29" fmla="*/ 498844 h 838042"/>
                  <a:gd name="connsiteX30" fmla="*/ 2882 w 1033465"/>
                  <a:gd name="connsiteY30" fmla="*/ 504559 h 838042"/>
                  <a:gd name="connsiteX31" fmla="*/ 14312 w 1033465"/>
                  <a:gd name="connsiteY31" fmla="*/ 540754 h 838042"/>
                  <a:gd name="connsiteX32" fmla="*/ 147662 w 1033465"/>
                  <a:gd name="connsiteY32" fmla="*/ 540754 h 838042"/>
                  <a:gd name="connsiteX33" fmla="*/ 155282 w 1033465"/>
                  <a:gd name="connsiteY33" fmla="*/ 538849 h 838042"/>
                  <a:gd name="connsiteX34" fmla="*/ 305777 w 1033465"/>
                  <a:gd name="connsiteY34" fmla="*/ 533134 h 838042"/>
                  <a:gd name="connsiteX35" fmla="*/ 321017 w 1033465"/>
                  <a:gd name="connsiteY35" fmla="*/ 540754 h 838042"/>
                  <a:gd name="connsiteX36" fmla="*/ 332447 w 1033465"/>
                  <a:gd name="connsiteY36" fmla="*/ 546469 h 838042"/>
                  <a:gd name="connsiteX37" fmla="*/ 336257 w 1033465"/>
                  <a:gd name="connsiteY37" fmla="*/ 552184 h 838042"/>
                  <a:gd name="connsiteX38" fmla="*/ 341972 w 1033465"/>
                  <a:gd name="connsiteY38" fmla="*/ 554089 h 838042"/>
                  <a:gd name="connsiteX39" fmla="*/ 353402 w 1033465"/>
                  <a:gd name="connsiteY39" fmla="*/ 561709 h 838042"/>
                  <a:gd name="connsiteX40" fmla="*/ 359117 w 1033465"/>
                  <a:gd name="connsiteY40" fmla="*/ 565519 h 838042"/>
                  <a:gd name="connsiteX41" fmla="*/ 362927 w 1033465"/>
                  <a:gd name="connsiteY41" fmla="*/ 571234 h 838042"/>
                  <a:gd name="connsiteX42" fmla="*/ 368642 w 1033465"/>
                  <a:gd name="connsiteY42" fmla="*/ 582664 h 838042"/>
                  <a:gd name="connsiteX43" fmla="*/ 364832 w 1033465"/>
                  <a:gd name="connsiteY43" fmla="*/ 609334 h 838042"/>
                  <a:gd name="connsiteX44" fmla="*/ 361022 w 1033465"/>
                  <a:gd name="connsiteY44" fmla="*/ 615049 h 838042"/>
                  <a:gd name="connsiteX45" fmla="*/ 359117 w 1033465"/>
                  <a:gd name="connsiteY45" fmla="*/ 620764 h 838042"/>
                  <a:gd name="connsiteX46" fmla="*/ 355307 w 1033465"/>
                  <a:gd name="connsiteY46" fmla="*/ 626479 h 838042"/>
                  <a:gd name="connsiteX47" fmla="*/ 353402 w 1033465"/>
                  <a:gd name="connsiteY47" fmla="*/ 632194 h 838042"/>
                  <a:gd name="connsiteX48" fmla="*/ 349592 w 1033465"/>
                  <a:gd name="connsiteY48" fmla="*/ 637909 h 838042"/>
                  <a:gd name="connsiteX49" fmla="*/ 332447 w 1033465"/>
                  <a:gd name="connsiteY49" fmla="*/ 704584 h 838042"/>
                  <a:gd name="connsiteX50" fmla="*/ 330542 w 1033465"/>
                  <a:gd name="connsiteY50" fmla="*/ 756019 h 838042"/>
                  <a:gd name="connsiteX51" fmla="*/ 332447 w 1033465"/>
                  <a:gd name="connsiteY51" fmla="*/ 780784 h 838042"/>
                  <a:gd name="connsiteX52" fmla="*/ 334352 w 1033465"/>
                  <a:gd name="connsiteY52" fmla="*/ 786499 h 838042"/>
                  <a:gd name="connsiteX53" fmla="*/ 338162 w 1033465"/>
                  <a:gd name="connsiteY53" fmla="*/ 790309 h 838042"/>
                  <a:gd name="connsiteX54" fmla="*/ 366737 w 1033465"/>
                  <a:gd name="connsiteY54" fmla="*/ 836029 h 838042"/>
                  <a:gd name="connsiteX55" fmla="*/ 389597 w 1033465"/>
                  <a:gd name="connsiteY55" fmla="*/ 837934 h 838042"/>
                  <a:gd name="connsiteX56" fmla="*/ 397407 w 1033465"/>
                  <a:gd name="connsiteY56" fmla="*/ 833530 h 838042"/>
                  <a:gd name="connsiteX57" fmla="*/ 402932 w 1033465"/>
                  <a:gd name="connsiteY57" fmla="*/ 784594 h 838042"/>
                  <a:gd name="connsiteX58" fmla="*/ 406742 w 1033465"/>
                  <a:gd name="connsiteY58" fmla="*/ 727444 h 838042"/>
                  <a:gd name="connsiteX59" fmla="*/ 423887 w 1033465"/>
                  <a:gd name="connsiteY59" fmla="*/ 672199 h 838042"/>
                  <a:gd name="connsiteX60" fmla="*/ 429602 w 1033465"/>
                  <a:gd name="connsiteY60" fmla="*/ 658864 h 838042"/>
                  <a:gd name="connsiteX61" fmla="*/ 444084 w 1033465"/>
                  <a:gd name="connsiteY61" fmla="*/ 626947 h 838042"/>
                  <a:gd name="connsiteX62" fmla="*/ 464289 w 1033465"/>
                  <a:gd name="connsiteY62" fmla="*/ 600072 h 838042"/>
                  <a:gd name="connsiteX63" fmla="*/ 523510 w 1033465"/>
                  <a:gd name="connsiteY63" fmla="*/ 565123 h 838042"/>
                  <a:gd name="connsiteX64" fmla="*/ 599348 w 1033465"/>
                  <a:gd name="connsiteY64" fmla="*/ 550915 h 838042"/>
                  <a:gd name="connsiteX65" fmla="*/ 707801 w 1033465"/>
                  <a:gd name="connsiteY65" fmla="*/ 612819 h 838042"/>
                  <a:gd name="connsiteX66" fmla="*/ 780122 w 1033465"/>
                  <a:gd name="connsiteY66" fmla="*/ 656959 h 838042"/>
                  <a:gd name="connsiteX67" fmla="*/ 804887 w 1033465"/>
                  <a:gd name="connsiteY67" fmla="*/ 632194 h 838042"/>
                  <a:gd name="connsiteX68" fmla="*/ 801077 w 1033465"/>
                  <a:gd name="connsiteY68" fmla="*/ 601714 h 838042"/>
                  <a:gd name="connsiteX69" fmla="*/ 762796 w 1033465"/>
                  <a:gd name="connsiteY69" fmla="*/ 562523 h 838042"/>
                  <a:gd name="connsiteX70" fmla="*/ 650582 w 1033465"/>
                  <a:gd name="connsiteY70" fmla="*/ 479794 h 838042"/>
                  <a:gd name="connsiteX71" fmla="*/ 646772 w 1033465"/>
                  <a:gd name="connsiteY71" fmla="*/ 462649 h 838042"/>
                  <a:gd name="connsiteX72" fmla="*/ 658202 w 1033465"/>
                  <a:gd name="connsiteY72" fmla="*/ 426454 h 838042"/>
                  <a:gd name="connsiteX73" fmla="*/ 726782 w 1033465"/>
                  <a:gd name="connsiteY73" fmla="*/ 405499 h 838042"/>
                  <a:gd name="connsiteX74" fmla="*/ 813738 w 1033465"/>
                  <a:gd name="connsiteY74" fmla="*/ 406906 h 838042"/>
                  <a:gd name="connsiteX75" fmla="*/ 906231 w 1033465"/>
                  <a:gd name="connsiteY75" fmla="*/ 417646 h 838042"/>
                  <a:gd name="connsiteX76" fmla="*/ 1002290 w 1033465"/>
                  <a:gd name="connsiteY76" fmla="*/ 426835 h 838042"/>
                  <a:gd name="connsiteX77" fmla="*/ 1032449 w 1033465"/>
                  <a:gd name="connsiteY77" fmla="*/ 402711 h 838042"/>
                  <a:gd name="connsiteX78" fmla="*/ 1020514 w 1033465"/>
                  <a:gd name="connsiteY78" fmla="*/ 377797 h 838042"/>
                  <a:gd name="connsiteX79" fmla="*/ 964889 w 1033465"/>
                  <a:gd name="connsiteY79" fmla="*/ 358029 h 838042"/>
                  <a:gd name="connsiteX80" fmla="*/ 827747 w 1033465"/>
                  <a:gd name="connsiteY80" fmla="*/ 357874 h 838042"/>
                  <a:gd name="connsiteX81" fmla="*/ 755811 w 1033465"/>
                  <a:gd name="connsiteY81" fmla="*/ 361702 h 838042"/>
                  <a:gd name="connsiteX82" fmla="*/ 671537 w 1033465"/>
                  <a:gd name="connsiteY82" fmla="*/ 369304 h 838042"/>
                  <a:gd name="connsiteX83" fmla="*/ 644867 w 1033465"/>
                  <a:gd name="connsiteY83" fmla="*/ 338824 h 838042"/>
                  <a:gd name="connsiteX84" fmla="*/ 676403 w 1033465"/>
                  <a:gd name="connsiteY84" fmla="*/ 304962 h 838042"/>
                  <a:gd name="connsiteX85" fmla="*/ 707732 w 1033465"/>
                  <a:gd name="connsiteY85" fmla="*/ 283579 h 838042"/>
                  <a:gd name="connsiteX86" fmla="*/ 743927 w 1033465"/>
                  <a:gd name="connsiteY86" fmla="*/ 251194 h 838042"/>
                  <a:gd name="connsiteX87" fmla="*/ 783019 w 1033465"/>
                  <a:gd name="connsiteY87" fmla="*/ 213846 h 838042"/>
                  <a:gd name="connsiteX88" fmla="*/ 746401 w 1033465"/>
                  <a:gd name="connsiteY88" fmla="*/ 201789 h 838042"/>
                  <a:gd name="connsiteX89" fmla="*/ 694397 w 1033465"/>
                  <a:gd name="connsiteY89" fmla="*/ 226429 h 838042"/>
                  <a:gd name="connsiteX90" fmla="*/ 656678 w 1033465"/>
                  <a:gd name="connsiteY90" fmla="*/ 257626 h 838042"/>
                  <a:gd name="connsiteX91" fmla="*/ 616001 w 1033465"/>
                  <a:gd name="connsiteY91" fmla="*/ 286712 h 838042"/>
                  <a:gd name="connsiteX92" fmla="*/ 564857 w 1033465"/>
                  <a:gd name="connsiteY92" fmla="*/ 287389 h 838042"/>
                  <a:gd name="connsiteX93" fmla="*/ 530567 w 1033465"/>
                  <a:gd name="connsiteY93" fmla="*/ 274054 h 838042"/>
                  <a:gd name="connsiteX94" fmla="*/ 507707 w 1033465"/>
                  <a:gd name="connsiteY94" fmla="*/ 235954 h 838042"/>
                  <a:gd name="connsiteX95" fmla="*/ 509612 w 1033465"/>
                  <a:gd name="connsiteY95" fmla="*/ 171184 h 838042"/>
                  <a:gd name="connsiteX96" fmla="*/ 508314 w 1033465"/>
                  <a:gd name="connsiteY96" fmla="*/ 73485 h 838042"/>
                  <a:gd name="connsiteX97" fmla="*/ 454116 w 1033465"/>
                  <a:gd name="connsiteY97" fmla="*/ 11248 h 838042"/>
                  <a:gd name="connsiteX98" fmla="*/ 442470 w 1033465"/>
                  <a:gd name="connsiteY98" fmla="*/ 75864 h 838042"/>
                  <a:gd name="connsiteX99" fmla="*/ 439226 w 1033465"/>
                  <a:gd name="connsiteY99" fmla="*/ 132660 h 838042"/>
                  <a:gd name="connsiteX100" fmla="*/ 436054 w 1033465"/>
                  <a:gd name="connsiteY100" fmla="*/ 214465 h 838042"/>
                  <a:gd name="connsiteX0" fmla="*/ 436054 w 1033465"/>
                  <a:gd name="connsiteY0" fmla="*/ 214465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58589 w 1033465"/>
                  <a:gd name="connsiteY3" fmla="*/ 271935 h 838042"/>
                  <a:gd name="connsiteX4" fmla="*/ 315302 w 1033465"/>
                  <a:gd name="connsiteY4" fmla="*/ 289293 h 838042"/>
                  <a:gd name="connsiteX5" fmla="*/ 267677 w 1033465"/>
                  <a:gd name="connsiteY5" fmla="*/ 285484 h 838042"/>
                  <a:gd name="connsiteX6" fmla="*/ 221957 w 1033465"/>
                  <a:gd name="connsiteY6" fmla="*/ 272149 h 838042"/>
                  <a:gd name="connsiteX7" fmla="*/ 191477 w 1033465"/>
                  <a:gd name="connsiteY7" fmla="*/ 262624 h 838042"/>
                  <a:gd name="connsiteX8" fmla="*/ 159092 w 1033465"/>
                  <a:gd name="connsiteY8" fmla="*/ 239764 h 838042"/>
                  <a:gd name="connsiteX9" fmla="*/ 124332 w 1033465"/>
                  <a:gd name="connsiteY9" fmla="*/ 218050 h 838042"/>
                  <a:gd name="connsiteX10" fmla="*/ 103847 w 1033465"/>
                  <a:gd name="connsiteY10" fmla="*/ 203569 h 838042"/>
                  <a:gd name="connsiteX11" fmla="*/ 61937 w 1033465"/>
                  <a:gd name="connsiteY11" fmla="*/ 197854 h 838042"/>
                  <a:gd name="connsiteX12" fmla="*/ 50589 w 1033465"/>
                  <a:gd name="connsiteY12" fmla="*/ 241190 h 838042"/>
                  <a:gd name="connsiteX13" fmla="*/ 65748 w 1033465"/>
                  <a:gd name="connsiteY13" fmla="*/ 272150 h 838042"/>
                  <a:gd name="connsiteX14" fmla="*/ 126707 w 1033465"/>
                  <a:gd name="connsiteY14" fmla="*/ 289294 h 838042"/>
                  <a:gd name="connsiteX15" fmla="*/ 193382 w 1033465"/>
                  <a:gd name="connsiteY15" fmla="*/ 308344 h 838042"/>
                  <a:gd name="connsiteX16" fmla="*/ 228811 w 1033465"/>
                  <a:gd name="connsiteY16" fmla="*/ 323832 h 838042"/>
                  <a:gd name="connsiteX17" fmla="*/ 282210 w 1033465"/>
                  <a:gd name="connsiteY17" fmla="*/ 354067 h 838042"/>
                  <a:gd name="connsiteX18" fmla="*/ 292797 w 1033465"/>
                  <a:gd name="connsiteY18" fmla="*/ 404246 h 838042"/>
                  <a:gd name="connsiteX19" fmla="*/ 265772 w 1033465"/>
                  <a:gd name="connsiteY19" fmla="*/ 447409 h 838042"/>
                  <a:gd name="connsiteX20" fmla="*/ 219498 w 1033465"/>
                  <a:gd name="connsiteY20" fmla="*/ 459458 h 838042"/>
                  <a:gd name="connsiteX21" fmla="*/ 139085 w 1033465"/>
                  <a:gd name="connsiteY21" fmla="*/ 465397 h 838042"/>
                  <a:gd name="connsiteX22" fmla="*/ 90512 w 1033465"/>
                  <a:gd name="connsiteY22" fmla="*/ 468364 h 838042"/>
                  <a:gd name="connsiteX23" fmla="*/ 84797 w 1033465"/>
                  <a:gd name="connsiteY23" fmla="*/ 470269 h 838042"/>
                  <a:gd name="connsiteX24" fmla="*/ 67652 w 1033465"/>
                  <a:gd name="connsiteY24" fmla="*/ 475984 h 838042"/>
                  <a:gd name="connsiteX25" fmla="*/ 29552 w 1033465"/>
                  <a:gd name="connsiteY25" fmla="*/ 477889 h 838042"/>
                  <a:gd name="connsiteX26" fmla="*/ 18122 w 1033465"/>
                  <a:gd name="connsiteY26" fmla="*/ 483604 h 838042"/>
                  <a:gd name="connsiteX27" fmla="*/ 8597 w 1033465"/>
                  <a:gd name="connsiteY27" fmla="*/ 493129 h 838042"/>
                  <a:gd name="connsiteX28" fmla="*/ 6692 w 1033465"/>
                  <a:gd name="connsiteY28" fmla="*/ 498844 h 838042"/>
                  <a:gd name="connsiteX29" fmla="*/ 2882 w 1033465"/>
                  <a:gd name="connsiteY29" fmla="*/ 504559 h 838042"/>
                  <a:gd name="connsiteX30" fmla="*/ 14312 w 1033465"/>
                  <a:gd name="connsiteY30" fmla="*/ 540754 h 838042"/>
                  <a:gd name="connsiteX31" fmla="*/ 147662 w 1033465"/>
                  <a:gd name="connsiteY31" fmla="*/ 540754 h 838042"/>
                  <a:gd name="connsiteX32" fmla="*/ 155282 w 1033465"/>
                  <a:gd name="connsiteY32" fmla="*/ 538849 h 838042"/>
                  <a:gd name="connsiteX33" fmla="*/ 305777 w 1033465"/>
                  <a:gd name="connsiteY33" fmla="*/ 533134 h 838042"/>
                  <a:gd name="connsiteX34" fmla="*/ 321017 w 1033465"/>
                  <a:gd name="connsiteY34" fmla="*/ 540754 h 838042"/>
                  <a:gd name="connsiteX35" fmla="*/ 332447 w 1033465"/>
                  <a:gd name="connsiteY35" fmla="*/ 546469 h 838042"/>
                  <a:gd name="connsiteX36" fmla="*/ 336257 w 1033465"/>
                  <a:gd name="connsiteY36" fmla="*/ 552184 h 838042"/>
                  <a:gd name="connsiteX37" fmla="*/ 341972 w 1033465"/>
                  <a:gd name="connsiteY37" fmla="*/ 554089 h 838042"/>
                  <a:gd name="connsiteX38" fmla="*/ 353402 w 1033465"/>
                  <a:gd name="connsiteY38" fmla="*/ 561709 h 838042"/>
                  <a:gd name="connsiteX39" fmla="*/ 359117 w 1033465"/>
                  <a:gd name="connsiteY39" fmla="*/ 565519 h 838042"/>
                  <a:gd name="connsiteX40" fmla="*/ 362927 w 1033465"/>
                  <a:gd name="connsiteY40" fmla="*/ 571234 h 838042"/>
                  <a:gd name="connsiteX41" fmla="*/ 368642 w 1033465"/>
                  <a:gd name="connsiteY41" fmla="*/ 582664 h 838042"/>
                  <a:gd name="connsiteX42" fmla="*/ 364832 w 1033465"/>
                  <a:gd name="connsiteY42" fmla="*/ 609334 h 838042"/>
                  <a:gd name="connsiteX43" fmla="*/ 361022 w 1033465"/>
                  <a:gd name="connsiteY43" fmla="*/ 615049 h 838042"/>
                  <a:gd name="connsiteX44" fmla="*/ 359117 w 1033465"/>
                  <a:gd name="connsiteY44" fmla="*/ 620764 h 838042"/>
                  <a:gd name="connsiteX45" fmla="*/ 355307 w 1033465"/>
                  <a:gd name="connsiteY45" fmla="*/ 626479 h 838042"/>
                  <a:gd name="connsiteX46" fmla="*/ 353402 w 1033465"/>
                  <a:gd name="connsiteY46" fmla="*/ 632194 h 838042"/>
                  <a:gd name="connsiteX47" fmla="*/ 349592 w 1033465"/>
                  <a:gd name="connsiteY47" fmla="*/ 637909 h 838042"/>
                  <a:gd name="connsiteX48" fmla="*/ 332447 w 1033465"/>
                  <a:gd name="connsiteY48" fmla="*/ 704584 h 838042"/>
                  <a:gd name="connsiteX49" fmla="*/ 330542 w 1033465"/>
                  <a:gd name="connsiteY49" fmla="*/ 756019 h 838042"/>
                  <a:gd name="connsiteX50" fmla="*/ 332447 w 1033465"/>
                  <a:gd name="connsiteY50" fmla="*/ 780784 h 838042"/>
                  <a:gd name="connsiteX51" fmla="*/ 334352 w 1033465"/>
                  <a:gd name="connsiteY51" fmla="*/ 786499 h 838042"/>
                  <a:gd name="connsiteX52" fmla="*/ 338162 w 1033465"/>
                  <a:gd name="connsiteY52" fmla="*/ 790309 h 838042"/>
                  <a:gd name="connsiteX53" fmla="*/ 366737 w 1033465"/>
                  <a:gd name="connsiteY53" fmla="*/ 836029 h 838042"/>
                  <a:gd name="connsiteX54" fmla="*/ 389597 w 1033465"/>
                  <a:gd name="connsiteY54" fmla="*/ 837934 h 838042"/>
                  <a:gd name="connsiteX55" fmla="*/ 397407 w 1033465"/>
                  <a:gd name="connsiteY55" fmla="*/ 833530 h 838042"/>
                  <a:gd name="connsiteX56" fmla="*/ 402932 w 1033465"/>
                  <a:gd name="connsiteY56" fmla="*/ 784594 h 838042"/>
                  <a:gd name="connsiteX57" fmla="*/ 406742 w 1033465"/>
                  <a:gd name="connsiteY57" fmla="*/ 727444 h 838042"/>
                  <a:gd name="connsiteX58" fmla="*/ 423887 w 1033465"/>
                  <a:gd name="connsiteY58" fmla="*/ 672199 h 838042"/>
                  <a:gd name="connsiteX59" fmla="*/ 429602 w 1033465"/>
                  <a:gd name="connsiteY59" fmla="*/ 658864 h 838042"/>
                  <a:gd name="connsiteX60" fmla="*/ 444084 w 1033465"/>
                  <a:gd name="connsiteY60" fmla="*/ 626947 h 838042"/>
                  <a:gd name="connsiteX61" fmla="*/ 464289 w 1033465"/>
                  <a:gd name="connsiteY61" fmla="*/ 600072 h 838042"/>
                  <a:gd name="connsiteX62" fmla="*/ 523510 w 1033465"/>
                  <a:gd name="connsiteY62" fmla="*/ 565123 h 838042"/>
                  <a:gd name="connsiteX63" fmla="*/ 599348 w 1033465"/>
                  <a:gd name="connsiteY63" fmla="*/ 550915 h 838042"/>
                  <a:gd name="connsiteX64" fmla="*/ 707801 w 1033465"/>
                  <a:gd name="connsiteY64" fmla="*/ 612819 h 838042"/>
                  <a:gd name="connsiteX65" fmla="*/ 780122 w 1033465"/>
                  <a:gd name="connsiteY65" fmla="*/ 656959 h 838042"/>
                  <a:gd name="connsiteX66" fmla="*/ 804887 w 1033465"/>
                  <a:gd name="connsiteY66" fmla="*/ 632194 h 838042"/>
                  <a:gd name="connsiteX67" fmla="*/ 801077 w 1033465"/>
                  <a:gd name="connsiteY67" fmla="*/ 601714 h 838042"/>
                  <a:gd name="connsiteX68" fmla="*/ 762796 w 1033465"/>
                  <a:gd name="connsiteY68" fmla="*/ 562523 h 838042"/>
                  <a:gd name="connsiteX69" fmla="*/ 650582 w 1033465"/>
                  <a:gd name="connsiteY69" fmla="*/ 479794 h 838042"/>
                  <a:gd name="connsiteX70" fmla="*/ 646772 w 1033465"/>
                  <a:gd name="connsiteY70" fmla="*/ 462649 h 838042"/>
                  <a:gd name="connsiteX71" fmla="*/ 658202 w 1033465"/>
                  <a:gd name="connsiteY71" fmla="*/ 426454 h 838042"/>
                  <a:gd name="connsiteX72" fmla="*/ 726782 w 1033465"/>
                  <a:gd name="connsiteY72" fmla="*/ 405499 h 838042"/>
                  <a:gd name="connsiteX73" fmla="*/ 813738 w 1033465"/>
                  <a:gd name="connsiteY73" fmla="*/ 406906 h 838042"/>
                  <a:gd name="connsiteX74" fmla="*/ 906231 w 1033465"/>
                  <a:gd name="connsiteY74" fmla="*/ 417646 h 838042"/>
                  <a:gd name="connsiteX75" fmla="*/ 1002290 w 1033465"/>
                  <a:gd name="connsiteY75" fmla="*/ 426835 h 838042"/>
                  <a:gd name="connsiteX76" fmla="*/ 1032449 w 1033465"/>
                  <a:gd name="connsiteY76" fmla="*/ 402711 h 838042"/>
                  <a:gd name="connsiteX77" fmla="*/ 1020514 w 1033465"/>
                  <a:gd name="connsiteY77" fmla="*/ 377797 h 838042"/>
                  <a:gd name="connsiteX78" fmla="*/ 964889 w 1033465"/>
                  <a:gd name="connsiteY78" fmla="*/ 358029 h 838042"/>
                  <a:gd name="connsiteX79" fmla="*/ 827747 w 1033465"/>
                  <a:gd name="connsiteY79" fmla="*/ 357874 h 838042"/>
                  <a:gd name="connsiteX80" fmla="*/ 755811 w 1033465"/>
                  <a:gd name="connsiteY80" fmla="*/ 361702 h 838042"/>
                  <a:gd name="connsiteX81" fmla="*/ 671537 w 1033465"/>
                  <a:gd name="connsiteY81" fmla="*/ 369304 h 838042"/>
                  <a:gd name="connsiteX82" fmla="*/ 644867 w 1033465"/>
                  <a:gd name="connsiteY82" fmla="*/ 338824 h 838042"/>
                  <a:gd name="connsiteX83" fmla="*/ 676403 w 1033465"/>
                  <a:gd name="connsiteY83" fmla="*/ 304962 h 838042"/>
                  <a:gd name="connsiteX84" fmla="*/ 707732 w 1033465"/>
                  <a:gd name="connsiteY84" fmla="*/ 283579 h 838042"/>
                  <a:gd name="connsiteX85" fmla="*/ 743927 w 1033465"/>
                  <a:gd name="connsiteY85" fmla="*/ 251194 h 838042"/>
                  <a:gd name="connsiteX86" fmla="*/ 783019 w 1033465"/>
                  <a:gd name="connsiteY86" fmla="*/ 213846 h 838042"/>
                  <a:gd name="connsiteX87" fmla="*/ 746401 w 1033465"/>
                  <a:gd name="connsiteY87" fmla="*/ 201789 h 838042"/>
                  <a:gd name="connsiteX88" fmla="*/ 694397 w 1033465"/>
                  <a:gd name="connsiteY88" fmla="*/ 226429 h 838042"/>
                  <a:gd name="connsiteX89" fmla="*/ 656678 w 1033465"/>
                  <a:gd name="connsiteY89" fmla="*/ 257626 h 838042"/>
                  <a:gd name="connsiteX90" fmla="*/ 616001 w 1033465"/>
                  <a:gd name="connsiteY90" fmla="*/ 286712 h 838042"/>
                  <a:gd name="connsiteX91" fmla="*/ 564857 w 1033465"/>
                  <a:gd name="connsiteY91" fmla="*/ 287389 h 838042"/>
                  <a:gd name="connsiteX92" fmla="*/ 530567 w 1033465"/>
                  <a:gd name="connsiteY92" fmla="*/ 274054 h 838042"/>
                  <a:gd name="connsiteX93" fmla="*/ 507707 w 1033465"/>
                  <a:gd name="connsiteY93" fmla="*/ 235954 h 838042"/>
                  <a:gd name="connsiteX94" fmla="*/ 509612 w 1033465"/>
                  <a:gd name="connsiteY94" fmla="*/ 171184 h 838042"/>
                  <a:gd name="connsiteX95" fmla="*/ 508314 w 1033465"/>
                  <a:gd name="connsiteY95" fmla="*/ 73485 h 838042"/>
                  <a:gd name="connsiteX96" fmla="*/ 454116 w 1033465"/>
                  <a:gd name="connsiteY96" fmla="*/ 11248 h 838042"/>
                  <a:gd name="connsiteX97" fmla="*/ 442470 w 1033465"/>
                  <a:gd name="connsiteY97" fmla="*/ 75864 h 838042"/>
                  <a:gd name="connsiteX98" fmla="*/ 439226 w 1033465"/>
                  <a:gd name="connsiteY98" fmla="*/ 132660 h 838042"/>
                  <a:gd name="connsiteX99" fmla="*/ 436054 w 1033465"/>
                  <a:gd name="connsiteY99" fmla="*/ 214465 h 838042"/>
                  <a:gd name="connsiteX0" fmla="*/ 436054 w 1033465"/>
                  <a:gd name="connsiteY0" fmla="*/ 214465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58589 w 1033465"/>
                  <a:gd name="connsiteY3" fmla="*/ 271935 h 838042"/>
                  <a:gd name="connsiteX4" fmla="*/ 315302 w 1033465"/>
                  <a:gd name="connsiteY4" fmla="*/ 289293 h 838042"/>
                  <a:gd name="connsiteX5" fmla="*/ 267677 w 1033465"/>
                  <a:gd name="connsiteY5" fmla="*/ 285484 h 838042"/>
                  <a:gd name="connsiteX6" fmla="*/ 221957 w 1033465"/>
                  <a:gd name="connsiteY6" fmla="*/ 272149 h 838042"/>
                  <a:gd name="connsiteX7" fmla="*/ 191477 w 1033465"/>
                  <a:gd name="connsiteY7" fmla="*/ 262624 h 838042"/>
                  <a:gd name="connsiteX8" fmla="*/ 159092 w 1033465"/>
                  <a:gd name="connsiteY8" fmla="*/ 239764 h 838042"/>
                  <a:gd name="connsiteX9" fmla="*/ 124332 w 1033465"/>
                  <a:gd name="connsiteY9" fmla="*/ 218050 h 838042"/>
                  <a:gd name="connsiteX10" fmla="*/ 103847 w 1033465"/>
                  <a:gd name="connsiteY10" fmla="*/ 203569 h 838042"/>
                  <a:gd name="connsiteX11" fmla="*/ 61937 w 1033465"/>
                  <a:gd name="connsiteY11" fmla="*/ 197854 h 838042"/>
                  <a:gd name="connsiteX12" fmla="*/ 50589 w 1033465"/>
                  <a:gd name="connsiteY12" fmla="*/ 241190 h 838042"/>
                  <a:gd name="connsiteX13" fmla="*/ 65748 w 1033465"/>
                  <a:gd name="connsiteY13" fmla="*/ 272150 h 838042"/>
                  <a:gd name="connsiteX14" fmla="*/ 126707 w 1033465"/>
                  <a:gd name="connsiteY14" fmla="*/ 289294 h 838042"/>
                  <a:gd name="connsiteX15" fmla="*/ 193382 w 1033465"/>
                  <a:gd name="connsiteY15" fmla="*/ 308344 h 838042"/>
                  <a:gd name="connsiteX16" fmla="*/ 228811 w 1033465"/>
                  <a:gd name="connsiteY16" fmla="*/ 323832 h 838042"/>
                  <a:gd name="connsiteX17" fmla="*/ 282210 w 1033465"/>
                  <a:gd name="connsiteY17" fmla="*/ 354067 h 838042"/>
                  <a:gd name="connsiteX18" fmla="*/ 292797 w 1033465"/>
                  <a:gd name="connsiteY18" fmla="*/ 404246 h 838042"/>
                  <a:gd name="connsiteX19" fmla="*/ 265772 w 1033465"/>
                  <a:gd name="connsiteY19" fmla="*/ 447409 h 838042"/>
                  <a:gd name="connsiteX20" fmla="*/ 219498 w 1033465"/>
                  <a:gd name="connsiteY20" fmla="*/ 459458 h 838042"/>
                  <a:gd name="connsiteX21" fmla="*/ 139085 w 1033465"/>
                  <a:gd name="connsiteY21" fmla="*/ 465397 h 838042"/>
                  <a:gd name="connsiteX22" fmla="*/ 90512 w 1033465"/>
                  <a:gd name="connsiteY22" fmla="*/ 468364 h 838042"/>
                  <a:gd name="connsiteX23" fmla="*/ 84797 w 1033465"/>
                  <a:gd name="connsiteY23" fmla="*/ 470269 h 838042"/>
                  <a:gd name="connsiteX24" fmla="*/ 29552 w 1033465"/>
                  <a:gd name="connsiteY24" fmla="*/ 477889 h 838042"/>
                  <a:gd name="connsiteX25" fmla="*/ 18122 w 1033465"/>
                  <a:gd name="connsiteY25" fmla="*/ 483604 h 838042"/>
                  <a:gd name="connsiteX26" fmla="*/ 8597 w 1033465"/>
                  <a:gd name="connsiteY26" fmla="*/ 493129 h 838042"/>
                  <a:gd name="connsiteX27" fmla="*/ 6692 w 1033465"/>
                  <a:gd name="connsiteY27" fmla="*/ 498844 h 838042"/>
                  <a:gd name="connsiteX28" fmla="*/ 2882 w 1033465"/>
                  <a:gd name="connsiteY28" fmla="*/ 504559 h 838042"/>
                  <a:gd name="connsiteX29" fmla="*/ 14312 w 1033465"/>
                  <a:gd name="connsiteY29" fmla="*/ 540754 h 838042"/>
                  <a:gd name="connsiteX30" fmla="*/ 147662 w 1033465"/>
                  <a:gd name="connsiteY30" fmla="*/ 540754 h 838042"/>
                  <a:gd name="connsiteX31" fmla="*/ 155282 w 1033465"/>
                  <a:gd name="connsiteY31" fmla="*/ 538849 h 838042"/>
                  <a:gd name="connsiteX32" fmla="*/ 305777 w 1033465"/>
                  <a:gd name="connsiteY32" fmla="*/ 533134 h 838042"/>
                  <a:gd name="connsiteX33" fmla="*/ 321017 w 1033465"/>
                  <a:gd name="connsiteY33" fmla="*/ 540754 h 838042"/>
                  <a:gd name="connsiteX34" fmla="*/ 332447 w 1033465"/>
                  <a:gd name="connsiteY34" fmla="*/ 546469 h 838042"/>
                  <a:gd name="connsiteX35" fmla="*/ 336257 w 1033465"/>
                  <a:gd name="connsiteY35" fmla="*/ 552184 h 838042"/>
                  <a:gd name="connsiteX36" fmla="*/ 341972 w 1033465"/>
                  <a:gd name="connsiteY36" fmla="*/ 554089 h 838042"/>
                  <a:gd name="connsiteX37" fmla="*/ 353402 w 1033465"/>
                  <a:gd name="connsiteY37" fmla="*/ 561709 h 838042"/>
                  <a:gd name="connsiteX38" fmla="*/ 359117 w 1033465"/>
                  <a:gd name="connsiteY38" fmla="*/ 565519 h 838042"/>
                  <a:gd name="connsiteX39" fmla="*/ 362927 w 1033465"/>
                  <a:gd name="connsiteY39" fmla="*/ 571234 h 838042"/>
                  <a:gd name="connsiteX40" fmla="*/ 368642 w 1033465"/>
                  <a:gd name="connsiteY40" fmla="*/ 582664 h 838042"/>
                  <a:gd name="connsiteX41" fmla="*/ 364832 w 1033465"/>
                  <a:gd name="connsiteY41" fmla="*/ 609334 h 838042"/>
                  <a:gd name="connsiteX42" fmla="*/ 361022 w 1033465"/>
                  <a:gd name="connsiteY42" fmla="*/ 615049 h 838042"/>
                  <a:gd name="connsiteX43" fmla="*/ 359117 w 1033465"/>
                  <a:gd name="connsiteY43" fmla="*/ 620764 h 838042"/>
                  <a:gd name="connsiteX44" fmla="*/ 355307 w 1033465"/>
                  <a:gd name="connsiteY44" fmla="*/ 626479 h 838042"/>
                  <a:gd name="connsiteX45" fmla="*/ 353402 w 1033465"/>
                  <a:gd name="connsiteY45" fmla="*/ 632194 h 838042"/>
                  <a:gd name="connsiteX46" fmla="*/ 349592 w 1033465"/>
                  <a:gd name="connsiteY46" fmla="*/ 637909 h 838042"/>
                  <a:gd name="connsiteX47" fmla="*/ 332447 w 1033465"/>
                  <a:gd name="connsiteY47" fmla="*/ 704584 h 838042"/>
                  <a:gd name="connsiteX48" fmla="*/ 330542 w 1033465"/>
                  <a:gd name="connsiteY48" fmla="*/ 756019 h 838042"/>
                  <a:gd name="connsiteX49" fmla="*/ 332447 w 1033465"/>
                  <a:gd name="connsiteY49" fmla="*/ 780784 h 838042"/>
                  <a:gd name="connsiteX50" fmla="*/ 334352 w 1033465"/>
                  <a:gd name="connsiteY50" fmla="*/ 786499 h 838042"/>
                  <a:gd name="connsiteX51" fmla="*/ 338162 w 1033465"/>
                  <a:gd name="connsiteY51" fmla="*/ 790309 h 838042"/>
                  <a:gd name="connsiteX52" fmla="*/ 366737 w 1033465"/>
                  <a:gd name="connsiteY52" fmla="*/ 836029 h 838042"/>
                  <a:gd name="connsiteX53" fmla="*/ 389597 w 1033465"/>
                  <a:gd name="connsiteY53" fmla="*/ 837934 h 838042"/>
                  <a:gd name="connsiteX54" fmla="*/ 397407 w 1033465"/>
                  <a:gd name="connsiteY54" fmla="*/ 833530 h 838042"/>
                  <a:gd name="connsiteX55" fmla="*/ 402932 w 1033465"/>
                  <a:gd name="connsiteY55" fmla="*/ 784594 h 838042"/>
                  <a:gd name="connsiteX56" fmla="*/ 406742 w 1033465"/>
                  <a:gd name="connsiteY56" fmla="*/ 727444 h 838042"/>
                  <a:gd name="connsiteX57" fmla="*/ 423887 w 1033465"/>
                  <a:gd name="connsiteY57" fmla="*/ 672199 h 838042"/>
                  <a:gd name="connsiteX58" fmla="*/ 429602 w 1033465"/>
                  <a:gd name="connsiteY58" fmla="*/ 658864 h 838042"/>
                  <a:gd name="connsiteX59" fmla="*/ 444084 w 1033465"/>
                  <a:gd name="connsiteY59" fmla="*/ 626947 h 838042"/>
                  <a:gd name="connsiteX60" fmla="*/ 464289 w 1033465"/>
                  <a:gd name="connsiteY60" fmla="*/ 600072 h 838042"/>
                  <a:gd name="connsiteX61" fmla="*/ 523510 w 1033465"/>
                  <a:gd name="connsiteY61" fmla="*/ 565123 h 838042"/>
                  <a:gd name="connsiteX62" fmla="*/ 599348 w 1033465"/>
                  <a:gd name="connsiteY62" fmla="*/ 550915 h 838042"/>
                  <a:gd name="connsiteX63" fmla="*/ 707801 w 1033465"/>
                  <a:gd name="connsiteY63" fmla="*/ 612819 h 838042"/>
                  <a:gd name="connsiteX64" fmla="*/ 780122 w 1033465"/>
                  <a:gd name="connsiteY64" fmla="*/ 656959 h 838042"/>
                  <a:gd name="connsiteX65" fmla="*/ 804887 w 1033465"/>
                  <a:gd name="connsiteY65" fmla="*/ 632194 h 838042"/>
                  <a:gd name="connsiteX66" fmla="*/ 801077 w 1033465"/>
                  <a:gd name="connsiteY66" fmla="*/ 601714 h 838042"/>
                  <a:gd name="connsiteX67" fmla="*/ 762796 w 1033465"/>
                  <a:gd name="connsiteY67" fmla="*/ 562523 h 838042"/>
                  <a:gd name="connsiteX68" fmla="*/ 650582 w 1033465"/>
                  <a:gd name="connsiteY68" fmla="*/ 479794 h 838042"/>
                  <a:gd name="connsiteX69" fmla="*/ 646772 w 1033465"/>
                  <a:gd name="connsiteY69" fmla="*/ 462649 h 838042"/>
                  <a:gd name="connsiteX70" fmla="*/ 658202 w 1033465"/>
                  <a:gd name="connsiteY70" fmla="*/ 426454 h 838042"/>
                  <a:gd name="connsiteX71" fmla="*/ 726782 w 1033465"/>
                  <a:gd name="connsiteY71" fmla="*/ 405499 h 838042"/>
                  <a:gd name="connsiteX72" fmla="*/ 813738 w 1033465"/>
                  <a:gd name="connsiteY72" fmla="*/ 406906 h 838042"/>
                  <a:gd name="connsiteX73" fmla="*/ 906231 w 1033465"/>
                  <a:gd name="connsiteY73" fmla="*/ 417646 h 838042"/>
                  <a:gd name="connsiteX74" fmla="*/ 1002290 w 1033465"/>
                  <a:gd name="connsiteY74" fmla="*/ 426835 h 838042"/>
                  <a:gd name="connsiteX75" fmla="*/ 1032449 w 1033465"/>
                  <a:gd name="connsiteY75" fmla="*/ 402711 h 838042"/>
                  <a:gd name="connsiteX76" fmla="*/ 1020514 w 1033465"/>
                  <a:gd name="connsiteY76" fmla="*/ 377797 h 838042"/>
                  <a:gd name="connsiteX77" fmla="*/ 964889 w 1033465"/>
                  <a:gd name="connsiteY77" fmla="*/ 358029 h 838042"/>
                  <a:gd name="connsiteX78" fmla="*/ 827747 w 1033465"/>
                  <a:gd name="connsiteY78" fmla="*/ 357874 h 838042"/>
                  <a:gd name="connsiteX79" fmla="*/ 755811 w 1033465"/>
                  <a:gd name="connsiteY79" fmla="*/ 361702 h 838042"/>
                  <a:gd name="connsiteX80" fmla="*/ 671537 w 1033465"/>
                  <a:gd name="connsiteY80" fmla="*/ 369304 h 838042"/>
                  <a:gd name="connsiteX81" fmla="*/ 644867 w 1033465"/>
                  <a:gd name="connsiteY81" fmla="*/ 338824 h 838042"/>
                  <a:gd name="connsiteX82" fmla="*/ 676403 w 1033465"/>
                  <a:gd name="connsiteY82" fmla="*/ 304962 h 838042"/>
                  <a:gd name="connsiteX83" fmla="*/ 707732 w 1033465"/>
                  <a:gd name="connsiteY83" fmla="*/ 283579 h 838042"/>
                  <a:gd name="connsiteX84" fmla="*/ 743927 w 1033465"/>
                  <a:gd name="connsiteY84" fmla="*/ 251194 h 838042"/>
                  <a:gd name="connsiteX85" fmla="*/ 783019 w 1033465"/>
                  <a:gd name="connsiteY85" fmla="*/ 213846 h 838042"/>
                  <a:gd name="connsiteX86" fmla="*/ 746401 w 1033465"/>
                  <a:gd name="connsiteY86" fmla="*/ 201789 h 838042"/>
                  <a:gd name="connsiteX87" fmla="*/ 694397 w 1033465"/>
                  <a:gd name="connsiteY87" fmla="*/ 226429 h 838042"/>
                  <a:gd name="connsiteX88" fmla="*/ 656678 w 1033465"/>
                  <a:gd name="connsiteY88" fmla="*/ 257626 h 838042"/>
                  <a:gd name="connsiteX89" fmla="*/ 616001 w 1033465"/>
                  <a:gd name="connsiteY89" fmla="*/ 286712 h 838042"/>
                  <a:gd name="connsiteX90" fmla="*/ 564857 w 1033465"/>
                  <a:gd name="connsiteY90" fmla="*/ 287389 h 838042"/>
                  <a:gd name="connsiteX91" fmla="*/ 530567 w 1033465"/>
                  <a:gd name="connsiteY91" fmla="*/ 274054 h 838042"/>
                  <a:gd name="connsiteX92" fmla="*/ 507707 w 1033465"/>
                  <a:gd name="connsiteY92" fmla="*/ 235954 h 838042"/>
                  <a:gd name="connsiteX93" fmla="*/ 509612 w 1033465"/>
                  <a:gd name="connsiteY93" fmla="*/ 171184 h 838042"/>
                  <a:gd name="connsiteX94" fmla="*/ 508314 w 1033465"/>
                  <a:gd name="connsiteY94" fmla="*/ 73485 h 838042"/>
                  <a:gd name="connsiteX95" fmla="*/ 454116 w 1033465"/>
                  <a:gd name="connsiteY95" fmla="*/ 11248 h 838042"/>
                  <a:gd name="connsiteX96" fmla="*/ 442470 w 1033465"/>
                  <a:gd name="connsiteY96" fmla="*/ 75864 h 838042"/>
                  <a:gd name="connsiteX97" fmla="*/ 439226 w 1033465"/>
                  <a:gd name="connsiteY97" fmla="*/ 132660 h 838042"/>
                  <a:gd name="connsiteX98" fmla="*/ 436054 w 1033465"/>
                  <a:gd name="connsiteY98" fmla="*/ 214465 h 838042"/>
                  <a:gd name="connsiteX0" fmla="*/ 436054 w 1033465"/>
                  <a:gd name="connsiteY0" fmla="*/ 214465 h 838042"/>
                  <a:gd name="connsiteX1" fmla="*/ 423887 w 1033465"/>
                  <a:gd name="connsiteY1" fmla="*/ 253099 h 838042"/>
                  <a:gd name="connsiteX2" fmla="*/ 397217 w 1033465"/>
                  <a:gd name="connsiteY2" fmla="*/ 262624 h 838042"/>
                  <a:gd name="connsiteX3" fmla="*/ 358589 w 1033465"/>
                  <a:gd name="connsiteY3" fmla="*/ 271935 h 838042"/>
                  <a:gd name="connsiteX4" fmla="*/ 315302 w 1033465"/>
                  <a:gd name="connsiteY4" fmla="*/ 289293 h 838042"/>
                  <a:gd name="connsiteX5" fmla="*/ 267677 w 1033465"/>
                  <a:gd name="connsiteY5" fmla="*/ 285484 h 838042"/>
                  <a:gd name="connsiteX6" fmla="*/ 221957 w 1033465"/>
                  <a:gd name="connsiteY6" fmla="*/ 272149 h 838042"/>
                  <a:gd name="connsiteX7" fmla="*/ 191477 w 1033465"/>
                  <a:gd name="connsiteY7" fmla="*/ 262624 h 838042"/>
                  <a:gd name="connsiteX8" fmla="*/ 159092 w 1033465"/>
                  <a:gd name="connsiteY8" fmla="*/ 239764 h 838042"/>
                  <a:gd name="connsiteX9" fmla="*/ 124332 w 1033465"/>
                  <a:gd name="connsiteY9" fmla="*/ 218050 h 838042"/>
                  <a:gd name="connsiteX10" fmla="*/ 103847 w 1033465"/>
                  <a:gd name="connsiteY10" fmla="*/ 203569 h 838042"/>
                  <a:gd name="connsiteX11" fmla="*/ 61937 w 1033465"/>
                  <a:gd name="connsiteY11" fmla="*/ 197854 h 838042"/>
                  <a:gd name="connsiteX12" fmla="*/ 50589 w 1033465"/>
                  <a:gd name="connsiteY12" fmla="*/ 241190 h 838042"/>
                  <a:gd name="connsiteX13" fmla="*/ 65748 w 1033465"/>
                  <a:gd name="connsiteY13" fmla="*/ 272150 h 838042"/>
                  <a:gd name="connsiteX14" fmla="*/ 126707 w 1033465"/>
                  <a:gd name="connsiteY14" fmla="*/ 289294 h 838042"/>
                  <a:gd name="connsiteX15" fmla="*/ 193382 w 1033465"/>
                  <a:gd name="connsiteY15" fmla="*/ 308344 h 838042"/>
                  <a:gd name="connsiteX16" fmla="*/ 228811 w 1033465"/>
                  <a:gd name="connsiteY16" fmla="*/ 323832 h 838042"/>
                  <a:gd name="connsiteX17" fmla="*/ 282210 w 1033465"/>
                  <a:gd name="connsiteY17" fmla="*/ 354067 h 838042"/>
                  <a:gd name="connsiteX18" fmla="*/ 292797 w 1033465"/>
                  <a:gd name="connsiteY18" fmla="*/ 404246 h 838042"/>
                  <a:gd name="connsiteX19" fmla="*/ 265772 w 1033465"/>
                  <a:gd name="connsiteY19" fmla="*/ 447409 h 838042"/>
                  <a:gd name="connsiteX20" fmla="*/ 219498 w 1033465"/>
                  <a:gd name="connsiteY20" fmla="*/ 459458 h 838042"/>
                  <a:gd name="connsiteX21" fmla="*/ 139085 w 1033465"/>
                  <a:gd name="connsiteY21" fmla="*/ 465397 h 838042"/>
                  <a:gd name="connsiteX22" fmla="*/ 90512 w 1033465"/>
                  <a:gd name="connsiteY22" fmla="*/ 468364 h 838042"/>
                  <a:gd name="connsiteX23" fmla="*/ 29552 w 1033465"/>
                  <a:gd name="connsiteY23" fmla="*/ 477889 h 838042"/>
                  <a:gd name="connsiteX24" fmla="*/ 18122 w 1033465"/>
                  <a:gd name="connsiteY24" fmla="*/ 483604 h 838042"/>
                  <a:gd name="connsiteX25" fmla="*/ 8597 w 1033465"/>
                  <a:gd name="connsiteY25" fmla="*/ 493129 h 838042"/>
                  <a:gd name="connsiteX26" fmla="*/ 6692 w 1033465"/>
                  <a:gd name="connsiteY26" fmla="*/ 498844 h 838042"/>
                  <a:gd name="connsiteX27" fmla="*/ 2882 w 1033465"/>
                  <a:gd name="connsiteY27" fmla="*/ 504559 h 838042"/>
                  <a:gd name="connsiteX28" fmla="*/ 14312 w 1033465"/>
                  <a:gd name="connsiteY28" fmla="*/ 540754 h 838042"/>
                  <a:gd name="connsiteX29" fmla="*/ 147662 w 1033465"/>
                  <a:gd name="connsiteY29" fmla="*/ 540754 h 838042"/>
                  <a:gd name="connsiteX30" fmla="*/ 155282 w 1033465"/>
                  <a:gd name="connsiteY30" fmla="*/ 538849 h 838042"/>
                  <a:gd name="connsiteX31" fmla="*/ 305777 w 1033465"/>
                  <a:gd name="connsiteY31" fmla="*/ 533134 h 838042"/>
                  <a:gd name="connsiteX32" fmla="*/ 321017 w 1033465"/>
                  <a:gd name="connsiteY32" fmla="*/ 540754 h 838042"/>
                  <a:gd name="connsiteX33" fmla="*/ 332447 w 1033465"/>
                  <a:gd name="connsiteY33" fmla="*/ 546469 h 838042"/>
                  <a:gd name="connsiteX34" fmla="*/ 336257 w 1033465"/>
                  <a:gd name="connsiteY34" fmla="*/ 552184 h 838042"/>
                  <a:gd name="connsiteX35" fmla="*/ 341972 w 1033465"/>
                  <a:gd name="connsiteY35" fmla="*/ 554089 h 838042"/>
                  <a:gd name="connsiteX36" fmla="*/ 353402 w 1033465"/>
                  <a:gd name="connsiteY36" fmla="*/ 561709 h 838042"/>
                  <a:gd name="connsiteX37" fmla="*/ 359117 w 1033465"/>
                  <a:gd name="connsiteY37" fmla="*/ 565519 h 838042"/>
                  <a:gd name="connsiteX38" fmla="*/ 362927 w 1033465"/>
                  <a:gd name="connsiteY38" fmla="*/ 571234 h 838042"/>
                  <a:gd name="connsiteX39" fmla="*/ 368642 w 1033465"/>
                  <a:gd name="connsiteY39" fmla="*/ 582664 h 838042"/>
                  <a:gd name="connsiteX40" fmla="*/ 364832 w 1033465"/>
                  <a:gd name="connsiteY40" fmla="*/ 609334 h 838042"/>
                  <a:gd name="connsiteX41" fmla="*/ 361022 w 1033465"/>
                  <a:gd name="connsiteY41" fmla="*/ 615049 h 838042"/>
                  <a:gd name="connsiteX42" fmla="*/ 359117 w 1033465"/>
                  <a:gd name="connsiteY42" fmla="*/ 620764 h 838042"/>
                  <a:gd name="connsiteX43" fmla="*/ 355307 w 1033465"/>
                  <a:gd name="connsiteY43" fmla="*/ 626479 h 838042"/>
                  <a:gd name="connsiteX44" fmla="*/ 353402 w 1033465"/>
                  <a:gd name="connsiteY44" fmla="*/ 632194 h 838042"/>
                  <a:gd name="connsiteX45" fmla="*/ 349592 w 1033465"/>
                  <a:gd name="connsiteY45" fmla="*/ 637909 h 838042"/>
                  <a:gd name="connsiteX46" fmla="*/ 332447 w 1033465"/>
                  <a:gd name="connsiteY46" fmla="*/ 704584 h 838042"/>
                  <a:gd name="connsiteX47" fmla="*/ 330542 w 1033465"/>
                  <a:gd name="connsiteY47" fmla="*/ 756019 h 838042"/>
                  <a:gd name="connsiteX48" fmla="*/ 332447 w 1033465"/>
                  <a:gd name="connsiteY48" fmla="*/ 780784 h 838042"/>
                  <a:gd name="connsiteX49" fmla="*/ 334352 w 1033465"/>
                  <a:gd name="connsiteY49" fmla="*/ 786499 h 838042"/>
                  <a:gd name="connsiteX50" fmla="*/ 338162 w 1033465"/>
                  <a:gd name="connsiteY50" fmla="*/ 790309 h 838042"/>
                  <a:gd name="connsiteX51" fmla="*/ 366737 w 1033465"/>
                  <a:gd name="connsiteY51" fmla="*/ 836029 h 838042"/>
                  <a:gd name="connsiteX52" fmla="*/ 389597 w 1033465"/>
                  <a:gd name="connsiteY52" fmla="*/ 837934 h 838042"/>
                  <a:gd name="connsiteX53" fmla="*/ 397407 w 1033465"/>
                  <a:gd name="connsiteY53" fmla="*/ 833530 h 838042"/>
                  <a:gd name="connsiteX54" fmla="*/ 402932 w 1033465"/>
                  <a:gd name="connsiteY54" fmla="*/ 784594 h 838042"/>
                  <a:gd name="connsiteX55" fmla="*/ 406742 w 1033465"/>
                  <a:gd name="connsiteY55" fmla="*/ 727444 h 838042"/>
                  <a:gd name="connsiteX56" fmla="*/ 423887 w 1033465"/>
                  <a:gd name="connsiteY56" fmla="*/ 672199 h 838042"/>
                  <a:gd name="connsiteX57" fmla="*/ 429602 w 1033465"/>
                  <a:gd name="connsiteY57" fmla="*/ 658864 h 838042"/>
                  <a:gd name="connsiteX58" fmla="*/ 444084 w 1033465"/>
                  <a:gd name="connsiteY58" fmla="*/ 626947 h 838042"/>
                  <a:gd name="connsiteX59" fmla="*/ 464289 w 1033465"/>
                  <a:gd name="connsiteY59" fmla="*/ 600072 h 838042"/>
                  <a:gd name="connsiteX60" fmla="*/ 523510 w 1033465"/>
                  <a:gd name="connsiteY60" fmla="*/ 565123 h 838042"/>
                  <a:gd name="connsiteX61" fmla="*/ 599348 w 1033465"/>
                  <a:gd name="connsiteY61" fmla="*/ 550915 h 838042"/>
                  <a:gd name="connsiteX62" fmla="*/ 707801 w 1033465"/>
                  <a:gd name="connsiteY62" fmla="*/ 612819 h 838042"/>
                  <a:gd name="connsiteX63" fmla="*/ 780122 w 1033465"/>
                  <a:gd name="connsiteY63" fmla="*/ 656959 h 838042"/>
                  <a:gd name="connsiteX64" fmla="*/ 804887 w 1033465"/>
                  <a:gd name="connsiteY64" fmla="*/ 632194 h 838042"/>
                  <a:gd name="connsiteX65" fmla="*/ 801077 w 1033465"/>
                  <a:gd name="connsiteY65" fmla="*/ 601714 h 838042"/>
                  <a:gd name="connsiteX66" fmla="*/ 762796 w 1033465"/>
                  <a:gd name="connsiteY66" fmla="*/ 562523 h 838042"/>
                  <a:gd name="connsiteX67" fmla="*/ 650582 w 1033465"/>
                  <a:gd name="connsiteY67" fmla="*/ 479794 h 838042"/>
                  <a:gd name="connsiteX68" fmla="*/ 646772 w 1033465"/>
                  <a:gd name="connsiteY68" fmla="*/ 462649 h 838042"/>
                  <a:gd name="connsiteX69" fmla="*/ 658202 w 1033465"/>
                  <a:gd name="connsiteY69" fmla="*/ 426454 h 838042"/>
                  <a:gd name="connsiteX70" fmla="*/ 726782 w 1033465"/>
                  <a:gd name="connsiteY70" fmla="*/ 405499 h 838042"/>
                  <a:gd name="connsiteX71" fmla="*/ 813738 w 1033465"/>
                  <a:gd name="connsiteY71" fmla="*/ 406906 h 838042"/>
                  <a:gd name="connsiteX72" fmla="*/ 906231 w 1033465"/>
                  <a:gd name="connsiteY72" fmla="*/ 417646 h 838042"/>
                  <a:gd name="connsiteX73" fmla="*/ 1002290 w 1033465"/>
                  <a:gd name="connsiteY73" fmla="*/ 426835 h 838042"/>
                  <a:gd name="connsiteX74" fmla="*/ 1032449 w 1033465"/>
                  <a:gd name="connsiteY74" fmla="*/ 402711 h 838042"/>
                  <a:gd name="connsiteX75" fmla="*/ 1020514 w 1033465"/>
                  <a:gd name="connsiteY75" fmla="*/ 377797 h 838042"/>
                  <a:gd name="connsiteX76" fmla="*/ 964889 w 1033465"/>
                  <a:gd name="connsiteY76" fmla="*/ 358029 h 838042"/>
                  <a:gd name="connsiteX77" fmla="*/ 827747 w 1033465"/>
                  <a:gd name="connsiteY77" fmla="*/ 357874 h 838042"/>
                  <a:gd name="connsiteX78" fmla="*/ 755811 w 1033465"/>
                  <a:gd name="connsiteY78" fmla="*/ 361702 h 838042"/>
                  <a:gd name="connsiteX79" fmla="*/ 671537 w 1033465"/>
                  <a:gd name="connsiteY79" fmla="*/ 369304 h 838042"/>
                  <a:gd name="connsiteX80" fmla="*/ 644867 w 1033465"/>
                  <a:gd name="connsiteY80" fmla="*/ 338824 h 838042"/>
                  <a:gd name="connsiteX81" fmla="*/ 676403 w 1033465"/>
                  <a:gd name="connsiteY81" fmla="*/ 304962 h 838042"/>
                  <a:gd name="connsiteX82" fmla="*/ 707732 w 1033465"/>
                  <a:gd name="connsiteY82" fmla="*/ 283579 h 838042"/>
                  <a:gd name="connsiteX83" fmla="*/ 743927 w 1033465"/>
                  <a:gd name="connsiteY83" fmla="*/ 251194 h 838042"/>
                  <a:gd name="connsiteX84" fmla="*/ 783019 w 1033465"/>
                  <a:gd name="connsiteY84" fmla="*/ 213846 h 838042"/>
                  <a:gd name="connsiteX85" fmla="*/ 746401 w 1033465"/>
                  <a:gd name="connsiteY85" fmla="*/ 201789 h 838042"/>
                  <a:gd name="connsiteX86" fmla="*/ 694397 w 1033465"/>
                  <a:gd name="connsiteY86" fmla="*/ 226429 h 838042"/>
                  <a:gd name="connsiteX87" fmla="*/ 656678 w 1033465"/>
                  <a:gd name="connsiteY87" fmla="*/ 257626 h 838042"/>
                  <a:gd name="connsiteX88" fmla="*/ 616001 w 1033465"/>
                  <a:gd name="connsiteY88" fmla="*/ 286712 h 838042"/>
                  <a:gd name="connsiteX89" fmla="*/ 564857 w 1033465"/>
                  <a:gd name="connsiteY89" fmla="*/ 287389 h 838042"/>
                  <a:gd name="connsiteX90" fmla="*/ 530567 w 1033465"/>
                  <a:gd name="connsiteY90" fmla="*/ 274054 h 838042"/>
                  <a:gd name="connsiteX91" fmla="*/ 507707 w 1033465"/>
                  <a:gd name="connsiteY91" fmla="*/ 235954 h 838042"/>
                  <a:gd name="connsiteX92" fmla="*/ 509612 w 1033465"/>
                  <a:gd name="connsiteY92" fmla="*/ 171184 h 838042"/>
                  <a:gd name="connsiteX93" fmla="*/ 508314 w 1033465"/>
                  <a:gd name="connsiteY93" fmla="*/ 73485 h 838042"/>
                  <a:gd name="connsiteX94" fmla="*/ 454116 w 1033465"/>
                  <a:gd name="connsiteY94" fmla="*/ 11248 h 838042"/>
                  <a:gd name="connsiteX95" fmla="*/ 442470 w 1033465"/>
                  <a:gd name="connsiteY95" fmla="*/ 75864 h 838042"/>
                  <a:gd name="connsiteX96" fmla="*/ 439226 w 1033465"/>
                  <a:gd name="connsiteY96" fmla="*/ 132660 h 838042"/>
                  <a:gd name="connsiteX97" fmla="*/ 436054 w 1033465"/>
                  <a:gd name="connsiteY97" fmla="*/ 214465 h 838042"/>
                  <a:gd name="connsiteX0" fmla="*/ 436168 w 1033579"/>
                  <a:gd name="connsiteY0" fmla="*/ 214465 h 838042"/>
                  <a:gd name="connsiteX1" fmla="*/ 424001 w 1033579"/>
                  <a:gd name="connsiteY1" fmla="*/ 253099 h 838042"/>
                  <a:gd name="connsiteX2" fmla="*/ 397331 w 1033579"/>
                  <a:gd name="connsiteY2" fmla="*/ 262624 h 838042"/>
                  <a:gd name="connsiteX3" fmla="*/ 358703 w 1033579"/>
                  <a:gd name="connsiteY3" fmla="*/ 271935 h 838042"/>
                  <a:gd name="connsiteX4" fmla="*/ 315416 w 1033579"/>
                  <a:gd name="connsiteY4" fmla="*/ 289293 h 838042"/>
                  <a:gd name="connsiteX5" fmla="*/ 267791 w 1033579"/>
                  <a:gd name="connsiteY5" fmla="*/ 285484 h 838042"/>
                  <a:gd name="connsiteX6" fmla="*/ 222071 w 1033579"/>
                  <a:gd name="connsiteY6" fmla="*/ 272149 h 838042"/>
                  <a:gd name="connsiteX7" fmla="*/ 191591 w 1033579"/>
                  <a:gd name="connsiteY7" fmla="*/ 262624 h 838042"/>
                  <a:gd name="connsiteX8" fmla="*/ 159206 w 1033579"/>
                  <a:gd name="connsiteY8" fmla="*/ 239764 h 838042"/>
                  <a:gd name="connsiteX9" fmla="*/ 124446 w 1033579"/>
                  <a:gd name="connsiteY9" fmla="*/ 218050 h 838042"/>
                  <a:gd name="connsiteX10" fmla="*/ 103961 w 1033579"/>
                  <a:gd name="connsiteY10" fmla="*/ 203569 h 838042"/>
                  <a:gd name="connsiteX11" fmla="*/ 62051 w 1033579"/>
                  <a:gd name="connsiteY11" fmla="*/ 197854 h 838042"/>
                  <a:gd name="connsiteX12" fmla="*/ 50703 w 1033579"/>
                  <a:gd name="connsiteY12" fmla="*/ 241190 h 838042"/>
                  <a:gd name="connsiteX13" fmla="*/ 65862 w 1033579"/>
                  <a:gd name="connsiteY13" fmla="*/ 272150 h 838042"/>
                  <a:gd name="connsiteX14" fmla="*/ 126821 w 1033579"/>
                  <a:gd name="connsiteY14" fmla="*/ 289294 h 838042"/>
                  <a:gd name="connsiteX15" fmla="*/ 193496 w 1033579"/>
                  <a:gd name="connsiteY15" fmla="*/ 308344 h 838042"/>
                  <a:gd name="connsiteX16" fmla="*/ 228925 w 1033579"/>
                  <a:gd name="connsiteY16" fmla="*/ 323832 h 838042"/>
                  <a:gd name="connsiteX17" fmla="*/ 282324 w 1033579"/>
                  <a:gd name="connsiteY17" fmla="*/ 354067 h 838042"/>
                  <a:gd name="connsiteX18" fmla="*/ 292911 w 1033579"/>
                  <a:gd name="connsiteY18" fmla="*/ 404246 h 838042"/>
                  <a:gd name="connsiteX19" fmla="*/ 265886 w 1033579"/>
                  <a:gd name="connsiteY19" fmla="*/ 447409 h 838042"/>
                  <a:gd name="connsiteX20" fmla="*/ 219612 w 1033579"/>
                  <a:gd name="connsiteY20" fmla="*/ 459458 h 838042"/>
                  <a:gd name="connsiteX21" fmla="*/ 139199 w 1033579"/>
                  <a:gd name="connsiteY21" fmla="*/ 465397 h 838042"/>
                  <a:gd name="connsiteX22" fmla="*/ 90626 w 1033579"/>
                  <a:gd name="connsiteY22" fmla="*/ 468364 h 838042"/>
                  <a:gd name="connsiteX23" fmla="*/ 29666 w 1033579"/>
                  <a:gd name="connsiteY23" fmla="*/ 477889 h 838042"/>
                  <a:gd name="connsiteX24" fmla="*/ 18236 w 1033579"/>
                  <a:gd name="connsiteY24" fmla="*/ 483604 h 838042"/>
                  <a:gd name="connsiteX25" fmla="*/ 8711 w 1033579"/>
                  <a:gd name="connsiteY25" fmla="*/ 493129 h 838042"/>
                  <a:gd name="connsiteX26" fmla="*/ 2996 w 1033579"/>
                  <a:gd name="connsiteY26" fmla="*/ 504559 h 838042"/>
                  <a:gd name="connsiteX27" fmla="*/ 14426 w 1033579"/>
                  <a:gd name="connsiteY27" fmla="*/ 540754 h 838042"/>
                  <a:gd name="connsiteX28" fmla="*/ 147776 w 1033579"/>
                  <a:gd name="connsiteY28" fmla="*/ 540754 h 838042"/>
                  <a:gd name="connsiteX29" fmla="*/ 155396 w 1033579"/>
                  <a:gd name="connsiteY29" fmla="*/ 538849 h 838042"/>
                  <a:gd name="connsiteX30" fmla="*/ 305891 w 1033579"/>
                  <a:gd name="connsiteY30" fmla="*/ 533134 h 838042"/>
                  <a:gd name="connsiteX31" fmla="*/ 321131 w 1033579"/>
                  <a:gd name="connsiteY31" fmla="*/ 540754 h 838042"/>
                  <a:gd name="connsiteX32" fmla="*/ 332561 w 1033579"/>
                  <a:gd name="connsiteY32" fmla="*/ 546469 h 838042"/>
                  <a:gd name="connsiteX33" fmla="*/ 336371 w 1033579"/>
                  <a:gd name="connsiteY33" fmla="*/ 552184 h 838042"/>
                  <a:gd name="connsiteX34" fmla="*/ 342086 w 1033579"/>
                  <a:gd name="connsiteY34" fmla="*/ 554089 h 838042"/>
                  <a:gd name="connsiteX35" fmla="*/ 353516 w 1033579"/>
                  <a:gd name="connsiteY35" fmla="*/ 561709 h 838042"/>
                  <a:gd name="connsiteX36" fmla="*/ 359231 w 1033579"/>
                  <a:gd name="connsiteY36" fmla="*/ 565519 h 838042"/>
                  <a:gd name="connsiteX37" fmla="*/ 363041 w 1033579"/>
                  <a:gd name="connsiteY37" fmla="*/ 571234 h 838042"/>
                  <a:gd name="connsiteX38" fmla="*/ 368756 w 1033579"/>
                  <a:gd name="connsiteY38" fmla="*/ 582664 h 838042"/>
                  <a:gd name="connsiteX39" fmla="*/ 364946 w 1033579"/>
                  <a:gd name="connsiteY39" fmla="*/ 609334 h 838042"/>
                  <a:gd name="connsiteX40" fmla="*/ 361136 w 1033579"/>
                  <a:gd name="connsiteY40" fmla="*/ 615049 h 838042"/>
                  <a:gd name="connsiteX41" fmla="*/ 359231 w 1033579"/>
                  <a:gd name="connsiteY41" fmla="*/ 620764 h 838042"/>
                  <a:gd name="connsiteX42" fmla="*/ 355421 w 1033579"/>
                  <a:gd name="connsiteY42" fmla="*/ 626479 h 838042"/>
                  <a:gd name="connsiteX43" fmla="*/ 353516 w 1033579"/>
                  <a:gd name="connsiteY43" fmla="*/ 632194 h 838042"/>
                  <a:gd name="connsiteX44" fmla="*/ 349706 w 1033579"/>
                  <a:gd name="connsiteY44" fmla="*/ 637909 h 838042"/>
                  <a:gd name="connsiteX45" fmla="*/ 332561 w 1033579"/>
                  <a:gd name="connsiteY45" fmla="*/ 704584 h 838042"/>
                  <a:gd name="connsiteX46" fmla="*/ 330656 w 1033579"/>
                  <a:gd name="connsiteY46" fmla="*/ 756019 h 838042"/>
                  <a:gd name="connsiteX47" fmla="*/ 332561 w 1033579"/>
                  <a:gd name="connsiteY47" fmla="*/ 780784 h 838042"/>
                  <a:gd name="connsiteX48" fmla="*/ 334466 w 1033579"/>
                  <a:gd name="connsiteY48" fmla="*/ 786499 h 838042"/>
                  <a:gd name="connsiteX49" fmla="*/ 338276 w 1033579"/>
                  <a:gd name="connsiteY49" fmla="*/ 790309 h 838042"/>
                  <a:gd name="connsiteX50" fmla="*/ 366851 w 1033579"/>
                  <a:gd name="connsiteY50" fmla="*/ 836029 h 838042"/>
                  <a:gd name="connsiteX51" fmla="*/ 389711 w 1033579"/>
                  <a:gd name="connsiteY51" fmla="*/ 837934 h 838042"/>
                  <a:gd name="connsiteX52" fmla="*/ 397521 w 1033579"/>
                  <a:gd name="connsiteY52" fmla="*/ 833530 h 838042"/>
                  <a:gd name="connsiteX53" fmla="*/ 403046 w 1033579"/>
                  <a:gd name="connsiteY53" fmla="*/ 784594 h 838042"/>
                  <a:gd name="connsiteX54" fmla="*/ 406856 w 1033579"/>
                  <a:gd name="connsiteY54" fmla="*/ 727444 h 838042"/>
                  <a:gd name="connsiteX55" fmla="*/ 424001 w 1033579"/>
                  <a:gd name="connsiteY55" fmla="*/ 672199 h 838042"/>
                  <a:gd name="connsiteX56" fmla="*/ 429716 w 1033579"/>
                  <a:gd name="connsiteY56" fmla="*/ 658864 h 838042"/>
                  <a:gd name="connsiteX57" fmla="*/ 444198 w 1033579"/>
                  <a:gd name="connsiteY57" fmla="*/ 626947 h 838042"/>
                  <a:gd name="connsiteX58" fmla="*/ 464403 w 1033579"/>
                  <a:gd name="connsiteY58" fmla="*/ 600072 h 838042"/>
                  <a:gd name="connsiteX59" fmla="*/ 523624 w 1033579"/>
                  <a:gd name="connsiteY59" fmla="*/ 565123 h 838042"/>
                  <a:gd name="connsiteX60" fmla="*/ 599462 w 1033579"/>
                  <a:gd name="connsiteY60" fmla="*/ 550915 h 838042"/>
                  <a:gd name="connsiteX61" fmla="*/ 707915 w 1033579"/>
                  <a:gd name="connsiteY61" fmla="*/ 612819 h 838042"/>
                  <a:gd name="connsiteX62" fmla="*/ 780236 w 1033579"/>
                  <a:gd name="connsiteY62" fmla="*/ 656959 h 838042"/>
                  <a:gd name="connsiteX63" fmla="*/ 805001 w 1033579"/>
                  <a:gd name="connsiteY63" fmla="*/ 632194 h 838042"/>
                  <a:gd name="connsiteX64" fmla="*/ 801191 w 1033579"/>
                  <a:gd name="connsiteY64" fmla="*/ 601714 h 838042"/>
                  <a:gd name="connsiteX65" fmla="*/ 762910 w 1033579"/>
                  <a:gd name="connsiteY65" fmla="*/ 562523 h 838042"/>
                  <a:gd name="connsiteX66" fmla="*/ 650696 w 1033579"/>
                  <a:gd name="connsiteY66" fmla="*/ 479794 h 838042"/>
                  <a:gd name="connsiteX67" fmla="*/ 646886 w 1033579"/>
                  <a:gd name="connsiteY67" fmla="*/ 462649 h 838042"/>
                  <a:gd name="connsiteX68" fmla="*/ 658316 w 1033579"/>
                  <a:gd name="connsiteY68" fmla="*/ 426454 h 838042"/>
                  <a:gd name="connsiteX69" fmla="*/ 726896 w 1033579"/>
                  <a:gd name="connsiteY69" fmla="*/ 405499 h 838042"/>
                  <a:gd name="connsiteX70" fmla="*/ 813852 w 1033579"/>
                  <a:gd name="connsiteY70" fmla="*/ 406906 h 838042"/>
                  <a:gd name="connsiteX71" fmla="*/ 906345 w 1033579"/>
                  <a:gd name="connsiteY71" fmla="*/ 417646 h 838042"/>
                  <a:gd name="connsiteX72" fmla="*/ 1002404 w 1033579"/>
                  <a:gd name="connsiteY72" fmla="*/ 426835 h 838042"/>
                  <a:gd name="connsiteX73" fmla="*/ 1032563 w 1033579"/>
                  <a:gd name="connsiteY73" fmla="*/ 402711 h 838042"/>
                  <a:gd name="connsiteX74" fmla="*/ 1020628 w 1033579"/>
                  <a:gd name="connsiteY74" fmla="*/ 377797 h 838042"/>
                  <a:gd name="connsiteX75" fmla="*/ 965003 w 1033579"/>
                  <a:gd name="connsiteY75" fmla="*/ 358029 h 838042"/>
                  <a:gd name="connsiteX76" fmla="*/ 827861 w 1033579"/>
                  <a:gd name="connsiteY76" fmla="*/ 357874 h 838042"/>
                  <a:gd name="connsiteX77" fmla="*/ 755925 w 1033579"/>
                  <a:gd name="connsiteY77" fmla="*/ 361702 h 838042"/>
                  <a:gd name="connsiteX78" fmla="*/ 671651 w 1033579"/>
                  <a:gd name="connsiteY78" fmla="*/ 369304 h 838042"/>
                  <a:gd name="connsiteX79" fmla="*/ 644981 w 1033579"/>
                  <a:gd name="connsiteY79" fmla="*/ 338824 h 838042"/>
                  <a:gd name="connsiteX80" fmla="*/ 676517 w 1033579"/>
                  <a:gd name="connsiteY80" fmla="*/ 304962 h 838042"/>
                  <a:gd name="connsiteX81" fmla="*/ 707846 w 1033579"/>
                  <a:gd name="connsiteY81" fmla="*/ 283579 h 838042"/>
                  <a:gd name="connsiteX82" fmla="*/ 744041 w 1033579"/>
                  <a:gd name="connsiteY82" fmla="*/ 251194 h 838042"/>
                  <a:gd name="connsiteX83" fmla="*/ 783133 w 1033579"/>
                  <a:gd name="connsiteY83" fmla="*/ 213846 h 838042"/>
                  <a:gd name="connsiteX84" fmla="*/ 746515 w 1033579"/>
                  <a:gd name="connsiteY84" fmla="*/ 201789 h 838042"/>
                  <a:gd name="connsiteX85" fmla="*/ 694511 w 1033579"/>
                  <a:gd name="connsiteY85" fmla="*/ 226429 h 838042"/>
                  <a:gd name="connsiteX86" fmla="*/ 656792 w 1033579"/>
                  <a:gd name="connsiteY86" fmla="*/ 257626 h 838042"/>
                  <a:gd name="connsiteX87" fmla="*/ 616115 w 1033579"/>
                  <a:gd name="connsiteY87" fmla="*/ 286712 h 838042"/>
                  <a:gd name="connsiteX88" fmla="*/ 564971 w 1033579"/>
                  <a:gd name="connsiteY88" fmla="*/ 287389 h 838042"/>
                  <a:gd name="connsiteX89" fmla="*/ 530681 w 1033579"/>
                  <a:gd name="connsiteY89" fmla="*/ 274054 h 838042"/>
                  <a:gd name="connsiteX90" fmla="*/ 507821 w 1033579"/>
                  <a:gd name="connsiteY90" fmla="*/ 235954 h 838042"/>
                  <a:gd name="connsiteX91" fmla="*/ 509726 w 1033579"/>
                  <a:gd name="connsiteY91" fmla="*/ 171184 h 838042"/>
                  <a:gd name="connsiteX92" fmla="*/ 508428 w 1033579"/>
                  <a:gd name="connsiteY92" fmla="*/ 73485 h 838042"/>
                  <a:gd name="connsiteX93" fmla="*/ 454230 w 1033579"/>
                  <a:gd name="connsiteY93" fmla="*/ 11248 h 838042"/>
                  <a:gd name="connsiteX94" fmla="*/ 442584 w 1033579"/>
                  <a:gd name="connsiteY94" fmla="*/ 75864 h 838042"/>
                  <a:gd name="connsiteX95" fmla="*/ 439340 w 1033579"/>
                  <a:gd name="connsiteY95" fmla="*/ 132660 h 838042"/>
                  <a:gd name="connsiteX96" fmla="*/ 436168 w 1033579"/>
                  <a:gd name="connsiteY96" fmla="*/ 214465 h 838042"/>
                  <a:gd name="connsiteX0" fmla="*/ 436745 w 1034156"/>
                  <a:gd name="connsiteY0" fmla="*/ 214465 h 838042"/>
                  <a:gd name="connsiteX1" fmla="*/ 424578 w 1034156"/>
                  <a:gd name="connsiteY1" fmla="*/ 253099 h 838042"/>
                  <a:gd name="connsiteX2" fmla="*/ 397908 w 1034156"/>
                  <a:gd name="connsiteY2" fmla="*/ 262624 h 838042"/>
                  <a:gd name="connsiteX3" fmla="*/ 359280 w 1034156"/>
                  <a:gd name="connsiteY3" fmla="*/ 271935 h 838042"/>
                  <a:gd name="connsiteX4" fmla="*/ 315993 w 1034156"/>
                  <a:gd name="connsiteY4" fmla="*/ 289293 h 838042"/>
                  <a:gd name="connsiteX5" fmla="*/ 268368 w 1034156"/>
                  <a:gd name="connsiteY5" fmla="*/ 285484 h 838042"/>
                  <a:gd name="connsiteX6" fmla="*/ 222648 w 1034156"/>
                  <a:gd name="connsiteY6" fmla="*/ 272149 h 838042"/>
                  <a:gd name="connsiteX7" fmla="*/ 192168 w 1034156"/>
                  <a:gd name="connsiteY7" fmla="*/ 262624 h 838042"/>
                  <a:gd name="connsiteX8" fmla="*/ 159783 w 1034156"/>
                  <a:gd name="connsiteY8" fmla="*/ 239764 h 838042"/>
                  <a:gd name="connsiteX9" fmla="*/ 125023 w 1034156"/>
                  <a:gd name="connsiteY9" fmla="*/ 218050 h 838042"/>
                  <a:gd name="connsiteX10" fmla="*/ 104538 w 1034156"/>
                  <a:gd name="connsiteY10" fmla="*/ 203569 h 838042"/>
                  <a:gd name="connsiteX11" fmla="*/ 62628 w 1034156"/>
                  <a:gd name="connsiteY11" fmla="*/ 197854 h 838042"/>
                  <a:gd name="connsiteX12" fmla="*/ 51280 w 1034156"/>
                  <a:gd name="connsiteY12" fmla="*/ 241190 h 838042"/>
                  <a:gd name="connsiteX13" fmla="*/ 66439 w 1034156"/>
                  <a:gd name="connsiteY13" fmla="*/ 272150 h 838042"/>
                  <a:gd name="connsiteX14" fmla="*/ 127398 w 1034156"/>
                  <a:gd name="connsiteY14" fmla="*/ 289294 h 838042"/>
                  <a:gd name="connsiteX15" fmla="*/ 194073 w 1034156"/>
                  <a:gd name="connsiteY15" fmla="*/ 308344 h 838042"/>
                  <a:gd name="connsiteX16" fmla="*/ 229502 w 1034156"/>
                  <a:gd name="connsiteY16" fmla="*/ 323832 h 838042"/>
                  <a:gd name="connsiteX17" fmla="*/ 282901 w 1034156"/>
                  <a:gd name="connsiteY17" fmla="*/ 354067 h 838042"/>
                  <a:gd name="connsiteX18" fmla="*/ 293488 w 1034156"/>
                  <a:gd name="connsiteY18" fmla="*/ 404246 h 838042"/>
                  <a:gd name="connsiteX19" fmla="*/ 266463 w 1034156"/>
                  <a:gd name="connsiteY19" fmla="*/ 447409 h 838042"/>
                  <a:gd name="connsiteX20" fmla="*/ 220189 w 1034156"/>
                  <a:gd name="connsiteY20" fmla="*/ 459458 h 838042"/>
                  <a:gd name="connsiteX21" fmla="*/ 139776 w 1034156"/>
                  <a:gd name="connsiteY21" fmla="*/ 465397 h 838042"/>
                  <a:gd name="connsiteX22" fmla="*/ 91203 w 1034156"/>
                  <a:gd name="connsiteY22" fmla="*/ 468364 h 838042"/>
                  <a:gd name="connsiteX23" fmla="*/ 30243 w 1034156"/>
                  <a:gd name="connsiteY23" fmla="*/ 477889 h 838042"/>
                  <a:gd name="connsiteX24" fmla="*/ 18813 w 1034156"/>
                  <a:gd name="connsiteY24" fmla="*/ 483604 h 838042"/>
                  <a:gd name="connsiteX25" fmla="*/ 3573 w 1034156"/>
                  <a:gd name="connsiteY25" fmla="*/ 504559 h 838042"/>
                  <a:gd name="connsiteX26" fmla="*/ 15003 w 1034156"/>
                  <a:gd name="connsiteY26" fmla="*/ 540754 h 838042"/>
                  <a:gd name="connsiteX27" fmla="*/ 148353 w 1034156"/>
                  <a:gd name="connsiteY27" fmla="*/ 540754 h 838042"/>
                  <a:gd name="connsiteX28" fmla="*/ 155973 w 1034156"/>
                  <a:gd name="connsiteY28" fmla="*/ 538849 h 838042"/>
                  <a:gd name="connsiteX29" fmla="*/ 306468 w 1034156"/>
                  <a:gd name="connsiteY29" fmla="*/ 533134 h 838042"/>
                  <a:gd name="connsiteX30" fmla="*/ 321708 w 1034156"/>
                  <a:gd name="connsiteY30" fmla="*/ 540754 h 838042"/>
                  <a:gd name="connsiteX31" fmla="*/ 333138 w 1034156"/>
                  <a:gd name="connsiteY31" fmla="*/ 546469 h 838042"/>
                  <a:gd name="connsiteX32" fmla="*/ 336948 w 1034156"/>
                  <a:gd name="connsiteY32" fmla="*/ 552184 h 838042"/>
                  <a:gd name="connsiteX33" fmla="*/ 342663 w 1034156"/>
                  <a:gd name="connsiteY33" fmla="*/ 554089 h 838042"/>
                  <a:gd name="connsiteX34" fmla="*/ 354093 w 1034156"/>
                  <a:gd name="connsiteY34" fmla="*/ 561709 h 838042"/>
                  <a:gd name="connsiteX35" fmla="*/ 359808 w 1034156"/>
                  <a:gd name="connsiteY35" fmla="*/ 565519 h 838042"/>
                  <a:gd name="connsiteX36" fmla="*/ 363618 w 1034156"/>
                  <a:gd name="connsiteY36" fmla="*/ 571234 h 838042"/>
                  <a:gd name="connsiteX37" fmla="*/ 369333 w 1034156"/>
                  <a:gd name="connsiteY37" fmla="*/ 582664 h 838042"/>
                  <a:gd name="connsiteX38" fmla="*/ 365523 w 1034156"/>
                  <a:gd name="connsiteY38" fmla="*/ 609334 h 838042"/>
                  <a:gd name="connsiteX39" fmla="*/ 361713 w 1034156"/>
                  <a:gd name="connsiteY39" fmla="*/ 615049 h 838042"/>
                  <a:gd name="connsiteX40" fmla="*/ 359808 w 1034156"/>
                  <a:gd name="connsiteY40" fmla="*/ 620764 h 838042"/>
                  <a:gd name="connsiteX41" fmla="*/ 355998 w 1034156"/>
                  <a:gd name="connsiteY41" fmla="*/ 626479 h 838042"/>
                  <a:gd name="connsiteX42" fmla="*/ 354093 w 1034156"/>
                  <a:gd name="connsiteY42" fmla="*/ 632194 h 838042"/>
                  <a:gd name="connsiteX43" fmla="*/ 350283 w 1034156"/>
                  <a:gd name="connsiteY43" fmla="*/ 637909 h 838042"/>
                  <a:gd name="connsiteX44" fmla="*/ 333138 w 1034156"/>
                  <a:gd name="connsiteY44" fmla="*/ 704584 h 838042"/>
                  <a:gd name="connsiteX45" fmla="*/ 331233 w 1034156"/>
                  <a:gd name="connsiteY45" fmla="*/ 756019 h 838042"/>
                  <a:gd name="connsiteX46" fmla="*/ 333138 w 1034156"/>
                  <a:gd name="connsiteY46" fmla="*/ 780784 h 838042"/>
                  <a:gd name="connsiteX47" fmla="*/ 335043 w 1034156"/>
                  <a:gd name="connsiteY47" fmla="*/ 786499 h 838042"/>
                  <a:gd name="connsiteX48" fmla="*/ 338853 w 1034156"/>
                  <a:gd name="connsiteY48" fmla="*/ 790309 h 838042"/>
                  <a:gd name="connsiteX49" fmla="*/ 367428 w 1034156"/>
                  <a:gd name="connsiteY49" fmla="*/ 836029 h 838042"/>
                  <a:gd name="connsiteX50" fmla="*/ 390288 w 1034156"/>
                  <a:gd name="connsiteY50" fmla="*/ 837934 h 838042"/>
                  <a:gd name="connsiteX51" fmla="*/ 398098 w 1034156"/>
                  <a:gd name="connsiteY51" fmla="*/ 833530 h 838042"/>
                  <a:gd name="connsiteX52" fmla="*/ 403623 w 1034156"/>
                  <a:gd name="connsiteY52" fmla="*/ 784594 h 838042"/>
                  <a:gd name="connsiteX53" fmla="*/ 407433 w 1034156"/>
                  <a:gd name="connsiteY53" fmla="*/ 727444 h 838042"/>
                  <a:gd name="connsiteX54" fmla="*/ 424578 w 1034156"/>
                  <a:gd name="connsiteY54" fmla="*/ 672199 h 838042"/>
                  <a:gd name="connsiteX55" fmla="*/ 430293 w 1034156"/>
                  <a:gd name="connsiteY55" fmla="*/ 658864 h 838042"/>
                  <a:gd name="connsiteX56" fmla="*/ 444775 w 1034156"/>
                  <a:gd name="connsiteY56" fmla="*/ 626947 h 838042"/>
                  <a:gd name="connsiteX57" fmla="*/ 464980 w 1034156"/>
                  <a:gd name="connsiteY57" fmla="*/ 600072 h 838042"/>
                  <a:gd name="connsiteX58" fmla="*/ 524201 w 1034156"/>
                  <a:gd name="connsiteY58" fmla="*/ 565123 h 838042"/>
                  <a:gd name="connsiteX59" fmla="*/ 600039 w 1034156"/>
                  <a:gd name="connsiteY59" fmla="*/ 550915 h 838042"/>
                  <a:gd name="connsiteX60" fmla="*/ 708492 w 1034156"/>
                  <a:gd name="connsiteY60" fmla="*/ 612819 h 838042"/>
                  <a:gd name="connsiteX61" fmla="*/ 780813 w 1034156"/>
                  <a:gd name="connsiteY61" fmla="*/ 656959 h 838042"/>
                  <a:gd name="connsiteX62" fmla="*/ 805578 w 1034156"/>
                  <a:gd name="connsiteY62" fmla="*/ 632194 h 838042"/>
                  <a:gd name="connsiteX63" fmla="*/ 801768 w 1034156"/>
                  <a:gd name="connsiteY63" fmla="*/ 601714 h 838042"/>
                  <a:gd name="connsiteX64" fmla="*/ 763487 w 1034156"/>
                  <a:gd name="connsiteY64" fmla="*/ 562523 h 838042"/>
                  <a:gd name="connsiteX65" fmla="*/ 651273 w 1034156"/>
                  <a:gd name="connsiteY65" fmla="*/ 479794 h 838042"/>
                  <a:gd name="connsiteX66" fmla="*/ 647463 w 1034156"/>
                  <a:gd name="connsiteY66" fmla="*/ 462649 h 838042"/>
                  <a:gd name="connsiteX67" fmla="*/ 658893 w 1034156"/>
                  <a:gd name="connsiteY67" fmla="*/ 426454 h 838042"/>
                  <a:gd name="connsiteX68" fmla="*/ 727473 w 1034156"/>
                  <a:gd name="connsiteY68" fmla="*/ 405499 h 838042"/>
                  <a:gd name="connsiteX69" fmla="*/ 814429 w 1034156"/>
                  <a:gd name="connsiteY69" fmla="*/ 406906 h 838042"/>
                  <a:gd name="connsiteX70" fmla="*/ 906922 w 1034156"/>
                  <a:gd name="connsiteY70" fmla="*/ 417646 h 838042"/>
                  <a:gd name="connsiteX71" fmla="*/ 1002981 w 1034156"/>
                  <a:gd name="connsiteY71" fmla="*/ 426835 h 838042"/>
                  <a:gd name="connsiteX72" fmla="*/ 1033140 w 1034156"/>
                  <a:gd name="connsiteY72" fmla="*/ 402711 h 838042"/>
                  <a:gd name="connsiteX73" fmla="*/ 1021205 w 1034156"/>
                  <a:gd name="connsiteY73" fmla="*/ 377797 h 838042"/>
                  <a:gd name="connsiteX74" fmla="*/ 965580 w 1034156"/>
                  <a:gd name="connsiteY74" fmla="*/ 358029 h 838042"/>
                  <a:gd name="connsiteX75" fmla="*/ 828438 w 1034156"/>
                  <a:gd name="connsiteY75" fmla="*/ 357874 h 838042"/>
                  <a:gd name="connsiteX76" fmla="*/ 756502 w 1034156"/>
                  <a:gd name="connsiteY76" fmla="*/ 361702 h 838042"/>
                  <a:gd name="connsiteX77" fmla="*/ 672228 w 1034156"/>
                  <a:gd name="connsiteY77" fmla="*/ 369304 h 838042"/>
                  <a:gd name="connsiteX78" fmla="*/ 645558 w 1034156"/>
                  <a:gd name="connsiteY78" fmla="*/ 338824 h 838042"/>
                  <a:gd name="connsiteX79" fmla="*/ 677094 w 1034156"/>
                  <a:gd name="connsiteY79" fmla="*/ 304962 h 838042"/>
                  <a:gd name="connsiteX80" fmla="*/ 708423 w 1034156"/>
                  <a:gd name="connsiteY80" fmla="*/ 283579 h 838042"/>
                  <a:gd name="connsiteX81" fmla="*/ 744618 w 1034156"/>
                  <a:gd name="connsiteY81" fmla="*/ 251194 h 838042"/>
                  <a:gd name="connsiteX82" fmla="*/ 783710 w 1034156"/>
                  <a:gd name="connsiteY82" fmla="*/ 213846 h 838042"/>
                  <a:gd name="connsiteX83" fmla="*/ 747092 w 1034156"/>
                  <a:gd name="connsiteY83" fmla="*/ 201789 h 838042"/>
                  <a:gd name="connsiteX84" fmla="*/ 695088 w 1034156"/>
                  <a:gd name="connsiteY84" fmla="*/ 226429 h 838042"/>
                  <a:gd name="connsiteX85" fmla="*/ 657369 w 1034156"/>
                  <a:gd name="connsiteY85" fmla="*/ 257626 h 838042"/>
                  <a:gd name="connsiteX86" fmla="*/ 616692 w 1034156"/>
                  <a:gd name="connsiteY86" fmla="*/ 286712 h 838042"/>
                  <a:gd name="connsiteX87" fmla="*/ 565548 w 1034156"/>
                  <a:gd name="connsiteY87" fmla="*/ 287389 h 838042"/>
                  <a:gd name="connsiteX88" fmla="*/ 531258 w 1034156"/>
                  <a:gd name="connsiteY88" fmla="*/ 274054 h 838042"/>
                  <a:gd name="connsiteX89" fmla="*/ 508398 w 1034156"/>
                  <a:gd name="connsiteY89" fmla="*/ 235954 h 838042"/>
                  <a:gd name="connsiteX90" fmla="*/ 510303 w 1034156"/>
                  <a:gd name="connsiteY90" fmla="*/ 171184 h 838042"/>
                  <a:gd name="connsiteX91" fmla="*/ 509005 w 1034156"/>
                  <a:gd name="connsiteY91" fmla="*/ 73485 h 838042"/>
                  <a:gd name="connsiteX92" fmla="*/ 454807 w 1034156"/>
                  <a:gd name="connsiteY92" fmla="*/ 11248 h 838042"/>
                  <a:gd name="connsiteX93" fmla="*/ 443161 w 1034156"/>
                  <a:gd name="connsiteY93" fmla="*/ 75864 h 838042"/>
                  <a:gd name="connsiteX94" fmla="*/ 439917 w 1034156"/>
                  <a:gd name="connsiteY94" fmla="*/ 132660 h 838042"/>
                  <a:gd name="connsiteX95" fmla="*/ 436745 w 1034156"/>
                  <a:gd name="connsiteY95" fmla="*/ 214465 h 838042"/>
                  <a:gd name="connsiteX0" fmla="*/ 437462 w 1034873"/>
                  <a:gd name="connsiteY0" fmla="*/ 214465 h 838042"/>
                  <a:gd name="connsiteX1" fmla="*/ 425295 w 1034873"/>
                  <a:gd name="connsiteY1" fmla="*/ 253099 h 838042"/>
                  <a:gd name="connsiteX2" fmla="*/ 398625 w 1034873"/>
                  <a:gd name="connsiteY2" fmla="*/ 262624 h 838042"/>
                  <a:gd name="connsiteX3" fmla="*/ 359997 w 1034873"/>
                  <a:gd name="connsiteY3" fmla="*/ 271935 h 838042"/>
                  <a:gd name="connsiteX4" fmla="*/ 316710 w 1034873"/>
                  <a:gd name="connsiteY4" fmla="*/ 289293 h 838042"/>
                  <a:gd name="connsiteX5" fmla="*/ 269085 w 1034873"/>
                  <a:gd name="connsiteY5" fmla="*/ 285484 h 838042"/>
                  <a:gd name="connsiteX6" fmla="*/ 223365 w 1034873"/>
                  <a:gd name="connsiteY6" fmla="*/ 272149 h 838042"/>
                  <a:gd name="connsiteX7" fmla="*/ 192885 w 1034873"/>
                  <a:gd name="connsiteY7" fmla="*/ 262624 h 838042"/>
                  <a:gd name="connsiteX8" fmla="*/ 160500 w 1034873"/>
                  <a:gd name="connsiteY8" fmla="*/ 239764 h 838042"/>
                  <a:gd name="connsiteX9" fmla="*/ 125740 w 1034873"/>
                  <a:gd name="connsiteY9" fmla="*/ 218050 h 838042"/>
                  <a:gd name="connsiteX10" fmla="*/ 105255 w 1034873"/>
                  <a:gd name="connsiteY10" fmla="*/ 203569 h 838042"/>
                  <a:gd name="connsiteX11" fmla="*/ 63345 w 1034873"/>
                  <a:gd name="connsiteY11" fmla="*/ 197854 h 838042"/>
                  <a:gd name="connsiteX12" fmla="*/ 51997 w 1034873"/>
                  <a:gd name="connsiteY12" fmla="*/ 241190 h 838042"/>
                  <a:gd name="connsiteX13" fmla="*/ 67156 w 1034873"/>
                  <a:gd name="connsiteY13" fmla="*/ 272150 h 838042"/>
                  <a:gd name="connsiteX14" fmla="*/ 128115 w 1034873"/>
                  <a:gd name="connsiteY14" fmla="*/ 289294 h 838042"/>
                  <a:gd name="connsiteX15" fmla="*/ 194790 w 1034873"/>
                  <a:gd name="connsiteY15" fmla="*/ 308344 h 838042"/>
                  <a:gd name="connsiteX16" fmla="*/ 230219 w 1034873"/>
                  <a:gd name="connsiteY16" fmla="*/ 323832 h 838042"/>
                  <a:gd name="connsiteX17" fmla="*/ 283618 w 1034873"/>
                  <a:gd name="connsiteY17" fmla="*/ 354067 h 838042"/>
                  <a:gd name="connsiteX18" fmla="*/ 294205 w 1034873"/>
                  <a:gd name="connsiteY18" fmla="*/ 404246 h 838042"/>
                  <a:gd name="connsiteX19" fmla="*/ 267180 w 1034873"/>
                  <a:gd name="connsiteY19" fmla="*/ 447409 h 838042"/>
                  <a:gd name="connsiteX20" fmla="*/ 220906 w 1034873"/>
                  <a:gd name="connsiteY20" fmla="*/ 459458 h 838042"/>
                  <a:gd name="connsiteX21" fmla="*/ 140493 w 1034873"/>
                  <a:gd name="connsiteY21" fmla="*/ 465397 h 838042"/>
                  <a:gd name="connsiteX22" fmla="*/ 91920 w 1034873"/>
                  <a:gd name="connsiteY22" fmla="*/ 468364 h 838042"/>
                  <a:gd name="connsiteX23" fmla="*/ 30960 w 1034873"/>
                  <a:gd name="connsiteY23" fmla="*/ 477889 h 838042"/>
                  <a:gd name="connsiteX24" fmla="*/ 4290 w 1034873"/>
                  <a:gd name="connsiteY24" fmla="*/ 504559 h 838042"/>
                  <a:gd name="connsiteX25" fmla="*/ 15720 w 1034873"/>
                  <a:gd name="connsiteY25" fmla="*/ 540754 h 838042"/>
                  <a:gd name="connsiteX26" fmla="*/ 149070 w 1034873"/>
                  <a:gd name="connsiteY26" fmla="*/ 540754 h 838042"/>
                  <a:gd name="connsiteX27" fmla="*/ 156690 w 1034873"/>
                  <a:gd name="connsiteY27" fmla="*/ 538849 h 838042"/>
                  <a:gd name="connsiteX28" fmla="*/ 307185 w 1034873"/>
                  <a:gd name="connsiteY28" fmla="*/ 533134 h 838042"/>
                  <a:gd name="connsiteX29" fmla="*/ 322425 w 1034873"/>
                  <a:gd name="connsiteY29" fmla="*/ 540754 h 838042"/>
                  <a:gd name="connsiteX30" fmla="*/ 333855 w 1034873"/>
                  <a:gd name="connsiteY30" fmla="*/ 546469 h 838042"/>
                  <a:gd name="connsiteX31" fmla="*/ 337665 w 1034873"/>
                  <a:gd name="connsiteY31" fmla="*/ 552184 h 838042"/>
                  <a:gd name="connsiteX32" fmla="*/ 343380 w 1034873"/>
                  <a:gd name="connsiteY32" fmla="*/ 554089 h 838042"/>
                  <a:gd name="connsiteX33" fmla="*/ 354810 w 1034873"/>
                  <a:gd name="connsiteY33" fmla="*/ 561709 h 838042"/>
                  <a:gd name="connsiteX34" fmla="*/ 360525 w 1034873"/>
                  <a:gd name="connsiteY34" fmla="*/ 565519 h 838042"/>
                  <a:gd name="connsiteX35" fmla="*/ 364335 w 1034873"/>
                  <a:gd name="connsiteY35" fmla="*/ 571234 h 838042"/>
                  <a:gd name="connsiteX36" fmla="*/ 370050 w 1034873"/>
                  <a:gd name="connsiteY36" fmla="*/ 582664 h 838042"/>
                  <a:gd name="connsiteX37" fmla="*/ 366240 w 1034873"/>
                  <a:gd name="connsiteY37" fmla="*/ 609334 h 838042"/>
                  <a:gd name="connsiteX38" fmla="*/ 362430 w 1034873"/>
                  <a:gd name="connsiteY38" fmla="*/ 615049 h 838042"/>
                  <a:gd name="connsiteX39" fmla="*/ 360525 w 1034873"/>
                  <a:gd name="connsiteY39" fmla="*/ 620764 h 838042"/>
                  <a:gd name="connsiteX40" fmla="*/ 356715 w 1034873"/>
                  <a:gd name="connsiteY40" fmla="*/ 626479 h 838042"/>
                  <a:gd name="connsiteX41" fmla="*/ 354810 w 1034873"/>
                  <a:gd name="connsiteY41" fmla="*/ 632194 h 838042"/>
                  <a:gd name="connsiteX42" fmla="*/ 351000 w 1034873"/>
                  <a:gd name="connsiteY42" fmla="*/ 637909 h 838042"/>
                  <a:gd name="connsiteX43" fmla="*/ 333855 w 1034873"/>
                  <a:gd name="connsiteY43" fmla="*/ 704584 h 838042"/>
                  <a:gd name="connsiteX44" fmla="*/ 331950 w 1034873"/>
                  <a:gd name="connsiteY44" fmla="*/ 756019 h 838042"/>
                  <a:gd name="connsiteX45" fmla="*/ 333855 w 1034873"/>
                  <a:gd name="connsiteY45" fmla="*/ 780784 h 838042"/>
                  <a:gd name="connsiteX46" fmla="*/ 335760 w 1034873"/>
                  <a:gd name="connsiteY46" fmla="*/ 786499 h 838042"/>
                  <a:gd name="connsiteX47" fmla="*/ 339570 w 1034873"/>
                  <a:gd name="connsiteY47" fmla="*/ 790309 h 838042"/>
                  <a:gd name="connsiteX48" fmla="*/ 368145 w 1034873"/>
                  <a:gd name="connsiteY48" fmla="*/ 836029 h 838042"/>
                  <a:gd name="connsiteX49" fmla="*/ 391005 w 1034873"/>
                  <a:gd name="connsiteY49" fmla="*/ 837934 h 838042"/>
                  <a:gd name="connsiteX50" fmla="*/ 398815 w 1034873"/>
                  <a:gd name="connsiteY50" fmla="*/ 833530 h 838042"/>
                  <a:gd name="connsiteX51" fmla="*/ 404340 w 1034873"/>
                  <a:gd name="connsiteY51" fmla="*/ 784594 h 838042"/>
                  <a:gd name="connsiteX52" fmla="*/ 408150 w 1034873"/>
                  <a:gd name="connsiteY52" fmla="*/ 727444 h 838042"/>
                  <a:gd name="connsiteX53" fmla="*/ 425295 w 1034873"/>
                  <a:gd name="connsiteY53" fmla="*/ 672199 h 838042"/>
                  <a:gd name="connsiteX54" fmla="*/ 431010 w 1034873"/>
                  <a:gd name="connsiteY54" fmla="*/ 658864 h 838042"/>
                  <a:gd name="connsiteX55" fmla="*/ 445492 w 1034873"/>
                  <a:gd name="connsiteY55" fmla="*/ 626947 h 838042"/>
                  <a:gd name="connsiteX56" fmla="*/ 465697 w 1034873"/>
                  <a:gd name="connsiteY56" fmla="*/ 600072 h 838042"/>
                  <a:gd name="connsiteX57" fmla="*/ 524918 w 1034873"/>
                  <a:gd name="connsiteY57" fmla="*/ 565123 h 838042"/>
                  <a:gd name="connsiteX58" fmla="*/ 600756 w 1034873"/>
                  <a:gd name="connsiteY58" fmla="*/ 550915 h 838042"/>
                  <a:gd name="connsiteX59" fmla="*/ 709209 w 1034873"/>
                  <a:gd name="connsiteY59" fmla="*/ 612819 h 838042"/>
                  <a:gd name="connsiteX60" fmla="*/ 781530 w 1034873"/>
                  <a:gd name="connsiteY60" fmla="*/ 656959 h 838042"/>
                  <a:gd name="connsiteX61" fmla="*/ 806295 w 1034873"/>
                  <a:gd name="connsiteY61" fmla="*/ 632194 h 838042"/>
                  <a:gd name="connsiteX62" fmla="*/ 802485 w 1034873"/>
                  <a:gd name="connsiteY62" fmla="*/ 601714 h 838042"/>
                  <a:gd name="connsiteX63" fmla="*/ 764204 w 1034873"/>
                  <a:gd name="connsiteY63" fmla="*/ 562523 h 838042"/>
                  <a:gd name="connsiteX64" fmla="*/ 651990 w 1034873"/>
                  <a:gd name="connsiteY64" fmla="*/ 479794 h 838042"/>
                  <a:gd name="connsiteX65" fmla="*/ 648180 w 1034873"/>
                  <a:gd name="connsiteY65" fmla="*/ 462649 h 838042"/>
                  <a:gd name="connsiteX66" fmla="*/ 659610 w 1034873"/>
                  <a:gd name="connsiteY66" fmla="*/ 426454 h 838042"/>
                  <a:gd name="connsiteX67" fmla="*/ 728190 w 1034873"/>
                  <a:gd name="connsiteY67" fmla="*/ 405499 h 838042"/>
                  <a:gd name="connsiteX68" fmla="*/ 815146 w 1034873"/>
                  <a:gd name="connsiteY68" fmla="*/ 406906 h 838042"/>
                  <a:gd name="connsiteX69" fmla="*/ 907639 w 1034873"/>
                  <a:gd name="connsiteY69" fmla="*/ 417646 h 838042"/>
                  <a:gd name="connsiteX70" fmla="*/ 1003698 w 1034873"/>
                  <a:gd name="connsiteY70" fmla="*/ 426835 h 838042"/>
                  <a:gd name="connsiteX71" fmla="*/ 1033857 w 1034873"/>
                  <a:gd name="connsiteY71" fmla="*/ 402711 h 838042"/>
                  <a:gd name="connsiteX72" fmla="*/ 1021922 w 1034873"/>
                  <a:gd name="connsiteY72" fmla="*/ 377797 h 838042"/>
                  <a:gd name="connsiteX73" fmla="*/ 966297 w 1034873"/>
                  <a:gd name="connsiteY73" fmla="*/ 358029 h 838042"/>
                  <a:gd name="connsiteX74" fmla="*/ 829155 w 1034873"/>
                  <a:gd name="connsiteY74" fmla="*/ 357874 h 838042"/>
                  <a:gd name="connsiteX75" fmla="*/ 757219 w 1034873"/>
                  <a:gd name="connsiteY75" fmla="*/ 361702 h 838042"/>
                  <a:gd name="connsiteX76" fmla="*/ 672945 w 1034873"/>
                  <a:gd name="connsiteY76" fmla="*/ 369304 h 838042"/>
                  <a:gd name="connsiteX77" fmla="*/ 646275 w 1034873"/>
                  <a:gd name="connsiteY77" fmla="*/ 338824 h 838042"/>
                  <a:gd name="connsiteX78" fmla="*/ 677811 w 1034873"/>
                  <a:gd name="connsiteY78" fmla="*/ 304962 h 838042"/>
                  <a:gd name="connsiteX79" fmla="*/ 709140 w 1034873"/>
                  <a:gd name="connsiteY79" fmla="*/ 283579 h 838042"/>
                  <a:gd name="connsiteX80" fmla="*/ 745335 w 1034873"/>
                  <a:gd name="connsiteY80" fmla="*/ 251194 h 838042"/>
                  <a:gd name="connsiteX81" fmla="*/ 784427 w 1034873"/>
                  <a:gd name="connsiteY81" fmla="*/ 213846 h 838042"/>
                  <a:gd name="connsiteX82" fmla="*/ 747809 w 1034873"/>
                  <a:gd name="connsiteY82" fmla="*/ 201789 h 838042"/>
                  <a:gd name="connsiteX83" fmla="*/ 695805 w 1034873"/>
                  <a:gd name="connsiteY83" fmla="*/ 226429 h 838042"/>
                  <a:gd name="connsiteX84" fmla="*/ 658086 w 1034873"/>
                  <a:gd name="connsiteY84" fmla="*/ 257626 h 838042"/>
                  <a:gd name="connsiteX85" fmla="*/ 617409 w 1034873"/>
                  <a:gd name="connsiteY85" fmla="*/ 286712 h 838042"/>
                  <a:gd name="connsiteX86" fmla="*/ 566265 w 1034873"/>
                  <a:gd name="connsiteY86" fmla="*/ 287389 h 838042"/>
                  <a:gd name="connsiteX87" fmla="*/ 531975 w 1034873"/>
                  <a:gd name="connsiteY87" fmla="*/ 274054 h 838042"/>
                  <a:gd name="connsiteX88" fmla="*/ 509115 w 1034873"/>
                  <a:gd name="connsiteY88" fmla="*/ 235954 h 838042"/>
                  <a:gd name="connsiteX89" fmla="*/ 511020 w 1034873"/>
                  <a:gd name="connsiteY89" fmla="*/ 171184 h 838042"/>
                  <a:gd name="connsiteX90" fmla="*/ 509722 w 1034873"/>
                  <a:gd name="connsiteY90" fmla="*/ 73485 h 838042"/>
                  <a:gd name="connsiteX91" fmla="*/ 455524 w 1034873"/>
                  <a:gd name="connsiteY91" fmla="*/ 11248 h 838042"/>
                  <a:gd name="connsiteX92" fmla="*/ 443878 w 1034873"/>
                  <a:gd name="connsiteY92" fmla="*/ 75864 h 838042"/>
                  <a:gd name="connsiteX93" fmla="*/ 440634 w 1034873"/>
                  <a:gd name="connsiteY93" fmla="*/ 132660 h 838042"/>
                  <a:gd name="connsiteX94" fmla="*/ 437462 w 1034873"/>
                  <a:gd name="connsiteY94" fmla="*/ 214465 h 838042"/>
                  <a:gd name="connsiteX0" fmla="*/ 437934 w 1035345"/>
                  <a:gd name="connsiteY0" fmla="*/ 214465 h 838042"/>
                  <a:gd name="connsiteX1" fmla="*/ 425767 w 1035345"/>
                  <a:gd name="connsiteY1" fmla="*/ 253099 h 838042"/>
                  <a:gd name="connsiteX2" fmla="*/ 399097 w 1035345"/>
                  <a:gd name="connsiteY2" fmla="*/ 262624 h 838042"/>
                  <a:gd name="connsiteX3" fmla="*/ 360469 w 1035345"/>
                  <a:gd name="connsiteY3" fmla="*/ 271935 h 838042"/>
                  <a:gd name="connsiteX4" fmla="*/ 317182 w 1035345"/>
                  <a:gd name="connsiteY4" fmla="*/ 289293 h 838042"/>
                  <a:gd name="connsiteX5" fmla="*/ 269557 w 1035345"/>
                  <a:gd name="connsiteY5" fmla="*/ 285484 h 838042"/>
                  <a:gd name="connsiteX6" fmla="*/ 223837 w 1035345"/>
                  <a:gd name="connsiteY6" fmla="*/ 272149 h 838042"/>
                  <a:gd name="connsiteX7" fmla="*/ 193357 w 1035345"/>
                  <a:gd name="connsiteY7" fmla="*/ 262624 h 838042"/>
                  <a:gd name="connsiteX8" fmla="*/ 160972 w 1035345"/>
                  <a:gd name="connsiteY8" fmla="*/ 239764 h 838042"/>
                  <a:gd name="connsiteX9" fmla="*/ 126212 w 1035345"/>
                  <a:gd name="connsiteY9" fmla="*/ 218050 h 838042"/>
                  <a:gd name="connsiteX10" fmla="*/ 105727 w 1035345"/>
                  <a:gd name="connsiteY10" fmla="*/ 203569 h 838042"/>
                  <a:gd name="connsiteX11" fmla="*/ 63817 w 1035345"/>
                  <a:gd name="connsiteY11" fmla="*/ 197854 h 838042"/>
                  <a:gd name="connsiteX12" fmla="*/ 52469 w 1035345"/>
                  <a:gd name="connsiteY12" fmla="*/ 241190 h 838042"/>
                  <a:gd name="connsiteX13" fmla="*/ 67628 w 1035345"/>
                  <a:gd name="connsiteY13" fmla="*/ 272150 h 838042"/>
                  <a:gd name="connsiteX14" fmla="*/ 128587 w 1035345"/>
                  <a:gd name="connsiteY14" fmla="*/ 289294 h 838042"/>
                  <a:gd name="connsiteX15" fmla="*/ 195262 w 1035345"/>
                  <a:gd name="connsiteY15" fmla="*/ 308344 h 838042"/>
                  <a:gd name="connsiteX16" fmla="*/ 230691 w 1035345"/>
                  <a:gd name="connsiteY16" fmla="*/ 323832 h 838042"/>
                  <a:gd name="connsiteX17" fmla="*/ 284090 w 1035345"/>
                  <a:gd name="connsiteY17" fmla="*/ 354067 h 838042"/>
                  <a:gd name="connsiteX18" fmla="*/ 294677 w 1035345"/>
                  <a:gd name="connsiteY18" fmla="*/ 404246 h 838042"/>
                  <a:gd name="connsiteX19" fmla="*/ 267652 w 1035345"/>
                  <a:gd name="connsiteY19" fmla="*/ 447409 h 838042"/>
                  <a:gd name="connsiteX20" fmla="*/ 221378 w 1035345"/>
                  <a:gd name="connsiteY20" fmla="*/ 459458 h 838042"/>
                  <a:gd name="connsiteX21" fmla="*/ 140965 w 1035345"/>
                  <a:gd name="connsiteY21" fmla="*/ 465397 h 838042"/>
                  <a:gd name="connsiteX22" fmla="*/ 92392 w 1035345"/>
                  <a:gd name="connsiteY22" fmla="*/ 468364 h 838042"/>
                  <a:gd name="connsiteX23" fmla="*/ 31432 w 1035345"/>
                  <a:gd name="connsiteY23" fmla="*/ 477889 h 838042"/>
                  <a:gd name="connsiteX24" fmla="*/ 4762 w 1035345"/>
                  <a:gd name="connsiteY24" fmla="*/ 504559 h 838042"/>
                  <a:gd name="connsiteX25" fmla="*/ 16192 w 1035345"/>
                  <a:gd name="connsiteY25" fmla="*/ 540754 h 838042"/>
                  <a:gd name="connsiteX26" fmla="*/ 157162 w 1035345"/>
                  <a:gd name="connsiteY26" fmla="*/ 538849 h 838042"/>
                  <a:gd name="connsiteX27" fmla="*/ 307657 w 1035345"/>
                  <a:gd name="connsiteY27" fmla="*/ 533134 h 838042"/>
                  <a:gd name="connsiteX28" fmla="*/ 322897 w 1035345"/>
                  <a:gd name="connsiteY28" fmla="*/ 540754 h 838042"/>
                  <a:gd name="connsiteX29" fmla="*/ 334327 w 1035345"/>
                  <a:gd name="connsiteY29" fmla="*/ 546469 h 838042"/>
                  <a:gd name="connsiteX30" fmla="*/ 338137 w 1035345"/>
                  <a:gd name="connsiteY30" fmla="*/ 552184 h 838042"/>
                  <a:gd name="connsiteX31" fmla="*/ 343852 w 1035345"/>
                  <a:gd name="connsiteY31" fmla="*/ 554089 h 838042"/>
                  <a:gd name="connsiteX32" fmla="*/ 355282 w 1035345"/>
                  <a:gd name="connsiteY32" fmla="*/ 561709 h 838042"/>
                  <a:gd name="connsiteX33" fmla="*/ 360997 w 1035345"/>
                  <a:gd name="connsiteY33" fmla="*/ 565519 h 838042"/>
                  <a:gd name="connsiteX34" fmla="*/ 364807 w 1035345"/>
                  <a:gd name="connsiteY34" fmla="*/ 571234 h 838042"/>
                  <a:gd name="connsiteX35" fmla="*/ 370522 w 1035345"/>
                  <a:gd name="connsiteY35" fmla="*/ 582664 h 838042"/>
                  <a:gd name="connsiteX36" fmla="*/ 366712 w 1035345"/>
                  <a:gd name="connsiteY36" fmla="*/ 609334 h 838042"/>
                  <a:gd name="connsiteX37" fmla="*/ 362902 w 1035345"/>
                  <a:gd name="connsiteY37" fmla="*/ 615049 h 838042"/>
                  <a:gd name="connsiteX38" fmla="*/ 360997 w 1035345"/>
                  <a:gd name="connsiteY38" fmla="*/ 620764 h 838042"/>
                  <a:gd name="connsiteX39" fmla="*/ 357187 w 1035345"/>
                  <a:gd name="connsiteY39" fmla="*/ 626479 h 838042"/>
                  <a:gd name="connsiteX40" fmla="*/ 355282 w 1035345"/>
                  <a:gd name="connsiteY40" fmla="*/ 632194 h 838042"/>
                  <a:gd name="connsiteX41" fmla="*/ 351472 w 1035345"/>
                  <a:gd name="connsiteY41" fmla="*/ 637909 h 838042"/>
                  <a:gd name="connsiteX42" fmla="*/ 334327 w 1035345"/>
                  <a:gd name="connsiteY42" fmla="*/ 704584 h 838042"/>
                  <a:gd name="connsiteX43" fmla="*/ 332422 w 1035345"/>
                  <a:gd name="connsiteY43" fmla="*/ 756019 h 838042"/>
                  <a:gd name="connsiteX44" fmla="*/ 334327 w 1035345"/>
                  <a:gd name="connsiteY44" fmla="*/ 780784 h 838042"/>
                  <a:gd name="connsiteX45" fmla="*/ 336232 w 1035345"/>
                  <a:gd name="connsiteY45" fmla="*/ 786499 h 838042"/>
                  <a:gd name="connsiteX46" fmla="*/ 340042 w 1035345"/>
                  <a:gd name="connsiteY46" fmla="*/ 790309 h 838042"/>
                  <a:gd name="connsiteX47" fmla="*/ 368617 w 1035345"/>
                  <a:gd name="connsiteY47" fmla="*/ 836029 h 838042"/>
                  <a:gd name="connsiteX48" fmla="*/ 391477 w 1035345"/>
                  <a:gd name="connsiteY48" fmla="*/ 837934 h 838042"/>
                  <a:gd name="connsiteX49" fmla="*/ 399287 w 1035345"/>
                  <a:gd name="connsiteY49" fmla="*/ 833530 h 838042"/>
                  <a:gd name="connsiteX50" fmla="*/ 404812 w 1035345"/>
                  <a:gd name="connsiteY50" fmla="*/ 784594 h 838042"/>
                  <a:gd name="connsiteX51" fmla="*/ 408622 w 1035345"/>
                  <a:gd name="connsiteY51" fmla="*/ 727444 h 838042"/>
                  <a:gd name="connsiteX52" fmla="*/ 425767 w 1035345"/>
                  <a:gd name="connsiteY52" fmla="*/ 672199 h 838042"/>
                  <a:gd name="connsiteX53" fmla="*/ 431482 w 1035345"/>
                  <a:gd name="connsiteY53" fmla="*/ 658864 h 838042"/>
                  <a:gd name="connsiteX54" fmla="*/ 445964 w 1035345"/>
                  <a:gd name="connsiteY54" fmla="*/ 626947 h 838042"/>
                  <a:gd name="connsiteX55" fmla="*/ 466169 w 1035345"/>
                  <a:gd name="connsiteY55" fmla="*/ 600072 h 838042"/>
                  <a:gd name="connsiteX56" fmla="*/ 525390 w 1035345"/>
                  <a:gd name="connsiteY56" fmla="*/ 565123 h 838042"/>
                  <a:gd name="connsiteX57" fmla="*/ 601228 w 1035345"/>
                  <a:gd name="connsiteY57" fmla="*/ 550915 h 838042"/>
                  <a:gd name="connsiteX58" fmla="*/ 709681 w 1035345"/>
                  <a:gd name="connsiteY58" fmla="*/ 612819 h 838042"/>
                  <a:gd name="connsiteX59" fmla="*/ 782002 w 1035345"/>
                  <a:gd name="connsiteY59" fmla="*/ 656959 h 838042"/>
                  <a:gd name="connsiteX60" fmla="*/ 806767 w 1035345"/>
                  <a:gd name="connsiteY60" fmla="*/ 632194 h 838042"/>
                  <a:gd name="connsiteX61" fmla="*/ 802957 w 1035345"/>
                  <a:gd name="connsiteY61" fmla="*/ 601714 h 838042"/>
                  <a:gd name="connsiteX62" fmla="*/ 764676 w 1035345"/>
                  <a:gd name="connsiteY62" fmla="*/ 562523 h 838042"/>
                  <a:gd name="connsiteX63" fmla="*/ 652462 w 1035345"/>
                  <a:gd name="connsiteY63" fmla="*/ 479794 h 838042"/>
                  <a:gd name="connsiteX64" fmla="*/ 648652 w 1035345"/>
                  <a:gd name="connsiteY64" fmla="*/ 462649 h 838042"/>
                  <a:gd name="connsiteX65" fmla="*/ 660082 w 1035345"/>
                  <a:gd name="connsiteY65" fmla="*/ 426454 h 838042"/>
                  <a:gd name="connsiteX66" fmla="*/ 728662 w 1035345"/>
                  <a:gd name="connsiteY66" fmla="*/ 405499 h 838042"/>
                  <a:gd name="connsiteX67" fmla="*/ 815618 w 1035345"/>
                  <a:gd name="connsiteY67" fmla="*/ 406906 h 838042"/>
                  <a:gd name="connsiteX68" fmla="*/ 908111 w 1035345"/>
                  <a:gd name="connsiteY68" fmla="*/ 417646 h 838042"/>
                  <a:gd name="connsiteX69" fmla="*/ 1004170 w 1035345"/>
                  <a:gd name="connsiteY69" fmla="*/ 426835 h 838042"/>
                  <a:gd name="connsiteX70" fmla="*/ 1034329 w 1035345"/>
                  <a:gd name="connsiteY70" fmla="*/ 402711 h 838042"/>
                  <a:gd name="connsiteX71" fmla="*/ 1022394 w 1035345"/>
                  <a:gd name="connsiteY71" fmla="*/ 377797 h 838042"/>
                  <a:gd name="connsiteX72" fmla="*/ 966769 w 1035345"/>
                  <a:gd name="connsiteY72" fmla="*/ 358029 h 838042"/>
                  <a:gd name="connsiteX73" fmla="*/ 829627 w 1035345"/>
                  <a:gd name="connsiteY73" fmla="*/ 357874 h 838042"/>
                  <a:gd name="connsiteX74" fmla="*/ 757691 w 1035345"/>
                  <a:gd name="connsiteY74" fmla="*/ 361702 h 838042"/>
                  <a:gd name="connsiteX75" fmla="*/ 673417 w 1035345"/>
                  <a:gd name="connsiteY75" fmla="*/ 369304 h 838042"/>
                  <a:gd name="connsiteX76" fmla="*/ 646747 w 1035345"/>
                  <a:gd name="connsiteY76" fmla="*/ 338824 h 838042"/>
                  <a:gd name="connsiteX77" fmla="*/ 678283 w 1035345"/>
                  <a:gd name="connsiteY77" fmla="*/ 304962 h 838042"/>
                  <a:gd name="connsiteX78" fmla="*/ 709612 w 1035345"/>
                  <a:gd name="connsiteY78" fmla="*/ 283579 h 838042"/>
                  <a:gd name="connsiteX79" fmla="*/ 745807 w 1035345"/>
                  <a:gd name="connsiteY79" fmla="*/ 251194 h 838042"/>
                  <a:gd name="connsiteX80" fmla="*/ 784899 w 1035345"/>
                  <a:gd name="connsiteY80" fmla="*/ 213846 h 838042"/>
                  <a:gd name="connsiteX81" fmla="*/ 748281 w 1035345"/>
                  <a:gd name="connsiteY81" fmla="*/ 201789 h 838042"/>
                  <a:gd name="connsiteX82" fmla="*/ 696277 w 1035345"/>
                  <a:gd name="connsiteY82" fmla="*/ 226429 h 838042"/>
                  <a:gd name="connsiteX83" fmla="*/ 658558 w 1035345"/>
                  <a:gd name="connsiteY83" fmla="*/ 257626 h 838042"/>
                  <a:gd name="connsiteX84" fmla="*/ 617881 w 1035345"/>
                  <a:gd name="connsiteY84" fmla="*/ 286712 h 838042"/>
                  <a:gd name="connsiteX85" fmla="*/ 566737 w 1035345"/>
                  <a:gd name="connsiteY85" fmla="*/ 287389 h 838042"/>
                  <a:gd name="connsiteX86" fmla="*/ 532447 w 1035345"/>
                  <a:gd name="connsiteY86" fmla="*/ 274054 h 838042"/>
                  <a:gd name="connsiteX87" fmla="*/ 509587 w 1035345"/>
                  <a:gd name="connsiteY87" fmla="*/ 235954 h 838042"/>
                  <a:gd name="connsiteX88" fmla="*/ 511492 w 1035345"/>
                  <a:gd name="connsiteY88" fmla="*/ 171184 h 838042"/>
                  <a:gd name="connsiteX89" fmla="*/ 510194 w 1035345"/>
                  <a:gd name="connsiteY89" fmla="*/ 73485 h 838042"/>
                  <a:gd name="connsiteX90" fmla="*/ 455996 w 1035345"/>
                  <a:gd name="connsiteY90" fmla="*/ 11248 h 838042"/>
                  <a:gd name="connsiteX91" fmla="*/ 444350 w 1035345"/>
                  <a:gd name="connsiteY91" fmla="*/ 75864 h 838042"/>
                  <a:gd name="connsiteX92" fmla="*/ 441106 w 1035345"/>
                  <a:gd name="connsiteY92" fmla="*/ 132660 h 838042"/>
                  <a:gd name="connsiteX93" fmla="*/ 437934 w 1035345"/>
                  <a:gd name="connsiteY93" fmla="*/ 214465 h 838042"/>
                  <a:gd name="connsiteX0" fmla="*/ 437934 w 1035345"/>
                  <a:gd name="connsiteY0" fmla="*/ 214465 h 838042"/>
                  <a:gd name="connsiteX1" fmla="*/ 425767 w 1035345"/>
                  <a:gd name="connsiteY1" fmla="*/ 253099 h 838042"/>
                  <a:gd name="connsiteX2" fmla="*/ 399097 w 1035345"/>
                  <a:gd name="connsiteY2" fmla="*/ 262624 h 838042"/>
                  <a:gd name="connsiteX3" fmla="*/ 360469 w 1035345"/>
                  <a:gd name="connsiteY3" fmla="*/ 271935 h 838042"/>
                  <a:gd name="connsiteX4" fmla="*/ 317182 w 1035345"/>
                  <a:gd name="connsiteY4" fmla="*/ 289293 h 838042"/>
                  <a:gd name="connsiteX5" fmla="*/ 269557 w 1035345"/>
                  <a:gd name="connsiteY5" fmla="*/ 285484 h 838042"/>
                  <a:gd name="connsiteX6" fmla="*/ 223837 w 1035345"/>
                  <a:gd name="connsiteY6" fmla="*/ 272149 h 838042"/>
                  <a:gd name="connsiteX7" fmla="*/ 193357 w 1035345"/>
                  <a:gd name="connsiteY7" fmla="*/ 262624 h 838042"/>
                  <a:gd name="connsiteX8" fmla="*/ 160972 w 1035345"/>
                  <a:gd name="connsiteY8" fmla="*/ 239764 h 838042"/>
                  <a:gd name="connsiteX9" fmla="*/ 126212 w 1035345"/>
                  <a:gd name="connsiteY9" fmla="*/ 218050 h 838042"/>
                  <a:gd name="connsiteX10" fmla="*/ 105727 w 1035345"/>
                  <a:gd name="connsiteY10" fmla="*/ 203569 h 838042"/>
                  <a:gd name="connsiteX11" fmla="*/ 63817 w 1035345"/>
                  <a:gd name="connsiteY11" fmla="*/ 197854 h 838042"/>
                  <a:gd name="connsiteX12" fmla="*/ 52469 w 1035345"/>
                  <a:gd name="connsiteY12" fmla="*/ 241190 h 838042"/>
                  <a:gd name="connsiteX13" fmla="*/ 67628 w 1035345"/>
                  <a:gd name="connsiteY13" fmla="*/ 272150 h 838042"/>
                  <a:gd name="connsiteX14" fmla="*/ 128587 w 1035345"/>
                  <a:gd name="connsiteY14" fmla="*/ 289294 h 838042"/>
                  <a:gd name="connsiteX15" fmla="*/ 195262 w 1035345"/>
                  <a:gd name="connsiteY15" fmla="*/ 308344 h 838042"/>
                  <a:gd name="connsiteX16" fmla="*/ 230691 w 1035345"/>
                  <a:gd name="connsiteY16" fmla="*/ 323832 h 838042"/>
                  <a:gd name="connsiteX17" fmla="*/ 284090 w 1035345"/>
                  <a:gd name="connsiteY17" fmla="*/ 354067 h 838042"/>
                  <a:gd name="connsiteX18" fmla="*/ 294677 w 1035345"/>
                  <a:gd name="connsiteY18" fmla="*/ 404246 h 838042"/>
                  <a:gd name="connsiteX19" fmla="*/ 267652 w 1035345"/>
                  <a:gd name="connsiteY19" fmla="*/ 447409 h 838042"/>
                  <a:gd name="connsiteX20" fmla="*/ 221378 w 1035345"/>
                  <a:gd name="connsiteY20" fmla="*/ 459458 h 838042"/>
                  <a:gd name="connsiteX21" fmla="*/ 140965 w 1035345"/>
                  <a:gd name="connsiteY21" fmla="*/ 465397 h 838042"/>
                  <a:gd name="connsiteX22" fmla="*/ 92392 w 1035345"/>
                  <a:gd name="connsiteY22" fmla="*/ 468364 h 838042"/>
                  <a:gd name="connsiteX23" fmla="*/ 31432 w 1035345"/>
                  <a:gd name="connsiteY23" fmla="*/ 477889 h 838042"/>
                  <a:gd name="connsiteX24" fmla="*/ 4762 w 1035345"/>
                  <a:gd name="connsiteY24" fmla="*/ 504559 h 838042"/>
                  <a:gd name="connsiteX25" fmla="*/ 16192 w 1035345"/>
                  <a:gd name="connsiteY25" fmla="*/ 540754 h 838042"/>
                  <a:gd name="connsiteX26" fmla="*/ 157162 w 1035345"/>
                  <a:gd name="connsiteY26" fmla="*/ 538849 h 838042"/>
                  <a:gd name="connsiteX27" fmla="*/ 307657 w 1035345"/>
                  <a:gd name="connsiteY27" fmla="*/ 533134 h 838042"/>
                  <a:gd name="connsiteX28" fmla="*/ 322897 w 1035345"/>
                  <a:gd name="connsiteY28" fmla="*/ 540754 h 838042"/>
                  <a:gd name="connsiteX29" fmla="*/ 334327 w 1035345"/>
                  <a:gd name="connsiteY29" fmla="*/ 546469 h 838042"/>
                  <a:gd name="connsiteX30" fmla="*/ 338137 w 1035345"/>
                  <a:gd name="connsiteY30" fmla="*/ 552184 h 838042"/>
                  <a:gd name="connsiteX31" fmla="*/ 343852 w 1035345"/>
                  <a:gd name="connsiteY31" fmla="*/ 554089 h 838042"/>
                  <a:gd name="connsiteX32" fmla="*/ 355282 w 1035345"/>
                  <a:gd name="connsiteY32" fmla="*/ 561709 h 838042"/>
                  <a:gd name="connsiteX33" fmla="*/ 360997 w 1035345"/>
                  <a:gd name="connsiteY33" fmla="*/ 565519 h 838042"/>
                  <a:gd name="connsiteX34" fmla="*/ 364807 w 1035345"/>
                  <a:gd name="connsiteY34" fmla="*/ 571234 h 838042"/>
                  <a:gd name="connsiteX35" fmla="*/ 370522 w 1035345"/>
                  <a:gd name="connsiteY35" fmla="*/ 582664 h 838042"/>
                  <a:gd name="connsiteX36" fmla="*/ 366712 w 1035345"/>
                  <a:gd name="connsiteY36" fmla="*/ 609334 h 838042"/>
                  <a:gd name="connsiteX37" fmla="*/ 362902 w 1035345"/>
                  <a:gd name="connsiteY37" fmla="*/ 615049 h 838042"/>
                  <a:gd name="connsiteX38" fmla="*/ 360997 w 1035345"/>
                  <a:gd name="connsiteY38" fmla="*/ 620764 h 838042"/>
                  <a:gd name="connsiteX39" fmla="*/ 357187 w 1035345"/>
                  <a:gd name="connsiteY39" fmla="*/ 626479 h 838042"/>
                  <a:gd name="connsiteX40" fmla="*/ 355282 w 1035345"/>
                  <a:gd name="connsiteY40" fmla="*/ 632194 h 838042"/>
                  <a:gd name="connsiteX41" fmla="*/ 351472 w 1035345"/>
                  <a:gd name="connsiteY41" fmla="*/ 637909 h 838042"/>
                  <a:gd name="connsiteX42" fmla="*/ 334327 w 1035345"/>
                  <a:gd name="connsiteY42" fmla="*/ 704584 h 838042"/>
                  <a:gd name="connsiteX43" fmla="*/ 332422 w 1035345"/>
                  <a:gd name="connsiteY43" fmla="*/ 756019 h 838042"/>
                  <a:gd name="connsiteX44" fmla="*/ 334327 w 1035345"/>
                  <a:gd name="connsiteY44" fmla="*/ 780784 h 838042"/>
                  <a:gd name="connsiteX45" fmla="*/ 336232 w 1035345"/>
                  <a:gd name="connsiteY45" fmla="*/ 786499 h 838042"/>
                  <a:gd name="connsiteX46" fmla="*/ 340042 w 1035345"/>
                  <a:gd name="connsiteY46" fmla="*/ 790309 h 838042"/>
                  <a:gd name="connsiteX47" fmla="*/ 368617 w 1035345"/>
                  <a:gd name="connsiteY47" fmla="*/ 836029 h 838042"/>
                  <a:gd name="connsiteX48" fmla="*/ 391477 w 1035345"/>
                  <a:gd name="connsiteY48" fmla="*/ 837934 h 838042"/>
                  <a:gd name="connsiteX49" fmla="*/ 399287 w 1035345"/>
                  <a:gd name="connsiteY49" fmla="*/ 833530 h 838042"/>
                  <a:gd name="connsiteX50" fmla="*/ 404812 w 1035345"/>
                  <a:gd name="connsiteY50" fmla="*/ 784594 h 838042"/>
                  <a:gd name="connsiteX51" fmla="*/ 408622 w 1035345"/>
                  <a:gd name="connsiteY51" fmla="*/ 727444 h 838042"/>
                  <a:gd name="connsiteX52" fmla="*/ 425767 w 1035345"/>
                  <a:gd name="connsiteY52" fmla="*/ 672199 h 838042"/>
                  <a:gd name="connsiteX53" fmla="*/ 431482 w 1035345"/>
                  <a:gd name="connsiteY53" fmla="*/ 658864 h 838042"/>
                  <a:gd name="connsiteX54" fmla="*/ 445964 w 1035345"/>
                  <a:gd name="connsiteY54" fmla="*/ 626947 h 838042"/>
                  <a:gd name="connsiteX55" fmla="*/ 466169 w 1035345"/>
                  <a:gd name="connsiteY55" fmla="*/ 600072 h 838042"/>
                  <a:gd name="connsiteX56" fmla="*/ 525390 w 1035345"/>
                  <a:gd name="connsiteY56" fmla="*/ 565123 h 838042"/>
                  <a:gd name="connsiteX57" fmla="*/ 601228 w 1035345"/>
                  <a:gd name="connsiteY57" fmla="*/ 550915 h 838042"/>
                  <a:gd name="connsiteX58" fmla="*/ 709681 w 1035345"/>
                  <a:gd name="connsiteY58" fmla="*/ 612819 h 838042"/>
                  <a:gd name="connsiteX59" fmla="*/ 782002 w 1035345"/>
                  <a:gd name="connsiteY59" fmla="*/ 656959 h 838042"/>
                  <a:gd name="connsiteX60" fmla="*/ 806767 w 1035345"/>
                  <a:gd name="connsiteY60" fmla="*/ 632194 h 838042"/>
                  <a:gd name="connsiteX61" fmla="*/ 802957 w 1035345"/>
                  <a:gd name="connsiteY61" fmla="*/ 601714 h 838042"/>
                  <a:gd name="connsiteX62" fmla="*/ 764676 w 1035345"/>
                  <a:gd name="connsiteY62" fmla="*/ 562523 h 838042"/>
                  <a:gd name="connsiteX63" fmla="*/ 652462 w 1035345"/>
                  <a:gd name="connsiteY63" fmla="*/ 479794 h 838042"/>
                  <a:gd name="connsiteX64" fmla="*/ 648652 w 1035345"/>
                  <a:gd name="connsiteY64" fmla="*/ 462649 h 838042"/>
                  <a:gd name="connsiteX65" fmla="*/ 660082 w 1035345"/>
                  <a:gd name="connsiteY65" fmla="*/ 426454 h 838042"/>
                  <a:gd name="connsiteX66" fmla="*/ 728662 w 1035345"/>
                  <a:gd name="connsiteY66" fmla="*/ 405499 h 838042"/>
                  <a:gd name="connsiteX67" fmla="*/ 815618 w 1035345"/>
                  <a:gd name="connsiteY67" fmla="*/ 406906 h 838042"/>
                  <a:gd name="connsiteX68" fmla="*/ 908111 w 1035345"/>
                  <a:gd name="connsiteY68" fmla="*/ 417646 h 838042"/>
                  <a:gd name="connsiteX69" fmla="*/ 1004170 w 1035345"/>
                  <a:gd name="connsiteY69" fmla="*/ 426835 h 838042"/>
                  <a:gd name="connsiteX70" fmla="*/ 1034329 w 1035345"/>
                  <a:gd name="connsiteY70" fmla="*/ 402711 h 838042"/>
                  <a:gd name="connsiteX71" fmla="*/ 1022394 w 1035345"/>
                  <a:gd name="connsiteY71" fmla="*/ 377797 h 838042"/>
                  <a:gd name="connsiteX72" fmla="*/ 966769 w 1035345"/>
                  <a:gd name="connsiteY72" fmla="*/ 358029 h 838042"/>
                  <a:gd name="connsiteX73" fmla="*/ 829627 w 1035345"/>
                  <a:gd name="connsiteY73" fmla="*/ 357874 h 838042"/>
                  <a:gd name="connsiteX74" fmla="*/ 757691 w 1035345"/>
                  <a:gd name="connsiteY74" fmla="*/ 361702 h 838042"/>
                  <a:gd name="connsiteX75" fmla="*/ 673417 w 1035345"/>
                  <a:gd name="connsiteY75" fmla="*/ 369304 h 838042"/>
                  <a:gd name="connsiteX76" fmla="*/ 646747 w 1035345"/>
                  <a:gd name="connsiteY76" fmla="*/ 338824 h 838042"/>
                  <a:gd name="connsiteX77" fmla="*/ 678283 w 1035345"/>
                  <a:gd name="connsiteY77" fmla="*/ 304962 h 838042"/>
                  <a:gd name="connsiteX78" fmla="*/ 709612 w 1035345"/>
                  <a:gd name="connsiteY78" fmla="*/ 283579 h 838042"/>
                  <a:gd name="connsiteX79" fmla="*/ 745807 w 1035345"/>
                  <a:gd name="connsiteY79" fmla="*/ 251194 h 838042"/>
                  <a:gd name="connsiteX80" fmla="*/ 784899 w 1035345"/>
                  <a:gd name="connsiteY80" fmla="*/ 213846 h 838042"/>
                  <a:gd name="connsiteX81" fmla="*/ 748281 w 1035345"/>
                  <a:gd name="connsiteY81" fmla="*/ 201789 h 838042"/>
                  <a:gd name="connsiteX82" fmla="*/ 696277 w 1035345"/>
                  <a:gd name="connsiteY82" fmla="*/ 226429 h 838042"/>
                  <a:gd name="connsiteX83" fmla="*/ 658558 w 1035345"/>
                  <a:gd name="connsiteY83" fmla="*/ 257626 h 838042"/>
                  <a:gd name="connsiteX84" fmla="*/ 617881 w 1035345"/>
                  <a:gd name="connsiteY84" fmla="*/ 286712 h 838042"/>
                  <a:gd name="connsiteX85" fmla="*/ 566737 w 1035345"/>
                  <a:gd name="connsiteY85" fmla="*/ 287389 h 838042"/>
                  <a:gd name="connsiteX86" fmla="*/ 532447 w 1035345"/>
                  <a:gd name="connsiteY86" fmla="*/ 274054 h 838042"/>
                  <a:gd name="connsiteX87" fmla="*/ 509587 w 1035345"/>
                  <a:gd name="connsiteY87" fmla="*/ 235954 h 838042"/>
                  <a:gd name="connsiteX88" fmla="*/ 511492 w 1035345"/>
                  <a:gd name="connsiteY88" fmla="*/ 171184 h 838042"/>
                  <a:gd name="connsiteX89" fmla="*/ 510194 w 1035345"/>
                  <a:gd name="connsiteY89" fmla="*/ 73485 h 838042"/>
                  <a:gd name="connsiteX90" fmla="*/ 455996 w 1035345"/>
                  <a:gd name="connsiteY90" fmla="*/ 11248 h 838042"/>
                  <a:gd name="connsiteX91" fmla="*/ 444350 w 1035345"/>
                  <a:gd name="connsiteY91" fmla="*/ 75864 h 838042"/>
                  <a:gd name="connsiteX92" fmla="*/ 441106 w 1035345"/>
                  <a:gd name="connsiteY92" fmla="*/ 132660 h 838042"/>
                  <a:gd name="connsiteX93" fmla="*/ 437934 w 1035345"/>
                  <a:gd name="connsiteY93" fmla="*/ 214465 h 838042"/>
                  <a:gd name="connsiteX0" fmla="*/ 437934 w 1035345"/>
                  <a:gd name="connsiteY0" fmla="*/ 214465 h 838042"/>
                  <a:gd name="connsiteX1" fmla="*/ 425767 w 1035345"/>
                  <a:gd name="connsiteY1" fmla="*/ 253099 h 838042"/>
                  <a:gd name="connsiteX2" fmla="*/ 399097 w 1035345"/>
                  <a:gd name="connsiteY2" fmla="*/ 262624 h 838042"/>
                  <a:gd name="connsiteX3" fmla="*/ 360469 w 1035345"/>
                  <a:gd name="connsiteY3" fmla="*/ 271935 h 838042"/>
                  <a:gd name="connsiteX4" fmla="*/ 317182 w 1035345"/>
                  <a:gd name="connsiteY4" fmla="*/ 289293 h 838042"/>
                  <a:gd name="connsiteX5" fmla="*/ 269557 w 1035345"/>
                  <a:gd name="connsiteY5" fmla="*/ 285484 h 838042"/>
                  <a:gd name="connsiteX6" fmla="*/ 223837 w 1035345"/>
                  <a:gd name="connsiteY6" fmla="*/ 272149 h 838042"/>
                  <a:gd name="connsiteX7" fmla="*/ 193357 w 1035345"/>
                  <a:gd name="connsiteY7" fmla="*/ 262624 h 838042"/>
                  <a:gd name="connsiteX8" fmla="*/ 160972 w 1035345"/>
                  <a:gd name="connsiteY8" fmla="*/ 239764 h 838042"/>
                  <a:gd name="connsiteX9" fmla="*/ 126212 w 1035345"/>
                  <a:gd name="connsiteY9" fmla="*/ 218050 h 838042"/>
                  <a:gd name="connsiteX10" fmla="*/ 105727 w 1035345"/>
                  <a:gd name="connsiteY10" fmla="*/ 203569 h 838042"/>
                  <a:gd name="connsiteX11" fmla="*/ 63817 w 1035345"/>
                  <a:gd name="connsiteY11" fmla="*/ 197854 h 838042"/>
                  <a:gd name="connsiteX12" fmla="*/ 52469 w 1035345"/>
                  <a:gd name="connsiteY12" fmla="*/ 241190 h 838042"/>
                  <a:gd name="connsiteX13" fmla="*/ 67628 w 1035345"/>
                  <a:gd name="connsiteY13" fmla="*/ 272150 h 838042"/>
                  <a:gd name="connsiteX14" fmla="*/ 128587 w 1035345"/>
                  <a:gd name="connsiteY14" fmla="*/ 289294 h 838042"/>
                  <a:gd name="connsiteX15" fmla="*/ 195262 w 1035345"/>
                  <a:gd name="connsiteY15" fmla="*/ 308344 h 838042"/>
                  <a:gd name="connsiteX16" fmla="*/ 230691 w 1035345"/>
                  <a:gd name="connsiteY16" fmla="*/ 323832 h 838042"/>
                  <a:gd name="connsiteX17" fmla="*/ 284090 w 1035345"/>
                  <a:gd name="connsiteY17" fmla="*/ 354067 h 838042"/>
                  <a:gd name="connsiteX18" fmla="*/ 294677 w 1035345"/>
                  <a:gd name="connsiteY18" fmla="*/ 404246 h 838042"/>
                  <a:gd name="connsiteX19" fmla="*/ 267652 w 1035345"/>
                  <a:gd name="connsiteY19" fmla="*/ 447409 h 838042"/>
                  <a:gd name="connsiteX20" fmla="*/ 221378 w 1035345"/>
                  <a:gd name="connsiteY20" fmla="*/ 459458 h 838042"/>
                  <a:gd name="connsiteX21" fmla="*/ 140965 w 1035345"/>
                  <a:gd name="connsiteY21" fmla="*/ 465397 h 838042"/>
                  <a:gd name="connsiteX22" fmla="*/ 92392 w 1035345"/>
                  <a:gd name="connsiteY22" fmla="*/ 468364 h 838042"/>
                  <a:gd name="connsiteX23" fmla="*/ 31432 w 1035345"/>
                  <a:gd name="connsiteY23" fmla="*/ 477889 h 838042"/>
                  <a:gd name="connsiteX24" fmla="*/ 4762 w 1035345"/>
                  <a:gd name="connsiteY24" fmla="*/ 504559 h 838042"/>
                  <a:gd name="connsiteX25" fmla="*/ 16192 w 1035345"/>
                  <a:gd name="connsiteY25" fmla="*/ 540754 h 838042"/>
                  <a:gd name="connsiteX26" fmla="*/ 157162 w 1035345"/>
                  <a:gd name="connsiteY26" fmla="*/ 538849 h 838042"/>
                  <a:gd name="connsiteX27" fmla="*/ 307657 w 1035345"/>
                  <a:gd name="connsiteY27" fmla="*/ 533134 h 838042"/>
                  <a:gd name="connsiteX28" fmla="*/ 322897 w 1035345"/>
                  <a:gd name="connsiteY28" fmla="*/ 540754 h 838042"/>
                  <a:gd name="connsiteX29" fmla="*/ 334327 w 1035345"/>
                  <a:gd name="connsiteY29" fmla="*/ 546469 h 838042"/>
                  <a:gd name="connsiteX30" fmla="*/ 338137 w 1035345"/>
                  <a:gd name="connsiteY30" fmla="*/ 552184 h 838042"/>
                  <a:gd name="connsiteX31" fmla="*/ 343852 w 1035345"/>
                  <a:gd name="connsiteY31" fmla="*/ 554089 h 838042"/>
                  <a:gd name="connsiteX32" fmla="*/ 355282 w 1035345"/>
                  <a:gd name="connsiteY32" fmla="*/ 561709 h 838042"/>
                  <a:gd name="connsiteX33" fmla="*/ 360997 w 1035345"/>
                  <a:gd name="connsiteY33" fmla="*/ 565519 h 838042"/>
                  <a:gd name="connsiteX34" fmla="*/ 364807 w 1035345"/>
                  <a:gd name="connsiteY34" fmla="*/ 571234 h 838042"/>
                  <a:gd name="connsiteX35" fmla="*/ 370522 w 1035345"/>
                  <a:gd name="connsiteY35" fmla="*/ 582664 h 838042"/>
                  <a:gd name="connsiteX36" fmla="*/ 366712 w 1035345"/>
                  <a:gd name="connsiteY36" fmla="*/ 609334 h 838042"/>
                  <a:gd name="connsiteX37" fmla="*/ 362902 w 1035345"/>
                  <a:gd name="connsiteY37" fmla="*/ 615049 h 838042"/>
                  <a:gd name="connsiteX38" fmla="*/ 360997 w 1035345"/>
                  <a:gd name="connsiteY38" fmla="*/ 620764 h 838042"/>
                  <a:gd name="connsiteX39" fmla="*/ 357187 w 1035345"/>
                  <a:gd name="connsiteY39" fmla="*/ 626479 h 838042"/>
                  <a:gd name="connsiteX40" fmla="*/ 355282 w 1035345"/>
                  <a:gd name="connsiteY40" fmla="*/ 632194 h 838042"/>
                  <a:gd name="connsiteX41" fmla="*/ 351472 w 1035345"/>
                  <a:gd name="connsiteY41" fmla="*/ 637909 h 838042"/>
                  <a:gd name="connsiteX42" fmla="*/ 334327 w 1035345"/>
                  <a:gd name="connsiteY42" fmla="*/ 704584 h 838042"/>
                  <a:gd name="connsiteX43" fmla="*/ 332422 w 1035345"/>
                  <a:gd name="connsiteY43" fmla="*/ 756019 h 838042"/>
                  <a:gd name="connsiteX44" fmla="*/ 334327 w 1035345"/>
                  <a:gd name="connsiteY44" fmla="*/ 780784 h 838042"/>
                  <a:gd name="connsiteX45" fmla="*/ 336232 w 1035345"/>
                  <a:gd name="connsiteY45" fmla="*/ 786499 h 838042"/>
                  <a:gd name="connsiteX46" fmla="*/ 340042 w 1035345"/>
                  <a:gd name="connsiteY46" fmla="*/ 790309 h 838042"/>
                  <a:gd name="connsiteX47" fmla="*/ 368617 w 1035345"/>
                  <a:gd name="connsiteY47" fmla="*/ 836029 h 838042"/>
                  <a:gd name="connsiteX48" fmla="*/ 391477 w 1035345"/>
                  <a:gd name="connsiteY48" fmla="*/ 837934 h 838042"/>
                  <a:gd name="connsiteX49" fmla="*/ 399287 w 1035345"/>
                  <a:gd name="connsiteY49" fmla="*/ 833530 h 838042"/>
                  <a:gd name="connsiteX50" fmla="*/ 404812 w 1035345"/>
                  <a:gd name="connsiteY50" fmla="*/ 784594 h 838042"/>
                  <a:gd name="connsiteX51" fmla="*/ 408622 w 1035345"/>
                  <a:gd name="connsiteY51" fmla="*/ 727444 h 838042"/>
                  <a:gd name="connsiteX52" fmla="*/ 425767 w 1035345"/>
                  <a:gd name="connsiteY52" fmla="*/ 672199 h 838042"/>
                  <a:gd name="connsiteX53" fmla="*/ 431482 w 1035345"/>
                  <a:gd name="connsiteY53" fmla="*/ 658864 h 838042"/>
                  <a:gd name="connsiteX54" fmla="*/ 445964 w 1035345"/>
                  <a:gd name="connsiteY54" fmla="*/ 626947 h 838042"/>
                  <a:gd name="connsiteX55" fmla="*/ 466169 w 1035345"/>
                  <a:gd name="connsiteY55" fmla="*/ 600072 h 838042"/>
                  <a:gd name="connsiteX56" fmla="*/ 525390 w 1035345"/>
                  <a:gd name="connsiteY56" fmla="*/ 565123 h 838042"/>
                  <a:gd name="connsiteX57" fmla="*/ 601228 w 1035345"/>
                  <a:gd name="connsiteY57" fmla="*/ 550915 h 838042"/>
                  <a:gd name="connsiteX58" fmla="*/ 709681 w 1035345"/>
                  <a:gd name="connsiteY58" fmla="*/ 612819 h 838042"/>
                  <a:gd name="connsiteX59" fmla="*/ 782002 w 1035345"/>
                  <a:gd name="connsiteY59" fmla="*/ 656959 h 838042"/>
                  <a:gd name="connsiteX60" fmla="*/ 806767 w 1035345"/>
                  <a:gd name="connsiteY60" fmla="*/ 632194 h 838042"/>
                  <a:gd name="connsiteX61" fmla="*/ 802957 w 1035345"/>
                  <a:gd name="connsiteY61" fmla="*/ 601714 h 838042"/>
                  <a:gd name="connsiteX62" fmla="*/ 764676 w 1035345"/>
                  <a:gd name="connsiteY62" fmla="*/ 562523 h 838042"/>
                  <a:gd name="connsiteX63" fmla="*/ 652462 w 1035345"/>
                  <a:gd name="connsiteY63" fmla="*/ 479794 h 838042"/>
                  <a:gd name="connsiteX64" fmla="*/ 648652 w 1035345"/>
                  <a:gd name="connsiteY64" fmla="*/ 462649 h 838042"/>
                  <a:gd name="connsiteX65" fmla="*/ 660082 w 1035345"/>
                  <a:gd name="connsiteY65" fmla="*/ 426454 h 838042"/>
                  <a:gd name="connsiteX66" fmla="*/ 728662 w 1035345"/>
                  <a:gd name="connsiteY66" fmla="*/ 405499 h 838042"/>
                  <a:gd name="connsiteX67" fmla="*/ 815618 w 1035345"/>
                  <a:gd name="connsiteY67" fmla="*/ 406906 h 838042"/>
                  <a:gd name="connsiteX68" fmla="*/ 908111 w 1035345"/>
                  <a:gd name="connsiteY68" fmla="*/ 417646 h 838042"/>
                  <a:gd name="connsiteX69" fmla="*/ 1004170 w 1035345"/>
                  <a:gd name="connsiteY69" fmla="*/ 426835 h 838042"/>
                  <a:gd name="connsiteX70" fmla="*/ 1034329 w 1035345"/>
                  <a:gd name="connsiteY70" fmla="*/ 402711 h 838042"/>
                  <a:gd name="connsiteX71" fmla="*/ 1022394 w 1035345"/>
                  <a:gd name="connsiteY71" fmla="*/ 377797 h 838042"/>
                  <a:gd name="connsiteX72" fmla="*/ 966769 w 1035345"/>
                  <a:gd name="connsiteY72" fmla="*/ 358029 h 838042"/>
                  <a:gd name="connsiteX73" fmla="*/ 829627 w 1035345"/>
                  <a:gd name="connsiteY73" fmla="*/ 357874 h 838042"/>
                  <a:gd name="connsiteX74" fmla="*/ 757691 w 1035345"/>
                  <a:gd name="connsiteY74" fmla="*/ 361702 h 838042"/>
                  <a:gd name="connsiteX75" fmla="*/ 673417 w 1035345"/>
                  <a:gd name="connsiteY75" fmla="*/ 369304 h 838042"/>
                  <a:gd name="connsiteX76" fmla="*/ 646747 w 1035345"/>
                  <a:gd name="connsiteY76" fmla="*/ 338824 h 838042"/>
                  <a:gd name="connsiteX77" fmla="*/ 678283 w 1035345"/>
                  <a:gd name="connsiteY77" fmla="*/ 304962 h 838042"/>
                  <a:gd name="connsiteX78" fmla="*/ 709612 w 1035345"/>
                  <a:gd name="connsiteY78" fmla="*/ 283579 h 838042"/>
                  <a:gd name="connsiteX79" fmla="*/ 745807 w 1035345"/>
                  <a:gd name="connsiteY79" fmla="*/ 251194 h 838042"/>
                  <a:gd name="connsiteX80" fmla="*/ 784899 w 1035345"/>
                  <a:gd name="connsiteY80" fmla="*/ 213846 h 838042"/>
                  <a:gd name="connsiteX81" fmla="*/ 748281 w 1035345"/>
                  <a:gd name="connsiteY81" fmla="*/ 201789 h 838042"/>
                  <a:gd name="connsiteX82" fmla="*/ 696277 w 1035345"/>
                  <a:gd name="connsiteY82" fmla="*/ 226429 h 838042"/>
                  <a:gd name="connsiteX83" fmla="*/ 658558 w 1035345"/>
                  <a:gd name="connsiteY83" fmla="*/ 257626 h 838042"/>
                  <a:gd name="connsiteX84" fmla="*/ 617881 w 1035345"/>
                  <a:gd name="connsiteY84" fmla="*/ 286712 h 838042"/>
                  <a:gd name="connsiteX85" fmla="*/ 566737 w 1035345"/>
                  <a:gd name="connsiteY85" fmla="*/ 287389 h 838042"/>
                  <a:gd name="connsiteX86" fmla="*/ 532447 w 1035345"/>
                  <a:gd name="connsiteY86" fmla="*/ 274054 h 838042"/>
                  <a:gd name="connsiteX87" fmla="*/ 509587 w 1035345"/>
                  <a:gd name="connsiteY87" fmla="*/ 235954 h 838042"/>
                  <a:gd name="connsiteX88" fmla="*/ 511492 w 1035345"/>
                  <a:gd name="connsiteY88" fmla="*/ 171184 h 838042"/>
                  <a:gd name="connsiteX89" fmla="*/ 510194 w 1035345"/>
                  <a:gd name="connsiteY89" fmla="*/ 73485 h 838042"/>
                  <a:gd name="connsiteX90" fmla="*/ 455996 w 1035345"/>
                  <a:gd name="connsiteY90" fmla="*/ 11248 h 838042"/>
                  <a:gd name="connsiteX91" fmla="*/ 444350 w 1035345"/>
                  <a:gd name="connsiteY91" fmla="*/ 75864 h 838042"/>
                  <a:gd name="connsiteX92" fmla="*/ 441106 w 1035345"/>
                  <a:gd name="connsiteY92" fmla="*/ 132660 h 838042"/>
                  <a:gd name="connsiteX93" fmla="*/ 437934 w 1035345"/>
                  <a:gd name="connsiteY93" fmla="*/ 214465 h 838042"/>
                  <a:gd name="connsiteX0" fmla="*/ 437934 w 1035345"/>
                  <a:gd name="connsiteY0" fmla="*/ 214465 h 838042"/>
                  <a:gd name="connsiteX1" fmla="*/ 425767 w 1035345"/>
                  <a:gd name="connsiteY1" fmla="*/ 253099 h 838042"/>
                  <a:gd name="connsiteX2" fmla="*/ 399097 w 1035345"/>
                  <a:gd name="connsiteY2" fmla="*/ 262624 h 838042"/>
                  <a:gd name="connsiteX3" fmla="*/ 360469 w 1035345"/>
                  <a:gd name="connsiteY3" fmla="*/ 271935 h 838042"/>
                  <a:gd name="connsiteX4" fmla="*/ 317182 w 1035345"/>
                  <a:gd name="connsiteY4" fmla="*/ 289293 h 838042"/>
                  <a:gd name="connsiteX5" fmla="*/ 269557 w 1035345"/>
                  <a:gd name="connsiteY5" fmla="*/ 285484 h 838042"/>
                  <a:gd name="connsiteX6" fmla="*/ 223837 w 1035345"/>
                  <a:gd name="connsiteY6" fmla="*/ 272149 h 838042"/>
                  <a:gd name="connsiteX7" fmla="*/ 193357 w 1035345"/>
                  <a:gd name="connsiteY7" fmla="*/ 262624 h 838042"/>
                  <a:gd name="connsiteX8" fmla="*/ 160972 w 1035345"/>
                  <a:gd name="connsiteY8" fmla="*/ 239764 h 838042"/>
                  <a:gd name="connsiteX9" fmla="*/ 126212 w 1035345"/>
                  <a:gd name="connsiteY9" fmla="*/ 218050 h 838042"/>
                  <a:gd name="connsiteX10" fmla="*/ 105727 w 1035345"/>
                  <a:gd name="connsiteY10" fmla="*/ 203569 h 838042"/>
                  <a:gd name="connsiteX11" fmla="*/ 63817 w 1035345"/>
                  <a:gd name="connsiteY11" fmla="*/ 197854 h 838042"/>
                  <a:gd name="connsiteX12" fmla="*/ 52469 w 1035345"/>
                  <a:gd name="connsiteY12" fmla="*/ 241190 h 838042"/>
                  <a:gd name="connsiteX13" fmla="*/ 67628 w 1035345"/>
                  <a:gd name="connsiteY13" fmla="*/ 272150 h 838042"/>
                  <a:gd name="connsiteX14" fmla="*/ 128587 w 1035345"/>
                  <a:gd name="connsiteY14" fmla="*/ 289294 h 838042"/>
                  <a:gd name="connsiteX15" fmla="*/ 195262 w 1035345"/>
                  <a:gd name="connsiteY15" fmla="*/ 308344 h 838042"/>
                  <a:gd name="connsiteX16" fmla="*/ 230691 w 1035345"/>
                  <a:gd name="connsiteY16" fmla="*/ 323832 h 838042"/>
                  <a:gd name="connsiteX17" fmla="*/ 284090 w 1035345"/>
                  <a:gd name="connsiteY17" fmla="*/ 354067 h 838042"/>
                  <a:gd name="connsiteX18" fmla="*/ 294677 w 1035345"/>
                  <a:gd name="connsiteY18" fmla="*/ 404246 h 838042"/>
                  <a:gd name="connsiteX19" fmla="*/ 267652 w 1035345"/>
                  <a:gd name="connsiteY19" fmla="*/ 447409 h 838042"/>
                  <a:gd name="connsiteX20" fmla="*/ 221378 w 1035345"/>
                  <a:gd name="connsiteY20" fmla="*/ 459458 h 838042"/>
                  <a:gd name="connsiteX21" fmla="*/ 140965 w 1035345"/>
                  <a:gd name="connsiteY21" fmla="*/ 465397 h 838042"/>
                  <a:gd name="connsiteX22" fmla="*/ 92392 w 1035345"/>
                  <a:gd name="connsiteY22" fmla="*/ 468364 h 838042"/>
                  <a:gd name="connsiteX23" fmla="*/ 31432 w 1035345"/>
                  <a:gd name="connsiteY23" fmla="*/ 477889 h 838042"/>
                  <a:gd name="connsiteX24" fmla="*/ 4762 w 1035345"/>
                  <a:gd name="connsiteY24" fmla="*/ 504559 h 838042"/>
                  <a:gd name="connsiteX25" fmla="*/ 16192 w 1035345"/>
                  <a:gd name="connsiteY25" fmla="*/ 540754 h 838042"/>
                  <a:gd name="connsiteX26" fmla="*/ 157162 w 1035345"/>
                  <a:gd name="connsiteY26" fmla="*/ 538849 h 838042"/>
                  <a:gd name="connsiteX27" fmla="*/ 307657 w 1035345"/>
                  <a:gd name="connsiteY27" fmla="*/ 533134 h 838042"/>
                  <a:gd name="connsiteX28" fmla="*/ 322897 w 1035345"/>
                  <a:gd name="connsiteY28" fmla="*/ 540754 h 838042"/>
                  <a:gd name="connsiteX29" fmla="*/ 334327 w 1035345"/>
                  <a:gd name="connsiteY29" fmla="*/ 546469 h 838042"/>
                  <a:gd name="connsiteX30" fmla="*/ 338137 w 1035345"/>
                  <a:gd name="connsiteY30" fmla="*/ 552184 h 838042"/>
                  <a:gd name="connsiteX31" fmla="*/ 343852 w 1035345"/>
                  <a:gd name="connsiteY31" fmla="*/ 554089 h 838042"/>
                  <a:gd name="connsiteX32" fmla="*/ 355282 w 1035345"/>
                  <a:gd name="connsiteY32" fmla="*/ 561709 h 838042"/>
                  <a:gd name="connsiteX33" fmla="*/ 360997 w 1035345"/>
                  <a:gd name="connsiteY33" fmla="*/ 565519 h 838042"/>
                  <a:gd name="connsiteX34" fmla="*/ 364807 w 1035345"/>
                  <a:gd name="connsiteY34" fmla="*/ 571234 h 838042"/>
                  <a:gd name="connsiteX35" fmla="*/ 370522 w 1035345"/>
                  <a:gd name="connsiteY35" fmla="*/ 582664 h 838042"/>
                  <a:gd name="connsiteX36" fmla="*/ 366712 w 1035345"/>
                  <a:gd name="connsiteY36" fmla="*/ 609334 h 838042"/>
                  <a:gd name="connsiteX37" fmla="*/ 362902 w 1035345"/>
                  <a:gd name="connsiteY37" fmla="*/ 615049 h 838042"/>
                  <a:gd name="connsiteX38" fmla="*/ 360997 w 1035345"/>
                  <a:gd name="connsiteY38" fmla="*/ 620764 h 838042"/>
                  <a:gd name="connsiteX39" fmla="*/ 357187 w 1035345"/>
                  <a:gd name="connsiteY39" fmla="*/ 626479 h 838042"/>
                  <a:gd name="connsiteX40" fmla="*/ 355282 w 1035345"/>
                  <a:gd name="connsiteY40" fmla="*/ 632194 h 838042"/>
                  <a:gd name="connsiteX41" fmla="*/ 351472 w 1035345"/>
                  <a:gd name="connsiteY41" fmla="*/ 637909 h 838042"/>
                  <a:gd name="connsiteX42" fmla="*/ 334327 w 1035345"/>
                  <a:gd name="connsiteY42" fmla="*/ 704584 h 838042"/>
                  <a:gd name="connsiteX43" fmla="*/ 332422 w 1035345"/>
                  <a:gd name="connsiteY43" fmla="*/ 756019 h 838042"/>
                  <a:gd name="connsiteX44" fmla="*/ 334327 w 1035345"/>
                  <a:gd name="connsiteY44" fmla="*/ 780784 h 838042"/>
                  <a:gd name="connsiteX45" fmla="*/ 336232 w 1035345"/>
                  <a:gd name="connsiteY45" fmla="*/ 786499 h 838042"/>
                  <a:gd name="connsiteX46" fmla="*/ 340042 w 1035345"/>
                  <a:gd name="connsiteY46" fmla="*/ 790309 h 838042"/>
                  <a:gd name="connsiteX47" fmla="*/ 368617 w 1035345"/>
                  <a:gd name="connsiteY47" fmla="*/ 836029 h 838042"/>
                  <a:gd name="connsiteX48" fmla="*/ 391477 w 1035345"/>
                  <a:gd name="connsiteY48" fmla="*/ 837934 h 838042"/>
                  <a:gd name="connsiteX49" fmla="*/ 399287 w 1035345"/>
                  <a:gd name="connsiteY49" fmla="*/ 833530 h 838042"/>
                  <a:gd name="connsiteX50" fmla="*/ 404812 w 1035345"/>
                  <a:gd name="connsiteY50" fmla="*/ 784594 h 838042"/>
                  <a:gd name="connsiteX51" fmla="*/ 408622 w 1035345"/>
                  <a:gd name="connsiteY51" fmla="*/ 727444 h 838042"/>
                  <a:gd name="connsiteX52" fmla="*/ 425767 w 1035345"/>
                  <a:gd name="connsiteY52" fmla="*/ 672199 h 838042"/>
                  <a:gd name="connsiteX53" fmla="*/ 431482 w 1035345"/>
                  <a:gd name="connsiteY53" fmla="*/ 658864 h 838042"/>
                  <a:gd name="connsiteX54" fmla="*/ 445964 w 1035345"/>
                  <a:gd name="connsiteY54" fmla="*/ 626947 h 838042"/>
                  <a:gd name="connsiteX55" fmla="*/ 466169 w 1035345"/>
                  <a:gd name="connsiteY55" fmla="*/ 600072 h 838042"/>
                  <a:gd name="connsiteX56" fmla="*/ 525390 w 1035345"/>
                  <a:gd name="connsiteY56" fmla="*/ 565123 h 838042"/>
                  <a:gd name="connsiteX57" fmla="*/ 601228 w 1035345"/>
                  <a:gd name="connsiteY57" fmla="*/ 550915 h 838042"/>
                  <a:gd name="connsiteX58" fmla="*/ 709681 w 1035345"/>
                  <a:gd name="connsiteY58" fmla="*/ 612819 h 838042"/>
                  <a:gd name="connsiteX59" fmla="*/ 782002 w 1035345"/>
                  <a:gd name="connsiteY59" fmla="*/ 656959 h 838042"/>
                  <a:gd name="connsiteX60" fmla="*/ 806767 w 1035345"/>
                  <a:gd name="connsiteY60" fmla="*/ 632194 h 838042"/>
                  <a:gd name="connsiteX61" fmla="*/ 802957 w 1035345"/>
                  <a:gd name="connsiteY61" fmla="*/ 601714 h 838042"/>
                  <a:gd name="connsiteX62" fmla="*/ 764676 w 1035345"/>
                  <a:gd name="connsiteY62" fmla="*/ 562523 h 838042"/>
                  <a:gd name="connsiteX63" fmla="*/ 652462 w 1035345"/>
                  <a:gd name="connsiteY63" fmla="*/ 479794 h 838042"/>
                  <a:gd name="connsiteX64" fmla="*/ 648652 w 1035345"/>
                  <a:gd name="connsiteY64" fmla="*/ 462649 h 838042"/>
                  <a:gd name="connsiteX65" fmla="*/ 660082 w 1035345"/>
                  <a:gd name="connsiteY65" fmla="*/ 426454 h 838042"/>
                  <a:gd name="connsiteX66" fmla="*/ 728662 w 1035345"/>
                  <a:gd name="connsiteY66" fmla="*/ 405499 h 838042"/>
                  <a:gd name="connsiteX67" fmla="*/ 815618 w 1035345"/>
                  <a:gd name="connsiteY67" fmla="*/ 406906 h 838042"/>
                  <a:gd name="connsiteX68" fmla="*/ 908111 w 1035345"/>
                  <a:gd name="connsiteY68" fmla="*/ 417646 h 838042"/>
                  <a:gd name="connsiteX69" fmla="*/ 1004170 w 1035345"/>
                  <a:gd name="connsiteY69" fmla="*/ 426835 h 838042"/>
                  <a:gd name="connsiteX70" fmla="*/ 1034329 w 1035345"/>
                  <a:gd name="connsiteY70" fmla="*/ 402711 h 838042"/>
                  <a:gd name="connsiteX71" fmla="*/ 1022394 w 1035345"/>
                  <a:gd name="connsiteY71" fmla="*/ 377797 h 838042"/>
                  <a:gd name="connsiteX72" fmla="*/ 966769 w 1035345"/>
                  <a:gd name="connsiteY72" fmla="*/ 358029 h 838042"/>
                  <a:gd name="connsiteX73" fmla="*/ 829627 w 1035345"/>
                  <a:gd name="connsiteY73" fmla="*/ 357874 h 838042"/>
                  <a:gd name="connsiteX74" fmla="*/ 757691 w 1035345"/>
                  <a:gd name="connsiteY74" fmla="*/ 361702 h 838042"/>
                  <a:gd name="connsiteX75" fmla="*/ 673417 w 1035345"/>
                  <a:gd name="connsiteY75" fmla="*/ 369304 h 838042"/>
                  <a:gd name="connsiteX76" fmla="*/ 646747 w 1035345"/>
                  <a:gd name="connsiteY76" fmla="*/ 338824 h 838042"/>
                  <a:gd name="connsiteX77" fmla="*/ 678283 w 1035345"/>
                  <a:gd name="connsiteY77" fmla="*/ 304962 h 838042"/>
                  <a:gd name="connsiteX78" fmla="*/ 709612 w 1035345"/>
                  <a:gd name="connsiteY78" fmla="*/ 283579 h 838042"/>
                  <a:gd name="connsiteX79" fmla="*/ 745807 w 1035345"/>
                  <a:gd name="connsiteY79" fmla="*/ 251194 h 838042"/>
                  <a:gd name="connsiteX80" fmla="*/ 784899 w 1035345"/>
                  <a:gd name="connsiteY80" fmla="*/ 213846 h 838042"/>
                  <a:gd name="connsiteX81" fmla="*/ 748281 w 1035345"/>
                  <a:gd name="connsiteY81" fmla="*/ 201789 h 838042"/>
                  <a:gd name="connsiteX82" fmla="*/ 696277 w 1035345"/>
                  <a:gd name="connsiteY82" fmla="*/ 226429 h 838042"/>
                  <a:gd name="connsiteX83" fmla="*/ 658558 w 1035345"/>
                  <a:gd name="connsiteY83" fmla="*/ 257626 h 838042"/>
                  <a:gd name="connsiteX84" fmla="*/ 617881 w 1035345"/>
                  <a:gd name="connsiteY84" fmla="*/ 286712 h 838042"/>
                  <a:gd name="connsiteX85" fmla="*/ 566737 w 1035345"/>
                  <a:gd name="connsiteY85" fmla="*/ 287389 h 838042"/>
                  <a:gd name="connsiteX86" fmla="*/ 532447 w 1035345"/>
                  <a:gd name="connsiteY86" fmla="*/ 274054 h 838042"/>
                  <a:gd name="connsiteX87" fmla="*/ 509587 w 1035345"/>
                  <a:gd name="connsiteY87" fmla="*/ 235954 h 838042"/>
                  <a:gd name="connsiteX88" fmla="*/ 511492 w 1035345"/>
                  <a:gd name="connsiteY88" fmla="*/ 171184 h 838042"/>
                  <a:gd name="connsiteX89" fmla="*/ 510194 w 1035345"/>
                  <a:gd name="connsiteY89" fmla="*/ 73485 h 838042"/>
                  <a:gd name="connsiteX90" fmla="*/ 455996 w 1035345"/>
                  <a:gd name="connsiteY90" fmla="*/ 11248 h 838042"/>
                  <a:gd name="connsiteX91" fmla="*/ 444350 w 1035345"/>
                  <a:gd name="connsiteY91" fmla="*/ 75864 h 838042"/>
                  <a:gd name="connsiteX92" fmla="*/ 441106 w 1035345"/>
                  <a:gd name="connsiteY92" fmla="*/ 132660 h 838042"/>
                  <a:gd name="connsiteX93" fmla="*/ 437934 w 1035345"/>
                  <a:gd name="connsiteY93" fmla="*/ 214465 h 838042"/>
                  <a:gd name="connsiteX0" fmla="*/ 437934 w 1035345"/>
                  <a:gd name="connsiteY0" fmla="*/ 214465 h 838042"/>
                  <a:gd name="connsiteX1" fmla="*/ 425767 w 1035345"/>
                  <a:gd name="connsiteY1" fmla="*/ 253099 h 838042"/>
                  <a:gd name="connsiteX2" fmla="*/ 399097 w 1035345"/>
                  <a:gd name="connsiteY2" fmla="*/ 262624 h 838042"/>
                  <a:gd name="connsiteX3" fmla="*/ 360469 w 1035345"/>
                  <a:gd name="connsiteY3" fmla="*/ 271935 h 838042"/>
                  <a:gd name="connsiteX4" fmla="*/ 317182 w 1035345"/>
                  <a:gd name="connsiteY4" fmla="*/ 289293 h 838042"/>
                  <a:gd name="connsiteX5" fmla="*/ 269557 w 1035345"/>
                  <a:gd name="connsiteY5" fmla="*/ 285484 h 838042"/>
                  <a:gd name="connsiteX6" fmla="*/ 223837 w 1035345"/>
                  <a:gd name="connsiteY6" fmla="*/ 272149 h 838042"/>
                  <a:gd name="connsiteX7" fmla="*/ 193357 w 1035345"/>
                  <a:gd name="connsiteY7" fmla="*/ 262624 h 838042"/>
                  <a:gd name="connsiteX8" fmla="*/ 160972 w 1035345"/>
                  <a:gd name="connsiteY8" fmla="*/ 239764 h 838042"/>
                  <a:gd name="connsiteX9" fmla="*/ 126212 w 1035345"/>
                  <a:gd name="connsiteY9" fmla="*/ 218050 h 838042"/>
                  <a:gd name="connsiteX10" fmla="*/ 105727 w 1035345"/>
                  <a:gd name="connsiteY10" fmla="*/ 203569 h 838042"/>
                  <a:gd name="connsiteX11" fmla="*/ 63817 w 1035345"/>
                  <a:gd name="connsiteY11" fmla="*/ 197854 h 838042"/>
                  <a:gd name="connsiteX12" fmla="*/ 52469 w 1035345"/>
                  <a:gd name="connsiteY12" fmla="*/ 241190 h 838042"/>
                  <a:gd name="connsiteX13" fmla="*/ 67628 w 1035345"/>
                  <a:gd name="connsiteY13" fmla="*/ 272150 h 838042"/>
                  <a:gd name="connsiteX14" fmla="*/ 128587 w 1035345"/>
                  <a:gd name="connsiteY14" fmla="*/ 289294 h 838042"/>
                  <a:gd name="connsiteX15" fmla="*/ 195262 w 1035345"/>
                  <a:gd name="connsiteY15" fmla="*/ 308344 h 838042"/>
                  <a:gd name="connsiteX16" fmla="*/ 230691 w 1035345"/>
                  <a:gd name="connsiteY16" fmla="*/ 323832 h 838042"/>
                  <a:gd name="connsiteX17" fmla="*/ 284090 w 1035345"/>
                  <a:gd name="connsiteY17" fmla="*/ 354067 h 838042"/>
                  <a:gd name="connsiteX18" fmla="*/ 294677 w 1035345"/>
                  <a:gd name="connsiteY18" fmla="*/ 404246 h 838042"/>
                  <a:gd name="connsiteX19" fmla="*/ 267652 w 1035345"/>
                  <a:gd name="connsiteY19" fmla="*/ 447409 h 838042"/>
                  <a:gd name="connsiteX20" fmla="*/ 221378 w 1035345"/>
                  <a:gd name="connsiteY20" fmla="*/ 459458 h 838042"/>
                  <a:gd name="connsiteX21" fmla="*/ 140965 w 1035345"/>
                  <a:gd name="connsiteY21" fmla="*/ 465397 h 838042"/>
                  <a:gd name="connsiteX22" fmla="*/ 92392 w 1035345"/>
                  <a:gd name="connsiteY22" fmla="*/ 468364 h 838042"/>
                  <a:gd name="connsiteX23" fmla="*/ 31432 w 1035345"/>
                  <a:gd name="connsiteY23" fmla="*/ 477889 h 838042"/>
                  <a:gd name="connsiteX24" fmla="*/ 4762 w 1035345"/>
                  <a:gd name="connsiteY24" fmla="*/ 504559 h 838042"/>
                  <a:gd name="connsiteX25" fmla="*/ 16192 w 1035345"/>
                  <a:gd name="connsiteY25" fmla="*/ 540754 h 838042"/>
                  <a:gd name="connsiteX26" fmla="*/ 157162 w 1035345"/>
                  <a:gd name="connsiteY26" fmla="*/ 538849 h 838042"/>
                  <a:gd name="connsiteX27" fmla="*/ 307657 w 1035345"/>
                  <a:gd name="connsiteY27" fmla="*/ 533134 h 838042"/>
                  <a:gd name="connsiteX28" fmla="*/ 322897 w 1035345"/>
                  <a:gd name="connsiteY28" fmla="*/ 540754 h 838042"/>
                  <a:gd name="connsiteX29" fmla="*/ 334327 w 1035345"/>
                  <a:gd name="connsiteY29" fmla="*/ 546469 h 838042"/>
                  <a:gd name="connsiteX30" fmla="*/ 338137 w 1035345"/>
                  <a:gd name="connsiteY30" fmla="*/ 552184 h 838042"/>
                  <a:gd name="connsiteX31" fmla="*/ 343852 w 1035345"/>
                  <a:gd name="connsiteY31" fmla="*/ 554089 h 838042"/>
                  <a:gd name="connsiteX32" fmla="*/ 355282 w 1035345"/>
                  <a:gd name="connsiteY32" fmla="*/ 561709 h 838042"/>
                  <a:gd name="connsiteX33" fmla="*/ 360997 w 1035345"/>
                  <a:gd name="connsiteY33" fmla="*/ 565519 h 838042"/>
                  <a:gd name="connsiteX34" fmla="*/ 364807 w 1035345"/>
                  <a:gd name="connsiteY34" fmla="*/ 571234 h 838042"/>
                  <a:gd name="connsiteX35" fmla="*/ 370522 w 1035345"/>
                  <a:gd name="connsiteY35" fmla="*/ 582664 h 838042"/>
                  <a:gd name="connsiteX36" fmla="*/ 366712 w 1035345"/>
                  <a:gd name="connsiteY36" fmla="*/ 609334 h 838042"/>
                  <a:gd name="connsiteX37" fmla="*/ 362902 w 1035345"/>
                  <a:gd name="connsiteY37" fmla="*/ 615049 h 838042"/>
                  <a:gd name="connsiteX38" fmla="*/ 360997 w 1035345"/>
                  <a:gd name="connsiteY38" fmla="*/ 620764 h 838042"/>
                  <a:gd name="connsiteX39" fmla="*/ 357187 w 1035345"/>
                  <a:gd name="connsiteY39" fmla="*/ 626479 h 838042"/>
                  <a:gd name="connsiteX40" fmla="*/ 355282 w 1035345"/>
                  <a:gd name="connsiteY40" fmla="*/ 632194 h 838042"/>
                  <a:gd name="connsiteX41" fmla="*/ 351472 w 1035345"/>
                  <a:gd name="connsiteY41" fmla="*/ 637909 h 838042"/>
                  <a:gd name="connsiteX42" fmla="*/ 334327 w 1035345"/>
                  <a:gd name="connsiteY42" fmla="*/ 704584 h 838042"/>
                  <a:gd name="connsiteX43" fmla="*/ 332422 w 1035345"/>
                  <a:gd name="connsiteY43" fmla="*/ 756019 h 838042"/>
                  <a:gd name="connsiteX44" fmla="*/ 334327 w 1035345"/>
                  <a:gd name="connsiteY44" fmla="*/ 780784 h 838042"/>
                  <a:gd name="connsiteX45" fmla="*/ 336232 w 1035345"/>
                  <a:gd name="connsiteY45" fmla="*/ 786499 h 838042"/>
                  <a:gd name="connsiteX46" fmla="*/ 340042 w 1035345"/>
                  <a:gd name="connsiteY46" fmla="*/ 790309 h 838042"/>
                  <a:gd name="connsiteX47" fmla="*/ 368617 w 1035345"/>
                  <a:gd name="connsiteY47" fmla="*/ 836029 h 838042"/>
                  <a:gd name="connsiteX48" fmla="*/ 391477 w 1035345"/>
                  <a:gd name="connsiteY48" fmla="*/ 837934 h 838042"/>
                  <a:gd name="connsiteX49" fmla="*/ 399287 w 1035345"/>
                  <a:gd name="connsiteY49" fmla="*/ 833530 h 838042"/>
                  <a:gd name="connsiteX50" fmla="*/ 404812 w 1035345"/>
                  <a:gd name="connsiteY50" fmla="*/ 784594 h 838042"/>
                  <a:gd name="connsiteX51" fmla="*/ 408622 w 1035345"/>
                  <a:gd name="connsiteY51" fmla="*/ 727444 h 838042"/>
                  <a:gd name="connsiteX52" fmla="*/ 425767 w 1035345"/>
                  <a:gd name="connsiteY52" fmla="*/ 672199 h 838042"/>
                  <a:gd name="connsiteX53" fmla="*/ 431482 w 1035345"/>
                  <a:gd name="connsiteY53" fmla="*/ 658864 h 838042"/>
                  <a:gd name="connsiteX54" fmla="*/ 445964 w 1035345"/>
                  <a:gd name="connsiteY54" fmla="*/ 626947 h 838042"/>
                  <a:gd name="connsiteX55" fmla="*/ 466169 w 1035345"/>
                  <a:gd name="connsiteY55" fmla="*/ 600072 h 838042"/>
                  <a:gd name="connsiteX56" fmla="*/ 525390 w 1035345"/>
                  <a:gd name="connsiteY56" fmla="*/ 565123 h 838042"/>
                  <a:gd name="connsiteX57" fmla="*/ 601228 w 1035345"/>
                  <a:gd name="connsiteY57" fmla="*/ 550915 h 838042"/>
                  <a:gd name="connsiteX58" fmla="*/ 709681 w 1035345"/>
                  <a:gd name="connsiteY58" fmla="*/ 612819 h 838042"/>
                  <a:gd name="connsiteX59" fmla="*/ 782002 w 1035345"/>
                  <a:gd name="connsiteY59" fmla="*/ 656959 h 838042"/>
                  <a:gd name="connsiteX60" fmla="*/ 806767 w 1035345"/>
                  <a:gd name="connsiteY60" fmla="*/ 632194 h 838042"/>
                  <a:gd name="connsiteX61" fmla="*/ 802957 w 1035345"/>
                  <a:gd name="connsiteY61" fmla="*/ 601714 h 838042"/>
                  <a:gd name="connsiteX62" fmla="*/ 764676 w 1035345"/>
                  <a:gd name="connsiteY62" fmla="*/ 562523 h 838042"/>
                  <a:gd name="connsiteX63" fmla="*/ 652462 w 1035345"/>
                  <a:gd name="connsiteY63" fmla="*/ 479794 h 838042"/>
                  <a:gd name="connsiteX64" fmla="*/ 648652 w 1035345"/>
                  <a:gd name="connsiteY64" fmla="*/ 462649 h 838042"/>
                  <a:gd name="connsiteX65" fmla="*/ 660082 w 1035345"/>
                  <a:gd name="connsiteY65" fmla="*/ 426454 h 838042"/>
                  <a:gd name="connsiteX66" fmla="*/ 728662 w 1035345"/>
                  <a:gd name="connsiteY66" fmla="*/ 405499 h 838042"/>
                  <a:gd name="connsiteX67" fmla="*/ 815618 w 1035345"/>
                  <a:gd name="connsiteY67" fmla="*/ 406906 h 838042"/>
                  <a:gd name="connsiteX68" fmla="*/ 908111 w 1035345"/>
                  <a:gd name="connsiteY68" fmla="*/ 417646 h 838042"/>
                  <a:gd name="connsiteX69" fmla="*/ 1004170 w 1035345"/>
                  <a:gd name="connsiteY69" fmla="*/ 426835 h 838042"/>
                  <a:gd name="connsiteX70" fmla="*/ 1034329 w 1035345"/>
                  <a:gd name="connsiteY70" fmla="*/ 402711 h 838042"/>
                  <a:gd name="connsiteX71" fmla="*/ 1022394 w 1035345"/>
                  <a:gd name="connsiteY71" fmla="*/ 377797 h 838042"/>
                  <a:gd name="connsiteX72" fmla="*/ 966769 w 1035345"/>
                  <a:gd name="connsiteY72" fmla="*/ 358029 h 838042"/>
                  <a:gd name="connsiteX73" fmla="*/ 829627 w 1035345"/>
                  <a:gd name="connsiteY73" fmla="*/ 357874 h 838042"/>
                  <a:gd name="connsiteX74" fmla="*/ 757691 w 1035345"/>
                  <a:gd name="connsiteY74" fmla="*/ 361702 h 838042"/>
                  <a:gd name="connsiteX75" fmla="*/ 673417 w 1035345"/>
                  <a:gd name="connsiteY75" fmla="*/ 369304 h 838042"/>
                  <a:gd name="connsiteX76" fmla="*/ 646747 w 1035345"/>
                  <a:gd name="connsiteY76" fmla="*/ 338824 h 838042"/>
                  <a:gd name="connsiteX77" fmla="*/ 678283 w 1035345"/>
                  <a:gd name="connsiteY77" fmla="*/ 304962 h 838042"/>
                  <a:gd name="connsiteX78" fmla="*/ 709612 w 1035345"/>
                  <a:gd name="connsiteY78" fmla="*/ 283579 h 838042"/>
                  <a:gd name="connsiteX79" fmla="*/ 745807 w 1035345"/>
                  <a:gd name="connsiteY79" fmla="*/ 251194 h 838042"/>
                  <a:gd name="connsiteX80" fmla="*/ 784899 w 1035345"/>
                  <a:gd name="connsiteY80" fmla="*/ 213846 h 838042"/>
                  <a:gd name="connsiteX81" fmla="*/ 748281 w 1035345"/>
                  <a:gd name="connsiteY81" fmla="*/ 201789 h 838042"/>
                  <a:gd name="connsiteX82" fmla="*/ 696277 w 1035345"/>
                  <a:gd name="connsiteY82" fmla="*/ 226429 h 838042"/>
                  <a:gd name="connsiteX83" fmla="*/ 658558 w 1035345"/>
                  <a:gd name="connsiteY83" fmla="*/ 257626 h 838042"/>
                  <a:gd name="connsiteX84" fmla="*/ 617881 w 1035345"/>
                  <a:gd name="connsiteY84" fmla="*/ 286712 h 838042"/>
                  <a:gd name="connsiteX85" fmla="*/ 566737 w 1035345"/>
                  <a:gd name="connsiteY85" fmla="*/ 287389 h 838042"/>
                  <a:gd name="connsiteX86" fmla="*/ 532447 w 1035345"/>
                  <a:gd name="connsiteY86" fmla="*/ 274054 h 838042"/>
                  <a:gd name="connsiteX87" fmla="*/ 509587 w 1035345"/>
                  <a:gd name="connsiteY87" fmla="*/ 235954 h 838042"/>
                  <a:gd name="connsiteX88" fmla="*/ 511492 w 1035345"/>
                  <a:gd name="connsiteY88" fmla="*/ 171184 h 838042"/>
                  <a:gd name="connsiteX89" fmla="*/ 510194 w 1035345"/>
                  <a:gd name="connsiteY89" fmla="*/ 73485 h 838042"/>
                  <a:gd name="connsiteX90" fmla="*/ 455996 w 1035345"/>
                  <a:gd name="connsiteY90" fmla="*/ 11248 h 838042"/>
                  <a:gd name="connsiteX91" fmla="*/ 444350 w 1035345"/>
                  <a:gd name="connsiteY91" fmla="*/ 75864 h 838042"/>
                  <a:gd name="connsiteX92" fmla="*/ 441106 w 1035345"/>
                  <a:gd name="connsiteY92" fmla="*/ 132660 h 838042"/>
                  <a:gd name="connsiteX93" fmla="*/ 437934 w 1035345"/>
                  <a:gd name="connsiteY93" fmla="*/ 214465 h 838042"/>
                  <a:gd name="connsiteX0" fmla="*/ 437934 w 1035345"/>
                  <a:gd name="connsiteY0" fmla="*/ 214465 h 838042"/>
                  <a:gd name="connsiteX1" fmla="*/ 425767 w 1035345"/>
                  <a:gd name="connsiteY1" fmla="*/ 253099 h 838042"/>
                  <a:gd name="connsiteX2" fmla="*/ 399097 w 1035345"/>
                  <a:gd name="connsiteY2" fmla="*/ 262624 h 838042"/>
                  <a:gd name="connsiteX3" fmla="*/ 360469 w 1035345"/>
                  <a:gd name="connsiteY3" fmla="*/ 271935 h 838042"/>
                  <a:gd name="connsiteX4" fmla="*/ 317182 w 1035345"/>
                  <a:gd name="connsiteY4" fmla="*/ 289293 h 838042"/>
                  <a:gd name="connsiteX5" fmla="*/ 269557 w 1035345"/>
                  <a:gd name="connsiteY5" fmla="*/ 285484 h 838042"/>
                  <a:gd name="connsiteX6" fmla="*/ 223837 w 1035345"/>
                  <a:gd name="connsiteY6" fmla="*/ 272149 h 838042"/>
                  <a:gd name="connsiteX7" fmla="*/ 193357 w 1035345"/>
                  <a:gd name="connsiteY7" fmla="*/ 262624 h 838042"/>
                  <a:gd name="connsiteX8" fmla="*/ 160972 w 1035345"/>
                  <a:gd name="connsiteY8" fmla="*/ 239764 h 838042"/>
                  <a:gd name="connsiteX9" fmla="*/ 126212 w 1035345"/>
                  <a:gd name="connsiteY9" fmla="*/ 218050 h 838042"/>
                  <a:gd name="connsiteX10" fmla="*/ 105727 w 1035345"/>
                  <a:gd name="connsiteY10" fmla="*/ 203569 h 838042"/>
                  <a:gd name="connsiteX11" fmla="*/ 63817 w 1035345"/>
                  <a:gd name="connsiteY11" fmla="*/ 197854 h 838042"/>
                  <a:gd name="connsiteX12" fmla="*/ 52469 w 1035345"/>
                  <a:gd name="connsiteY12" fmla="*/ 241190 h 838042"/>
                  <a:gd name="connsiteX13" fmla="*/ 67628 w 1035345"/>
                  <a:gd name="connsiteY13" fmla="*/ 272150 h 838042"/>
                  <a:gd name="connsiteX14" fmla="*/ 128587 w 1035345"/>
                  <a:gd name="connsiteY14" fmla="*/ 289294 h 838042"/>
                  <a:gd name="connsiteX15" fmla="*/ 195262 w 1035345"/>
                  <a:gd name="connsiteY15" fmla="*/ 308344 h 838042"/>
                  <a:gd name="connsiteX16" fmla="*/ 230691 w 1035345"/>
                  <a:gd name="connsiteY16" fmla="*/ 323832 h 838042"/>
                  <a:gd name="connsiteX17" fmla="*/ 284090 w 1035345"/>
                  <a:gd name="connsiteY17" fmla="*/ 354067 h 838042"/>
                  <a:gd name="connsiteX18" fmla="*/ 294677 w 1035345"/>
                  <a:gd name="connsiteY18" fmla="*/ 404246 h 838042"/>
                  <a:gd name="connsiteX19" fmla="*/ 267652 w 1035345"/>
                  <a:gd name="connsiteY19" fmla="*/ 447409 h 838042"/>
                  <a:gd name="connsiteX20" fmla="*/ 221378 w 1035345"/>
                  <a:gd name="connsiteY20" fmla="*/ 459458 h 838042"/>
                  <a:gd name="connsiteX21" fmla="*/ 140965 w 1035345"/>
                  <a:gd name="connsiteY21" fmla="*/ 465397 h 838042"/>
                  <a:gd name="connsiteX22" fmla="*/ 92392 w 1035345"/>
                  <a:gd name="connsiteY22" fmla="*/ 468364 h 838042"/>
                  <a:gd name="connsiteX23" fmla="*/ 31432 w 1035345"/>
                  <a:gd name="connsiteY23" fmla="*/ 477889 h 838042"/>
                  <a:gd name="connsiteX24" fmla="*/ 4762 w 1035345"/>
                  <a:gd name="connsiteY24" fmla="*/ 504559 h 838042"/>
                  <a:gd name="connsiteX25" fmla="*/ 16192 w 1035345"/>
                  <a:gd name="connsiteY25" fmla="*/ 540754 h 838042"/>
                  <a:gd name="connsiteX26" fmla="*/ 157162 w 1035345"/>
                  <a:gd name="connsiteY26" fmla="*/ 538849 h 838042"/>
                  <a:gd name="connsiteX27" fmla="*/ 307657 w 1035345"/>
                  <a:gd name="connsiteY27" fmla="*/ 533134 h 838042"/>
                  <a:gd name="connsiteX28" fmla="*/ 322897 w 1035345"/>
                  <a:gd name="connsiteY28" fmla="*/ 540754 h 838042"/>
                  <a:gd name="connsiteX29" fmla="*/ 334327 w 1035345"/>
                  <a:gd name="connsiteY29" fmla="*/ 546469 h 838042"/>
                  <a:gd name="connsiteX30" fmla="*/ 338137 w 1035345"/>
                  <a:gd name="connsiteY30" fmla="*/ 552184 h 838042"/>
                  <a:gd name="connsiteX31" fmla="*/ 343852 w 1035345"/>
                  <a:gd name="connsiteY31" fmla="*/ 554089 h 838042"/>
                  <a:gd name="connsiteX32" fmla="*/ 355282 w 1035345"/>
                  <a:gd name="connsiteY32" fmla="*/ 561709 h 838042"/>
                  <a:gd name="connsiteX33" fmla="*/ 360997 w 1035345"/>
                  <a:gd name="connsiteY33" fmla="*/ 565519 h 838042"/>
                  <a:gd name="connsiteX34" fmla="*/ 364807 w 1035345"/>
                  <a:gd name="connsiteY34" fmla="*/ 571234 h 838042"/>
                  <a:gd name="connsiteX35" fmla="*/ 370522 w 1035345"/>
                  <a:gd name="connsiteY35" fmla="*/ 582664 h 838042"/>
                  <a:gd name="connsiteX36" fmla="*/ 366712 w 1035345"/>
                  <a:gd name="connsiteY36" fmla="*/ 609334 h 838042"/>
                  <a:gd name="connsiteX37" fmla="*/ 362902 w 1035345"/>
                  <a:gd name="connsiteY37" fmla="*/ 615049 h 838042"/>
                  <a:gd name="connsiteX38" fmla="*/ 360997 w 1035345"/>
                  <a:gd name="connsiteY38" fmla="*/ 620764 h 838042"/>
                  <a:gd name="connsiteX39" fmla="*/ 357187 w 1035345"/>
                  <a:gd name="connsiteY39" fmla="*/ 626479 h 838042"/>
                  <a:gd name="connsiteX40" fmla="*/ 355282 w 1035345"/>
                  <a:gd name="connsiteY40" fmla="*/ 632194 h 838042"/>
                  <a:gd name="connsiteX41" fmla="*/ 351472 w 1035345"/>
                  <a:gd name="connsiteY41" fmla="*/ 637909 h 838042"/>
                  <a:gd name="connsiteX42" fmla="*/ 334327 w 1035345"/>
                  <a:gd name="connsiteY42" fmla="*/ 704584 h 838042"/>
                  <a:gd name="connsiteX43" fmla="*/ 332422 w 1035345"/>
                  <a:gd name="connsiteY43" fmla="*/ 756019 h 838042"/>
                  <a:gd name="connsiteX44" fmla="*/ 334327 w 1035345"/>
                  <a:gd name="connsiteY44" fmla="*/ 780784 h 838042"/>
                  <a:gd name="connsiteX45" fmla="*/ 336232 w 1035345"/>
                  <a:gd name="connsiteY45" fmla="*/ 786499 h 838042"/>
                  <a:gd name="connsiteX46" fmla="*/ 340042 w 1035345"/>
                  <a:gd name="connsiteY46" fmla="*/ 790309 h 838042"/>
                  <a:gd name="connsiteX47" fmla="*/ 368617 w 1035345"/>
                  <a:gd name="connsiteY47" fmla="*/ 836029 h 838042"/>
                  <a:gd name="connsiteX48" fmla="*/ 391477 w 1035345"/>
                  <a:gd name="connsiteY48" fmla="*/ 837934 h 838042"/>
                  <a:gd name="connsiteX49" fmla="*/ 399287 w 1035345"/>
                  <a:gd name="connsiteY49" fmla="*/ 833530 h 838042"/>
                  <a:gd name="connsiteX50" fmla="*/ 404812 w 1035345"/>
                  <a:gd name="connsiteY50" fmla="*/ 784594 h 838042"/>
                  <a:gd name="connsiteX51" fmla="*/ 408622 w 1035345"/>
                  <a:gd name="connsiteY51" fmla="*/ 727444 h 838042"/>
                  <a:gd name="connsiteX52" fmla="*/ 425767 w 1035345"/>
                  <a:gd name="connsiteY52" fmla="*/ 672199 h 838042"/>
                  <a:gd name="connsiteX53" fmla="*/ 431482 w 1035345"/>
                  <a:gd name="connsiteY53" fmla="*/ 658864 h 838042"/>
                  <a:gd name="connsiteX54" fmla="*/ 445964 w 1035345"/>
                  <a:gd name="connsiteY54" fmla="*/ 626947 h 838042"/>
                  <a:gd name="connsiteX55" fmla="*/ 466169 w 1035345"/>
                  <a:gd name="connsiteY55" fmla="*/ 600072 h 838042"/>
                  <a:gd name="connsiteX56" fmla="*/ 525390 w 1035345"/>
                  <a:gd name="connsiteY56" fmla="*/ 565123 h 838042"/>
                  <a:gd name="connsiteX57" fmla="*/ 601228 w 1035345"/>
                  <a:gd name="connsiteY57" fmla="*/ 550915 h 838042"/>
                  <a:gd name="connsiteX58" fmla="*/ 709681 w 1035345"/>
                  <a:gd name="connsiteY58" fmla="*/ 612819 h 838042"/>
                  <a:gd name="connsiteX59" fmla="*/ 782002 w 1035345"/>
                  <a:gd name="connsiteY59" fmla="*/ 656959 h 838042"/>
                  <a:gd name="connsiteX60" fmla="*/ 806767 w 1035345"/>
                  <a:gd name="connsiteY60" fmla="*/ 632194 h 838042"/>
                  <a:gd name="connsiteX61" fmla="*/ 802957 w 1035345"/>
                  <a:gd name="connsiteY61" fmla="*/ 601714 h 838042"/>
                  <a:gd name="connsiteX62" fmla="*/ 764676 w 1035345"/>
                  <a:gd name="connsiteY62" fmla="*/ 562523 h 838042"/>
                  <a:gd name="connsiteX63" fmla="*/ 652462 w 1035345"/>
                  <a:gd name="connsiteY63" fmla="*/ 479794 h 838042"/>
                  <a:gd name="connsiteX64" fmla="*/ 648652 w 1035345"/>
                  <a:gd name="connsiteY64" fmla="*/ 462649 h 838042"/>
                  <a:gd name="connsiteX65" fmla="*/ 660082 w 1035345"/>
                  <a:gd name="connsiteY65" fmla="*/ 426454 h 838042"/>
                  <a:gd name="connsiteX66" fmla="*/ 728662 w 1035345"/>
                  <a:gd name="connsiteY66" fmla="*/ 405499 h 838042"/>
                  <a:gd name="connsiteX67" fmla="*/ 815618 w 1035345"/>
                  <a:gd name="connsiteY67" fmla="*/ 406906 h 838042"/>
                  <a:gd name="connsiteX68" fmla="*/ 908111 w 1035345"/>
                  <a:gd name="connsiteY68" fmla="*/ 417646 h 838042"/>
                  <a:gd name="connsiteX69" fmla="*/ 1004170 w 1035345"/>
                  <a:gd name="connsiteY69" fmla="*/ 426835 h 838042"/>
                  <a:gd name="connsiteX70" fmla="*/ 1034329 w 1035345"/>
                  <a:gd name="connsiteY70" fmla="*/ 402711 h 838042"/>
                  <a:gd name="connsiteX71" fmla="*/ 1022394 w 1035345"/>
                  <a:gd name="connsiteY71" fmla="*/ 377797 h 838042"/>
                  <a:gd name="connsiteX72" fmla="*/ 966769 w 1035345"/>
                  <a:gd name="connsiteY72" fmla="*/ 358029 h 838042"/>
                  <a:gd name="connsiteX73" fmla="*/ 829627 w 1035345"/>
                  <a:gd name="connsiteY73" fmla="*/ 357874 h 838042"/>
                  <a:gd name="connsiteX74" fmla="*/ 757691 w 1035345"/>
                  <a:gd name="connsiteY74" fmla="*/ 361702 h 838042"/>
                  <a:gd name="connsiteX75" fmla="*/ 673417 w 1035345"/>
                  <a:gd name="connsiteY75" fmla="*/ 369304 h 838042"/>
                  <a:gd name="connsiteX76" fmla="*/ 646747 w 1035345"/>
                  <a:gd name="connsiteY76" fmla="*/ 338824 h 838042"/>
                  <a:gd name="connsiteX77" fmla="*/ 678283 w 1035345"/>
                  <a:gd name="connsiteY77" fmla="*/ 304962 h 838042"/>
                  <a:gd name="connsiteX78" fmla="*/ 709612 w 1035345"/>
                  <a:gd name="connsiteY78" fmla="*/ 283579 h 838042"/>
                  <a:gd name="connsiteX79" fmla="*/ 745807 w 1035345"/>
                  <a:gd name="connsiteY79" fmla="*/ 251194 h 838042"/>
                  <a:gd name="connsiteX80" fmla="*/ 784899 w 1035345"/>
                  <a:gd name="connsiteY80" fmla="*/ 213846 h 838042"/>
                  <a:gd name="connsiteX81" fmla="*/ 748281 w 1035345"/>
                  <a:gd name="connsiteY81" fmla="*/ 201789 h 838042"/>
                  <a:gd name="connsiteX82" fmla="*/ 696277 w 1035345"/>
                  <a:gd name="connsiteY82" fmla="*/ 226429 h 838042"/>
                  <a:gd name="connsiteX83" fmla="*/ 658558 w 1035345"/>
                  <a:gd name="connsiteY83" fmla="*/ 257626 h 838042"/>
                  <a:gd name="connsiteX84" fmla="*/ 617881 w 1035345"/>
                  <a:gd name="connsiteY84" fmla="*/ 286712 h 838042"/>
                  <a:gd name="connsiteX85" fmla="*/ 566737 w 1035345"/>
                  <a:gd name="connsiteY85" fmla="*/ 287389 h 838042"/>
                  <a:gd name="connsiteX86" fmla="*/ 532447 w 1035345"/>
                  <a:gd name="connsiteY86" fmla="*/ 274054 h 838042"/>
                  <a:gd name="connsiteX87" fmla="*/ 509587 w 1035345"/>
                  <a:gd name="connsiteY87" fmla="*/ 235954 h 838042"/>
                  <a:gd name="connsiteX88" fmla="*/ 511492 w 1035345"/>
                  <a:gd name="connsiteY88" fmla="*/ 171184 h 838042"/>
                  <a:gd name="connsiteX89" fmla="*/ 510194 w 1035345"/>
                  <a:gd name="connsiteY89" fmla="*/ 73485 h 838042"/>
                  <a:gd name="connsiteX90" fmla="*/ 455996 w 1035345"/>
                  <a:gd name="connsiteY90" fmla="*/ 11248 h 838042"/>
                  <a:gd name="connsiteX91" fmla="*/ 444350 w 1035345"/>
                  <a:gd name="connsiteY91" fmla="*/ 75864 h 838042"/>
                  <a:gd name="connsiteX92" fmla="*/ 441106 w 1035345"/>
                  <a:gd name="connsiteY92" fmla="*/ 132660 h 838042"/>
                  <a:gd name="connsiteX93" fmla="*/ 437934 w 1035345"/>
                  <a:gd name="connsiteY93" fmla="*/ 214465 h 838042"/>
                  <a:gd name="connsiteX0" fmla="*/ 437934 w 1035345"/>
                  <a:gd name="connsiteY0" fmla="*/ 214465 h 838042"/>
                  <a:gd name="connsiteX1" fmla="*/ 425767 w 1035345"/>
                  <a:gd name="connsiteY1" fmla="*/ 253099 h 838042"/>
                  <a:gd name="connsiteX2" fmla="*/ 399097 w 1035345"/>
                  <a:gd name="connsiteY2" fmla="*/ 262624 h 838042"/>
                  <a:gd name="connsiteX3" fmla="*/ 360469 w 1035345"/>
                  <a:gd name="connsiteY3" fmla="*/ 271935 h 838042"/>
                  <a:gd name="connsiteX4" fmla="*/ 317182 w 1035345"/>
                  <a:gd name="connsiteY4" fmla="*/ 289293 h 838042"/>
                  <a:gd name="connsiteX5" fmla="*/ 269557 w 1035345"/>
                  <a:gd name="connsiteY5" fmla="*/ 285484 h 838042"/>
                  <a:gd name="connsiteX6" fmla="*/ 223837 w 1035345"/>
                  <a:gd name="connsiteY6" fmla="*/ 272149 h 838042"/>
                  <a:gd name="connsiteX7" fmla="*/ 193357 w 1035345"/>
                  <a:gd name="connsiteY7" fmla="*/ 262624 h 838042"/>
                  <a:gd name="connsiteX8" fmla="*/ 160972 w 1035345"/>
                  <a:gd name="connsiteY8" fmla="*/ 239764 h 838042"/>
                  <a:gd name="connsiteX9" fmla="*/ 126212 w 1035345"/>
                  <a:gd name="connsiteY9" fmla="*/ 218050 h 838042"/>
                  <a:gd name="connsiteX10" fmla="*/ 105727 w 1035345"/>
                  <a:gd name="connsiteY10" fmla="*/ 203569 h 838042"/>
                  <a:gd name="connsiteX11" fmla="*/ 63817 w 1035345"/>
                  <a:gd name="connsiteY11" fmla="*/ 197854 h 838042"/>
                  <a:gd name="connsiteX12" fmla="*/ 52469 w 1035345"/>
                  <a:gd name="connsiteY12" fmla="*/ 241190 h 838042"/>
                  <a:gd name="connsiteX13" fmla="*/ 67628 w 1035345"/>
                  <a:gd name="connsiteY13" fmla="*/ 272150 h 838042"/>
                  <a:gd name="connsiteX14" fmla="*/ 128587 w 1035345"/>
                  <a:gd name="connsiteY14" fmla="*/ 289294 h 838042"/>
                  <a:gd name="connsiteX15" fmla="*/ 195262 w 1035345"/>
                  <a:gd name="connsiteY15" fmla="*/ 308344 h 838042"/>
                  <a:gd name="connsiteX16" fmla="*/ 230691 w 1035345"/>
                  <a:gd name="connsiteY16" fmla="*/ 323832 h 838042"/>
                  <a:gd name="connsiteX17" fmla="*/ 295347 w 1035345"/>
                  <a:gd name="connsiteY17" fmla="*/ 364030 h 838042"/>
                  <a:gd name="connsiteX18" fmla="*/ 294677 w 1035345"/>
                  <a:gd name="connsiteY18" fmla="*/ 404246 h 838042"/>
                  <a:gd name="connsiteX19" fmla="*/ 267652 w 1035345"/>
                  <a:gd name="connsiteY19" fmla="*/ 447409 h 838042"/>
                  <a:gd name="connsiteX20" fmla="*/ 221378 w 1035345"/>
                  <a:gd name="connsiteY20" fmla="*/ 459458 h 838042"/>
                  <a:gd name="connsiteX21" fmla="*/ 140965 w 1035345"/>
                  <a:gd name="connsiteY21" fmla="*/ 465397 h 838042"/>
                  <a:gd name="connsiteX22" fmla="*/ 92392 w 1035345"/>
                  <a:gd name="connsiteY22" fmla="*/ 468364 h 838042"/>
                  <a:gd name="connsiteX23" fmla="*/ 31432 w 1035345"/>
                  <a:gd name="connsiteY23" fmla="*/ 477889 h 838042"/>
                  <a:gd name="connsiteX24" fmla="*/ 4762 w 1035345"/>
                  <a:gd name="connsiteY24" fmla="*/ 504559 h 838042"/>
                  <a:gd name="connsiteX25" fmla="*/ 16192 w 1035345"/>
                  <a:gd name="connsiteY25" fmla="*/ 540754 h 838042"/>
                  <a:gd name="connsiteX26" fmla="*/ 157162 w 1035345"/>
                  <a:gd name="connsiteY26" fmla="*/ 538849 h 838042"/>
                  <a:gd name="connsiteX27" fmla="*/ 307657 w 1035345"/>
                  <a:gd name="connsiteY27" fmla="*/ 533134 h 838042"/>
                  <a:gd name="connsiteX28" fmla="*/ 322897 w 1035345"/>
                  <a:gd name="connsiteY28" fmla="*/ 540754 h 838042"/>
                  <a:gd name="connsiteX29" fmla="*/ 334327 w 1035345"/>
                  <a:gd name="connsiteY29" fmla="*/ 546469 h 838042"/>
                  <a:gd name="connsiteX30" fmla="*/ 338137 w 1035345"/>
                  <a:gd name="connsiteY30" fmla="*/ 552184 h 838042"/>
                  <a:gd name="connsiteX31" fmla="*/ 343852 w 1035345"/>
                  <a:gd name="connsiteY31" fmla="*/ 554089 h 838042"/>
                  <a:gd name="connsiteX32" fmla="*/ 355282 w 1035345"/>
                  <a:gd name="connsiteY32" fmla="*/ 561709 h 838042"/>
                  <a:gd name="connsiteX33" fmla="*/ 360997 w 1035345"/>
                  <a:gd name="connsiteY33" fmla="*/ 565519 h 838042"/>
                  <a:gd name="connsiteX34" fmla="*/ 364807 w 1035345"/>
                  <a:gd name="connsiteY34" fmla="*/ 571234 h 838042"/>
                  <a:gd name="connsiteX35" fmla="*/ 370522 w 1035345"/>
                  <a:gd name="connsiteY35" fmla="*/ 582664 h 838042"/>
                  <a:gd name="connsiteX36" fmla="*/ 366712 w 1035345"/>
                  <a:gd name="connsiteY36" fmla="*/ 609334 h 838042"/>
                  <a:gd name="connsiteX37" fmla="*/ 362902 w 1035345"/>
                  <a:gd name="connsiteY37" fmla="*/ 615049 h 838042"/>
                  <a:gd name="connsiteX38" fmla="*/ 360997 w 1035345"/>
                  <a:gd name="connsiteY38" fmla="*/ 620764 h 838042"/>
                  <a:gd name="connsiteX39" fmla="*/ 357187 w 1035345"/>
                  <a:gd name="connsiteY39" fmla="*/ 626479 h 838042"/>
                  <a:gd name="connsiteX40" fmla="*/ 355282 w 1035345"/>
                  <a:gd name="connsiteY40" fmla="*/ 632194 h 838042"/>
                  <a:gd name="connsiteX41" fmla="*/ 351472 w 1035345"/>
                  <a:gd name="connsiteY41" fmla="*/ 637909 h 838042"/>
                  <a:gd name="connsiteX42" fmla="*/ 334327 w 1035345"/>
                  <a:gd name="connsiteY42" fmla="*/ 704584 h 838042"/>
                  <a:gd name="connsiteX43" fmla="*/ 332422 w 1035345"/>
                  <a:gd name="connsiteY43" fmla="*/ 756019 h 838042"/>
                  <a:gd name="connsiteX44" fmla="*/ 334327 w 1035345"/>
                  <a:gd name="connsiteY44" fmla="*/ 780784 h 838042"/>
                  <a:gd name="connsiteX45" fmla="*/ 336232 w 1035345"/>
                  <a:gd name="connsiteY45" fmla="*/ 786499 h 838042"/>
                  <a:gd name="connsiteX46" fmla="*/ 340042 w 1035345"/>
                  <a:gd name="connsiteY46" fmla="*/ 790309 h 838042"/>
                  <a:gd name="connsiteX47" fmla="*/ 368617 w 1035345"/>
                  <a:gd name="connsiteY47" fmla="*/ 836029 h 838042"/>
                  <a:gd name="connsiteX48" fmla="*/ 391477 w 1035345"/>
                  <a:gd name="connsiteY48" fmla="*/ 837934 h 838042"/>
                  <a:gd name="connsiteX49" fmla="*/ 399287 w 1035345"/>
                  <a:gd name="connsiteY49" fmla="*/ 833530 h 838042"/>
                  <a:gd name="connsiteX50" fmla="*/ 404812 w 1035345"/>
                  <a:gd name="connsiteY50" fmla="*/ 784594 h 838042"/>
                  <a:gd name="connsiteX51" fmla="*/ 408622 w 1035345"/>
                  <a:gd name="connsiteY51" fmla="*/ 727444 h 838042"/>
                  <a:gd name="connsiteX52" fmla="*/ 425767 w 1035345"/>
                  <a:gd name="connsiteY52" fmla="*/ 672199 h 838042"/>
                  <a:gd name="connsiteX53" fmla="*/ 431482 w 1035345"/>
                  <a:gd name="connsiteY53" fmla="*/ 658864 h 838042"/>
                  <a:gd name="connsiteX54" fmla="*/ 445964 w 1035345"/>
                  <a:gd name="connsiteY54" fmla="*/ 626947 h 838042"/>
                  <a:gd name="connsiteX55" fmla="*/ 466169 w 1035345"/>
                  <a:gd name="connsiteY55" fmla="*/ 600072 h 838042"/>
                  <a:gd name="connsiteX56" fmla="*/ 525390 w 1035345"/>
                  <a:gd name="connsiteY56" fmla="*/ 565123 h 838042"/>
                  <a:gd name="connsiteX57" fmla="*/ 601228 w 1035345"/>
                  <a:gd name="connsiteY57" fmla="*/ 550915 h 838042"/>
                  <a:gd name="connsiteX58" fmla="*/ 709681 w 1035345"/>
                  <a:gd name="connsiteY58" fmla="*/ 612819 h 838042"/>
                  <a:gd name="connsiteX59" fmla="*/ 782002 w 1035345"/>
                  <a:gd name="connsiteY59" fmla="*/ 656959 h 838042"/>
                  <a:gd name="connsiteX60" fmla="*/ 806767 w 1035345"/>
                  <a:gd name="connsiteY60" fmla="*/ 632194 h 838042"/>
                  <a:gd name="connsiteX61" fmla="*/ 802957 w 1035345"/>
                  <a:gd name="connsiteY61" fmla="*/ 601714 h 838042"/>
                  <a:gd name="connsiteX62" fmla="*/ 764676 w 1035345"/>
                  <a:gd name="connsiteY62" fmla="*/ 562523 h 838042"/>
                  <a:gd name="connsiteX63" fmla="*/ 652462 w 1035345"/>
                  <a:gd name="connsiteY63" fmla="*/ 479794 h 838042"/>
                  <a:gd name="connsiteX64" fmla="*/ 648652 w 1035345"/>
                  <a:gd name="connsiteY64" fmla="*/ 462649 h 838042"/>
                  <a:gd name="connsiteX65" fmla="*/ 660082 w 1035345"/>
                  <a:gd name="connsiteY65" fmla="*/ 426454 h 838042"/>
                  <a:gd name="connsiteX66" fmla="*/ 728662 w 1035345"/>
                  <a:gd name="connsiteY66" fmla="*/ 405499 h 838042"/>
                  <a:gd name="connsiteX67" fmla="*/ 815618 w 1035345"/>
                  <a:gd name="connsiteY67" fmla="*/ 406906 h 838042"/>
                  <a:gd name="connsiteX68" fmla="*/ 908111 w 1035345"/>
                  <a:gd name="connsiteY68" fmla="*/ 417646 h 838042"/>
                  <a:gd name="connsiteX69" fmla="*/ 1004170 w 1035345"/>
                  <a:gd name="connsiteY69" fmla="*/ 426835 h 838042"/>
                  <a:gd name="connsiteX70" fmla="*/ 1034329 w 1035345"/>
                  <a:gd name="connsiteY70" fmla="*/ 402711 h 838042"/>
                  <a:gd name="connsiteX71" fmla="*/ 1022394 w 1035345"/>
                  <a:gd name="connsiteY71" fmla="*/ 377797 h 838042"/>
                  <a:gd name="connsiteX72" fmla="*/ 966769 w 1035345"/>
                  <a:gd name="connsiteY72" fmla="*/ 358029 h 838042"/>
                  <a:gd name="connsiteX73" fmla="*/ 829627 w 1035345"/>
                  <a:gd name="connsiteY73" fmla="*/ 357874 h 838042"/>
                  <a:gd name="connsiteX74" fmla="*/ 757691 w 1035345"/>
                  <a:gd name="connsiteY74" fmla="*/ 361702 h 838042"/>
                  <a:gd name="connsiteX75" fmla="*/ 673417 w 1035345"/>
                  <a:gd name="connsiteY75" fmla="*/ 369304 h 838042"/>
                  <a:gd name="connsiteX76" fmla="*/ 646747 w 1035345"/>
                  <a:gd name="connsiteY76" fmla="*/ 338824 h 838042"/>
                  <a:gd name="connsiteX77" fmla="*/ 678283 w 1035345"/>
                  <a:gd name="connsiteY77" fmla="*/ 304962 h 838042"/>
                  <a:gd name="connsiteX78" fmla="*/ 709612 w 1035345"/>
                  <a:gd name="connsiteY78" fmla="*/ 283579 h 838042"/>
                  <a:gd name="connsiteX79" fmla="*/ 745807 w 1035345"/>
                  <a:gd name="connsiteY79" fmla="*/ 251194 h 838042"/>
                  <a:gd name="connsiteX80" fmla="*/ 784899 w 1035345"/>
                  <a:gd name="connsiteY80" fmla="*/ 213846 h 838042"/>
                  <a:gd name="connsiteX81" fmla="*/ 748281 w 1035345"/>
                  <a:gd name="connsiteY81" fmla="*/ 201789 h 838042"/>
                  <a:gd name="connsiteX82" fmla="*/ 696277 w 1035345"/>
                  <a:gd name="connsiteY82" fmla="*/ 226429 h 838042"/>
                  <a:gd name="connsiteX83" fmla="*/ 658558 w 1035345"/>
                  <a:gd name="connsiteY83" fmla="*/ 257626 h 838042"/>
                  <a:gd name="connsiteX84" fmla="*/ 617881 w 1035345"/>
                  <a:gd name="connsiteY84" fmla="*/ 286712 h 838042"/>
                  <a:gd name="connsiteX85" fmla="*/ 566737 w 1035345"/>
                  <a:gd name="connsiteY85" fmla="*/ 287389 h 838042"/>
                  <a:gd name="connsiteX86" fmla="*/ 532447 w 1035345"/>
                  <a:gd name="connsiteY86" fmla="*/ 274054 h 838042"/>
                  <a:gd name="connsiteX87" fmla="*/ 509587 w 1035345"/>
                  <a:gd name="connsiteY87" fmla="*/ 235954 h 838042"/>
                  <a:gd name="connsiteX88" fmla="*/ 511492 w 1035345"/>
                  <a:gd name="connsiteY88" fmla="*/ 171184 h 838042"/>
                  <a:gd name="connsiteX89" fmla="*/ 510194 w 1035345"/>
                  <a:gd name="connsiteY89" fmla="*/ 73485 h 838042"/>
                  <a:gd name="connsiteX90" fmla="*/ 455996 w 1035345"/>
                  <a:gd name="connsiteY90" fmla="*/ 11248 h 838042"/>
                  <a:gd name="connsiteX91" fmla="*/ 444350 w 1035345"/>
                  <a:gd name="connsiteY91" fmla="*/ 75864 h 838042"/>
                  <a:gd name="connsiteX92" fmla="*/ 441106 w 1035345"/>
                  <a:gd name="connsiteY92" fmla="*/ 132660 h 838042"/>
                  <a:gd name="connsiteX93" fmla="*/ 437934 w 1035345"/>
                  <a:gd name="connsiteY93" fmla="*/ 214465 h 838042"/>
                  <a:gd name="connsiteX0" fmla="*/ 437934 w 1035345"/>
                  <a:gd name="connsiteY0" fmla="*/ 214465 h 838042"/>
                  <a:gd name="connsiteX1" fmla="*/ 425767 w 1035345"/>
                  <a:gd name="connsiteY1" fmla="*/ 253099 h 838042"/>
                  <a:gd name="connsiteX2" fmla="*/ 399097 w 1035345"/>
                  <a:gd name="connsiteY2" fmla="*/ 262624 h 838042"/>
                  <a:gd name="connsiteX3" fmla="*/ 360469 w 1035345"/>
                  <a:gd name="connsiteY3" fmla="*/ 271935 h 838042"/>
                  <a:gd name="connsiteX4" fmla="*/ 317182 w 1035345"/>
                  <a:gd name="connsiteY4" fmla="*/ 289293 h 838042"/>
                  <a:gd name="connsiteX5" fmla="*/ 269557 w 1035345"/>
                  <a:gd name="connsiteY5" fmla="*/ 285484 h 838042"/>
                  <a:gd name="connsiteX6" fmla="*/ 223837 w 1035345"/>
                  <a:gd name="connsiteY6" fmla="*/ 272149 h 838042"/>
                  <a:gd name="connsiteX7" fmla="*/ 193357 w 1035345"/>
                  <a:gd name="connsiteY7" fmla="*/ 262624 h 838042"/>
                  <a:gd name="connsiteX8" fmla="*/ 160972 w 1035345"/>
                  <a:gd name="connsiteY8" fmla="*/ 239764 h 838042"/>
                  <a:gd name="connsiteX9" fmla="*/ 126212 w 1035345"/>
                  <a:gd name="connsiteY9" fmla="*/ 218050 h 838042"/>
                  <a:gd name="connsiteX10" fmla="*/ 105727 w 1035345"/>
                  <a:gd name="connsiteY10" fmla="*/ 203569 h 838042"/>
                  <a:gd name="connsiteX11" fmla="*/ 63817 w 1035345"/>
                  <a:gd name="connsiteY11" fmla="*/ 197854 h 838042"/>
                  <a:gd name="connsiteX12" fmla="*/ 52469 w 1035345"/>
                  <a:gd name="connsiteY12" fmla="*/ 241190 h 838042"/>
                  <a:gd name="connsiteX13" fmla="*/ 67628 w 1035345"/>
                  <a:gd name="connsiteY13" fmla="*/ 272150 h 838042"/>
                  <a:gd name="connsiteX14" fmla="*/ 128587 w 1035345"/>
                  <a:gd name="connsiteY14" fmla="*/ 289294 h 838042"/>
                  <a:gd name="connsiteX15" fmla="*/ 195262 w 1035345"/>
                  <a:gd name="connsiteY15" fmla="*/ 308344 h 838042"/>
                  <a:gd name="connsiteX16" fmla="*/ 230691 w 1035345"/>
                  <a:gd name="connsiteY16" fmla="*/ 323832 h 838042"/>
                  <a:gd name="connsiteX17" fmla="*/ 295347 w 1035345"/>
                  <a:gd name="connsiteY17" fmla="*/ 364030 h 838042"/>
                  <a:gd name="connsiteX18" fmla="*/ 305151 w 1035345"/>
                  <a:gd name="connsiteY18" fmla="*/ 410802 h 838042"/>
                  <a:gd name="connsiteX19" fmla="*/ 267652 w 1035345"/>
                  <a:gd name="connsiteY19" fmla="*/ 447409 h 838042"/>
                  <a:gd name="connsiteX20" fmla="*/ 221378 w 1035345"/>
                  <a:gd name="connsiteY20" fmla="*/ 459458 h 838042"/>
                  <a:gd name="connsiteX21" fmla="*/ 140965 w 1035345"/>
                  <a:gd name="connsiteY21" fmla="*/ 465397 h 838042"/>
                  <a:gd name="connsiteX22" fmla="*/ 92392 w 1035345"/>
                  <a:gd name="connsiteY22" fmla="*/ 468364 h 838042"/>
                  <a:gd name="connsiteX23" fmla="*/ 31432 w 1035345"/>
                  <a:gd name="connsiteY23" fmla="*/ 477889 h 838042"/>
                  <a:gd name="connsiteX24" fmla="*/ 4762 w 1035345"/>
                  <a:gd name="connsiteY24" fmla="*/ 504559 h 838042"/>
                  <a:gd name="connsiteX25" fmla="*/ 16192 w 1035345"/>
                  <a:gd name="connsiteY25" fmla="*/ 540754 h 838042"/>
                  <a:gd name="connsiteX26" fmla="*/ 157162 w 1035345"/>
                  <a:gd name="connsiteY26" fmla="*/ 538849 h 838042"/>
                  <a:gd name="connsiteX27" fmla="*/ 307657 w 1035345"/>
                  <a:gd name="connsiteY27" fmla="*/ 533134 h 838042"/>
                  <a:gd name="connsiteX28" fmla="*/ 322897 w 1035345"/>
                  <a:gd name="connsiteY28" fmla="*/ 540754 h 838042"/>
                  <a:gd name="connsiteX29" fmla="*/ 334327 w 1035345"/>
                  <a:gd name="connsiteY29" fmla="*/ 546469 h 838042"/>
                  <a:gd name="connsiteX30" fmla="*/ 338137 w 1035345"/>
                  <a:gd name="connsiteY30" fmla="*/ 552184 h 838042"/>
                  <a:gd name="connsiteX31" fmla="*/ 343852 w 1035345"/>
                  <a:gd name="connsiteY31" fmla="*/ 554089 h 838042"/>
                  <a:gd name="connsiteX32" fmla="*/ 355282 w 1035345"/>
                  <a:gd name="connsiteY32" fmla="*/ 561709 h 838042"/>
                  <a:gd name="connsiteX33" fmla="*/ 360997 w 1035345"/>
                  <a:gd name="connsiteY33" fmla="*/ 565519 h 838042"/>
                  <a:gd name="connsiteX34" fmla="*/ 364807 w 1035345"/>
                  <a:gd name="connsiteY34" fmla="*/ 571234 h 838042"/>
                  <a:gd name="connsiteX35" fmla="*/ 370522 w 1035345"/>
                  <a:gd name="connsiteY35" fmla="*/ 582664 h 838042"/>
                  <a:gd name="connsiteX36" fmla="*/ 366712 w 1035345"/>
                  <a:gd name="connsiteY36" fmla="*/ 609334 h 838042"/>
                  <a:gd name="connsiteX37" fmla="*/ 362902 w 1035345"/>
                  <a:gd name="connsiteY37" fmla="*/ 615049 h 838042"/>
                  <a:gd name="connsiteX38" fmla="*/ 360997 w 1035345"/>
                  <a:gd name="connsiteY38" fmla="*/ 620764 h 838042"/>
                  <a:gd name="connsiteX39" fmla="*/ 357187 w 1035345"/>
                  <a:gd name="connsiteY39" fmla="*/ 626479 h 838042"/>
                  <a:gd name="connsiteX40" fmla="*/ 355282 w 1035345"/>
                  <a:gd name="connsiteY40" fmla="*/ 632194 h 838042"/>
                  <a:gd name="connsiteX41" fmla="*/ 351472 w 1035345"/>
                  <a:gd name="connsiteY41" fmla="*/ 637909 h 838042"/>
                  <a:gd name="connsiteX42" fmla="*/ 334327 w 1035345"/>
                  <a:gd name="connsiteY42" fmla="*/ 704584 h 838042"/>
                  <a:gd name="connsiteX43" fmla="*/ 332422 w 1035345"/>
                  <a:gd name="connsiteY43" fmla="*/ 756019 h 838042"/>
                  <a:gd name="connsiteX44" fmla="*/ 334327 w 1035345"/>
                  <a:gd name="connsiteY44" fmla="*/ 780784 h 838042"/>
                  <a:gd name="connsiteX45" fmla="*/ 336232 w 1035345"/>
                  <a:gd name="connsiteY45" fmla="*/ 786499 h 838042"/>
                  <a:gd name="connsiteX46" fmla="*/ 340042 w 1035345"/>
                  <a:gd name="connsiteY46" fmla="*/ 790309 h 838042"/>
                  <a:gd name="connsiteX47" fmla="*/ 368617 w 1035345"/>
                  <a:gd name="connsiteY47" fmla="*/ 836029 h 838042"/>
                  <a:gd name="connsiteX48" fmla="*/ 391477 w 1035345"/>
                  <a:gd name="connsiteY48" fmla="*/ 837934 h 838042"/>
                  <a:gd name="connsiteX49" fmla="*/ 399287 w 1035345"/>
                  <a:gd name="connsiteY49" fmla="*/ 833530 h 838042"/>
                  <a:gd name="connsiteX50" fmla="*/ 404812 w 1035345"/>
                  <a:gd name="connsiteY50" fmla="*/ 784594 h 838042"/>
                  <a:gd name="connsiteX51" fmla="*/ 408622 w 1035345"/>
                  <a:gd name="connsiteY51" fmla="*/ 727444 h 838042"/>
                  <a:gd name="connsiteX52" fmla="*/ 425767 w 1035345"/>
                  <a:gd name="connsiteY52" fmla="*/ 672199 h 838042"/>
                  <a:gd name="connsiteX53" fmla="*/ 431482 w 1035345"/>
                  <a:gd name="connsiteY53" fmla="*/ 658864 h 838042"/>
                  <a:gd name="connsiteX54" fmla="*/ 445964 w 1035345"/>
                  <a:gd name="connsiteY54" fmla="*/ 626947 h 838042"/>
                  <a:gd name="connsiteX55" fmla="*/ 466169 w 1035345"/>
                  <a:gd name="connsiteY55" fmla="*/ 600072 h 838042"/>
                  <a:gd name="connsiteX56" fmla="*/ 525390 w 1035345"/>
                  <a:gd name="connsiteY56" fmla="*/ 565123 h 838042"/>
                  <a:gd name="connsiteX57" fmla="*/ 601228 w 1035345"/>
                  <a:gd name="connsiteY57" fmla="*/ 550915 h 838042"/>
                  <a:gd name="connsiteX58" fmla="*/ 709681 w 1035345"/>
                  <a:gd name="connsiteY58" fmla="*/ 612819 h 838042"/>
                  <a:gd name="connsiteX59" fmla="*/ 782002 w 1035345"/>
                  <a:gd name="connsiteY59" fmla="*/ 656959 h 838042"/>
                  <a:gd name="connsiteX60" fmla="*/ 806767 w 1035345"/>
                  <a:gd name="connsiteY60" fmla="*/ 632194 h 838042"/>
                  <a:gd name="connsiteX61" fmla="*/ 802957 w 1035345"/>
                  <a:gd name="connsiteY61" fmla="*/ 601714 h 838042"/>
                  <a:gd name="connsiteX62" fmla="*/ 764676 w 1035345"/>
                  <a:gd name="connsiteY62" fmla="*/ 562523 h 838042"/>
                  <a:gd name="connsiteX63" fmla="*/ 652462 w 1035345"/>
                  <a:gd name="connsiteY63" fmla="*/ 479794 h 838042"/>
                  <a:gd name="connsiteX64" fmla="*/ 648652 w 1035345"/>
                  <a:gd name="connsiteY64" fmla="*/ 462649 h 838042"/>
                  <a:gd name="connsiteX65" fmla="*/ 660082 w 1035345"/>
                  <a:gd name="connsiteY65" fmla="*/ 426454 h 838042"/>
                  <a:gd name="connsiteX66" fmla="*/ 728662 w 1035345"/>
                  <a:gd name="connsiteY66" fmla="*/ 405499 h 838042"/>
                  <a:gd name="connsiteX67" fmla="*/ 815618 w 1035345"/>
                  <a:gd name="connsiteY67" fmla="*/ 406906 h 838042"/>
                  <a:gd name="connsiteX68" fmla="*/ 908111 w 1035345"/>
                  <a:gd name="connsiteY68" fmla="*/ 417646 h 838042"/>
                  <a:gd name="connsiteX69" fmla="*/ 1004170 w 1035345"/>
                  <a:gd name="connsiteY69" fmla="*/ 426835 h 838042"/>
                  <a:gd name="connsiteX70" fmla="*/ 1034329 w 1035345"/>
                  <a:gd name="connsiteY70" fmla="*/ 402711 h 838042"/>
                  <a:gd name="connsiteX71" fmla="*/ 1022394 w 1035345"/>
                  <a:gd name="connsiteY71" fmla="*/ 377797 h 838042"/>
                  <a:gd name="connsiteX72" fmla="*/ 966769 w 1035345"/>
                  <a:gd name="connsiteY72" fmla="*/ 358029 h 838042"/>
                  <a:gd name="connsiteX73" fmla="*/ 829627 w 1035345"/>
                  <a:gd name="connsiteY73" fmla="*/ 357874 h 838042"/>
                  <a:gd name="connsiteX74" fmla="*/ 757691 w 1035345"/>
                  <a:gd name="connsiteY74" fmla="*/ 361702 h 838042"/>
                  <a:gd name="connsiteX75" fmla="*/ 673417 w 1035345"/>
                  <a:gd name="connsiteY75" fmla="*/ 369304 h 838042"/>
                  <a:gd name="connsiteX76" fmla="*/ 646747 w 1035345"/>
                  <a:gd name="connsiteY76" fmla="*/ 338824 h 838042"/>
                  <a:gd name="connsiteX77" fmla="*/ 678283 w 1035345"/>
                  <a:gd name="connsiteY77" fmla="*/ 304962 h 838042"/>
                  <a:gd name="connsiteX78" fmla="*/ 709612 w 1035345"/>
                  <a:gd name="connsiteY78" fmla="*/ 283579 h 838042"/>
                  <a:gd name="connsiteX79" fmla="*/ 745807 w 1035345"/>
                  <a:gd name="connsiteY79" fmla="*/ 251194 h 838042"/>
                  <a:gd name="connsiteX80" fmla="*/ 784899 w 1035345"/>
                  <a:gd name="connsiteY80" fmla="*/ 213846 h 838042"/>
                  <a:gd name="connsiteX81" fmla="*/ 748281 w 1035345"/>
                  <a:gd name="connsiteY81" fmla="*/ 201789 h 838042"/>
                  <a:gd name="connsiteX82" fmla="*/ 696277 w 1035345"/>
                  <a:gd name="connsiteY82" fmla="*/ 226429 h 838042"/>
                  <a:gd name="connsiteX83" fmla="*/ 658558 w 1035345"/>
                  <a:gd name="connsiteY83" fmla="*/ 257626 h 838042"/>
                  <a:gd name="connsiteX84" fmla="*/ 617881 w 1035345"/>
                  <a:gd name="connsiteY84" fmla="*/ 286712 h 838042"/>
                  <a:gd name="connsiteX85" fmla="*/ 566737 w 1035345"/>
                  <a:gd name="connsiteY85" fmla="*/ 287389 h 838042"/>
                  <a:gd name="connsiteX86" fmla="*/ 532447 w 1035345"/>
                  <a:gd name="connsiteY86" fmla="*/ 274054 h 838042"/>
                  <a:gd name="connsiteX87" fmla="*/ 509587 w 1035345"/>
                  <a:gd name="connsiteY87" fmla="*/ 235954 h 838042"/>
                  <a:gd name="connsiteX88" fmla="*/ 511492 w 1035345"/>
                  <a:gd name="connsiteY88" fmla="*/ 171184 h 838042"/>
                  <a:gd name="connsiteX89" fmla="*/ 510194 w 1035345"/>
                  <a:gd name="connsiteY89" fmla="*/ 73485 h 838042"/>
                  <a:gd name="connsiteX90" fmla="*/ 455996 w 1035345"/>
                  <a:gd name="connsiteY90" fmla="*/ 11248 h 838042"/>
                  <a:gd name="connsiteX91" fmla="*/ 444350 w 1035345"/>
                  <a:gd name="connsiteY91" fmla="*/ 75864 h 838042"/>
                  <a:gd name="connsiteX92" fmla="*/ 441106 w 1035345"/>
                  <a:gd name="connsiteY92" fmla="*/ 132660 h 838042"/>
                  <a:gd name="connsiteX93" fmla="*/ 437934 w 1035345"/>
                  <a:gd name="connsiteY93" fmla="*/ 214465 h 838042"/>
                  <a:gd name="connsiteX0" fmla="*/ 437934 w 1035345"/>
                  <a:gd name="connsiteY0" fmla="*/ 214465 h 838042"/>
                  <a:gd name="connsiteX1" fmla="*/ 425767 w 1035345"/>
                  <a:gd name="connsiteY1" fmla="*/ 253099 h 838042"/>
                  <a:gd name="connsiteX2" fmla="*/ 399097 w 1035345"/>
                  <a:gd name="connsiteY2" fmla="*/ 262624 h 838042"/>
                  <a:gd name="connsiteX3" fmla="*/ 360469 w 1035345"/>
                  <a:gd name="connsiteY3" fmla="*/ 271935 h 838042"/>
                  <a:gd name="connsiteX4" fmla="*/ 317182 w 1035345"/>
                  <a:gd name="connsiteY4" fmla="*/ 289293 h 838042"/>
                  <a:gd name="connsiteX5" fmla="*/ 269557 w 1035345"/>
                  <a:gd name="connsiteY5" fmla="*/ 285484 h 838042"/>
                  <a:gd name="connsiteX6" fmla="*/ 223837 w 1035345"/>
                  <a:gd name="connsiteY6" fmla="*/ 272149 h 838042"/>
                  <a:gd name="connsiteX7" fmla="*/ 193357 w 1035345"/>
                  <a:gd name="connsiteY7" fmla="*/ 262624 h 838042"/>
                  <a:gd name="connsiteX8" fmla="*/ 160972 w 1035345"/>
                  <a:gd name="connsiteY8" fmla="*/ 239764 h 838042"/>
                  <a:gd name="connsiteX9" fmla="*/ 126212 w 1035345"/>
                  <a:gd name="connsiteY9" fmla="*/ 218050 h 838042"/>
                  <a:gd name="connsiteX10" fmla="*/ 105727 w 1035345"/>
                  <a:gd name="connsiteY10" fmla="*/ 203569 h 838042"/>
                  <a:gd name="connsiteX11" fmla="*/ 63817 w 1035345"/>
                  <a:gd name="connsiteY11" fmla="*/ 197854 h 838042"/>
                  <a:gd name="connsiteX12" fmla="*/ 52469 w 1035345"/>
                  <a:gd name="connsiteY12" fmla="*/ 241190 h 838042"/>
                  <a:gd name="connsiteX13" fmla="*/ 67628 w 1035345"/>
                  <a:gd name="connsiteY13" fmla="*/ 272150 h 838042"/>
                  <a:gd name="connsiteX14" fmla="*/ 128587 w 1035345"/>
                  <a:gd name="connsiteY14" fmla="*/ 289294 h 838042"/>
                  <a:gd name="connsiteX15" fmla="*/ 195262 w 1035345"/>
                  <a:gd name="connsiteY15" fmla="*/ 308344 h 838042"/>
                  <a:gd name="connsiteX16" fmla="*/ 230691 w 1035345"/>
                  <a:gd name="connsiteY16" fmla="*/ 323832 h 838042"/>
                  <a:gd name="connsiteX17" fmla="*/ 295347 w 1035345"/>
                  <a:gd name="connsiteY17" fmla="*/ 364030 h 838042"/>
                  <a:gd name="connsiteX18" fmla="*/ 305151 w 1035345"/>
                  <a:gd name="connsiteY18" fmla="*/ 410802 h 838042"/>
                  <a:gd name="connsiteX19" fmla="*/ 267652 w 1035345"/>
                  <a:gd name="connsiteY19" fmla="*/ 447409 h 838042"/>
                  <a:gd name="connsiteX20" fmla="*/ 221378 w 1035345"/>
                  <a:gd name="connsiteY20" fmla="*/ 459458 h 838042"/>
                  <a:gd name="connsiteX21" fmla="*/ 140965 w 1035345"/>
                  <a:gd name="connsiteY21" fmla="*/ 465397 h 838042"/>
                  <a:gd name="connsiteX22" fmla="*/ 92392 w 1035345"/>
                  <a:gd name="connsiteY22" fmla="*/ 468364 h 838042"/>
                  <a:gd name="connsiteX23" fmla="*/ 31432 w 1035345"/>
                  <a:gd name="connsiteY23" fmla="*/ 477889 h 838042"/>
                  <a:gd name="connsiteX24" fmla="*/ 4762 w 1035345"/>
                  <a:gd name="connsiteY24" fmla="*/ 504559 h 838042"/>
                  <a:gd name="connsiteX25" fmla="*/ 16192 w 1035345"/>
                  <a:gd name="connsiteY25" fmla="*/ 540754 h 838042"/>
                  <a:gd name="connsiteX26" fmla="*/ 157162 w 1035345"/>
                  <a:gd name="connsiteY26" fmla="*/ 538849 h 838042"/>
                  <a:gd name="connsiteX27" fmla="*/ 307657 w 1035345"/>
                  <a:gd name="connsiteY27" fmla="*/ 533134 h 838042"/>
                  <a:gd name="connsiteX28" fmla="*/ 322897 w 1035345"/>
                  <a:gd name="connsiteY28" fmla="*/ 540754 h 838042"/>
                  <a:gd name="connsiteX29" fmla="*/ 334327 w 1035345"/>
                  <a:gd name="connsiteY29" fmla="*/ 546469 h 838042"/>
                  <a:gd name="connsiteX30" fmla="*/ 343852 w 1035345"/>
                  <a:gd name="connsiteY30" fmla="*/ 554089 h 838042"/>
                  <a:gd name="connsiteX31" fmla="*/ 355282 w 1035345"/>
                  <a:gd name="connsiteY31" fmla="*/ 561709 h 838042"/>
                  <a:gd name="connsiteX32" fmla="*/ 360997 w 1035345"/>
                  <a:gd name="connsiteY32" fmla="*/ 565519 h 838042"/>
                  <a:gd name="connsiteX33" fmla="*/ 364807 w 1035345"/>
                  <a:gd name="connsiteY33" fmla="*/ 571234 h 838042"/>
                  <a:gd name="connsiteX34" fmla="*/ 370522 w 1035345"/>
                  <a:gd name="connsiteY34" fmla="*/ 582664 h 838042"/>
                  <a:gd name="connsiteX35" fmla="*/ 366712 w 1035345"/>
                  <a:gd name="connsiteY35" fmla="*/ 609334 h 838042"/>
                  <a:gd name="connsiteX36" fmla="*/ 362902 w 1035345"/>
                  <a:gd name="connsiteY36" fmla="*/ 615049 h 838042"/>
                  <a:gd name="connsiteX37" fmla="*/ 360997 w 1035345"/>
                  <a:gd name="connsiteY37" fmla="*/ 620764 h 838042"/>
                  <a:gd name="connsiteX38" fmla="*/ 357187 w 1035345"/>
                  <a:gd name="connsiteY38" fmla="*/ 626479 h 838042"/>
                  <a:gd name="connsiteX39" fmla="*/ 355282 w 1035345"/>
                  <a:gd name="connsiteY39" fmla="*/ 632194 h 838042"/>
                  <a:gd name="connsiteX40" fmla="*/ 351472 w 1035345"/>
                  <a:gd name="connsiteY40" fmla="*/ 637909 h 838042"/>
                  <a:gd name="connsiteX41" fmla="*/ 334327 w 1035345"/>
                  <a:gd name="connsiteY41" fmla="*/ 704584 h 838042"/>
                  <a:gd name="connsiteX42" fmla="*/ 332422 w 1035345"/>
                  <a:gd name="connsiteY42" fmla="*/ 756019 h 838042"/>
                  <a:gd name="connsiteX43" fmla="*/ 334327 w 1035345"/>
                  <a:gd name="connsiteY43" fmla="*/ 780784 h 838042"/>
                  <a:gd name="connsiteX44" fmla="*/ 336232 w 1035345"/>
                  <a:gd name="connsiteY44" fmla="*/ 786499 h 838042"/>
                  <a:gd name="connsiteX45" fmla="*/ 340042 w 1035345"/>
                  <a:gd name="connsiteY45" fmla="*/ 790309 h 838042"/>
                  <a:gd name="connsiteX46" fmla="*/ 368617 w 1035345"/>
                  <a:gd name="connsiteY46" fmla="*/ 836029 h 838042"/>
                  <a:gd name="connsiteX47" fmla="*/ 391477 w 1035345"/>
                  <a:gd name="connsiteY47" fmla="*/ 837934 h 838042"/>
                  <a:gd name="connsiteX48" fmla="*/ 399287 w 1035345"/>
                  <a:gd name="connsiteY48" fmla="*/ 833530 h 838042"/>
                  <a:gd name="connsiteX49" fmla="*/ 404812 w 1035345"/>
                  <a:gd name="connsiteY49" fmla="*/ 784594 h 838042"/>
                  <a:gd name="connsiteX50" fmla="*/ 408622 w 1035345"/>
                  <a:gd name="connsiteY50" fmla="*/ 727444 h 838042"/>
                  <a:gd name="connsiteX51" fmla="*/ 425767 w 1035345"/>
                  <a:gd name="connsiteY51" fmla="*/ 672199 h 838042"/>
                  <a:gd name="connsiteX52" fmla="*/ 431482 w 1035345"/>
                  <a:gd name="connsiteY52" fmla="*/ 658864 h 838042"/>
                  <a:gd name="connsiteX53" fmla="*/ 445964 w 1035345"/>
                  <a:gd name="connsiteY53" fmla="*/ 626947 h 838042"/>
                  <a:gd name="connsiteX54" fmla="*/ 466169 w 1035345"/>
                  <a:gd name="connsiteY54" fmla="*/ 600072 h 838042"/>
                  <a:gd name="connsiteX55" fmla="*/ 525390 w 1035345"/>
                  <a:gd name="connsiteY55" fmla="*/ 565123 h 838042"/>
                  <a:gd name="connsiteX56" fmla="*/ 601228 w 1035345"/>
                  <a:gd name="connsiteY56" fmla="*/ 550915 h 838042"/>
                  <a:gd name="connsiteX57" fmla="*/ 709681 w 1035345"/>
                  <a:gd name="connsiteY57" fmla="*/ 612819 h 838042"/>
                  <a:gd name="connsiteX58" fmla="*/ 782002 w 1035345"/>
                  <a:gd name="connsiteY58" fmla="*/ 656959 h 838042"/>
                  <a:gd name="connsiteX59" fmla="*/ 806767 w 1035345"/>
                  <a:gd name="connsiteY59" fmla="*/ 632194 h 838042"/>
                  <a:gd name="connsiteX60" fmla="*/ 802957 w 1035345"/>
                  <a:gd name="connsiteY60" fmla="*/ 601714 h 838042"/>
                  <a:gd name="connsiteX61" fmla="*/ 764676 w 1035345"/>
                  <a:gd name="connsiteY61" fmla="*/ 562523 h 838042"/>
                  <a:gd name="connsiteX62" fmla="*/ 652462 w 1035345"/>
                  <a:gd name="connsiteY62" fmla="*/ 479794 h 838042"/>
                  <a:gd name="connsiteX63" fmla="*/ 648652 w 1035345"/>
                  <a:gd name="connsiteY63" fmla="*/ 462649 h 838042"/>
                  <a:gd name="connsiteX64" fmla="*/ 660082 w 1035345"/>
                  <a:gd name="connsiteY64" fmla="*/ 426454 h 838042"/>
                  <a:gd name="connsiteX65" fmla="*/ 728662 w 1035345"/>
                  <a:gd name="connsiteY65" fmla="*/ 405499 h 838042"/>
                  <a:gd name="connsiteX66" fmla="*/ 815618 w 1035345"/>
                  <a:gd name="connsiteY66" fmla="*/ 406906 h 838042"/>
                  <a:gd name="connsiteX67" fmla="*/ 908111 w 1035345"/>
                  <a:gd name="connsiteY67" fmla="*/ 417646 h 838042"/>
                  <a:gd name="connsiteX68" fmla="*/ 1004170 w 1035345"/>
                  <a:gd name="connsiteY68" fmla="*/ 426835 h 838042"/>
                  <a:gd name="connsiteX69" fmla="*/ 1034329 w 1035345"/>
                  <a:gd name="connsiteY69" fmla="*/ 402711 h 838042"/>
                  <a:gd name="connsiteX70" fmla="*/ 1022394 w 1035345"/>
                  <a:gd name="connsiteY70" fmla="*/ 377797 h 838042"/>
                  <a:gd name="connsiteX71" fmla="*/ 966769 w 1035345"/>
                  <a:gd name="connsiteY71" fmla="*/ 358029 h 838042"/>
                  <a:gd name="connsiteX72" fmla="*/ 829627 w 1035345"/>
                  <a:gd name="connsiteY72" fmla="*/ 357874 h 838042"/>
                  <a:gd name="connsiteX73" fmla="*/ 757691 w 1035345"/>
                  <a:gd name="connsiteY73" fmla="*/ 361702 h 838042"/>
                  <a:gd name="connsiteX74" fmla="*/ 673417 w 1035345"/>
                  <a:gd name="connsiteY74" fmla="*/ 369304 h 838042"/>
                  <a:gd name="connsiteX75" fmla="*/ 646747 w 1035345"/>
                  <a:gd name="connsiteY75" fmla="*/ 338824 h 838042"/>
                  <a:gd name="connsiteX76" fmla="*/ 678283 w 1035345"/>
                  <a:gd name="connsiteY76" fmla="*/ 304962 h 838042"/>
                  <a:gd name="connsiteX77" fmla="*/ 709612 w 1035345"/>
                  <a:gd name="connsiteY77" fmla="*/ 283579 h 838042"/>
                  <a:gd name="connsiteX78" fmla="*/ 745807 w 1035345"/>
                  <a:gd name="connsiteY78" fmla="*/ 251194 h 838042"/>
                  <a:gd name="connsiteX79" fmla="*/ 784899 w 1035345"/>
                  <a:gd name="connsiteY79" fmla="*/ 213846 h 838042"/>
                  <a:gd name="connsiteX80" fmla="*/ 748281 w 1035345"/>
                  <a:gd name="connsiteY80" fmla="*/ 201789 h 838042"/>
                  <a:gd name="connsiteX81" fmla="*/ 696277 w 1035345"/>
                  <a:gd name="connsiteY81" fmla="*/ 226429 h 838042"/>
                  <a:gd name="connsiteX82" fmla="*/ 658558 w 1035345"/>
                  <a:gd name="connsiteY82" fmla="*/ 257626 h 838042"/>
                  <a:gd name="connsiteX83" fmla="*/ 617881 w 1035345"/>
                  <a:gd name="connsiteY83" fmla="*/ 286712 h 838042"/>
                  <a:gd name="connsiteX84" fmla="*/ 566737 w 1035345"/>
                  <a:gd name="connsiteY84" fmla="*/ 287389 h 838042"/>
                  <a:gd name="connsiteX85" fmla="*/ 532447 w 1035345"/>
                  <a:gd name="connsiteY85" fmla="*/ 274054 h 838042"/>
                  <a:gd name="connsiteX86" fmla="*/ 509587 w 1035345"/>
                  <a:gd name="connsiteY86" fmla="*/ 235954 h 838042"/>
                  <a:gd name="connsiteX87" fmla="*/ 511492 w 1035345"/>
                  <a:gd name="connsiteY87" fmla="*/ 171184 h 838042"/>
                  <a:gd name="connsiteX88" fmla="*/ 510194 w 1035345"/>
                  <a:gd name="connsiteY88" fmla="*/ 73485 h 838042"/>
                  <a:gd name="connsiteX89" fmla="*/ 455996 w 1035345"/>
                  <a:gd name="connsiteY89" fmla="*/ 11248 h 838042"/>
                  <a:gd name="connsiteX90" fmla="*/ 444350 w 1035345"/>
                  <a:gd name="connsiteY90" fmla="*/ 75864 h 838042"/>
                  <a:gd name="connsiteX91" fmla="*/ 441106 w 1035345"/>
                  <a:gd name="connsiteY91" fmla="*/ 132660 h 838042"/>
                  <a:gd name="connsiteX92" fmla="*/ 437934 w 1035345"/>
                  <a:gd name="connsiteY92" fmla="*/ 214465 h 838042"/>
                  <a:gd name="connsiteX0" fmla="*/ 437934 w 1035345"/>
                  <a:gd name="connsiteY0" fmla="*/ 214465 h 838042"/>
                  <a:gd name="connsiteX1" fmla="*/ 425767 w 1035345"/>
                  <a:gd name="connsiteY1" fmla="*/ 253099 h 838042"/>
                  <a:gd name="connsiteX2" fmla="*/ 399097 w 1035345"/>
                  <a:gd name="connsiteY2" fmla="*/ 262624 h 838042"/>
                  <a:gd name="connsiteX3" fmla="*/ 360469 w 1035345"/>
                  <a:gd name="connsiteY3" fmla="*/ 271935 h 838042"/>
                  <a:gd name="connsiteX4" fmla="*/ 317182 w 1035345"/>
                  <a:gd name="connsiteY4" fmla="*/ 289293 h 838042"/>
                  <a:gd name="connsiteX5" fmla="*/ 269557 w 1035345"/>
                  <a:gd name="connsiteY5" fmla="*/ 285484 h 838042"/>
                  <a:gd name="connsiteX6" fmla="*/ 223837 w 1035345"/>
                  <a:gd name="connsiteY6" fmla="*/ 272149 h 838042"/>
                  <a:gd name="connsiteX7" fmla="*/ 193357 w 1035345"/>
                  <a:gd name="connsiteY7" fmla="*/ 262624 h 838042"/>
                  <a:gd name="connsiteX8" fmla="*/ 160972 w 1035345"/>
                  <a:gd name="connsiteY8" fmla="*/ 239764 h 838042"/>
                  <a:gd name="connsiteX9" fmla="*/ 126212 w 1035345"/>
                  <a:gd name="connsiteY9" fmla="*/ 218050 h 838042"/>
                  <a:gd name="connsiteX10" fmla="*/ 105727 w 1035345"/>
                  <a:gd name="connsiteY10" fmla="*/ 203569 h 838042"/>
                  <a:gd name="connsiteX11" fmla="*/ 63817 w 1035345"/>
                  <a:gd name="connsiteY11" fmla="*/ 197854 h 838042"/>
                  <a:gd name="connsiteX12" fmla="*/ 52469 w 1035345"/>
                  <a:gd name="connsiteY12" fmla="*/ 241190 h 838042"/>
                  <a:gd name="connsiteX13" fmla="*/ 67628 w 1035345"/>
                  <a:gd name="connsiteY13" fmla="*/ 272150 h 838042"/>
                  <a:gd name="connsiteX14" fmla="*/ 128587 w 1035345"/>
                  <a:gd name="connsiteY14" fmla="*/ 289294 h 838042"/>
                  <a:gd name="connsiteX15" fmla="*/ 195262 w 1035345"/>
                  <a:gd name="connsiteY15" fmla="*/ 308344 h 838042"/>
                  <a:gd name="connsiteX16" fmla="*/ 230691 w 1035345"/>
                  <a:gd name="connsiteY16" fmla="*/ 323832 h 838042"/>
                  <a:gd name="connsiteX17" fmla="*/ 295347 w 1035345"/>
                  <a:gd name="connsiteY17" fmla="*/ 364030 h 838042"/>
                  <a:gd name="connsiteX18" fmla="*/ 305151 w 1035345"/>
                  <a:gd name="connsiteY18" fmla="*/ 410802 h 838042"/>
                  <a:gd name="connsiteX19" fmla="*/ 267652 w 1035345"/>
                  <a:gd name="connsiteY19" fmla="*/ 447409 h 838042"/>
                  <a:gd name="connsiteX20" fmla="*/ 221378 w 1035345"/>
                  <a:gd name="connsiteY20" fmla="*/ 459458 h 838042"/>
                  <a:gd name="connsiteX21" fmla="*/ 140965 w 1035345"/>
                  <a:gd name="connsiteY21" fmla="*/ 465397 h 838042"/>
                  <a:gd name="connsiteX22" fmla="*/ 92392 w 1035345"/>
                  <a:gd name="connsiteY22" fmla="*/ 468364 h 838042"/>
                  <a:gd name="connsiteX23" fmla="*/ 31432 w 1035345"/>
                  <a:gd name="connsiteY23" fmla="*/ 477889 h 838042"/>
                  <a:gd name="connsiteX24" fmla="*/ 4762 w 1035345"/>
                  <a:gd name="connsiteY24" fmla="*/ 504559 h 838042"/>
                  <a:gd name="connsiteX25" fmla="*/ 16192 w 1035345"/>
                  <a:gd name="connsiteY25" fmla="*/ 540754 h 838042"/>
                  <a:gd name="connsiteX26" fmla="*/ 157162 w 1035345"/>
                  <a:gd name="connsiteY26" fmla="*/ 538849 h 838042"/>
                  <a:gd name="connsiteX27" fmla="*/ 307657 w 1035345"/>
                  <a:gd name="connsiteY27" fmla="*/ 533134 h 838042"/>
                  <a:gd name="connsiteX28" fmla="*/ 322897 w 1035345"/>
                  <a:gd name="connsiteY28" fmla="*/ 540754 h 838042"/>
                  <a:gd name="connsiteX29" fmla="*/ 334327 w 1035345"/>
                  <a:gd name="connsiteY29" fmla="*/ 546469 h 838042"/>
                  <a:gd name="connsiteX30" fmla="*/ 343852 w 1035345"/>
                  <a:gd name="connsiteY30" fmla="*/ 554089 h 838042"/>
                  <a:gd name="connsiteX31" fmla="*/ 355282 w 1035345"/>
                  <a:gd name="connsiteY31" fmla="*/ 561709 h 838042"/>
                  <a:gd name="connsiteX32" fmla="*/ 360997 w 1035345"/>
                  <a:gd name="connsiteY32" fmla="*/ 565519 h 838042"/>
                  <a:gd name="connsiteX33" fmla="*/ 364807 w 1035345"/>
                  <a:gd name="connsiteY33" fmla="*/ 571234 h 838042"/>
                  <a:gd name="connsiteX34" fmla="*/ 366712 w 1035345"/>
                  <a:gd name="connsiteY34" fmla="*/ 609334 h 838042"/>
                  <a:gd name="connsiteX35" fmla="*/ 362902 w 1035345"/>
                  <a:gd name="connsiteY35" fmla="*/ 615049 h 838042"/>
                  <a:gd name="connsiteX36" fmla="*/ 360997 w 1035345"/>
                  <a:gd name="connsiteY36" fmla="*/ 620764 h 838042"/>
                  <a:gd name="connsiteX37" fmla="*/ 357187 w 1035345"/>
                  <a:gd name="connsiteY37" fmla="*/ 626479 h 838042"/>
                  <a:gd name="connsiteX38" fmla="*/ 355282 w 1035345"/>
                  <a:gd name="connsiteY38" fmla="*/ 632194 h 838042"/>
                  <a:gd name="connsiteX39" fmla="*/ 351472 w 1035345"/>
                  <a:gd name="connsiteY39" fmla="*/ 637909 h 838042"/>
                  <a:gd name="connsiteX40" fmla="*/ 334327 w 1035345"/>
                  <a:gd name="connsiteY40" fmla="*/ 704584 h 838042"/>
                  <a:gd name="connsiteX41" fmla="*/ 332422 w 1035345"/>
                  <a:gd name="connsiteY41" fmla="*/ 756019 h 838042"/>
                  <a:gd name="connsiteX42" fmla="*/ 334327 w 1035345"/>
                  <a:gd name="connsiteY42" fmla="*/ 780784 h 838042"/>
                  <a:gd name="connsiteX43" fmla="*/ 336232 w 1035345"/>
                  <a:gd name="connsiteY43" fmla="*/ 786499 h 838042"/>
                  <a:gd name="connsiteX44" fmla="*/ 340042 w 1035345"/>
                  <a:gd name="connsiteY44" fmla="*/ 790309 h 838042"/>
                  <a:gd name="connsiteX45" fmla="*/ 368617 w 1035345"/>
                  <a:gd name="connsiteY45" fmla="*/ 836029 h 838042"/>
                  <a:gd name="connsiteX46" fmla="*/ 391477 w 1035345"/>
                  <a:gd name="connsiteY46" fmla="*/ 837934 h 838042"/>
                  <a:gd name="connsiteX47" fmla="*/ 399287 w 1035345"/>
                  <a:gd name="connsiteY47" fmla="*/ 833530 h 838042"/>
                  <a:gd name="connsiteX48" fmla="*/ 404812 w 1035345"/>
                  <a:gd name="connsiteY48" fmla="*/ 784594 h 838042"/>
                  <a:gd name="connsiteX49" fmla="*/ 408622 w 1035345"/>
                  <a:gd name="connsiteY49" fmla="*/ 727444 h 838042"/>
                  <a:gd name="connsiteX50" fmla="*/ 425767 w 1035345"/>
                  <a:gd name="connsiteY50" fmla="*/ 672199 h 838042"/>
                  <a:gd name="connsiteX51" fmla="*/ 431482 w 1035345"/>
                  <a:gd name="connsiteY51" fmla="*/ 658864 h 838042"/>
                  <a:gd name="connsiteX52" fmla="*/ 445964 w 1035345"/>
                  <a:gd name="connsiteY52" fmla="*/ 626947 h 838042"/>
                  <a:gd name="connsiteX53" fmla="*/ 466169 w 1035345"/>
                  <a:gd name="connsiteY53" fmla="*/ 600072 h 838042"/>
                  <a:gd name="connsiteX54" fmla="*/ 525390 w 1035345"/>
                  <a:gd name="connsiteY54" fmla="*/ 565123 h 838042"/>
                  <a:gd name="connsiteX55" fmla="*/ 601228 w 1035345"/>
                  <a:gd name="connsiteY55" fmla="*/ 550915 h 838042"/>
                  <a:gd name="connsiteX56" fmla="*/ 709681 w 1035345"/>
                  <a:gd name="connsiteY56" fmla="*/ 612819 h 838042"/>
                  <a:gd name="connsiteX57" fmla="*/ 782002 w 1035345"/>
                  <a:gd name="connsiteY57" fmla="*/ 656959 h 838042"/>
                  <a:gd name="connsiteX58" fmla="*/ 806767 w 1035345"/>
                  <a:gd name="connsiteY58" fmla="*/ 632194 h 838042"/>
                  <a:gd name="connsiteX59" fmla="*/ 802957 w 1035345"/>
                  <a:gd name="connsiteY59" fmla="*/ 601714 h 838042"/>
                  <a:gd name="connsiteX60" fmla="*/ 764676 w 1035345"/>
                  <a:gd name="connsiteY60" fmla="*/ 562523 h 838042"/>
                  <a:gd name="connsiteX61" fmla="*/ 652462 w 1035345"/>
                  <a:gd name="connsiteY61" fmla="*/ 479794 h 838042"/>
                  <a:gd name="connsiteX62" fmla="*/ 648652 w 1035345"/>
                  <a:gd name="connsiteY62" fmla="*/ 462649 h 838042"/>
                  <a:gd name="connsiteX63" fmla="*/ 660082 w 1035345"/>
                  <a:gd name="connsiteY63" fmla="*/ 426454 h 838042"/>
                  <a:gd name="connsiteX64" fmla="*/ 728662 w 1035345"/>
                  <a:gd name="connsiteY64" fmla="*/ 405499 h 838042"/>
                  <a:gd name="connsiteX65" fmla="*/ 815618 w 1035345"/>
                  <a:gd name="connsiteY65" fmla="*/ 406906 h 838042"/>
                  <a:gd name="connsiteX66" fmla="*/ 908111 w 1035345"/>
                  <a:gd name="connsiteY66" fmla="*/ 417646 h 838042"/>
                  <a:gd name="connsiteX67" fmla="*/ 1004170 w 1035345"/>
                  <a:gd name="connsiteY67" fmla="*/ 426835 h 838042"/>
                  <a:gd name="connsiteX68" fmla="*/ 1034329 w 1035345"/>
                  <a:gd name="connsiteY68" fmla="*/ 402711 h 838042"/>
                  <a:gd name="connsiteX69" fmla="*/ 1022394 w 1035345"/>
                  <a:gd name="connsiteY69" fmla="*/ 377797 h 838042"/>
                  <a:gd name="connsiteX70" fmla="*/ 966769 w 1035345"/>
                  <a:gd name="connsiteY70" fmla="*/ 358029 h 838042"/>
                  <a:gd name="connsiteX71" fmla="*/ 829627 w 1035345"/>
                  <a:gd name="connsiteY71" fmla="*/ 357874 h 838042"/>
                  <a:gd name="connsiteX72" fmla="*/ 757691 w 1035345"/>
                  <a:gd name="connsiteY72" fmla="*/ 361702 h 838042"/>
                  <a:gd name="connsiteX73" fmla="*/ 673417 w 1035345"/>
                  <a:gd name="connsiteY73" fmla="*/ 369304 h 838042"/>
                  <a:gd name="connsiteX74" fmla="*/ 646747 w 1035345"/>
                  <a:gd name="connsiteY74" fmla="*/ 338824 h 838042"/>
                  <a:gd name="connsiteX75" fmla="*/ 678283 w 1035345"/>
                  <a:gd name="connsiteY75" fmla="*/ 304962 h 838042"/>
                  <a:gd name="connsiteX76" fmla="*/ 709612 w 1035345"/>
                  <a:gd name="connsiteY76" fmla="*/ 283579 h 838042"/>
                  <a:gd name="connsiteX77" fmla="*/ 745807 w 1035345"/>
                  <a:gd name="connsiteY77" fmla="*/ 251194 h 838042"/>
                  <a:gd name="connsiteX78" fmla="*/ 784899 w 1035345"/>
                  <a:gd name="connsiteY78" fmla="*/ 213846 h 838042"/>
                  <a:gd name="connsiteX79" fmla="*/ 748281 w 1035345"/>
                  <a:gd name="connsiteY79" fmla="*/ 201789 h 838042"/>
                  <a:gd name="connsiteX80" fmla="*/ 696277 w 1035345"/>
                  <a:gd name="connsiteY80" fmla="*/ 226429 h 838042"/>
                  <a:gd name="connsiteX81" fmla="*/ 658558 w 1035345"/>
                  <a:gd name="connsiteY81" fmla="*/ 257626 h 838042"/>
                  <a:gd name="connsiteX82" fmla="*/ 617881 w 1035345"/>
                  <a:gd name="connsiteY82" fmla="*/ 286712 h 838042"/>
                  <a:gd name="connsiteX83" fmla="*/ 566737 w 1035345"/>
                  <a:gd name="connsiteY83" fmla="*/ 287389 h 838042"/>
                  <a:gd name="connsiteX84" fmla="*/ 532447 w 1035345"/>
                  <a:gd name="connsiteY84" fmla="*/ 274054 h 838042"/>
                  <a:gd name="connsiteX85" fmla="*/ 509587 w 1035345"/>
                  <a:gd name="connsiteY85" fmla="*/ 235954 h 838042"/>
                  <a:gd name="connsiteX86" fmla="*/ 511492 w 1035345"/>
                  <a:gd name="connsiteY86" fmla="*/ 171184 h 838042"/>
                  <a:gd name="connsiteX87" fmla="*/ 510194 w 1035345"/>
                  <a:gd name="connsiteY87" fmla="*/ 73485 h 838042"/>
                  <a:gd name="connsiteX88" fmla="*/ 455996 w 1035345"/>
                  <a:gd name="connsiteY88" fmla="*/ 11248 h 838042"/>
                  <a:gd name="connsiteX89" fmla="*/ 444350 w 1035345"/>
                  <a:gd name="connsiteY89" fmla="*/ 75864 h 838042"/>
                  <a:gd name="connsiteX90" fmla="*/ 441106 w 1035345"/>
                  <a:gd name="connsiteY90" fmla="*/ 132660 h 838042"/>
                  <a:gd name="connsiteX91" fmla="*/ 437934 w 1035345"/>
                  <a:gd name="connsiteY91" fmla="*/ 214465 h 838042"/>
                  <a:gd name="connsiteX0" fmla="*/ 437934 w 1035345"/>
                  <a:gd name="connsiteY0" fmla="*/ 214465 h 838042"/>
                  <a:gd name="connsiteX1" fmla="*/ 425767 w 1035345"/>
                  <a:gd name="connsiteY1" fmla="*/ 253099 h 838042"/>
                  <a:gd name="connsiteX2" fmla="*/ 399097 w 1035345"/>
                  <a:gd name="connsiteY2" fmla="*/ 262624 h 838042"/>
                  <a:gd name="connsiteX3" fmla="*/ 360469 w 1035345"/>
                  <a:gd name="connsiteY3" fmla="*/ 271935 h 838042"/>
                  <a:gd name="connsiteX4" fmla="*/ 317182 w 1035345"/>
                  <a:gd name="connsiteY4" fmla="*/ 289293 h 838042"/>
                  <a:gd name="connsiteX5" fmla="*/ 269557 w 1035345"/>
                  <a:gd name="connsiteY5" fmla="*/ 285484 h 838042"/>
                  <a:gd name="connsiteX6" fmla="*/ 223837 w 1035345"/>
                  <a:gd name="connsiteY6" fmla="*/ 272149 h 838042"/>
                  <a:gd name="connsiteX7" fmla="*/ 193357 w 1035345"/>
                  <a:gd name="connsiteY7" fmla="*/ 262624 h 838042"/>
                  <a:gd name="connsiteX8" fmla="*/ 160972 w 1035345"/>
                  <a:gd name="connsiteY8" fmla="*/ 239764 h 838042"/>
                  <a:gd name="connsiteX9" fmla="*/ 126212 w 1035345"/>
                  <a:gd name="connsiteY9" fmla="*/ 218050 h 838042"/>
                  <a:gd name="connsiteX10" fmla="*/ 105727 w 1035345"/>
                  <a:gd name="connsiteY10" fmla="*/ 203569 h 838042"/>
                  <a:gd name="connsiteX11" fmla="*/ 63817 w 1035345"/>
                  <a:gd name="connsiteY11" fmla="*/ 197854 h 838042"/>
                  <a:gd name="connsiteX12" fmla="*/ 52469 w 1035345"/>
                  <a:gd name="connsiteY12" fmla="*/ 241190 h 838042"/>
                  <a:gd name="connsiteX13" fmla="*/ 67628 w 1035345"/>
                  <a:gd name="connsiteY13" fmla="*/ 272150 h 838042"/>
                  <a:gd name="connsiteX14" fmla="*/ 128587 w 1035345"/>
                  <a:gd name="connsiteY14" fmla="*/ 289294 h 838042"/>
                  <a:gd name="connsiteX15" fmla="*/ 195262 w 1035345"/>
                  <a:gd name="connsiteY15" fmla="*/ 308344 h 838042"/>
                  <a:gd name="connsiteX16" fmla="*/ 230691 w 1035345"/>
                  <a:gd name="connsiteY16" fmla="*/ 323832 h 838042"/>
                  <a:gd name="connsiteX17" fmla="*/ 295347 w 1035345"/>
                  <a:gd name="connsiteY17" fmla="*/ 364030 h 838042"/>
                  <a:gd name="connsiteX18" fmla="*/ 305151 w 1035345"/>
                  <a:gd name="connsiteY18" fmla="*/ 410802 h 838042"/>
                  <a:gd name="connsiteX19" fmla="*/ 267652 w 1035345"/>
                  <a:gd name="connsiteY19" fmla="*/ 447409 h 838042"/>
                  <a:gd name="connsiteX20" fmla="*/ 221378 w 1035345"/>
                  <a:gd name="connsiteY20" fmla="*/ 459458 h 838042"/>
                  <a:gd name="connsiteX21" fmla="*/ 140965 w 1035345"/>
                  <a:gd name="connsiteY21" fmla="*/ 465397 h 838042"/>
                  <a:gd name="connsiteX22" fmla="*/ 92392 w 1035345"/>
                  <a:gd name="connsiteY22" fmla="*/ 468364 h 838042"/>
                  <a:gd name="connsiteX23" fmla="*/ 31432 w 1035345"/>
                  <a:gd name="connsiteY23" fmla="*/ 477889 h 838042"/>
                  <a:gd name="connsiteX24" fmla="*/ 4762 w 1035345"/>
                  <a:gd name="connsiteY24" fmla="*/ 504559 h 838042"/>
                  <a:gd name="connsiteX25" fmla="*/ 16192 w 1035345"/>
                  <a:gd name="connsiteY25" fmla="*/ 540754 h 838042"/>
                  <a:gd name="connsiteX26" fmla="*/ 157162 w 1035345"/>
                  <a:gd name="connsiteY26" fmla="*/ 538849 h 838042"/>
                  <a:gd name="connsiteX27" fmla="*/ 307657 w 1035345"/>
                  <a:gd name="connsiteY27" fmla="*/ 533134 h 838042"/>
                  <a:gd name="connsiteX28" fmla="*/ 322897 w 1035345"/>
                  <a:gd name="connsiteY28" fmla="*/ 540754 h 838042"/>
                  <a:gd name="connsiteX29" fmla="*/ 334327 w 1035345"/>
                  <a:gd name="connsiteY29" fmla="*/ 546469 h 838042"/>
                  <a:gd name="connsiteX30" fmla="*/ 343852 w 1035345"/>
                  <a:gd name="connsiteY30" fmla="*/ 554089 h 838042"/>
                  <a:gd name="connsiteX31" fmla="*/ 355282 w 1035345"/>
                  <a:gd name="connsiteY31" fmla="*/ 561709 h 838042"/>
                  <a:gd name="connsiteX32" fmla="*/ 360997 w 1035345"/>
                  <a:gd name="connsiteY32" fmla="*/ 565519 h 838042"/>
                  <a:gd name="connsiteX33" fmla="*/ 366712 w 1035345"/>
                  <a:gd name="connsiteY33" fmla="*/ 609334 h 838042"/>
                  <a:gd name="connsiteX34" fmla="*/ 362902 w 1035345"/>
                  <a:gd name="connsiteY34" fmla="*/ 615049 h 838042"/>
                  <a:gd name="connsiteX35" fmla="*/ 360997 w 1035345"/>
                  <a:gd name="connsiteY35" fmla="*/ 620764 h 838042"/>
                  <a:gd name="connsiteX36" fmla="*/ 357187 w 1035345"/>
                  <a:gd name="connsiteY36" fmla="*/ 626479 h 838042"/>
                  <a:gd name="connsiteX37" fmla="*/ 355282 w 1035345"/>
                  <a:gd name="connsiteY37" fmla="*/ 632194 h 838042"/>
                  <a:gd name="connsiteX38" fmla="*/ 351472 w 1035345"/>
                  <a:gd name="connsiteY38" fmla="*/ 637909 h 838042"/>
                  <a:gd name="connsiteX39" fmla="*/ 334327 w 1035345"/>
                  <a:gd name="connsiteY39" fmla="*/ 704584 h 838042"/>
                  <a:gd name="connsiteX40" fmla="*/ 332422 w 1035345"/>
                  <a:gd name="connsiteY40" fmla="*/ 756019 h 838042"/>
                  <a:gd name="connsiteX41" fmla="*/ 334327 w 1035345"/>
                  <a:gd name="connsiteY41" fmla="*/ 780784 h 838042"/>
                  <a:gd name="connsiteX42" fmla="*/ 336232 w 1035345"/>
                  <a:gd name="connsiteY42" fmla="*/ 786499 h 838042"/>
                  <a:gd name="connsiteX43" fmla="*/ 340042 w 1035345"/>
                  <a:gd name="connsiteY43" fmla="*/ 790309 h 838042"/>
                  <a:gd name="connsiteX44" fmla="*/ 368617 w 1035345"/>
                  <a:gd name="connsiteY44" fmla="*/ 836029 h 838042"/>
                  <a:gd name="connsiteX45" fmla="*/ 391477 w 1035345"/>
                  <a:gd name="connsiteY45" fmla="*/ 837934 h 838042"/>
                  <a:gd name="connsiteX46" fmla="*/ 399287 w 1035345"/>
                  <a:gd name="connsiteY46" fmla="*/ 833530 h 838042"/>
                  <a:gd name="connsiteX47" fmla="*/ 404812 w 1035345"/>
                  <a:gd name="connsiteY47" fmla="*/ 784594 h 838042"/>
                  <a:gd name="connsiteX48" fmla="*/ 408622 w 1035345"/>
                  <a:gd name="connsiteY48" fmla="*/ 727444 h 838042"/>
                  <a:gd name="connsiteX49" fmla="*/ 425767 w 1035345"/>
                  <a:gd name="connsiteY49" fmla="*/ 672199 h 838042"/>
                  <a:gd name="connsiteX50" fmla="*/ 431482 w 1035345"/>
                  <a:gd name="connsiteY50" fmla="*/ 658864 h 838042"/>
                  <a:gd name="connsiteX51" fmla="*/ 445964 w 1035345"/>
                  <a:gd name="connsiteY51" fmla="*/ 626947 h 838042"/>
                  <a:gd name="connsiteX52" fmla="*/ 466169 w 1035345"/>
                  <a:gd name="connsiteY52" fmla="*/ 600072 h 838042"/>
                  <a:gd name="connsiteX53" fmla="*/ 525390 w 1035345"/>
                  <a:gd name="connsiteY53" fmla="*/ 565123 h 838042"/>
                  <a:gd name="connsiteX54" fmla="*/ 601228 w 1035345"/>
                  <a:gd name="connsiteY54" fmla="*/ 550915 h 838042"/>
                  <a:gd name="connsiteX55" fmla="*/ 709681 w 1035345"/>
                  <a:gd name="connsiteY55" fmla="*/ 612819 h 838042"/>
                  <a:gd name="connsiteX56" fmla="*/ 782002 w 1035345"/>
                  <a:gd name="connsiteY56" fmla="*/ 656959 h 838042"/>
                  <a:gd name="connsiteX57" fmla="*/ 806767 w 1035345"/>
                  <a:gd name="connsiteY57" fmla="*/ 632194 h 838042"/>
                  <a:gd name="connsiteX58" fmla="*/ 802957 w 1035345"/>
                  <a:gd name="connsiteY58" fmla="*/ 601714 h 838042"/>
                  <a:gd name="connsiteX59" fmla="*/ 764676 w 1035345"/>
                  <a:gd name="connsiteY59" fmla="*/ 562523 h 838042"/>
                  <a:gd name="connsiteX60" fmla="*/ 652462 w 1035345"/>
                  <a:gd name="connsiteY60" fmla="*/ 479794 h 838042"/>
                  <a:gd name="connsiteX61" fmla="*/ 648652 w 1035345"/>
                  <a:gd name="connsiteY61" fmla="*/ 462649 h 838042"/>
                  <a:gd name="connsiteX62" fmla="*/ 660082 w 1035345"/>
                  <a:gd name="connsiteY62" fmla="*/ 426454 h 838042"/>
                  <a:gd name="connsiteX63" fmla="*/ 728662 w 1035345"/>
                  <a:gd name="connsiteY63" fmla="*/ 405499 h 838042"/>
                  <a:gd name="connsiteX64" fmla="*/ 815618 w 1035345"/>
                  <a:gd name="connsiteY64" fmla="*/ 406906 h 838042"/>
                  <a:gd name="connsiteX65" fmla="*/ 908111 w 1035345"/>
                  <a:gd name="connsiteY65" fmla="*/ 417646 h 838042"/>
                  <a:gd name="connsiteX66" fmla="*/ 1004170 w 1035345"/>
                  <a:gd name="connsiteY66" fmla="*/ 426835 h 838042"/>
                  <a:gd name="connsiteX67" fmla="*/ 1034329 w 1035345"/>
                  <a:gd name="connsiteY67" fmla="*/ 402711 h 838042"/>
                  <a:gd name="connsiteX68" fmla="*/ 1022394 w 1035345"/>
                  <a:gd name="connsiteY68" fmla="*/ 377797 h 838042"/>
                  <a:gd name="connsiteX69" fmla="*/ 966769 w 1035345"/>
                  <a:gd name="connsiteY69" fmla="*/ 358029 h 838042"/>
                  <a:gd name="connsiteX70" fmla="*/ 829627 w 1035345"/>
                  <a:gd name="connsiteY70" fmla="*/ 357874 h 838042"/>
                  <a:gd name="connsiteX71" fmla="*/ 757691 w 1035345"/>
                  <a:gd name="connsiteY71" fmla="*/ 361702 h 838042"/>
                  <a:gd name="connsiteX72" fmla="*/ 673417 w 1035345"/>
                  <a:gd name="connsiteY72" fmla="*/ 369304 h 838042"/>
                  <a:gd name="connsiteX73" fmla="*/ 646747 w 1035345"/>
                  <a:gd name="connsiteY73" fmla="*/ 338824 h 838042"/>
                  <a:gd name="connsiteX74" fmla="*/ 678283 w 1035345"/>
                  <a:gd name="connsiteY74" fmla="*/ 304962 h 838042"/>
                  <a:gd name="connsiteX75" fmla="*/ 709612 w 1035345"/>
                  <a:gd name="connsiteY75" fmla="*/ 283579 h 838042"/>
                  <a:gd name="connsiteX76" fmla="*/ 745807 w 1035345"/>
                  <a:gd name="connsiteY76" fmla="*/ 251194 h 838042"/>
                  <a:gd name="connsiteX77" fmla="*/ 784899 w 1035345"/>
                  <a:gd name="connsiteY77" fmla="*/ 213846 h 838042"/>
                  <a:gd name="connsiteX78" fmla="*/ 748281 w 1035345"/>
                  <a:gd name="connsiteY78" fmla="*/ 201789 h 838042"/>
                  <a:gd name="connsiteX79" fmla="*/ 696277 w 1035345"/>
                  <a:gd name="connsiteY79" fmla="*/ 226429 h 838042"/>
                  <a:gd name="connsiteX80" fmla="*/ 658558 w 1035345"/>
                  <a:gd name="connsiteY80" fmla="*/ 257626 h 838042"/>
                  <a:gd name="connsiteX81" fmla="*/ 617881 w 1035345"/>
                  <a:gd name="connsiteY81" fmla="*/ 286712 h 838042"/>
                  <a:gd name="connsiteX82" fmla="*/ 566737 w 1035345"/>
                  <a:gd name="connsiteY82" fmla="*/ 287389 h 838042"/>
                  <a:gd name="connsiteX83" fmla="*/ 532447 w 1035345"/>
                  <a:gd name="connsiteY83" fmla="*/ 274054 h 838042"/>
                  <a:gd name="connsiteX84" fmla="*/ 509587 w 1035345"/>
                  <a:gd name="connsiteY84" fmla="*/ 235954 h 838042"/>
                  <a:gd name="connsiteX85" fmla="*/ 511492 w 1035345"/>
                  <a:gd name="connsiteY85" fmla="*/ 171184 h 838042"/>
                  <a:gd name="connsiteX86" fmla="*/ 510194 w 1035345"/>
                  <a:gd name="connsiteY86" fmla="*/ 73485 h 838042"/>
                  <a:gd name="connsiteX87" fmla="*/ 455996 w 1035345"/>
                  <a:gd name="connsiteY87" fmla="*/ 11248 h 838042"/>
                  <a:gd name="connsiteX88" fmla="*/ 444350 w 1035345"/>
                  <a:gd name="connsiteY88" fmla="*/ 75864 h 838042"/>
                  <a:gd name="connsiteX89" fmla="*/ 441106 w 1035345"/>
                  <a:gd name="connsiteY89" fmla="*/ 132660 h 838042"/>
                  <a:gd name="connsiteX90" fmla="*/ 437934 w 1035345"/>
                  <a:gd name="connsiteY90" fmla="*/ 214465 h 838042"/>
                  <a:gd name="connsiteX0" fmla="*/ 437934 w 1035345"/>
                  <a:gd name="connsiteY0" fmla="*/ 214465 h 838042"/>
                  <a:gd name="connsiteX1" fmla="*/ 425767 w 1035345"/>
                  <a:gd name="connsiteY1" fmla="*/ 253099 h 838042"/>
                  <a:gd name="connsiteX2" fmla="*/ 399097 w 1035345"/>
                  <a:gd name="connsiteY2" fmla="*/ 262624 h 838042"/>
                  <a:gd name="connsiteX3" fmla="*/ 360469 w 1035345"/>
                  <a:gd name="connsiteY3" fmla="*/ 271935 h 838042"/>
                  <a:gd name="connsiteX4" fmla="*/ 317182 w 1035345"/>
                  <a:gd name="connsiteY4" fmla="*/ 289293 h 838042"/>
                  <a:gd name="connsiteX5" fmla="*/ 269557 w 1035345"/>
                  <a:gd name="connsiteY5" fmla="*/ 285484 h 838042"/>
                  <a:gd name="connsiteX6" fmla="*/ 223837 w 1035345"/>
                  <a:gd name="connsiteY6" fmla="*/ 272149 h 838042"/>
                  <a:gd name="connsiteX7" fmla="*/ 193357 w 1035345"/>
                  <a:gd name="connsiteY7" fmla="*/ 262624 h 838042"/>
                  <a:gd name="connsiteX8" fmla="*/ 160972 w 1035345"/>
                  <a:gd name="connsiteY8" fmla="*/ 239764 h 838042"/>
                  <a:gd name="connsiteX9" fmla="*/ 126212 w 1035345"/>
                  <a:gd name="connsiteY9" fmla="*/ 218050 h 838042"/>
                  <a:gd name="connsiteX10" fmla="*/ 105727 w 1035345"/>
                  <a:gd name="connsiteY10" fmla="*/ 203569 h 838042"/>
                  <a:gd name="connsiteX11" fmla="*/ 63817 w 1035345"/>
                  <a:gd name="connsiteY11" fmla="*/ 197854 h 838042"/>
                  <a:gd name="connsiteX12" fmla="*/ 52469 w 1035345"/>
                  <a:gd name="connsiteY12" fmla="*/ 241190 h 838042"/>
                  <a:gd name="connsiteX13" fmla="*/ 67628 w 1035345"/>
                  <a:gd name="connsiteY13" fmla="*/ 272150 h 838042"/>
                  <a:gd name="connsiteX14" fmla="*/ 128587 w 1035345"/>
                  <a:gd name="connsiteY14" fmla="*/ 289294 h 838042"/>
                  <a:gd name="connsiteX15" fmla="*/ 195262 w 1035345"/>
                  <a:gd name="connsiteY15" fmla="*/ 308344 h 838042"/>
                  <a:gd name="connsiteX16" fmla="*/ 230691 w 1035345"/>
                  <a:gd name="connsiteY16" fmla="*/ 323832 h 838042"/>
                  <a:gd name="connsiteX17" fmla="*/ 295347 w 1035345"/>
                  <a:gd name="connsiteY17" fmla="*/ 364030 h 838042"/>
                  <a:gd name="connsiteX18" fmla="*/ 305151 w 1035345"/>
                  <a:gd name="connsiteY18" fmla="*/ 410802 h 838042"/>
                  <a:gd name="connsiteX19" fmla="*/ 267652 w 1035345"/>
                  <a:gd name="connsiteY19" fmla="*/ 447409 h 838042"/>
                  <a:gd name="connsiteX20" fmla="*/ 221378 w 1035345"/>
                  <a:gd name="connsiteY20" fmla="*/ 459458 h 838042"/>
                  <a:gd name="connsiteX21" fmla="*/ 140965 w 1035345"/>
                  <a:gd name="connsiteY21" fmla="*/ 465397 h 838042"/>
                  <a:gd name="connsiteX22" fmla="*/ 92392 w 1035345"/>
                  <a:gd name="connsiteY22" fmla="*/ 468364 h 838042"/>
                  <a:gd name="connsiteX23" fmla="*/ 31432 w 1035345"/>
                  <a:gd name="connsiteY23" fmla="*/ 477889 h 838042"/>
                  <a:gd name="connsiteX24" fmla="*/ 4762 w 1035345"/>
                  <a:gd name="connsiteY24" fmla="*/ 504559 h 838042"/>
                  <a:gd name="connsiteX25" fmla="*/ 16192 w 1035345"/>
                  <a:gd name="connsiteY25" fmla="*/ 540754 h 838042"/>
                  <a:gd name="connsiteX26" fmla="*/ 157162 w 1035345"/>
                  <a:gd name="connsiteY26" fmla="*/ 538849 h 838042"/>
                  <a:gd name="connsiteX27" fmla="*/ 307657 w 1035345"/>
                  <a:gd name="connsiteY27" fmla="*/ 533134 h 838042"/>
                  <a:gd name="connsiteX28" fmla="*/ 322897 w 1035345"/>
                  <a:gd name="connsiteY28" fmla="*/ 540754 h 838042"/>
                  <a:gd name="connsiteX29" fmla="*/ 334327 w 1035345"/>
                  <a:gd name="connsiteY29" fmla="*/ 546469 h 838042"/>
                  <a:gd name="connsiteX30" fmla="*/ 355282 w 1035345"/>
                  <a:gd name="connsiteY30" fmla="*/ 561709 h 838042"/>
                  <a:gd name="connsiteX31" fmla="*/ 360997 w 1035345"/>
                  <a:gd name="connsiteY31" fmla="*/ 565519 h 838042"/>
                  <a:gd name="connsiteX32" fmla="*/ 366712 w 1035345"/>
                  <a:gd name="connsiteY32" fmla="*/ 609334 h 838042"/>
                  <a:gd name="connsiteX33" fmla="*/ 362902 w 1035345"/>
                  <a:gd name="connsiteY33" fmla="*/ 615049 h 838042"/>
                  <a:gd name="connsiteX34" fmla="*/ 360997 w 1035345"/>
                  <a:gd name="connsiteY34" fmla="*/ 620764 h 838042"/>
                  <a:gd name="connsiteX35" fmla="*/ 357187 w 1035345"/>
                  <a:gd name="connsiteY35" fmla="*/ 626479 h 838042"/>
                  <a:gd name="connsiteX36" fmla="*/ 355282 w 1035345"/>
                  <a:gd name="connsiteY36" fmla="*/ 632194 h 838042"/>
                  <a:gd name="connsiteX37" fmla="*/ 351472 w 1035345"/>
                  <a:gd name="connsiteY37" fmla="*/ 637909 h 838042"/>
                  <a:gd name="connsiteX38" fmla="*/ 334327 w 1035345"/>
                  <a:gd name="connsiteY38" fmla="*/ 704584 h 838042"/>
                  <a:gd name="connsiteX39" fmla="*/ 332422 w 1035345"/>
                  <a:gd name="connsiteY39" fmla="*/ 756019 h 838042"/>
                  <a:gd name="connsiteX40" fmla="*/ 334327 w 1035345"/>
                  <a:gd name="connsiteY40" fmla="*/ 780784 h 838042"/>
                  <a:gd name="connsiteX41" fmla="*/ 336232 w 1035345"/>
                  <a:gd name="connsiteY41" fmla="*/ 786499 h 838042"/>
                  <a:gd name="connsiteX42" fmla="*/ 340042 w 1035345"/>
                  <a:gd name="connsiteY42" fmla="*/ 790309 h 838042"/>
                  <a:gd name="connsiteX43" fmla="*/ 368617 w 1035345"/>
                  <a:gd name="connsiteY43" fmla="*/ 836029 h 838042"/>
                  <a:gd name="connsiteX44" fmla="*/ 391477 w 1035345"/>
                  <a:gd name="connsiteY44" fmla="*/ 837934 h 838042"/>
                  <a:gd name="connsiteX45" fmla="*/ 399287 w 1035345"/>
                  <a:gd name="connsiteY45" fmla="*/ 833530 h 838042"/>
                  <a:gd name="connsiteX46" fmla="*/ 404812 w 1035345"/>
                  <a:gd name="connsiteY46" fmla="*/ 784594 h 838042"/>
                  <a:gd name="connsiteX47" fmla="*/ 408622 w 1035345"/>
                  <a:gd name="connsiteY47" fmla="*/ 727444 h 838042"/>
                  <a:gd name="connsiteX48" fmla="*/ 425767 w 1035345"/>
                  <a:gd name="connsiteY48" fmla="*/ 672199 h 838042"/>
                  <a:gd name="connsiteX49" fmla="*/ 431482 w 1035345"/>
                  <a:gd name="connsiteY49" fmla="*/ 658864 h 838042"/>
                  <a:gd name="connsiteX50" fmla="*/ 445964 w 1035345"/>
                  <a:gd name="connsiteY50" fmla="*/ 626947 h 838042"/>
                  <a:gd name="connsiteX51" fmla="*/ 466169 w 1035345"/>
                  <a:gd name="connsiteY51" fmla="*/ 600072 h 838042"/>
                  <a:gd name="connsiteX52" fmla="*/ 525390 w 1035345"/>
                  <a:gd name="connsiteY52" fmla="*/ 565123 h 838042"/>
                  <a:gd name="connsiteX53" fmla="*/ 601228 w 1035345"/>
                  <a:gd name="connsiteY53" fmla="*/ 550915 h 838042"/>
                  <a:gd name="connsiteX54" fmla="*/ 709681 w 1035345"/>
                  <a:gd name="connsiteY54" fmla="*/ 612819 h 838042"/>
                  <a:gd name="connsiteX55" fmla="*/ 782002 w 1035345"/>
                  <a:gd name="connsiteY55" fmla="*/ 656959 h 838042"/>
                  <a:gd name="connsiteX56" fmla="*/ 806767 w 1035345"/>
                  <a:gd name="connsiteY56" fmla="*/ 632194 h 838042"/>
                  <a:gd name="connsiteX57" fmla="*/ 802957 w 1035345"/>
                  <a:gd name="connsiteY57" fmla="*/ 601714 h 838042"/>
                  <a:gd name="connsiteX58" fmla="*/ 764676 w 1035345"/>
                  <a:gd name="connsiteY58" fmla="*/ 562523 h 838042"/>
                  <a:gd name="connsiteX59" fmla="*/ 652462 w 1035345"/>
                  <a:gd name="connsiteY59" fmla="*/ 479794 h 838042"/>
                  <a:gd name="connsiteX60" fmla="*/ 648652 w 1035345"/>
                  <a:gd name="connsiteY60" fmla="*/ 462649 h 838042"/>
                  <a:gd name="connsiteX61" fmla="*/ 660082 w 1035345"/>
                  <a:gd name="connsiteY61" fmla="*/ 426454 h 838042"/>
                  <a:gd name="connsiteX62" fmla="*/ 728662 w 1035345"/>
                  <a:gd name="connsiteY62" fmla="*/ 405499 h 838042"/>
                  <a:gd name="connsiteX63" fmla="*/ 815618 w 1035345"/>
                  <a:gd name="connsiteY63" fmla="*/ 406906 h 838042"/>
                  <a:gd name="connsiteX64" fmla="*/ 908111 w 1035345"/>
                  <a:gd name="connsiteY64" fmla="*/ 417646 h 838042"/>
                  <a:gd name="connsiteX65" fmla="*/ 1004170 w 1035345"/>
                  <a:gd name="connsiteY65" fmla="*/ 426835 h 838042"/>
                  <a:gd name="connsiteX66" fmla="*/ 1034329 w 1035345"/>
                  <a:gd name="connsiteY66" fmla="*/ 402711 h 838042"/>
                  <a:gd name="connsiteX67" fmla="*/ 1022394 w 1035345"/>
                  <a:gd name="connsiteY67" fmla="*/ 377797 h 838042"/>
                  <a:gd name="connsiteX68" fmla="*/ 966769 w 1035345"/>
                  <a:gd name="connsiteY68" fmla="*/ 358029 h 838042"/>
                  <a:gd name="connsiteX69" fmla="*/ 829627 w 1035345"/>
                  <a:gd name="connsiteY69" fmla="*/ 357874 h 838042"/>
                  <a:gd name="connsiteX70" fmla="*/ 757691 w 1035345"/>
                  <a:gd name="connsiteY70" fmla="*/ 361702 h 838042"/>
                  <a:gd name="connsiteX71" fmla="*/ 673417 w 1035345"/>
                  <a:gd name="connsiteY71" fmla="*/ 369304 h 838042"/>
                  <a:gd name="connsiteX72" fmla="*/ 646747 w 1035345"/>
                  <a:gd name="connsiteY72" fmla="*/ 338824 h 838042"/>
                  <a:gd name="connsiteX73" fmla="*/ 678283 w 1035345"/>
                  <a:gd name="connsiteY73" fmla="*/ 304962 h 838042"/>
                  <a:gd name="connsiteX74" fmla="*/ 709612 w 1035345"/>
                  <a:gd name="connsiteY74" fmla="*/ 283579 h 838042"/>
                  <a:gd name="connsiteX75" fmla="*/ 745807 w 1035345"/>
                  <a:gd name="connsiteY75" fmla="*/ 251194 h 838042"/>
                  <a:gd name="connsiteX76" fmla="*/ 784899 w 1035345"/>
                  <a:gd name="connsiteY76" fmla="*/ 213846 h 838042"/>
                  <a:gd name="connsiteX77" fmla="*/ 748281 w 1035345"/>
                  <a:gd name="connsiteY77" fmla="*/ 201789 h 838042"/>
                  <a:gd name="connsiteX78" fmla="*/ 696277 w 1035345"/>
                  <a:gd name="connsiteY78" fmla="*/ 226429 h 838042"/>
                  <a:gd name="connsiteX79" fmla="*/ 658558 w 1035345"/>
                  <a:gd name="connsiteY79" fmla="*/ 257626 h 838042"/>
                  <a:gd name="connsiteX80" fmla="*/ 617881 w 1035345"/>
                  <a:gd name="connsiteY80" fmla="*/ 286712 h 838042"/>
                  <a:gd name="connsiteX81" fmla="*/ 566737 w 1035345"/>
                  <a:gd name="connsiteY81" fmla="*/ 287389 h 838042"/>
                  <a:gd name="connsiteX82" fmla="*/ 532447 w 1035345"/>
                  <a:gd name="connsiteY82" fmla="*/ 274054 h 838042"/>
                  <a:gd name="connsiteX83" fmla="*/ 509587 w 1035345"/>
                  <a:gd name="connsiteY83" fmla="*/ 235954 h 838042"/>
                  <a:gd name="connsiteX84" fmla="*/ 511492 w 1035345"/>
                  <a:gd name="connsiteY84" fmla="*/ 171184 h 838042"/>
                  <a:gd name="connsiteX85" fmla="*/ 510194 w 1035345"/>
                  <a:gd name="connsiteY85" fmla="*/ 73485 h 838042"/>
                  <a:gd name="connsiteX86" fmla="*/ 455996 w 1035345"/>
                  <a:gd name="connsiteY86" fmla="*/ 11248 h 838042"/>
                  <a:gd name="connsiteX87" fmla="*/ 444350 w 1035345"/>
                  <a:gd name="connsiteY87" fmla="*/ 75864 h 838042"/>
                  <a:gd name="connsiteX88" fmla="*/ 441106 w 1035345"/>
                  <a:gd name="connsiteY88" fmla="*/ 132660 h 838042"/>
                  <a:gd name="connsiteX89" fmla="*/ 437934 w 1035345"/>
                  <a:gd name="connsiteY89" fmla="*/ 214465 h 838042"/>
                  <a:gd name="connsiteX0" fmla="*/ 437934 w 1035345"/>
                  <a:gd name="connsiteY0" fmla="*/ 214465 h 838042"/>
                  <a:gd name="connsiteX1" fmla="*/ 425767 w 1035345"/>
                  <a:gd name="connsiteY1" fmla="*/ 253099 h 838042"/>
                  <a:gd name="connsiteX2" fmla="*/ 399097 w 1035345"/>
                  <a:gd name="connsiteY2" fmla="*/ 262624 h 838042"/>
                  <a:gd name="connsiteX3" fmla="*/ 360469 w 1035345"/>
                  <a:gd name="connsiteY3" fmla="*/ 271935 h 838042"/>
                  <a:gd name="connsiteX4" fmla="*/ 317182 w 1035345"/>
                  <a:gd name="connsiteY4" fmla="*/ 289293 h 838042"/>
                  <a:gd name="connsiteX5" fmla="*/ 269557 w 1035345"/>
                  <a:gd name="connsiteY5" fmla="*/ 285484 h 838042"/>
                  <a:gd name="connsiteX6" fmla="*/ 223837 w 1035345"/>
                  <a:gd name="connsiteY6" fmla="*/ 272149 h 838042"/>
                  <a:gd name="connsiteX7" fmla="*/ 193357 w 1035345"/>
                  <a:gd name="connsiteY7" fmla="*/ 262624 h 838042"/>
                  <a:gd name="connsiteX8" fmla="*/ 160972 w 1035345"/>
                  <a:gd name="connsiteY8" fmla="*/ 239764 h 838042"/>
                  <a:gd name="connsiteX9" fmla="*/ 126212 w 1035345"/>
                  <a:gd name="connsiteY9" fmla="*/ 218050 h 838042"/>
                  <a:gd name="connsiteX10" fmla="*/ 105727 w 1035345"/>
                  <a:gd name="connsiteY10" fmla="*/ 203569 h 838042"/>
                  <a:gd name="connsiteX11" fmla="*/ 63817 w 1035345"/>
                  <a:gd name="connsiteY11" fmla="*/ 197854 h 838042"/>
                  <a:gd name="connsiteX12" fmla="*/ 52469 w 1035345"/>
                  <a:gd name="connsiteY12" fmla="*/ 241190 h 838042"/>
                  <a:gd name="connsiteX13" fmla="*/ 67628 w 1035345"/>
                  <a:gd name="connsiteY13" fmla="*/ 272150 h 838042"/>
                  <a:gd name="connsiteX14" fmla="*/ 128587 w 1035345"/>
                  <a:gd name="connsiteY14" fmla="*/ 289294 h 838042"/>
                  <a:gd name="connsiteX15" fmla="*/ 195262 w 1035345"/>
                  <a:gd name="connsiteY15" fmla="*/ 308344 h 838042"/>
                  <a:gd name="connsiteX16" fmla="*/ 230691 w 1035345"/>
                  <a:gd name="connsiteY16" fmla="*/ 323832 h 838042"/>
                  <a:gd name="connsiteX17" fmla="*/ 295347 w 1035345"/>
                  <a:gd name="connsiteY17" fmla="*/ 364030 h 838042"/>
                  <a:gd name="connsiteX18" fmla="*/ 305151 w 1035345"/>
                  <a:gd name="connsiteY18" fmla="*/ 410802 h 838042"/>
                  <a:gd name="connsiteX19" fmla="*/ 267652 w 1035345"/>
                  <a:gd name="connsiteY19" fmla="*/ 447409 h 838042"/>
                  <a:gd name="connsiteX20" fmla="*/ 221378 w 1035345"/>
                  <a:gd name="connsiteY20" fmla="*/ 459458 h 838042"/>
                  <a:gd name="connsiteX21" fmla="*/ 140965 w 1035345"/>
                  <a:gd name="connsiteY21" fmla="*/ 465397 h 838042"/>
                  <a:gd name="connsiteX22" fmla="*/ 92392 w 1035345"/>
                  <a:gd name="connsiteY22" fmla="*/ 468364 h 838042"/>
                  <a:gd name="connsiteX23" fmla="*/ 31432 w 1035345"/>
                  <a:gd name="connsiteY23" fmla="*/ 477889 h 838042"/>
                  <a:gd name="connsiteX24" fmla="*/ 4762 w 1035345"/>
                  <a:gd name="connsiteY24" fmla="*/ 504559 h 838042"/>
                  <a:gd name="connsiteX25" fmla="*/ 16192 w 1035345"/>
                  <a:gd name="connsiteY25" fmla="*/ 540754 h 838042"/>
                  <a:gd name="connsiteX26" fmla="*/ 157162 w 1035345"/>
                  <a:gd name="connsiteY26" fmla="*/ 538849 h 838042"/>
                  <a:gd name="connsiteX27" fmla="*/ 307657 w 1035345"/>
                  <a:gd name="connsiteY27" fmla="*/ 533134 h 838042"/>
                  <a:gd name="connsiteX28" fmla="*/ 322897 w 1035345"/>
                  <a:gd name="connsiteY28" fmla="*/ 540754 h 838042"/>
                  <a:gd name="connsiteX29" fmla="*/ 355282 w 1035345"/>
                  <a:gd name="connsiteY29" fmla="*/ 561709 h 838042"/>
                  <a:gd name="connsiteX30" fmla="*/ 360997 w 1035345"/>
                  <a:gd name="connsiteY30" fmla="*/ 565519 h 838042"/>
                  <a:gd name="connsiteX31" fmla="*/ 366712 w 1035345"/>
                  <a:gd name="connsiteY31" fmla="*/ 609334 h 838042"/>
                  <a:gd name="connsiteX32" fmla="*/ 362902 w 1035345"/>
                  <a:gd name="connsiteY32" fmla="*/ 615049 h 838042"/>
                  <a:gd name="connsiteX33" fmla="*/ 360997 w 1035345"/>
                  <a:gd name="connsiteY33" fmla="*/ 620764 h 838042"/>
                  <a:gd name="connsiteX34" fmla="*/ 357187 w 1035345"/>
                  <a:gd name="connsiteY34" fmla="*/ 626479 h 838042"/>
                  <a:gd name="connsiteX35" fmla="*/ 355282 w 1035345"/>
                  <a:gd name="connsiteY35" fmla="*/ 632194 h 838042"/>
                  <a:gd name="connsiteX36" fmla="*/ 351472 w 1035345"/>
                  <a:gd name="connsiteY36" fmla="*/ 637909 h 838042"/>
                  <a:gd name="connsiteX37" fmla="*/ 334327 w 1035345"/>
                  <a:gd name="connsiteY37" fmla="*/ 704584 h 838042"/>
                  <a:gd name="connsiteX38" fmla="*/ 332422 w 1035345"/>
                  <a:gd name="connsiteY38" fmla="*/ 756019 h 838042"/>
                  <a:gd name="connsiteX39" fmla="*/ 334327 w 1035345"/>
                  <a:gd name="connsiteY39" fmla="*/ 780784 h 838042"/>
                  <a:gd name="connsiteX40" fmla="*/ 336232 w 1035345"/>
                  <a:gd name="connsiteY40" fmla="*/ 786499 h 838042"/>
                  <a:gd name="connsiteX41" fmla="*/ 340042 w 1035345"/>
                  <a:gd name="connsiteY41" fmla="*/ 790309 h 838042"/>
                  <a:gd name="connsiteX42" fmla="*/ 368617 w 1035345"/>
                  <a:gd name="connsiteY42" fmla="*/ 836029 h 838042"/>
                  <a:gd name="connsiteX43" fmla="*/ 391477 w 1035345"/>
                  <a:gd name="connsiteY43" fmla="*/ 837934 h 838042"/>
                  <a:gd name="connsiteX44" fmla="*/ 399287 w 1035345"/>
                  <a:gd name="connsiteY44" fmla="*/ 833530 h 838042"/>
                  <a:gd name="connsiteX45" fmla="*/ 404812 w 1035345"/>
                  <a:gd name="connsiteY45" fmla="*/ 784594 h 838042"/>
                  <a:gd name="connsiteX46" fmla="*/ 408622 w 1035345"/>
                  <a:gd name="connsiteY46" fmla="*/ 727444 h 838042"/>
                  <a:gd name="connsiteX47" fmla="*/ 425767 w 1035345"/>
                  <a:gd name="connsiteY47" fmla="*/ 672199 h 838042"/>
                  <a:gd name="connsiteX48" fmla="*/ 431482 w 1035345"/>
                  <a:gd name="connsiteY48" fmla="*/ 658864 h 838042"/>
                  <a:gd name="connsiteX49" fmla="*/ 445964 w 1035345"/>
                  <a:gd name="connsiteY49" fmla="*/ 626947 h 838042"/>
                  <a:gd name="connsiteX50" fmla="*/ 466169 w 1035345"/>
                  <a:gd name="connsiteY50" fmla="*/ 600072 h 838042"/>
                  <a:gd name="connsiteX51" fmla="*/ 525390 w 1035345"/>
                  <a:gd name="connsiteY51" fmla="*/ 565123 h 838042"/>
                  <a:gd name="connsiteX52" fmla="*/ 601228 w 1035345"/>
                  <a:gd name="connsiteY52" fmla="*/ 550915 h 838042"/>
                  <a:gd name="connsiteX53" fmla="*/ 709681 w 1035345"/>
                  <a:gd name="connsiteY53" fmla="*/ 612819 h 838042"/>
                  <a:gd name="connsiteX54" fmla="*/ 782002 w 1035345"/>
                  <a:gd name="connsiteY54" fmla="*/ 656959 h 838042"/>
                  <a:gd name="connsiteX55" fmla="*/ 806767 w 1035345"/>
                  <a:gd name="connsiteY55" fmla="*/ 632194 h 838042"/>
                  <a:gd name="connsiteX56" fmla="*/ 802957 w 1035345"/>
                  <a:gd name="connsiteY56" fmla="*/ 601714 h 838042"/>
                  <a:gd name="connsiteX57" fmla="*/ 764676 w 1035345"/>
                  <a:gd name="connsiteY57" fmla="*/ 562523 h 838042"/>
                  <a:gd name="connsiteX58" fmla="*/ 652462 w 1035345"/>
                  <a:gd name="connsiteY58" fmla="*/ 479794 h 838042"/>
                  <a:gd name="connsiteX59" fmla="*/ 648652 w 1035345"/>
                  <a:gd name="connsiteY59" fmla="*/ 462649 h 838042"/>
                  <a:gd name="connsiteX60" fmla="*/ 660082 w 1035345"/>
                  <a:gd name="connsiteY60" fmla="*/ 426454 h 838042"/>
                  <a:gd name="connsiteX61" fmla="*/ 728662 w 1035345"/>
                  <a:gd name="connsiteY61" fmla="*/ 405499 h 838042"/>
                  <a:gd name="connsiteX62" fmla="*/ 815618 w 1035345"/>
                  <a:gd name="connsiteY62" fmla="*/ 406906 h 838042"/>
                  <a:gd name="connsiteX63" fmla="*/ 908111 w 1035345"/>
                  <a:gd name="connsiteY63" fmla="*/ 417646 h 838042"/>
                  <a:gd name="connsiteX64" fmla="*/ 1004170 w 1035345"/>
                  <a:gd name="connsiteY64" fmla="*/ 426835 h 838042"/>
                  <a:gd name="connsiteX65" fmla="*/ 1034329 w 1035345"/>
                  <a:gd name="connsiteY65" fmla="*/ 402711 h 838042"/>
                  <a:gd name="connsiteX66" fmla="*/ 1022394 w 1035345"/>
                  <a:gd name="connsiteY66" fmla="*/ 377797 h 838042"/>
                  <a:gd name="connsiteX67" fmla="*/ 966769 w 1035345"/>
                  <a:gd name="connsiteY67" fmla="*/ 358029 h 838042"/>
                  <a:gd name="connsiteX68" fmla="*/ 829627 w 1035345"/>
                  <a:gd name="connsiteY68" fmla="*/ 357874 h 838042"/>
                  <a:gd name="connsiteX69" fmla="*/ 757691 w 1035345"/>
                  <a:gd name="connsiteY69" fmla="*/ 361702 h 838042"/>
                  <a:gd name="connsiteX70" fmla="*/ 673417 w 1035345"/>
                  <a:gd name="connsiteY70" fmla="*/ 369304 h 838042"/>
                  <a:gd name="connsiteX71" fmla="*/ 646747 w 1035345"/>
                  <a:gd name="connsiteY71" fmla="*/ 338824 h 838042"/>
                  <a:gd name="connsiteX72" fmla="*/ 678283 w 1035345"/>
                  <a:gd name="connsiteY72" fmla="*/ 304962 h 838042"/>
                  <a:gd name="connsiteX73" fmla="*/ 709612 w 1035345"/>
                  <a:gd name="connsiteY73" fmla="*/ 283579 h 838042"/>
                  <a:gd name="connsiteX74" fmla="*/ 745807 w 1035345"/>
                  <a:gd name="connsiteY74" fmla="*/ 251194 h 838042"/>
                  <a:gd name="connsiteX75" fmla="*/ 784899 w 1035345"/>
                  <a:gd name="connsiteY75" fmla="*/ 213846 h 838042"/>
                  <a:gd name="connsiteX76" fmla="*/ 748281 w 1035345"/>
                  <a:gd name="connsiteY76" fmla="*/ 201789 h 838042"/>
                  <a:gd name="connsiteX77" fmla="*/ 696277 w 1035345"/>
                  <a:gd name="connsiteY77" fmla="*/ 226429 h 838042"/>
                  <a:gd name="connsiteX78" fmla="*/ 658558 w 1035345"/>
                  <a:gd name="connsiteY78" fmla="*/ 257626 h 838042"/>
                  <a:gd name="connsiteX79" fmla="*/ 617881 w 1035345"/>
                  <a:gd name="connsiteY79" fmla="*/ 286712 h 838042"/>
                  <a:gd name="connsiteX80" fmla="*/ 566737 w 1035345"/>
                  <a:gd name="connsiteY80" fmla="*/ 287389 h 838042"/>
                  <a:gd name="connsiteX81" fmla="*/ 532447 w 1035345"/>
                  <a:gd name="connsiteY81" fmla="*/ 274054 h 838042"/>
                  <a:gd name="connsiteX82" fmla="*/ 509587 w 1035345"/>
                  <a:gd name="connsiteY82" fmla="*/ 235954 h 838042"/>
                  <a:gd name="connsiteX83" fmla="*/ 511492 w 1035345"/>
                  <a:gd name="connsiteY83" fmla="*/ 171184 h 838042"/>
                  <a:gd name="connsiteX84" fmla="*/ 510194 w 1035345"/>
                  <a:gd name="connsiteY84" fmla="*/ 73485 h 838042"/>
                  <a:gd name="connsiteX85" fmla="*/ 455996 w 1035345"/>
                  <a:gd name="connsiteY85" fmla="*/ 11248 h 838042"/>
                  <a:gd name="connsiteX86" fmla="*/ 444350 w 1035345"/>
                  <a:gd name="connsiteY86" fmla="*/ 75864 h 838042"/>
                  <a:gd name="connsiteX87" fmla="*/ 441106 w 1035345"/>
                  <a:gd name="connsiteY87" fmla="*/ 132660 h 838042"/>
                  <a:gd name="connsiteX88" fmla="*/ 437934 w 1035345"/>
                  <a:gd name="connsiteY88" fmla="*/ 214465 h 838042"/>
                  <a:gd name="connsiteX0" fmla="*/ 437934 w 1035345"/>
                  <a:gd name="connsiteY0" fmla="*/ 214465 h 838042"/>
                  <a:gd name="connsiteX1" fmla="*/ 425767 w 1035345"/>
                  <a:gd name="connsiteY1" fmla="*/ 253099 h 838042"/>
                  <a:gd name="connsiteX2" fmla="*/ 399097 w 1035345"/>
                  <a:gd name="connsiteY2" fmla="*/ 262624 h 838042"/>
                  <a:gd name="connsiteX3" fmla="*/ 360469 w 1035345"/>
                  <a:gd name="connsiteY3" fmla="*/ 271935 h 838042"/>
                  <a:gd name="connsiteX4" fmla="*/ 317182 w 1035345"/>
                  <a:gd name="connsiteY4" fmla="*/ 289293 h 838042"/>
                  <a:gd name="connsiteX5" fmla="*/ 269557 w 1035345"/>
                  <a:gd name="connsiteY5" fmla="*/ 285484 h 838042"/>
                  <a:gd name="connsiteX6" fmla="*/ 223837 w 1035345"/>
                  <a:gd name="connsiteY6" fmla="*/ 272149 h 838042"/>
                  <a:gd name="connsiteX7" fmla="*/ 193357 w 1035345"/>
                  <a:gd name="connsiteY7" fmla="*/ 262624 h 838042"/>
                  <a:gd name="connsiteX8" fmla="*/ 160972 w 1035345"/>
                  <a:gd name="connsiteY8" fmla="*/ 239764 h 838042"/>
                  <a:gd name="connsiteX9" fmla="*/ 126212 w 1035345"/>
                  <a:gd name="connsiteY9" fmla="*/ 218050 h 838042"/>
                  <a:gd name="connsiteX10" fmla="*/ 105727 w 1035345"/>
                  <a:gd name="connsiteY10" fmla="*/ 203569 h 838042"/>
                  <a:gd name="connsiteX11" fmla="*/ 63817 w 1035345"/>
                  <a:gd name="connsiteY11" fmla="*/ 197854 h 838042"/>
                  <a:gd name="connsiteX12" fmla="*/ 52469 w 1035345"/>
                  <a:gd name="connsiteY12" fmla="*/ 241190 h 838042"/>
                  <a:gd name="connsiteX13" fmla="*/ 67628 w 1035345"/>
                  <a:gd name="connsiteY13" fmla="*/ 272150 h 838042"/>
                  <a:gd name="connsiteX14" fmla="*/ 128587 w 1035345"/>
                  <a:gd name="connsiteY14" fmla="*/ 289294 h 838042"/>
                  <a:gd name="connsiteX15" fmla="*/ 195262 w 1035345"/>
                  <a:gd name="connsiteY15" fmla="*/ 308344 h 838042"/>
                  <a:gd name="connsiteX16" fmla="*/ 230691 w 1035345"/>
                  <a:gd name="connsiteY16" fmla="*/ 323832 h 838042"/>
                  <a:gd name="connsiteX17" fmla="*/ 295347 w 1035345"/>
                  <a:gd name="connsiteY17" fmla="*/ 364030 h 838042"/>
                  <a:gd name="connsiteX18" fmla="*/ 305151 w 1035345"/>
                  <a:gd name="connsiteY18" fmla="*/ 410802 h 838042"/>
                  <a:gd name="connsiteX19" fmla="*/ 267652 w 1035345"/>
                  <a:gd name="connsiteY19" fmla="*/ 447409 h 838042"/>
                  <a:gd name="connsiteX20" fmla="*/ 221378 w 1035345"/>
                  <a:gd name="connsiteY20" fmla="*/ 459458 h 838042"/>
                  <a:gd name="connsiteX21" fmla="*/ 140965 w 1035345"/>
                  <a:gd name="connsiteY21" fmla="*/ 465397 h 838042"/>
                  <a:gd name="connsiteX22" fmla="*/ 92392 w 1035345"/>
                  <a:gd name="connsiteY22" fmla="*/ 468364 h 838042"/>
                  <a:gd name="connsiteX23" fmla="*/ 31432 w 1035345"/>
                  <a:gd name="connsiteY23" fmla="*/ 477889 h 838042"/>
                  <a:gd name="connsiteX24" fmla="*/ 4762 w 1035345"/>
                  <a:gd name="connsiteY24" fmla="*/ 504559 h 838042"/>
                  <a:gd name="connsiteX25" fmla="*/ 16192 w 1035345"/>
                  <a:gd name="connsiteY25" fmla="*/ 540754 h 838042"/>
                  <a:gd name="connsiteX26" fmla="*/ 157162 w 1035345"/>
                  <a:gd name="connsiteY26" fmla="*/ 538849 h 838042"/>
                  <a:gd name="connsiteX27" fmla="*/ 307657 w 1035345"/>
                  <a:gd name="connsiteY27" fmla="*/ 533134 h 838042"/>
                  <a:gd name="connsiteX28" fmla="*/ 355282 w 1035345"/>
                  <a:gd name="connsiteY28" fmla="*/ 561709 h 838042"/>
                  <a:gd name="connsiteX29" fmla="*/ 360997 w 1035345"/>
                  <a:gd name="connsiteY29" fmla="*/ 565519 h 838042"/>
                  <a:gd name="connsiteX30" fmla="*/ 366712 w 1035345"/>
                  <a:gd name="connsiteY30" fmla="*/ 609334 h 838042"/>
                  <a:gd name="connsiteX31" fmla="*/ 362902 w 1035345"/>
                  <a:gd name="connsiteY31" fmla="*/ 615049 h 838042"/>
                  <a:gd name="connsiteX32" fmla="*/ 360997 w 1035345"/>
                  <a:gd name="connsiteY32" fmla="*/ 620764 h 838042"/>
                  <a:gd name="connsiteX33" fmla="*/ 357187 w 1035345"/>
                  <a:gd name="connsiteY33" fmla="*/ 626479 h 838042"/>
                  <a:gd name="connsiteX34" fmla="*/ 355282 w 1035345"/>
                  <a:gd name="connsiteY34" fmla="*/ 632194 h 838042"/>
                  <a:gd name="connsiteX35" fmla="*/ 351472 w 1035345"/>
                  <a:gd name="connsiteY35" fmla="*/ 637909 h 838042"/>
                  <a:gd name="connsiteX36" fmla="*/ 334327 w 1035345"/>
                  <a:gd name="connsiteY36" fmla="*/ 704584 h 838042"/>
                  <a:gd name="connsiteX37" fmla="*/ 332422 w 1035345"/>
                  <a:gd name="connsiteY37" fmla="*/ 756019 h 838042"/>
                  <a:gd name="connsiteX38" fmla="*/ 334327 w 1035345"/>
                  <a:gd name="connsiteY38" fmla="*/ 780784 h 838042"/>
                  <a:gd name="connsiteX39" fmla="*/ 336232 w 1035345"/>
                  <a:gd name="connsiteY39" fmla="*/ 786499 h 838042"/>
                  <a:gd name="connsiteX40" fmla="*/ 340042 w 1035345"/>
                  <a:gd name="connsiteY40" fmla="*/ 790309 h 838042"/>
                  <a:gd name="connsiteX41" fmla="*/ 368617 w 1035345"/>
                  <a:gd name="connsiteY41" fmla="*/ 836029 h 838042"/>
                  <a:gd name="connsiteX42" fmla="*/ 391477 w 1035345"/>
                  <a:gd name="connsiteY42" fmla="*/ 837934 h 838042"/>
                  <a:gd name="connsiteX43" fmla="*/ 399287 w 1035345"/>
                  <a:gd name="connsiteY43" fmla="*/ 833530 h 838042"/>
                  <a:gd name="connsiteX44" fmla="*/ 404812 w 1035345"/>
                  <a:gd name="connsiteY44" fmla="*/ 784594 h 838042"/>
                  <a:gd name="connsiteX45" fmla="*/ 408622 w 1035345"/>
                  <a:gd name="connsiteY45" fmla="*/ 727444 h 838042"/>
                  <a:gd name="connsiteX46" fmla="*/ 425767 w 1035345"/>
                  <a:gd name="connsiteY46" fmla="*/ 672199 h 838042"/>
                  <a:gd name="connsiteX47" fmla="*/ 431482 w 1035345"/>
                  <a:gd name="connsiteY47" fmla="*/ 658864 h 838042"/>
                  <a:gd name="connsiteX48" fmla="*/ 445964 w 1035345"/>
                  <a:gd name="connsiteY48" fmla="*/ 626947 h 838042"/>
                  <a:gd name="connsiteX49" fmla="*/ 466169 w 1035345"/>
                  <a:gd name="connsiteY49" fmla="*/ 600072 h 838042"/>
                  <a:gd name="connsiteX50" fmla="*/ 525390 w 1035345"/>
                  <a:gd name="connsiteY50" fmla="*/ 565123 h 838042"/>
                  <a:gd name="connsiteX51" fmla="*/ 601228 w 1035345"/>
                  <a:gd name="connsiteY51" fmla="*/ 550915 h 838042"/>
                  <a:gd name="connsiteX52" fmla="*/ 709681 w 1035345"/>
                  <a:gd name="connsiteY52" fmla="*/ 612819 h 838042"/>
                  <a:gd name="connsiteX53" fmla="*/ 782002 w 1035345"/>
                  <a:gd name="connsiteY53" fmla="*/ 656959 h 838042"/>
                  <a:gd name="connsiteX54" fmla="*/ 806767 w 1035345"/>
                  <a:gd name="connsiteY54" fmla="*/ 632194 h 838042"/>
                  <a:gd name="connsiteX55" fmla="*/ 802957 w 1035345"/>
                  <a:gd name="connsiteY55" fmla="*/ 601714 h 838042"/>
                  <a:gd name="connsiteX56" fmla="*/ 764676 w 1035345"/>
                  <a:gd name="connsiteY56" fmla="*/ 562523 h 838042"/>
                  <a:gd name="connsiteX57" fmla="*/ 652462 w 1035345"/>
                  <a:gd name="connsiteY57" fmla="*/ 479794 h 838042"/>
                  <a:gd name="connsiteX58" fmla="*/ 648652 w 1035345"/>
                  <a:gd name="connsiteY58" fmla="*/ 462649 h 838042"/>
                  <a:gd name="connsiteX59" fmla="*/ 660082 w 1035345"/>
                  <a:gd name="connsiteY59" fmla="*/ 426454 h 838042"/>
                  <a:gd name="connsiteX60" fmla="*/ 728662 w 1035345"/>
                  <a:gd name="connsiteY60" fmla="*/ 405499 h 838042"/>
                  <a:gd name="connsiteX61" fmla="*/ 815618 w 1035345"/>
                  <a:gd name="connsiteY61" fmla="*/ 406906 h 838042"/>
                  <a:gd name="connsiteX62" fmla="*/ 908111 w 1035345"/>
                  <a:gd name="connsiteY62" fmla="*/ 417646 h 838042"/>
                  <a:gd name="connsiteX63" fmla="*/ 1004170 w 1035345"/>
                  <a:gd name="connsiteY63" fmla="*/ 426835 h 838042"/>
                  <a:gd name="connsiteX64" fmla="*/ 1034329 w 1035345"/>
                  <a:gd name="connsiteY64" fmla="*/ 402711 h 838042"/>
                  <a:gd name="connsiteX65" fmla="*/ 1022394 w 1035345"/>
                  <a:gd name="connsiteY65" fmla="*/ 377797 h 838042"/>
                  <a:gd name="connsiteX66" fmla="*/ 966769 w 1035345"/>
                  <a:gd name="connsiteY66" fmla="*/ 358029 h 838042"/>
                  <a:gd name="connsiteX67" fmla="*/ 829627 w 1035345"/>
                  <a:gd name="connsiteY67" fmla="*/ 357874 h 838042"/>
                  <a:gd name="connsiteX68" fmla="*/ 757691 w 1035345"/>
                  <a:gd name="connsiteY68" fmla="*/ 361702 h 838042"/>
                  <a:gd name="connsiteX69" fmla="*/ 673417 w 1035345"/>
                  <a:gd name="connsiteY69" fmla="*/ 369304 h 838042"/>
                  <a:gd name="connsiteX70" fmla="*/ 646747 w 1035345"/>
                  <a:gd name="connsiteY70" fmla="*/ 338824 h 838042"/>
                  <a:gd name="connsiteX71" fmla="*/ 678283 w 1035345"/>
                  <a:gd name="connsiteY71" fmla="*/ 304962 h 838042"/>
                  <a:gd name="connsiteX72" fmla="*/ 709612 w 1035345"/>
                  <a:gd name="connsiteY72" fmla="*/ 283579 h 838042"/>
                  <a:gd name="connsiteX73" fmla="*/ 745807 w 1035345"/>
                  <a:gd name="connsiteY73" fmla="*/ 251194 h 838042"/>
                  <a:gd name="connsiteX74" fmla="*/ 784899 w 1035345"/>
                  <a:gd name="connsiteY74" fmla="*/ 213846 h 838042"/>
                  <a:gd name="connsiteX75" fmla="*/ 748281 w 1035345"/>
                  <a:gd name="connsiteY75" fmla="*/ 201789 h 838042"/>
                  <a:gd name="connsiteX76" fmla="*/ 696277 w 1035345"/>
                  <a:gd name="connsiteY76" fmla="*/ 226429 h 838042"/>
                  <a:gd name="connsiteX77" fmla="*/ 658558 w 1035345"/>
                  <a:gd name="connsiteY77" fmla="*/ 257626 h 838042"/>
                  <a:gd name="connsiteX78" fmla="*/ 617881 w 1035345"/>
                  <a:gd name="connsiteY78" fmla="*/ 286712 h 838042"/>
                  <a:gd name="connsiteX79" fmla="*/ 566737 w 1035345"/>
                  <a:gd name="connsiteY79" fmla="*/ 287389 h 838042"/>
                  <a:gd name="connsiteX80" fmla="*/ 532447 w 1035345"/>
                  <a:gd name="connsiteY80" fmla="*/ 274054 h 838042"/>
                  <a:gd name="connsiteX81" fmla="*/ 509587 w 1035345"/>
                  <a:gd name="connsiteY81" fmla="*/ 235954 h 838042"/>
                  <a:gd name="connsiteX82" fmla="*/ 511492 w 1035345"/>
                  <a:gd name="connsiteY82" fmla="*/ 171184 h 838042"/>
                  <a:gd name="connsiteX83" fmla="*/ 510194 w 1035345"/>
                  <a:gd name="connsiteY83" fmla="*/ 73485 h 838042"/>
                  <a:gd name="connsiteX84" fmla="*/ 455996 w 1035345"/>
                  <a:gd name="connsiteY84" fmla="*/ 11248 h 838042"/>
                  <a:gd name="connsiteX85" fmla="*/ 444350 w 1035345"/>
                  <a:gd name="connsiteY85" fmla="*/ 75864 h 838042"/>
                  <a:gd name="connsiteX86" fmla="*/ 441106 w 1035345"/>
                  <a:gd name="connsiteY86" fmla="*/ 132660 h 838042"/>
                  <a:gd name="connsiteX87" fmla="*/ 437934 w 1035345"/>
                  <a:gd name="connsiteY87" fmla="*/ 214465 h 838042"/>
                  <a:gd name="connsiteX0" fmla="*/ 437934 w 1035345"/>
                  <a:gd name="connsiteY0" fmla="*/ 214465 h 838042"/>
                  <a:gd name="connsiteX1" fmla="*/ 425767 w 1035345"/>
                  <a:gd name="connsiteY1" fmla="*/ 253099 h 838042"/>
                  <a:gd name="connsiteX2" fmla="*/ 399097 w 1035345"/>
                  <a:gd name="connsiteY2" fmla="*/ 262624 h 838042"/>
                  <a:gd name="connsiteX3" fmla="*/ 360469 w 1035345"/>
                  <a:gd name="connsiteY3" fmla="*/ 271935 h 838042"/>
                  <a:gd name="connsiteX4" fmla="*/ 317182 w 1035345"/>
                  <a:gd name="connsiteY4" fmla="*/ 289293 h 838042"/>
                  <a:gd name="connsiteX5" fmla="*/ 269557 w 1035345"/>
                  <a:gd name="connsiteY5" fmla="*/ 285484 h 838042"/>
                  <a:gd name="connsiteX6" fmla="*/ 223837 w 1035345"/>
                  <a:gd name="connsiteY6" fmla="*/ 272149 h 838042"/>
                  <a:gd name="connsiteX7" fmla="*/ 193357 w 1035345"/>
                  <a:gd name="connsiteY7" fmla="*/ 262624 h 838042"/>
                  <a:gd name="connsiteX8" fmla="*/ 160972 w 1035345"/>
                  <a:gd name="connsiteY8" fmla="*/ 239764 h 838042"/>
                  <a:gd name="connsiteX9" fmla="*/ 126212 w 1035345"/>
                  <a:gd name="connsiteY9" fmla="*/ 218050 h 838042"/>
                  <a:gd name="connsiteX10" fmla="*/ 105727 w 1035345"/>
                  <a:gd name="connsiteY10" fmla="*/ 203569 h 838042"/>
                  <a:gd name="connsiteX11" fmla="*/ 63817 w 1035345"/>
                  <a:gd name="connsiteY11" fmla="*/ 197854 h 838042"/>
                  <a:gd name="connsiteX12" fmla="*/ 52469 w 1035345"/>
                  <a:gd name="connsiteY12" fmla="*/ 241190 h 838042"/>
                  <a:gd name="connsiteX13" fmla="*/ 67628 w 1035345"/>
                  <a:gd name="connsiteY13" fmla="*/ 272150 h 838042"/>
                  <a:gd name="connsiteX14" fmla="*/ 128587 w 1035345"/>
                  <a:gd name="connsiteY14" fmla="*/ 289294 h 838042"/>
                  <a:gd name="connsiteX15" fmla="*/ 195262 w 1035345"/>
                  <a:gd name="connsiteY15" fmla="*/ 308344 h 838042"/>
                  <a:gd name="connsiteX16" fmla="*/ 230691 w 1035345"/>
                  <a:gd name="connsiteY16" fmla="*/ 323832 h 838042"/>
                  <a:gd name="connsiteX17" fmla="*/ 295347 w 1035345"/>
                  <a:gd name="connsiteY17" fmla="*/ 364030 h 838042"/>
                  <a:gd name="connsiteX18" fmla="*/ 305151 w 1035345"/>
                  <a:gd name="connsiteY18" fmla="*/ 410802 h 838042"/>
                  <a:gd name="connsiteX19" fmla="*/ 267652 w 1035345"/>
                  <a:gd name="connsiteY19" fmla="*/ 447409 h 838042"/>
                  <a:gd name="connsiteX20" fmla="*/ 221378 w 1035345"/>
                  <a:gd name="connsiteY20" fmla="*/ 459458 h 838042"/>
                  <a:gd name="connsiteX21" fmla="*/ 140965 w 1035345"/>
                  <a:gd name="connsiteY21" fmla="*/ 465397 h 838042"/>
                  <a:gd name="connsiteX22" fmla="*/ 92392 w 1035345"/>
                  <a:gd name="connsiteY22" fmla="*/ 468364 h 838042"/>
                  <a:gd name="connsiteX23" fmla="*/ 31432 w 1035345"/>
                  <a:gd name="connsiteY23" fmla="*/ 477889 h 838042"/>
                  <a:gd name="connsiteX24" fmla="*/ 4762 w 1035345"/>
                  <a:gd name="connsiteY24" fmla="*/ 504559 h 838042"/>
                  <a:gd name="connsiteX25" fmla="*/ 16192 w 1035345"/>
                  <a:gd name="connsiteY25" fmla="*/ 540754 h 838042"/>
                  <a:gd name="connsiteX26" fmla="*/ 157162 w 1035345"/>
                  <a:gd name="connsiteY26" fmla="*/ 538849 h 838042"/>
                  <a:gd name="connsiteX27" fmla="*/ 307657 w 1035345"/>
                  <a:gd name="connsiteY27" fmla="*/ 533134 h 838042"/>
                  <a:gd name="connsiteX28" fmla="*/ 355282 w 1035345"/>
                  <a:gd name="connsiteY28" fmla="*/ 561709 h 838042"/>
                  <a:gd name="connsiteX29" fmla="*/ 366712 w 1035345"/>
                  <a:gd name="connsiteY29" fmla="*/ 609334 h 838042"/>
                  <a:gd name="connsiteX30" fmla="*/ 362902 w 1035345"/>
                  <a:gd name="connsiteY30" fmla="*/ 615049 h 838042"/>
                  <a:gd name="connsiteX31" fmla="*/ 360997 w 1035345"/>
                  <a:gd name="connsiteY31" fmla="*/ 620764 h 838042"/>
                  <a:gd name="connsiteX32" fmla="*/ 357187 w 1035345"/>
                  <a:gd name="connsiteY32" fmla="*/ 626479 h 838042"/>
                  <a:gd name="connsiteX33" fmla="*/ 355282 w 1035345"/>
                  <a:gd name="connsiteY33" fmla="*/ 632194 h 838042"/>
                  <a:gd name="connsiteX34" fmla="*/ 351472 w 1035345"/>
                  <a:gd name="connsiteY34" fmla="*/ 637909 h 838042"/>
                  <a:gd name="connsiteX35" fmla="*/ 334327 w 1035345"/>
                  <a:gd name="connsiteY35" fmla="*/ 704584 h 838042"/>
                  <a:gd name="connsiteX36" fmla="*/ 332422 w 1035345"/>
                  <a:gd name="connsiteY36" fmla="*/ 756019 h 838042"/>
                  <a:gd name="connsiteX37" fmla="*/ 334327 w 1035345"/>
                  <a:gd name="connsiteY37" fmla="*/ 780784 h 838042"/>
                  <a:gd name="connsiteX38" fmla="*/ 336232 w 1035345"/>
                  <a:gd name="connsiteY38" fmla="*/ 786499 h 838042"/>
                  <a:gd name="connsiteX39" fmla="*/ 340042 w 1035345"/>
                  <a:gd name="connsiteY39" fmla="*/ 790309 h 838042"/>
                  <a:gd name="connsiteX40" fmla="*/ 368617 w 1035345"/>
                  <a:gd name="connsiteY40" fmla="*/ 836029 h 838042"/>
                  <a:gd name="connsiteX41" fmla="*/ 391477 w 1035345"/>
                  <a:gd name="connsiteY41" fmla="*/ 837934 h 838042"/>
                  <a:gd name="connsiteX42" fmla="*/ 399287 w 1035345"/>
                  <a:gd name="connsiteY42" fmla="*/ 833530 h 838042"/>
                  <a:gd name="connsiteX43" fmla="*/ 404812 w 1035345"/>
                  <a:gd name="connsiteY43" fmla="*/ 784594 h 838042"/>
                  <a:gd name="connsiteX44" fmla="*/ 408622 w 1035345"/>
                  <a:gd name="connsiteY44" fmla="*/ 727444 h 838042"/>
                  <a:gd name="connsiteX45" fmla="*/ 425767 w 1035345"/>
                  <a:gd name="connsiteY45" fmla="*/ 672199 h 838042"/>
                  <a:gd name="connsiteX46" fmla="*/ 431482 w 1035345"/>
                  <a:gd name="connsiteY46" fmla="*/ 658864 h 838042"/>
                  <a:gd name="connsiteX47" fmla="*/ 445964 w 1035345"/>
                  <a:gd name="connsiteY47" fmla="*/ 626947 h 838042"/>
                  <a:gd name="connsiteX48" fmla="*/ 466169 w 1035345"/>
                  <a:gd name="connsiteY48" fmla="*/ 600072 h 838042"/>
                  <a:gd name="connsiteX49" fmla="*/ 525390 w 1035345"/>
                  <a:gd name="connsiteY49" fmla="*/ 565123 h 838042"/>
                  <a:gd name="connsiteX50" fmla="*/ 601228 w 1035345"/>
                  <a:gd name="connsiteY50" fmla="*/ 550915 h 838042"/>
                  <a:gd name="connsiteX51" fmla="*/ 709681 w 1035345"/>
                  <a:gd name="connsiteY51" fmla="*/ 612819 h 838042"/>
                  <a:gd name="connsiteX52" fmla="*/ 782002 w 1035345"/>
                  <a:gd name="connsiteY52" fmla="*/ 656959 h 838042"/>
                  <a:gd name="connsiteX53" fmla="*/ 806767 w 1035345"/>
                  <a:gd name="connsiteY53" fmla="*/ 632194 h 838042"/>
                  <a:gd name="connsiteX54" fmla="*/ 802957 w 1035345"/>
                  <a:gd name="connsiteY54" fmla="*/ 601714 h 838042"/>
                  <a:gd name="connsiteX55" fmla="*/ 764676 w 1035345"/>
                  <a:gd name="connsiteY55" fmla="*/ 562523 h 838042"/>
                  <a:gd name="connsiteX56" fmla="*/ 652462 w 1035345"/>
                  <a:gd name="connsiteY56" fmla="*/ 479794 h 838042"/>
                  <a:gd name="connsiteX57" fmla="*/ 648652 w 1035345"/>
                  <a:gd name="connsiteY57" fmla="*/ 462649 h 838042"/>
                  <a:gd name="connsiteX58" fmla="*/ 660082 w 1035345"/>
                  <a:gd name="connsiteY58" fmla="*/ 426454 h 838042"/>
                  <a:gd name="connsiteX59" fmla="*/ 728662 w 1035345"/>
                  <a:gd name="connsiteY59" fmla="*/ 405499 h 838042"/>
                  <a:gd name="connsiteX60" fmla="*/ 815618 w 1035345"/>
                  <a:gd name="connsiteY60" fmla="*/ 406906 h 838042"/>
                  <a:gd name="connsiteX61" fmla="*/ 908111 w 1035345"/>
                  <a:gd name="connsiteY61" fmla="*/ 417646 h 838042"/>
                  <a:gd name="connsiteX62" fmla="*/ 1004170 w 1035345"/>
                  <a:gd name="connsiteY62" fmla="*/ 426835 h 838042"/>
                  <a:gd name="connsiteX63" fmla="*/ 1034329 w 1035345"/>
                  <a:gd name="connsiteY63" fmla="*/ 402711 h 838042"/>
                  <a:gd name="connsiteX64" fmla="*/ 1022394 w 1035345"/>
                  <a:gd name="connsiteY64" fmla="*/ 377797 h 838042"/>
                  <a:gd name="connsiteX65" fmla="*/ 966769 w 1035345"/>
                  <a:gd name="connsiteY65" fmla="*/ 358029 h 838042"/>
                  <a:gd name="connsiteX66" fmla="*/ 829627 w 1035345"/>
                  <a:gd name="connsiteY66" fmla="*/ 357874 h 838042"/>
                  <a:gd name="connsiteX67" fmla="*/ 757691 w 1035345"/>
                  <a:gd name="connsiteY67" fmla="*/ 361702 h 838042"/>
                  <a:gd name="connsiteX68" fmla="*/ 673417 w 1035345"/>
                  <a:gd name="connsiteY68" fmla="*/ 369304 h 838042"/>
                  <a:gd name="connsiteX69" fmla="*/ 646747 w 1035345"/>
                  <a:gd name="connsiteY69" fmla="*/ 338824 h 838042"/>
                  <a:gd name="connsiteX70" fmla="*/ 678283 w 1035345"/>
                  <a:gd name="connsiteY70" fmla="*/ 304962 h 838042"/>
                  <a:gd name="connsiteX71" fmla="*/ 709612 w 1035345"/>
                  <a:gd name="connsiteY71" fmla="*/ 283579 h 838042"/>
                  <a:gd name="connsiteX72" fmla="*/ 745807 w 1035345"/>
                  <a:gd name="connsiteY72" fmla="*/ 251194 h 838042"/>
                  <a:gd name="connsiteX73" fmla="*/ 784899 w 1035345"/>
                  <a:gd name="connsiteY73" fmla="*/ 213846 h 838042"/>
                  <a:gd name="connsiteX74" fmla="*/ 748281 w 1035345"/>
                  <a:gd name="connsiteY74" fmla="*/ 201789 h 838042"/>
                  <a:gd name="connsiteX75" fmla="*/ 696277 w 1035345"/>
                  <a:gd name="connsiteY75" fmla="*/ 226429 h 838042"/>
                  <a:gd name="connsiteX76" fmla="*/ 658558 w 1035345"/>
                  <a:gd name="connsiteY76" fmla="*/ 257626 h 838042"/>
                  <a:gd name="connsiteX77" fmla="*/ 617881 w 1035345"/>
                  <a:gd name="connsiteY77" fmla="*/ 286712 h 838042"/>
                  <a:gd name="connsiteX78" fmla="*/ 566737 w 1035345"/>
                  <a:gd name="connsiteY78" fmla="*/ 287389 h 838042"/>
                  <a:gd name="connsiteX79" fmla="*/ 532447 w 1035345"/>
                  <a:gd name="connsiteY79" fmla="*/ 274054 h 838042"/>
                  <a:gd name="connsiteX80" fmla="*/ 509587 w 1035345"/>
                  <a:gd name="connsiteY80" fmla="*/ 235954 h 838042"/>
                  <a:gd name="connsiteX81" fmla="*/ 511492 w 1035345"/>
                  <a:gd name="connsiteY81" fmla="*/ 171184 h 838042"/>
                  <a:gd name="connsiteX82" fmla="*/ 510194 w 1035345"/>
                  <a:gd name="connsiteY82" fmla="*/ 73485 h 838042"/>
                  <a:gd name="connsiteX83" fmla="*/ 455996 w 1035345"/>
                  <a:gd name="connsiteY83" fmla="*/ 11248 h 838042"/>
                  <a:gd name="connsiteX84" fmla="*/ 444350 w 1035345"/>
                  <a:gd name="connsiteY84" fmla="*/ 75864 h 838042"/>
                  <a:gd name="connsiteX85" fmla="*/ 441106 w 1035345"/>
                  <a:gd name="connsiteY85" fmla="*/ 132660 h 838042"/>
                  <a:gd name="connsiteX86" fmla="*/ 437934 w 1035345"/>
                  <a:gd name="connsiteY86" fmla="*/ 214465 h 838042"/>
                  <a:gd name="connsiteX0" fmla="*/ 437934 w 1035345"/>
                  <a:gd name="connsiteY0" fmla="*/ 214465 h 838042"/>
                  <a:gd name="connsiteX1" fmla="*/ 425767 w 1035345"/>
                  <a:gd name="connsiteY1" fmla="*/ 253099 h 838042"/>
                  <a:gd name="connsiteX2" fmla="*/ 399097 w 1035345"/>
                  <a:gd name="connsiteY2" fmla="*/ 262624 h 838042"/>
                  <a:gd name="connsiteX3" fmla="*/ 360469 w 1035345"/>
                  <a:gd name="connsiteY3" fmla="*/ 271935 h 838042"/>
                  <a:gd name="connsiteX4" fmla="*/ 317182 w 1035345"/>
                  <a:gd name="connsiteY4" fmla="*/ 289293 h 838042"/>
                  <a:gd name="connsiteX5" fmla="*/ 269557 w 1035345"/>
                  <a:gd name="connsiteY5" fmla="*/ 285484 h 838042"/>
                  <a:gd name="connsiteX6" fmla="*/ 223837 w 1035345"/>
                  <a:gd name="connsiteY6" fmla="*/ 272149 h 838042"/>
                  <a:gd name="connsiteX7" fmla="*/ 193357 w 1035345"/>
                  <a:gd name="connsiteY7" fmla="*/ 262624 h 838042"/>
                  <a:gd name="connsiteX8" fmla="*/ 160972 w 1035345"/>
                  <a:gd name="connsiteY8" fmla="*/ 239764 h 838042"/>
                  <a:gd name="connsiteX9" fmla="*/ 126212 w 1035345"/>
                  <a:gd name="connsiteY9" fmla="*/ 218050 h 838042"/>
                  <a:gd name="connsiteX10" fmla="*/ 105727 w 1035345"/>
                  <a:gd name="connsiteY10" fmla="*/ 203569 h 838042"/>
                  <a:gd name="connsiteX11" fmla="*/ 63817 w 1035345"/>
                  <a:gd name="connsiteY11" fmla="*/ 197854 h 838042"/>
                  <a:gd name="connsiteX12" fmla="*/ 52469 w 1035345"/>
                  <a:gd name="connsiteY12" fmla="*/ 241190 h 838042"/>
                  <a:gd name="connsiteX13" fmla="*/ 67628 w 1035345"/>
                  <a:gd name="connsiteY13" fmla="*/ 272150 h 838042"/>
                  <a:gd name="connsiteX14" fmla="*/ 128587 w 1035345"/>
                  <a:gd name="connsiteY14" fmla="*/ 289294 h 838042"/>
                  <a:gd name="connsiteX15" fmla="*/ 195262 w 1035345"/>
                  <a:gd name="connsiteY15" fmla="*/ 308344 h 838042"/>
                  <a:gd name="connsiteX16" fmla="*/ 230691 w 1035345"/>
                  <a:gd name="connsiteY16" fmla="*/ 323832 h 838042"/>
                  <a:gd name="connsiteX17" fmla="*/ 295347 w 1035345"/>
                  <a:gd name="connsiteY17" fmla="*/ 364030 h 838042"/>
                  <a:gd name="connsiteX18" fmla="*/ 305151 w 1035345"/>
                  <a:gd name="connsiteY18" fmla="*/ 410802 h 838042"/>
                  <a:gd name="connsiteX19" fmla="*/ 267652 w 1035345"/>
                  <a:gd name="connsiteY19" fmla="*/ 447409 h 838042"/>
                  <a:gd name="connsiteX20" fmla="*/ 221378 w 1035345"/>
                  <a:gd name="connsiteY20" fmla="*/ 459458 h 838042"/>
                  <a:gd name="connsiteX21" fmla="*/ 140965 w 1035345"/>
                  <a:gd name="connsiteY21" fmla="*/ 465397 h 838042"/>
                  <a:gd name="connsiteX22" fmla="*/ 92392 w 1035345"/>
                  <a:gd name="connsiteY22" fmla="*/ 468364 h 838042"/>
                  <a:gd name="connsiteX23" fmla="*/ 31432 w 1035345"/>
                  <a:gd name="connsiteY23" fmla="*/ 477889 h 838042"/>
                  <a:gd name="connsiteX24" fmla="*/ 4762 w 1035345"/>
                  <a:gd name="connsiteY24" fmla="*/ 504559 h 838042"/>
                  <a:gd name="connsiteX25" fmla="*/ 16192 w 1035345"/>
                  <a:gd name="connsiteY25" fmla="*/ 540754 h 838042"/>
                  <a:gd name="connsiteX26" fmla="*/ 157162 w 1035345"/>
                  <a:gd name="connsiteY26" fmla="*/ 538849 h 838042"/>
                  <a:gd name="connsiteX27" fmla="*/ 307657 w 1035345"/>
                  <a:gd name="connsiteY27" fmla="*/ 533134 h 838042"/>
                  <a:gd name="connsiteX28" fmla="*/ 355282 w 1035345"/>
                  <a:gd name="connsiteY28" fmla="*/ 561709 h 838042"/>
                  <a:gd name="connsiteX29" fmla="*/ 366712 w 1035345"/>
                  <a:gd name="connsiteY29" fmla="*/ 609334 h 838042"/>
                  <a:gd name="connsiteX30" fmla="*/ 362902 w 1035345"/>
                  <a:gd name="connsiteY30" fmla="*/ 615049 h 838042"/>
                  <a:gd name="connsiteX31" fmla="*/ 357187 w 1035345"/>
                  <a:gd name="connsiteY31" fmla="*/ 626479 h 838042"/>
                  <a:gd name="connsiteX32" fmla="*/ 355282 w 1035345"/>
                  <a:gd name="connsiteY32" fmla="*/ 632194 h 838042"/>
                  <a:gd name="connsiteX33" fmla="*/ 351472 w 1035345"/>
                  <a:gd name="connsiteY33" fmla="*/ 637909 h 838042"/>
                  <a:gd name="connsiteX34" fmla="*/ 334327 w 1035345"/>
                  <a:gd name="connsiteY34" fmla="*/ 704584 h 838042"/>
                  <a:gd name="connsiteX35" fmla="*/ 332422 w 1035345"/>
                  <a:gd name="connsiteY35" fmla="*/ 756019 h 838042"/>
                  <a:gd name="connsiteX36" fmla="*/ 334327 w 1035345"/>
                  <a:gd name="connsiteY36" fmla="*/ 780784 h 838042"/>
                  <a:gd name="connsiteX37" fmla="*/ 336232 w 1035345"/>
                  <a:gd name="connsiteY37" fmla="*/ 786499 h 838042"/>
                  <a:gd name="connsiteX38" fmla="*/ 340042 w 1035345"/>
                  <a:gd name="connsiteY38" fmla="*/ 790309 h 838042"/>
                  <a:gd name="connsiteX39" fmla="*/ 368617 w 1035345"/>
                  <a:gd name="connsiteY39" fmla="*/ 836029 h 838042"/>
                  <a:gd name="connsiteX40" fmla="*/ 391477 w 1035345"/>
                  <a:gd name="connsiteY40" fmla="*/ 837934 h 838042"/>
                  <a:gd name="connsiteX41" fmla="*/ 399287 w 1035345"/>
                  <a:gd name="connsiteY41" fmla="*/ 833530 h 838042"/>
                  <a:gd name="connsiteX42" fmla="*/ 404812 w 1035345"/>
                  <a:gd name="connsiteY42" fmla="*/ 784594 h 838042"/>
                  <a:gd name="connsiteX43" fmla="*/ 408622 w 1035345"/>
                  <a:gd name="connsiteY43" fmla="*/ 727444 h 838042"/>
                  <a:gd name="connsiteX44" fmla="*/ 425767 w 1035345"/>
                  <a:gd name="connsiteY44" fmla="*/ 672199 h 838042"/>
                  <a:gd name="connsiteX45" fmla="*/ 431482 w 1035345"/>
                  <a:gd name="connsiteY45" fmla="*/ 658864 h 838042"/>
                  <a:gd name="connsiteX46" fmla="*/ 445964 w 1035345"/>
                  <a:gd name="connsiteY46" fmla="*/ 626947 h 838042"/>
                  <a:gd name="connsiteX47" fmla="*/ 466169 w 1035345"/>
                  <a:gd name="connsiteY47" fmla="*/ 600072 h 838042"/>
                  <a:gd name="connsiteX48" fmla="*/ 525390 w 1035345"/>
                  <a:gd name="connsiteY48" fmla="*/ 565123 h 838042"/>
                  <a:gd name="connsiteX49" fmla="*/ 601228 w 1035345"/>
                  <a:gd name="connsiteY49" fmla="*/ 550915 h 838042"/>
                  <a:gd name="connsiteX50" fmla="*/ 709681 w 1035345"/>
                  <a:gd name="connsiteY50" fmla="*/ 612819 h 838042"/>
                  <a:gd name="connsiteX51" fmla="*/ 782002 w 1035345"/>
                  <a:gd name="connsiteY51" fmla="*/ 656959 h 838042"/>
                  <a:gd name="connsiteX52" fmla="*/ 806767 w 1035345"/>
                  <a:gd name="connsiteY52" fmla="*/ 632194 h 838042"/>
                  <a:gd name="connsiteX53" fmla="*/ 802957 w 1035345"/>
                  <a:gd name="connsiteY53" fmla="*/ 601714 h 838042"/>
                  <a:gd name="connsiteX54" fmla="*/ 764676 w 1035345"/>
                  <a:gd name="connsiteY54" fmla="*/ 562523 h 838042"/>
                  <a:gd name="connsiteX55" fmla="*/ 652462 w 1035345"/>
                  <a:gd name="connsiteY55" fmla="*/ 479794 h 838042"/>
                  <a:gd name="connsiteX56" fmla="*/ 648652 w 1035345"/>
                  <a:gd name="connsiteY56" fmla="*/ 462649 h 838042"/>
                  <a:gd name="connsiteX57" fmla="*/ 660082 w 1035345"/>
                  <a:gd name="connsiteY57" fmla="*/ 426454 h 838042"/>
                  <a:gd name="connsiteX58" fmla="*/ 728662 w 1035345"/>
                  <a:gd name="connsiteY58" fmla="*/ 405499 h 838042"/>
                  <a:gd name="connsiteX59" fmla="*/ 815618 w 1035345"/>
                  <a:gd name="connsiteY59" fmla="*/ 406906 h 838042"/>
                  <a:gd name="connsiteX60" fmla="*/ 908111 w 1035345"/>
                  <a:gd name="connsiteY60" fmla="*/ 417646 h 838042"/>
                  <a:gd name="connsiteX61" fmla="*/ 1004170 w 1035345"/>
                  <a:gd name="connsiteY61" fmla="*/ 426835 h 838042"/>
                  <a:gd name="connsiteX62" fmla="*/ 1034329 w 1035345"/>
                  <a:gd name="connsiteY62" fmla="*/ 402711 h 838042"/>
                  <a:gd name="connsiteX63" fmla="*/ 1022394 w 1035345"/>
                  <a:gd name="connsiteY63" fmla="*/ 377797 h 838042"/>
                  <a:gd name="connsiteX64" fmla="*/ 966769 w 1035345"/>
                  <a:gd name="connsiteY64" fmla="*/ 358029 h 838042"/>
                  <a:gd name="connsiteX65" fmla="*/ 829627 w 1035345"/>
                  <a:gd name="connsiteY65" fmla="*/ 357874 h 838042"/>
                  <a:gd name="connsiteX66" fmla="*/ 757691 w 1035345"/>
                  <a:gd name="connsiteY66" fmla="*/ 361702 h 838042"/>
                  <a:gd name="connsiteX67" fmla="*/ 673417 w 1035345"/>
                  <a:gd name="connsiteY67" fmla="*/ 369304 h 838042"/>
                  <a:gd name="connsiteX68" fmla="*/ 646747 w 1035345"/>
                  <a:gd name="connsiteY68" fmla="*/ 338824 h 838042"/>
                  <a:gd name="connsiteX69" fmla="*/ 678283 w 1035345"/>
                  <a:gd name="connsiteY69" fmla="*/ 304962 h 838042"/>
                  <a:gd name="connsiteX70" fmla="*/ 709612 w 1035345"/>
                  <a:gd name="connsiteY70" fmla="*/ 283579 h 838042"/>
                  <a:gd name="connsiteX71" fmla="*/ 745807 w 1035345"/>
                  <a:gd name="connsiteY71" fmla="*/ 251194 h 838042"/>
                  <a:gd name="connsiteX72" fmla="*/ 784899 w 1035345"/>
                  <a:gd name="connsiteY72" fmla="*/ 213846 h 838042"/>
                  <a:gd name="connsiteX73" fmla="*/ 748281 w 1035345"/>
                  <a:gd name="connsiteY73" fmla="*/ 201789 h 838042"/>
                  <a:gd name="connsiteX74" fmla="*/ 696277 w 1035345"/>
                  <a:gd name="connsiteY74" fmla="*/ 226429 h 838042"/>
                  <a:gd name="connsiteX75" fmla="*/ 658558 w 1035345"/>
                  <a:gd name="connsiteY75" fmla="*/ 257626 h 838042"/>
                  <a:gd name="connsiteX76" fmla="*/ 617881 w 1035345"/>
                  <a:gd name="connsiteY76" fmla="*/ 286712 h 838042"/>
                  <a:gd name="connsiteX77" fmla="*/ 566737 w 1035345"/>
                  <a:gd name="connsiteY77" fmla="*/ 287389 h 838042"/>
                  <a:gd name="connsiteX78" fmla="*/ 532447 w 1035345"/>
                  <a:gd name="connsiteY78" fmla="*/ 274054 h 838042"/>
                  <a:gd name="connsiteX79" fmla="*/ 509587 w 1035345"/>
                  <a:gd name="connsiteY79" fmla="*/ 235954 h 838042"/>
                  <a:gd name="connsiteX80" fmla="*/ 511492 w 1035345"/>
                  <a:gd name="connsiteY80" fmla="*/ 171184 h 838042"/>
                  <a:gd name="connsiteX81" fmla="*/ 510194 w 1035345"/>
                  <a:gd name="connsiteY81" fmla="*/ 73485 h 838042"/>
                  <a:gd name="connsiteX82" fmla="*/ 455996 w 1035345"/>
                  <a:gd name="connsiteY82" fmla="*/ 11248 h 838042"/>
                  <a:gd name="connsiteX83" fmla="*/ 444350 w 1035345"/>
                  <a:gd name="connsiteY83" fmla="*/ 75864 h 838042"/>
                  <a:gd name="connsiteX84" fmla="*/ 441106 w 1035345"/>
                  <a:gd name="connsiteY84" fmla="*/ 132660 h 838042"/>
                  <a:gd name="connsiteX85" fmla="*/ 437934 w 1035345"/>
                  <a:gd name="connsiteY85" fmla="*/ 214465 h 838042"/>
                  <a:gd name="connsiteX0" fmla="*/ 437934 w 1035345"/>
                  <a:gd name="connsiteY0" fmla="*/ 214465 h 838042"/>
                  <a:gd name="connsiteX1" fmla="*/ 425767 w 1035345"/>
                  <a:gd name="connsiteY1" fmla="*/ 253099 h 838042"/>
                  <a:gd name="connsiteX2" fmla="*/ 399097 w 1035345"/>
                  <a:gd name="connsiteY2" fmla="*/ 262624 h 838042"/>
                  <a:gd name="connsiteX3" fmla="*/ 360469 w 1035345"/>
                  <a:gd name="connsiteY3" fmla="*/ 271935 h 838042"/>
                  <a:gd name="connsiteX4" fmla="*/ 317182 w 1035345"/>
                  <a:gd name="connsiteY4" fmla="*/ 289293 h 838042"/>
                  <a:gd name="connsiteX5" fmla="*/ 269557 w 1035345"/>
                  <a:gd name="connsiteY5" fmla="*/ 285484 h 838042"/>
                  <a:gd name="connsiteX6" fmla="*/ 223837 w 1035345"/>
                  <a:gd name="connsiteY6" fmla="*/ 272149 h 838042"/>
                  <a:gd name="connsiteX7" fmla="*/ 193357 w 1035345"/>
                  <a:gd name="connsiteY7" fmla="*/ 262624 h 838042"/>
                  <a:gd name="connsiteX8" fmla="*/ 160972 w 1035345"/>
                  <a:gd name="connsiteY8" fmla="*/ 239764 h 838042"/>
                  <a:gd name="connsiteX9" fmla="*/ 126212 w 1035345"/>
                  <a:gd name="connsiteY9" fmla="*/ 218050 h 838042"/>
                  <a:gd name="connsiteX10" fmla="*/ 105727 w 1035345"/>
                  <a:gd name="connsiteY10" fmla="*/ 203569 h 838042"/>
                  <a:gd name="connsiteX11" fmla="*/ 63817 w 1035345"/>
                  <a:gd name="connsiteY11" fmla="*/ 197854 h 838042"/>
                  <a:gd name="connsiteX12" fmla="*/ 52469 w 1035345"/>
                  <a:gd name="connsiteY12" fmla="*/ 241190 h 838042"/>
                  <a:gd name="connsiteX13" fmla="*/ 67628 w 1035345"/>
                  <a:gd name="connsiteY13" fmla="*/ 272150 h 838042"/>
                  <a:gd name="connsiteX14" fmla="*/ 128587 w 1035345"/>
                  <a:gd name="connsiteY14" fmla="*/ 289294 h 838042"/>
                  <a:gd name="connsiteX15" fmla="*/ 195262 w 1035345"/>
                  <a:gd name="connsiteY15" fmla="*/ 308344 h 838042"/>
                  <a:gd name="connsiteX16" fmla="*/ 230691 w 1035345"/>
                  <a:gd name="connsiteY16" fmla="*/ 323832 h 838042"/>
                  <a:gd name="connsiteX17" fmla="*/ 295347 w 1035345"/>
                  <a:gd name="connsiteY17" fmla="*/ 364030 h 838042"/>
                  <a:gd name="connsiteX18" fmla="*/ 305151 w 1035345"/>
                  <a:gd name="connsiteY18" fmla="*/ 410802 h 838042"/>
                  <a:gd name="connsiteX19" fmla="*/ 267652 w 1035345"/>
                  <a:gd name="connsiteY19" fmla="*/ 447409 h 838042"/>
                  <a:gd name="connsiteX20" fmla="*/ 221378 w 1035345"/>
                  <a:gd name="connsiteY20" fmla="*/ 459458 h 838042"/>
                  <a:gd name="connsiteX21" fmla="*/ 140965 w 1035345"/>
                  <a:gd name="connsiteY21" fmla="*/ 465397 h 838042"/>
                  <a:gd name="connsiteX22" fmla="*/ 92392 w 1035345"/>
                  <a:gd name="connsiteY22" fmla="*/ 468364 h 838042"/>
                  <a:gd name="connsiteX23" fmla="*/ 31432 w 1035345"/>
                  <a:gd name="connsiteY23" fmla="*/ 477889 h 838042"/>
                  <a:gd name="connsiteX24" fmla="*/ 4762 w 1035345"/>
                  <a:gd name="connsiteY24" fmla="*/ 504559 h 838042"/>
                  <a:gd name="connsiteX25" fmla="*/ 16192 w 1035345"/>
                  <a:gd name="connsiteY25" fmla="*/ 540754 h 838042"/>
                  <a:gd name="connsiteX26" fmla="*/ 157162 w 1035345"/>
                  <a:gd name="connsiteY26" fmla="*/ 538849 h 838042"/>
                  <a:gd name="connsiteX27" fmla="*/ 307657 w 1035345"/>
                  <a:gd name="connsiteY27" fmla="*/ 533134 h 838042"/>
                  <a:gd name="connsiteX28" fmla="*/ 355282 w 1035345"/>
                  <a:gd name="connsiteY28" fmla="*/ 561709 h 838042"/>
                  <a:gd name="connsiteX29" fmla="*/ 366712 w 1035345"/>
                  <a:gd name="connsiteY29" fmla="*/ 609334 h 838042"/>
                  <a:gd name="connsiteX30" fmla="*/ 362902 w 1035345"/>
                  <a:gd name="connsiteY30" fmla="*/ 615049 h 838042"/>
                  <a:gd name="connsiteX31" fmla="*/ 355282 w 1035345"/>
                  <a:gd name="connsiteY31" fmla="*/ 632194 h 838042"/>
                  <a:gd name="connsiteX32" fmla="*/ 351472 w 1035345"/>
                  <a:gd name="connsiteY32" fmla="*/ 637909 h 838042"/>
                  <a:gd name="connsiteX33" fmla="*/ 334327 w 1035345"/>
                  <a:gd name="connsiteY33" fmla="*/ 704584 h 838042"/>
                  <a:gd name="connsiteX34" fmla="*/ 332422 w 1035345"/>
                  <a:gd name="connsiteY34" fmla="*/ 756019 h 838042"/>
                  <a:gd name="connsiteX35" fmla="*/ 334327 w 1035345"/>
                  <a:gd name="connsiteY35" fmla="*/ 780784 h 838042"/>
                  <a:gd name="connsiteX36" fmla="*/ 336232 w 1035345"/>
                  <a:gd name="connsiteY36" fmla="*/ 786499 h 838042"/>
                  <a:gd name="connsiteX37" fmla="*/ 340042 w 1035345"/>
                  <a:gd name="connsiteY37" fmla="*/ 790309 h 838042"/>
                  <a:gd name="connsiteX38" fmla="*/ 368617 w 1035345"/>
                  <a:gd name="connsiteY38" fmla="*/ 836029 h 838042"/>
                  <a:gd name="connsiteX39" fmla="*/ 391477 w 1035345"/>
                  <a:gd name="connsiteY39" fmla="*/ 837934 h 838042"/>
                  <a:gd name="connsiteX40" fmla="*/ 399287 w 1035345"/>
                  <a:gd name="connsiteY40" fmla="*/ 833530 h 838042"/>
                  <a:gd name="connsiteX41" fmla="*/ 404812 w 1035345"/>
                  <a:gd name="connsiteY41" fmla="*/ 784594 h 838042"/>
                  <a:gd name="connsiteX42" fmla="*/ 408622 w 1035345"/>
                  <a:gd name="connsiteY42" fmla="*/ 727444 h 838042"/>
                  <a:gd name="connsiteX43" fmla="*/ 425767 w 1035345"/>
                  <a:gd name="connsiteY43" fmla="*/ 672199 h 838042"/>
                  <a:gd name="connsiteX44" fmla="*/ 431482 w 1035345"/>
                  <a:gd name="connsiteY44" fmla="*/ 658864 h 838042"/>
                  <a:gd name="connsiteX45" fmla="*/ 445964 w 1035345"/>
                  <a:gd name="connsiteY45" fmla="*/ 626947 h 838042"/>
                  <a:gd name="connsiteX46" fmla="*/ 466169 w 1035345"/>
                  <a:gd name="connsiteY46" fmla="*/ 600072 h 838042"/>
                  <a:gd name="connsiteX47" fmla="*/ 525390 w 1035345"/>
                  <a:gd name="connsiteY47" fmla="*/ 565123 h 838042"/>
                  <a:gd name="connsiteX48" fmla="*/ 601228 w 1035345"/>
                  <a:gd name="connsiteY48" fmla="*/ 550915 h 838042"/>
                  <a:gd name="connsiteX49" fmla="*/ 709681 w 1035345"/>
                  <a:gd name="connsiteY49" fmla="*/ 612819 h 838042"/>
                  <a:gd name="connsiteX50" fmla="*/ 782002 w 1035345"/>
                  <a:gd name="connsiteY50" fmla="*/ 656959 h 838042"/>
                  <a:gd name="connsiteX51" fmla="*/ 806767 w 1035345"/>
                  <a:gd name="connsiteY51" fmla="*/ 632194 h 838042"/>
                  <a:gd name="connsiteX52" fmla="*/ 802957 w 1035345"/>
                  <a:gd name="connsiteY52" fmla="*/ 601714 h 838042"/>
                  <a:gd name="connsiteX53" fmla="*/ 764676 w 1035345"/>
                  <a:gd name="connsiteY53" fmla="*/ 562523 h 838042"/>
                  <a:gd name="connsiteX54" fmla="*/ 652462 w 1035345"/>
                  <a:gd name="connsiteY54" fmla="*/ 479794 h 838042"/>
                  <a:gd name="connsiteX55" fmla="*/ 648652 w 1035345"/>
                  <a:gd name="connsiteY55" fmla="*/ 462649 h 838042"/>
                  <a:gd name="connsiteX56" fmla="*/ 660082 w 1035345"/>
                  <a:gd name="connsiteY56" fmla="*/ 426454 h 838042"/>
                  <a:gd name="connsiteX57" fmla="*/ 728662 w 1035345"/>
                  <a:gd name="connsiteY57" fmla="*/ 405499 h 838042"/>
                  <a:gd name="connsiteX58" fmla="*/ 815618 w 1035345"/>
                  <a:gd name="connsiteY58" fmla="*/ 406906 h 838042"/>
                  <a:gd name="connsiteX59" fmla="*/ 908111 w 1035345"/>
                  <a:gd name="connsiteY59" fmla="*/ 417646 h 838042"/>
                  <a:gd name="connsiteX60" fmla="*/ 1004170 w 1035345"/>
                  <a:gd name="connsiteY60" fmla="*/ 426835 h 838042"/>
                  <a:gd name="connsiteX61" fmla="*/ 1034329 w 1035345"/>
                  <a:gd name="connsiteY61" fmla="*/ 402711 h 838042"/>
                  <a:gd name="connsiteX62" fmla="*/ 1022394 w 1035345"/>
                  <a:gd name="connsiteY62" fmla="*/ 377797 h 838042"/>
                  <a:gd name="connsiteX63" fmla="*/ 966769 w 1035345"/>
                  <a:gd name="connsiteY63" fmla="*/ 358029 h 838042"/>
                  <a:gd name="connsiteX64" fmla="*/ 829627 w 1035345"/>
                  <a:gd name="connsiteY64" fmla="*/ 357874 h 838042"/>
                  <a:gd name="connsiteX65" fmla="*/ 757691 w 1035345"/>
                  <a:gd name="connsiteY65" fmla="*/ 361702 h 838042"/>
                  <a:gd name="connsiteX66" fmla="*/ 673417 w 1035345"/>
                  <a:gd name="connsiteY66" fmla="*/ 369304 h 838042"/>
                  <a:gd name="connsiteX67" fmla="*/ 646747 w 1035345"/>
                  <a:gd name="connsiteY67" fmla="*/ 338824 h 838042"/>
                  <a:gd name="connsiteX68" fmla="*/ 678283 w 1035345"/>
                  <a:gd name="connsiteY68" fmla="*/ 304962 h 838042"/>
                  <a:gd name="connsiteX69" fmla="*/ 709612 w 1035345"/>
                  <a:gd name="connsiteY69" fmla="*/ 283579 h 838042"/>
                  <a:gd name="connsiteX70" fmla="*/ 745807 w 1035345"/>
                  <a:gd name="connsiteY70" fmla="*/ 251194 h 838042"/>
                  <a:gd name="connsiteX71" fmla="*/ 784899 w 1035345"/>
                  <a:gd name="connsiteY71" fmla="*/ 213846 h 838042"/>
                  <a:gd name="connsiteX72" fmla="*/ 748281 w 1035345"/>
                  <a:gd name="connsiteY72" fmla="*/ 201789 h 838042"/>
                  <a:gd name="connsiteX73" fmla="*/ 696277 w 1035345"/>
                  <a:gd name="connsiteY73" fmla="*/ 226429 h 838042"/>
                  <a:gd name="connsiteX74" fmla="*/ 658558 w 1035345"/>
                  <a:gd name="connsiteY74" fmla="*/ 257626 h 838042"/>
                  <a:gd name="connsiteX75" fmla="*/ 617881 w 1035345"/>
                  <a:gd name="connsiteY75" fmla="*/ 286712 h 838042"/>
                  <a:gd name="connsiteX76" fmla="*/ 566737 w 1035345"/>
                  <a:gd name="connsiteY76" fmla="*/ 287389 h 838042"/>
                  <a:gd name="connsiteX77" fmla="*/ 532447 w 1035345"/>
                  <a:gd name="connsiteY77" fmla="*/ 274054 h 838042"/>
                  <a:gd name="connsiteX78" fmla="*/ 509587 w 1035345"/>
                  <a:gd name="connsiteY78" fmla="*/ 235954 h 838042"/>
                  <a:gd name="connsiteX79" fmla="*/ 511492 w 1035345"/>
                  <a:gd name="connsiteY79" fmla="*/ 171184 h 838042"/>
                  <a:gd name="connsiteX80" fmla="*/ 510194 w 1035345"/>
                  <a:gd name="connsiteY80" fmla="*/ 73485 h 838042"/>
                  <a:gd name="connsiteX81" fmla="*/ 455996 w 1035345"/>
                  <a:gd name="connsiteY81" fmla="*/ 11248 h 838042"/>
                  <a:gd name="connsiteX82" fmla="*/ 444350 w 1035345"/>
                  <a:gd name="connsiteY82" fmla="*/ 75864 h 838042"/>
                  <a:gd name="connsiteX83" fmla="*/ 441106 w 1035345"/>
                  <a:gd name="connsiteY83" fmla="*/ 132660 h 838042"/>
                  <a:gd name="connsiteX84" fmla="*/ 437934 w 1035345"/>
                  <a:gd name="connsiteY84" fmla="*/ 214465 h 838042"/>
                  <a:gd name="connsiteX0" fmla="*/ 437934 w 1035345"/>
                  <a:gd name="connsiteY0" fmla="*/ 214465 h 838042"/>
                  <a:gd name="connsiteX1" fmla="*/ 425767 w 1035345"/>
                  <a:gd name="connsiteY1" fmla="*/ 253099 h 838042"/>
                  <a:gd name="connsiteX2" fmla="*/ 399097 w 1035345"/>
                  <a:gd name="connsiteY2" fmla="*/ 262624 h 838042"/>
                  <a:gd name="connsiteX3" fmla="*/ 360469 w 1035345"/>
                  <a:gd name="connsiteY3" fmla="*/ 271935 h 838042"/>
                  <a:gd name="connsiteX4" fmla="*/ 317182 w 1035345"/>
                  <a:gd name="connsiteY4" fmla="*/ 289293 h 838042"/>
                  <a:gd name="connsiteX5" fmla="*/ 269557 w 1035345"/>
                  <a:gd name="connsiteY5" fmla="*/ 285484 h 838042"/>
                  <a:gd name="connsiteX6" fmla="*/ 223837 w 1035345"/>
                  <a:gd name="connsiteY6" fmla="*/ 272149 h 838042"/>
                  <a:gd name="connsiteX7" fmla="*/ 193357 w 1035345"/>
                  <a:gd name="connsiteY7" fmla="*/ 262624 h 838042"/>
                  <a:gd name="connsiteX8" fmla="*/ 160972 w 1035345"/>
                  <a:gd name="connsiteY8" fmla="*/ 239764 h 838042"/>
                  <a:gd name="connsiteX9" fmla="*/ 126212 w 1035345"/>
                  <a:gd name="connsiteY9" fmla="*/ 218050 h 838042"/>
                  <a:gd name="connsiteX10" fmla="*/ 105727 w 1035345"/>
                  <a:gd name="connsiteY10" fmla="*/ 203569 h 838042"/>
                  <a:gd name="connsiteX11" fmla="*/ 63817 w 1035345"/>
                  <a:gd name="connsiteY11" fmla="*/ 197854 h 838042"/>
                  <a:gd name="connsiteX12" fmla="*/ 52469 w 1035345"/>
                  <a:gd name="connsiteY12" fmla="*/ 241190 h 838042"/>
                  <a:gd name="connsiteX13" fmla="*/ 67628 w 1035345"/>
                  <a:gd name="connsiteY13" fmla="*/ 272150 h 838042"/>
                  <a:gd name="connsiteX14" fmla="*/ 128587 w 1035345"/>
                  <a:gd name="connsiteY14" fmla="*/ 289294 h 838042"/>
                  <a:gd name="connsiteX15" fmla="*/ 195262 w 1035345"/>
                  <a:gd name="connsiteY15" fmla="*/ 308344 h 838042"/>
                  <a:gd name="connsiteX16" fmla="*/ 230691 w 1035345"/>
                  <a:gd name="connsiteY16" fmla="*/ 323832 h 838042"/>
                  <a:gd name="connsiteX17" fmla="*/ 295347 w 1035345"/>
                  <a:gd name="connsiteY17" fmla="*/ 364030 h 838042"/>
                  <a:gd name="connsiteX18" fmla="*/ 305151 w 1035345"/>
                  <a:gd name="connsiteY18" fmla="*/ 410802 h 838042"/>
                  <a:gd name="connsiteX19" fmla="*/ 267652 w 1035345"/>
                  <a:gd name="connsiteY19" fmla="*/ 447409 h 838042"/>
                  <a:gd name="connsiteX20" fmla="*/ 221378 w 1035345"/>
                  <a:gd name="connsiteY20" fmla="*/ 459458 h 838042"/>
                  <a:gd name="connsiteX21" fmla="*/ 140965 w 1035345"/>
                  <a:gd name="connsiteY21" fmla="*/ 465397 h 838042"/>
                  <a:gd name="connsiteX22" fmla="*/ 92392 w 1035345"/>
                  <a:gd name="connsiteY22" fmla="*/ 468364 h 838042"/>
                  <a:gd name="connsiteX23" fmla="*/ 31432 w 1035345"/>
                  <a:gd name="connsiteY23" fmla="*/ 477889 h 838042"/>
                  <a:gd name="connsiteX24" fmla="*/ 4762 w 1035345"/>
                  <a:gd name="connsiteY24" fmla="*/ 504559 h 838042"/>
                  <a:gd name="connsiteX25" fmla="*/ 16192 w 1035345"/>
                  <a:gd name="connsiteY25" fmla="*/ 540754 h 838042"/>
                  <a:gd name="connsiteX26" fmla="*/ 157162 w 1035345"/>
                  <a:gd name="connsiteY26" fmla="*/ 538849 h 838042"/>
                  <a:gd name="connsiteX27" fmla="*/ 307657 w 1035345"/>
                  <a:gd name="connsiteY27" fmla="*/ 533134 h 838042"/>
                  <a:gd name="connsiteX28" fmla="*/ 355282 w 1035345"/>
                  <a:gd name="connsiteY28" fmla="*/ 561709 h 838042"/>
                  <a:gd name="connsiteX29" fmla="*/ 366712 w 1035345"/>
                  <a:gd name="connsiteY29" fmla="*/ 609334 h 838042"/>
                  <a:gd name="connsiteX30" fmla="*/ 362902 w 1035345"/>
                  <a:gd name="connsiteY30" fmla="*/ 615049 h 838042"/>
                  <a:gd name="connsiteX31" fmla="*/ 355282 w 1035345"/>
                  <a:gd name="connsiteY31" fmla="*/ 632194 h 838042"/>
                  <a:gd name="connsiteX32" fmla="*/ 334327 w 1035345"/>
                  <a:gd name="connsiteY32" fmla="*/ 704584 h 838042"/>
                  <a:gd name="connsiteX33" fmla="*/ 332422 w 1035345"/>
                  <a:gd name="connsiteY33" fmla="*/ 756019 h 838042"/>
                  <a:gd name="connsiteX34" fmla="*/ 334327 w 1035345"/>
                  <a:gd name="connsiteY34" fmla="*/ 780784 h 838042"/>
                  <a:gd name="connsiteX35" fmla="*/ 336232 w 1035345"/>
                  <a:gd name="connsiteY35" fmla="*/ 786499 h 838042"/>
                  <a:gd name="connsiteX36" fmla="*/ 340042 w 1035345"/>
                  <a:gd name="connsiteY36" fmla="*/ 790309 h 838042"/>
                  <a:gd name="connsiteX37" fmla="*/ 368617 w 1035345"/>
                  <a:gd name="connsiteY37" fmla="*/ 836029 h 838042"/>
                  <a:gd name="connsiteX38" fmla="*/ 391477 w 1035345"/>
                  <a:gd name="connsiteY38" fmla="*/ 837934 h 838042"/>
                  <a:gd name="connsiteX39" fmla="*/ 399287 w 1035345"/>
                  <a:gd name="connsiteY39" fmla="*/ 833530 h 838042"/>
                  <a:gd name="connsiteX40" fmla="*/ 404812 w 1035345"/>
                  <a:gd name="connsiteY40" fmla="*/ 784594 h 838042"/>
                  <a:gd name="connsiteX41" fmla="*/ 408622 w 1035345"/>
                  <a:gd name="connsiteY41" fmla="*/ 727444 h 838042"/>
                  <a:gd name="connsiteX42" fmla="*/ 425767 w 1035345"/>
                  <a:gd name="connsiteY42" fmla="*/ 672199 h 838042"/>
                  <a:gd name="connsiteX43" fmla="*/ 431482 w 1035345"/>
                  <a:gd name="connsiteY43" fmla="*/ 658864 h 838042"/>
                  <a:gd name="connsiteX44" fmla="*/ 445964 w 1035345"/>
                  <a:gd name="connsiteY44" fmla="*/ 626947 h 838042"/>
                  <a:gd name="connsiteX45" fmla="*/ 466169 w 1035345"/>
                  <a:gd name="connsiteY45" fmla="*/ 600072 h 838042"/>
                  <a:gd name="connsiteX46" fmla="*/ 525390 w 1035345"/>
                  <a:gd name="connsiteY46" fmla="*/ 565123 h 838042"/>
                  <a:gd name="connsiteX47" fmla="*/ 601228 w 1035345"/>
                  <a:gd name="connsiteY47" fmla="*/ 550915 h 838042"/>
                  <a:gd name="connsiteX48" fmla="*/ 709681 w 1035345"/>
                  <a:gd name="connsiteY48" fmla="*/ 612819 h 838042"/>
                  <a:gd name="connsiteX49" fmla="*/ 782002 w 1035345"/>
                  <a:gd name="connsiteY49" fmla="*/ 656959 h 838042"/>
                  <a:gd name="connsiteX50" fmla="*/ 806767 w 1035345"/>
                  <a:gd name="connsiteY50" fmla="*/ 632194 h 838042"/>
                  <a:gd name="connsiteX51" fmla="*/ 802957 w 1035345"/>
                  <a:gd name="connsiteY51" fmla="*/ 601714 h 838042"/>
                  <a:gd name="connsiteX52" fmla="*/ 764676 w 1035345"/>
                  <a:gd name="connsiteY52" fmla="*/ 562523 h 838042"/>
                  <a:gd name="connsiteX53" fmla="*/ 652462 w 1035345"/>
                  <a:gd name="connsiteY53" fmla="*/ 479794 h 838042"/>
                  <a:gd name="connsiteX54" fmla="*/ 648652 w 1035345"/>
                  <a:gd name="connsiteY54" fmla="*/ 462649 h 838042"/>
                  <a:gd name="connsiteX55" fmla="*/ 660082 w 1035345"/>
                  <a:gd name="connsiteY55" fmla="*/ 426454 h 838042"/>
                  <a:gd name="connsiteX56" fmla="*/ 728662 w 1035345"/>
                  <a:gd name="connsiteY56" fmla="*/ 405499 h 838042"/>
                  <a:gd name="connsiteX57" fmla="*/ 815618 w 1035345"/>
                  <a:gd name="connsiteY57" fmla="*/ 406906 h 838042"/>
                  <a:gd name="connsiteX58" fmla="*/ 908111 w 1035345"/>
                  <a:gd name="connsiteY58" fmla="*/ 417646 h 838042"/>
                  <a:gd name="connsiteX59" fmla="*/ 1004170 w 1035345"/>
                  <a:gd name="connsiteY59" fmla="*/ 426835 h 838042"/>
                  <a:gd name="connsiteX60" fmla="*/ 1034329 w 1035345"/>
                  <a:gd name="connsiteY60" fmla="*/ 402711 h 838042"/>
                  <a:gd name="connsiteX61" fmla="*/ 1022394 w 1035345"/>
                  <a:gd name="connsiteY61" fmla="*/ 377797 h 838042"/>
                  <a:gd name="connsiteX62" fmla="*/ 966769 w 1035345"/>
                  <a:gd name="connsiteY62" fmla="*/ 358029 h 838042"/>
                  <a:gd name="connsiteX63" fmla="*/ 829627 w 1035345"/>
                  <a:gd name="connsiteY63" fmla="*/ 357874 h 838042"/>
                  <a:gd name="connsiteX64" fmla="*/ 757691 w 1035345"/>
                  <a:gd name="connsiteY64" fmla="*/ 361702 h 838042"/>
                  <a:gd name="connsiteX65" fmla="*/ 673417 w 1035345"/>
                  <a:gd name="connsiteY65" fmla="*/ 369304 h 838042"/>
                  <a:gd name="connsiteX66" fmla="*/ 646747 w 1035345"/>
                  <a:gd name="connsiteY66" fmla="*/ 338824 h 838042"/>
                  <a:gd name="connsiteX67" fmla="*/ 678283 w 1035345"/>
                  <a:gd name="connsiteY67" fmla="*/ 304962 h 838042"/>
                  <a:gd name="connsiteX68" fmla="*/ 709612 w 1035345"/>
                  <a:gd name="connsiteY68" fmla="*/ 283579 h 838042"/>
                  <a:gd name="connsiteX69" fmla="*/ 745807 w 1035345"/>
                  <a:gd name="connsiteY69" fmla="*/ 251194 h 838042"/>
                  <a:gd name="connsiteX70" fmla="*/ 784899 w 1035345"/>
                  <a:gd name="connsiteY70" fmla="*/ 213846 h 838042"/>
                  <a:gd name="connsiteX71" fmla="*/ 748281 w 1035345"/>
                  <a:gd name="connsiteY71" fmla="*/ 201789 h 838042"/>
                  <a:gd name="connsiteX72" fmla="*/ 696277 w 1035345"/>
                  <a:gd name="connsiteY72" fmla="*/ 226429 h 838042"/>
                  <a:gd name="connsiteX73" fmla="*/ 658558 w 1035345"/>
                  <a:gd name="connsiteY73" fmla="*/ 257626 h 838042"/>
                  <a:gd name="connsiteX74" fmla="*/ 617881 w 1035345"/>
                  <a:gd name="connsiteY74" fmla="*/ 286712 h 838042"/>
                  <a:gd name="connsiteX75" fmla="*/ 566737 w 1035345"/>
                  <a:gd name="connsiteY75" fmla="*/ 287389 h 838042"/>
                  <a:gd name="connsiteX76" fmla="*/ 532447 w 1035345"/>
                  <a:gd name="connsiteY76" fmla="*/ 274054 h 838042"/>
                  <a:gd name="connsiteX77" fmla="*/ 509587 w 1035345"/>
                  <a:gd name="connsiteY77" fmla="*/ 235954 h 838042"/>
                  <a:gd name="connsiteX78" fmla="*/ 511492 w 1035345"/>
                  <a:gd name="connsiteY78" fmla="*/ 171184 h 838042"/>
                  <a:gd name="connsiteX79" fmla="*/ 510194 w 1035345"/>
                  <a:gd name="connsiteY79" fmla="*/ 73485 h 838042"/>
                  <a:gd name="connsiteX80" fmla="*/ 455996 w 1035345"/>
                  <a:gd name="connsiteY80" fmla="*/ 11248 h 838042"/>
                  <a:gd name="connsiteX81" fmla="*/ 444350 w 1035345"/>
                  <a:gd name="connsiteY81" fmla="*/ 75864 h 838042"/>
                  <a:gd name="connsiteX82" fmla="*/ 441106 w 1035345"/>
                  <a:gd name="connsiteY82" fmla="*/ 132660 h 838042"/>
                  <a:gd name="connsiteX83" fmla="*/ 437934 w 1035345"/>
                  <a:gd name="connsiteY83" fmla="*/ 214465 h 838042"/>
                  <a:gd name="connsiteX0" fmla="*/ 437934 w 1035345"/>
                  <a:gd name="connsiteY0" fmla="*/ 214465 h 838042"/>
                  <a:gd name="connsiteX1" fmla="*/ 425767 w 1035345"/>
                  <a:gd name="connsiteY1" fmla="*/ 253099 h 838042"/>
                  <a:gd name="connsiteX2" fmla="*/ 399097 w 1035345"/>
                  <a:gd name="connsiteY2" fmla="*/ 262624 h 838042"/>
                  <a:gd name="connsiteX3" fmla="*/ 360469 w 1035345"/>
                  <a:gd name="connsiteY3" fmla="*/ 271935 h 838042"/>
                  <a:gd name="connsiteX4" fmla="*/ 317182 w 1035345"/>
                  <a:gd name="connsiteY4" fmla="*/ 289293 h 838042"/>
                  <a:gd name="connsiteX5" fmla="*/ 269557 w 1035345"/>
                  <a:gd name="connsiteY5" fmla="*/ 285484 h 838042"/>
                  <a:gd name="connsiteX6" fmla="*/ 223837 w 1035345"/>
                  <a:gd name="connsiteY6" fmla="*/ 272149 h 838042"/>
                  <a:gd name="connsiteX7" fmla="*/ 193357 w 1035345"/>
                  <a:gd name="connsiteY7" fmla="*/ 262624 h 838042"/>
                  <a:gd name="connsiteX8" fmla="*/ 160972 w 1035345"/>
                  <a:gd name="connsiteY8" fmla="*/ 239764 h 838042"/>
                  <a:gd name="connsiteX9" fmla="*/ 126212 w 1035345"/>
                  <a:gd name="connsiteY9" fmla="*/ 218050 h 838042"/>
                  <a:gd name="connsiteX10" fmla="*/ 105727 w 1035345"/>
                  <a:gd name="connsiteY10" fmla="*/ 203569 h 838042"/>
                  <a:gd name="connsiteX11" fmla="*/ 63817 w 1035345"/>
                  <a:gd name="connsiteY11" fmla="*/ 197854 h 838042"/>
                  <a:gd name="connsiteX12" fmla="*/ 52469 w 1035345"/>
                  <a:gd name="connsiteY12" fmla="*/ 241190 h 838042"/>
                  <a:gd name="connsiteX13" fmla="*/ 67628 w 1035345"/>
                  <a:gd name="connsiteY13" fmla="*/ 272150 h 838042"/>
                  <a:gd name="connsiteX14" fmla="*/ 128587 w 1035345"/>
                  <a:gd name="connsiteY14" fmla="*/ 289294 h 838042"/>
                  <a:gd name="connsiteX15" fmla="*/ 195262 w 1035345"/>
                  <a:gd name="connsiteY15" fmla="*/ 308344 h 838042"/>
                  <a:gd name="connsiteX16" fmla="*/ 230691 w 1035345"/>
                  <a:gd name="connsiteY16" fmla="*/ 323832 h 838042"/>
                  <a:gd name="connsiteX17" fmla="*/ 295347 w 1035345"/>
                  <a:gd name="connsiteY17" fmla="*/ 364030 h 838042"/>
                  <a:gd name="connsiteX18" fmla="*/ 305151 w 1035345"/>
                  <a:gd name="connsiteY18" fmla="*/ 410802 h 838042"/>
                  <a:gd name="connsiteX19" fmla="*/ 267652 w 1035345"/>
                  <a:gd name="connsiteY19" fmla="*/ 447409 h 838042"/>
                  <a:gd name="connsiteX20" fmla="*/ 221378 w 1035345"/>
                  <a:gd name="connsiteY20" fmla="*/ 459458 h 838042"/>
                  <a:gd name="connsiteX21" fmla="*/ 140965 w 1035345"/>
                  <a:gd name="connsiteY21" fmla="*/ 465397 h 838042"/>
                  <a:gd name="connsiteX22" fmla="*/ 92392 w 1035345"/>
                  <a:gd name="connsiteY22" fmla="*/ 468364 h 838042"/>
                  <a:gd name="connsiteX23" fmla="*/ 31432 w 1035345"/>
                  <a:gd name="connsiteY23" fmla="*/ 477889 h 838042"/>
                  <a:gd name="connsiteX24" fmla="*/ 4762 w 1035345"/>
                  <a:gd name="connsiteY24" fmla="*/ 504559 h 838042"/>
                  <a:gd name="connsiteX25" fmla="*/ 16192 w 1035345"/>
                  <a:gd name="connsiteY25" fmla="*/ 540754 h 838042"/>
                  <a:gd name="connsiteX26" fmla="*/ 157162 w 1035345"/>
                  <a:gd name="connsiteY26" fmla="*/ 538849 h 838042"/>
                  <a:gd name="connsiteX27" fmla="*/ 307657 w 1035345"/>
                  <a:gd name="connsiteY27" fmla="*/ 533134 h 838042"/>
                  <a:gd name="connsiteX28" fmla="*/ 355282 w 1035345"/>
                  <a:gd name="connsiteY28" fmla="*/ 561709 h 838042"/>
                  <a:gd name="connsiteX29" fmla="*/ 366712 w 1035345"/>
                  <a:gd name="connsiteY29" fmla="*/ 609334 h 838042"/>
                  <a:gd name="connsiteX30" fmla="*/ 362902 w 1035345"/>
                  <a:gd name="connsiteY30" fmla="*/ 615049 h 838042"/>
                  <a:gd name="connsiteX31" fmla="*/ 334327 w 1035345"/>
                  <a:gd name="connsiteY31" fmla="*/ 704584 h 838042"/>
                  <a:gd name="connsiteX32" fmla="*/ 332422 w 1035345"/>
                  <a:gd name="connsiteY32" fmla="*/ 756019 h 838042"/>
                  <a:gd name="connsiteX33" fmla="*/ 334327 w 1035345"/>
                  <a:gd name="connsiteY33" fmla="*/ 780784 h 838042"/>
                  <a:gd name="connsiteX34" fmla="*/ 336232 w 1035345"/>
                  <a:gd name="connsiteY34" fmla="*/ 786499 h 838042"/>
                  <a:gd name="connsiteX35" fmla="*/ 340042 w 1035345"/>
                  <a:gd name="connsiteY35" fmla="*/ 790309 h 838042"/>
                  <a:gd name="connsiteX36" fmla="*/ 368617 w 1035345"/>
                  <a:gd name="connsiteY36" fmla="*/ 836029 h 838042"/>
                  <a:gd name="connsiteX37" fmla="*/ 391477 w 1035345"/>
                  <a:gd name="connsiteY37" fmla="*/ 837934 h 838042"/>
                  <a:gd name="connsiteX38" fmla="*/ 399287 w 1035345"/>
                  <a:gd name="connsiteY38" fmla="*/ 833530 h 838042"/>
                  <a:gd name="connsiteX39" fmla="*/ 404812 w 1035345"/>
                  <a:gd name="connsiteY39" fmla="*/ 784594 h 838042"/>
                  <a:gd name="connsiteX40" fmla="*/ 408622 w 1035345"/>
                  <a:gd name="connsiteY40" fmla="*/ 727444 h 838042"/>
                  <a:gd name="connsiteX41" fmla="*/ 425767 w 1035345"/>
                  <a:gd name="connsiteY41" fmla="*/ 672199 h 838042"/>
                  <a:gd name="connsiteX42" fmla="*/ 431482 w 1035345"/>
                  <a:gd name="connsiteY42" fmla="*/ 658864 h 838042"/>
                  <a:gd name="connsiteX43" fmla="*/ 445964 w 1035345"/>
                  <a:gd name="connsiteY43" fmla="*/ 626947 h 838042"/>
                  <a:gd name="connsiteX44" fmla="*/ 466169 w 1035345"/>
                  <a:gd name="connsiteY44" fmla="*/ 600072 h 838042"/>
                  <a:gd name="connsiteX45" fmla="*/ 525390 w 1035345"/>
                  <a:gd name="connsiteY45" fmla="*/ 565123 h 838042"/>
                  <a:gd name="connsiteX46" fmla="*/ 601228 w 1035345"/>
                  <a:gd name="connsiteY46" fmla="*/ 550915 h 838042"/>
                  <a:gd name="connsiteX47" fmla="*/ 709681 w 1035345"/>
                  <a:gd name="connsiteY47" fmla="*/ 612819 h 838042"/>
                  <a:gd name="connsiteX48" fmla="*/ 782002 w 1035345"/>
                  <a:gd name="connsiteY48" fmla="*/ 656959 h 838042"/>
                  <a:gd name="connsiteX49" fmla="*/ 806767 w 1035345"/>
                  <a:gd name="connsiteY49" fmla="*/ 632194 h 838042"/>
                  <a:gd name="connsiteX50" fmla="*/ 802957 w 1035345"/>
                  <a:gd name="connsiteY50" fmla="*/ 601714 h 838042"/>
                  <a:gd name="connsiteX51" fmla="*/ 764676 w 1035345"/>
                  <a:gd name="connsiteY51" fmla="*/ 562523 h 838042"/>
                  <a:gd name="connsiteX52" fmla="*/ 652462 w 1035345"/>
                  <a:gd name="connsiteY52" fmla="*/ 479794 h 838042"/>
                  <a:gd name="connsiteX53" fmla="*/ 648652 w 1035345"/>
                  <a:gd name="connsiteY53" fmla="*/ 462649 h 838042"/>
                  <a:gd name="connsiteX54" fmla="*/ 660082 w 1035345"/>
                  <a:gd name="connsiteY54" fmla="*/ 426454 h 838042"/>
                  <a:gd name="connsiteX55" fmla="*/ 728662 w 1035345"/>
                  <a:gd name="connsiteY55" fmla="*/ 405499 h 838042"/>
                  <a:gd name="connsiteX56" fmla="*/ 815618 w 1035345"/>
                  <a:gd name="connsiteY56" fmla="*/ 406906 h 838042"/>
                  <a:gd name="connsiteX57" fmla="*/ 908111 w 1035345"/>
                  <a:gd name="connsiteY57" fmla="*/ 417646 h 838042"/>
                  <a:gd name="connsiteX58" fmla="*/ 1004170 w 1035345"/>
                  <a:gd name="connsiteY58" fmla="*/ 426835 h 838042"/>
                  <a:gd name="connsiteX59" fmla="*/ 1034329 w 1035345"/>
                  <a:gd name="connsiteY59" fmla="*/ 402711 h 838042"/>
                  <a:gd name="connsiteX60" fmla="*/ 1022394 w 1035345"/>
                  <a:gd name="connsiteY60" fmla="*/ 377797 h 838042"/>
                  <a:gd name="connsiteX61" fmla="*/ 966769 w 1035345"/>
                  <a:gd name="connsiteY61" fmla="*/ 358029 h 838042"/>
                  <a:gd name="connsiteX62" fmla="*/ 829627 w 1035345"/>
                  <a:gd name="connsiteY62" fmla="*/ 357874 h 838042"/>
                  <a:gd name="connsiteX63" fmla="*/ 757691 w 1035345"/>
                  <a:gd name="connsiteY63" fmla="*/ 361702 h 838042"/>
                  <a:gd name="connsiteX64" fmla="*/ 673417 w 1035345"/>
                  <a:gd name="connsiteY64" fmla="*/ 369304 h 838042"/>
                  <a:gd name="connsiteX65" fmla="*/ 646747 w 1035345"/>
                  <a:gd name="connsiteY65" fmla="*/ 338824 h 838042"/>
                  <a:gd name="connsiteX66" fmla="*/ 678283 w 1035345"/>
                  <a:gd name="connsiteY66" fmla="*/ 304962 h 838042"/>
                  <a:gd name="connsiteX67" fmla="*/ 709612 w 1035345"/>
                  <a:gd name="connsiteY67" fmla="*/ 283579 h 838042"/>
                  <a:gd name="connsiteX68" fmla="*/ 745807 w 1035345"/>
                  <a:gd name="connsiteY68" fmla="*/ 251194 h 838042"/>
                  <a:gd name="connsiteX69" fmla="*/ 784899 w 1035345"/>
                  <a:gd name="connsiteY69" fmla="*/ 213846 h 838042"/>
                  <a:gd name="connsiteX70" fmla="*/ 748281 w 1035345"/>
                  <a:gd name="connsiteY70" fmla="*/ 201789 h 838042"/>
                  <a:gd name="connsiteX71" fmla="*/ 696277 w 1035345"/>
                  <a:gd name="connsiteY71" fmla="*/ 226429 h 838042"/>
                  <a:gd name="connsiteX72" fmla="*/ 658558 w 1035345"/>
                  <a:gd name="connsiteY72" fmla="*/ 257626 h 838042"/>
                  <a:gd name="connsiteX73" fmla="*/ 617881 w 1035345"/>
                  <a:gd name="connsiteY73" fmla="*/ 286712 h 838042"/>
                  <a:gd name="connsiteX74" fmla="*/ 566737 w 1035345"/>
                  <a:gd name="connsiteY74" fmla="*/ 287389 h 838042"/>
                  <a:gd name="connsiteX75" fmla="*/ 532447 w 1035345"/>
                  <a:gd name="connsiteY75" fmla="*/ 274054 h 838042"/>
                  <a:gd name="connsiteX76" fmla="*/ 509587 w 1035345"/>
                  <a:gd name="connsiteY76" fmla="*/ 235954 h 838042"/>
                  <a:gd name="connsiteX77" fmla="*/ 511492 w 1035345"/>
                  <a:gd name="connsiteY77" fmla="*/ 171184 h 838042"/>
                  <a:gd name="connsiteX78" fmla="*/ 510194 w 1035345"/>
                  <a:gd name="connsiteY78" fmla="*/ 73485 h 838042"/>
                  <a:gd name="connsiteX79" fmla="*/ 455996 w 1035345"/>
                  <a:gd name="connsiteY79" fmla="*/ 11248 h 838042"/>
                  <a:gd name="connsiteX80" fmla="*/ 444350 w 1035345"/>
                  <a:gd name="connsiteY80" fmla="*/ 75864 h 838042"/>
                  <a:gd name="connsiteX81" fmla="*/ 441106 w 1035345"/>
                  <a:gd name="connsiteY81" fmla="*/ 132660 h 838042"/>
                  <a:gd name="connsiteX82" fmla="*/ 437934 w 1035345"/>
                  <a:gd name="connsiteY82" fmla="*/ 214465 h 838042"/>
                  <a:gd name="connsiteX0" fmla="*/ 437934 w 1035345"/>
                  <a:gd name="connsiteY0" fmla="*/ 214465 h 838042"/>
                  <a:gd name="connsiteX1" fmla="*/ 425767 w 1035345"/>
                  <a:gd name="connsiteY1" fmla="*/ 253099 h 838042"/>
                  <a:gd name="connsiteX2" fmla="*/ 399097 w 1035345"/>
                  <a:gd name="connsiteY2" fmla="*/ 262624 h 838042"/>
                  <a:gd name="connsiteX3" fmla="*/ 360469 w 1035345"/>
                  <a:gd name="connsiteY3" fmla="*/ 271935 h 838042"/>
                  <a:gd name="connsiteX4" fmla="*/ 317182 w 1035345"/>
                  <a:gd name="connsiteY4" fmla="*/ 289293 h 838042"/>
                  <a:gd name="connsiteX5" fmla="*/ 269557 w 1035345"/>
                  <a:gd name="connsiteY5" fmla="*/ 285484 h 838042"/>
                  <a:gd name="connsiteX6" fmla="*/ 223837 w 1035345"/>
                  <a:gd name="connsiteY6" fmla="*/ 272149 h 838042"/>
                  <a:gd name="connsiteX7" fmla="*/ 193357 w 1035345"/>
                  <a:gd name="connsiteY7" fmla="*/ 262624 h 838042"/>
                  <a:gd name="connsiteX8" fmla="*/ 160972 w 1035345"/>
                  <a:gd name="connsiteY8" fmla="*/ 239764 h 838042"/>
                  <a:gd name="connsiteX9" fmla="*/ 126212 w 1035345"/>
                  <a:gd name="connsiteY9" fmla="*/ 218050 h 838042"/>
                  <a:gd name="connsiteX10" fmla="*/ 105727 w 1035345"/>
                  <a:gd name="connsiteY10" fmla="*/ 203569 h 838042"/>
                  <a:gd name="connsiteX11" fmla="*/ 63817 w 1035345"/>
                  <a:gd name="connsiteY11" fmla="*/ 197854 h 838042"/>
                  <a:gd name="connsiteX12" fmla="*/ 52469 w 1035345"/>
                  <a:gd name="connsiteY12" fmla="*/ 241190 h 838042"/>
                  <a:gd name="connsiteX13" fmla="*/ 67628 w 1035345"/>
                  <a:gd name="connsiteY13" fmla="*/ 272150 h 838042"/>
                  <a:gd name="connsiteX14" fmla="*/ 128587 w 1035345"/>
                  <a:gd name="connsiteY14" fmla="*/ 289294 h 838042"/>
                  <a:gd name="connsiteX15" fmla="*/ 195262 w 1035345"/>
                  <a:gd name="connsiteY15" fmla="*/ 308344 h 838042"/>
                  <a:gd name="connsiteX16" fmla="*/ 230691 w 1035345"/>
                  <a:gd name="connsiteY16" fmla="*/ 323832 h 838042"/>
                  <a:gd name="connsiteX17" fmla="*/ 295347 w 1035345"/>
                  <a:gd name="connsiteY17" fmla="*/ 364030 h 838042"/>
                  <a:gd name="connsiteX18" fmla="*/ 305151 w 1035345"/>
                  <a:gd name="connsiteY18" fmla="*/ 410802 h 838042"/>
                  <a:gd name="connsiteX19" fmla="*/ 267652 w 1035345"/>
                  <a:gd name="connsiteY19" fmla="*/ 447409 h 838042"/>
                  <a:gd name="connsiteX20" fmla="*/ 221378 w 1035345"/>
                  <a:gd name="connsiteY20" fmla="*/ 459458 h 838042"/>
                  <a:gd name="connsiteX21" fmla="*/ 140965 w 1035345"/>
                  <a:gd name="connsiteY21" fmla="*/ 465397 h 838042"/>
                  <a:gd name="connsiteX22" fmla="*/ 92392 w 1035345"/>
                  <a:gd name="connsiteY22" fmla="*/ 468364 h 838042"/>
                  <a:gd name="connsiteX23" fmla="*/ 31432 w 1035345"/>
                  <a:gd name="connsiteY23" fmla="*/ 477889 h 838042"/>
                  <a:gd name="connsiteX24" fmla="*/ 4762 w 1035345"/>
                  <a:gd name="connsiteY24" fmla="*/ 504559 h 838042"/>
                  <a:gd name="connsiteX25" fmla="*/ 16192 w 1035345"/>
                  <a:gd name="connsiteY25" fmla="*/ 540754 h 838042"/>
                  <a:gd name="connsiteX26" fmla="*/ 157162 w 1035345"/>
                  <a:gd name="connsiteY26" fmla="*/ 538849 h 838042"/>
                  <a:gd name="connsiteX27" fmla="*/ 307657 w 1035345"/>
                  <a:gd name="connsiteY27" fmla="*/ 533134 h 838042"/>
                  <a:gd name="connsiteX28" fmla="*/ 355282 w 1035345"/>
                  <a:gd name="connsiteY28" fmla="*/ 561709 h 838042"/>
                  <a:gd name="connsiteX29" fmla="*/ 366712 w 1035345"/>
                  <a:gd name="connsiteY29" fmla="*/ 609334 h 838042"/>
                  <a:gd name="connsiteX30" fmla="*/ 334327 w 1035345"/>
                  <a:gd name="connsiteY30" fmla="*/ 704584 h 838042"/>
                  <a:gd name="connsiteX31" fmla="*/ 332422 w 1035345"/>
                  <a:gd name="connsiteY31" fmla="*/ 756019 h 838042"/>
                  <a:gd name="connsiteX32" fmla="*/ 334327 w 1035345"/>
                  <a:gd name="connsiteY32" fmla="*/ 780784 h 838042"/>
                  <a:gd name="connsiteX33" fmla="*/ 336232 w 1035345"/>
                  <a:gd name="connsiteY33" fmla="*/ 786499 h 838042"/>
                  <a:gd name="connsiteX34" fmla="*/ 340042 w 1035345"/>
                  <a:gd name="connsiteY34" fmla="*/ 790309 h 838042"/>
                  <a:gd name="connsiteX35" fmla="*/ 368617 w 1035345"/>
                  <a:gd name="connsiteY35" fmla="*/ 836029 h 838042"/>
                  <a:gd name="connsiteX36" fmla="*/ 391477 w 1035345"/>
                  <a:gd name="connsiteY36" fmla="*/ 837934 h 838042"/>
                  <a:gd name="connsiteX37" fmla="*/ 399287 w 1035345"/>
                  <a:gd name="connsiteY37" fmla="*/ 833530 h 838042"/>
                  <a:gd name="connsiteX38" fmla="*/ 404812 w 1035345"/>
                  <a:gd name="connsiteY38" fmla="*/ 784594 h 838042"/>
                  <a:gd name="connsiteX39" fmla="*/ 408622 w 1035345"/>
                  <a:gd name="connsiteY39" fmla="*/ 727444 h 838042"/>
                  <a:gd name="connsiteX40" fmla="*/ 425767 w 1035345"/>
                  <a:gd name="connsiteY40" fmla="*/ 672199 h 838042"/>
                  <a:gd name="connsiteX41" fmla="*/ 431482 w 1035345"/>
                  <a:gd name="connsiteY41" fmla="*/ 658864 h 838042"/>
                  <a:gd name="connsiteX42" fmla="*/ 445964 w 1035345"/>
                  <a:gd name="connsiteY42" fmla="*/ 626947 h 838042"/>
                  <a:gd name="connsiteX43" fmla="*/ 466169 w 1035345"/>
                  <a:gd name="connsiteY43" fmla="*/ 600072 h 838042"/>
                  <a:gd name="connsiteX44" fmla="*/ 525390 w 1035345"/>
                  <a:gd name="connsiteY44" fmla="*/ 565123 h 838042"/>
                  <a:gd name="connsiteX45" fmla="*/ 601228 w 1035345"/>
                  <a:gd name="connsiteY45" fmla="*/ 550915 h 838042"/>
                  <a:gd name="connsiteX46" fmla="*/ 709681 w 1035345"/>
                  <a:gd name="connsiteY46" fmla="*/ 612819 h 838042"/>
                  <a:gd name="connsiteX47" fmla="*/ 782002 w 1035345"/>
                  <a:gd name="connsiteY47" fmla="*/ 656959 h 838042"/>
                  <a:gd name="connsiteX48" fmla="*/ 806767 w 1035345"/>
                  <a:gd name="connsiteY48" fmla="*/ 632194 h 838042"/>
                  <a:gd name="connsiteX49" fmla="*/ 802957 w 1035345"/>
                  <a:gd name="connsiteY49" fmla="*/ 601714 h 838042"/>
                  <a:gd name="connsiteX50" fmla="*/ 764676 w 1035345"/>
                  <a:gd name="connsiteY50" fmla="*/ 562523 h 838042"/>
                  <a:gd name="connsiteX51" fmla="*/ 652462 w 1035345"/>
                  <a:gd name="connsiteY51" fmla="*/ 479794 h 838042"/>
                  <a:gd name="connsiteX52" fmla="*/ 648652 w 1035345"/>
                  <a:gd name="connsiteY52" fmla="*/ 462649 h 838042"/>
                  <a:gd name="connsiteX53" fmla="*/ 660082 w 1035345"/>
                  <a:gd name="connsiteY53" fmla="*/ 426454 h 838042"/>
                  <a:gd name="connsiteX54" fmla="*/ 728662 w 1035345"/>
                  <a:gd name="connsiteY54" fmla="*/ 405499 h 838042"/>
                  <a:gd name="connsiteX55" fmla="*/ 815618 w 1035345"/>
                  <a:gd name="connsiteY55" fmla="*/ 406906 h 838042"/>
                  <a:gd name="connsiteX56" fmla="*/ 908111 w 1035345"/>
                  <a:gd name="connsiteY56" fmla="*/ 417646 h 838042"/>
                  <a:gd name="connsiteX57" fmla="*/ 1004170 w 1035345"/>
                  <a:gd name="connsiteY57" fmla="*/ 426835 h 838042"/>
                  <a:gd name="connsiteX58" fmla="*/ 1034329 w 1035345"/>
                  <a:gd name="connsiteY58" fmla="*/ 402711 h 838042"/>
                  <a:gd name="connsiteX59" fmla="*/ 1022394 w 1035345"/>
                  <a:gd name="connsiteY59" fmla="*/ 377797 h 838042"/>
                  <a:gd name="connsiteX60" fmla="*/ 966769 w 1035345"/>
                  <a:gd name="connsiteY60" fmla="*/ 358029 h 838042"/>
                  <a:gd name="connsiteX61" fmla="*/ 829627 w 1035345"/>
                  <a:gd name="connsiteY61" fmla="*/ 357874 h 838042"/>
                  <a:gd name="connsiteX62" fmla="*/ 757691 w 1035345"/>
                  <a:gd name="connsiteY62" fmla="*/ 361702 h 838042"/>
                  <a:gd name="connsiteX63" fmla="*/ 673417 w 1035345"/>
                  <a:gd name="connsiteY63" fmla="*/ 369304 h 838042"/>
                  <a:gd name="connsiteX64" fmla="*/ 646747 w 1035345"/>
                  <a:gd name="connsiteY64" fmla="*/ 338824 h 838042"/>
                  <a:gd name="connsiteX65" fmla="*/ 678283 w 1035345"/>
                  <a:gd name="connsiteY65" fmla="*/ 304962 h 838042"/>
                  <a:gd name="connsiteX66" fmla="*/ 709612 w 1035345"/>
                  <a:gd name="connsiteY66" fmla="*/ 283579 h 838042"/>
                  <a:gd name="connsiteX67" fmla="*/ 745807 w 1035345"/>
                  <a:gd name="connsiteY67" fmla="*/ 251194 h 838042"/>
                  <a:gd name="connsiteX68" fmla="*/ 784899 w 1035345"/>
                  <a:gd name="connsiteY68" fmla="*/ 213846 h 838042"/>
                  <a:gd name="connsiteX69" fmla="*/ 748281 w 1035345"/>
                  <a:gd name="connsiteY69" fmla="*/ 201789 h 838042"/>
                  <a:gd name="connsiteX70" fmla="*/ 696277 w 1035345"/>
                  <a:gd name="connsiteY70" fmla="*/ 226429 h 838042"/>
                  <a:gd name="connsiteX71" fmla="*/ 658558 w 1035345"/>
                  <a:gd name="connsiteY71" fmla="*/ 257626 h 838042"/>
                  <a:gd name="connsiteX72" fmla="*/ 617881 w 1035345"/>
                  <a:gd name="connsiteY72" fmla="*/ 286712 h 838042"/>
                  <a:gd name="connsiteX73" fmla="*/ 566737 w 1035345"/>
                  <a:gd name="connsiteY73" fmla="*/ 287389 h 838042"/>
                  <a:gd name="connsiteX74" fmla="*/ 532447 w 1035345"/>
                  <a:gd name="connsiteY74" fmla="*/ 274054 h 838042"/>
                  <a:gd name="connsiteX75" fmla="*/ 509587 w 1035345"/>
                  <a:gd name="connsiteY75" fmla="*/ 235954 h 838042"/>
                  <a:gd name="connsiteX76" fmla="*/ 511492 w 1035345"/>
                  <a:gd name="connsiteY76" fmla="*/ 171184 h 838042"/>
                  <a:gd name="connsiteX77" fmla="*/ 510194 w 1035345"/>
                  <a:gd name="connsiteY77" fmla="*/ 73485 h 838042"/>
                  <a:gd name="connsiteX78" fmla="*/ 455996 w 1035345"/>
                  <a:gd name="connsiteY78" fmla="*/ 11248 h 838042"/>
                  <a:gd name="connsiteX79" fmla="*/ 444350 w 1035345"/>
                  <a:gd name="connsiteY79" fmla="*/ 75864 h 838042"/>
                  <a:gd name="connsiteX80" fmla="*/ 441106 w 1035345"/>
                  <a:gd name="connsiteY80" fmla="*/ 132660 h 838042"/>
                  <a:gd name="connsiteX81" fmla="*/ 437934 w 1035345"/>
                  <a:gd name="connsiteY81" fmla="*/ 214465 h 838042"/>
                  <a:gd name="connsiteX0" fmla="*/ 437934 w 1035345"/>
                  <a:gd name="connsiteY0" fmla="*/ 214465 h 838042"/>
                  <a:gd name="connsiteX1" fmla="*/ 425767 w 1035345"/>
                  <a:gd name="connsiteY1" fmla="*/ 253099 h 838042"/>
                  <a:gd name="connsiteX2" fmla="*/ 399097 w 1035345"/>
                  <a:gd name="connsiteY2" fmla="*/ 262624 h 838042"/>
                  <a:gd name="connsiteX3" fmla="*/ 360469 w 1035345"/>
                  <a:gd name="connsiteY3" fmla="*/ 271935 h 838042"/>
                  <a:gd name="connsiteX4" fmla="*/ 317182 w 1035345"/>
                  <a:gd name="connsiteY4" fmla="*/ 289293 h 838042"/>
                  <a:gd name="connsiteX5" fmla="*/ 269557 w 1035345"/>
                  <a:gd name="connsiteY5" fmla="*/ 285484 h 838042"/>
                  <a:gd name="connsiteX6" fmla="*/ 223837 w 1035345"/>
                  <a:gd name="connsiteY6" fmla="*/ 272149 h 838042"/>
                  <a:gd name="connsiteX7" fmla="*/ 193357 w 1035345"/>
                  <a:gd name="connsiteY7" fmla="*/ 262624 h 838042"/>
                  <a:gd name="connsiteX8" fmla="*/ 160972 w 1035345"/>
                  <a:gd name="connsiteY8" fmla="*/ 239764 h 838042"/>
                  <a:gd name="connsiteX9" fmla="*/ 126212 w 1035345"/>
                  <a:gd name="connsiteY9" fmla="*/ 218050 h 838042"/>
                  <a:gd name="connsiteX10" fmla="*/ 105727 w 1035345"/>
                  <a:gd name="connsiteY10" fmla="*/ 203569 h 838042"/>
                  <a:gd name="connsiteX11" fmla="*/ 63817 w 1035345"/>
                  <a:gd name="connsiteY11" fmla="*/ 197854 h 838042"/>
                  <a:gd name="connsiteX12" fmla="*/ 52469 w 1035345"/>
                  <a:gd name="connsiteY12" fmla="*/ 241190 h 838042"/>
                  <a:gd name="connsiteX13" fmla="*/ 67628 w 1035345"/>
                  <a:gd name="connsiteY13" fmla="*/ 272150 h 838042"/>
                  <a:gd name="connsiteX14" fmla="*/ 128587 w 1035345"/>
                  <a:gd name="connsiteY14" fmla="*/ 289294 h 838042"/>
                  <a:gd name="connsiteX15" fmla="*/ 195262 w 1035345"/>
                  <a:gd name="connsiteY15" fmla="*/ 308344 h 838042"/>
                  <a:gd name="connsiteX16" fmla="*/ 230691 w 1035345"/>
                  <a:gd name="connsiteY16" fmla="*/ 323832 h 838042"/>
                  <a:gd name="connsiteX17" fmla="*/ 295347 w 1035345"/>
                  <a:gd name="connsiteY17" fmla="*/ 364030 h 838042"/>
                  <a:gd name="connsiteX18" fmla="*/ 305151 w 1035345"/>
                  <a:gd name="connsiteY18" fmla="*/ 410802 h 838042"/>
                  <a:gd name="connsiteX19" fmla="*/ 267652 w 1035345"/>
                  <a:gd name="connsiteY19" fmla="*/ 447409 h 838042"/>
                  <a:gd name="connsiteX20" fmla="*/ 221378 w 1035345"/>
                  <a:gd name="connsiteY20" fmla="*/ 459458 h 838042"/>
                  <a:gd name="connsiteX21" fmla="*/ 140965 w 1035345"/>
                  <a:gd name="connsiteY21" fmla="*/ 465397 h 838042"/>
                  <a:gd name="connsiteX22" fmla="*/ 92392 w 1035345"/>
                  <a:gd name="connsiteY22" fmla="*/ 468364 h 838042"/>
                  <a:gd name="connsiteX23" fmla="*/ 31432 w 1035345"/>
                  <a:gd name="connsiteY23" fmla="*/ 477889 h 838042"/>
                  <a:gd name="connsiteX24" fmla="*/ 4762 w 1035345"/>
                  <a:gd name="connsiteY24" fmla="*/ 504559 h 838042"/>
                  <a:gd name="connsiteX25" fmla="*/ 16192 w 1035345"/>
                  <a:gd name="connsiteY25" fmla="*/ 540754 h 838042"/>
                  <a:gd name="connsiteX26" fmla="*/ 157162 w 1035345"/>
                  <a:gd name="connsiteY26" fmla="*/ 538849 h 838042"/>
                  <a:gd name="connsiteX27" fmla="*/ 272301 w 1035345"/>
                  <a:gd name="connsiteY27" fmla="*/ 519747 h 838042"/>
                  <a:gd name="connsiteX28" fmla="*/ 355282 w 1035345"/>
                  <a:gd name="connsiteY28" fmla="*/ 561709 h 838042"/>
                  <a:gd name="connsiteX29" fmla="*/ 366712 w 1035345"/>
                  <a:gd name="connsiteY29" fmla="*/ 609334 h 838042"/>
                  <a:gd name="connsiteX30" fmla="*/ 334327 w 1035345"/>
                  <a:gd name="connsiteY30" fmla="*/ 704584 h 838042"/>
                  <a:gd name="connsiteX31" fmla="*/ 332422 w 1035345"/>
                  <a:gd name="connsiteY31" fmla="*/ 756019 h 838042"/>
                  <a:gd name="connsiteX32" fmla="*/ 334327 w 1035345"/>
                  <a:gd name="connsiteY32" fmla="*/ 780784 h 838042"/>
                  <a:gd name="connsiteX33" fmla="*/ 336232 w 1035345"/>
                  <a:gd name="connsiteY33" fmla="*/ 786499 h 838042"/>
                  <a:gd name="connsiteX34" fmla="*/ 340042 w 1035345"/>
                  <a:gd name="connsiteY34" fmla="*/ 790309 h 838042"/>
                  <a:gd name="connsiteX35" fmla="*/ 368617 w 1035345"/>
                  <a:gd name="connsiteY35" fmla="*/ 836029 h 838042"/>
                  <a:gd name="connsiteX36" fmla="*/ 391477 w 1035345"/>
                  <a:gd name="connsiteY36" fmla="*/ 837934 h 838042"/>
                  <a:gd name="connsiteX37" fmla="*/ 399287 w 1035345"/>
                  <a:gd name="connsiteY37" fmla="*/ 833530 h 838042"/>
                  <a:gd name="connsiteX38" fmla="*/ 404812 w 1035345"/>
                  <a:gd name="connsiteY38" fmla="*/ 784594 h 838042"/>
                  <a:gd name="connsiteX39" fmla="*/ 408622 w 1035345"/>
                  <a:gd name="connsiteY39" fmla="*/ 727444 h 838042"/>
                  <a:gd name="connsiteX40" fmla="*/ 425767 w 1035345"/>
                  <a:gd name="connsiteY40" fmla="*/ 672199 h 838042"/>
                  <a:gd name="connsiteX41" fmla="*/ 431482 w 1035345"/>
                  <a:gd name="connsiteY41" fmla="*/ 658864 h 838042"/>
                  <a:gd name="connsiteX42" fmla="*/ 445964 w 1035345"/>
                  <a:gd name="connsiteY42" fmla="*/ 626947 h 838042"/>
                  <a:gd name="connsiteX43" fmla="*/ 466169 w 1035345"/>
                  <a:gd name="connsiteY43" fmla="*/ 600072 h 838042"/>
                  <a:gd name="connsiteX44" fmla="*/ 525390 w 1035345"/>
                  <a:gd name="connsiteY44" fmla="*/ 565123 h 838042"/>
                  <a:gd name="connsiteX45" fmla="*/ 601228 w 1035345"/>
                  <a:gd name="connsiteY45" fmla="*/ 550915 h 838042"/>
                  <a:gd name="connsiteX46" fmla="*/ 709681 w 1035345"/>
                  <a:gd name="connsiteY46" fmla="*/ 612819 h 838042"/>
                  <a:gd name="connsiteX47" fmla="*/ 782002 w 1035345"/>
                  <a:gd name="connsiteY47" fmla="*/ 656959 h 838042"/>
                  <a:gd name="connsiteX48" fmla="*/ 806767 w 1035345"/>
                  <a:gd name="connsiteY48" fmla="*/ 632194 h 838042"/>
                  <a:gd name="connsiteX49" fmla="*/ 802957 w 1035345"/>
                  <a:gd name="connsiteY49" fmla="*/ 601714 h 838042"/>
                  <a:gd name="connsiteX50" fmla="*/ 764676 w 1035345"/>
                  <a:gd name="connsiteY50" fmla="*/ 562523 h 838042"/>
                  <a:gd name="connsiteX51" fmla="*/ 652462 w 1035345"/>
                  <a:gd name="connsiteY51" fmla="*/ 479794 h 838042"/>
                  <a:gd name="connsiteX52" fmla="*/ 648652 w 1035345"/>
                  <a:gd name="connsiteY52" fmla="*/ 462649 h 838042"/>
                  <a:gd name="connsiteX53" fmla="*/ 660082 w 1035345"/>
                  <a:gd name="connsiteY53" fmla="*/ 426454 h 838042"/>
                  <a:gd name="connsiteX54" fmla="*/ 728662 w 1035345"/>
                  <a:gd name="connsiteY54" fmla="*/ 405499 h 838042"/>
                  <a:gd name="connsiteX55" fmla="*/ 815618 w 1035345"/>
                  <a:gd name="connsiteY55" fmla="*/ 406906 h 838042"/>
                  <a:gd name="connsiteX56" fmla="*/ 908111 w 1035345"/>
                  <a:gd name="connsiteY56" fmla="*/ 417646 h 838042"/>
                  <a:gd name="connsiteX57" fmla="*/ 1004170 w 1035345"/>
                  <a:gd name="connsiteY57" fmla="*/ 426835 h 838042"/>
                  <a:gd name="connsiteX58" fmla="*/ 1034329 w 1035345"/>
                  <a:gd name="connsiteY58" fmla="*/ 402711 h 838042"/>
                  <a:gd name="connsiteX59" fmla="*/ 1022394 w 1035345"/>
                  <a:gd name="connsiteY59" fmla="*/ 377797 h 838042"/>
                  <a:gd name="connsiteX60" fmla="*/ 966769 w 1035345"/>
                  <a:gd name="connsiteY60" fmla="*/ 358029 h 838042"/>
                  <a:gd name="connsiteX61" fmla="*/ 829627 w 1035345"/>
                  <a:gd name="connsiteY61" fmla="*/ 357874 h 838042"/>
                  <a:gd name="connsiteX62" fmla="*/ 757691 w 1035345"/>
                  <a:gd name="connsiteY62" fmla="*/ 361702 h 838042"/>
                  <a:gd name="connsiteX63" fmla="*/ 673417 w 1035345"/>
                  <a:gd name="connsiteY63" fmla="*/ 369304 h 838042"/>
                  <a:gd name="connsiteX64" fmla="*/ 646747 w 1035345"/>
                  <a:gd name="connsiteY64" fmla="*/ 338824 h 838042"/>
                  <a:gd name="connsiteX65" fmla="*/ 678283 w 1035345"/>
                  <a:gd name="connsiteY65" fmla="*/ 304962 h 838042"/>
                  <a:gd name="connsiteX66" fmla="*/ 709612 w 1035345"/>
                  <a:gd name="connsiteY66" fmla="*/ 283579 h 838042"/>
                  <a:gd name="connsiteX67" fmla="*/ 745807 w 1035345"/>
                  <a:gd name="connsiteY67" fmla="*/ 251194 h 838042"/>
                  <a:gd name="connsiteX68" fmla="*/ 784899 w 1035345"/>
                  <a:gd name="connsiteY68" fmla="*/ 213846 h 838042"/>
                  <a:gd name="connsiteX69" fmla="*/ 748281 w 1035345"/>
                  <a:gd name="connsiteY69" fmla="*/ 201789 h 838042"/>
                  <a:gd name="connsiteX70" fmla="*/ 696277 w 1035345"/>
                  <a:gd name="connsiteY70" fmla="*/ 226429 h 838042"/>
                  <a:gd name="connsiteX71" fmla="*/ 658558 w 1035345"/>
                  <a:gd name="connsiteY71" fmla="*/ 257626 h 838042"/>
                  <a:gd name="connsiteX72" fmla="*/ 617881 w 1035345"/>
                  <a:gd name="connsiteY72" fmla="*/ 286712 h 838042"/>
                  <a:gd name="connsiteX73" fmla="*/ 566737 w 1035345"/>
                  <a:gd name="connsiteY73" fmla="*/ 287389 h 838042"/>
                  <a:gd name="connsiteX74" fmla="*/ 532447 w 1035345"/>
                  <a:gd name="connsiteY74" fmla="*/ 274054 h 838042"/>
                  <a:gd name="connsiteX75" fmla="*/ 509587 w 1035345"/>
                  <a:gd name="connsiteY75" fmla="*/ 235954 h 838042"/>
                  <a:gd name="connsiteX76" fmla="*/ 511492 w 1035345"/>
                  <a:gd name="connsiteY76" fmla="*/ 171184 h 838042"/>
                  <a:gd name="connsiteX77" fmla="*/ 510194 w 1035345"/>
                  <a:gd name="connsiteY77" fmla="*/ 73485 h 838042"/>
                  <a:gd name="connsiteX78" fmla="*/ 455996 w 1035345"/>
                  <a:gd name="connsiteY78" fmla="*/ 11248 h 838042"/>
                  <a:gd name="connsiteX79" fmla="*/ 444350 w 1035345"/>
                  <a:gd name="connsiteY79" fmla="*/ 75864 h 838042"/>
                  <a:gd name="connsiteX80" fmla="*/ 441106 w 1035345"/>
                  <a:gd name="connsiteY80" fmla="*/ 132660 h 838042"/>
                  <a:gd name="connsiteX81" fmla="*/ 437934 w 1035345"/>
                  <a:gd name="connsiteY81" fmla="*/ 214465 h 838042"/>
                  <a:gd name="connsiteX0" fmla="*/ 437934 w 1035345"/>
                  <a:gd name="connsiteY0" fmla="*/ 214465 h 838042"/>
                  <a:gd name="connsiteX1" fmla="*/ 425767 w 1035345"/>
                  <a:gd name="connsiteY1" fmla="*/ 253099 h 838042"/>
                  <a:gd name="connsiteX2" fmla="*/ 399097 w 1035345"/>
                  <a:gd name="connsiteY2" fmla="*/ 262624 h 838042"/>
                  <a:gd name="connsiteX3" fmla="*/ 360469 w 1035345"/>
                  <a:gd name="connsiteY3" fmla="*/ 271935 h 838042"/>
                  <a:gd name="connsiteX4" fmla="*/ 317182 w 1035345"/>
                  <a:gd name="connsiteY4" fmla="*/ 289293 h 838042"/>
                  <a:gd name="connsiteX5" fmla="*/ 269557 w 1035345"/>
                  <a:gd name="connsiteY5" fmla="*/ 285484 h 838042"/>
                  <a:gd name="connsiteX6" fmla="*/ 223837 w 1035345"/>
                  <a:gd name="connsiteY6" fmla="*/ 272149 h 838042"/>
                  <a:gd name="connsiteX7" fmla="*/ 193357 w 1035345"/>
                  <a:gd name="connsiteY7" fmla="*/ 262624 h 838042"/>
                  <a:gd name="connsiteX8" fmla="*/ 160972 w 1035345"/>
                  <a:gd name="connsiteY8" fmla="*/ 239764 h 838042"/>
                  <a:gd name="connsiteX9" fmla="*/ 126212 w 1035345"/>
                  <a:gd name="connsiteY9" fmla="*/ 218050 h 838042"/>
                  <a:gd name="connsiteX10" fmla="*/ 105727 w 1035345"/>
                  <a:gd name="connsiteY10" fmla="*/ 203569 h 838042"/>
                  <a:gd name="connsiteX11" fmla="*/ 63817 w 1035345"/>
                  <a:gd name="connsiteY11" fmla="*/ 197854 h 838042"/>
                  <a:gd name="connsiteX12" fmla="*/ 52469 w 1035345"/>
                  <a:gd name="connsiteY12" fmla="*/ 241190 h 838042"/>
                  <a:gd name="connsiteX13" fmla="*/ 67628 w 1035345"/>
                  <a:gd name="connsiteY13" fmla="*/ 272150 h 838042"/>
                  <a:gd name="connsiteX14" fmla="*/ 128587 w 1035345"/>
                  <a:gd name="connsiteY14" fmla="*/ 289294 h 838042"/>
                  <a:gd name="connsiteX15" fmla="*/ 195262 w 1035345"/>
                  <a:gd name="connsiteY15" fmla="*/ 308344 h 838042"/>
                  <a:gd name="connsiteX16" fmla="*/ 230691 w 1035345"/>
                  <a:gd name="connsiteY16" fmla="*/ 323832 h 838042"/>
                  <a:gd name="connsiteX17" fmla="*/ 295347 w 1035345"/>
                  <a:gd name="connsiteY17" fmla="*/ 364030 h 838042"/>
                  <a:gd name="connsiteX18" fmla="*/ 305151 w 1035345"/>
                  <a:gd name="connsiteY18" fmla="*/ 410802 h 838042"/>
                  <a:gd name="connsiteX19" fmla="*/ 267652 w 1035345"/>
                  <a:gd name="connsiteY19" fmla="*/ 447409 h 838042"/>
                  <a:gd name="connsiteX20" fmla="*/ 221378 w 1035345"/>
                  <a:gd name="connsiteY20" fmla="*/ 459458 h 838042"/>
                  <a:gd name="connsiteX21" fmla="*/ 140965 w 1035345"/>
                  <a:gd name="connsiteY21" fmla="*/ 465397 h 838042"/>
                  <a:gd name="connsiteX22" fmla="*/ 92392 w 1035345"/>
                  <a:gd name="connsiteY22" fmla="*/ 468364 h 838042"/>
                  <a:gd name="connsiteX23" fmla="*/ 31432 w 1035345"/>
                  <a:gd name="connsiteY23" fmla="*/ 477889 h 838042"/>
                  <a:gd name="connsiteX24" fmla="*/ 4762 w 1035345"/>
                  <a:gd name="connsiteY24" fmla="*/ 504559 h 838042"/>
                  <a:gd name="connsiteX25" fmla="*/ 16192 w 1035345"/>
                  <a:gd name="connsiteY25" fmla="*/ 540754 h 838042"/>
                  <a:gd name="connsiteX26" fmla="*/ 157162 w 1035345"/>
                  <a:gd name="connsiteY26" fmla="*/ 538849 h 838042"/>
                  <a:gd name="connsiteX27" fmla="*/ 272301 w 1035345"/>
                  <a:gd name="connsiteY27" fmla="*/ 519747 h 838042"/>
                  <a:gd name="connsiteX28" fmla="*/ 355282 w 1035345"/>
                  <a:gd name="connsiteY28" fmla="*/ 561709 h 838042"/>
                  <a:gd name="connsiteX29" fmla="*/ 366712 w 1035345"/>
                  <a:gd name="connsiteY29" fmla="*/ 609334 h 838042"/>
                  <a:gd name="connsiteX30" fmla="*/ 334327 w 1035345"/>
                  <a:gd name="connsiteY30" fmla="*/ 704584 h 838042"/>
                  <a:gd name="connsiteX31" fmla="*/ 332422 w 1035345"/>
                  <a:gd name="connsiteY31" fmla="*/ 756019 h 838042"/>
                  <a:gd name="connsiteX32" fmla="*/ 334327 w 1035345"/>
                  <a:gd name="connsiteY32" fmla="*/ 780784 h 838042"/>
                  <a:gd name="connsiteX33" fmla="*/ 336232 w 1035345"/>
                  <a:gd name="connsiteY33" fmla="*/ 786499 h 838042"/>
                  <a:gd name="connsiteX34" fmla="*/ 340042 w 1035345"/>
                  <a:gd name="connsiteY34" fmla="*/ 790309 h 838042"/>
                  <a:gd name="connsiteX35" fmla="*/ 368617 w 1035345"/>
                  <a:gd name="connsiteY35" fmla="*/ 836029 h 838042"/>
                  <a:gd name="connsiteX36" fmla="*/ 391477 w 1035345"/>
                  <a:gd name="connsiteY36" fmla="*/ 837934 h 838042"/>
                  <a:gd name="connsiteX37" fmla="*/ 399287 w 1035345"/>
                  <a:gd name="connsiteY37" fmla="*/ 833530 h 838042"/>
                  <a:gd name="connsiteX38" fmla="*/ 404812 w 1035345"/>
                  <a:gd name="connsiteY38" fmla="*/ 784594 h 838042"/>
                  <a:gd name="connsiteX39" fmla="*/ 408622 w 1035345"/>
                  <a:gd name="connsiteY39" fmla="*/ 727444 h 838042"/>
                  <a:gd name="connsiteX40" fmla="*/ 425767 w 1035345"/>
                  <a:gd name="connsiteY40" fmla="*/ 672199 h 838042"/>
                  <a:gd name="connsiteX41" fmla="*/ 431482 w 1035345"/>
                  <a:gd name="connsiteY41" fmla="*/ 658864 h 838042"/>
                  <a:gd name="connsiteX42" fmla="*/ 445964 w 1035345"/>
                  <a:gd name="connsiteY42" fmla="*/ 626947 h 838042"/>
                  <a:gd name="connsiteX43" fmla="*/ 466169 w 1035345"/>
                  <a:gd name="connsiteY43" fmla="*/ 600072 h 838042"/>
                  <a:gd name="connsiteX44" fmla="*/ 525390 w 1035345"/>
                  <a:gd name="connsiteY44" fmla="*/ 565123 h 838042"/>
                  <a:gd name="connsiteX45" fmla="*/ 601228 w 1035345"/>
                  <a:gd name="connsiteY45" fmla="*/ 550915 h 838042"/>
                  <a:gd name="connsiteX46" fmla="*/ 709681 w 1035345"/>
                  <a:gd name="connsiteY46" fmla="*/ 612819 h 838042"/>
                  <a:gd name="connsiteX47" fmla="*/ 782002 w 1035345"/>
                  <a:gd name="connsiteY47" fmla="*/ 656959 h 838042"/>
                  <a:gd name="connsiteX48" fmla="*/ 806767 w 1035345"/>
                  <a:gd name="connsiteY48" fmla="*/ 632194 h 838042"/>
                  <a:gd name="connsiteX49" fmla="*/ 802957 w 1035345"/>
                  <a:gd name="connsiteY49" fmla="*/ 601714 h 838042"/>
                  <a:gd name="connsiteX50" fmla="*/ 764676 w 1035345"/>
                  <a:gd name="connsiteY50" fmla="*/ 562523 h 838042"/>
                  <a:gd name="connsiteX51" fmla="*/ 652462 w 1035345"/>
                  <a:gd name="connsiteY51" fmla="*/ 479794 h 838042"/>
                  <a:gd name="connsiteX52" fmla="*/ 648652 w 1035345"/>
                  <a:gd name="connsiteY52" fmla="*/ 462649 h 838042"/>
                  <a:gd name="connsiteX53" fmla="*/ 660082 w 1035345"/>
                  <a:gd name="connsiteY53" fmla="*/ 426454 h 838042"/>
                  <a:gd name="connsiteX54" fmla="*/ 728662 w 1035345"/>
                  <a:gd name="connsiteY54" fmla="*/ 405499 h 838042"/>
                  <a:gd name="connsiteX55" fmla="*/ 815618 w 1035345"/>
                  <a:gd name="connsiteY55" fmla="*/ 406906 h 838042"/>
                  <a:gd name="connsiteX56" fmla="*/ 908111 w 1035345"/>
                  <a:gd name="connsiteY56" fmla="*/ 417646 h 838042"/>
                  <a:gd name="connsiteX57" fmla="*/ 1004170 w 1035345"/>
                  <a:gd name="connsiteY57" fmla="*/ 426835 h 838042"/>
                  <a:gd name="connsiteX58" fmla="*/ 1034329 w 1035345"/>
                  <a:gd name="connsiteY58" fmla="*/ 402711 h 838042"/>
                  <a:gd name="connsiteX59" fmla="*/ 1022394 w 1035345"/>
                  <a:gd name="connsiteY59" fmla="*/ 377797 h 838042"/>
                  <a:gd name="connsiteX60" fmla="*/ 966769 w 1035345"/>
                  <a:gd name="connsiteY60" fmla="*/ 358029 h 838042"/>
                  <a:gd name="connsiteX61" fmla="*/ 829627 w 1035345"/>
                  <a:gd name="connsiteY61" fmla="*/ 357874 h 838042"/>
                  <a:gd name="connsiteX62" fmla="*/ 757691 w 1035345"/>
                  <a:gd name="connsiteY62" fmla="*/ 361702 h 838042"/>
                  <a:gd name="connsiteX63" fmla="*/ 673417 w 1035345"/>
                  <a:gd name="connsiteY63" fmla="*/ 369304 h 838042"/>
                  <a:gd name="connsiteX64" fmla="*/ 646747 w 1035345"/>
                  <a:gd name="connsiteY64" fmla="*/ 338824 h 838042"/>
                  <a:gd name="connsiteX65" fmla="*/ 678283 w 1035345"/>
                  <a:gd name="connsiteY65" fmla="*/ 304962 h 838042"/>
                  <a:gd name="connsiteX66" fmla="*/ 709612 w 1035345"/>
                  <a:gd name="connsiteY66" fmla="*/ 283579 h 838042"/>
                  <a:gd name="connsiteX67" fmla="*/ 745807 w 1035345"/>
                  <a:gd name="connsiteY67" fmla="*/ 251194 h 838042"/>
                  <a:gd name="connsiteX68" fmla="*/ 784899 w 1035345"/>
                  <a:gd name="connsiteY68" fmla="*/ 213846 h 838042"/>
                  <a:gd name="connsiteX69" fmla="*/ 748281 w 1035345"/>
                  <a:gd name="connsiteY69" fmla="*/ 201789 h 838042"/>
                  <a:gd name="connsiteX70" fmla="*/ 696277 w 1035345"/>
                  <a:gd name="connsiteY70" fmla="*/ 226429 h 838042"/>
                  <a:gd name="connsiteX71" fmla="*/ 658558 w 1035345"/>
                  <a:gd name="connsiteY71" fmla="*/ 257626 h 838042"/>
                  <a:gd name="connsiteX72" fmla="*/ 617881 w 1035345"/>
                  <a:gd name="connsiteY72" fmla="*/ 286712 h 838042"/>
                  <a:gd name="connsiteX73" fmla="*/ 566737 w 1035345"/>
                  <a:gd name="connsiteY73" fmla="*/ 287389 h 838042"/>
                  <a:gd name="connsiteX74" fmla="*/ 532447 w 1035345"/>
                  <a:gd name="connsiteY74" fmla="*/ 274054 h 838042"/>
                  <a:gd name="connsiteX75" fmla="*/ 509587 w 1035345"/>
                  <a:gd name="connsiteY75" fmla="*/ 235954 h 838042"/>
                  <a:gd name="connsiteX76" fmla="*/ 511492 w 1035345"/>
                  <a:gd name="connsiteY76" fmla="*/ 171184 h 838042"/>
                  <a:gd name="connsiteX77" fmla="*/ 510194 w 1035345"/>
                  <a:gd name="connsiteY77" fmla="*/ 73485 h 838042"/>
                  <a:gd name="connsiteX78" fmla="*/ 455996 w 1035345"/>
                  <a:gd name="connsiteY78" fmla="*/ 11248 h 838042"/>
                  <a:gd name="connsiteX79" fmla="*/ 444350 w 1035345"/>
                  <a:gd name="connsiteY79" fmla="*/ 75864 h 838042"/>
                  <a:gd name="connsiteX80" fmla="*/ 441106 w 1035345"/>
                  <a:gd name="connsiteY80" fmla="*/ 132660 h 838042"/>
                  <a:gd name="connsiteX81" fmla="*/ 437934 w 1035345"/>
                  <a:gd name="connsiteY81" fmla="*/ 214465 h 838042"/>
                  <a:gd name="connsiteX0" fmla="*/ 437934 w 1035345"/>
                  <a:gd name="connsiteY0" fmla="*/ 214465 h 838042"/>
                  <a:gd name="connsiteX1" fmla="*/ 425767 w 1035345"/>
                  <a:gd name="connsiteY1" fmla="*/ 253099 h 838042"/>
                  <a:gd name="connsiteX2" fmla="*/ 399097 w 1035345"/>
                  <a:gd name="connsiteY2" fmla="*/ 262624 h 838042"/>
                  <a:gd name="connsiteX3" fmla="*/ 360469 w 1035345"/>
                  <a:gd name="connsiteY3" fmla="*/ 271935 h 838042"/>
                  <a:gd name="connsiteX4" fmla="*/ 317182 w 1035345"/>
                  <a:gd name="connsiteY4" fmla="*/ 289293 h 838042"/>
                  <a:gd name="connsiteX5" fmla="*/ 269557 w 1035345"/>
                  <a:gd name="connsiteY5" fmla="*/ 285484 h 838042"/>
                  <a:gd name="connsiteX6" fmla="*/ 223837 w 1035345"/>
                  <a:gd name="connsiteY6" fmla="*/ 272149 h 838042"/>
                  <a:gd name="connsiteX7" fmla="*/ 193357 w 1035345"/>
                  <a:gd name="connsiteY7" fmla="*/ 262624 h 838042"/>
                  <a:gd name="connsiteX8" fmla="*/ 160972 w 1035345"/>
                  <a:gd name="connsiteY8" fmla="*/ 239764 h 838042"/>
                  <a:gd name="connsiteX9" fmla="*/ 126212 w 1035345"/>
                  <a:gd name="connsiteY9" fmla="*/ 218050 h 838042"/>
                  <a:gd name="connsiteX10" fmla="*/ 105727 w 1035345"/>
                  <a:gd name="connsiteY10" fmla="*/ 203569 h 838042"/>
                  <a:gd name="connsiteX11" fmla="*/ 63817 w 1035345"/>
                  <a:gd name="connsiteY11" fmla="*/ 197854 h 838042"/>
                  <a:gd name="connsiteX12" fmla="*/ 52469 w 1035345"/>
                  <a:gd name="connsiteY12" fmla="*/ 241190 h 838042"/>
                  <a:gd name="connsiteX13" fmla="*/ 67628 w 1035345"/>
                  <a:gd name="connsiteY13" fmla="*/ 272150 h 838042"/>
                  <a:gd name="connsiteX14" fmla="*/ 128587 w 1035345"/>
                  <a:gd name="connsiteY14" fmla="*/ 289294 h 838042"/>
                  <a:gd name="connsiteX15" fmla="*/ 195262 w 1035345"/>
                  <a:gd name="connsiteY15" fmla="*/ 308344 h 838042"/>
                  <a:gd name="connsiteX16" fmla="*/ 230691 w 1035345"/>
                  <a:gd name="connsiteY16" fmla="*/ 323832 h 838042"/>
                  <a:gd name="connsiteX17" fmla="*/ 295347 w 1035345"/>
                  <a:gd name="connsiteY17" fmla="*/ 364030 h 838042"/>
                  <a:gd name="connsiteX18" fmla="*/ 305151 w 1035345"/>
                  <a:gd name="connsiteY18" fmla="*/ 410802 h 838042"/>
                  <a:gd name="connsiteX19" fmla="*/ 267652 w 1035345"/>
                  <a:gd name="connsiteY19" fmla="*/ 447409 h 838042"/>
                  <a:gd name="connsiteX20" fmla="*/ 221378 w 1035345"/>
                  <a:gd name="connsiteY20" fmla="*/ 459458 h 838042"/>
                  <a:gd name="connsiteX21" fmla="*/ 140965 w 1035345"/>
                  <a:gd name="connsiteY21" fmla="*/ 465397 h 838042"/>
                  <a:gd name="connsiteX22" fmla="*/ 92392 w 1035345"/>
                  <a:gd name="connsiteY22" fmla="*/ 468364 h 838042"/>
                  <a:gd name="connsiteX23" fmla="*/ 31432 w 1035345"/>
                  <a:gd name="connsiteY23" fmla="*/ 477889 h 838042"/>
                  <a:gd name="connsiteX24" fmla="*/ 4762 w 1035345"/>
                  <a:gd name="connsiteY24" fmla="*/ 504559 h 838042"/>
                  <a:gd name="connsiteX25" fmla="*/ 16192 w 1035345"/>
                  <a:gd name="connsiteY25" fmla="*/ 540754 h 838042"/>
                  <a:gd name="connsiteX26" fmla="*/ 157162 w 1035345"/>
                  <a:gd name="connsiteY26" fmla="*/ 538849 h 838042"/>
                  <a:gd name="connsiteX27" fmla="*/ 272301 w 1035345"/>
                  <a:gd name="connsiteY27" fmla="*/ 519747 h 838042"/>
                  <a:gd name="connsiteX28" fmla="*/ 355282 w 1035345"/>
                  <a:gd name="connsiteY28" fmla="*/ 561709 h 838042"/>
                  <a:gd name="connsiteX29" fmla="*/ 366712 w 1035345"/>
                  <a:gd name="connsiteY29" fmla="*/ 609334 h 838042"/>
                  <a:gd name="connsiteX30" fmla="*/ 334327 w 1035345"/>
                  <a:gd name="connsiteY30" fmla="*/ 704584 h 838042"/>
                  <a:gd name="connsiteX31" fmla="*/ 332422 w 1035345"/>
                  <a:gd name="connsiteY31" fmla="*/ 756019 h 838042"/>
                  <a:gd name="connsiteX32" fmla="*/ 334327 w 1035345"/>
                  <a:gd name="connsiteY32" fmla="*/ 780784 h 838042"/>
                  <a:gd name="connsiteX33" fmla="*/ 336232 w 1035345"/>
                  <a:gd name="connsiteY33" fmla="*/ 786499 h 838042"/>
                  <a:gd name="connsiteX34" fmla="*/ 340042 w 1035345"/>
                  <a:gd name="connsiteY34" fmla="*/ 790309 h 838042"/>
                  <a:gd name="connsiteX35" fmla="*/ 368617 w 1035345"/>
                  <a:gd name="connsiteY35" fmla="*/ 836029 h 838042"/>
                  <a:gd name="connsiteX36" fmla="*/ 391477 w 1035345"/>
                  <a:gd name="connsiteY36" fmla="*/ 837934 h 838042"/>
                  <a:gd name="connsiteX37" fmla="*/ 399287 w 1035345"/>
                  <a:gd name="connsiteY37" fmla="*/ 833530 h 838042"/>
                  <a:gd name="connsiteX38" fmla="*/ 404812 w 1035345"/>
                  <a:gd name="connsiteY38" fmla="*/ 784594 h 838042"/>
                  <a:gd name="connsiteX39" fmla="*/ 408622 w 1035345"/>
                  <a:gd name="connsiteY39" fmla="*/ 727444 h 838042"/>
                  <a:gd name="connsiteX40" fmla="*/ 425767 w 1035345"/>
                  <a:gd name="connsiteY40" fmla="*/ 672199 h 838042"/>
                  <a:gd name="connsiteX41" fmla="*/ 431482 w 1035345"/>
                  <a:gd name="connsiteY41" fmla="*/ 658864 h 838042"/>
                  <a:gd name="connsiteX42" fmla="*/ 445964 w 1035345"/>
                  <a:gd name="connsiteY42" fmla="*/ 626947 h 838042"/>
                  <a:gd name="connsiteX43" fmla="*/ 466169 w 1035345"/>
                  <a:gd name="connsiteY43" fmla="*/ 600072 h 838042"/>
                  <a:gd name="connsiteX44" fmla="*/ 525390 w 1035345"/>
                  <a:gd name="connsiteY44" fmla="*/ 565123 h 838042"/>
                  <a:gd name="connsiteX45" fmla="*/ 601228 w 1035345"/>
                  <a:gd name="connsiteY45" fmla="*/ 550915 h 838042"/>
                  <a:gd name="connsiteX46" fmla="*/ 709681 w 1035345"/>
                  <a:gd name="connsiteY46" fmla="*/ 612819 h 838042"/>
                  <a:gd name="connsiteX47" fmla="*/ 782002 w 1035345"/>
                  <a:gd name="connsiteY47" fmla="*/ 656959 h 838042"/>
                  <a:gd name="connsiteX48" fmla="*/ 806767 w 1035345"/>
                  <a:gd name="connsiteY48" fmla="*/ 632194 h 838042"/>
                  <a:gd name="connsiteX49" fmla="*/ 802957 w 1035345"/>
                  <a:gd name="connsiteY49" fmla="*/ 601714 h 838042"/>
                  <a:gd name="connsiteX50" fmla="*/ 764676 w 1035345"/>
                  <a:gd name="connsiteY50" fmla="*/ 562523 h 838042"/>
                  <a:gd name="connsiteX51" fmla="*/ 652462 w 1035345"/>
                  <a:gd name="connsiteY51" fmla="*/ 479794 h 838042"/>
                  <a:gd name="connsiteX52" fmla="*/ 648652 w 1035345"/>
                  <a:gd name="connsiteY52" fmla="*/ 462649 h 838042"/>
                  <a:gd name="connsiteX53" fmla="*/ 660082 w 1035345"/>
                  <a:gd name="connsiteY53" fmla="*/ 426454 h 838042"/>
                  <a:gd name="connsiteX54" fmla="*/ 728662 w 1035345"/>
                  <a:gd name="connsiteY54" fmla="*/ 405499 h 838042"/>
                  <a:gd name="connsiteX55" fmla="*/ 815618 w 1035345"/>
                  <a:gd name="connsiteY55" fmla="*/ 406906 h 838042"/>
                  <a:gd name="connsiteX56" fmla="*/ 908111 w 1035345"/>
                  <a:gd name="connsiteY56" fmla="*/ 417646 h 838042"/>
                  <a:gd name="connsiteX57" fmla="*/ 1004170 w 1035345"/>
                  <a:gd name="connsiteY57" fmla="*/ 426835 h 838042"/>
                  <a:gd name="connsiteX58" fmla="*/ 1034329 w 1035345"/>
                  <a:gd name="connsiteY58" fmla="*/ 402711 h 838042"/>
                  <a:gd name="connsiteX59" fmla="*/ 1022394 w 1035345"/>
                  <a:gd name="connsiteY59" fmla="*/ 377797 h 838042"/>
                  <a:gd name="connsiteX60" fmla="*/ 966769 w 1035345"/>
                  <a:gd name="connsiteY60" fmla="*/ 358029 h 838042"/>
                  <a:gd name="connsiteX61" fmla="*/ 829627 w 1035345"/>
                  <a:gd name="connsiteY61" fmla="*/ 357874 h 838042"/>
                  <a:gd name="connsiteX62" fmla="*/ 757691 w 1035345"/>
                  <a:gd name="connsiteY62" fmla="*/ 361702 h 838042"/>
                  <a:gd name="connsiteX63" fmla="*/ 673417 w 1035345"/>
                  <a:gd name="connsiteY63" fmla="*/ 369304 h 838042"/>
                  <a:gd name="connsiteX64" fmla="*/ 646747 w 1035345"/>
                  <a:gd name="connsiteY64" fmla="*/ 338824 h 838042"/>
                  <a:gd name="connsiteX65" fmla="*/ 678283 w 1035345"/>
                  <a:gd name="connsiteY65" fmla="*/ 304962 h 838042"/>
                  <a:gd name="connsiteX66" fmla="*/ 709612 w 1035345"/>
                  <a:gd name="connsiteY66" fmla="*/ 283579 h 838042"/>
                  <a:gd name="connsiteX67" fmla="*/ 745807 w 1035345"/>
                  <a:gd name="connsiteY67" fmla="*/ 251194 h 838042"/>
                  <a:gd name="connsiteX68" fmla="*/ 784899 w 1035345"/>
                  <a:gd name="connsiteY68" fmla="*/ 213846 h 838042"/>
                  <a:gd name="connsiteX69" fmla="*/ 748281 w 1035345"/>
                  <a:gd name="connsiteY69" fmla="*/ 201789 h 838042"/>
                  <a:gd name="connsiteX70" fmla="*/ 696277 w 1035345"/>
                  <a:gd name="connsiteY70" fmla="*/ 226429 h 838042"/>
                  <a:gd name="connsiteX71" fmla="*/ 658558 w 1035345"/>
                  <a:gd name="connsiteY71" fmla="*/ 257626 h 838042"/>
                  <a:gd name="connsiteX72" fmla="*/ 617881 w 1035345"/>
                  <a:gd name="connsiteY72" fmla="*/ 286712 h 838042"/>
                  <a:gd name="connsiteX73" fmla="*/ 566737 w 1035345"/>
                  <a:gd name="connsiteY73" fmla="*/ 287389 h 838042"/>
                  <a:gd name="connsiteX74" fmla="*/ 532447 w 1035345"/>
                  <a:gd name="connsiteY74" fmla="*/ 274054 h 838042"/>
                  <a:gd name="connsiteX75" fmla="*/ 509587 w 1035345"/>
                  <a:gd name="connsiteY75" fmla="*/ 235954 h 838042"/>
                  <a:gd name="connsiteX76" fmla="*/ 511492 w 1035345"/>
                  <a:gd name="connsiteY76" fmla="*/ 171184 h 838042"/>
                  <a:gd name="connsiteX77" fmla="*/ 510194 w 1035345"/>
                  <a:gd name="connsiteY77" fmla="*/ 73485 h 838042"/>
                  <a:gd name="connsiteX78" fmla="*/ 455996 w 1035345"/>
                  <a:gd name="connsiteY78" fmla="*/ 11248 h 838042"/>
                  <a:gd name="connsiteX79" fmla="*/ 444350 w 1035345"/>
                  <a:gd name="connsiteY79" fmla="*/ 75864 h 838042"/>
                  <a:gd name="connsiteX80" fmla="*/ 441106 w 1035345"/>
                  <a:gd name="connsiteY80" fmla="*/ 132660 h 838042"/>
                  <a:gd name="connsiteX81" fmla="*/ 437934 w 1035345"/>
                  <a:gd name="connsiteY81" fmla="*/ 214465 h 838042"/>
                  <a:gd name="connsiteX0" fmla="*/ 433796 w 1031207"/>
                  <a:gd name="connsiteY0" fmla="*/ 214465 h 838042"/>
                  <a:gd name="connsiteX1" fmla="*/ 421629 w 1031207"/>
                  <a:gd name="connsiteY1" fmla="*/ 253099 h 838042"/>
                  <a:gd name="connsiteX2" fmla="*/ 394959 w 1031207"/>
                  <a:gd name="connsiteY2" fmla="*/ 262624 h 838042"/>
                  <a:gd name="connsiteX3" fmla="*/ 356331 w 1031207"/>
                  <a:gd name="connsiteY3" fmla="*/ 271935 h 838042"/>
                  <a:gd name="connsiteX4" fmla="*/ 313044 w 1031207"/>
                  <a:gd name="connsiteY4" fmla="*/ 289293 h 838042"/>
                  <a:gd name="connsiteX5" fmla="*/ 265419 w 1031207"/>
                  <a:gd name="connsiteY5" fmla="*/ 285484 h 838042"/>
                  <a:gd name="connsiteX6" fmla="*/ 219699 w 1031207"/>
                  <a:gd name="connsiteY6" fmla="*/ 272149 h 838042"/>
                  <a:gd name="connsiteX7" fmla="*/ 189219 w 1031207"/>
                  <a:gd name="connsiteY7" fmla="*/ 262624 h 838042"/>
                  <a:gd name="connsiteX8" fmla="*/ 156834 w 1031207"/>
                  <a:gd name="connsiteY8" fmla="*/ 239764 h 838042"/>
                  <a:gd name="connsiteX9" fmla="*/ 122074 w 1031207"/>
                  <a:gd name="connsiteY9" fmla="*/ 218050 h 838042"/>
                  <a:gd name="connsiteX10" fmla="*/ 101589 w 1031207"/>
                  <a:gd name="connsiteY10" fmla="*/ 203569 h 838042"/>
                  <a:gd name="connsiteX11" fmla="*/ 59679 w 1031207"/>
                  <a:gd name="connsiteY11" fmla="*/ 197854 h 838042"/>
                  <a:gd name="connsiteX12" fmla="*/ 48331 w 1031207"/>
                  <a:gd name="connsiteY12" fmla="*/ 241190 h 838042"/>
                  <a:gd name="connsiteX13" fmla="*/ 63490 w 1031207"/>
                  <a:gd name="connsiteY13" fmla="*/ 272150 h 838042"/>
                  <a:gd name="connsiteX14" fmla="*/ 124449 w 1031207"/>
                  <a:gd name="connsiteY14" fmla="*/ 289294 h 838042"/>
                  <a:gd name="connsiteX15" fmla="*/ 191124 w 1031207"/>
                  <a:gd name="connsiteY15" fmla="*/ 308344 h 838042"/>
                  <a:gd name="connsiteX16" fmla="*/ 226553 w 1031207"/>
                  <a:gd name="connsiteY16" fmla="*/ 323832 h 838042"/>
                  <a:gd name="connsiteX17" fmla="*/ 291209 w 1031207"/>
                  <a:gd name="connsiteY17" fmla="*/ 364030 h 838042"/>
                  <a:gd name="connsiteX18" fmla="*/ 301013 w 1031207"/>
                  <a:gd name="connsiteY18" fmla="*/ 410802 h 838042"/>
                  <a:gd name="connsiteX19" fmla="*/ 263514 w 1031207"/>
                  <a:gd name="connsiteY19" fmla="*/ 447409 h 838042"/>
                  <a:gd name="connsiteX20" fmla="*/ 217240 w 1031207"/>
                  <a:gd name="connsiteY20" fmla="*/ 459458 h 838042"/>
                  <a:gd name="connsiteX21" fmla="*/ 136827 w 1031207"/>
                  <a:gd name="connsiteY21" fmla="*/ 465397 h 838042"/>
                  <a:gd name="connsiteX22" fmla="*/ 88254 w 1031207"/>
                  <a:gd name="connsiteY22" fmla="*/ 468364 h 838042"/>
                  <a:gd name="connsiteX23" fmla="*/ 27294 w 1031207"/>
                  <a:gd name="connsiteY23" fmla="*/ 477889 h 838042"/>
                  <a:gd name="connsiteX24" fmla="*/ 624 w 1031207"/>
                  <a:gd name="connsiteY24" fmla="*/ 504559 h 838042"/>
                  <a:gd name="connsiteX25" fmla="*/ 51344 w 1031207"/>
                  <a:gd name="connsiteY25" fmla="*/ 547857 h 838042"/>
                  <a:gd name="connsiteX26" fmla="*/ 153024 w 1031207"/>
                  <a:gd name="connsiteY26" fmla="*/ 538849 h 838042"/>
                  <a:gd name="connsiteX27" fmla="*/ 268163 w 1031207"/>
                  <a:gd name="connsiteY27" fmla="*/ 519747 h 838042"/>
                  <a:gd name="connsiteX28" fmla="*/ 351144 w 1031207"/>
                  <a:gd name="connsiteY28" fmla="*/ 561709 h 838042"/>
                  <a:gd name="connsiteX29" fmla="*/ 362574 w 1031207"/>
                  <a:gd name="connsiteY29" fmla="*/ 609334 h 838042"/>
                  <a:gd name="connsiteX30" fmla="*/ 330189 w 1031207"/>
                  <a:gd name="connsiteY30" fmla="*/ 704584 h 838042"/>
                  <a:gd name="connsiteX31" fmla="*/ 328284 w 1031207"/>
                  <a:gd name="connsiteY31" fmla="*/ 756019 h 838042"/>
                  <a:gd name="connsiteX32" fmla="*/ 330189 w 1031207"/>
                  <a:gd name="connsiteY32" fmla="*/ 780784 h 838042"/>
                  <a:gd name="connsiteX33" fmla="*/ 332094 w 1031207"/>
                  <a:gd name="connsiteY33" fmla="*/ 786499 h 838042"/>
                  <a:gd name="connsiteX34" fmla="*/ 335904 w 1031207"/>
                  <a:gd name="connsiteY34" fmla="*/ 790309 h 838042"/>
                  <a:gd name="connsiteX35" fmla="*/ 364479 w 1031207"/>
                  <a:gd name="connsiteY35" fmla="*/ 836029 h 838042"/>
                  <a:gd name="connsiteX36" fmla="*/ 387339 w 1031207"/>
                  <a:gd name="connsiteY36" fmla="*/ 837934 h 838042"/>
                  <a:gd name="connsiteX37" fmla="*/ 395149 w 1031207"/>
                  <a:gd name="connsiteY37" fmla="*/ 833530 h 838042"/>
                  <a:gd name="connsiteX38" fmla="*/ 400674 w 1031207"/>
                  <a:gd name="connsiteY38" fmla="*/ 784594 h 838042"/>
                  <a:gd name="connsiteX39" fmla="*/ 404484 w 1031207"/>
                  <a:gd name="connsiteY39" fmla="*/ 727444 h 838042"/>
                  <a:gd name="connsiteX40" fmla="*/ 421629 w 1031207"/>
                  <a:gd name="connsiteY40" fmla="*/ 672199 h 838042"/>
                  <a:gd name="connsiteX41" fmla="*/ 427344 w 1031207"/>
                  <a:gd name="connsiteY41" fmla="*/ 658864 h 838042"/>
                  <a:gd name="connsiteX42" fmla="*/ 441826 w 1031207"/>
                  <a:gd name="connsiteY42" fmla="*/ 626947 h 838042"/>
                  <a:gd name="connsiteX43" fmla="*/ 462031 w 1031207"/>
                  <a:gd name="connsiteY43" fmla="*/ 600072 h 838042"/>
                  <a:gd name="connsiteX44" fmla="*/ 521252 w 1031207"/>
                  <a:gd name="connsiteY44" fmla="*/ 565123 h 838042"/>
                  <a:gd name="connsiteX45" fmla="*/ 597090 w 1031207"/>
                  <a:gd name="connsiteY45" fmla="*/ 550915 h 838042"/>
                  <a:gd name="connsiteX46" fmla="*/ 705543 w 1031207"/>
                  <a:gd name="connsiteY46" fmla="*/ 612819 h 838042"/>
                  <a:gd name="connsiteX47" fmla="*/ 777864 w 1031207"/>
                  <a:gd name="connsiteY47" fmla="*/ 656959 h 838042"/>
                  <a:gd name="connsiteX48" fmla="*/ 802629 w 1031207"/>
                  <a:gd name="connsiteY48" fmla="*/ 632194 h 838042"/>
                  <a:gd name="connsiteX49" fmla="*/ 798819 w 1031207"/>
                  <a:gd name="connsiteY49" fmla="*/ 601714 h 838042"/>
                  <a:gd name="connsiteX50" fmla="*/ 760538 w 1031207"/>
                  <a:gd name="connsiteY50" fmla="*/ 562523 h 838042"/>
                  <a:gd name="connsiteX51" fmla="*/ 648324 w 1031207"/>
                  <a:gd name="connsiteY51" fmla="*/ 479794 h 838042"/>
                  <a:gd name="connsiteX52" fmla="*/ 644514 w 1031207"/>
                  <a:gd name="connsiteY52" fmla="*/ 462649 h 838042"/>
                  <a:gd name="connsiteX53" fmla="*/ 655944 w 1031207"/>
                  <a:gd name="connsiteY53" fmla="*/ 426454 h 838042"/>
                  <a:gd name="connsiteX54" fmla="*/ 724524 w 1031207"/>
                  <a:gd name="connsiteY54" fmla="*/ 405499 h 838042"/>
                  <a:gd name="connsiteX55" fmla="*/ 811480 w 1031207"/>
                  <a:gd name="connsiteY55" fmla="*/ 406906 h 838042"/>
                  <a:gd name="connsiteX56" fmla="*/ 903973 w 1031207"/>
                  <a:gd name="connsiteY56" fmla="*/ 417646 h 838042"/>
                  <a:gd name="connsiteX57" fmla="*/ 1000032 w 1031207"/>
                  <a:gd name="connsiteY57" fmla="*/ 426835 h 838042"/>
                  <a:gd name="connsiteX58" fmla="*/ 1030191 w 1031207"/>
                  <a:gd name="connsiteY58" fmla="*/ 402711 h 838042"/>
                  <a:gd name="connsiteX59" fmla="*/ 1018256 w 1031207"/>
                  <a:gd name="connsiteY59" fmla="*/ 377797 h 838042"/>
                  <a:gd name="connsiteX60" fmla="*/ 962631 w 1031207"/>
                  <a:gd name="connsiteY60" fmla="*/ 358029 h 838042"/>
                  <a:gd name="connsiteX61" fmla="*/ 825489 w 1031207"/>
                  <a:gd name="connsiteY61" fmla="*/ 357874 h 838042"/>
                  <a:gd name="connsiteX62" fmla="*/ 753553 w 1031207"/>
                  <a:gd name="connsiteY62" fmla="*/ 361702 h 838042"/>
                  <a:gd name="connsiteX63" fmla="*/ 669279 w 1031207"/>
                  <a:gd name="connsiteY63" fmla="*/ 369304 h 838042"/>
                  <a:gd name="connsiteX64" fmla="*/ 642609 w 1031207"/>
                  <a:gd name="connsiteY64" fmla="*/ 338824 h 838042"/>
                  <a:gd name="connsiteX65" fmla="*/ 674145 w 1031207"/>
                  <a:gd name="connsiteY65" fmla="*/ 304962 h 838042"/>
                  <a:gd name="connsiteX66" fmla="*/ 705474 w 1031207"/>
                  <a:gd name="connsiteY66" fmla="*/ 283579 h 838042"/>
                  <a:gd name="connsiteX67" fmla="*/ 741669 w 1031207"/>
                  <a:gd name="connsiteY67" fmla="*/ 251194 h 838042"/>
                  <a:gd name="connsiteX68" fmla="*/ 780761 w 1031207"/>
                  <a:gd name="connsiteY68" fmla="*/ 213846 h 838042"/>
                  <a:gd name="connsiteX69" fmla="*/ 744143 w 1031207"/>
                  <a:gd name="connsiteY69" fmla="*/ 201789 h 838042"/>
                  <a:gd name="connsiteX70" fmla="*/ 692139 w 1031207"/>
                  <a:gd name="connsiteY70" fmla="*/ 226429 h 838042"/>
                  <a:gd name="connsiteX71" fmla="*/ 654420 w 1031207"/>
                  <a:gd name="connsiteY71" fmla="*/ 257626 h 838042"/>
                  <a:gd name="connsiteX72" fmla="*/ 613743 w 1031207"/>
                  <a:gd name="connsiteY72" fmla="*/ 286712 h 838042"/>
                  <a:gd name="connsiteX73" fmla="*/ 562599 w 1031207"/>
                  <a:gd name="connsiteY73" fmla="*/ 287389 h 838042"/>
                  <a:gd name="connsiteX74" fmla="*/ 528309 w 1031207"/>
                  <a:gd name="connsiteY74" fmla="*/ 274054 h 838042"/>
                  <a:gd name="connsiteX75" fmla="*/ 505449 w 1031207"/>
                  <a:gd name="connsiteY75" fmla="*/ 235954 h 838042"/>
                  <a:gd name="connsiteX76" fmla="*/ 507354 w 1031207"/>
                  <a:gd name="connsiteY76" fmla="*/ 171184 h 838042"/>
                  <a:gd name="connsiteX77" fmla="*/ 506056 w 1031207"/>
                  <a:gd name="connsiteY77" fmla="*/ 73485 h 838042"/>
                  <a:gd name="connsiteX78" fmla="*/ 451858 w 1031207"/>
                  <a:gd name="connsiteY78" fmla="*/ 11248 h 838042"/>
                  <a:gd name="connsiteX79" fmla="*/ 440212 w 1031207"/>
                  <a:gd name="connsiteY79" fmla="*/ 75864 h 838042"/>
                  <a:gd name="connsiteX80" fmla="*/ 436968 w 1031207"/>
                  <a:gd name="connsiteY80" fmla="*/ 132660 h 838042"/>
                  <a:gd name="connsiteX81" fmla="*/ 433796 w 1031207"/>
                  <a:gd name="connsiteY81" fmla="*/ 214465 h 838042"/>
                  <a:gd name="connsiteX0" fmla="*/ 433796 w 1031207"/>
                  <a:gd name="connsiteY0" fmla="*/ 214465 h 838042"/>
                  <a:gd name="connsiteX1" fmla="*/ 421629 w 1031207"/>
                  <a:gd name="connsiteY1" fmla="*/ 253099 h 838042"/>
                  <a:gd name="connsiteX2" fmla="*/ 394959 w 1031207"/>
                  <a:gd name="connsiteY2" fmla="*/ 262624 h 838042"/>
                  <a:gd name="connsiteX3" fmla="*/ 356331 w 1031207"/>
                  <a:gd name="connsiteY3" fmla="*/ 271935 h 838042"/>
                  <a:gd name="connsiteX4" fmla="*/ 313044 w 1031207"/>
                  <a:gd name="connsiteY4" fmla="*/ 289293 h 838042"/>
                  <a:gd name="connsiteX5" fmla="*/ 265419 w 1031207"/>
                  <a:gd name="connsiteY5" fmla="*/ 285484 h 838042"/>
                  <a:gd name="connsiteX6" fmla="*/ 219699 w 1031207"/>
                  <a:gd name="connsiteY6" fmla="*/ 272149 h 838042"/>
                  <a:gd name="connsiteX7" fmla="*/ 189219 w 1031207"/>
                  <a:gd name="connsiteY7" fmla="*/ 262624 h 838042"/>
                  <a:gd name="connsiteX8" fmla="*/ 156834 w 1031207"/>
                  <a:gd name="connsiteY8" fmla="*/ 239764 h 838042"/>
                  <a:gd name="connsiteX9" fmla="*/ 122074 w 1031207"/>
                  <a:gd name="connsiteY9" fmla="*/ 218050 h 838042"/>
                  <a:gd name="connsiteX10" fmla="*/ 101589 w 1031207"/>
                  <a:gd name="connsiteY10" fmla="*/ 203569 h 838042"/>
                  <a:gd name="connsiteX11" fmla="*/ 59679 w 1031207"/>
                  <a:gd name="connsiteY11" fmla="*/ 197854 h 838042"/>
                  <a:gd name="connsiteX12" fmla="*/ 48331 w 1031207"/>
                  <a:gd name="connsiteY12" fmla="*/ 241190 h 838042"/>
                  <a:gd name="connsiteX13" fmla="*/ 63490 w 1031207"/>
                  <a:gd name="connsiteY13" fmla="*/ 272150 h 838042"/>
                  <a:gd name="connsiteX14" fmla="*/ 124449 w 1031207"/>
                  <a:gd name="connsiteY14" fmla="*/ 289294 h 838042"/>
                  <a:gd name="connsiteX15" fmla="*/ 191124 w 1031207"/>
                  <a:gd name="connsiteY15" fmla="*/ 308344 h 838042"/>
                  <a:gd name="connsiteX16" fmla="*/ 226553 w 1031207"/>
                  <a:gd name="connsiteY16" fmla="*/ 323832 h 838042"/>
                  <a:gd name="connsiteX17" fmla="*/ 291209 w 1031207"/>
                  <a:gd name="connsiteY17" fmla="*/ 364030 h 838042"/>
                  <a:gd name="connsiteX18" fmla="*/ 301013 w 1031207"/>
                  <a:gd name="connsiteY18" fmla="*/ 410802 h 838042"/>
                  <a:gd name="connsiteX19" fmla="*/ 263514 w 1031207"/>
                  <a:gd name="connsiteY19" fmla="*/ 447409 h 838042"/>
                  <a:gd name="connsiteX20" fmla="*/ 217240 w 1031207"/>
                  <a:gd name="connsiteY20" fmla="*/ 459458 h 838042"/>
                  <a:gd name="connsiteX21" fmla="*/ 136827 w 1031207"/>
                  <a:gd name="connsiteY21" fmla="*/ 465397 h 838042"/>
                  <a:gd name="connsiteX22" fmla="*/ 88254 w 1031207"/>
                  <a:gd name="connsiteY22" fmla="*/ 468364 h 838042"/>
                  <a:gd name="connsiteX23" fmla="*/ 27294 w 1031207"/>
                  <a:gd name="connsiteY23" fmla="*/ 477889 h 838042"/>
                  <a:gd name="connsiteX24" fmla="*/ 624 w 1031207"/>
                  <a:gd name="connsiteY24" fmla="*/ 504559 h 838042"/>
                  <a:gd name="connsiteX25" fmla="*/ 51344 w 1031207"/>
                  <a:gd name="connsiteY25" fmla="*/ 547857 h 838042"/>
                  <a:gd name="connsiteX26" fmla="*/ 153024 w 1031207"/>
                  <a:gd name="connsiteY26" fmla="*/ 538849 h 838042"/>
                  <a:gd name="connsiteX27" fmla="*/ 268163 w 1031207"/>
                  <a:gd name="connsiteY27" fmla="*/ 519747 h 838042"/>
                  <a:gd name="connsiteX28" fmla="*/ 351144 w 1031207"/>
                  <a:gd name="connsiteY28" fmla="*/ 561709 h 838042"/>
                  <a:gd name="connsiteX29" fmla="*/ 362574 w 1031207"/>
                  <a:gd name="connsiteY29" fmla="*/ 609334 h 838042"/>
                  <a:gd name="connsiteX30" fmla="*/ 330189 w 1031207"/>
                  <a:gd name="connsiteY30" fmla="*/ 704584 h 838042"/>
                  <a:gd name="connsiteX31" fmla="*/ 328284 w 1031207"/>
                  <a:gd name="connsiteY31" fmla="*/ 756019 h 838042"/>
                  <a:gd name="connsiteX32" fmla="*/ 330189 w 1031207"/>
                  <a:gd name="connsiteY32" fmla="*/ 780784 h 838042"/>
                  <a:gd name="connsiteX33" fmla="*/ 332094 w 1031207"/>
                  <a:gd name="connsiteY33" fmla="*/ 786499 h 838042"/>
                  <a:gd name="connsiteX34" fmla="*/ 335904 w 1031207"/>
                  <a:gd name="connsiteY34" fmla="*/ 790309 h 838042"/>
                  <a:gd name="connsiteX35" fmla="*/ 364479 w 1031207"/>
                  <a:gd name="connsiteY35" fmla="*/ 836029 h 838042"/>
                  <a:gd name="connsiteX36" fmla="*/ 387339 w 1031207"/>
                  <a:gd name="connsiteY36" fmla="*/ 837934 h 838042"/>
                  <a:gd name="connsiteX37" fmla="*/ 395149 w 1031207"/>
                  <a:gd name="connsiteY37" fmla="*/ 833530 h 838042"/>
                  <a:gd name="connsiteX38" fmla="*/ 400674 w 1031207"/>
                  <a:gd name="connsiteY38" fmla="*/ 784594 h 838042"/>
                  <a:gd name="connsiteX39" fmla="*/ 404484 w 1031207"/>
                  <a:gd name="connsiteY39" fmla="*/ 727444 h 838042"/>
                  <a:gd name="connsiteX40" fmla="*/ 421629 w 1031207"/>
                  <a:gd name="connsiteY40" fmla="*/ 672199 h 838042"/>
                  <a:gd name="connsiteX41" fmla="*/ 427344 w 1031207"/>
                  <a:gd name="connsiteY41" fmla="*/ 658864 h 838042"/>
                  <a:gd name="connsiteX42" fmla="*/ 462031 w 1031207"/>
                  <a:gd name="connsiteY42" fmla="*/ 600072 h 838042"/>
                  <a:gd name="connsiteX43" fmla="*/ 521252 w 1031207"/>
                  <a:gd name="connsiteY43" fmla="*/ 565123 h 838042"/>
                  <a:gd name="connsiteX44" fmla="*/ 597090 w 1031207"/>
                  <a:gd name="connsiteY44" fmla="*/ 550915 h 838042"/>
                  <a:gd name="connsiteX45" fmla="*/ 705543 w 1031207"/>
                  <a:gd name="connsiteY45" fmla="*/ 612819 h 838042"/>
                  <a:gd name="connsiteX46" fmla="*/ 777864 w 1031207"/>
                  <a:gd name="connsiteY46" fmla="*/ 656959 h 838042"/>
                  <a:gd name="connsiteX47" fmla="*/ 802629 w 1031207"/>
                  <a:gd name="connsiteY47" fmla="*/ 632194 h 838042"/>
                  <a:gd name="connsiteX48" fmla="*/ 798819 w 1031207"/>
                  <a:gd name="connsiteY48" fmla="*/ 601714 h 838042"/>
                  <a:gd name="connsiteX49" fmla="*/ 760538 w 1031207"/>
                  <a:gd name="connsiteY49" fmla="*/ 562523 h 838042"/>
                  <a:gd name="connsiteX50" fmla="*/ 648324 w 1031207"/>
                  <a:gd name="connsiteY50" fmla="*/ 479794 h 838042"/>
                  <a:gd name="connsiteX51" fmla="*/ 644514 w 1031207"/>
                  <a:gd name="connsiteY51" fmla="*/ 462649 h 838042"/>
                  <a:gd name="connsiteX52" fmla="*/ 655944 w 1031207"/>
                  <a:gd name="connsiteY52" fmla="*/ 426454 h 838042"/>
                  <a:gd name="connsiteX53" fmla="*/ 724524 w 1031207"/>
                  <a:gd name="connsiteY53" fmla="*/ 405499 h 838042"/>
                  <a:gd name="connsiteX54" fmla="*/ 811480 w 1031207"/>
                  <a:gd name="connsiteY54" fmla="*/ 406906 h 838042"/>
                  <a:gd name="connsiteX55" fmla="*/ 903973 w 1031207"/>
                  <a:gd name="connsiteY55" fmla="*/ 417646 h 838042"/>
                  <a:gd name="connsiteX56" fmla="*/ 1000032 w 1031207"/>
                  <a:gd name="connsiteY56" fmla="*/ 426835 h 838042"/>
                  <a:gd name="connsiteX57" fmla="*/ 1030191 w 1031207"/>
                  <a:gd name="connsiteY57" fmla="*/ 402711 h 838042"/>
                  <a:gd name="connsiteX58" fmla="*/ 1018256 w 1031207"/>
                  <a:gd name="connsiteY58" fmla="*/ 377797 h 838042"/>
                  <a:gd name="connsiteX59" fmla="*/ 962631 w 1031207"/>
                  <a:gd name="connsiteY59" fmla="*/ 358029 h 838042"/>
                  <a:gd name="connsiteX60" fmla="*/ 825489 w 1031207"/>
                  <a:gd name="connsiteY60" fmla="*/ 357874 h 838042"/>
                  <a:gd name="connsiteX61" fmla="*/ 753553 w 1031207"/>
                  <a:gd name="connsiteY61" fmla="*/ 361702 h 838042"/>
                  <a:gd name="connsiteX62" fmla="*/ 669279 w 1031207"/>
                  <a:gd name="connsiteY62" fmla="*/ 369304 h 838042"/>
                  <a:gd name="connsiteX63" fmla="*/ 642609 w 1031207"/>
                  <a:gd name="connsiteY63" fmla="*/ 338824 h 838042"/>
                  <a:gd name="connsiteX64" fmla="*/ 674145 w 1031207"/>
                  <a:gd name="connsiteY64" fmla="*/ 304962 h 838042"/>
                  <a:gd name="connsiteX65" fmla="*/ 705474 w 1031207"/>
                  <a:gd name="connsiteY65" fmla="*/ 283579 h 838042"/>
                  <a:gd name="connsiteX66" fmla="*/ 741669 w 1031207"/>
                  <a:gd name="connsiteY66" fmla="*/ 251194 h 838042"/>
                  <a:gd name="connsiteX67" fmla="*/ 780761 w 1031207"/>
                  <a:gd name="connsiteY67" fmla="*/ 213846 h 838042"/>
                  <a:gd name="connsiteX68" fmla="*/ 744143 w 1031207"/>
                  <a:gd name="connsiteY68" fmla="*/ 201789 h 838042"/>
                  <a:gd name="connsiteX69" fmla="*/ 692139 w 1031207"/>
                  <a:gd name="connsiteY69" fmla="*/ 226429 h 838042"/>
                  <a:gd name="connsiteX70" fmla="*/ 654420 w 1031207"/>
                  <a:gd name="connsiteY70" fmla="*/ 257626 h 838042"/>
                  <a:gd name="connsiteX71" fmla="*/ 613743 w 1031207"/>
                  <a:gd name="connsiteY71" fmla="*/ 286712 h 838042"/>
                  <a:gd name="connsiteX72" fmla="*/ 562599 w 1031207"/>
                  <a:gd name="connsiteY72" fmla="*/ 287389 h 838042"/>
                  <a:gd name="connsiteX73" fmla="*/ 528309 w 1031207"/>
                  <a:gd name="connsiteY73" fmla="*/ 274054 h 838042"/>
                  <a:gd name="connsiteX74" fmla="*/ 505449 w 1031207"/>
                  <a:gd name="connsiteY74" fmla="*/ 235954 h 838042"/>
                  <a:gd name="connsiteX75" fmla="*/ 507354 w 1031207"/>
                  <a:gd name="connsiteY75" fmla="*/ 171184 h 838042"/>
                  <a:gd name="connsiteX76" fmla="*/ 506056 w 1031207"/>
                  <a:gd name="connsiteY76" fmla="*/ 73485 h 838042"/>
                  <a:gd name="connsiteX77" fmla="*/ 451858 w 1031207"/>
                  <a:gd name="connsiteY77" fmla="*/ 11248 h 838042"/>
                  <a:gd name="connsiteX78" fmla="*/ 440212 w 1031207"/>
                  <a:gd name="connsiteY78" fmla="*/ 75864 h 838042"/>
                  <a:gd name="connsiteX79" fmla="*/ 436968 w 1031207"/>
                  <a:gd name="connsiteY79" fmla="*/ 132660 h 838042"/>
                  <a:gd name="connsiteX80" fmla="*/ 433796 w 1031207"/>
                  <a:gd name="connsiteY80" fmla="*/ 214465 h 838042"/>
                  <a:gd name="connsiteX0" fmla="*/ 433796 w 1031207"/>
                  <a:gd name="connsiteY0" fmla="*/ 214465 h 838042"/>
                  <a:gd name="connsiteX1" fmla="*/ 421629 w 1031207"/>
                  <a:gd name="connsiteY1" fmla="*/ 253099 h 838042"/>
                  <a:gd name="connsiteX2" fmla="*/ 394959 w 1031207"/>
                  <a:gd name="connsiteY2" fmla="*/ 262624 h 838042"/>
                  <a:gd name="connsiteX3" fmla="*/ 356331 w 1031207"/>
                  <a:gd name="connsiteY3" fmla="*/ 271935 h 838042"/>
                  <a:gd name="connsiteX4" fmla="*/ 313044 w 1031207"/>
                  <a:gd name="connsiteY4" fmla="*/ 289293 h 838042"/>
                  <a:gd name="connsiteX5" fmla="*/ 265419 w 1031207"/>
                  <a:gd name="connsiteY5" fmla="*/ 285484 h 838042"/>
                  <a:gd name="connsiteX6" fmla="*/ 219699 w 1031207"/>
                  <a:gd name="connsiteY6" fmla="*/ 272149 h 838042"/>
                  <a:gd name="connsiteX7" fmla="*/ 189219 w 1031207"/>
                  <a:gd name="connsiteY7" fmla="*/ 262624 h 838042"/>
                  <a:gd name="connsiteX8" fmla="*/ 156834 w 1031207"/>
                  <a:gd name="connsiteY8" fmla="*/ 239764 h 838042"/>
                  <a:gd name="connsiteX9" fmla="*/ 122074 w 1031207"/>
                  <a:gd name="connsiteY9" fmla="*/ 218050 h 838042"/>
                  <a:gd name="connsiteX10" fmla="*/ 101589 w 1031207"/>
                  <a:gd name="connsiteY10" fmla="*/ 203569 h 838042"/>
                  <a:gd name="connsiteX11" fmla="*/ 59679 w 1031207"/>
                  <a:gd name="connsiteY11" fmla="*/ 197854 h 838042"/>
                  <a:gd name="connsiteX12" fmla="*/ 48331 w 1031207"/>
                  <a:gd name="connsiteY12" fmla="*/ 241190 h 838042"/>
                  <a:gd name="connsiteX13" fmla="*/ 63490 w 1031207"/>
                  <a:gd name="connsiteY13" fmla="*/ 272150 h 838042"/>
                  <a:gd name="connsiteX14" fmla="*/ 124449 w 1031207"/>
                  <a:gd name="connsiteY14" fmla="*/ 289294 h 838042"/>
                  <a:gd name="connsiteX15" fmla="*/ 191124 w 1031207"/>
                  <a:gd name="connsiteY15" fmla="*/ 308344 h 838042"/>
                  <a:gd name="connsiteX16" fmla="*/ 226553 w 1031207"/>
                  <a:gd name="connsiteY16" fmla="*/ 323832 h 838042"/>
                  <a:gd name="connsiteX17" fmla="*/ 291209 w 1031207"/>
                  <a:gd name="connsiteY17" fmla="*/ 364030 h 838042"/>
                  <a:gd name="connsiteX18" fmla="*/ 301013 w 1031207"/>
                  <a:gd name="connsiteY18" fmla="*/ 410802 h 838042"/>
                  <a:gd name="connsiteX19" fmla="*/ 263514 w 1031207"/>
                  <a:gd name="connsiteY19" fmla="*/ 447409 h 838042"/>
                  <a:gd name="connsiteX20" fmla="*/ 217240 w 1031207"/>
                  <a:gd name="connsiteY20" fmla="*/ 459458 h 838042"/>
                  <a:gd name="connsiteX21" fmla="*/ 136827 w 1031207"/>
                  <a:gd name="connsiteY21" fmla="*/ 465397 h 838042"/>
                  <a:gd name="connsiteX22" fmla="*/ 88254 w 1031207"/>
                  <a:gd name="connsiteY22" fmla="*/ 468364 h 838042"/>
                  <a:gd name="connsiteX23" fmla="*/ 27294 w 1031207"/>
                  <a:gd name="connsiteY23" fmla="*/ 477889 h 838042"/>
                  <a:gd name="connsiteX24" fmla="*/ 624 w 1031207"/>
                  <a:gd name="connsiteY24" fmla="*/ 504559 h 838042"/>
                  <a:gd name="connsiteX25" fmla="*/ 51344 w 1031207"/>
                  <a:gd name="connsiteY25" fmla="*/ 547857 h 838042"/>
                  <a:gd name="connsiteX26" fmla="*/ 153024 w 1031207"/>
                  <a:gd name="connsiteY26" fmla="*/ 538849 h 838042"/>
                  <a:gd name="connsiteX27" fmla="*/ 268163 w 1031207"/>
                  <a:gd name="connsiteY27" fmla="*/ 519747 h 838042"/>
                  <a:gd name="connsiteX28" fmla="*/ 351144 w 1031207"/>
                  <a:gd name="connsiteY28" fmla="*/ 561709 h 838042"/>
                  <a:gd name="connsiteX29" fmla="*/ 362574 w 1031207"/>
                  <a:gd name="connsiteY29" fmla="*/ 609334 h 838042"/>
                  <a:gd name="connsiteX30" fmla="*/ 330189 w 1031207"/>
                  <a:gd name="connsiteY30" fmla="*/ 704584 h 838042"/>
                  <a:gd name="connsiteX31" fmla="*/ 328284 w 1031207"/>
                  <a:gd name="connsiteY31" fmla="*/ 756019 h 838042"/>
                  <a:gd name="connsiteX32" fmla="*/ 330189 w 1031207"/>
                  <a:gd name="connsiteY32" fmla="*/ 780784 h 838042"/>
                  <a:gd name="connsiteX33" fmla="*/ 332094 w 1031207"/>
                  <a:gd name="connsiteY33" fmla="*/ 786499 h 838042"/>
                  <a:gd name="connsiteX34" fmla="*/ 335904 w 1031207"/>
                  <a:gd name="connsiteY34" fmla="*/ 790309 h 838042"/>
                  <a:gd name="connsiteX35" fmla="*/ 364479 w 1031207"/>
                  <a:gd name="connsiteY35" fmla="*/ 836029 h 838042"/>
                  <a:gd name="connsiteX36" fmla="*/ 387339 w 1031207"/>
                  <a:gd name="connsiteY36" fmla="*/ 837934 h 838042"/>
                  <a:gd name="connsiteX37" fmla="*/ 395149 w 1031207"/>
                  <a:gd name="connsiteY37" fmla="*/ 833530 h 838042"/>
                  <a:gd name="connsiteX38" fmla="*/ 400674 w 1031207"/>
                  <a:gd name="connsiteY38" fmla="*/ 784594 h 838042"/>
                  <a:gd name="connsiteX39" fmla="*/ 404484 w 1031207"/>
                  <a:gd name="connsiteY39" fmla="*/ 727444 h 838042"/>
                  <a:gd name="connsiteX40" fmla="*/ 421629 w 1031207"/>
                  <a:gd name="connsiteY40" fmla="*/ 672199 h 838042"/>
                  <a:gd name="connsiteX41" fmla="*/ 462031 w 1031207"/>
                  <a:gd name="connsiteY41" fmla="*/ 600072 h 838042"/>
                  <a:gd name="connsiteX42" fmla="*/ 521252 w 1031207"/>
                  <a:gd name="connsiteY42" fmla="*/ 565123 h 838042"/>
                  <a:gd name="connsiteX43" fmla="*/ 597090 w 1031207"/>
                  <a:gd name="connsiteY43" fmla="*/ 550915 h 838042"/>
                  <a:gd name="connsiteX44" fmla="*/ 705543 w 1031207"/>
                  <a:gd name="connsiteY44" fmla="*/ 612819 h 838042"/>
                  <a:gd name="connsiteX45" fmla="*/ 777864 w 1031207"/>
                  <a:gd name="connsiteY45" fmla="*/ 656959 h 838042"/>
                  <a:gd name="connsiteX46" fmla="*/ 802629 w 1031207"/>
                  <a:gd name="connsiteY46" fmla="*/ 632194 h 838042"/>
                  <a:gd name="connsiteX47" fmla="*/ 798819 w 1031207"/>
                  <a:gd name="connsiteY47" fmla="*/ 601714 h 838042"/>
                  <a:gd name="connsiteX48" fmla="*/ 760538 w 1031207"/>
                  <a:gd name="connsiteY48" fmla="*/ 562523 h 838042"/>
                  <a:gd name="connsiteX49" fmla="*/ 648324 w 1031207"/>
                  <a:gd name="connsiteY49" fmla="*/ 479794 h 838042"/>
                  <a:gd name="connsiteX50" fmla="*/ 644514 w 1031207"/>
                  <a:gd name="connsiteY50" fmla="*/ 462649 h 838042"/>
                  <a:gd name="connsiteX51" fmla="*/ 655944 w 1031207"/>
                  <a:gd name="connsiteY51" fmla="*/ 426454 h 838042"/>
                  <a:gd name="connsiteX52" fmla="*/ 724524 w 1031207"/>
                  <a:gd name="connsiteY52" fmla="*/ 405499 h 838042"/>
                  <a:gd name="connsiteX53" fmla="*/ 811480 w 1031207"/>
                  <a:gd name="connsiteY53" fmla="*/ 406906 h 838042"/>
                  <a:gd name="connsiteX54" fmla="*/ 903973 w 1031207"/>
                  <a:gd name="connsiteY54" fmla="*/ 417646 h 838042"/>
                  <a:gd name="connsiteX55" fmla="*/ 1000032 w 1031207"/>
                  <a:gd name="connsiteY55" fmla="*/ 426835 h 838042"/>
                  <a:gd name="connsiteX56" fmla="*/ 1030191 w 1031207"/>
                  <a:gd name="connsiteY56" fmla="*/ 402711 h 838042"/>
                  <a:gd name="connsiteX57" fmla="*/ 1018256 w 1031207"/>
                  <a:gd name="connsiteY57" fmla="*/ 377797 h 838042"/>
                  <a:gd name="connsiteX58" fmla="*/ 962631 w 1031207"/>
                  <a:gd name="connsiteY58" fmla="*/ 358029 h 838042"/>
                  <a:gd name="connsiteX59" fmla="*/ 825489 w 1031207"/>
                  <a:gd name="connsiteY59" fmla="*/ 357874 h 838042"/>
                  <a:gd name="connsiteX60" fmla="*/ 753553 w 1031207"/>
                  <a:gd name="connsiteY60" fmla="*/ 361702 h 838042"/>
                  <a:gd name="connsiteX61" fmla="*/ 669279 w 1031207"/>
                  <a:gd name="connsiteY61" fmla="*/ 369304 h 838042"/>
                  <a:gd name="connsiteX62" fmla="*/ 642609 w 1031207"/>
                  <a:gd name="connsiteY62" fmla="*/ 338824 h 838042"/>
                  <a:gd name="connsiteX63" fmla="*/ 674145 w 1031207"/>
                  <a:gd name="connsiteY63" fmla="*/ 304962 h 838042"/>
                  <a:gd name="connsiteX64" fmla="*/ 705474 w 1031207"/>
                  <a:gd name="connsiteY64" fmla="*/ 283579 h 838042"/>
                  <a:gd name="connsiteX65" fmla="*/ 741669 w 1031207"/>
                  <a:gd name="connsiteY65" fmla="*/ 251194 h 838042"/>
                  <a:gd name="connsiteX66" fmla="*/ 780761 w 1031207"/>
                  <a:gd name="connsiteY66" fmla="*/ 213846 h 838042"/>
                  <a:gd name="connsiteX67" fmla="*/ 744143 w 1031207"/>
                  <a:gd name="connsiteY67" fmla="*/ 201789 h 838042"/>
                  <a:gd name="connsiteX68" fmla="*/ 692139 w 1031207"/>
                  <a:gd name="connsiteY68" fmla="*/ 226429 h 838042"/>
                  <a:gd name="connsiteX69" fmla="*/ 654420 w 1031207"/>
                  <a:gd name="connsiteY69" fmla="*/ 257626 h 838042"/>
                  <a:gd name="connsiteX70" fmla="*/ 613743 w 1031207"/>
                  <a:gd name="connsiteY70" fmla="*/ 286712 h 838042"/>
                  <a:gd name="connsiteX71" fmla="*/ 562599 w 1031207"/>
                  <a:gd name="connsiteY71" fmla="*/ 287389 h 838042"/>
                  <a:gd name="connsiteX72" fmla="*/ 528309 w 1031207"/>
                  <a:gd name="connsiteY72" fmla="*/ 274054 h 838042"/>
                  <a:gd name="connsiteX73" fmla="*/ 505449 w 1031207"/>
                  <a:gd name="connsiteY73" fmla="*/ 235954 h 838042"/>
                  <a:gd name="connsiteX74" fmla="*/ 507354 w 1031207"/>
                  <a:gd name="connsiteY74" fmla="*/ 171184 h 838042"/>
                  <a:gd name="connsiteX75" fmla="*/ 506056 w 1031207"/>
                  <a:gd name="connsiteY75" fmla="*/ 73485 h 838042"/>
                  <a:gd name="connsiteX76" fmla="*/ 451858 w 1031207"/>
                  <a:gd name="connsiteY76" fmla="*/ 11248 h 838042"/>
                  <a:gd name="connsiteX77" fmla="*/ 440212 w 1031207"/>
                  <a:gd name="connsiteY77" fmla="*/ 75864 h 838042"/>
                  <a:gd name="connsiteX78" fmla="*/ 436968 w 1031207"/>
                  <a:gd name="connsiteY78" fmla="*/ 132660 h 838042"/>
                  <a:gd name="connsiteX79" fmla="*/ 433796 w 1031207"/>
                  <a:gd name="connsiteY79" fmla="*/ 214465 h 838042"/>
                  <a:gd name="connsiteX0" fmla="*/ 433796 w 1031207"/>
                  <a:gd name="connsiteY0" fmla="*/ 214465 h 841594"/>
                  <a:gd name="connsiteX1" fmla="*/ 421629 w 1031207"/>
                  <a:gd name="connsiteY1" fmla="*/ 253099 h 841594"/>
                  <a:gd name="connsiteX2" fmla="*/ 394959 w 1031207"/>
                  <a:gd name="connsiteY2" fmla="*/ 262624 h 841594"/>
                  <a:gd name="connsiteX3" fmla="*/ 356331 w 1031207"/>
                  <a:gd name="connsiteY3" fmla="*/ 271935 h 841594"/>
                  <a:gd name="connsiteX4" fmla="*/ 313044 w 1031207"/>
                  <a:gd name="connsiteY4" fmla="*/ 289293 h 841594"/>
                  <a:gd name="connsiteX5" fmla="*/ 265419 w 1031207"/>
                  <a:gd name="connsiteY5" fmla="*/ 285484 h 841594"/>
                  <a:gd name="connsiteX6" fmla="*/ 219699 w 1031207"/>
                  <a:gd name="connsiteY6" fmla="*/ 272149 h 841594"/>
                  <a:gd name="connsiteX7" fmla="*/ 189219 w 1031207"/>
                  <a:gd name="connsiteY7" fmla="*/ 262624 h 841594"/>
                  <a:gd name="connsiteX8" fmla="*/ 156834 w 1031207"/>
                  <a:gd name="connsiteY8" fmla="*/ 239764 h 841594"/>
                  <a:gd name="connsiteX9" fmla="*/ 122074 w 1031207"/>
                  <a:gd name="connsiteY9" fmla="*/ 218050 h 841594"/>
                  <a:gd name="connsiteX10" fmla="*/ 101589 w 1031207"/>
                  <a:gd name="connsiteY10" fmla="*/ 203569 h 841594"/>
                  <a:gd name="connsiteX11" fmla="*/ 59679 w 1031207"/>
                  <a:gd name="connsiteY11" fmla="*/ 197854 h 841594"/>
                  <a:gd name="connsiteX12" fmla="*/ 48331 w 1031207"/>
                  <a:gd name="connsiteY12" fmla="*/ 241190 h 841594"/>
                  <a:gd name="connsiteX13" fmla="*/ 63490 w 1031207"/>
                  <a:gd name="connsiteY13" fmla="*/ 272150 h 841594"/>
                  <a:gd name="connsiteX14" fmla="*/ 124449 w 1031207"/>
                  <a:gd name="connsiteY14" fmla="*/ 289294 h 841594"/>
                  <a:gd name="connsiteX15" fmla="*/ 191124 w 1031207"/>
                  <a:gd name="connsiteY15" fmla="*/ 308344 h 841594"/>
                  <a:gd name="connsiteX16" fmla="*/ 226553 w 1031207"/>
                  <a:gd name="connsiteY16" fmla="*/ 323832 h 841594"/>
                  <a:gd name="connsiteX17" fmla="*/ 291209 w 1031207"/>
                  <a:gd name="connsiteY17" fmla="*/ 364030 h 841594"/>
                  <a:gd name="connsiteX18" fmla="*/ 301013 w 1031207"/>
                  <a:gd name="connsiteY18" fmla="*/ 410802 h 841594"/>
                  <a:gd name="connsiteX19" fmla="*/ 263514 w 1031207"/>
                  <a:gd name="connsiteY19" fmla="*/ 447409 h 841594"/>
                  <a:gd name="connsiteX20" fmla="*/ 217240 w 1031207"/>
                  <a:gd name="connsiteY20" fmla="*/ 459458 h 841594"/>
                  <a:gd name="connsiteX21" fmla="*/ 136827 w 1031207"/>
                  <a:gd name="connsiteY21" fmla="*/ 465397 h 841594"/>
                  <a:gd name="connsiteX22" fmla="*/ 88254 w 1031207"/>
                  <a:gd name="connsiteY22" fmla="*/ 468364 h 841594"/>
                  <a:gd name="connsiteX23" fmla="*/ 27294 w 1031207"/>
                  <a:gd name="connsiteY23" fmla="*/ 477889 h 841594"/>
                  <a:gd name="connsiteX24" fmla="*/ 624 w 1031207"/>
                  <a:gd name="connsiteY24" fmla="*/ 504559 h 841594"/>
                  <a:gd name="connsiteX25" fmla="*/ 51344 w 1031207"/>
                  <a:gd name="connsiteY25" fmla="*/ 547857 h 841594"/>
                  <a:gd name="connsiteX26" fmla="*/ 153024 w 1031207"/>
                  <a:gd name="connsiteY26" fmla="*/ 538849 h 841594"/>
                  <a:gd name="connsiteX27" fmla="*/ 268163 w 1031207"/>
                  <a:gd name="connsiteY27" fmla="*/ 519747 h 841594"/>
                  <a:gd name="connsiteX28" fmla="*/ 351144 w 1031207"/>
                  <a:gd name="connsiteY28" fmla="*/ 561709 h 841594"/>
                  <a:gd name="connsiteX29" fmla="*/ 362574 w 1031207"/>
                  <a:gd name="connsiteY29" fmla="*/ 609334 h 841594"/>
                  <a:gd name="connsiteX30" fmla="*/ 330189 w 1031207"/>
                  <a:gd name="connsiteY30" fmla="*/ 704584 h 841594"/>
                  <a:gd name="connsiteX31" fmla="*/ 328284 w 1031207"/>
                  <a:gd name="connsiteY31" fmla="*/ 756019 h 841594"/>
                  <a:gd name="connsiteX32" fmla="*/ 330189 w 1031207"/>
                  <a:gd name="connsiteY32" fmla="*/ 780784 h 841594"/>
                  <a:gd name="connsiteX33" fmla="*/ 332094 w 1031207"/>
                  <a:gd name="connsiteY33" fmla="*/ 786499 h 841594"/>
                  <a:gd name="connsiteX34" fmla="*/ 335904 w 1031207"/>
                  <a:gd name="connsiteY34" fmla="*/ 790309 h 841594"/>
                  <a:gd name="connsiteX35" fmla="*/ 364479 w 1031207"/>
                  <a:gd name="connsiteY35" fmla="*/ 836029 h 841594"/>
                  <a:gd name="connsiteX36" fmla="*/ 387339 w 1031207"/>
                  <a:gd name="connsiteY36" fmla="*/ 837934 h 841594"/>
                  <a:gd name="connsiteX37" fmla="*/ 400674 w 1031207"/>
                  <a:gd name="connsiteY37" fmla="*/ 784594 h 841594"/>
                  <a:gd name="connsiteX38" fmla="*/ 404484 w 1031207"/>
                  <a:gd name="connsiteY38" fmla="*/ 727444 h 841594"/>
                  <a:gd name="connsiteX39" fmla="*/ 421629 w 1031207"/>
                  <a:gd name="connsiteY39" fmla="*/ 672199 h 841594"/>
                  <a:gd name="connsiteX40" fmla="*/ 462031 w 1031207"/>
                  <a:gd name="connsiteY40" fmla="*/ 600072 h 841594"/>
                  <a:gd name="connsiteX41" fmla="*/ 521252 w 1031207"/>
                  <a:gd name="connsiteY41" fmla="*/ 565123 h 841594"/>
                  <a:gd name="connsiteX42" fmla="*/ 597090 w 1031207"/>
                  <a:gd name="connsiteY42" fmla="*/ 550915 h 841594"/>
                  <a:gd name="connsiteX43" fmla="*/ 705543 w 1031207"/>
                  <a:gd name="connsiteY43" fmla="*/ 612819 h 841594"/>
                  <a:gd name="connsiteX44" fmla="*/ 777864 w 1031207"/>
                  <a:gd name="connsiteY44" fmla="*/ 656959 h 841594"/>
                  <a:gd name="connsiteX45" fmla="*/ 802629 w 1031207"/>
                  <a:gd name="connsiteY45" fmla="*/ 632194 h 841594"/>
                  <a:gd name="connsiteX46" fmla="*/ 798819 w 1031207"/>
                  <a:gd name="connsiteY46" fmla="*/ 601714 h 841594"/>
                  <a:gd name="connsiteX47" fmla="*/ 760538 w 1031207"/>
                  <a:gd name="connsiteY47" fmla="*/ 562523 h 841594"/>
                  <a:gd name="connsiteX48" fmla="*/ 648324 w 1031207"/>
                  <a:gd name="connsiteY48" fmla="*/ 479794 h 841594"/>
                  <a:gd name="connsiteX49" fmla="*/ 644514 w 1031207"/>
                  <a:gd name="connsiteY49" fmla="*/ 462649 h 841594"/>
                  <a:gd name="connsiteX50" fmla="*/ 655944 w 1031207"/>
                  <a:gd name="connsiteY50" fmla="*/ 426454 h 841594"/>
                  <a:gd name="connsiteX51" fmla="*/ 724524 w 1031207"/>
                  <a:gd name="connsiteY51" fmla="*/ 405499 h 841594"/>
                  <a:gd name="connsiteX52" fmla="*/ 811480 w 1031207"/>
                  <a:gd name="connsiteY52" fmla="*/ 406906 h 841594"/>
                  <a:gd name="connsiteX53" fmla="*/ 903973 w 1031207"/>
                  <a:gd name="connsiteY53" fmla="*/ 417646 h 841594"/>
                  <a:gd name="connsiteX54" fmla="*/ 1000032 w 1031207"/>
                  <a:gd name="connsiteY54" fmla="*/ 426835 h 841594"/>
                  <a:gd name="connsiteX55" fmla="*/ 1030191 w 1031207"/>
                  <a:gd name="connsiteY55" fmla="*/ 402711 h 841594"/>
                  <a:gd name="connsiteX56" fmla="*/ 1018256 w 1031207"/>
                  <a:gd name="connsiteY56" fmla="*/ 377797 h 841594"/>
                  <a:gd name="connsiteX57" fmla="*/ 962631 w 1031207"/>
                  <a:gd name="connsiteY57" fmla="*/ 358029 h 841594"/>
                  <a:gd name="connsiteX58" fmla="*/ 825489 w 1031207"/>
                  <a:gd name="connsiteY58" fmla="*/ 357874 h 841594"/>
                  <a:gd name="connsiteX59" fmla="*/ 753553 w 1031207"/>
                  <a:gd name="connsiteY59" fmla="*/ 361702 h 841594"/>
                  <a:gd name="connsiteX60" fmla="*/ 669279 w 1031207"/>
                  <a:gd name="connsiteY60" fmla="*/ 369304 h 841594"/>
                  <a:gd name="connsiteX61" fmla="*/ 642609 w 1031207"/>
                  <a:gd name="connsiteY61" fmla="*/ 338824 h 841594"/>
                  <a:gd name="connsiteX62" fmla="*/ 674145 w 1031207"/>
                  <a:gd name="connsiteY62" fmla="*/ 304962 h 841594"/>
                  <a:gd name="connsiteX63" fmla="*/ 705474 w 1031207"/>
                  <a:gd name="connsiteY63" fmla="*/ 283579 h 841594"/>
                  <a:gd name="connsiteX64" fmla="*/ 741669 w 1031207"/>
                  <a:gd name="connsiteY64" fmla="*/ 251194 h 841594"/>
                  <a:gd name="connsiteX65" fmla="*/ 780761 w 1031207"/>
                  <a:gd name="connsiteY65" fmla="*/ 213846 h 841594"/>
                  <a:gd name="connsiteX66" fmla="*/ 744143 w 1031207"/>
                  <a:gd name="connsiteY66" fmla="*/ 201789 h 841594"/>
                  <a:gd name="connsiteX67" fmla="*/ 692139 w 1031207"/>
                  <a:gd name="connsiteY67" fmla="*/ 226429 h 841594"/>
                  <a:gd name="connsiteX68" fmla="*/ 654420 w 1031207"/>
                  <a:gd name="connsiteY68" fmla="*/ 257626 h 841594"/>
                  <a:gd name="connsiteX69" fmla="*/ 613743 w 1031207"/>
                  <a:gd name="connsiteY69" fmla="*/ 286712 h 841594"/>
                  <a:gd name="connsiteX70" fmla="*/ 562599 w 1031207"/>
                  <a:gd name="connsiteY70" fmla="*/ 287389 h 841594"/>
                  <a:gd name="connsiteX71" fmla="*/ 528309 w 1031207"/>
                  <a:gd name="connsiteY71" fmla="*/ 274054 h 841594"/>
                  <a:gd name="connsiteX72" fmla="*/ 505449 w 1031207"/>
                  <a:gd name="connsiteY72" fmla="*/ 235954 h 841594"/>
                  <a:gd name="connsiteX73" fmla="*/ 507354 w 1031207"/>
                  <a:gd name="connsiteY73" fmla="*/ 171184 h 841594"/>
                  <a:gd name="connsiteX74" fmla="*/ 506056 w 1031207"/>
                  <a:gd name="connsiteY74" fmla="*/ 73485 h 841594"/>
                  <a:gd name="connsiteX75" fmla="*/ 451858 w 1031207"/>
                  <a:gd name="connsiteY75" fmla="*/ 11248 h 841594"/>
                  <a:gd name="connsiteX76" fmla="*/ 440212 w 1031207"/>
                  <a:gd name="connsiteY76" fmla="*/ 75864 h 841594"/>
                  <a:gd name="connsiteX77" fmla="*/ 436968 w 1031207"/>
                  <a:gd name="connsiteY77" fmla="*/ 132660 h 841594"/>
                  <a:gd name="connsiteX78" fmla="*/ 433796 w 1031207"/>
                  <a:gd name="connsiteY78" fmla="*/ 214465 h 841594"/>
                  <a:gd name="connsiteX0" fmla="*/ 433796 w 1031207"/>
                  <a:gd name="connsiteY0" fmla="*/ 214465 h 839740"/>
                  <a:gd name="connsiteX1" fmla="*/ 421629 w 1031207"/>
                  <a:gd name="connsiteY1" fmla="*/ 253099 h 839740"/>
                  <a:gd name="connsiteX2" fmla="*/ 394959 w 1031207"/>
                  <a:gd name="connsiteY2" fmla="*/ 262624 h 839740"/>
                  <a:gd name="connsiteX3" fmla="*/ 356331 w 1031207"/>
                  <a:gd name="connsiteY3" fmla="*/ 271935 h 839740"/>
                  <a:gd name="connsiteX4" fmla="*/ 313044 w 1031207"/>
                  <a:gd name="connsiteY4" fmla="*/ 289293 h 839740"/>
                  <a:gd name="connsiteX5" fmla="*/ 265419 w 1031207"/>
                  <a:gd name="connsiteY5" fmla="*/ 285484 h 839740"/>
                  <a:gd name="connsiteX6" fmla="*/ 219699 w 1031207"/>
                  <a:gd name="connsiteY6" fmla="*/ 272149 h 839740"/>
                  <a:gd name="connsiteX7" fmla="*/ 189219 w 1031207"/>
                  <a:gd name="connsiteY7" fmla="*/ 262624 h 839740"/>
                  <a:gd name="connsiteX8" fmla="*/ 156834 w 1031207"/>
                  <a:gd name="connsiteY8" fmla="*/ 239764 h 839740"/>
                  <a:gd name="connsiteX9" fmla="*/ 122074 w 1031207"/>
                  <a:gd name="connsiteY9" fmla="*/ 218050 h 839740"/>
                  <a:gd name="connsiteX10" fmla="*/ 101589 w 1031207"/>
                  <a:gd name="connsiteY10" fmla="*/ 203569 h 839740"/>
                  <a:gd name="connsiteX11" fmla="*/ 59679 w 1031207"/>
                  <a:gd name="connsiteY11" fmla="*/ 197854 h 839740"/>
                  <a:gd name="connsiteX12" fmla="*/ 48331 w 1031207"/>
                  <a:gd name="connsiteY12" fmla="*/ 241190 h 839740"/>
                  <a:gd name="connsiteX13" fmla="*/ 63490 w 1031207"/>
                  <a:gd name="connsiteY13" fmla="*/ 272150 h 839740"/>
                  <a:gd name="connsiteX14" fmla="*/ 124449 w 1031207"/>
                  <a:gd name="connsiteY14" fmla="*/ 289294 h 839740"/>
                  <a:gd name="connsiteX15" fmla="*/ 191124 w 1031207"/>
                  <a:gd name="connsiteY15" fmla="*/ 308344 h 839740"/>
                  <a:gd name="connsiteX16" fmla="*/ 226553 w 1031207"/>
                  <a:gd name="connsiteY16" fmla="*/ 323832 h 839740"/>
                  <a:gd name="connsiteX17" fmla="*/ 291209 w 1031207"/>
                  <a:gd name="connsiteY17" fmla="*/ 364030 h 839740"/>
                  <a:gd name="connsiteX18" fmla="*/ 301013 w 1031207"/>
                  <a:gd name="connsiteY18" fmla="*/ 410802 h 839740"/>
                  <a:gd name="connsiteX19" fmla="*/ 263514 w 1031207"/>
                  <a:gd name="connsiteY19" fmla="*/ 447409 h 839740"/>
                  <a:gd name="connsiteX20" fmla="*/ 217240 w 1031207"/>
                  <a:gd name="connsiteY20" fmla="*/ 459458 h 839740"/>
                  <a:gd name="connsiteX21" fmla="*/ 136827 w 1031207"/>
                  <a:gd name="connsiteY21" fmla="*/ 465397 h 839740"/>
                  <a:gd name="connsiteX22" fmla="*/ 88254 w 1031207"/>
                  <a:gd name="connsiteY22" fmla="*/ 468364 h 839740"/>
                  <a:gd name="connsiteX23" fmla="*/ 27294 w 1031207"/>
                  <a:gd name="connsiteY23" fmla="*/ 477889 h 839740"/>
                  <a:gd name="connsiteX24" fmla="*/ 624 w 1031207"/>
                  <a:gd name="connsiteY24" fmla="*/ 504559 h 839740"/>
                  <a:gd name="connsiteX25" fmla="*/ 51344 w 1031207"/>
                  <a:gd name="connsiteY25" fmla="*/ 547857 h 839740"/>
                  <a:gd name="connsiteX26" fmla="*/ 153024 w 1031207"/>
                  <a:gd name="connsiteY26" fmla="*/ 538849 h 839740"/>
                  <a:gd name="connsiteX27" fmla="*/ 268163 w 1031207"/>
                  <a:gd name="connsiteY27" fmla="*/ 519747 h 839740"/>
                  <a:gd name="connsiteX28" fmla="*/ 351144 w 1031207"/>
                  <a:gd name="connsiteY28" fmla="*/ 561709 h 839740"/>
                  <a:gd name="connsiteX29" fmla="*/ 362574 w 1031207"/>
                  <a:gd name="connsiteY29" fmla="*/ 609334 h 839740"/>
                  <a:gd name="connsiteX30" fmla="*/ 330189 w 1031207"/>
                  <a:gd name="connsiteY30" fmla="*/ 704584 h 839740"/>
                  <a:gd name="connsiteX31" fmla="*/ 328284 w 1031207"/>
                  <a:gd name="connsiteY31" fmla="*/ 756019 h 839740"/>
                  <a:gd name="connsiteX32" fmla="*/ 330189 w 1031207"/>
                  <a:gd name="connsiteY32" fmla="*/ 780784 h 839740"/>
                  <a:gd name="connsiteX33" fmla="*/ 332094 w 1031207"/>
                  <a:gd name="connsiteY33" fmla="*/ 786499 h 839740"/>
                  <a:gd name="connsiteX34" fmla="*/ 335904 w 1031207"/>
                  <a:gd name="connsiteY34" fmla="*/ 790309 h 839740"/>
                  <a:gd name="connsiteX35" fmla="*/ 355316 w 1031207"/>
                  <a:gd name="connsiteY35" fmla="*/ 827377 h 839740"/>
                  <a:gd name="connsiteX36" fmla="*/ 387339 w 1031207"/>
                  <a:gd name="connsiteY36" fmla="*/ 837934 h 839740"/>
                  <a:gd name="connsiteX37" fmla="*/ 400674 w 1031207"/>
                  <a:gd name="connsiteY37" fmla="*/ 784594 h 839740"/>
                  <a:gd name="connsiteX38" fmla="*/ 404484 w 1031207"/>
                  <a:gd name="connsiteY38" fmla="*/ 727444 h 839740"/>
                  <a:gd name="connsiteX39" fmla="*/ 421629 w 1031207"/>
                  <a:gd name="connsiteY39" fmla="*/ 672199 h 839740"/>
                  <a:gd name="connsiteX40" fmla="*/ 462031 w 1031207"/>
                  <a:gd name="connsiteY40" fmla="*/ 600072 h 839740"/>
                  <a:gd name="connsiteX41" fmla="*/ 521252 w 1031207"/>
                  <a:gd name="connsiteY41" fmla="*/ 565123 h 839740"/>
                  <a:gd name="connsiteX42" fmla="*/ 597090 w 1031207"/>
                  <a:gd name="connsiteY42" fmla="*/ 550915 h 839740"/>
                  <a:gd name="connsiteX43" fmla="*/ 705543 w 1031207"/>
                  <a:gd name="connsiteY43" fmla="*/ 612819 h 839740"/>
                  <a:gd name="connsiteX44" fmla="*/ 777864 w 1031207"/>
                  <a:gd name="connsiteY44" fmla="*/ 656959 h 839740"/>
                  <a:gd name="connsiteX45" fmla="*/ 802629 w 1031207"/>
                  <a:gd name="connsiteY45" fmla="*/ 632194 h 839740"/>
                  <a:gd name="connsiteX46" fmla="*/ 798819 w 1031207"/>
                  <a:gd name="connsiteY46" fmla="*/ 601714 h 839740"/>
                  <a:gd name="connsiteX47" fmla="*/ 760538 w 1031207"/>
                  <a:gd name="connsiteY47" fmla="*/ 562523 h 839740"/>
                  <a:gd name="connsiteX48" fmla="*/ 648324 w 1031207"/>
                  <a:gd name="connsiteY48" fmla="*/ 479794 h 839740"/>
                  <a:gd name="connsiteX49" fmla="*/ 644514 w 1031207"/>
                  <a:gd name="connsiteY49" fmla="*/ 462649 h 839740"/>
                  <a:gd name="connsiteX50" fmla="*/ 655944 w 1031207"/>
                  <a:gd name="connsiteY50" fmla="*/ 426454 h 839740"/>
                  <a:gd name="connsiteX51" fmla="*/ 724524 w 1031207"/>
                  <a:gd name="connsiteY51" fmla="*/ 405499 h 839740"/>
                  <a:gd name="connsiteX52" fmla="*/ 811480 w 1031207"/>
                  <a:gd name="connsiteY52" fmla="*/ 406906 h 839740"/>
                  <a:gd name="connsiteX53" fmla="*/ 903973 w 1031207"/>
                  <a:gd name="connsiteY53" fmla="*/ 417646 h 839740"/>
                  <a:gd name="connsiteX54" fmla="*/ 1000032 w 1031207"/>
                  <a:gd name="connsiteY54" fmla="*/ 426835 h 839740"/>
                  <a:gd name="connsiteX55" fmla="*/ 1030191 w 1031207"/>
                  <a:gd name="connsiteY55" fmla="*/ 402711 h 839740"/>
                  <a:gd name="connsiteX56" fmla="*/ 1018256 w 1031207"/>
                  <a:gd name="connsiteY56" fmla="*/ 377797 h 839740"/>
                  <a:gd name="connsiteX57" fmla="*/ 962631 w 1031207"/>
                  <a:gd name="connsiteY57" fmla="*/ 358029 h 839740"/>
                  <a:gd name="connsiteX58" fmla="*/ 825489 w 1031207"/>
                  <a:gd name="connsiteY58" fmla="*/ 357874 h 839740"/>
                  <a:gd name="connsiteX59" fmla="*/ 753553 w 1031207"/>
                  <a:gd name="connsiteY59" fmla="*/ 361702 h 839740"/>
                  <a:gd name="connsiteX60" fmla="*/ 669279 w 1031207"/>
                  <a:gd name="connsiteY60" fmla="*/ 369304 h 839740"/>
                  <a:gd name="connsiteX61" fmla="*/ 642609 w 1031207"/>
                  <a:gd name="connsiteY61" fmla="*/ 338824 h 839740"/>
                  <a:gd name="connsiteX62" fmla="*/ 674145 w 1031207"/>
                  <a:gd name="connsiteY62" fmla="*/ 304962 h 839740"/>
                  <a:gd name="connsiteX63" fmla="*/ 705474 w 1031207"/>
                  <a:gd name="connsiteY63" fmla="*/ 283579 h 839740"/>
                  <a:gd name="connsiteX64" fmla="*/ 741669 w 1031207"/>
                  <a:gd name="connsiteY64" fmla="*/ 251194 h 839740"/>
                  <a:gd name="connsiteX65" fmla="*/ 780761 w 1031207"/>
                  <a:gd name="connsiteY65" fmla="*/ 213846 h 839740"/>
                  <a:gd name="connsiteX66" fmla="*/ 744143 w 1031207"/>
                  <a:gd name="connsiteY66" fmla="*/ 201789 h 839740"/>
                  <a:gd name="connsiteX67" fmla="*/ 692139 w 1031207"/>
                  <a:gd name="connsiteY67" fmla="*/ 226429 h 839740"/>
                  <a:gd name="connsiteX68" fmla="*/ 654420 w 1031207"/>
                  <a:gd name="connsiteY68" fmla="*/ 257626 h 839740"/>
                  <a:gd name="connsiteX69" fmla="*/ 613743 w 1031207"/>
                  <a:gd name="connsiteY69" fmla="*/ 286712 h 839740"/>
                  <a:gd name="connsiteX70" fmla="*/ 562599 w 1031207"/>
                  <a:gd name="connsiteY70" fmla="*/ 287389 h 839740"/>
                  <a:gd name="connsiteX71" fmla="*/ 528309 w 1031207"/>
                  <a:gd name="connsiteY71" fmla="*/ 274054 h 839740"/>
                  <a:gd name="connsiteX72" fmla="*/ 505449 w 1031207"/>
                  <a:gd name="connsiteY72" fmla="*/ 235954 h 839740"/>
                  <a:gd name="connsiteX73" fmla="*/ 507354 w 1031207"/>
                  <a:gd name="connsiteY73" fmla="*/ 171184 h 839740"/>
                  <a:gd name="connsiteX74" fmla="*/ 506056 w 1031207"/>
                  <a:gd name="connsiteY74" fmla="*/ 73485 h 839740"/>
                  <a:gd name="connsiteX75" fmla="*/ 451858 w 1031207"/>
                  <a:gd name="connsiteY75" fmla="*/ 11248 h 839740"/>
                  <a:gd name="connsiteX76" fmla="*/ 440212 w 1031207"/>
                  <a:gd name="connsiteY76" fmla="*/ 75864 h 839740"/>
                  <a:gd name="connsiteX77" fmla="*/ 436968 w 1031207"/>
                  <a:gd name="connsiteY77" fmla="*/ 132660 h 839740"/>
                  <a:gd name="connsiteX78" fmla="*/ 433796 w 1031207"/>
                  <a:gd name="connsiteY78" fmla="*/ 214465 h 839740"/>
                  <a:gd name="connsiteX0" fmla="*/ 433796 w 1031207"/>
                  <a:gd name="connsiteY0" fmla="*/ 214465 h 840498"/>
                  <a:gd name="connsiteX1" fmla="*/ 421629 w 1031207"/>
                  <a:gd name="connsiteY1" fmla="*/ 253099 h 840498"/>
                  <a:gd name="connsiteX2" fmla="*/ 394959 w 1031207"/>
                  <a:gd name="connsiteY2" fmla="*/ 262624 h 840498"/>
                  <a:gd name="connsiteX3" fmla="*/ 356331 w 1031207"/>
                  <a:gd name="connsiteY3" fmla="*/ 271935 h 840498"/>
                  <a:gd name="connsiteX4" fmla="*/ 313044 w 1031207"/>
                  <a:gd name="connsiteY4" fmla="*/ 289293 h 840498"/>
                  <a:gd name="connsiteX5" fmla="*/ 265419 w 1031207"/>
                  <a:gd name="connsiteY5" fmla="*/ 285484 h 840498"/>
                  <a:gd name="connsiteX6" fmla="*/ 219699 w 1031207"/>
                  <a:gd name="connsiteY6" fmla="*/ 272149 h 840498"/>
                  <a:gd name="connsiteX7" fmla="*/ 189219 w 1031207"/>
                  <a:gd name="connsiteY7" fmla="*/ 262624 h 840498"/>
                  <a:gd name="connsiteX8" fmla="*/ 156834 w 1031207"/>
                  <a:gd name="connsiteY8" fmla="*/ 239764 h 840498"/>
                  <a:gd name="connsiteX9" fmla="*/ 122074 w 1031207"/>
                  <a:gd name="connsiteY9" fmla="*/ 218050 h 840498"/>
                  <a:gd name="connsiteX10" fmla="*/ 101589 w 1031207"/>
                  <a:gd name="connsiteY10" fmla="*/ 203569 h 840498"/>
                  <a:gd name="connsiteX11" fmla="*/ 59679 w 1031207"/>
                  <a:gd name="connsiteY11" fmla="*/ 197854 h 840498"/>
                  <a:gd name="connsiteX12" fmla="*/ 48331 w 1031207"/>
                  <a:gd name="connsiteY12" fmla="*/ 241190 h 840498"/>
                  <a:gd name="connsiteX13" fmla="*/ 63490 w 1031207"/>
                  <a:gd name="connsiteY13" fmla="*/ 272150 h 840498"/>
                  <a:gd name="connsiteX14" fmla="*/ 124449 w 1031207"/>
                  <a:gd name="connsiteY14" fmla="*/ 289294 h 840498"/>
                  <a:gd name="connsiteX15" fmla="*/ 191124 w 1031207"/>
                  <a:gd name="connsiteY15" fmla="*/ 308344 h 840498"/>
                  <a:gd name="connsiteX16" fmla="*/ 226553 w 1031207"/>
                  <a:gd name="connsiteY16" fmla="*/ 323832 h 840498"/>
                  <a:gd name="connsiteX17" fmla="*/ 291209 w 1031207"/>
                  <a:gd name="connsiteY17" fmla="*/ 364030 h 840498"/>
                  <a:gd name="connsiteX18" fmla="*/ 301013 w 1031207"/>
                  <a:gd name="connsiteY18" fmla="*/ 410802 h 840498"/>
                  <a:gd name="connsiteX19" fmla="*/ 263514 w 1031207"/>
                  <a:gd name="connsiteY19" fmla="*/ 447409 h 840498"/>
                  <a:gd name="connsiteX20" fmla="*/ 217240 w 1031207"/>
                  <a:gd name="connsiteY20" fmla="*/ 459458 h 840498"/>
                  <a:gd name="connsiteX21" fmla="*/ 136827 w 1031207"/>
                  <a:gd name="connsiteY21" fmla="*/ 465397 h 840498"/>
                  <a:gd name="connsiteX22" fmla="*/ 88254 w 1031207"/>
                  <a:gd name="connsiteY22" fmla="*/ 468364 h 840498"/>
                  <a:gd name="connsiteX23" fmla="*/ 27294 w 1031207"/>
                  <a:gd name="connsiteY23" fmla="*/ 477889 h 840498"/>
                  <a:gd name="connsiteX24" fmla="*/ 624 w 1031207"/>
                  <a:gd name="connsiteY24" fmla="*/ 504559 h 840498"/>
                  <a:gd name="connsiteX25" fmla="*/ 51344 w 1031207"/>
                  <a:gd name="connsiteY25" fmla="*/ 547857 h 840498"/>
                  <a:gd name="connsiteX26" fmla="*/ 153024 w 1031207"/>
                  <a:gd name="connsiteY26" fmla="*/ 538849 h 840498"/>
                  <a:gd name="connsiteX27" fmla="*/ 268163 w 1031207"/>
                  <a:gd name="connsiteY27" fmla="*/ 519747 h 840498"/>
                  <a:gd name="connsiteX28" fmla="*/ 351144 w 1031207"/>
                  <a:gd name="connsiteY28" fmla="*/ 561709 h 840498"/>
                  <a:gd name="connsiteX29" fmla="*/ 362574 w 1031207"/>
                  <a:gd name="connsiteY29" fmla="*/ 609334 h 840498"/>
                  <a:gd name="connsiteX30" fmla="*/ 330189 w 1031207"/>
                  <a:gd name="connsiteY30" fmla="*/ 704584 h 840498"/>
                  <a:gd name="connsiteX31" fmla="*/ 328284 w 1031207"/>
                  <a:gd name="connsiteY31" fmla="*/ 756019 h 840498"/>
                  <a:gd name="connsiteX32" fmla="*/ 330189 w 1031207"/>
                  <a:gd name="connsiteY32" fmla="*/ 780784 h 840498"/>
                  <a:gd name="connsiteX33" fmla="*/ 332094 w 1031207"/>
                  <a:gd name="connsiteY33" fmla="*/ 786499 h 840498"/>
                  <a:gd name="connsiteX34" fmla="*/ 355316 w 1031207"/>
                  <a:gd name="connsiteY34" fmla="*/ 827377 h 840498"/>
                  <a:gd name="connsiteX35" fmla="*/ 387339 w 1031207"/>
                  <a:gd name="connsiteY35" fmla="*/ 837934 h 840498"/>
                  <a:gd name="connsiteX36" fmla="*/ 400674 w 1031207"/>
                  <a:gd name="connsiteY36" fmla="*/ 784594 h 840498"/>
                  <a:gd name="connsiteX37" fmla="*/ 404484 w 1031207"/>
                  <a:gd name="connsiteY37" fmla="*/ 727444 h 840498"/>
                  <a:gd name="connsiteX38" fmla="*/ 421629 w 1031207"/>
                  <a:gd name="connsiteY38" fmla="*/ 672199 h 840498"/>
                  <a:gd name="connsiteX39" fmla="*/ 462031 w 1031207"/>
                  <a:gd name="connsiteY39" fmla="*/ 600072 h 840498"/>
                  <a:gd name="connsiteX40" fmla="*/ 521252 w 1031207"/>
                  <a:gd name="connsiteY40" fmla="*/ 565123 h 840498"/>
                  <a:gd name="connsiteX41" fmla="*/ 597090 w 1031207"/>
                  <a:gd name="connsiteY41" fmla="*/ 550915 h 840498"/>
                  <a:gd name="connsiteX42" fmla="*/ 705543 w 1031207"/>
                  <a:gd name="connsiteY42" fmla="*/ 612819 h 840498"/>
                  <a:gd name="connsiteX43" fmla="*/ 777864 w 1031207"/>
                  <a:gd name="connsiteY43" fmla="*/ 656959 h 840498"/>
                  <a:gd name="connsiteX44" fmla="*/ 802629 w 1031207"/>
                  <a:gd name="connsiteY44" fmla="*/ 632194 h 840498"/>
                  <a:gd name="connsiteX45" fmla="*/ 798819 w 1031207"/>
                  <a:gd name="connsiteY45" fmla="*/ 601714 h 840498"/>
                  <a:gd name="connsiteX46" fmla="*/ 760538 w 1031207"/>
                  <a:gd name="connsiteY46" fmla="*/ 562523 h 840498"/>
                  <a:gd name="connsiteX47" fmla="*/ 648324 w 1031207"/>
                  <a:gd name="connsiteY47" fmla="*/ 479794 h 840498"/>
                  <a:gd name="connsiteX48" fmla="*/ 644514 w 1031207"/>
                  <a:gd name="connsiteY48" fmla="*/ 462649 h 840498"/>
                  <a:gd name="connsiteX49" fmla="*/ 655944 w 1031207"/>
                  <a:gd name="connsiteY49" fmla="*/ 426454 h 840498"/>
                  <a:gd name="connsiteX50" fmla="*/ 724524 w 1031207"/>
                  <a:gd name="connsiteY50" fmla="*/ 405499 h 840498"/>
                  <a:gd name="connsiteX51" fmla="*/ 811480 w 1031207"/>
                  <a:gd name="connsiteY51" fmla="*/ 406906 h 840498"/>
                  <a:gd name="connsiteX52" fmla="*/ 903973 w 1031207"/>
                  <a:gd name="connsiteY52" fmla="*/ 417646 h 840498"/>
                  <a:gd name="connsiteX53" fmla="*/ 1000032 w 1031207"/>
                  <a:gd name="connsiteY53" fmla="*/ 426835 h 840498"/>
                  <a:gd name="connsiteX54" fmla="*/ 1030191 w 1031207"/>
                  <a:gd name="connsiteY54" fmla="*/ 402711 h 840498"/>
                  <a:gd name="connsiteX55" fmla="*/ 1018256 w 1031207"/>
                  <a:gd name="connsiteY55" fmla="*/ 377797 h 840498"/>
                  <a:gd name="connsiteX56" fmla="*/ 962631 w 1031207"/>
                  <a:gd name="connsiteY56" fmla="*/ 358029 h 840498"/>
                  <a:gd name="connsiteX57" fmla="*/ 825489 w 1031207"/>
                  <a:gd name="connsiteY57" fmla="*/ 357874 h 840498"/>
                  <a:gd name="connsiteX58" fmla="*/ 753553 w 1031207"/>
                  <a:gd name="connsiteY58" fmla="*/ 361702 h 840498"/>
                  <a:gd name="connsiteX59" fmla="*/ 669279 w 1031207"/>
                  <a:gd name="connsiteY59" fmla="*/ 369304 h 840498"/>
                  <a:gd name="connsiteX60" fmla="*/ 642609 w 1031207"/>
                  <a:gd name="connsiteY60" fmla="*/ 338824 h 840498"/>
                  <a:gd name="connsiteX61" fmla="*/ 674145 w 1031207"/>
                  <a:gd name="connsiteY61" fmla="*/ 304962 h 840498"/>
                  <a:gd name="connsiteX62" fmla="*/ 705474 w 1031207"/>
                  <a:gd name="connsiteY62" fmla="*/ 283579 h 840498"/>
                  <a:gd name="connsiteX63" fmla="*/ 741669 w 1031207"/>
                  <a:gd name="connsiteY63" fmla="*/ 251194 h 840498"/>
                  <a:gd name="connsiteX64" fmla="*/ 780761 w 1031207"/>
                  <a:gd name="connsiteY64" fmla="*/ 213846 h 840498"/>
                  <a:gd name="connsiteX65" fmla="*/ 744143 w 1031207"/>
                  <a:gd name="connsiteY65" fmla="*/ 201789 h 840498"/>
                  <a:gd name="connsiteX66" fmla="*/ 692139 w 1031207"/>
                  <a:gd name="connsiteY66" fmla="*/ 226429 h 840498"/>
                  <a:gd name="connsiteX67" fmla="*/ 654420 w 1031207"/>
                  <a:gd name="connsiteY67" fmla="*/ 257626 h 840498"/>
                  <a:gd name="connsiteX68" fmla="*/ 613743 w 1031207"/>
                  <a:gd name="connsiteY68" fmla="*/ 286712 h 840498"/>
                  <a:gd name="connsiteX69" fmla="*/ 562599 w 1031207"/>
                  <a:gd name="connsiteY69" fmla="*/ 287389 h 840498"/>
                  <a:gd name="connsiteX70" fmla="*/ 528309 w 1031207"/>
                  <a:gd name="connsiteY70" fmla="*/ 274054 h 840498"/>
                  <a:gd name="connsiteX71" fmla="*/ 505449 w 1031207"/>
                  <a:gd name="connsiteY71" fmla="*/ 235954 h 840498"/>
                  <a:gd name="connsiteX72" fmla="*/ 507354 w 1031207"/>
                  <a:gd name="connsiteY72" fmla="*/ 171184 h 840498"/>
                  <a:gd name="connsiteX73" fmla="*/ 506056 w 1031207"/>
                  <a:gd name="connsiteY73" fmla="*/ 73485 h 840498"/>
                  <a:gd name="connsiteX74" fmla="*/ 451858 w 1031207"/>
                  <a:gd name="connsiteY74" fmla="*/ 11248 h 840498"/>
                  <a:gd name="connsiteX75" fmla="*/ 440212 w 1031207"/>
                  <a:gd name="connsiteY75" fmla="*/ 75864 h 840498"/>
                  <a:gd name="connsiteX76" fmla="*/ 436968 w 1031207"/>
                  <a:gd name="connsiteY76" fmla="*/ 132660 h 840498"/>
                  <a:gd name="connsiteX77" fmla="*/ 433796 w 1031207"/>
                  <a:gd name="connsiteY77" fmla="*/ 214465 h 840498"/>
                  <a:gd name="connsiteX0" fmla="*/ 433796 w 1031207"/>
                  <a:gd name="connsiteY0" fmla="*/ 214465 h 840498"/>
                  <a:gd name="connsiteX1" fmla="*/ 421629 w 1031207"/>
                  <a:gd name="connsiteY1" fmla="*/ 253099 h 840498"/>
                  <a:gd name="connsiteX2" fmla="*/ 394959 w 1031207"/>
                  <a:gd name="connsiteY2" fmla="*/ 262624 h 840498"/>
                  <a:gd name="connsiteX3" fmla="*/ 356331 w 1031207"/>
                  <a:gd name="connsiteY3" fmla="*/ 271935 h 840498"/>
                  <a:gd name="connsiteX4" fmla="*/ 313044 w 1031207"/>
                  <a:gd name="connsiteY4" fmla="*/ 289293 h 840498"/>
                  <a:gd name="connsiteX5" fmla="*/ 265419 w 1031207"/>
                  <a:gd name="connsiteY5" fmla="*/ 285484 h 840498"/>
                  <a:gd name="connsiteX6" fmla="*/ 219699 w 1031207"/>
                  <a:gd name="connsiteY6" fmla="*/ 272149 h 840498"/>
                  <a:gd name="connsiteX7" fmla="*/ 189219 w 1031207"/>
                  <a:gd name="connsiteY7" fmla="*/ 262624 h 840498"/>
                  <a:gd name="connsiteX8" fmla="*/ 156834 w 1031207"/>
                  <a:gd name="connsiteY8" fmla="*/ 239764 h 840498"/>
                  <a:gd name="connsiteX9" fmla="*/ 122074 w 1031207"/>
                  <a:gd name="connsiteY9" fmla="*/ 218050 h 840498"/>
                  <a:gd name="connsiteX10" fmla="*/ 101589 w 1031207"/>
                  <a:gd name="connsiteY10" fmla="*/ 203569 h 840498"/>
                  <a:gd name="connsiteX11" fmla="*/ 59679 w 1031207"/>
                  <a:gd name="connsiteY11" fmla="*/ 197854 h 840498"/>
                  <a:gd name="connsiteX12" fmla="*/ 48331 w 1031207"/>
                  <a:gd name="connsiteY12" fmla="*/ 241190 h 840498"/>
                  <a:gd name="connsiteX13" fmla="*/ 63490 w 1031207"/>
                  <a:gd name="connsiteY13" fmla="*/ 272150 h 840498"/>
                  <a:gd name="connsiteX14" fmla="*/ 124449 w 1031207"/>
                  <a:gd name="connsiteY14" fmla="*/ 289294 h 840498"/>
                  <a:gd name="connsiteX15" fmla="*/ 191124 w 1031207"/>
                  <a:gd name="connsiteY15" fmla="*/ 308344 h 840498"/>
                  <a:gd name="connsiteX16" fmla="*/ 226553 w 1031207"/>
                  <a:gd name="connsiteY16" fmla="*/ 323832 h 840498"/>
                  <a:gd name="connsiteX17" fmla="*/ 291209 w 1031207"/>
                  <a:gd name="connsiteY17" fmla="*/ 364030 h 840498"/>
                  <a:gd name="connsiteX18" fmla="*/ 301013 w 1031207"/>
                  <a:gd name="connsiteY18" fmla="*/ 410802 h 840498"/>
                  <a:gd name="connsiteX19" fmla="*/ 263514 w 1031207"/>
                  <a:gd name="connsiteY19" fmla="*/ 447409 h 840498"/>
                  <a:gd name="connsiteX20" fmla="*/ 217240 w 1031207"/>
                  <a:gd name="connsiteY20" fmla="*/ 459458 h 840498"/>
                  <a:gd name="connsiteX21" fmla="*/ 136827 w 1031207"/>
                  <a:gd name="connsiteY21" fmla="*/ 465397 h 840498"/>
                  <a:gd name="connsiteX22" fmla="*/ 88254 w 1031207"/>
                  <a:gd name="connsiteY22" fmla="*/ 468364 h 840498"/>
                  <a:gd name="connsiteX23" fmla="*/ 27294 w 1031207"/>
                  <a:gd name="connsiteY23" fmla="*/ 477889 h 840498"/>
                  <a:gd name="connsiteX24" fmla="*/ 624 w 1031207"/>
                  <a:gd name="connsiteY24" fmla="*/ 504559 h 840498"/>
                  <a:gd name="connsiteX25" fmla="*/ 51344 w 1031207"/>
                  <a:gd name="connsiteY25" fmla="*/ 547857 h 840498"/>
                  <a:gd name="connsiteX26" fmla="*/ 153024 w 1031207"/>
                  <a:gd name="connsiteY26" fmla="*/ 538849 h 840498"/>
                  <a:gd name="connsiteX27" fmla="*/ 268163 w 1031207"/>
                  <a:gd name="connsiteY27" fmla="*/ 519747 h 840498"/>
                  <a:gd name="connsiteX28" fmla="*/ 351144 w 1031207"/>
                  <a:gd name="connsiteY28" fmla="*/ 561709 h 840498"/>
                  <a:gd name="connsiteX29" fmla="*/ 362574 w 1031207"/>
                  <a:gd name="connsiteY29" fmla="*/ 609334 h 840498"/>
                  <a:gd name="connsiteX30" fmla="*/ 328284 w 1031207"/>
                  <a:gd name="connsiteY30" fmla="*/ 756019 h 840498"/>
                  <a:gd name="connsiteX31" fmla="*/ 330189 w 1031207"/>
                  <a:gd name="connsiteY31" fmla="*/ 780784 h 840498"/>
                  <a:gd name="connsiteX32" fmla="*/ 332094 w 1031207"/>
                  <a:gd name="connsiteY32" fmla="*/ 786499 h 840498"/>
                  <a:gd name="connsiteX33" fmla="*/ 355316 w 1031207"/>
                  <a:gd name="connsiteY33" fmla="*/ 827377 h 840498"/>
                  <a:gd name="connsiteX34" fmla="*/ 387339 w 1031207"/>
                  <a:gd name="connsiteY34" fmla="*/ 837934 h 840498"/>
                  <a:gd name="connsiteX35" fmla="*/ 400674 w 1031207"/>
                  <a:gd name="connsiteY35" fmla="*/ 784594 h 840498"/>
                  <a:gd name="connsiteX36" fmla="*/ 404484 w 1031207"/>
                  <a:gd name="connsiteY36" fmla="*/ 727444 h 840498"/>
                  <a:gd name="connsiteX37" fmla="*/ 421629 w 1031207"/>
                  <a:gd name="connsiteY37" fmla="*/ 672199 h 840498"/>
                  <a:gd name="connsiteX38" fmla="*/ 462031 w 1031207"/>
                  <a:gd name="connsiteY38" fmla="*/ 600072 h 840498"/>
                  <a:gd name="connsiteX39" fmla="*/ 521252 w 1031207"/>
                  <a:gd name="connsiteY39" fmla="*/ 565123 h 840498"/>
                  <a:gd name="connsiteX40" fmla="*/ 597090 w 1031207"/>
                  <a:gd name="connsiteY40" fmla="*/ 550915 h 840498"/>
                  <a:gd name="connsiteX41" fmla="*/ 705543 w 1031207"/>
                  <a:gd name="connsiteY41" fmla="*/ 612819 h 840498"/>
                  <a:gd name="connsiteX42" fmla="*/ 777864 w 1031207"/>
                  <a:gd name="connsiteY42" fmla="*/ 656959 h 840498"/>
                  <a:gd name="connsiteX43" fmla="*/ 802629 w 1031207"/>
                  <a:gd name="connsiteY43" fmla="*/ 632194 h 840498"/>
                  <a:gd name="connsiteX44" fmla="*/ 798819 w 1031207"/>
                  <a:gd name="connsiteY44" fmla="*/ 601714 h 840498"/>
                  <a:gd name="connsiteX45" fmla="*/ 760538 w 1031207"/>
                  <a:gd name="connsiteY45" fmla="*/ 562523 h 840498"/>
                  <a:gd name="connsiteX46" fmla="*/ 648324 w 1031207"/>
                  <a:gd name="connsiteY46" fmla="*/ 479794 h 840498"/>
                  <a:gd name="connsiteX47" fmla="*/ 644514 w 1031207"/>
                  <a:gd name="connsiteY47" fmla="*/ 462649 h 840498"/>
                  <a:gd name="connsiteX48" fmla="*/ 655944 w 1031207"/>
                  <a:gd name="connsiteY48" fmla="*/ 426454 h 840498"/>
                  <a:gd name="connsiteX49" fmla="*/ 724524 w 1031207"/>
                  <a:gd name="connsiteY49" fmla="*/ 405499 h 840498"/>
                  <a:gd name="connsiteX50" fmla="*/ 811480 w 1031207"/>
                  <a:gd name="connsiteY50" fmla="*/ 406906 h 840498"/>
                  <a:gd name="connsiteX51" fmla="*/ 903973 w 1031207"/>
                  <a:gd name="connsiteY51" fmla="*/ 417646 h 840498"/>
                  <a:gd name="connsiteX52" fmla="*/ 1000032 w 1031207"/>
                  <a:gd name="connsiteY52" fmla="*/ 426835 h 840498"/>
                  <a:gd name="connsiteX53" fmla="*/ 1030191 w 1031207"/>
                  <a:gd name="connsiteY53" fmla="*/ 402711 h 840498"/>
                  <a:gd name="connsiteX54" fmla="*/ 1018256 w 1031207"/>
                  <a:gd name="connsiteY54" fmla="*/ 377797 h 840498"/>
                  <a:gd name="connsiteX55" fmla="*/ 962631 w 1031207"/>
                  <a:gd name="connsiteY55" fmla="*/ 358029 h 840498"/>
                  <a:gd name="connsiteX56" fmla="*/ 825489 w 1031207"/>
                  <a:gd name="connsiteY56" fmla="*/ 357874 h 840498"/>
                  <a:gd name="connsiteX57" fmla="*/ 753553 w 1031207"/>
                  <a:gd name="connsiteY57" fmla="*/ 361702 h 840498"/>
                  <a:gd name="connsiteX58" fmla="*/ 669279 w 1031207"/>
                  <a:gd name="connsiteY58" fmla="*/ 369304 h 840498"/>
                  <a:gd name="connsiteX59" fmla="*/ 642609 w 1031207"/>
                  <a:gd name="connsiteY59" fmla="*/ 338824 h 840498"/>
                  <a:gd name="connsiteX60" fmla="*/ 674145 w 1031207"/>
                  <a:gd name="connsiteY60" fmla="*/ 304962 h 840498"/>
                  <a:gd name="connsiteX61" fmla="*/ 705474 w 1031207"/>
                  <a:gd name="connsiteY61" fmla="*/ 283579 h 840498"/>
                  <a:gd name="connsiteX62" fmla="*/ 741669 w 1031207"/>
                  <a:gd name="connsiteY62" fmla="*/ 251194 h 840498"/>
                  <a:gd name="connsiteX63" fmla="*/ 780761 w 1031207"/>
                  <a:gd name="connsiteY63" fmla="*/ 213846 h 840498"/>
                  <a:gd name="connsiteX64" fmla="*/ 744143 w 1031207"/>
                  <a:gd name="connsiteY64" fmla="*/ 201789 h 840498"/>
                  <a:gd name="connsiteX65" fmla="*/ 692139 w 1031207"/>
                  <a:gd name="connsiteY65" fmla="*/ 226429 h 840498"/>
                  <a:gd name="connsiteX66" fmla="*/ 654420 w 1031207"/>
                  <a:gd name="connsiteY66" fmla="*/ 257626 h 840498"/>
                  <a:gd name="connsiteX67" fmla="*/ 613743 w 1031207"/>
                  <a:gd name="connsiteY67" fmla="*/ 286712 h 840498"/>
                  <a:gd name="connsiteX68" fmla="*/ 562599 w 1031207"/>
                  <a:gd name="connsiteY68" fmla="*/ 287389 h 840498"/>
                  <a:gd name="connsiteX69" fmla="*/ 528309 w 1031207"/>
                  <a:gd name="connsiteY69" fmla="*/ 274054 h 840498"/>
                  <a:gd name="connsiteX70" fmla="*/ 505449 w 1031207"/>
                  <a:gd name="connsiteY70" fmla="*/ 235954 h 840498"/>
                  <a:gd name="connsiteX71" fmla="*/ 507354 w 1031207"/>
                  <a:gd name="connsiteY71" fmla="*/ 171184 h 840498"/>
                  <a:gd name="connsiteX72" fmla="*/ 506056 w 1031207"/>
                  <a:gd name="connsiteY72" fmla="*/ 73485 h 840498"/>
                  <a:gd name="connsiteX73" fmla="*/ 451858 w 1031207"/>
                  <a:gd name="connsiteY73" fmla="*/ 11248 h 840498"/>
                  <a:gd name="connsiteX74" fmla="*/ 440212 w 1031207"/>
                  <a:gd name="connsiteY74" fmla="*/ 75864 h 840498"/>
                  <a:gd name="connsiteX75" fmla="*/ 436968 w 1031207"/>
                  <a:gd name="connsiteY75" fmla="*/ 132660 h 840498"/>
                  <a:gd name="connsiteX76" fmla="*/ 433796 w 1031207"/>
                  <a:gd name="connsiteY76" fmla="*/ 214465 h 840498"/>
                  <a:gd name="connsiteX0" fmla="*/ 433796 w 1031207"/>
                  <a:gd name="connsiteY0" fmla="*/ 214465 h 840639"/>
                  <a:gd name="connsiteX1" fmla="*/ 421629 w 1031207"/>
                  <a:gd name="connsiteY1" fmla="*/ 253099 h 840639"/>
                  <a:gd name="connsiteX2" fmla="*/ 394959 w 1031207"/>
                  <a:gd name="connsiteY2" fmla="*/ 262624 h 840639"/>
                  <a:gd name="connsiteX3" fmla="*/ 356331 w 1031207"/>
                  <a:gd name="connsiteY3" fmla="*/ 271935 h 840639"/>
                  <a:gd name="connsiteX4" fmla="*/ 313044 w 1031207"/>
                  <a:gd name="connsiteY4" fmla="*/ 289293 h 840639"/>
                  <a:gd name="connsiteX5" fmla="*/ 265419 w 1031207"/>
                  <a:gd name="connsiteY5" fmla="*/ 285484 h 840639"/>
                  <a:gd name="connsiteX6" fmla="*/ 219699 w 1031207"/>
                  <a:gd name="connsiteY6" fmla="*/ 272149 h 840639"/>
                  <a:gd name="connsiteX7" fmla="*/ 189219 w 1031207"/>
                  <a:gd name="connsiteY7" fmla="*/ 262624 h 840639"/>
                  <a:gd name="connsiteX8" fmla="*/ 156834 w 1031207"/>
                  <a:gd name="connsiteY8" fmla="*/ 239764 h 840639"/>
                  <a:gd name="connsiteX9" fmla="*/ 122074 w 1031207"/>
                  <a:gd name="connsiteY9" fmla="*/ 218050 h 840639"/>
                  <a:gd name="connsiteX10" fmla="*/ 101589 w 1031207"/>
                  <a:gd name="connsiteY10" fmla="*/ 203569 h 840639"/>
                  <a:gd name="connsiteX11" fmla="*/ 59679 w 1031207"/>
                  <a:gd name="connsiteY11" fmla="*/ 197854 h 840639"/>
                  <a:gd name="connsiteX12" fmla="*/ 48331 w 1031207"/>
                  <a:gd name="connsiteY12" fmla="*/ 241190 h 840639"/>
                  <a:gd name="connsiteX13" fmla="*/ 63490 w 1031207"/>
                  <a:gd name="connsiteY13" fmla="*/ 272150 h 840639"/>
                  <a:gd name="connsiteX14" fmla="*/ 124449 w 1031207"/>
                  <a:gd name="connsiteY14" fmla="*/ 289294 h 840639"/>
                  <a:gd name="connsiteX15" fmla="*/ 191124 w 1031207"/>
                  <a:gd name="connsiteY15" fmla="*/ 308344 h 840639"/>
                  <a:gd name="connsiteX16" fmla="*/ 226553 w 1031207"/>
                  <a:gd name="connsiteY16" fmla="*/ 323832 h 840639"/>
                  <a:gd name="connsiteX17" fmla="*/ 291209 w 1031207"/>
                  <a:gd name="connsiteY17" fmla="*/ 364030 h 840639"/>
                  <a:gd name="connsiteX18" fmla="*/ 301013 w 1031207"/>
                  <a:gd name="connsiteY18" fmla="*/ 410802 h 840639"/>
                  <a:gd name="connsiteX19" fmla="*/ 263514 w 1031207"/>
                  <a:gd name="connsiteY19" fmla="*/ 447409 h 840639"/>
                  <a:gd name="connsiteX20" fmla="*/ 217240 w 1031207"/>
                  <a:gd name="connsiteY20" fmla="*/ 459458 h 840639"/>
                  <a:gd name="connsiteX21" fmla="*/ 136827 w 1031207"/>
                  <a:gd name="connsiteY21" fmla="*/ 465397 h 840639"/>
                  <a:gd name="connsiteX22" fmla="*/ 88254 w 1031207"/>
                  <a:gd name="connsiteY22" fmla="*/ 468364 h 840639"/>
                  <a:gd name="connsiteX23" fmla="*/ 27294 w 1031207"/>
                  <a:gd name="connsiteY23" fmla="*/ 477889 h 840639"/>
                  <a:gd name="connsiteX24" fmla="*/ 624 w 1031207"/>
                  <a:gd name="connsiteY24" fmla="*/ 504559 h 840639"/>
                  <a:gd name="connsiteX25" fmla="*/ 51344 w 1031207"/>
                  <a:gd name="connsiteY25" fmla="*/ 547857 h 840639"/>
                  <a:gd name="connsiteX26" fmla="*/ 153024 w 1031207"/>
                  <a:gd name="connsiteY26" fmla="*/ 538849 h 840639"/>
                  <a:gd name="connsiteX27" fmla="*/ 268163 w 1031207"/>
                  <a:gd name="connsiteY27" fmla="*/ 519747 h 840639"/>
                  <a:gd name="connsiteX28" fmla="*/ 351144 w 1031207"/>
                  <a:gd name="connsiteY28" fmla="*/ 561709 h 840639"/>
                  <a:gd name="connsiteX29" fmla="*/ 362574 w 1031207"/>
                  <a:gd name="connsiteY29" fmla="*/ 609334 h 840639"/>
                  <a:gd name="connsiteX30" fmla="*/ 328284 w 1031207"/>
                  <a:gd name="connsiteY30" fmla="*/ 756019 h 840639"/>
                  <a:gd name="connsiteX31" fmla="*/ 330189 w 1031207"/>
                  <a:gd name="connsiteY31" fmla="*/ 780784 h 840639"/>
                  <a:gd name="connsiteX32" fmla="*/ 355316 w 1031207"/>
                  <a:gd name="connsiteY32" fmla="*/ 827377 h 840639"/>
                  <a:gd name="connsiteX33" fmla="*/ 387339 w 1031207"/>
                  <a:gd name="connsiteY33" fmla="*/ 837934 h 840639"/>
                  <a:gd name="connsiteX34" fmla="*/ 400674 w 1031207"/>
                  <a:gd name="connsiteY34" fmla="*/ 784594 h 840639"/>
                  <a:gd name="connsiteX35" fmla="*/ 404484 w 1031207"/>
                  <a:gd name="connsiteY35" fmla="*/ 727444 h 840639"/>
                  <a:gd name="connsiteX36" fmla="*/ 421629 w 1031207"/>
                  <a:gd name="connsiteY36" fmla="*/ 672199 h 840639"/>
                  <a:gd name="connsiteX37" fmla="*/ 462031 w 1031207"/>
                  <a:gd name="connsiteY37" fmla="*/ 600072 h 840639"/>
                  <a:gd name="connsiteX38" fmla="*/ 521252 w 1031207"/>
                  <a:gd name="connsiteY38" fmla="*/ 565123 h 840639"/>
                  <a:gd name="connsiteX39" fmla="*/ 597090 w 1031207"/>
                  <a:gd name="connsiteY39" fmla="*/ 550915 h 840639"/>
                  <a:gd name="connsiteX40" fmla="*/ 705543 w 1031207"/>
                  <a:gd name="connsiteY40" fmla="*/ 612819 h 840639"/>
                  <a:gd name="connsiteX41" fmla="*/ 777864 w 1031207"/>
                  <a:gd name="connsiteY41" fmla="*/ 656959 h 840639"/>
                  <a:gd name="connsiteX42" fmla="*/ 802629 w 1031207"/>
                  <a:gd name="connsiteY42" fmla="*/ 632194 h 840639"/>
                  <a:gd name="connsiteX43" fmla="*/ 798819 w 1031207"/>
                  <a:gd name="connsiteY43" fmla="*/ 601714 h 840639"/>
                  <a:gd name="connsiteX44" fmla="*/ 760538 w 1031207"/>
                  <a:gd name="connsiteY44" fmla="*/ 562523 h 840639"/>
                  <a:gd name="connsiteX45" fmla="*/ 648324 w 1031207"/>
                  <a:gd name="connsiteY45" fmla="*/ 479794 h 840639"/>
                  <a:gd name="connsiteX46" fmla="*/ 644514 w 1031207"/>
                  <a:gd name="connsiteY46" fmla="*/ 462649 h 840639"/>
                  <a:gd name="connsiteX47" fmla="*/ 655944 w 1031207"/>
                  <a:gd name="connsiteY47" fmla="*/ 426454 h 840639"/>
                  <a:gd name="connsiteX48" fmla="*/ 724524 w 1031207"/>
                  <a:gd name="connsiteY48" fmla="*/ 405499 h 840639"/>
                  <a:gd name="connsiteX49" fmla="*/ 811480 w 1031207"/>
                  <a:gd name="connsiteY49" fmla="*/ 406906 h 840639"/>
                  <a:gd name="connsiteX50" fmla="*/ 903973 w 1031207"/>
                  <a:gd name="connsiteY50" fmla="*/ 417646 h 840639"/>
                  <a:gd name="connsiteX51" fmla="*/ 1000032 w 1031207"/>
                  <a:gd name="connsiteY51" fmla="*/ 426835 h 840639"/>
                  <a:gd name="connsiteX52" fmla="*/ 1030191 w 1031207"/>
                  <a:gd name="connsiteY52" fmla="*/ 402711 h 840639"/>
                  <a:gd name="connsiteX53" fmla="*/ 1018256 w 1031207"/>
                  <a:gd name="connsiteY53" fmla="*/ 377797 h 840639"/>
                  <a:gd name="connsiteX54" fmla="*/ 962631 w 1031207"/>
                  <a:gd name="connsiteY54" fmla="*/ 358029 h 840639"/>
                  <a:gd name="connsiteX55" fmla="*/ 825489 w 1031207"/>
                  <a:gd name="connsiteY55" fmla="*/ 357874 h 840639"/>
                  <a:gd name="connsiteX56" fmla="*/ 753553 w 1031207"/>
                  <a:gd name="connsiteY56" fmla="*/ 361702 h 840639"/>
                  <a:gd name="connsiteX57" fmla="*/ 669279 w 1031207"/>
                  <a:gd name="connsiteY57" fmla="*/ 369304 h 840639"/>
                  <a:gd name="connsiteX58" fmla="*/ 642609 w 1031207"/>
                  <a:gd name="connsiteY58" fmla="*/ 338824 h 840639"/>
                  <a:gd name="connsiteX59" fmla="*/ 674145 w 1031207"/>
                  <a:gd name="connsiteY59" fmla="*/ 304962 h 840639"/>
                  <a:gd name="connsiteX60" fmla="*/ 705474 w 1031207"/>
                  <a:gd name="connsiteY60" fmla="*/ 283579 h 840639"/>
                  <a:gd name="connsiteX61" fmla="*/ 741669 w 1031207"/>
                  <a:gd name="connsiteY61" fmla="*/ 251194 h 840639"/>
                  <a:gd name="connsiteX62" fmla="*/ 780761 w 1031207"/>
                  <a:gd name="connsiteY62" fmla="*/ 213846 h 840639"/>
                  <a:gd name="connsiteX63" fmla="*/ 744143 w 1031207"/>
                  <a:gd name="connsiteY63" fmla="*/ 201789 h 840639"/>
                  <a:gd name="connsiteX64" fmla="*/ 692139 w 1031207"/>
                  <a:gd name="connsiteY64" fmla="*/ 226429 h 840639"/>
                  <a:gd name="connsiteX65" fmla="*/ 654420 w 1031207"/>
                  <a:gd name="connsiteY65" fmla="*/ 257626 h 840639"/>
                  <a:gd name="connsiteX66" fmla="*/ 613743 w 1031207"/>
                  <a:gd name="connsiteY66" fmla="*/ 286712 h 840639"/>
                  <a:gd name="connsiteX67" fmla="*/ 562599 w 1031207"/>
                  <a:gd name="connsiteY67" fmla="*/ 287389 h 840639"/>
                  <a:gd name="connsiteX68" fmla="*/ 528309 w 1031207"/>
                  <a:gd name="connsiteY68" fmla="*/ 274054 h 840639"/>
                  <a:gd name="connsiteX69" fmla="*/ 505449 w 1031207"/>
                  <a:gd name="connsiteY69" fmla="*/ 235954 h 840639"/>
                  <a:gd name="connsiteX70" fmla="*/ 507354 w 1031207"/>
                  <a:gd name="connsiteY70" fmla="*/ 171184 h 840639"/>
                  <a:gd name="connsiteX71" fmla="*/ 506056 w 1031207"/>
                  <a:gd name="connsiteY71" fmla="*/ 73485 h 840639"/>
                  <a:gd name="connsiteX72" fmla="*/ 451858 w 1031207"/>
                  <a:gd name="connsiteY72" fmla="*/ 11248 h 840639"/>
                  <a:gd name="connsiteX73" fmla="*/ 440212 w 1031207"/>
                  <a:gd name="connsiteY73" fmla="*/ 75864 h 840639"/>
                  <a:gd name="connsiteX74" fmla="*/ 436968 w 1031207"/>
                  <a:gd name="connsiteY74" fmla="*/ 132660 h 840639"/>
                  <a:gd name="connsiteX75" fmla="*/ 433796 w 1031207"/>
                  <a:gd name="connsiteY75" fmla="*/ 214465 h 840639"/>
                  <a:gd name="connsiteX0" fmla="*/ 433796 w 1031207"/>
                  <a:gd name="connsiteY0" fmla="*/ 214465 h 841401"/>
                  <a:gd name="connsiteX1" fmla="*/ 421629 w 1031207"/>
                  <a:gd name="connsiteY1" fmla="*/ 253099 h 841401"/>
                  <a:gd name="connsiteX2" fmla="*/ 394959 w 1031207"/>
                  <a:gd name="connsiteY2" fmla="*/ 262624 h 841401"/>
                  <a:gd name="connsiteX3" fmla="*/ 356331 w 1031207"/>
                  <a:gd name="connsiteY3" fmla="*/ 271935 h 841401"/>
                  <a:gd name="connsiteX4" fmla="*/ 313044 w 1031207"/>
                  <a:gd name="connsiteY4" fmla="*/ 289293 h 841401"/>
                  <a:gd name="connsiteX5" fmla="*/ 265419 w 1031207"/>
                  <a:gd name="connsiteY5" fmla="*/ 285484 h 841401"/>
                  <a:gd name="connsiteX6" fmla="*/ 219699 w 1031207"/>
                  <a:gd name="connsiteY6" fmla="*/ 272149 h 841401"/>
                  <a:gd name="connsiteX7" fmla="*/ 189219 w 1031207"/>
                  <a:gd name="connsiteY7" fmla="*/ 262624 h 841401"/>
                  <a:gd name="connsiteX8" fmla="*/ 156834 w 1031207"/>
                  <a:gd name="connsiteY8" fmla="*/ 239764 h 841401"/>
                  <a:gd name="connsiteX9" fmla="*/ 122074 w 1031207"/>
                  <a:gd name="connsiteY9" fmla="*/ 218050 h 841401"/>
                  <a:gd name="connsiteX10" fmla="*/ 101589 w 1031207"/>
                  <a:gd name="connsiteY10" fmla="*/ 203569 h 841401"/>
                  <a:gd name="connsiteX11" fmla="*/ 59679 w 1031207"/>
                  <a:gd name="connsiteY11" fmla="*/ 197854 h 841401"/>
                  <a:gd name="connsiteX12" fmla="*/ 48331 w 1031207"/>
                  <a:gd name="connsiteY12" fmla="*/ 241190 h 841401"/>
                  <a:gd name="connsiteX13" fmla="*/ 63490 w 1031207"/>
                  <a:gd name="connsiteY13" fmla="*/ 272150 h 841401"/>
                  <a:gd name="connsiteX14" fmla="*/ 124449 w 1031207"/>
                  <a:gd name="connsiteY14" fmla="*/ 289294 h 841401"/>
                  <a:gd name="connsiteX15" fmla="*/ 191124 w 1031207"/>
                  <a:gd name="connsiteY15" fmla="*/ 308344 h 841401"/>
                  <a:gd name="connsiteX16" fmla="*/ 226553 w 1031207"/>
                  <a:gd name="connsiteY16" fmla="*/ 323832 h 841401"/>
                  <a:gd name="connsiteX17" fmla="*/ 291209 w 1031207"/>
                  <a:gd name="connsiteY17" fmla="*/ 364030 h 841401"/>
                  <a:gd name="connsiteX18" fmla="*/ 301013 w 1031207"/>
                  <a:gd name="connsiteY18" fmla="*/ 410802 h 841401"/>
                  <a:gd name="connsiteX19" fmla="*/ 263514 w 1031207"/>
                  <a:gd name="connsiteY19" fmla="*/ 447409 h 841401"/>
                  <a:gd name="connsiteX20" fmla="*/ 217240 w 1031207"/>
                  <a:gd name="connsiteY20" fmla="*/ 459458 h 841401"/>
                  <a:gd name="connsiteX21" fmla="*/ 136827 w 1031207"/>
                  <a:gd name="connsiteY21" fmla="*/ 465397 h 841401"/>
                  <a:gd name="connsiteX22" fmla="*/ 88254 w 1031207"/>
                  <a:gd name="connsiteY22" fmla="*/ 468364 h 841401"/>
                  <a:gd name="connsiteX23" fmla="*/ 27294 w 1031207"/>
                  <a:gd name="connsiteY23" fmla="*/ 477889 h 841401"/>
                  <a:gd name="connsiteX24" fmla="*/ 624 w 1031207"/>
                  <a:gd name="connsiteY24" fmla="*/ 504559 h 841401"/>
                  <a:gd name="connsiteX25" fmla="*/ 51344 w 1031207"/>
                  <a:gd name="connsiteY25" fmla="*/ 547857 h 841401"/>
                  <a:gd name="connsiteX26" fmla="*/ 153024 w 1031207"/>
                  <a:gd name="connsiteY26" fmla="*/ 538849 h 841401"/>
                  <a:gd name="connsiteX27" fmla="*/ 268163 w 1031207"/>
                  <a:gd name="connsiteY27" fmla="*/ 519747 h 841401"/>
                  <a:gd name="connsiteX28" fmla="*/ 351144 w 1031207"/>
                  <a:gd name="connsiteY28" fmla="*/ 561709 h 841401"/>
                  <a:gd name="connsiteX29" fmla="*/ 362574 w 1031207"/>
                  <a:gd name="connsiteY29" fmla="*/ 609334 h 841401"/>
                  <a:gd name="connsiteX30" fmla="*/ 328284 w 1031207"/>
                  <a:gd name="connsiteY30" fmla="*/ 756019 h 841401"/>
                  <a:gd name="connsiteX31" fmla="*/ 355316 w 1031207"/>
                  <a:gd name="connsiteY31" fmla="*/ 827377 h 841401"/>
                  <a:gd name="connsiteX32" fmla="*/ 387339 w 1031207"/>
                  <a:gd name="connsiteY32" fmla="*/ 837934 h 841401"/>
                  <a:gd name="connsiteX33" fmla="*/ 400674 w 1031207"/>
                  <a:gd name="connsiteY33" fmla="*/ 784594 h 841401"/>
                  <a:gd name="connsiteX34" fmla="*/ 404484 w 1031207"/>
                  <a:gd name="connsiteY34" fmla="*/ 727444 h 841401"/>
                  <a:gd name="connsiteX35" fmla="*/ 421629 w 1031207"/>
                  <a:gd name="connsiteY35" fmla="*/ 672199 h 841401"/>
                  <a:gd name="connsiteX36" fmla="*/ 462031 w 1031207"/>
                  <a:gd name="connsiteY36" fmla="*/ 600072 h 841401"/>
                  <a:gd name="connsiteX37" fmla="*/ 521252 w 1031207"/>
                  <a:gd name="connsiteY37" fmla="*/ 565123 h 841401"/>
                  <a:gd name="connsiteX38" fmla="*/ 597090 w 1031207"/>
                  <a:gd name="connsiteY38" fmla="*/ 550915 h 841401"/>
                  <a:gd name="connsiteX39" fmla="*/ 705543 w 1031207"/>
                  <a:gd name="connsiteY39" fmla="*/ 612819 h 841401"/>
                  <a:gd name="connsiteX40" fmla="*/ 777864 w 1031207"/>
                  <a:gd name="connsiteY40" fmla="*/ 656959 h 841401"/>
                  <a:gd name="connsiteX41" fmla="*/ 802629 w 1031207"/>
                  <a:gd name="connsiteY41" fmla="*/ 632194 h 841401"/>
                  <a:gd name="connsiteX42" fmla="*/ 798819 w 1031207"/>
                  <a:gd name="connsiteY42" fmla="*/ 601714 h 841401"/>
                  <a:gd name="connsiteX43" fmla="*/ 760538 w 1031207"/>
                  <a:gd name="connsiteY43" fmla="*/ 562523 h 841401"/>
                  <a:gd name="connsiteX44" fmla="*/ 648324 w 1031207"/>
                  <a:gd name="connsiteY44" fmla="*/ 479794 h 841401"/>
                  <a:gd name="connsiteX45" fmla="*/ 644514 w 1031207"/>
                  <a:gd name="connsiteY45" fmla="*/ 462649 h 841401"/>
                  <a:gd name="connsiteX46" fmla="*/ 655944 w 1031207"/>
                  <a:gd name="connsiteY46" fmla="*/ 426454 h 841401"/>
                  <a:gd name="connsiteX47" fmla="*/ 724524 w 1031207"/>
                  <a:gd name="connsiteY47" fmla="*/ 405499 h 841401"/>
                  <a:gd name="connsiteX48" fmla="*/ 811480 w 1031207"/>
                  <a:gd name="connsiteY48" fmla="*/ 406906 h 841401"/>
                  <a:gd name="connsiteX49" fmla="*/ 903973 w 1031207"/>
                  <a:gd name="connsiteY49" fmla="*/ 417646 h 841401"/>
                  <a:gd name="connsiteX50" fmla="*/ 1000032 w 1031207"/>
                  <a:gd name="connsiteY50" fmla="*/ 426835 h 841401"/>
                  <a:gd name="connsiteX51" fmla="*/ 1030191 w 1031207"/>
                  <a:gd name="connsiteY51" fmla="*/ 402711 h 841401"/>
                  <a:gd name="connsiteX52" fmla="*/ 1018256 w 1031207"/>
                  <a:gd name="connsiteY52" fmla="*/ 377797 h 841401"/>
                  <a:gd name="connsiteX53" fmla="*/ 962631 w 1031207"/>
                  <a:gd name="connsiteY53" fmla="*/ 358029 h 841401"/>
                  <a:gd name="connsiteX54" fmla="*/ 825489 w 1031207"/>
                  <a:gd name="connsiteY54" fmla="*/ 357874 h 841401"/>
                  <a:gd name="connsiteX55" fmla="*/ 753553 w 1031207"/>
                  <a:gd name="connsiteY55" fmla="*/ 361702 h 841401"/>
                  <a:gd name="connsiteX56" fmla="*/ 669279 w 1031207"/>
                  <a:gd name="connsiteY56" fmla="*/ 369304 h 841401"/>
                  <a:gd name="connsiteX57" fmla="*/ 642609 w 1031207"/>
                  <a:gd name="connsiteY57" fmla="*/ 338824 h 841401"/>
                  <a:gd name="connsiteX58" fmla="*/ 674145 w 1031207"/>
                  <a:gd name="connsiteY58" fmla="*/ 304962 h 841401"/>
                  <a:gd name="connsiteX59" fmla="*/ 705474 w 1031207"/>
                  <a:gd name="connsiteY59" fmla="*/ 283579 h 841401"/>
                  <a:gd name="connsiteX60" fmla="*/ 741669 w 1031207"/>
                  <a:gd name="connsiteY60" fmla="*/ 251194 h 841401"/>
                  <a:gd name="connsiteX61" fmla="*/ 780761 w 1031207"/>
                  <a:gd name="connsiteY61" fmla="*/ 213846 h 841401"/>
                  <a:gd name="connsiteX62" fmla="*/ 744143 w 1031207"/>
                  <a:gd name="connsiteY62" fmla="*/ 201789 h 841401"/>
                  <a:gd name="connsiteX63" fmla="*/ 692139 w 1031207"/>
                  <a:gd name="connsiteY63" fmla="*/ 226429 h 841401"/>
                  <a:gd name="connsiteX64" fmla="*/ 654420 w 1031207"/>
                  <a:gd name="connsiteY64" fmla="*/ 257626 h 841401"/>
                  <a:gd name="connsiteX65" fmla="*/ 613743 w 1031207"/>
                  <a:gd name="connsiteY65" fmla="*/ 286712 h 841401"/>
                  <a:gd name="connsiteX66" fmla="*/ 562599 w 1031207"/>
                  <a:gd name="connsiteY66" fmla="*/ 287389 h 841401"/>
                  <a:gd name="connsiteX67" fmla="*/ 528309 w 1031207"/>
                  <a:gd name="connsiteY67" fmla="*/ 274054 h 841401"/>
                  <a:gd name="connsiteX68" fmla="*/ 505449 w 1031207"/>
                  <a:gd name="connsiteY68" fmla="*/ 235954 h 841401"/>
                  <a:gd name="connsiteX69" fmla="*/ 507354 w 1031207"/>
                  <a:gd name="connsiteY69" fmla="*/ 171184 h 841401"/>
                  <a:gd name="connsiteX70" fmla="*/ 506056 w 1031207"/>
                  <a:gd name="connsiteY70" fmla="*/ 73485 h 841401"/>
                  <a:gd name="connsiteX71" fmla="*/ 451858 w 1031207"/>
                  <a:gd name="connsiteY71" fmla="*/ 11248 h 841401"/>
                  <a:gd name="connsiteX72" fmla="*/ 440212 w 1031207"/>
                  <a:gd name="connsiteY72" fmla="*/ 75864 h 841401"/>
                  <a:gd name="connsiteX73" fmla="*/ 436968 w 1031207"/>
                  <a:gd name="connsiteY73" fmla="*/ 132660 h 841401"/>
                  <a:gd name="connsiteX74" fmla="*/ 433796 w 1031207"/>
                  <a:gd name="connsiteY74" fmla="*/ 214465 h 841401"/>
                  <a:gd name="connsiteX0" fmla="*/ 433796 w 1031207"/>
                  <a:gd name="connsiteY0" fmla="*/ 214465 h 841401"/>
                  <a:gd name="connsiteX1" fmla="*/ 421629 w 1031207"/>
                  <a:gd name="connsiteY1" fmla="*/ 253099 h 841401"/>
                  <a:gd name="connsiteX2" fmla="*/ 394959 w 1031207"/>
                  <a:gd name="connsiteY2" fmla="*/ 262624 h 841401"/>
                  <a:gd name="connsiteX3" fmla="*/ 356331 w 1031207"/>
                  <a:gd name="connsiteY3" fmla="*/ 271935 h 841401"/>
                  <a:gd name="connsiteX4" fmla="*/ 313044 w 1031207"/>
                  <a:gd name="connsiteY4" fmla="*/ 289293 h 841401"/>
                  <a:gd name="connsiteX5" fmla="*/ 265419 w 1031207"/>
                  <a:gd name="connsiteY5" fmla="*/ 285484 h 841401"/>
                  <a:gd name="connsiteX6" fmla="*/ 219699 w 1031207"/>
                  <a:gd name="connsiteY6" fmla="*/ 272149 h 841401"/>
                  <a:gd name="connsiteX7" fmla="*/ 189219 w 1031207"/>
                  <a:gd name="connsiteY7" fmla="*/ 262624 h 841401"/>
                  <a:gd name="connsiteX8" fmla="*/ 156834 w 1031207"/>
                  <a:gd name="connsiteY8" fmla="*/ 239764 h 841401"/>
                  <a:gd name="connsiteX9" fmla="*/ 122074 w 1031207"/>
                  <a:gd name="connsiteY9" fmla="*/ 218050 h 841401"/>
                  <a:gd name="connsiteX10" fmla="*/ 101589 w 1031207"/>
                  <a:gd name="connsiteY10" fmla="*/ 203569 h 841401"/>
                  <a:gd name="connsiteX11" fmla="*/ 59679 w 1031207"/>
                  <a:gd name="connsiteY11" fmla="*/ 197854 h 841401"/>
                  <a:gd name="connsiteX12" fmla="*/ 48331 w 1031207"/>
                  <a:gd name="connsiteY12" fmla="*/ 241190 h 841401"/>
                  <a:gd name="connsiteX13" fmla="*/ 63490 w 1031207"/>
                  <a:gd name="connsiteY13" fmla="*/ 272150 h 841401"/>
                  <a:gd name="connsiteX14" fmla="*/ 124449 w 1031207"/>
                  <a:gd name="connsiteY14" fmla="*/ 289294 h 841401"/>
                  <a:gd name="connsiteX15" fmla="*/ 191124 w 1031207"/>
                  <a:gd name="connsiteY15" fmla="*/ 308344 h 841401"/>
                  <a:gd name="connsiteX16" fmla="*/ 226553 w 1031207"/>
                  <a:gd name="connsiteY16" fmla="*/ 323832 h 841401"/>
                  <a:gd name="connsiteX17" fmla="*/ 291209 w 1031207"/>
                  <a:gd name="connsiteY17" fmla="*/ 364030 h 841401"/>
                  <a:gd name="connsiteX18" fmla="*/ 301013 w 1031207"/>
                  <a:gd name="connsiteY18" fmla="*/ 410802 h 841401"/>
                  <a:gd name="connsiteX19" fmla="*/ 263514 w 1031207"/>
                  <a:gd name="connsiteY19" fmla="*/ 447409 h 841401"/>
                  <a:gd name="connsiteX20" fmla="*/ 217240 w 1031207"/>
                  <a:gd name="connsiteY20" fmla="*/ 459458 h 841401"/>
                  <a:gd name="connsiteX21" fmla="*/ 136827 w 1031207"/>
                  <a:gd name="connsiteY21" fmla="*/ 465397 h 841401"/>
                  <a:gd name="connsiteX22" fmla="*/ 88254 w 1031207"/>
                  <a:gd name="connsiteY22" fmla="*/ 468364 h 841401"/>
                  <a:gd name="connsiteX23" fmla="*/ 27294 w 1031207"/>
                  <a:gd name="connsiteY23" fmla="*/ 477889 h 841401"/>
                  <a:gd name="connsiteX24" fmla="*/ 624 w 1031207"/>
                  <a:gd name="connsiteY24" fmla="*/ 504559 h 841401"/>
                  <a:gd name="connsiteX25" fmla="*/ 51344 w 1031207"/>
                  <a:gd name="connsiteY25" fmla="*/ 547857 h 841401"/>
                  <a:gd name="connsiteX26" fmla="*/ 153024 w 1031207"/>
                  <a:gd name="connsiteY26" fmla="*/ 538849 h 841401"/>
                  <a:gd name="connsiteX27" fmla="*/ 268163 w 1031207"/>
                  <a:gd name="connsiteY27" fmla="*/ 519747 h 841401"/>
                  <a:gd name="connsiteX28" fmla="*/ 351144 w 1031207"/>
                  <a:gd name="connsiteY28" fmla="*/ 561709 h 841401"/>
                  <a:gd name="connsiteX29" fmla="*/ 362574 w 1031207"/>
                  <a:gd name="connsiteY29" fmla="*/ 609334 h 841401"/>
                  <a:gd name="connsiteX30" fmla="*/ 328284 w 1031207"/>
                  <a:gd name="connsiteY30" fmla="*/ 756019 h 841401"/>
                  <a:gd name="connsiteX31" fmla="*/ 355316 w 1031207"/>
                  <a:gd name="connsiteY31" fmla="*/ 827377 h 841401"/>
                  <a:gd name="connsiteX32" fmla="*/ 387339 w 1031207"/>
                  <a:gd name="connsiteY32" fmla="*/ 837934 h 841401"/>
                  <a:gd name="connsiteX33" fmla="*/ 400674 w 1031207"/>
                  <a:gd name="connsiteY33" fmla="*/ 784594 h 841401"/>
                  <a:gd name="connsiteX34" fmla="*/ 404484 w 1031207"/>
                  <a:gd name="connsiteY34" fmla="*/ 727444 h 841401"/>
                  <a:gd name="connsiteX35" fmla="*/ 421629 w 1031207"/>
                  <a:gd name="connsiteY35" fmla="*/ 672199 h 841401"/>
                  <a:gd name="connsiteX36" fmla="*/ 462031 w 1031207"/>
                  <a:gd name="connsiteY36" fmla="*/ 600072 h 841401"/>
                  <a:gd name="connsiteX37" fmla="*/ 521252 w 1031207"/>
                  <a:gd name="connsiteY37" fmla="*/ 565123 h 841401"/>
                  <a:gd name="connsiteX38" fmla="*/ 597090 w 1031207"/>
                  <a:gd name="connsiteY38" fmla="*/ 550915 h 841401"/>
                  <a:gd name="connsiteX39" fmla="*/ 705543 w 1031207"/>
                  <a:gd name="connsiteY39" fmla="*/ 612819 h 841401"/>
                  <a:gd name="connsiteX40" fmla="*/ 777864 w 1031207"/>
                  <a:gd name="connsiteY40" fmla="*/ 656959 h 841401"/>
                  <a:gd name="connsiteX41" fmla="*/ 802629 w 1031207"/>
                  <a:gd name="connsiteY41" fmla="*/ 632194 h 841401"/>
                  <a:gd name="connsiteX42" fmla="*/ 798819 w 1031207"/>
                  <a:gd name="connsiteY42" fmla="*/ 601714 h 841401"/>
                  <a:gd name="connsiteX43" fmla="*/ 760538 w 1031207"/>
                  <a:gd name="connsiteY43" fmla="*/ 562523 h 841401"/>
                  <a:gd name="connsiteX44" fmla="*/ 648324 w 1031207"/>
                  <a:gd name="connsiteY44" fmla="*/ 479794 h 841401"/>
                  <a:gd name="connsiteX45" fmla="*/ 644514 w 1031207"/>
                  <a:gd name="connsiteY45" fmla="*/ 462649 h 841401"/>
                  <a:gd name="connsiteX46" fmla="*/ 655944 w 1031207"/>
                  <a:gd name="connsiteY46" fmla="*/ 426454 h 841401"/>
                  <a:gd name="connsiteX47" fmla="*/ 724524 w 1031207"/>
                  <a:gd name="connsiteY47" fmla="*/ 405499 h 841401"/>
                  <a:gd name="connsiteX48" fmla="*/ 811480 w 1031207"/>
                  <a:gd name="connsiteY48" fmla="*/ 406906 h 841401"/>
                  <a:gd name="connsiteX49" fmla="*/ 903973 w 1031207"/>
                  <a:gd name="connsiteY49" fmla="*/ 417646 h 841401"/>
                  <a:gd name="connsiteX50" fmla="*/ 1000032 w 1031207"/>
                  <a:gd name="connsiteY50" fmla="*/ 426835 h 841401"/>
                  <a:gd name="connsiteX51" fmla="*/ 1030191 w 1031207"/>
                  <a:gd name="connsiteY51" fmla="*/ 402711 h 841401"/>
                  <a:gd name="connsiteX52" fmla="*/ 1018256 w 1031207"/>
                  <a:gd name="connsiteY52" fmla="*/ 377797 h 841401"/>
                  <a:gd name="connsiteX53" fmla="*/ 962631 w 1031207"/>
                  <a:gd name="connsiteY53" fmla="*/ 358029 h 841401"/>
                  <a:gd name="connsiteX54" fmla="*/ 825489 w 1031207"/>
                  <a:gd name="connsiteY54" fmla="*/ 357874 h 841401"/>
                  <a:gd name="connsiteX55" fmla="*/ 753553 w 1031207"/>
                  <a:gd name="connsiteY55" fmla="*/ 361702 h 841401"/>
                  <a:gd name="connsiteX56" fmla="*/ 669279 w 1031207"/>
                  <a:gd name="connsiteY56" fmla="*/ 369304 h 841401"/>
                  <a:gd name="connsiteX57" fmla="*/ 642609 w 1031207"/>
                  <a:gd name="connsiteY57" fmla="*/ 338824 h 841401"/>
                  <a:gd name="connsiteX58" fmla="*/ 674145 w 1031207"/>
                  <a:gd name="connsiteY58" fmla="*/ 304962 h 841401"/>
                  <a:gd name="connsiteX59" fmla="*/ 705474 w 1031207"/>
                  <a:gd name="connsiteY59" fmla="*/ 283579 h 841401"/>
                  <a:gd name="connsiteX60" fmla="*/ 741669 w 1031207"/>
                  <a:gd name="connsiteY60" fmla="*/ 251194 h 841401"/>
                  <a:gd name="connsiteX61" fmla="*/ 780761 w 1031207"/>
                  <a:gd name="connsiteY61" fmla="*/ 213846 h 841401"/>
                  <a:gd name="connsiteX62" fmla="*/ 744143 w 1031207"/>
                  <a:gd name="connsiteY62" fmla="*/ 201789 h 841401"/>
                  <a:gd name="connsiteX63" fmla="*/ 692139 w 1031207"/>
                  <a:gd name="connsiteY63" fmla="*/ 226429 h 841401"/>
                  <a:gd name="connsiteX64" fmla="*/ 654420 w 1031207"/>
                  <a:gd name="connsiteY64" fmla="*/ 257626 h 841401"/>
                  <a:gd name="connsiteX65" fmla="*/ 613743 w 1031207"/>
                  <a:gd name="connsiteY65" fmla="*/ 286712 h 841401"/>
                  <a:gd name="connsiteX66" fmla="*/ 562599 w 1031207"/>
                  <a:gd name="connsiteY66" fmla="*/ 287389 h 841401"/>
                  <a:gd name="connsiteX67" fmla="*/ 528309 w 1031207"/>
                  <a:gd name="connsiteY67" fmla="*/ 274054 h 841401"/>
                  <a:gd name="connsiteX68" fmla="*/ 505449 w 1031207"/>
                  <a:gd name="connsiteY68" fmla="*/ 235954 h 841401"/>
                  <a:gd name="connsiteX69" fmla="*/ 507354 w 1031207"/>
                  <a:gd name="connsiteY69" fmla="*/ 171184 h 841401"/>
                  <a:gd name="connsiteX70" fmla="*/ 506056 w 1031207"/>
                  <a:gd name="connsiteY70" fmla="*/ 73485 h 841401"/>
                  <a:gd name="connsiteX71" fmla="*/ 451858 w 1031207"/>
                  <a:gd name="connsiteY71" fmla="*/ 11248 h 841401"/>
                  <a:gd name="connsiteX72" fmla="*/ 440212 w 1031207"/>
                  <a:gd name="connsiteY72" fmla="*/ 75864 h 841401"/>
                  <a:gd name="connsiteX73" fmla="*/ 436968 w 1031207"/>
                  <a:gd name="connsiteY73" fmla="*/ 132660 h 841401"/>
                  <a:gd name="connsiteX74" fmla="*/ 433796 w 1031207"/>
                  <a:gd name="connsiteY74" fmla="*/ 214465 h 841401"/>
                  <a:gd name="connsiteX0" fmla="*/ 433796 w 1031207"/>
                  <a:gd name="connsiteY0" fmla="*/ 214465 h 841401"/>
                  <a:gd name="connsiteX1" fmla="*/ 421629 w 1031207"/>
                  <a:gd name="connsiteY1" fmla="*/ 253099 h 841401"/>
                  <a:gd name="connsiteX2" fmla="*/ 394959 w 1031207"/>
                  <a:gd name="connsiteY2" fmla="*/ 262624 h 841401"/>
                  <a:gd name="connsiteX3" fmla="*/ 356331 w 1031207"/>
                  <a:gd name="connsiteY3" fmla="*/ 271935 h 841401"/>
                  <a:gd name="connsiteX4" fmla="*/ 313044 w 1031207"/>
                  <a:gd name="connsiteY4" fmla="*/ 289293 h 841401"/>
                  <a:gd name="connsiteX5" fmla="*/ 265419 w 1031207"/>
                  <a:gd name="connsiteY5" fmla="*/ 285484 h 841401"/>
                  <a:gd name="connsiteX6" fmla="*/ 219699 w 1031207"/>
                  <a:gd name="connsiteY6" fmla="*/ 272149 h 841401"/>
                  <a:gd name="connsiteX7" fmla="*/ 189219 w 1031207"/>
                  <a:gd name="connsiteY7" fmla="*/ 262624 h 841401"/>
                  <a:gd name="connsiteX8" fmla="*/ 156834 w 1031207"/>
                  <a:gd name="connsiteY8" fmla="*/ 239764 h 841401"/>
                  <a:gd name="connsiteX9" fmla="*/ 122074 w 1031207"/>
                  <a:gd name="connsiteY9" fmla="*/ 218050 h 841401"/>
                  <a:gd name="connsiteX10" fmla="*/ 101589 w 1031207"/>
                  <a:gd name="connsiteY10" fmla="*/ 203569 h 841401"/>
                  <a:gd name="connsiteX11" fmla="*/ 59679 w 1031207"/>
                  <a:gd name="connsiteY11" fmla="*/ 197854 h 841401"/>
                  <a:gd name="connsiteX12" fmla="*/ 48331 w 1031207"/>
                  <a:gd name="connsiteY12" fmla="*/ 241190 h 841401"/>
                  <a:gd name="connsiteX13" fmla="*/ 63490 w 1031207"/>
                  <a:gd name="connsiteY13" fmla="*/ 272150 h 841401"/>
                  <a:gd name="connsiteX14" fmla="*/ 124449 w 1031207"/>
                  <a:gd name="connsiteY14" fmla="*/ 289294 h 841401"/>
                  <a:gd name="connsiteX15" fmla="*/ 191124 w 1031207"/>
                  <a:gd name="connsiteY15" fmla="*/ 308344 h 841401"/>
                  <a:gd name="connsiteX16" fmla="*/ 226553 w 1031207"/>
                  <a:gd name="connsiteY16" fmla="*/ 323832 h 841401"/>
                  <a:gd name="connsiteX17" fmla="*/ 291209 w 1031207"/>
                  <a:gd name="connsiteY17" fmla="*/ 364030 h 841401"/>
                  <a:gd name="connsiteX18" fmla="*/ 301013 w 1031207"/>
                  <a:gd name="connsiteY18" fmla="*/ 410802 h 841401"/>
                  <a:gd name="connsiteX19" fmla="*/ 263514 w 1031207"/>
                  <a:gd name="connsiteY19" fmla="*/ 447409 h 841401"/>
                  <a:gd name="connsiteX20" fmla="*/ 217240 w 1031207"/>
                  <a:gd name="connsiteY20" fmla="*/ 459458 h 841401"/>
                  <a:gd name="connsiteX21" fmla="*/ 136827 w 1031207"/>
                  <a:gd name="connsiteY21" fmla="*/ 465397 h 841401"/>
                  <a:gd name="connsiteX22" fmla="*/ 88254 w 1031207"/>
                  <a:gd name="connsiteY22" fmla="*/ 468364 h 841401"/>
                  <a:gd name="connsiteX23" fmla="*/ 27294 w 1031207"/>
                  <a:gd name="connsiteY23" fmla="*/ 477889 h 841401"/>
                  <a:gd name="connsiteX24" fmla="*/ 624 w 1031207"/>
                  <a:gd name="connsiteY24" fmla="*/ 504559 h 841401"/>
                  <a:gd name="connsiteX25" fmla="*/ 51344 w 1031207"/>
                  <a:gd name="connsiteY25" fmla="*/ 547857 h 841401"/>
                  <a:gd name="connsiteX26" fmla="*/ 153024 w 1031207"/>
                  <a:gd name="connsiteY26" fmla="*/ 538849 h 841401"/>
                  <a:gd name="connsiteX27" fmla="*/ 268163 w 1031207"/>
                  <a:gd name="connsiteY27" fmla="*/ 519747 h 841401"/>
                  <a:gd name="connsiteX28" fmla="*/ 351144 w 1031207"/>
                  <a:gd name="connsiteY28" fmla="*/ 561709 h 841401"/>
                  <a:gd name="connsiteX29" fmla="*/ 362574 w 1031207"/>
                  <a:gd name="connsiteY29" fmla="*/ 609334 h 841401"/>
                  <a:gd name="connsiteX30" fmla="*/ 328284 w 1031207"/>
                  <a:gd name="connsiteY30" fmla="*/ 756019 h 841401"/>
                  <a:gd name="connsiteX31" fmla="*/ 355316 w 1031207"/>
                  <a:gd name="connsiteY31" fmla="*/ 827377 h 841401"/>
                  <a:gd name="connsiteX32" fmla="*/ 387339 w 1031207"/>
                  <a:gd name="connsiteY32" fmla="*/ 837934 h 841401"/>
                  <a:gd name="connsiteX33" fmla="*/ 400674 w 1031207"/>
                  <a:gd name="connsiteY33" fmla="*/ 784594 h 841401"/>
                  <a:gd name="connsiteX34" fmla="*/ 404484 w 1031207"/>
                  <a:gd name="connsiteY34" fmla="*/ 727444 h 841401"/>
                  <a:gd name="connsiteX35" fmla="*/ 421629 w 1031207"/>
                  <a:gd name="connsiteY35" fmla="*/ 672199 h 841401"/>
                  <a:gd name="connsiteX36" fmla="*/ 462031 w 1031207"/>
                  <a:gd name="connsiteY36" fmla="*/ 600072 h 841401"/>
                  <a:gd name="connsiteX37" fmla="*/ 521252 w 1031207"/>
                  <a:gd name="connsiteY37" fmla="*/ 565123 h 841401"/>
                  <a:gd name="connsiteX38" fmla="*/ 597090 w 1031207"/>
                  <a:gd name="connsiteY38" fmla="*/ 550915 h 841401"/>
                  <a:gd name="connsiteX39" fmla="*/ 705543 w 1031207"/>
                  <a:gd name="connsiteY39" fmla="*/ 612819 h 841401"/>
                  <a:gd name="connsiteX40" fmla="*/ 777864 w 1031207"/>
                  <a:gd name="connsiteY40" fmla="*/ 656959 h 841401"/>
                  <a:gd name="connsiteX41" fmla="*/ 802629 w 1031207"/>
                  <a:gd name="connsiteY41" fmla="*/ 632194 h 841401"/>
                  <a:gd name="connsiteX42" fmla="*/ 798819 w 1031207"/>
                  <a:gd name="connsiteY42" fmla="*/ 601714 h 841401"/>
                  <a:gd name="connsiteX43" fmla="*/ 760538 w 1031207"/>
                  <a:gd name="connsiteY43" fmla="*/ 562523 h 841401"/>
                  <a:gd name="connsiteX44" fmla="*/ 648324 w 1031207"/>
                  <a:gd name="connsiteY44" fmla="*/ 479794 h 841401"/>
                  <a:gd name="connsiteX45" fmla="*/ 644514 w 1031207"/>
                  <a:gd name="connsiteY45" fmla="*/ 462649 h 841401"/>
                  <a:gd name="connsiteX46" fmla="*/ 655944 w 1031207"/>
                  <a:gd name="connsiteY46" fmla="*/ 426454 h 841401"/>
                  <a:gd name="connsiteX47" fmla="*/ 724524 w 1031207"/>
                  <a:gd name="connsiteY47" fmla="*/ 405499 h 841401"/>
                  <a:gd name="connsiteX48" fmla="*/ 811480 w 1031207"/>
                  <a:gd name="connsiteY48" fmla="*/ 406906 h 841401"/>
                  <a:gd name="connsiteX49" fmla="*/ 903973 w 1031207"/>
                  <a:gd name="connsiteY49" fmla="*/ 417646 h 841401"/>
                  <a:gd name="connsiteX50" fmla="*/ 1000032 w 1031207"/>
                  <a:gd name="connsiteY50" fmla="*/ 426835 h 841401"/>
                  <a:gd name="connsiteX51" fmla="*/ 1030191 w 1031207"/>
                  <a:gd name="connsiteY51" fmla="*/ 402711 h 841401"/>
                  <a:gd name="connsiteX52" fmla="*/ 1018256 w 1031207"/>
                  <a:gd name="connsiteY52" fmla="*/ 377797 h 841401"/>
                  <a:gd name="connsiteX53" fmla="*/ 962631 w 1031207"/>
                  <a:gd name="connsiteY53" fmla="*/ 358029 h 841401"/>
                  <a:gd name="connsiteX54" fmla="*/ 825489 w 1031207"/>
                  <a:gd name="connsiteY54" fmla="*/ 357874 h 841401"/>
                  <a:gd name="connsiteX55" fmla="*/ 753553 w 1031207"/>
                  <a:gd name="connsiteY55" fmla="*/ 361702 h 841401"/>
                  <a:gd name="connsiteX56" fmla="*/ 669279 w 1031207"/>
                  <a:gd name="connsiteY56" fmla="*/ 369304 h 841401"/>
                  <a:gd name="connsiteX57" fmla="*/ 642609 w 1031207"/>
                  <a:gd name="connsiteY57" fmla="*/ 338824 h 841401"/>
                  <a:gd name="connsiteX58" fmla="*/ 674145 w 1031207"/>
                  <a:gd name="connsiteY58" fmla="*/ 304962 h 841401"/>
                  <a:gd name="connsiteX59" fmla="*/ 705474 w 1031207"/>
                  <a:gd name="connsiteY59" fmla="*/ 283579 h 841401"/>
                  <a:gd name="connsiteX60" fmla="*/ 741669 w 1031207"/>
                  <a:gd name="connsiteY60" fmla="*/ 251194 h 841401"/>
                  <a:gd name="connsiteX61" fmla="*/ 780761 w 1031207"/>
                  <a:gd name="connsiteY61" fmla="*/ 213846 h 841401"/>
                  <a:gd name="connsiteX62" fmla="*/ 744143 w 1031207"/>
                  <a:gd name="connsiteY62" fmla="*/ 201789 h 841401"/>
                  <a:gd name="connsiteX63" fmla="*/ 692139 w 1031207"/>
                  <a:gd name="connsiteY63" fmla="*/ 226429 h 841401"/>
                  <a:gd name="connsiteX64" fmla="*/ 654420 w 1031207"/>
                  <a:gd name="connsiteY64" fmla="*/ 257626 h 841401"/>
                  <a:gd name="connsiteX65" fmla="*/ 613743 w 1031207"/>
                  <a:gd name="connsiteY65" fmla="*/ 286712 h 841401"/>
                  <a:gd name="connsiteX66" fmla="*/ 562599 w 1031207"/>
                  <a:gd name="connsiteY66" fmla="*/ 287389 h 841401"/>
                  <a:gd name="connsiteX67" fmla="*/ 528309 w 1031207"/>
                  <a:gd name="connsiteY67" fmla="*/ 274054 h 841401"/>
                  <a:gd name="connsiteX68" fmla="*/ 505449 w 1031207"/>
                  <a:gd name="connsiteY68" fmla="*/ 235954 h 841401"/>
                  <a:gd name="connsiteX69" fmla="*/ 507354 w 1031207"/>
                  <a:gd name="connsiteY69" fmla="*/ 171184 h 841401"/>
                  <a:gd name="connsiteX70" fmla="*/ 506056 w 1031207"/>
                  <a:gd name="connsiteY70" fmla="*/ 73485 h 841401"/>
                  <a:gd name="connsiteX71" fmla="*/ 451858 w 1031207"/>
                  <a:gd name="connsiteY71" fmla="*/ 11248 h 841401"/>
                  <a:gd name="connsiteX72" fmla="*/ 440212 w 1031207"/>
                  <a:gd name="connsiteY72" fmla="*/ 75864 h 841401"/>
                  <a:gd name="connsiteX73" fmla="*/ 436968 w 1031207"/>
                  <a:gd name="connsiteY73" fmla="*/ 132660 h 841401"/>
                  <a:gd name="connsiteX74" fmla="*/ 433796 w 1031207"/>
                  <a:gd name="connsiteY74" fmla="*/ 214465 h 841401"/>
                  <a:gd name="connsiteX0" fmla="*/ 433796 w 1031207"/>
                  <a:gd name="connsiteY0" fmla="*/ 214465 h 841401"/>
                  <a:gd name="connsiteX1" fmla="*/ 421629 w 1031207"/>
                  <a:gd name="connsiteY1" fmla="*/ 253099 h 841401"/>
                  <a:gd name="connsiteX2" fmla="*/ 394959 w 1031207"/>
                  <a:gd name="connsiteY2" fmla="*/ 262624 h 841401"/>
                  <a:gd name="connsiteX3" fmla="*/ 356331 w 1031207"/>
                  <a:gd name="connsiteY3" fmla="*/ 271935 h 841401"/>
                  <a:gd name="connsiteX4" fmla="*/ 313044 w 1031207"/>
                  <a:gd name="connsiteY4" fmla="*/ 289293 h 841401"/>
                  <a:gd name="connsiteX5" fmla="*/ 265419 w 1031207"/>
                  <a:gd name="connsiteY5" fmla="*/ 285484 h 841401"/>
                  <a:gd name="connsiteX6" fmla="*/ 219699 w 1031207"/>
                  <a:gd name="connsiteY6" fmla="*/ 272149 h 841401"/>
                  <a:gd name="connsiteX7" fmla="*/ 189219 w 1031207"/>
                  <a:gd name="connsiteY7" fmla="*/ 262624 h 841401"/>
                  <a:gd name="connsiteX8" fmla="*/ 156834 w 1031207"/>
                  <a:gd name="connsiteY8" fmla="*/ 239764 h 841401"/>
                  <a:gd name="connsiteX9" fmla="*/ 122074 w 1031207"/>
                  <a:gd name="connsiteY9" fmla="*/ 218050 h 841401"/>
                  <a:gd name="connsiteX10" fmla="*/ 101589 w 1031207"/>
                  <a:gd name="connsiteY10" fmla="*/ 203569 h 841401"/>
                  <a:gd name="connsiteX11" fmla="*/ 59679 w 1031207"/>
                  <a:gd name="connsiteY11" fmla="*/ 197854 h 841401"/>
                  <a:gd name="connsiteX12" fmla="*/ 48331 w 1031207"/>
                  <a:gd name="connsiteY12" fmla="*/ 241190 h 841401"/>
                  <a:gd name="connsiteX13" fmla="*/ 63490 w 1031207"/>
                  <a:gd name="connsiteY13" fmla="*/ 272150 h 841401"/>
                  <a:gd name="connsiteX14" fmla="*/ 124449 w 1031207"/>
                  <a:gd name="connsiteY14" fmla="*/ 289294 h 841401"/>
                  <a:gd name="connsiteX15" fmla="*/ 191124 w 1031207"/>
                  <a:gd name="connsiteY15" fmla="*/ 308344 h 841401"/>
                  <a:gd name="connsiteX16" fmla="*/ 226553 w 1031207"/>
                  <a:gd name="connsiteY16" fmla="*/ 323832 h 841401"/>
                  <a:gd name="connsiteX17" fmla="*/ 291209 w 1031207"/>
                  <a:gd name="connsiteY17" fmla="*/ 364030 h 841401"/>
                  <a:gd name="connsiteX18" fmla="*/ 301013 w 1031207"/>
                  <a:gd name="connsiteY18" fmla="*/ 410802 h 841401"/>
                  <a:gd name="connsiteX19" fmla="*/ 263514 w 1031207"/>
                  <a:gd name="connsiteY19" fmla="*/ 447409 h 841401"/>
                  <a:gd name="connsiteX20" fmla="*/ 217240 w 1031207"/>
                  <a:gd name="connsiteY20" fmla="*/ 459458 h 841401"/>
                  <a:gd name="connsiteX21" fmla="*/ 136827 w 1031207"/>
                  <a:gd name="connsiteY21" fmla="*/ 465397 h 841401"/>
                  <a:gd name="connsiteX22" fmla="*/ 88254 w 1031207"/>
                  <a:gd name="connsiteY22" fmla="*/ 468364 h 841401"/>
                  <a:gd name="connsiteX23" fmla="*/ 27294 w 1031207"/>
                  <a:gd name="connsiteY23" fmla="*/ 477889 h 841401"/>
                  <a:gd name="connsiteX24" fmla="*/ 624 w 1031207"/>
                  <a:gd name="connsiteY24" fmla="*/ 504559 h 841401"/>
                  <a:gd name="connsiteX25" fmla="*/ 51344 w 1031207"/>
                  <a:gd name="connsiteY25" fmla="*/ 547857 h 841401"/>
                  <a:gd name="connsiteX26" fmla="*/ 153024 w 1031207"/>
                  <a:gd name="connsiteY26" fmla="*/ 538849 h 841401"/>
                  <a:gd name="connsiteX27" fmla="*/ 268163 w 1031207"/>
                  <a:gd name="connsiteY27" fmla="*/ 519747 h 841401"/>
                  <a:gd name="connsiteX28" fmla="*/ 351144 w 1031207"/>
                  <a:gd name="connsiteY28" fmla="*/ 561709 h 841401"/>
                  <a:gd name="connsiteX29" fmla="*/ 362574 w 1031207"/>
                  <a:gd name="connsiteY29" fmla="*/ 609334 h 841401"/>
                  <a:gd name="connsiteX30" fmla="*/ 328284 w 1031207"/>
                  <a:gd name="connsiteY30" fmla="*/ 756019 h 841401"/>
                  <a:gd name="connsiteX31" fmla="*/ 355316 w 1031207"/>
                  <a:gd name="connsiteY31" fmla="*/ 827377 h 841401"/>
                  <a:gd name="connsiteX32" fmla="*/ 387339 w 1031207"/>
                  <a:gd name="connsiteY32" fmla="*/ 837934 h 841401"/>
                  <a:gd name="connsiteX33" fmla="*/ 400674 w 1031207"/>
                  <a:gd name="connsiteY33" fmla="*/ 784594 h 841401"/>
                  <a:gd name="connsiteX34" fmla="*/ 404484 w 1031207"/>
                  <a:gd name="connsiteY34" fmla="*/ 727444 h 841401"/>
                  <a:gd name="connsiteX35" fmla="*/ 421629 w 1031207"/>
                  <a:gd name="connsiteY35" fmla="*/ 672199 h 841401"/>
                  <a:gd name="connsiteX36" fmla="*/ 462031 w 1031207"/>
                  <a:gd name="connsiteY36" fmla="*/ 600072 h 841401"/>
                  <a:gd name="connsiteX37" fmla="*/ 521252 w 1031207"/>
                  <a:gd name="connsiteY37" fmla="*/ 565123 h 841401"/>
                  <a:gd name="connsiteX38" fmla="*/ 597090 w 1031207"/>
                  <a:gd name="connsiteY38" fmla="*/ 550915 h 841401"/>
                  <a:gd name="connsiteX39" fmla="*/ 705543 w 1031207"/>
                  <a:gd name="connsiteY39" fmla="*/ 612819 h 841401"/>
                  <a:gd name="connsiteX40" fmla="*/ 777864 w 1031207"/>
                  <a:gd name="connsiteY40" fmla="*/ 656959 h 841401"/>
                  <a:gd name="connsiteX41" fmla="*/ 802629 w 1031207"/>
                  <a:gd name="connsiteY41" fmla="*/ 632194 h 841401"/>
                  <a:gd name="connsiteX42" fmla="*/ 798819 w 1031207"/>
                  <a:gd name="connsiteY42" fmla="*/ 601714 h 841401"/>
                  <a:gd name="connsiteX43" fmla="*/ 760538 w 1031207"/>
                  <a:gd name="connsiteY43" fmla="*/ 562523 h 841401"/>
                  <a:gd name="connsiteX44" fmla="*/ 648324 w 1031207"/>
                  <a:gd name="connsiteY44" fmla="*/ 479794 h 841401"/>
                  <a:gd name="connsiteX45" fmla="*/ 644514 w 1031207"/>
                  <a:gd name="connsiteY45" fmla="*/ 462649 h 841401"/>
                  <a:gd name="connsiteX46" fmla="*/ 655944 w 1031207"/>
                  <a:gd name="connsiteY46" fmla="*/ 426454 h 841401"/>
                  <a:gd name="connsiteX47" fmla="*/ 724524 w 1031207"/>
                  <a:gd name="connsiteY47" fmla="*/ 405499 h 841401"/>
                  <a:gd name="connsiteX48" fmla="*/ 811480 w 1031207"/>
                  <a:gd name="connsiteY48" fmla="*/ 406906 h 841401"/>
                  <a:gd name="connsiteX49" fmla="*/ 903973 w 1031207"/>
                  <a:gd name="connsiteY49" fmla="*/ 417646 h 841401"/>
                  <a:gd name="connsiteX50" fmla="*/ 1000032 w 1031207"/>
                  <a:gd name="connsiteY50" fmla="*/ 426835 h 841401"/>
                  <a:gd name="connsiteX51" fmla="*/ 1030191 w 1031207"/>
                  <a:gd name="connsiteY51" fmla="*/ 402711 h 841401"/>
                  <a:gd name="connsiteX52" fmla="*/ 1018256 w 1031207"/>
                  <a:gd name="connsiteY52" fmla="*/ 377797 h 841401"/>
                  <a:gd name="connsiteX53" fmla="*/ 962631 w 1031207"/>
                  <a:gd name="connsiteY53" fmla="*/ 358029 h 841401"/>
                  <a:gd name="connsiteX54" fmla="*/ 825489 w 1031207"/>
                  <a:gd name="connsiteY54" fmla="*/ 357874 h 841401"/>
                  <a:gd name="connsiteX55" fmla="*/ 753553 w 1031207"/>
                  <a:gd name="connsiteY55" fmla="*/ 361702 h 841401"/>
                  <a:gd name="connsiteX56" fmla="*/ 669279 w 1031207"/>
                  <a:gd name="connsiteY56" fmla="*/ 369304 h 841401"/>
                  <a:gd name="connsiteX57" fmla="*/ 642609 w 1031207"/>
                  <a:gd name="connsiteY57" fmla="*/ 338824 h 841401"/>
                  <a:gd name="connsiteX58" fmla="*/ 674145 w 1031207"/>
                  <a:gd name="connsiteY58" fmla="*/ 304962 h 841401"/>
                  <a:gd name="connsiteX59" fmla="*/ 705474 w 1031207"/>
                  <a:gd name="connsiteY59" fmla="*/ 283579 h 841401"/>
                  <a:gd name="connsiteX60" fmla="*/ 741669 w 1031207"/>
                  <a:gd name="connsiteY60" fmla="*/ 251194 h 841401"/>
                  <a:gd name="connsiteX61" fmla="*/ 780761 w 1031207"/>
                  <a:gd name="connsiteY61" fmla="*/ 213846 h 841401"/>
                  <a:gd name="connsiteX62" fmla="*/ 744143 w 1031207"/>
                  <a:gd name="connsiteY62" fmla="*/ 201789 h 841401"/>
                  <a:gd name="connsiteX63" fmla="*/ 692139 w 1031207"/>
                  <a:gd name="connsiteY63" fmla="*/ 226429 h 841401"/>
                  <a:gd name="connsiteX64" fmla="*/ 654420 w 1031207"/>
                  <a:gd name="connsiteY64" fmla="*/ 257626 h 841401"/>
                  <a:gd name="connsiteX65" fmla="*/ 613743 w 1031207"/>
                  <a:gd name="connsiteY65" fmla="*/ 286712 h 841401"/>
                  <a:gd name="connsiteX66" fmla="*/ 562599 w 1031207"/>
                  <a:gd name="connsiteY66" fmla="*/ 287389 h 841401"/>
                  <a:gd name="connsiteX67" fmla="*/ 528309 w 1031207"/>
                  <a:gd name="connsiteY67" fmla="*/ 274054 h 841401"/>
                  <a:gd name="connsiteX68" fmla="*/ 505449 w 1031207"/>
                  <a:gd name="connsiteY68" fmla="*/ 235954 h 841401"/>
                  <a:gd name="connsiteX69" fmla="*/ 507354 w 1031207"/>
                  <a:gd name="connsiteY69" fmla="*/ 171184 h 841401"/>
                  <a:gd name="connsiteX70" fmla="*/ 506056 w 1031207"/>
                  <a:gd name="connsiteY70" fmla="*/ 73485 h 841401"/>
                  <a:gd name="connsiteX71" fmla="*/ 451858 w 1031207"/>
                  <a:gd name="connsiteY71" fmla="*/ 11248 h 841401"/>
                  <a:gd name="connsiteX72" fmla="*/ 440212 w 1031207"/>
                  <a:gd name="connsiteY72" fmla="*/ 75864 h 841401"/>
                  <a:gd name="connsiteX73" fmla="*/ 436968 w 1031207"/>
                  <a:gd name="connsiteY73" fmla="*/ 132660 h 841401"/>
                  <a:gd name="connsiteX74" fmla="*/ 433796 w 1031207"/>
                  <a:gd name="connsiteY74" fmla="*/ 214465 h 841401"/>
                  <a:gd name="connsiteX0" fmla="*/ 433796 w 1031207"/>
                  <a:gd name="connsiteY0" fmla="*/ 214465 h 841401"/>
                  <a:gd name="connsiteX1" fmla="*/ 421629 w 1031207"/>
                  <a:gd name="connsiteY1" fmla="*/ 253099 h 841401"/>
                  <a:gd name="connsiteX2" fmla="*/ 394959 w 1031207"/>
                  <a:gd name="connsiteY2" fmla="*/ 262624 h 841401"/>
                  <a:gd name="connsiteX3" fmla="*/ 356331 w 1031207"/>
                  <a:gd name="connsiteY3" fmla="*/ 271935 h 841401"/>
                  <a:gd name="connsiteX4" fmla="*/ 313044 w 1031207"/>
                  <a:gd name="connsiteY4" fmla="*/ 289293 h 841401"/>
                  <a:gd name="connsiteX5" fmla="*/ 265419 w 1031207"/>
                  <a:gd name="connsiteY5" fmla="*/ 285484 h 841401"/>
                  <a:gd name="connsiteX6" fmla="*/ 219699 w 1031207"/>
                  <a:gd name="connsiteY6" fmla="*/ 272149 h 841401"/>
                  <a:gd name="connsiteX7" fmla="*/ 189219 w 1031207"/>
                  <a:gd name="connsiteY7" fmla="*/ 262624 h 841401"/>
                  <a:gd name="connsiteX8" fmla="*/ 156834 w 1031207"/>
                  <a:gd name="connsiteY8" fmla="*/ 239764 h 841401"/>
                  <a:gd name="connsiteX9" fmla="*/ 122074 w 1031207"/>
                  <a:gd name="connsiteY9" fmla="*/ 218050 h 841401"/>
                  <a:gd name="connsiteX10" fmla="*/ 101589 w 1031207"/>
                  <a:gd name="connsiteY10" fmla="*/ 203569 h 841401"/>
                  <a:gd name="connsiteX11" fmla="*/ 59679 w 1031207"/>
                  <a:gd name="connsiteY11" fmla="*/ 197854 h 841401"/>
                  <a:gd name="connsiteX12" fmla="*/ 48331 w 1031207"/>
                  <a:gd name="connsiteY12" fmla="*/ 241190 h 841401"/>
                  <a:gd name="connsiteX13" fmla="*/ 63490 w 1031207"/>
                  <a:gd name="connsiteY13" fmla="*/ 272150 h 841401"/>
                  <a:gd name="connsiteX14" fmla="*/ 124449 w 1031207"/>
                  <a:gd name="connsiteY14" fmla="*/ 289294 h 841401"/>
                  <a:gd name="connsiteX15" fmla="*/ 191124 w 1031207"/>
                  <a:gd name="connsiteY15" fmla="*/ 308344 h 841401"/>
                  <a:gd name="connsiteX16" fmla="*/ 226553 w 1031207"/>
                  <a:gd name="connsiteY16" fmla="*/ 323832 h 841401"/>
                  <a:gd name="connsiteX17" fmla="*/ 291209 w 1031207"/>
                  <a:gd name="connsiteY17" fmla="*/ 364030 h 841401"/>
                  <a:gd name="connsiteX18" fmla="*/ 301013 w 1031207"/>
                  <a:gd name="connsiteY18" fmla="*/ 410802 h 841401"/>
                  <a:gd name="connsiteX19" fmla="*/ 263514 w 1031207"/>
                  <a:gd name="connsiteY19" fmla="*/ 447409 h 841401"/>
                  <a:gd name="connsiteX20" fmla="*/ 217240 w 1031207"/>
                  <a:gd name="connsiteY20" fmla="*/ 459458 h 841401"/>
                  <a:gd name="connsiteX21" fmla="*/ 136827 w 1031207"/>
                  <a:gd name="connsiteY21" fmla="*/ 465397 h 841401"/>
                  <a:gd name="connsiteX22" fmla="*/ 88254 w 1031207"/>
                  <a:gd name="connsiteY22" fmla="*/ 468364 h 841401"/>
                  <a:gd name="connsiteX23" fmla="*/ 27294 w 1031207"/>
                  <a:gd name="connsiteY23" fmla="*/ 477889 h 841401"/>
                  <a:gd name="connsiteX24" fmla="*/ 624 w 1031207"/>
                  <a:gd name="connsiteY24" fmla="*/ 504559 h 841401"/>
                  <a:gd name="connsiteX25" fmla="*/ 51344 w 1031207"/>
                  <a:gd name="connsiteY25" fmla="*/ 547857 h 841401"/>
                  <a:gd name="connsiteX26" fmla="*/ 153024 w 1031207"/>
                  <a:gd name="connsiteY26" fmla="*/ 538849 h 841401"/>
                  <a:gd name="connsiteX27" fmla="*/ 268163 w 1031207"/>
                  <a:gd name="connsiteY27" fmla="*/ 519747 h 841401"/>
                  <a:gd name="connsiteX28" fmla="*/ 351144 w 1031207"/>
                  <a:gd name="connsiteY28" fmla="*/ 561709 h 841401"/>
                  <a:gd name="connsiteX29" fmla="*/ 362574 w 1031207"/>
                  <a:gd name="connsiteY29" fmla="*/ 609334 h 841401"/>
                  <a:gd name="connsiteX30" fmla="*/ 328284 w 1031207"/>
                  <a:gd name="connsiteY30" fmla="*/ 756019 h 841401"/>
                  <a:gd name="connsiteX31" fmla="*/ 355316 w 1031207"/>
                  <a:gd name="connsiteY31" fmla="*/ 827377 h 841401"/>
                  <a:gd name="connsiteX32" fmla="*/ 387339 w 1031207"/>
                  <a:gd name="connsiteY32" fmla="*/ 837934 h 841401"/>
                  <a:gd name="connsiteX33" fmla="*/ 400674 w 1031207"/>
                  <a:gd name="connsiteY33" fmla="*/ 784594 h 841401"/>
                  <a:gd name="connsiteX34" fmla="*/ 404484 w 1031207"/>
                  <a:gd name="connsiteY34" fmla="*/ 727444 h 841401"/>
                  <a:gd name="connsiteX35" fmla="*/ 421629 w 1031207"/>
                  <a:gd name="connsiteY35" fmla="*/ 672199 h 841401"/>
                  <a:gd name="connsiteX36" fmla="*/ 462031 w 1031207"/>
                  <a:gd name="connsiteY36" fmla="*/ 600072 h 841401"/>
                  <a:gd name="connsiteX37" fmla="*/ 521252 w 1031207"/>
                  <a:gd name="connsiteY37" fmla="*/ 565123 h 841401"/>
                  <a:gd name="connsiteX38" fmla="*/ 597090 w 1031207"/>
                  <a:gd name="connsiteY38" fmla="*/ 550915 h 841401"/>
                  <a:gd name="connsiteX39" fmla="*/ 705543 w 1031207"/>
                  <a:gd name="connsiteY39" fmla="*/ 612819 h 841401"/>
                  <a:gd name="connsiteX40" fmla="*/ 777864 w 1031207"/>
                  <a:gd name="connsiteY40" fmla="*/ 656959 h 841401"/>
                  <a:gd name="connsiteX41" fmla="*/ 802629 w 1031207"/>
                  <a:gd name="connsiteY41" fmla="*/ 632194 h 841401"/>
                  <a:gd name="connsiteX42" fmla="*/ 798819 w 1031207"/>
                  <a:gd name="connsiteY42" fmla="*/ 601714 h 841401"/>
                  <a:gd name="connsiteX43" fmla="*/ 760538 w 1031207"/>
                  <a:gd name="connsiteY43" fmla="*/ 562523 h 841401"/>
                  <a:gd name="connsiteX44" fmla="*/ 648324 w 1031207"/>
                  <a:gd name="connsiteY44" fmla="*/ 479794 h 841401"/>
                  <a:gd name="connsiteX45" fmla="*/ 644514 w 1031207"/>
                  <a:gd name="connsiteY45" fmla="*/ 462649 h 841401"/>
                  <a:gd name="connsiteX46" fmla="*/ 655944 w 1031207"/>
                  <a:gd name="connsiteY46" fmla="*/ 426454 h 841401"/>
                  <a:gd name="connsiteX47" fmla="*/ 724524 w 1031207"/>
                  <a:gd name="connsiteY47" fmla="*/ 405499 h 841401"/>
                  <a:gd name="connsiteX48" fmla="*/ 811480 w 1031207"/>
                  <a:gd name="connsiteY48" fmla="*/ 406906 h 841401"/>
                  <a:gd name="connsiteX49" fmla="*/ 903973 w 1031207"/>
                  <a:gd name="connsiteY49" fmla="*/ 417646 h 841401"/>
                  <a:gd name="connsiteX50" fmla="*/ 1000032 w 1031207"/>
                  <a:gd name="connsiteY50" fmla="*/ 426835 h 841401"/>
                  <a:gd name="connsiteX51" fmla="*/ 1030191 w 1031207"/>
                  <a:gd name="connsiteY51" fmla="*/ 402711 h 841401"/>
                  <a:gd name="connsiteX52" fmla="*/ 1018256 w 1031207"/>
                  <a:gd name="connsiteY52" fmla="*/ 377797 h 841401"/>
                  <a:gd name="connsiteX53" fmla="*/ 962631 w 1031207"/>
                  <a:gd name="connsiteY53" fmla="*/ 358029 h 841401"/>
                  <a:gd name="connsiteX54" fmla="*/ 825489 w 1031207"/>
                  <a:gd name="connsiteY54" fmla="*/ 357874 h 841401"/>
                  <a:gd name="connsiteX55" fmla="*/ 753553 w 1031207"/>
                  <a:gd name="connsiteY55" fmla="*/ 361702 h 841401"/>
                  <a:gd name="connsiteX56" fmla="*/ 669279 w 1031207"/>
                  <a:gd name="connsiteY56" fmla="*/ 369304 h 841401"/>
                  <a:gd name="connsiteX57" fmla="*/ 642609 w 1031207"/>
                  <a:gd name="connsiteY57" fmla="*/ 338824 h 841401"/>
                  <a:gd name="connsiteX58" fmla="*/ 674145 w 1031207"/>
                  <a:gd name="connsiteY58" fmla="*/ 304962 h 841401"/>
                  <a:gd name="connsiteX59" fmla="*/ 705474 w 1031207"/>
                  <a:gd name="connsiteY59" fmla="*/ 283579 h 841401"/>
                  <a:gd name="connsiteX60" fmla="*/ 741669 w 1031207"/>
                  <a:gd name="connsiteY60" fmla="*/ 251194 h 841401"/>
                  <a:gd name="connsiteX61" fmla="*/ 780761 w 1031207"/>
                  <a:gd name="connsiteY61" fmla="*/ 213846 h 841401"/>
                  <a:gd name="connsiteX62" fmla="*/ 744143 w 1031207"/>
                  <a:gd name="connsiteY62" fmla="*/ 201789 h 841401"/>
                  <a:gd name="connsiteX63" fmla="*/ 692139 w 1031207"/>
                  <a:gd name="connsiteY63" fmla="*/ 226429 h 841401"/>
                  <a:gd name="connsiteX64" fmla="*/ 654420 w 1031207"/>
                  <a:gd name="connsiteY64" fmla="*/ 257626 h 841401"/>
                  <a:gd name="connsiteX65" fmla="*/ 613743 w 1031207"/>
                  <a:gd name="connsiteY65" fmla="*/ 286712 h 841401"/>
                  <a:gd name="connsiteX66" fmla="*/ 562599 w 1031207"/>
                  <a:gd name="connsiteY66" fmla="*/ 287389 h 841401"/>
                  <a:gd name="connsiteX67" fmla="*/ 528309 w 1031207"/>
                  <a:gd name="connsiteY67" fmla="*/ 274054 h 841401"/>
                  <a:gd name="connsiteX68" fmla="*/ 505449 w 1031207"/>
                  <a:gd name="connsiteY68" fmla="*/ 235954 h 841401"/>
                  <a:gd name="connsiteX69" fmla="*/ 507354 w 1031207"/>
                  <a:gd name="connsiteY69" fmla="*/ 171184 h 841401"/>
                  <a:gd name="connsiteX70" fmla="*/ 506056 w 1031207"/>
                  <a:gd name="connsiteY70" fmla="*/ 73485 h 841401"/>
                  <a:gd name="connsiteX71" fmla="*/ 451858 w 1031207"/>
                  <a:gd name="connsiteY71" fmla="*/ 11248 h 841401"/>
                  <a:gd name="connsiteX72" fmla="*/ 440212 w 1031207"/>
                  <a:gd name="connsiteY72" fmla="*/ 75864 h 841401"/>
                  <a:gd name="connsiteX73" fmla="*/ 436968 w 1031207"/>
                  <a:gd name="connsiteY73" fmla="*/ 132660 h 841401"/>
                  <a:gd name="connsiteX74" fmla="*/ 433796 w 1031207"/>
                  <a:gd name="connsiteY74" fmla="*/ 214465 h 841401"/>
                  <a:gd name="connsiteX0" fmla="*/ 433796 w 1031207"/>
                  <a:gd name="connsiteY0" fmla="*/ 214465 h 841401"/>
                  <a:gd name="connsiteX1" fmla="*/ 421629 w 1031207"/>
                  <a:gd name="connsiteY1" fmla="*/ 253099 h 841401"/>
                  <a:gd name="connsiteX2" fmla="*/ 394959 w 1031207"/>
                  <a:gd name="connsiteY2" fmla="*/ 262624 h 841401"/>
                  <a:gd name="connsiteX3" fmla="*/ 356331 w 1031207"/>
                  <a:gd name="connsiteY3" fmla="*/ 271935 h 841401"/>
                  <a:gd name="connsiteX4" fmla="*/ 313044 w 1031207"/>
                  <a:gd name="connsiteY4" fmla="*/ 289293 h 841401"/>
                  <a:gd name="connsiteX5" fmla="*/ 265419 w 1031207"/>
                  <a:gd name="connsiteY5" fmla="*/ 285484 h 841401"/>
                  <a:gd name="connsiteX6" fmla="*/ 219699 w 1031207"/>
                  <a:gd name="connsiteY6" fmla="*/ 272149 h 841401"/>
                  <a:gd name="connsiteX7" fmla="*/ 189219 w 1031207"/>
                  <a:gd name="connsiteY7" fmla="*/ 262624 h 841401"/>
                  <a:gd name="connsiteX8" fmla="*/ 156834 w 1031207"/>
                  <a:gd name="connsiteY8" fmla="*/ 239764 h 841401"/>
                  <a:gd name="connsiteX9" fmla="*/ 122074 w 1031207"/>
                  <a:gd name="connsiteY9" fmla="*/ 218050 h 841401"/>
                  <a:gd name="connsiteX10" fmla="*/ 101589 w 1031207"/>
                  <a:gd name="connsiteY10" fmla="*/ 203569 h 841401"/>
                  <a:gd name="connsiteX11" fmla="*/ 59679 w 1031207"/>
                  <a:gd name="connsiteY11" fmla="*/ 197854 h 841401"/>
                  <a:gd name="connsiteX12" fmla="*/ 48331 w 1031207"/>
                  <a:gd name="connsiteY12" fmla="*/ 241190 h 841401"/>
                  <a:gd name="connsiteX13" fmla="*/ 63490 w 1031207"/>
                  <a:gd name="connsiteY13" fmla="*/ 272150 h 841401"/>
                  <a:gd name="connsiteX14" fmla="*/ 124449 w 1031207"/>
                  <a:gd name="connsiteY14" fmla="*/ 289294 h 841401"/>
                  <a:gd name="connsiteX15" fmla="*/ 191124 w 1031207"/>
                  <a:gd name="connsiteY15" fmla="*/ 308344 h 841401"/>
                  <a:gd name="connsiteX16" fmla="*/ 226553 w 1031207"/>
                  <a:gd name="connsiteY16" fmla="*/ 323832 h 841401"/>
                  <a:gd name="connsiteX17" fmla="*/ 291209 w 1031207"/>
                  <a:gd name="connsiteY17" fmla="*/ 364030 h 841401"/>
                  <a:gd name="connsiteX18" fmla="*/ 301013 w 1031207"/>
                  <a:gd name="connsiteY18" fmla="*/ 410802 h 841401"/>
                  <a:gd name="connsiteX19" fmla="*/ 263514 w 1031207"/>
                  <a:gd name="connsiteY19" fmla="*/ 447409 h 841401"/>
                  <a:gd name="connsiteX20" fmla="*/ 217240 w 1031207"/>
                  <a:gd name="connsiteY20" fmla="*/ 459458 h 841401"/>
                  <a:gd name="connsiteX21" fmla="*/ 136827 w 1031207"/>
                  <a:gd name="connsiteY21" fmla="*/ 465397 h 841401"/>
                  <a:gd name="connsiteX22" fmla="*/ 88254 w 1031207"/>
                  <a:gd name="connsiteY22" fmla="*/ 468364 h 841401"/>
                  <a:gd name="connsiteX23" fmla="*/ 27294 w 1031207"/>
                  <a:gd name="connsiteY23" fmla="*/ 477889 h 841401"/>
                  <a:gd name="connsiteX24" fmla="*/ 624 w 1031207"/>
                  <a:gd name="connsiteY24" fmla="*/ 504559 h 841401"/>
                  <a:gd name="connsiteX25" fmla="*/ 51344 w 1031207"/>
                  <a:gd name="connsiteY25" fmla="*/ 547857 h 841401"/>
                  <a:gd name="connsiteX26" fmla="*/ 153024 w 1031207"/>
                  <a:gd name="connsiteY26" fmla="*/ 538849 h 841401"/>
                  <a:gd name="connsiteX27" fmla="*/ 268163 w 1031207"/>
                  <a:gd name="connsiteY27" fmla="*/ 519747 h 841401"/>
                  <a:gd name="connsiteX28" fmla="*/ 351144 w 1031207"/>
                  <a:gd name="connsiteY28" fmla="*/ 561709 h 841401"/>
                  <a:gd name="connsiteX29" fmla="*/ 362574 w 1031207"/>
                  <a:gd name="connsiteY29" fmla="*/ 609334 h 841401"/>
                  <a:gd name="connsiteX30" fmla="*/ 328284 w 1031207"/>
                  <a:gd name="connsiteY30" fmla="*/ 756019 h 841401"/>
                  <a:gd name="connsiteX31" fmla="*/ 355316 w 1031207"/>
                  <a:gd name="connsiteY31" fmla="*/ 827377 h 841401"/>
                  <a:gd name="connsiteX32" fmla="*/ 387339 w 1031207"/>
                  <a:gd name="connsiteY32" fmla="*/ 837934 h 841401"/>
                  <a:gd name="connsiteX33" fmla="*/ 400674 w 1031207"/>
                  <a:gd name="connsiteY33" fmla="*/ 784594 h 841401"/>
                  <a:gd name="connsiteX34" fmla="*/ 404484 w 1031207"/>
                  <a:gd name="connsiteY34" fmla="*/ 727444 h 841401"/>
                  <a:gd name="connsiteX35" fmla="*/ 421629 w 1031207"/>
                  <a:gd name="connsiteY35" fmla="*/ 672199 h 841401"/>
                  <a:gd name="connsiteX36" fmla="*/ 462031 w 1031207"/>
                  <a:gd name="connsiteY36" fmla="*/ 600072 h 841401"/>
                  <a:gd name="connsiteX37" fmla="*/ 521252 w 1031207"/>
                  <a:gd name="connsiteY37" fmla="*/ 565123 h 841401"/>
                  <a:gd name="connsiteX38" fmla="*/ 597090 w 1031207"/>
                  <a:gd name="connsiteY38" fmla="*/ 550915 h 841401"/>
                  <a:gd name="connsiteX39" fmla="*/ 705543 w 1031207"/>
                  <a:gd name="connsiteY39" fmla="*/ 612819 h 841401"/>
                  <a:gd name="connsiteX40" fmla="*/ 777864 w 1031207"/>
                  <a:gd name="connsiteY40" fmla="*/ 656959 h 841401"/>
                  <a:gd name="connsiteX41" fmla="*/ 802629 w 1031207"/>
                  <a:gd name="connsiteY41" fmla="*/ 632194 h 841401"/>
                  <a:gd name="connsiteX42" fmla="*/ 798819 w 1031207"/>
                  <a:gd name="connsiteY42" fmla="*/ 601714 h 841401"/>
                  <a:gd name="connsiteX43" fmla="*/ 760538 w 1031207"/>
                  <a:gd name="connsiteY43" fmla="*/ 562523 h 841401"/>
                  <a:gd name="connsiteX44" fmla="*/ 648324 w 1031207"/>
                  <a:gd name="connsiteY44" fmla="*/ 479794 h 841401"/>
                  <a:gd name="connsiteX45" fmla="*/ 644514 w 1031207"/>
                  <a:gd name="connsiteY45" fmla="*/ 462649 h 841401"/>
                  <a:gd name="connsiteX46" fmla="*/ 655944 w 1031207"/>
                  <a:gd name="connsiteY46" fmla="*/ 426454 h 841401"/>
                  <a:gd name="connsiteX47" fmla="*/ 724524 w 1031207"/>
                  <a:gd name="connsiteY47" fmla="*/ 405499 h 841401"/>
                  <a:gd name="connsiteX48" fmla="*/ 811480 w 1031207"/>
                  <a:gd name="connsiteY48" fmla="*/ 406906 h 841401"/>
                  <a:gd name="connsiteX49" fmla="*/ 903973 w 1031207"/>
                  <a:gd name="connsiteY49" fmla="*/ 417646 h 841401"/>
                  <a:gd name="connsiteX50" fmla="*/ 1000032 w 1031207"/>
                  <a:gd name="connsiteY50" fmla="*/ 426835 h 841401"/>
                  <a:gd name="connsiteX51" fmla="*/ 1030191 w 1031207"/>
                  <a:gd name="connsiteY51" fmla="*/ 402711 h 841401"/>
                  <a:gd name="connsiteX52" fmla="*/ 1018256 w 1031207"/>
                  <a:gd name="connsiteY52" fmla="*/ 377797 h 841401"/>
                  <a:gd name="connsiteX53" fmla="*/ 962631 w 1031207"/>
                  <a:gd name="connsiteY53" fmla="*/ 358029 h 841401"/>
                  <a:gd name="connsiteX54" fmla="*/ 825489 w 1031207"/>
                  <a:gd name="connsiteY54" fmla="*/ 357874 h 841401"/>
                  <a:gd name="connsiteX55" fmla="*/ 753553 w 1031207"/>
                  <a:gd name="connsiteY55" fmla="*/ 361702 h 841401"/>
                  <a:gd name="connsiteX56" fmla="*/ 669279 w 1031207"/>
                  <a:gd name="connsiteY56" fmla="*/ 369304 h 841401"/>
                  <a:gd name="connsiteX57" fmla="*/ 642609 w 1031207"/>
                  <a:gd name="connsiteY57" fmla="*/ 338824 h 841401"/>
                  <a:gd name="connsiteX58" fmla="*/ 674145 w 1031207"/>
                  <a:gd name="connsiteY58" fmla="*/ 304962 h 841401"/>
                  <a:gd name="connsiteX59" fmla="*/ 705474 w 1031207"/>
                  <a:gd name="connsiteY59" fmla="*/ 283579 h 841401"/>
                  <a:gd name="connsiteX60" fmla="*/ 741669 w 1031207"/>
                  <a:gd name="connsiteY60" fmla="*/ 251194 h 841401"/>
                  <a:gd name="connsiteX61" fmla="*/ 780761 w 1031207"/>
                  <a:gd name="connsiteY61" fmla="*/ 213846 h 841401"/>
                  <a:gd name="connsiteX62" fmla="*/ 744143 w 1031207"/>
                  <a:gd name="connsiteY62" fmla="*/ 201789 h 841401"/>
                  <a:gd name="connsiteX63" fmla="*/ 692139 w 1031207"/>
                  <a:gd name="connsiteY63" fmla="*/ 226429 h 841401"/>
                  <a:gd name="connsiteX64" fmla="*/ 654420 w 1031207"/>
                  <a:gd name="connsiteY64" fmla="*/ 257626 h 841401"/>
                  <a:gd name="connsiteX65" fmla="*/ 613743 w 1031207"/>
                  <a:gd name="connsiteY65" fmla="*/ 286712 h 841401"/>
                  <a:gd name="connsiteX66" fmla="*/ 528309 w 1031207"/>
                  <a:gd name="connsiteY66" fmla="*/ 274054 h 841401"/>
                  <a:gd name="connsiteX67" fmla="*/ 505449 w 1031207"/>
                  <a:gd name="connsiteY67" fmla="*/ 235954 h 841401"/>
                  <a:gd name="connsiteX68" fmla="*/ 507354 w 1031207"/>
                  <a:gd name="connsiteY68" fmla="*/ 171184 h 841401"/>
                  <a:gd name="connsiteX69" fmla="*/ 506056 w 1031207"/>
                  <a:gd name="connsiteY69" fmla="*/ 73485 h 841401"/>
                  <a:gd name="connsiteX70" fmla="*/ 451858 w 1031207"/>
                  <a:gd name="connsiteY70" fmla="*/ 11248 h 841401"/>
                  <a:gd name="connsiteX71" fmla="*/ 440212 w 1031207"/>
                  <a:gd name="connsiteY71" fmla="*/ 75864 h 841401"/>
                  <a:gd name="connsiteX72" fmla="*/ 436968 w 1031207"/>
                  <a:gd name="connsiteY72" fmla="*/ 132660 h 841401"/>
                  <a:gd name="connsiteX73" fmla="*/ 433796 w 1031207"/>
                  <a:gd name="connsiteY73" fmla="*/ 214465 h 841401"/>
                  <a:gd name="connsiteX0" fmla="*/ 433796 w 1031207"/>
                  <a:gd name="connsiteY0" fmla="*/ 214465 h 841401"/>
                  <a:gd name="connsiteX1" fmla="*/ 421629 w 1031207"/>
                  <a:gd name="connsiteY1" fmla="*/ 253099 h 841401"/>
                  <a:gd name="connsiteX2" fmla="*/ 394959 w 1031207"/>
                  <a:gd name="connsiteY2" fmla="*/ 262624 h 841401"/>
                  <a:gd name="connsiteX3" fmla="*/ 356331 w 1031207"/>
                  <a:gd name="connsiteY3" fmla="*/ 271935 h 841401"/>
                  <a:gd name="connsiteX4" fmla="*/ 313044 w 1031207"/>
                  <a:gd name="connsiteY4" fmla="*/ 289293 h 841401"/>
                  <a:gd name="connsiteX5" fmla="*/ 265419 w 1031207"/>
                  <a:gd name="connsiteY5" fmla="*/ 285484 h 841401"/>
                  <a:gd name="connsiteX6" fmla="*/ 219699 w 1031207"/>
                  <a:gd name="connsiteY6" fmla="*/ 272149 h 841401"/>
                  <a:gd name="connsiteX7" fmla="*/ 189219 w 1031207"/>
                  <a:gd name="connsiteY7" fmla="*/ 262624 h 841401"/>
                  <a:gd name="connsiteX8" fmla="*/ 156834 w 1031207"/>
                  <a:gd name="connsiteY8" fmla="*/ 239764 h 841401"/>
                  <a:gd name="connsiteX9" fmla="*/ 122074 w 1031207"/>
                  <a:gd name="connsiteY9" fmla="*/ 218050 h 841401"/>
                  <a:gd name="connsiteX10" fmla="*/ 101589 w 1031207"/>
                  <a:gd name="connsiteY10" fmla="*/ 203569 h 841401"/>
                  <a:gd name="connsiteX11" fmla="*/ 59679 w 1031207"/>
                  <a:gd name="connsiteY11" fmla="*/ 197854 h 841401"/>
                  <a:gd name="connsiteX12" fmla="*/ 48331 w 1031207"/>
                  <a:gd name="connsiteY12" fmla="*/ 241190 h 841401"/>
                  <a:gd name="connsiteX13" fmla="*/ 63490 w 1031207"/>
                  <a:gd name="connsiteY13" fmla="*/ 272150 h 841401"/>
                  <a:gd name="connsiteX14" fmla="*/ 124449 w 1031207"/>
                  <a:gd name="connsiteY14" fmla="*/ 289294 h 841401"/>
                  <a:gd name="connsiteX15" fmla="*/ 191124 w 1031207"/>
                  <a:gd name="connsiteY15" fmla="*/ 308344 h 841401"/>
                  <a:gd name="connsiteX16" fmla="*/ 226553 w 1031207"/>
                  <a:gd name="connsiteY16" fmla="*/ 323832 h 841401"/>
                  <a:gd name="connsiteX17" fmla="*/ 291209 w 1031207"/>
                  <a:gd name="connsiteY17" fmla="*/ 364030 h 841401"/>
                  <a:gd name="connsiteX18" fmla="*/ 301013 w 1031207"/>
                  <a:gd name="connsiteY18" fmla="*/ 410802 h 841401"/>
                  <a:gd name="connsiteX19" fmla="*/ 263514 w 1031207"/>
                  <a:gd name="connsiteY19" fmla="*/ 447409 h 841401"/>
                  <a:gd name="connsiteX20" fmla="*/ 217240 w 1031207"/>
                  <a:gd name="connsiteY20" fmla="*/ 459458 h 841401"/>
                  <a:gd name="connsiteX21" fmla="*/ 136827 w 1031207"/>
                  <a:gd name="connsiteY21" fmla="*/ 465397 h 841401"/>
                  <a:gd name="connsiteX22" fmla="*/ 88254 w 1031207"/>
                  <a:gd name="connsiteY22" fmla="*/ 468364 h 841401"/>
                  <a:gd name="connsiteX23" fmla="*/ 27294 w 1031207"/>
                  <a:gd name="connsiteY23" fmla="*/ 477889 h 841401"/>
                  <a:gd name="connsiteX24" fmla="*/ 624 w 1031207"/>
                  <a:gd name="connsiteY24" fmla="*/ 504559 h 841401"/>
                  <a:gd name="connsiteX25" fmla="*/ 51344 w 1031207"/>
                  <a:gd name="connsiteY25" fmla="*/ 547857 h 841401"/>
                  <a:gd name="connsiteX26" fmla="*/ 153024 w 1031207"/>
                  <a:gd name="connsiteY26" fmla="*/ 538849 h 841401"/>
                  <a:gd name="connsiteX27" fmla="*/ 268163 w 1031207"/>
                  <a:gd name="connsiteY27" fmla="*/ 519747 h 841401"/>
                  <a:gd name="connsiteX28" fmla="*/ 351144 w 1031207"/>
                  <a:gd name="connsiteY28" fmla="*/ 561709 h 841401"/>
                  <a:gd name="connsiteX29" fmla="*/ 362574 w 1031207"/>
                  <a:gd name="connsiteY29" fmla="*/ 609334 h 841401"/>
                  <a:gd name="connsiteX30" fmla="*/ 328284 w 1031207"/>
                  <a:gd name="connsiteY30" fmla="*/ 756019 h 841401"/>
                  <a:gd name="connsiteX31" fmla="*/ 355316 w 1031207"/>
                  <a:gd name="connsiteY31" fmla="*/ 827377 h 841401"/>
                  <a:gd name="connsiteX32" fmla="*/ 387339 w 1031207"/>
                  <a:gd name="connsiteY32" fmla="*/ 837934 h 841401"/>
                  <a:gd name="connsiteX33" fmla="*/ 400674 w 1031207"/>
                  <a:gd name="connsiteY33" fmla="*/ 784594 h 841401"/>
                  <a:gd name="connsiteX34" fmla="*/ 404484 w 1031207"/>
                  <a:gd name="connsiteY34" fmla="*/ 727444 h 841401"/>
                  <a:gd name="connsiteX35" fmla="*/ 421629 w 1031207"/>
                  <a:gd name="connsiteY35" fmla="*/ 672199 h 841401"/>
                  <a:gd name="connsiteX36" fmla="*/ 462031 w 1031207"/>
                  <a:gd name="connsiteY36" fmla="*/ 600072 h 841401"/>
                  <a:gd name="connsiteX37" fmla="*/ 521252 w 1031207"/>
                  <a:gd name="connsiteY37" fmla="*/ 565123 h 841401"/>
                  <a:gd name="connsiteX38" fmla="*/ 597090 w 1031207"/>
                  <a:gd name="connsiteY38" fmla="*/ 550915 h 841401"/>
                  <a:gd name="connsiteX39" fmla="*/ 705543 w 1031207"/>
                  <a:gd name="connsiteY39" fmla="*/ 612819 h 841401"/>
                  <a:gd name="connsiteX40" fmla="*/ 777864 w 1031207"/>
                  <a:gd name="connsiteY40" fmla="*/ 656959 h 841401"/>
                  <a:gd name="connsiteX41" fmla="*/ 802629 w 1031207"/>
                  <a:gd name="connsiteY41" fmla="*/ 632194 h 841401"/>
                  <a:gd name="connsiteX42" fmla="*/ 798819 w 1031207"/>
                  <a:gd name="connsiteY42" fmla="*/ 601714 h 841401"/>
                  <a:gd name="connsiteX43" fmla="*/ 760538 w 1031207"/>
                  <a:gd name="connsiteY43" fmla="*/ 562523 h 841401"/>
                  <a:gd name="connsiteX44" fmla="*/ 648324 w 1031207"/>
                  <a:gd name="connsiteY44" fmla="*/ 479794 h 841401"/>
                  <a:gd name="connsiteX45" fmla="*/ 644514 w 1031207"/>
                  <a:gd name="connsiteY45" fmla="*/ 462649 h 841401"/>
                  <a:gd name="connsiteX46" fmla="*/ 655944 w 1031207"/>
                  <a:gd name="connsiteY46" fmla="*/ 426454 h 841401"/>
                  <a:gd name="connsiteX47" fmla="*/ 724524 w 1031207"/>
                  <a:gd name="connsiteY47" fmla="*/ 405499 h 841401"/>
                  <a:gd name="connsiteX48" fmla="*/ 811480 w 1031207"/>
                  <a:gd name="connsiteY48" fmla="*/ 406906 h 841401"/>
                  <a:gd name="connsiteX49" fmla="*/ 903973 w 1031207"/>
                  <a:gd name="connsiteY49" fmla="*/ 417646 h 841401"/>
                  <a:gd name="connsiteX50" fmla="*/ 1000032 w 1031207"/>
                  <a:gd name="connsiteY50" fmla="*/ 426835 h 841401"/>
                  <a:gd name="connsiteX51" fmla="*/ 1030191 w 1031207"/>
                  <a:gd name="connsiteY51" fmla="*/ 402711 h 841401"/>
                  <a:gd name="connsiteX52" fmla="*/ 1018256 w 1031207"/>
                  <a:gd name="connsiteY52" fmla="*/ 377797 h 841401"/>
                  <a:gd name="connsiteX53" fmla="*/ 962631 w 1031207"/>
                  <a:gd name="connsiteY53" fmla="*/ 358029 h 841401"/>
                  <a:gd name="connsiteX54" fmla="*/ 825489 w 1031207"/>
                  <a:gd name="connsiteY54" fmla="*/ 357874 h 841401"/>
                  <a:gd name="connsiteX55" fmla="*/ 753553 w 1031207"/>
                  <a:gd name="connsiteY55" fmla="*/ 361702 h 841401"/>
                  <a:gd name="connsiteX56" fmla="*/ 669279 w 1031207"/>
                  <a:gd name="connsiteY56" fmla="*/ 369304 h 841401"/>
                  <a:gd name="connsiteX57" fmla="*/ 642609 w 1031207"/>
                  <a:gd name="connsiteY57" fmla="*/ 338824 h 841401"/>
                  <a:gd name="connsiteX58" fmla="*/ 674145 w 1031207"/>
                  <a:gd name="connsiteY58" fmla="*/ 304962 h 841401"/>
                  <a:gd name="connsiteX59" fmla="*/ 705474 w 1031207"/>
                  <a:gd name="connsiteY59" fmla="*/ 283579 h 841401"/>
                  <a:gd name="connsiteX60" fmla="*/ 741669 w 1031207"/>
                  <a:gd name="connsiteY60" fmla="*/ 251194 h 841401"/>
                  <a:gd name="connsiteX61" fmla="*/ 780761 w 1031207"/>
                  <a:gd name="connsiteY61" fmla="*/ 213846 h 841401"/>
                  <a:gd name="connsiteX62" fmla="*/ 744143 w 1031207"/>
                  <a:gd name="connsiteY62" fmla="*/ 201789 h 841401"/>
                  <a:gd name="connsiteX63" fmla="*/ 692139 w 1031207"/>
                  <a:gd name="connsiteY63" fmla="*/ 226429 h 841401"/>
                  <a:gd name="connsiteX64" fmla="*/ 654420 w 1031207"/>
                  <a:gd name="connsiteY64" fmla="*/ 257626 h 841401"/>
                  <a:gd name="connsiteX65" fmla="*/ 613743 w 1031207"/>
                  <a:gd name="connsiteY65" fmla="*/ 286712 h 841401"/>
                  <a:gd name="connsiteX66" fmla="*/ 528309 w 1031207"/>
                  <a:gd name="connsiteY66" fmla="*/ 274054 h 841401"/>
                  <a:gd name="connsiteX67" fmla="*/ 505449 w 1031207"/>
                  <a:gd name="connsiteY67" fmla="*/ 235954 h 841401"/>
                  <a:gd name="connsiteX68" fmla="*/ 507354 w 1031207"/>
                  <a:gd name="connsiteY68" fmla="*/ 171184 h 841401"/>
                  <a:gd name="connsiteX69" fmla="*/ 506056 w 1031207"/>
                  <a:gd name="connsiteY69" fmla="*/ 73485 h 841401"/>
                  <a:gd name="connsiteX70" fmla="*/ 451858 w 1031207"/>
                  <a:gd name="connsiteY70" fmla="*/ 11248 h 841401"/>
                  <a:gd name="connsiteX71" fmla="*/ 440212 w 1031207"/>
                  <a:gd name="connsiteY71" fmla="*/ 75864 h 841401"/>
                  <a:gd name="connsiteX72" fmla="*/ 436968 w 1031207"/>
                  <a:gd name="connsiteY72" fmla="*/ 132660 h 841401"/>
                  <a:gd name="connsiteX73" fmla="*/ 433796 w 1031207"/>
                  <a:gd name="connsiteY73" fmla="*/ 214465 h 841401"/>
                  <a:gd name="connsiteX0" fmla="*/ 433796 w 1031207"/>
                  <a:gd name="connsiteY0" fmla="*/ 214465 h 841401"/>
                  <a:gd name="connsiteX1" fmla="*/ 421629 w 1031207"/>
                  <a:gd name="connsiteY1" fmla="*/ 253099 h 841401"/>
                  <a:gd name="connsiteX2" fmla="*/ 394959 w 1031207"/>
                  <a:gd name="connsiteY2" fmla="*/ 262624 h 841401"/>
                  <a:gd name="connsiteX3" fmla="*/ 356331 w 1031207"/>
                  <a:gd name="connsiteY3" fmla="*/ 271935 h 841401"/>
                  <a:gd name="connsiteX4" fmla="*/ 313044 w 1031207"/>
                  <a:gd name="connsiteY4" fmla="*/ 289293 h 841401"/>
                  <a:gd name="connsiteX5" fmla="*/ 265419 w 1031207"/>
                  <a:gd name="connsiteY5" fmla="*/ 285484 h 841401"/>
                  <a:gd name="connsiteX6" fmla="*/ 219699 w 1031207"/>
                  <a:gd name="connsiteY6" fmla="*/ 272149 h 841401"/>
                  <a:gd name="connsiteX7" fmla="*/ 189219 w 1031207"/>
                  <a:gd name="connsiteY7" fmla="*/ 262624 h 841401"/>
                  <a:gd name="connsiteX8" fmla="*/ 156834 w 1031207"/>
                  <a:gd name="connsiteY8" fmla="*/ 239764 h 841401"/>
                  <a:gd name="connsiteX9" fmla="*/ 122074 w 1031207"/>
                  <a:gd name="connsiteY9" fmla="*/ 218050 h 841401"/>
                  <a:gd name="connsiteX10" fmla="*/ 101589 w 1031207"/>
                  <a:gd name="connsiteY10" fmla="*/ 203569 h 841401"/>
                  <a:gd name="connsiteX11" fmla="*/ 59679 w 1031207"/>
                  <a:gd name="connsiteY11" fmla="*/ 197854 h 841401"/>
                  <a:gd name="connsiteX12" fmla="*/ 48331 w 1031207"/>
                  <a:gd name="connsiteY12" fmla="*/ 241190 h 841401"/>
                  <a:gd name="connsiteX13" fmla="*/ 63490 w 1031207"/>
                  <a:gd name="connsiteY13" fmla="*/ 272150 h 841401"/>
                  <a:gd name="connsiteX14" fmla="*/ 124449 w 1031207"/>
                  <a:gd name="connsiteY14" fmla="*/ 289294 h 841401"/>
                  <a:gd name="connsiteX15" fmla="*/ 191124 w 1031207"/>
                  <a:gd name="connsiteY15" fmla="*/ 308344 h 841401"/>
                  <a:gd name="connsiteX16" fmla="*/ 226553 w 1031207"/>
                  <a:gd name="connsiteY16" fmla="*/ 323832 h 841401"/>
                  <a:gd name="connsiteX17" fmla="*/ 291209 w 1031207"/>
                  <a:gd name="connsiteY17" fmla="*/ 364030 h 841401"/>
                  <a:gd name="connsiteX18" fmla="*/ 301013 w 1031207"/>
                  <a:gd name="connsiteY18" fmla="*/ 410802 h 841401"/>
                  <a:gd name="connsiteX19" fmla="*/ 263514 w 1031207"/>
                  <a:gd name="connsiteY19" fmla="*/ 447409 h 841401"/>
                  <a:gd name="connsiteX20" fmla="*/ 217240 w 1031207"/>
                  <a:gd name="connsiteY20" fmla="*/ 459458 h 841401"/>
                  <a:gd name="connsiteX21" fmla="*/ 136827 w 1031207"/>
                  <a:gd name="connsiteY21" fmla="*/ 465397 h 841401"/>
                  <a:gd name="connsiteX22" fmla="*/ 88254 w 1031207"/>
                  <a:gd name="connsiteY22" fmla="*/ 468364 h 841401"/>
                  <a:gd name="connsiteX23" fmla="*/ 27294 w 1031207"/>
                  <a:gd name="connsiteY23" fmla="*/ 477889 h 841401"/>
                  <a:gd name="connsiteX24" fmla="*/ 624 w 1031207"/>
                  <a:gd name="connsiteY24" fmla="*/ 504559 h 841401"/>
                  <a:gd name="connsiteX25" fmla="*/ 51344 w 1031207"/>
                  <a:gd name="connsiteY25" fmla="*/ 547857 h 841401"/>
                  <a:gd name="connsiteX26" fmla="*/ 153024 w 1031207"/>
                  <a:gd name="connsiteY26" fmla="*/ 538849 h 841401"/>
                  <a:gd name="connsiteX27" fmla="*/ 268163 w 1031207"/>
                  <a:gd name="connsiteY27" fmla="*/ 519747 h 841401"/>
                  <a:gd name="connsiteX28" fmla="*/ 351144 w 1031207"/>
                  <a:gd name="connsiteY28" fmla="*/ 561709 h 841401"/>
                  <a:gd name="connsiteX29" fmla="*/ 362574 w 1031207"/>
                  <a:gd name="connsiteY29" fmla="*/ 609334 h 841401"/>
                  <a:gd name="connsiteX30" fmla="*/ 328284 w 1031207"/>
                  <a:gd name="connsiteY30" fmla="*/ 756019 h 841401"/>
                  <a:gd name="connsiteX31" fmla="*/ 355316 w 1031207"/>
                  <a:gd name="connsiteY31" fmla="*/ 827377 h 841401"/>
                  <a:gd name="connsiteX32" fmla="*/ 387339 w 1031207"/>
                  <a:gd name="connsiteY32" fmla="*/ 837934 h 841401"/>
                  <a:gd name="connsiteX33" fmla="*/ 400674 w 1031207"/>
                  <a:gd name="connsiteY33" fmla="*/ 784594 h 841401"/>
                  <a:gd name="connsiteX34" fmla="*/ 404484 w 1031207"/>
                  <a:gd name="connsiteY34" fmla="*/ 727444 h 841401"/>
                  <a:gd name="connsiteX35" fmla="*/ 421629 w 1031207"/>
                  <a:gd name="connsiteY35" fmla="*/ 672199 h 841401"/>
                  <a:gd name="connsiteX36" fmla="*/ 462031 w 1031207"/>
                  <a:gd name="connsiteY36" fmla="*/ 600072 h 841401"/>
                  <a:gd name="connsiteX37" fmla="*/ 521252 w 1031207"/>
                  <a:gd name="connsiteY37" fmla="*/ 565123 h 841401"/>
                  <a:gd name="connsiteX38" fmla="*/ 597090 w 1031207"/>
                  <a:gd name="connsiteY38" fmla="*/ 550915 h 841401"/>
                  <a:gd name="connsiteX39" fmla="*/ 705543 w 1031207"/>
                  <a:gd name="connsiteY39" fmla="*/ 612819 h 841401"/>
                  <a:gd name="connsiteX40" fmla="*/ 777864 w 1031207"/>
                  <a:gd name="connsiteY40" fmla="*/ 656959 h 841401"/>
                  <a:gd name="connsiteX41" fmla="*/ 802629 w 1031207"/>
                  <a:gd name="connsiteY41" fmla="*/ 632194 h 841401"/>
                  <a:gd name="connsiteX42" fmla="*/ 798819 w 1031207"/>
                  <a:gd name="connsiteY42" fmla="*/ 601714 h 841401"/>
                  <a:gd name="connsiteX43" fmla="*/ 760538 w 1031207"/>
                  <a:gd name="connsiteY43" fmla="*/ 562523 h 841401"/>
                  <a:gd name="connsiteX44" fmla="*/ 648324 w 1031207"/>
                  <a:gd name="connsiteY44" fmla="*/ 479794 h 841401"/>
                  <a:gd name="connsiteX45" fmla="*/ 644514 w 1031207"/>
                  <a:gd name="connsiteY45" fmla="*/ 462649 h 841401"/>
                  <a:gd name="connsiteX46" fmla="*/ 655944 w 1031207"/>
                  <a:gd name="connsiteY46" fmla="*/ 426454 h 841401"/>
                  <a:gd name="connsiteX47" fmla="*/ 724524 w 1031207"/>
                  <a:gd name="connsiteY47" fmla="*/ 405499 h 841401"/>
                  <a:gd name="connsiteX48" fmla="*/ 811480 w 1031207"/>
                  <a:gd name="connsiteY48" fmla="*/ 406906 h 841401"/>
                  <a:gd name="connsiteX49" fmla="*/ 903973 w 1031207"/>
                  <a:gd name="connsiteY49" fmla="*/ 417646 h 841401"/>
                  <a:gd name="connsiteX50" fmla="*/ 1000032 w 1031207"/>
                  <a:gd name="connsiteY50" fmla="*/ 426835 h 841401"/>
                  <a:gd name="connsiteX51" fmla="*/ 1030191 w 1031207"/>
                  <a:gd name="connsiteY51" fmla="*/ 402711 h 841401"/>
                  <a:gd name="connsiteX52" fmla="*/ 1018256 w 1031207"/>
                  <a:gd name="connsiteY52" fmla="*/ 377797 h 841401"/>
                  <a:gd name="connsiteX53" fmla="*/ 962631 w 1031207"/>
                  <a:gd name="connsiteY53" fmla="*/ 358029 h 841401"/>
                  <a:gd name="connsiteX54" fmla="*/ 825489 w 1031207"/>
                  <a:gd name="connsiteY54" fmla="*/ 357874 h 841401"/>
                  <a:gd name="connsiteX55" fmla="*/ 753553 w 1031207"/>
                  <a:gd name="connsiteY55" fmla="*/ 361702 h 841401"/>
                  <a:gd name="connsiteX56" fmla="*/ 669279 w 1031207"/>
                  <a:gd name="connsiteY56" fmla="*/ 369304 h 841401"/>
                  <a:gd name="connsiteX57" fmla="*/ 642609 w 1031207"/>
                  <a:gd name="connsiteY57" fmla="*/ 338824 h 841401"/>
                  <a:gd name="connsiteX58" fmla="*/ 674145 w 1031207"/>
                  <a:gd name="connsiteY58" fmla="*/ 304962 h 841401"/>
                  <a:gd name="connsiteX59" fmla="*/ 705474 w 1031207"/>
                  <a:gd name="connsiteY59" fmla="*/ 283579 h 841401"/>
                  <a:gd name="connsiteX60" fmla="*/ 741669 w 1031207"/>
                  <a:gd name="connsiteY60" fmla="*/ 251194 h 841401"/>
                  <a:gd name="connsiteX61" fmla="*/ 780761 w 1031207"/>
                  <a:gd name="connsiteY61" fmla="*/ 213846 h 841401"/>
                  <a:gd name="connsiteX62" fmla="*/ 744143 w 1031207"/>
                  <a:gd name="connsiteY62" fmla="*/ 201789 h 841401"/>
                  <a:gd name="connsiteX63" fmla="*/ 692139 w 1031207"/>
                  <a:gd name="connsiteY63" fmla="*/ 226429 h 841401"/>
                  <a:gd name="connsiteX64" fmla="*/ 654420 w 1031207"/>
                  <a:gd name="connsiteY64" fmla="*/ 257626 h 841401"/>
                  <a:gd name="connsiteX65" fmla="*/ 613743 w 1031207"/>
                  <a:gd name="connsiteY65" fmla="*/ 286712 h 841401"/>
                  <a:gd name="connsiteX66" fmla="*/ 528309 w 1031207"/>
                  <a:gd name="connsiteY66" fmla="*/ 274054 h 841401"/>
                  <a:gd name="connsiteX67" fmla="*/ 505449 w 1031207"/>
                  <a:gd name="connsiteY67" fmla="*/ 235954 h 841401"/>
                  <a:gd name="connsiteX68" fmla="*/ 507354 w 1031207"/>
                  <a:gd name="connsiteY68" fmla="*/ 171184 h 841401"/>
                  <a:gd name="connsiteX69" fmla="*/ 506056 w 1031207"/>
                  <a:gd name="connsiteY69" fmla="*/ 73485 h 841401"/>
                  <a:gd name="connsiteX70" fmla="*/ 451858 w 1031207"/>
                  <a:gd name="connsiteY70" fmla="*/ 11248 h 841401"/>
                  <a:gd name="connsiteX71" fmla="*/ 440212 w 1031207"/>
                  <a:gd name="connsiteY71" fmla="*/ 75864 h 841401"/>
                  <a:gd name="connsiteX72" fmla="*/ 436968 w 1031207"/>
                  <a:gd name="connsiteY72" fmla="*/ 132660 h 841401"/>
                  <a:gd name="connsiteX73" fmla="*/ 433796 w 1031207"/>
                  <a:gd name="connsiteY73" fmla="*/ 214465 h 841401"/>
                  <a:gd name="connsiteX0" fmla="*/ 433796 w 1031207"/>
                  <a:gd name="connsiteY0" fmla="*/ 214465 h 841401"/>
                  <a:gd name="connsiteX1" fmla="*/ 421629 w 1031207"/>
                  <a:gd name="connsiteY1" fmla="*/ 253099 h 841401"/>
                  <a:gd name="connsiteX2" fmla="*/ 394959 w 1031207"/>
                  <a:gd name="connsiteY2" fmla="*/ 262624 h 841401"/>
                  <a:gd name="connsiteX3" fmla="*/ 356331 w 1031207"/>
                  <a:gd name="connsiteY3" fmla="*/ 271935 h 841401"/>
                  <a:gd name="connsiteX4" fmla="*/ 313044 w 1031207"/>
                  <a:gd name="connsiteY4" fmla="*/ 289293 h 841401"/>
                  <a:gd name="connsiteX5" fmla="*/ 265419 w 1031207"/>
                  <a:gd name="connsiteY5" fmla="*/ 285484 h 841401"/>
                  <a:gd name="connsiteX6" fmla="*/ 219699 w 1031207"/>
                  <a:gd name="connsiteY6" fmla="*/ 272149 h 841401"/>
                  <a:gd name="connsiteX7" fmla="*/ 189219 w 1031207"/>
                  <a:gd name="connsiteY7" fmla="*/ 262624 h 841401"/>
                  <a:gd name="connsiteX8" fmla="*/ 156834 w 1031207"/>
                  <a:gd name="connsiteY8" fmla="*/ 239764 h 841401"/>
                  <a:gd name="connsiteX9" fmla="*/ 122074 w 1031207"/>
                  <a:gd name="connsiteY9" fmla="*/ 218050 h 841401"/>
                  <a:gd name="connsiteX10" fmla="*/ 101589 w 1031207"/>
                  <a:gd name="connsiteY10" fmla="*/ 203569 h 841401"/>
                  <a:gd name="connsiteX11" fmla="*/ 59679 w 1031207"/>
                  <a:gd name="connsiteY11" fmla="*/ 197854 h 841401"/>
                  <a:gd name="connsiteX12" fmla="*/ 48331 w 1031207"/>
                  <a:gd name="connsiteY12" fmla="*/ 241190 h 841401"/>
                  <a:gd name="connsiteX13" fmla="*/ 63490 w 1031207"/>
                  <a:gd name="connsiteY13" fmla="*/ 272150 h 841401"/>
                  <a:gd name="connsiteX14" fmla="*/ 124449 w 1031207"/>
                  <a:gd name="connsiteY14" fmla="*/ 289294 h 841401"/>
                  <a:gd name="connsiteX15" fmla="*/ 191124 w 1031207"/>
                  <a:gd name="connsiteY15" fmla="*/ 308344 h 841401"/>
                  <a:gd name="connsiteX16" fmla="*/ 226553 w 1031207"/>
                  <a:gd name="connsiteY16" fmla="*/ 323832 h 841401"/>
                  <a:gd name="connsiteX17" fmla="*/ 291209 w 1031207"/>
                  <a:gd name="connsiteY17" fmla="*/ 364030 h 841401"/>
                  <a:gd name="connsiteX18" fmla="*/ 301013 w 1031207"/>
                  <a:gd name="connsiteY18" fmla="*/ 410802 h 841401"/>
                  <a:gd name="connsiteX19" fmla="*/ 263514 w 1031207"/>
                  <a:gd name="connsiteY19" fmla="*/ 447409 h 841401"/>
                  <a:gd name="connsiteX20" fmla="*/ 217240 w 1031207"/>
                  <a:gd name="connsiteY20" fmla="*/ 459458 h 841401"/>
                  <a:gd name="connsiteX21" fmla="*/ 136827 w 1031207"/>
                  <a:gd name="connsiteY21" fmla="*/ 465397 h 841401"/>
                  <a:gd name="connsiteX22" fmla="*/ 88254 w 1031207"/>
                  <a:gd name="connsiteY22" fmla="*/ 468364 h 841401"/>
                  <a:gd name="connsiteX23" fmla="*/ 27294 w 1031207"/>
                  <a:gd name="connsiteY23" fmla="*/ 477889 h 841401"/>
                  <a:gd name="connsiteX24" fmla="*/ 624 w 1031207"/>
                  <a:gd name="connsiteY24" fmla="*/ 504559 h 841401"/>
                  <a:gd name="connsiteX25" fmla="*/ 51344 w 1031207"/>
                  <a:gd name="connsiteY25" fmla="*/ 547857 h 841401"/>
                  <a:gd name="connsiteX26" fmla="*/ 153024 w 1031207"/>
                  <a:gd name="connsiteY26" fmla="*/ 538849 h 841401"/>
                  <a:gd name="connsiteX27" fmla="*/ 268163 w 1031207"/>
                  <a:gd name="connsiteY27" fmla="*/ 519747 h 841401"/>
                  <a:gd name="connsiteX28" fmla="*/ 351144 w 1031207"/>
                  <a:gd name="connsiteY28" fmla="*/ 561709 h 841401"/>
                  <a:gd name="connsiteX29" fmla="*/ 362574 w 1031207"/>
                  <a:gd name="connsiteY29" fmla="*/ 609334 h 841401"/>
                  <a:gd name="connsiteX30" fmla="*/ 328284 w 1031207"/>
                  <a:gd name="connsiteY30" fmla="*/ 756019 h 841401"/>
                  <a:gd name="connsiteX31" fmla="*/ 355316 w 1031207"/>
                  <a:gd name="connsiteY31" fmla="*/ 827377 h 841401"/>
                  <a:gd name="connsiteX32" fmla="*/ 387339 w 1031207"/>
                  <a:gd name="connsiteY32" fmla="*/ 837934 h 841401"/>
                  <a:gd name="connsiteX33" fmla="*/ 400674 w 1031207"/>
                  <a:gd name="connsiteY33" fmla="*/ 784594 h 841401"/>
                  <a:gd name="connsiteX34" fmla="*/ 404484 w 1031207"/>
                  <a:gd name="connsiteY34" fmla="*/ 727444 h 841401"/>
                  <a:gd name="connsiteX35" fmla="*/ 421629 w 1031207"/>
                  <a:gd name="connsiteY35" fmla="*/ 672199 h 841401"/>
                  <a:gd name="connsiteX36" fmla="*/ 462031 w 1031207"/>
                  <a:gd name="connsiteY36" fmla="*/ 600072 h 841401"/>
                  <a:gd name="connsiteX37" fmla="*/ 521252 w 1031207"/>
                  <a:gd name="connsiteY37" fmla="*/ 565123 h 841401"/>
                  <a:gd name="connsiteX38" fmla="*/ 597090 w 1031207"/>
                  <a:gd name="connsiteY38" fmla="*/ 550915 h 841401"/>
                  <a:gd name="connsiteX39" fmla="*/ 705543 w 1031207"/>
                  <a:gd name="connsiteY39" fmla="*/ 612819 h 841401"/>
                  <a:gd name="connsiteX40" fmla="*/ 777864 w 1031207"/>
                  <a:gd name="connsiteY40" fmla="*/ 656959 h 841401"/>
                  <a:gd name="connsiteX41" fmla="*/ 802629 w 1031207"/>
                  <a:gd name="connsiteY41" fmla="*/ 632194 h 841401"/>
                  <a:gd name="connsiteX42" fmla="*/ 798819 w 1031207"/>
                  <a:gd name="connsiteY42" fmla="*/ 601714 h 841401"/>
                  <a:gd name="connsiteX43" fmla="*/ 760538 w 1031207"/>
                  <a:gd name="connsiteY43" fmla="*/ 562523 h 841401"/>
                  <a:gd name="connsiteX44" fmla="*/ 648324 w 1031207"/>
                  <a:gd name="connsiteY44" fmla="*/ 479794 h 841401"/>
                  <a:gd name="connsiteX45" fmla="*/ 644514 w 1031207"/>
                  <a:gd name="connsiteY45" fmla="*/ 462649 h 841401"/>
                  <a:gd name="connsiteX46" fmla="*/ 655944 w 1031207"/>
                  <a:gd name="connsiteY46" fmla="*/ 426454 h 841401"/>
                  <a:gd name="connsiteX47" fmla="*/ 724524 w 1031207"/>
                  <a:gd name="connsiteY47" fmla="*/ 405499 h 841401"/>
                  <a:gd name="connsiteX48" fmla="*/ 811480 w 1031207"/>
                  <a:gd name="connsiteY48" fmla="*/ 406906 h 841401"/>
                  <a:gd name="connsiteX49" fmla="*/ 903973 w 1031207"/>
                  <a:gd name="connsiteY49" fmla="*/ 417646 h 841401"/>
                  <a:gd name="connsiteX50" fmla="*/ 1000032 w 1031207"/>
                  <a:gd name="connsiteY50" fmla="*/ 426835 h 841401"/>
                  <a:gd name="connsiteX51" fmla="*/ 1030191 w 1031207"/>
                  <a:gd name="connsiteY51" fmla="*/ 402711 h 841401"/>
                  <a:gd name="connsiteX52" fmla="*/ 1018256 w 1031207"/>
                  <a:gd name="connsiteY52" fmla="*/ 377797 h 841401"/>
                  <a:gd name="connsiteX53" fmla="*/ 962631 w 1031207"/>
                  <a:gd name="connsiteY53" fmla="*/ 358029 h 841401"/>
                  <a:gd name="connsiteX54" fmla="*/ 825489 w 1031207"/>
                  <a:gd name="connsiteY54" fmla="*/ 357874 h 841401"/>
                  <a:gd name="connsiteX55" fmla="*/ 753553 w 1031207"/>
                  <a:gd name="connsiteY55" fmla="*/ 361702 h 841401"/>
                  <a:gd name="connsiteX56" fmla="*/ 669279 w 1031207"/>
                  <a:gd name="connsiteY56" fmla="*/ 369304 h 841401"/>
                  <a:gd name="connsiteX57" fmla="*/ 642609 w 1031207"/>
                  <a:gd name="connsiteY57" fmla="*/ 338824 h 841401"/>
                  <a:gd name="connsiteX58" fmla="*/ 674145 w 1031207"/>
                  <a:gd name="connsiteY58" fmla="*/ 304962 h 841401"/>
                  <a:gd name="connsiteX59" fmla="*/ 705474 w 1031207"/>
                  <a:gd name="connsiteY59" fmla="*/ 283579 h 841401"/>
                  <a:gd name="connsiteX60" fmla="*/ 741669 w 1031207"/>
                  <a:gd name="connsiteY60" fmla="*/ 251194 h 841401"/>
                  <a:gd name="connsiteX61" fmla="*/ 780761 w 1031207"/>
                  <a:gd name="connsiteY61" fmla="*/ 213846 h 841401"/>
                  <a:gd name="connsiteX62" fmla="*/ 744143 w 1031207"/>
                  <a:gd name="connsiteY62" fmla="*/ 201789 h 841401"/>
                  <a:gd name="connsiteX63" fmla="*/ 692139 w 1031207"/>
                  <a:gd name="connsiteY63" fmla="*/ 226429 h 841401"/>
                  <a:gd name="connsiteX64" fmla="*/ 654420 w 1031207"/>
                  <a:gd name="connsiteY64" fmla="*/ 257626 h 841401"/>
                  <a:gd name="connsiteX65" fmla="*/ 613743 w 1031207"/>
                  <a:gd name="connsiteY65" fmla="*/ 286712 h 841401"/>
                  <a:gd name="connsiteX66" fmla="*/ 540096 w 1031207"/>
                  <a:gd name="connsiteY66" fmla="*/ 278516 h 841401"/>
                  <a:gd name="connsiteX67" fmla="*/ 505449 w 1031207"/>
                  <a:gd name="connsiteY67" fmla="*/ 235954 h 841401"/>
                  <a:gd name="connsiteX68" fmla="*/ 507354 w 1031207"/>
                  <a:gd name="connsiteY68" fmla="*/ 171184 h 841401"/>
                  <a:gd name="connsiteX69" fmla="*/ 506056 w 1031207"/>
                  <a:gd name="connsiteY69" fmla="*/ 73485 h 841401"/>
                  <a:gd name="connsiteX70" fmla="*/ 451858 w 1031207"/>
                  <a:gd name="connsiteY70" fmla="*/ 11248 h 841401"/>
                  <a:gd name="connsiteX71" fmla="*/ 440212 w 1031207"/>
                  <a:gd name="connsiteY71" fmla="*/ 75864 h 841401"/>
                  <a:gd name="connsiteX72" fmla="*/ 436968 w 1031207"/>
                  <a:gd name="connsiteY72" fmla="*/ 132660 h 841401"/>
                  <a:gd name="connsiteX73" fmla="*/ 433796 w 1031207"/>
                  <a:gd name="connsiteY73" fmla="*/ 214465 h 841401"/>
                  <a:gd name="connsiteX0" fmla="*/ 433796 w 1031207"/>
                  <a:gd name="connsiteY0" fmla="*/ 214465 h 841401"/>
                  <a:gd name="connsiteX1" fmla="*/ 421629 w 1031207"/>
                  <a:gd name="connsiteY1" fmla="*/ 253099 h 841401"/>
                  <a:gd name="connsiteX2" fmla="*/ 394959 w 1031207"/>
                  <a:gd name="connsiteY2" fmla="*/ 262624 h 841401"/>
                  <a:gd name="connsiteX3" fmla="*/ 356331 w 1031207"/>
                  <a:gd name="connsiteY3" fmla="*/ 271935 h 841401"/>
                  <a:gd name="connsiteX4" fmla="*/ 313044 w 1031207"/>
                  <a:gd name="connsiteY4" fmla="*/ 289293 h 841401"/>
                  <a:gd name="connsiteX5" fmla="*/ 265419 w 1031207"/>
                  <a:gd name="connsiteY5" fmla="*/ 285484 h 841401"/>
                  <a:gd name="connsiteX6" fmla="*/ 219699 w 1031207"/>
                  <a:gd name="connsiteY6" fmla="*/ 272149 h 841401"/>
                  <a:gd name="connsiteX7" fmla="*/ 189219 w 1031207"/>
                  <a:gd name="connsiteY7" fmla="*/ 262624 h 841401"/>
                  <a:gd name="connsiteX8" fmla="*/ 156834 w 1031207"/>
                  <a:gd name="connsiteY8" fmla="*/ 239764 h 841401"/>
                  <a:gd name="connsiteX9" fmla="*/ 122074 w 1031207"/>
                  <a:gd name="connsiteY9" fmla="*/ 218050 h 841401"/>
                  <a:gd name="connsiteX10" fmla="*/ 101589 w 1031207"/>
                  <a:gd name="connsiteY10" fmla="*/ 203569 h 841401"/>
                  <a:gd name="connsiteX11" fmla="*/ 59679 w 1031207"/>
                  <a:gd name="connsiteY11" fmla="*/ 197854 h 841401"/>
                  <a:gd name="connsiteX12" fmla="*/ 48331 w 1031207"/>
                  <a:gd name="connsiteY12" fmla="*/ 241190 h 841401"/>
                  <a:gd name="connsiteX13" fmla="*/ 63490 w 1031207"/>
                  <a:gd name="connsiteY13" fmla="*/ 272150 h 841401"/>
                  <a:gd name="connsiteX14" fmla="*/ 124449 w 1031207"/>
                  <a:gd name="connsiteY14" fmla="*/ 289294 h 841401"/>
                  <a:gd name="connsiteX15" fmla="*/ 191124 w 1031207"/>
                  <a:gd name="connsiteY15" fmla="*/ 308344 h 841401"/>
                  <a:gd name="connsiteX16" fmla="*/ 226553 w 1031207"/>
                  <a:gd name="connsiteY16" fmla="*/ 323832 h 841401"/>
                  <a:gd name="connsiteX17" fmla="*/ 291209 w 1031207"/>
                  <a:gd name="connsiteY17" fmla="*/ 364030 h 841401"/>
                  <a:gd name="connsiteX18" fmla="*/ 301013 w 1031207"/>
                  <a:gd name="connsiteY18" fmla="*/ 410802 h 841401"/>
                  <a:gd name="connsiteX19" fmla="*/ 263514 w 1031207"/>
                  <a:gd name="connsiteY19" fmla="*/ 447409 h 841401"/>
                  <a:gd name="connsiteX20" fmla="*/ 217240 w 1031207"/>
                  <a:gd name="connsiteY20" fmla="*/ 459458 h 841401"/>
                  <a:gd name="connsiteX21" fmla="*/ 136827 w 1031207"/>
                  <a:gd name="connsiteY21" fmla="*/ 465397 h 841401"/>
                  <a:gd name="connsiteX22" fmla="*/ 88254 w 1031207"/>
                  <a:gd name="connsiteY22" fmla="*/ 468364 h 841401"/>
                  <a:gd name="connsiteX23" fmla="*/ 27294 w 1031207"/>
                  <a:gd name="connsiteY23" fmla="*/ 477889 h 841401"/>
                  <a:gd name="connsiteX24" fmla="*/ 624 w 1031207"/>
                  <a:gd name="connsiteY24" fmla="*/ 504559 h 841401"/>
                  <a:gd name="connsiteX25" fmla="*/ 51344 w 1031207"/>
                  <a:gd name="connsiteY25" fmla="*/ 547857 h 841401"/>
                  <a:gd name="connsiteX26" fmla="*/ 153024 w 1031207"/>
                  <a:gd name="connsiteY26" fmla="*/ 538849 h 841401"/>
                  <a:gd name="connsiteX27" fmla="*/ 268163 w 1031207"/>
                  <a:gd name="connsiteY27" fmla="*/ 519747 h 841401"/>
                  <a:gd name="connsiteX28" fmla="*/ 351144 w 1031207"/>
                  <a:gd name="connsiteY28" fmla="*/ 561709 h 841401"/>
                  <a:gd name="connsiteX29" fmla="*/ 362574 w 1031207"/>
                  <a:gd name="connsiteY29" fmla="*/ 609334 h 841401"/>
                  <a:gd name="connsiteX30" fmla="*/ 328284 w 1031207"/>
                  <a:gd name="connsiteY30" fmla="*/ 756019 h 841401"/>
                  <a:gd name="connsiteX31" fmla="*/ 355316 w 1031207"/>
                  <a:gd name="connsiteY31" fmla="*/ 827377 h 841401"/>
                  <a:gd name="connsiteX32" fmla="*/ 387339 w 1031207"/>
                  <a:gd name="connsiteY32" fmla="*/ 837934 h 841401"/>
                  <a:gd name="connsiteX33" fmla="*/ 400674 w 1031207"/>
                  <a:gd name="connsiteY33" fmla="*/ 784594 h 841401"/>
                  <a:gd name="connsiteX34" fmla="*/ 404484 w 1031207"/>
                  <a:gd name="connsiteY34" fmla="*/ 727444 h 841401"/>
                  <a:gd name="connsiteX35" fmla="*/ 421629 w 1031207"/>
                  <a:gd name="connsiteY35" fmla="*/ 672199 h 841401"/>
                  <a:gd name="connsiteX36" fmla="*/ 462031 w 1031207"/>
                  <a:gd name="connsiteY36" fmla="*/ 600072 h 841401"/>
                  <a:gd name="connsiteX37" fmla="*/ 521252 w 1031207"/>
                  <a:gd name="connsiteY37" fmla="*/ 565123 h 841401"/>
                  <a:gd name="connsiteX38" fmla="*/ 597090 w 1031207"/>
                  <a:gd name="connsiteY38" fmla="*/ 550915 h 841401"/>
                  <a:gd name="connsiteX39" fmla="*/ 705543 w 1031207"/>
                  <a:gd name="connsiteY39" fmla="*/ 612819 h 841401"/>
                  <a:gd name="connsiteX40" fmla="*/ 777864 w 1031207"/>
                  <a:gd name="connsiteY40" fmla="*/ 656959 h 841401"/>
                  <a:gd name="connsiteX41" fmla="*/ 802629 w 1031207"/>
                  <a:gd name="connsiteY41" fmla="*/ 632194 h 841401"/>
                  <a:gd name="connsiteX42" fmla="*/ 798819 w 1031207"/>
                  <a:gd name="connsiteY42" fmla="*/ 601714 h 841401"/>
                  <a:gd name="connsiteX43" fmla="*/ 760538 w 1031207"/>
                  <a:gd name="connsiteY43" fmla="*/ 562523 h 841401"/>
                  <a:gd name="connsiteX44" fmla="*/ 648324 w 1031207"/>
                  <a:gd name="connsiteY44" fmla="*/ 479794 h 841401"/>
                  <a:gd name="connsiteX45" fmla="*/ 644514 w 1031207"/>
                  <a:gd name="connsiteY45" fmla="*/ 462649 h 841401"/>
                  <a:gd name="connsiteX46" fmla="*/ 655944 w 1031207"/>
                  <a:gd name="connsiteY46" fmla="*/ 426454 h 841401"/>
                  <a:gd name="connsiteX47" fmla="*/ 724524 w 1031207"/>
                  <a:gd name="connsiteY47" fmla="*/ 405499 h 841401"/>
                  <a:gd name="connsiteX48" fmla="*/ 811480 w 1031207"/>
                  <a:gd name="connsiteY48" fmla="*/ 406906 h 841401"/>
                  <a:gd name="connsiteX49" fmla="*/ 903973 w 1031207"/>
                  <a:gd name="connsiteY49" fmla="*/ 417646 h 841401"/>
                  <a:gd name="connsiteX50" fmla="*/ 1000032 w 1031207"/>
                  <a:gd name="connsiteY50" fmla="*/ 426835 h 841401"/>
                  <a:gd name="connsiteX51" fmla="*/ 1030191 w 1031207"/>
                  <a:gd name="connsiteY51" fmla="*/ 402711 h 841401"/>
                  <a:gd name="connsiteX52" fmla="*/ 1018256 w 1031207"/>
                  <a:gd name="connsiteY52" fmla="*/ 377797 h 841401"/>
                  <a:gd name="connsiteX53" fmla="*/ 962631 w 1031207"/>
                  <a:gd name="connsiteY53" fmla="*/ 358029 h 841401"/>
                  <a:gd name="connsiteX54" fmla="*/ 825489 w 1031207"/>
                  <a:gd name="connsiteY54" fmla="*/ 357874 h 841401"/>
                  <a:gd name="connsiteX55" fmla="*/ 753553 w 1031207"/>
                  <a:gd name="connsiteY55" fmla="*/ 361702 h 841401"/>
                  <a:gd name="connsiteX56" fmla="*/ 669279 w 1031207"/>
                  <a:gd name="connsiteY56" fmla="*/ 369304 h 841401"/>
                  <a:gd name="connsiteX57" fmla="*/ 642609 w 1031207"/>
                  <a:gd name="connsiteY57" fmla="*/ 338824 h 841401"/>
                  <a:gd name="connsiteX58" fmla="*/ 674145 w 1031207"/>
                  <a:gd name="connsiteY58" fmla="*/ 304962 h 841401"/>
                  <a:gd name="connsiteX59" fmla="*/ 705474 w 1031207"/>
                  <a:gd name="connsiteY59" fmla="*/ 283579 h 841401"/>
                  <a:gd name="connsiteX60" fmla="*/ 741669 w 1031207"/>
                  <a:gd name="connsiteY60" fmla="*/ 251194 h 841401"/>
                  <a:gd name="connsiteX61" fmla="*/ 780761 w 1031207"/>
                  <a:gd name="connsiteY61" fmla="*/ 213846 h 841401"/>
                  <a:gd name="connsiteX62" fmla="*/ 744143 w 1031207"/>
                  <a:gd name="connsiteY62" fmla="*/ 201789 h 841401"/>
                  <a:gd name="connsiteX63" fmla="*/ 692139 w 1031207"/>
                  <a:gd name="connsiteY63" fmla="*/ 226429 h 841401"/>
                  <a:gd name="connsiteX64" fmla="*/ 654420 w 1031207"/>
                  <a:gd name="connsiteY64" fmla="*/ 257626 h 841401"/>
                  <a:gd name="connsiteX65" fmla="*/ 613743 w 1031207"/>
                  <a:gd name="connsiteY65" fmla="*/ 286712 h 841401"/>
                  <a:gd name="connsiteX66" fmla="*/ 540096 w 1031207"/>
                  <a:gd name="connsiteY66" fmla="*/ 278516 h 841401"/>
                  <a:gd name="connsiteX67" fmla="*/ 505449 w 1031207"/>
                  <a:gd name="connsiteY67" fmla="*/ 235954 h 841401"/>
                  <a:gd name="connsiteX68" fmla="*/ 507354 w 1031207"/>
                  <a:gd name="connsiteY68" fmla="*/ 171184 h 841401"/>
                  <a:gd name="connsiteX69" fmla="*/ 506056 w 1031207"/>
                  <a:gd name="connsiteY69" fmla="*/ 73485 h 841401"/>
                  <a:gd name="connsiteX70" fmla="*/ 451858 w 1031207"/>
                  <a:gd name="connsiteY70" fmla="*/ 11248 h 841401"/>
                  <a:gd name="connsiteX71" fmla="*/ 440212 w 1031207"/>
                  <a:gd name="connsiteY71" fmla="*/ 75864 h 841401"/>
                  <a:gd name="connsiteX72" fmla="*/ 436968 w 1031207"/>
                  <a:gd name="connsiteY72" fmla="*/ 132660 h 841401"/>
                  <a:gd name="connsiteX73" fmla="*/ 433796 w 1031207"/>
                  <a:gd name="connsiteY73" fmla="*/ 214465 h 841401"/>
                  <a:gd name="connsiteX0" fmla="*/ 433796 w 1031207"/>
                  <a:gd name="connsiteY0" fmla="*/ 214465 h 841401"/>
                  <a:gd name="connsiteX1" fmla="*/ 421629 w 1031207"/>
                  <a:gd name="connsiteY1" fmla="*/ 253099 h 841401"/>
                  <a:gd name="connsiteX2" fmla="*/ 394959 w 1031207"/>
                  <a:gd name="connsiteY2" fmla="*/ 262624 h 841401"/>
                  <a:gd name="connsiteX3" fmla="*/ 356331 w 1031207"/>
                  <a:gd name="connsiteY3" fmla="*/ 271935 h 841401"/>
                  <a:gd name="connsiteX4" fmla="*/ 313044 w 1031207"/>
                  <a:gd name="connsiteY4" fmla="*/ 289293 h 841401"/>
                  <a:gd name="connsiteX5" fmla="*/ 265419 w 1031207"/>
                  <a:gd name="connsiteY5" fmla="*/ 285484 h 841401"/>
                  <a:gd name="connsiteX6" fmla="*/ 219699 w 1031207"/>
                  <a:gd name="connsiteY6" fmla="*/ 272149 h 841401"/>
                  <a:gd name="connsiteX7" fmla="*/ 189219 w 1031207"/>
                  <a:gd name="connsiteY7" fmla="*/ 262624 h 841401"/>
                  <a:gd name="connsiteX8" fmla="*/ 156834 w 1031207"/>
                  <a:gd name="connsiteY8" fmla="*/ 239764 h 841401"/>
                  <a:gd name="connsiteX9" fmla="*/ 122074 w 1031207"/>
                  <a:gd name="connsiteY9" fmla="*/ 218050 h 841401"/>
                  <a:gd name="connsiteX10" fmla="*/ 101589 w 1031207"/>
                  <a:gd name="connsiteY10" fmla="*/ 203569 h 841401"/>
                  <a:gd name="connsiteX11" fmla="*/ 59679 w 1031207"/>
                  <a:gd name="connsiteY11" fmla="*/ 197854 h 841401"/>
                  <a:gd name="connsiteX12" fmla="*/ 48331 w 1031207"/>
                  <a:gd name="connsiteY12" fmla="*/ 241190 h 841401"/>
                  <a:gd name="connsiteX13" fmla="*/ 63490 w 1031207"/>
                  <a:gd name="connsiteY13" fmla="*/ 272150 h 841401"/>
                  <a:gd name="connsiteX14" fmla="*/ 124449 w 1031207"/>
                  <a:gd name="connsiteY14" fmla="*/ 289294 h 841401"/>
                  <a:gd name="connsiteX15" fmla="*/ 191124 w 1031207"/>
                  <a:gd name="connsiteY15" fmla="*/ 308344 h 841401"/>
                  <a:gd name="connsiteX16" fmla="*/ 226553 w 1031207"/>
                  <a:gd name="connsiteY16" fmla="*/ 323832 h 841401"/>
                  <a:gd name="connsiteX17" fmla="*/ 291209 w 1031207"/>
                  <a:gd name="connsiteY17" fmla="*/ 364030 h 841401"/>
                  <a:gd name="connsiteX18" fmla="*/ 301013 w 1031207"/>
                  <a:gd name="connsiteY18" fmla="*/ 410802 h 841401"/>
                  <a:gd name="connsiteX19" fmla="*/ 263514 w 1031207"/>
                  <a:gd name="connsiteY19" fmla="*/ 447409 h 841401"/>
                  <a:gd name="connsiteX20" fmla="*/ 217240 w 1031207"/>
                  <a:gd name="connsiteY20" fmla="*/ 459458 h 841401"/>
                  <a:gd name="connsiteX21" fmla="*/ 136827 w 1031207"/>
                  <a:gd name="connsiteY21" fmla="*/ 465397 h 841401"/>
                  <a:gd name="connsiteX22" fmla="*/ 88254 w 1031207"/>
                  <a:gd name="connsiteY22" fmla="*/ 468364 h 841401"/>
                  <a:gd name="connsiteX23" fmla="*/ 27294 w 1031207"/>
                  <a:gd name="connsiteY23" fmla="*/ 477889 h 841401"/>
                  <a:gd name="connsiteX24" fmla="*/ 624 w 1031207"/>
                  <a:gd name="connsiteY24" fmla="*/ 504559 h 841401"/>
                  <a:gd name="connsiteX25" fmla="*/ 51344 w 1031207"/>
                  <a:gd name="connsiteY25" fmla="*/ 547857 h 841401"/>
                  <a:gd name="connsiteX26" fmla="*/ 153024 w 1031207"/>
                  <a:gd name="connsiteY26" fmla="*/ 538849 h 841401"/>
                  <a:gd name="connsiteX27" fmla="*/ 268163 w 1031207"/>
                  <a:gd name="connsiteY27" fmla="*/ 519747 h 841401"/>
                  <a:gd name="connsiteX28" fmla="*/ 351144 w 1031207"/>
                  <a:gd name="connsiteY28" fmla="*/ 561709 h 841401"/>
                  <a:gd name="connsiteX29" fmla="*/ 362574 w 1031207"/>
                  <a:gd name="connsiteY29" fmla="*/ 609334 h 841401"/>
                  <a:gd name="connsiteX30" fmla="*/ 328284 w 1031207"/>
                  <a:gd name="connsiteY30" fmla="*/ 756019 h 841401"/>
                  <a:gd name="connsiteX31" fmla="*/ 355316 w 1031207"/>
                  <a:gd name="connsiteY31" fmla="*/ 827377 h 841401"/>
                  <a:gd name="connsiteX32" fmla="*/ 387339 w 1031207"/>
                  <a:gd name="connsiteY32" fmla="*/ 837934 h 841401"/>
                  <a:gd name="connsiteX33" fmla="*/ 400674 w 1031207"/>
                  <a:gd name="connsiteY33" fmla="*/ 784594 h 841401"/>
                  <a:gd name="connsiteX34" fmla="*/ 404484 w 1031207"/>
                  <a:gd name="connsiteY34" fmla="*/ 727444 h 841401"/>
                  <a:gd name="connsiteX35" fmla="*/ 421629 w 1031207"/>
                  <a:gd name="connsiteY35" fmla="*/ 672199 h 841401"/>
                  <a:gd name="connsiteX36" fmla="*/ 462031 w 1031207"/>
                  <a:gd name="connsiteY36" fmla="*/ 600072 h 841401"/>
                  <a:gd name="connsiteX37" fmla="*/ 521252 w 1031207"/>
                  <a:gd name="connsiteY37" fmla="*/ 565123 h 841401"/>
                  <a:gd name="connsiteX38" fmla="*/ 597090 w 1031207"/>
                  <a:gd name="connsiteY38" fmla="*/ 550915 h 841401"/>
                  <a:gd name="connsiteX39" fmla="*/ 705543 w 1031207"/>
                  <a:gd name="connsiteY39" fmla="*/ 612819 h 841401"/>
                  <a:gd name="connsiteX40" fmla="*/ 777864 w 1031207"/>
                  <a:gd name="connsiteY40" fmla="*/ 656959 h 841401"/>
                  <a:gd name="connsiteX41" fmla="*/ 802629 w 1031207"/>
                  <a:gd name="connsiteY41" fmla="*/ 632194 h 841401"/>
                  <a:gd name="connsiteX42" fmla="*/ 798819 w 1031207"/>
                  <a:gd name="connsiteY42" fmla="*/ 601714 h 841401"/>
                  <a:gd name="connsiteX43" fmla="*/ 760538 w 1031207"/>
                  <a:gd name="connsiteY43" fmla="*/ 562523 h 841401"/>
                  <a:gd name="connsiteX44" fmla="*/ 648324 w 1031207"/>
                  <a:gd name="connsiteY44" fmla="*/ 479794 h 841401"/>
                  <a:gd name="connsiteX45" fmla="*/ 644514 w 1031207"/>
                  <a:gd name="connsiteY45" fmla="*/ 462649 h 841401"/>
                  <a:gd name="connsiteX46" fmla="*/ 655944 w 1031207"/>
                  <a:gd name="connsiteY46" fmla="*/ 426454 h 841401"/>
                  <a:gd name="connsiteX47" fmla="*/ 724524 w 1031207"/>
                  <a:gd name="connsiteY47" fmla="*/ 405499 h 841401"/>
                  <a:gd name="connsiteX48" fmla="*/ 811480 w 1031207"/>
                  <a:gd name="connsiteY48" fmla="*/ 406906 h 841401"/>
                  <a:gd name="connsiteX49" fmla="*/ 903973 w 1031207"/>
                  <a:gd name="connsiteY49" fmla="*/ 417646 h 841401"/>
                  <a:gd name="connsiteX50" fmla="*/ 1000032 w 1031207"/>
                  <a:gd name="connsiteY50" fmla="*/ 426835 h 841401"/>
                  <a:gd name="connsiteX51" fmla="*/ 1030191 w 1031207"/>
                  <a:gd name="connsiteY51" fmla="*/ 402711 h 841401"/>
                  <a:gd name="connsiteX52" fmla="*/ 1018256 w 1031207"/>
                  <a:gd name="connsiteY52" fmla="*/ 377797 h 841401"/>
                  <a:gd name="connsiteX53" fmla="*/ 962631 w 1031207"/>
                  <a:gd name="connsiteY53" fmla="*/ 358029 h 841401"/>
                  <a:gd name="connsiteX54" fmla="*/ 825489 w 1031207"/>
                  <a:gd name="connsiteY54" fmla="*/ 357874 h 841401"/>
                  <a:gd name="connsiteX55" fmla="*/ 753553 w 1031207"/>
                  <a:gd name="connsiteY55" fmla="*/ 361702 h 841401"/>
                  <a:gd name="connsiteX56" fmla="*/ 669279 w 1031207"/>
                  <a:gd name="connsiteY56" fmla="*/ 369304 h 841401"/>
                  <a:gd name="connsiteX57" fmla="*/ 642609 w 1031207"/>
                  <a:gd name="connsiteY57" fmla="*/ 338824 h 841401"/>
                  <a:gd name="connsiteX58" fmla="*/ 674145 w 1031207"/>
                  <a:gd name="connsiteY58" fmla="*/ 304962 h 841401"/>
                  <a:gd name="connsiteX59" fmla="*/ 705474 w 1031207"/>
                  <a:gd name="connsiteY59" fmla="*/ 283579 h 841401"/>
                  <a:gd name="connsiteX60" fmla="*/ 741669 w 1031207"/>
                  <a:gd name="connsiteY60" fmla="*/ 251194 h 841401"/>
                  <a:gd name="connsiteX61" fmla="*/ 780761 w 1031207"/>
                  <a:gd name="connsiteY61" fmla="*/ 213846 h 841401"/>
                  <a:gd name="connsiteX62" fmla="*/ 744143 w 1031207"/>
                  <a:gd name="connsiteY62" fmla="*/ 201789 h 841401"/>
                  <a:gd name="connsiteX63" fmla="*/ 692139 w 1031207"/>
                  <a:gd name="connsiteY63" fmla="*/ 226429 h 841401"/>
                  <a:gd name="connsiteX64" fmla="*/ 654420 w 1031207"/>
                  <a:gd name="connsiteY64" fmla="*/ 257626 h 841401"/>
                  <a:gd name="connsiteX65" fmla="*/ 613743 w 1031207"/>
                  <a:gd name="connsiteY65" fmla="*/ 286712 h 841401"/>
                  <a:gd name="connsiteX66" fmla="*/ 540096 w 1031207"/>
                  <a:gd name="connsiteY66" fmla="*/ 278516 h 841401"/>
                  <a:gd name="connsiteX67" fmla="*/ 505449 w 1031207"/>
                  <a:gd name="connsiteY67" fmla="*/ 235954 h 841401"/>
                  <a:gd name="connsiteX68" fmla="*/ 507354 w 1031207"/>
                  <a:gd name="connsiteY68" fmla="*/ 171184 h 841401"/>
                  <a:gd name="connsiteX69" fmla="*/ 506056 w 1031207"/>
                  <a:gd name="connsiteY69" fmla="*/ 73485 h 841401"/>
                  <a:gd name="connsiteX70" fmla="*/ 451858 w 1031207"/>
                  <a:gd name="connsiteY70" fmla="*/ 11248 h 841401"/>
                  <a:gd name="connsiteX71" fmla="*/ 440212 w 1031207"/>
                  <a:gd name="connsiteY71" fmla="*/ 75864 h 841401"/>
                  <a:gd name="connsiteX72" fmla="*/ 436968 w 1031207"/>
                  <a:gd name="connsiteY72" fmla="*/ 132660 h 841401"/>
                  <a:gd name="connsiteX73" fmla="*/ 433796 w 1031207"/>
                  <a:gd name="connsiteY73" fmla="*/ 214465 h 841401"/>
                  <a:gd name="connsiteX0" fmla="*/ 433796 w 1031207"/>
                  <a:gd name="connsiteY0" fmla="*/ 214465 h 841401"/>
                  <a:gd name="connsiteX1" fmla="*/ 421629 w 1031207"/>
                  <a:gd name="connsiteY1" fmla="*/ 253099 h 841401"/>
                  <a:gd name="connsiteX2" fmla="*/ 394959 w 1031207"/>
                  <a:gd name="connsiteY2" fmla="*/ 262624 h 841401"/>
                  <a:gd name="connsiteX3" fmla="*/ 356331 w 1031207"/>
                  <a:gd name="connsiteY3" fmla="*/ 271935 h 841401"/>
                  <a:gd name="connsiteX4" fmla="*/ 313044 w 1031207"/>
                  <a:gd name="connsiteY4" fmla="*/ 289293 h 841401"/>
                  <a:gd name="connsiteX5" fmla="*/ 265419 w 1031207"/>
                  <a:gd name="connsiteY5" fmla="*/ 285484 h 841401"/>
                  <a:gd name="connsiteX6" fmla="*/ 219699 w 1031207"/>
                  <a:gd name="connsiteY6" fmla="*/ 272149 h 841401"/>
                  <a:gd name="connsiteX7" fmla="*/ 156834 w 1031207"/>
                  <a:gd name="connsiteY7" fmla="*/ 239764 h 841401"/>
                  <a:gd name="connsiteX8" fmla="*/ 122074 w 1031207"/>
                  <a:gd name="connsiteY8" fmla="*/ 218050 h 841401"/>
                  <a:gd name="connsiteX9" fmla="*/ 101589 w 1031207"/>
                  <a:gd name="connsiteY9" fmla="*/ 203569 h 841401"/>
                  <a:gd name="connsiteX10" fmla="*/ 59679 w 1031207"/>
                  <a:gd name="connsiteY10" fmla="*/ 197854 h 841401"/>
                  <a:gd name="connsiteX11" fmla="*/ 48331 w 1031207"/>
                  <a:gd name="connsiteY11" fmla="*/ 241190 h 841401"/>
                  <a:gd name="connsiteX12" fmla="*/ 63490 w 1031207"/>
                  <a:gd name="connsiteY12" fmla="*/ 272150 h 841401"/>
                  <a:gd name="connsiteX13" fmla="*/ 124449 w 1031207"/>
                  <a:gd name="connsiteY13" fmla="*/ 289294 h 841401"/>
                  <a:gd name="connsiteX14" fmla="*/ 191124 w 1031207"/>
                  <a:gd name="connsiteY14" fmla="*/ 308344 h 841401"/>
                  <a:gd name="connsiteX15" fmla="*/ 226553 w 1031207"/>
                  <a:gd name="connsiteY15" fmla="*/ 323832 h 841401"/>
                  <a:gd name="connsiteX16" fmla="*/ 291209 w 1031207"/>
                  <a:gd name="connsiteY16" fmla="*/ 364030 h 841401"/>
                  <a:gd name="connsiteX17" fmla="*/ 301013 w 1031207"/>
                  <a:gd name="connsiteY17" fmla="*/ 410802 h 841401"/>
                  <a:gd name="connsiteX18" fmla="*/ 263514 w 1031207"/>
                  <a:gd name="connsiteY18" fmla="*/ 447409 h 841401"/>
                  <a:gd name="connsiteX19" fmla="*/ 217240 w 1031207"/>
                  <a:gd name="connsiteY19" fmla="*/ 459458 h 841401"/>
                  <a:gd name="connsiteX20" fmla="*/ 136827 w 1031207"/>
                  <a:gd name="connsiteY20" fmla="*/ 465397 h 841401"/>
                  <a:gd name="connsiteX21" fmla="*/ 88254 w 1031207"/>
                  <a:gd name="connsiteY21" fmla="*/ 468364 h 841401"/>
                  <a:gd name="connsiteX22" fmla="*/ 27294 w 1031207"/>
                  <a:gd name="connsiteY22" fmla="*/ 477889 h 841401"/>
                  <a:gd name="connsiteX23" fmla="*/ 624 w 1031207"/>
                  <a:gd name="connsiteY23" fmla="*/ 504559 h 841401"/>
                  <a:gd name="connsiteX24" fmla="*/ 51344 w 1031207"/>
                  <a:gd name="connsiteY24" fmla="*/ 547857 h 841401"/>
                  <a:gd name="connsiteX25" fmla="*/ 153024 w 1031207"/>
                  <a:gd name="connsiteY25" fmla="*/ 538849 h 841401"/>
                  <a:gd name="connsiteX26" fmla="*/ 268163 w 1031207"/>
                  <a:gd name="connsiteY26" fmla="*/ 519747 h 841401"/>
                  <a:gd name="connsiteX27" fmla="*/ 351144 w 1031207"/>
                  <a:gd name="connsiteY27" fmla="*/ 561709 h 841401"/>
                  <a:gd name="connsiteX28" fmla="*/ 362574 w 1031207"/>
                  <a:gd name="connsiteY28" fmla="*/ 609334 h 841401"/>
                  <a:gd name="connsiteX29" fmla="*/ 328284 w 1031207"/>
                  <a:gd name="connsiteY29" fmla="*/ 756019 h 841401"/>
                  <a:gd name="connsiteX30" fmla="*/ 355316 w 1031207"/>
                  <a:gd name="connsiteY30" fmla="*/ 827377 h 841401"/>
                  <a:gd name="connsiteX31" fmla="*/ 387339 w 1031207"/>
                  <a:gd name="connsiteY31" fmla="*/ 837934 h 841401"/>
                  <a:gd name="connsiteX32" fmla="*/ 400674 w 1031207"/>
                  <a:gd name="connsiteY32" fmla="*/ 784594 h 841401"/>
                  <a:gd name="connsiteX33" fmla="*/ 404484 w 1031207"/>
                  <a:gd name="connsiteY33" fmla="*/ 727444 h 841401"/>
                  <a:gd name="connsiteX34" fmla="*/ 421629 w 1031207"/>
                  <a:gd name="connsiteY34" fmla="*/ 672199 h 841401"/>
                  <a:gd name="connsiteX35" fmla="*/ 462031 w 1031207"/>
                  <a:gd name="connsiteY35" fmla="*/ 600072 h 841401"/>
                  <a:gd name="connsiteX36" fmla="*/ 521252 w 1031207"/>
                  <a:gd name="connsiteY36" fmla="*/ 565123 h 841401"/>
                  <a:gd name="connsiteX37" fmla="*/ 597090 w 1031207"/>
                  <a:gd name="connsiteY37" fmla="*/ 550915 h 841401"/>
                  <a:gd name="connsiteX38" fmla="*/ 705543 w 1031207"/>
                  <a:gd name="connsiteY38" fmla="*/ 612819 h 841401"/>
                  <a:gd name="connsiteX39" fmla="*/ 777864 w 1031207"/>
                  <a:gd name="connsiteY39" fmla="*/ 656959 h 841401"/>
                  <a:gd name="connsiteX40" fmla="*/ 802629 w 1031207"/>
                  <a:gd name="connsiteY40" fmla="*/ 632194 h 841401"/>
                  <a:gd name="connsiteX41" fmla="*/ 798819 w 1031207"/>
                  <a:gd name="connsiteY41" fmla="*/ 601714 h 841401"/>
                  <a:gd name="connsiteX42" fmla="*/ 760538 w 1031207"/>
                  <a:gd name="connsiteY42" fmla="*/ 562523 h 841401"/>
                  <a:gd name="connsiteX43" fmla="*/ 648324 w 1031207"/>
                  <a:gd name="connsiteY43" fmla="*/ 479794 h 841401"/>
                  <a:gd name="connsiteX44" fmla="*/ 644514 w 1031207"/>
                  <a:gd name="connsiteY44" fmla="*/ 462649 h 841401"/>
                  <a:gd name="connsiteX45" fmla="*/ 655944 w 1031207"/>
                  <a:gd name="connsiteY45" fmla="*/ 426454 h 841401"/>
                  <a:gd name="connsiteX46" fmla="*/ 724524 w 1031207"/>
                  <a:gd name="connsiteY46" fmla="*/ 405499 h 841401"/>
                  <a:gd name="connsiteX47" fmla="*/ 811480 w 1031207"/>
                  <a:gd name="connsiteY47" fmla="*/ 406906 h 841401"/>
                  <a:gd name="connsiteX48" fmla="*/ 903973 w 1031207"/>
                  <a:gd name="connsiteY48" fmla="*/ 417646 h 841401"/>
                  <a:gd name="connsiteX49" fmla="*/ 1000032 w 1031207"/>
                  <a:gd name="connsiteY49" fmla="*/ 426835 h 841401"/>
                  <a:gd name="connsiteX50" fmla="*/ 1030191 w 1031207"/>
                  <a:gd name="connsiteY50" fmla="*/ 402711 h 841401"/>
                  <a:gd name="connsiteX51" fmla="*/ 1018256 w 1031207"/>
                  <a:gd name="connsiteY51" fmla="*/ 377797 h 841401"/>
                  <a:gd name="connsiteX52" fmla="*/ 962631 w 1031207"/>
                  <a:gd name="connsiteY52" fmla="*/ 358029 h 841401"/>
                  <a:gd name="connsiteX53" fmla="*/ 825489 w 1031207"/>
                  <a:gd name="connsiteY53" fmla="*/ 357874 h 841401"/>
                  <a:gd name="connsiteX54" fmla="*/ 753553 w 1031207"/>
                  <a:gd name="connsiteY54" fmla="*/ 361702 h 841401"/>
                  <a:gd name="connsiteX55" fmla="*/ 669279 w 1031207"/>
                  <a:gd name="connsiteY55" fmla="*/ 369304 h 841401"/>
                  <a:gd name="connsiteX56" fmla="*/ 642609 w 1031207"/>
                  <a:gd name="connsiteY56" fmla="*/ 338824 h 841401"/>
                  <a:gd name="connsiteX57" fmla="*/ 674145 w 1031207"/>
                  <a:gd name="connsiteY57" fmla="*/ 304962 h 841401"/>
                  <a:gd name="connsiteX58" fmla="*/ 705474 w 1031207"/>
                  <a:gd name="connsiteY58" fmla="*/ 283579 h 841401"/>
                  <a:gd name="connsiteX59" fmla="*/ 741669 w 1031207"/>
                  <a:gd name="connsiteY59" fmla="*/ 251194 h 841401"/>
                  <a:gd name="connsiteX60" fmla="*/ 780761 w 1031207"/>
                  <a:gd name="connsiteY60" fmla="*/ 213846 h 841401"/>
                  <a:gd name="connsiteX61" fmla="*/ 744143 w 1031207"/>
                  <a:gd name="connsiteY61" fmla="*/ 201789 h 841401"/>
                  <a:gd name="connsiteX62" fmla="*/ 692139 w 1031207"/>
                  <a:gd name="connsiteY62" fmla="*/ 226429 h 841401"/>
                  <a:gd name="connsiteX63" fmla="*/ 654420 w 1031207"/>
                  <a:gd name="connsiteY63" fmla="*/ 257626 h 841401"/>
                  <a:gd name="connsiteX64" fmla="*/ 613743 w 1031207"/>
                  <a:gd name="connsiteY64" fmla="*/ 286712 h 841401"/>
                  <a:gd name="connsiteX65" fmla="*/ 540096 w 1031207"/>
                  <a:gd name="connsiteY65" fmla="*/ 278516 h 841401"/>
                  <a:gd name="connsiteX66" fmla="*/ 505449 w 1031207"/>
                  <a:gd name="connsiteY66" fmla="*/ 235954 h 841401"/>
                  <a:gd name="connsiteX67" fmla="*/ 507354 w 1031207"/>
                  <a:gd name="connsiteY67" fmla="*/ 171184 h 841401"/>
                  <a:gd name="connsiteX68" fmla="*/ 506056 w 1031207"/>
                  <a:gd name="connsiteY68" fmla="*/ 73485 h 841401"/>
                  <a:gd name="connsiteX69" fmla="*/ 451858 w 1031207"/>
                  <a:gd name="connsiteY69" fmla="*/ 11248 h 841401"/>
                  <a:gd name="connsiteX70" fmla="*/ 440212 w 1031207"/>
                  <a:gd name="connsiteY70" fmla="*/ 75864 h 841401"/>
                  <a:gd name="connsiteX71" fmla="*/ 436968 w 1031207"/>
                  <a:gd name="connsiteY71" fmla="*/ 132660 h 841401"/>
                  <a:gd name="connsiteX72" fmla="*/ 433796 w 1031207"/>
                  <a:gd name="connsiteY72" fmla="*/ 214465 h 841401"/>
                  <a:gd name="connsiteX0" fmla="*/ 433796 w 1031207"/>
                  <a:gd name="connsiteY0" fmla="*/ 214465 h 841401"/>
                  <a:gd name="connsiteX1" fmla="*/ 421629 w 1031207"/>
                  <a:gd name="connsiteY1" fmla="*/ 253099 h 841401"/>
                  <a:gd name="connsiteX2" fmla="*/ 394959 w 1031207"/>
                  <a:gd name="connsiteY2" fmla="*/ 262624 h 841401"/>
                  <a:gd name="connsiteX3" fmla="*/ 356331 w 1031207"/>
                  <a:gd name="connsiteY3" fmla="*/ 271935 h 841401"/>
                  <a:gd name="connsiteX4" fmla="*/ 313044 w 1031207"/>
                  <a:gd name="connsiteY4" fmla="*/ 289293 h 841401"/>
                  <a:gd name="connsiteX5" fmla="*/ 265419 w 1031207"/>
                  <a:gd name="connsiteY5" fmla="*/ 285484 h 841401"/>
                  <a:gd name="connsiteX6" fmla="*/ 156834 w 1031207"/>
                  <a:gd name="connsiteY6" fmla="*/ 239764 h 841401"/>
                  <a:gd name="connsiteX7" fmla="*/ 122074 w 1031207"/>
                  <a:gd name="connsiteY7" fmla="*/ 218050 h 841401"/>
                  <a:gd name="connsiteX8" fmla="*/ 101589 w 1031207"/>
                  <a:gd name="connsiteY8" fmla="*/ 203569 h 841401"/>
                  <a:gd name="connsiteX9" fmla="*/ 59679 w 1031207"/>
                  <a:gd name="connsiteY9" fmla="*/ 197854 h 841401"/>
                  <a:gd name="connsiteX10" fmla="*/ 48331 w 1031207"/>
                  <a:gd name="connsiteY10" fmla="*/ 241190 h 841401"/>
                  <a:gd name="connsiteX11" fmla="*/ 63490 w 1031207"/>
                  <a:gd name="connsiteY11" fmla="*/ 272150 h 841401"/>
                  <a:gd name="connsiteX12" fmla="*/ 124449 w 1031207"/>
                  <a:gd name="connsiteY12" fmla="*/ 289294 h 841401"/>
                  <a:gd name="connsiteX13" fmla="*/ 191124 w 1031207"/>
                  <a:gd name="connsiteY13" fmla="*/ 308344 h 841401"/>
                  <a:gd name="connsiteX14" fmla="*/ 226553 w 1031207"/>
                  <a:gd name="connsiteY14" fmla="*/ 323832 h 841401"/>
                  <a:gd name="connsiteX15" fmla="*/ 291209 w 1031207"/>
                  <a:gd name="connsiteY15" fmla="*/ 364030 h 841401"/>
                  <a:gd name="connsiteX16" fmla="*/ 301013 w 1031207"/>
                  <a:gd name="connsiteY16" fmla="*/ 410802 h 841401"/>
                  <a:gd name="connsiteX17" fmla="*/ 263514 w 1031207"/>
                  <a:gd name="connsiteY17" fmla="*/ 447409 h 841401"/>
                  <a:gd name="connsiteX18" fmla="*/ 217240 w 1031207"/>
                  <a:gd name="connsiteY18" fmla="*/ 459458 h 841401"/>
                  <a:gd name="connsiteX19" fmla="*/ 136827 w 1031207"/>
                  <a:gd name="connsiteY19" fmla="*/ 465397 h 841401"/>
                  <a:gd name="connsiteX20" fmla="*/ 88254 w 1031207"/>
                  <a:gd name="connsiteY20" fmla="*/ 468364 h 841401"/>
                  <a:gd name="connsiteX21" fmla="*/ 27294 w 1031207"/>
                  <a:gd name="connsiteY21" fmla="*/ 477889 h 841401"/>
                  <a:gd name="connsiteX22" fmla="*/ 624 w 1031207"/>
                  <a:gd name="connsiteY22" fmla="*/ 504559 h 841401"/>
                  <a:gd name="connsiteX23" fmla="*/ 51344 w 1031207"/>
                  <a:gd name="connsiteY23" fmla="*/ 547857 h 841401"/>
                  <a:gd name="connsiteX24" fmla="*/ 153024 w 1031207"/>
                  <a:gd name="connsiteY24" fmla="*/ 538849 h 841401"/>
                  <a:gd name="connsiteX25" fmla="*/ 268163 w 1031207"/>
                  <a:gd name="connsiteY25" fmla="*/ 519747 h 841401"/>
                  <a:gd name="connsiteX26" fmla="*/ 351144 w 1031207"/>
                  <a:gd name="connsiteY26" fmla="*/ 561709 h 841401"/>
                  <a:gd name="connsiteX27" fmla="*/ 362574 w 1031207"/>
                  <a:gd name="connsiteY27" fmla="*/ 609334 h 841401"/>
                  <a:gd name="connsiteX28" fmla="*/ 328284 w 1031207"/>
                  <a:gd name="connsiteY28" fmla="*/ 756019 h 841401"/>
                  <a:gd name="connsiteX29" fmla="*/ 355316 w 1031207"/>
                  <a:gd name="connsiteY29" fmla="*/ 827377 h 841401"/>
                  <a:gd name="connsiteX30" fmla="*/ 387339 w 1031207"/>
                  <a:gd name="connsiteY30" fmla="*/ 837934 h 841401"/>
                  <a:gd name="connsiteX31" fmla="*/ 400674 w 1031207"/>
                  <a:gd name="connsiteY31" fmla="*/ 784594 h 841401"/>
                  <a:gd name="connsiteX32" fmla="*/ 404484 w 1031207"/>
                  <a:gd name="connsiteY32" fmla="*/ 727444 h 841401"/>
                  <a:gd name="connsiteX33" fmla="*/ 421629 w 1031207"/>
                  <a:gd name="connsiteY33" fmla="*/ 672199 h 841401"/>
                  <a:gd name="connsiteX34" fmla="*/ 462031 w 1031207"/>
                  <a:gd name="connsiteY34" fmla="*/ 600072 h 841401"/>
                  <a:gd name="connsiteX35" fmla="*/ 521252 w 1031207"/>
                  <a:gd name="connsiteY35" fmla="*/ 565123 h 841401"/>
                  <a:gd name="connsiteX36" fmla="*/ 597090 w 1031207"/>
                  <a:gd name="connsiteY36" fmla="*/ 550915 h 841401"/>
                  <a:gd name="connsiteX37" fmla="*/ 705543 w 1031207"/>
                  <a:gd name="connsiteY37" fmla="*/ 612819 h 841401"/>
                  <a:gd name="connsiteX38" fmla="*/ 777864 w 1031207"/>
                  <a:gd name="connsiteY38" fmla="*/ 656959 h 841401"/>
                  <a:gd name="connsiteX39" fmla="*/ 802629 w 1031207"/>
                  <a:gd name="connsiteY39" fmla="*/ 632194 h 841401"/>
                  <a:gd name="connsiteX40" fmla="*/ 798819 w 1031207"/>
                  <a:gd name="connsiteY40" fmla="*/ 601714 h 841401"/>
                  <a:gd name="connsiteX41" fmla="*/ 760538 w 1031207"/>
                  <a:gd name="connsiteY41" fmla="*/ 562523 h 841401"/>
                  <a:gd name="connsiteX42" fmla="*/ 648324 w 1031207"/>
                  <a:gd name="connsiteY42" fmla="*/ 479794 h 841401"/>
                  <a:gd name="connsiteX43" fmla="*/ 644514 w 1031207"/>
                  <a:gd name="connsiteY43" fmla="*/ 462649 h 841401"/>
                  <a:gd name="connsiteX44" fmla="*/ 655944 w 1031207"/>
                  <a:gd name="connsiteY44" fmla="*/ 426454 h 841401"/>
                  <a:gd name="connsiteX45" fmla="*/ 724524 w 1031207"/>
                  <a:gd name="connsiteY45" fmla="*/ 405499 h 841401"/>
                  <a:gd name="connsiteX46" fmla="*/ 811480 w 1031207"/>
                  <a:gd name="connsiteY46" fmla="*/ 406906 h 841401"/>
                  <a:gd name="connsiteX47" fmla="*/ 903973 w 1031207"/>
                  <a:gd name="connsiteY47" fmla="*/ 417646 h 841401"/>
                  <a:gd name="connsiteX48" fmla="*/ 1000032 w 1031207"/>
                  <a:gd name="connsiteY48" fmla="*/ 426835 h 841401"/>
                  <a:gd name="connsiteX49" fmla="*/ 1030191 w 1031207"/>
                  <a:gd name="connsiteY49" fmla="*/ 402711 h 841401"/>
                  <a:gd name="connsiteX50" fmla="*/ 1018256 w 1031207"/>
                  <a:gd name="connsiteY50" fmla="*/ 377797 h 841401"/>
                  <a:gd name="connsiteX51" fmla="*/ 962631 w 1031207"/>
                  <a:gd name="connsiteY51" fmla="*/ 358029 h 841401"/>
                  <a:gd name="connsiteX52" fmla="*/ 825489 w 1031207"/>
                  <a:gd name="connsiteY52" fmla="*/ 357874 h 841401"/>
                  <a:gd name="connsiteX53" fmla="*/ 753553 w 1031207"/>
                  <a:gd name="connsiteY53" fmla="*/ 361702 h 841401"/>
                  <a:gd name="connsiteX54" fmla="*/ 669279 w 1031207"/>
                  <a:gd name="connsiteY54" fmla="*/ 369304 h 841401"/>
                  <a:gd name="connsiteX55" fmla="*/ 642609 w 1031207"/>
                  <a:gd name="connsiteY55" fmla="*/ 338824 h 841401"/>
                  <a:gd name="connsiteX56" fmla="*/ 674145 w 1031207"/>
                  <a:gd name="connsiteY56" fmla="*/ 304962 h 841401"/>
                  <a:gd name="connsiteX57" fmla="*/ 705474 w 1031207"/>
                  <a:gd name="connsiteY57" fmla="*/ 283579 h 841401"/>
                  <a:gd name="connsiteX58" fmla="*/ 741669 w 1031207"/>
                  <a:gd name="connsiteY58" fmla="*/ 251194 h 841401"/>
                  <a:gd name="connsiteX59" fmla="*/ 780761 w 1031207"/>
                  <a:gd name="connsiteY59" fmla="*/ 213846 h 841401"/>
                  <a:gd name="connsiteX60" fmla="*/ 744143 w 1031207"/>
                  <a:gd name="connsiteY60" fmla="*/ 201789 h 841401"/>
                  <a:gd name="connsiteX61" fmla="*/ 692139 w 1031207"/>
                  <a:gd name="connsiteY61" fmla="*/ 226429 h 841401"/>
                  <a:gd name="connsiteX62" fmla="*/ 654420 w 1031207"/>
                  <a:gd name="connsiteY62" fmla="*/ 257626 h 841401"/>
                  <a:gd name="connsiteX63" fmla="*/ 613743 w 1031207"/>
                  <a:gd name="connsiteY63" fmla="*/ 286712 h 841401"/>
                  <a:gd name="connsiteX64" fmla="*/ 540096 w 1031207"/>
                  <a:gd name="connsiteY64" fmla="*/ 278516 h 841401"/>
                  <a:gd name="connsiteX65" fmla="*/ 505449 w 1031207"/>
                  <a:gd name="connsiteY65" fmla="*/ 235954 h 841401"/>
                  <a:gd name="connsiteX66" fmla="*/ 507354 w 1031207"/>
                  <a:gd name="connsiteY66" fmla="*/ 171184 h 841401"/>
                  <a:gd name="connsiteX67" fmla="*/ 506056 w 1031207"/>
                  <a:gd name="connsiteY67" fmla="*/ 73485 h 841401"/>
                  <a:gd name="connsiteX68" fmla="*/ 451858 w 1031207"/>
                  <a:gd name="connsiteY68" fmla="*/ 11248 h 841401"/>
                  <a:gd name="connsiteX69" fmla="*/ 440212 w 1031207"/>
                  <a:gd name="connsiteY69" fmla="*/ 75864 h 841401"/>
                  <a:gd name="connsiteX70" fmla="*/ 436968 w 1031207"/>
                  <a:gd name="connsiteY70" fmla="*/ 132660 h 841401"/>
                  <a:gd name="connsiteX71" fmla="*/ 433796 w 1031207"/>
                  <a:gd name="connsiteY71" fmla="*/ 214465 h 841401"/>
                  <a:gd name="connsiteX0" fmla="*/ 433796 w 1031207"/>
                  <a:gd name="connsiteY0" fmla="*/ 214465 h 841401"/>
                  <a:gd name="connsiteX1" fmla="*/ 421629 w 1031207"/>
                  <a:gd name="connsiteY1" fmla="*/ 253099 h 841401"/>
                  <a:gd name="connsiteX2" fmla="*/ 394959 w 1031207"/>
                  <a:gd name="connsiteY2" fmla="*/ 262624 h 841401"/>
                  <a:gd name="connsiteX3" fmla="*/ 356331 w 1031207"/>
                  <a:gd name="connsiteY3" fmla="*/ 271935 h 841401"/>
                  <a:gd name="connsiteX4" fmla="*/ 313044 w 1031207"/>
                  <a:gd name="connsiteY4" fmla="*/ 289293 h 841401"/>
                  <a:gd name="connsiteX5" fmla="*/ 265419 w 1031207"/>
                  <a:gd name="connsiteY5" fmla="*/ 285484 h 841401"/>
                  <a:gd name="connsiteX6" fmla="*/ 156834 w 1031207"/>
                  <a:gd name="connsiteY6" fmla="*/ 239764 h 841401"/>
                  <a:gd name="connsiteX7" fmla="*/ 101589 w 1031207"/>
                  <a:gd name="connsiteY7" fmla="*/ 203569 h 841401"/>
                  <a:gd name="connsiteX8" fmla="*/ 59679 w 1031207"/>
                  <a:gd name="connsiteY8" fmla="*/ 197854 h 841401"/>
                  <a:gd name="connsiteX9" fmla="*/ 48331 w 1031207"/>
                  <a:gd name="connsiteY9" fmla="*/ 241190 h 841401"/>
                  <a:gd name="connsiteX10" fmla="*/ 63490 w 1031207"/>
                  <a:gd name="connsiteY10" fmla="*/ 272150 h 841401"/>
                  <a:gd name="connsiteX11" fmla="*/ 124449 w 1031207"/>
                  <a:gd name="connsiteY11" fmla="*/ 289294 h 841401"/>
                  <a:gd name="connsiteX12" fmla="*/ 191124 w 1031207"/>
                  <a:gd name="connsiteY12" fmla="*/ 308344 h 841401"/>
                  <a:gd name="connsiteX13" fmla="*/ 226553 w 1031207"/>
                  <a:gd name="connsiteY13" fmla="*/ 323832 h 841401"/>
                  <a:gd name="connsiteX14" fmla="*/ 291209 w 1031207"/>
                  <a:gd name="connsiteY14" fmla="*/ 364030 h 841401"/>
                  <a:gd name="connsiteX15" fmla="*/ 301013 w 1031207"/>
                  <a:gd name="connsiteY15" fmla="*/ 410802 h 841401"/>
                  <a:gd name="connsiteX16" fmla="*/ 263514 w 1031207"/>
                  <a:gd name="connsiteY16" fmla="*/ 447409 h 841401"/>
                  <a:gd name="connsiteX17" fmla="*/ 217240 w 1031207"/>
                  <a:gd name="connsiteY17" fmla="*/ 459458 h 841401"/>
                  <a:gd name="connsiteX18" fmla="*/ 136827 w 1031207"/>
                  <a:gd name="connsiteY18" fmla="*/ 465397 h 841401"/>
                  <a:gd name="connsiteX19" fmla="*/ 88254 w 1031207"/>
                  <a:gd name="connsiteY19" fmla="*/ 468364 h 841401"/>
                  <a:gd name="connsiteX20" fmla="*/ 27294 w 1031207"/>
                  <a:gd name="connsiteY20" fmla="*/ 477889 h 841401"/>
                  <a:gd name="connsiteX21" fmla="*/ 624 w 1031207"/>
                  <a:gd name="connsiteY21" fmla="*/ 504559 h 841401"/>
                  <a:gd name="connsiteX22" fmla="*/ 51344 w 1031207"/>
                  <a:gd name="connsiteY22" fmla="*/ 547857 h 841401"/>
                  <a:gd name="connsiteX23" fmla="*/ 153024 w 1031207"/>
                  <a:gd name="connsiteY23" fmla="*/ 538849 h 841401"/>
                  <a:gd name="connsiteX24" fmla="*/ 268163 w 1031207"/>
                  <a:gd name="connsiteY24" fmla="*/ 519747 h 841401"/>
                  <a:gd name="connsiteX25" fmla="*/ 351144 w 1031207"/>
                  <a:gd name="connsiteY25" fmla="*/ 561709 h 841401"/>
                  <a:gd name="connsiteX26" fmla="*/ 362574 w 1031207"/>
                  <a:gd name="connsiteY26" fmla="*/ 609334 h 841401"/>
                  <a:gd name="connsiteX27" fmla="*/ 328284 w 1031207"/>
                  <a:gd name="connsiteY27" fmla="*/ 756019 h 841401"/>
                  <a:gd name="connsiteX28" fmla="*/ 355316 w 1031207"/>
                  <a:gd name="connsiteY28" fmla="*/ 827377 h 841401"/>
                  <a:gd name="connsiteX29" fmla="*/ 387339 w 1031207"/>
                  <a:gd name="connsiteY29" fmla="*/ 837934 h 841401"/>
                  <a:gd name="connsiteX30" fmla="*/ 400674 w 1031207"/>
                  <a:gd name="connsiteY30" fmla="*/ 784594 h 841401"/>
                  <a:gd name="connsiteX31" fmla="*/ 404484 w 1031207"/>
                  <a:gd name="connsiteY31" fmla="*/ 727444 h 841401"/>
                  <a:gd name="connsiteX32" fmla="*/ 421629 w 1031207"/>
                  <a:gd name="connsiteY32" fmla="*/ 672199 h 841401"/>
                  <a:gd name="connsiteX33" fmla="*/ 462031 w 1031207"/>
                  <a:gd name="connsiteY33" fmla="*/ 600072 h 841401"/>
                  <a:gd name="connsiteX34" fmla="*/ 521252 w 1031207"/>
                  <a:gd name="connsiteY34" fmla="*/ 565123 h 841401"/>
                  <a:gd name="connsiteX35" fmla="*/ 597090 w 1031207"/>
                  <a:gd name="connsiteY35" fmla="*/ 550915 h 841401"/>
                  <a:gd name="connsiteX36" fmla="*/ 705543 w 1031207"/>
                  <a:gd name="connsiteY36" fmla="*/ 612819 h 841401"/>
                  <a:gd name="connsiteX37" fmla="*/ 777864 w 1031207"/>
                  <a:gd name="connsiteY37" fmla="*/ 656959 h 841401"/>
                  <a:gd name="connsiteX38" fmla="*/ 802629 w 1031207"/>
                  <a:gd name="connsiteY38" fmla="*/ 632194 h 841401"/>
                  <a:gd name="connsiteX39" fmla="*/ 798819 w 1031207"/>
                  <a:gd name="connsiteY39" fmla="*/ 601714 h 841401"/>
                  <a:gd name="connsiteX40" fmla="*/ 760538 w 1031207"/>
                  <a:gd name="connsiteY40" fmla="*/ 562523 h 841401"/>
                  <a:gd name="connsiteX41" fmla="*/ 648324 w 1031207"/>
                  <a:gd name="connsiteY41" fmla="*/ 479794 h 841401"/>
                  <a:gd name="connsiteX42" fmla="*/ 644514 w 1031207"/>
                  <a:gd name="connsiteY42" fmla="*/ 462649 h 841401"/>
                  <a:gd name="connsiteX43" fmla="*/ 655944 w 1031207"/>
                  <a:gd name="connsiteY43" fmla="*/ 426454 h 841401"/>
                  <a:gd name="connsiteX44" fmla="*/ 724524 w 1031207"/>
                  <a:gd name="connsiteY44" fmla="*/ 405499 h 841401"/>
                  <a:gd name="connsiteX45" fmla="*/ 811480 w 1031207"/>
                  <a:gd name="connsiteY45" fmla="*/ 406906 h 841401"/>
                  <a:gd name="connsiteX46" fmla="*/ 903973 w 1031207"/>
                  <a:gd name="connsiteY46" fmla="*/ 417646 h 841401"/>
                  <a:gd name="connsiteX47" fmla="*/ 1000032 w 1031207"/>
                  <a:gd name="connsiteY47" fmla="*/ 426835 h 841401"/>
                  <a:gd name="connsiteX48" fmla="*/ 1030191 w 1031207"/>
                  <a:gd name="connsiteY48" fmla="*/ 402711 h 841401"/>
                  <a:gd name="connsiteX49" fmla="*/ 1018256 w 1031207"/>
                  <a:gd name="connsiteY49" fmla="*/ 377797 h 841401"/>
                  <a:gd name="connsiteX50" fmla="*/ 962631 w 1031207"/>
                  <a:gd name="connsiteY50" fmla="*/ 358029 h 841401"/>
                  <a:gd name="connsiteX51" fmla="*/ 825489 w 1031207"/>
                  <a:gd name="connsiteY51" fmla="*/ 357874 h 841401"/>
                  <a:gd name="connsiteX52" fmla="*/ 753553 w 1031207"/>
                  <a:gd name="connsiteY52" fmla="*/ 361702 h 841401"/>
                  <a:gd name="connsiteX53" fmla="*/ 669279 w 1031207"/>
                  <a:gd name="connsiteY53" fmla="*/ 369304 h 841401"/>
                  <a:gd name="connsiteX54" fmla="*/ 642609 w 1031207"/>
                  <a:gd name="connsiteY54" fmla="*/ 338824 h 841401"/>
                  <a:gd name="connsiteX55" fmla="*/ 674145 w 1031207"/>
                  <a:gd name="connsiteY55" fmla="*/ 304962 h 841401"/>
                  <a:gd name="connsiteX56" fmla="*/ 705474 w 1031207"/>
                  <a:gd name="connsiteY56" fmla="*/ 283579 h 841401"/>
                  <a:gd name="connsiteX57" fmla="*/ 741669 w 1031207"/>
                  <a:gd name="connsiteY57" fmla="*/ 251194 h 841401"/>
                  <a:gd name="connsiteX58" fmla="*/ 780761 w 1031207"/>
                  <a:gd name="connsiteY58" fmla="*/ 213846 h 841401"/>
                  <a:gd name="connsiteX59" fmla="*/ 744143 w 1031207"/>
                  <a:gd name="connsiteY59" fmla="*/ 201789 h 841401"/>
                  <a:gd name="connsiteX60" fmla="*/ 692139 w 1031207"/>
                  <a:gd name="connsiteY60" fmla="*/ 226429 h 841401"/>
                  <a:gd name="connsiteX61" fmla="*/ 654420 w 1031207"/>
                  <a:gd name="connsiteY61" fmla="*/ 257626 h 841401"/>
                  <a:gd name="connsiteX62" fmla="*/ 613743 w 1031207"/>
                  <a:gd name="connsiteY62" fmla="*/ 286712 h 841401"/>
                  <a:gd name="connsiteX63" fmla="*/ 540096 w 1031207"/>
                  <a:gd name="connsiteY63" fmla="*/ 278516 h 841401"/>
                  <a:gd name="connsiteX64" fmla="*/ 505449 w 1031207"/>
                  <a:gd name="connsiteY64" fmla="*/ 235954 h 841401"/>
                  <a:gd name="connsiteX65" fmla="*/ 507354 w 1031207"/>
                  <a:gd name="connsiteY65" fmla="*/ 171184 h 841401"/>
                  <a:gd name="connsiteX66" fmla="*/ 506056 w 1031207"/>
                  <a:gd name="connsiteY66" fmla="*/ 73485 h 841401"/>
                  <a:gd name="connsiteX67" fmla="*/ 451858 w 1031207"/>
                  <a:gd name="connsiteY67" fmla="*/ 11248 h 841401"/>
                  <a:gd name="connsiteX68" fmla="*/ 440212 w 1031207"/>
                  <a:gd name="connsiteY68" fmla="*/ 75864 h 841401"/>
                  <a:gd name="connsiteX69" fmla="*/ 436968 w 1031207"/>
                  <a:gd name="connsiteY69" fmla="*/ 132660 h 841401"/>
                  <a:gd name="connsiteX70" fmla="*/ 433796 w 1031207"/>
                  <a:gd name="connsiteY70" fmla="*/ 214465 h 841401"/>
                  <a:gd name="connsiteX0" fmla="*/ 433796 w 1031207"/>
                  <a:gd name="connsiteY0" fmla="*/ 214465 h 841401"/>
                  <a:gd name="connsiteX1" fmla="*/ 421629 w 1031207"/>
                  <a:gd name="connsiteY1" fmla="*/ 253099 h 841401"/>
                  <a:gd name="connsiteX2" fmla="*/ 394959 w 1031207"/>
                  <a:gd name="connsiteY2" fmla="*/ 262624 h 841401"/>
                  <a:gd name="connsiteX3" fmla="*/ 351612 w 1031207"/>
                  <a:gd name="connsiteY3" fmla="*/ 274814 h 841401"/>
                  <a:gd name="connsiteX4" fmla="*/ 313044 w 1031207"/>
                  <a:gd name="connsiteY4" fmla="*/ 289293 h 841401"/>
                  <a:gd name="connsiteX5" fmla="*/ 265419 w 1031207"/>
                  <a:gd name="connsiteY5" fmla="*/ 285484 h 841401"/>
                  <a:gd name="connsiteX6" fmla="*/ 156834 w 1031207"/>
                  <a:gd name="connsiteY6" fmla="*/ 239764 h 841401"/>
                  <a:gd name="connsiteX7" fmla="*/ 101589 w 1031207"/>
                  <a:gd name="connsiteY7" fmla="*/ 203569 h 841401"/>
                  <a:gd name="connsiteX8" fmla="*/ 59679 w 1031207"/>
                  <a:gd name="connsiteY8" fmla="*/ 197854 h 841401"/>
                  <a:gd name="connsiteX9" fmla="*/ 48331 w 1031207"/>
                  <a:gd name="connsiteY9" fmla="*/ 241190 h 841401"/>
                  <a:gd name="connsiteX10" fmla="*/ 63490 w 1031207"/>
                  <a:gd name="connsiteY10" fmla="*/ 272150 h 841401"/>
                  <a:gd name="connsiteX11" fmla="*/ 124449 w 1031207"/>
                  <a:gd name="connsiteY11" fmla="*/ 289294 h 841401"/>
                  <a:gd name="connsiteX12" fmla="*/ 191124 w 1031207"/>
                  <a:gd name="connsiteY12" fmla="*/ 308344 h 841401"/>
                  <a:gd name="connsiteX13" fmla="*/ 226553 w 1031207"/>
                  <a:gd name="connsiteY13" fmla="*/ 323832 h 841401"/>
                  <a:gd name="connsiteX14" fmla="*/ 291209 w 1031207"/>
                  <a:gd name="connsiteY14" fmla="*/ 364030 h 841401"/>
                  <a:gd name="connsiteX15" fmla="*/ 301013 w 1031207"/>
                  <a:gd name="connsiteY15" fmla="*/ 410802 h 841401"/>
                  <a:gd name="connsiteX16" fmla="*/ 263514 w 1031207"/>
                  <a:gd name="connsiteY16" fmla="*/ 447409 h 841401"/>
                  <a:gd name="connsiteX17" fmla="*/ 217240 w 1031207"/>
                  <a:gd name="connsiteY17" fmla="*/ 459458 h 841401"/>
                  <a:gd name="connsiteX18" fmla="*/ 136827 w 1031207"/>
                  <a:gd name="connsiteY18" fmla="*/ 465397 h 841401"/>
                  <a:gd name="connsiteX19" fmla="*/ 88254 w 1031207"/>
                  <a:gd name="connsiteY19" fmla="*/ 468364 h 841401"/>
                  <a:gd name="connsiteX20" fmla="*/ 27294 w 1031207"/>
                  <a:gd name="connsiteY20" fmla="*/ 477889 h 841401"/>
                  <a:gd name="connsiteX21" fmla="*/ 624 w 1031207"/>
                  <a:gd name="connsiteY21" fmla="*/ 504559 h 841401"/>
                  <a:gd name="connsiteX22" fmla="*/ 51344 w 1031207"/>
                  <a:gd name="connsiteY22" fmla="*/ 547857 h 841401"/>
                  <a:gd name="connsiteX23" fmla="*/ 153024 w 1031207"/>
                  <a:gd name="connsiteY23" fmla="*/ 538849 h 841401"/>
                  <a:gd name="connsiteX24" fmla="*/ 268163 w 1031207"/>
                  <a:gd name="connsiteY24" fmla="*/ 519747 h 841401"/>
                  <a:gd name="connsiteX25" fmla="*/ 351144 w 1031207"/>
                  <a:gd name="connsiteY25" fmla="*/ 561709 h 841401"/>
                  <a:gd name="connsiteX26" fmla="*/ 362574 w 1031207"/>
                  <a:gd name="connsiteY26" fmla="*/ 609334 h 841401"/>
                  <a:gd name="connsiteX27" fmla="*/ 328284 w 1031207"/>
                  <a:gd name="connsiteY27" fmla="*/ 756019 h 841401"/>
                  <a:gd name="connsiteX28" fmla="*/ 355316 w 1031207"/>
                  <a:gd name="connsiteY28" fmla="*/ 827377 h 841401"/>
                  <a:gd name="connsiteX29" fmla="*/ 387339 w 1031207"/>
                  <a:gd name="connsiteY29" fmla="*/ 837934 h 841401"/>
                  <a:gd name="connsiteX30" fmla="*/ 400674 w 1031207"/>
                  <a:gd name="connsiteY30" fmla="*/ 784594 h 841401"/>
                  <a:gd name="connsiteX31" fmla="*/ 404484 w 1031207"/>
                  <a:gd name="connsiteY31" fmla="*/ 727444 h 841401"/>
                  <a:gd name="connsiteX32" fmla="*/ 421629 w 1031207"/>
                  <a:gd name="connsiteY32" fmla="*/ 672199 h 841401"/>
                  <a:gd name="connsiteX33" fmla="*/ 462031 w 1031207"/>
                  <a:gd name="connsiteY33" fmla="*/ 600072 h 841401"/>
                  <a:gd name="connsiteX34" fmla="*/ 521252 w 1031207"/>
                  <a:gd name="connsiteY34" fmla="*/ 565123 h 841401"/>
                  <a:gd name="connsiteX35" fmla="*/ 597090 w 1031207"/>
                  <a:gd name="connsiteY35" fmla="*/ 550915 h 841401"/>
                  <a:gd name="connsiteX36" fmla="*/ 705543 w 1031207"/>
                  <a:gd name="connsiteY36" fmla="*/ 612819 h 841401"/>
                  <a:gd name="connsiteX37" fmla="*/ 777864 w 1031207"/>
                  <a:gd name="connsiteY37" fmla="*/ 656959 h 841401"/>
                  <a:gd name="connsiteX38" fmla="*/ 802629 w 1031207"/>
                  <a:gd name="connsiteY38" fmla="*/ 632194 h 841401"/>
                  <a:gd name="connsiteX39" fmla="*/ 798819 w 1031207"/>
                  <a:gd name="connsiteY39" fmla="*/ 601714 h 841401"/>
                  <a:gd name="connsiteX40" fmla="*/ 760538 w 1031207"/>
                  <a:gd name="connsiteY40" fmla="*/ 562523 h 841401"/>
                  <a:gd name="connsiteX41" fmla="*/ 648324 w 1031207"/>
                  <a:gd name="connsiteY41" fmla="*/ 479794 h 841401"/>
                  <a:gd name="connsiteX42" fmla="*/ 644514 w 1031207"/>
                  <a:gd name="connsiteY42" fmla="*/ 462649 h 841401"/>
                  <a:gd name="connsiteX43" fmla="*/ 655944 w 1031207"/>
                  <a:gd name="connsiteY43" fmla="*/ 426454 h 841401"/>
                  <a:gd name="connsiteX44" fmla="*/ 724524 w 1031207"/>
                  <a:gd name="connsiteY44" fmla="*/ 405499 h 841401"/>
                  <a:gd name="connsiteX45" fmla="*/ 811480 w 1031207"/>
                  <a:gd name="connsiteY45" fmla="*/ 406906 h 841401"/>
                  <a:gd name="connsiteX46" fmla="*/ 903973 w 1031207"/>
                  <a:gd name="connsiteY46" fmla="*/ 417646 h 841401"/>
                  <a:gd name="connsiteX47" fmla="*/ 1000032 w 1031207"/>
                  <a:gd name="connsiteY47" fmla="*/ 426835 h 841401"/>
                  <a:gd name="connsiteX48" fmla="*/ 1030191 w 1031207"/>
                  <a:gd name="connsiteY48" fmla="*/ 402711 h 841401"/>
                  <a:gd name="connsiteX49" fmla="*/ 1018256 w 1031207"/>
                  <a:gd name="connsiteY49" fmla="*/ 377797 h 841401"/>
                  <a:gd name="connsiteX50" fmla="*/ 962631 w 1031207"/>
                  <a:gd name="connsiteY50" fmla="*/ 358029 h 841401"/>
                  <a:gd name="connsiteX51" fmla="*/ 825489 w 1031207"/>
                  <a:gd name="connsiteY51" fmla="*/ 357874 h 841401"/>
                  <a:gd name="connsiteX52" fmla="*/ 753553 w 1031207"/>
                  <a:gd name="connsiteY52" fmla="*/ 361702 h 841401"/>
                  <a:gd name="connsiteX53" fmla="*/ 669279 w 1031207"/>
                  <a:gd name="connsiteY53" fmla="*/ 369304 h 841401"/>
                  <a:gd name="connsiteX54" fmla="*/ 642609 w 1031207"/>
                  <a:gd name="connsiteY54" fmla="*/ 338824 h 841401"/>
                  <a:gd name="connsiteX55" fmla="*/ 674145 w 1031207"/>
                  <a:gd name="connsiteY55" fmla="*/ 304962 h 841401"/>
                  <a:gd name="connsiteX56" fmla="*/ 705474 w 1031207"/>
                  <a:gd name="connsiteY56" fmla="*/ 283579 h 841401"/>
                  <a:gd name="connsiteX57" fmla="*/ 741669 w 1031207"/>
                  <a:gd name="connsiteY57" fmla="*/ 251194 h 841401"/>
                  <a:gd name="connsiteX58" fmla="*/ 780761 w 1031207"/>
                  <a:gd name="connsiteY58" fmla="*/ 213846 h 841401"/>
                  <a:gd name="connsiteX59" fmla="*/ 744143 w 1031207"/>
                  <a:gd name="connsiteY59" fmla="*/ 201789 h 841401"/>
                  <a:gd name="connsiteX60" fmla="*/ 692139 w 1031207"/>
                  <a:gd name="connsiteY60" fmla="*/ 226429 h 841401"/>
                  <a:gd name="connsiteX61" fmla="*/ 654420 w 1031207"/>
                  <a:gd name="connsiteY61" fmla="*/ 257626 h 841401"/>
                  <a:gd name="connsiteX62" fmla="*/ 613743 w 1031207"/>
                  <a:gd name="connsiteY62" fmla="*/ 286712 h 841401"/>
                  <a:gd name="connsiteX63" fmla="*/ 540096 w 1031207"/>
                  <a:gd name="connsiteY63" fmla="*/ 278516 h 841401"/>
                  <a:gd name="connsiteX64" fmla="*/ 505449 w 1031207"/>
                  <a:gd name="connsiteY64" fmla="*/ 235954 h 841401"/>
                  <a:gd name="connsiteX65" fmla="*/ 507354 w 1031207"/>
                  <a:gd name="connsiteY65" fmla="*/ 171184 h 841401"/>
                  <a:gd name="connsiteX66" fmla="*/ 506056 w 1031207"/>
                  <a:gd name="connsiteY66" fmla="*/ 73485 h 841401"/>
                  <a:gd name="connsiteX67" fmla="*/ 451858 w 1031207"/>
                  <a:gd name="connsiteY67" fmla="*/ 11248 h 841401"/>
                  <a:gd name="connsiteX68" fmla="*/ 440212 w 1031207"/>
                  <a:gd name="connsiteY68" fmla="*/ 75864 h 841401"/>
                  <a:gd name="connsiteX69" fmla="*/ 436968 w 1031207"/>
                  <a:gd name="connsiteY69" fmla="*/ 132660 h 841401"/>
                  <a:gd name="connsiteX70" fmla="*/ 433796 w 1031207"/>
                  <a:gd name="connsiteY70" fmla="*/ 214465 h 841401"/>
                  <a:gd name="connsiteX0" fmla="*/ 433796 w 1031207"/>
                  <a:gd name="connsiteY0" fmla="*/ 214465 h 841401"/>
                  <a:gd name="connsiteX1" fmla="*/ 421629 w 1031207"/>
                  <a:gd name="connsiteY1" fmla="*/ 253099 h 841401"/>
                  <a:gd name="connsiteX2" fmla="*/ 394959 w 1031207"/>
                  <a:gd name="connsiteY2" fmla="*/ 262624 h 841401"/>
                  <a:gd name="connsiteX3" fmla="*/ 351612 w 1031207"/>
                  <a:gd name="connsiteY3" fmla="*/ 274814 h 841401"/>
                  <a:gd name="connsiteX4" fmla="*/ 313044 w 1031207"/>
                  <a:gd name="connsiteY4" fmla="*/ 289293 h 841401"/>
                  <a:gd name="connsiteX5" fmla="*/ 265419 w 1031207"/>
                  <a:gd name="connsiteY5" fmla="*/ 285484 h 841401"/>
                  <a:gd name="connsiteX6" fmla="*/ 156834 w 1031207"/>
                  <a:gd name="connsiteY6" fmla="*/ 239764 h 841401"/>
                  <a:gd name="connsiteX7" fmla="*/ 101589 w 1031207"/>
                  <a:gd name="connsiteY7" fmla="*/ 203569 h 841401"/>
                  <a:gd name="connsiteX8" fmla="*/ 59679 w 1031207"/>
                  <a:gd name="connsiteY8" fmla="*/ 197854 h 841401"/>
                  <a:gd name="connsiteX9" fmla="*/ 48331 w 1031207"/>
                  <a:gd name="connsiteY9" fmla="*/ 241190 h 841401"/>
                  <a:gd name="connsiteX10" fmla="*/ 63490 w 1031207"/>
                  <a:gd name="connsiteY10" fmla="*/ 272150 h 841401"/>
                  <a:gd name="connsiteX11" fmla="*/ 124449 w 1031207"/>
                  <a:gd name="connsiteY11" fmla="*/ 289294 h 841401"/>
                  <a:gd name="connsiteX12" fmla="*/ 191124 w 1031207"/>
                  <a:gd name="connsiteY12" fmla="*/ 308344 h 841401"/>
                  <a:gd name="connsiteX13" fmla="*/ 226553 w 1031207"/>
                  <a:gd name="connsiteY13" fmla="*/ 323832 h 841401"/>
                  <a:gd name="connsiteX14" fmla="*/ 291209 w 1031207"/>
                  <a:gd name="connsiteY14" fmla="*/ 364030 h 841401"/>
                  <a:gd name="connsiteX15" fmla="*/ 301013 w 1031207"/>
                  <a:gd name="connsiteY15" fmla="*/ 410802 h 841401"/>
                  <a:gd name="connsiteX16" fmla="*/ 263514 w 1031207"/>
                  <a:gd name="connsiteY16" fmla="*/ 447409 h 841401"/>
                  <a:gd name="connsiteX17" fmla="*/ 217240 w 1031207"/>
                  <a:gd name="connsiteY17" fmla="*/ 459458 h 841401"/>
                  <a:gd name="connsiteX18" fmla="*/ 136827 w 1031207"/>
                  <a:gd name="connsiteY18" fmla="*/ 465397 h 841401"/>
                  <a:gd name="connsiteX19" fmla="*/ 88254 w 1031207"/>
                  <a:gd name="connsiteY19" fmla="*/ 468364 h 841401"/>
                  <a:gd name="connsiteX20" fmla="*/ 27294 w 1031207"/>
                  <a:gd name="connsiteY20" fmla="*/ 477889 h 841401"/>
                  <a:gd name="connsiteX21" fmla="*/ 624 w 1031207"/>
                  <a:gd name="connsiteY21" fmla="*/ 504559 h 841401"/>
                  <a:gd name="connsiteX22" fmla="*/ 51344 w 1031207"/>
                  <a:gd name="connsiteY22" fmla="*/ 547857 h 841401"/>
                  <a:gd name="connsiteX23" fmla="*/ 153024 w 1031207"/>
                  <a:gd name="connsiteY23" fmla="*/ 538849 h 841401"/>
                  <a:gd name="connsiteX24" fmla="*/ 268163 w 1031207"/>
                  <a:gd name="connsiteY24" fmla="*/ 519747 h 841401"/>
                  <a:gd name="connsiteX25" fmla="*/ 343292 w 1031207"/>
                  <a:gd name="connsiteY25" fmla="*/ 550961 h 841401"/>
                  <a:gd name="connsiteX26" fmla="*/ 362574 w 1031207"/>
                  <a:gd name="connsiteY26" fmla="*/ 609334 h 841401"/>
                  <a:gd name="connsiteX27" fmla="*/ 328284 w 1031207"/>
                  <a:gd name="connsiteY27" fmla="*/ 756019 h 841401"/>
                  <a:gd name="connsiteX28" fmla="*/ 355316 w 1031207"/>
                  <a:gd name="connsiteY28" fmla="*/ 827377 h 841401"/>
                  <a:gd name="connsiteX29" fmla="*/ 387339 w 1031207"/>
                  <a:gd name="connsiteY29" fmla="*/ 837934 h 841401"/>
                  <a:gd name="connsiteX30" fmla="*/ 400674 w 1031207"/>
                  <a:gd name="connsiteY30" fmla="*/ 784594 h 841401"/>
                  <a:gd name="connsiteX31" fmla="*/ 404484 w 1031207"/>
                  <a:gd name="connsiteY31" fmla="*/ 727444 h 841401"/>
                  <a:gd name="connsiteX32" fmla="*/ 421629 w 1031207"/>
                  <a:gd name="connsiteY32" fmla="*/ 672199 h 841401"/>
                  <a:gd name="connsiteX33" fmla="*/ 462031 w 1031207"/>
                  <a:gd name="connsiteY33" fmla="*/ 600072 h 841401"/>
                  <a:gd name="connsiteX34" fmla="*/ 521252 w 1031207"/>
                  <a:gd name="connsiteY34" fmla="*/ 565123 h 841401"/>
                  <a:gd name="connsiteX35" fmla="*/ 597090 w 1031207"/>
                  <a:gd name="connsiteY35" fmla="*/ 550915 h 841401"/>
                  <a:gd name="connsiteX36" fmla="*/ 705543 w 1031207"/>
                  <a:gd name="connsiteY36" fmla="*/ 612819 h 841401"/>
                  <a:gd name="connsiteX37" fmla="*/ 777864 w 1031207"/>
                  <a:gd name="connsiteY37" fmla="*/ 656959 h 841401"/>
                  <a:gd name="connsiteX38" fmla="*/ 802629 w 1031207"/>
                  <a:gd name="connsiteY38" fmla="*/ 632194 h 841401"/>
                  <a:gd name="connsiteX39" fmla="*/ 798819 w 1031207"/>
                  <a:gd name="connsiteY39" fmla="*/ 601714 h 841401"/>
                  <a:gd name="connsiteX40" fmla="*/ 760538 w 1031207"/>
                  <a:gd name="connsiteY40" fmla="*/ 562523 h 841401"/>
                  <a:gd name="connsiteX41" fmla="*/ 648324 w 1031207"/>
                  <a:gd name="connsiteY41" fmla="*/ 479794 h 841401"/>
                  <a:gd name="connsiteX42" fmla="*/ 644514 w 1031207"/>
                  <a:gd name="connsiteY42" fmla="*/ 462649 h 841401"/>
                  <a:gd name="connsiteX43" fmla="*/ 655944 w 1031207"/>
                  <a:gd name="connsiteY43" fmla="*/ 426454 h 841401"/>
                  <a:gd name="connsiteX44" fmla="*/ 724524 w 1031207"/>
                  <a:gd name="connsiteY44" fmla="*/ 405499 h 841401"/>
                  <a:gd name="connsiteX45" fmla="*/ 811480 w 1031207"/>
                  <a:gd name="connsiteY45" fmla="*/ 406906 h 841401"/>
                  <a:gd name="connsiteX46" fmla="*/ 903973 w 1031207"/>
                  <a:gd name="connsiteY46" fmla="*/ 417646 h 841401"/>
                  <a:gd name="connsiteX47" fmla="*/ 1000032 w 1031207"/>
                  <a:gd name="connsiteY47" fmla="*/ 426835 h 841401"/>
                  <a:gd name="connsiteX48" fmla="*/ 1030191 w 1031207"/>
                  <a:gd name="connsiteY48" fmla="*/ 402711 h 841401"/>
                  <a:gd name="connsiteX49" fmla="*/ 1018256 w 1031207"/>
                  <a:gd name="connsiteY49" fmla="*/ 377797 h 841401"/>
                  <a:gd name="connsiteX50" fmla="*/ 962631 w 1031207"/>
                  <a:gd name="connsiteY50" fmla="*/ 358029 h 841401"/>
                  <a:gd name="connsiteX51" fmla="*/ 825489 w 1031207"/>
                  <a:gd name="connsiteY51" fmla="*/ 357874 h 841401"/>
                  <a:gd name="connsiteX52" fmla="*/ 753553 w 1031207"/>
                  <a:gd name="connsiteY52" fmla="*/ 361702 h 841401"/>
                  <a:gd name="connsiteX53" fmla="*/ 669279 w 1031207"/>
                  <a:gd name="connsiteY53" fmla="*/ 369304 h 841401"/>
                  <a:gd name="connsiteX54" fmla="*/ 642609 w 1031207"/>
                  <a:gd name="connsiteY54" fmla="*/ 338824 h 841401"/>
                  <a:gd name="connsiteX55" fmla="*/ 674145 w 1031207"/>
                  <a:gd name="connsiteY55" fmla="*/ 304962 h 841401"/>
                  <a:gd name="connsiteX56" fmla="*/ 705474 w 1031207"/>
                  <a:gd name="connsiteY56" fmla="*/ 283579 h 841401"/>
                  <a:gd name="connsiteX57" fmla="*/ 741669 w 1031207"/>
                  <a:gd name="connsiteY57" fmla="*/ 251194 h 841401"/>
                  <a:gd name="connsiteX58" fmla="*/ 780761 w 1031207"/>
                  <a:gd name="connsiteY58" fmla="*/ 213846 h 841401"/>
                  <a:gd name="connsiteX59" fmla="*/ 744143 w 1031207"/>
                  <a:gd name="connsiteY59" fmla="*/ 201789 h 841401"/>
                  <a:gd name="connsiteX60" fmla="*/ 692139 w 1031207"/>
                  <a:gd name="connsiteY60" fmla="*/ 226429 h 841401"/>
                  <a:gd name="connsiteX61" fmla="*/ 654420 w 1031207"/>
                  <a:gd name="connsiteY61" fmla="*/ 257626 h 841401"/>
                  <a:gd name="connsiteX62" fmla="*/ 613743 w 1031207"/>
                  <a:gd name="connsiteY62" fmla="*/ 286712 h 841401"/>
                  <a:gd name="connsiteX63" fmla="*/ 540096 w 1031207"/>
                  <a:gd name="connsiteY63" fmla="*/ 278516 h 841401"/>
                  <a:gd name="connsiteX64" fmla="*/ 505449 w 1031207"/>
                  <a:gd name="connsiteY64" fmla="*/ 235954 h 841401"/>
                  <a:gd name="connsiteX65" fmla="*/ 507354 w 1031207"/>
                  <a:gd name="connsiteY65" fmla="*/ 171184 h 841401"/>
                  <a:gd name="connsiteX66" fmla="*/ 506056 w 1031207"/>
                  <a:gd name="connsiteY66" fmla="*/ 73485 h 841401"/>
                  <a:gd name="connsiteX67" fmla="*/ 451858 w 1031207"/>
                  <a:gd name="connsiteY67" fmla="*/ 11248 h 841401"/>
                  <a:gd name="connsiteX68" fmla="*/ 440212 w 1031207"/>
                  <a:gd name="connsiteY68" fmla="*/ 75864 h 841401"/>
                  <a:gd name="connsiteX69" fmla="*/ 436968 w 1031207"/>
                  <a:gd name="connsiteY69" fmla="*/ 132660 h 841401"/>
                  <a:gd name="connsiteX70" fmla="*/ 433796 w 1031207"/>
                  <a:gd name="connsiteY70" fmla="*/ 214465 h 841401"/>
                  <a:gd name="connsiteX0" fmla="*/ 433796 w 1031207"/>
                  <a:gd name="connsiteY0" fmla="*/ 214465 h 841401"/>
                  <a:gd name="connsiteX1" fmla="*/ 421629 w 1031207"/>
                  <a:gd name="connsiteY1" fmla="*/ 253099 h 841401"/>
                  <a:gd name="connsiteX2" fmla="*/ 394959 w 1031207"/>
                  <a:gd name="connsiteY2" fmla="*/ 262624 h 841401"/>
                  <a:gd name="connsiteX3" fmla="*/ 351612 w 1031207"/>
                  <a:gd name="connsiteY3" fmla="*/ 274814 h 841401"/>
                  <a:gd name="connsiteX4" fmla="*/ 313044 w 1031207"/>
                  <a:gd name="connsiteY4" fmla="*/ 289293 h 841401"/>
                  <a:gd name="connsiteX5" fmla="*/ 265419 w 1031207"/>
                  <a:gd name="connsiteY5" fmla="*/ 285484 h 841401"/>
                  <a:gd name="connsiteX6" fmla="*/ 156834 w 1031207"/>
                  <a:gd name="connsiteY6" fmla="*/ 239764 h 841401"/>
                  <a:gd name="connsiteX7" fmla="*/ 101589 w 1031207"/>
                  <a:gd name="connsiteY7" fmla="*/ 203569 h 841401"/>
                  <a:gd name="connsiteX8" fmla="*/ 59679 w 1031207"/>
                  <a:gd name="connsiteY8" fmla="*/ 197854 h 841401"/>
                  <a:gd name="connsiteX9" fmla="*/ 48331 w 1031207"/>
                  <a:gd name="connsiteY9" fmla="*/ 241190 h 841401"/>
                  <a:gd name="connsiteX10" fmla="*/ 63490 w 1031207"/>
                  <a:gd name="connsiteY10" fmla="*/ 272150 h 841401"/>
                  <a:gd name="connsiteX11" fmla="*/ 124449 w 1031207"/>
                  <a:gd name="connsiteY11" fmla="*/ 289294 h 841401"/>
                  <a:gd name="connsiteX12" fmla="*/ 191124 w 1031207"/>
                  <a:gd name="connsiteY12" fmla="*/ 308344 h 841401"/>
                  <a:gd name="connsiteX13" fmla="*/ 226553 w 1031207"/>
                  <a:gd name="connsiteY13" fmla="*/ 323832 h 841401"/>
                  <a:gd name="connsiteX14" fmla="*/ 291209 w 1031207"/>
                  <a:gd name="connsiteY14" fmla="*/ 364030 h 841401"/>
                  <a:gd name="connsiteX15" fmla="*/ 301013 w 1031207"/>
                  <a:gd name="connsiteY15" fmla="*/ 410802 h 841401"/>
                  <a:gd name="connsiteX16" fmla="*/ 263514 w 1031207"/>
                  <a:gd name="connsiteY16" fmla="*/ 447409 h 841401"/>
                  <a:gd name="connsiteX17" fmla="*/ 217240 w 1031207"/>
                  <a:gd name="connsiteY17" fmla="*/ 459458 h 841401"/>
                  <a:gd name="connsiteX18" fmla="*/ 136827 w 1031207"/>
                  <a:gd name="connsiteY18" fmla="*/ 465397 h 841401"/>
                  <a:gd name="connsiteX19" fmla="*/ 88254 w 1031207"/>
                  <a:gd name="connsiteY19" fmla="*/ 468364 h 841401"/>
                  <a:gd name="connsiteX20" fmla="*/ 27294 w 1031207"/>
                  <a:gd name="connsiteY20" fmla="*/ 477889 h 841401"/>
                  <a:gd name="connsiteX21" fmla="*/ 624 w 1031207"/>
                  <a:gd name="connsiteY21" fmla="*/ 504559 h 841401"/>
                  <a:gd name="connsiteX22" fmla="*/ 51344 w 1031207"/>
                  <a:gd name="connsiteY22" fmla="*/ 547857 h 841401"/>
                  <a:gd name="connsiteX23" fmla="*/ 153024 w 1031207"/>
                  <a:gd name="connsiteY23" fmla="*/ 538849 h 841401"/>
                  <a:gd name="connsiteX24" fmla="*/ 268163 w 1031207"/>
                  <a:gd name="connsiteY24" fmla="*/ 519747 h 841401"/>
                  <a:gd name="connsiteX25" fmla="*/ 359012 w 1031207"/>
                  <a:gd name="connsiteY25" fmla="*/ 549139 h 841401"/>
                  <a:gd name="connsiteX26" fmla="*/ 362574 w 1031207"/>
                  <a:gd name="connsiteY26" fmla="*/ 609334 h 841401"/>
                  <a:gd name="connsiteX27" fmla="*/ 328284 w 1031207"/>
                  <a:gd name="connsiteY27" fmla="*/ 756019 h 841401"/>
                  <a:gd name="connsiteX28" fmla="*/ 355316 w 1031207"/>
                  <a:gd name="connsiteY28" fmla="*/ 827377 h 841401"/>
                  <a:gd name="connsiteX29" fmla="*/ 387339 w 1031207"/>
                  <a:gd name="connsiteY29" fmla="*/ 837934 h 841401"/>
                  <a:gd name="connsiteX30" fmla="*/ 400674 w 1031207"/>
                  <a:gd name="connsiteY30" fmla="*/ 784594 h 841401"/>
                  <a:gd name="connsiteX31" fmla="*/ 404484 w 1031207"/>
                  <a:gd name="connsiteY31" fmla="*/ 727444 h 841401"/>
                  <a:gd name="connsiteX32" fmla="*/ 421629 w 1031207"/>
                  <a:gd name="connsiteY32" fmla="*/ 672199 h 841401"/>
                  <a:gd name="connsiteX33" fmla="*/ 462031 w 1031207"/>
                  <a:gd name="connsiteY33" fmla="*/ 600072 h 841401"/>
                  <a:gd name="connsiteX34" fmla="*/ 521252 w 1031207"/>
                  <a:gd name="connsiteY34" fmla="*/ 565123 h 841401"/>
                  <a:gd name="connsiteX35" fmla="*/ 597090 w 1031207"/>
                  <a:gd name="connsiteY35" fmla="*/ 550915 h 841401"/>
                  <a:gd name="connsiteX36" fmla="*/ 705543 w 1031207"/>
                  <a:gd name="connsiteY36" fmla="*/ 612819 h 841401"/>
                  <a:gd name="connsiteX37" fmla="*/ 777864 w 1031207"/>
                  <a:gd name="connsiteY37" fmla="*/ 656959 h 841401"/>
                  <a:gd name="connsiteX38" fmla="*/ 802629 w 1031207"/>
                  <a:gd name="connsiteY38" fmla="*/ 632194 h 841401"/>
                  <a:gd name="connsiteX39" fmla="*/ 798819 w 1031207"/>
                  <a:gd name="connsiteY39" fmla="*/ 601714 h 841401"/>
                  <a:gd name="connsiteX40" fmla="*/ 760538 w 1031207"/>
                  <a:gd name="connsiteY40" fmla="*/ 562523 h 841401"/>
                  <a:gd name="connsiteX41" fmla="*/ 648324 w 1031207"/>
                  <a:gd name="connsiteY41" fmla="*/ 479794 h 841401"/>
                  <a:gd name="connsiteX42" fmla="*/ 644514 w 1031207"/>
                  <a:gd name="connsiteY42" fmla="*/ 462649 h 841401"/>
                  <a:gd name="connsiteX43" fmla="*/ 655944 w 1031207"/>
                  <a:gd name="connsiteY43" fmla="*/ 426454 h 841401"/>
                  <a:gd name="connsiteX44" fmla="*/ 724524 w 1031207"/>
                  <a:gd name="connsiteY44" fmla="*/ 405499 h 841401"/>
                  <a:gd name="connsiteX45" fmla="*/ 811480 w 1031207"/>
                  <a:gd name="connsiteY45" fmla="*/ 406906 h 841401"/>
                  <a:gd name="connsiteX46" fmla="*/ 903973 w 1031207"/>
                  <a:gd name="connsiteY46" fmla="*/ 417646 h 841401"/>
                  <a:gd name="connsiteX47" fmla="*/ 1000032 w 1031207"/>
                  <a:gd name="connsiteY47" fmla="*/ 426835 h 841401"/>
                  <a:gd name="connsiteX48" fmla="*/ 1030191 w 1031207"/>
                  <a:gd name="connsiteY48" fmla="*/ 402711 h 841401"/>
                  <a:gd name="connsiteX49" fmla="*/ 1018256 w 1031207"/>
                  <a:gd name="connsiteY49" fmla="*/ 377797 h 841401"/>
                  <a:gd name="connsiteX50" fmla="*/ 962631 w 1031207"/>
                  <a:gd name="connsiteY50" fmla="*/ 358029 h 841401"/>
                  <a:gd name="connsiteX51" fmla="*/ 825489 w 1031207"/>
                  <a:gd name="connsiteY51" fmla="*/ 357874 h 841401"/>
                  <a:gd name="connsiteX52" fmla="*/ 753553 w 1031207"/>
                  <a:gd name="connsiteY52" fmla="*/ 361702 h 841401"/>
                  <a:gd name="connsiteX53" fmla="*/ 669279 w 1031207"/>
                  <a:gd name="connsiteY53" fmla="*/ 369304 h 841401"/>
                  <a:gd name="connsiteX54" fmla="*/ 642609 w 1031207"/>
                  <a:gd name="connsiteY54" fmla="*/ 338824 h 841401"/>
                  <a:gd name="connsiteX55" fmla="*/ 674145 w 1031207"/>
                  <a:gd name="connsiteY55" fmla="*/ 304962 h 841401"/>
                  <a:gd name="connsiteX56" fmla="*/ 705474 w 1031207"/>
                  <a:gd name="connsiteY56" fmla="*/ 283579 h 841401"/>
                  <a:gd name="connsiteX57" fmla="*/ 741669 w 1031207"/>
                  <a:gd name="connsiteY57" fmla="*/ 251194 h 841401"/>
                  <a:gd name="connsiteX58" fmla="*/ 780761 w 1031207"/>
                  <a:gd name="connsiteY58" fmla="*/ 213846 h 841401"/>
                  <a:gd name="connsiteX59" fmla="*/ 744143 w 1031207"/>
                  <a:gd name="connsiteY59" fmla="*/ 201789 h 841401"/>
                  <a:gd name="connsiteX60" fmla="*/ 692139 w 1031207"/>
                  <a:gd name="connsiteY60" fmla="*/ 226429 h 841401"/>
                  <a:gd name="connsiteX61" fmla="*/ 654420 w 1031207"/>
                  <a:gd name="connsiteY61" fmla="*/ 257626 h 841401"/>
                  <a:gd name="connsiteX62" fmla="*/ 613743 w 1031207"/>
                  <a:gd name="connsiteY62" fmla="*/ 286712 h 841401"/>
                  <a:gd name="connsiteX63" fmla="*/ 540096 w 1031207"/>
                  <a:gd name="connsiteY63" fmla="*/ 278516 h 841401"/>
                  <a:gd name="connsiteX64" fmla="*/ 505449 w 1031207"/>
                  <a:gd name="connsiteY64" fmla="*/ 235954 h 841401"/>
                  <a:gd name="connsiteX65" fmla="*/ 507354 w 1031207"/>
                  <a:gd name="connsiteY65" fmla="*/ 171184 h 841401"/>
                  <a:gd name="connsiteX66" fmla="*/ 506056 w 1031207"/>
                  <a:gd name="connsiteY66" fmla="*/ 73485 h 841401"/>
                  <a:gd name="connsiteX67" fmla="*/ 451858 w 1031207"/>
                  <a:gd name="connsiteY67" fmla="*/ 11248 h 841401"/>
                  <a:gd name="connsiteX68" fmla="*/ 440212 w 1031207"/>
                  <a:gd name="connsiteY68" fmla="*/ 75864 h 841401"/>
                  <a:gd name="connsiteX69" fmla="*/ 436968 w 1031207"/>
                  <a:gd name="connsiteY69" fmla="*/ 132660 h 841401"/>
                  <a:gd name="connsiteX70" fmla="*/ 433796 w 1031207"/>
                  <a:gd name="connsiteY70" fmla="*/ 214465 h 841401"/>
                  <a:gd name="connsiteX0" fmla="*/ 433796 w 1031207"/>
                  <a:gd name="connsiteY0" fmla="*/ 214465 h 841401"/>
                  <a:gd name="connsiteX1" fmla="*/ 421629 w 1031207"/>
                  <a:gd name="connsiteY1" fmla="*/ 253099 h 841401"/>
                  <a:gd name="connsiteX2" fmla="*/ 394959 w 1031207"/>
                  <a:gd name="connsiteY2" fmla="*/ 262624 h 841401"/>
                  <a:gd name="connsiteX3" fmla="*/ 351612 w 1031207"/>
                  <a:gd name="connsiteY3" fmla="*/ 274814 h 841401"/>
                  <a:gd name="connsiteX4" fmla="*/ 313044 w 1031207"/>
                  <a:gd name="connsiteY4" fmla="*/ 289293 h 841401"/>
                  <a:gd name="connsiteX5" fmla="*/ 265419 w 1031207"/>
                  <a:gd name="connsiteY5" fmla="*/ 285484 h 841401"/>
                  <a:gd name="connsiteX6" fmla="*/ 156834 w 1031207"/>
                  <a:gd name="connsiteY6" fmla="*/ 239764 h 841401"/>
                  <a:gd name="connsiteX7" fmla="*/ 101589 w 1031207"/>
                  <a:gd name="connsiteY7" fmla="*/ 203569 h 841401"/>
                  <a:gd name="connsiteX8" fmla="*/ 59679 w 1031207"/>
                  <a:gd name="connsiteY8" fmla="*/ 197854 h 841401"/>
                  <a:gd name="connsiteX9" fmla="*/ 48331 w 1031207"/>
                  <a:gd name="connsiteY9" fmla="*/ 241190 h 841401"/>
                  <a:gd name="connsiteX10" fmla="*/ 63490 w 1031207"/>
                  <a:gd name="connsiteY10" fmla="*/ 272150 h 841401"/>
                  <a:gd name="connsiteX11" fmla="*/ 124449 w 1031207"/>
                  <a:gd name="connsiteY11" fmla="*/ 289294 h 841401"/>
                  <a:gd name="connsiteX12" fmla="*/ 191124 w 1031207"/>
                  <a:gd name="connsiteY12" fmla="*/ 308344 h 841401"/>
                  <a:gd name="connsiteX13" fmla="*/ 226553 w 1031207"/>
                  <a:gd name="connsiteY13" fmla="*/ 323832 h 841401"/>
                  <a:gd name="connsiteX14" fmla="*/ 291209 w 1031207"/>
                  <a:gd name="connsiteY14" fmla="*/ 364030 h 841401"/>
                  <a:gd name="connsiteX15" fmla="*/ 301013 w 1031207"/>
                  <a:gd name="connsiteY15" fmla="*/ 410802 h 841401"/>
                  <a:gd name="connsiteX16" fmla="*/ 263514 w 1031207"/>
                  <a:gd name="connsiteY16" fmla="*/ 447409 h 841401"/>
                  <a:gd name="connsiteX17" fmla="*/ 217240 w 1031207"/>
                  <a:gd name="connsiteY17" fmla="*/ 459458 h 841401"/>
                  <a:gd name="connsiteX18" fmla="*/ 136827 w 1031207"/>
                  <a:gd name="connsiteY18" fmla="*/ 465397 h 841401"/>
                  <a:gd name="connsiteX19" fmla="*/ 88254 w 1031207"/>
                  <a:gd name="connsiteY19" fmla="*/ 468364 h 841401"/>
                  <a:gd name="connsiteX20" fmla="*/ 27294 w 1031207"/>
                  <a:gd name="connsiteY20" fmla="*/ 477889 h 841401"/>
                  <a:gd name="connsiteX21" fmla="*/ 624 w 1031207"/>
                  <a:gd name="connsiteY21" fmla="*/ 504559 h 841401"/>
                  <a:gd name="connsiteX22" fmla="*/ 51344 w 1031207"/>
                  <a:gd name="connsiteY22" fmla="*/ 547857 h 841401"/>
                  <a:gd name="connsiteX23" fmla="*/ 153024 w 1031207"/>
                  <a:gd name="connsiteY23" fmla="*/ 538849 h 841401"/>
                  <a:gd name="connsiteX24" fmla="*/ 268163 w 1031207"/>
                  <a:gd name="connsiteY24" fmla="*/ 519747 h 841401"/>
                  <a:gd name="connsiteX25" fmla="*/ 359012 w 1031207"/>
                  <a:gd name="connsiteY25" fmla="*/ 549139 h 841401"/>
                  <a:gd name="connsiteX26" fmla="*/ 362574 w 1031207"/>
                  <a:gd name="connsiteY26" fmla="*/ 609334 h 841401"/>
                  <a:gd name="connsiteX27" fmla="*/ 328284 w 1031207"/>
                  <a:gd name="connsiteY27" fmla="*/ 756019 h 841401"/>
                  <a:gd name="connsiteX28" fmla="*/ 355316 w 1031207"/>
                  <a:gd name="connsiteY28" fmla="*/ 827377 h 841401"/>
                  <a:gd name="connsiteX29" fmla="*/ 387339 w 1031207"/>
                  <a:gd name="connsiteY29" fmla="*/ 837934 h 841401"/>
                  <a:gd name="connsiteX30" fmla="*/ 400674 w 1031207"/>
                  <a:gd name="connsiteY30" fmla="*/ 784594 h 841401"/>
                  <a:gd name="connsiteX31" fmla="*/ 404484 w 1031207"/>
                  <a:gd name="connsiteY31" fmla="*/ 727444 h 841401"/>
                  <a:gd name="connsiteX32" fmla="*/ 421629 w 1031207"/>
                  <a:gd name="connsiteY32" fmla="*/ 672199 h 841401"/>
                  <a:gd name="connsiteX33" fmla="*/ 462031 w 1031207"/>
                  <a:gd name="connsiteY33" fmla="*/ 600072 h 841401"/>
                  <a:gd name="connsiteX34" fmla="*/ 521252 w 1031207"/>
                  <a:gd name="connsiteY34" fmla="*/ 565123 h 841401"/>
                  <a:gd name="connsiteX35" fmla="*/ 597090 w 1031207"/>
                  <a:gd name="connsiteY35" fmla="*/ 550915 h 841401"/>
                  <a:gd name="connsiteX36" fmla="*/ 705543 w 1031207"/>
                  <a:gd name="connsiteY36" fmla="*/ 612819 h 841401"/>
                  <a:gd name="connsiteX37" fmla="*/ 777864 w 1031207"/>
                  <a:gd name="connsiteY37" fmla="*/ 656959 h 841401"/>
                  <a:gd name="connsiteX38" fmla="*/ 802629 w 1031207"/>
                  <a:gd name="connsiteY38" fmla="*/ 632194 h 841401"/>
                  <a:gd name="connsiteX39" fmla="*/ 798819 w 1031207"/>
                  <a:gd name="connsiteY39" fmla="*/ 601714 h 841401"/>
                  <a:gd name="connsiteX40" fmla="*/ 760538 w 1031207"/>
                  <a:gd name="connsiteY40" fmla="*/ 562523 h 841401"/>
                  <a:gd name="connsiteX41" fmla="*/ 648324 w 1031207"/>
                  <a:gd name="connsiteY41" fmla="*/ 479794 h 841401"/>
                  <a:gd name="connsiteX42" fmla="*/ 644514 w 1031207"/>
                  <a:gd name="connsiteY42" fmla="*/ 462649 h 841401"/>
                  <a:gd name="connsiteX43" fmla="*/ 655944 w 1031207"/>
                  <a:gd name="connsiteY43" fmla="*/ 426454 h 841401"/>
                  <a:gd name="connsiteX44" fmla="*/ 724524 w 1031207"/>
                  <a:gd name="connsiteY44" fmla="*/ 405499 h 841401"/>
                  <a:gd name="connsiteX45" fmla="*/ 811480 w 1031207"/>
                  <a:gd name="connsiteY45" fmla="*/ 406906 h 841401"/>
                  <a:gd name="connsiteX46" fmla="*/ 903973 w 1031207"/>
                  <a:gd name="connsiteY46" fmla="*/ 417646 h 841401"/>
                  <a:gd name="connsiteX47" fmla="*/ 1000032 w 1031207"/>
                  <a:gd name="connsiteY47" fmla="*/ 426835 h 841401"/>
                  <a:gd name="connsiteX48" fmla="*/ 1030191 w 1031207"/>
                  <a:gd name="connsiteY48" fmla="*/ 402711 h 841401"/>
                  <a:gd name="connsiteX49" fmla="*/ 1018256 w 1031207"/>
                  <a:gd name="connsiteY49" fmla="*/ 377797 h 841401"/>
                  <a:gd name="connsiteX50" fmla="*/ 962631 w 1031207"/>
                  <a:gd name="connsiteY50" fmla="*/ 358029 h 841401"/>
                  <a:gd name="connsiteX51" fmla="*/ 825489 w 1031207"/>
                  <a:gd name="connsiteY51" fmla="*/ 357874 h 841401"/>
                  <a:gd name="connsiteX52" fmla="*/ 753553 w 1031207"/>
                  <a:gd name="connsiteY52" fmla="*/ 361702 h 841401"/>
                  <a:gd name="connsiteX53" fmla="*/ 669279 w 1031207"/>
                  <a:gd name="connsiteY53" fmla="*/ 369304 h 841401"/>
                  <a:gd name="connsiteX54" fmla="*/ 642609 w 1031207"/>
                  <a:gd name="connsiteY54" fmla="*/ 338824 h 841401"/>
                  <a:gd name="connsiteX55" fmla="*/ 674145 w 1031207"/>
                  <a:gd name="connsiteY55" fmla="*/ 304962 h 841401"/>
                  <a:gd name="connsiteX56" fmla="*/ 705474 w 1031207"/>
                  <a:gd name="connsiteY56" fmla="*/ 283579 h 841401"/>
                  <a:gd name="connsiteX57" fmla="*/ 741669 w 1031207"/>
                  <a:gd name="connsiteY57" fmla="*/ 251194 h 841401"/>
                  <a:gd name="connsiteX58" fmla="*/ 780761 w 1031207"/>
                  <a:gd name="connsiteY58" fmla="*/ 213846 h 841401"/>
                  <a:gd name="connsiteX59" fmla="*/ 744143 w 1031207"/>
                  <a:gd name="connsiteY59" fmla="*/ 201789 h 841401"/>
                  <a:gd name="connsiteX60" fmla="*/ 692139 w 1031207"/>
                  <a:gd name="connsiteY60" fmla="*/ 226429 h 841401"/>
                  <a:gd name="connsiteX61" fmla="*/ 654420 w 1031207"/>
                  <a:gd name="connsiteY61" fmla="*/ 257626 h 841401"/>
                  <a:gd name="connsiteX62" fmla="*/ 613743 w 1031207"/>
                  <a:gd name="connsiteY62" fmla="*/ 286712 h 841401"/>
                  <a:gd name="connsiteX63" fmla="*/ 540096 w 1031207"/>
                  <a:gd name="connsiteY63" fmla="*/ 278516 h 841401"/>
                  <a:gd name="connsiteX64" fmla="*/ 505449 w 1031207"/>
                  <a:gd name="connsiteY64" fmla="*/ 235954 h 841401"/>
                  <a:gd name="connsiteX65" fmla="*/ 507354 w 1031207"/>
                  <a:gd name="connsiteY65" fmla="*/ 171184 h 841401"/>
                  <a:gd name="connsiteX66" fmla="*/ 506056 w 1031207"/>
                  <a:gd name="connsiteY66" fmla="*/ 73485 h 841401"/>
                  <a:gd name="connsiteX67" fmla="*/ 451858 w 1031207"/>
                  <a:gd name="connsiteY67" fmla="*/ 11248 h 841401"/>
                  <a:gd name="connsiteX68" fmla="*/ 440212 w 1031207"/>
                  <a:gd name="connsiteY68" fmla="*/ 75864 h 841401"/>
                  <a:gd name="connsiteX69" fmla="*/ 436968 w 1031207"/>
                  <a:gd name="connsiteY69" fmla="*/ 132660 h 841401"/>
                  <a:gd name="connsiteX70" fmla="*/ 433796 w 1031207"/>
                  <a:gd name="connsiteY70" fmla="*/ 214465 h 841401"/>
                  <a:gd name="connsiteX0" fmla="*/ 433796 w 1031207"/>
                  <a:gd name="connsiteY0" fmla="*/ 214465 h 841401"/>
                  <a:gd name="connsiteX1" fmla="*/ 421629 w 1031207"/>
                  <a:gd name="connsiteY1" fmla="*/ 253099 h 841401"/>
                  <a:gd name="connsiteX2" fmla="*/ 394959 w 1031207"/>
                  <a:gd name="connsiteY2" fmla="*/ 262624 h 841401"/>
                  <a:gd name="connsiteX3" fmla="*/ 351612 w 1031207"/>
                  <a:gd name="connsiteY3" fmla="*/ 274814 h 841401"/>
                  <a:gd name="connsiteX4" fmla="*/ 313044 w 1031207"/>
                  <a:gd name="connsiteY4" fmla="*/ 289293 h 841401"/>
                  <a:gd name="connsiteX5" fmla="*/ 265419 w 1031207"/>
                  <a:gd name="connsiteY5" fmla="*/ 285484 h 841401"/>
                  <a:gd name="connsiteX6" fmla="*/ 156834 w 1031207"/>
                  <a:gd name="connsiteY6" fmla="*/ 239764 h 841401"/>
                  <a:gd name="connsiteX7" fmla="*/ 101589 w 1031207"/>
                  <a:gd name="connsiteY7" fmla="*/ 203569 h 841401"/>
                  <a:gd name="connsiteX8" fmla="*/ 59679 w 1031207"/>
                  <a:gd name="connsiteY8" fmla="*/ 197854 h 841401"/>
                  <a:gd name="connsiteX9" fmla="*/ 48331 w 1031207"/>
                  <a:gd name="connsiteY9" fmla="*/ 241190 h 841401"/>
                  <a:gd name="connsiteX10" fmla="*/ 63490 w 1031207"/>
                  <a:gd name="connsiteY10" fmla="*/ 272150 h 841401"/>
                  <a:gd name="connsiteX11" fmla="*/ 124449 w 1031207"/>
                  <a:gd name="connsiteY11" fmla="*/ 289294 h 841401"/>
                  <a:gd name="connsiteX12" fmla="*/ 191124 w 1031207"/>
                  <a:gd name="connsiteY12" fmla="*/ 308344 h 841401"/>
                  <a:gd name="connsiteX13" fmla="*/ 226553 w 1031207"/>
                  <a:gd name="connsiteY13" fmla="*/ 323832 h 841401"/>
                  <a:gd name="connsiteX14" fmla="*/ 291209 w 1031207"/>
                  <a:gd name="connsiteY14" fmla="*/ 364030 h 841401"/>
                  <a:gd name="connsiteX15" fmla="*/ 301013 w 1031207"/>
                  <a:gd name="connsiteY15" fmla="*/ 410802 h 841401"/>
                  <a:gd name="connsiteX16" fmla="*/ 263514 w 1031207"/>
                  <a:gd name="connsiteY16" fmla="*/ 447409 h 841401"/>
                  <a:gd name="connsiteX17" fmla="*/ 217240 w 1031207"/>
                  <a:gd name="connsiteY17" fmla="*/ 459458 h 841401"/>
                  <a:gd name="connsiteX18" fmla="*/ 136827 w 1031207"/>
                  <a:gd name="connsiteY18" fmla="*/ 465397 h 841401"/>
                  <a:gd name="connsiteX19" fmla="*/ 88254 w 1031207"/>
                  <a:gd name="connsiteY19" fmla="*/ 468364 h 841401"/>
                  <a:gd name="connsiteX20" fmla="*/ 27294 w 1031207"/>
                  <a:gd name="connsiteY20" fmla="*/ 477889 h 841401"/>
                  <a:gd name="connsiteX21" fmla="*/ 624 w 1031207"/>
                  <a:gd name="connsiteY21" fmla="*/ 504559 h 841401"/>
                  <a:gd name="connsiteX22" fmla="*/ 51344 w 1031207"/>
                  <a:gd name="connsiteY22" fmla="*/ 547857 h 841401"/>
                  <a:gd name="connsiteX23" fmla="*/ 153024 w 1031207"/>
                  <a:gd name="connsiteY23" fmla="*/ 538849 h 841401"/>
                  <a:gd name="connsiteX24" fmla="*/ 268163 w 1031207"/>
                  <a:gd name="connsiteY24" fmla="*/ 519747 h 841401"/>
                  <a:gd name="connsiteX25" fmla="*/ 350633 w 1031207"/>
                  <a:gd name="connsiteY25" fmla="*/ 543894 h 841401"/>
                  <a:gd name="connsiteX26" fmla="*/ 362574 w 1031207"/>
                  <a:gd name="connsiteY26" fmla="*/ 609334 h 841401"/>
                  <a:gd name="connsiteX27" fmla="*/ 328284 w 1031207"/>
                  <a:gd name="connsiteY27" fmla="*/ 756019 h 841401"/>
                  <a:gd name="connsiteX28" fmla="*/ 355316 w 1031207"/>
                  <a:gd name="connsiteY28" fmla="*/ 827377 h 841401"/>
                  <a:gd name="connsiteX29" fmla="*/ 387339 w 1031207"/>
                  <a:gd name="connsiteY29" fmla="*/ 837934 h 841401"/>
                  <a:gd name="connsiteX30" fmla="*/ 400674 w 1031207"/>
                  <a:gd name="connsiteY30" fmla="*/ 784594 h 841401"/>
                  <a:gd name="connsiteX31" fmla="*/ 404484 w 1031207"/>
                  <a:gd name="connsiteY31" fmla="*/ 727444 h 841401"/>
                  <a:gd name="connsiteX32" fmla="*/ 421629 w 1031207"/>
                  <a:gd name="connsiteY32" fmla="*/ 672199 h 841401"/>
                  <a:gd name="connsiteX33" fmla="*/ 462031 w 1031207"/>
                  <a:gd name="connsiteY33" fmla="*/ 600072 h 841401"/>
                  <a:gd name="connsiteX34" fmla="*/ 521252 w 1031207"/>
                  <a:gd name="connsiteY34" fmla="*/ 565123 h 841401"/>
                  <a:gd name="connsiteX35" fmla="*/ 597090 w 1031207"/>
                  <a:gd name="connsiteY35" fmla="*/ 550915 h 841401"/>
                  <a:gd name="connsiteX36" fmla="*/ 705543 w 1031207"/>
                  <a:gd name="connsiteY36" fmla="*/ 612819 h 841401"/>
                  <a:gd name="connsiteX37" fmla="*/ 777864 w 1031207"/>
                  <a:gd name="connsiteY37" fmla="*/ 656959 h 841401"/>
                  <a:gd name="connsiteX38" fmla="*/ 802629 w 1031207"/>
                  <a:gd name="connsiteY38" fmla="*/ 632194 h 841401"/>
                  <a:gd name="connsiteX39" fmla="*/ 798819 w 1031207"/>
                  <a:gd name="connsiteY39" fmla="*/ 601714 h 841401"/>
                  <a:gd name="connsiteX40" fmla="*/ 760538 w 1031207"/>
                  <a:gd name="connsiteY40" fmla="*/ 562523 h 841401"/>
                  <a:gd name="connsiteX41" fmla="*/ 648324 w 1031207"/>
                  <a:gd name="connsiteY41" fmla="*/ 479794 h 841401"/>
                  <a:gd name="connsiteX42" fmla="*/ 644514 w 1031207"/>
                  <a:gd name="connsiteY42" fmla="*/ 462649 h 841401"/>
                  <a:gd name="connsiteX43" fmla="*/ 655944 w 1031207"/>
                  <a:gd name="connsiteY43" fmla="*/ 426454 h 841401"/>
                  <a:gd name="connsiteX44" fmla="*/ 724524 w 1031207"/>
                  <a:gd name="connsiteY44" fmla="*/ 405499 h 841401"/>
                  <a:gd name="connsiteX45" fmla="*/ 811480 w 1031207"/>
                  <a:gd name="connsiteY45" fmla="*/ 406906 h 841401"/>
                  <a:gd name="connsiteX46" fmla="*/ 903973 w 1031207"/>
                  <a:gd name="connsiteY46" fmla="*/ 417646 h 841401"/>
                  <a:gd name="connsiteX47" fmla="*/ 1000032 w 1031207"/>
                  <a:gd name="connsiteY47" fmla="*/ 426835 h 841401"/>
                  <a:gd name="connsiteX48" fmla="*/ 1030191 w 1031207"/>
                  <a:gd name="connsiteY48" fmla="*/ 402711 h 841401"/>
                  <a:gd name="connsiteX49" fmla="*/ 1018256 w 1031207"/>
                  <a:gd name="connsiteY49" fmla="*/ 377797 h 841401"/>
                  <a:gd name="connsiteX50" fmla="*/ 962631 w 1031207"/>
                  <a:gd name="connsiteY50" fmla="*/ 358029 h 841401"/>
                  <a:gd name="connsiteX51" fmla="*/ 825489 w 1031207"/>
                  <a:gd name="connsiteY51" fmla="*/ 357874 h 841401"/>
                  <a:gd name="connsiteX52" fmla="*/ 753553 w 1031207"/>
                  <a:gd name="connsiteY52" fmla="*/ 361702 h 841401"/>
                  <a:gd name="connsiteX53" fmla="*/ 669279 w 1031207"/>
                  <a:gd name="connsiteY53" fmla="*/ 369304 h 841401"/>
                  <a:gd name="connsiteX54" fmla="*/ 642609 w 1031207"/>
                  <a:gd name="connsiteY54" fmla="*/ 338824 h 841401"/>
                  <a:gd name="connsiteX55" fmla="*/ 674145 w 1031207"/>
                  <a:gd name="connsiteY55" fmla="*/ 304962 h 841401"/>
                  <a:gd name="connsiteX56" fmla="*/ 705474 w 1031207"/>
                  <a:gd name="connsiteY56" fmla="*/ 283579 h 841401"/>
                  <a:gd name="connsiteX57" fmla="*/ 741669 w 1031207"/>
                  <a:gd name="connsiteY57" fmla="*/ 251194 h 841401"/>
                  <a:gd name="connsiteX58" fmla="*/ 780761 w 1031207"/>
                  <a:gd name="connsiteY58" fmla="*/ 213846 h 841401"/>
                  <a:gd name="connsiteX59" fmla="*/ 744143 w 1031207"/>
                  <a:gd name="connsiteY59" fmla="*/ 201789 h 841401"/>
                  <a:gd name="connsiteX60" fmla="*/ 692139 w 1031207"/>
                  <a:gd name="connsiteY60" fmla="*/ 226429 h 841401"/>
                  <a:gd name="connsiteX61" fmla="*/ 654420 w 1031207"/>
                  <a:gd name="connsiteY61" fmla="*/ 257626 h 841401"/>
                  <a:gd name="connsiteX62" fmla="*/ 613743 w 1031207"/>
                  <a:gd name="connsiteY62" fmla="*/ 286712 h 841401"/>
                  <a:gd name="connsiteX63" fmla="*/ 540096 w 1031207"/>
                  <a:gd name="connsiteY63" fmla="*/ 278516 h 841401"/>
                  <a:gd name="connsiteX64" fmla="*/ 505449 w 1031207"/>
                  <a:gd name="connsiteY64" fmla="*/ 235954 h 841401"/>
                  <a:gd name="connsiteX65" fmla="*/ 507354 w 1031207"/>
                  <a:gd name="connsiteY65" fmla="*/ 171184 h 841401"/>
                  <a:gd name="connsiteX66" fmla="*/ 506056 w 1031207"/>
                  <a:gd name="connsiteY66" fmla="*/ 73485 h 841401"/>
                  <a:gd name="connsiteX67" fmla="*/ 451858 w 1031207"/>
                  <a:gd name="connsiteY67" fmla="*/ 11248 h 841401"/>
                  <a:gd name="connsiteX68" fmla="*/ 440212 w 1031207"/>
                  <a:gd name="connsiteY68" fmla="*/ 75864 h 841401"/>
                  <a:gd name="connsiteX69" fmla="*/ 436968 w 1031207"/>
                  <a:gd name="connsiteY69" fmla="*/ 132660 h 841401"/>
                  <a:gd name="connsiteX70" fmla="*/ 433796 w 1031207"/>
                  <a:gd name="connsiteY70" fmla="*/ 214465 h 841401"/>
                  <a:gd name="connsiteX0" fmla="*/ 433796 w 1031207"/>
                  <a:gd name="connsiteY0" fmla="*/ 214465 h 841401"/>
                  <a:gd name="connsiteX1" fmla="*/ 421629 w 1031207"/>
                  <a:gd name="connsiteY1" fmla="*/ 253099 h 841401"/>
                  <a:gd name="connsiteX2" fmla="*/ 394959 w 1031207"/>
                  <a:gd name="connsiteY2" fmla="*/ 262624 h 841401"/>
                  <a:gd name="connsiteX3" fmla="*/ 351612 w 1031207"/>
                  <a:gd name="connsiteY3" fmla="*/ 274814 h 841401"/>
                  <a:gd name="connsiteX4" fmla="*/ 313044 w 1031207"/>
                  <a:gd name="connsiteY4" fmla="*/ 289293 h 841401"/>
                  <a:gd name="connsiteX5" fmla="*/ 265419 w 1031207"/>
                  <a:gd name="connsiteY5" fmla="*/ 285484 h 841401"/>
                  <a:gd name="connsiteX6" fmla="*/ 156834 w 1031207"/>
                  <a:gd name="connsiteY6" fmla="*/ 239764 h 841401"/>
                  <a:gd name="connsiteX7" fmla="*/ 101589 w 1031207"/>
                  <a:gd name="connsiteY7" fmla="*/ 203569 h 841401"/>
                  <a:gd name="connsiteX8" fmla="*/ 59679 w 1031207"/>
                  <a:gd name="connsiteY8" fmla="*/ 197854 h 841401"/>
                  <a:gd name="connsiteX9" fmla="*/ 48331 w 1031207"/>
                  <a:gd name="connsiteY9" fmla="*/ 241190 h 841401"/>
                  <a:gd name="connsiteX10" fmla="*/ 63490 w 1031207"/>
                  <a:gd name="connsiteY10" fmla="*/ 272150 h 841401"/>
                  <a:gd name="connsiteX11" fmla="*/ 124449 w 1031207"/>
                  <a:gd name="connsiteY11" fmla="*/ 289294 h 841401"/>
                  <a:gd name="connsiteX12" fmla="*/ 191124 w 1031207"/>
                  <a:gd name="connsiteY12" fmla="*/ 308344 h 841401"/>
                  <a:gd name="connsiteX13" fmla="*/ 226553 w 1031207"/>
                  <a:gd name="connsiteY13" fmla="*/ 323832 h 841401"/>
                  <a:gd name="connsiteX14" fmla="*/ 291209 w 1031207"/>
                  <a:gd name="connsiteY14" fmla="*/ 364030 h 841401"/>
                  <a:gd name="connsiteX15" fmla="*/ 301013 w 1031207"/>
                  <a:gd name="connsiteY15" fmla="*/ 410802 h 841401"/>
                  <a:gd name="connsiteX16" fmla="*/ 263514 w 1031207"/>
                  <a:gd name="connsiteY16" fmla="*/ 447409 h 841401"/>
                  <a:gd name="connsiteX17" fmla="*/ 217240 w 1031207"/>
                  <a:gd name="connsiteY17" fmla="*/ 459458 h 841401"/>
                  <a:gd name="connsiteX18" fmla="*/ 136827 w 1031207"/>
                  <a:gd name="connsiteY18" fmla="*/ 465397 h 841401"/>
                  <a:gd name="connsiteX19" fmla="*/ 88254 w 1031207"/>
                  <a:gd name="connsiteY19" fmla="*/ 468364 h 841401"/>
                  <a:gd name="connsiteX20" fmla="*/ 27294 w 1031207"/>
                  <a:gd name="connsiteY20" fmla="*/ 477889 h 841401"/>
                  <a:gd name="connsiteX21" fmla="*/ 624 w 1031207"/>
                  <a:gd name="connsiteY21" fmla="*/ 504559 h 841401"/>
                  <a:gd name="connsiteX22" fmla="*/ 51344 w 1031207"/>
                  <a:gd name="connsiteY22" fmla="*/ 547857 h 841401"/>
                  <a:gd name="connsiteX23" fmla="*/ 153024 w 1031207"/>
                  <a:gd name="connsiteY23" fmla="*/ 538849 h 841401"/>
                  <a:gd name="connsiteX24" fmla="*/ 268163 w 1031207"/>
                  <a:gd name="connsiteY24" fmla="*/ 519747 h 841401"/>
                  <a:gd name="connsiteX25" fmla="*/ 273404 w 1031207"/>
                  <a:gd name="connsiteY25" fmla="*/ 514779 h 841401"/>
                  <a:gd name="connsiteX26" fmla="*/ 350633 w 1031207"/>
                  <a:gd name="connsiteY26" fmla="*/ 543894 h 841401"/>
                  <a:gd name="connsiteX27" fmla="*/ 362574 w 1031207"/>
                  <a:gd name="connsiteY27" fmla="*/ 609334 h 841401"/>
                  <a:gd name="connsiteX28" fmla="*/ 328284 w 1031207"/>
                  <a:gd name="connsiteY28" fmla="*/ 756019 h 841401"/>
                  <a:gd name="connsiteX29" fmla="*/ 355316 w 1031207"/>
                  <a:gd name="connsiteY29" fmla="*/ 827377 h 841401"/>
                  <a:gd name="connsiteX30" fmla="*/ 387339 w 1031207"/>
                  <a:gd name="connsiteY30" fmla="*/ 837934 h 841401"/>
                  <a:gd name="connsiteX31" fmla="*/ 400674 w 1031207"/>
                  <a:gd name="connsiteY31" fmla="*/ 784594 h 841401"/>
                  <a:gd name="connsiteX32" fmla="*/ 404484 w 1031207"/>
                  <a:gd name="connsiteY32" fmla="*/ 727444 h 841401"/>
                  <a:gd name="connsiteX33" fmla="*/ 421629 w 1031207"/>
                  <a:gd name="connsiteY33" fmla="*/ 672199 h 841401"/>
                  <a:gd name="connsiteX34" fmla="*/ 462031 w 1031207"/>
                  <a:gd name="connsiteY34" fmla="*/ 600072 h 841401"/>
                  <a:gd name="connsiteX35" fmla="*/ 521252 w 1031207"/>
                  <a:gd name="connsiteY35" fmla="*/ 565123 h 841401"/>
                  <a:gd name="connsiteX36" fmla="*/ 597090 w 1031207"/>
                  <a:gd name="connsiteY36" fmla="*/ 550915 h 841401"/>
                  <a:gd name="connsiteX37" fmla="*/ 705543 w 1031207"/>
                  <a:gd name="connsiteY37" fmla="*/ 612819 h 841401"/>
                  <a:gd name="connsiteX38" fmla="*/ 777864 w 1031207"/>
                  <a:gd name="connsiteY38" fmla="*/ 656959 h 841401"/>
                  <a:gd name="connsiteX39" fmla="*/ 802629 w 1031207"/>
                  <a:gd name="connsiteY39" fmla="*/ 632194 h 841401"/>
                  <a:gd name="connsiteX40" fmla="*/ 798819 w 1031207"/>
                  <a:gd name="connsiteY40" fmla="*/ 601714 h 841401"/>
                  <a:gd name="connsiteX41" fmla="*/ 760538 w 1031207"/>
                  <a:gd name="connsiteY41" fmla="*/ 562523 h 841401"/>
                  <a:gd name="connsiteX42" fmla="*/ 648324 w 1031207"/>
                  <a:gd name="connsiteY42" fmla="*/ 479794 h 841401"/>
                  <a:gd name="connsiteX43" fmla="*/ 644514 w 1031207"/>
                  <a:gd name="connsiteY43" fmla="*/ 462649 h 841401"/>
                  <a:gd name="connsiteX44" fmla="*/ 655944 w 1031207"/>
                  <a:gd name="connsiteY44" fmla="*/ 426454 h 841401"/>
                  <a:gd name="connsiteX45" fmla="*/ 724524 w 1031207"/>
                  <a:gd name="connsiteY45" fmla="*/ 405499 h 841401"/>
                  <a:gd name="connsiteX46" fmla="*/ 811480 w 1031207"/>
                  <a:gd name="connsiteY46" fmla="*/ 406906 h 841401"/>
                  <a:gd name="connsiteX47" fmla="*/ 903973 w 1031207"/>
                  <a:gd name="connsiteY47" fmla="*/ 417646 h 841401"/>
                  <a:gd name="connsiteX48" fmla="*/ 1000032 w 1031207"/>
                  <a:gd name="connsiteY48" fmla="*/ 426835 h 841401"/>
                  <a:gd name="connsiteX49" fmla="*/ 1030191 w 1031207"/>
                  <a:gd name="connsiteY49" fmla="*/ 402711 h 841401"/>
                  <a:gd name="connsiteX50" fmla="*/ 1018256 w 1031207"/>
                  <a:gd name="connsiteY50" fmla="*/ 377797 h 841401"/>
                  <a:gd name="connsiteX51" fmla="*/ 962631 w 1031207"/>
                  <a:gd name="connsiteY51" fmla="*/ 358029 h 841401"/>
                  <a:gd name="connsiteX52" fmla="*/ 825489 w 1031207"/>
                  <a:gd name="connsiteY52" fmla="*/ 357874 h 841401"/>
                  <a:gd name="connsiteX53" fmla="*/ 753553 w 1031207"/>
                  <a:gd name="connsiteY53" fmla="*/ 361702 h 841401"/>
                  <a:gd name="connsiteX54" fmla="*/ 669279 w 1031207"/>
                  <a:gd name="connsiteY54" fmla="*/ 369304 h 841401"/>
                  <a:gd name="connsiteX55" fmla="*/ 642609 w 1031207"/>
                  <a:gd name="connsiteY55" fmla="*/ 338824 h 841401"/>
                  <a:gd name="connsiteX56" fmla="*/ 674145 w 1031207"/>
                  <a:gd name="connsiteY56" fmla="*/ 304962 h 841401"/>
                  <a:gd name="connsiteX57" fmla="*/ 705474 w 1031207"/>
                  <a:gd name="connsiteY57" fmla="*/ 283579 h 841401"/>
                  <a:gd name="connsiteX58" fmla="*/ 741669 w 1031207"/>
                  <a:gd name="connsiteY58" fmla="*/ 251194 h 841401"/>
                  <a:gd name="connsiteX59" fmla="*/ 780761 w 1031207"/>
                  <a:gd name="connsiteY59" fmla="*/ 213846 h 841401"/>
                  <a:gd name="connsiteX60" fmla="*/ 744143 w 1031207"/>
                  <a:gd name="connsiteY60" fmla="*/ 201789 h 841401"/>
                  <a:gd name="connsiteX61" fmla="*/ 692139 w 1031207"/>
                  <a:gd name="connsiteY61" fmla="*/ 226429 h 841401"/>
                  <a:gd name="connsiteX62" fmla="*/ 654420 w 1031207"/>
                  <a:gd name="connsiteY62" fmla="*/ 257626 h 841401"/>
                  <a:gd name="connsiteX63" fmla="*/ 613743 w 1031207"/>
                  <a:gd name="connsiteY63" fmla="*/ 286712 h 841401"/>
                  <a:gd name="connsiteX64" fmla="*/ 540096 w 1031207"/>
                  <a:gd name="connsiteY64" fmla="*/ 278516 h 841401"/>
                  <a:gd name="connsiteX65" fmla="*/ 505449 w 1031207"/>
                  <a:gd name="connsiteY65" fmla="*/ 235954 h 841401"/>
                  <a:gd name="connsiteX66" fmla="*/ 507354 w 1031207"/>
                  <a:gd name="connsiteY66" fmla="*/ 171184 h 841401"/>
                  <a:gd name="connsiteX67" fmla="*/ 506056 w 1031207"/>
                  <a:gd name="connsiteY67" fmla="*/ 73485 h 841401"/>
                  <a:gd name="connsiteX68" fmla="*/ 451858 w 1031207"/>
                  <a:gd name="connsiteY68" fmla="*/ 11248 h 841401"/>
                  <a:gd name="connsiteX69" fmla="*/ 440212 w 1031207"/>
                  <a:gd name="connsiteY69" fmla="*/ 75864 h 841401"/>
                  <a:gd name="connsiteX70" fmla="*/ 436968 w 1031207"/>
                  <a:gd name="connsiteY70" fmla="*/ 132660 h 841401"/>
                  <a:gd name="connsiteX71" fmla="*/ 433796 w 1031207"/>
                  <a:gd name="connsiteY71" fmla="*/ 214465 h 841401"/>
                  <a:gd name="connsiteX0" fmla="*/ 433796 w 1031207"/>
                  <a:gd name="connsiteY0" fmla="*/ 214465 h 841401"/>
                  <a:gd name="connsiteX1" fmla="*/ 421629 w 1031207"/>
                  <a:gd name="connsiteY1" fmla="*/ 253099 h 841401"/>
                  <a:gd name="connsiteX2" fmla="*/ 394959 w 1031207"/>
                  <a:gd name="connsiteY2" fmla="*/ 262624 h 841401"/>
                  <a:gd name="connsiteX3" fmla="*/ 351612 w 1031207"/>
                  <a:gd name="connsiteY3" fmla="*/ 274814 h 841401"/>
                  <a:gd name="connsiteX4" fmla="*/ 313044 w 1031207"/>
                  <a:gd name="connsiteY4" fmla="*/ 289293 h 841401"/>
                  <a:gd name="connsiteX5" fmla="*/ 265419 w 1031207"/>
                  <a:gd name="connsiteY5" fmla="*/ 285484 h 841401"/>
                  <a:gd name="connsiteX6" fmla="*/ 156834 w 1031207"/>
                  <a:gd name="connsiteY6" fmla="*/ 239764 h 841401"/>
                  <a:gd name="connsiteX7" fmla="*/ 101589 w 1031207"/>
                  <a:gd name="connsiteY7" fmla="*/ 203569 h 841401"/>
                  <a:gd name="connsiteX8" fmla="*/ 59679 w 1031207"/>
                  <a:gd name="connsiteY8" fmla="*/ 197854 h 841401"/>
                  <a:gd name="connsiteX9" fmla="*/ 48331 w 1031207"/>
                  <a:gd name="connsiteY9" fmla="*/ 241190 h 841401"/>
                  <a:gd name="connsiteX10" fmla="*/ 63490 w 1031207"/>
                  <a:gd name="connsiteY10" fmla="*/ 272150 h 841401"/>
                  <a:gd name="connsiteX11" fmla="*/ 124449 w 1031207"/>
                  <a:gd name="connsiteY11" fmla="*/ 289294 h 841401"/>
                  <a:gd name="connsiteX12" fmla="*/ 191124 w 1031207"/>
                  <a:gd name="connsiteY12" fmla="*/ 308344 h 841401"/>
                  <a:gd name="connsiteX13" fmla="*/ 226553 w 1031207"/>
                  <a:gd name="connsiteY13" fmla="*/ 323832 h 841401"/>
                  <a:gd name="connsiteX14" fmla="*/ 291209 w 1031207"/>
                  <a:gd name="connsiteY14" fmla="*/ 364030 h 841401"/>
                  <a:gd name="connsiteX15" fmla="*/ 301013 w 1031207"/>
                  <a:gd name="connsiteY15" fmla="*/ 410802 h 841401"/>
                  <a:gd name="connsiteX16" fmla="*/ 263514 w 1031207"/>
                  <a:gd name="connsiteY16" fmla="*/ 447409 h 841401"/>
                  <a:gd name="connsiteX17" fmla="*/ 217240 w 1031207"/>
                  <a:gd name="connsiteY17" fmla="*/ 459458 h 841401"/>
                  <a:gd name="connsiteX18" fmla="*/ 136827 w 1031207"/>
                  <a:gd name="connsiteY18" fmla="*/ 465397 h 841401"/>
                  <a:gd name="connsiteX19" fmla="*/ 88254 w 1031207"/>
                  <a:gd name="connsiteY19" fmla="*/ 468364 h 841401"/>
                  <a:gd name="connsiteX20" fmla="*/ 27294 w 1031207"/>
                  <a:gd name="connsiteY20" fmla="*/ 477889 h 841401"/>
                  <a:gd name="connsiteX21" fmla="*/ 624 w 1031207"/>
                  <a:gd name="connsiteY21" fmla="*/ 504559 h 841401"/>
                  <a:gd name="connsiteX22" fmla="*/ 51344 w 1031207"/>
                  <a:gd name="connsiteY22" fmla="*/ 547857 h 841401"/>
                  <a:gd name="connsiteX23" fmla="*/ 158269 w 1031207"/>
                  <a:gd name="connsiteY23" fmla="*/ 530469 h 841401"/>
                  <a:gd name="connsiteX24" fmla="*/ 268163 w 1031207"/>
                  <a:gd name="connsiteY24" fmla="*/ 519747 h 841401"/>
                  <a:gd name="connsiteX25" fmla="*/ 273404 w 1031207"/>
                  <a:gd name="connsiteY25" fmla="*/ 514779 h 841401"/>
                  <a:gd name="connsiteX26" fmla="*/ 350633 w 1031207"/>
                  <a:gd name="connsiteY26" fmla="*/ 543894 h 841401"/>
                  <a:gd name="connsiteX27" fmla="*/ 362574 w 1031207"/>
                  <a:gd name="connsiteY27" fmla="*/ 609334 h 841401"/>
                  <a:gd name="connsiteX28" fmla="*/ 328284 w 1031207"/>
                  <a:gd name="connsiteY28" fmla="*/ 756019 h 841401"/>
                  <a:gd name="connsiteX29" fmla="*/ 355316 w 1031207"/>
                  <a:gd name="connsiteY29" fmla="*/ 827377 h 841401"/>
                  <a:gd name="connsiteX30" fmla="*/ 387339 w 1031207"/>
                  <a:gd name="connsiteY30" fmla="*/ 837934 h 841401"/>
                  <a:gd name="connsiteX31" fmla="*/ 400674 w 1031207"/>
                  <a:gd name="connsiteY31" fmla="*/ 784594 h 841401"/>
                  <a:gd name="connsiteX32" fmla="*/ 404484 w 1031207"/>
                  <a:gd name="connsiteY32" fmla="*/ 727444 h 841401"/>
                  <a:gd name="connsiteX33" fmla="*/ 421629 w 1031207"/>
                  <a:gd name="connsiteY33" fmla="*/ 672199 h 841401"/>
                  <a:gd name="connsiteX34" fmla="*/ 462031 w 1031207"/>
                  <a:gd name="connsiteY34" fmla="*/ 600072 h 841401"/>
                  <a:gd name="connsiteX35" fmla="*/ 521252 w 1031207"/>
                  <a:gd name="connsiteY35" fmla="*/ 565123 h 841401"/>
                  <a:gd name="connsiteX36" fmla="*/ 597090 w 1031207"/>
                  <a:gd name="connsiteY36" fmla="*/ 550915 h 841401"/>
                  <a:gd name="connsiteX37" fmla="*/ 705543 w 1031207"/>
                  <a:gd name="connsiteY37" fmla="*/ 612819 h 841401"/>
                  <a:gd name="connsiteX38" fmla="*/ 777864 w 1031207"/>
                  <a:gd name="connsiteY38" fmla="*/ 656959 h 841401"/>
                  <a:gd name="connsiteX39" fmla="*/ 802629 w 1031207"/>
                  <a:gd name="connsiteY39" fmla="*/ 632194 h 841401"/>
                  <a:gd name="connsiteX40" fmla="*/ 798819 w 1031207"/>
                  <a:gd name="connsiteY40" fmla="*/ 601714 h 841401"/>
                  <a:gd name="connsiteX41" fmla="*/ 760538 w 1031207"/>
                  <a:gd name="connsiteY41" fmla="*/ 562523 h 841401"/>
                  <a:gd name="connsiteX42" fmla="*/ 648324 w 1031207"/>
                  <a:gd name="connsiteY42" fmla="*/ 479794 h 841401"/>
                  <a:gd name="connsiteX43" fmla="*/ 644514 w 1031207"/>
                  <a:gd name="connsiteY43" fmla="*/ 462649 h 841401"/>
                  <a:gd name="connsiteX44" fmla="*/ 655944 w 1031207"/>
                  <a:gd name="connsiteY44" fmla="*/ 426454 h 841401"/>
                  <a:gd name="connsiteX45" fmla="*/ 724524 w 1031207"/>
                  <a:gd name="connsiteY45" fmla="*/ 405499 h 841401"/>
                  <a:gd name="connsiteX46" fmla="*/ 811480 w 1031207"/>
                  <a:gd name="connsiteY46" fmla="*/ 406906 h 841401"/>
                  <a:gd name="connsiteX47" fmla="*/ 903973 w 1031207"/>
                  <a:gd name="connsiteY47" fmla="*/ 417646 h 841401"/>
                  <a:gd name="connsiteX48" fmla="*/ 1000032 w 1031207"/>
                  <a:gd name="connsiteY48" fmla="*/ 426835 h 841401"/>
                  <a:gd name="connsiteX49" fmla="*/ 1030191 w 1031207"/>
                  <a:gd name="connsiteY49" fmla="*/ 402711 h 841401"/>
                  <a:gd name="connsiteX50" fmla="*/ 1018256 w 1031207"/>
                  <a:gd name="connsiteY50" fmla="*/ 377797 h 841401"/>
                  <a:gd name="connsiteX51" fmla="*/ 962631 w 1031207"/>
                  <a:gd name="connsiteY51" fmla="*/ 358029 h 841401"/>
                  <a:gd name="connsiteX52" fmla="*/ 825489 w 1031207"/>
                  <a:gd name="connsiteY52" fmla="*/ 357874 h 841401"/>
                  <a:gd name="connsiteX53" fmla="*/ 753553 w 1031207"/>
                  <a:gd name="connsiteY53" fmla="*/ 361702 h 841401"/>
                  <a:gd name="connsiteX54" fmla="*/ 669279 w 1031207"/>
                  <a:gd name="connsiteY54" fmla="*/ 369304 h 841401"/>
                  <a:gd name="connsiteX55" fmla="*/ 642609 w 1031207"/>
                  <a:gd name="connsiteY55" fmla="*/ 338824 h 841401"/>
                  <a:gd name="connsiteX56" fmla="*/ 674145 w 1031207"/>
                  <a:gd name="connsiteY56" fmla="*/ 304962 h 841401"/>
                  <a:gd name="connsiteX57" fmla="*/ 705474 w 1031207"/>
                  <a:gd name="connsiteY57" fmla="*/ 283579 h 841401"/>
                  <a:gd name="connsiteX58" fmla="*/ 741669 w 1031207"/>
                  <a:gd name="connsiteY58" fmla="*/ 251194 h 841401"/>
                  <a:gd name="connsiteX59" fmla="*/ 780761 w 1031207"/>
                  <a:gd name="connsiteY59" fmla="*/ 213846 h 841401"/>
                  <a:gd name="connsiteX60" fmla="*/ 744143 w 1031207"/>
                  <a:gd name="connsiteY60" fmla="*/ 201789 h 841401"/>
                  <a:gd name="connsiteX61" fmla="*/ 692139 w 1031207"/>
                  <a:gd name="connsiteY61" fmla="*/ 226429 h 841401"/>
                  <a:gd name="connsiteX62" fmla="*/ 654420 w 1031207"/>
                  <a:gd name="connsiteY62" fmla="*/ 257626 h 841401"/>
                  <a:gd name="connsiteX63" fmla="*/ 613743 w 1031207"/>
                  <a:gd name="connsiteY63" fmla="*/ 286712 h 841401"/>
                  <a:gd name="connsiteX64" fmla="*/ 540096 w 1031207"/>
                  <a:gd name="connsiteY64" fmla="*/ 278516 h 841401"/>
                  <a:gd name="connsiteX65" fmla="*/ 505449 w 1031207"/>
                  <a:gd name="connsiteY65" fmla="*/ 235954 h 841401"/>
                  <a:gd name="connsiteX66" fmla="*/ 507354 w 1031207"/>
                  <a:gd name="connsiteY66" fmla="*/ 171184 h 841401"/>
                  <a:gd name="connsiteX67" fmla="*/ 506056 w 1031207"/>
                  <a:gd name="connsiteY67" fmla="*/ 73485 h 841401"/>
                  <a:gd name="connsiteX68" fmla="*/ 451858 w 1031207"/>
                  <a:gd name="connsiteY68" fmla="*/ 11248 h 841401"/>
                  <a:gd name="connsiteX69" fmla="*/ 440212 w 1031207"/>
                  <a:gd name="connsiteY69" fmla="*/ 75864 h 841401"/>
                  <a:gd name="connsiteX70" fmla="*/ 436968 w 1031207"/>
                  <a:gd name="connsiteY70" fmla="*/ 132660 h 841401"/>
                  <a:gd name="connsiteX71" fmla="*/ 433796 w 1031207"/>
                  <a:gd name="connsiteY71" fmla="*/ 214465 h 841401"/>
                  <a:gd name="connsiteX0" fmla="*/ 433796 w 1031207"/>
                  <a:gd name="connsiteY0" fmla="*/ 214465 h 841401"/>
                  <a:gd name="connsiteX1" fmla="*/ 421629 w 1031207"/>
                  <a:gd name="connsiteY1" fmla="*/ 253099 h 841401"/>
                  <a:gd name="connsiteX2" fmla="*/ 394959 w 1031207"/>
                  <a:gd name="connsiteY2" fmla="*/ 262624 h 841401"/>
                  <a:gd name="connsiteX3" fmla="*/ 351612 w 1031207"/>
                  <a:gd name="connsiteY3" fmla="*/ 274814 h 841401"/>
                  <a:gd name="connsiteX4" fmla="*/ 313044 w 1031207"/>
                  <a:gd name="connsiteY4" fmla="*/ 289293 h 841401"/>
                  <a:gd name="connsiteX5" fmla="*/ 265419 w 1031207"/>
                  <a:gd name="connsiteY5" fmla="*/ 285484 h 841401"/>
                  <a:gd name="connsiteX6" fmla="*/ 156834 w 1031207"/>
                  <a:gd name="connsiteY6" fmla="*/ 239764 h 841401"/>
                  <a:gd name="connsiteX7" fmla="*/ 101589 w 1031207"/>
                  <a:gd name="connsiteY7" fmla="*/ 203569 h 841401"/>
                  <a:gd name="connsiteX8" fmla="*/ 59679 w 1031207"/>
                  <a:gd name="connsiteY8" fmla="*/ 197854 h 841401"/>
                  <a:gd name="connsiteX9" fmla="*/ 48331 w 1031207"/>
                  <a:gd name="connsiteY9" fmla="*/ 241190 h 841401"/>
                  <a:gd name="connsiteX10" fmla="*/ 63490 w 1031207"/>
                  <a:gd name="connsiteY10" fmla="*/ 272150 h 841401"/>
                  <a:gd name="connsiteX11" fmla="*/ 124449 w 1031207"/>
                  <a:gd name="connsiteY11" fmla="*/ 289294 h 841401"/>
                  <a:gd name="connsiteX12" fmla="*/ 191124 w 1031207"/>
                  <a:gd name="connsiteY12" fmla="*/ 308344 h 841401"/>
                  <a:gd name="connsiteX13" fmla="*/ 226553 w 1031207"/>
                  <a:gd name="connsiteY13" fmla="*/ 323832 h 841401"/>
                  <a:gd name="connsiteX14" fmla="*/ 291209 w 1031207"/>
                  <a:gd name="connsiteY14" fmla="*/ 364030 h 841401"/>
                  <a:gd name="connsiteX15" fmla="*/ 301013 w 1031207"/>
                  <a:gd name="connsiteY15" fmla="*/ 410802 h 841401"/>
                  <a:gd name="connsiteX16" fmla="*/ 263514 w 1031207"/>
                  <a:gd name="connsiteY16" fmla="*/ 447409 h 841401"/>
                  <a:gd name="connsiteX17" fmla="*/ 217240 w 1031207"/>
                  <a:gd name="connsiteY17" fmla="*/ 459458 h 841401"/>
                  <a:gd name="connsiteX18" fmla="*/ 136827 w 1031207"/>
                  <a:gd name="connsiteY18" fmla="*/ 465397 h 841401"/>
                  <a:gd name="connsiteX19" fmla="*/ 88254 w 1031207"/>
                  <a:gd name="connsiteY19" fmla="*/ 468364 h 841401"/>
                  <a:gd name="connsiteX20" fmla="*/ 27294 w 1031207"/>
                  <a:gd name="connsiteY20" fmla="*/ 477889 h 841401"/>
                  <a:gd name="connsiteX21" fmla="*/ 624 w 1031207"/>
                  <a:gd name="connsiteY21" fmla="*/ 504559 h 841401"/>
                  <a:gd name="connsiteX22" fmla="*/ 51344 w 1031207"/>
                  <a:gd name="connsiteY22" fmla="*/ 547857 h 841401"/>
                  <a:gd name="connsiteX23" fmla="*/ 158269 w 1031207"/>
                  <a:gd name="connsiteY23" fmla="*/ 530469 h 841401"/>
                  <a:gd name="connsiteX24" fmla="*/ 268163 w 1031207"/>
                  <a:gd name="connsiteY24" fmla="*/ 519747 h 841401"/>
                  <a:gd name="connsiteX25" fmla="*/ 350633 w 1031207"/>
                  <a:gd name="connsiteY25" fmla="*/ 543894 h 841401"/>
                  <a:gd name="connsiteX26" fmla="*/ 362574 w 1031207"/>
                  <a:gd name="connsiteY26" fmla="*/ 609334 h 841401"/>
                  <a:gd name="connsiteX27" fmla="*/ 328284 w 1031207"/>
                  <a:gd name="connsiteY27" fmla="*/ 756019 h 841401"/>
                  <a:gd name="connsiteX28" fmla="*/ 355316 w 1031207"/>
                  <a:gd name="connsiteY28" fmla="*/ 827377 h 841401"/>
                  <a:gd name="connsiteX29" fmla="*/ 387339 w 1031207"/>
                  <a:gd name="connsiteY29" fmla="*/ 837934 h 841401"/>
                  <a:gd name="connsiteX30" fmla="*/ 400674 w 1031207"/>
                  <a:gd name="connsiteY30" fmla="*/ 784594 h 841401"/>
                  <a:gd name="connsiteX31" fmla="*/ 404484 w 1031207"/>
                  <a:gd name="connsiteY31" fmla="*/ 727444 h 841401"/>
                  <a:gd name="connsiteX32" fmla="*/ 421629 w 1031207"/>
                  <a:gd name="connsiteY32" fmla="*/ 672199 h 841401"/>
                  <a:gd name="connsiteX33" fmla="*/ 462031 w 1031207"/>
                  <a:gd name="connsiteY33" fmla="*/ 600072 h 841401"/>
                  <a:gd name="connsiteX34" fmla="*/ 521252 w 1031207"/>
                  <a:gd name="connsiteY34" fmla="*/ 565123 h 841401"/>
                  <a:gd name="connsiteX35" fmla="*/ 597090 w 1031207"/>
                  <a:gd name="connsiteY35" fmla="*/ 550915 h 841401"/>
                  <a:gd name="connsiteX36" fmla="*/ 705543 w 1031207"/>
                  <a:gd name="connsiteY36" fmla="*/ 612819 h 841401"/>
                  <a:gd name="connsiteX37" fmla="*/ 777864 w 1031207"/>
                  <a:gd name="connsiteY37" fmla="*/ 656959 h 841401"/>
                  <a:gd name="connsiteX38" fmla="*/ 802629 w 1031207"/>
                  <a:gd name="connsiteY38" fmla="*/ 632194 h 841401"/>
                  <a:gd name="connsiteX39" fmla="*/ 798819 w 1031207"/>
                  <a:gd name="connsiteY39" fmla="*/ 601714 h 841401"/>
                  <a:gd name="connsiteX40" fmla="*/ 760538 w 1031207"/>
                  <a:gd name="connsiteY40" fmla="*/ 562523 h 841401"/>
                  <a:gd name="connsiteX41" fmla="*/ 648324 w 1031207"/>
                  <a:gd name="connsiteY41" fmla="*/ 479794 h 841401"/>
                  <a:gd name="connsiteX42" fmla="*/ 644514 w 1031207"/>
                  <a:gd name="connsiteY42" fmla="*/ 462649 h 841401"/>
                  <a:gd name="connsiteX43" fmla="*/ 655944 w 1031207"/>
                  <a:gd name="connsiteY43" fmla="*/ 426454 h 841401"/>
                  <a:gd name="connsiteX44" fmla="*/ 724524 w 1031207"/>
                  <a:gd name="connsiteY44" fmla="*/ 405499 h 841401"/>
                  <a:gd name="connsiteX45" fmla="*/ 811480 w 1031207"/>
                  <a:gd name="connsiteY45" fmla="*/ 406906 h 841401"/>
                  <a:gd name="connsiteX46" fmla="*/ 903973 w 1031207"/>
                  <a:gd name="connsiteY46" fmla="*/ 417646 h 841401"/>
                  <a:gd name="connsiteX47" fmla="*/ 1000032 w 1031207"/>
                  <a:gd name="connsiteY47" fmla="*/ 426835 h 841401"/>
                  <a:gd name="connsiteX48" fmla="*/ 1030191 w 1031207"/>
                  <a:gd name="connsiteY48" fmla="*/ 402711 h 841401"/>
                  <a:gd name="connsiteX49" fmla="*/ 1018256 w 1031207"/>
                  <a:gd name="connsiteY49" fmla="*/ 377797 h 841401"/>
                  <a:gd name="connsiteX50" fmla="*/ 962631 w 1031207"/>
                  <a:gd name="connsiteY50" fmla="*/ 358029 h 841401"/>
                  <a:gd name="connsiteX51" fmla="*/ 825489 w 1031207"/>
                  <a:gd name="connsiteY51" fmla="*/ 357874 h 841401"/>
                  <a:gd name="connsiteX52" fmla="*/ 753553 w 1031207"/>
                  <a:gd name="connsiteY52" fmla="*/ 361702 h 841401"/>
                  <a:gd name="connsiteX53" fmla="*/ 669279 w 1031207"/>
                  <a:gd name="connsiteY53" fmla="*/ 369304 h 841401"/>
                  <a:gd name="connsiteX54" fmla="*/ 642609 w 1031207"/>
                  <a:gd name="connsiteY54" fmla="*/ 338824 h 841401"/>
                  <a:gd name="connsiteX55" fmla="*/ 674145 w 1031207"/>
                  <a:gd name="connsiteY55" fmla="*/ 304962 h 841401"/>
                  <a:gd name="connsiteX56" fmla="*/ 705474 w 1031207"/>
                  <a:gd name="connsiteY56" fmla="*/ 283579 h 841401"/>
                  <a:gd name="connsiteX57" fmla="*/ 741669 w 1031207"/>
                  <a:gd name="connsiteY57" fmla="*/ 251194 h 841401"/>
                  <a:gd name="connsiteX58" fmla="*/ 780761 w 1031207"/>
                  <a:gd name="connsiteY58" fmla="*/ 213846 h 841401"/>
                  <a:gd name="connsiteX59" fmla="*/ 744143 w 1031207"/>
                  <a:gd name="connsiteY59" fmla="*/ 201789 h 841401"/>
                  <a:gd name="connsiteX60" fmla="*/ 692139 w 1031207"/>
                  <a:gd name="connsiteY60" fmla="*/ 226429 h 841401"/>
                  <a:gd name="connsiteX61" fmla="*/ 654420 w 1031207"/>
                  <a:gd name="connsiteY61" fmla="*/ 257626 h 841401"/>
                  <a:gd name="connsiteX62" fmla="*/ 613743 w 1031207"/>
                  <a:gd name="connsiteY62" fmla="*/ 286712 h 841401"/>
                  <a:gd name="connsiteX63" fmla="*/ 540096 w 1031207"/>
                  <a:gd name="connsiteY63" fmla="*/ 278516 h 841401"/>
                  <a:gd name="connsiteX64" fmla="*/ 505449 w 1031207"/>
                  <a:gd name="connsiteY64" fmla="*/ 235954 h 841401"/>
                  <a:gd name="connsiteX65" fmla="*/ 507354 w 1031207"/>
                  <a:gd name="connsiteY65" fmla="*/ 171184 h 841401"/>
                  <a:gd name="connsiteX66" fmla="*/ 506056 w 1031207"/>
                  <a:gd name="connsiteY66" fmla="*/ 73485 h 841401"/>
                  <a:gd name="connsiteX67" fmla="*/ 451858 w 1031207"/>
                  <a:gd name="connsiteY67" fmla="*/ 11248 h 841401"/>
                  <a:gd name="connsiteX68" fmla="*/ 440212 w 1031207"/>
                  <a:gd name="connsiteY68" fmla="*/ 75864 h 841401"/>
                  <a:gd name="connsiteX69" fmla="*/ 436968 w 1031207"/>
                  <a:gd name="connsiteY69" fmla="*/ 132660 h 841401"/>
                  <a:gd name="connsiteX70" fmla="*/ 433796 w 1031207"/>
                  <a:gd name="connsiteY70" fmla="*/ 214465 h 841401"/>
                  <a:gd name="connsiteX0" fmla="*/ 433796 w 1031207"/>
                  <a:gd name="connsiteY0" fmla="*/ 214465 h 841401"/>
                  <a:gd name="connsiteX1" fmla="*/ 421629 w 1031207"/>
                  <a:gd name="connsiteY1" fmla="*/ 253099 h 841401"/>
                  <a:gd name="connsiteX2" fmla="*/ 394959 w 1031207"/>
                  <a:gd name="connsiteY2" fmla="*/ 262624 h 841401"/>
                  <a:gd name="connsiteX3" fmla="*/ 351612 w 1031207"/>
                  <a:gd name="connsiteY3" fmla="*/ 274814 h 841401"/>
                  <a:gd name="connsiteX4" fmla="*/ 313044 w 1031207"/>
                  <a:gd name="connsiteY4" fmla="*/ 289293 h 841401"/>
                  <a:gd name="connsiteX5" fmla="*/ 265419 w 1031207"/>
                  <a:gd name="connsiteY5" fmla="*/ 285484 h 841401"/>
                  <a:gd name="connsiteX6" fmla="*/ 156834 w 1031207"/>
                  <a:gd name="connsiteY6" fmla="*/ 239764 h 841401"/>
                  <a:gd name="connsiteX7" fmla="*/ 101589 w 1031207"/>
                  <a:gd name="connsiteY7" fmla="*/ 203569 h 841401"/>
                  <a:gd name="connsiteX8" fmla="*/ 59679 w 1031207"/>
                  <a:gd name="connsiteY8" fmla="*/ 197854 h 841401"/>
                  <a:gd name="connsiteX9" fmla="*/ 48331 w 1031207"/>
                  <a:gd name="connsiteY9" fmla="*/ 241190 h 841401"/>
                  <a:gd name="connsiteX10" fmla="*/ 63490 w 1031207"/>
                  <a:gd name="connsiteY10" fmla="*/ 272150 h 841401"/>
                  <a:gd name="connsiteX11" fmla="*/ 124449 w 1031207"/>
                  <a:gd name="connsiteY11" fmla="*/ 289294 h 841401"/>
                  <a:gd name="connsiteX12" fmla="*/ 191124 w 1031207"/>
                  <a:gd name="connsiteY12" fmla="*/ 308344 h 841401"/>
                  <a:gd name="connsiteX13" fmla="*/ 226553 w 1031207"/>
                  <a:gd name="connsiteY13" fmla="*/ 323832 h 841401"/>
                  <a:gd name="connsiteX14" fmla="*/ 291209 w 1031207"/>
                  <a:gd name="connsiteY14" fmla="*/ 364030 h 841401"/>
                  <a:gd name="connsiteX15" fmla="*/ 301013 w 1031207"/>
                  <a:gd name="connsiteY15" fmla="*/ 410802 h 841401"/>
                  <a:gd name="connsiteX16" fmla="*/ 263514 w 1031207"/>
                  <a:gd name="connsiteY16" fmla="*/ 447409 h 841401"/>
                  <a:gd name="connsiteX17" fmla="*/ 217240 w 1031207"/>
                  <a:gd name="connsiteY17" fmla="*/ 459458 h 841401"/>
                  <a:gd name="connsiteX18" fmla="*/ 136827 w 1031207"/>
                  <a:gd name="connsiteY18" fmla="*/ 465397 h 841401"/>
                  <a:gd name="connsiteX19" fmla="*/ 88254 w 1031207"/>
                  <a:gd name="connsiteY19" fmla="*/ 468364 h 841401"/>
                  <a:gd name="connsiteX20" fmla="*/ 27294 w 1031207"/>
                  <a:gd name="connsiteY20" fmla="*/ 477889 h 841401"/>
                  <a:gd name="connsiteX21" fmla="*/ 624 w 1031207"/>
                  <a:gd name="connsiteY21" fmla="*/ 504559 h 841401"/>
                  <a:gd name="connsiteX22" fmla="*/ 51344 w 1031207"/>
                  <a:gd name="connsiteY22" fmla="*/ 547857 h 841401"/>
                  <a:gd name="connsiteX23" fmla="*/ 158269 w 1031207"/>
                  <a:gd name="connsiteY23" fmla="*/ 530469 h 841401"/>
                  <a:gd name="connsiteX24" fmla="*/ 266069 w 1031207"/>
                  <a:gd name="connsiteY24" fmla="*/ 518436 h 841401"/>
                  <a:gd name="connsiteX25" fmla="*/ 350633 w 1031207"/>
                  <a:gd name="connsiteY25" fmla="*/ 543894 h 841401"/>
                  <a:gd name="connsiteX26" fmla="*/ 362574 w 1031207"/>
                  <a:gd name="connsiteY26" fmla="*/ 609334 h 841401"/>
                  <a:gd name="connsiteX27" fmla="*/ 328284 w 1031207"/>
                  <a:gd name="connsiteY27" fmla="*/ 756019 h 841401"/>
                  <a:gd name="connsiteX28" fmla="*/ 355316 w 1031207"/>
                  <a:gd name="connsiteY28" fmla="*/ 827377 h 841401"/>
                  <a:gd name="connsiteX29" fmla="*/ 387339 w 1031207"/>
                  <a:gd name="connsiteY29" fmla="*/ 837934 h 841401"/>
                  <a:gd name="connsiteX30" fmla="*/ 400674 w 1031207"/>
                  <a:gd name="connsiteY30" fmla="*/ 784594 h 841401"/>
                  <a:gd name="connsiteX31" fmla="*/ 404484 w 1031207"/>
                  <a:gd name="connsiteY31" fmla="*/ 727444 h 841401"/>
                  <a:gd name="connsiteX32" fmla="*/ 421629 w 1031207"/>
                  <a:gd name="connsiteY32" fmla="*/ 672199 h 841401"/>
                  <a:gd name="connsiteX33" fmla="*/ 462031 w 1031207"/>
                  <a:gd name="connsiteY33" fmla="*/ 600072 h 841401"/>
                  <a:gd name="connsiteX34" fmla="*/ 521252 w 1031207"/>
                  <a:gd name="connsiteY34" fmla="*/ 565123 h 841401"/>
                  <a:gd name="connsiteX35" fmla="*/ 597090 w 1031207"/>
                  <a:gd name="connsiteY35" fmla="*/ 550915 h 841401"/>
                  <a:gd name="connsiteX36" fmla="*/ 705543 w 1031207"/>
                  <a:gd name="connsiteY36" fmla="*/ 612819 h 841401"/>
                  <a:gd name="connsiteX37" fmla="*/ 777864 w 1031207"/>
                  <a:gd name="connsiteY37" fmla="*/ 656959 h 841401"/>
                  <a:gd name="connsiteX38" fmla="*/ 802629 w 1031207"/>
                  <a:gd name="connsiteY38" fmla="*/ 632194 h 841401"/>
                  <a:gd name="connsiteX39" fmla="*/ 798819 w 1031207"/>
                  <a:gd name="connsiteY39" fmla="*/ 601714 h 841401"/>
                  <a:gd name="connsiteX40" fmla="*/ 760538 w 1031207"/>
                  <a:gd name="connsiteY40" fmla="*/ 562523 h 841401"/>
                  <a:gd name="connsiteX41" fmla="*/ 648324 w 1031207"/>
                  <a:gd name="connsiteY41" fmla="*/ 479794 h 841401"/>
                  <a:gd name="connsiteX42" fmla="*/ 644514 w 1031207"/>
                  <a:gd name="connsiteY42" fmla="*/ 462649 h 841401"/>
                  <a:gd name="connsiteX43" fmla="*/ 655944 w 1031207"/>
                  <a:gd name="connsiteY43" fmla="*/ 426454 h 841401"/>
                  <a:gd name="connsiteX44" fmla="*/ 724524 w 1031207"/>
                  <a:gd name="connsiteY44" fmla="*/ 405499 h 841401"/>
                  <a:gd name="connsiteX45" fmla="*/ 811480 w 1031207"/>
                  <a:gd name="connsiteY45" fmla="*/ 406906 h 841401"/>
                  <a:gd name="connsiteX46" fmla="*/ 903973 w 1031207"/>
                  <a:gd name="connsiteY46" fmla="*/ 417646 h 841401"/>
                  <a:gd name="connsiteX47" fmla="*/ 1000032 w 1031207"/>
                  <a:gd name="connsiteY47" fmla="*/ 426835 h 841401"/>
                  <a:gd name="connsiteX48" fmla="*/ 1030191 w 1031207"/>
                  <a:gd name="connsiteY48" fmla="*/ 402711 h 841401"/>
                  <a:gd name="connsiteX49" fmla="*/ 1018256 w 1031207"/>
                  <a:gd name="connsiteY49" fmla="*/ 377797 h 841401"/>
                  <a:gd name="connsiteX50" fmla="*/ 962631 w 1031207"/>
                  <a:gd name="connsiteY50" fmla="*/ 358029 h 841401"/>
                  <a:gd name="connsiteX51" fmla="*/ 825489 w 1031207"/>
                  <a:gd name="connsiteY51" fmla="*/ 357874 h 841401"/>
                  <a:gd name="connsiteX52" fmla="*/ 753553 w 1031207"/>
                  <a:gd name="connsiteY52" fmla="*/ 361702 h 841401"/>
                  <a:gd name="connsiteX53" fmla="*/ 669279 w 1031207"/>
                  <a:gd name="connsiteY53" fmla="*/ 369304 h 841401"/>
                  <a:gd name="connsiteX54" fmla="*/ 642609 w 1031207"/>
                  <a:gd name="connsiteY54" fmla="*/ 338824 h 841401"/>
                  <a:gd name="connsiteX55" fmla="*/ 674145 w 1031207"/>
                  <a:gd name="connsiteY55" fmla="*/ 304962 h 841401"/>
                  <a:gd name="connsiteX56" fmla="*/ 705474 w 1031207"/>
                  <a:gd name="connsiteY56" fmla="*/ 283579 h 841401"/>
                  <a:gd name="connsiteX57" fmla="*/ 741669 w 1031207"/>
                  <a:gd name="connsiteY57" fmla="*/ 251194 h 841401"/>
                  <a:gd name="connsiteX58" fmla="*/ 780761 w 1031207"/>
                  <a:gd name="connsiteY58" fmla="*/ 213846 h 841401"/>
                  <a:gd name="connsiteX59" fmla="*/ 744143 w 1031207"/>
                  <a:gd name="connsiteY59" fmla="*/ 201789 h 841401"/>
                  <a:gd name="connsiteX60" fmla="*/ 692139 w 1031207"/>
                  <a:gd name="connsiteY60" fmla="*/ 226429 h 841401"/>
                  <a:gd name="connsiteX61" fmla="*/ 654420 w 1031207"/>
                  <a:gd name="connsiteY61" fmla="*/ 257626 h 841401"/>
                  <a:gd name="connsiteX62" fmla="*/ 613743 w 1031207"/>
                  <a:gd name="connsiteY62" fmla="*/ 286712 h 841401"/>
                  <a:gd name="connsiteX63" fmla="*/ 540096 w 1031207"/>
                  <a:gd name="connsiteY63" fmla="*/ 278516 h 841401"/>
                  <a:gd name="connsiteX64" fmla="*/ 505449 w 1031207"/>
                  <a:gd name="connsiteY64" fmla="*/ 235954 h 841401"/>
                  <a:gd name="connsiteX65" fmla="*/ 507354 w 1031207"/>
                  <a:gd name="connsiteY65" fmla="*/ 171184 h 841401"/>
                  <a:gd name="connsiteX66" fmla="*/ 506056 w 1031207"/>
                  <a:gd name="connsiteY66" fmla="*/ 73485 h 841401"/>
                  <a:gd name="connsiteX67" fmla="*/ 451858 w 1031207"/>
                  <a:gd name="connsiteY67" fmla="*/ 11248 h 841401"/>
                  <a:gd name="connsiteX68" fmla="*/ 440212 w 1031207"/>
                  <a:gd name="connsiteY68" fmla="*/ 75864 h 841401"/>
                  <a:gd name="connsiteX69" fmla="*/ 436968 w 1031207"/>
                  <a:gd name="connsiteY69" fmla="*/ 132660 h 841401"/>
                  <a:gd name="connsiteX70" fmla="*/ 433796 w 1031207"/>
                  <a:gd name="connsiteY70" fmla="*/ 214465 h 841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1031207" h="841401">
                    <a:moveTo>
                      <a:pt x="433796" y="214465"/>
                    </a:moveTo>
                    <a:cubicBezTo>
                      <a:pt x="431240" y="234538"/>
                      <a:pt x="425700" y="251572"/>
                      <a:pt x="421629" y="253099"/>
                    </a:cubicBezTo>
                    <a:cubicBezTo>
                      <a:pt x="417558" y="254626"/>
                      <a:pt x="406628" y="259005"/>
                      <a:pt x="394959" y="262624"/>
                    </a:cubicBezTo>
                    <a:cubicBezTo>
                      <a:pt x="383290" y="266243"/>
                      <a:pt x="365264" y="270369"/>
                      <a:pt x="351612" y="274814"/>
                    </a:cubicBezTo>
                    <a:cubicBezTo>
                      <a:pt x="337960" y="279259"/>
                      <a:pt x="327409" y="287515"/>
                      <a:pt x="313044" y="289293"/>
                    </a:cubicBezTo>
                    <a:cubicBezTo>
                      <a:pt x="298679" y="291071"/>
                      <a:pt x="291454" y="293739"/>
                      <a:pt x="265419" y="285484"/>
                    </a:cubicBezTo>
                    <a:cubicBezTo>
                      <a:pt x="239384" y="277229"/>
                      <a:pt x="184139" y="253416"/>
                      <a:pt x="156834" y="239764"/>
                    </a:cubicBezTo>
                    <a:cubicBezTo>
                      <a:pt x="129529" y="226112"/>
                      <a:pt x="117781" y="210554"/>
                      <a:pt x="101589" y="203569"/>
                    </a:cubicBezTo>
                    <a:cubicBezTo>
                      <a:pt x="85397" y="196584"/>
                      <a:pt x="68555" y="191584"/>
                      <a:pt x="59679" y="197854"/>
                    </a:cubicBezTo>
                    <a:cubicBezTo>
                      <a:pt x="50803" y="204124"/>
                      <a:pt x="47696" y="228807"/>
                      <a:pt x="48331" y="241190"/>
                    </a:cubicBezTo>
                    <a:cubicBezTo>
                      <a:pt x="48966" y="253573"/>
                      <a:pt x="50804" y="264133"/>
                      <a:pt x="63490" y="272150"/>
                    </a:cubicBezTo>
                    <a:cubicBezTo>
                      <a:pt x="76176" y="280167"/>
                      <a:pt x="103176" y="283261"/>
                      <a:pt x="124449" y="289294"/>
                    </a:cubicBezTo>
                    <a:lnTo>
                      <a:pt x="191124" y="308344"/>
                    </a:lnTo>
                    <a:cubicBezTo>
                      <a:pt x="207189" y="313783"/>
                      <a:pt x="209872" y="314551"/>
                      <a:pt x="226553" y="323832"/>
                    </a:cubicBezTo>
                    <a:cubicBezTo>
                      <a:pt x="243234" y="333113"/>
                      <a:pt x="278799" y="349535"/>
                      <a:pt x="291209" y="364030"/>
                    </a:cubicBezTo>
                    <a:cubicBezTo>
                      <a:pt x="303619" y="378525"/>
                      <a:pt x="305629" y="396906"/>
                      <a:pt x="301013" y="410802"/>
                    </a:cubicBezTo>
                    <a:cubicBezTo>
                      <a:pt x="296397" y="424698"/>
                      <a:pt x="277476" y="439300"/>
                      <a:pt x="263514" y="447409"/>
                    </a:cubicBezTo>
                    <a:cubicBezTo>
                      <a:pt x="249552" y="455518"/>
                      <a:pt x="221584" y="458010"/>
                      <a:pt x="217240" y="459458"/>
                    </a:cubicBezTo>
                    <a:cubicBezTo>
                      <a:pt x="186945" y="459252"/>
                      <a:pt x="158325" y="463913"/>
                      <a:pt x="136827" y="465397"/>
                    </a:cubicBezTo>
                    <a:cubicBezTo>
                      <a:pt x="115329" y="466881"/>
                      <a:pt x="106509" y="466282"/>
                      <a:pt x="88254" y="468364"/>
                    </a:cubicBezTo>
                    <a:cubicBezTo>
                      <a:pt x="69999" y="470446"/>
                      <a:pt x="41899" y="471857"/>
                      <a:pt x="27294" y="477889"/>
                    </a:cubicBezTo>
                    <a:cubicBezTo>
                      <a:pt x="12689" y="483921"/>
                      <a:pt x="-3384" y="492898"/>
                      <a:pt x="624" y="504559"/>
                    </a:cubicBezTo>
                    <a:cubicBezTo>
                      <a:pt x="4632" y="516220"/>
                      <a:pt x="25070" y="543539"/>
                      <a:pt x="51344" y="547857"/>
                    </a:cubicBezTo>
                    <a:cubicBezTo>
                      <a:pt x="77618" y="552175"/>
                      <a:pt x="122481" y="535373"/>
                      <a:pt x="158269" y="530469"/>
                    </a:cubicBezTo>
                    <a:cubicBezTo>
                      <a:pt x="194057" y="525565"/>
                      <a:pt x="234008" y="516199"/>
                      <a:pt x="266069" y="518436"/>
                    </a:cubicBezTo>
                    <a:cubicBezTo>
                      <a:pt x="298130" y="520674"/>
                      <a:pt x="334549" y="528744"/>
                      <a:pt x="350633" y="543894"/>
                    </a:cubicBezTo>
                    <a:cubicBezTo>
                      <a:pt x="366717" y="559044"/>
                      <a:pt x="366299" y="573980"/>
                      <a:pt x="362574" y="609334"/>
                    </a:cubicBezTo>
                    <a:cubicBezTo>
                      <a:pt x="358849" y="644688"/>
                      <a:pt x="329494" y="719679"/>
                      <a:pt x="328284" y="756019"/>
                    </a:cubicBezTo>
                    <a:cubicBezTo>
                      <a:pt x="327074" y="792359"/>
                      <a:pt x="345474" y="813725"/>
                      <a:pt x="355316" y="827377"/>
                    </a:cubicBezTo>
                    <a:cubicBezTo>
                      <a:pt x="365158" y="841029"/>
                      <a:pt x="379779" y="845064"/>
                      <a:pt x="387339" y="837934"/>
                    </a:cubicBezTo>
                    <a:cubicBezTo>
                      <a:pt x="394899" y="830804"/>
                      <a:pt x="397817" y="803009"/>
                      <a:pt x="400674" y="784594"/>
                    </a:cubicBezTo>
                    <a:cubicBezTo>
                      <a:pt x="403531" y="766179"/>
                      <a:pt x="400992" y="746176"/>
                      <a:pt x="404484" y="727444"/>
                    </a:cubicBezTo>
                    <a:cubicBezTo>
                      <a:pt x="407976" y="708712"/>
                      <a:pt x="412038" y="693428"/>
                      <a:pt x="421629" y="672199"/>
                    </a:cubicBezTo>
                    <a:cubicBezTo>
                      <a:pt x="431220" y="650970"/>
                      <a:pt x="445427" y="617918"/>
                      <a:pt x="462031" y="600072"/>
                    </a:cubicBezTo>
                    <a:cubicBezTo>
                      <a:pt x="478635" y="582226"/>
                      <a:pt x="498742" y="573316"/>
                      <a:pt x="521252" y="565123"/>
                    </a:cubicBezTo>
                    <a:cubicBezTo>
                      <a:pt x="543762" y="556930"/>
                      <a:pt x="566375" y="542966"/>
                      <a:pt x="597090" y="550915"/>
                    </a:cubicBezTo>
                    <a:cubicBezTo>
                      <a:pt x="627805" y="558864"/>
                      <a:pt x="675414" y="595145"/>
                      <a:pt x="705543" y="612819"/>
                    </a:cubicBezTo>
                    <a:cubicBezTo>
                      <a:pt x="735672" y="630493"/>
                      <a:pt x="761683" y="653730"/>
                      <a:pt x="777864" y="656959"/>
                    </a:cubicBezTo>
                    <a:cubicBezTo>
                      <a:pt x="794045" y="660188"/>
                      <a:pt x="799137" y="641401"/>
                      <a:pt x="802629" y="632194"/>
                    </a:cubicBezTo>
                    <a:cubicBezTo>
                      <a:pt x="806121" y="622987"/>
                      <a:pt x="805834" y="613326"/>
                      <a:pt x="798819" y="601714"/>
                    </a:cubicBezTo>
                    <a:cubicBezTo>
                      <a:pt x="791804" y="590102"/>
                      <a:pt x="785620" y="582843"/>
                      <a:pt x="760538" y="562523"/>
                    </a:cubicBezTo>
                    <a:cubicBezTo>
                      <a:pt x="735456" y="542203"/>
                      <a:pt x="671502" y="498844"/>
                      <a:pt x="648324" y="479794"/>
                    </a:cubicBezTo>
                    <a:cubicBezTo>
                      <a:pt x="647054" y="474079"/>
                      <a:pt x="644963" y="468486"/>
                      <a:pt x="644514" y="462649"/>
                    </a:cubicBezTo>
                    <a:cubicBezTo>
                      <a:pt x="645784" y="453759"/>
                      <a:pt x="642609" y="435979"/>
                      <a:pt x="655944" y="426454"/>
                    </a:cubicBezTo>
                    <a:cubicBezTo>
                      <a:pt x="668962" y="418199"/>
                      <a:pt x="693409" y="408674"/>
                      <a:pt x="724524" y="405499"/>
                    </a:cubicBezTo>
                    <a:cubicBezTo>
                      <a:pt x="756132" y="401779"/>
                      <a:pt x="761662" y="404082"/>
                      <a:pt x="811480" y="406906"/>
                    </a:cubicBezTo>
                    <a:cubicBezTo>
                      <a:pt x="861298" y="409730"/>
                      <a:pt x="872548" y="414325"/>
                      <a:pt x="903973" y="417646"/>
                    </a:cubicBezTo>
                    <a:cubicBezTo>
                      <a:pt x="935398" y="420967"/>
                      <a:pt x="976552" y="427794"/>
                      <a:pt x="1000032" y="426835"/>
                    </a:cubicBezTo>
                    <a:cubicBezTo>
                      <a:pt x="1023512" y="425876"/>
                      <a:pt x="1027154" y="410884"/>
                      <a:pt x="1030191" y="402711"/>
                    </a:cubicBezTo>
                    <a:cubicBezTo>
                      <a:pt x="1033228" y="394538"/>
                      <a:pt x="1029516" y="385244"/>
                      <a:pt x="1018256" y="377797"/>
                    </a:cubicBezTo>
                    <a:cubicBezTo>
                      <a:pt x="1006996" y="370350"/>
                      <a:pt x="994759" y="361349"/>
                      <a:pt x="962631" y="358029"/>
                    </a:cubicBezTo>
                    <a:cubicBezTo>
                      <a:pt x="930503" y="354709"/>
                      <a:pt x="860335" y="357262"/>
                      <a:pt x="825489" y="357874"/>
                    </a:cubicBezTo>
                    <a:cubicBezTo>
                      <a:pt x="790643" y="358486"/>
                      <a:pt x="778636" y="360114"/>
                      <a:pt x="753553" y="361702"/>
                    </a:cubicBezTo>
                    <a:cubicBezTo>
                      <a:pt x="728470" y="363290"/>
                      <a:pt x="687770" y="373117"/>
                      <a:pt x="669279" y="369304"/>
                    </a:cubicBezTo>
                    <a:cubicBezTo>
                      <a:pt x="650788" y="365491"/>
                      <a:pt x="641798" y="349548"/>
                      <a:pt x="642609" y="338824"/>
                    </a:cubicBezTo>
                    <a:cubicBezTo>
                      <a:pt x="643420" y="328100"/>
                      <a:pt x="663668" y="314169"/>
                      <a:pt x="674145" y="304962"/>
                    </a:cubicBezTo>
                    <a:cubicBezTo>
                      <a:pt x="684622" y="295755"/>
                      <a:pt x="694220" y="292540"/>
                      <a:pt x="705474" y="283579"/>
                    </a:cubicBezTo>
                    <a:cubicBezTo>
                      <a:pt x="716728" y="274618"/>
                      <a:pt x="729121" y="262816"/>
                      <a:pt x="741669" y="251194"/>
                    </a:cubicBezTo>
                    <a:cubicBezTo>
                      <a:pt x="754217" y="239572"/>
                      <a:pt x="780349" y="222080"/>
                      <a:pt x="780761" y="213846"/>
                    </a:cubicBezTo>
                    <a:cubicBezTo>
                      <a:pt x="781173" y="205612"/>
                      <a:pt x="755256" y="196709"/>
                      <a:pt x="744143" y="201789"/>
                    </a:cubicBezTo>
                    <a:cubicBezTo>
                      <a:pt x="733030" y="206869"/>
                      <a:pt x="707093" y="217123"/>
                      <a:pt x="692139" y="226429"/>
                    </a:cubicBezTo>
                    <a:cubicBezTo>
                      <a:pt x="677185" y="235735"/>
                      <a:pt x="667486" y="247579"/>
                      <a:pt x="654420" y="257626"/>
                    </a:cubicBezTo>
                    <a:cubicBezTo>
                      <a:pt x="641354" y="267673"/>
                      <a:pt x="632797" y="283230"/>
                      <a:pt x="613743" y="286712"/>
                    </a:cubicBezTo>
                    <a:cubicBezTo>
                      <a:pt x="594689" y="290194"/>
                      <a:pt x="558145" y="286976"/>
                      <a:pt x="540096" y="278516"/>
                    </a:cubicBezTo>
                    <a:cubicBezTo>
                      <a:pt x="522047" y="270056"/>
                      <a:pt x="508941" y="253099"/>
                      <a:pt x="505449" y="235954"/>
                    </a:cubicBezTo>
                    <a:cubicBezTo>
                      <a:pt x="501957" y="218809"/>
                      <a:pt x="507253" y="198262"/>
                      <a:pt x="507354" y="171184"/>
                    </a:cubicBezTo>
                    <a:cubicBezTo>
                      <a:pt x="507455" y="144106"/>
                      <a:pt x="515305" y="100141"/>
                      <a:pt x="506056" y="73485"/>
                    </a:cubicBezTo>
                    <a:cubicBezTo>
                      <a:pt x="492086" y="-25892"/>
                      <a:pt x="462335" y="771"/>
                      <a:pt x="451858" y="11248"/>
                    </a:cubicBezTo>
                    <a:cubicBezTo>
                      <a:pt x="445620" y="30340"/>
                      <a:pt x="442694" y="55629"/>
                      <a:pt x="440212" y="75864"/>
                    </a:cubicBezTo>
                    <a:cubicBezTo>
                      <a:pt x="437730" y="96099"/>
                      <a:pt x="438037" y="109560"/>
                      <a:pt x="436968" y="132660"/>
                    </a:cubicBezTo>
                    <a:cubicBezTo>
                      <a:pt x="435899" y="155760"/>
                      <a:pt x="436352" y="194392"/>
                      <a:pt x="433796" y="214465"/>
                    </a:cubicBezTo>
                    <a:close/>
                  </a:path>
                </a:pathLst>
              </a:custGeom>
              <a:gradFill flip="none" rotWithShape="1">
                <a:gsLst>
                  <a:gs pos="16000">
                    <a:srgbClr val="12839E"/>
                  </a:gs>
                  <a:gs pos="75000">
                    <a:srgbClr val="65D2DF">
                      <a:lumMod val="5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rgbClr val="000000">
                    <a:lumMod val="50000"/>
                    <a:lumOff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58" name="Oval 1457">
                <a:extLst>
                  <a:ext uri="{FF2B5EF4-FFF2-40B4-BE49-F238E27FC236}">
                    <a16:creationId xmlns:a16="http://schemas.microsoft.com/office/drawing/2014/main" id="{A5D2E538-A01E-A852-E40B-FA18BE549EE5}"/>
                  </a:ext>
                </a:extLst>
              </p:cNvPr>
              <p:cNvSpPr/>
              <p:nvPr/>
            </p:nvSpPr>
            <p:spPr>
              <a:xfrm>
                <a:off x="2075866" y="3870460"/>
                <a:ext cx="205480" cy="207214"/>
              </a:xfrm>
              <a:prstGeom prst="ellipse">
                <a:avLst/>
              </a:prstGeom>
              <a:gradFill flip="none" rotWithShape="1">
                <a:gsLst>
                  <a:gs pos="33000">
                    <a:srgbClr val="12839E"/>
                  </a:gs>
                  <a:gs pos="73000">
                    <a:srgbClr val="65D2DF">
                      <a:lumMod val="75000"/>
                    </a:srgbClr>
                  </a:gs>
                  <a:gs pos="83000">
                    <a:srgbClr val="65D2DF">
                      <a:lumMod val="75000"/>
                    </a:srgbClr>
                  </a:gs>
                  <a:gs pos="100000">
                    <a:srgbClr val="65D2DF">
                      <a:lumMod val="7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solidFill>
                  <a:srgbClr val="00305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75" name="TextBox 1274">
              <a:extLst>
                <a:ext uri="{FF2B5EF4-FFF2-40B4-BE49-F238E27FC236}">
                  <a16:creationId xmlns:a16="http://schemas.microsoft.com/office/drawing/2014/main" id="{4D52CDFB-92C2-B537-252D-866A2194F488}"/>
                </a:ext>
              </a:extLst>
            </p:cNvPr>
            <p:cNvSpPr txBox="1"/>
            <p:nvPr/>
          </p:nvSpPr>
          <p:spPr>
            <a:xfrm>
              <a:off x="9954038" y="3620479"/>
              <a:ext cx="1584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Dendritic cells</a:t>
              </a:r>
              <a:r>
                <a:rPr kumimoji="0" lang="en-US" sz="1200" b="1" i="0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21a</a:t>
              </a:r>
            </a:p>
          </p:txBody>
        </p:sp>
        <p:sp>
          <p:nvSpPr>
            <p:cNvPr id="1277" name="TextBox 1276">
              <a:extLst>
                <a:ext uri="{FF2B5EF4-FFF2-40B4-BE49-F238E27FC236}">
                  <a16:creationId xmlns:a16="http://schemas.microsoft.com/office/drawing/2014/main" id="{240B3ECD-8F32-3F23-4F29-D2B923C6E468}"/>
                </a:ext>
              </a:extLst>
            </p:cNvPr>
            <p:cNvSpPr txBox="1"/>
            <p:nvPr/>
          </p:nvSpPr>
          <p:spPr>
            <a:xfrm>
              <a:off x="2234262" y="3649760"/>
              <a:ext cx="1584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Platelets</a:t>
              </a:r>
              <a:r>
                <a:rPr kumimoji="0" lang="en-US" sz="1200" b="1" i="0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11a</a:t>
              </a: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8" name="TextBox 1277">
              <a:extLst>
                <a:ext uri="{FF2B5EF4-FFF2-40B4-BE49-F238E27FC236}">
                  <a16:creationId xmlns:a16="http://schemas.microsoft.com/office/drawing/2014/main" id="{63F35D79-31FD-B805-DD61-DC10A1A6C784}"/>
                </a:ext>
              </a:extLst>
            </p:cNvPr>
            <p:cNvSpPr txBox="1"/>
            <p:nvPr/>
          </p:nvSpPr>
          <p:spPr>
            <a:xfrm>
              <a:off x="525335" y="3652722"/>
              <a:ext cx="1584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Fibroblasts</a:t>
              </a:r>
              <a:r>
                <a:rPr kumimoji="0" lang="en-US" sz="1200" b="1" i="0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10b</a:t>
              </a:r>
            </a:p>
          </p:txBody>
        </p:sp>
        <p:grpSp>
          <p:nvGrpSpPr>
            <p:cNvPr id="1279" name="Group 1278">
              <a:extLst>
                <a:ext uri="{FF2B5EF4-FFF2-40B4-BE49-F238E27FC236}">
                  <a16:creationId xmlns:a16="http://schemas.microsoft.com/office/drawing/2014/main" id="{75366E1D-4908-3B8C-91CA-7AA989DBB7F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91211" y="4064622"/>
              <a:ext cx="654043" cy="252000"/>
              <a:chOff x="5800681" y="2840993"/>
              <a:chExt cx="604997" cy="231167"/>
            </a:xfrm>
          </p:grpSpPr>
          <p:sp>
            <p:nvSpPr>
              <p:cNvPr id="1455" name="Oval 42">
                <a:extLst>
                  <a:ext uri="{FF2B5EF4-FFF2-40B4-BE49-F238E27FC236}">
                    <a16:creationId xmlns:a16="http://schemas.microsoft.com/office/drawing/2014/main" id="{29529806-0177-44AD-E456-800E15F6C5F1}"/>
                  </a:ext>
                </a:extLst>
              </p:cNvPr>
              <p:cNvSpPr/>
              <p:nvPr/>
            </p:nvSpPr>
            <p:spPr>
              <a:xfrm rot="10696810">
                <a:off x="5800681" y="2840993"/>
                <a:ext cx="604997" cy="231167"/>
              </a:xfrm>
              <a:custGeom>
                <a:avLst/>
                <a:gdLst>
                  <a:gd name="connsiteX0" fmla="*/ 0 w 276351"/>
                  <a:gd name="connsiteY0" fmla="*/ 96150 h 192300"/>
                  <a:gd name="connsiteX1" fmla="*/ 138176 w 276351"/>
                  <a:gd name="connsiteY1" fmla="*/ 0 h 192300"/>
                  <a:gd name="connsiteX2" fmla="*/ 276352 w 276351"/>
                  <a:gd name="connsiteY2" fmla="*/ 96150 h 192300"/>
                  <a:gd name="connsiteX3" fmla="*/ 138176 w 276351"/>
                  <a:gd name="connsiteY3" fmla="*/ 192300 h 192300"/>
                  <a:gd name="connsiteX4" fmla="*/ 0 w 276351"/>
                  <a:gd name="connsiteY4" fmla="*/ 96150 h 192300"/>
                  <a:gd name="connsiteX0" fmla="*/ 0 w 434467"/>
                  <a:gd name="connsiteY0" fmla="*/ 94246 h 192302"/>
                  <a:gd name="connsiteX1" fmla="*/ 296291 w 434467"/>
                  <a:gd name="connsiteY1" fmla="*/ 1 h 192302"/>
                  <a:gd name="connsiteX2" fmla="*/ 434467 w 434467"/>
                  <a:gd name="connsiteY2" fmla="*/ 96151 h 192302"/>
                  <a:gd name="connsiteX3" fmla="*/ 296291 w 434467"/>
                  <a:gd name="connsiteY3" fmla="*/ 192301 h 192302"/>
                  <a:gd name="connsiteX4" fmla="*/ 0 w 434467"/>
                  <a:gd name="connsiteY4" fmla="*/ 94246 h 192302"/>
                  <a:gd name="connsiteX0" fmla="*/ 6194 w 440661"/>
                  <a:gd name="connsiteY0" fmla="*/ 94607 h 192663"/>
                  <a:gd name="connsiteX1" fmla="*/ 116995 w 440661"/>
                  <a:gd name="connsiteY1" fmla="*/ 64784 h 192663"/>
                  <a:gd name="connsiteX2" fmla="*/ 302485 w 440661"/>
                  <a:gd name="connsiteY2" fmla="*/ 362 h 192663"/>
                  <a:gd name="connsiteX3" fmla="*/ 440661 w 440661"/>
                  <a:gd name="connsiteY3" fmla="*/ 96512 h 192663"/>
                  <a:gd name="connsiteX4" fmla="*/ 302485 w 440661"/>
                  <a:gd name="connsiteY4" fmla="*/ 192662 h 192663"/>
                  <a:gd name="connsiteX5" fmla="*/ 6194 w 440661"/>
                  <a:gd name="connsiteY5" fmla="*/ 94607 h 192663"/>
                  <a:gd name="connsiteX0" fmla="*/ 186 w 434653"/>
                  <a:gd name="connsiteY0" fmla="*/ 94607 h 193125"/>
                  <a:gd name="connsiteX1" fmla="*/ 110987 w 434653"/>
                  <a:gd name="connsiteY1" fmla="*/ 64784 h 193125"/>
                  <a:gd name="connsiteX2" fmla="*/ 296477 w 434653"/>
                  <a:gd name="connsiteY2" fmla="*/ 362 h 193125"/>
                  <a:gd name="connsiteX3" fmla="*/ 434653 w 434653"/>
                  <a:gd name="connsiteY3" fmla="*/ 96512 h 193125"/>
                  <a:gd name="connsiteX4" fmla="*/ 296477 w 434653"/>
                  <a:gd name="connsiteY4" fmla="*/ 192662 h 193125"/>
                  <a:gd name="connsiteX5" fmla="*/ 135752 w 434653"/>
                  <a:gd name="connsiteY5" fmla="*/ 131460 h 193125"/>
                  <a:gd name="connsiteX6" fmla="*/ 186 w 434653"/>
                  <a:gd name="connsiteY6" fmla="*/ 94607 h 193125"/>
                  <a:gd name="connsiteX0" fmla="*/ 13390 w 447857"/>
                  <a:gd name="connsiteY0" fmla="*/ 94596 h 193114"/>
                  <a:gd name="connsiteX1" fmla="*/ 17511 w 447857"/>
                  <a:gd name="connsiteY1" fmla="*/ 72394 h 193114"/>
                  <a:gd name="connsiteX2" fmla="*/ 124191 w 447857"/>
                  <a:gd name="connsiteY2" fmla="*/ 64773 h 193114"/>
                  <a:gd name="connsiteX3" fmla="*/ 309681 w 447857"/>
                  <a:gd name="connsiteY3" fmla="*/ 351 h 193114"/>
                  <a:gd name="connsiteX4" fmla="*/ 447857 w 447857"/>
                  <a:gd name="connsiteY4" fmla="*/ 96501 h 193114"/>
                  <a:gd name="connsiteX5" fmla="*/ 309681 w 447857"/>
                  <a:gd name="connsiteY5" fmla="*/ 192651 h 193114"/>
                  <a:gd name="connsiteX6" fmla="*/ 148956 w 447857"/>
                  <a:gd name="connsiteY6" fmla="*/ 131449 h 193114"/>
                  <a:gd name="connsiteX7" fmla="*/ 13390 w 447857"/>
                  <a:gd name="connsiteY7" fmla="*/ 94596 h 193114"/>
                  <a:gd name="connsiteX0" fmla="*/ 13390 w 613592"/>
                  <a:gd name="connsiteY0" fmla="*/ 94909 h 193154"/>
                  <a:gd name="connsiteX1" fmla="*/ 17511 w 613592"/>
                  <a:gd name="connsiteY1" fmla="*/ 72707 h 193154"/>
                  <a:gd name="connsiteX2" fmla="*/ 124191 w 613592"/>
                  <a:gd name="connsiteY2" fmla="*/ 65086 h 193154"/>
                  <a:gd name="connsiteX3" fmla="*/ 309681 w 613592"/>
                  <a:gd name="connsiteY3" fmla="*/ 664 h 193154"/>
                  <a:gd name="connsiteX4" fmla="*/ 613592 w 613592"/>
                  <a:gd name="connsiteY4" fmla="*/ 110149 h 193154"/>
                  <a:gd name="connsiteX5" fmla="*/ 309681 w 613592"/>
                  <a:gd name="connsiteY5" fmla="*/ 192964 h 193154"/>
                  <a:gd name="connsiteX6" fmla="*/ 148956 w 613592"/>
                  <a:gd name="connsiteY6" fmla="*/ 131762 h 193154"/>
                  <a:gd name="connsiteX7" fmla="*/ 13390 w 613592"/>
                  <a:gd name="connsiteY7" fmla="*/ 94909 h 193154"/>
                  <a:gd name="connsiteX0" fmla="*/ 13390 w 617803"/>
                  <a:gd name="connsiteY0" fmla="*/ 94382 h 192627"/>
                  <a:gd name="connsiteX1" fmla="*/ 17511 w 617803"/>
                  <a:gd name="connsiteY1" fmla="*/ 72180 h 192627"/>
                  <a:gd name="connsiteX2" fmla="*/ 124191 w 617803"/>
                  <a:gd name="connsiteY2" fmla="*/ 64559 h 192627"/>
                  <a:gd name="connsiteX3" fmla="*/ 309681 w 617803"/>
                  <a:gd name="connsiteY3" fmla="*/ 137 h 192627"/>
                  <a:gd name="connsiteX4" fmla="*/ 442325 w 617803"/>
                  <a:gd name="connsiteY4" fmla="*/ 49320 h 192627"/>
                  <a:gd name="connsiteX5" fmla="*/ 613592 w 617803"/>
                  <a:gd name="connsiteY5" fmla="*/ 109622 h 192627"/>
                  <a:gd name="connsiteX6" fmla="*/ 309681 w 617803"/>
                  <a:gd name="connsiteY6" fmla="*/ 192437 h 192627"/>
                  <a:gd name="connsiteX7" fmla="*/ 148956 w 617803"/>
                  <a:gd name="connsiteY7" fmla="*/ 131235 h 192627"/>
                  <a:gd name="connsiteX8" fmla="*/ 13390 w 617803"/>
                  <a:gd name="connsiteY8" fmla="*/ 94382 h 192627"/>
                  <a:gd name="connsiteX0" fmla="*/ 13390 w 618034"/>
                  <a:gd name="connsiteY0" fmla="*/ 94382 h 192627"/>
                  <a:gd name="connsiteX1" fmla="*/ 17511 w 618034"/>
                  <a:gd name="connsiteY1" fmla="*/ 72180 h 192627"/>
                  <a:gd name="connsiteX2" fmla="*/ 124191 w 618034"/>
                  <a:gd name="connsiteY2" fmla="*/ 64559 h 192627"/>
                  <a:gd name="connsiteX3" fmla="*/ 309681 w 618034"/>
                  <a:gd name="connsiteY3" fmla="*/ 137 h 192627"/>
                  <a:gd name="connsiteX4" fmla="*/ 442325 w 618034"/>
                  <a:gd name="connsiteY4" fmla="*/ 49320 h 192627"/>
                  <a:gd name="connsiteX5" fmla="*/ 613592 w 618034"/>
                  <a:gd name="connsiteY5" fmla="*/ 109622 h 192627"/>
                  <a:gd name="connsiteX6" fmla="*/ 309681 w 618034"/>
                  <a:gd name="connsiteY6" fmla="*/ 192437 h 192627"/>
                  <a:gd name="connsiteX7" fmla="*/ 148956 w 618034"/>
                  <a:gd name="connsiteY7" fmla="*/ 131235 h 192627"/>
                  <a:gd name="connsiteX8" fmla="*/ 13390 w 618034"/>
                  <a:gd name="connsiteY8" fmla="*/ 94382 h 192627"/>
                  <a:gd name="connsiteX0" fmla="*/ 13390 w 618034"/>
                  <a:gd name="connsiteY0" fmla="*/ 94382 h 192438"/>
                  <a:gd name="connsiteX1" fmla="*/ 17511 w 618034"/>
                  <a:gd name="connsiteY1" fmla="*/ 72180 h 192438"/>
                  <a:gd name="connsiteX2" fmla="*/ 124191 w 618034"/>
                  <a:gd name="connsiteY2" fmla="*/ 64559 h 192438"/>
                  <a:gd name="connsiteX3" fmla="*/ 309681 w 618034"/>
                  <a:gd name="connsiteY3" fmla="*/ 137 h 192438"/>
                  <a:gd name="connsiteX4" fmla="*/ 442325 w 618034"/>
                  <a:gd name="connsiteY4" fmla="*/ 49320 h 192438"/>
                  <a:gd name="connsiteX5" fmla="*/ 613592 w 618034"/>
                  <a:gd name="connsiteY5" fmla="*/ 109622 h 192438"/>
                  <a:gd name="connsiteX6" fmla="*/ 491854 w 618034"/>
                  <a:gd name="connsiteY6" fmla="*/ 129330 h 192438"/>
                  <a:gd name="connsiteX7" fmla="*/ 309681 w 618034"/>
                  <a:gd name="connsiteY7" fmla="*/ 192437 h 192438"/>
                  <a:gd name="connsiteX8" fmla="*/ 148956 w 618034"/>
                  <a:gd name="connsiteY8" fmla="*/ 131235 h 192438"/>
                  <a:gd name="connsiteX9" fmla="*/ 13390 w 618034"/>
                  <a:gd name="connsiteY9" fmla="*/ 94382 h 192438"/>
                  <a:gd name="connsiteX0" fmla="*/ 13390 w 618034"/>
                  <a:gd name="connsiteY0" fmla="*/ 104860 h 202916"/>
                  <a:gd name="connsiteX1" fmla="*/ 17511 w 618034"/>
                  <a:gd name="connsiteY1" fmla="*/ 82658 h 202916"/>
                  <a:gd name="connsiteX2" fmla="*/ 124191 w 618034"/>
                  <a:gd name="connsiteY2" fmla="*/ 75037 h 202916"/>
                  <a:gd name="connsiteX3" fmla="*/ 302552 w 618034"/>
                  <a:gd name="connsiteY3" fmla="*/ 105 h 202916"/>
                  <a:gd name="connsiteX4" fmla="*/ 442325 w 618034"/>
                  <a:gd name="connsiteY4" fmla="*/ 59798 h 202916"/>
                  <a:gd name="connsiteX5" fmla="*/ 613592 w 618034"/>
                  <a:gd name="connsiteY5" fmla="*/ 120100 h 202916"/>
                  <a:gd name="connsiteX6" fmla="*/ 491854 w 618034"/>
                  <a:gd name="connsiteY6" fmla="*/ 139808 h 202916"/>
                  <a:gd name="connsiteX7" fmla="*/ 309681 w 618034"/>
                  <a:gd name="connsiteY7" fmla="*/ 202915 h 202916"/>
                  <a:gd name="connsiteX8" fmla="*/ 148956 w 618034"/>
                  <a:gd name="connsiteY8" fmla="*/ 141713 h 202916"/>
                  <a:gd name="connsiteX9" fmla="*/ 13390 w 618034"/>
                  <a:gd name="connsiteY9" fmla="*/ 104860 h 202916"/>
                  <a:gd name="connsiteX0" fmla="*/ 13390 w 618193"/>
                  <a:gd name="connsiteY0" fmla="*/ 105293 h 203349"/>
                  <a:gd name="connsiteX1" fmla="*/ 17511 w 618193"/>
                  <a:gd name="connsiteY1" fmla="*/ 83091 h 203349"/>
                  <a:gd name="connsiteX2" fmla="*/ 124191 w 618193"/>
                  <a:gd name="connsiteY2" fmla="*/ 75470 h 203349"/>
                  <a:gd name="connsiteX3" fmla="*/ 302552 w 618193"/>
                  <a:gd name="connsiteY3" fmla="*/ 538 h 203349"/>
                  <a:gd name="connsiteX4" fmla="*/ 448123 w 618193"/>
                  <a:gd name="connsiteY4" fmla="*/ 45249 h 203349"/>
                  <a:gd name="connsiteX5" fmla="*/ 613592 w 618193"/>
                  <a:gd name="connsiteY5" fmla="*/ 120533 h 203349"/>
                  <a:gd name="connsiteX6" fmla="*/ 491854 w 618193"/>
                  <a:gd name="connsiteY6" fmla="*/ 140241 h 203349"/>
                  <a:gd name="connsiteX7" fmla="*/ 309681 w 618193"/>
                  <a:gd name="connsiteY7" fmla="*/ 203348 h 203349"/>
                  <a:gd name="connsiteX8" fmla="*/ 148956 w 618193"/>
                  <a:gd name="connsiteY8" fmla="*/ 142146 h 203349"/>
                  <a:gd name="connsiteX9" fmla="*/ 13390 w 618193"/>
                  <a:gd name="connsiteY9" fmla="*/ 105293 h 203349"/>
                  <a:gd name="connsiteX0" fmla="*/ 13390 w 618134"/>
                  <a:gd name="connsiteY0" fmla="*/ 105293 h 203349"/>
                  <a:gd name="connsiteX1" fmla="*/ 17511 w 618134"/>
                  <a:gd name="connsiteY1" fmla="*/ 83091 h 203349"/>
                  <a:gd name="connsiteX2" fmla="*/ 124191 w 618134"/>
                  <a:gd name="connsiteY2" fmla="*/ 75470 h 203349"/>
                  <a:gd name="connsiteX3" fmla="*/ 302552 w 618134"/>
                  <a:gd name="connsiteY3" fmla="*/ 538 h 203349"/>
                  <a:gd name="connsiteX4" fmla="*/ 448123 w 618134"/>
                  <a:gd name="connsiteY4" fmla="*/ 45249 h 203349"/>
                  <a:gd name="connsiteX5" fmla="*/ 613592 w 618134"/>
                  <a:gd name="connsiteY5" fmla="*/ 120533 h 203349"/>
                  <a:gd name="connsiteX6" fmla="*/ 491854 w 618134"/>
                  <a:gd name="connsiteY6" fmla="*/ 140241 h 203349"/>
                  <a:gd name="connsiteX7" fmla="*/ 309681 w 618134"/>
                  <a:gd name="connsiteY7" fmla="*/ 203348 h 203349"/>
                  <a:gd name="connsiteX8" fmla="*/ 148956 w 618134"/>
                  <a:gd name="connsiteY8" fmla="*/ 142146 h 203349"/>
                  <a:gd name="connsiteX9" fmla="*/ 13390 w 618134"/>
                  <a:gd name="connsiteY9" fmla="*/ 105293 h 203349"/>
                  <a:gd name="connsiteX0" fmla="*/ 13390 w 618778"/>
                  <a:gd name="connsiteY0" fmla="*/ 105293 h 216830"/>
                  <a:gd name="connsiteX1" fmla="*/ 17511 w 618778"/>
                  <a:gd name="connsiteY1" fmla="*/ 83091 h 216830"/>
                  <a:gd name="connsiteX2" fmla="*/ 124191 w 618778"/>
                  <a:gd name="connsiteY2" fmla="*/ 75470 h 216830"/>
                  <a:gd name="connsiteX3" fmla="*/ 302552 w 618778"/>
                  <a:gd name="connsiteY3" fmla="*/ 538 h 216830"/>
                  <a:gd name="connsiteX4" fmla="*/ 448123 w 618778"/>
                  <a:gd name="connsiteY4" fmla="*/ 45249 h 216830"/>
                  <a:gd name="connsiteX5" fmla="*/ 613592 w 618778"/>
                  <a:gd name="connsiteY5" fmla="*/ 120533 h 216830"/>
                  <a:gd name="connsiteX6" fmla="*/ 573159 w 618778"/>
                  <a:gd name="connsiteY6" fmla="*/ 212445 h 216830"/>
                  <a:gd name="connsiteX7" fmla="*/ 309681 w 618778"/>
                  <a:gd name="connsiteY7" fmla="*/ 203348 h 216830"/>
                  <a:gd name="connsiteX8" fmla="*/ 148956 w 618778"/>
                  <a:gd name="connsiteY8" fmla="*/ 142146 h 216830"/>
                  <a:gd name="connsiteX9" fmla="*/ 13390 w 618778"/>
                  <a:gd name="connsiteY9" fmla="*/ 105293 h 216830"/>
                  <a:gd name="connsiteX0" fmla="*/ 13390 w 635553"/>
                  <a:gd name="connsiteY0" fmla="*/ 109591 h 221128"/>
                  <a:gd name="connsiteX1" fmla="*/ 17511 w 635553"/>
                  <a:gd name="connsiteY1" fmla="*/ 87389 h 221128"/>
                  <a:gd name="connsiteX2" fmla="*/ 124191 w 635553"/>
                  <a:gd name="connsiteY2" fmla="*/ 79768 h 221128"/>
                  <a:gd name="connsiteX3" fmla="*/ 302552 w 635553"/>
                  <a:gd name="connsiteY3" fmla="*/ 4836 h 221128"/>
                  <a:gd name="connsiteX4" fmla="*/ 589554 w 635553"/>
                  <a:gd name="connsiteY4" fmla="*/ 19154 h 221128"/>
                  <a:gd name="connsiteX5" fmla="*/ 613592 w 635553"/>
                  <a:gd name="connsiteY5" fmla="*/ 124831 h 221128"/>
                  <a:gd name="connsiteX6" fmla="*/ 573159 w 635553"/>
                  <a:gd name="connsiteY6" fmla="*/ 216743 h 221128"/>
                  <a:gd name="connsiteX7" fmla="*/ 309681 w 635553"/>
                  <a:gd name="connsiteY7" fmla="*/ 207646 h 221128"/>
                  <a:gd name="connsiteX8" fmla="*/ 148956 w 635553"/>
                  <a:gd name="connsiteY8" fmla="*/ 146444 h 221128"/>
                  <a:gd name="connsiteX9" fmla="*/ 13390 w 635553"/>
                  <a:gd name="connsiteY9" fmla="*/ 109591 h 221128"/>
                  <a:gd name="connsiteX0" fmla="*/ 13390 w 604600"/>
                  <a:gd name="connsiteY0" fmla="*/ 109591 h 221906"/>
                  <a:gd name="connsiteX1" fmla="*/ 17511 w 604600"/>
                  <a:gd name="connsiteY1" fmla="*/ 87389 h 221906"/>
                  <a:gd name="connsiteX2" fmla="*/ 124191 w 604600"/>
                  <a:gd name="connsiteY2" fmla="*/ 79768 h 221906"/>
                  <a:gd name="connsiteX3" fmla="*/ 302552 w 604600"/>
                  <a:gd name="connsiteY3" fmla="*/ 4836 h 221906"/>
                  <a:gd name="connsiteX4" fmla="*/ 589554 w 604600"/>
                  <a:gd name="connsiteY4" fmla="*/ 19154 h 221906"/>
                  <a:gd name="connsiteX5" fmla="*/ 490037 w 604600"/>
                  <a:gd name="connsiteY5" fmla="*/ 113494 h 221906"/>
                  <a:gd name="connsiteX6" fmla="*/ 573159 w 604600"/>
                  <a:gd name="connsiteY6" fmla="*/ 216743 h 221906"/>
                  <a:gd name="connsiteX7" fmla="*/ 309681 w 604600"/>
                  <a:gd name="connsiteY7" fmla="*/ 207646 h 221906"/>
                  <a:gd name="connsiteX8" fmla="*/ 148956 w 604600"/>
                  <a:gd name="connsiteY8" fmla="*/ 146444 h 221906"/>
                  <a:gd name="connsiteX9" fmla="*/ 13390 w 604600"/>
                  <a:gd name="connsiteY9" fmla="*/ 109591 h 221906"/>
                  <a:gd name="connsiteX0" fmla="*/ 30631 w 621841"/>
                  <a:gd name="connsiteY0" fmla="*/ 109591 h 221906"/>
                  <a:gd name="connsiteX1" fmla="*/ 34752 w 621841"/>
                  <a:gd name="connsiteY1" fmla="*/ 87389 h 221906"/>
                  <a:gd name="connsiteX2" fmla="*/ 141432 w 621841"/>
                  <a:gd name="connsiteY2" fmla="*/ 79768 h 221906"/>
                  <a:gd name="connsiteX3" fmla="*/ 319793 w 621841"/>
                  <a:gd name="connsiteY3" fmla="*/ 4836 h 221906"/>
                  <a:gd name="connsiteX4" fmla="*/ 606795 w 621841"/>
                  <a:gd name="connsiteY4" fmla="*/ 19154 h 221906"/>
                  <a:gd name="connsiteX5" fmla="*/ 507278 w 621841"/>
                  <a:gd name="connsiteY5" fmla="*/ 113494 h 221906"/>
                  <a:gd name="connsiteX6" fmla="*/ 590400 w 621841"/>
                  <a:gd name="connsiteY6" fmla="*/ 216743 h 221906"/>
                  <a:gd name="connsiteX7" fmla="*/ 326922 w 621841"/>
                  <a:gd name="connsiteY7" fmla="*/ 207646 h 221906"/>
                  <a:gd name="connsiteX8" fmla="*/ 19934 w 621841"/>
                  <a:gd name="connsiteY8" fmla="*/ 179172 h 221906"/>
                  <a:gd name="connsiteX9" fmla="*/ 30631 w 621841"/>
                  <a:gd name="connsiteY9" fmla="*/ 109591 h 221906"/>
                  <a:gd name="connsiteX0" fmla="*/ 30631 w 621841"/>
                  <a:gd name="connsiteY0" fmla="*/ 132776 h 245091"/>
                  <a:gd name="connsiteX1" fmla="*/ 34752 w 621841"/>
                  <a:gd name="connsiteY1" fmla="*/ 110574 h 245091"/>
                  <a:gd name="connsiteX2" fmla="*/ 60914 w 621841"/>
                  <a:gd name="connsiteY2" fmla="*/ 3411 h 245091"/>
                  <a:gd name="connsiteX3" fmla="*/ 319793 w 621841"/>
                  <a:gd name="connsiteY3" fmla="*/ 28021 h 245091"/>
                  <a:gd name="connsiteX4" fmla="*/ 606795 w 621841"/>
                  <a:gd name="connsiteY4" fmla="*/ 42339 h 245091"/>
                  <a:gd name="connsiteX5" fmla="*/ 507278 w 621841"/>
                  <a:gd name="connsiteY5" fmla="*/ 136679 h 245091"/>
                  <a:gd name="connsiteX6" fmla="*/ 590400 w 621841"/>
                  <a:gd name="connsiteY6" fmla="*/ 239928 h 245091"/>
                  <a:gd name="connsiteX7" fmla="*/ 326922 w 621841"/>
                  <a:gd name="connsiteY7" fmla="*/ 230831 h 245091"/>
                  <a:gd name="connsiteX8" fmla="*/ 19934 w 621841"/>
                  <a:gd name="connsiteY8" fmla="*/ 202357 h 245091"/>
                  <a:gd name="connsiteX9" fmla="*/ 30631 w 621841"/>
                  <a:gd name="connsiteY9" fmla="*/ 132776 h 245091"/>
                  <a:gd name="connsiteX0" fmla="*/ 35320 w 626530"/>
                  <a:gd name="connsiteY0" fmla="*/ 133470 h 245785"/>
                  <a:gd name="connsiteX1" fmla="*/ 167755 w 626530"/>
                  <a:gd name="connsiteY1" fmla="*/ 122755 h 245785"/>
                  <a:gd name="connsiteX2" fmla="*/ 65603 w 626530"/>
                  <a:gd name="connsiteY2" fmla="*/ 4105 h 245785"/>
                  <a:gd name="connsiteX3" fmla="*/ 324482 w 626530"/>
                  <a:gd name="connsiteY3" fmla="*/ 28715 h 245785"/>
                  <a:gd name="connsiteX4" fmla="*/ 611484 w 626530"/>
                  <a:gd name="connsiteY4" fmla="*/ 43033 h 245785"/>
                  <a:gd name="connsiteX5" fmla="*/ 511967 w 626530"/>
                  <a:gd name="connsiteY5" fmla="*/ 137373 h 245785"/>
                  <a:gd name="connsiteX6" fmla="*/ 595089 w 626530"/>
                  <a:gd name="connsiteY6" fmla="*/ 240622 h 245785"/>
                  <a:gd name="connsiteX7" fmla="*/ 331611 w 626530"/>
                  <a:gd name="connsiteY7" fmla="*/ 231525 h 245785"/>
                  <a:gd name="connsiteX8" fmla="*/ 24623 w 626530"/>
                  <a:gd name="connsiteY8" fmla="*/ 203051 h 245785"/>
                  <a:gd name="connsiteX9" fmla="*/ 35320 w 626530"/>
                  <a:gd name="connsiteY9" fmla="*/ 133470 h 245785"/>
                  <a:gd name="connsiteX0" fmla="*/ 3072 w 604979"/>
                  <a:gd name="connsiteY0" fmla="*/ 203051 h 245785"/>
                  <a:gd name="connsiteX1" fmla="*/ 146204 w 604979"/>
                  <a:gd name="connsiteY1" fmla="*/ 122755 h 245785"/>
                  <a:gd name="connsiteX2" fmla="*/ 44052 w 604979"/>
                  <a:gd name="connsiteY2" fmla="*/ 4105 h 245785"/>
                  <a:gd name="connsiteX3" fmla="*/ 302931 w 604979"/>
                  <a:gd name="connsiteY3" fmla="*/ 28715 h 245785"/>
                  <a:gd name="connsiteX4" fmla="*/ 589933 w 604979"/>
                  <a:gd name="connsiteY4" fmla="*/ 43033 h 245785"/>
                  <a:gd name="connsiteX5" fmla="*/ 490416 w 604979"/>
                  <a:gd name="connsiteY5" fmla="*/ 137373 h 245785"/>
                  <a:gd name="connsiteX6" fmla="*/ 573538 w 604979"/>
                  <a:gd name="connsiteY6" fmla="*/ 240622 h 245785"/>
                  <a:gd name="connsiteX7" fmla="*/ 310060 w 604979"/>
                  <a:gd name="connsiteY7" fmla="*/ 231525 h 245785"/>
                  <a:gd name="connsiteX8" fmla="*/ 3072 w 604979"/>
                  <a:gd name="connsiteY8" fmla="*/ 203051 h 245785"/>
                  <a:gd name="connsiteX0" fmla="*/ 3072 w 604979"/>
                  <a:gd name="connsiteY0" fmla="*/ 201519 h 244253"/>
                  <a:gd name="connsiteX1" fmla="*/ 146204 w 604979"/>
                  <a:gd name="connsiteY1" fmla="*/ 121223 h 244253"/>
                  <a:gd name="connsiteX2" fmla="*/ 44052 w 604979"/>
                  <a:gd name="connsiteY2" fmla="*/ 2573 h 244253"/>
                  <a:gd name="connsiteX3" fmla="*/ 307335 w 604979"/>
                  <a:gd name="connsiteY3" fmla="*/ 39759 h 244253"/>
                  <a:gd name="connsiteX4" fmla="*/ 589933 w 604979"/>
                  <a:gd name="connsiteY4" fmla="*/ 41501 h 244253"/>
                  <a:gd name="connsiteX5" fmla="*/ 490416 w 604979"/>
                  <a:gd name="connsiteY5" fmla="*/ 135841 h 244253"/>
                  <a:gd name="connsiteX6" fmla="*/ 573538 w 604979"/>
                  <a:gd name="connsiteY6" fmla="*/ 239090 h 244253"/>
                  <a:gd name="connsiteX7" fmla="*/ 310060 w 604979"/>
                  <a:gd name="connsiteY7" fmla="*/ 229993 h 244253"/>
                  <a:gd name="connsiteX8" fmla="*/ 3072 w 604979"/>
                  <a:gd name="connsiteY8" fmla="*/ 201519 h 244253"/>
                  <a:gd name="connsiteX0" fmla="*/ 3090 w 604997"/>
                  <a:gd name="connsiteY0" fmla="*/ 201519 h 241388"/>
                  <a:gd name="connsiteX1" fmla="*/ 146222 w 604997"/>
                  <a:gd name="connsiteY1" fmla="*/ 121223 h 241388"/>
                  <a:gd name="connsiteX2" fmla="*/ 44070 w 604997"/>
                  <a:gd name="connsiteY2" fmla="*/ 2573 h 241388"/>
                  <a:gd name="connsiteX3" fmla="*/ 307353 w 604997"/>
                  <a:gd name="connsiteY3" fmla="*/ 39759 h 241388"/>
                  <a:gd name="connsiteX4" fmla="*/ 589951 w 604997"/>
                  <a:gd name="connsiteY4" fmla="*/ 41501 h 241388"/>
                  <a:gd name="connsiteX5" fmla="*/ 490434 w 604997"/>
                  <a:gd name="connsiteY5" fmla="*/ 135841 h 241388"/>
                  <a:gd name="connsiteX6" fmla="*/ 573556 w 604997"/>
                  <a:gd name="connsiteY6" fmla="*/ 239090 h 241388"/>
                  <a:gd name="connsiteX7" fmla="*/ 310650 w 604997"/>
                  <a:gd name="connsiteY7" fmla="*/ 210111 h 241388"/>
                  <a:gd name="connsiteX8" fmla="*/ 3090 w 604997"/>
                  <a:gd name="connsiteY8" fmla="*/ 201519 h 24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4997" h="241388">
                    <a:moveTo>
                      <a:pt x="3090" y="201519"/>
                    </a:moveTo>
                    <a:cubicBezTo>
                      <a:pt x="-24315" y="186704"/>
                      <a:pt x="139392" y="154381"/>
                      <a:pt x="146222" y="121223"/>
                    </a:cubicBezTo>
                    <a:cubicBezTo>
                      <a:pt x="153052" y="88065"/>
                      <a:pt x="17215" y="16150"/>
                      <a:pt x="44070" y="2573"/>
                    </a:cubicBezTo>
                    <a:cubicBezTo>
                      <a:pt x="70925" y="-11004"/>
                      <a:pt x="216373" y="33271"/>
                      <a:pt x="307353" y="39759"/>
                    </a:cubicBezTo>
                    <a:cubicBezTo>
                      <a:pt x="398333" y="46247"/>
                      <a:pt x="539299" y="23254"/>
                      <a:pt x="589951" y="41501"/>
                    </a:cubicBezTo>
                    <a:cubicBezTo>
                      <a:pt x="647952" y="53921"/>
                      <a:pt x="521749" y="110401"/>
                      <a:pt x="490434" y="135841"/>
                    </a:cubicBezTo>
                    <a:cubicBezTo>
                      <a:pt x="500276" y="152669"/>
                      <a:pt x="603520" y="226712"/>
                      <a:pt x="573556" y="239090"/>
                    </a:cubicBezTo>
                    <a:cubicBezTo>
                      <a:pt x="543592" y="251468"/>
                      <a:pt x="367800" y="209794"/>
                      <a:pt x="310650" y="210111"/>
                    </a:cubicBezTo>
                    <a:cubicBezTo>
                      <a:pt x="253500" y="210428"/>
                      <a:pt x="30495" y="216334"/>
                      <a:pt x="3090" y="201519"/>
                    </a:cubicBezTo>
                    <a:close/>
                  </a:path>
                </a:pathLst>
              </a:custGeom>
              <a:gradFill flip="none" rotWithShape="1">
                <a:gsLst>
                  <a:gs pos="10000">
                    <a:srgbClr val="FFEAD5"/>
                  </a:gs>
                  <a:gs pos="100000">
                    <a:srgbClr val="F0AB00">
                      <a:lumMod val="5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6350" cap="flat" cmpd="sng" algn="ctr">
                <a:solidFill>
                  <a:srgbClr val="F0AB00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 w="6350">
                    <a:solidFill>
                      <a:srgbClr val="00000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56" name="Oval 1455">
                <a:extLst>
                  <a:ext uri="{FF2B5EF4-FFF2-40B4-BE49-F238E27FC236}">
                    <a16:creationId xmlns:a16="http://schemas.microsoft.com/office/drawing/2014/main" id="{DDB558A5-62A3-400D-2ADE-FF3DC3E1DA29}"/>
                  </a:ext>
                </a:extLst>
              </p:cNvPr>
              <p:cNvSpPr/>
              <p:nvPr/>
            </p:nvSpPr>
            <p:spPr>
              <a:xfrm rot="10860000">
                <a:off x="6049654" y="2912537"/>
                <a:ext cx="92691" cy="88077"/>
              </a:xfrm>
              <a:prstGeom prst="ellipse">
                <a:avLst/>
              </a:prstGeom>
              <a:gradFill flip="none" rotWithShape="1">
                <a:gsLst>
                  <a:gs pos="14000">
                    <a:srgbClr val="F0AB00">
                      <a:lumMod val="40000"/>
                      <a:lumOff val="60000"/>
                    </a:srgbClr>
                  </a:gs>
                  <a:gs pos="55000">
                    <a:srgbClr val="F0AB00">
                      <a:lumMod val="50000"/>
                    </a:srgbClr>
                  </a:gs>
                  <a:gs pos="100000">
                    <a:srgbClr val="F0AB00">
                      <a:lumMod val="5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80" name="Explosion: 8 Points 12">
              <a:extLst>
                <a:ext uri="{FF2B5EF4-FFF2-40B4-BE49-F238E27FC236}">
                  <a16:creationId xmlns:a16="http://schemas.microsoft.com/office/drawing/2014/main" id="{DD44ACB9-5EBB-E8E5-7910-C2303E9268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20924" y="3919774"/>
              <a:ext cx="502727" cy="432000"/>
            </a:xfrm>
            <a:custGeom>
              <a:avLst/>
              <a:gdLst>
                <a:gd name="connsiteX0" fmla="*/ 10800 w 21600"/>
                <a:gd name="connsiteY0" fmla="*/ 5800 h 21600"/>
                <a:gd name="connsiteX1" fmla="*/ 14522 w 21600"/>
                <a:gd name="connsiteY1" fmla="*/ 0 h 21600"/>
                <a:gd name="connsiteX2" fmla="*/ 14155 w 21600"/>
                <a:gd name="connsiteY2" fmla="*/ 5325 h 21600"/>
                <a:gd name="connsiteX3" fmla="*/ 18380 w 21600"/>
                <a:gd name="connsiteY3" fmla="*/ 4457 h 21600"/>
                <a:gd name="connsiteX4" fmla="*/ 16702 w 21600"/>
                <a:gd name="connsiteY4" fmla="*/ 7315 h 21600"/>
                <a:gd name="connsiteX5" fmla="*/ 21097 w 21600"/>
                <a:gd name="connsiteY5" fmla="*/ 8137 h 21600"/>
                <a:gd name="connsiteX6" fmla="*/ 17607 w 21600"/>
                <a:gd name="connsiteY6" fmla="*/ 10475 h 21600"/>
                <a:gd name="connsiteX7" fmla="*/ 21600 w 21600"/>
                <a:gd name="connsiteY7" fmla="*/ 13290 h 21600"/>
                <a:gd name="connsiteX8" fmla="*/ 16837 w 21600"/>
                <a:gd name="connsiteY8" fmla="*/ 12942 h 21600"/>
                <a:gd name="connsiteX9" fmla="*/ 18145 w 21600"/>
                <a:gd name="connsiteY9" fmla="*/ 18095 h 21600"/>
                <a:gd name="connsiteX10" fmla="*/ 14020 w 21600"/>
                <a:gd name="connsiteY10" fmla="*/ 14457 h 21600"/>
                <a:gd name="connsiteX11" fmla="*/ 13247 w 21600"/>
                <a:gd name="connsiteY11" fmla="*/ 19737 h 21600"/>
                <a:gd name="connsiteX12" fmla="*/ 10532 w 21600"/>
                <a:gd name="connsiteY12" fmla="*/ 14935 h 21600"/>
                <a:gd name="connsiteX13" fmla="*/ 8485 w 21600"/>
                <a:gd name="connsiteY13" fmla="*/ 21600 h 21600"/>
                <a:gd name="connsiteX14" fmla="*/ 7715 w 21600"/>
                <a:gd name="connsiteY14" fmla="*/ 15627 h 21600"/>
                <a:gd name="connsiteX15" fmla="*/ 4762 w 21600"/>
                <a:gd name="connsiteY15" fmla="*/ 17617 h 21600"/>
                <a:gd name="connsiteX16" fmla="*/ 5667 w 21600"/>
                <a:gd name="connsiteY16" fmla="*/ 13937 h 21600"/>
                <a:gd name="connsiteX17" fmla="*/ 135 w 21600"/>
                <a:gd name="connsiteY17" fmla="*/ 14587 h 21600"/>
                <a:gd name="connsiteX18" fmla="*/ 3722 w 21600"/>
                <a:gd name="connsiteY18" fmla="*/ 11775 h 21600"/>
                <a:gd name="connsiteX19" fmla="*/ 0 w 21600"/>
                <a:gd name="connsiteY19" fmla="*/ 8615 h 21600"/>
                <a:gd name="connsiteX20" fmla="*/ 4627 w 21600"/>
                <a:gd name="connsiteY20" fmla="*/ 7617 h 21600"/>
                <a:gd name="connsiteX21" fmla="*/ 370 w 21600"/>
                <a:gd name="connsiteY21" fmla="*/ 2295 h 21600"/>
                <a:gd name="connsiteX22" fmla="*/ 7312 w 21600"/>
                <a:gd name="connsiteY22" fmla="*/ 6320 h 21600"/>
                <a:gd name="connsiteX23" fmla="*/ 8352 w 21600"/>
                <a:gd name="connsiteY23" fmla="*/ 2295 h 21600"/>
                <a:gd name="connsiteX24" fmla="*/ 10800 w 21600"/>
                <a:gd name="connsiteY24" fmla="*/ 5800 h 21600"/>
                <a:gd name="connsiteX0" fmla="*/ 13933 w 24733"/>
                <a:gd name="connsiteY0" fmla="*/ 5800 h 21600"/>
                <a:gd name="connsiteX1" fmla="*/ 17655 w 24733"/>
                <a:gd name="connsiteY1" fmla="*/ 0 h 21600"/>
                <a:gd name="connsiteX2" fmla="*/ 17288 w 24733"/>
                <a:gd name="connsiteY2" fmla="*/ 5325 h 21600"/>
                <a:gd name="connsiteX3" fmla="*/ 21513 w 24733"/>
                <a:gd name="connsiteY3" fmla="*/ 4457 h 21600"/>
                <a:gd name="connsiteX4" fmla="*/ 19835 w 24733"/>
                <a:gd name="connsiteY4" fmla="*/ 7315 h 21600"/>
                <a:gd name="connsiteX5" fmla="*/ 24230 w 24733"/>
                <a:gd name="connsiteY5" fmla="*/ 8137 h 21600"/>
                <a:gd name="connsiteX6" fmla="*/ 20740 w 24733"/>
                <a:gd name="connsiteY6" fmla="*/ 10475 h 21600"/>
                <a:gd name="connsiteX7" fmla="*/ 24733 w 24733"/>
                <a:gd name="connsiteY7" fmla="*/ 13290 h 21600"/>
                <a:gd name="connsiteX8" fmla="*/ 19970 w 24733"/>
                <a:gd name="connsiteY8" fmla="*/ 12942 h 21600"/>
                <a:gd name="connsiteX9" fmla="*/ 21278 w 24733"/>
                <a:gd name="connsiteY9" fmla="*/ 18095 h 21600"/>
                <a:gd name="connsiteX10" fmla="*/ 17153 w 24733"/>
                <a:gd name="connsiteY10" fmla="*/ 14457 h 21600"/>
                <a:gd name="connsiteX11" fmla="*/ 16380 w 24733"/>
                <a:gd name="connsiteY11" fmla="*/ 19737 h 21600"/>
                <a:gd name="connsiteX12" fmla="*/ 13665 w 24733"/>
                <a:gd name="connsiteY12" fmla="*/ 14935 h 21600"/>
                <a:gd name="connsiteX13" fmla="*/ 11618 w 24733"/>
                <a:gd name="connsiteY13" fmla="*/ 21600 h 21600"/>
                <a:gd name="connsiteX14" fmla="*/ 10848 w 24733"/>
                <a:gd name="connsiteY14" fmla="*/ 15627 h 21600"/>
                <a:gd name="connsiteX15" fmla="*/ 7895 w 24733"/>
                <a:gd name="connsiteY15" fmla="*/ 17617 h 21600"/>
                <a:gd name="connsiteX16" fmla="*/ 8800 w 24733"/>
                <a:gd name="connsiteY16" fmla="*/ 13937 h 21600"/>
                <a:gd name="connsiteX17" fmla="*/ 3268 w 24733"/>
                <a:gd name="connsiteY17" fmla="*/ 14587 h 21600"/>
                <a:gd name="connsiteX18" fmla="*/ 6855 w 24733"/>
                <a:gd name="connsiteY18" fmla="*/ 11775 h 21600"/>
                <a:gd name="connsiteX19" fmla="*/ 3133 w 24733"/>
                <a:gd name="connsiteY19" fmla="*/ 8615 h 21600"/>
                <a:gd name="connsiteX20" fmla="*/ 0 w 24733"/>
                <a:gd name="connsiteY20" fmla="*/ 9327 h 21600"/>
                <a:gd name="connsiteX21" fmla="*/ 3503 w 24733"/>
                <a:gd name="connsiteY21" fmla="*/ 2295 h 21600"/>
                <a:gd name="connsiteX22" fmla="*/ 10445 w 24733"/>
                <a:gd name="connsiteY22" fmla="*/ 6320 h 21600"/>
                <a:gd name="connsiteX23" fmla="*/ 11485 w 24733"/>
                <a:gd name="connsiteY23" fmla="*/ 2295 h 21600"/>
                <a:gd name="connsiteX24" fmla="*/ 13933 w 24733"/>
                <a:gd name="connsiteY24" fmla="*/ 5800 h 21600"/>
                <a:gd name="connsiteX0" fmla="*/ 13933 w 24733"/>
                <a:gd name="connsiteY0" fmla="*/ 5800 h 21600"/>
                <a:gd name="connsiteX1" fmla="*/ 17655 w 24733"/>
                <a:gd name="connsiteY1" fmla="*/ 0 h 21600"/>
                <a:gd name="connsiteX2" fmla="*/ 17288 w 24733"/>
                <a:gd name="connsiteY2" fmla="*/ 5325 h 21600"/>
                <a:gd name="connsiteX3" fmla="*/ 21513 w 24733"/>
                <a:gd name="connsiteY3" fmla="*/ 4457 h 21600"/>
                <a:gd name="connsiteX4" fmla="*/ 19835 w 24733"/>
                <a:gd name="connsiteY4" fmla="*/ 7315 h 21600"/>
                <a:gd name="connsiteX5" fmla="*/ 24230 w 24733"/>
                <a:gd name="connsiteY5" fmla="*/ 8137 h 21600"/>
                <a:gd name="connsiteX6" fmla="*/ 20740 w 24733"/>
                <a:gd name="connsiteY6" fmla="*/ 10475 h 21600"/>
                <a:gd name="connsiteX7" fmla="*/ 24733 w 24733"/>
                <a:gd name="connsiteY7" fmla="*/ 13290 h 21600"/>
                <a:gd name="connsiteX8" fmla="*/ 19970 w 24733"/>
                <a:gd name="connsiteY8" fmla="*/ 12942 h 21600"/>
                <a:gd name="connsiteX9" fmla="*/ 21278 w 24733"/>
                <a:gd name="connsiteY9" fmla="*/ 18095 h 21600"/>
                <a:gd name="connsiteX10" fmla="*/ 17153 w 24733"/>
                <a:gd name="connsiteY10" fmla="*/ 14457 h 21600"/>
                <a:gd name="connsiteX11" fmla="*/ 16380 w 24733"/>
                <a:gd name="connsiteY11" fmla="*/ 19737 h 21600"/>
                <a:gd name="connsiteX12" fmla="*/ 13665 w 24733"/>
                <a:gd name="connsiteY12" fmla="*/ 14935 h 21600"/>
                <a:gd name="connsiteX13" fmla="*/ 11618 w 24733"/>
                <a:gd name="connsiteY13" fmla="*/ 21600 h 21600"/>
                <a:gd name="connsiteX14" fmla="*/ 10848 w 24733"/>
                <a:gd name="connsiteY14" fmla="*/ 15627 h 21600"/>
                <a:gd name="connsiteX15" fmla="*/ 7895 w 24733"/>
                <a:gd name="connsiteY15" fmla="*/ 17617 h 21600"/>
                <a:gd name="connsiteX16" fmla="*/ 8800 w 24733"/>
                <a:gd name="connsiteY16" fmla="*/ 13937 h 21600"/>
                <a:gd name="connsiteX17" fmla="*/ 3268 w 24733"/>
                <a:gd name="connsiteY17" fmla="*/ 14587 h 21600"/>
                <a:gd name="connsiteX18" fmla="*/ 6855 w 24733"/>
                <a:gd name="connsiteY18" fmla="*/ 11775 h 21600"/>
                <a:gd name="connsiteX19" fmla="*/ 3133 w 24733"/>
                <a:gd name="connsiteY19" fmla="*/ 8615 h 21600"/>
                <a:gd name="connsiteX20" fmla="*/ 0 w 24733"/>
                <a:gd name="connsiteY20" fmla="*/ 9327 h 21600"/>
                <a:gd name="connsiteX21" fmla="*/ 3503 w 24733"/>
                <a:gd name="connsiteY21" fmla="*/ 2295 h 21600"/>
                <a:gd name="connsiteX22" fmla="*/ 10445 w 24733"/>
                <a:gd name="connsiteY22" fmla="*/ 6320 h 21600"/>
                <a:gd name="connsiteX23" fmla="*/ 11485 w 24733"/>
                <a:gd name="connsiteY23" fmla="*/ 2295 h 21600"/>
                <a:gd name="connsiteX24" fmla="*/ 13933 w 24733"/>
                <a:gd name="connsiteY24" fmla="*/ 5800 h 21600"/>
                <a:gd name="connsiteX0" fmla="*/ 14618 w 25418"/>
                <a:gd name="connsiteY0" fmla="*/ 5800 h 21600"/>
                <a:gd name="connsiteX1" fmla="*/ 18340 w 25418"/>
                <a:gd name="connsiteY1" fmla="*/ 0 h 21600"/>
                <a:gd name="connsiteX2" fmla="*/ 17973 w 25418"/>
                <a:gd name="connsiteY2" fmla="*/ 5325 h 21600"/>
                <a:gd name="connsiteX3" fmla="*/ 22198 w 25418"/>
                <a:gd name="connsiteY3" fmla="*/ 4457 h 21600"/>
                <a:gd name="connsiteX4" fmla="*/ 20520 w 25418"/>
                <a:gd name="connsiteY4" fmla="*/ 7315 h 21600"/>
                <a:gd name="connsiteX5" fmla="*/ 24915 w 25418"/>
                <a:gd name="connsiteY5" fmla="*/ 8137 h 21600"/>
                <a:gd name="connsiteX6" fmla="*/ 21425 w 25418"/>
                <a:gd name="connsiteY6" fmla="*/ 10475 h 21600"/>
                <a:gd name="connsiteX7" fmla="*/ 25418 w 25418"/>
                <a:gd name="connsiteY7" fmla="*/ 13290 h 21600"/>
                <a:gd name="connsiteX8" fmla="*/ 20655 w 25418"/>
                <a:gd name="connsiteY8" fmla="*/ 12942 h 21600"/>
                <a:gd name="connsiteX9" fmla="*/ 21963 w 25418"/>
                <a:gd name="connsiteY9" fmla="*/ 18095 h 21600"/>
                <a:gd name="connsiteX10" fmla="*/ 17838 w 25418"/>
                <a:gd name="connsiteY10" fmla="*/ 14457 h 21600"/>
                <a:gd name="connsiteX11" fmla="*/ 17065 w 25418"/>
                <a:gd name="connsiteY11" fmla="*/ 19737 h 21600"/>
                <a:gd name="connsiteX12" fmla="*/ 14350 w 25418"/>
                <a:gd name="connsiteY12" fmla="*/ 14935 h 21600"/>
                <a:gd name="connsiteX13" fmla="*/ 12303 w 25418"/>
                <a:gd name="connsiteY13" fmla="*/ 21600 h 21600"/>
                <a:gd name="connsiteX14" fmla="*/ 11533 w 25418"/>
                <a:gd name="connsiteY14" fmla="*/ 15627 h 21600"/>
                <a:gd name="connsiteX15" fmla="*/ 8580 w 25418"/>
                <a:gd name="connsiteY15" fmla="*/ 17617 h 21600"/>
                <a:gd name="connsiteX16" fmla="*/ 9485 w 25418"/>
                <a:gd name="connsiteY16" fmla="*/ 13937 h 21600"/>
                <a:gd name="connsiteX17" fmla="*/ 3953 w 25418"/>
                <a:gd name="connsiteY17" fmla="*/ 14587 h 21600"/>
                <a:gd name="connsiteX18" fmla="*/ 7540 w 25418"/>
                <a:gd name="connsiteY18" fmla="*/ 11775 h 21600"/>
                <a:gd name="connsiteX19" fmla="*/ 0 w 25418"/>
                <a:gd name="connsiteY19" fmla="*/ 10080 h 21600"/>
                <a:gd name="connsiteX20" fmla="*/ 685 w 25418"/>
                <a:gd name="connsiteY20" fmla="*/ 9327 h 21600"/>
                <a:gd name="connsiteX21" fmla="*/ 4188 w 25418"/>
                <a:gd name="connsiteY21" fmla="*/ 2295 h 21600"/>
                <a:gd name="connsiteX22" fmla="*/ 11130 w 25418"/>
                <a:gd name="connsiteY22" fmla="*/ 6320 h 21600"/>
                <a:gd name="connsiteX23" fmla="*/ 12170 w 25418"/>
                <a:gd name="connsiteY23" fmla="*/ 2295 h 21600"/>
                <a:gd name="connsiteX24" fmla="*/ 14618 w 25418"/>
                <a:gd name="connsiteY24" fmla="*/ 5800 h 21600"/>
                <a:gd name="connsiteX0" fmla="*/ 14618 w 25418"/>
                <a:gd name="connsiteY0" fmla="*/ 5800 h 21600"/>
                <a:gd name="connsiteX1" fmla="*/ 18340 w 25418"/>
                <a:gd name="connsiteY1" fmla="*/ 0 h 21600"/>
                <a:gd name="connsiteX2" fmla="*/ 17973 w 25418"/>
                <a:gd name="connsiteY2" fmla="*/ 5325 h 21600"/>
                <a:gd name="connsiteX3" fmla="*/ 22198 w 25418"/>
                <a:gd name="connsiteY3" fmla="*/ 4457 h 21600"/>
                <a:gd name="connsiteX4" fmla="*/ 20520 w 25418"/>
                <a:gd name="connsiteY4" fmla="*/ 7315 h 21600"/>
                <a:gd name="connsiteX5" fmla="*/ 24915 w 25418"/>
                <a:gd name="connsiteY5" fmla="*/ 8137 h 21600"/>
                <a:gd name="connsiteX6" fmla="*/ 21425 w 25418"/>
                <a:gd name="connsiteY6" fmla="*/ 10475 h 21600"/>
                <a:gd name="connsiteX7" fmla="*/ 25418 w 25418"/>
                <a:gd name="connsiteY7" fmla="*/ 13290 h 21600"/>
                <a:gd name="connsiteX8" fmla="*/ 20655 w 25418"/>
                <a:gd name="connsiteY8" fmla="*/ 12942 h 21600"/>
                <a:gd name="connsiteX9" fmla="*/ 21963 w 25418"/>
                <a:gd name="connsiteY9" fmla="*/ 18095 h 21600"/>
                <a:gd name="connsiteX10" fmla="*/ 17838 w 25418"/>
                <a:gd name="connsiteY10" fmla="*/ 14457 h 21600"/>
                <a:gd name="connsiteX11" fmla="*/ 17065 w 25418"/>
                <a:gd name="connsiteY11" fmla="*/ 19737 h 21600"/>
                <a:gd name="connsiteX12" fmla="*/ 14350 w 25418"/>
                <a:gd name="connsiteY12" fmla="*/ 14935 h 21600"/>
                <a:gd name="connsiteX13" fmla="*/ 12303 w 25418"/>
                <a:gd name="connsiteY13" fmla="*/ 21600 h 21600"/>
                <a:gd name="connsiteX14" fmla="*/ 11533 w 25418"/>
                <a:gd name="connsiteY14" fmla="*/ 15627 h 21600"/>
                <a:gd name="connsiteX15" fmla="*/ 8580 w 25418"/>
                <a:gd name="connsiteY15" fmla="*/ 17617 h 21600"/>
                <a:gd name="connsiteX16" fmla="*/ 12687 w 25418"/>
                <a:gd name="connsiteY16" fmla="*/ 10640 h 21600"/>
                <a:gd name="connsiteX17" fmla="*/ 3953 w 25418"/>
                <a:gd name="connsiteY17" fmla="*/ 14587 h 21600"/>
                <a:gd name="connsiteX18" fmla="*/ 7540 w 25418"/>
                <a:gd name="connsiteY18" fmla="*/ 11775 h 21600"/>
                <a:gd name="connsiteX19" fmla="*/ 0 w 25418"/>
                <a:gd name="connsiteY19" fmla="*/ 10080 h 21600"/>
                <a:gd name="connsiteX20" fmla="*/ 685 w 25418"/>
                <a:gd name="connsiteY20" fmla="*/ 9327 h 21600"/>
                <a:gd name="connsiteX21" fmla="*/ 4188 w 25418"/>
                <a:gd name="connsiteY21" fmla="*/ 2295 h 21600"/>
                <a:gd name="connsiteX22" fmla="*/ 11130 w 25418"/>
                <a:gd name="connsiteY22" fmla="*/ 6320 h 21600"/>
                <a:gd name="connsiteX23" fmla="*/ 12170 w 25418"/>
                <a:gd name="connsiteY23" fmla="*/ 2295 h 21600"/>
                <a:gd name="connsiteX24" fmla="*/ 14618 w 25418"/>
                <a:gd name="connsiteY24" fmla="*/ 5800 h 21600"/>
                <a:gd name="connsiteX0" fmla="*/ 14618 w 25418"/>
                <a:gd name="connsiteY0" fmla="*/ 5800 h 21600"/>
                <a:gd name="connsiteX1" fmla="*/ 18340 w 25418"/>
                <a:gd name="connsiteY1" fmla="*/ 0 h 21600"/>
                <a:gd name="connsiteX2" fmla="*/ 17973 w 25418"/>
                <a:gd name="connsiteY2" fmla="*/ 5325 h 21600"/>
                <a:gd name="connsiteX3" fmla="*/ 22198 w 25418"/>
                <a:gd name="connsiteY3" fmla="*/ 4457 h 21600"/>
                <a:gd name="connsiteX4" fmla="*/ 20520 w 25418"/>
                <a:gd name="connsiteY4" fmla="*/ 7315 h 21600"/>
                <a:gd name="connsiteX5" fmla="*/ 24915 w 25418"/>
                <a:gd name="connsiteY5" fmla="*/ 8137 h 21600"/>
                <a:gd name="connsiteX6" fmla="*/ 21425 w 25418"/>
                <a:gd name="connsiteY6" fmla="*/ 10475 h 21600"/>
                <a:gd name="connsiteX7" fmla="*/ 25418 w 25418"/>
                <a:gd name="connsiteY7" fmla="*/ 13290 h 21600"/>
                <a:gd name="connsiteX8" fmla="*/ 20655 w 25418"/>
                <a:gd name="connsiteY8" fmla="*/ 12942 h 21600"/>
                <a:gd name="connsiteX9" fmla="*/ 21963 w 25418"/>
                <a:gd name="connsiteY9" fmla="*/ 18095 h 21600"/>
                <a:gd name="connsiteX10" fmla="*/ 17838 w 25418"/>
                <a:gd name="connsiteY10" fmla="*/ 14457 h 21600"/>
                <a:gd name="connsiteX11" fmla="*/ 17065 w 25418"/>
                <a:gd name="connsiteY11" fmla="*/ 19737 h 21600"/>
                <a:gd name="connsiteX12" fmla="*/ 14350 w 25418"/>
                <a:gd name="connsiteY12" fmla="*/ 14935 h 21600"/>
                <a:gd name="connsiteX13" fmla="*/ 12303 w 25418"/>
                <a:gd name="connsiteY13" fmla="*/ 21600 h 21600"/>
                <a:gd name="connsiteX14" fmla="*/ 11533 w 25418"/>
                <a:gd name="connsiteY14" fmla="*/ 15627 h 21600"/>
                <a:gd name="connsiteX15" fmla="*/ 8580 w 25418"/>
                <a:gd name="connsiteY15" fmla="*/ 17617 h 21600"/>
                <a:gd name="connsiteX16" fmla="*/ 10224 w 25418"/>
                <a:gd name="connsiteY16" fmla="*/ 12716 h 21600"/>
                <a:gd name="connsiteX17" fmla="*/ 3953 w 25418"/>
                <a:gd name="connsiteY17" fmla="*/ 14587 h 21600"/>
                <a:gd name="connsiteX18" fmla="*/ 7540 w 25418"/>
                <a:gd name="connsiteY18" fmla="*/ 11775 h 21600"/>
                <a:gd name="connsiteX19" fmla="*/ 0 w 25418"/>
                <a:gd name="connsiteY19" fmla="*/ 10080 h 21600"/>
                <a:gd name="connsiteX20" fmla="*/ 685 w 25418"/>
                <a:gd name="connsiteY20" fmla="*/ 9327 h 21600"/>
                <a:gd name="connsiteX21" fmla="*/ 4188 w 25418"/>
                <a:gd name="connsiteY21" fmla="*/ 2295 h 21600"/>
                <a:gd name="connsiteX22" fmla="*/ 11130 w 25418"/>
                <a:gd name="connsiteY22" fmla="*/ 6320 h 21600"/>
                <a:gd name="connsiteX23" fmla="*/ 12170 w 25418"/>
                <a:gd name="connsiteY23" fmla="*/ 2295 h 21600"/>
                <a:gd name="connsiteX24" fmla="*/ 14618 w 25418"/>
                <a:gd name="connsiteY24" fmla="*/ 5800 h 21600"/>
                <a:gd name="connsiteX0" fmla="*/ 14618 w 25418"/>
                <a:gd name="connsiteY0" fmla="*/ 5800 h 21600"/>
                <a:gd name="connsiteX1" fmla="*/ 18340 w 25418"/>
                <a:gd name="connsiteY1" fmla="*/ 0 h 21600"/>
                <a:gd name="connsiteX2" fmla="*/ 17973 w 25418"/>
                <a:gd name="connsiteY2" fmla="*/ 5325 h 21600"/>
                <a:gd name="connsiteX3" fmla="*/ 22198 w 25418"/>
                <a:gd name="connsiteY3" fmla="*/ 4457 h 21600"/>
                <a:gd name="connsiteX4" fmla="*/ 20520 w 25418"/>
                <a:gd name="connsiteY4" fmla="*/ 7315 h 21600"/>
                <a:gd name="connsiteX5" fmla="*/ 24915 w 25418"/>
                <a:gd name="connsiteY5" fmla="*/ 8137 h 21600"/>
                <a:gd name="connsiteX6" fmla="*/ 21425 w 25418"/>
                <a:gd name="connsiteY6" fmla="*/ 10475 h 21600"/>
                <a:gd name="connsiteX7" fmla="*/ 25418 w 25418"/>
                <a:gd name="connsiteY7" fmla="*/ 13290 h 21600"/>
                <a:gd name="connsiteX8" fmla="*/ 20655 w 25418"/>
                <a:gd name="connsiteY8" fmla="*/ 12942 h 21600"/>
                <a:gd name="connsiteX9" fmla="*/ 21963 w 25418"/>
                <a:gd name="connsiteY9" fmla="*/ 18095 h 21600"/>
                <a:gd name="connsiteX10" fmla="*/ 17838 w 25418"/>
                <a:gd name="connsiteY10" fmla="*/ 14457 h 21600"/>
                <a:gd name="connsiteX11" fmla="*/ 17065 w 25418"/>
                <a:gd name="connsiteY11" fmla="*/ 19737 h 21600"/>
                <a:gd name="connsiteX12" fmla="*/ 14350 w 25418"/>
                <a:gd name="connsiteY12" fmla="*/ 14935 h 21600"/>
                <a:gd name="connsiteX13" fmla="*/ 12303 w 25418"/>
                <a:gd name="connsiteY13" fmla="*/ 21600 h 21600"/>
                <a:gd name="connsiteX14" fmla="*/ 11533 w 25418"/>
                <a:gd name="connsiteY14" fmla="*/ 15627 h 21600"/>
                <a:gd name="connsiteX15" fmla="*/ 8580 w 25418"/>
                <a:gd name="connsiteY15" fmla="*/ 17617 h 21600"/>
                <a:gd name="connsiteX16" fmla="*/ 10224 w 25418"/>
                <a:gd name="connsiteY16" fmla="*/ 12716 h 21600"/>
                <a:gd name="connsiteX17" fmla="*/ 3953 w 25418"/>
                <a:gd name="connsiteY17" fmla="*/ 14587 h 21600"/>
                <a:gd name="connsiteX18" fmla="*/ 7540 w 25418"/>
                <a:gd name="connsiteY18" fmla="*/ 11775 h 21600"/>
                <a:gd name="connsiteX19" fmla="*/ 0 w 25418"/>
                <a:gd name="connsiteY19" fmla="*/ 10080 h 21600"/>
                <a:gd name="connsiteX20" fmla="*/ 685 w 25418"/>
                <a:gd name="connsiteY20" fmla="*/ 9327 h 21600"/>
                <a:gd name="connsiteX21" fmla="*/ 4188 w 25418"/>
                <a:gd name="connsiteY21" fmla="*/ 2295 h 21600"/>
                <a:gd name="connsiteX22" fmla="*/ 11130 w 25418"/>
                <a:gd name="connsiteY22" fmla="*/ 6320 h 21600"/>
                <a:gd name="connsiteX23" fmla="*/ 12170 w 25418"/>
                <a:gd name="connsiteY23" fmla="*/ 2295 h 21600"/>
                <a:gd name="connsiteX24" fmla="*/ 14618 w 25418"/>
                <a:gd name="connsiteY24" fmla="*/ 5800 h 21600"/>
                <a:gd name="connsiteX0" fmla="*/ 14618 w 25418"/>
                <a:gd name="connsiteY0" fmla="*/ 5800 h 21600"/>
                <a:gd name="connsiteX1" fmla="*/ 18340 w 25418"/>
                <a:gd name="connsiteY1" fmla="*/ 0 h 21600"/>
                <a:gd name="connsiteX2" fmla="*/ 17973 w 25418"/>
                <a:gd name="connsiteY2" fmla="*/ 5325 h 21600"/>
                <a:gd name="connsiteX3" fmla="*/ 22198 w 25418"/>
                <a:gd name="connsiteY3" fmla="*/ 4457 h 21600"/>
                <a:gd name="connsiteX4" fmla="*/ 20520 w 25418"/>
                <a:gd name="connsiteY4" fmla="*/ 7315 h 21600"/>
                <a:gd name="connsiteX5" fmla="*/ 24915 w 25418"/>
                <a:gd name="connsiteY5" fmla="*/ 8137 h 21600"/>
                <a:gd name="connsiteX6" fmla="*/ 21425 w 25418"/>
                <a:gd name="connsiteY6" fmla="*/ 10475 h 21600"/>
                <a:gd name="connsiteX7" fmla="*/ 25418 w 25418"/>
                <a:gd name="connsiteY7" fmla="*/ 13290 h 21600"/>
                <a:gd name="connsiteX8" fmla="*/ 20655 w 25418"/>
                <a:gd name="connsiteY8" fmla="*/ 12942 h 21600"/>
                <a:gd name="connsiteX9" fmla="*/ 21963 w 25418"/>
                <a:gd name="connsiteY9" fmla="*/ 18095 h 21600"/>
                <a:gd name="connsiteX10" fmla="*/ 17838 w 25418"/>
                <a:gd name="connsiteY10" fmla="*/ 14457 h 21600"/>
                <a:gd name="connsiteX11" fmla="*/ 17065 w 25418"/>
                <a:gd name="connsiteY11" fmla="*/ 19737 h 21600"/>
                <a:gd name="connsiteX12" fmla="*/ 14350 w 25418"/>
                <a:gd name="connsiteY12" fmla="*/ 14935 h 21600"/>
                <a:gd name="connsiteX13" fmla="*/ 12303 w 25418"/>
                <a:gd name="connsiteY13" fmla="*/ 21600 h 21600"/>
                <a:gd name="connsiteX14" fmla="*/ 11533 w 25418"/>
                <a:gd name="connsiteY14" fmla="*/ 15627 h 21600"/>
                <a:gd name="connsiteX15" fmla="*/ 8580 w 25418"/>
                <a:gd name="connsiteY15" fmla="*/ 17617 h 21600"/>
                <a:gd name="connsiteX16" fmla="*/ 10224 w 25418"/>
                <a:gd name="connsiteY16" fmla="*/ 12716 h 21600"/>
                <a:gd name="connsiteX17" fmla="*/ 3953 w 25418"/>
                <a:gd name="connsiteY17" fmla="*/ 14587 h 21600"/>
                <a:gd name="connsiteX18" fmla="*/ 7540 w 25418"/>
                <a:gd name="connsiteY18" fmla="*/ 11775 h 21600"/>
                <a:gd name="connsiteX19" fmla="*/ 0 w 25418"/>
                <a:gd name="connsiteY19" fmla="*/ 10080 h 21600"/>
                <a:gd name="connsiteX20" fmla="*/ 4790 w 25418"/>
                <a:gd name="connsiteY20" fmla="*/ 9608 h 21600"/>
                <a:gd name="connsiteX21" fmla="*/ 4188 w 25418"/>
                <a:gd name="connsiteY21" fmla="*/ 2295 h 21600"/>
                <a:gd name="connsiteX22" fmla="*/ 11130 w 25418"/>
                <a:gd name="connsiteY22" fmla="*/ 6320 h 21600"/>
                <a:gd name="connsiteX23" fmla="*/ 12170 w 25418"/>
                <a:gd name="connsiteY23" fmla="*/ 2295 h 21600"/>
                <a:gd name="connsiteX24" fmla="*/ 14618 w 25418"/>
                <a:gd name="connsiteY24" fmla="*/ 5800 h 21600"/>
                <a:gd name="connsiteX0" fmla="*/ 14052 w 24852"/>
                <a:gd name="connsiteY0" fmla="*/ 5800 h 21600"/>
                <a:gd name="connsiteX1" fmla="*/ 17774 w 24852"/>
                <a:gd name="connsiteY1" fmla="*/ 0 h 21600"/>
                <a:gd name="connsiteX2" fmla="*/ 17407 w 24852"/>
                <a:gd name="connsiteY2" fmla="*/ 5325 h 21600"/>
                <a:gd name="connsiteX3" fmla="*/ 21632 w 24852"/>
                <a:gd name="connsiteY3" fmla="*/ 4457 h 21600"/>
                <a:gd name="connsiteX4" fmla="*/ 19954 w 24852"/>
                <a:gd name="connsiteY4" fmla="*/ 7315 h 21600"/>
                <a:gd name="connsiteX5" fmla="*/ 24349 w 24852"/>
                <a:gd name="connsiteY5" fmla="*/ 8137 h 21600"/>
                <a:gd name="connsiteX6" fmla="*/ 20859 w 24852"/>
                <a:gd name="connsiteY6" fmla="*/ 10475 h 21600"/>
                <a:gd name="connsiteX7" fmla="*/ 24852 w 24852"/>
                <a:gd name="connsiteY7" fmla="*/ 13290 h 21600"/>
                <a:gd name="connsiteX8" fmla="*/ 20089 w 24852"/>
                <a:gd name="connsiteY8" fmla="*/ 12942 h 21600"/>
                <a:gd name="connsiteX9" fmla="*/ 21397 w 24852"/>
                <a:gd name="connsiteY9" fmla="*/ 18095 h 21600"/>
                <a:gd name="connsiteX10" fmla="*/ 17272 w 24852"/>
                <a:gd name="connsiteY10" fmla="*/ 14457 h 21600"/>
                <a:gd name="connsiteX11" fmla="*/ 16499 w 24852"/>
                <a:gd name="connsiteY11" fmla="*/ 19737 h 21600"/>
                <a:gd name="connsiteX12" fmla="*/ 13784 w 24852"/>
                <a:gd name="connsiteY12" fmla="*/ 14935 h 21600"/>
                <a:gd name="connsiteX13" fmla="*/ 11737 w 24852"/>
                <a:gd name="connsiteY13" fmla="*/ 21600 h 21600"/>
                <a:gd name="connsiteX14" fmla="*/ 10967 w 24852"/>
                <a:gd name="connsiteY14" fmla="*/ 15627 h 21600"/>
                <a:gd name="connsiteX15" fmla="*/ 8014 w 24852"/>
                <a:gd name="connsiteY15" fmla="*/ 17617 h 21600"/>
                <a:gd name="connsiteX16" fmla="*/ 9658 w 24852"/>
                <a:gd name="connsiteY16" fmla="*/ 12716 h 21600"/>
                <a:gd name="connsiteX17" fmla="*/ 3387 w 24852"/>
                <a:gd name="connsiteY17" fmla="*/ 14587 h 21600"/>
                <a:gd name="connsiteX18" fmla="*/ 6974 w 24852"/>
                <a:gd name="connsiteY18" fmla="*/ 11775 h 21600"/>
                <a:gd name="connsiteX19" fmla="*/ 0 w 24852"/>
                <a:gd name="connsiteY19" fmla="*/ 9168 h 21600"/>
                <a:gd name="connsiteX20" fmla="*/ 4224 w 24852"/>
                <a:gd name="connsiteY20" fmla="*/ 9608 h 21600"/>
                <a:gd name="connsiteX21" fmla="*/ 3622 w 24852"/>
                <a:gd name="connsiteY21" fmla="*/ 2295 h 21600"/>
                <a:gd name="connsiteX22" fmla="*/ 10564 w 24852"/>
                <a:gd name="connsiteY22" fmla="*/ 6320 h 21600"/>
                <a:gd name="connsiteX23" fmla="*/ 11604 w 24852"/>
                <a:gd name="connsiteY23" fmla="*/ 2295 h 21600"/>
                <a:gd name="connsiteX24" fmla="*/ 14052 w 24852"/>
                <a:gd name="connsiteY24" fmla="*/ 5800 h 21600"/>
                <a:gd name="connsiteX0" fmla="*/ 14052 w 24852"/>
                <a:gd name="connsiteY0" fmla="*/ 5800 h 21600"/>
                <a:gd name="connsiteX1" fmla="*/ 17774 w 24852"/>
                <a:gd name="connsiteY1" fmla="*/ 0 h 21600"/>
                <a:gd name="connsiteX2" fmla="*/ 17407 w 24852"/>
                <a:gd name="connsiteY2" fmla="*/ 5325 h 21600"/>
                <a:gd name="connsiteX3" fmla="*/ 21632 w 24852"/>
                <a:gd name="connsiteY3" fmla="*/ 4457 h 21600"/>
                <a:gd name="connsiteX4" fmla="*/ 19954 w 24852"/>
                <a:gd name="connsiteY4" fmla="*/ 7315 h 21600"/>
                <a:gd name="connsiteX5" fmla="*/ 24349 w 24852"/>
                <a:gd name="connsiteY5" fmla="*/ 8137 h 21600"/>
                <a:gd name="connsiteX6" fmla="*/ 20859 w 24852"/>
                <a:gd name="connsiteY6" fmla="*/ 10475 h 21600"/>
                <a:gd name="connsiteX7" fmla="*/ 24852 w 24852"/>
                <a:gd name="connsiteY7" fmla="*/ 13290 h 21600"/>
                <a:gd name="connsiteX8" fmla="*/ 20089 w 24852"/>
                <a:gd name="connsiteY8" fmla="*/ 12942 h 21600"/>
                <a:gd name="connsiteX9" fmla="*/ 21397 w 24852"/>
                <a:gd name="connsiteY9" fmla="*/ 18095 h 21600"/>
                <a:gd name="connsiteX10" fmla="*/ 17272 w 24852"/>
                <a:gd name="connsiteY10" fmla="*/ 14457 h 21600"/>
                <a:gd name="connsiteX11" fmla="*/ 16499 w 24852"/>
                <a:gd name="connsiteY11" fmla="*/ 19737 h 21600"/>
                <a:gd name="connsiteX12" fmla="*/ 13784 w 24852"/>
                <a:gd name="connsiteY12" fmla="*/ 14935 h 21600"/>
                <a:gd name="connsiteX13" fmla="*/ 11737 w 24852"/>
                <a:gd name="connsiteY13" fmla="*/ 21600 h 21600"/>
                <a:gd name="connsiteX14" fmla="*/ 10967 w 24852"/>
                <a:gd name="connsiteY14" fmla="*/ 15627 h 21600"/>
                <a:gd name="connsiteX15" fmla="*/ 8014 w 24852"/>
                <a:gd name="connsiteY15" fmla="*/ 17617 h 21600"/>
                <a:gd name="connsiteX16" fmla="*/ 9658 w 24852"/>
                <a:gd name="connsiteY16" fmla="*/ 12716 h 21600"/>
                <a:gd name="connsiteX17" fmla="*/ 3387 w 24852"/>
                <a:gd name="connsiteY17" fmla="*/ 14587 h 21600"/>
                <a:gd name="connsiteX18" fmla="*/ 6974 w 24852"/>
                <a:gd name="connsiteY18" fmla="*/ 11775 h 21600"/>
                <a:gd name="connsiteX19" fmla="*/ 0 w 24852"/>
                <a:gd name="connsiteY19" fmla="*/ 10361 h 21600"/>
                <a:gd name="connsiteX20" fmla="*/ 4224 w 24852"/>
                <a:gd name="connsiteY20" fmla="*/ 9608 h 21600"/>
                <a:gd name="connsiteX21" fmla="*/ 3622 w 24852"/>
                <a:gd name="connsiteY21" fmla="*/ 2295 h 21600"/>
                <a:gd name="connsiteX22" fmla="*/ 10564 w 24852"/>
                <a:gd name="connsiteY22" fmla="*/ 6320 h 21600"/>
                <a:gd name="connsiteX23" fmla="*/ 11604 w 24852"/>
                <a:gd name="connsiteY23" fmla="*/ 2295 h 21600"/>
                <a:gd name="connsiteX24" fmla="*/ 14052 w 24852"/>
                <a:gd name="connsiteY24" fmla="*/ 5800 h 21600"/>
                <a:gd name="connsiteX0" fmla="*/ 14052 w 24852"/>
                <a:gd name="connsiteY0" fmla="*/ 5800 h 21600"/>
                <a:gd name="connsiteX1" fmla="*/ 17774 w 24852"/>
                <a:gd name="connsiteY1" fmla="*/ 0 h 21600"/>
                <a:gd name="connsiteX2" fmla="*/ 17407 w 24852"/>
                <a:gd name="connsiteY2" fmla="*/ 5325 h 21600"/>
                <a:gd name="connsiteX3" fmla="*/ 21632 w 24852"/>
                <a:gd name="connsiteY3" fmla="*/ 4457 h 21600"/>
                <a:gd name="connsiteX4" fmla="*/ 19954 w 24852"/>
                <a:gd name="connsiteY4" fmla="*/ 7315 h 21600"/>
                <a:gd name="connsiteX5" fmla="*/ 24349 w 24852"/>
                <a:gd name="connsiteY5" fmla="*/ 8137 h 21600"/>
                <a:gd name="connsiteX6" fmla="*/ 20859 w 24852"/>
                <a:gd name="connsiteY6" fmla="*/ 10475 h 21600"/>
                <a:gd name="connsiteX7" fmla="*/ 24852 w 24852"/>
                <a:gd name="connsiteY7" fmla="*/ 13290 h 21600"/>
                <a:gd name="connsiteX8" fmla="*/ 20089 w 24852"/>
                <a:gd name="connsiteY8" fmla="*/ 12942 h 21600"/>
                <a:gd name="connsiteX9" fmla="*/ 21397 w 24852"/>
                <a:gd name="connsiteY9" fmla="*/ 18095 h 21600"/>
                <a:gd name="connsiteX10" fmla="*/ 17272 w 24852"/>
                <a:gd name="connsiteY10" fmla="*/ 14457 h 21600"/>
                <a:gd name="connsiteX11" fmla="*/ 16499 w 24852"/>
                <a:gd name="connsiteY11" fmla="*/ 19737 h 21600"/>
                <a:gd name="connsiteX12" fmla="*/ 13784 w 24852"/>
                <a:gd name="connsiteY12" fmla="*/ 14935 h 21600"/>
                <a:gd name="connsiteX13" fmla="*/ 11737 w 24852"/>
                <a:gd name="connsiteY13" fmla="*/ 21600 h 21600"/>
                <a:gd name="connsiteX14" fmla="*/ 10967 w 24852"/>
                <a:gd name="connsiteY14" fmla="*/ 15627 h 21600"/>
                <a:gd name="connsiteX15" fmla="*/ 8014 w 24852"/>
                <a:gd name="connsiteY15" fmla="*/ 17617 h 21600"/>
                <a:gd name="connsiteX16" fmla="*/ 9658 w 24852"/>
                <a:gd name="connsiteY16" fmla="*/ 12716 h 21600"/>
                <a:gd name="connsiteX17" fmla="*/ 3387 w 24852"/>
                <a:gd name="connsiteY17" fmla="*/ 14587 h 21600"/>
                <a:gd name="connsiteX18" fmla="*/ 6974 w 24852"/>
                <a:gd name="connsiteY18" fmla="*/ 11775 h 21600"/>
                <a:gd name="connsiteX19" fmla="*/ 0 w 24852"/>
                <a:gd name="connsiteY19" fmla="*/ 10361 h 21600"/>
                <a:gd name="connsiteX20" fmla="*/ 4224 w 24852"/>
                <a:gd name="connsiteY20" fmla="*/ 9608 h 21600"/>
                <a:gd name="connsiteX21" fmla="*/ 3622 w 24852"/>
                <a:gd name="connsiteY21" fmla="*/ 2295 h 21600"/>
                <a:gd name="connsiteX22" fmla="*/ 10564 w 24852"/>
                <a:gd name="connsiteY22" fmla="*/ 6320 h 21600"/>
                <a:gd name="connsiteX23" fmla="*/ 11604 w 24852"/>
                <a:gd name="connsiteY23" fmla="*/ 2295 h 21600"/>
                <a:gd name="connsiteX24" fmla="*/ 14052 w 24852"/>
                <a:gd name="connsiteY24" fmla="*/ 5800 h 21600"/>
                <a:gd name="connsiteX0" fmla="*/ 14052 w 24852"/>
                <a:gd name="connsiteY0" fmla="*/ 5800 h 21600"/>
                <a:gd name="connsiteX1" fmla="*/ 17774 w 24852"/>
                <a:gd name="connsiteY1" fmla="*/ 0 h 21600"/>
                <a:gd name="connsiteX2" fmla="*/ 16912 w 24852"/>
                <a:gd name="connsiteY2" fmla="*/ 6869 h 21600"/>
                <a:gd name="connsiteX3" fmla="*/ 21632 w 24852"/>
                <a:gd name="connsiteY3" fmla="*/ 4457 h 21600"/>
                <a:gd name="connsiteX4" fmla="*/ 19954 w 24852"/>
                <a:gd name="connsiteY4" fmla="*/ 7315 h 21600"/>
                <a:gd name="connsiteX5" fmla="*/ 24349 w 24852"/>
                <a:gd name="connsiteY5" fmla="*/ 8137 h 21600"/>
                <a:gd name="connsiteX6" fmla="*/ 20859 w 24852"/>
                <a:gd name="connsiteY6" fmla="*/ 10475 h 21600"/>
                <a:gd name="connsiteX7" fmla="*/ 24852 w 24852"/>
                <a:gd name="connsiteY7" fmla="*/ 13290 h 21600"/>
                <a:gd name="connsiteX8" fmla="*/ 20089 w 24852"/>
                <a:gd name="connsiteY8" fmla="*/ 12942 h 21600"/>
                <a:gd name="connsiteX9" fmla="*/ 21397 w 24852"/>
                <a:gd name="connsiteY9" fmla="*/ 18095 h 21600"/>
                <a:gd name="connsiteX10" fmla="*/ 17272 w 24852"/>
                <a:gd name="connsiteY10" fmla="*/ 14457 h 21600"/>
                <a:gd name="connsiteX11" fmla="*/ 16499 w 24852"/>
                <a:gd name="connsiteY11" fmla="*/ 19737 h 21600"/>
                <a:gd name="connsiteX12" fmla="*/ 13784 w 24852"/>
                <a:gd name="connsiteY12" fmla="*/ 14935 h 21600"/>
                <a:gd name="connsiteX13" fmla="*/ 11737 w 24852"/>
                <a:gd name="connsiteY13" fmla="*/ 21600 h 21600"/>
                <a:gd name="connsiteX14" fmla="*/ 10967 w 24852"/>
                <a:gd name="connsiteY14" fmla="*/ 15627 h 21600"/>
                <a:gd name="connsiteX15" fmla="*/ 8014 w 24852"/>
                <a:gd name="connsiteY15" fmla="*/ 17617 h 21600"/>
                <a:gd name="connsiteX16" fmla="*/ 9658 w 24852"/>
                <a:gd name="connsiteY16" fmla="*/ 12716 h 21600"/>
                <a:gd name="connsiteX17" fmla="*/ 3387 w 24852"/>
                <a:gd name="connsiteY17" fmla="*/ 14587 h 21600"/>
                <a:gd name="connsiteX18" fmla="*/ 6974 w 24852"/>
                <a:gd name="connsiteY18" fmla="*/ 11775 h 21600"/>
                <a:gd name="connsiteX19" fmla="*/ 0 w 24852"/>
                <a:gd name="connsiteY19" fmla="*/ 10361 h 21600"/>
                <a:gd name="connsiteX20" fmla="*/ 4224 w 24852"/>
                <a:gd name="connsiteY20" fmla="*/ 9608 h 21600"/>
                <a:gd name="connsiteX21" fmla="*/ 3622 w 24852"/>
                <a:gd name="connsiteY21" fmla="*/ 2295 h 21600"/>
                <a:gd name="connsiteX22" fmla="*/ 10564 w 24852"/>
                <a:gd name="connsiteY22" fmla="*/ 6320 h 21600"/>
                <a:gd name="connsiteX23" fmla="*/ 11604 w 24852"/>
                <a:gd name="connsiteY23" fmla="*/ 2295 h 21600"/>
                <a:gd name="connsiteX24" fmla="*/ 14052 w 24852"/>
                <a:gd name="connsiteY24" fmla="*/ 5800 h 21600"/>
                <a:gd name="connsiteX0" fmla="*/ 14052 w 24852"/>
                <a:gd name="connsiteY0" fmla="*/ 5800 h 21600"/>
                <a:gd name="connsiteX1" fmla="*/ 17774 w 24852"/>
                <a:gd name="connsiteY1" fmla="*/ 0 h 21600"/>
                <a:gd name="connsiteX2" fmla="*/ 16912 w 24852"/>
                <a:gd name="connsiteY2" fmla="*/ 6869 h 21600"/>
                <a:gd name="connsiteX3" fmla="*/ 21632 w 24852"/>
                <a:gd name="connsiteY3" fmla="*/ 4457 h 21600"/>
                <a:gd name="connsiteX4" fmla="*/ 19954 w 24852"/>
                <a:gd name="connsiteY4" fmla="*/ 7315 h 21600"/>
                <a:gd name="connsiteX5" fmla="*/ 24349 w 24852"/>
                <a:gd name="connsiteY5" fmla="*/ 8137 h 21600"/>
                <a:gd name="connsiteX6" fmla="*/ 20859 w 24852"/>
                <a:gd name="connsiteY6" fmla="*/ 10475 h 21600"/>
                <a:gd name="connsiteX7" fmla="*/ 24852 w 24852"/>
                <a:gd name="connsiteY7" fmla="*/ 13290 h 21600"/>
                <a:gd name="connsiteX8" fmla="*/ 20089 w 24852"/>
                <a:gd name="connsiteY8" fmla="*/ 12942 h 21600"/>
                <a:gd name="connsiteX9" fmla="*/ 21397 w 24852"/>
                <a:gd name="connsiteY9" fmla="*/ 18095 h 21600"/>
                <a:gd name="connsiteX10" fmla="*/ 17272 w 24852"/>
                <a:gd name="connsiteY10" fmla="*/ 14457 h 21600"/>
                <a:gd name="connsiteX11" fmla="*/ 16499 w 24852"/>
                <a:gd name="connsiteY11" fmla="*/ 19737 h 21600"/>
                <a:gd name="connsiteX12" fmla="*/ 13784 w 24852"/>
                <a:gd name="connsiteY12" fmla="*/ 14935 h 21600"/>
                <a:gd name="connsiteX13" fmla="*/ 11737 w 24852"/>
                <a:gd name="connsiteY13" fmla="*/ 21600 h 21600"/>
                <a:gd name="connsiteX14" fmla="*/ 10967 w 24852"/>
                <a:gd name="connsiteY14" fmla="*/ 15627 h 21600"/>
                <a:gd name="connsiteX15" fmla="*/ 8014 w 24852"/>
                <a:gd name="connsiteY15" fmla="*/ 17617 h 21600"/>
                <a:gd name="connsiteX16" fmla="*/ 9658 w 24852"/>
                <a:gd name="connsiteY16" fmla="*/ 12716 h 21600"/>
                <a:gd name="connsiteX17" fmla="*/ 3387 w 24852"/>
                <a:gd name="connsiteY17" fmla="*/ 14587 h 21600"/>
                <a:gd name="connsiteX18" fmla="*/ 6974 w 24852"/>
                <a:gd name="connsiteY18" fmla="*/ 11775 h 21600"/>
                <a:gd name="connsiteX19" fmla="*/ 0 w 24852"/>
                <a:gd name="connsiteY19" fmla="*/ 10361 h 21600"/>
                <a:gd name="connsiteX20" fmla="*/ 4224 w 24852"/>
                <a:gd name="connsiteY20" fmla="*/ 9608 h 21600"/>
                <a:gd name="connsiteX21" fmla="*/ 3622 w 24852"/>
                <a:gd name="connsiteY21" fmla="*/ 2295 h 21600"/>
                <a:gd name="connsiteX22" fmla="*/ 10564 w 24852"/>
                <a:gd name="connsiteY22" fmla="*/ 6320 h 21600"/>
                <a:gd name="connsiteX23" fmla="*/ 11604 w 24852"/>
                <a:gd name="connsiteY23" fmla="*/ 2295 h 21600"/>
                <a:gd name="connsiteX24" fmla="*/ 14052 w 24852"/>
                <a:gd name="connsiteY24" fmla="*/ 5800 h 21600"/>
                <a:gd name="connsiteX0" fmla="*/ 14052 w 24852"/>
                <a:gd name="connsiteY0" fmla="*/ 5800 h 21600"/>
                <a:gd name="connsiteX1" fmla="*/ 17774 w 24852"/>
                <a:gd name="connsiteY1" fmla="*/ 0 h 21600"/>
                <a:gd name="connsiteX2" fmla="*/ 16912 w 24852"/>
                <a:gd name="connsiteY2" fmla="*/ 6869 h 21600"/>
                <a:gd name="connsiteX3" fmla="*/ 21632 w 24852"/>
                <a:gd name="connsiteY3" fmla="*/ 4457 h 21600"/>
                <a:gd name="connsiteX4" fmla="*/ 19954 w 24852"/>
                <a:gd name="connsiteY4" fmla="*/ 7315 h 21600"/>
                <a:gd name="connsiteX5" fmla="*/ 24349 w 24852"/>
                <a:gd name="connsiteY5" fmla="*/ 8137 h 21600"/>
                <a:gd name="connsiteX6" fmla="*/ 20859 w 24852"/>
                <a:gd name="connsiteY6" fmla="*/ 10475 h 21600"/>
                <a:gd name="connsiteX7" fmla="*/ 24852 w 24852"/>
                <a:gd name="connsiteY7" fmla="*/ 13290 h 21600"/>
                <a:gd name="connsiteX8" fmla="*/ 20089 w 24852"/>
                <a:gd name="connsiteY8" fmla="*/ 12942 h 21600"/>
                <a:gd name="connsiteX9" fmla="*/ 21397 w 24852"/>
                <a:gd name="connsiteY9" fmla="*/ 18095 h 21600"/>
                <a:gd name="connsiteX10" fmla="*/ 17272 w 24852"/>
                <a:gd name="connsiteY10" fmla="*/ 14457 h 21600"/>
                <a:gd name="connsiteX11" fmla="*/ 16499 w 24852"/>
                <a:gd name="connsiteY11" fmla="*/ 19737 h 21600"/>
                <a:gd name="connsiteX12" fmla="*/ 13784 w 24852"/>
                <a:gd name="connsiteY12" fmla="*/ 14935 h 21600"/>
                <a:gd name="connsiteX13" fmla="*/ 11737 w 24852"/>
                <a:gd name="connsiteY13" fmla="*/ 21600 h 21600"/>
                <a:gd name="connsiteX14" fmla="*/ 10967 w 24852"/>
                <a:gd name="connsiteY14" fmla="*/ 15627 h 21600"/>
                <a:gd name="connsiteX15" fmla="*/ 8014 w 24852"/>
                <a:gd name="connsiteY15" fmla="*/ 17617 h 21600"/>
                <a:gd name="connsiteX16" fmla="*/ 9658 w 24852"/>
                <a:gd name="connsiteY16" fmla="*/ 12716 h 21600"/>
                <a:gd name="connsiteX17" fmla="*/ 3387 w 24852"/>
                <a:gd name="connsiteY17" fmla="*/ 14587 h 21600"/>
                <a:gd name="connsiteX18" fmla="*/ 6974 w 24852"/>
                <a:gd name="connsiteY18" fmla="*/ 11775 h 21600"/>
                <a:gd name="connsiteX19" fmla="*/ 0 w 24852"/>
                <a:gd name="connsiteY19" fmla="*/ 10361 h 21600"/>
                <a:gd name="connsiteX20" fmla="*/ 4224 w 24852"/>
                <a:gd name="connsiteY20" fmla="*/ 9608 h 21600"/>
                <a:gd name="connsiteX21" fmla="*/ 3622 w 24852"/>
                <a:gd name="connsiteY21" fmla="*/ 2295 h 21600"/>
                <a:gd name="connsiteX22" fmla="*/ 10564 w 24852"/>
                <a:gd name="connsiteY22" fmla="*/ 6320 h 21600"/>
                <a:gd name="connsiteX23" fmla="*/ 11604 w 24852"/>
                <a:gd name="connsiteY23" fmla="*/ 2295 h 21600"/>
                <a:gd name="connsiteX24" fmla="*/ 14052 w 24852"/>
                <a:gd name="connsiteY24" fmla="*/ 5800 h 21600"/>
                <a:gd name="connsiteX0" fmla="*/ 14052 w 24852"/>
                <a:gd name="connsiteY0" fmla="*/ 5870 h 21600"/>
                <a:gd name="connsiteX1" fmla="*/ 17774 w 24852"/>
                <a:gd name="connsiteY1" fmla="*/ 0 h 21600"/>
                <a:gd name="connsiteX2" fmla="*/ 16912 w 24852"/>
                <a:gd name="connsiteY2" fmla="*/ 6869 h 21600"/>
                <a:gd name="connsiteX3" fmla="*/ 21632 w 24852"/>
                <a:gd name="connsiteY3" fmla="*/ 4457 h 21600"/>
                <a:gd name="connsiteX4" fmla="*/ 19954 w 24852"/>
                <a:gd name="connsiteY4" fmla="*/ 7315 h 21600"/>
                <a:gd name="connsiteX5" fmla="*/ 24349 w 24852"/>
                <a:gd name="connsiteY5" fmla="*/ 8137 h 21600"/>
                <a:gd name="connsiteX6" fmla="*/ 20859 w 24852"/>
                <a:gd name="connsiteY6" fmla="*/ 10475 h 21600"/>
                <a:gd name="connsiteX7" fmla="*/ 24852 w 24852"/>
                <a:gd name="connsiteY7" fmla="*/ 13290 h 21600"/>
                <a:gd name="connsiteX8" fmla="*/ 20089 w 24852"/>
                <a:gd name="connsiteY8" fmla="*/ 12942 h 21600"/>
                <a:gd name="connsiteX9" fmla="*/ 21397 w 24852"/>
                <a:gd name="connsiteY9" fmla="*/ 18095 h 21600"/>
                <a:gd name="connsiteX10" fmla="*/ 17272 w 24852"/>
                <a:gd name="connsiteY10" fmla="*/ 14457 h 21600"/>
                <a:gd name="connsiteX11" fmla="*/ 16499 w 24852"/>
                <a:gd name="connsiteY11" fmla="*/ 19737 h 21600"/>
                <a:gd name="connsiteX12" fmla="*/ 13784 w 24852"/>
                <a:gd name="connsiteY12" fmla="*/ 14935 h 21600"/>
                <a:gd name="connsiteX13" fmla="*/ 11737 w 24852"/>
                <a:gd name="connsiteY13" fmla="*/ 21600 h 21600"/>
                <a:gd name="connsiteX14" fmla="*/ 10967 w 24852"/>
                <a:gd name="connsiteY14" fmla="*/ 15627 h 21600"/>
                <a:gd name="connsiteX15" fmla="*/ 8014 w 24852"/>
                <a:gd name="connsiteY15" fmla="*/ 17617 h 21600"/>
                <a:gd name="connsiteX16" fmla="*/ 9658 w 24852"/>
                <a:gd name="connsiteY16" fmla="*/ 12716 h 21600"/>
                <a:gd name="connsiteX17" fmla="*/ 3387 w 24852"/>
                <a:gd name="connsiteY17" fmla="*/ 14587 h 21600"/>
                <a:gd name="connsiteX18" fmla="*/ 6974 w 24852"/>
                <a:gd name="connsiteY18" fmla="*/ 11775 h 21600"/>
                <a:gd name="connsiteX19" fmla="*/ 0 w 24852"/>
                <a:gd name="connsiteY19" fmla="*/ 10361 h 21600"/>
                <a:gd name="connsiteX20" fmla="*/ 4224 w 24852"/>
                <a:gd name="connsiteY20" fmla="*/ 9608 h 21600"/>
                <a:gd name="connsiteX21" fmla="*/ 3622 w 24852"/>
                <a:gd name="connsiteY21" fmla="*/ 2295 h 21600"/>
                <a:gd name="connsiteX22" fmla="*/ 10564 w 24852"/>
                <a:gd name="connsiteY22" fmla="*/ 6320 h 21600"/>
                <a:gd name="connsiteX23" fmla="*/ 11604 w 24852"/>
                <a:gd name="connsiteY23" fmla="*/ 2295 h 21600"/>
                <a:gd name="connsiteX24" fmla="*/ 14052 w 24852"/>
                <a:gd name="connsiteY24" fmla="*/ 5870 h 21600"/>
                <a:gd name="connsiteX0" fmla="*/ 14052 w 24852"/>
                <a:gd name="connsiteY0" fmla="*/ 5870 h 21600"/>
                <a:gd name="connsiteX1" fmla="*/ 17774 w 24852"/>
                <a:gd name="connsiteY1" fmla="*/ 0 h 21600"/>
                <a:gd name="connsiteX2" fmla="*/ 16912 w 24852"/>
                <a:gd name="connsiteY2" fmla="*/ 6869 h 21600"/>
                <a:gd name="connsiteX3" fmla="*/ 21632 w 24852"/>
                <a:gd name="connsiteY3" fmla="*/ 4457 h 21600"/>
                <a:gd name="connsiteX4" fmla="*/ 19954 w 24852"/>
                <a:gd name="connsiteY4" fmla="*/ 7315 h 21600"/>
                <a:gd name="connsiteX5" fmla="*/ 24349 w 24852"/>
                <a:gd name="connsiteY5" fmla="*/ 8137 h 21600"/>
                <a:gd name="connsiteX6" fmla="*/ 20859 w 24852"/>
                <a:gd name="connsiteY6" fmla="*/ 10475 h 21600"/>
                <a:gd name="connsiteX7" fmla="*/ 24852 w 24852"/>
                <a:gd name="connsiteY7" fmla="*/ 13290 h 21600"/>
                <a:gd name="connsiteX8" fmla="*/ 20089 w 24852"/>
                <a:gd name="connsiteY8" fmla="*/ 12942 h 21600"/>
                <a:gd name="connsiteX9" fmla="*/ 21397 w 24852"/>
                <a:gd name="connsiteY9" fmla="*/ 18095 h 21600"/>
                <a:gd name="connsiteX10" fmla="*/ 17272 w 24852"/>
                <a:gd name="connsiteY10" fmla="*/ 14457 h 21600"/>
                <a:gd name="connsiteX11" fmla="*/ 16499 w 24852"/>
                <a:gd name="connsiteY11" fmla="*/ 19737 h 21600"/>
                <a:gd name="connsiteX12" fmla="*/ 13784 w 24852"/>
                <a:gd name="connsiteY12" fmla="*/ 14935 h 21600"/>
                <a:gd name="connsiteX13" fmla="*/ 11737 w 24852"/>
                <a:gd name="connsiteY13" fmla="*/ 21600 h 21600"/>
                <a:gd name="connsiteX14" fmla="*/ 10967 w 24852"/>
                <a:gd name="connsiteY14" fmla="*/ 15627 h 21600"/>
                <a:gd name="connsiteX15" fmla="*/ 8014 w 24852"/>
                <a:gd name="connsiteY15" fmla="*/ 17617 h 21600"/>
                <a:gd name="connsiteX16" fmla="*/ 9658 w 24852"/>
                <a:gd name="connsiteY16" fmla="*/ 12716 h 21600"/>
                <a:gd name="connsiteX17" fmla="*/ 3387 w 24852"/>
                <a:gd name="connsiteY17" fmla="*/ 14587 h 21600"/>
                <a:gd name="connsiteX18" fmla="*/ 6974 w 24852"/>
                <a:gd name="connsiteY18" fmla="*/ 11775 h 21600"/>
                <a:gd name="connsiteX19" fmla="*/ 0 w 24852"/>
                <a:gd name="connsiteY19" fmla="*/ 10361 h 21600"/>
                <a:gd name="connsiteX20" fmla="*/ 4224 w 24852"/>
                <a:gd name="connsiteY20" fmla="*/ 9608 h 21600"/>
                <a:gd name="connsiteX21" fmla="*/ 3622 w 24852"/>
                <a:gd name="connsiteY21" fmla="*/ 2295 h 21600"/>
                <a:gd name="connsiteX22" fmla="*/ 10564 w 24852"/>
                <a:gd name="connsiteY22" fmla="*/ 6320 h 21600"/>
                <a:gd name="connsiteX23" fmla="*/ 11604 w 24852"/>
                <a:gd name="connsiteY23" fmla="*/ 2295 h 21600"/>
                <a:gd name="connsiteX24" fmla="*/ 14052 w 24852"/>
                <a:gd name="connsiteY24" fmla="*/ 5870 h 21600"/>
                <a:gd name="connsiteX0" fmla="*/ 14052 w 24852"/>
                <a:gd name="connsiteY0" fmla="*/ 5870 h 21600"/>
                <a:gd name="connsiteX1" fmla="*/ 17774 w 24852"/>
                <a:gd name="connsiteY1" fmla="*/ 0 h 21600"/>
                <a:gd name="connsiteX2" fmla="*/ 16912 w 24852"/>
                <a:gd name="connsiteY2" fmla="*/ 6869 h 21600"/>
                <a:gd name="connsiteX3" fmla="*/ 21632 w 24852"/>
                <a:gd name="connsiteY3" fmla="*/ 4457 h 21600"/>
                <a:gd name="connsiteX4" fmla="*/ 19954 w 24852"/>
                <a:gd name="connsiteY4" fmla="*/ 7315 h 21600"/>
                <a:gd name="connsiteX5" fmla="*/ 24349 w 24852"/>
                <a:gd name="connsiteY5" fmla="*/ 8137 h 21600"/>
                <a:gd name="connsiteX6" fmla="*/ 20859 w 24852"/>
                <a:gd name="connsiteY6" fmla="*/ 10475 h 21600"/>
                <a:gd name="connsiteX7" fmla="*/ 24852 w 24852"/>
                <a:gd name="connsiteY7" fmla="*/ 13290 h 21600"/>
                <a:gd name="connsiteX8" fmla="*/ 20089 w 24852"/>
                <a:gd name="connsiteY8" fmla="*/ 12942 h 21600"/>
                <a:gd name="connsiteX9" fmla="*/ 21397 w 24852"/>
                <a:gd name="connsiteY9" fmla="*/ 18095 h 21600"/>
                <a:gd name="connsiteX10" fmla="*/ 17272 w 24852"/>
                <a:gd name="connsiteY10" fmla="*/ 14457 h 21600"/>
                <a:gd name="connsiteX11" fmla="*/ 16499 w 24852"/>
                <a:gd name="connsiteY11" fmla="*/ 19737 h 21600"/>
                <a:gd name="connsiteX12" fmla="*/ 13784 w 24852"/>
                <a:gd name="connsiteY12" fmla="*/ 14935 h 21600"/>
                <a:gd name="connsiteX13" fmla="*/ 11737 w 24852"/>
                <a:gd name="connsiteY13" fmla="*/ 21600 h 21600"/>
                <a:gd name="connsiteX14" fmla="*/ 10967 w 24852"/>
                <a:gd name="connsiteY14" fmla="*/ 15627 h 21600"/>
                <a:gd name="connsiteX15" fmla="*/ 8014 w 24852"/>
                <a:gd name="connsiteY15" fmla="*/ 17617 h 21600"/>
                <a:gd name="connsiteX16" fmla="*/ 9658 w 24852"/>
                <a:gd name="connsiteY16" fmla="*/ 12716 h 21600"/>
                <a:gd name="connsiteX17" fmla="*/ 3387 w 24852"/>
                <a:gd name="connsiteY17" fmla="*/ 14587 h 21600"/>
                <a:gd name="connsiteX18" fmla="*/ 6974 w 24852"/>
                <a:gd name="connsiteY18" fmla="*/ 11775 h 21600"/>
                <a:gd name="connsiteX19" fmla="*/ 0 w 24852"/>
                <a:gd name="connsiteY19" fmla="*/ 10361 h 21600"/>
                <a:gd name="connsiteX20" fmla="*/ 4224 w 24852"/>
                <a:gd name="connsiteY20" fmla="*/ 9608 h 21600"/>
                <a:gd name="connsiteX21" fmla="*/ 3622 w 24852"/>
                <a:gd name="connsiteY21" fmla="*/ 2295 h 21600"/>
                <a:gd name="connsiteX22" fmla="*/ 10564 w 24852"/>
                <a:gd name="connsiteY22" fmla="*/ 6320 h 21600"/>
                <a:gd name="connsiteX23" fmla="*/ 11604 w 24852"/>
                <a:gd name="connsiteY23" fmla="*/ 2295 h 21600"/>
                <a:gd name="connsiteX24" fmla="*/ 14052 w 24852"/>
                <a:gd name="connsiteY24" fmla="*/ 5870 h 21600"/>
                <a:gd name="connsiteX0" fmla="*/ 14052 w 24852"/>
                <a:gd name="connsiteY0" fmla="*/ 5870 h 21600"/>
                <a:gd name="connsiteX1" fmla="*/ 17774 w 24852"/>
                <a:gd name="connsiteY1" fmla="*/ 0 h 21600"/>
                <a:gd name="connsiteX2" fmla="*/ 16912 w 24852"/>
                <a:gd name="connsiteY2" fmla="*/ 6869 h 21600"/>
                <a:gd name="connsiteX3" fmla="*/ 21632 w 24852"/>
                <a:gd name="connsiteY3" fmla="*/ 4457 h 21600"/>
                <a:gd name="connsiteX4" fmla="*/ 19954 w 24852"/>
                <a:gd name="connsiteY4" fmla="*/ 7315 h 21600"/>
                <a:gd name="connsiteX5" fmla="*/ 24349 w 24852"/>
                <a:gd name="connsiteY5" fmla="*/ 8137 h 21600"/>
                <a:gd name="connsiteX6" fmla="*/ 20859 w 24852"/>
                <a:gd name="connsiteY6" fmla="*/ 10475 h 21600"/>
                <a:gd name="connsiteX7" fmla="*/ 24852 w 24852"/>
                <a:gd name="connsiteY7" fmla="*/ 13290 h 21600"/>
                <a:gd name="connsiteX8" fmla="*/ 20089 w 24852"/>
                <a:gd name="connsiteY8" fmla="*/ 12942 h 21600"/>
                <a:gd name="connsiteX9" fmla="*/ 21397 w 24852"/>
                <a:gd name="connsiteY9" fmla="*/ 18095 h 21600"/>
                <a:gd name="connsiteX10" fmla="*/ 17272 w 24852"/>
                <a:gd name="connsiteY10" fmla="*/ 14457 h 21600"/>
                <a:gd name="connsiteX11" fmla="*/ 16499 w 24852"/>
                <a:gd name="connsiteY11" fmla="*/ 19737 h 21600"/>
                <a:gd name="connsiteX12" fmla="*/ 13784 w 24852"/>
                <a:gd name="connsiteY12" fmla="*/ 14935 h 21600"/>
                <a:gd name="connsiteX13" fmla="*/ 11737 w 24852"/>
                <a:gd name="connsiteY13" fmla="*/ 21600 h 21600"/>
                <a:gd name="connsiteX14" fmla="*/ 10967 w 24852"/>
                <a:gd name="connsiteY14" fmla="*/ 15627 h 21600"/>
                <a:gd name="connsiteX15" fmla="*/ 8014 w 24852"/>
                <a:gd name="connsiteY15" fmla="*/ 17617 h 21600"/>
                <a:gd name="connsiteX16" fmla="*/ 9658 w 24852"/>
                <a:gd name="connsiteY16" fmla="*/ 12716 h 21600"/>
                <a:gd name="connsiteX17" fmla="*/ 3387 w 24852"/>
                <a:gd name="connsiteY17" fmla="*/ 14587 h 21600"/>
                <a:gd name="connsiteX18" fmla="*/ 6974 w 24852"/>
                <a:gd name="connsiteY18" fmla="*/ 11775 h 21600"/>
                <a:gd name="connsiteX19" fmla="*/ 0 w 24852"/>
                <a:gd name="connsiteY19" fmla="*/ 10361 h 21600"/>
                <a:gd name="connsiteX20" fmla="*/ 4224 w 24852"/>
                <a:gd name="connsiteY20" fmla="*/ 9608 h 21600"/>
                <a:gd name="connsiteX21" fmla="*/ 3622 w 24852"/>
                <a:gd name="connsiteY21" fmla="*/ 2295 h 21600"/>
                <a:gd name="connsiteX22" fmla="*/ 10564 w 24852"/>
                <a:gd name="connsiteY22" fmla="*/ 6320 h 21600"/>
                <a:gd name="connsiteX23" fmla="*/ 11604 w 24852"/>
                <a:gd name="connsiteY23" fmla="*/ 2295 h 21600"/>
                <a:gd name="connsiteX24" fmla="*/ 14052 w 24852"/>
                <a:gd name="connsiteY24" fmla="*/ 5870 h 21600"/>
                <a:gd name="connsiteX0" fmla="*/ 14052 w 24852"/>
                <a:gd name="connsiteY0" fmla="*/ 5870 h 21600"/>
                <a:gd name="connsiteX1" fmla="*/ 17774 w 24852"/>
                <a:gd name="connsiteY1" fmla="*/ 0 h 21600"/>
                <a:gd name="connsiteX2" fmla="*/ 16912 w 24852"/>
                <a:gd name="connsiteY2" fmla="*/ 6869 h 21600"/>
                <a:gd name="connsiteX3" fmla="*/ 21632 w 24852"/>
                <a:gd name="connsiteY3" fmla="*/ 4457 h 21600"/>
                <a:gd name="connsiteX4" fmla="*/ 19954 w 24852"/>
                <a:gd name="connsiteY4" fmla="*/ 7315 h 21600"/>
                <a:gd name="connsiteX5" fmla="*/ 24349 w 24852"/>
                <a:gd name="connsiteY5" fmla="*/ 8137 h 21600"/>
                <a:gd name="connsiteX6" fmla="*/ 20859 w 24852"/>
                <a:gd name="connsiteY6" fmla="*/ 10475 h 21600"/>
                <a:gd name="connsiteX7" fmla="*/ 24852 w 24852"/>
                <a:gd name="connsiteY7" fmla="*/ 13290 h 21600"/>
                <a:gd name="connsiteX8" fmla="*/ 20089 w 24852"/>
                <a:gd name="connsiteY8" fmla="*/ 12942 h 21600"/>
                <a:gd name="connsiteX9" fmla="*/ 21397 w 24852"/>
                <a:gd name="connsiteY9" fmla="*/ 18095 h 21600"/>
                <a:gd name="connsiteX10" fmla="*/ 17272 w 24852"/>
                <a:gd name="connsiteY10" fmla="*/ 14457 h 21600"/>
                <a:gd name="connsiteX11" fmla="*/ 16499 w 24852"/>
                <a:gd name="connsiteY11" fmla="*/ 19737 h 21600"/>
                <a:gd name="connsiteX12" fmla="*/ 13784 w 24852"/>
                <a:gd name="connsiteY12" fmla="*/ 14935 h 21600"/>
                <a:gd name="connsiteX13" fmla="*/ 11737 w 24852"/>
                <a:gd name="connsiteY13" fmla="*/ 21600 h 21600"/>
                <a:gd name="connsiteX14" fmla="*/ 10967 w 24852"/>
                <a:gd name="connsiteY14" fmla="*/ 15627 h 21600"/>
                <a:gd name="connsiteX15" fmla="*/ 8014 w 24852"/>
                <a:gd name="connsiteY15" fmla="*/ 17617 h 21600"/>
                <a:gd name="connsiteX16" fmla="*/ 9658 w 24852"/>
                <a:gd name="connsiteY16" fmla="*/ 12716 h 21600"/>
                <a:gd name="connsiteX17" fmla="*/ 3387 w 24852"/>
                <a:gd name="connsiteY17" fmla="*/ 14587 h 21600"/>
                <a:gd name="connsiteX18" fmla="*/ 6974 w 24852"/>
                <a:gd name="connsiteY18" fmla="*/ 11775 h 21600"/>
                <a:gd name="connsiteX19" fmla="*/ 0 w 24852"/>
                <a:gd name="connsiteY19" fmla="*/ 10361 h 21600"/>
                <a:gd name="connsiteX20" fmla="*/ 4224 w 24852"/>
                <a:gd name="connsiteY20" fmla="*/ 9608 h 21600"/>
                <a:gd name="connsiteX21" fmla="*/ 3622 w 24852"/>
                <a:gd name="connsiteY21" fmla="*/ 2295 h 21600"/>
                <a:gd name="connsiteX22" fmla="*/ 10564 w 24852"/>
                <a:gd name="connsiteY22" fmla="*/ 6320 h 21600"/>
                <a:gd name="connsiteX23" fmla="*/ 11604 w 24852"/>
                <a:gd name="connsiteY23" fmla="*/ 2295 h 21600"/>
                <a:gd name="connsiteX24" fmla="*/ 14052 w 24852"/>
                <a:gd name="connsiteY24" fmla="*/ 5870 h 21600"/>
                <a:gd name="connsiteX0" fmla="*/ 14052 w 24852"/>
                <a:gd name="connsiteY0" fmla="*/ 5870 h 21600"/>
                <a:gd name="connsiteX1" fmla="*/ 17774 w 24852"/>
                <a:gd name="connsiteY1" fmla="*/ 0 h 21600"/>
                <a:gd name="connsiteX2" fmla="*/ 16912 w 24852"/>
                <a:gd name="connsiteY2" fmla="*/ 6869 h 21600"/>
                <a:gd name="connsiteX3" fmla="*/ 21632 w 24852"/>
                <a:gd name="connsiteY3" fmla="*/ 4457 h 21600"/>
                <a:gd name="connsiteX4" fmla="*/ 19954 w 24852"/>
                <a:gd name="connsiteY4" fmla="*/ 7315 h 21600"/>
                <a:gd name="connsiteX5" fmla="*/ 24349 w 24852"/>
                <a:gd name="connsiteY5" fmla="*/ 8137 h 21600"/>
                <a:gd name="connsiteX6" fmla="*/ 20859 w 24852"/>
                <a:gd name="connsiteY6" fmla="*/ 10475 h 21600"/>
                <a:gd name="connsiteX7" fmla="*/ 24852 w 24852"/>
                <a:gd name="connsiteY7" fmla="*/ 13290 h 21600"/>
                <a:gd name="connsiteX8" fmla="*/ 20089 w 24852"/>
                <a:gd name="connsiteY8" fmla="*/ 12942 h 21600"/>
                <a:gd name="connsiteX9" fmla="*/ 21397 w 24852"/>
                <a:gd name="connsiteY9" fmla="*/ 18095 h 21600"/>
                <a:gd name="connsiteX10" fmla="*/ 17272 w 24852"/>
                <a:gd name="connsiteY10" fmla="*/ 14457 h 21600"/>
                <a:gd name="connsiteX11" fmla="*/ 16499 w 24852"/>
                <a:gd name="connsiteY11" fmla="*/ 19737 h 21600"/>
                <a:gd name="connsiteX12" fmla="*/ 13784 w 24852"/>
                <a:gd name="connsiteY12" fmla="*/ 14935 h 21600"/>
                <a:gd name="connsiteX13" fmla="*/ 11737 w 24852"/>
                <a:gd name="connsiteY13" fmla="*/ 21600 h 21600"/>
                <a:gd name="connsiteX14" fmla="*/ 10967 w 24852"/>
                <a:gd name="connsiteY14" fmla="*/ 15627 h 21600"/>
                <a:gd name="connsiteX15" fmla="*/ 8014 w 24852"/>
                <a:gd name="connsiteY15" fmla="*/ 17617 h 21600"/>
                <a:gd name="connsiteX16" fmla="*/ 9658 w 24852"/>
                <a:gd name="connsiteY16" fmla="*/ 12716 h 21600"/>
                <a:gd name="connsiteX17" fmla="*/ 3387 w 24852"/>
                <a:gd name="connsiteY17" fmla="*/ 14587 h 21600"/>
                <a:gd name="connsiteX18" fmla="*/ 6974 w 24852"/>
                <a:gd name="connsiteY18" fmla="*/ 11775 h 21600"/>
                <a:gd name="connsiteX19" fmla="*/ 0 w 24852"/>
                <a:gd name="connsiteY19" fmla="*/ 10361 h 21600"/>
                <a:gd name="connsiteX20" fmla="*/ 4224 w 24852"/>
                <a:gd name="connsiteY20" fmla="*/ 9608 h 21600"/>
                <a:gd name="connsiteX21" fmla="*/ 3622 w 24852"/>
                <a:gd name="connsiteY21" fmla="*/ 2295 h 21600"/>
                <a:gd name="connsiteX22" fmla="*/ 10564 w 24852"/>
                <a:gd name="connsiteY22" fmla="*/ 6320 h 21600"/>
                <a:gd name="connsiteX23" fmla="*/ 11604 w 24852"/>
                <a:gd name="connsiteY23" fmla="*/ 2295 h 21600"/>
                <a:gd name="connsiteX24" fmla="*/ 14052 w 24852"/>
                <a:gd name="connsiteY24" fmla="*/ 5870 h 21600"/>
                <a:gd name="connsiteX0" fmla="*/ 14052 w 24852"/>
                <a:gd name="connsiteY0" fmla="*/ 5870 h 21600"/>
                <a:gd name="connsiteX1" fmla="*/ 17774 w 24852"/>
                <a:gd name="connsiteY1" fmla="*/ 0 h 21600"/>
                <a:gd name="connsiteX2" fmla="*/ 16912 w 24852"/>
                <a:gd name="connsiteY2" fmla="*/ 6869 h 21600"/>
                <a:gd name="connsiteX3" fmla="*/ 21632 w 24852"/>
                <a:gd name="connsiteY3" fmla="*/ 4457 h 21600"/>
                <a:gd name="connsiteX4" fmla="*/ 19954 w 24852"/>
                <a:gd name="connsiteY4" fmla="*/ 7315 h 21600"/>
                <a:gd name="connsiteX5" fmla="*/ 24349 w 24852"/>
                <a:gd name="connsiteY5" fmla="*/ 8137 h 21600"/>
                <a:gd name="connsiteX6" fmla="*/ 20859 w 24852"/>
                <a:gd name="connsiteY6" fmla="*/ 10475 h 21600"/>
                <a:gd name="connsiteX7" fmla="*/ 24852 w 24852"/>
                <a:gd name="connsiteY7" fmla="*/ 13290 h 21600"/>
                <a:gd name="connsiteX8" fmla="*/ 20089 w 24852"/>
                <a:gd name="connsiteY8" fmla="*/ 12942 h 21600"/>
                <a:gd name="connsiteX9" fmla="*/ 21397 w 24852"/>
                <a:gd name="connsiteY9" fmla="*/ 18095 h 21600"/>
                <a:gd name="connsiteX10" fmla="*/ 17272 w 24852"/>
                <a:gd name="connsiteY10" fmla="*/ 14457 h 21600"/>
                <a:gd name="connsiteX11" fmla="*/ 16499 w 24852"/>
                <a:gd name="connsiteY11" fmla="*/ 19737 h 21600"/>
                <a:gd name="connsiteX12" fmla="*/ 13784 w 24852"/>
                <a:gd name="connsiteY12" fmla="*/ 14935 h 21600"/>
                <a:gd name="connsiteX13" fmla="*/ 11737 w 24852"/>
                <a:gd name="connsiteY13" fmla="*/ 21600 h 21600"/>
                <a:gd name="connsiteX14" fmla="*/ 10967 w 24852"/>
                <a:gd name="connsiteY14" fmla="*/ 15627 h 21600"/>
                <a:gd name="connsiteX15" fmla="*/ 8014 w 24852"/>
                <a:gd name="connsiteY15" fmla="*/ 17617 h 21600"/>
                <a:gd name="connsiteX16" fmla="*/ 9658 w 24852"/>
                <a:gd name="connsiteY16" fmla="*/ 12716 h 21600"/>
                <a:gd name="connsiteX17" fmla="*/ 3387 w 24852"/>
                <a:gd name="connsiteY17" fmla="*/ 14587 h 21600"/>
                <a:gd name="connsiteX18" fmla="*/ 6974 w 24852"/>
                <a:gd name="connsiteY18" fmla="*/ 11775 h 21600"/>
                <a:gd name="connsiteX19" fmla="*/ 0 w 24852"/>
                <a:gd name="connsiteY19" fmla="*/ 10361 h 21600"/>
                <a:gd name="connsiteX20" fmla="*/ 4224 w 24852"/>
                <a:gd name="connsiteY20" fmla="*/ 9608 h 21600"/>
                <a:gd name="connsiteX21" fmla="*/ 4330 w 24852"/>
                <a:gd name="connsiteY21" fmla="*/ 3067 h 21600"/>
                <a:gd name="connsiteX22" fmla="*/ 10564 w 24852"/>
                <a:gd name="connsiteY22" fmla="*/ 6320 h 21600"/>
                <a:gd name="connsiteX23" fmla="*/ 11604 w 24852"/>
                <a:gd name="connsiteY23" fmla="*/ 2295 h 21600"/>
                <a:gd name="connsiteX24" fmla="*/ 14052 w 24852"/>
                <a:gd name="connsiteY24" fmla="*/ 5870 h 21600"/>
                <a:gd name="connsiteX0" fmla="*/ 14052 w 24852"/>
                <a:gd name="connsiteY0" fmla="*/ 5870 h 21600"/>
                <a:gd name="connsiteX1" fmla="*/ 17774 w 24852"/>
                <a:gd name="connsiteY1" fmla="*/ 0 h 21600"/>
                <a:gd name="connsiteX2" fmla="*/ 16912 w 24852"/>
                <a:gd name="connsiteY2" fmla="*/ 6869 h 21600"/>
                <a:gd name="connsiteX3" fmla="*/ 21632 w 24852"/>
                <a:gd name="connsiteY3" fmla="*/ 4457 h 21600"/>
                <a:gd name="connsiteX4" fmla="*/ 19954 w 24852"/>
                <a:gd name="connsiteY4" fmla="*/ 7315 h 21600"/>
                <a:gd name="connsiteX5" fmla="*/ 24349 w 24852"/>
                <a:gd name="connsiteY5" fmla="*/ 8137 h 21600"/>
                <a:gd name="connsiteX6" fmla="*/ 20859 w 24852"/>
                <a:gd name="connsiteY6" fmla="*/ 10475 h 21600"/>
                <a:gd name="connsiteX7" fmla="*/ 24852 w 24852"/>
                <a:gd name="connsiteY7" fmla="*/ 13290 h 21600"/>
                <a:gd name="connsiteX8" fmla="*/ 20089 w 24852"/>
                <a:gd name="connsiteY8" fmla="*/ 12942 h 21600"/>
                <a:gd name="connsiteX9" fmla="*/ 21397 w 24852"/>
                <a:gd name="connsiteY9" fmla="*/ 18095 h 21600"/>
                <a:gd name="connsiteX10" fmla="*/ 17272 w 24852"/>
                <a:gd name="connsiteY10" fmla="*/ 14457 h 21600"/>
                <a:gd name="connsiteX11" fmla="*/ 16499 w 24852"/>
                <a:gd name="connsiteY11" fmla="*/ 19737 h 21600"/>
                <a:gd name="connsiteX12" fmla="*/ 13784 w 24852"/>
                <a:gd name="connsiteY12" fmla="*/ 14935 h 21600"/>
                <a:gd name="connsiteX13" fmla="*/ 11737 w 24852"/>
                <a:gd name="connsiteY13" fmla="*/ 21600 h 21600"/>
                <a:gd name="connsiteX14" fmla="*/ 10967 w 24852"/>
                <a:gd name="connsiteY14" fmla="*/ 15627 h 21600"/>
                <a:gd name="connsiteX15" fmla="*/ 8014 w 24852"/>
                <a:gd name="connsiteY15" fmla="*/ 17617 h 21600"/>
                <a:gd name="connsiteX16" fmla="*/ 9658 w 24852"/>
                <a:gd name="connsiteY16" fmla="*/ 12716 h 21600"/>
                <a:gd name="connsiteX17" fmla="*/ 3387 w 24852"/>
                <a:gd name="connsiteY17" fmla="*/ 14587 h 21600"/>
                <a:gd name="connsiteX18" fmla="*/ 6974 w 24852"/>
                <a:gd name="connsiteY18" fmla="*/ 11775 h 21600"/>
                <a:gd name="connsiteX19" fmla="*/ 0 w 24852"/>
                <a:gd name="connsiteY19" fmla="*/ 10361 h 21600"/>
                <a:gd name="connsiteX20" fmla="*/ 4224 w 24852"/>
                <a:gd name="connsiteY20" fmla="*/ 9608 h 21600"/>
                <a:gd name="connsiteX21" fmla="*/ 4330 w 24852"/>
                <a:gd name="connsiteY21" fmla="*/ 3067 h 21600"/>
                <a:gd name="connsiteX22" fmla="*/ 10564 w 24852"/>
                <a:gd name="connsiteY22" fmla="*/ 6320 h 21600"/>
                <a:gd name="connsiteX23" fmla="*/ 11604 w 24852"/>
                <a:gd name="connsiteY23" fmla="*/ 2295 h 21600"/>
                <a:gd name="connsiteX24" fmla="*/ 14052 w 24852"/>
                <a:gd name="connsiteY24" fmla="*/ 5870 h 21600"/>
                <a:gd name="connsiteX0" fmla="*/ 14052 w 24852"/>
                <a:gd name="connsiteY0" fmla="*/ 5870 h 21600"/>
                <a:gd name="connsiteX1" fmla="*/ 17774 w 24852"/>
                <a:gd name="connsiteY1" fmla="*/ 0 h 21600"/>
                <a:gd name="connsiteX2" fmla="*/ 16912 w 24852"/>
                <a:gd name="connsiteY2" fmla="*/ 6869 h 21600"/>
                <a:gd name="connsiteX3" fmla="*/ 21632 w 24852"/>
                <a:gd name="connsiteY3" fmla="*/ 4457 h 21600"/>
                <a:gd name="connsiteX4" fmla="*/ 19954 w 24852"/>
                <a:gd name="connsiteY4" fmla="*/ 7315 h 21600"/>
                <a:gd name="connsiteX5" fmla="*/ 24349 w 24852"/>
                <a:gd name="connsiteY5" fmla="*/ 8137 h 21600"/>
                <a:gd name="connsiteX6" fmla="*/ 20859 w 24852"/>
                <a:gd name="connsiteY6" fmla="*/ 10475 h 21600"/>
                <a:gd name="connsiteX7" fmla="*/ 24852 w 24852"/>
                <a:gd name="connsiteY7" fmla="*/ 13290 h 21600"/>
                <a:gd name="connsiteX8" fmla="*/ 20089 w 24852"/>
                <a:gd name="connsiteY8" fmla="*/ 12942 h 21600"/>
                <a:gd name="connsiteX9" fmla="*/ 21397 w 24852"/>
                <a:gd name="connsiteY9" fmla="*/ 18095 h 21600"/>
                <a:gd name="connsiteX10" fmla="*/ 17272 w 24852"/>
                <a:gd name="connsiteY10" fmla="*/ 14457 h 21600"/>
                <a:gd name="connsiteX11" fmla="*/ 16499 w 24852"/>
                <a:gd name="connsiteY11" fmla="*/ 19737 h 21600"/>
                <a:gd name="connsiteX12" fmla="*/ 13784 w 24852"/>
                <a:gd name="connsiteY12" fmla="*/ 14935 h 21600"/>
                <a:gd name="connsiteX13" fmla="*/ 11737 w 24852"/>
                <a:gd name="connsiteY13" fmla="*/ 21600 h 21600"/>
                <a:gd name="connsiteX14" fmla="*/ 10967 w 24852"/>
                <a:gd name="connsiteY14" fmla="*/ 15627 h 21600"/>
                <a:gd name="connsiteX15" fmla="*/ 8014 w 24852"/>
                <a:gd name="connsiteY15" fmla="*/ 17617 h 21600"/>
                <a:gd name="connsiteX16" fmla="*/ 9658 w 24852"/>
                <a:gd name="connsiteY16" fmla="*/ 12716 h 21600"/>
                <a:gd name="connsiteX17" fmla="*/ 3387 w 24852"/>
                <a:gd name="connsiteY17" fmla="*/ 14587 h 21600"/>
                <a:gd name="connsiteX18" fmla="*/ 6974 w 24852"/>
                <a:gd name="connsiteY18" fmla="*/ 11775 h 21600"/>
                <a:gd name="connsiteX19" fmla="*/ 0 w 24852"/>
                <a:gd name="connsiteY19" fmla="*/ 10361 h 21600"/>
                <a:gd name="connsiteX20" fmla="*/ 4224 w 24852"/>
                <a:gd name="connsiteY20" fmla="*/ 9608 h 21600"/>
                <a:gd name="connsiteX21" fmla="*/ 4330 w 24852"/>
                <a:gd name="connsiteY21" fmla="*/ 3067 h 21600"/>
                <a:gd name="connsiteX22" fmla="*/ 10564 w 24852"/>
                <a:gd name="connsiteY22" fmla="*/ 6320 h 21600"/>
                <a:gd name="connsiteX23" fmla="*/ 11604 w 24852"/>
                <a:gd name="connsiteY23" fmla="*/ 2295 h 21600"/>
                <a:gd name="connsiteX24" fmla="*/ 14052 w 24852"/>
                <a:gd name="connsiteY24" fmla="*/ 5870 h 21600"/>
                <a:gd name="connsiteX0" fmla="*/ 14052 w 24852"/>
                <a:gd name="connsiteY0" fmla="*/ 5870 h 21600"/>
                <a:gd name="connsiteX1" fmla="*/ 17774 w 24852"/>
                <a:gd name="connsiteY1" fmla="*/ 0 h 21600"/>
                <a:gd name="connsiteX2" fmla="*/ 16912 w 24852"/>
                <a:gd name="connsiteY2" fmla="*/ 6869 h 21600"/>
                <a:gd name="connsiteX3" fmla="*/ 21632 w 24852"/>
                <a:gd name="connsiteY3" fmla="*/ 4457 h 21600"/>
                <a:gd name="connsiteX4" fmla="*/ 19954 w 24852"/>
                <a:gd name="connsiteY4" fmla="*/ 7315 h 21600"/>
                <a:gd name="connsiteX5" fmla="*/ 24349 w 24852"/>
                <a:gd name="connsiteY5" fmla="*/ 8137 h 21600"/>
                <a:gd name="connsiteX6" fmla="*/ 20859 w 24852"/>
                <a:gd name="connsiteY6" fmla="*/ 10475 h 21600"/>
                <a:gd name="connsiteX7" fmla="*/ 24852 w 24852"/>
                <a:gd name="connsiteY7" fmla="*/ 13290 h 21600"/>
                <a:gd name="connsiteX8" fmla="*/ 20089 w 24852"/>
                <a:gd name="connsiteY8" fmla="*/ 12942 h 21600"/>
                <a:gd name="connsiteX9" fmla="*/ 21397 w 24852"/>
                <a:gd name="connsiteY9" fmla="*/ 18095 h 21600"/>
                <a:gd name="connsiteX10" fmla="*/ 17272 w 24852"/>
                <a:gd name="connsiteY10" fmla="*/ 14457 h 21600"/>
                <a:gd name="connsiteX11" fmla="*/ 16499 w 24852"/>
                <a:gd name="connsiteY11" fmla="*/ 19737 h 21600"/>
                <a:gd name="connsiteX12" fmla="*/ 13784 w 24852"/>
                <a:gd name="connsiteY12" fmla="*/ 14935 h 21600"/>
                <a:gd name="connsiteX13" fmla="*/ 11737 w 24852"/>
                <a:gd name="connsiteY13" fmla="*/ 21600 h 21600"/>
                <a:gd name="connsiteX14" fmla="*/ 10967 w 24852"/>
                <a:gd name="connsiteY14" fmla="*/ 15627 h 21600"/>
                <a:gd name="connsiteX15" fmla="*/ 8014 w 24852"/>
                <a:gd name="connsiteY15" fmla="*/ 17617 h 21600"/>
                <a:gd name="connsiteX16" fmla="*/ 9658 w 24852"/>
                <a:gd name="connsiteY16" fmla="*/ 12716 h 21600"/>
                <a:gd name="connsiteX17" fmla="*/ 3387 w 24852"/>
                <a:gd name="connsiteY17" fmla="*/ 14587 h 21600"/>
                <a:gd name="connsiteX18" fmla="*/ 6974 w 24852"/>
                <a:gd name="connsiteY18" fmla="*/ 11775 h 21600"/>
                <a:gd name="connsiteX19" fmla="*/ 0 w 24852"/>
                <a:gd name="connsiteY19" fmla="*/ 10361 h 21600"/>
                <a:gd name="connsiteX20" fmla="*/ 1572 w 24852"/>
                <a:gd name="connsiteY20" fmla="*/ 10126 h 21600"/>
                <a:gd name="connsiteX21" fmla="*/ 4224 w 24852"/>
                <a:gd name="connsiteY21" fmla="*/ 9608 h 21600"/>
                <a:gd name="connsiteX22" fmla="*/ 4330 w 24852"/>
                <a:gd name="connsiteY22" fmla="*/ 3067 h 21600"/>
                <a:gd name="connsiteX23" fmla="*/ 10564 w 24852"/>
                <a:gd name="connsiteY23" fmla="*/ 6320 h 21600"/>
                <a:gd name="connsiteX24" fmla="*/ 11604 w 24852"/>
                <a:gd name="connsiteY24" fmla="*/ 2295 h 21600"/>
                <a:gd name="connsiteX25" fmla="*/ 14052 w 24852"/>
                <a:gd name="connsiteY25" fmla="*/ 5870 h 21600"/>
                <a:gd name="connsiteX0" fmla="*/ 14052 w 24852"/>
                <a:gd name="connsiteY0" fmla="*/ 5870 h 21600"/>
                <a:gd name="connsiteX1" fmla="*/ 17774 w 24852"/>
                <a:gd name="connsiteY1" fmla="*/ 0 h 21600"/>
                <a:gd name="connsiteX2" fmla="*/ 16912 w 24852"/>
                <a:gd name="connsiteY2" fmla="*/ 6869 h 21600"/>
                <a:gd name="connsiteX3" fmla="*/ 21632 w 24852"/>
                <a:gd name="connsiteY3" fmla="*/ 4457 h 21600"/>
                <a:gd name="connsiteX4" fmla="*/ 19954 w 24852"/>
                <a:gd name="connsiteY4" fmla="*/ 7315 h 21600"/>
                <a:gd name="connsiteX5" fmla="*/ 24349 w 24852"/>
                <a:gd name="connsiteY5" fmla="*/ 8137 h 21600"/>
                <a:gd name="connsiteX6" fmla="*/ 20859 w 24852"/>
                <a:gd name="connsiteY6" fmla="*/ 10475 h 21600"/>
                <a:gd name="connsiteX7" fmla="*/ 24852 w 24852"/>
                <a:gd name="connsiteY7" fmla="*/ 13290 h 21600"/>
                <a:gd name="connsiteX8" fmla="*/ 20089 w 24852"/>
                <a:gd name="connsiteY8" fmla="*/ 12942 h 21600"/>
                <a:gd name="connsiteX9" fmla="*/ 21397 w 24852"/>
                <a:gd name="connsiteY9" fmla="*/ 18095 h 21600"/>
                <a:gd name="connsiteX10" fmla="*/ 17272 w 24852"/>
                <a:gd name="connsiteY10" fmla="*/ 14457 h 21600"/>
                <a:gd name="connsiteX11" fmla="*/ 16499 w 24852"/>
                <a:gd name="connsiteY11" fmla="*/ 19737 h 21600"/>
                <a:gd name="connsiteX12" fmla="*/ 13784 w 24852"/>
                <a:gd name="connsiteY12" fmla="*/ 14935 h 21600"/>
                <a:gd name="connsiteX13" fmla="*/ 11737 w 24852"/>
                <a:gd name="connsiteY13" fmla="*/ 21600 h 21600"/>
                <a:gd name="connsiteX14" fmla="*/ 10967 w 24852"/>
                <a:gd name="connsiteY14" fmla="*/ 15627 h 21600"/>
                <a:gd name="connsiteX15" fmla="*/ 8014 w 24852"/>
                <a:gd name="connsiteY15" fmla="*/ 17617 h 21600"/>
                <a:gd name="connsiteX16" fmla="*/ 9658 w 24852"/>
                <a:gd name="connsiteY16" fmla="*/ 12716 h 21600"/>
                <a:gd name="connsiteX17" fmla="*/ 3387 w 24852"/>
                <a:gd name="connsiteY17" fmla="*/ 14587 h 21600"/>
                <a:gd name="connsiteX18" fmla="*/ 6974 w 24852"/>
                <a:gd name="connsiteY18" fmla="*/ 11775 h 21600"/>
                <a:gd name="connsiteX19" fmla="*/ 0 w 24852"/>
                <a:gd name="connsiteY19" fmla="*/ 10361 h 21600"/>
                <a:gd name="connsiteX20" fmla="*/ 1572 w 24852"/>
                <a:gd name="connsiteY20" fmla="*/ 10126 h 21600"/>
                <a:gd name="connsiteX21" fmla="*/ 4224 w 24852"/>
                <a:gd name="connsiteY21" fmla="*/ 9608 h 21600"/>
                <a:gd name="connsiteX22" fmla="*/ 4330 w 24852"/>
                <a:gd name="connsiteY22" fmla="*/ 3067 h 21600"/>
                <a:gd name="connsiteX23" fmla="*/ 10564 w 24852"/>
                <a:gd name="connsiteY23" fmla="*/ 6320 h 21600"/>
                <a:gd name="connsiteX24" fmla="*/ 11604 w 24852"/>
                <a:gd name="connsiteY24" fmla="*/ 2295 h 21600"/>
                <a:gd name="connsiteX25" fmla="*/ 14052 w 24852"/>
                <a:gd name="connsiteY25" fmla="*/ 5870 h 21600"/>
                <a:gd name="connsiteX0" fmla="*/ 14052 w 24852"/>
                <a:gd name="connsiteY0" fmla="*/ 5870 h 21600"/>
                <a:gd name="connsiteX1" fmla="*/ 17774 w 24852"/>
                <a:gd name="connsiteY1" fmla="*/ 0 h 21600"/>
                <a:gd name="connsiteX2" fmla="*/ 16912 w 24852"/>
                <a:gd name="connsiteY2" fmla="*/ 6869 h 21600"/>
                <a:gd name="connsiteX3" fmla="*/ 21632 w 24852"/>
                <a:gd name="connsiteY3" fmla="*/ 4457 h 21600"/>
                <a:gd name="connsiteX4" fmla="*/ 19954 w 24852"/>
                <a:gd name="connsiteY4" fmla="*/ 7315 h 21600"/>
                <a:gd name="connsiteX5" fmla="*/ 24349 w 24852"/>
                <a:gd name="connsiteY5" fmla="*/ 8137 h 21600"/>
                <a:gd name="connsiteX6" fmla="*/ 20859 w 24852"/>
                <a:gd name="connsiteY6" fmla="*/ 10475 h 21600"/>
                <a:gd name="connsiteX7" fmla="*/ 24852 w 24852"/>
                <a:gd name="connsiteY7" fmla="*/ 13290 h 21600"/>
                <a:gd name="connsiteX8" fmla="*/ 20089 w 24852"/>
                <a:gd name="connsiteY8" fmla="*/ 12942 h 21600"/>
                <a:gd name="connsiteX9" fmla="*/ 21397 w 24852"/>
                <a:gd name="connsiteY9" fmla="*/ 18095 h 21600"/>
                <a:gd name="connsiteX10" fmla="*/ 17272 w 24852"/>
                <a:gd name="connsiteY10" fmla="*/ 14457 h 21600"/>
                <a:gd name="connsiteX11" fmla="*/ 16499 w 24852"/>
                <a:gd name="connsiteY11" fmla="*/ 19737 h 21600"/>
                <a:gd name="connsiteX12" fmla="*/ 13784 w 24852"/>
                <a:gd name="connsiteY12" fmla="*/ 14935 h 21600"/>
                <a:gd name="connsiteX13" fmla="*/ 11737 w 24852"/>
                <a:gd name="connsiteY13" fmla="*/ 21600 h 21600"/>
                <a:gd name="connsiteX14" fmla="*/ 10967 w 24852"/>
                <a:gd name="connsiteY14" fmla="*/ 15627 h 21600"/>
                <a:gd name="connsiteX15" fmla="*/ 8014 w 24852"/>
                <a:gd name="connsiteY15" fmla="*/ 17617 h 21600"/>
                <a:gd name="connsiteX16" fmla="*/ 9658 w 24852"/>
                <a:gd name="connsiteY16" fmla="*/ 12716 h 21600"/>
                <a:gd name="connsiteX17" fmla="*/ 3387 w 24852"/>
                <a:gd name="connsiteY17" fmla="*/ 14587 h 21600"/>
                <a:gd name="connsiteX18" fmla="*/ 6974 w 24852"/>
                <a:gd name="connsiteY18" fmla="*/ 11775 h 21600"/>
                <a:gd name="connsiteX19" fmla="*/ 0 w 24852"/>
                <a:gd name="connsiteY19" fmla="*/ 10361 h 21600"/>
                <a:gd name="connsiteX20" fmla="*/ 1360 w 24852"/>
                <a:gd name="connsiteY20" fmla="*/ 9705 h 21600"/>
                <a:gd name="connsiteX21" fmla="*/ 4224 w 24852"/>
                <a:gd name="connsiteY21" fmla="*/ 9608 h 21600"/>
                <a:gd name="connsiteX22" fmla="*/ 4330 w 24852"/>
                <a:gd name="connsiteY22" fmla="*/ 3067 h 21600"/>
                <a:gd name="connsiteX23" fmla="*/ 10564 w 24852"/>
                <a:gd name="connsiteY23" fmla="*/ 6320 h 21600"/>
                <a:gd name="connsiteX24" fmla="*/ 11604 w 24852"/>
                <a:gd name="connsiteY24" fmla="*/ 2295 h 21600"/>
                <a:gd name="connsiteX25" fmla="*/ 14052 w 24852"/>
                <a:gd name="connsiteY25" fmla="*/ 5870 h 21600"/>
                <a:gd name="connsiteX0" fmla="*/ 14052 w 24852"/>
                <a:gd name="connsiteY0" fmla="*/ 5870 h 21600"/>
                <a:gd name="connsiteX1" fmla="*/ 17774 w 24852"/>
                <a:gd name="connsiteY1" fmla="*/ 0 h 21600"/>
                <a:gd name="connsiteX2" fmla="*/ 16912 w 24852"/>
                <a:gd name="connsiteY2" fmla="*/ 6869 h 21600"/>
                <a:gd name="connsiteX3" fmla="*/ 21632 w 24852"/>
                <a:gd name="connsiteY3" fmla="*/ 4457 h 21600"/>
                <a:gd name="connsiteX4" fmla="*/ 19954 w 24852"/>
                <a:gd name="connsiteY4" fmla="*/ 7315 h 21600"/>
                <a:gd name="connsiteX5" fmla="*/ 24349 w 24852"/>
                <a:gd name="connsiteY5" fmla="*/ 8137 h 21600"/>
                <a:gd name="connsiteX6" fmla="*/ 20859 w 24852"/>
                <a:gd name="connsiteY6" fmla="*/ 10475 h 21600"/>
                <a:gd name="connsiteX7" fmla="*/ 24852 w 24852"/>
                <a:gd name="connsiteY7" fmla="*/ 13290 h 21600"/>
                <a:gd name="connsiteX8" fmla="*/ 20089 w 24852"/>
                <a:gd name="connsiteY8" fmla="*/ 12942 h 21600"/>
                <a:gd name="connsiteX9" fmla="*/ 21397 w 24852"/>
                <a:gd name="connsiteY9" fmla="*/ 18095 h 21600"/>
                <a:gd name="connsiteX10" fmla="*/ 17272 w 24852"/>
                <a:gd name="connsiteY10" fmla="*/ 14457 h 21600"/>
                <a:gd name="connsiteX11" fmla="*/ 16499 w 24852"/>
                <a:gd name="connsiteY11" fmla="*/ 19737 h 21600"/>
                <a:gd name="connsiteX12" fmla="*/ 13784 w 24852"/>
                <a:gd name="connsiteY12" fmla="*/ 14935 h 21600"/>
                <a:gd name="connsiteX13" fmla="*/ 11737 w 24852"/>
                <a:gd name="connsiteY13" fmla="*/ 21600 h 21600"/>
                <a:gd name="connsiteX14" fmla="*/ 10967 w 24852"/>
                <a:gd name="connsiteY14" fmla="*/ 15627 h 21600"/>
                <a:gd name="connsiteX15" fmla="*/ 8014 w 24852"/>
                <a:gd name="connsiteY15" fmla="*/ 17617 h 21600"/>
                <a:gd name="connsiteX16" fmla="*/ 9658 w 24852"/>
                <a:gd name="connsiteY16" fmla="*/ 12716 h 21600"/>
                <a:gd name="connsiteX17" fmla="*/ 3387 w 24852"/>
                <a:gd name="connsiteY17" fmla="*/ 14587 h 21600"/>
                <a:gd name="connsiteX18" fmla="*/ 6974 w 24852"/>
                <a:gd name="connsiteY18" fmla="*/ 11775 h 21600"/>
                <a:gd name="connsiteX19" fmla="*/ 0 w 24852"/>
                <a:gd name="connsiteY19" fmla="*/ 10361 h 21600"/>
                <a:gd name="connsiteX20" fmla="*/ 1360 w 24852"/>
                <a:gd name="connsiteY20" fmla="*/ 9705 h 21600"/>
                <a:gd name="connsiteX21" fmla="*/ 4224 w 24852"/>
                <a:gd name="connsiteY21" fmla="*/ 9608 h 21600"/>
                <a:gd name="connsiteX22" fmla="*/ 4330 w 24852"/>
                <a:gd name="connsiteY22" fmla="*/ 3067 h 21600"/>
                <a:gd name="connsiteX23" fmla="*/ 10564 w 24852"/>
                <a:gd name="connsiteY23" fmla="*/ 6320 h 21600"/>
                <a:gd name="connsiteX24" fmla="*/ 11604 w 24852"/>
                <a:gd name="connsiteY24" fmla="*/ 2295 h 21600"/>
                <a:gd name="connsiteX25" fmla="*/ 14052 w 24852"/>
                <a:gd name="connsiteY25" fmla="*/ 5870 h 21600"/>
                <a:gd name="connsiteX0" fmla="*/ 14052 w 24852"/>
                <a:gd name="connsiteY0" fmla="*/ 5870 h 21600"/>
                <a:gd name="connsiteX1" fmla="*/ 17774 w 24852"/>
                <a:gd name="connsiteY1" fmla="*/ 0 h 21600"/>
                <a:gd name="connsiteX2" fmla="*/ 16912 w 24852"/>
                <a:gd name="connsiteY2" fmla="*/ 6869 h 21600"/>
                <a:gd name="connsiteX3" fmla="*/ 21632 w 24852"/>
                <a:gd name="connsiteY3" fmla="*/ 4457 h 21600"/>
                <a:gd name="connsiteX4" fmla="*/ 19954 w 24852"/>
                <a:gd name="connsiteY4" fmla="*/ 7315 h 21600"/>
                <a:gd name="connsiteX5" fmla="*/ 24349 w 24852"/>
                <a:gd name="connsiteY5" fmla="*/ 8137 h 21600"/>
                <a:gd name="connsiteX6" fmla="*/ 20859 w 24852"/>
                <a:gd name="connsiteY6" fmla="*/ 10475 h 21600"/>
                <a:gd name="connsiteX7" fmla="*/ 24852 w 24852"/>
                <a:gd name="connsiteY7" fmla="*/ 13290 h 21600"/>
                <a:gd name="connsiteX8" fmla="*/ 20089 w 24852"/>
                <a:gd name="connsiteY8" fmla="*/ 12942 h 21600"/>
                <a:gd name="connsiteX9" fmla="*/ 21397 w 24852"/>
                <a:gd name="connsiteY9" fmla="*/ 18095 h 21600"/>
                <a:gd name="connsiteX10" fmla="*/ 17272 w 24852"/>
                <a:gd name="connsiteY10" fmla="*/ 14457 h 21600"/>
                <a:gd name="connsiteX11" fmla="*/ 16499 w 24852"/>
                <a:gd name="connsiteY11" fmla="*/ 19737 h 21600"/>
                <a:gd name="connsiteX12" fmla="*/ 13784 w 24852"/>
                <a:gd name="connsiteY12" fmla="*/ 14935 h 21600"/>
                <a:gd name="connsiteX13" fmla="*/ 11737 w 24852"/>
                <a:gd name="connsiteY13" fmla="*/ 21600 h 21600"/>
                <a:gd name="connsiteX14" fmla="*/ 10967 w 24852"/>
                <a:gd name="connsiteY14" fmla="*/ 15627 h 21600"/>
                <a:gd name="connsiteX15" fmla="*/ 8014 w 24852"/>
                <a:gd name="connsiteY15" fmla="*/ 17617 h 21600"/>
                <a:gd name="connsiteX16" fmla="*/ 9658 w 24852"/>
                <a:gd name="connsiteY16" fmla="*/ 12716 h 21600"/>
                <a:gd name="connsiteX17" fmla="*/ 3387 w 24852"/>
                <a:gd name="connsiteY17" fmla="*/ 14587 h 21600"/>
                <a:gd name="connsiteX18" fmla="*/ 6974 w 24852"/>
                <a:gd name="connsiteY18" fmla="*/ 11775 h 21600"/>
                <a:gd name="connsiteX19" fmla="*/ 0 w 24852"/>
                <a:gd name="connsiteY19" fmla="*/ 10361 h 21600"/>
                <a:gd name="connsiteX20" fmla="*/ 1360 w 24852"/>
                <a:gd name="connsiteY20" fmla="*/ 9705 h 21600"/>
                <a:gd name="connsiteX21" fmla="*/ 4224 w 24852"/>
                <a:gd name="connsiteY21" fmla="*/ 9608 h 21600"/>
                <a:gd name="connsiteX22" fmla="*/ 4330 w 24852"/>
                <a:gd name="connsiteY22" fmla="*/ 3067 h 21600"/>
                <a:gd name="connsiteX23" fmla="*/ 10564 w 24852"/>
                <a:gd name="connsiteY23" fmla="*/ 6320 h 21600"/>
                <a:gd name="connsiteX24" fmla="*/ 11604 w 24852"/>
                <a:gd name="connsiteY24" fmla="*/ 2295 h 21600"/>
                <a:gd name="connsiteX25" fmla="*/ 14052 w 24852"/>
                <a:gd name="connsiteY25" fmla="*/ 5870 h 21600"/>
                <a:gd name="connsiteX0" fmla="*/ 14052 w 24852"/>
                <a:gd name="connsiteY0" fmla="*/ 5870 h 21600"/>
                <a:gd name="connsiteX1" fmla="*/ 17774 w 24852"/>
                <a:gd name="connsiteY1" fmla="*/ 0 h 21600"/>
                <a:gd name="connsiteX2" fmla="*/ 16912 w 24852"/>
                <a:gd name="connsiteY2" fmla="*/ 6869 h 21600"/>
                <a:gd name="connsiteX3" fmla="*/ 21632 w 24852"/>
                <a:gd name="connsiteY3" fmla="*/ 4457 h 21600"/>
                <a:gd name="connsiteX4" fmla="*/ 19954 w 24852"/>
                <a:gd name="connsiteY4" fmla="*/ 7315 h 21600"/>
                <a:gd name="connsiteX5" fmla="*/ 24349 w 24852"/>
                <a:gd name="connsiteY5" fmla="*/ 8137 h 21600"/>
                <a:gd name="connsiteX6" fmla="*/ 20859 w 24852"/>
                <a:gd name="connsiteY6" fmla="*/ 10475 h 21600"/>
                <a:gd name="connsiteX7" fmla="*/ 24852 w 24852"/>
                <a:gd name="connsiteY7" fmla="*/ 13290 h 21600"/>
                <a:gd name="connsiteX8" fmla="*/ 20089 w 24852"/>
                <a:gd name="connsiteY8" fmla="*/ 12942 h 21600"/>
                <a:gd name="connsiteX9" fmla="*/ 21397 w 24852"/>
                <a:gd name="connsiteY9" fmla="*/ 18095 h 21600"/>
                <a:gd name="connsiteX10" fmla="*/ 17272 w 24852"/>
                <a:gd name="connsiteY10" fmla="*/ 14457 h 21600"/>
                <a:gd name="connsiteX11" fmla="*/ 16499 w 24852"/>
                <a:gd name="connsiteY11" fmla="*/ 19737 h 21600"/>
                <a:gd name="connsiteX12" fmla="*/ 13784 w 24852"/>
                <a:gd name="connsiteY12" fmla="*/ 14935 h 21600"/>
                <a:gd name="connsiteX13" fmla="*/ 11737 w 24852"/>
                <a:gd name="connsiteY13" fmla="*/ 21600 h 21600"/>
                <a:gd name="connsiteX14" fmla="*/ 10967 w 24852"/>
                <a:gd name="connsiteY14" fmla="*/ 15627 h 21600"/>
                <a:gd name="connsiteX15" fmla="*/ 8014 w 24852"/>
                <a:gd name="connsiteY15" fmla="*/ 17617 h 21600"/>
                <a:gd name="connsiteX16" fmla="*/ 9658 w 24852"/>
                <a:gd name="connsiteY16" fmla="*/ 12716 h 21600"/>
                <a:gd name="connsiteX17" fmla="*/ 3387 w 24852"/>
                <a:gd name="connsiteY17" fmla="*/ 14587 h 21600"/>
                <a:gd name="connsiteX18" fmla="*/ 6974 w 24852"/>
                <a:gd name="connsiteY18" fmla="*/ 11775 h 21600"/>
                <a:gd name="connsiteX19" fmla="*/ 0 w 24852"/>
                <a:gd name="connsiteY19" fmla="*/ 10361 h 21600"/>
                <a:gd name="connsiteX20" fmla="*/ 1360 w 24852"/>
                <a:gd name="connsiteY20" fmla="*/ 9705 h 21600"/>
                <a:gd name="connsiteX21" fmla="*/ 4224 w 24852"/>
                <a:gd name="connsiteY21" fmla="*/ 9608 h 21600"/>
                <a:gd name="connsiteX22" fmla="*/ 4330 w 24852"/>
                <a:gd name="connsiteY22" fmla="*/ 3067 h 21600"/>
                <a:gd name="connsiteX23" fmla="*/ 10564 w 24852"/>
                <a:gd name="connsiteY23" fmla="*/ 6320 h 21600"/>
                <a:gd name="connsiteX24" fmla="*/ 11604 w 24852"/>
                <a:gd name="connsiteY24" fmla="*/ 2295 h 21600"/>
                <a:gd name="connsiteX25" fmla="*/ 14052 w 24852"/>
                <a:gd name="connsiteY25" fmla="*/ 5870 h 21600"/>
                <a:gd name="connsiteX0" fmla="*/ 14052 w 24852"/>
                <a:gd name="connsiteY0" fmla="*/ 5870 h 21600"/>
                <a:gd name="connsiteX1" fmla="*/ 17774 w 24852"/>
                <a:gd name="connsiteY1" fmla="*/ 0 h 21600"/>
                <a:gd name="connsiteX2" fmla="*/ 16912 w 24852"/>
                <a:gd name="connsiteY2" fmla="*/ 6869 h 21600"/>
                <a:gd name="connsiteX3" fmla="*/ 21632 w 24852"/>
                <a:gd name="connsiteY3" fmla="*/ 4457 h 21600"/>
                <a:gd name="connsiteX4" fmla="*/ 19954 w 24852"/>
                <a:gd name="connsiteY4" fmla="*/ 7315 h 21600"/>
                <a:gd name="connsiteX5" fmla="*/ 24349 w 24852"/>
                <a:gd name="connsiteY5" fmla="*/ 8137 h 21600"/>
                <a:gd name="connsiteX6" fmla="*/ 20859 w 24852"/>
                <a:gd name="connsiteY6" fmla="*/ 10475 h 21600"/>
                <a:gd name="connsiteX7" fmla="*/ 24852 w 24852"/>
                <a:gd name="connsiteY7" fmla="*/ 13290 h 21600"/>
                <a:gd name="connsiteX8" fmla="*/ 20089 w 24852"/>
                <a:gd name="connsiteY8" fmla="*/ 12942 h 21600"/>
                <a:gd name="connsiteX9" fmla="*/ 21397 w 24852"/>
                <a:gd name="connsiteY9" fmla="*/ 18095 h 21600"/>
                <a:gd name="connsiteX10" fmla="*/ 17272 w 24852"/>
                <a:gd name="connsiteY10" fmla="*/ 14457 h 21600"/>
                <a:gd name="connsiteX11" fmla="*/ 16499 w 24852"/>
                <a:gd name="connsiteY11" fmla="*/ 19737 h 21600"/>
                <a:gd name="connsiteX12" fmla="*/ 13784 w 24852"/>
                <a:gd name="connsiteY12" fmla="*/ 14935 h 21600"/>
                <a:gd name="connsiteX13" fmla="*/ 11737 w 24852"/>
                <a:gd name="connsiteY13" fmla="*/ 21600 h 21600"/>
                <a:gd name="connsiteX14" fmla="*/ 10967 w 24852"/>
                <a:gd name="connsiteY14" fmla="*/ 15627 h 21600"/>
                <a:gd name="connsiteX15" fmla="*/ 8014 w 24852"/>
                <a:gd name="connsiteY15" fmla="*/ 17617 h 21600"/>
                <a:gd name="connsiteX16" fmla="*/ 9658 w 24852"/>
                <a:gd name="connsiteY16" fmla="*/ 12716 h 21600"/>
                <a:gd name="connsiteX17" fmla="*/ 3387 w 24852"/>
                <a:gd name="connsiteY17" fmla="*/ 14587 h 21600"/>
                <a:gd name="connsiteX18" fmla="*/ 6974 w 24852"/>
                <a:gd name="connsiteY18" fmla="*/ 11775 h 21600"/>
                <a:gd name="connsiteX19" fmla="*/ 0 w 24852"/>
                <a:gd name="connsiteY19" fmla="*/ 10361 h 21600"/>
                <a:gd name="connsiteX20" fmla="*/ 1360 w 24852"/>
                <a:gd name="connsiteY20" fmla="*/ 9705 h 21600"/>
                <a:gd name="connsiteX21" fmla="*/ 4224 w 24852"/>
                <a:gd name="connsiteY21" fmla="*/ 9608 h 21600"/>
                <a:gd name="connsiteX22" fmla="*/ 4330 w 24852"/>
                <a:gd name="connsiteY22" fmla="*/ 3067 h 21600"/>
                <a:gd name="connsiteX23" fmla="*/ 10564 w 24852"/>
                <a:gd name="connsiteY23" fmla="*/ 6320 h 21600"/>
                <a:gd name="connsiteX24" fmla="*/ 11604 w 24852"/>
                <a:gd name="connsiteY24" fmla="*/ 2295 h 21600"/>
                <a:gd name="connsiteX25" fmla="*/ 14052 w 24852"/>
                <a:gd name="connsiteY25" fmla="*/ 5870 h 21600"/>
                <a:gd name="connsiteX0" fmla="*/ 14052 w 24852"/>
                <a:gd name="connsiteY0" fmla="*/ 5870 h 21600"/>
                <a:gd name="connsiteX1" fmla="*/ 17774 w 24852"/>
                <a:gd name="connsiteY1" fmla="*/ 0 h 21600"/>
                <a:gd name="connsiteX2" fmla="*/ 16912 w 24852"/>
                <a:gd name="connsiteY2" fmla="*/ 6869 h 21600"/>
                <a:gd name="connsiteX3" fmla="*/ 21632 w 24852"/>
                <a:gd name="connsiteY3" fmla="*/ 4457 h 21600"/>
                <a:gd name="connsiteX4" fmla="*/ 19954 w 24852"/>
                <a:gd name="connsiteY4" fmla="*/ 7315 h 21600"/>
                <a:gd name="connsiteX5" fmla="*/ 24349 w 24852"/>
                <a:gd name="connsiteY5" fmla="*/ 8137 h 21600"/>
                <a:gd name="connsiteX6" fmla="*/ 20859 w 24852"/>
                <a:gd name="connsiteY6" fmla="*/ 10475 h 21600"/>
                <a:gd name="connsiteX7" fmla="*/ 24852 w 24852"/>
                <a:gd name="connsiteY7" fmla="*/ 13290 h 21600"/>
                <a:gd name="connsiteX8" fmla="*/ 20089 w 24852"/>
                <a:gd name="connsiteY8" fmla="*/ 12942 h 21600"/>
                <a:gd name="connsiteX9" fmla="*/ 21397 w 24852"/>
                <a:gd name="connsiteY9" fmla="*/ 18095 h 21600"/>
                <a:gd name="connsiteX10" fmla="*/ 17272 w 24852"/>
                <a:gd name="connsiteY10" fmla="*/ 14457 h 21600"/>
                <a:gd name="connsiteX11" fmla="*/ 16499 w 24852"/>
                <a:gd name="connsiteY11" fmla="*/ 19737 h 21600"/>
                <a:gd name="connsiteX12" fmla="*/ 13784 w 24852"/>
                <a:gd name="connsiteY12" fmla="*/ 14935 h 21600"/>
                <a:gd name="connsiteX13" fmla="*/ 11737 w 24852"/>
                <a:gd name="connsiteY13" fmla="*/ 21600 h 21600"/>
                <a:gd name="connsiteX14" fmla="*/ 10967 w 24852"/>
                <a:gd name="connsiteY14" fmla="*/ 15627 h 21600"/>
                <a:gd name="connsiteX15" fmla="*/ 8014 w 24852"/>
                <a:gd name="connsiteY15" fmla="*/ 17617 h 21600"/>
                <a:gd name="connsiteX16" fmla="*/ 9658 w 24852"/>
                <a:gd name="connsiteY16" fmla="*/ 12716 h 21600"/>
                <a:gd name="connsiteX17" fmla="*/ 3387 w 24852"/>
                <a:gd name="connsiteY17" fmla="*/ 14587 h 21600"/>
                <a:gd name="connsiteX18" fmla="*/ 6974 w 24852"/>
                <a:gd name="connsiteY18" fmla="*/ 11775 h 21600"/>
                <a:gd name="connsiteX19" fmla="*/ 0 w 24852"/>
                <a:gd name="connsiteY19" fmla="*/ 10361 h 21600"/>
                <a:gd name="connsiteX20" fmla="*/ 1360 w 24852"/>
                <a:gd name="connsiteY20" fmla="*/ 9705 h 21600"/>
                <a:gd name="connsiteX21" fmla="*/ 4224 w 24852"/>
                <a:gd name="connsiteY21" fmla="*/ 9608 h 21600"/>
                <a:gd name="connsiteX22" fmla="*/ 4330 w 24852"/>
                <a:gd name="connsiteY22" fmla="*/ 3067 h 21600"/>
                <a:gd name="connsiteX23" fmla="*/ 10564 w 24852"/>
                <a:gd name="connsiteY23" fmla="*/ 6320 h 21600"/>
                <a:gd name="connsiteX24" fmla="*/ 11604 w 24852"/>
                <a:gd name="connsiteY24" fmla="*/ 2295 h 21600"/>
                <a:gd name="connsiteX25" fmla="*/ 14052 w 24852"/>
                <a:gd name="connsiteY25" fmla="*/ 5870 h 21600"/>
                <a:gd name="connsiteX0" fmla="*/ 14052 w 24852"/>
                <a:gd name="connsiteY0" fmla="*/ 5870 h 21600"/>
                <a:gd name="connsiteX1" fmla="*/ 17774 w 24852"/>
                <a:gd name="connsiteY1" fmla="*/ 0 h 21600"/>
                <a:gd name="connsiteX2" fmla="*/ 16912 w 24852"/>
                <a:gd name="connsiteY2" fmla="*/ 6869 h 21600"/>
                <a:gd name="connsiteX3" fmla="*/ 21632 w 24852"/>
                <a:gd name="connsiteY3" fmla="*/ 4457 h 21600"/>
                <a:gd name="connsiteX4" fmla="*/ 19954 w 24852"/>
                <a:gd name="connsiteY4" fmla="*/ 7315 h 21600"/>
                <a:gd name="connsiteX5" fmla="*/ 24349 w 24852"/>
                <a:gd name="connsiteY5" fmla="*/ 8137 h 21600"/>
                <a:gd name="connsiteX6" fmla="*/ 20859 w 24852"/>
                <a:gd name="connsiteY6" fmla="*/ 10475 h 21600"/>
                <a:gd name="connsiteX7" fmla="*/ 24852 w 24852"/>
                <a:gd name="connsiteY7" fmla="*/ 13290 h 21600"/>
                <a:gd name="connsiteX8" fmla="*/ 20089 w 24852"/>
                <a:gd name="connsiteY8" fmla="*/ 12942 h 21600"/>
                <a:gd name="connsiteX9" fmla="*/ 21397 w 24852"/>
                <a:gd name="connsiteY9" fmla="*/ 18095 h 21600"/>
                <a:gd name="connsiteX10" fmla="*/ 17272 w 24852"/>
                <a:gd name="connsiteY10" fmla="*/ 14457 h 21600"/>
                <a:gd name="connsiteX11" fmla="*/ 16499 w 24852"/>
                <a:gd name="connsiteY11" fmla="*/ 19737 h 21600"/>
                <a:gd name="connsiteX12" fmla="*/ 13784 w 24852"/>
                <a:gd name="connsiteY12" fmla="*/ 14935 h 21600"/>
                <a:gd name="connsiteX13" fmla="*/ 11737 w 24852"/>
                <a:gd name="connsiteY13" fmla="*/ 21600 h 21600"/>
                <a:gd name="connsiteX14" fmla="*/ 10967 w 24852"/>
                <a:gd name="connsiteY14" fmla="*/ 15627 h 21600"/>
                <a:gd name="connsiteX15" fmla="*/ 8014 w 24852"/>
                <a:gd name="connsiteY15" fmla="*/ 17617 h 21600"/>
                <a:gd name="connsiteX16" fmla="*/ 9658 w 24852"/>
                <a:gd name="connsiteY16" fmla="*/ 12716 h 21600"/>
                <a:gd name="connsiteX17" fmla="*/ 3387 w 24852"/>
                <a:gd name="connsiteY17" fmla="*/ 14587 h 21600"/>
                <a:gd name="connsiteX18" fmla="*/ 6974 w 24852"/>
                <a:gd name="connsiteY18" fmla="*/ 11775 h 21600"/>
                <a:gd name="connsiteX19" fmla="*/ 0 w 24852"/>
                <a:gd name="connsiteY19" fmla="*/ 10361 h 21600"/>
                <a:gd name="connsiteX20" fmla="*/ 1360 w 24852"/>
                <a:gd name="connsiteY20" fmla="*/ 9705 h 21600"/>
                <a:gd name="connsiteX21" fmla="*/ 4224 w 24852"/>
                <a:gd name="connsiteY21" fmla="*/ 9608 h 21600"/>
                <a:gd name="connsiteX22" fmla="*/ 4330 w 24852"/>
                <a:gd name="connsiteY22" fmla="*/ 3067 h 21600"/>
                <a:gd name="connsiteX23" fmla="*/ 10564 w 24852"/>
                <a:gd name="connsiteY23" fmla="*/ 6320 h 21600"/>
                <a:gd name="connsiteX24" fmla="*/ 11604 w 24852"/>
                <a:gd name="connsiteY24" fmla="*/ 2295 h 21600"/>
                <a:gd name="connsiteX25" fmla="*/ 14052 w 24852"/>
                <a:gd name="connsiteY25" fmla="*/ 5870 h 21600"/>
                <a:gd name="connsiteX0" fmla="*/ 14052 w 24852"/>
                <a:gd name="connsiteY0" fmla="*/ 5870 h 21600"/>
                <a:gd name="connsiteX1" fmla="*/ 17774 w 24852"/>
                <a:gd name="connsiteY1" fmla="*/ 0 h 21600"/>
                <a:gd name="connsiteX2" fmla="*/ 16912 w 24852"/>
                <a:gd name="connsiteY2" fmla="*/ 6869 h 21600"/>
                <a:gd name="connsiteX3" fmla="*/ 21632 w 24852"/>
                <a:gd name="connsiteY3" fmla="*/ 4457 h 21600"/>
                <a:gd name="connsiteX4" fmla="*/ 19954 w 24852"/>
                <a:gd name="connsiteY4" fmla="*/ 7315 h 21600"/>
                <a:gd name="connsiteX5" fmla="*/ 24349 w 24852"/>
                <a:gd name="connsiteY5" fmla="*/ 8137 h 21600"/>
                <a:gd name="connsiteX6" fmla="*/ 20859 w 24852"/>
                <a:gd name="connsiteY6" fmla="*/ 10475 h 21600"/>
                <a:gd name="connsiteX7" fmla="*/ 24852 w 24852"/>
                <a:gd name="connsiteY7" fmla="*/ 13290 h 21600"/>
                <a:gd name="connsiteX8" fmla="*/ 20089 w 24852"/>
                <a:gd name="connsiteY8" fmla="*/ 12942 h 21600"/>
                <a:gd name="connsiteX9" fmla="*/ 21397 w 24852"/>
                <a:gd name="connsiteY9" fmla="*/ 18095 h 21600"/>
                <a:gd name="connsiteX10" fmla="*/ 17272 w 24852"/>
                <a:gd name="connsiteY10" fmla="*/ 14457 h 21600"/>
                <a:gd name="connsiteX11" fmla="*/ 16499 w 24852"/>
                <a:gd name="connsiteY11" fmla="*/ 19737 h 21600"/>
                <a:gd name="connsiteX12" fmla="*/ 13784 w 24852"/>
                <a:gd name="connsiteY12" fmla="*/ 14935 h 21600"/>
                <a:gd name="connsiteX13" fmla="*/ 11737 w 24852"/>
                <a:gd name="connsiteY13" fmla="*/ 21600 h 21600"/>
                <a:gd name="connsiteX14" fmla="*/ 10967 w 24852"/>
                <a:gd name="connsiteY14" fmla="*/ 15627 h 21600"/>
                <a:gd name="connsiteX15" fmla="*/ 8014 w 24852"/>
                <a:gd name="connsiteY15" fmla="*/ 17617 h 21600"/>
                <a:gd name="connsiteX16" fmla="*/ 9658 w 24852"/>
                <a:gd name="connsiteY16" fmla="*/ 12716 h 21600"/>
                <a:gd name="connsiteX17" fmla="*/ 3387 w 24852"/>
                <a:gd name="connsiteY17" fmla="*/ 14587 h 21600"/>
                <a:gd name="connsiteX18" fmla="*/ 6974 w 24852"/>
                <a:gd name="connsiteY18" fmla="*/ 11775 h 21600"/>
                <a:gd name="connsiteX19" fmla="*/ 0 w 24852"/>
                <a:gd name="connsiteY19" fmla="*/ 10361 h 21600"/>
                <a:gd name="connsiteX20" fmla="*/ 1360 w 24852"/>
                <a:gd name="connsiteY20" fmla="*/ 9705 h 21600"/>
                <a:gd name="connsiteX21" fmla="*/ 4224 w 24852"/>
                <a:gd name="connsiteY21" fmla="*/ 9608 h 21600"/>
                <a:gd name="connsiteX22" fmla="*/ 4330 w 24852"/>
                <a:gd name="connsiteY22" fmla="*/ 3067 h 21600"/>
                <a:gd name="connsiteX23" fmla="*/ 10564 w 24852"/>
                <a:gd name="connsiteY23" fmla="*/ 6320 h 21600"/>
                <a:gd name="connsiteX24" fmla="*/ 11604 w 24852"/>
                <a:gd name="connsiteY24" fmla="*/ 2295 h 21600"/>
                <a:gd name="connsiteX25" fmla="*/ 14052 w 24852"/>
                <a:gd name="connsiteY25" fmla="*/ 5870 h 21600"/>
                <a:gd name="connsiteX0" fmla="*/ 14052 w 24852"/>
                <a:gd name="connsiteY0" fmla="*/ 5870 h 21600"/>
                <a:gd name="connsiteX1" fmla="*/ 17774 w 24852"/>
                <a:gd name="connsiteY1" fmla="*/ 0 h 21600"/>
                <a:gd name="connsiteX2" fmla="*/ 16912 w 24852"/>
                <a:gd name="connsiteY2" fmla="*/ 6869 h 21600"/>
                <a:gd name="connsiteX3" fmla="*/ 21632 w 24852"/>
                <a:gd name="connsiteY3" fmla="*/ 4457 h 21600"/>
                <a:gd name="connsiteX4" fmla="*/ 19954 w 24852"/>
                <a:gd name="connsiteY4" fmla="*/ 7315 h 21600"/>
                <a:gd name="connsiteX5" fmla="*/ 24349 w 24852"/>
                <a:gd name="connsiteY5" fmla="*/ 8137 h 21600"/>
                <a:gd name="connsiteX6" fmla="*/ 20859 w 24852"/>
                <a:gd name="connsiteY6" fmla="*/ 10475 h 21600"/>
                <a:gd name="connsiteX7" fmla="*/ 24852 w 24852"/>
                <a:gd name="connsiteY7" fmla="*/ 13290 h 21600"/>
                <a:gd name="connsiteX8" fmla="*/ 20089 w 24852"/>
                <a:gd name="connsiteY8" fmla="*/ 12942 h 21600"/>
                <a:gd name="connsiteX9" fmla="*/ 21397 w 24852"/>
                <a:gd name="connsiteY9" fmla="*/ 18095 h 21600"/>
                <a:gd name="connsiteX10" fmla="*/ 17272 w 24852"/>
                <a:gd name="connsiteY10" fmla="*/ 14457 h 21600"/>
                <a:gd name="connsiteX11" fmla="*/ 16499 w 24852"/>
                <a:gd name="connsiteY11" fmla="*/ 19737 h 21600"/>
                <a:gd name="connsiteX12" fmla="*/ 13784 w 24852"/>
                <a:gd name="connsiteY12" fmla="*/ 14935 h 21600"/>
                <a:gd name="connsiteX13" fmla="*/ 11737 w 24852"/>
                <a:gd name="connsiteY13" fmla="*/ 21600 h 21600"/>
                <a:gd name="connsiteX14" fmla="*/ 10967 w 24852"/>
                <a:gd name="connsiteY14" fmla="*/ 15627 h 21600"/>
                <a:gd name="connsiteX15" fmla="*/ 8014 w 24852"/>
                <a:gd name="connsiteY15" fmla="*/ 17617 h 21600"/>
                <a:gd name="connsiteX16" fmla="*/ 9658 w 24852"/>
                <a:gd name="connsiteY16" fmla="*/ 12716 h 21600"/>
                <a:gd name="connsiteX17" fmla="*/ 3387 w 24852"/>
                <a:gd name="connsiteY17" fmla="*/ 14587 h 21600"/>
                <a:gd name="connsiteX18" fmla="*/ 6974 w 24852"/>
                <a:gd name="connsiteY18" fmla="*/ 11775 h 21600"/>
                <a:gd name="connsiteX19" fmla="*/ 0 w 24852"/>
                <a:gd name="connsiteY19" fmla="*/ 10361 h 21600"/>
                <a:gd name="connsiteX20" fmla="*/ 1360 w 24852"/>
                <a:gd name="connsiteY20" fmla="*/ 9705 h 21600"/>
                <a:gd name="connsiteX21" fmla="*/ 4224 w 24852"/>
                <a:gd name="connsiteY21" fmla="*/ 9608 h 21600"/>
                <a:gd name="connsiteX22" fmla="*/ 4330 w 24852"/>
                <a:gd name="connsiteY22" fmla="*/ 3067 h 21600"/>
                <a:gd name="connsiteX23" fmla="*/ 10564 w 24852"/>
                <a:gd name="connsiteY23" fmla="*/ 6320 h 21600"/>
                <a:gd name="connsiteX24" fmla="*/ 11604 w 24852"/>
                <a:gd name="connsiteY24" fmla="*/ 2295 h 21600"/>
                <a:gd name="connsiteX25" fmla="*/ 14052 w 24852"/>
                <a:gd name="connsiteY25" fmla="*/ 5870 h 21600"/>
                <a:gd name="connsiteX0" fmla="*/ 14052 w 24852"/>
                <a:gd name="connsiteY0" fmla="*/ 5870 h 21600"/>
                <a:gd name="connsiteX1" fmla="*/ 17774 w 24852"/>
                <a:gd name="connsiteY1" fmla="*/ 0 h 21600"/>
                <a:gd name="connsiteX2" fmla="*/ 16912 w 24852"/>
                <a:gd name="connsiteY2" fmla="*/ 6869 h 21600"/>
                <a:gd name="connsiteX3" fmla="*/ 21632 w 24852"/>
                <a:gd name="connsiteY3" fmla="*/ 4457 h 21600"/>
                <a:gd name="connsiteX4" fmla="*/ 19954 w 24852"/>
                <a:gd name="connsiteY4" fmla="*/ 7315 h 21600"/>
                <a:gd name="connsiteX5" fmla="*/ 24349 w 24852"/>
                <a:gd name="connsiteY5" fmla="*/ 8137 h 21600"/>
                <a:gd name="connsiteX6" fmla="*/ 20859 w 24852"/>
                <a:gd name="connsiteY6" fmla="*/ 10475 h 21600"/>
                <a:gd name="connsiteX7" fmla="*/ 24852 w 24852"/>
                <a:gd name="connsiteY7" fmla="*/ 13290 h 21600"/>
                <a:gd name="connsiteX8" fmla="*/ 20089 w 24852"/>
                <a:gd name="connsiteY8" fmla="*/ 12942 h 21600"/>
                <a:gd name="connsiteX9" fmla="*/ 21397 w 24852"/>
                <a:gd name="connsiteY9" fmla="*/ 18095 h 21600"/>
                <a:gd name="connsiteX10" fmla="*/ 17272 w 24852"/>
                <a:gd name="connsiteY10" fmla="*/ 14457 h 21600"/>
                <a:gd name="connsiteX11" fmla="*/ 16499 w 24852"/>
                <a:gd name="connsiteY11" fmla="*/ 19737 h 21600"/>
                <a:gd name="connsiteX12" fmla="*/ 13784 w 24852"/>
                <a:gd name="connsiteY12" fmla="*/ 14935 h 21600"/>
                <a:gd name="connsiteX13" fmla="*/ 11737 w 24852"/>
                <a:gd name="connsiteY13" fmla="*/ 21600 h 21600"/>
                <a:gd name="connsiteX14" fmla="*/ 10967 w 24852"/>
                <a:gd name="connsiteY14" fmla="*/ 15627 h 21600"/>
                <a:gd name="connsiteX15" fmla="*/ 8014 w 24852"/>
                <a:gd name="connsiteY15" fmla="*/ 17617 h 21600"/>
                <a:gd name="connsiteX16" fmla="*/ 9658 w 24852"/>
                <a:gd name="connsiteY16" fmla="*/ 12716 h 21600"/>
                <a:gd name="connsiteX17" fmla="*/ 3387 w 24852"/>
                <a:gd name="connsiteY17" fmla="*/ 14587 h 21600"/>
                <a:gd name="connsiteX18" fmla="*/ 6974 w 24852"/>
                <a:gd name="connsiteY18" fmla="*/ 11775 h 21600"/>
                <a:gd name="connsiteX19" fmla="*/ 0 w 24852"/>
                <a:gd name="connsiteY19" fmla="*/ 10361 h 21600"/>
                <a:gd name="connsiteX20" fmla="*/ 1360 w 24852"/>
                <a:gd name="connsiteY20" fmla="*/ 9705 h 21600"/>
                <a:gd name="connsiteX21" fmla="*/ 4224 w 24852"/>
                <a:gd name="connsiteY21" fmla="*/ 9608 h 21600"/>
                <a:gd name="connsiteX22" fmla="*/ 4330 w 24852"/>
                <a:gd name="connsiteY22" fmla="*/ 3067 h 21600"/>
                <a:gd name="connsiteX23" fmla="*/ 10564 w 24852"/>
                <a:gd name="connsiteY23" fmla="*/ 6320 h 21600"/>
                <a:gd name="connsiteX24" fmla="*/ 11604 w 24852"/>
                <a:gd name="connsiteY24" fmla="*/ 2295 h 21600"/>
                <a:gd name="connsiteX25" fmla="*/ 14052 w 24852"/>
                <a:gd name="connsiteY25" fmla="*/ 5870 h 21600"/>
                <a:gd name="connsiteX0" fmla="*/ 14052 w 24852"/>
                <a:gd name="connsiteY0" fmla="*/ 5870 h 21600"/>
                <a:gd name="connsiteX1" fmla="*/ 17774 w 24852"/>
                <a:gd name="connsiteY1" fmla="*/ 0 h 21600"/>
                <a:gd name="connsiteX2" fmla="*/ 16912 w 24852"/>
                <a:gd name="connsiteY2" fmla="*/ 6869 h 21600"/>
                <a:gd name="connsiteX3" fmla="*/ 21632 w 24852"/>
                <a:gd name="connsiteY3" fmla="*/ 4457 h 21600"/>
                <a:gd name="connsiteX4" fmla="*/ 19954 w 24852"/>
                <a:gd name="connsiteY4" fmla="*/ 7315 h 21600"/>
                <a:gd name="connsiteX5" fmla="*/ 24349 w 24852"/>
                <a:gd name="connsiteY5" fmla="*/ 8137 h 21600"/>
                <a:gd name="connsiteX6" fmla="*/ 20859 w 24852"/>
                <a:gd name="connsiteY6" fmla="*/ 10475 h 21600"/>
                <a:gd name="connsiteX7" fmla="*/ 24852 w 24852"/>
                <a:gd name="connsiteY7" fmla="*/ 13290 h 21600"/>
                <a:gd name="connsiteX8" fmla="*/ 20089 w 24852"/>
                <a:gd name="connsiteY8" fmla="*/ 12942 h 21600"/>
                <a:gd name="connsiteX9" fmla="*/ 21397 w 24852"/>
                <a:gd name="connsiteY9" fmla="*/ 18095 h 21600"/>
                <a:gd name="connsiteX10" fmla="*/ 17272 w 24852"/>
                <a:gd name="connsiteY10" fmla="*/ 14457 h 21600"/>
                <a:gd name="connsiteX11" fmla="*/ 16499 w 24852"/>
                <a:gd name="connsiteY11" fmla="*/ 19737 h 21600"/>
                <a:gd name="connsiteX12" fmla="*/ 13784 w 24852"/>
                <a:gd name="connsiteY12" fmla="*/ 14935 h 21600"/>
                <a:gd name="connsiteX13" fmla="*/ 11737 w 24852"/>
                <a:gd name="connsiteY13" fmla="*/ 21600 h 21600"/>
                <a:gd name="connsiteX14" fmla="*/ 10967 w 24852"/>
                <a:gd name="connsiteY14" fmla="*/ 15627 h 21600"/>
                <a:gd name="connsiteX15" fmla="*/ 8014 w 24852"/>
                <a:gd name="connsiteY15" fmla="*/ 17617 h 21600"/>
                <a:gd name="connsiteX16" fmla="*/ 9658 w 24852"/>
                <a:gd name="connsiteY16" fmla="*/ 12716 h 21600"/>
                <a:gd name="connsiteX17" fmla="*/ 3387 w 24852"/>
                <a:gd name="connsiteY17" fmla="*/ 14587 h 21600"/>
                <a:gd name="connsiteX18" fmla="*/ 6974 w 24852"/>
                <a:gd name="connsiteY18" fmla="*/ 11775 h 21600"/>
                <a:gd name="connsiteX19" fmla="*/ 0 w 24852"/>
                <a:gd name="connsiteY19" fmla="*/ 10361 h 21600"/>
                <a:gd name="connsiteX20" fmla="*/ 1360 w 24852"/>
                <a:gd name="connsiteY20" fmla="*/ 9705 h 21600"/>
                <a:gd name="connsiteX21" fmla="*/ 4224 w 24852"/>
                <a:gd name="connsiteY21" fmla="*/ 9608 h 21600"/>
                <a:gd name="connsiteX22" fmla="*/ 4330 w 24852"/>
                <a:gd name="connsiteY22" fmla="*/ 3067 h 21600"/>
                <a:gd name="connsiteX23" fmla="*/ 10564 w 24852"/>
                <a:gd name="connsiteY23" fmla="*/ 6320 h 21600"/>
                <a:gd name="connsiteX24" fmla="*/ 11604 w 24852"/>
                <a:gd name="connsiteY24" fmla="*/ 2295 h 21600"/>
                <a:gd name="connsiteX25" fmla="*/ 14052 w 24852"/>
                <a:gd name="connsiteY25" fmla="*/ 5870 h 21600"/>
                <a:gd name="connsiteX0" fmla="*/ 14052 w 24852"/>
                <a:gd name="connsiteY0" fmla="*/ 5870 h 21600"/>
                <a:gd name="connsiteX1" fmla="*/ 17774 w 24852"/>
                <a:gd name="connsiteY1" fmla="*/ 0 h 21600"/>
                <a:gd name="connsiteX2" fmla="*/ 16912 w 24852"/>
                <a:gd name="connsiteY2" fmla="*/ 6869 h 21600"/>
                <a:gd name="connsiteX3" fmla="*/ 21632 w 24852"/>
                <a:gd name="connsiteY3" fmla="*/ 4457 h 21600"/>
                <a:gd name="connsiteX4" fmla="*/ 19954 w 24852"/>
                <a:gd name="connsiteY4" fmla="*/ 7315 h 21600"/>
                <a:gd name="connsiteX5" fmla="*/ 24349 w 24852"/>
                <a:gd name="connsiteY5" fmla="*/ 8137 h 21600"/>
                <a:gd name="connsiteX6" fmla="*/ 20859 w 24852"/>
                <a:gd name="connsiteY6" fmla="*/ 10475 h 21600"/>
                <a:gd name="connsiteX7" fmla="*/ 24852 w 24852"/>
                <a:gd name="connsiteY7" fmla="*/ 13290 h 21600"/>
                <a:gd name="connsiteX8" fmla="*/ 20089 w 24852"/>
                <a:gd name="connsiteY8" fmla="*/ 12942 h 21600"/>
                <a:gd name="connsiteX9" fmla="*/ 21397 w 24852"/>
                <a:gd name="connsiteY9" fmla="*/ 18095 h 21600"/>
                <a:gd name="connsiteX10" fmla="*/ 17272 w 24852"/>
                <a:gd name="connsiteY10" fmla="*/ 14457 h 21600"/>
                <a:gd name="connsiteX11" fmla="*/ 16499 w 24852"/>
                <a:gd name="connsiteY11" fmla="*/ 19737 h 21600"/>
                <a:gd name="connsiteX12" fmla="*/ 13784 w 24852"/>
                <a:gd name="connsiteY12" fmla="*/ 14935 h 21600"/>
                <a:gd name="connsiteX13" fmla="*/ 11737 w 24852"/>
                <a:gd name="connsiteY13" fmla="*/ 21600 h 21600"/>
                <a:gd name="connsiteX14" fmla="*/ 10967 w 24852"/>
                <a:gd name="connsiteY14" fmla="*/ 15627 h 21600"/>
                <a:gd name="connsiteX15" fmla="*/ 8014 w 24852"/>
                <a:gd name="connsiteY15" fmla="*/ 17617 h 21600"/>
                <a:gd name="connsiteX16" fmla="*/ 9658 w 24852"/>
                <a:gd name="connsiteY16" fmla="*/ 12716 h 21600"/>
                <a:gd name="connsiteX17" fmla="*/ 3387 w 24852"/>
                <a:gd name="connsiteY17" fmla="*/ 14587 h 21600"/>
                <a:gd name="connsiteX18" fmla="*/ 6974 w 24852"/>
                <a:gd name="connsiteY18" fmla="*/ 11775 h 21600"/>
                <a:gd name="connsiteX19" fmla="*/ 0 w 24852"/>
                <a:gd name="connsiteY19" fmla="*/ 10361 h 21600"/>
                <a:gd name="connsiteX20" fmla="*/ 1360 w 24852"/>
                <a:gd name="connsiteY20" fmla="*/ 9705 h 21600"/>
                <a:gd name="connsiteX21" fmla="*/ 4224 w 24852"/>
                <a:gd name="connsiteY21" fmla="*/ 9608 h 21600"/>
                <a:gd name="connsiteX22" fmla="*/ 4330 w 24852"/>
                <a:gd name="connsiteY22" fmla="*/ 3067 h 21600"/>
                <a:gd name="connsiteX23" fmla="*/ 10564 w 24852"/>
                <a:gd name="connsiteY23" fmla="*/ 6320 h 21600"/>
                <a:gd name="connsiteX24" fmla="*/ 11604 w 24852"/>
                <a:gd name="connsiteY24" fmla="*/ 2295 h 21600"/>
                <a:gd name="connsiteX25" fmla="*/ 14052 w 24852"/>
                <a:gd name="connsiteY25" fmla="*/ 5870 h 21600"/>
                <a:gd name="connsiteX0" fmla="*/ 14052 w 24852"/>
                <a:gd name="connsiteY0" fmla="*/ 5870 h 21600"/>
                <a:gd name="connsiteX1" fmla="*/ 17774 w 24852"/>
                <a:gd name="connsiteY1" fmla="*/ 0 h 21600"/>
                <a:gd name="connsiteX2" fmla="*/ 16912 w 24852"/>
                <a:gd name="connsiteY2" fmla="*/ 6869 h 21600"/>
                <a:gd name="connsiteX3" fmla="*/ 21632 w 24852"/>
                <a:gd name="connsiteY3" fmla="*/ 4457 h 21600"/>
                <a:gd name="connsiteX4" fmla="*/ 19954 w 24852"/>
                <a:gd name="connsiteY4" fmla="*/ 7315 h 21600"/>
                <a:gd name="connsiteX5" fmla="*/ 24349 w 24852"/>
                <a:gd name="connsiteY5" fmla="*/ 8137 h 21600"/>
                <a:gd name="connsiteX6" fmla="*/ 20859 w 24852"/>
                <a:gd name="connsiteY6" fmla="*/ 10475 h 21600"/>
                <a:gd name="connsiteX7" fmla="*/ 24852 w 24852"/>
                <a:gd name="connsiteY7" fmla="*/ 13290 h 21600"/>
                <a:gd name="connsiteX8" fmla="*/ 20089 w 24852"/>
                <a:gd name="connsiteY8" fmla="*/ 12942 h 21600"/>
                <a:gd name="connsiteX9" fmla="*/ 21397 w 24852"/>
                <a:gd name="connsiteY9" fmla="*/ 18095 h 21600"/>
                <a:gd name="connsiteX10" fmla="*/ 17272 w 24852"/>
                <a:gd name="connsiteY10" fmla="*/ 14457 h 21600"/>
                <a:gd name="connsiteX11" fmla="*/ 16499 w 24852"/>
                <a:gd name="connsiteY11" fmla="*/ 19737 h 21600"/>
                <a:gd name="connsiteX12" fmla="*/ 13784 w 24852"/>
                <a:gd name="connsiteY12" fmla="*/ 14935 h 21600"/>
                <a:gd name="connsiteX13" fmla="*/ 11737 w 24852"/>
                <a:gd name="connsiteY13" fmla="*/ 21600 h 21600"/>
                <a:gd name="connsiteX14" fmla="*/ 10967 w 24852"/>
                <a:gd name="connsiteY14" fmla="*/ 15627 h 21600"/>
                <a:gd name="connsiteX15" fmla="*/ 8014 w 24852"/>
                <a:gd name="connsiteY15" fmla="*/ 17617 h 21600"/>
                <a:gd name="connsiteX16" fmla="*/ 9658 w 24852"/>
                <a:gd name="connsiteY16" fmla="*/ 12716 h 21600"/>
                <a:gd name="connsiteX17" fmla="*/ 3387 w 24852"/>
                <a:gd name="connsiteY17" fmla="*/ 14587 h 21600"/>
                <a:gd name="connsiteX18" fmla="*/ 6974 w 24852"/>
                <a:gd name="connsiteY18" fmla="*/ 11775 h 21600"/>
                <a:gd name="connsiteX19" fmla="*/ 0 w 24852"/>
                <a:gd name="connsiteY19" fmla="*/ 10361 h 21600"/>
                <a:gd name="connsiteX20" fmla="*/ 1360 w 24852"/>
                <a:gd name="connsiteY20" fmla="*/ 9705 h 21600"/>
                <a:gd name="connsiteX21" fmla="*/ 4224 w 24852"/>
                <a:gd name="connsiteY21" fmla="*/ 9608 h 21600"/>
                <a:gd name="connsiteX22" fmla="*/ 4330 w 24852"/>
                <a:gd name="connsiteY22" fmla="*/ 3067 h 21600"/>
                <a:gd name="connsiteX23" fmla="*/ 10564 w 24852"/>
                <a:gd name="connsiteY23" fmla="*/ 6320 h 21600"/>
                <a:gd name="connsiteX24" fmla="*/ 11604 w 24852"/>
                <a:gd name="connsiteY24" fmla="*/ 2295 h 21600"/>
                <a:gd name="connsiteX25" fmla="*/ 14052 w 24852"/>
                <a:gd name="connsiteY25" fmla="*/ 5870 h 21600"/>
                <a:gd name="connsiteX0" fmla="*/ 14052 w 24852"/>
                <a:gd name="connsiteY0" fmla="*/ 5870 h 21600"/>
                <a:gd name="connsiteX1" fmla="*/ 17774 w 24852"/>
                <a:gd name="connsiteY1" fmla="*/ 0 h 21600"/>
                <a:gd name="connsiteX2" fmla="*/ 16912 w 24852"/>
                <a:gd name="connsiteY2" fmla="*/ 6869 h 21600"/>
                <a:gd name="connsiteX3" fmla="*/ 21632 w 24852"/>
                <a:gd name="connsiteY3" fmla="*/ 4457 h 21600"/>
                <a:gd name="connsiteX4" fmla="*/ 19954 w 24852"/>
                <a:gd name="connsiteY4" fmla="*/ 7315 h 21600"/>
                <a:gd name="connsiteX5" fmla="*/ 24349 w 24852"/>
                <a:gd name="connsiteY5" fmla="*/ 8137 h 21600"/>
                <a:gd name="connsiteX6" fmla="*/ 20859 w 24852"/>
                <a:gd name="connsiteY6" fmla="*/ 10475 h 21600"/>
                <a:gd name="connsiteX7" fmla="*/ 24852 w 24852"/>
                <a:gd name="connsiteY7" fmla="*/ 13290 h 21600"/>
                <a:gd name="connsiteX8" fmla="*/ 20089 w 24852"/>
                <a:gd name="connsiteY8" fmla="*/ 12942 h 21600"/>
                <a:gd name="connsiteX9" fmla="*/ 21397 w 24852"/>
                <a:gd name="connsiteY9" fmla="*/ 18095 h 21600"/>
                <a:gd name="connsiteX10" fmla="*/ 17272 w 24852"/>
                <a:gd name="connsiteY10" fmla="*/ 14457 h 21600"/>
                <a:gd name="connsiteX11" fmla="*/ 16499 w 24852"/>
                <a:gd name="connsiteY11" fmla="*/ 19737 h 21600"/>
                <a:gd name="connsiteX12" fmla="*/ 13784 w 24852"/>
                <a:gd name="connsiteY12" fmla="*/ 14935 h 21600"/>
                <a:gd name="connsiteX13" fmla="*/ 11737 w 24852"/>
                <a:gd name="connsiteY13" fmla="*/ 21600 h 21600"/>
                <a:gd name="connsiteX14" fmla="*/ 10967 w 24852"/>
                <a:gd name="connsiteY14" fmla="*/ 15627 h 21600"/>
                <a:gd name="connsiteX15" fmla="*/ 8014 w 24852"/>
                <a:gd name="connsiteY15" fmla="*/ 17617 h 21600"/>
                <a:gd name="connsiteX16" fmla="*/ 9658 w 24852"/>
                <a:gd name="connsiteY16" fmla="*/ 12716 h 21600"/>
                <a:gd name="connsiteX17" fmla="*/ 3387 w 24852"/>
                <a:gd name="connsiteY17" fmla="*/ 14587 h 21600"/>
                <a:gd name="connsiteX18" fmla="*/ 6974 w 24852"/>
                <a:gd name="connsiteY18" fmla="*/ 11775 h 21600"/>
                <a:gd name="connsiteX19" fmla="*/ 0 w 24852"/>
                <a:gd name="connsiteY19" fmla="*/ 10361 h 21600"/>
                <a:gd name="connsiteX20" fmla="*/ 1360 w 24852"/>
                <a:gd name="connsiteY20" fmla="*/ 9705 h 21600"/>
                <a:gd name="connsiteX21" fmla="*/ 4224 w 24852"/>
                <a:gd name="connsiteY21" fmla="*/ 9608 h 21600"/>
                <a:gd name="connsiteX22" fmla="*/ 4330 w 24852"/>
                <a:gd name="connsiteY22" fmla="*/ 3067 h 21600"/>
                <a:gd name="connsiteX23" fmla="*/ 10564 w 24852"/>
                <a:gd name="connsiteY23" fmla="*/ 6320 h 21600"/>
                <a:gd name="connsiteX24" fmla="*/ 11604 w 24852"/>
                <a:gd name="connsiteY24" fmla="*/ 2295 h 21600"/>
                <a:gd name="connsiteX25" fmla="*/ 14052 w 24852"/>
                <a:gd name="connsiteY25" fmla="*/ 5870 h 21600"/>
                <a:gd name="connsiteX0" fmla="*/ 14052 w 24852"/>
                <a:gd name="connsiteY0" fmla="*/ 5870 h 21600"/>
                <a:gd name="connsiteX1" fmla="*/ 17774 w 24852"/>
                <a:gd name="connsiteY1" fmla="*/ 0 h 21600"/>
                <a:gd name="connsiteX2" fmla="*/ 16912 w 24852"/>
                <a:gd name="connsiteY2" fmla="*/ 6869 h 21600"/>
                <a:gd name="connsiteX3" fmla="*/ 21632 w 24852"/>
                <a:gd name="connsiteY3" fmla="*/ 4457 h 21600"/>
                <a:gd name="connsiteX4" fmla="*/ 19954 w 24852"/>
                <a:gd name="connsiteY4" fmla="*/ 7315 h 21600"/>
                <a:gd name="connsiteX5" fmla="*/ 24349 w 24852"/>
                <a:gd name="connsiteY5" fmla="*/ 8137 h 21600"/>
                <a:gd name="connsiteX6" fmla="*/ 20859 w 24852"/>
                <a:gd name="connsiteY6" fmla="*/ 10475 h 21600"/>
                <a:gd name="connsiteX7" fmla="*/ 24852 w 24852"/>
                <a:gd name="connsiteY7" fmla="*/ 13290 h 21600"/>
                <a:gd name="connsiteX8" fmla="*/ 20089 w 24852"/>
                <a:gd name="connsiteY8" fmla="*/ 12942 h 21600"/>
                <a:gd name="connsiteX9" fmla="*/ 21397 w 24852"/>
                <a:gd name="connsiteY9" fmla="*/ 18095 h 21600"/>
                <a:gd name="connsiteX10" fmla="*/ 17272 w 24852"/>
                <a:gd name="connsiteY10" fmla="*/ 14457 h 21600"/>
                <a:gd name="connsiteX11" fmla="*/ 16499 w 24852"/>
                <a:gd name="connsiteY11" fmla="*/ 19737 h 21600"/>
                <a:gd name="connsiteX12" fmla="*/ 13784 w 24852"/>
                <a:gd name="connsiteY12" fmla="*/ 14935 h 21600"/>
                <a:gd name="connsiteX13" fmla="*/ 11737 w 24852"/>
                <a:gd name="connsiteY13" fmla="*/ 21600 h 21600"/>
                <a:gd name="connsiteX14" fmla="*/ 10967 w 24852"/>
                <a:gd name="connsiteY14" fmla="*/ 15627 h 21600"/>
                <a:gd name="connsiteX15" fmla="*/ 8014 w 24852"/>
                <a:gd name="connsiteY15" fmla="*/ 17617 h 21600"/>
                <a:gd name="connsiteX16" fmla="*/ 9658 w 24852"/>
                <a:gd name="connsiteY16" fmla="*/ 12716 h 21600"/>
                <a:gd name="connsiteX17" fmla="*/ 3387 w 24852"/>
                <a:gd name="connsiteY17" fmla="*/ 14587 h 21600"/>
                <a:gd name="connsiteX18" fmla="*/ 6974 w 24852"/>
                <a:gd name="connsiteY18" fmla="*/ 11775 h 21600"/>
                <a:gd name="connsiteX19" fmla="*/ 0 w 24852"/>
                <a:gd name="connsiteY19" fmla="*/ 10361 h 21600"/>
                <a:gd name="connsiteX20" fmla="*/ 1360 w 24852"/>
                <a:gd name="connsiteY20" fmla="*/ 9705 h 21600"/>
                <a:gd name="connsiteX21" fmla="*/ 4224 w 24852"/>
                <a:gd name="connsiteY21" fmla="*/ 9608 h 21600"/>
                <a:gd name="connsiteX22" fmla="*/ 4330 w 24852"/>
                <a:gd name="connsiteY22" fmla="*/ 3067 h 21600"/>
                <a:gd name="connsiteX23" fmla="*/ 10564 w 24852"/>
                <a:gd name="connsiteY23" fmla="*/ 6320 h 21600"/>
                <a:gd name="connsiteX24" fmla="*/ 11604 w 24852"/>
                <a:gd name="connsiteY24" fmla="*/ 2295 h 21600"/>
                <a:gd name="connsiteX25" fmla="*/ 14052 w 24852"/>
                <a:gd name="connsiteY25" fmla="*/ 5870 h 21600"/>
                <a:gd name="connsiteX0" fmla="*/ 14052 w 24852"/>
                <a:gd name="connsiteY0" fmla="*/ 5870 h 21600"/>
                <a:gd name="connsiteX1" fmla="*/ 17774 w 24852"/>
                <a:gd name="connsiteY1" fmla="*/ 0 h 21600"/>
                <a:gd name="connsiteX2" fmla="*/ 16912 w 24852"/>
                <a:gd name="connsiteY2" fmla="*/ 6869 h 21600"/>
                <a:gd name="connsiteX3" fmla="*/ 21632 w 24852"/>
                <a:gd name="connsiteY3" fmla="*/ 4457 h 21600"/>
                <a:gd name="connsiteX4" fmla="*/ 19954 w 24852"/>
                <a:gd name="connsiteY4" fmla="*/ 7315 h 21600"/>
                <a:gd name="connsiteX5" fmla="*/ 24349 w 24852"/>
                <a:gd name="connsiteY5" fmla="*/ 8137 h 21600"/>
                <a:gd name="connsiteX6" fmla="*/ 20859 w 24852"/>
                <a:gd name="connsiteY6" fmla="*/ 10475 h 21600"/>
                <a:gd name="connsiteX7" fmla="*/ 24852 w 24852"/>
                <a:gd name="connsiteY7" fmla="*/ 13290 h 21600"/>
                <a:gd name="connsiteX8" fmla="*/ 20089 w 24852"/>
                <a:gd name="connsiteY8" fmla="*/ 12942 h 21600"/>
                <a:gd name="connsiteX9" fmla="*/ 21397 w 24852"/>
                <a:gd name="connsiteY9" fmla="*/ 18095 h 21600"/>
                <a:gd name="connsiteX10" fmla="*/ 17272 w 24852"/>
                <a:gd name="connsiteY10" fmla="*/ 14457 h 21600"/>
                <a:gd name="connsiteX11" fmla="*/ 16499 w 24852"/>
                <a:gd name="connsiteY11" fmla="*/ 19737 h 21600"/>
                <a:gd name="connsiteX12" fmla="*/ 13784 w 24852"/>
                <a:gd name="connsiteY12" fmla="*/ 14935 h 21600"/>
                <a:gd name="connsiteX13" fmla="*/ 11737 w 24852"/>
                <a:gd name="connsiteY13" fmla="*/ 21600 h 21600"/>
                <a:gd name="connsiteX14" fmla="*/ 10967 w 24852"/>
                <a:gd name="connsiteY14" fmla="*/ 15627 h 21600"/>
                <a:gd name="connsiteX15" fmla="*/ 8014 w 24852"/>
                <a:gd name="connsiteY15" fmla="*/ 17617 h 21600"/>
                <a:gd name="connsiteX16" fmla="*/ 9658 w 24852"/>
                <a:gd name="connsiteY16" fmla="*/ 12716 h 21600"/>
                <a:gd name="connsiteX17" fmla="*/ 3387 w 24852"/>
                <a:gd name="connsiteY17" fmla="*/ 14587 h 21600"/>
                <a:gd name="connsiteX18" fmla="*/ 6974 w 24852"/>
                <a:gd name="connsiteY18" fmla="*/ 11775 h 21600"/>
                <a:gd name="connsiteX19" fmla="*/ 0 w 24852"/>
                <a:gd name="connsiteY19" fmla="*/ 10361 h 21600"/>
                <a:gd name="connsiteX20" fmla="*/ 1360 w 24852"/>
                <a:gd name="connsiteY20" fmla="*/ 9705 h 21600"/>
                <a:gd name="connsiteX21" fmla="*/ 4224 w 24852"/>
                <a:gd name="connsiteY21" fmla="*/ 9608 h 21600"/>
                <a:gd name="connsiteX22" fmla="*/ 4330 w 24852"/>
                <a:gd name="connsiteY22" fmla="*/ 3067 h 21600"/>
                <a:gd name="connsiteX23" fmla="*/ 10564 w 24852"/>
                <a:gd name="connsiteY23" fmla="*/ 6320 h 21600"/>
                <a:gd name="connsiteX24" fmla="*/ 11604 w 24852"/>
                <a:gd name="connsiteY24" fmla="*/ 2295 h 21600"/>
                <a:gd name="connsiteX25" fmla="*/ 14052 w 24852"/>
                <a:gd name="connsiteY25" fmla="*/ 5870 h 21600"/>
                <a:gd name="connsiteX0" fmla="*/ 14052 w 24852"/>
                <a:gd name="connsiteY0" fmla="*/ 5870 h 21600"/>
                <a:gd name="connsiteX1" fmla="*/ 17774 w 24852"/>
                <a:gd name="connsiteY1" fmla="*/ 0 h 21600"/>
                <a:gd name="connsiteX2" fmla="*/ 16912 w 24852"/>
                <a:gd name="connsiteY2" fmla="*/ 6869 h 21600"/>
                <a:gd name="connsiteX3" fmla="*/ 21632 w 24852"/>
                <a:gd name="connsiteY3" fmla="*/ 4457 h 21600"/>
                <a:gd name="connsiteX4" fmla="*/ 19954 w 24852"/>
                <a:gd name="connsiteY4" fmla="*/ 7315 h 21600"/>
                <a:gd name="connsiteX5" fmla="*/ 24349 w 24852"/>
                <a:gd name="connsiteY5" fmla="*/ 8137 h 21600"/>
                <a:gd name="connsiteX6" fmla="*/ 20859 w 24852"/>
                <a:gd name="connsiteY6" fmla="*/ 10475 h 21600"/>
                <a:gd name="connsiteX7" fmla="*/ 24852 w 24852"/>
                <a:gd name="connsiteY7" fmla="*/ 13290 h 21600"/>
                <a:gd name="connsiteX8" fmla="*/ 20089 w 24852"/>
                <a:gd name="connsiteY8" fmla="*/ 12942 h 21600"/>
                <a:gd name="connsiteX9" fmla="*/ 21397 w 24852"/>
                <a:gd name="connsiteY9" fmla="*/ 18095 h 21600"/>
                <a:gd name="connsiteX10" fmla="*/ 17272 w 24852"/>
                <a:gd name="connsiteY10" fmla="*/ 14457 h 21600"/>
                <a:gd name="connsiteX11" fmla="*/ 16499 w 24852"/>
                <a:gd name="connsiteY11" fmla="*/ 19737 h 21600"/>
                <a:gd name="connsiteX12" fmla="*/ 13784 w 24852"/>
                <a:gd name="connsiteY12" fmla="*/ 14935 h 21600"/>
                <a:gd name="connsiteX13" fmla="*/ 11737 w 24852"/>
                <a:gd name="connsiteY13" fmla="*/ 21600 h 21600"/>
                <a:gd name="connsiteX14" fmla="*/ 10967 w 24852"/>
                <a:gd name="connsiteY14" fmla="*/ 15627 h 21600"/>
                <a:gd name="connsiteX15" fmla="*/ 8014 w 24852"/>
                <a:gd name="connsiteY15" fmla="*/ 17617 h 21600"/>
                <a:gd name="connsiteX16" fmla="*/ 9658 w 24852"/>
                <a:gd name="connsiteY16" fmla="*/ 12716 h 21600"/>
                <a:gd name="connsiteX17" fmla="*/ 3387 w 24852"/>
                <a:gd name="connsiteY17" fmla="*/ 14587 h 21600"/>
                <a:gd name="connsiteX18" fmla="*/ 6974 w 24852"/>
                <a:gd name="connsiteY18" fmla="*/ 11775 h 21600"/>
                <a:gd name="connsiteX19" fmla="*/ 0 w 24852"/>
                <a:gd name="connsiteY19" fmla="*/ 10361 h 21600"/>
                <a:gd name="connsiteX20" fmla="*/ 1360 w 24852"/>
                <a:gd name="connsiteY20" fmla="*/ 9705 h 21600"/>
                <a:gd name="connsiteX21" fmla="*/ 4224 w 24852"/>
                <a:gd name="connsiteY21" fmla="*/ 9608 h 21600"/>
                <a:gd name="connsiteX22" fmla="*/ 4330 w 24852"/>
                <a:gd name="connsiteY22" fmla="*/ 3067 h 21600"/>
                <a:gd name="connsiteX23" fmla="*/ 10564 w 24852"/>
                <a:gd name="connsiteY23" fmla="*/ 6320 h 21600"/>
                <a:gd name="connsiteX24" fmla="*/ 11604 w 24852"/>
                <a:gd name="connsiteY24" fmla="*/ 2295 h 21600"/>
                <a:gd name="connsiteX25" fmla="*/ 14052 w 24852"/>
                <a:gd name="connsiteY25" fmla="*/ 5870 h 21600"/>
                <a:gd name="connsiteX0" fmla="*/ 14052 w 24852"/>
                <a:gd name="connsiteY0" fmla="*/ 5870 h 21600"/>
                <a:gd name="connsiteX1" fmla="*/ 17774 w 24852"/>
                <a:gd name="connsiteY1" fmla="*/ 0 h 21600"/>
                <a:gd name="connsiteX2" fmla="*/ 16912 w 24852"/>
                <a:gd name="connsiteY2" fmla="*/ 6869 h 21600"/>
                <a:gd name="connsiteX3" fmla="*/ 21632 w 24852"/>
                <a:gd name="connsiteY3" fmla="*/ 4457 h 21600"/>
                <a:gd name="connsiteX4" fmla="*/ 19954 w 24852"/>
                <a:gd name="connsiteY4" fmla="*/ 7315 h 21600"/>
                <a:gd name="connsiteX5" fmla="*/ 24349 w 24852"/>
                <a:gd name="connsiteY5" fmla="*/ 8137 h 21600"/>
                <a:gd name="connsiteX6" fmla="*/ 20859 w 24852"/>
                <a:gd name="connsiteY6" fmla="*/ 10475 h 21600"/>
                <a:gd name="connsiteX7" fmla="*/ 24852 w 24852"/>
                <a:gd name="connsiteY7" fmla="*/ 13290 h 21600"/>
                <a:gd name="connsiteX8" fmla="*/ 20089 w 24852"/>
                <a:gd name="connsiteY8" fmla="*/ 12942 h 21600"/>
                <a:gd name="connsiteX9" fmla="*/ 21397 w 24852"/>
                <a:gd name="connsiteY9" fmla="*/ 18095 h 21600"/>
                <a:gd name="connsiteX10" fmla="*/ 17272 w 24852"/>
                <a:gd name="connsiteY10" fmla="*/ 14457 h 21600"/>
                <a:gd name="connsiteX11" fmla="*/ 16499 w 24852"/>
                <a:gd name="connsiteY11" fmla="*/ 19737 h 21600"/>
                <a:gd name="connsiteX12" fmla="*/ 13784 w 24852"/>
                <a:gd name="connsiteY12" fmla="*/ 14935 h 21600"/>
                <a:gd name="connsiteX13" fmla="*/ 11737 w 24852"/>
                <a:gd name="connsiteY13" fmla="*/ 21600 h 21600"/>
                <a:gd name="connsiteX14" fmla="*/ 10967 w 24852"/>
                <a:gd name="connsiteY14" fmla="*/ 15627 h 21600"/>
                <a:gd name="connsiteX15" fmla="*/ 8014 w 24852"/>
                <a:gd name="connsiteY15" fmla="*/ 17617 h 21600"/>
                <a:gd name="connsiteX16" fmla="*/ 9658 w 24852"/>
                <a:gd name="connsiteY16" fmla="*/ 12716 h 21600"/>
                <a:gd name="connsiteX17" fmla="*/ 3387 w 24852"/>
                <a:gd name="connsiteY17" fmla="*/ 14587 h 21600"/>
                <a:gd name="connsiteX18" fmla="*/ 6974 w 24852"/>
                <a:gd name="connsiteY18" fmla="*/ 11775 h 21600"/>
                <a:gd name="connsiteX19" fmla="*/ 0 w 24852"/>
                <a:gd name="connsiteY19" fmla="*/ 10361 h 21600"/>
                <a:gd name="connsiteX20" fmla="*/ 1360 w 24852"/>
                <a:gd name="connsiteY20" fmla="*/ 9705 h 21600"/>
                <a:gd name="connsiteX21" fmla="*/ 4224 w 24852"/>
                <a:gd name="connsiteY21" fmla="*/ 9608 h 21600"/>
                <a:gd name="connsiteX22" fmla="*/ 4330 w 24852"/>
                <a:gd name="connsiteY22" fmla="*/ 3067 h 21600"/>
                <a:gd name="connsiteX23" fmla="*/ 10564 w 24852"/>
                <a:gd name="connsiteY23" fmla="*/ 6320 h 21600"/>
                <a:gd name="connsiteX24" fmla="*/ 11604 w 24852"/>
                <a:gd name="connsiteY24" fmla="*/ 2295 h 21600"/>
                <a:gd name="connsiteX25" fmla="*/ 14052 w 24852"/>
                <a:gd name="connsiteY25" fmla="*/ 5870 h 21600"/>
                <a:gd name="connsiteX0" fmla="*/ 14052 w 24852"/>
                <a:gd name="connsiteY0" fmla="*/ 5870 h 21600"/>
                <a:gd name="connsiteX1" fmla="*/ 17774 w 24852"/>
                <a:gd name="connsiteY1" fmla="*/ 0 h 21600"/>
                <a:gd name="connsiteX2" fmla="*/ 16912 w 24852"/>
                <a:gd name="connsiteY2" fmla="*/ 6869 h 21600"/>
                <a:gd name="connsiteX3" fmla="*/ 21632 w 24852"/>
                <a:gd name="connsiteY3" fmla="*/ 4457 h 21600"/>
                <a:gd name="connsiteX4" fmla="*/ 19954 w 24852"/>
                <a:gd name="connsiteY4" fmla="*/ 7315 h 21600"/>
                <a:gd name="connsiteX5" fmla="*/ 24349 w 24852"/>
                <a:gd name="connsiteY5" fmla="*/ 8137 h 21600"/>
                <a:gd name="connsiteX6" fmla="*/ 20859 w 24852"/>
                <a:gd name="connsiteY6" fmla="*/ 10475 h 21600"/>
                <a:gd name="connsiteX7" fmla="*/ 24852 w 24852"/>
                <a:gd name="connsiteY7" fmla="*/ 13290 h 21600"/>
                <a:gd name="connsiteX8" fmla="*/ 20089 w 24852"/>
                <a:gd name="connsiteY8" fmla="*/ 12942 h 21600"/>
                <a:gd name="connsiteX9" fmla="*/ 21397 w 24852"/>
                <a:gd name="connsiteY9" fmla="*/ 18095 h 21600"/>
                <a:gd name="connsiteX10" fmla="*/ 17272 w 24852"/>
                <a:gd name="connsiteY10" fmla="*/ 14457 h 21600"/>
                <a:gd name="connsiteX11" fmla="*/ 16499 w 24852"/>
                <a:gd name="connsiteY11" fmla="*/ 19737 h 21600"/>
                <a:gd name="connsiteX12" fmla="*/ 13784 w 24852"/>
                <a:gd name="connsiteY12" fmla="*/ 14935 h 21600"/>
                <a:gd name="connsiteX13" fmla="*/ 11737 w 24852"/>
                <a:gd name="connsiteY13" fmla="*/ 21600 h 21600"/>
                <a:gd name="connsiteX14" fmla="*/ 10967 w 24852"/>
                <a:gd name="connsiteY14" fmla="*/ 15627 h 21600"/>
                <a:gd name="connsiteX15" fmla="*/ 8014 w 24852"/>
                <a:gd name="connsiteY15" fmla="*/ 17617 h 21600"/>
                <a:gd name="connsiteX16" fmla="*/ 9658 w 24852"/>
                <a:gd name="connsiteY16" fmla="*/ 12716 h 21600"/>
                <a:gd name="connsiteX17" fmla="*/ 3387 w 24852"/>
                <a:gd name="connsiteY17" fmla="*/ 14587 h 21600"/>
                <a:gd name="connsiteX18" fmla="*/ 6974 w 24852"/>
                <a:gd name="connsiteY18" fmla="*/ 11775 h 21600"/>
                <a:gd name="connsiteX19" fmla="*/ 0 w 24852"/>
                <a:gd name="connsiteY19" fmla="*/ 10361 h 21600"/>
                <a:gd name="connsiteX20" fmla="*/ 1360 w 24852"/>
                <a:gd name="connsiteY20" fmla="*/ 9705 h 21600"/>
                <a:gd name="connsiteX21" fmla="*/ 4224 w 24852"/>
                <a:gd name="connsiteY21" fmla="*/ 9608 h 21600"/>
                <a:gd name="connsiteX22" fmla="*/ 4330 w 24852"/>
                <a:gd name="connsiteY22" fmla="*/ 3067 h 21600"/>
                <a:gd name="connsiteX23" fmla="*/ 10564 w 24852"/>
                <a:gd name="connsiteY23" fmla="*/ 6320 h 21600"/>
                <a:gd name="connsiteX24" fmla="*/ 11604 w 24852"/>
                <a:gd name="connsiteY24" fmla="*/ 2295 h 21600"/>
                <a:gd name="connsiteX25" fmla="*/ 14052 w 24852"/>
                <a:gd name="connsiteY25" fmla="*/ 5870 h 21600"/>
                <a:gd name="connsiteX0" fmla="*/ 14052 w 24852"/>
                <a:gd name="connsiteY0" fmla="*/ 5870 h 21600"/>
                <a:gd name="connsiteX1" fmla="*/ 17774 w 24852"/>
                <a:gd name="connsiteY1" fmla="*/ 0 h 21600"/>
                <a:gd name="connsiteX2" fmla="*/ 16912 w 24852"/>
                <a:gd name="connsiteY2" fmla="*/ 6869 h 21600"/>
                <a:gd name="connsiteX3" fmla="*/ 21632 w 24852"/>
                <a:gd name="connsiteY3" fmla="*/ 4457 h 21600"/>
                <a:gd name="connsiteX4" fmla="*/ 19954 w 24852"/>
                <a:gd name="connsiteY4" fmla="*/ 7315 h 21600"/>
                <a:gd name="connsiteX5" fmla="*/ 24349 w 24852"/>
                <a:gd name="connsiteY5" fmla="*/ 8137 h 21600"/>
                <a:gd name="connsiteX6" fmla="*/ 20859 w 24852"/>
                <a:gd name="connsiteY6" fmla="*/ 10475 h 21600"/>
                <a:gd name="connsiteX7" fmla="*/ 24852 w 24852"/>
                <a:gd name="connsiteY7" fmla="*/ 13290 h 21600"/>
                <a:gd name="connsiteX8" fmla="*/ 20089 w 24852"/>
                <a:gd name="connsiteY8" fmla="*/ 12942 h 21600"/>
                <a:gd name="connsiteX9" fmla="*/ 21397 w 24852"/>
                <a:gd name="connsiteY9" fmla="*/ 18095 h 21600"/>
                <a:gd name="connsiteX10" fmla="*/ 17272 w 24852"/>
                <a:gd name="connsiteY10" fmla="*/ 14457 h 21600"/>
                <a:gd name="connsiteX11" fmla="*/ 16499 w 24852"/>
                <a:gd name="connsiteY11" fmla="*/ 19737 h 21600"/>
                <a:gd name="connsiteX12" fmla="*/ 13784 w 24852"/>
                <a:gd name="connsiteY12" fmla="*/ 14935 h 21600"/>
                <a:gd name="connsiteX13" fmla="*/ 11737 w 24852"/>
                <a:gd name="connsiteY13" fmla="*/ 21600 h 21600"/>
                <a:gd name="connsiteX14" fmla="*/ 10967 w 24852"/>
                <a:gd name="connsiteY14" fmla="*/ 15627 h 21600"/>
                <a:gd name="connsiteX15" fmla="*/ 8014 w 24852"/>
                <a:gd name="connsiteY15" fmla="*/ 17617 h 21600"/>
                <a:gd name="connsiteX16" fmla="*/ 9658 w 24852"/>
                <a:gd name="connsiteY16" fmla="*/ 12716 h 21600"/>
                <a:gd name="connsiteX17" fmla="*/ 3387 w 24852"/>
                <a:gd name="connsiteY17" fmla="*/ 14587 h 21600"/>
                <a:gd name="connsiteX18" fmla="*/ 6974 w 24852"/>
                <a:gd name="connsiteY18" fmla="*/ 11775 h 21600"/>
                <a:gd name="connsiteX19" fmla="*/ 0 w 24852"/>
                <a:gd name="connsiteY19" fmla="*/ 10361 h 21600"/>
                <a:gd name="connsiteX20" fmla="*/ 1360 w 24852"/>
                <a:gd name="connsiteY20" fmla="*/ 9705 h 21600"/>
                <a:gd name="connsiteX21" fmla="*/ 4224 w 24852"/>
                <a:gd name="connsiteY21" fmla="*/ 9608 h 21600"/>
                <a:gd name="connsiteX22" fmla="*/ 4330 w 24852"/>
                <a:gd name="connsiteY22" fmla="*/ 3067 h 21600"/>
                <a:gd name="connsiteX23" fmla="*/ 10564 w 24852"/>
                <a:gd name="connsiteY23" fmla="*/ 6320 h 21600"/>
                <a:gd name="connsiteX24" fmla="*/ 11604 w 24852"/>
                <a:gd name="connsiteY24" fmla="*/ 2295 h 21600"/>
                <a:gd name="connsiteX25" fmla="*/ 14052 w 24852"/>
                <a:gd name="connsiteY25" fmla="*/ 5870 h 21600"/>
                <a:gd name="connsiteX0" fmla="*/ 14052 w 24852"/>
                <a:gd name="connsiteY0" fmla="*/ 5870 h 21600"/>
                <a:gd name="connsiteX1" fmla="*/ 17774 w 24852"/>
                <a:gd name="connsiteY1" fmla="*/ 0 h 21600"/>
                <a:gd name="connsiteX2" fmla="*/ 16912 w 24852"/>
                <a:gd name="connsiteY2" fmla="*/ 6869 h 21600"/>
                <a:gd name="connsiteX3" fmla="*/ 21632 w 24852"/>
                <a:gd name="connsiteY3" fmla="*/ 4457 h 21600"/>
                <a:gd name="connsiteX4" fmla="*/ 19954 w 24852"/>
                <a:gd name="connsiteY4" fmla="*/ 7315 h 21600"/>
                <a:gd name="connsiteX5" fmla="*/ 24349 w 24852"/>
                <a:gd name="connsiteY5" fmla="*/ 8137 h 21600"/>
                <a:gd name="connsiteX6" fmla="*/ 20859 w 24852"/>
                <a:gd name="connsiteY6" fmla="*/ 10475 h 21600"/>
                <a:gd name="connsiteX7" fmla="*/ 24852 w 24852"/>
                <a:gd name="connsiteY7" fmla="*/ 13290 h 21600"/>
                <a:gd name="connsiteX8" fmla="*/ 20089 w 24852"/>
                <a:gd name="connsiteY8" fmla="*/ 12942 h 21600"/>
                <a:gd name="connsiteX9" fmla="*/ 21397 w 24852"/>
                <a:gd name="connsiteY9" fmla="*/ 18095 h 21600"/>
                <a:gd name="connsiteX10" fmla="*/ 17272 w 24852"/>
                <a:gd name="connsiteY10" fmla="*/ 14457 h 21600"/>
                <a:gd name="connsiteX11" fmla="*/ 16499 w 24852"/>
                <a:gd name="connsiteY11" fmla="*/ 19737 h 21600"/>
                <a:gd name="connsiteX12" fmla="*/ 13784 w 24852"/>
                <a:gd name="connsiteY12" fmla="*/ 14935 h 21600"/>
                <a:gd name="connsiteX13" fmla="*/ 11737 w 24852"/>
                <a:gd name="connsiteY13" fmla="*/ 21600 h 21600"/>
                <a:gd name="connsiteX14" fmla="*/ 10967 w 24852"/>
                <a:gd name="connsiteY14" fmla="*/ 15627 h 21600"/>
                <a:gd name="connsiteX15" fmla="*/ 8014 w 24852"/>
                <a:gd name="connsiteY15" fmla="*/ 17617 h 21600"/>
                <a:gd name="connsiteX16" fmla="*/ 9658 w 24852"/>
                <a:gd name="connsiteY16" fmla="*/ 12716 h 21600"/>
                <a:gd name="connsiteX17" fmla="*/ 3387 w 24852"/>
                <a:gd name="connsiteY17" fmla="*/ 14587 h 21600"/>
                <a:gd name="connsiteX18" fmla="*/ 6974 w 24852"/>
                <a:gd name="connsiteY18" fmla="*/ 11775 h 21600"/>
                <a:gd name="connsiteX19" fmla="*/ 0 w 24852"/>
                <a:gd name="connsiteY19" fmla="*/ 10361 h 21600"/>
                <a:gd name="connsiteX20" fmla="*/ 1360 w 24852"/>
                <a:gd name="connsiteY20" fmla="*/ 9705 h 21600"/>
                <a:gd name="connsiteX21" fmla="*/ 4224 w 24852"/>
                <a:gd name="connsiteY21" fmla="*/ 9608 h 21600"/>
                <a:gd name="connsiteX22" fmla="*/ 4330 w 24852"/>
                <a:gd name="connsiteY22" fmla="*/ 3067 h 21600"/>
                <a:gd name="connsiteX23" fmla="*/ 10564 w 24852"/>
                <a:gd name="connsiteY23" fmla="*/ 6320 h 21600"/>
                <a:gd name="connsiteX24" fmla="*/ 11604 w 24852"/>
                <a:gd name="connsiteY24" fmla="*/ 2295 h 21600"/>
                <a:gd name="connsiteX25" fmla="*/ 14052 w 24852"/>
                <a:gd name="connsiteY25" fmla="*/ 5870 h 21600"/>
                <a:gd name="connsiteX0" fmla="*/ 14052 w 25317"/>
                <a:gd name="connsiteY0" fmla="*/ 5870 h 21600"/>
                <a:gd name="connsiteX1" fmla="*/ 17774 w 25317"/>
                <a:gd name="connsiteY1" fmla="*/ 0 h 21600"/>
                <a:gd name="connsiteX2" fmla="*/ 16912 w 25317"/>
                <a:gd name="connsiteY2" fmla="*/ 6869 h 21600"/>
                <a:gd name="connsiteX3" fmla="*/ 21632 w 25317"/>
                <a:gd name="connsiteY3" fmla="*/ 4457 h 21600"/>
                <a:gd name="connsiteX4" fmla="*/ 19954 w 25317"/>
                <a:gd name="connsiteY4" fmla="*/ 7315 h 21600"/>
                <a:gd name="connsiteX5" fmla="*/ 24349 w 25317"/>
                <a:gd name="connsiteY5" fmla="*/ 8137 h 21600"/>
                <a:gd name="connsiteX6" fmla="*/ 20859 w 25317"/>
                <a:gd name="connsiteY6" fmla="*/ 10475 h 21600"/>
                <a:gd name="connsiteX7" fmla="*/ 24852 w 25317"/>
                <a:gd name="connsiteY7" fmla="*/ 13290 h 21600"/>
                <a:gd name="connsiteX8" fmla="*/ 20089 w 25317"/>
                <a:gd name="connsiteY8" fmla="*/ 12942 h 21600"/>
                <a:gd name="connsiteX9" fmla="*/ 21397 w 25317"/>
                <a:gd name="connsiteY9" fmla="*/ 18095 h 21600"/>
                <a:gd name="connsiteX10" fmla="*/ 17272 w 25317"/>
                <a:gd name="connsiteY10" fmla="*/ 14457 h 21600"/>
                <a:gd name="connsiteX11" fmla="*/ 16499 w 25317"/>
                <a:gd name="connsiteY11" fmla="*/ 19737 h 21600"/>
                <a:gd name="connsiteX12" fmla="*/ 13784 w 25317"/>
                <a:gd name="connsiteY12" fmla="*/ 14935 h 21600"/>
                <a:gd name="connsiteX13" fmla="*/ 11737 w 25317"/>
                <a:gd name="connsiteY13" fmla="*/ 21600 h 21600"/>
                <a:gd name="connsiteX14" fmla="*/ 10967 w 25317"/>
                <a:gd name="connsiteY14" fmla="*/ 15627 h 21600"/>
                <a:gd name="connsiteX15" fmla="*/ 8014 w 25317"/>
                <a:gd name="connsiteY15" fmla="*/ 17617 h 21600"/>
                <a:gd name="connsiteX16" fmla="*/ 9658 w 25317"/>
                <a:gd name="connsiteY16" fmla="*/ 12716 h 21600"/>
                <a:gd name="connsiteX17" fmla="*/ 3387 w 25317"/>
                <a:gd name="connsiteY17" fmla="*/ 14587 h 21600"/>
                <a:gd name="connsiteX18" fmla="*/ 6974 w 25317"/>
                <a:gd name="connsiteY18" fmla="*/ 11775 h 21600"/>
                <a:gd name="connsiteX19" fmla="*/ 0 w 25317"/>
                <a:gd name="connsiteY19" fmla="*/ 10361 h 21600"/>
                <a:gd name="connsiteX20" fmla="*/ 1360 w 25317"/>
                <a:gd name="connsiteY20" fmla="*/ 9705 h 21600"/>
                <a:gd name="connsiteX21" fmla="*/ 4224 w 25317"/>
                <a:gd name="connsiteY21" fmla="*/ 9608 h 21600"/>
                <a:gd name="connsiteX22" fmla="*/ 4330 w 25317"/>
                <a:gd name="connsiteY22" fmla="*/ 3067 h 21600"/>
                <a:gd name="connsiteX23" fmla="*/ 10564 w 25317"/>
                <a:gd name="connsiteY23" fmla="*/ 6320 h 21600"/>
                <a:gd name="connsiteX24" fmla="*/ 11604 w 25317"/>
                <a:gd name="connsiteY24" fmla="*/ 2295 h 21600"/>
                <a:gd name="connsiteX25" fmla="*/ 14052 w 25317"/>
                <a:gd name="connsiteY25" fmla="*/ 5870 h 21600"/>
                <a:gd name="connsiteX0" fmla="*/ 14052 w 25317"/>
                <a:gd name="connsiteY0" fmla="*/ 5870 h 21600"/>
                <a:gd name="connsiteX1" fmla="*/ 17774 w 25317"/>
                <a:gd name="connsiteY1" fmla="*/ 0 h 21600"/>
                <a:gd name="connsiteX2" fmla="*/ 16912 w 25317"/>
                <a:gd name="connsiteY2" fmla="*/ 6869 h 21600"/>
                <a:gd name="connsiteX3" fmla="*/ 21632 w 25317"/>
                <a:gd name="connsiteY3" fmla="*/ 4457 h 21600"/>
                <a:gd name="connsiteX4" fmla="*/ 19954 w 25317"/>
                <a:gd name="connsiteY4" fmla="*/ 7315 h 21600"/>
                <a:gd name="connsiteX5" fmla="*/ 24349 w 25317"/>
                <a:gd name="connsiteY5" fmla="*/ 8137 h 21600"/>
                <a:gd name="connsiteX6" fmla="*/ 20859 w 25317"/>
                <a:gd name="connsiteY6" fmla="*/ 10475 h 21600"/>
                <a:gd name="connsiteX7" fmla="*/ 24852 w 25317"/>
                <a:gd name="connsiteY7" fmla="*/ 13290 h 21600"/>
                <a:gd name="connsiteX8" fmla="*/ 20089 w 25317"/>
                <a:gd name="connsiteY8" fmla="*/ 12942 h 21600"/>
                <a:gd name="connsiteX9" fmla="*/ 21397 w 25317"/>
                <a:gd name="connsiteY9" fmla="*/ 18095 h 21600"/>
                <a:gd name="connsiteX10" fmla="*/ 17272 w 25317"/>
                <a:gd name="connsiteY10" fmla="*/ 14457 h 21600"/>
                <a:gd name="connsiteX11" fmla="*/ 16499 w 25317"/>
                <a:gd name="connsiteY11" fmla="*/ 19737 h 21600"/>
                <a:gd name="connsiteX12" fmla="*/ 13784 w 25317"/>
                <a:gd name="connsiteY12" fmla="*/ 14935 h 21600"/>
                <a:gd name="connsiteX13" fmla="*/ 11737 w 25317"/>
                <a:gd name="connsiteY13" fmla="*/ 21600 h 21600"/>
                <a:gd name="connsiteX14" fmla="*/ 10967 w 25317"/>
                <a:gd name="connsiteY14" fmla="*/ 15627 h 21600"/>
                <a:gd name="connsiteX15" fmla="*/ 8014 w 25317"/>
                <a:gd name="connsiteY15" fmla="*/ 17617 h 21600"/>
                <a:gd name="connsiteX16" fmla="*/ 9658 w 25317"/>
                <a:gd name="connsiteY16" fmla="*/ 12716 h 21600"/>
                <a:gd name="connsiteX17" fmla="*/ 3387 w 25317"/>
                <a:gd name="connsiteY17" fmla="*/ 14587 h 21600"/>
                <a:gd name="connsiteX18" fmla="*/ 6974 w 25317"/>
                <a:gd name="connsiteY18" fmla="*/ 11775 h 21600"/>
                <a:gd name="connsiteX19" fmla="*/ 0 w 25317"/>
                <a:gd name="connsiteY19" fmla="*/ 10361 h 21600"/>
                <a:gd name="connsiteX20" fmla="*/ 1360 w 25317"/>
                <a:gd name="connsiteY20" fmla="*/ 9705 h 21600"/>
                <a:gd name="connsiteX21" fmla="*/ 4224 w 25317"/>
                <a:gd name="connsiteY21" fmla="*/ 9608 h 21600"/>
                <a:gd name="connsiteX22" fmla="*/ 4330 w 25317"/>
                <a:gd name="connsiteY22" fmla="*/ 3067 h 21600"/>
                <a:gd name="connsiteX23" fmla="*/ 10564 w 25317"/>
                <a:gd name="connsiteY23" fmla="*/ 6320 h 21600"/>
                <a:gd name="connsiteX24" fmla="*/ 11604 w 25317"/>
                <a:gd name="connsiteY24" fmla="*/ 2295 h 21600"/>
                <a:gd name="connsiteX25" fmla="*/ 14052 w 25317"/>
                <a:gd name="connsiteY25" fmla="*/ 5870 h 21600"/>
                <a:gd name="connsiteX0" fmla="*/ 14052 w 25317"/>
                <a:gd name="connsiteY0" fmla="*/ 5870 h 21737"/>
                <a:gd name="connsiteX1" fmla="*/ 17774 w 25317"/>
                <a:gd name="connsiteY1" fmla="*/ 0 h 21737"/>
                <a:gd name="connsiteX2" fmla="*/ 16912 w 25317"/>
                <a:gd name="connsiteY2" fmla="*/ 6869 h 21737"/>
                <a:gd name="connsiteX3" fmla="*/ 21632 w 25317"/>
                <a:gd name="connsiteY3" fmla="*/ 4457 h 21737"/>
                <a:gd name="connsiteX4" fmla="*/ 19954 w 25317"/>
                <a:gd name="connsiteY4" fmla="*/ 7315 h 21737"/>
                <a:gd name="connsiteX5" fmla="*/ 24349 w 25317"/>
                <a:gd name="connsiteY5" fmla="*/ 8137 h 21737"/>
                <a:gd name="connsiteX6" fmla="*/ 20859 w 25317"/>
                <a:gd name="connsiteY6" fmla="*/ 10475 h 21737"/>
                <a:gd name="connsiteX7" fmla="*/ 24852 w 25317"/>
                <a:gd name="connsiteY7" fmla="*/ 13290 h 21737"/>
                <a:gd name="connsiteX8" fmla="*/ 20089 w 25317"/>
                <a:gd name="connsiteY8" fmla="*/ 12942 h 21737"/>
                <a:gd name="connsiteX9" fmla="*/ 21397 w 25317"/>
                <a:gd name="connsiteY9" fmla="*/ 18095 h 21737"/>
                <a:gd name="connsiteX10" fmla="*/ 17272 w 25317"/>
                <a:gd name="connsiteY10" fmla="*/ 14457 h 21737"/>
                <a:gd name="connsiteX11" fmla="*/ 16499 w 25317"/>
                <a:gd name="connsiteY11" fmla="*/ 19737 h 21737"/>
                <a:gd name="connsiteX12" fmla="*/ 13784 w 25317"/>
                <a:gd name="connsiteY12" fmla="*/ 14935 h 21737"/>
                <a:gd name="connsiteX13" fmla="*/ 11737 w 25317"/>
                <a:gd name="connsiteY13" fmla="*/ 21600 h 21737"/>
                <a:gd name="connsiteX14" fmla="*/ 10967 w 25317"/>
                <a:gd name="connsiteY14" fmla="*/ 15627 h 21737"/>
                <a:gd name="connsiteX15" fmla="*/ 8014 w 25317"/>
                <a:gd name="connsiteY15" fmla="*/ 17617 h 21737"/>
                <a:gd name="connsiteX16" fmla="*/ 9658 w 25317"/>
                <a:gd name="connsiteY16" fmla="*/ 12716 h 21737"/>
                <a:gd name="connsiteX17" fmla="*/ 3387 w 25317"/>
                <a:gd name="connsiteY17" fmla="*/ 14587 h 21737"/>
                <a:gd name="connsiteX18" fmla="*/ 6974 w 25317"/>
                <a:gd name="connsiteY18" fmla="*/ 11775 h 21737"/>
                <a:gd name="connsiteX19" fmla="*/ 0 w 25317"/>
                <a:gd name="connsiteY19" fmla="*/ 10361 h 21737"/>
                <a:gd name="connsiteX20" fmla="*/ 1360 w 25317"/>
                <a:gd name="connsiteY20" fmla="*/ 9705 h 21737"/>
                <a:gd name="connsiteX21" fmla="*/ 4224 w 25317"/>
                <a:gd name="connsiteY21" fmla="*/ 9608 h 21737"/>
                <a:gd name="connsiteX22" fmla="*/ 4330 w 25317"/>
                <a:gd name="connsiteY22" fmla="*/ 3067 h 21737"/>
                <a:gd name="connsiteX23" fmla="*/ 10564 w 25317"/>
                <a:gd name="connsiteY23" fmla="*/ 6320 h 21737"/>
                <a:gd name="connsiteX24" fmla="*/ 11604 w 25317"/>
                <a:gd name="connsiteY24" fmla="*/ 2295 h 21737"/>
                <a:gd name="connsiteX25" fmla="*/ 14052 w 25317"/>
                <a:gd name="connsiteY25" fmla="*/ 5870 h 21737"/>
                <a:gd name="connsiteX0" fmla="*/ 14052 w 25317"/>
                <a:gd name="connsiteY0" fmla="*/ 5870 h 21737"/>
                <a:gd name="connsiteX1" fmla="*/ 17774 w 25317"/>
                <a:gd name="connsiteY1" fmla="*/ 0 h 21737"/>
                <a:gd name="connsiteX2" fmla="*/ 16912 w 25317"/>
                <a:gd name="connsiteY2" fmla="*/ 6869 h 21737"/>
                <a:gd name="connsiteX3" fmla="*/ 21632 w 25317"/>
                <a:gd name="connsiteY3" fmla="*/ 4457 h 21737"/>
                <a:gd name="connsiteX4" fmla="*/ 19954 w 25317"/>
                <a:gd name="connsiteY4" fmla="*/ 7315 h 21737"/>
                <a:gd name="connsiteX5" fmla="*/ 24349 w 25317"/>
                <a:gd name="connsiteY5" fmla="*/ 8137 h 21737"/>
                <a:gd name="connsiteX6" fmla="*/ 20859 w 25317"/>
                <a:gd name="connsiteY6" fmla="*/ 10475 h 21737"/>
                <a:gd name="connsiteX7" fmla="*/ 24852 w 25317"/>
                <a:gd name="connsiteY7" fmla="*/ 13290 h 21737"/>
                <a:gd name="connsiteX8" fmla="*/ 20089 w 25317"/>
                <a:gd name="connsiteY8" fmla="*/ 12942 h 21737"/>
                <a:gd name="connsiteX9" fmla="*/ 21397 w 25317"/>
                <a:gd name="connsiteY9" fmla="*/ 18095 h 21737"/>
                <a:gd name="connsiteX10" fmla="*/ 17272 w 25317"/>
                <a:gd name="connsiteY10" fmla="*/ 14457 h 21737"/>
                <a:gd name="connsiteX11" fmla="*/ 16499 w 25317"/>
                <a:gd name="connsiteY11" fmla="*/ 19737 h 21737"/>
                <a:gd name="connsiteX12" fmla="*/ 13784 w 25317"/>
                <a:gd name="connsiteY12" fmla="*/ 14935 h 21737"/>
                <a:gd name="connsiteX13" fmla="*/ 11737 w 25317"/>
                <a:gd name="connsiteY13" fmla="*/ 21600 h 21737"/>
                <a:gd name="connsiteX14" fmla="*/ 10967 w 25317"/>
                <a:gd name="connsiteY14" fmla="*/ 15627 h 21737"/>
                <a:gd name="connsiteX15" fmla="*/ 8014 w 25317"/>
                <a:gd name="connsiteY15" fmla="*/ 17617 h 21737"/>
                <a:gd name="connsiteX16" fmla="*/ 9658 w 25317"/>
                <a:gd name="connsiteY16" fmla="*/ 12716 h 21737"/>
                <a:gd name="connsiteX17" fmla="*/ 3387 w 25317"/>
                <a:gd name="connsiteY17" fmla="*/ 14587 h 21737"/>
                <a:gd name="connsiteX18" fmla="*/ 6974 w 25317"/>
                <a:gd name="connsiteY18" fmla="*/ 11775 h 21737"/>
                <a:gd name="connsiteX19" fmla="*/ 0 w 25317"/>
                <a:gd name="connsiteY19" fmla="*/ 10361 h 21737"/>
                <a:gd name="connsiteX20" fmla="*/ 1360 w 25317"/>
                <a:gd name="connsiteY20" fmla="*/ 9705 h 21737"/>
                <a:gd name="connsiteX21" fmla="*/ 4224 w 25317"/>
                <a:gd name="connsiteY21" fmla="*/ 9608 h 21737"/>
                <a:gd name="connsiteX22" fmla="*/ 4330 w 25317"/>
                <a:gd name="connsiteY22" fmla="*/ 3067 h 21737"/>
                <a:gd name="connsiteX23" fmla="*/ 10564 w 25317"/>
                <a:gd name="connsiteY23" fmla="*/ 6320 h 21737"/>
                <a:gd name="connsiteX24" fmla="*/ 11604 w 25317"/>
                <a:gd name="connsiteY24" fmla="*/ 2295 h 21737"/>
                <a:gd name="connsiteX25" fmla="*/ 14052 w 25317"/>
                <a:gd name="connsiteY25" fmla="*/ 5870 h 21737"/>
                <a:gd name="connsiteX0" fmla="*/ 14052 w 25317"/>
                <a:gd name="connsiteY0" fmla="*/ 5870 h 21737"/>
                <a:gd name="connsiteX1" fmla="*/ 17774 w 25317"/>
                <a:gd name="connsiteY1" fmla="*/ 0 h 21737"/>
                <a:gd name="connsiteX2" fmla="*/ 16912 w 25317"/>
                <a:gd name="connsiteY2" fmla="*/ 6869 h 21737"/>
                <a:gd name="connsiteX3" fmla="*/ 21632 w 25317"/>
                <a:gd name="connsiteY3" fmla="*/ 4457 h 21737"/>
                <a:gd name="connsiteX4" fmla="*/ 19954 w 25317"/>
                <a:gd name="connsiteY4" fmla="*/ 7315 h 21737"/>
                <a:gd name="connsiteX5" fmla="*/ 24349 w 25317"/>
                <a:gd name="connsiteY5" fmla="*/ 8137 h 21737"/>
                <a:gd name="connsiteX6" fmla="*/ 20859 w 25317"/>
                <a:gd name="connsiteY6" fmla="*/ 10475 h 21737"/>
                <a:gd name="connsiteX7" fmla="*/ 24852 w 25317"/>
                <a:gd name="connsiteY7" fmla="*/ 13290 h 21737"/>
                <a:gd name="connsiteX8" fmla="*/ 20089 w 25317"/>
                <a:gd name="connsiteY8" fmla="*/ 12942 h 21737"/>
                <a:gd name="connsiteX9" fmla="*/ 21397 w 25317"/>
                <a:gd name="connsiteY9" fmla="*/ 18095 h 21737"/>
                <a:gd name="connsiteX10" fmla="*/ 17272 w 25317"/>
                <a:gd name="connsiteY10" fmla="*/ 14457 h 21737"/>
                <a:gd name="connsiteX11" fmla="*/ 16499 w 25317"/>
                <a:gd name="connsiteY11" fmla="*/ 19737 h 21737"/>
                <a:gd name="connsiteX12" fmla="*/ 13784 w 25317"/>
                <a:gd name="connsiteY12" fmla="*/ 14935 h 21737"/>
                <a:gd name="connsiteX13" fmla="*/ 11737 w 25317"/>
                <a:gd name="connsiteY13" fmla="*/ 21600 h 21737"/>
                <a:gd name="connsiteX14" fmla="*/ 10967 w 25317"/>
                <a:gd name="connsiteY14" fmla="*/ 15627 h 21737"/>
                <a:gd name="connsiteX15" fmla="*/ 8014 w 25317"/>
                <a:gd name="connsiteY15" fmla="*/ 17617 h 21737"/>
                <a:gd name="connsiteX16" fmla="*/ 9658 w 25317"/>
                <a:gd name="connsiteY16" fmla="*/ 12716 h 21737"/>
                <a:gd name="connsiteX17" fmla="*/ 3387 w 25317"/>
                <a:gd name="connsiteY17" fmla="*/ 14587 h 21737"/>
                <a:gd name="connsiteX18" fmla="*/ 6974 w 25317"/>
                <a:gd name="connsiteY18" fmla="*/ 11775 h 21737"/>
                <a:gd name="connsiteX19" fmla="*/ 0 w 25317"/>
                <a:gd name="connsiteY19" fmla="*/ 10361 h 21737"/>
                <a:gd name="connsiteX20" fmla="*/ 1360 w 25317"/>
                <a:gd name="connsiteY20" fmla="*/ 9705 h 21737"/>
                <a:gd name="connsiteX21" fmla="*/ 4224 w 25317"/>
                <a:gd name="connsiteY21" fmla="*/ 9608 h 21737"/>
                <a:gd name="connsiteX22" fmla="*/ 4330 w 25317"/>
                <a:gd name="connsiteY22" fmla="*/ 3067 h 21737"/>
                <a:gd name="connsiteX23" fmla="*/ 10564 w 25317"/>
                <a:gd name="connsiteY23" fmla="*/ 6320 h 21737"/>
                <a:gd name="connsiteX24" fmla="*/ 11604 w 25317"/>
                <a:gd name="connsiteY24" fmla="*/ 2295 h 21737"/>
                <a:gd name="connsiteX25" fmla="*/ 14052 w 25317"/>
                <a:gd name="connsiteY25" fmla="*/ 5870 h 21737"/>
                <a:gd name="connsiteX0" fmla="*/ 14052 w 25317"/>
                <a:gd name="connsiteY0" fmla="*/ 5870 h 21737"/>
                <a:gd name="connsiteX1" fmla="*/ 17774 w 25317"/>
                <a:gd name="connsiteY1" fmla="*/ 0 h 21737"/>
                <a:gd name="connsiteX2" fmla="*/ 16912 w 25317"/>
                <a:gd name="connsiteY2" fmla="*/ 6869 h 21737"/>
                <a:gd name="connsiteX3" fmla="*/ 21632 w 25317"/>
                <a:gd name="connsiteY3" fmla="*/ 4457 h 21737"/>
                <a:gd name="connsiteX4" fmla="*/ 19954 w 25317"/>
                <a:gd name="connsiteY4" fmla="*/ 7315 h 21737"/>
                <a:gd name="connsiteX5" fmla="*/ 24349 w 25317"/>
                <a:gd name="connsiteY5" fmla="*/ 8137 h 21737"/>
                <a:gd name="connsiteX6" fmla="*/ 20859 w 25317"/>
                <a:gd name="connsiteY6" fmla="*/ 10475 h 21737"/>
                <a:gd name="connsiteX7" fmla="*/ 24852 w 25317"/>
                <a:gd name="connsiteY7" fmla="*/ 13290 h 21737"/>
                <a:gd name="connsiteX8" fmla="*/ 20089 w 25317"/>
                <a:gd name="connsiteY8" fmla="*/ 12942 h 21737"/>
                <a:gd name="connsiteX9" fmla="*/ 21397 w 25317"/>
                <a:gd name="connsiteY9" fmla="*/ 18095 h 21737"/>
                <a:gd name="connsiteX10" fmla="*/ 17272 w 25317"/>
                <a:gd name="connsiteY10" fmla="*/ 14457 h 21737"/>
                <a:gd name="connsiteX11" fmla="*/ 16499 w 25317"/>
                <a:gd name="connsiteY11" fmla="*/ 19737 h 21737"/>
                <a:gd name="connsiteX12" fmla="*/ 13784 w 25317"/>
                <a:gd name="connsiteY12" fmla="*/ 14935 h 21737"/>
                <a:gd name="connsiteX13" fmla="*/ 11737 w 25317"/>
                <a:gd name="connsiteY13" fmla="*/ 21600 h 21737"/>
                <a:gd name="connsiteX14" fmla="*/ 10967 w 25317"/>
                <a:gd name="connsiteY14" fmla="*/ 15627 h 21737"/>
                <a:gd name="connsiteX15" fmla="*/ 8014 w 25317"/>
                <a:gd name="connsiteY15" fmla="*/ 17617 h 21737"/>
                <a:gd name="connsiteX16" fmla="*/ 9658 w 25317"/>
                <a:gd name="connsiteY16" fmla="*/ 12716 h 21737"/>
                <a:gd name="connsiteX17" fmla="*/ 3387 w 25317"/>
                <a:gd name="connsiteY17" fmla="*/ 14587 h 21737"/>
                <a:gd name="connsiteX18" fmla="*/ 6974 w 25317"/>
                <a:gd name="connsiteY18" fmla="*/ 11775 h 21737"/>
                <a:gd name="connsiteX19" fmla="*/ 0 w 25317"/>
                <a:gd name="connsiteY19" fmla="*/ 10361 h 21737"/>
                <a:gd name="connsiteX20" fmla="*/ 1360 w 25317"/>
                <a:gd name="connsiteY20" fmla="*/ 9705 h 21737"/>
                <a:gd name="connsiteX21" fmla="*/ 4224 w 25317"/>
                <a:gd name="connsiteY21" fmla="*/ 9608 h 21737"/>
                <a:gd name="connsiteX22" fmla="*/ 4330 w 25317"/>
                <a:gd name="connsiteY22" fmla="*/ 3067 h 21737"/>
                <a:gd name="connsiteX23" fmla="*/ 10564 w 25317"/>
                <a:gd name="connsiteY23" fmla="*/ 6320 h 21737"/>
                <a:gd name="connsiteX24" fmla="*/ 11604 w 25317"/>
                <a:gd name="connsiteY24" fmla="*/ 2295 h 21737"/>
                <a:gd name="connsiteX25" fmla="*/ 14052 w 25317"/>
                <a:gd name="connsiteY25" fmla="*/ 5870 h 21737"/>
                <a:gd name="connsiteX0" fmla="*/ 14052 w 25317"/>
                <a:gd name="connsiteY0" fmla="*/ 5870 h 21737"/>
                <a:gd name="connsiteX1" fmla="*/ 17774 w 25317"/>
                <a:gd name="connsiteY1" fmla="*/ 0 h 21737"/>
                <a:gd name="connsiteX2" fmla="*/ 16912 w 25317"/>
                <a:gd name="connsiteY2" fmla="*/ 6869 h 21737"/>
                <a:gd name="connsiteX3" fmla="*/ 21632 w 25317"/>
                <a:gd name="connsiteY3" fmla="*/ 4457 h 21737"/>
                <a:gd name="connsiteX4" fmla="*/ 19954 w 25317"/>
                <a:gd name="connsiteY4" fmla="*/ 7315 h 21737"/>
                <a:gd name="connsiteX5" fmla="*/ 24349 w 25317"/>
                <a:gd name="connsiteY5" fmla="*/ 8137 h 21737"/>
                <a:gd name="connsiteX6" fmla="*/ 20859 w 25317"/>
                <a:gd name="connsiteY6" fmla="*/ 10475 h 21737"/>
                <a:gd name="connsiteX7" fmla="*/ 24852 w 25317"/>
                <a:gd name="connsiteY7" fmla="*/ 13290 h 21737"/>
                <a:gd name="connsiteX8" fmla="*/ 20089 w 25317"/>
                <a:gd name="connsiteY8" fmla="*/ 12942 h 21737"/>
                <a:gd name="connsiteX9" fmla="*/ 21397 w 25317"/>
                <a:gd name="connsiteY9" fmla="*/ 18095 h 21737"/>
                <a:gd name="connsiteX10" fmla="*/ 17272 w 25317"/>
                <a:gd name="connsiteY10" fmla="*/ 14457 h 21737"/>
                <a:gd name="connsiteX11" fmla="*/ 16499 w 25317"/>
                <a:gd name="connsiteY11" fmla="*/ 19737 h 21737"/>
                <a:gd name="connsiteX12" fmla="*/ 13784 w 25317"/>
                <a:gd name="connsiteY12" fmla="*/ 14935 h 21737"/>
                <a:gd name="connsiteX13" fmla="*/ 11737 w 25317"/>
                <a:gd name="connsiteY13" fmla="*/ 21600 h 21737"/>
                <a:gd name="connsiteX14" fmla="*/ 10967 w 25317"/>
                <a:gd name="connsiteY14" fmla="*/ 15627 h 21737"/>
                <a:gd name="connsiteX15" fmla="*/ 8014 w 25317"/>
                <a:gd name="connsiteY15" fmla="*/ 17617 h 21737"/>
                <a:gd name="connsiteX16" fmla="*/ 9658 w 25317"/>
                <a:gd name="connsiteY16" fmla="*/ 12716 h 21737"/>
                <a:gd name="connsiteX17" fmla="*/ 3387 w 25317"/>
                <a:gd name="connsiteY17" fmla="*/ 14587 h 21737"/>
                <a:gd name="connsiteX18" fmla="*/ 6974 w 25317"/>
                <a:gd name="connsiteY18" fmla="*/ 11775 h 21737"/>
                <a:gd name="connsiteX19" fmla="*/ 0 w 25317"/>
                <a:gd name="connsiteY19" fmla="*/ 10361 h 21737"/>
                <a:gd name="connsiteX20" fmla="*/ 1360 w 25317"/>
                <a:gd name="connsiteY20" fmla="*/ 9705 h 21737"/>
                <a:gd name="connsiteX21" fmla="*/ 4224 w 25317"/>
                <a:gd name="connsiteY21" fmla="*/ 9608 h 21737"/>
                <a:gd name="connsiteX22" fmla="*/ 4330 w 25317"/>
                <a:gd name="connsiteY22" fmla="*/ 3067 h 21737"/>
                <a:gd name="connsiteX23" fmla="*/ 10564 w 25317"/>
                <a:gd name="connsiteY23" fmla="*/ 6320 h 21737"/>
                <a:gd name="connsiteX24" fmla="*/ 11604 w 25317"/>
                <a:gd name="connsiteY24" fmla="*/ 2295 h 21737"/>
                <a:gd name="connsiteX25" fmla="*/ 14052 w 25317"/>
                <a:gd name="connsiteY25" fmla="*/ 5870 h 21737"/>
                <a:gd name="connsiteX0" fmla="*/ 14052 w 25317"/>
                <a:gd name="connsiteY0" fmla="*/ 5870 h 21737"/>
                <a:gd name="connsiteX1" fmla="*/ 17774 w 25317"/>
                <a:gd name="connsiteY1" fmla="*/ 0 h 21737"/>
                <a:gd name="connsiteX2" fmla="*/ 16912 w 25317"/>
                <a:gd name="connsiteY2" fmla="*/ 6869 h 21737"/>
                <a:gd name="connsiteX3" fmla="*/ 21632 w 25317"/>
                <a:gd name="connsiteY3" fmla="*/ 4457 h 21737"/>
                <a:gd name="connsiteX4" fmla="*/ 19954 w 25317"/>
                <a:gd name="connsiteY4" fmla="*/ 7315 h 21737"/>
                <a:gd name="connsiteX5" fmla="*/ 24349 w 25317"/>
                <a:gd name="connsiteY5" fmla="*/ 8137 h 21737"/>
                <a:gd name="connsiteX6" fmla="*/ 20859 w 25317"/>
                <a:gd name="connsiteY6" fmla="*/ 10475 h 21737"/>
                <a:gd name="connsiteX7" fmla="*/ 24852 w 25317"/>
                <a:gd name="connsiteY7" fmla="*/ 13290 h 21737"/>
                <a:gd name="connsiteX8" fmla="*/ 20089 w 25317"/>
                <a:gd name="connsiteY8" fmla="*/ 12942 h 21737"/>
                <a:gd name="connsiteX9" fmla="*/ 21397 w 25317"/>
                <a:gd name="connsiteY9" fmla="*/ 18095 h 21737"/>
                <a:gd name="connsiteX10" fmla="*/ 17272 w 25317"/>
                <a:gd name="connsiteY10" fmla="*/ 14457 h 21737"/>
                <a:gd name="connsiteX11" fmla="*/ 16499 w 25317"/>
                <a:gd name="connsiteY11" fmla="*/ 19737 h 21737"/>
                <a:gd name="connsiteX12" fmla="*/ 13784 w 25317"/>
                <a:gd name="connsiteY12" fmla="*/ 14935 h 21737"/>
                <a:gd name="connsiteX13" fmla="*/ 11737 w 25317"/>
                <a:gd name="connsiteY13" fmla="*/ 21600 h 21737"/>
                <a:gd name="connsiteX14" fmla="*/ 10967 w 25317"/>
                <a:gd name="connsiteY14" fmla="*/ 15627 h 21737"/>
                <a:gd name="connsiteX15" fmla="*/ 8014 w 25317"/>
                <a:gd name="connsiteY15" fmla="*/ 17617 h 21737"/>
                <a:gd name="connsiteX16" fmla="*/ 9658 w 25317"/>
                <a:gd name="connsiteY16" fmla="*/ 12716 h 21737"/>
                <a:gd name="connsiteX17" fmla="*/ 3387 w 25317"/>
                <a:gd name="connsiteY17" fmla="*/ 14587 h 21737"/>
                <a:gd name="connsiteX18" fmla="*/ 6974 w 25317"/>
                <a:gd name="connsiteY18" fmla="*/ 11775 h 21737"/>
                <a:gd name="connsiteX19" fmla="*/ 0 w 25317"/>
                <a:gd name="connsiteY19" fmla="*/ 10361 h 21737"/>
                <a:gd name="connsiteX20" fmla="*/ 1360 w 25317"/>
                <a:gd name="connsiteY20" fmla="*/ 9705 h 21737"/>
                <a:gd name="connsiteX21" fmla="*/ 4224 w 25317"/>
                <a:gd name="connsiteY21" fmla="*/ 9608 h 21737"/>
                <a:gd name="connsiteX22" fmla="*/ 4330 w 25317"/>
                <a:gd name="connsiteY22" fmla="*/ 3067 h 21737"/>
                <a:gd name="connsiteX23" fmla="*/ 10564 w 25317"/>
                <a:gd name="connsiteY23" fmla="*/ 6320 h 21737"/>
                <a:gd name="connsiteX24" fmla="*/ 11604 w 25317"/>
                <a:gd name="connsiteY24" fmla="*/ 2295 h 21737"/>
                <a:gd name="connsiteX25" fmla="*/ 14052 w 25317"/>
                <a:gd name="connsiteY25" fmla="*/ 5870 h 21737"/>
                <a:gd name="connsiteX0" fmla="*/ 14052 w 25317"/>
                <a:gd name="connsiteY0" fmla="*/ 5870 h 21737"/>
                <a:gd name="connsiteX1" fmla="*/ 17774 w 25317"/>
                <a:gd name="connsiteY1" fmla="*/ 0 h 21737"/>
                <a:gd name="connsiteX2" fmla="*/ 16912 w 25317"/>
                <a:gd name="connsiteY2" fmla="*/ 6869 h 21737"/>
                <a:gd name="connsiteX3" fmla="*/ 21632 w 25317"/>
                <a:gd name="connsiteY3" fmla="*/ 4457 h 21737"/>
                <a:gd name="connsiteX4" fmla="*/ 19954 w 25317"/>
                <a:gd name="connsiteY4" fmla="*/ 7315 h 21737"/>
                <a:gd name="connsiteX5" fmla="*/ 24349 w 25317"/>
                <a:gd name="connsiteY5" fmla="*/ 8137 h 21737"/>
                <a:gd name="connsiteX6" fmla="*/ 20859 w 25317"/>
                <a:gd name="connsiteY6" fmla="*/ 10475 h 21737"/>
                <a:gd name="connsiteX7" fmla="*/ 24852 w 25317"/>
                <a:gd name="connsiteY7" fmla="*/ 13290 h 21737"/>
                <a:gd name="connsiteX8" fmla="*/ 20089 w 25317"/>
                <a:gd name="connsiteY8" fmla="*/ 12942 h 21737"/>
                <a:gd name="connsiteX9" fmla="*/ 21397 w 25317"/>
                <a:gd name="connsiteY9" fmla="*/ 18095 h 21737"/>
                <a:gd name="connsiteX10" fmla="*/ 17272 w 25317"/>
                <a:gd name="connsiteY10" fmla="*/ 14457 h 21737"/>
                <a:gd name="connsiteX11" fmla="*/ 16499 w 25317"/>
                <a:gd name="connsiteY11" fmla="*/ 19737 h 21737"/>
                <a:gd name="connsiteX12" fmla="*/ 13784 w 25317"/>
                <a:gd name="connsiteY12" fmla="*/ 14935 h 21737"/>
                <a:gd name="connsiteX13" fmla="*/ 11737 w 25317"/>
                <a:gd name="connsiteY13" fmla="*/ 21600 h 21737"/>
                <a:gd name="connsiteX14" fmla="*/ 10967 w 25317"/>
                <a:gd name="connsiteY14" fmla="*/ 15627 h 21737"/>
                <a:gd name="connsiteX15" fmla="*/ 8014 w 25317"/>
                <a:gd name="connsiteY15" fmla="*/ 17617 h 21737"/>
                <a:gd name="connsiteX16" fmla="*/ 9658 w 25317"/>
                <a:gd name="connsiteY16" fmla="*/ 12716 h 21737"/>
                <a:gd name="connsiteX17" fmla="*/ 3387 w 25317"/>
                <a:gd name="connsiteY17" fmla="*/ 14587 h 21737"/>
                <a:gd name="connsiteX18" fmla="*/ 6974 w 25317"/>
                <a:gd name="connsiteY18" fmla="*/ 11775 h 21737"/>
                <a:gd name="connsiteX19" fmla="*/ 0 w 25317"/>
                <a:gd name="connsiteY19" fmla="*/ 10361 h 21737"/>
                <a:gd name="connsiteX20" fmla="*/ 1360 w 25317"/>
                <a:gd name="connsiteY20" fmla="*/ 9705 h 21737"/>
                <a:gd name="connsiteX21" fmla="*/ 4224 w 25317"/>
                <a:gd name="connsiteY21" fmla="*/ 9608 h 21737"/>
                <a:gd name="connsiteX22" fmla="*/ 4330 w 25317"/>
                <a:gd name="connsiteY22" fmla="*/ 3067 h 21737"/>
                <a:gd name="connsiteX23" fmla="*/ 10564 w 25317"/>
                <a:gd name="connsiteY23" fmla="*/ 6320 h 21737"/>
                <a:gd name="connsiteX24" fmla="*/ 11604 w 25317"/>
                <a:gd name="connsiteY24" fmla="*/ 2295 h 21737"/>
                <a:gd name="connsiteX25" fmla="*/ 14052 w 25317"/>
                <a:gd name="connsiteY25" fmla="*/ 5870 h 21737"/>
                <a:gd name="connsiteX0" fmla="*/ 14052 w 25317"/>
                <a:gd name="connsiteY0" fmla="*/ 5870 h 21737"/>
                <a:gd name="connsiteX1" fmla="*/ 17774 w 25317"/>
                <a:gd name="connsiteY1" fmla="*/ 0 h 21737"/>
                <a:gd name="connsiteX2" fmla="*/ 16912 w 25317"/>
                <a:gd name="connsiteY2" fmla="*/ 6869 h 21737"/>
                <a:gd name="connsiteX3" fmla="*/ 21632 w 25317"/>
                <a:gd name="connsiteY3" fmla="*/ 4457 h 21737"/>
                <a:gd name="connsiteX4" fmla="*/ 19954 w 25317"/>
                <a:gd name="connsiteY4" fmla="*/ 7315 h 21737"/>
                <a:gd name="connsiteX5" fmla="*/ 24349 w 25317"/>
                <a:gd name="connsiteY5" fmla="*/ 8137 h 21737"/>
                <a:gd name="connsiteX6" fmla="*/ 20859 w 25317"/>
                <a:gd name="connsiteY6" fmla="*/ 10475 h 21737"/>
                <a:gd name="connsiteX7" fmla="*/ 24852 w 25317"/>
                <a:gd name="connsiteY7" fmla="*/ 13290 h 21737"/>
                <a:gd name="connsiteX8" fmla="*/ 20089 w 25317"/>
                <a:gd name="connsiteY8" fmla="*/ 12942 h 21737"/>
                <a:gd name="connsiteX9" fmla="*/ 21397 w 25317"/>
                <a:gd name="connsiteY9" fmla="*/ 18095 h 21737"/>
                <a:gd name="connsiteX10" fmla="*/ 17272 w 25317"/>
                <a:gd name="connsiteY10" fmla="*/ 14457 h 21737"/>
                <a:gd name="connsiteX11" fmla="*/ 16499 w 25317"/>
                <a:gd name="connsiteY11" fmla="*/ 19737 h 21737"/>
                <a:gd name="connsiteX12" fmla="*/ 13784 w 25317"/>
                <a:gd name="connsiteY12" fmla="*/ 14935 h 21737"/>
                <a:gd name="connsiteX13" fmla="*/ 11737 w 25317"/>
                <a:gd name="connsiteY13" fmla="*/ 21600 h 21737"/>
                <a:gd name="connsiteX14" fmla="*/ 10967 w 25317"/>
                <a:gd name="connsiteY14" fmla="*/ 15627 h 21737"/>
                <a:gd name="connsiteX15" fmla="*/ 8014 w 25317"/>
                <a:gd name="connsiteY15" fmla="*/ 17617 h 21737"/>
                <a:gd name="connsiteX16" fmla="*/ 9658 w 25317"/>
                <a:gd name="connsiteY16" fmla="*/ 12716 h 21737"/>
                <a:gd name="connsiteX17" fmla="*/ 3387 w 25317"/>
                <a:gd name="connsiteY17" fmla="*/ 14587 h 21737"/>
                <a:gd name="connsiteX18" fmla="*/ 6974 w 25317"/>
                <a:gd name="connsiteY18" fmla="*/ 11775 h 21737"/>
                <a:gd name="connsiteX19" fmla="*/ 0 w 25317"/>
                <a:gd name="connsiteY19" fmla="*/ 10361 h 21737"/>
                <a:gd name="connsiteX20" fmla="*/ 1360 w 25317"/>
                <a:gd name="connsiteY20" fmla="*/ 9705 h 21737"/>
                <a:gd name="connsiteX21" fmla="*/ 4224 w 25317"/>
                <a:gd name="connsiteY21" fmla="*/ 9608 h 21737"/>
                <a:gd name="connsiteX22" fmla="*/ 4330 w 25317"/>
                <a:gd name="connsiteY22" fmla="*/ 3067 h 21737"/>
                <a:gd name="connsiteX23" fmla="*/ 10564 w 25317"/>
                <a:gd name="connsiteY23" fmla="*/ 6320 h 21737"/>
                <a:gd name="connsiteX24" fmla="*/ 11604 w 25317"/>
                <a:gd name="connsiteY24" fmla="*/ 2295 h 21737"/>
                <a:gd name="connsiteX25" fmla="*/ 14052 w 25317"/>
                <a:gd name="connsiteY25" fmla="*/ 5870 h 21737"/>
                <a:gd name="connsiteX0" fmla="*/ 14052 w 25317"/>
                <a:gd name="connsiteY0" fmla="*/ 5870 h 21737"/>
                <a:gd name="connsiteX1" fmla="*/ 17774 w 25317"/>
                <a:gd name="connsiteY1" fmla="*/ 0 h 21737"/>
                <a:gd name="connsiteX2" fmla="*/ 16912 w 25317"/>
                <a:gd name="connsiteY2" fmla="*/ 6869 h 21737"/>
                <a:gd name="connsiteX3" fmla="*/ 21632 w 25317"/>
                <a:gd name="connsiteY3" fmla="*/ 4457 h 21737"/>
                <a:gd name="connsiteX4" fmla="*/ 19954 w 25317"/>
                <a:gd name="connsiteY4" fmla="*/ 7315 h 21737"/>
                <a:gd name="connsiteX5" fmla="*/ 24349 w 25317"/>
                <a:gd name="connsiteY5" fmla="*/ 8137 h 21737"/>
                <a:gd name="connsiteX6" fmla="*/ 20859 w 25317"/>
                <a:gd name="connsiteY6" fmla="*/ 10475 h 21737"/>
                <a:gd name="connsiteX7" fmla="*/ 24852 w 25317"/>
                <a:gd name="connsiteY7" fmla="*/ 13290 h 21737"/>
                <a:gd name="connsiteX8" fmla="*/ 20089 w 25317"/>
                <a:gd name="connsiteY8" fmla="*/ 12942 h 21737"/>
                <a:gd name="connsiteX9" fmla="*/ 21397 w 25317"/>
                <a:gd name="connsiteY9" fmla="*/ 18095 h 21737"/>
                <a:gd name="connsiteX10" fmla="*/ 17272 w 25317"/>
                <a:gd name="connsiteY10" fmla="*/ 14457 h 21737"/>
                <a:gd name="connsiteX11" fmla="*/ 16499 w 25317"/>
                <a:gd name="connsiteY11" fmla="*/ 19737 h 21737"/>
                <a:gd name="connsiteX12" fmla="*/ 13784 w 25317"/>
                <a:gd name="connsiteY12" fmla="*/ 14935 h 21737"/>
                <a:gd name="connsiteX13" fmla="*/ 11737 w 25317"/>
                <a:gd name="connsiteY13" fmla="*/ 21600 h 21737"/>
                <a:gd name="connsiteX14" fmla="*/ 10967 w 25317"/>
                <a:gd name="connsiteY14" fmla="*/ 15627 h 21737"/>
                <a:gd name="connsiteX15" fmla="*/ 8014 w 25317"/>
                <a:gd name="connsiteY15" fmla="*/ 17617 h 21737"/>
                <a:gd name="connsiteX16" fmla="*/ 9658 w 25317"/>
                <a:gd name="connsiteY16" fmla="*/ 12716 h 21737"/>
                <a:gd name="connsiteX17" fmla="*/ 3387 w 25317"/>
                <a:gd name="connsiteY17" fmla="*/ 14587 h 21737"/>
                <a:gd name="connsiteX18" fmla="*/ 6974 w 25317"/>
                <a:gd name="connsiteY18" fmla="*/ 11775 h 21737"/>
                <a:gd name="connsiteX19" fmla="*/ 0 w 25317"/>
                <a:gd name="connsiteY19" fmla="*/ 10361 h 21737"/>
                <a:gd name="connsiteX20" fmla="*/ 1360 w 25317"/>
                <a:gd name="connsiteY20" fmla="*/ 9705 h 21737"/>
                <a:gd name="connsiteX21" fmla="*/ 4224 w 25317"/>
                <a:gd name="connsiteY21" fmla="*/ 9608 h 21737"/>
                <a:gd name="connsiteX22" fmla="*/ 4330 w 25317"/>
                <a:gd name="connsiteY22" fmla="*/ 3067 h 21737"/>
                <a:gd name="connsiteX23" fmla="*/ 10564 w 25317"/>
                <a:gd name="connsiteY23" fmla="*/ 6320 h 21737"/>
                <a:gd name="connsiteX24" fmla="*/ 11604 w 25317"/>
                <a:gd name="connsiteY24" fmla="*/ 2295 h 21737"/>
                <a:gd name="connsiteX25" fmla="*/ 14052 w 25317"/>
                <a:gd name="connsiteY25" fmla="*/ 5870 h 21737"/>
                <a:gd name="connsiteX0" fmla="*/ 14052 w 25317"/>
                <a:gd name="connsiteY0" fmla="*/ 5870 h 21737"/>
                <a:gd name="connsiteX1" fmla="*/ 17774 w 25317"/>
                <a:gd name="connsiteY1" fmla="*/ 0 h 21737"/>
                <a:gd name="connsiteX2" fmla="*/ 16912 w 25317"/>
                <a:gd name="connsiteY2" fmla="*/ 6869 h 21737"/>
                <a:gd name="connsiteX3" fmla="*/ 21632 w 25317"/>
                <a:gd name="connsiteY3" fmla="*/ 4457 h 21737"/>
                <a:gd name="connsiteX4" fmla="*/ 19954 w 25317"/>
                <a:gd name="connsiteY4" fmla="*/ 7315 h 21737"/>
                <a:gd name="connsiteX5" fmla="*/ 24349 w 25317"/>
                <a:gd name="connsiteY5" fmla="*/ 8137 h 21737"/>
                <a:gd name="connsiteX6" fmla="*/ 20859 w 25317"/>
                <a:gd name="connsiteY6" fmla="*/ 10475 h 21737"/>
                <a:gd name="connsiteX7" fmla="*/ 24852 w 25317"/>
                <a:gd name="connsiteY7" fmla="*/ 13290 h 21737"/>
                <a:gd name="connsiteX8" fmla="*/ 20089 w 25317"/>
                <a:gd name="connsiteY8" fmla="*/ 12942 h 21737"/>
                <a:gd name="connsiteX9" fmla="*/ 21397 w 25317"/>
                <a:gd name="connsiteY9" fmla="*/ 18095 h 21737"/>
                <a:gd name="connsiteX10" fmla="*/ 17272 w 25317"/>
                <a:gd name="connsiteY10" fmla="*/ 14457 h 21737"/>
                <a:gd name="connsiteX11" fmla="*/ 16499 w 25317"/>
                <a:gd name="connsiteY11" fmla="*/ 19737 h 21737"/>
                <a:gd name="connsiteX12" fmla="*/ 13784 w 25317"/>
                <a:gd name="connsiteY12" fmla="*/ 14935 h 21737"/>
                <a:gd name="connsiteX13" fmla="*/ 11737 w 25317"/>
                <a:gd name="connsiteY13" fmla="*/ 21600 h 21737"/>
                <a:gd name="connsiteX14" fmla="*/ 10967 w 25317"/>
                <a:gd name="connsiteY14" fmla="*/ 15627 h 21737"/>
                <a:gd name="connsiteX15" fmla="*/ 8014 w 25317"/>
                <a:gd name="connsiteY15" fmla="*/ 17617 h 21737"/>
                <a:gd name="connsiteX16" fmla="*/ 9658 w 25317"/>
                <a:gd name="connsiteY16" fmla="*/ 12716 h 21737"/>
                <a:gd name="connsiteX17" fmla="*/ 3387 w 25317"/>
                <a:gd name="connsiteY17" fmla="*/ 14587 h 21737"/>
                <a:gd name="connsiteX18" fmla="*/ 6974 w 25317"/>
                <a:gd name="connsiteY18" fmla="*/ 11775 h 21737"/>
                <a:gd name="connsiteX19" fmla="*/ 0 w 25317"/>
                <a:gd name="connsiteY19" fmla="*/ 10361 h 21737"/>
                <a:gd name="connsiteX20" fmla="*/ 1360 w 25317"/>
                <a:gd name="connsiteY20" fmla="*/ 9705 h 21737"/>
                <a:gd name="connsiteX21" fmla="*/ 4224 w 25317"/>
                <a:gd name="connsiteY21" fmla="*/ 9608 h 21737"/>
                <a:gd name="connsiteX22" fmla="*/ 4330 w 25317"/>
                <a:gd name="connsiteY22" fmla="*/ 3067 h 21737"/>
                <a:gd name="connsiteX23" fmla="*/ 10564 w 25317"/>
                <a:gd name="connsiteY23" fmla="*/ 6320 h 21737"/>
                <a:gd name="connsiteX24" fmla="*/ 11604 w 25317"/>
                <a:gd name="connsiteY24" fmla="*/ 2295 h 21737"/>
                <a:gd name="connsiteX25" fmla="*/ 14052 w 25317"/>
                <a:gd name="connsiteY25" fmla="*/ 5870 h 21737"/>
                <a:gd name="connsiteX0" fmla="*/ 14052 w 25317"/>
                <a:gd name="connsiteY0" fmla="*/ 5870 h 21737"/>
                <a:gd name="connsiteX1" fmla="*/ 17774 w 25317"/>
                <a:gd name="connsiteY1" fmla="*/ 0 h 21737"/>
                <a:gd name="connsiteX2" fmla="*/ 16912 w 25317"/>
                <a:gd name="connsiteY2" fmla="*/ 6869 h 21737"/>
                <a:gd name="connsiteX3" fmla="*/ 21632 w 25317"/>
                <a:gd name="connsiteY3" fmla="*/ 4457 h 21737"/>
                <a:gd name="connsiteX4" fmla="*/ 19954 w 25317"/>
                <a:gd name="connsiteY4" fmla="*/ 7315 h 21737"/>
                <a:gd name="connsiteX5" fmla="*/ 24349 w 25317"/>
                <a:gd name="connsiteY5" fmla="*/ 8137 h 21737"/>
                <a:gd name="connsiteX6" fmla="*/ 20859 w 25317"/>
                <a:gd name="connsiteY6" fmla="*/ 10475 h 21737"/>
                <a:gd name="connsiteX7" fmla="*/ 24852 w 25317"/>
                <a:gd name="connsiteY7" fmla="*/ 13290 h 21737"/>
                <a:gd name="connsiteX8" fmla="*/ 20089 w 25317"/>
                <a:gd name="connsiteY8" fmla="*/ 12942 h 21737"/>
                <a:gd name="connsiteX9" fmla="*/ 21397 w 25317"/>
                <a:gd name="connsiteY9" fmla="*/ 18095 h 21737"/>
                <a:gd name="connsiteX10" fmla="*/ 17272 w 25317"/>
                <a:gd name="connsiteY10" fmla="*/ 14457 h 21737"/>
                <a:gd name="connsiteX11" fmla="*/ 16499 w 25317"/>
                <a:gd name="connsiteY11" fmla="*/ 19737 h 21737"/>
                <a:gd name="connsiteX12" fmla="*/ 13784 w 25317"/>
                <a:gd name="connsiteY12" fmla="*/ 14935 h 21737"/>
                <a:gd name="connsiteX13" fmla="*/ 11737 w 25317"/>
                <a:gd name="connsiteY13" fmla="*/ 21600 h 21737"/>
                <a:gd name="connsiteX14" fmla="*/ 10967 w 25317"/>
                <a:gd name="connsiteY14" fmla="*/ 15627 h 21737"/>
                <a:gd name="connsiteX15" fmla="*/ 8014 w 25317"/>
                <a:gd name="connsiteY15" fmla="*/ 17617 h 21737"/>
                <a:gd name="connsiteX16" fmla="*/ 9658 w 25317"/>
                <a:gd name="connsiteY16" fmla="*/ 12716 h 21737"/>
                <a:gd name="connsiteX17" fmla="*/ 3387 w 25317"/>
                <a:gd name="connsiteY17" fmla="*/ 14587 h 21737"/>
                <a:gd name="connsiteX18" fmla="*/ 6974 w 25317"/>
                <a:gd name="connsiteY18" fmla="*/ 11775 h 21737"/>
                <a:gd name="connsiteX19" fmla="*/ 0 w 25317"/>
                <a:gd name="connsiteY19" fmla="*/ 10361 h 21737"/>
                <a:gd name="connsiteX20" fmla="*/ 1360 w 25317"/>
                <a:gd name="connsiteY20" fmla="*/ 9705 h 21737"/>
                <a:gd name="connsiteX21" fmla="*/ 4224 w 25317"/>
                <a:gd name="connsiteY21" fmla="*/ 9608 h 21737"/>
                <a:gd name="connsiteX22" fmla="*/ 4330 w 25317"/>
                <a:gd name="connsiteY22" fmla="*/ 3067 h 21737"/>
                <a:gd name="connsiteX23" fmla="*/ 10564 w 25317"/>
                <a:gd name="connsiteY23" fmla="*/ 6320 h 21737"/>
                <a:gd name="connsiteX24" fmla="*/ 11604 w 25317"/>
                <a:gd name="connsiteY24" fmla="*/ 2295 h 21737"/>
                <a:gd name="connsiteX25" fmla="*/ 14052 w 25317"/>
                <a:gd name="connsiteY25" fmla="*/ 5870 h 21737"/>
                <a:gd name="connsiteX0" fmla="*/ 14052 w 25317"/>
                <a:gd name="connsiteY0" fmla="*/ 5870 h 21737"/>
                <a:gd name="connsiteX1" fmla="*/ 17774 w 25317"/>
                <a:gd name="connsiteY1" fmla="*/ 0 h 21737"/>
                <a:gd name="connsiteX2" fmla="*/ 16912 w 25317"/>
                <a:gd name="connsiteY2" fmla="*/ 6869 h 21737"/>
                <a:gd name="connsiteX3" fmla="*/ 21632 w 25317"/>
                <a:gd name="connsiteY3" fmla="*/ 4457 h 21737"/>
                <a:gd name="connsiteX4" fmla="*/ 19954 w 25317"/>
                <a:gd name="connsiteY4" fmla="*/ 7315 h 21737"/>
                <a:gd name="connsiteX5" fmla="*/ 24349 w 25317"/>
                <a:gd name="connsiteY5" fmla="*/ 8137 h 21737"/>
                <a:gd name="connsiteX6" fmla="*/ 20859 w 25317"/>
                <a:gd name="connsiteY6" fmla="*/ 10475 h 21737"/>
                <a:gd name="connsiteX7" fmla="*/ 24852 w 25317"/>
                <a:gd name="connsiteY7" fmla="*/ 13290 h 21737"/>
                <a:gd name="connsiteX8" fmla="*/ 20089 w 25317"/>
                <a:gd name="connsiteY8" fmla="*/ 12942 h 21737"/>
                <a:gd name="connsiteX9" fmla="*/ 21397 w 25317"/>
                <a:gd name="connsiteY9" fmla="*/ 18095 h 21737"/>
                <a:gd name="connsiteX10" fmla="*/ 17272 w 25317"/>
                <a:gd name="connsiteY10" fmla="*/ 14457 h 21737"/>
                <a:gd name="connsiteX11" fmla="*/ 16499 w 25317"/>
                <a:gd name="connsiteY11" fmla="*/ 19737 h 21737"/>
                <a:gd name="connsiteX12" fmla="*/ 13784 w 25317"/>
                <a:gd name="connsiteY12" fmla="*/ 14935 h 21737"/>
                <a:gd name="connsiteX13" fmla="*/ 11737 w 25317"/>
                <a:gd name="connsiteY13" fmla="*/ 21600 h 21737"/>
                <a:gd name="connsiteX14" fmla="*/ 10967 w 25317"/>
                <a:gd name="connsiteY14" fmla="*/ 15627 h 21737"/>
                <a:gd name="connsiteX15" fmla="*/ 8014 w 25317"/>
                <a:gd name="connsiteY15" fmla="*/ 17617 h 21737"/>
                <a:gd name="connsiteX16" fmla="*/ 9658 w 25317"/>
                <a:gd name="connsiteY16" fmla="*/ 12716 h 21737"/>
                <a:gd name="connsiteX17" fmla="*/ 3387 w 25317"/>
                <a:gd name="connsiteY17" fmla="*/ 14587 h 21737"/>
                <a:gd name="connsiteX18" fmla="*/ 6974 w 25317"/>
                <a:gd name="connsiteY18" fmla="*/ 11775 h 21737"/>
                <a:gd name="connsiteX19" fmla="*/ 0 w 25317"/>
                <a:gd name="connsiteY19" fmla="*/ 10361 h 21737"/>
                <a:gd name="connsiteX20" fmla="*/ 1360 w 25317"/>
                <a:gd name="connsiteY20" fmla="*/ 9705 h 21737"/>
                <a:gd name="connsiteX21" fmla="*/ 4224 w 25317"/>
                <a:gd name="connsiteY21" fmla="*/ 9608 h 21737"/>
                <a:gd name="connsiteX22" fmla="*/ 4330 w 25317"/>
                <a:gd name="connsiteY22" fmla="*/ 3067 h 21737"/>
                <a:gd name="connsiteX23" fmla="*/ 10564 w 25317"/>
                <a:gd name="connsiteY23" fmla="*/ 6320 h 21737"/>
                <a:gd name="connsiteX24" fmla="*/ 11604 w 25317"/>
                <a:gd name="connsiteY24" fmla="*/ 2295 h 21737"/>
                <a:gd name="connsiteX25" fmla="*/ 14052 w 25317"/>
                <a:gd name="connsiteY25" fmla="*/ 5870 h 21737"/>
                <a:gd name="connsiteX0" fmla="*/ 14052 w 25317"/>
                <a:gd name="connsiteY0" fmla="*/ 5870 h 21737"/>
                <a:gd name="connsiteX1" fmla="*/ 17774 w 25317"/>
                <a:gd name="connsiteY1" fmla="*/ 0 h 21737"/>
                <a:gd name="connsiteX2" fmla="*/ 16912 w 25317"/>
                <a:gd name="connsiteY2" fmla="*/ 6869 h 21737"/>
                <a:gd name="connsiteX3" fmla="*/ 21632 w 25317"/>
                <a:gd name="connsiteY3" fmla="*/ 4457 h 21737"/>
                <a:gd name="connsiteX4" fmla="*/ 19954 w 25317"/>
                <a:gd name="connsiteY4" fmla="*/ 7315 h 21737"/>
                <a:gd name="connsiteX5" fmla="*/ 24349 w 25317"/>
                <a:gd name="connsiteY5" fmla="*/ 8137 h 21737"/>
                <a:gd name="connsiteX6" fmla="*/ 20859 w 25317"/>
                <a:gd name="connsiteY6" fmla="*/ 10475 h 21737"/>
                <a:gd name="connsiteX7" fmla="*/ 24852 w 25317"/>
                <a:gd name="connsiteY7" fmla="*/ 13290 h 21737"/>
                <a:gd name="connsiteX8" fmla="*/ 20089 w 25317"/>
                <a:gd name="connsiteY8" fmla="*/ 12942 h 21737"/>
                <a:gd name="connsiteX9" fmla="*/ 21397 w 25317"/>
                <a:gd name="connsiteY9" fmla="*/ 18095 h 21737"/>
                <a:gd name="connsiteX10" fmla="*/ 17272 w 25317"/>
                <a:gd name="connsiteY10" fmla="*/ 14457 h 21737"/>
                <a:gd name="connsiteX11" fmla="*/ 16499 w 25317"/>
                <a:gd name="connsiteY11" fmla="*/ 19737 h 21737"/>
                <a:gd name="connsiteX12" fmla="*/ 13784 w 25317"/>
                <a:gd name="connsiteY12" fmla="*/ 14935 h 21737"/>
                <a:gd name="connsiteX13" fmla="*/ 11737 w 25317"/>
                <a:gd name="connsiteY13" fmla="*/ 21600 h 21737"/>
                <a:gd name="connsiteX14" fmla="*/ 10967 w 25317"/>
                <a:gd name="connsiteY14" fmla="*/ 15627 h 21737"/>
                <a:gd name="connsiteX15" fmla="*/ 8014 w 25317"/>
                <a:gd name="connsiteY15" fmla="*/ 17617 h 21737"/>
                <a:gd name="connsiteX16" fmla="*/ 9658 w 25317"/>
                <a:gd name="connsiteY16" fmla="*/ 12716 h 21737"/>
                <a:gd name="connsiteX17" fmla="*/ 3387 w 25317"/>
                <a:gd name="connsiteY17" fmla="*/ 14587 h 21737"/>
                <a:gd name="connsiteX18" fmla="*/ 6974 w 25317"/>
                <a:gd name="connsiteY18" fmla="*/ 11775 h 21737"/>
                <a:gd name="connsiteX19" fmla="*/ 0 w 25317"/>
                <a:gd name="connsiteY19" fmla="*/ 10361 h 21737"/>
                <a:gd name="connsiteX20" fmla="*/ 1360 w 25317"/>
                <a:gd name="connsiteY20" fmla="*/ 9705 h 21737"/>
                <a:gd name="connsiteX21" fmla="*/ 4224 w 25317"/>
                <a:gd name="connsiteY21" fmla="*/ 9608 h 21737"/>
                <a:gd name="connsiteX22" fmla="*/ 4330 w 25317"/>
                <a:gd name="connsiteY22" fmla="*/ 3067 h 21737"/>
                <a:gd name="connsiteX23" fmla="*/ 10564 w 25317"/>
                <a:gd name="connsiteY23" fmla="*/ 6320 h 21737"/>
                <a:gd name="connsiteX24" fmla="*/ 11604 w 25317"/>
                <a:gd name="connsiteY24" fmla="*/ 2295 h 21737"/>
                <a:gd name="connsiteX25" fmla="*/ 14052 w 25317"/>
                <a:gd name="connsiteY25" fmla="*/ 5870 h 21737"/>
                <a:gd name="connsiteX0" fmla="*/ 14052 w 25317"/>
                <a:gd name="connsiteY0" fmla="*/ 5870 h 21737"/>
                <a:gd name="connsiteX1" fmla="*/ 17774 w 25317"/>
                <a:gd name="connsiteY1" fmla="*/ 0 h 21737"/>
                <a:gd name="connsiteX2" fmla="*/ 16912 w 25317"/>
                <a:gd name="connsiteY2" fmla="*/ 6869 h 21737"/>
                <a:gd name="connsiteX3" fmla="*/ 21632 w 25317"/>
                <a:gd name="connsiteY3" fmla="*/ 4457 h 21737"/>
                <a:gd name="connsiteX4" fmla="*/ 19954 w 25317"/>
                <a:gd name="connsiteY4" fmla="*/ 7315 h 21737"/>
                <a:gd name="connsiteX5" fmla="*/ 24349 w 25317"/>
                <a:gd name="connsiteY5" fmla="*/ 8137 h 21737"/>
                <a:gd name="connsiteX6" fmla="*/ 20859 w 25317"/>
                <a:gd name="connsiteY6" fmla="*/ 10475 h 21737"/>
                <a:gd name="connsiteX7" fmla="*/ 24852 w 25317"/>
                <a:gd name="connsiteY7" fmla="*/ 13290 h 21737"/>
                <a:gd name="connsiteX8" fmla="*/ 20089 w 25317"/>
                <a:gd name="connsiteY8" fmla="*/ 12942 h 21737"/>
                <a:gd name="connsiteX9" fmla="*/ 21397 w 25317"/>
                <a:gd name="connsiteY9" fmla="*/ 18095 h 21737"/>
                <a:gd name="connsiteX10" fmla="*/ 17272 w 25317"/>
                <a:gd name="connsiteY10" fmla="*/ 14457 h 21737"/>
                <a:gd name="connsiteX11" fmla="*/ 16499 w 25317"/>
                <a:gd name="connsiteY11" fmla="*/ 19737 h 21737"/>
                <a:gd name="connsiteX12" fmla="*/ 13784 w 25317"/>
                <a:gd name="connsiteY12" fmla="*/ 14935 h 21737"/>
                <a:gd name="connsiteX13" fmla="*/ 11737 w 25317"/>
                <a:gd name="connsiteY13" fmla="*/ 21600 h 21737"/>
                <a:gd name="connsiteX14" fmla="*/ 10967 w 25317"/>
                <a:gd name="connsiteY14" fmla="*/ 15627 h 21737"/>
                <a:gd name="connsiteX15" fmla="*/ 8014 w 25317"/>
                <a:gd name="connsiteY15" fmla="*/ 17617 h 21737"/>
                <a:gd name="connsiteX16" fmla="*/ 9658 w 25317"/>
                <a:gd name="connsiteY16" fmla="*/ 12716 h 21737"/>
                <a:gd name="connsiteX17" fmla="*/ 3387 w 25317"/>
                <a:gd name="connsiteY17" fmla="*/ 14587 h 21737"/>
                <a:gd name="connsiteX18" fmla="*/ 6974 w 25317"/>
                <a:gd name="connsiteY18" fmla="*/ 11775 h 21737"/>
                <a:gd name="connsiteX19" fmla="*/ 0 w 25317"/>
                <a:gd name="connsiteY19" fmla="*/ 10361 h 21737"/>
                <a:gd name="connsiteX20" fmla="*/ 1360 w 25317"/>
                <a:gd name="connsiteY20" fmla="*/ 9705 h 21737"/>
                <a:gd name="connsiteX21" fmla="*/ 4224 w 25317"/>
                <a:gd name="connsiteY21" fmla="*/ 9608 h 21737"/>
                <a:gd name="connsiteX22" fmla="*/ 4330 w 25317"/>
                <a:gd name="connsiteY22" fmla="*/ 3067 h 21737"/>
                <a:gd name="connsiteX23" fmla="*/ 10564 w 25317"/>
                <a:gd name="connsiteY23" fmla="*/ 6320 h 21737"/>
                <a:gd name="connsiteX24" fmla="*/ 11604 w 25317"/>
                <a:gd name="connsiteY24" fmla="*/ 2295 h 21737"/>
                <a:gd name="connsiteX25" fmla="*/ 14052 w 25317"/>
                <a:gd name="connsiteY25" fmla="*/ 5870 h 21737"/>
                <a:gd name="connsiteX0" fmla="*/ 14052 w 25317"/>
                <a:gd name="connsiteY0" fmla="*/ 5870 h 21737"/>
                <a:gd name="connsiteX1" fmla="*/ 17774 w 25317"/>
                <a:gd name="connsiteY1" fmla="*/ 0 h 21737"/>
                <a:gd name="connsiteX2" fmla="*/ 16912 w 25317"/>
                <a:gd name="connsiteY2" fmla="*/ 6869 h 21737"/>
                <a:gd name="connsiteX3" fmla="*/ 21632 w 25317"/>
                <a:gd name="connsiteY3" fmla="*/ 4457 h 21737"/>
                <a:gd name="connsiteX4" fmla="*/ 19954 w 25317"/>
                <a:gd name="connsiteY4" fmla="*/ 7315 h 21737"/>
                <a:gd name="connsiteX5" fmla="*/ 24349 w 25317"/>
                <a:gd name="connsiteY5" fmla="*/ 8137 h 21737"/>
                <a:gd name="connsiteX6" fmla="*/ 20859 w 25317"/>
                <a:gd name="connsiteY6" fmla="*/ 10475 h 21737"/>
                <a:gd name="connsiteX7" fmla="*/ 24852 w 25317"/>
                <a:gd name="connsiteY7" fmla="*/ 13290 h 21737"/>
                <a:gd name="connsiteX8" fmla="*/ 20089 w 25317"/>
                <a:gd name="connsiteY8" fmla="*/ 12942 h 21737"/>
                <a:gd name="connsiteX9" fmla="*/ 21397 w 25317"/>
                <a:gd name="connsiteY9" fmla="*/ 18095 h 21737"/>
                <a:gd name="connsiteX10" fmla="*/ 17272 w 25317"/>
                <a:gd name="connsiteY10" fmla="*/ 14457 h 21737"/>
                <a:gd name="connsiteX11" fmla="*/ 16499 w 25317"/>
                <a:gd name="connsiteY11" fmla="*/ 19737 h 21737"/>
                <a:gd name="connsiteX12" fmla="*/ 13784 w 25317"/>
                <a:gd name="connsiteY12" fmla="*/ 14935 h 21737"/>
                <a:gd name="connsiteX13" fmla="*/ 11737 w 25317"/>
                <a:gd name="connsiteY13" fmla="*/ 21600 h 21737"/>
                <a:gd name="connsiteX14" fmla="*/ 10967 w 25317"/>
                <a:gd name="connsiteY14" fmla="*/ 15627 h 21737"/>
                <a:gd name="connsiteX15" fmla="*/ 8014 w 25317"/>
                <a:gd name="connsiteY15" fmla="*/ 17617 h 21737"/>
                <a:gd name="connsiteX16" fmla="*/ 9658 w 25317"/>
                <a:gd name="connsiteY16" fmla="*/ 12716 h 21737"/>
                <a:gd name="connsiteX17" fmla="*/ 3387 w 25317"/>
                <a:gd name="connsiteY17" fmla="*/ 14587 h 21737"/>
                <a:gd name="connsiteX18" fmla="*/ 6974 w 25317"/>
                <a:gd name="connsiteY18" fmla="*/ 11775 h 21737"/>
                <a:gd name="connsiteX19" fmla="*/ 0 w 25317"/>
                <a:gd name="connsiteY19" fmla="*/ 10361 h 21737"/>
                <a:gd name="connsiteX20" fmla="*/ 1360 w 25317"/>
                <a:gd name="connsiteY20" fmla="*/ 9705 h 21737"/>
                <a:gd name="connsiteX21" fmla="*/ 4224 w 25317"/>
                <a:gd name="connsiteY21" fmla="*/ 9608 h 21737"/>
                <a:gd name="connsiteX22" fmla="*/ 4330 w 25317"/>
                <a:gd name="connsiteY22" fmla="*/ 3067 h 21737"/>
                <a:gd name="connsiteX23" fmla="*/ 10564 w 25317"/>
                <a:gd name="connsiteY23" fmla="*/ 6320 h 21737"/>
                <a:gd name="connsiteX24" fmla="*/ 11604 w 25317"/>
                <a:gd name="connsiteY24" fmla="*/ 2295 h 21737"/>
                <a:gd name="connsiteX25" fmla="*/ 14052 w 25317"/>
                <a:gd name="connsiteY25" fmla="*/ 5870 h 21737"/>
                <a:gd name="connsiteX0" fmla="*/ 14052 w 25317"/>
                <a:gd name="connsiteY0" fmla="*/ 5870 h 21737"/>
                <a:gd name="connsiteX1" fmla="*/ 17774 w 25317"/>
                <a:gd name="connsiteY1" fmla="*/ 0 h 21737"/>
                <a:gd name="connsiteX2" fmla="*/ 16912 w 25317"/>
                <a:gd name="connsiteY2" fmla="*/ 6869 h 21737"/>
                <a:gd name="connsiteX3" fmla="*/ 21632 w 25317"/>
                <a:gd name="connsiteY3" fmla="*/ 4457 h 21737"/>
                <a:gd name="connsiteX4" fmla="*/ 19954 w 25317"/>
                <a:gd name="connsiteY4" fmla="*/ 7315 h 21737"/>
                <a:gd name="connsiteX5" fmla="*/ 24349 w 25317"/>
                <a:gd name="connsiteY5" fmla="*/ 8137 h 21737"/>
                <a:gd name="connsiteX6" fmla="*/ 20859 w 25317"/>
                <a:gd name="connsiteY6" fmla="*/ 10475 h 21737"/>
                <a:gd name="connsiteX7" fmla="*/ 24852 w 25317"/>
                <a:gd name="connsiteY7" fmla="*/ 13290 h 21737"/>
                <a:gd name="connsiteX8" fmla="*/ 20089 w 25317"/>
                <a:gd name="connsiteY8" fmla="*/ 12942 h 21737"/>
                <a:gd name="connsiteX9" fmla="*/ 21397 w 25317"/>
                <a:gd name="connsiteY9" fmla="*/ 18095 h 21737"/>
                <a:gd name="connsiteX10" fmla="*/ 17272 w 25317"/>
                <a:gd name="connsiteY10" fmla="*/ 14457 h 21737"/>
                <a:gd name="connsiteX11" fmla="*/ 16499 w 25317"/>
                <a:gd name="connsiteY11" fmla="*/ 19737 h 21737"/>
                <a:gd name="connsiteX12" fmla="*/ 13784 w 25317"/>
                <a:gd name="connsiteY12" fmla="*/ 14935 h 21737"/>
                <a:gd name="connsiteX13" fmla="*/ 11737 w 25317"/>
                <a:gd name="connsiteY13" fmla="*/ 21600 h 21737"/>
                <a:gd name="connsiteX14" fmla="*/ 10967 w 25317"/>
                <a:gd name="connsiteY14" fmla="*/ 15627 h 21737"/>
                <a:gd name="connsiteX15" fmla="*/ 8014 w 25317"/>
                <a:gd name="connsiteY15" fmla="*/ 17617 h 21737"/>
                <a:gd name="connsiteX16" fmla="*/ 9658 w 25317"/>
                <a:gd name="connsiteY16" fmla="*/ 12716 h 21737"/>
                <a:gd name="connsiteX17" fmla="*/ 3387 w 25317"/>
                <a:gd name="connsiteY17" fmla="*/ 14587 h 21737"/>
                <a:gd name="connsiteX18" fmla="*/ 6974 w 25317"/>
                <a:gd name="connsiteY18" fmla="*/ 11775 h 21737"/>
                <a:gd name="connsiteX19" fmla="*/ 0 w 25317"/>
                <a:gd name="connsiteY19" fmla="*/ 10361 h 21737"/>
                <a:gd name="connsiteX20" fmla="*/ 1360 w 25317"/>
                <a:gd name="connsiteY20" fmla="*/ 9705 h 21737"/>
                <a:gd name="connsiteX21" fmla="*/ 4224 w 25317"/>
                <a:gd name="connsiteY21" fmla="*/ 9608 h 21737"/>
                <a:gd name="connsiteX22" fmla="*/ 4330 w 25317"/>
                <a:gd name="connsiteY22" fmla="*/ 3067 h 21737"/>
                <a:gd name="connsiteX23" fmla="*/ 10564 w 25317"/>
                <a:gd name="connsiteY23" fmla="*/ 6320 h 21737"/>
                <a:gd name="connsiteX24" fmla="*/ 11604 w 25317"/>
                <a:gd name="connsiteY24" fmla="*/ 2295 h 21737"/>
                <a:gd name="connsiteX25" fmla="*/ 14052 w 25317"/>
                <a:gd name="connsiteY25" fmla="*/ 5870 h 21737"/>
                <a:gd name="connsiteX0" fmla="*/ 14052 w 25317"/>
                <a:gd name="connsiteY0" fmla="*/ 5870 h 21737"/>
                <a:gd name="connsiteX1" fmla="*/ 17774 w 25317"/>
                <a:gd name="connsiteY1" fmla="*/ 0 h 21737"/>
                <a:gd name="connsiteX2" fmla="*/ 16912 w 25317"/>
                <a:gd name="connsiteY2" fmla="*/ 6869 h 21737"/>
                <a:gd name="connsiteX3" fmla="*/ 21632 w 25317"/>
                <a:gd name="connsiteY3" fmla="*/ 4457 h 21737"/>
                <a:gd name="connsiteX4" fmla="*/ 19954 w 25317"/>
                <a:gd name="connsiteY4" fmla="*/ 7315 h 21737"/>
                <a:gd name="connsiteX5" fmla="*/ 24349 w 25317"/>
                <a:gd name="connsiteY5" fmla="*/ 8137 h 21737"/>
                <a:gd name="connsiteX6" fmla="*/ 20859 w 25317"/>
                <a:gd name="connsiteY6" fmla="*/ 10475 h 21737"/>
                <a:gd name="connsiteX7" fmla="*/ 24852 w 25317"/>
                <a:gd name="connsiteY7" fmla="*/ 13290 h 21737"/>
                <a:gd name="connsiteX8" fmla="*/ 20089 w 25317"/>
                <a:gd name="connsiteY8" fmla="*/ 12942 h 21737"/>
                <a:gd name="connsiteX9" fmla="*/ 21397 w 25317"/>
                <a:gd name="connsiteY9" fmla="*/ 18095 h 21737"/>
                <a:gd name="connsiteX10" fmla="*/ 17272 w 25317"/>
                <a:gd name="connsiteY10" fmla="*/ 14457 h 21737"/>
                <a:gd name="connsiteX11" fmla="*/ 16499 w 25317"/>
                <a:gd name="connsiteY11" fmla="*/ 19737 h 21737"/>
                <a:gd name="connsiteX12" fmla="*/ 13784 w 25317"/>
                <a:gd name="connsiteY12" fmla="*/ 14935 h 21737"/>
                <a:gd name="connsiteX13" fmla="*/ 11737 w 25317"/>
                <a:gd name="connsiteY13" fmla="*/ 21600 h 21737"/>
                <a:gd name="connsiteX14" fmla="*/ 10967 w 25317"/>
                <a:gd name="connsiteY14" fmla="*/ 15627 h 21737"/>
                <a:gd name="connsiteX15" fmla="*/ 8014 w 25317"/>
                <a:gd name="connsiteY15" fmla="*/ 17617 h 21737"/>
                <a:gd name="connsiteX16" fmla="*/ 9658 w 25317"/>
                <a:gd name="connsiteY16" fmla="*/ 12716 h 21737"/>
                <a:gd name="connsiteX17" fmla="*/ 3387 w 25317"/>
                <a:gd name="connsiteY17" fmla="*/ 14587 h 21737"/>
                <a:gd name="connsiteX18" fmla="*/ 6974 w 25317"/>
                <a:gd name="connsiteY18" fmla="*/ 11775 h 21737"/>
                <a:gd name="connsiteX19" fmla="*/ 0 w 25317"/>
                <a:gd name="connsiteY19" fmla="*/ 10361 h 21737"/>
                <a:gd name="connsiteX20" fmla="*/ 1360 w 25317"/>
                <a:gd name="connsiteY20" fmla="*/ 9705 h 21737"/>
                <a:gd name="connsiteX21" fmla="*/ 4224 w 25317"/>
                <a:gd name="connsiteY21" fmla="*/ 9608 h 21737"/>
                <a:gd name="connsiteX22" fmla="*/ 4330 w 25317"/>
                <a:gd name="connsiteY22" fmla="*/ 3067 h 21737"/>
                <a:gd name="connsiteX23" fmla="*/ 10564 w 25317"/>
                <a:gd name="connsiteY23" fmla="*/ 6320 h 21737"/>
                <a:gd name="connsiteX24" fmla="*/ 11604 w 25317"/>
                <a:gd name="connsiteY24" fmla="*/ 2295 h 21737"/>
                <a:gd name="connsiteX25" fmla="*/ 14052 w 25317"/>
                <a:gd name="connsiteY25" fmla="*/ 5870 h 21737"/>
                <a:gd name="connsiteX0" fmla="*/ 14052 w 25317"/>
                <a:gd name="connsiteY0" fmla="*/ 5870 h 21737"/>
                <a:gd name="connsiteX1" fmla="*/ 17774 w 25317"/>
                <a:gd name="connsiteY1" fmla="*/ 0 h 21737"/>
                <a:gd name="connsiteX2" fmla="*/ 16912 w 25317"/>
                <a:gd name="connsiteY2" fmla="*/ 6869 h 21737"/>
                <a:gd name="connsiteX3" fmla="*/ 21632 w 25317"/>
                <a:gd name="connsiteY3" fmla="*/ 4457 h 21737"/>
                <a:gd name="connsiteX4" fmla="*/ 19954 w 25317"/>
                <a:gd name="connsiteY4" fmla="*/ 7315 h 21737"/>
                <a:gd name="connsiteX5" fmla="*/ 24349 w 25317"/>
                <a:gd name="connsiteY5" fmla="*/ 8137 h 21737"/>
                <a:gd name="connsiteX6" fmla="*/ 20859 w 25317"/>
                <a:gd name="connsiteY6" fmla="*/ 10475 h 21737"/>
                <a:gd name="connsiteX7" fmla="*/ 24852 w 25317"/>
                <a:gd name="connsiteY7" fmla="*/ 13290 h 21737"/>
                <a:gd name="connsiteX8" fmla="*/ 20089 w 25317"/>
                <a:gd name="connsiteY8" fmla="*/ 12942 h 21737"/>
                <a:gd name="connsiteX9" fmla="*/ 21397 w 25317"/>
                <a:gd name="connsiteY9" fmla="*/ 18095 h 21737"/>
                <a:gd name="connsiteX10" fmla="*/ 17272 w 25317"/>
                <a:gd name="connsiteY10" fmla="*/ 14457 h 21737"/>
                <a:gd name="connsiteX11" fmla="*/ 16499 w 25317"/>
                <a:gd name="connsiteY11" fmla="*/ 19737 h 21737"/>
                <a:gd name="connsiteX12" fmla="*/ 13784 w 25317"/>
                <a:gd name="connsiteY12" fmla="*/ 14935 h 21737"/>
                <a:gd name="connsiteX13" fmla="*/ 11737 w 25317"/>
                <a:gd name="connsiteY13" fmla="*/ 21600 h 21737"/>
                <a:gd name="connsiteX14" fmla="*/ 10967 w 25317"/>
                <a:gd name="connsiteY14" fmla="*/ 15627 h 21737"/>
                <a:gd name="connsiteX15" fmla="*/ 8014 w 25317"/>
                <a:gd name="connsiteY15" fmla="*/ 17617 h 21737"/>
                <a:gd name="connsiteX16" fmla="*/ 9658 w 25317"/>
                <a:gd name="connsiteY16" fmla="*/ 12716 h 21737"/>
                <a:gd name="connsiteX17" fmla="*/ 3387 w 25317"/>
                <a:gd name="connsiteY17" fmla="*/ 14587 h 21737"/>
                <a:gd name="connsiteX18" fmla="*/ 6974 w 25317"/>
                <a:gd name="connsiteY18" fmla="*/ 11775 h 21737"/>
                <a:gd name="connsiteX19" fmla="*/ 0 w 25317"/>
                <a:gd name="connsiteY19" fmla="*/ 10361 h 21737"/>
                <a:gd name="connsiteX20" fmla="*/ 1360 w 25317"/>
                <a:gd name="connsiteY20" fmla="*/ 9705 h 21737"/>
                <a:gd name="connsiteX21" fmla="*/ 4224 w 25317"/>
                <a:gd name="connsiteY21" fmla="*/ 9608 h 21737"/>
                <a:gd name="connsiteX22" fmla="*/ 4330 w 25317"/>
                <a:gd name="connsiteY22" fmla="*/ 3067 h 21737"/>
                <a:gd name="connsiteX23" fmla="*/ 10564 w 25317"/>
                <a:gd name="connsiteY23" fmla="*/ 6320 h 21737"/>
                <a:gd name="connsiteX24" fmla="*/ 11604 w 25317"/>
                <a:gd name="connsiteY24" fmla="*/ 2295 h 21737"/>
                <a:gd name="connsiteX25" fmla="*/ 14052 w 25317"/>
                <a:gd name="connsiteY25" fmla="*/ 5870 h 21737"/>
                <a:gd name="connsiteX0" fmla="*/ 14052 w 25317"/>
                <a:gd name="connsiteY0" fmla="*/ 5870 h 21737"/>
                <a:gd name="connsiteX1" fmla="*/ 17774 w 25317"/>
                <a:gd name="connsiteY1" fmla="*/ 0 h 21737"/>
                <a:gd name="connsiteX2" fmla="*/ 16912 w 25317"/>
                <a:gd name="connsiteY2" fmla="*/ 6869 h 21737"/>
                <a:gd name="connsiteX3" fmla="*/ 21632 w 25317"/>
                <a:gd name="connsiteY3" fmla="*/ 4457 h 21737"/>
                <a:gd name="connsiteX4" fmla="*/ 19954 w 25317"/>
                <a:gd name="connsiteY4" fmla="*/ 7315 h 21737"/>
                <a:gd name="connsiteX5" fmla="*/ 24349 w 25317"/>
                <a:gd name="connsiteY5" fmla="*/ 8137 h 21737"/>
                <a:gd name="connsiteX6" fmla="*/ 20859 w 25317"/>
                <a:gd name="connsiteY6" fmla="*/ 10475 h 21737"/>
                <a:gd name="connsiteX7" fmla="*/ 24852 w 25317"/>
                <a:gd name="connsiteY7" fmla="*/ 13290 h 21737"/>
                <a:gd name="connsiteX8" fmla="*/ 20089 w 25317"/>
                <a:gd name="connsiteY8" fmla="*/ 12942 h 21737"/>
                <a:gd name="connsiteX9" fmla="*/ 21397 w 25317"/>
                <a:gd name="connsiteY9" fmla="*/ 18095 h 21737"/>
                <a:gd name="connsiteX10" fmla="*/ 17272 w 25317"/>
                <a:gd name="connsiteY10" fmla="*/ 14457 h 21737"/>
                <a:gd name="connsiteX11" fmla="*/ 16499 w 25317"/>
                <a:gd name="connsiteY11" fmla="*/ 19737 h 21737"/>
                <a:gd name="connsiteX12" fmla="*/ 13784 w 25317"/>
                <a:gd name="connsiteY12" fmla="*/ 14935 h 21737"/>
                <a:gd name="connsiteX13" fmla="*/ 11737 w 25317"/>
                <a:gd name="connsiteY13" fmla="*/ 21600 h 21737"/>
                <a:gd name="connsiteX14" fmla="*/ 10967 w 25317"/>
                <a:gd name="connsiteY14" fmla="*/ 15627 h 21737"/>
                <a:gd name="connsiteX15" fmla="*/ 8014 w 25317"/>
                <a:gd name="connsiteY15" fmla="*/ 17617 h 21737"/>
                <a:gd name="connsiteX16" fmla="*/ 9658 w 25317"/>
                <a:gd name="connsiteY16" fmla="*/ 12716 h 21737"/>
                <a:gd name="connsiteX17" fmla="*/ 3387 w 25317"/>
                <a:gd name="connsiteY17" fmla="*/ 14587 h 21737"/>
                <a:gd name="connsiteX18" fmla="*/ 6974 w 25317"/>
                <a:gd name="connsiteY18" fmla="*/ 11775 h 21737"/>
                <a:gd name="connsiteX19" fmla="*/ 0 w 25317"/>
                <a:gd name="connsiteY19" fmla="*/ 10361 h 21737"/>
                <a:gd name="connsiteX20" fmla="*/ 1360 w 25317"/>
                <a:gd name="connsiteY20" fmla="*/ 9705 h 21737"/>
                <a:gd name="connsiteX21" fmla="*/ 4224 w 25317"/>
                <a:gd name="connsiteY21" fmla="*/ 9608 h 21737"/>
                <a:gd name="connsiteX22" fmla="*/ 4330 w 25317"/>
                <a:gd name="connsiteY22" fmla="*/ 3067 h 21737"/>
                <a:gd name="connsiteX23" fmla="*/ 10564 w 25317"/>
                <a:gd name="connsiteY23" fmla="*/ 6320 h 21737"/>
                <a:gd name="connsiteX24" fmla="*/ 11604 w 25317"/>
                <a:gd name="connsiteY24" fmla="*/ 2295 h 21737"/>
                <a:gd name="connsiteX25" fmla="*/ 14052 w 25317"/>
                <a:gd name="connsiteY25" fmla="*/ 5870 h 21737"/>
                <a:gd name="connsiteX0" fmla="*/ 14052 w 25515"/>
                <a:gd name="connsiteY0" fmla="*/ 5870 h 21737"/>
                <a:gd name="connsiteX1" fmla="*/ 17774 w 25515"/>
                <a:gd name="connsiteY1" fmla="*/ 0 h 21737"/>
                <a:gd name="connsiteX2" fmla="*/ 16912 w 25515"/>
                <a:gd name="connsiteY2" fmla="*/ 6869 h 21737"/>
                <a:gd name="connsiteX3" fmla="*/ 21632 w 25515"/>
                <a:gd name="connsiteY3" fmla="*/ 4457 h 21737"/>
                <a:gd name="connsiteX4" fmla="*/ 19954 w 25515"/>
                <a:gd name="connsiteY4" fmla="*/ 7315 h 21737"/>
                <a:gd name="connsiteX5" fmla="*/ 24349 w 25515"/>
                <a:gd name="connsiteY5" fmla="*/ 8137 h 21737"/>
                <a:gd name="connsiteX6" fmla="*/ 20859 w 25515"/>
                <a:gd name="connsiteY6" fmla="*/ 10475 h 21737"/>
                <a:gd name="connsiteX7" fmla="*/ 24852 w 25515"/>
                <a:gd name="connsiteY7" fmla="*/ 13290 h 21737"/>
                <a:gd name="connsiteX8" fmla="*/ 20089 w 25515"/>
                <a:gd name="connsiteY8" fmla="*/ 12942 h 21737"/>
                <a:gd name="connsiteX9" fmla="*/ 21397 w 25515"/>
                <a:gd name="connsiteY9" fmla="*/ 18095 h 21737"/>
                <a:gd name="connsiteX10" fmla="*/ 17272 w 25515"/>
                <a:gd name="connsiteY10" fmla="*/ 14457 h 21737"/>
                <a:gd name="connsiteX11" fmla="*/ 16499 w 25515"/>
                <a:gd name="connsiteY11" fmla="*/ 19737 h 21737"/>
                <a:gd name="connsiteX12" fmla="*/ 13784 w 25515"/>
                <a:gd name="connsiteY12" fmla="*/ 14935 h 21737"/>
                <a:gd name="connsiteX13" fmla="*/ 11737 w 25515"/>
                <a:gd name="connsiteY13" fmla="*/ 21600 h 21737"/>
                <a:gd name="connsiteX14" fmla="*/ 10967 w 25515"/>
                <a:gd name="connsiteY14" fmla="*/ 15627 h 21737"/>
                <a:gd name="connsiteX15" fmla="*/ 8014 w 25515"/>
                <a:gd name="connsiteY15" fmla="*/ 17617 h 21737"/>
                <a:gd name="connsiteX16" fmla="*/ 9658 w 25515"/>
                <a:gd name="connsiteY16" fmla="*/ 12716 h 21737"/>
                <a:gd name="connsiteX17" fmla="*/ 3387 w 25515"/>
                <a:gd name="connsiteY17" fmla="*/ 14587 h 21737"/>
                <a:gd name="connsiteX18" fmla="*/ 6974 w 25515"/>
                <a:gd name="connsiteY18" fmla="*/ 11775 h 21737"/>
                <a:gd name="connsiteX19" fmla="*/ 0 w 25515"/>
                <a:gd name="connsiteY19" fmla="*/ 10361 h 21737"/>
                <a:gd name="connsiteX20" fmla="*/ 1360 w 25515"/>
                <a:gd name="connsiteY20" fmla="*/ 9705 h 21737"/>
                <a:gd name="connsiteX21" fmla="*/ 4224 w 25515"/>
                <a:gd name="connsiteY21" fmla="*/ 9608 h 21737"/>
                <a:gd name="connsiteX22" fmla="*/ 4330 w 25515"/>
                <a:gd name="connsiteY22" fmla="*/ 3067 h 21737"/>
                <a:gd name="connsiteX23" fmla="*/ 10564 w 25515"/>
                <a:gd name="connsiteY23" fmla="*/ 6320 h 21737"/>
                <a:gd name="connsiteX24" fmla="*/ 11604 w 25515"/>
                <a:gd name="connsiteY24" fmla="*/ 2295 h 21737"/>
                <a:gd name="connsiteX25" fmla="*/ 14052 w 25515"/>
                <a:gd name="connsiteY25" fmla="*/ 5870 h 21737"/>
                <a:gd name="connsiteX0" fmla="*/ 14052 w 25515"/>
                <a:gd name="connsiteY0" fmla="*/ 5870 h 21737"/>
                <a:gd name="connsiteX1" fmla="*/ 17774 w 25515"/>
                <a:gd name="connsiteY1" fmla="*/ 0 h 21737"/>
                <a:gd name="connsiteX2" fmla="*/ 16912 w 25515"/>
                <a:gd name="connsiteY2" fmla="*/ 6869 h 21737"/>
                <a:gd name="connsiteX3" fmla="*/ 21632 w 25515"/>
                <a:gd name="connsiteY3" fmla="*/ 4457 h 21737"/>
                <a:gd name="connsiteX4" fmla="*/ 19954 w 25515"/>
                <a:gd name="connsiteY4" fmla="*/ 7315 h 21737"/>
                <a:gd name="connsiteX5" fmla="*/ 24349 w 25515"/>
                <a:gd name="connsiteY5" fmla="*/ 8137 h 21737"/>
                <a:gd name="connsiteX6" fmla="*/ 20859 w 25515"/>
                <a:gd name="connsiteY6" fmla="*/ 10475 h 21737"/>
                <a:gd name="connsiteX7" fmla="*/ 24852 w 25515"/>
                <a:gd name="connsiteY7" fmla="*/ 13290 h 21737"/>
                <a:gd name="connsiteX8" fmla="*/ 20089 w 25515"/>
                <a:gd name="connsiteY8" fmla="*/ 12942 h 21737"/>
                <a:gd name="connsiteX9" fmla="*/ 21397 w 25515"/>
                <a:gd name="connsiteY9" fmla="*/ 18095 h 21737"/>
                <a:gd name="connsiteX10" fmla="*/ 17272 w 25515"/>
                <a:gd name="connsiteY10" fmla="*/ 14457 h 21737"/>
                <a:gd name="connsiteX11" fmla="*/ 16499 w 25515"/>
                <a:gd name="connsiteY11" fmla="*/ 19737 h 21737"/>
                <a:gd name="connsiteX12" fmla="*/ 13784 w 25515"/>
                <a:gd name="connsiteY12" fmla="*/ 14935 h 21737"/>
                <a:gd name="connsiteX13" fmla="*/ 11737 w 25515"/>
                <a:gd name="connsiteY13" fmla="*/ 21600 h 21737"/>
                <a:gd name="connsiteX14" fmla="*/ 10967 w 25515"/>
                <a:gd name="connsiteY14" fmla="*/ 15627 h 21737"/>
                <a:gd name="connsiteX15" fmla="*/ 8014 w 25515"/>
                <a:gd name="connsiteY15" fmla="*/ 17617 h 21737"/>
                <a:gd name="connsiteX16" fmla="*/ 9658 w 25515"/>
                <a:gd name="connsiteY16" fmla="*/ 12716 h 21737"/>
                <a:gd name="connsiteX17" fmla="*/ 3387 w 25515"/>
                <a:gd name="connsiteY17" fmla="*/ 14587 h 21737"/>
                <a:gd name="connsiteX18" fmla="*/ 6974 w 25515"/>
                <a:gd name="connsiteY18" fmla="*/ 11775 h 21737"/>
                <a:gd name="connsiteX19" fmla="*/ 0 w 25515"/>
                <a:gd name="connsiteY19" fmla="*/ 10361 h 21737"/>
                <a:gd name="connsiteX20" fmla="*/ 1360 w 25515"/>
                <a:gd name="connsiteY20" fmla="*/ 9705 h 21737"/>
                <a:gd name="connsiteX21" fmla="*/ 4224 w 25515"/>
                <a:gd name="connsiteY21" fmla="*/ 9608 h 21737"/>
                <a:gd name="connsiteX22" fmla="*/ 4330 w 25515"/>
                <a:gd name="connsiteY22" fmla="*/ 3067 h 21737"/>
                <a:gd name="connsiteX23" fmla="*/ 10564 w 25515"/>
                <a:gd name="connsiteY23" fmla="*/ 6320 h 21737"/>
                <a:gd name="connsiteX24" fmla="*/ 11604 w 25515"/>
                <a:gd name="connsiteY24" fmla="*/ 2295 h 21737"/>
                <a:gd name="connsiteX25" fmla="*/ 14052 w 25515"/>
                <a:gd name="connsiteY25" fmla="*/ 5870 h 21737"/>
                <a:gd name="connsiteX0" fmla="*/ 14052 w 25515"/>
                <a:gd name="connsiteY0" fmla="*/ 5870 h 21737"/>
                <a:gd name="connsiteX1" fmla="*/ 17774 w 25515"/>
                <a:gd name="connsiteY1" fmla="*/ 0 h 21737"/>
                <a:gd name="connsiteX2" fmla="*/ 16912 w 25515"/>
                <a:gd name="connsiteY2" fmla="*/ 6869 h 21737"/>
                <a:gd name="connsiteX3" fmla="*/ 21632 w 25515"/>
                <a:gd name="connsiteY3" fmla="*/ 4457 h 21737"/>
                <a:gd name="connsiteX4" fmla="*/ 19954 w 25515"/>
                <a:gd name="connsiteY4" fmla="*/ 7315 h 21737"/>
                <a:gd name="connsiteX5" fmla="*/ 24349 w 25515"/>
                <a:gd name="connsiteY5" fmla="*/ 8137 h 21737"/>
                <a:gd name="connsiteX6" fmla="*/ 20859 w 25515"/>
                <a:gd name="connsiteY6" fmla="*/ 10475 h 21737"/>
                <a:gd name="connsiteX7" fmla="*/ 24852 w 25515"/>
                <a:gd name="connsiteY7" fmla="*/ 13290 h 21737"/>
                <a:gd name="connsiteX8" fmla="*/ 20089 w 25515"/>
                <a:gd name="connsiteY8" fmla="*/ 12942 h 21737"/>
                <a:gd name="connsiteX9" fmla="*/ 21397 w 25515"/>
                <a:gd name="connsiteY9" fmla="*/ 18095 h 21737"/>
                <a:gd name="connsiteX10" fmla="*/ 17272 w 25515"/>
                <a:gd name="connsiteY10" fmla="*/ 14457 h 21737"/>
                <a:gd name="connsiteX11" fmla="*/ 16499 w 25515"/>
                <a:gd name="connsiteY11" fmla="*/ 19737 h 21737"/>
                <a:gd name="connsiteX12" fmla="*/ 13784 w 25515"/>
                <a:gd name="connsiteY12" fmla="*/ 14935 h 21737"/>
                <a:gd name="connsiteX13" fmla="*/ 11737 w 25515"/>
                <a:gd name="connsiteY13" fmla="*/ 21600 h 21737"/>
                <a:gd name="connsiteX14" fmla="*/ 10967 w 25515"/>
                <a:gd name="connsiteY14" fmla="*/ 15627 h 21737"/>
                <a:gd name="connsiteX15" fmla="*/ 8014 w 25515"/>
                <a:gd name="connsiteY15" fmla="*/ 17617 h 21737"/>
                <a:gd name="connsiteX16" fmla="*/ 9658 w 25515"/>
                <a:gd name="connsiteY16" fmla="*/ 12716 h 21737"/>
                <a:gd name="connsiteX17" fmla="*/ 3387 w 25515"/>
                <a:gd name="connsiteY17" fmla="*/ 14587 h 21737"/>
                <a:gd name="connsiteX18" fmla="*/ 6974 w 25515"/>
                <a:gd name="connsiteY18" fmla="*/ 11775 h 21737"/>
                <a:gd name="connsiteX19" fmla="*/ 0 w 25515"/>
                <a:gd name="connsiteY19" fmla="*/ 10361 h 21737"/>
                <a:gd name="connsiteX20" fmla="*/ 1360 w 25515"/>
                <a:gd name="connsiteY20" fmla="*/ 9705 h 21737"/>
                <a:gd name="connsiteX21" fmla="*/ 4224 w 25515"/>
                <a:gd name="connsiteY21" fmla="*/ 9608 h 21737"/>
                <a:gd name="connsiteX22" fmla="*/ 4330 w 25515"/>
                <a:gd name="connsiteY22" fmla="*/ 3067 h 21737"/>
                <a:gd name="connsiteX23" fmla="*/ 10564 w 25515"/>
                <a:gd name="connsiteY23" fmla="*/ 6320 h 21737"/>
                <a:gd name="connsiteX24" fmla="*/ 11604 w 25515"/>
                <a:gd name="connsiteY24" fmla="*/ 2295 h 21737"/>
                <a:gd name="connsiteX25" fmla="*/ 14052 w 25515"/>
                <a:gd name="connsiteY25" fmla="*/ 5870 h 21737"/>
                <a:gd name="connsiteX0" fmla="*/ 14052 w 25515"/>
                <a:gd name="connsiteY0" fmla="*/ 5870 h 21737"/>
                <a:gd name="connsiteX1" fmla="*/ 17774 w 25515"/>
                <a:gd name="connsiteY1" fmla="*/ 0 h 21737"/>
                <a:gd name="connsiteX2" fmla="*/ 16912 w 25515"/>
                <a:gd name="connsiteY2" fmla="*/ 6869 h 21737"/>
                <a:gd name="connsiteX3" fmla="*/ 21632 w 25515"/>
                <a:gd name="connsiteY3" fmla="*/ 4457 h 21737"/>
                <a:gd name="connsiteX4" fmla="*/ 19954 w 25515"/>
                <a:gd name="connsiteY4" fmla="*/ 7315 h 21737"/>
                <a:gd name="connsiteX5" fmla="*/ 24349 w 25515"/>
                <a:gd name="connsiteY5" fmla="*/ 8137 h 21737"/>
                <a:gd name="connsiteX6" fmla="*/ 20859 w 25515"/>
                <a:gd name="connsiteY6" fmla="*/ 10475 h 21737"/>
                <a:gd name="connsiteX7" fmla="*/ 24852 w 25515"/>
                <a:gd name="connsiteY7" fmla="*/ 13290 h 21737"/>
                <a:gd name="connsiteX8" fmla="*/ 20089 w 25515"/>
                <a:gd name="connsiteY8" fmla="*/ 12942 h 21737"/>
                <a:gd name="connsiteX9" fmla="*/ 21397 w 25515"/>
                <a:gd name="connsiteY9" fmla="*/ 18095 h 21737"/>
                <a:gd name="connsiteX10" fmla="*/ 16564 w 25515"/>
                <a:gd name="connsiteY10" fmla="*/ 13755 h 21737"/>
                <a:gd name="connsiteX11" fmla="*/ 16499 w 25515"/>
                <a:gd name="connsiteY11" fmla="*/ 19737 h 21737"/>
                <a:gd name="connsiteX12" fmla="*/ 13784 w 25515"/>
                <a:gd name="connsiteY12" fmla="*/ 14935 h 21737"/>
                <a:gd name="connsiteX13" fmla="*/ 11737 w 25515"/>
                <a:gd name="connsiteY13" fmla="*/ 21600 h 21737"/>
                <a:gd name="connsiteX14" fmla="*/ 10967 w 25515"/>
                <a:gd name="connsiteY14" fmla="*/ 15627 h 21737"/>
                <a:gd name="connsiteX15" fmla="*/ 8014 w 25515"/>
                <a:gd name="connsiteY15" fmla="*/ 17617 h 21737"/>
                <a:gd name="connsiteX16" fmla="*/ 9658 w 25515"/>
                <a:gd name="connsiteY16" fmla="*/ 12716 h 21737"/>
                <a:gd name="connsiteX17" fmla="*/ 3387 w 25515"/>
                <a:gd name="connsiteY17" fmla="*/ 14587 h 21737"/>
                <a:gd name="connsiteX18" fmla="*/ 6974 w 25515"/>
                <a:gd name="connsiteY18" fmla="*/ 11775 h 21737"/>
                <a:gd name="connsiteX19" fmla="*/ 0 w 25515"/>
                <a:gd name="connsiteY19" fmla="*/ 10361 h 21737"/>
                <a:gd name="connsiteX20" fmla="*/ 1360 w 25515"/>
                <a:gd name="connsiteY20" fmla="*/ 9705 h 21737"/>
                <a:gd name="connsiteX21" fmla="*/ 4224 w 25515"/>
                <a:gd name="connsiteY21" fmla="*/ 9608 h 21737"/>
                <a:gd name="connsiteX22" fmla="*/ 4330 w 25515"/>
                <a:gd name="connsiteY22" fmla="*/ 3067 h 21737"/>
                <a:gd name="connsiteX23" fmla="*/ 10564 w 25515"/>
                <a:gd name="connsiteY23" fmla="*/ 6320 h 21737"/>
                <a:gd name="connsiteX24" fmla="*/ 11604 w 25515"/>
                <a:gd name="connsiteY24" fmla="*/ 2295 h 21737"/>
                <a:gd name="connsiteX25" fmla="*/ 14052 w 25515"/>
                <a:gd name="connsiteY25" fmla="*/ 5870 h 21737"/>
                <a:gd name="connsiteX0" fmla="*/ 14052 w 25515"/>
                <a:gd name="connsiteY0" fmla="*/ 5870 h 21737"/>
                <a:gd name="connsiteX1" fmla="*/ 17774 w 25515"/>
                <a:gd name="connsiteY1" fmla="*/ 0 h 21737"/>
                <a:gd name="connsiteX2" fmla="*/ 16912 w 25515"/>
                <a:gd name="connsiteY2" fmla="*/ 6869 h 21737"/>
                <a:gd name="connsiteX3" fmla="*/ 21632 w 25515"/>
                <a:gd name="connsiteY3" fmla="*/ 4457 h 21737"/>
                <a:gd name="connsiteX4" fmla="*/ 19954 w 25515"/>
                <a:gd name="connsiteY4" fmla="*/ 7315 h 21737"/>
                <a:gd name="connsiteX5" fmla="*/ 24349 w 25515"/>
                <a:gd name="connsiteY5" fmla="*/ 8137 h 21737"/>
                <a:gd name="connsiteX6" fmla="*/ 20859 w 25515"/>
                <a:gd name="connsiteY6" fmla="*/ 10475 h 21737"/>
                <a:gd name="connsiteX7" fmla="*/ 24852 w 25515"/>
                <a:gd name="connsiteY7" fmla="*/ 13290 h 21737"/>
                <a:gd name="connsiteX8" fmla="*/ 20089 w 25515"/>
                <a:gd name="connsiteY8" fmla="*/ 12942 h 21737"/>
                <a:gd name="connsiteX9" fmla="*/ 21397 w 25515"/>
                <a:gd name="connsiteY9" fmla="*/ 18095 h 21737"/>
                <a:gd name="connsiteX10" fmla="*/ 16918 w 25515"/>
                <a:gd name="connsiteY10" fmla="*/ 14878 h 21737"/>
                <a:gd name="connsiteX11" fmla="*/ 16499 w 25515"/>
                <a:gd name="connsiteY11" fmla="*/ 19737 h 21737"/>
                <a:gd name="connsiteX12" fmla="*/ 13784 w 25515"/>
                <a:gd name="connsiteY12" fmla="*/ 14935 h 21737"/>
                <a:gd name="connsiteX13" fmla="*/ 11737 w 25515"/>
                <a:gd name="connsiteY13" fmla="*/ 21600 h 21737"/>
                <a:gd name="connsiteX14" fmla="*/ 10967 w 25515"/>
                <a:gd name="connsiteY14" fmla="*/ 15627 h 21737"/>
                <a:gd name="connsiteX15" fmla="*/ 8014 w 25515"/>
                <a:gd name="connsiteY15" fmla="*/ 17617 h 21737"/>
                <a:gd name="connsiteX16" fmla="*/ 9658 w 25515"/>
                <a:gd name="connsiteY16" fmla="*/ 12716 h 21737"/>
                <a:gd name="connsiteX17" fmla="*/ 3387 w 25515"/>
                <a:gd name="connsiteY17" fmla="*/ 14587 h 21737"/>
                <a:gd name="connsiteX18" fmla="*/ 6974 w 25515"/>
                <a:gd name="connsiteY18" fmla="*/ 11775 h 21737"/>
                <a:gd name="connsiteX19" fmla="*/ 0 w 25515"/>
                <a:gd name="connsiteY19" fmla="*/ 10361 h 21737"/>
                <a:gd name="connsiteX20" fmla="*/ 1360 w 25515"/>
                <a:gd name="connsiteY20" fmla="*/ 9705 h 21737"/>
                <a:gd name="connsiteX21" fmla="*/ 4224 w 25515"/>
                <a:gd name="connsiteY21" fmla="*/ 9608 h 21737"/>
                <a:gd name="connsiteX22" fmla="*/ 4330 w 25515"/>
                <a:gd name="connsiteY22" fmla="*/ 3067 h 21737"/>
                <a:gd name="connsiteX23" fmla="*/ 10564 w 25515"/>
                <a:gd name="connsiteY23" fmla="*/ 6320 h 21737"/>
                <a:gd name="connsiteX24" fmla="*/ 11604 w 25515"/>
                <a:gd name="connsiteY24" fmla="*/ 2295 h 21737"/>
                <a:gd name="connsiteX25" fmla="*/ 14052 w 25515"/>
                <a:gd name="connsiteY25" fmla="*/ 5870 h 21737"/>
                <a:gd name="connsiteX0" fmla="*/ 14052 w 25515"/>
                <a:gd name="connsiteY0" fmla="*/ 5870 h 21737"/>
                <a:gd name="connsiteX1" fmla="*/ 17774 w 25515"/>
                <a:gd name="connsiteY1" fmla="*/ 0 h 21737"/>
                <a:gd name="connsiteX2" fmla="*/ 16912 w 25515"/>
                <a:gd name="connsiteY2" fmla="*/ 6869 h 21737"/>
                <a:gd name="connsiteX3" fmla="*/ 21632 w 25515"/>
                <a:gd name="connsiteY3" fmla="*/ 4457 h 21737"/>
                <a:gd name="connsiteX4" fmla="*/ 19954 w 25515"/>
                <a:gd name="connsiteY4" fmla="*/ 7315 h 21737"/>
                <a:gd name="connsiteX5" fmla="*/ 24349 w 25515"/>
                <a:gd name="connsiteY5" fmla="*/ 8137 h 21737"/>
                <a:gd name="connsiteX6" fmla="*/ 20859 w 25515"/>
                <a:gd name="connsiteY6" fmla="*/ 10475 h 21737"/>
                <a:gd name="connsiteX7" fmla="*/ 24852 w 25515"/>
                <a:gd name="connsiteY7" fmla="*/ 13290 h 21737"/>
                <a:gd name="connsiteX8" fmla="*/ 20089 w 25515"/>
                <a:gd name="connsiteY8" fmla="*/ 12942 h 21737"/>
                <a:gd name="connsiteX9" fmla="*/ 21397 w 25515"/>
                <a:gd name="connsiteY9" fmla="*/ 18095 h 21737"/>
                <a:gd name="connsiteX10" fmla="*/ 16918 w 25515"/>
                <a:gd name="connsiteY10" fmla="*/ 14878 h 21737"/>
                <a:gd name="connsiteX11" fmla="*/ 16499 w 25515"/>
                <a:gd name="connsiteY11" fmla="*/ 19737 h 21737"/>
                <a:gd name="connsiteX12" fmla="*/ 13784 w 25515"/>
                <a:gd name="connsiteY12" fmla="*/ 14935 h 21737"/>
                <a:gd name="connsiteX13" fmla="*/ 11737 w 25515"/>
                <a:gd name="connsiteY13" fmla="*/ 21600 h 21737"/>
                <a:gd name="connsiteX14" fmla="*/ 10967 w 25515"/>
                <a:gd name="connsiteY14" fmla="*/ 15627 h 21737"/>
                <a:gd name="connsiteX15" fmla="*/ 8014 w 25515"/>
                <a:gd name="connsiteY15" fmla="*/ 17617 h 21737"/>
                <a:gd name="connsiteX16" fmla="*/ 9658 w 25515"/>
                <a:gd name="connsiteY16" fmla="*/ 12716 h 21737"/>
                <a:gd name="connsiteX17" fmla="*/ 3387 w 25515"/>
                <a:gd name="connsiteY17" fmla="*/ 14587 h 21737"/>
                <a:gd name="connsiteX18" fmla="*/ 6974 w 25515"/>
                <a:gd name="connsiteY18" fmla="*/ 11775 h 21737"/>
                <a:gd name="connsiteX19" fmla="*/ 0 w 25515"/>
                <a:gd name="connsiteY19" fmla="*/ 10361 h 21737"/>
                <a:gd name="connsiteX20" fmla="*/ 1360 w 25515"/>
                <a:gd name="connsiteY20" fmla="*/ 9705 h 21737"/>
                <a:gd name="connsiteX21" fmla="*/ 4224 w 25515"/>
                <a:gd name="connsiteY21" fmla="*/ 9608 h 21737"/>
                <a:gd name="connsiteX22" fmla="*/ 4330 w 25515"/>
                <a:gd name="connsiteY22" fmla="*/ 3067 h 21737"/>
                <a:gd name="connsiteX23" fmla="*/ 10564 w 25515"/>
                <a:gd name="connsiteY23" fmla="*/ 6320 h 21737"/>
                <a:gd name="connsiteX24" fmla="*/ 11604 w 25515"/>
                <a:gd name="connsiteY24" fmla="*/ 2295 h 21737"/>
                <a:gd name="connsiteX25" fmla="*/ 14052 w 25515"/>
                <a:gd name="connsiteY25" fmla="*/ 5870 h 21737"/>
                <a:gd name="connsiteX0" fmla="*/ 14052 w 25515"/>
                <a:gd name="connsiteY0" fmla="*/ 5870 h 21737"/>
                <a:gd name="connsiteX1" fmla="*/ 17774 w 25515"/>
                <a:gd name="connsiteY1" fmla="*/ 0 h 21737"/>
                <a:gd name="connsiteX2" fmla="*/ 16912 w 25515"/>
                <a:gd name="connsiteY2" fmla="*/ 6869 h 21737"/>
                <a:gd name="connsiteX3" fmla="*/ 21632 w 25515"/>
                <a:gd name="connsiteY3" fmla="*/ 4457 h 21737"/>
                <a:gd name="connsiteX4" fmla="*/ 19954 w 25515"/>
                <a:gd name="connsiteY4" fmla="*/ 7315 h 21737"/>
                <a:gd name="connsiteX5" fmla="*/ 24349 w 25515"/>
                <a:gd name="connsiteY5" fmla="*/ 8137 h 21737"/>
                <a:gd name="connsiteX6" fmla="*/ 20859 w 25515"/>
                <a:gd name="connsiteY6" fmla="*/ 10475 h 21737"/>
                <a:gd name="connsiteX7" fmla="*/ 24852 w 25515"/>
                <a:gd name="connsiteY7" fmla="*/ 13290 h 21737"/>
                <a:gd name="connsiteX8" fmla="*/ 20089 w 25515"/>
                <a:gd name="connsiteY8" fmla="*/ 12942 h 21737"/>
                <a:gd name="connsiteX9" fmla="*/ 21397 w 25515"/>
                <a:gd name="connsiteY9" fmla="*/ 18095 h 21737"/>
                <a:gd name="connsiteX10" fmla="*/ 16918 w 25515"/>
                <a:gd name="connsiteY10" fmla="*/ 14878 h 21737"/>
                <a:gd name="connsiteX11" fmla="*/ 16499 w 25515"/>
                <a:gd name="connsiteY11" fmla="*/ 19737 h 21737"/>
                <a:gd name="connsiteX12" fmla="*/ 13784 w 25515"/>
                <a:gd name="connsiteY12" fmla="*/ 14935 h 21737"/>
                <a:gd name="connsiteX13" fmla="*/ 11737 w 25515"/>
                <a:gd name="connsiteY13" fmla="*/ 21600 h 21737"/>
                <a:gd name="connsiteX14" fmla="*/ 10967 w 25515"/>
                <a:gd name="connsiteY14" fmla="*/ 15627 h 21737"/>
                <a:gd name="connsiteX15" fmla="*/ 8014 w 25515"/>
                <a:gd name="connsiteY15" fmla="*/ 17617 h 21737"/>
                <a:gd name="connsiteX16" fmla="*/ 9658 w 25515"/>
                <a:gd name="connsiteY16" fmla="*/ 12716 h 21737"/>
                <a:gd name="connsiteX17" fmla="*/ 3387 w 25515"/>
                <a:gd name="connsiteY17" fmla="*/ 14587 h 21737"/>
                <a:gd name="connsiteX18" fmla="*/ 6974 w 25515"/>
                <a:gd name="connsiteY18" fmla="*/ 11775 h 21737"/>
                <a:gd name="connsiteX19" fmla="*/ 0 w 25515"/>
                <a:gd name="connsiteY19" fmla="*/ 10361 h 21737"/>
                <a:gd name="connsiteX20" fmla="*/ 1360 w 25515"/>
                <a:gd name="connsiteY20" fmla="*/ 9705 h 21737"/>
                <a:gd name="connsiteX21" fmla="*/ 4224 w 25515"/>
                <a:gd name="connsiteY21" fmla="*/ 9608 h 21737"/>
                <a:gd name="connsiteX22" fmla="*/ 4330 w 25515"/>
                <a:gd name="connsiteY22" fmla="*/ 3067 h 21737"/>
                <a:gd name="connsiteX23" fmla="*/ 10564 w 25515"/>
                <a:gd name="connsiteY23" fmla="*/ 6320 h 21737"/>
                <a:gd name="connsiteX24" fmla="*/ 11604 w 25515"/>
                <a:gd name="connsiteY24" fmla="*/ 2295 h 21737"/>
                <a:gd name="connsiteX25" fmla="*/ 14052 w 25515"/>
                <a:gd name="connsiteY25" fmla="*/ 5870 h 21737"/>
                <a:gd name="connsiteX0" fmla="*/ 14052 w 25515"/>
                <a:gd name="connsiteY0" fmla="*/ 5870 h 21737"/>
                <a:gd name="connsiteX1" fmla="*/ 17774 w 25515"/>
                <a:gd name="connsiteY1" fmla="*/ 0 h 21737"/>
                <a:gd name="connsiteX2" fmla="*/ 16912 w 25515"/>
                <a:gd name="connsiteY2" fmla="*/ 6869 h 21737"/>
                <a:gd name="connsiteX3" fmla="*/ 21632 w 25515"/>
                <a:gd name="connsiteY3" fmla="*/ 4457 h 21737"/>
                <a:gd name="connsiteX4" fmla="*/ 19954 w 25515"/>
                <a:gd name="connsiteY4" fmla="*/ 7315 h 21737"/>
                <a:gd name="connsiteX5" fmla="*/ 24349 w 25515"/>
                <a:gd name="connsiteY5" fmla="*/ 8137 h 21737"/>
                <a:gd name="connsiteX6" fmla="*/ 20859 w 25515"/>
                <a:gd name="connsiteY6" fmla="*/ 10475 h 21737"/>
                <a:gd name="connsiteX7" fmla="*/ 24852 w 25515"/>
                <a:gd name="connsiteY7" fmla="*/ 13290 h 21737"/>
                <a:gd name="connsiteX8" fmla="*/ 20089 w 25515"/>
                <a:gd name="connsiteY8" fmla="*/ 12942 h 21737"/>
                <a:gd name="connsiteX9" fmla="*/ 21397 w 25515"/>
                <a:gd name="connsiteY9" fmla="*/ 18095 h 21737"/>
                <a:gd name="connsiteX10" fmla="*/ 16918 w 25515"/>
                <a:gd name="connsiteY10" fmla="*/ 14878 h 21737"/>
                <a:gd name="connsiteX11" fmla="*/ 16499 w 25515"/>
                <a:gd name="connsiteY11" fmla="*/ 19737 h 21737"/>
                <a:gd name="connsiteX12" fmla="*/ 13784 w 25515"/>
                <a:gd name="connsiteY12" fmla="*/ 14935 h 21737"/>
                <a:gd name="connsiteX13" fmla="*/ 11737 w 25515"/>
                <a:gd name="connsiteY13" fmla="*/ 21600 h 21737"/>
                <a:gd name="connsiteX14" fmla="*/ 10967 w 25515"/>
                <a:gd name="connsiteY14" fmla="*/ 15627 h 21737"/>
                <a:gd name="connsiteX15" fmla="*/ 8014 w 25515"/>
                <a:gd name="connsiteY15" fmla="*/ 17617 h 21737"/>
                <a:gd name="connsiteX16" fmla="*/ 9658 w 25515"/>
                <a:gd name="connsiteY16" fmla="*/ 12716 h 21737"/>
                <a:gd name="connsiteX17" fmla="*/ 3387 w 25515"/>
                <a:gd name="connsiteY17" fmla="*/ 14587 h 21737"/>
                <a:gd name="connsiteX18" fmla="*/ 6974 w 25515"/>
                <a:gd name="connsiteY18" fmla="*/ 11775 h 21737"/>
                <a:gd name="connsiteX19" fmla="*/ 0 w 25515"/>
                <a:gd name="connsiteY19" fmla="*/ 10361 h 21737"/>
                <a:gd name="connsiteX20" fmla="*/ 1360 w 25515"/>
                <a:gd name="connsiteY20" fmla="*/ 9705 h 21737"/>
                <a:gd name="connsiteX21" fmla="*/ 4224 w 25515"/>
                <a:gd name="connsiteY21" fmla="*/ 9608 h 21737"/>
                <a:gd name="connsiteX22" fmla="*/ 4330 w 25515"/>
                <a:gd name="connsiteY22" fmla="*/ 3067 h 21737"/>
                <a:gd name="connsiteX23" fmla="*/ 10564 w 25515"/>
                <a:gd name="connsiteY23" fmla="*/ 6320 h 21737"/>
                <a:gd name="connsiteX24" fmla="*/ 11604 w 25515"/>
                <a:gd name="connsiteY24" fmla="*/ 2295 h 21737"/>
                <a:gd name="connsiteX25" fmla="*/ 14052 w 25515"/>
                <a:gd name="connsiteY25" fmla="*/ 5870 h 21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5515" h="21737">
                  <a:moveTo>
                    <a:pt x="14052" y="5870"/>
                  </a:moveTo>
                  <a:cubicBezTo>
                    <a:pt x="14585" y="6860"/>
                    <a:pt x="15542" y="2378"/>
                    <a:pt x="17774" y="0"/>
                  </a:cubicBezTo>
                  <a:cubicBezTo>
                    <a:pt x="18360" y="2898"/>
                    <a:pt x="15689" y="7269"/>
                    <a:pt x="16912" y="6869"/>
                  </a:cubicBezTo>
                  <a:cubicBezTo>
                    <a:pt x="16999" y="7749"/>
                    <a:pt x="21333" y="3016"/>
                    <a:pt x="21632" y="4457"/>
                  </a:cubicBezTo>
                  <a:cubicBezTo>
                    <a:pt x="21073" y="5410"/>
                    <a:pt x="18036" y="8888"/>
                    <a:pt x="19954" y="7315"/>
                  </a:cubicBezTo>
                  <a:cubicBezTo>
                    <a:pt x="18659" y="8431"/>
                    <a:pt x="19982" y="9266"/>
                    <a:pt x="24349" y="8137"/>
                  </a:cubicBezTo>
                  <a:cubicBezTo>
                    <a:pt x="27999" y="7513"/>
                    <a:pt x="22022" y="9696"/>
                    <a:pt x="20859" y="10475"/>
                  </a:cubicBezTo>
                  <a:cubicBezTo>
                    <a:pt x="22190" y="11413"/>
                    <a:pt x="26777" y="11510"/>
                    <a:pt x="24852" y="13290"/>
                  </a:cubicBezTo>
                  <a:lnTo>
                    <a:pt x="20089" y="12942"/>
                  </a:lnTo>
                  <a:cubicBezTo>
                    <a:pt x="20525" y="14660"/>
                    <a:pt x="22943" y="18201"/>
                    <a:pt x="21397" y="18095"/>
                  </a:cubicBezTo>
                  <a:cubicBezTo>
                    <a:pt x="20022" y="16882"/>
                    <a:pt x="15604" y="11390"/>
                    <a:pt x="16918" y="14878"/>
                  </a:cubicBezTo>
                  <a:cubicBezTo>
                    <a:pt x="16306" y="12989"/>
                    <a:pt x="18314" y="20644"/>
                    <a:pt x="16499" y="19737"/>
                  </a:cubicBezTo>
                  <a:cubicBezTo>
                    <a:pt x="15594" y="18136"/>
                    <a:pt x="13769" y="17659"/>
                    <a:pt x="13784" y="14935"/>
                  </a:cubicBezTo>
                  <a:cubicBezTo>
                    <a:pt x="13951" y="18350"/>
                    <a:pt x="12419" y="19378"/>
                    <a:pt x="11737" y="21600"/>
                  </a:cubicBezTo>
                  <a:cubicBezTo>
                    <a:pt x="8649" y="22626"/>
                    <a:pt x="11224" y="17618"/>
                    <a:pt x="10967" y="15627"/>
                  </a:cubicBezTo>
                  <a:cubicBezTo>
                    <a:pt x="9983" y="16290"/>
                    <a:pt x="6945" y="18217"/>
                    <a:pt x="8014" y="17617"/>
                  </a:cubicBezTo>
                  <a:cubicBezTo>
                    <a:pt x="5801" y="17526"/>
                    <a:pt x="11304" y="12876"/>
                    <a:pt x="9658" y="12716"/>
                  </a:cubicBezTo>
                  <a:cubicBezTo>
                    <a:pt x="8923" y="14073"/>
                    <a:pt x="3141" y="15787"/>
                    <a:pt x="3387" y="14587"/>
                  </a:cubicBezTo>
                  <a:cubicBezTo>
                    <a:pt x="2602" y="14913"/>
                    <a:pt x="5778" y="12712"/>
                    <a:pt x="6974" y="11775"/>
                  </a:cubicBezTo>
                  <a:cubicBezTo>
                    <a:pt x="4649" y="11304"/>
                    <a:pt x="414" y="11744"/>
                    <a:pt x="0" y="10361"/>
                  </a:cubicBezTo>
                  <a:cubicBezTo>
                    <a:pt x="524" y="10283"/>
                    <a:pt x="553" y="9853"/>
                    <a:pt x="1360" y="9705"/>
                  </a:cubicBezTo>
                  <a:lnTo>
                    <a:pt x="4224" y="9608"/>
                  </a:lnTo>
                  <a:cubicBezTo>
                    <a:pt x="13521" y="9340"/>
                    <a:pt x="1746" y="3657"/>
                    <a:pt x="4330" y="3067"/>
                  </a:cubicBezTo>
                  <a:cubicBezTo>
                    <a:pt x="6715" y="2795"/>
                    <a:pt x="9524" y="6802"/>
                    <a:pt x="10564" y="6320"/>
                  </a:cubicBezTo>
                  <a:cubicBezTo>
                    <a:pt x="11194" y="7223"/>
                    <a:pt x="10762" y="1813"/>
                    <a:pt x="11604" y="2295"/>
                  </a:cubicBezTo>
                  <a:cubicBezTo>
                    <a:pt x="11571" y="-583"/>
                    <a:pt x="13590" y="6432"/>
                    <a:pt x="14052" y="5870"/>
                  </a:cubicBezTo>
                  <a:close/>
                </a:path>
              </a:pathLst>
            </a:custGeom>
            <a:gradFill flip="none" rotWithShape="1">
              <a:gsLst>
                <a:gs pos="1000">
                  <a:srgbClr val="12839E"/>
                </a:gs>
                <a:gs pos="100000">
                  <a:schemeClr val="accent3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283" name="Group 1282">
              <a:extLst>
                <a:ext uri="{FF2B5EF4-FFF2-40B4-BE49-F238E27FC236}">
                  <a16:creationId xmlns:a16="http://schemas.microsoft.com/office/drawing/2014/main" id="{CB6AB578-D3EB-0D26-0AE2-3C1512D8992A}"/>
                </a:ext>
              </a:extLst>
            </p:cNvPr>
            <p:cNvGrpSpPr>
              <a:grpSpLocks noChangeAspect="1"/>
            </p:cNvGrpSpPr>
            <p:nvPr/>
          </p:nvGrpSpPr>
          <p:grpSpPr>
            <a:xfrm rot="60000">
              <a:off x="8207846" y="4054553"/>
              <a:ext cx="1135215" cy="202942"/>
              <a:chOff x="3738169" y="5263984"/>
              <a:chExt cx="1731397" cy="320525"/>
            </a:xfrm>
          </p:grpSpPr>
          <p:grpSp>
            <p:nvGrpSpPr>
              <p:cNvPr id="1442" name="Group 1441">
                <a:extLst>
                  <a:ext uri="{FF2B5EF4-FFF2-40B4-BE49-F238E27FC236}">
                    <a16:creationId xmlns:a16="http://schemas.microsoft.com/office/drawing/2014/main" id="{1AEEF729-D255-6111-9CD6-FBE10931A060}"/>
                  </a:ext>
                </a:extLst>
              </p:cNvPr>
              <p:cNvGrpSpPr/>
              <p:nvPr/>
            </p:nvGrpSpPr>
            <p:grpSpPr>
              <a:xfrm>
                <a:off x="3738169" y="5277071"/>
                <a:ext cx="940086" cy="307438"/>
                <a:chOff x="4913307" y="5351100"/>
                <a:chExt cx="940086" cy="307438"/>
              </a:xfrm>
            </p:grpSpPr>
            <p:sp>
              <p:nvSpPr>
                <p:cNvPr id="1451" name="Oval 42">
                  <a:extLst>
                    <a:ext uri="{FF2B5EF4-FFF2-40B4-BE49-F238E27FC236}">
                      <a16:creationId xmlns:a16="http://schemas.microsoft.com/office/drawing/2014/main" id="{E1A2142F-3B96-0B35-BF93-73E76778E47C}"/>
                    </a:ext>
                  </a:extLst>
                </p:cNvPr>
                <p:cNvSpPr/>
                <p:nvPr/>
              </p:nvSpPr>
              <p:spPr>
                <a:xfrm rot="21436810">
                  <a:off x="4913307" y="5455189"/>
                  <a:ext cx="618134" cy="203349"/>
                </a:xfrm>
                <a:custGeom>
                  <a:avLst/>
                  <a:gdLst>
                    <a:gd name="connsiteX0" fmla="*/ 0 w 276351"/>
                    <a:gd name="connsiteY0" fmla="*/ 96150 h 192300"/>
                    <a:gd name="connsiteX1" fmla="*/ 138176 w 276351"/>
                    <a:gd name="connsiteY1" fmla="*/ 0 h 192300"/>
                    <a:gd name="connsiteX2" fmla="*/ 276352 w 276351"/>
                    <a:gd name="connsiteY2" fmla="*/ 96150 h 192300"/>
                    <a:gd name="connsiteX3" fmla="*/ 138176 w 276351"/>
                    <a:gd name="connsiteY3" fmla="*/ 192300 h 192300"/>
                    <a:gd name="connsiteX4" fmla="*/ 0 w 276351"/>
                    <a:gd name="connsiteY4" fmla="*/ 96150 h 192300"/>
                    <a:gd name="connsiteX0" fmla="*/ 0 w 434467"/>
                    <a:gd name="connsiteY0" fmla="*/ 94246 h 192302"/>
                    <a:gd name="connsiteX1" fmla="*/ 296291 w 434467"/>
                    <a:gd name="connsiteY1" fmla="*/ 1 h 192302"/>
                    <a:gd name="connsiteX2" fmla="*/ 434467 w 434467"/>
                    <a:gd name="connsiteY2" fmla="*/ 96151 h 192302"/>
                    <a:gd name="connsiteX3" fmla="*/ 296291 w 434467"/>
                    <a:gd name="connsiteY3" fmla="*/ 192301 h 192302"/>
                    <a:gd name="connsiteX4" fmla="*/ 0 w 434467"/>
                    <a:gd name="connsiteY4" fmla="*/ 94246 h 192302"/>
                    <a:gd name="connsiteX0" fmla="*/ 6194 w 440661"/>
                    <a:gd name="connsiteY0" fmla="*/ 94607 h 192663"/>
                    <a:gd name="connsiteX1" fmla="*/ 116995 w 440661"/>
                    <a:gd name="connsiteY1" fmla="*/ 64784 h 192663"/>
                    <a:gd name="connsiteX2" fmla="*/ 302485 w 440661"/>
                    <a:gd name="connsiteY2" fmla="*/ 362 h 192663"/>
                    <a:gd name="connsiteX3" fmla="*/ 440661 w 440661"/>
                    <a:gd name="connsiteY3" fmla="*/ 96512 h 192663"/>
                    <a:gd name="connsiteX4" fmla="*/ 302485 w 440661"/>
                    <a:gd name="connsiteY4" fmla="*/ 192662 h 192663"/>
                    <a:gd name="connsiteX5" fmla="*/ 6194 w 440661"/>
                    <a:gd name="connsiteY5" fmla="*/ 94607 h 192663"/>
                    <a:gd name="connsiteX0" fmla="*/ 186 w 434653"/>
                    <a:gd name="connsiteY0" fmla="*/ 94607 h 193125"/>
                    <a:gd name="connsiteX1" fmla="*/ 110987 w 434653"/>
                    <a:gd name="connsiteY1" fmla="*/ 64784 h 193125"/>
                    <a:gd name="connsiteX2" fmla="*/ 296477 w 434653"/>
                    <a:gd name="connsiteY2" fmla="*/ 362 h 193125"/>
                    <a:gd name="connsiteX3" fmla="*/ 434653 w 434653"/>
                    <a:gd name="connsiteY3" fmla="*/ 96512 h 193125"/>
                    <a:gd name="connsiteX4" fmla="*/ 296477 w 434653"/>
                    <a:gd name="connsiteY4" fmla="*/ 192662 h 193125"/>
                    <a:gd name="connsiteX5" fmla="*/ 135752 w 434653"/>
                    <a:gd name="connsiteY5" fmla="*/ 131460 h 193125"/>
                    <a:gd name="connsiteX6" fmla="*/ 186 w 434653"/>
                    <a:gd name="connsiteY6" fmla="*/ 94607 h 193125"/>
                    <a:gd name="connsiteX0" fmla="*/ 13390 w 447857"/>
                    <a:gd name="connsiteY0" fmla="*/ 94596 h 193114"/>
                    <a:gd name="connsiteX1" fmla="*/ 17511 w 447857"/>
                    <a:gd name="connsiteY1" fmla="*/ 72394 h 193114"/>
                    <a:gd name="connsiteX2" fmla="*/ 124191 w 447857"/>
                    <a:gd name="connsiteY2" fmla="*/ 64773 h 193114"/>
                    <a:gd name="connsiteX3" fmla="*/ 309681 w 447857"/>
                    <a:gd name="connsiteY3" fmla="*/ 351 h 193114"/>
                    <a:gd name="connsiteX4" fmla="*/ 447857 w 447857"/>
                    <a:gd name="connsiteY4" fmla="*/ 96501 h 193114"/>
                    <a:gd name="connsiteX5" fmla="*/ 309681 w 447857"/>
                    <a:gd name="connsiteY5" fmla="*/ 192651 h 193114"/>
                    <a:gd name="connsiteX6" fmla="*/ 148956 w 447857"/>
                    <a:gd name="connsiteY6" fmla="*/ 131449 h 193114"/>
                    <a:gd name="connsiteX7" fmla="*/ 13390 w 447857"/>
                    <a:gd name="connsiteY7" fmla="*/ 94596 h 193114"/>
                    <a:gd name="connsiteX0" fmla="*/ 13390 w 613592"/>
                    <a:gd name="connsiteY0" fmla="*/ 94909 h 193154"/>
                    <a:gd name="connsiteX1" fmla="*/ 17511 w 613592"/>
                    <a:gd name="connsiteY1" fmla="*/ 72707 h 193154"/>
                    <a:gd name="connsiteX2" fmla="*/ 124191 w 613592"/>
                    <a:gd name="connsiteY2" fmla="*/ 65086 h 193154"/>
                    <a:gd name="connsiteX3" fmla="*/ 309681 w 613592"/>
                    <a:gd name="connsiteY3" fmla="*/ 664 h 193154"/>
                    <a:gd name="connsiteX4" fmla="*/ 613592 w 613592"/>
                    <a:gd name="connsiteY4" fmla="*/ 110149 h 193154"/>
                    <a:gd name="connsiteX5" fmla="*/ 309681 w 613592"/>
                    <a:gd name="connsiteY5" fmla="*/ 192964 h 193154"/>
                    <a:gd name="connsiteX6" fmla="*/ 148956 w 613592"/>
                    <a:gd name="connsiteY6" fmla="*/ 131762 h 193154"/>
                    <a:gd name="connsiteX7" fmla="*/ 13390 w 613592"/>
                    <a:gd name="connsiteY7" fmla="*/ 94909 h 193154"/>
                    <a:gd name="connsiteX0" fmla="*/ 13390 w 617803"/>
                    <a:gd name="connsiteY0" fmla="*/ 94382 h 192627"/>
                    <a:gd name="connsiteX1" fmla="*/ 17511 w 617803"/>
                    <a:gd name="connsiteY1" fmla="*/ 72180 h 192627"/>
                    <a:gd name="connsiteX2" fmla="*/ 124191 w 617803"/>
                    <a:gd name="connsiteY2" fmla="*/ 64559 h 192627"/>
                    <a:gd name="connsiteX3" fmla="*/ 309681 w 617803"/>
                    <a:gd name="connsiteY3" fmla="*/ 137 h 192627"/>
                    <a:gd name="connsiteX4" fmla="*/ 442325 w 617803"/>
                    <a:gd name="connsiteY4" fmla="*/ 49320 h 192627"/>
                    <a:gd name="connsiteX5" fmla="*/ 613592 w 617803"/>
                    <a:gd name="connsiteY5" fmla="*/ 109622 h 192627"/>
                    <a:gd name="connsiteX6" fmla="*/ 309681 w 617803"/>
                    <a:gd name="connsiteY6" fmla="*/ 192437 h 192627"/>
                    <a:gd name="connsiteX7" fmla="*/ 148956 w 617803"/>
                    <a:gd name="connsiteY7" fmla="*/ 131235 h 192627"/>
                    <a:gd name="connsiteX8" fmla="*/ 13390 w 617803"/>
                    <a:gd name="connsiteY8" fmla="*/ 94382 h 192627"/>
                    <a:gd name="connsiteX0" fmla="*/ 13390 w 618034"/>
                    <a:gd name="connsiteY0" fmla="*/ 94382 h 192627"/>
                    <a:gd name="connsiteX1" fmla="*/ 17511 w 618034"/>
                    <a:gd name="connsiteY1" fmla="*/ 72180 h 192627"/>
                    <a:gd name="connsiteX2" fmla="*/ 124191 w 618034"/>
                    <a:gd name="connsiteY2" fmla="*/ 64559 h 192627"/>
                    <a:gd name="connsiteX3" fmla="*/ 309681 w 618034"/>
                    <a:gd name="connsiteY3" fmla="*/ 137 h 192627"/>
                    <a:gd name="connsiteX4" fmla="*/ 442325 w 618034"/>
                    <a:gd name="connsiteY4" fmla="*/ 49320 h 192627"/>
                    <a:gd name="connsiteX5" fmla="*/ 613592 w 618034"/>
                    <a:gd name="connsiteY5" fmla="*/ 109622 h 192627"/>
                    <a:gd name="connsiteX6" fmla="*/ 309681 w 618034"/>
                    <a:gd name="connsiteY6" fmla="*/ 192437 h 192627"/>
                    <a:gd name="connsiteX7" fmla="*/ 148956 w 618034"/>
                    <a:gd name="connsiteY7" fmla="*/ 131235 h 192627"/>
                    <a:gd name="connsiteX8" fmla="*/ 13390 w 618034"/>
                    <a:gd name="connsiteY8" fmla="*/ 94382 h 192627"/>
                    <a:gd name="connsiteX0" fmla="*/ 13390 w 618034"/>
                    <a:gd name="connsiteY0" fmla="*/ 94382 h 192438"/>
                    <a:gd name="connsiteX1" fmla="*/ 17511 w 618034"/>
                    <a:gd name="connsiteY1" fmla="*/ 72180 h 192438"/>
                    <a:gd name="connsiteX2" fmla="*/ 124191 w 618034"/>
                    <a:gd name="connsiteY2" fmla="*/ 64559 h 192438"/>
                    <a:gd name="connsiteX3" fmla="*/ 309681 w 618034"/>
                    <a:gd name="connsiteY3" fmla="*/ 137 h 192438"/>
                    <a:gd name="connsiteX4" fmla="*/ 442325 w 618034"/>
                    <a:gd name="connsiteY4" fmla="*/ 49320 h 192438"/>
                    <a:gd name="connsiteX5" fmla="*/ 613592 w 618034"/>
                    <a:gd name="connsiteY5" fmla="*/ 109622 h 192438"/>
                    <a:gd name="connsiteX6" fmla="*/ 491854 w 618034"/>
                    <a:gd name="connsiteY6" fmla="*/ 129330 h 192438"/>
                    <a:gd name="connsiteX7" fmla="*/ 309681 w 618034"/>
                    <a:gd name="connsiteY7" fmla="*/ 192437 h 192438"/>
                    <a:gd name="connsiteX8" fmla="*/ 148956 w 618034"/>
                    <a:gd name="connsiteY8" fmla="*/ 131235 h 192438"/>
                    <a:gd name="connsiteX9" fmla="*/ 13390 w 618034"/>
                    <a:gd name="connsiteY9" fmla="*/ 94382 h 192438"/>
                    <a:gd name="connsiteX0" fmla="*/ 13390 w 618034"/>
                    <a:gd name="connsiteY0" fmla="*/ 104860 h 202916"/>
                    <a:gd name="connsiteX1" fmla="*/ 17511 w 618034"/>
                    <a:gd name="connsiteY1" fmla="*/ 82658 h 202916"/>
                    <a:gd name="connsiteX2" fmla="*/ 124191 w 618034"/>
                    <a:gd name="connsiteY2" fmla="*/ 75037 h 202916"/>
                    <a:gd name="connsiteX3" fmla="*/ 302552 w 618034"/>
                    <a:gd name="connsiteY3" fmla="*/ 105 h 202916"/>
                    <a:gd name="connsiteX4" fmla="*/ 442325 w 618034"/>
                    <a:gd name="connsiteY4" fmla="*/ 59798 h 202916"/>
                    <a:gd name="connsiteX5" fmla="*/ 613592 w 618034"/>
                    <a:gd name="connsiteY5" fmla="*/ 120100 h 202916"/>
                    <a:gd name="connsiteX6" fmla="*/ 491854 w 618034"/>
                    <a:gd name="connsiteY6" fmla="*/ 139808 h 202916"/>
                    <a:gd name="connsiteX7" fmla="*/ 309681 w 618034"/>
                    <a:gd name="connsiteY7" fmla="*/ 202915 h 202916"/>
                    <a:gd name="connsiteX8" fmla="*/ 148956 w 618034"/>
                    <a:gd name="connsiteY8" fmla="*/ 141713 h 202916"/>
                    <a:gd name="connsiteX9" fmla="*/ 13390 w 618034"/>
                    <a:gd name="connsiteY9" fmla="*/ 104860 h 202916"/>
                    <a:gd name="connsiteX0" fmla="*/ 13390 w 618193"/>
                    <a:gd name="connsiteY0" fmla="*/ 105293 h 203349"/>
                    <a:gd name="connsiteX1" fmla="*/ 17511 w 618193"/>
                    <a:gd name="connsiteY1" fmla="*/ 83091 h 203349"/>
                    <a:gd name="connsiteX2" fmla="*/ 124191 w 618193"/>
                    <a:gd name="connsiteY2" fmla="*/ 75470 h 203349"/>
                    <a:gd name="connsiteX3" fmla="*/ 302552 w 618193"/>
                    <a:gd name="connsiteY3" fmla="*/ 538 h 203349"/>
                    <a:gd name="connsiteX4" fmla="*/ 448123 w 618193"/>
                    <a:gd name="connsiteY4" fmla="*/ 45249 h 203349"/>
                    <a:gd name="connsiteX5" fmla="*/ 613592 w 618193"/>
                    <a:gd name="connsiteY5" fmla="*/ 120533 h 203349"/>
                    <a:gd name="connsiteX6" fmla="*/ 491854 w 618193"/>
                    <a:gd name="connsiteY6" fmla="*/ 140241 h 203349"/>
                    <a:gd name="connsiteX7" fmla="*/ 309681 w 618193"/>
                    <a:gd name="connsiteY7" fmla="*/ 203348 h 203349"/>
                    <a:gd name="connsiteX8" fmla="*/ 148956 w 618193"/>
                    <a:gd name="connsiteY8" fmla="*/ 142146 h 203349"/>
                    <a:gd name="connsiteX9" fmla="*/ 13390 w 618193"/>
                    <a:gd name="connsiteY9" fmla="*/ 105293 h 203349"/>
                    <a:gd name="connsiteX0" fmla="*/ 13390 w 618134"/>
                    <a:gd name="connsiteY0" fmla="*/ 105293 h 203349"/>
                    <a:gd name="connsiteX1" fmla="*/ 17511 w 618134"/>
                    <a:gd name="connsiteY1" fmla="*/ 83091 h 203349"/>
                    <a:gd name="connsiteX2" fmla="*/ 124191 w 618134"/>
                    <a:gd name="connsiteY2" fmla="*/ 75470 h 203349"/>
                    <a:gd name="connsiteX3" fmla="*/ 302552 w 618134"/>
                    <a:gd name="connsiteY3" fmla="*/ 538 h 203349"/>
                    <a:gd name="connsiteX4" fmla="*/ 448123 w 618134"/>
                    <a:gd name="connsiteY4" fmla="*/ 45249 h 203349"/>
                    <a:gd name="connsiteX5" fmla="*/ 613592 w 618134"/>
                    <a:gd name="connsiteY5" fmla="*/ 120533 h 203349"/>
                    <a:gd name="connsiteX6" fmla="*/ 491854 w 618134"/>
                    <a:gd name="connsiteY6" fmla="*/ 140241 h 203349"/>
                    <a:gd name="connsiteX7" fmla="*/ 309681 w 618134"/>
                    <a:gd name="connsiteY7" fmla="*/ 203348 h 203349"/>
                    <a:gd name="connsiteX8" fmla="*/ 148956 w 618134"/>
                    <a:gd name="connsiteY8" fmla="*/ 142146 h 203349"/>
                    <a:gd name="connsiteX9" fmla="*/ 13390 w 618134"/>
                    <a:gd name="connsiteY9" fmla="*/ 105293 h 203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18134" h="203349">
                      <a:moveTo>
                        <a:pt x="13390" y="105293"/>
                      </a:moveTo>
                      <a:cubicBezTo>
                        <a:pt x="-8518" y="95450"/>
                        <a:pt x="-956" y="88061"/>
                        <a:pt x="17511" y="83091"/>
                      </a:cubicBezTo>
                      <a:cubicBezTo>
                        <a:pt x="35978" y="78121"/>
                        <a:pt x="76684" y="89229"/>
                        <a:pt x="124191" y="75470"/>
                      </a:cubicBezTo>
                      <a:cubicBezTo>
                        <a:pt x="171698" y="61711"/>
                        <a:pt x="248563" y="5575"/>
                        <a:pt x="302552" y="538"/>
                      </a:cubicBezTo>
                      <a:cubicBezTo>
                        <a:pt x="356541" y="-4499"/>
                        <a:pt x="397471" y="27002"/>
                        <a:pt x="448123" y="45249"/>
                      </a:cubicBezTo>
                      <a:cubicBezTo>
                        <a:pt x="506124" y="57669"/>
                        <a:pt x="644907" y="95093"/>
                        <a:pt x="613592" y="120533"/>
                      </a:cubicBezTo>
                      <a:cubicBezTo>
                        <a:pt x="623434" y="137361"/>
                        <a:pt x="542506" y="126439"/>
                        <a:pt x="491854" y="140241"/>
                      </a:cubicBezTo>
                      <a:cubicBezTo>
                        <a:pt x="441202" y="154043"/>
                        <a:pt x="366831" y="203031"/>
                        <a:pt x="309681" y="203348"/>
                      </a:cubicBezTo>
                      <a:cubicBezTo>
                        <a:pt x="252531" y="203665"/>
                        <a:pt x="198338" y="158488"/>
                        <a:pt x="148956" y="142146"/>
                      </a:cubicBezTo>
                      <a:cubicBezTo>
                        <a:pt x="99574" y="125804"/>
                        <a:pt x="35298" y="115136"/>
                        <a:pt x="13390" y="10529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0">
                      <a:srgbClr val="FFEAD5"/>
                    </a:gs>
                    <a:gs pos="100000">
                      <a:srgbClr val="960000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ln w="6350" cap="flat" cmpd="sng" algn="ctr">
                  <a:solidFill>
                    <a:srgbClr val="AF3732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 w="6350">
                      <a:solidFill>
                        <a:srgbClr val="000000"/>
                      </a:solidFill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52" name="Oval 1451">
                  <a:extLst>
                    <a:ext uri="{FF2B5EF4-FFF2-40B4-BE49-F238E27FC236}">
                      <a16:creationId xmlns:a16="http://schemas.microsoft.com/office/drawing/2014/main" id="{884EC7F5-D85F-300C-6899-D2A91A7624A2}"/>
                    </a:ext>
                  </a:extLst>
                </p:cNvPr>
                <p:cNvSpPr/>
                <p:nvPr/>
              </p:nvSpPr>
              <p:spPr>
                <a:xfrm>
                  <a:off x="5179403" y="5516707"/>
                  <a:ext cx="92691" cy="91971"/>
                </a:xfrm>
                <a:prstGeom prst="ellipse">
                  <a:avLst/>
                </a:prstGeom>
                <a:gradFill flip="none" rotWithShape="1">
                  <a:gsLst>
                    <a:gs pos="14000">
                      <a:srgbClr val="FFBDBD"/>
                    </a:gs>
                    <a:gs pos="55000">
                      <a:srgbClr val="8E0000"/>
                    </a:gs>
                    <a:gs pos="100000">
                      <a:srgbClr val="76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53" name="Oval 42">
                  <a:extLst>
                    <a:ext uri="{FF2B5EF4-FFF2-40B4-BE49-F238E27FC236}">
                      <a16:creationId xmlns:a16="http://schemas.microsoft.com/office/drawing/2014/main" id="{D08C7A5F-5427-895F-9FBF-F999421530E8}"/>
                    </a:ext>
                  </a:extLst>
                </p:cNvPr>
                <p:cNvSpPr/>
                <p:nvPr/>
              </p:nvSpPr>
              <p:spPr>
                <a:xfrm rot="21436810">
                  <a:off x="5236432" y="5351100"/>
                  <a:ext cx="616961" cy="192439"/>
                </a:xfrm>
                <a:custGeom>
                  <a:avLst/>
                  <a:gdLst>
                    <a:gd name="connsiteX0" fmla="*/ 0 w 276351"/>
                    <a:gd name="connsiteY0" fmla="*/ 96150 h 192300"/>
                    <a:gd name="connsiteX1" fmla="*/ 138176 w 276351"/>
                    <a:gd name="connsiteY1" fmla="*/ 0 h 192300"/>
                    <a:gd name="connsiteX2" fmla="*/ 276352 w 276351"/>
                    <a:gd name="connsiteY2" fmla="*/ 96150 h 192300"/>
                    <a:gd name="connsiteX3" fmla="*/ 138176 w 276351"/>
                    <a:gd name="connsiteY3" fmla="*/ 192300 h 192300"/>
                    <a:gd name="connsiteX4" fmla="*/ 0 w 276351"/>
                    <a:gd name="connsiteY4" fmla="*/ 96150 h 192300"/>
                    <a:gd name="connsiteX0" fmla="*/ 0 w 434467"/>
                    <a:gd name="connsiteY0" fmla="*/ 94246 h 192302"/>
                    <a:gd name="connsiteX1" fmla="*/ 296291 w 434467"/>
                    <a:gd name="connsiteY1" fmla="*/ 1 h 192302"/>
                    <a:gd name="connsiteX2" fmla="*/ 434467 w 434467"/>
                    <a:gd name="connsiteY2" fmla="*/ 96151 h 192302"/>
                    <a:gd name="connsiteX3" fmla="*/ 296291 w 434467"/>
                    <a:gd name="connsiteY3" fmla="*/ 192301 h 192302"/>
                    <a:gd name="connsiteX4" fmla="*/ 0 w 434467"/>
                    <a:gd name="connsiteY4" fmla="*/ 94246 h 192302"/>
                    <a:gd name="connsiteX0" fmla="*/ 6194 w 440661"/>
                    <a:gd name="connsiteY0" fmla="*/ 94607 h 192663"/>
                    <a:gd name="connsiteX1" fmla="*/ 116995 w 440661"/>
                    <a:gd name="connsiteY1" fmla="*/ 64784 h 192663"/>
                    <a:gd name="connsiteX2" fmla="*/ 302485 w 440661"/>
                    <a:gd name="connsiteY2" fmla="*/ 362 h 192663"/>
                    <a:gd name="connsiteX3" fmla="*/ 440661 w 440661"/>
                    <a:gd name="connsiteY3" fmla="*/ 96512 h 192663"/>
                    <a:gd name="connsiteX4" fmla="*/ 302485 w 440661"/>
                    <a:gd name="connsiteY4" fmla="*/ 192662 h 192663"/>
                    <a:gd name="connsiteX5" fmla="*/ 6194 w 440661"/>
                    <a:gd name="connsiteY5" fmla="*/ 94607 h 192663"/>
                    <a:gd name="connsiteX0" fmla="*/ 186 w 434653"/>
                    <a:gd name="connsiteY0" fmla="*/ 94607 h 193125"/>
                    <a:gd name="connsiteX1" fmla="*/ 110987 w 434653"/>
                    <a:gd name="connsiteY1" fmla="*/ 64784 h 193125"/>
                    <a:gd name="connsiteX2" fmla="*/ 296477 w 434653"/>
                    <a:gd name="connsiteY2" fmla="*/ 362 h 193125"/>
                    <a:gd name="connsiteX3" fmla="*/ 434653 w 434653"/>
                    <a:gd name="connsiteY3" fmla="*/ 96512 h 193125"/>
                    <a:gd name="connsiteX4" fmla="*/ 296477 w 434653"/>
                    <a:gd name="connsiteY4" fmla="*/ 192662 h 193125"/>
                    <a:gd name="connsiteX5" fmla="*/ 135752 w 434653"/>
                    <a:gd name="connsiteY5" fmla="*/ 131460 h 193125"/>
                    <a:gd name="connsiteX6" fmla="*/ 186 w 434653"/>
                    <a:gd name="connsiteY6" fmla="*/ 94607 h 193125"/>
                    <a:gd name="connsiteX0" fmla="*/ 13390 w 447857"/>
                    <a:gd name="connsiteY0" fmla="*/ 94596 h 193114"/>
                    <a:gd name="connsiteX1" fmla="*/ 17511 w 447857"/>
                    <a:gd name="connsiteY1" fmla="*/ 72394 h 193114"/>
                    <a:gd name="connsiteX2" fmla="*/ 124191 w 447857"/>
                    <a:gd name="connsiteY2" fmla="*/ 64773 h 193114"/>
                    <a:gd name="connsiteX3" fmla="*/ 309681 w 447857"/>
                    <a:gd name="connsiteY3" fmla="*/ 351 h 193114"/>
                    <a:gd name="connsiteX4" fmla="*/ 447857 w 447857"/>
                    <a:gd name="connsiteY4" fmla="*/ 96501 h 193114"/>
                    <a:gd name="connsiteX5" fmla="*/ 309681 w 447857"/>
                    <a:gd name="connsiteY5" fmla="*/ 192651 h 193114"/>
                    <a:gd name="connsiteX6" fmla="*/ 148956 w 447857"/>
                    <a:gd name="connsiteY6" fmla="*/ 131449 h 193114"/>
                    <a:gd name="connsiteX7" fmla="*/ 13390 w 447857"/>
                    <a:gd name="connsiteY7" fmla="*/ 94596 h 193114"/>
                    <a:gd name="connsiteX0" fmla="*/ 13390 w 613592"/>
                    <a:gd name="connsiteY0" fmla="*/ 94909 h 193154"/>
                    <a:gd name="connsiteX1" fmla="*/ 17511 w 613592"/>
                    <a:gd name="connsiteY1" fmla="*/ 72707 h 193154"/>
                    <a:gd name="connsiteX2" fmla="*/ 124191 w 613592"/>
                    <a:gd name="connsiteY2" fmla="*/ 65086 h 193154"/>
                    <a:gd name="connsiteX3" fmla="*/ 309681 w 613592"/>
                    <a:gd name="connsiteY3" fmla="*/ 664 h 193154"/>
                    <a:gd name="connsiteX4" fmla="*/ 613592 w 613592"/>
                    <a:gd name="connsiteY4" fmla="*/ 110149 h 193154"/>
                    <a:gd name="connsiteX5" fmla="*/ 309681 w 613592"/>
                    <a:gd name="connsiteY5" fmla="*/ 192964 h 193154"/>
                    <a:gd name="connsiteX6" fmla="*/ 148956 w 613592"/>
                    <a:gd name="connsiteY6" fmla="*/ 131762 h 193154"/>
                    <a:gd name="connsiteX7" fmla="*/ 13390 w 613592"/>
                    <a:gd name="connsiteY7" fmla="*/ 94909 h 193154"/>
                    <a:gd name="connsiteX0" fmla="*/ 13390 w 617803"/>
                    <a:gd name="connsiteY0" fmla="*/ 94382 h 192627"/>
                    <a:gd name="connsiteX1" fmla="*/ 17511 w 617803"/>
                    <a:gd name="connsiteY1" fmla="*/ 72180 h 192627"/>
                    <a:gd name="connsiteX2" fmla="*/ 124191 w 617803"/>
                    <a:gd name="connsiteY2" fmla="*/ 64559 h 192627"/>
                    <a:gd name="connsiteX3" fmla="*/ 309681 w 617803"/>
                    <a:gd name="connsiteY3" fmla="*/ 137 h 192627"/>
                    <a:gd name="connsiteX4" fmla="*/ 442325 w 617803"/>
                    <a:gd name="connsiteY4" fmla="*/ 49320 h 192627"/>
                    <a:gd name="connsiteX5" fmla="*/ 613592 w 617803"/>
                    <a:gd name="connsiteY5" fmla="*/ 109622 h 192627"/>
                    <a:gd name="connsiteX6" fmla="*/ 309681 w 617803"/>
                    <a:gd name="connsiteY6" fmla="*/ 192437 h 192627"/>
                    <a:gd name="connsiteX7" fmla="*/ 148956 w 617803"/>
                    <a:gd name="connsiteY7" fmla="*/ 131235 h 192627"/>
                    <a:gd name="connsiteX8" fmla="*/ 13390 w 617803"/>
                    <a:gd name="connsiteY8" fmla="*/ 94382 h 192627"/>
                    <a:gd name="connsiteX0" fmla="*/ 13390 w 618034"/>
                    <a:gd name="connsiteY0" fmla="*/ 94382 h 192627"/>
                    <a:gd name="connsiteX1" fmla="*/ 17511 w 618034"/>
                    <a:gd name="connsiteY1" fmla="*/ 72180 h 192627"/>
                    <a:gd name="connsiteX2" fmla="*/ 124191 w 618034"/>
                    <a:gd name="connsiteY2" fmla="*/ 64559 h 192627"/>
                    <a:gd name="connsiteX3" fmla="*/ 309681 w 618034"/>
                    <a:gd name="connsiteY3" fmla="*/ 137 h 192627"/>
                    <a:gd name="connsiteX4" fmla="*/ 442325 w 618034"/>
                    <a:gd name="connsiteY4" fmla="*/ 49320 h 192627"/>
                    <a:gd name="connsiteX5" fmla="*/ 613592 w 618034"/>
                    <a:gd name="connsiteY5" fmla="*/ 109622 h 192627"/>
                    <a:gd name="connsiteX6" fmla="*/ 309681 w 618034"/>
                    <a:gd name="connsiteY6" fmla="*/ 192437 h 192627"/>
                    <a:gd name="connsiteX7" fmla="*/ 148956 w 618034"/>
                    <a:gd name="connsiteY7" fmla="*/ 131235 h 192627"/>
                    <a:gd name="connsiteX8" fmla="*/ 13390 w 618034"/>
                    <a:gd name="connsiteY8" fmla="*/ 94382 h 192627"/>
                    <a:gd name="connsiteX0" fmla="*/ 13390 w 618034"/>
                    <a:gd name="connsiteY0" fmla="*/ 94382 h 192438"/>
                    <a:gd name="connsiteX1" fmla="*/ 17511 w 618034"/>
                    <a:gd name="connsiteY1" fmla="*/ 72180 h 192438"/>
                    <a:gd name="connsiteX2" fmla="*/ 124191 w 618034"/>
                    <a:gd name="connsiteY2" fmla="*/ 64559 h 192438"/>
                    <a:gd name="connsiteX3" fmla="*/ 309681 w 618034"/>
                    <a:gd name="connsiteY3" fmla="*/ 137 h 192438"/>
                    <a:gd name="connsiteX4" fmla="*/ 442325 w 618034"/>
                    <a:gd name="connsiteY4" fmla="*/ 49320 h 192438"/>
                    <a:gd name="connsiteX5" fmla="*/ 613592 w 618034"/>
                    <a:gd name="connsiteY5" fmla="*/ 109622 h 192438"/>
                    <a:gd name="connsiteX6" fmla="*/ 491854 w 618034"/>
                    <a:gd name="connsiteY6" fmla="*/ 129330 h 192438"/>
                    <a:gd name="connsiteX7" fmla="*/ 309681 w 618034"/>
                    <a:gd name="connsiteY7" fmla="*/ 192437 h 192438"/>
                    <a:gd name="connsiteX8" fmla="*/ 148956 w 618034"/>
                    <a:gd name="connsiteY8" fmla="*/ 131235 h 192438"/>
                    <a:gd name="connsiteX9" fmla="*/ 13390 w 618034"/>
                    <a:gd name="connsiteY9" fmla="*/ 94382 h 192438"/>
                    <a:gd name="connsiteX0" fmla="*/ 12676 w 617320"/>
                    <a:gd name="connsiteY0" fmla="*/ 94382 h 192438"/>
                    <a:gd name="connsiteX1" fmla="*/ 16797 w 617320"/>
                    <a:gd name="connsiteY1" fmla="*/ 72180 h 192438"/>
                    <a:gd name="connsiteX2" fmla="*/ 123477 w 617320"/>
                    <a:gd name="connsiteY2" fmla="*/ 64559 h 192438"/>
                    <a:gd name="connsiteX3" fmla="*/ 308967 w 617320"/>
                    <a:gd name="connsiteY3" fmla="*/ 137 h 192438"/>
                    <a:gd name="connsiteX4" fmla="*/ 441611 w 617320"/>
                    <a:gd name="connsiteY4" fmla="*/ 49320 h 192438"/>
                    <a:gd name="connsiteX5" fmla="*/ 612878 w 617320"/>
                    <a:gd name="connsiteY5" fmla="*/ 109622 h 192438"/>
                    <a:gd name="connsiteX6" fmla="*/ 491140 w 617320"/>
                    <a:gd name="connsiteY6" fmla="*/ 129330 h 192438"/>
                    <a:gd name="connsiteX7" fmla="*/ 308967 w 617320"/>
                    <a:gd name="connsiteY7" fmla="*/ 192437 h 192438"/>
                    <a:gd name="connsiteX8" fmla="*/ 137973 w 617320"/>
                    <a:gd name="connsiteY8" fmla="*/ 133290 h 192438"/>
                    <a:gd name="connsiteX9" fmla="*/ 12676 w 617320"/>
                    <a:gd name="connsiteY9" fmla="*/ 94382 h 192438"/>
                    <a:gd name="connsiteX0" fmla="*/ 12676 w 617320"/>
                    <a:gd name="connsiteY0" fmla="*/ 94382 h 192438"/>
                    <a:gd name="connsiteX1" fmla="*/ 16797 w 617320"/>
                    <a:gd name="connsiteY1" fmla="*/ 72180 h 192438"/>
                    <a:gd name="connsiteX2" fmla="*/ 123477 w 617320"/>
                    <a:gd name="connsiteY2" fmla="*/ 64559 h 192438"/>
                    <a:gd name="connsiteX3" fmla="*/ 308967 w 617320"/>
                    <a:gd name="connsiteY3" fmla="*/ 137 h 192438"/>
                    <a:gd name="connsiteX4" fmla="*/ 441611 w 617320"/>
                    <a:gd name="connsiteY4" fmla="*/ 49320 h 192438"/>
                    <a:gd name="connsiteX5" fmla="*/ 612878 w 617320"/>
                    <a:gd name="connsiteY5" fmla="*/ 109622 h 192438"/>
                    <a:gd name="connsiteX6" fmla="*/ 491140 w 617320"/>
                    <a:gd name="connsiteY6" fmla="*/ 129330 h 192438"/>
                    <a:gd name="connsiteX7" fmla="*/ 308967 w 617320"/>
                    <a:gd name="connsiteY7" fmla="*/ 192437 h 192438"/>
                    <a:gd name="connsiteX8" fmla="*/ 137973 w 617320"/>
                    <a:gd name="connsiteY8" fmla="*/ 133290 h 192438"/>
                    <a:gd name="connsiteX9" fmla="*/ 12676 w 617320"/>
                    <a:gd name="connsiteY9" fmla="*/ 94382 h 192438"/>
                    <a:gd name="connsiteX0" fmla="*/ 12317 w 616961"/>
                    <a:gd name="connsiteY0" fmla="*/ 94382 h 192439"/>
                    <a:gd name="connsiteX1" fmla="*/ 16438 w 616961"/>
                    <a:gd name="connsiteY1" fmla="*/ 72180 h 192439"/>
                    <a:gd name="connsiteX2" fmla="*/ 123118 w 616961"/>
                    <a:gd name="connsiteY2" fmla="*/ 64559 h 192439"/>
                    <a:gd name="connsiteX3" fmla="*/ 308608 w 616961"/>
                    <a:gd name="connsiteY3" fmla="*/ 137 h 192439"/>
                    <a:gd name="connsiteX4" fmla="*/ 441252 w 616961"/>
                    <a:gd name="connsiteY4" fmla="*/ 49320 h 192439"/>
                    <a:gd name="connsiteX5" fmla="*/ 612519 w 616961"/>
                    <a:gd name="connsiteY5" fmla="*/ 109622 h 192439"/>
                    <a:gd name="connsiteX6" fmla="*/ 490781 w 616961"/>
                    <a:gd name="connsiteY6" fmla="*/ 129330 h 192439"/>
                    <a:gd name="connsiteX7" fmla="*/ 308608 w 616961"/>
                    <a:gd name="connsiteY7" fmla="*/ 192437 h 192439"/>
                    <a:gd name="connsiteX8" fmla="*/ 132419 w 616961"/>
                    <a:gd name="connsiteY8" fmla="*/ 135586 h 192439"/>
                    <a:gd name="connsiteX9" fmla="*/ 12317 w 616961"/>
                    <a:gd name="connsiteY9" fmla="*/ 94382 h 1924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16961" h="192439">
                      <a:moveTo>
                        <a:pt x="12317" y="94382"/>
                      </a:moveTo>
                      <a:cubicBezTo>
                        <a:pt x="-7013" y="83814"/>
                        <a:pt x="-2029" y="77150"/>
                        <a:pt x="16438" y="72180"/>
                      </a:cubicBezTo>
                      <a:cubicBezTo>
                        <a:pt x="34905" y="67210"/>
                        <a:pt x="77598" y="78154"/>
                        <a:pt x="123118" y="64559"/>
                      </a:cubicBezTo>
                      <a:cubicBezTo>
                        <a:pt x="168638" y="50964"/>
                        <a:pt x="255586" y="2677"/>
                        <a:pt x="308608" y="137"/>
                      </a:cubicBezTo>
                      <a:cubicBezTo>
                        <a:pt x="361630" y="-2403"/>
                        <a:pt x="390600" y="31073"/>
                        <a:pt x="441252" y="49320"/>
                      </a:cubicBezTo>
                      <a:cubicBezTo>
                        <a:pt x="501429" y="69472"/>
                        <a:pt x="643834" y="84182"/>
                        <a:pt x="612519" y="109622"/>
                      </a:cubicBezTo>
                      <a:cubicBezTo>
                        <a:pt x="622361" y="126450"/>
                        <a:pt x="541433" y="115528"/>
                        <a:pt x="490781" y="129330"/>
                      </a:cubicBezTo>
                      <a:cubicBezTo>
                        <a:pt x="440129" y="143132"/>
                        <a:pt x="365758" y="192120"/>
                        <a:pt x="308608" y="192437"/>
                      </a:cubicBezTo>
                      <a:cubicBezTo>
                        <a:pt x="251458" y="192754"/>
                        <a:pt x="181562" y="157002"/>
                        <a:pt x="132419" y="135586"/>
                      </a:cubicBezTo>
                      <a:cubicBezTo>
                        <a:pt x="83276" y="114170"/>
                        <a:pt x="31647" y="104950"/>
                        <a:pt x="12317" y="9438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0">
                      <a:srgbClr val="FFEAD5"/>
                    </a:gs>
                    <a:gs pos="100000">
                      <a:srgbClr val="960000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ln w="6350" cap="flat" cmpd="sng" algn="ctr">
                  <a:solidFill>
                    <a:srgbClr val="AF3732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 w="6350">
                      <a:solidFill>
                        <a:srgbClr val="000000"/>
                      </a:solidFill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54" name="Oval 1453">
                  <a:extLst>
                    <a:ext uri="{FF2B5EF4-FFF2-40B4-BE49-F238E27FC236}">
                      <a16:creationId xmlns:a16="http://schemas.microsoft.com/office/drawing/2014/main" id="{7C07D1C4-8F4B-20C6-FCC0-6479E26CFAE6}"/>
                    </a:ext>
                  </a:extLst>
                </p:cNvPr>
                <p:cNvSpPr/>
                <p:nvPr/>
              </p:nvSpPr>
              <p:spPr>
                <a:xfrm>
                  <a:off x="5498564" y="5406318"/>
                  <a:ext cx="92691" cy="91971"/>
                </a:xfrm>
                <a:prstGeom prst="ellipse">
                  <a:avLst/>
                </a:prstGeom>
                <a:gradFill flip="none" rotWithShape="1">
                  <a:gsLst>
                    <a:gs pos="14000">
                      <a:srgbClr val="FFBDBD"/>
                    </a:gs>
                    <a:gs pos="55000">
                      <a:srgbClr val="8E0000"/>
                    </a:gs>
                    <a:gs pos="100000">
                      <a:srgbClr val="76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443" name="Group 1442">
                <a:extLst>
                  <a:ext uri="{FF2B5EF4-FFF2-40B4-BE49-F238E27FC236}">
                    <a16:creationId xmlns:a16="http://schemas.microsoft.com/office/drawing/2014/main" id="{57FBE7DE-84E1-B219-F1EA-2C84710741CE}"/>
                  </a:ext>
                </a:extLst>
              </p:cNvPr>
              <p:cNvGrpSpPr/>
              <p:nvPr/>
            </p:nvGrpSpPr>
            <p:grpSpPr>
              <a:xfrm rot="10800000">
                <a:off x="4329935" y="5373754"/>
                <a:ext cx="618134" cy="203349"/>
                <a:chOff x="4913307" y="5455189"/>
                <a:chExt cx="618134" cy="203349"/>
              </a:xfrm>
            </p:grpSpPr>
            <p:sp>
              <p:nvSpPr>
                <p:cNvPr id="1449" name="Oval 42">
                  <a:extLst>
                    <a:ext uri="{FF2B5EF4-FFF2-40B4-BE49-F238E27FC236}">
                      <a16:creationId xmlns:a16="http://schemas.microsoft.com/office/drawing/2014/main" id="{31F4DBA4-3680-FAD4-2F07-5F498F9EC591}"/>
                    </a:ext>
                  </a:extLst>
                </p:cNvPr>
                <p:cNvSpPr/>
                <p:nvPr/>
              </p:nvSpPr>
              <p:spPr>
                <a:xfrm rot="21436810">
                  <a:off x="4913307" y="5455189"/>
                  <a:ext cx="618134" cy="203349"/>
                </a:xfrm>
                <a:custGeom>
                  <a:avLst/>
                  <a:gdLst>
                    <a:gd name="connsiteX0" fmla="*/ 0 w 276351"/>
                    <a:gd name="connsiteY0" fmla="*/ 96150 h 192300"/>
                    <a:gd name="connsiteX1" fmla="*/ 138176 w 276351"/>
                    <a:gd name="connsiteY1" fmla="*/ 0 h 192300"/>
                    <a:gd name="connsiteX2" fmla="*/ 276352 w 276351"/>
                    <a:gd name="connsiteY2" fmla="*/ 96150 h 192300"/>
                    <a:gd name="connsiteX3" fmla="*/ 138176 w 276351"/>
                    <a:gd name="connsiteY3" fmla="*/ 192300 h 192300"/>
                    <a:gd name="connsiteX4" fmla="*/ 0 w 276351"/>
                    <a:gd name="connsiteY4" fmla="*/ 96150 h 192300"/>
                    <a:gd name="connsiteX0" fmla="*/ 0 w 434467"/>
                    <a:gd name="connsiteY0" fmla="*/ 94246 h 192302"/>
                    <a:gd name="connsiteX1" fmla="*/ 296291 w 434467"/>
                    <a:gd name="connsiteY1" fmla="*/ 1 h 192302"/>
                    <a:gd name="connsiteX2" fmla="*/ 434467 w 434467"/>
                    <a:gd name="connsiteY2" fmla="*/ 96151 h 192302"/>
                    <a:gd name="connsiteX3" fmla="*/ 296291 w 434467"/>
                    <a:gd name="connsiteY3" fmla="*/ 192301 h 192302"/>
                    <a:gd name="connsiteX4" fmla="*/ 0 w 434467"/>
                    <a:gd name="connsiteY4" fmla="*/ 94246 h 192302"/>
                    <a:gd name="connsiteX0" fmla="*/ 6194 w 440661"/>
                    <a:gd name="connsiteY0" fmla="*/ 94607 h 192663"/>
                    <a:gd name="connsiteX1" fmla="*/ 116995 w 440661"/>
                    <a:gd name="connsiteY1" fmla="*/ 64784 h 192663"/>
                    <a:gd name="connsiteX2" fmla="*/ 302485 w 440661"/>
                    <a:gd name="connsiteY2" fmla="*/ 362 h 192663"/>
                    <a:gd name="connsiteX3" fmla="*/ 440661 w 440661"/>
                    <a:gd name="connsiteY3" fmla="*/ 96512 h 192663"/>
                    <a:gd name="connsiteX4" fmla="*/ 302485 w 440661"/>
                    <a:gd name="connsiteY4" fmla="*/ 192662 h 192663"/>
                    <a:gd name="connsiteX5" fmla="*/ 6194 w 440661"/>
                    <a:gd name="connsiteY5" fmla="*/ 94607 h 192663"/>
                    <a:gd name="connsiteX0" fmla="*/ 186 w 434653"/>
                    <a:gd name="connsiteY0" fmla="*/ 94607 h 193125"/>
                    <a:gd name="connsiteX1" fmla="*/ 110987 w 434653"/>
                    <a:gd name="connsiteY1" fmla="*/ 64784 h 193125"/>
                    <a:gd name="connsiteX2" fmla="*/ 296477 w 434653"/>
                    <a:gd name="connsiteY2" fmla="*/ 362 h 193125"/>
                    <a:gd name="connsiteX3" fmla="*/ 434653 w 434653"/>
                    <a:gd name="connsiteY3" fmla="*/ 96512 h 193125"/>
                    <a:gd name="connsiteX4" fmla="*/ 296477 w 434653"/>
                    <a:gd name="connsiteY4" fmla="*/ 192662 h 193125"/>
                    <a:gd name="connsiteX5" fmla="*/ 135752 w 434653"/>
                    <a:gd name="connsiteY5" fmla="*/ 131460 h 193125"/>
                    <a:gd name="connsiteX6" fmla="*/ 186 w 434653"/>
                    <a:gd name="connsiteY6" fmla="*/ 94607 h 193125"/>
                    <a:gd name="connsiteX0" fmla="*/ 13390 w 447857"/>
                    <a:gd name="connsiteY0" fmla="*/ 94596 h 193114"/>
                    <a:gd name="connsiteX1" fmla="*/ 17511 w 447857"/>
                    <a:gd name="connsiteY1" fmla="*/ 72394 h 193114"/>
                    <a:gd name="connsiteX2" fmla="*/ 124191 w 447857"/>
                    <a:gd name="connsiteY2" fmla="*/ 64773 h 193114"/>
                    <a:gd name="connsiteX3" fmla="*/ 309681 w 447857"/>
                    <a:gd name="connsiteY3" fmla="*/ 351 h 193114"/>
                    <a:gd name="connsiteX4" fmla="*/ 447857 w 447857"/>
                    <a:gd name="connsiteY4" fmla="*/ 96501 h 193114"/>
                    <a:gd name="connsiteX5" fmla="*/ 309681 w 447857"/>
                    <a:gd name="connsiteY5" fmla="*/ 192651 h 193114"/>
                    <a:gd name="connsiteX6" fmla="*/ 148956 w 447857"/>
                    <a:gd name="connsiteY6" fmla="*/ 131449 h 193114"/>
                    <a:gd name="connsiteX7" fmla="*/ 13390 w 447857"/>
                    <a:gd name="connsiteY7" fmla="*/ 94596 h 193114"/>
                    <a:gd name="connsiteX0" fmla="*/ 13390 w 613592"/>
                    <a:gd name="connsiteY0" fmla="*/ 94909 h 193154"/>
                    <a:gd name="connsiteX1" fmla="*/ 17511 w 613592"/>
                    <a:gd name="connsiteY1" fmla="*/ 72707 h 193154"/>
                    <a:gd name="connsiteX2" fmla="*/ 124191 w 613592"/>
                    <a:gd name="connsiteY2" fmla="*/ 65086 h 193154"/>
                    <a:gd name="connsiteX3" fmla="*/ 309681 w 613592"/>
                    <a:gd name="connsiteY3" fmla="*/ 664 h 193154"/>
                    <a:gd name="connsiteX4" fmla="*/ 613592 w 613592"/>
                    <a:gd name="connsiteY4" fmla="*/ 110149 h 193154"/>
                    <a:gd name="connsiteX5" fmla="*/ 309681 w 613592"/>
                    <a:gd name="connsiteY5" fmla="*/ 192964 h 193154"/>
                    <a:gd name="connsiteX6" fmla="*/ 148956 w 613592"/>
                    <a:gd name="connsiteY6" fmla="*/ 131762 h 193154"/>
                    <a:gd name="connsiteX7" fmla="*/ 13390 w 613592"/>
                    <a:gd name="connsiteY7" fmla="*/ 94909 h 193154"/>
                    <a:gd name="connsiteX0" fmla="*/ 13390 w 617803"/>
                    <a:gd name="connsiteY0" fmla="*/ 94382 h 192627"/>
                    <a:gd name="connsiteX1" fmla="*/ 17511 w 617803"/>
                    <a:gd name="connsiteY1" fmla="*/ 72180 h 192627"/>
                    <a:gd name="connsiteX2" fmla="*/ 124191 w 617803"/>
                    <a:gd name="connsiteY2" fmla="*/ 64559 h 192627"/>
                    <a:gd name="connsiteX3" fmla="*/ 309681 w 617803"/>
                    <a:gd name="connsiteY3" fmla="*/ 137 h 192627"/>
                    <a:gd name="connsiteX4" fmla="*/ 442325 w 617803"/>
                    <a:gd name="connsiteY4" fmla="*/ 49320 h 192627"/>
                    <a:gd name="connsiteX5" fmla="*/ 613592 w 617803"/>
                    <a:gd name="connsiteY5" fmla="*/ 109622 h 192627"/>
                    <a:gd name="connsiteX6" fmla="*/ 309681 w 617803"/>
                    <a:gd name="connsiteY6" fmla="*/ 192437 h 192627"/>
                    <a:gd name="connsiteX7" fmla="*/ 148956 w 617803"/>
                    <a:gd name="connsiteY7" fmla="*/ 131235 h 192627"/>
                    <a:gd name="connsiteX8" fmla="*/ 13390 w 617803"/>
                    <a:gd name="connsiteY8" fmla="*/ 94382 h 192627"/>
                    <a:gd name="connsiteX0" fmla="*/ 13390 w 618034"/>
                    <a:gd name="connsiteY0" fmla="*/ 94382 h 192627"/>
                    <a:gd name="connsiteX1" fmla="*/ 17511 w 618034"/>
                    <a:gd name="connsiteY1" fmla="*/ 72180 h 192627"/>
                    <a:gd name="connsiteX2" fmla="*/ 124191 w 618034"/>
                    <a:gd name="connsiteY2" fmla="*/ 64559 h 192627"/>
                    <a:gd name="connsiteX3" fmla="*/ 309681 w 618034"/>
                    <a:gd name="connsiteY3" fmla="*/ 137 h 192627"/>
                    <a:gd name="connsiteX4" fmla="*/ 442325 w 618034"/>
                    <a:gd name="connsiteY4" fmla="*/ 49320 h 192627"/>
                    <a:gd name="connsiteX5" fmla="*/ 613592 w 618034"/>
                    <a:gd name="connsiteY5" fmla="*/ 109622 h 192627"/>
                    <a:gd name="connsiteX6" fmla="*/ 309681 w 618034"/>
                    <a:gd name="connsiteY6" fmla="*/ 192437 h 192627"/>
                    <a:gd name="connsiteX7" fmla="*/ 148956 w 618034"/>
                    <a:gd name="connsiteY7" fmla="*/ 131235 h 192627"/>
                    <a:gd name="connsiteX8" fmla="*/ 13390 w 618034"/>
                    <a:gd name="connsiteY8" fmla="*/ 94382 h 192627"/>
                    <a:gd name="connsiteX0" fmla="*/ 13390 w 618034"/>
                    <a:gd name="connsiteY0" fmla="*/ 94382 h 192438"/>
                    <a:gd name="connsiteX1" fmla="*/ 17511 w 618034"/>
                    <a:gd name="connsiteY1" fmla="*/ 72180 h 192438"/>
                    <a:gd name="connsiteX2" fmla="*/ 124191 w 618034"/>
                    <a:gd name="connsiteY2" fmla="*/ 64559 h 192438"/>
                    <a:gd name="connsiteX3" fmla="*/ 309681 w 618034"/>
                    <a:gd name="connsiteY3" fmla="*/ 137 h 192438"/>
                    <a:gd name="connsiteX4" fmla="*/ 442325 w 618034"/>
                    <a:gd name="connsiteY4" fmla="*/ 49320 h 192438"/>
                    <a:gd name="connsiteX5" fmla="*/ 613592 w 618034"/>
                    <a:gd name="connsiteY5" fmla="*/ 109622 h 192438"/>
                    <a:gd name="connsiteX6" fmla="*/ 491854 w 618034"/>
                    <a:gd name="connsiteY6" fmla="*/ 129330 h 192438"/>
                    <a:gd name="connsiteX7" fmla="*/ 309681 w 618034"/>
                    <a:gd name="connsiteY7" fmla="*/ 192437 h 192438"/>
                    <a:gd name="connsiteX8" fmla="*/ 148956 w 618034"/>
                    <a:gd name="connsiteY8" fmla="*/ 131235 h 192438"/>
                    <a:gd name="connsiteX9" fmla="*/ 13390 w 618034"/>
                    <a:gd name="connsiteY9" fmla="*/ 94382 h 192438"/>
                    <a:gd name="connsiteX0" fmla="*/ 13390 w 618034"/>
                    <a:gd name="connsiteY0" fmla="*/ 104860 h 202916"/>
                    <a:gd name="connsiteX1" fmla="*/ 17511 w 618034"/>
                    <a:gd name="connsiteY1" fmla="*/ 82658 h 202916"/>
                    <a:gd name="connsiteX2" fmla="*/ 124191 w 618034"/>
                    <a:gd name="connsiteY2" fmla="*/ 75037 h 202916"/>
                    <a:gd name="connsiteX3" fmla="*/ 302552 w 618034"/>
                    <a:gd name="connsiteY3" fmla="*/ 105 h 202916"/>
                    <a:gd name="connsiteX4" fmla="*/ 442325 w 618034"/>
                    <a:gd name="connsiteY4" fmla="*/ 59798 h 202916"/>
                    <a:gd name="connsiteX5" fmla="*/ 613592 w 618034"/>
                    <a:gd name="connsiteY5" fmla="*/ 120100 h 202916"/>
                    <a:gd name="connsiteX6" fmla="*/ 491854 w 618034"/>
                    <a:gd name="connsiteY6" fmla="*/ 139808 h 202916"/>
                    <a:gd name="connsiteX7" fmla="*/ 309681 w 618034"/>
                    <a:gd name="connsiteY7" fmla="*/ 202915 h 202916"/>
                    <a:gd name="connsiteX8" fmla="*/ 148956 w 618034"/>
                    <a:gd name="connsiteY8" fmla="*/ 141713 h 202916"/>
                    <a:gd name="connsiteX9" fmla="*/ 13390 w 618034"/>
                    <a:gd name="connsiteY9" fmla="*/ 104860 h 202916"/>
                    <a:gd name="connsiteX0" fmla="*/ 13390 w 618193"/>
                    <a:gd name="connsiteY0" fmla="*/ 105293 h 203349"/>
                    <a:gd name="connsiteX1" fmla="*/ 17511 w 618193"/>
                    <a:gd name="connsiteY1" fmla="*/ 83091 h 203349"/>
                    <a:gd name="connsiteX2" fmla="*/ 124191 w 618193"/>
                    <a:gd name="connsiteY2" fmla="*/ 75470 h 203349"/>
                    <a:gd name="connsiteX3" fmla="*/ 302552 w 618193"/>
                    <a:gd name="connsiteY3" fmla="*/ 538 h 203349"/>
                    <a:gd name="connsiteX4" fmla="*/ 448123 w 618193"/>
                    <a:gd name="connsiteY4" fmla="*/ 45249 h 203349"/>
                    <a:gd name="connsiteX5" fmla="*/ 613592 w 618193"/>
                    <a:gd name="connsiteY5" fmla="*/ 120533 h 203349"/>
                    <a:gd name="connsiteX6" fmla="*/ 491854 w 618193"/>
                    <a:gd name="connsiteY6" fmla="*/ 140241 h 203349"/>
                    <a:gd name="connsiteX7" fmla="*/ 309681 w 618193"/>
                    <a:gd name="connsiteY7" fmla="*/ 203348 h 203349"/>
                    <a:gd name="connsiteX8" fmla="*/ 148956 w 618193"/>
                    <a:gd name="connsiteY8" fmla="*/ 142146 h 203349"/>
                    <a:gd name="connsiteX9" fmla="*/ 13390 w 618193"/>
                    <a:gd name="connsiteY9" fmla="*/ 105293 h 203349"/>
                    <a:gd name="connsiteX0" fmla="*/ 13390 w 618134"/>
                    <a:gd name="connsiteY0" fmla="*/ 105293 h 203349"/>
                    <a:gd name="connsiteX1" fmla="*/ 17511 w 618134"/>
                    <a:gd name="connsiteY1" fmla="*/ 83091 h 203349"/>
                    <a:gd name="connsiteX2" fmla="*/ 124191 w 618134"/>
                    <a:gd name="connsiteY2" fmla="*/ 75470 h 203349"/>
                    <a:gd name="connsiteX3" fmla="*/ 302552 w 618134"/>
                    <a:gd name="connsiteY3" fmla="*/ 538 h 203349"/>
                    <a:gd name="connsiteX4" fmla="*/ 448123 w 618134"/>
                    <a:gd name="connsiteY4" fmla="*/ 45249 h 203349"/>
                    <a:gd name="connsiteX5" fmla="*/ 613592 w 618134"/>
                    <a:gd name="connsiteY5" fmla="*/ 120533 h 203349"/>
                    <a:gd name="connsiteX6" fmla="*/ 491854 w 618134"/>
                    <a:gd name="connsiteY6" fmla="*/ 140241 h 203349"/>
                    <a:gd name="connsiteX7" fmla="*/ 309681 w 618134"/>
                    <a:gd name="connsiteY7" fmla="*/ 203348 h 203349"/>
                    <a:gd name="connsiteX8" fmla="*/ 148956 w 618134"/>
                    <a:gd name="connsiteY8" fmla="*/ 142146 h 203349"/>
                    <a:gd name="connsiteX9" fmla="*/ 13390 w 618134"/>
                    <a:gd name="connsiteY9" fmla="*/ 105293 h 203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18134" h="203349">
                      <a:moveTo>
                        <a:pt x="13390" y="105293"/>
                      </a:moveTo>
                      <a:cubicBezTo>
                        <a:pt x="-8518" y="95450"/>
                        <a:pt x="-956" y="88061"/>
                        <a:pt x="17511" y="83091"/>
                      </a:cubicBezTo>
                      <a:cubicBezTo>
                        <a:pt x="35978" y="78121"/>
                        <a:pt x="76684" y="89229"/>
                        <a:pt x="124191" y="75470"/>
                      </a:cubicBezTo>
                      <a:cubicBezTo>
                        <a:pt x="171698" y="61711"/>
                        <a:pt x="248563" y="5575"/>
                        <a:pt x="302552" y="538"/>
                      </a:cubicBezTo>
                      <a:cubicBezTo>
                        <a:pt x="356541" y="-4499"/>
                        <a:pt x="397471" y="27002"/>
                        <a:pt x="448123" y="45249"/>
                      </a:cubicBezTo>
                      <a:cubicBezTo>
                        <a:pt x="506124" y="57669"/>
                        <a:pt x="644907" y="95093"/>
                        <a:pt x="613592" y="120533"/>
                      </a:cubicBezTo>
                      <a:cubicBezTo>
                        <a:pt x="623434" y="137361"/>
                        <a:pt x="542506" y="126439"/>
                        <a:pt x="491854" y="140241"/>
                      </a:cubicBezTo>
                      <a:cubicBezTo>
                        <a:pt x="441202" y="154043"/>
                        <a:pt x="366831" y="203031"/>
                        <a:pt x="309681" y="203348"/>
                      </a:cubicBezTo>
                      <a:cubicBezTo>
                        <a:pt x="252531" y="203665"/>
                        <a:pt x="198338" y="158488"/>
                        <a:pt x="148956" y="142146"/>
                      </a:cubicBezTo>
                      <a:cubicBezTo>
                        <a:pt x="99574" y="125804"/>
                        <a:pt x="35298" y="115136"/>
                        <a:pt x="13390" y="10529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0">
                      <a:srgbClr val="FFEAD5"/>
                    </a:gs>
                    <a:gs pos="100000">
                      <a:srgbClr val="960000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ln w="6350" cap="flat" cmpd="sng" algn="ctr">
                  <a:solidFill>
                    <a:srgbClr val="AF3732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 w="6350">
                      <a:solidFill>
                        <a:srgbClr val="000000"/>
                      </a:solidFill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50" name="Oval 1449">
                  <a:extLst>
                    <a:ext uri="{FF2B5EF4-FFF2-40B4-BE49-F238E27FC236}">
                      <a16:creationId xmlns:a16="http://schemas.microsoft.com/office/drawing/2014/main" id="{5D630F4F-24EF-0074-D42F-A404D27D59F9}"/>
                    </a:ext>
                  </a:extLst>
                </p:cNvPr>
                <p:cNvSpPr/>
                <p:nvPr/>
              </p:nvSpPr>
              <p:spPr>
                <a:xfrm>
                  <a:off x="5179403" y="5516707"/>
                  <a:ext cx="92691" cy="91971"/>
                </a:xfrm>
                <a:prstGeom prst="ellipse">
                  <a:avLst/>
                </a:prstGeom>
                <a:gradFill flip="none" rotWithShape="1">
                  <a:gsLst>
                    <a:gs pos="14000">
                      <a:srgbClr val="FFBDBD"/>
                    </a:gs>
                    <a:gs pos="55000">
                      <a:srgbClr val="8E0000"/>
                    </a:gs>
                    <a:gs pos="100000">
                      <a:srgbClr val="76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444" name="Group 1443">
                <a:extLst>
                  <a:ext uri="{FF2B5EF4-FFF2-40B4-BE49-F238E27FC236}">
                    <a16:creationId xmlns:a16="http://schemas.microsoft.com/office/drawing/2014/main" id="{1579C484-D8BA-8478-27BE-1A7B4314883F}"/>
                  </a:ext>
                </a:extLst>
              </p:cNvPr>
              <p:cNvGrpSpPr/>
              <p:nvPr/>
            </p:nvGrpSpPr>
            <p:grpSpPr>
              <a:xfrm>
                <a:off x="4851432" y="5369260"/>
                <a:ext cx="618134" cy="203349"/>
                <a:chOff x="4918004" y="5148985"/>
                <a:chExt cx="618134" cy="203349"/>
              </a:xfrm>
            </p:grpSpPr>
            <p:sp>
              <p:nvSpPr>
                <p:cNvPr id="1447" name="Oval 42">
                  <a:extLst>
                    <a:ext uri="{FF2B5EF4-FFF2-40B4-BE49-F238E27FC236}">
                      <a16:creationId xmlns:a16="http://schemas.microsoft.com/office/drawing/2014/main" id="{2C75C194-C31D-D56D-DC65-2F5ECC708E5A}"/>
                    </a:ext>
                  </a:extLst>
                </p:cNvPr>
                <p:cNvSpPr/>
                <p:nvPr/>
              </p:nvSpPr>
              <p:spPr>
                <a:xfrm rot="10636810">
                  <a:off x="4918004" y="5148985"/>
                  <a:ext cx="618134" cy="203349"/>
                </a:xfrm>
                <a:custGeom>
                  <a:avLst/>
                  <a:gdLst>
                    <a:gd name="connsiteX0" fmla="*/ 0 w 276351"/>
                    <a:gd name="connsiteY0" fmla="*/ 96150 h 192300"/>
                    <a:gd name="connsiteX1" fmla="*/ 138176 w 276351"/>
                    <a:gd name="connsiteY1" fmla="*/ 0 h 192300"/>
                    <a:gd name="connsiteX2" fmla="*/ 276352 w 276351"/>
                    <a:gd name="connsiteY2" fmla="*/ 96150 h 192300"/>
                    <a:gd name="connsiteX3" fmla="*/ 138176 w 276351"/>
                    <a:gd name="connsiteY3" fmla="*/ 192300 h 192300"/>
                    <a:gd name="connsiteX4" fmla="*/ 0 w 276351"/>
                    <a:gd name="connsiteY4" fmla="*/ 96150 h 192300"/>
                    <a:gd name="connsiteX0" fmla="*/ 0 w 434467"/>
                    <a:gd name="connsiteY0" fmla="*/ 94246 h 192302"/>
                    <a:gd name="connsiteX1" fmla="*/ 296291 w 434467"/>
                    <a:gd name="connsiteY1" fmla="*/ 1 h 192302"/>
                    <a:gd name="connsiteX2" fmla="*/ 434467 w 434467"/>
                    <a:gd name="connsiteY2" fmla="*/ 96151 h 192302"/>
                    <a:gd name="connsiteX3" fmla="*/ 296291 w 434467"/>
                    <a:gd name="connsiteY3" fmla="*/ 192301 h 192302"/>
                    <a:gd name="connsiteX4" fmla="*/ 0 w 434467"/>
                    <a:gd name="connsiteY4" fmla="*/ 94246 h 192302"/>
                    <a:gd name="connsiteX0" fmla="*/ 6194 w 440661"/>
                    <a:gd name="connsiteY0" fmla="*/ 94607 h 192663"/>
                    <a:gd name="connsiteX1" fmla="*/ 116995 w 440661"/>
                    <a:gd name="connsiteY1" fmla="*/ 64784 h 192663"/>
                    <a:gd name="connsiteX2" fmla="*/ 302485 w 440661"/>
                    <a:gd name="connsiteY2" fmla="*/ 362 h 192663"/>
                    <a:gd name="connsiteX3" fmla="*/ 440661 w 440661"/>
                    <a:gd name="connsiteY3" fmla="*/ 96512 h 192663"/>
                    <a:gd name="connsiteX4" fmla="*/ 302485 w 440661"/>
                    <a:gd name="connsiteY4" fmla="*/ 192662 h 192663"/>
                    <a:gd name="connsiteX5" fmla="*/ 6194 w 440661"/>
                    <a:gd name="connsiteY5" fmla="*/ 94607 h 192663"/>
                    <a:gd name="connsiteX0" fmla="*/ 186 w 434653"/>
                    <a:gd name="connsiteY0" fmla="*/ 94607 h 193125"/>
                    <a:gd name="connsiteX1" fmla="*/ 110987 w 434653"/>
                    <a:gd name="connsiteY1" fmla="*/ 64784 h 193125"/>
                    <a:gd name="connsiteX2" fmla="*/ 296477 w 434653"/>
                    <a:gd name="connsiteY2" fmla="*/ 362 h 193125"/>
                    <a:gd name="connsiteX3" fmla="*/ 434653 w 434653"/>
                    <a:gd name="connsiteY3" fmla="*/ 96512 h 193125"/>
                    <a:gd name="connsiteX4" fmla="*/ 296477 w 434653"/>
                    <a:gd name="connsiteY4" fmla="*/ 192662 h 193125"/>
                    <a:gd name="connsiteX5" fmla="*/ 135752 w 434653"/>
                    <a:gd name="connsiteY5" fmla="*/ 131460 h 193125"/>
                    <a:gd name="connsiteX6" fmla="*/ 186 w 434653"/>
                    <a:gd name="connsiteY6" fmla="*/ 94607 h 193125"/>
                    <a:gd name="connsiteX0" fmla="*/ 13390 w 447857"/>
                    <a:gd name="connsiteY0" fmla="*/ 94596 h 193114"/>
                    <a:gd name="connsiteX1" fmla="*/ 17511 w 447857"/>
                    <a:gd name="connsiteY1" fmla="*/ 72394 h 193114"/>
                    <a:gd name="connsiteX2" fmla="*/ 124191 w 447857"/>
                    <a:gd name="connsiteY2" fmla="*/ 64773 h 193114"/>
                    <a:gd name="connsiteX3" fmla="*/ 309681 w 447857"/>
                    <a:gd name="connsiteY3" fmla="*/ 351 h 193114"/>
                    <a:gd name="connsiteX4" fmla="*/ 447857 w 447857"/>
                    <a:gd name="connsiteY4" fmla="*/ 96501 h 193114"/>
                    <a:gd name="connsiteX5" fmla="*/ 309681 w 447857"/>
                    <a:gd name="connsiteY5" fmla="*/ 192651 h 193114"/>
                    <a:gd name="connsiteX6" fmla="*/ 148956 w 447857"/>
                    <a:gd name="connsiteY6" fmla="*/ 131449 h 193114"/>
                    <a:gd name="connsiteX7" fmla="*/ 13390 w 447857"/>
                    <a:gd name="connsiteY7" fmla="*/ 94596 h 193114"/>
                    <a:gd name="connsiteX0" fmla="*/ 13390 w 613592"/>
                    <a:gd name="connsiteY0" fmla="*/ 94909 h 193154"/>
                    <a:gd name="connsiteX1" fmla="*/ 17511 w 613592"/>
                    <a:gd name="connsiteY1" fmla="*/ 72707 h 193154"/>
                    <a:gd name="connsiteX2" fmla="*/ 124191 w 613592"/>
                    <a:gd name="connsiteY2" fmla="*/ 65086 h 193154"/>
                    <a:gd name="connsiteX3" fmla="*/ 309681 w 613592"/>
                    <a:gd name="connsiteY3" fmla="*/ 664 h 193154"/>
                    <a:gd name="connsiteX4" fmla="*/ 613592 w 613592"/>
                    <a:gd name="connsiteY4" fmla="*/ 110149 h 193154"/>
                    <a:gd name="connsiteX5" fmla="*/ 309681 w 613592"/>
                    <a:gd name="connsiteY5" fmla="*/ 192964 h 193154"/>
                    <a:gd name="connsiteX6" fmla="*/ 148956 w 613592"/>
                    <a:gd name="connsiteY6" fmla="*/ 131762 h 193154"/>
                    <a:gd name="connsiteX7" fmla="*/ 13390 w 613592"/>
                    <a:gd name="connsiteY7" fmla="*/ 94909 h 193154"/>
                    <a:gd name="connsiteX0" fmla="*/ 13390 w 617803"/>
                    <a:gd name="connsiteY0" fmla="*/ 94382 h 192627"/>
                    <a:gd name="connsiteX1" fmla="*/ 17511 w 617803"/>
                    <a:gd name="connsiteY1" fmla="*/ 72180 h 192627"/>
                    <a:gd name="connsiteX2" fmla="*/ 124191 w 617803"/>
                    <a:gd name="connsiteY2" fmla="*/ 64559 h 192627"/>
                    <a:gd name="connsiteX3" fmla="*/ 309681 w 617803"/>
                    <a:gd name="connsiteY3" fmla="*/ 137 h 192627"/>
                    <a:gd name="connsiteX4" fmla="*/ 442325 w 617803"/>
                    <a:gd name="connsiteY4" fmla="*/ 49320 h 192627"/>
                    <a:gd name="connsiteX5" fmla="*/ 613592 w 617803"/>
                    <a:gd name="connsiteY5" fmla="*/ 109622 h 192627"/>
                    <a:gd name="connsiteX6" fmla="*/ 309681 w 617803"/>
                    <a:gd name="connsiteY6" fmla="*/ 192437 h 192627"/>
                    <a:gd name="connsiteX7" fmla="*/ 148956 w 617803"/>
                    <a:gd name="connsiteY7" fmla="*/ 131235 h 192627"/>
                    <a:gd name="connsiteX8" fmla="*/ 13390 w 617803"/>
                    <a:gd name="connsiteY8" fmla="*/ 94382 h 192627"/>
                    <a:gd name="connsiteX0" fmla="*/ 13390 w 618034"/>
                    <a:gd name="connsiteY0" fmla="*/ 94382 h 192627"/>
                    <a:gd name="connsiteX1" fmla="*/ 17511 w 618034"/>
                    <a:gd name="connsiteY1" fmla="*/ 72180 h 192627"/>
                    <a:gd name="connsiteX2" fmla="*/ 124191 w 618034"/>
                    <a:gd name="connsiteY2" fmla="*/ 64559 h 192627"/>
                    <a:gd name="connsiteX3" fmla="*/ 309681 w 618034"/>
                    <a:gd name="connsiteY3" fmla="*/ 137 h 192627"/>
                    <a:gd name="connsiteX4" fmla="*/ 442325 w 618034"/>
                    <a:gd name="connsiteY4" fmla="*/ 49320 h 192627"/>
                    <a:gd name="connsiteX5" fmla="*/ 613592 w 618034"/>
                    <a:gd name="connsiteY5" fmla="*/ 109622 h 192627"/>
                    <a:gd name="connsiteX6" fmla="*/ 309681 w 618034"/>
                    <a:gd name="connsiteY6" fmla="*/ 192437 h 192627"/>
                    <a:gd name="connsiteX7" fmla="*/ 148956 w 618034"/>
                    <a:gd name="connsiteY7" fmla="*/ 131235 h 192627"/>
                    <a:gd name="connsiteX8" fmla="*/ 13390 w 618034"/>
                    <a:gd name="connsiteY8" fmla="*/ 94382 h 192627"/>
                    <a:gd name="connsiteX0" fmla="*/ 13390 w 618034"/>
                    <a:gd name="connsiteY0" fmla="*/ 94382 h 192438"/>
                    <a:gd name="connsiteX1" fmla="*/ 17511 w 618034"/>
                    <a:gd name="connsiteY1" fmla="*/ 72180 h 192438"/>
                    <a:gd name="connsiteX2" fmla="*/ 124191 w 618034"/>
                    <a:gd name="connsiteY2" fmla="*/ 64559 h 192438"/>
                    <a:gd name="connsiteX3" fmla="*/ 309681 w 618034"/>
                    <a:gd name="connsiteY3" fmla="*/ 137 h 192438"/>
                    <a:gd name="connsiteX4" fmla="*/ 442325 w 618034"/>
                    <a:gd name="connsiteY4" fmla="*/ 49320 h 192438"/>
                    <a:gd name="connsiteX5" fmla="*/ 613592 w 618034"/>
                    <a:gd name="connsiteY5" fmla="*/ 109622 h 192438"/>
                    <a:gd name="connsiteX6" fmla="*/ 491854 w 618034"/>
                    <a:gd name="connsiteY6" fmla="*/ 129330 h 192438"/>
                    <a:gd name="connsiteX7" fmla="*/ 309681 w 618034"/>
                    <a:gd name="connsiteY7" fmla="*/ 192437 h 192438"/>
                    <a:gd name="connsiteX8" fmla="*/ 148956 w 618034"/>
                    <a:gd name="connsiteY8" fmla="*/ 131235 h 192438"/>
                    <a:gd name="connsiteX9" fmla="*/ 13390 w 618034"/>
                    <a:gd name="connsiteY9" fmla="*/ 94382 h 192438"/>
                    <a:gd name="connsiteX0" fmla="*/ 13390 w 618034"/>
                    <a:gd name="connsiteY0" fmla="*/ 104860 h 202916"/>
                    <a:gd name="connsiteX1" fmla="*/ 17511 w 618034"/>
                    <a:gd name="connsiteY1" fmla="*/ 82658 h 202916"/>
                    <a:gd name="connsiteX2" fmla="*/ 124191 w 618034"/>
                    <a:gd name="connsiteY2" fmla="*/ 75037 h 202916"/>
                    <a:gd name="connsiteX3" fmla="*/ 302552 w 618034"/>
                    <a:gd name="connsiteY3" fmla="*/ 105 h 202916"/>
                    <a:gd name="connsiteX4" fmla="*/ 442325 w 618034"/>
                    <a:gd name="connsiteY4" fmla="*/ 59798 h 202916"/>
                    <a:gd name="connsiteX5" fmla="*/ 613592 w 618034"/>
                    <a:gd name="connsiteY5" fmla="*/ 120100 h 202916"/>
                    <a:gd name="connsiteX6" fmla="*/ 491854 w 618034"/>
                    <a:gd name="connsiteY6" fmla="*/ 139808 h 202916"/>
                    <a:gd name="connsiteX7" fmla="*/ 309681 w 618034"/>
                    <a:gd name="connsiteY7" fmla="*/ 202915 h 202916"/>
                    <a:gd name="connsiteX8" fmla="*/ 148956 w 618034"/>
                    <a:gd name="connsiteY8" fmla="*/ 141713 h 202916"/>
                    <a:gd name="connsiteX9" fmla="*/ 13390 w 618034"/>
                    <a:gd name="connsiteY9" fmla="*/ 104860 h 202916"/>
                    <a:gd name="connsiteX0" fmla="*/ 13390 w 618193"/>
                    <a:gd name="connsiteY0" fmla="*/ 105293 h 203349"/>
                    <a:gd name="connsiteX1" fmla="*/ 17511 w 618193"/>
                    <a:gd name="connsiteY1" fmla="*/ 83091 h 203349"/>
                    <a:gd name="connsiteX2" fmla="*/ 124191 w 618193"/>
                    <a:gd name="connsiteY2" fmla="*/ 75470 h 203349"/>
                    <a:gd name="connsiteX3" fmla="*/ 302552 w 618193"/>
                    <a:gd name="connsiteY3" fmla="*/ 538 h 203349"/>
                    <a:gd name="connsiteX4" fmla="*/ 448123 w 618193"/>
                    <a:gd name="connsiteY4" fmla="*/ 45249 h 203349"/>
                    <a:gd name="connsiteX5" fmla="*/ 613592 w 618193"/>
                    <a:gd name="connsiteY5" fmla="*/ 120533 h 203349"/>
                    <a:gd name="connsiteX6" fmla="*/ 491854 w 618193"/>
                    <a:gd name="connsiteY6" fmla="*/ 140241 h 203349"/>
                    <a:gd name="connsiteX7" fmla="*/ 309681 w 618193"/>
                    <a:gd name="connsiteY7" fmla="*/ 203348 h 203349"/>
                    <a:gd name="connsiteX8" fmla="*/ 148956 w 618193"/>
                    <a:gd name="connsiteY8" fmla="*/ 142146 h 203349"/>
                    <a:gd name="connsiteX9" fmla="*/ 13390 w 618193"/>
                    <a:gd name="connsiteY9" fmla="*/ 105293 h 203349"/>
                    <a:gd name="connsiteX0" fmla="*/ 13390 w 618134"/>
                    <a:gd name="connsiteY0" fmla="*/ 105293 h 203349"/>
                    <a:gd name="connsiteX1" fmla="*/ 17511 w 618134"/>
                    <a:gd name="connsiteY1" fmla="*/ 83091 h 203349"/>
                    <a:gd name="connsiteX2" fmla="*/ 124191 w 618134"/>
                    <a:gd name="connsiteY2" fmla="*/ 75470 h 203349"/>
                    <a:gd name="connsiteX3" fmla="*/ 302552 w 618134"/>
                    <a:gd name="connsiteY3" fmla="*/ 538 h 203349"/>
                    <a:gd name="connsiteX4" fmla="*/ 448123 w 618134"/>
                    <a:gd name="connsiteY4" fmla="*/ 45249 h 203349"/>
                    <a:gd name="connsiteX5" fmla="*/ 613592 w 618134"/>
                    <a:gd name="connsiteY5" fmla="*/ 120533 h 203349"/>
                    <a:gd name="connsiteX6" fmla="*/ 491854 w 618134"/>
                    <a:gd name="connsiteY6" fmla="*/ 140241 h 203349"/>
                    <a:gd name="connsiteX7" fmla="*/ 309681 w 618134"/>
                    <a:gd name="connsiteY7" fmla="*/ 203348 h 203349"/>
                    <a:gd name="connsiteX8" fmla="*/ 148956 w 618134"/>
                    <a:gd name="connsiteY8" fmla="*/ 142146 h 203349"/>
                    <a:gd name="connsiteX9" fmla="*/ 13390 w 618134"/>
                    <a:gd name="connsiteY9" fmla="*/ 105293 h 203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18134" h="203349">
                      <a:moveTo>
                        <a:pt x="13390" y="105293"/>
                      </a:moveTo>
                      <a:cubicBezTo>
                        <a:pt x="-8518" y="95450"/>
                        <a:pt x="-956" y="88061"/>
                        <a:pt x="17511" y="83091"/>
                      </a:cubicBezTo>
                      <a:cubicBezTo>
                        <a:pt x="35978" y="78121"/>
                        <a:pt x="76684" y="89229"/>
                        <a:pt x="124191" y="75470"/>
                      </a:cubicBezTo>
                      <a:cubicBezTo>
                        <a:pt x="171698" y="61711"/>
                        <a:pt x="248563" y="5575"/>
                        <a:pt x="302552" y="538"/>
                      </a:cubicBezTo>
                      <a:cubicBezTo>
                        <a:pt x="356541" y="-4499"/>
                        <a:pt x="397471" y="27002"/>
                        <a:pt x="448123" y="45249"/>
                      </a:cubicBezTo>
                      <a:cubicBezTo>
                        <a:pt x="506124" y="57669"/>
                        <a:pt x="644907" y="95093"/>
                        <a:pt x="613592" y="120533"/>
                      </a:cubicBezTo>
                      <a:cubicBezTo>
                        <a:pt x="623434" y="137361"/>
                        <a:pt x="542506" y="126439"/>
                        <a:pt x="491854" y="140241"/>
                      </a:cubicBezTo>
                      <a:cubicBezTo>
                        <a:pt x="441202" y="154043"/>
                        <a:pt x="366831" y="203031"/>
                        <a:pt x="309681" y="203348"/>
                      </a:cubicBezTo>
                      <a:cubicBezTo>
                        <a:pt x="252531" y="203665"/>
                        <a:pt x="198338" y="158488"/>
                        <a:pt x="148956" y="142146"/>
                      </a:cubicBezTo>
                      <a:cubicBezTo>
                        <a:pt x="99574" y="125804"/>
                        <a:pt x="35298" y="115136"/>
                        <a:pt x="13390" y="10529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0">
                      <a:srgbClr val="FFEAD5"/>
                    </a:gs>
                    <a:gs pos="100000">
                      <a:srgbClr val="960000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ln w="6350" cap="flat" cmpd="sng" algn="ctr">
                  <a:solidFill>
                    <a:srgbClr val="AF3732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 w="6350">
                      <a:solidFill>
                        <a:srgbClr val="000000"/>
                      </a:solidFill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8" name="Oval 1447">
                  <a:extLst>
                    <a:ext uri="{FF2B5EF4-FFF2-40B4-BE49-F238E27FC236}">
                      <a16:creationId xmlns:a16="http://schemas.microsoft.com/office/drawing/2014/main" id="{40B896BC-C946-95D3-A17C-DFB472DADE1D}"/>
                    </a:ext>
                  </a:extLst>
                </p:cNvPr>
                <p:cNvSpPr/>
                <p:nvPr/>
              </p:nvSpPr>
              <p:spPr>
                <a:xfrm rot="10800000">
                  <a:off x="5177351" y="5198845"/>
                  <a:ext cx="92691" cy="91971"/>
                </a:xfrm>
                <a:prstGeom prst="ellipse">
                  <a:avLst/>
                </a:prstGeom>
                <a:gradFill flip="none" rotWithShape="1">
                  <a:gsLst>
                    <a:gs pos="14000">
                      <a:srgbClr val="FFBDBD"/>
                    </a:gs>
                    <a:gs pos="55000">
                      <a:srgbClr val="8E0000"/>
                    </a:gs>
                    <a:gs pos="100000">
                      <a:srgbClr val="76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445" name="Oval 42">
                <a:extLst>
                  <a:ext uri="{FF2B5EF4-FFF2-40B4-BE49-F238E27FC236}">
                    <a16:creationId xmlns:a16="http://schemas.microsoft.com/office/drawing/2014/main" id="{7556E538-4E9D-2F23-A20A-E1158B4A5272}"/>
                  </a:ext>
                </a:extLst>
              </p:cNvPr>
              <p:cNvSpPr/>
              <p:nvPr/>
            </p:nvSpPr>
            <p:spPr>
              <a:xfrm rot="10636810">
                <a:off x="4596052" y="5263984"/>
                <a:ext cx="616961" cy="192439"/>
              </a:xfrm>
              <a:custGeom>
                <a:avLst/>
                <a:gdLst>
                  <a:gd name="connsiteX0" fmla="*/ 0 w 276351"/>
                  <a:gd name="connsiteY0" fmla="*/ 96150 h 192300"/>
                  <a:gd name="connsiteX1" fmla="*/ 138176 w 276351"/>
                  <a:gd name="connsiteY1" fmla="*/ 0 h 192300"/>
                  <a:gd name="connsiteX2" fmla="*/ 276352 w 276351"/>
                  <a:gd name="connsiteY2" fmla="*/ 96150 h 192300"/>
                  <a:gd name="connsiteX3" fmla="*/ 138176 w 276351"/>
                  <a:gd name="connsiteY3" fmla="*/ 192300 h 192300"/>
                  <a:gd name="connsiteX4" fmla="*/ 0 w 276351"/>
                  <a:gd name="connsiteY4" fmla="*/ 96150 h 192300"/>
                  <a:gd name="connsiteX0" fmla="*/ 0 w 434467"/>
                  <a:gd name="connsiteY0" fmla="*/ 94246 h 192302"/>
                  <a:gd name="connsiteX1" fmla="*/ 296291 w 434467"/>
                  <a:gd name="connsiteY1" fmla="*/ 1 h 192302"/>
                  <a:gd name="connsiteX2" fmla="*/ 434467 w 434467"/>
                  <a:gd name="connsiteY2" fmla="*/ 96151 h 192302"/>
                  <a:gd name="connsiteX3" fmla="*/ 296291 w 434467"/>
                  <a:gd name="connsiteY3" fmla="*/ 192301 h 192302"/>
                  <a:gd name="connsiteX4" fmla="*/ 0 w 434467"/>
                  <a:gd name="connsiteY4" fmla="*/ 94246 h 192302"/>
                  <a:gd name="connsiteX0" fmla="*/ 6194 w 440661"/>
                  <a:gd name="connsiteY0" fmla="*/ 94607 h 192663"/>
                  <a:gd name="connsiteX1" fmla="*/ 116995 w 440661"/>
                  <a:gd name="connsiteY1" fmla="*/ 64784 h 192663"/>
                  <a:gd name="connsiteX2" fmla="*/ 302485 w 440661"/>
                  <a:gd name="connsiteY2" fmla="*/ 362 h 192663"/>
                  <a:gd name="connsiteX3" fmla="*/ 440661 w 440661"/>
                  <a:gd name="connsiteY3" fmla="*/ 96512 h 192663"/>
                  <a:gd name="connsiteX4" fmla="*/ 302485 w 440661"/>
                  <a:gd name="connsiteY4" fmla="*/ 192662 h 192663"/>
                  <a:gd name="connsiteX5" fmla="*/ 6194 w 440661"/>
                  <a:gd name="connsiteY5" fmla="*/ 94607 h 192663"/>
                  <a:gd name="connsiteX0" fmla="*/ 186 w 434653"/>
                  <a:gd name="connsiteY0" fmla="*/ 94607 h 193125"/>
                  <a:gd name="connsiteX1" fmla="*/ 110987 w 434653"/>
                  <a:gd name="connsiteY1" fmla="*/ 64784 h 193125"/>
                  <a:gd name="connsiteX2" fmla="*/ 296477 w 434653"/>
                  <a:gd name="connsiteY2" fmla="*/ 362 h 193125"/>
                  <a:gd name="connsiteX3" fmla="*/ 434653 w 434653"/>
                  <a:gd name="connsiteY3" fmla="*/ 96512 h 193125"/>
                  <a:gd name="connsiteX4" fmla="*/ 296477 w 434653"/>
                  <a:gd name="connsiteY4" fmla="*/ 192662 h 193125"/>
                  <a:gd name="connsiteX5" fmla="*/ 135752 w 434653"/>
                  <a:gd name="connsiteY5" fmla="*/ 131460 h 193125"/>
                  <a:gd name="connsiteX6" fmla="*/ 186 w 434653"/>
                  <a:gd name="connsiteY6" fmla="*/ 94607 h 193125"/>
                  <a:gd name="connsiteX0" fmla="*/ 13390 w 447857"/>
                  <a:gd name="connsiteY0" fmla="*/ 94596 h 193114"/>
                  <a:gd name="connsiteX1" fmla="*/ 17511 w 447857"/>
                  <a:gd name="connsiteY1" fmla="*/ 72394 h 193114"/>
                  <a:gd name="connsiteX2" fmla="*/ 124191 w 447857"/>
                  <a:gd name="connsiteY2" fmla="*/ 64773 h 193114"/>
                  <a:gd name="connsiteX3" fmla="*/ 309681 w 447857"/>
                  <a:gd name="connsiteY3" fmla="*/ 351 h 193114"/>
                  <a:gd name="connsiteX4" fmla="*/ 447857 w 447857"/>
                  <a:gd name="connsiteY4" fmla="*/ 96501 h 193114"/>
                  <a:gd name="connsiteX5" fmla="*/ 309681 w 447857"/>
                  <a:gd name="connsiteY5" fmla="*/ 192651 h 193114"/>
                  <a:gd name="connsiteX6" fmla="*/ 148956 w 447857"/>
                  <a:gd name="connsiteY6" fmla="*/ 131449 h 193114"/>
                  <a:gd name="connsiteX7" fmla="*/ 13390 w 447857"/>
                  <a:gd name="connsiteY7" fmla="*/ 94596 h 193114"/>
                  <a:gd name="connsiteX0" fmla="*/ 13390 w 613592"/>
                  <a:gd name="connsiteY0" fmla="*/ 94909 h 193154"/>
                  <a:gd name="connsiteX1" fmla="*/ 17511 w 613592"/>
                  <a:gd name="connsiteY1" fmla="*/ 72707 h 193154"/>
                  <a:gd name="connsiteX2" fmla="*/ 124191 w 613592"/>
                  <a:gd name="connsiteY2" fmla="*/ 65086 h 193154"/>
                  <a:gd name="connsiteX3" fmla="*/ 309681 w 613592"/>
                  <a:gd name="connsiteY3" fmla="*/ 664 h 193154"/>
                  <a:gd name="connsiteX4" fmla="*/ 613592 w 613592"/>
                  <a:gd name="connsiteY4" fmla="*/ 110149 h 193154"/>
                  <a:gd name="connsiteX5" fmla="*/ 309681 w 613592"/>
                  <a:gd name="connsiteY5" fmla="*/ 192964 h 193154"/>
                  <a:gd name="connsiteX6" fmla="*/ 148956 w 613592"/>
                  <a:gd name="connsiteY6" fmla="*/ 131762 h 193154"/>
                  <a:gd name="connsiteX7" fmla="*/ 13390 w 613592"/>
                  <a:gd name="connsiteY7" fmla="*/ 94909 h 193154"/>
                  <a:gd name="connsiteX0" fmla="*/ 13390 w 617803"/>
                  <a:gd name="connsiteY0" fmla="*/ 94382 h 192627"/>
                  <a:gd name="connsiteX1" fmla="*/ 17511 w 617803"/>
                  <a:gd name="connsiteY1" fmla="*/ 72180 h 192627"/>
                  <a:gd name="connsiteX2" fmla="*/ 124191 w 617803"/>
                  <a:gd name="connsiteY2" fmla="*/ 64559 h 192627"/>
                  <a:gd name="connsiteX3" fmla="*/ 309681 w 617803"/>
                  <a:gd name="connsiteY3" fmla="*/ 137 h 192627"/>
                  <a:gd name="connsiteX4" fmla="*/ 442325 w 617803"/>
                  <a:gd name="connsiteY4" fmla="*/ 49320 h 192627"/>
                  <a:gd name="connsiteX5" fmla="*/ 613592 w 617803"/>
                  <a:gd name="connsiteY5" fmla="*/ 109622 h 192627"/>
                  <a:gd name="connsiteX6" fmla="*/ 309681 w 617803"/>
                  <a:gd name="connsiteY6" fmla="*/ 192437 h 192627"/>
                  <a:gd name="connsiteX7" fmla="*/ 148956 w 617803"/>
                  <a:gd name="connsiteY7" fmla="*/ 131235 h 192627"/>
                  <a:gd name="connsiteX8" fmla="*/ 13390 w 617803"/>
                  <a:gd name="connsiteY8" fmla="*/ 94382 h 192627"/>
                  <a:gd name="connsiteX0" fmla="*/ 13390 w 618034"/>
                  <a:gd name="connsiteY0" fmla="*/ 94382 h 192627"/>
                  <a:gd name="connsiteX1" fmla="*/ 17511 w 618034"/>
                  <a:gd name="connsiteY1" fmla="*/ 72180 h 192627"/>
                  <a:gd name="connsiteX2" fmla="*/ 124191 w 618034"/>
                  <a:gd name="connsiteY2" fmla="*/ 64559 h 192627"/>
                  <a:gd name="connsiteX3" fmla="*/ 309681 w 618034"/>
                  <a:gd name="connsiteY3" fmla="*/ 137 h 192627"/>
                  <a:gd name="connsiteX4" fmla="*/ 442325 w 618034"/>
                  <a:gd name="connsiteY4" fmla="*/ 49320 h 192627"/>
                  <a:gd name="connsiteX5" fmla="*/ 613592 w 618034"/>
                  <a:gd name="connsiteY5" fmla="*/ 109622 h 192627"/>
                  <a:gd name="connsiteX6" fmla="*/ 309681 w 618034"/>
                  <a:gd name="connsiteY6" fmla="*/ 192437 h 192627"/>
                  <a:gd name="connsiteX7" fmla="*/ 148956 w 618034"/>
                  <a:gd name="connsiteY7" fmla="*/ 131235 h 192627"/>
                  <a:gd name="connsiteX8" fmla="*/ 13390 w 618034"/>
                  <a:gd name="connsiteY8" fmla="*/ 94382 h 192627"/>
                  <a:gd name="connsiteX0" fmla="*/ 13390 w 618034"/>
                  <a:gd name="connsiteY0" fmla="*/ 94382 h 192438"/>
                  <a:gd name="connsiteX1" fmla="*/ 17511 w 618034"/>
                  <a:gd name="connsiteY1" fmla="*/ 72180 h 192438"/>
                  <a:gd name="connsiteX2" fmla="*/ 124191 w 618034"/>
                  <a:gd name="connsiteY2" fmla="*/ 64559 h 192438"/>
                  <a:gd name="connsiteX3" fmla="*/ 309681 w 618034"/>
                  <a:gd name="connsiteY3" fmla="*/ 137 h 192438"/>
                  <a:gd name="connsiteX4" fmla="*/ 442325 w 618034"/>
                  <a:gd name="connsiteY4" fmla="*/ 49320 h 192438"/>
                  <a:gd name="connsiteX5" fmla="*/ 613592 w 618034"/>
                  <a:gd name="connsiteY5" fmla="*/ 109622 h 192438"/>
                  <a:gd name="connsiteX6" fmla="*/ 491854 w 618034"/>
                  <a:gd name="connsiteY6" fmla="*/ 129330 h 192438"/>
                  <a:gd name="connsiteX7" fmla="*/ 309681 w 618034"/>
                  <a:gd name="connsiteY7" fmla="*/ 192437 h 192438"/>
                  <a:gd name="connsiteX8" fmla="*/ 148956 w 618034"/>
                  <a:gd name="connsiteY8" fmla="*/ 131235 h 192438"/>
                  <a:gd name="connsiteX9" fmla="*/ 13390 w 618034"/>
                  <a:gd name="connsiteY9" fmla="*/ 94382 h 192438"/>
                  <a:gd name="connsiteX0" fmla="*/ 12676 w 617320"/>
                  <a:gd name="connsiteY0" fmla="*/ 94382 h 192438"/>
                  <a:gd name="connsiteX1" fmla="*/ 16797 w 617320"/>
                  <a:gd name="connsiteY1" fmla="*/ 72180 h 192438"/>
                  <a:gd name="connsiteX2" fmla="*/ 123477 w 617320"/>
                  <a:gd name="connsiteY2" fmla="*/ 64559 h 192438"/>
                  <a:gd name="connsiteX3" fmla="*/ 308967 w 617320"/>
                  <a:gd name="connsiteY3" fmla="*/ 137 h 192438"/>
                  <a:gd name="connsiteX4" fmla="*/ 441611 w 617320"/>
                  <a:gd name="connsiteY4" fmla="*/ 49320 h 192438"/>
                  <a:gd name="connsiteX5" fmla="*/ 612878 w 617320"/>
                  <a:gd name="connsiteY5" fmla="*/ 109622 h 192438"/>
                  <a:gd name="connsiteX6" fmla="*/ 491140 w 617320"/>
                  <a:gd name="connsiteY6" fmla="*/ 129330 h 192438"/>
                  <a:gd name="connsiteX7" fmla="*/ 308967 w 617320"/>
                  <a:gd name="connsiteY7" fmla="*/ 192437 h 192438"/>
                  <a:gd name="connsiteX8" fmla="*/ 137973 w 617320"/>
                  <a:gd name="connsiteY8" fmla="*/ 133290 h 192438"/>
                  <a:gd name="connsiteX9" fmla="*/ 12676 w 617320"/>
                  <a:gd name="connsiteY9" fmla="*/ 94382 h 192438"/>
                  <a:gd name="connsiteX0" fmla="*/ 12676 w 617320"/>
                  <a:gd name="connsiteY0" fmla="*/ 94382 h 192438"/>
                  <a:gd name="connsiteX1" fmla="*/ 16797 w 617320"/>
                  <a:gd name="connsiteY1" fmla="*/ 72180 h 192438"/>
                  <a:gd name="connsiteX2" fmla="*/ 123477 w 617320"/>
                  <a:gd name="connsiteY2" fmla="*/ 64559 h 192438"/>
                  <a:gd name="connsiteX3" fmla="*/ 308967 w 617320"/>
                  <a:gd name="connsiteY3" fmla="*/ 137 h 192438"/>
                  <a:gd name="connsiteX4" fmla="*/ 441611 w 617320"/>
                  <a:gd name="connsiteY4" fmla="*/ 49320 h 192438"/>
                  <a:gd name="connsiteX5" fmla="*/ 612878 w 617320"/>
                  <a:gd name="connsiteY5" fmla="*/ 109622 h 192438"/>
                  <a:gd name="connsiteX6" fmla="*/ 491140 w 617320"/>
                  <a:gd name="connsiteY6" fmla="*/ 129330 h 192438"/>
                  <a:gd name="connsiteX7" fmla="*/ 308967 w 617320"/>
                  <a:gd name="connsiteY7" fmla="*/ 192437 h 192438"/>
                  <a:gd name="connsiteX8" fmla="*/ 137973 w 617320"/>
                  <a:gd name="connsiteY8" fmla="*/ 133290 h 192438"/>
                  <a:gd name="connsiteX9" fmla="*/ 12676 w 617320"/>
                  <a:gd name="connsiteY9" fmla="*/ 94382 h 192438"/>
                  <a:gd name="connsiteX0" fmla="*/ 12317 w 616961"/>
                  <a:gd name="connsiteY0" fmla="*/ 94382 h 192439"/>
                  <a:gd name="connsiteX1" fmla="*/ 16438 w 616961"/>
                  <a:gd name="connsiteY1" fmla="*/ 72180 h 192439"/>
                  <a:gd name="connsiteX2" fmla="*/ 123118 w 616961"/>
                  <a:gd name="connsiteY2" fmla="*/ 64559 h 192439"/>
                  <a:gd name="connsiteX3" fmla="*/ 308608 w 616961"/>
                  <a:gd name="connsiteY3" fmla="*/ 137 h 192439"/>
                  <a:gd name="connsiteX4" fmla="*/ 441252 w 616961"/>
                  <a:gd name="connsiteY4" fmla="*/ 49320 h 192439"/>
                  <a:gd name="connsiteX5" fmla="*/ 612519 w 616961"/>
                  <a:gd name="connsiteY5" fmla="*/ 109622 h 192439"/>
                  <a:gd name="connsiteX6" fmla="*/ 490781 w 616961"/>
                  <a:gd name="connsiteY6" fmla="*/ 129330 h 192439"/>
                  <a:gd name="connsiteX7" fmla="*/ 308608 w 616961"/>
                  <a:gd name="connsiteY7" fmla="*/ 192437 h 192439"/>
                  <a:gd name="connsiteX8" fmla="*/ 132419 w 616961"/>
                  <a:gd name="connsiteY8" fmla="*/ 135586 h 192439"/>
                  <a:gd name="connsiteX9" fmla="*/ 12317 w 616961"/>
                  <a:gd name="connsiteY9" fmla="*/ 94382 h 192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6961" h="192439">
                    <a:moveTo>
                      <a:pt x="12317" y="94382"/>
                    </a:moveTo>
                    <a:cubicBezTo>
                      <a:pt x="-7013" y="83814"/>
                      <a:pt x="-2029" y="77150"/>
                      <a:pt x="16438" y="72180"/>
                    </a:cubicBezTo>
                    <a:cubicBezTo>
                      <a:pt x="34905" y="67210"/>
                      <a:pt x="77598" y="78154"/>
                      <a:pt x="123118" y="64559"/>
                    </a:cubicBezTo>
                    <a:cubicBezTo>
                      <a:pt x="168638" y="50964"/>
                      <a:pt x="255586" y="2677"/>
                      <a:pt x="308608" y="137"/>
                    </a:cubicBezTo>
                    <a:cubicBezTo>
                      <a:pt x="361630" y="-2403"/>
                      <a:pt x="390600" y="31073"/>
                      <a:pt x="441252" y="49320"/>
                    </a:cubicBezTo>
                    <a:cubicBezTo>
                      <a:pt x="501429" y="69472"/>
                      <a:pt x="643834" y="84182"/>
                      <a:pt x="612519" y="109622"/>
                    </a:cubicBezTo>
                    <a:cubicBezTo>
                      <a:pt x="622361" y="126450"/>
                      <a:pt x="541433" y="115528"/>
                      <a:pt x="490781" y="129330"/>
                    </a:cubicBezTo>
                    <a:cubicBezTo>
                      <a:pt x="440129" y="143132"/>
                      <a:pt x="365758" y="192120"/>
                      <a:pt x="308608" y="192437"/>
                    </a:cubicBezTo>
                    <a:cubicBezTo>
                      <a:pt x="251458" y="192754"/>
                      <a:pt x="181562" y="157002"/>
                      <a:pt x="132419" y="135586"/>
                    </a:cubicBezTo>
                    <a:cubicBezTo>
                      <a:pt x="83276" y="114170"/>
                      <a:pt x="31647" y="104950"/>
                      <a:pt x="12317" y="94382"/>
                    </a:cubicBezTo>
                    <a:close/>
                  </a:path>
                </a:pathLst>
              </a:custGeom>
              <a:gradFill flip="none" rotWithShape="1">
                <a:gsLst>
                  <a:gs pos="10000">
                    <a:srgbClr val="FFEAD5"/>
                  </a:gs>
                  <a:gs pos="100000">
                    <a:srgbClr val="960000"/>
                  </a:gs>
                </a:gsLst>
                <a:path path="rect">
                  <a:fillToRect l="50000" t="50000" r="50000" b="50000"/>
                </a:path>
                <a:tileRect/>
              </a:gradFill>
              <a:ln w="6350" cap="flat" cmpd="sng" algn="ctr">
                <a:solidFill>
                  <a:srgbClr val="AF373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 w="6350">
                    <a:solidFill>
                      <a:srgbClr val="00000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46" name="Oval 1445">
                <a:extLst>
                  <a:ext uri="{FF2B5EF4-FFF2-40B4-BE49-F238E27FC236}">
                    <a16:creationId xmlns:a16="http://schemas.microsoft.com/office/drawing/2014/main" id="{F8108230-B257-C58A-692D-C74DC9654A38}"/>
                  </a:ext>
                </a:extLst>
              </p:cNvPr>
              <p:cNvSpPr/>
              <p:nvPr/>
            </p:nvSpPr>
            <p:spPr>
              <a:xfrm rot="10800000">
                <a:off x="4858190" y="5309234"/>
                <a:ext cx="92691" cy="91971"/>
              </a:xfrm>
              <a:prstGeom prst="ellipse">
                <a:avLst/>
              </a:prstGeom>
              <a:gradFill flip="none" rotWithShape="1">
                <a:gsLst>
                  <a:gs pos="14000">
                    <a:srgbClr val="FFBDBD"/>
                  </a:gs>
                  <a:gs pos="55000">
                    <a:srgbClr val="8E0000"/>
                  </a:gs>
                  <a:gs pos="100000">
                    <a:srgbClr val="76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84" name="TextBox 1283">
              <a:extLst>
                <a:ext uri="{FF2B5EF4-FFF2-40B4-BE49-F238E27FC236}">
                  <a16:creationId xmlns:a16="http://schemas.microsoft.com/office/drawing/2014/main" id="{00361983-2737-DEED-CB6A-88FA04E5B765}"/>
                </a:ext>
              </a:extLst>
            </p:cNvPr>
            <p:cNvSpPr txBox="1"/>
            <p:nvPr/>
          </p:nvSpPr>
          <p:spPr>
            <a:xfrm>
              <a:off x="7460493" y="3542885"/>
              <a:ext cx="27035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Airway smooth </a:t>
              </a:r>
              <a:b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muscle cells</a:t>
              </a:r>
              <a:r>
                <a:rPr kumimoji="0" lang="en-US" sz="1200" b="1" i="0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19,20b</a:t>
              </a:r>
            </a:p>
          </p:txBody>
        </p:sp>
        <p:grpSp>
          <p:nvGrpSpPr>
            <p:cNvPr id="1285" name="Group 1284">
              <a:extLst>
                <a:ext uri="{FF2B5EF4-FFF2-40B4-BE49-F238E27FC236}">
                  <a16:creationId xmlns:a16="http://schemas.microsoft.com/office/drawing/2014/main" id="{791F6945-D3D0-2338-A988-4FDF7EE4489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74284" y="4054058"/>
              <a:ext cx="654043" cy="252000"/>
              <a:chOff x="5800681" y="2840993"/>
              <a:chExt cx="604997" cy="231167"/>
            </a:xfrm>
          </p:grpSpPr>
          <p:sp>
            <p:nvSpPr>
              <p:cNvPr id="1440" name="Oval 42">
                <a:extLst>
                  <a:ext uri="{FF2B5EF4-FFF2-40B4-BE49-F238E27FC236}">
                    <a16:creationId xmlns:a16="http://schemas.microsoft.com/office/drawing/2014/main" id="{21DB7923-7FD1-274A-6EA3-8ABD94D6CE0D}"/>
                  </a:ext>
                </a:extLst>
              </p:cNvPr>
              <p:cNvSpPr/>
              <p:nvPr/>
            </p:nvSpPr>
            <p:spPr>
              <a:xfrm rot="10696810">
                <a:off x="5800681" y="2840993"/>
                <a:ext cx="604997" cy="231167"/>
              </a:xfrm>
              <a:custGeom>
                <a:avLst/>
                <a:gdLst>
                  <a:gd name="connsiteX0" fmla="*/ 0 w 276351"/>
                  <a:gd name="connsiteY0" fmla="*/ 96150 h 192300"/>
                  <a:gd name="connsiteX1" fmla="*/ 138176 w 276351"/>
                  <a:gd name="connsiteY1" fmla="*/ 0 h 192300"/>
                  <a:gd name="connsiteX2" fmla="*/ 276352 w 276351"/>
                  <a:gd name="connsiteY2" fmla="*/ 96150 h 192300"/>
                  <a:gd name="connsiteX3" fmla="*/ 138176 w 276351"/>
                  <a:gd name="connsiteY3" fmla="*/ 192300 h 192300"/>
                  <a:gd name="connsiteX4" fmla="*/ 0 w 276351"/>
                  <a:gd name="connsiteY4" fmla="*/ 96150 h 192300"/>
                  <a:gd name="connsiteX0" fmla="*/ 0 w 434467"/>
                  <a:gd name="connsiteY0" fmla="*/ 94246 h 192302"/>
                  <a:gd name="connsiteX1" fmla="*/ 296291 w 434467"/>
                  <a:gd name="connsiteY1" fmla="*/ 1 h 192302"/>
                  <a:gd name="connsiteX2" fmla="*/ 434467 w 434467"/>
                  <a:gd name="connsiteY2" fmla="*/ 96151 h 192302"/>
                  <a:gd name="connsiteX3" fmla="*/ 296291 w 434467"/>
                  <a:gd name="connsiteY3" fmla="*/ 192301 h 192302"/>
                  <a:gd name="connsiteX4" fmla="*/ 0 w 434467"/>
                  <a:gd name="connsiteY4" fmla="*/ 94246 h 192302"/>
                  <a:gd name="connsiteX0" fmla="*/ 6194 w 440661"/>
                  <a:gd name="connsiteY0" fmla="*/ 94607 h 192663"/>
                  <a:gd name="connsiteX1" fmla="*/ 116995 w 440661"/>
                  <a:gd name="connsiteY1" fmla="*/ 64784 h 192663"/>
                  <a:gd name="connsiteX2" fmla="*/ 302485 w 440661"/>
                  <a:gd name="connsiteY2" fmla="*/ 362 h 192663"/>
                  <a:gd name="connsiteX3" fmla="*/ 440661 w 440661"/>
                  <a:gd name="connsiteY3" fmla="*/ 96512 h 192663"/>
                  <a:gd name="connsiteX4" fmla="*/ 302485 w 440661"/>
                  <a:gd name="connsiteY4" fmla="*/ 192662 h 192663"/>
                  <a:gd name="connsiteX5" fmla="*/ 6194 w 440661"/>
                  <a:gd name="connsiteY5" fmla="*/ 94607 h 192663"/>
                  <a:gd name="connsiteX0" fmla="*/ 186 w 434653"/>
                  <a:gd name="connsiteY0" fmla="*/ 94607 h 193125"/>
                  <a:gd name="connsiteX1" fmla="*/ 110987 w 434653"/>
                  <a:gd name="connsiteY1" fmla="*/ 64784 h 193125"/>
                  <a:gd name="connsiteX2" fmla="*/ 296477 w 434653"/>
                  <a:gd name="connsiteY2" fmla="*/ 362 h 193125"/>
                  <a:gd name="connsiteX3" fmla="*/ 434653 w 434653"/>
                  <a:gd name="connsiteY3" fmla="*/ 96512 h 193125"/>
                  <a:gd name="connsiteX4" fmla="*/ 296477 w 434653"/>
                  <a:gd name="connsiteY4" fmla="*/ 192662 h 193125"/>
                  <a:gd name="connsiteX5" fmla="*/ 135752 w 434653"/>
                  <a:gd name="connsiteY5" fmla="*/ 131460 h 193125"/>
                  <a:gd name="connsiteX6" fmla="*/ 186 w 434653"/>
                  <a:gd name="connsiteY6" fmla="*/ 94607 h 193125"/>
                  <a:gd name="connsiteX0" fmla="*/ 13390 w 447857"/>
                  <a:gd name="connsiteY0" fmla="*/ 94596 h 193114"/>
                  <a:gd name="connsiteX1" fmla="*/ 17511 w 447857"/>
                  <a:gd name="connsiteY1" fmla="*/ 72394 h 193114"/>
                  <a:gd name="connsiteX2" fmla="*/ 124191 w 447857"/>
                  <a:gd name="connsiteY2" fmla="*/ 64773 h 193114"/>
                  <a:gd name="connsiteX3" fmla="*/ 309681 w 447857"/>
                  <a:gd name="connsiteY3" fmla="*/ 351 h 193114"/>
                  <a:gd name="connsiteX4" fmla="*/ 447857 w 447857"/>
                  <a:gd name="connsiteY4" fmla="*/ 96501 h 193114"/>
                  <a:gd name="connsiteX5" fmla="*/ 309681 w 447857"/>
                  <a:gd name="connsiteY5" fmla="*/ 192651 h 193114"/>
                  <a:gd name="connsiteX6" fmla="*/ 148956 w 447857"/>
                  <a:gd name="connsiteY6" fmla="*/ 131449 h 193114"/>
                  <a:gd name="connsiteX7" fmla="*/ 13390 w 447857"/>
                  <a:gd name="connsiteY7" fmla="*/ 94596 h 193114"/>
                  <a:gd name="connsiteX0" fmla="*/ 13390 w 613592"/>
                  <a:gd name="connsiteY0" fmla="*/ 94909 h 193154"/>
                  <a:gd name="connsiteX1" fmla="*/ 17511 w 613592"/>
                  <a:gd name="connsiteY1" fmla="*/ 72707 h 193154"/>
                  <a:gd name="connsiteX2" fmla="*/ 124191 w 613592"/>
                  <a:gd name="connsiteY2" fmla="*/ 65086 h 193154"/>
                  <a:gd name="connsiteX3" fmla="*/ 309681 w 613592"/>
                  <a:gd name="connsiteY3" fmla="*/ 664 h 193154"/>
                  <a:gd name="connsiteX4" fmla="*/ 613592 w 613592"/>
                  <a:gd name="connsiteY4" fmla="*/ 110149 h 193154"/>
                  <a:gd name="connsiteX5" fmla="*/ 309681 w 613592"/>
                  <a:gd name="connsiteY5" fmla="*/ 192964 h 193154"/>
                  <a:gd name="connsiteX6" fmla="*/ 148956 w 613592"/>
                  <a:gd name="connsiteY6" fmla="*/ 131762 h 193154"/>
                  <a:gd name="connsiteX7" fmla="*/ 13390 w 613592"/>
                  <a:gd name="connsiteY7" fmla="*/ 94909 h 193154"/>
                  <a:gd name="connsiteX0" fmla="*/ 13390 w 617803"/>
                  <a:gd name="connsiteY0" fmla="*/ 94382 h 192627"/>
                  <a:gd name="connsiteX1" fmla="*/ 17511 w 617803"/>
                  <a:gd name="connsiteY1" fmla="*/ 72180 h 192627"/>
                  <a:gd name="connsiteX2" fmla="*/ 124191 w 617803"/>
                  <a:gd name="connsiteY2" fmla="*/ 64559 h 192627"/>
                  <a:gd name="connsiteX3" fmla="*/ 309681 w 617803"/>
                  <a:gd name="connsiteY3" fmla="*/ 137 h 192627"/>
                  <a:gd name="connsiteX4" fmla="*/ 442325 w 617803"/>
                  <a:gd name="connsiteY4" fmla="*/ 49320 h 192627"/>
                  <a:gd name="connsiteX5" fmla="*/ 613592 w 617803"/>
                  <a:gd name="connsiteY5" fmla="*/ 109622 h 192627"/>
                  <a:gd name="connsiteX6" fmla="*/ 309681 w 617803"/>
                  <a:gd name="connsiteY6" fmla="*/ 192437 h 192627"/>
                  <a:gd name="connsiteX7" fmla="*/ 148956 w 617803"/>
                  <a:gd name="connsiteY7" fmla="*/ 131235 h 192627"/>
                  <a:gd name="connsiteX8" fmla="*/ 13390 w 617803"/>
                  <a:gd name="connsiteY8" fmla="*/ 94382 h 192627"/>
                  <a:gd name="connsiteX0" fmla="*/ 13390 w 618034"/>
                  <a:gd name="connsiteY0" fmla="*/ 94382 h 192627"/>
                  <a:gd name="connsiteX1" fmla="*/ 17511 w 618034"/>
                  <a:gd name="connsiteY1" fmla="*/ 72180 h 192627"/>
                  <a:gd name="connsiteX2" fmla="*/ 124191 w 618034"/>
                  <a:gd name="connsiteY2" fmla="*/ 64559 h 192627"/>
                  <a:gd name="connsiteX3" fmla="*/ 309681 w 618034"/>
                  <a:gd name="connsiteY3" fmla="*/ 137 h 192627"/>
                  <a:gd name="connsiteX4" fmla="*/ 442325 w 618034"/>
                  <a:gd name="connsiteY4" fmla="*/ 49320 h 192627"/>
                  <a:gd name="connsiteX5" fmla="*/ 613592 w 618034"/>
                  <a:gd name="connsiteY5" fmla="*/ 109622 h 192627"/>
                  <a:gd name="connsiteX6" fmla="*/ 309681 w 618034"/>
                  <a:gd name="connsiteY6" fmla="*/ 192437 h 192627"/>
                  <a:gd name="connsiteX7" fmla="*/ 148956 w 618034"/>
                  <a:gd name="connsiteY7" fmla="*/ 131235 h 192627"/>
                  <a:gd name="connsiteX8" fmla="*/ 13390 w 618034"/>
                  <a:gd name="connsiteY8" fmla="*/ 94382 h 192627"/>
                  <a:gd name="connsiteX0" fmla="*/ 13390 w 618034"/>
                  <a:gd name="connsiteY0" fmla="*/ 94382 h 192438"/>
                  <a:gd name="connsiteX1" fmla="*/ 17511 w 618034"/>
                  <a:gd name="connsiteY1" fmla="*/ 72180 h 192438"/>
                  <a:gd name="connsiteX2" fmla="*/ 124191 w 618034"/>
                  <a:gd name="connsiteY2" fmla="*/ 64559 h 192438"/>
                  <a:gd name="connsiteX3" fmla="*/ 309681 w 618034"/>
                  <a:gd name="connsiteY3" fmla="*/ 137 h 192438"/>
                  <a:gd name="connsiteX4" fmla="*/ 442325 w 618034"/>
                  <a:gd name="connsiteY4" fmla="*/ 49320 h 192438"/>
                  <a:gd name="connsiteX5" fmla="*/ 613592 w 618034"/>
                  <a:gd name="connsiteY5" fmla="*/ 109622 h 192438"/>
                  <a:gd name="connsiteX6" fmla="*/ 491854 w 618034"/>
                  <a:gd name="connsiteY6" fmla="*/ 129330 h 192438"/>
                  <a:gd name="connsiteX7" fmla="*/ 309681 w 618034"/>
                  <a:gd name="connsiteY7" fmla="*/ 192437 h 192438"/>
                  <a:gd name="connsiteX8" fmla="*/ 148956 w 618034"/>
                  <a:gd name="connsiteY8" fmla="*/ 131235 h 192438"/>
                  <a:gd name="connsiteX9" fmla="*/ 13390 w 618034"/>
                  <a:gd name="connsiteY9" fmla="*/ 94382 h 192438"/>
                  <a:gd name="connsiteX0" fmla="*/ 13390 w 618034"/>
                  <a:gd name="connsiteY0" fmla="*/ 104860 h 202916"/>
                  <a:gd name="connsiteX1" fmla="*/ 17511 w 618034"/>
                  <a:gd name="connsiteY1" fmla="*/ 82658 h 202916"/>
                  <a:gd name="connsiteX2" fmla="*/ 124191 w 618034"/>
                  <a:gd name="connsiteY2" fmla="*/ 75037 h 202916"/>
                  <a:gd name="connsiteX3" fmla="*/ 302552 w 618034"/>
                  <a:gd name="connsiteY3" fmla="*/ 105 h 202916"/>
                  <a:gd name="connsiteX4" fmla="*/ 442325 w 618034"/>
                  <a:gd name="connsiteY4" fmla="*/ 59798 h 202916"/>
                  <a:gd name="connsiteX5" fmla="*/ 613592 w 618034"/>
                  <a:gd name="connsiteY5" fmla="*/ 120100 h 202916"/>
                  <a:gd name="connsiteX6" fmla="*/ 491854 w 618034"/>
                  <a:gd name="connsiteY6" fmla="*/ 139808 h 202916"/>
                  <a:gd name="connsiteX7" fmla="*/ 309681 w 618034"/>
                  <a:gd name="connsiteY7" fmla="*/ 202915 h 202916"/>
                  <a:gd name="connsiteX8" fmla="*/ 148956 w 618034"/>
                  <a:gd name="connsiteY8" fmla="*/ 141713 h 202916"/>
                  <a:gd name="connsiteX9" fmla="*/ 13390 w 618034"/>
                  <a:gd name="connsiteY9" fmla="*/ 104860 h 202916"/>
                  <a:gd name="connsiteX0" fmla="*/ 13390 w 618193"/>
                  <a:gd name="connsiteY0" fmla="*/ 105293 h 203349"/>
                  <a:gd name="connsiteX1" fmla="*/ 17511 w 618193"/>
                  <a:gd name="connsiteY1" fmla="*/ 83091 h 203349"/>
                  <a:gd name="connsiteX2" fmla="*/ 124191 w 618193"/>
                  <a:gd name="connsiteY2" fmla="*/ 75470 h 203349"/>
                  <a:gd name="connsiteX3" fmla="*/ 302552 w 618193"/>
                  <a:gd name="connsiteY3" fmla="*/ 538 h 203349"/>
                  <a:gd name="connsiteX4" fmla="*/ 448123 w 618193"/>
                  <a:gd name="connsiteY4" fmla="*/ 45249 h 203349"/>
                  <a:gd name="connsiteX5" fmla="*/ 613592 w 618193"/>
                  <a:gd name="connsiteY5" fmla="*/ 120533 h 203349"/>
                  <a:gd name="connsiteX6" fmla="*/ 491854 w 618193"/>
                  <a:gd name="connsiteY6" fmla="*/ 140241 h 203349"/>
                  <a:gd name="connsiteX7" fmla="*/ 309681 w 618193"/>
                  <a:gd name="connsiteY7" fmla="*/ 203348 h 203349"/>
                  <a:gd name="connsiteX8" fmla="*/ 148956 w 618193"/>
                  <a:gd name="connsiteY8" fmla="*/ 142146 h 203349"/>
                  <a:gd name="connsiteX9" fmla="*/ 13390 w 618193"/>
                  <a:gd name="connsiteY9" fmla="*/ 105293 h 203349"/>
                  <a:gd name="connsiteX0" fmla="*/ 13390 w 618134"/>
                  <a:gd name="connsiteY0" fmla="*/ 105293 h 203349"/>
                  <a:gd name="connsiteX1" fmla="*/ 17511 w 618134"/>
                  <a:gd name="connsiteY1" fmla="*/ 83091 h 203349"/>
                  <a:gd name="connsiteX2" fmla="*/ 124191 w 618134"/>
                  <a:gd name="connsiteY2" fmla="*/ 75470 h 203349"/>
                  <a:gd name="connsiteX3" fmla="*/ 302552 w 618134"/>
                  <a:gd name="connsiteY3" fmla="*/ 538 h 203349"/>
                  <a:gd name="connsiteX4" fmla="*/ 448123 w 618134"/>
                  <a:gd name="connsiteY4" fmla="*/ 45249 h 203349"/>
                  <a:gd name="connsiteX5" fmla="*/ 613592 w 618134"/>
                  <a:gd name="connsiteY5" fmla="*/ 120533 h 203349"/>
                  <a:gd name="connsiteX6" fmla="*/ 491854 w 618134"/>
                  <a:gd name="connsiteY6" fmla="*/ 140241 h 203349"/>
                  <a:gd name="connsiteX7" fmla="*/ 309681 w 618134"/>
                  <a:gd name="connsiteY7" fmla="*/ 203348 h 203349"/>
                  <a:gd name="connsiteX8" fmla="*/ 148956 w 618134"/>
                  <a:gd name="connsiteY8" fmla="*/ 142146 h 203349"/>
                  <a:gd name="connsiteX9" fmla="*/ 13390 w 618134"/>
                  <a:gd name="connsiteY9" fmla="*/ 105293 h 203349"/>
                  <a:gd name="connsiteX0" fmla="*/ 13390 w 618778"/>
                  <a:gd name="connsiteY0" fmla="*/ 105293 h 216830"/>
                  <a:gd name="connsiteX1" fmla="*/ 17511 w 618778"/>
                  <a:gd name="connsiteY1" fmla="*/ 83091 h 216830"/>
                  <a:gd name="connsiteX2" fmla="*/ 124191 w 618778"/>
                  <a:gd name="connsiteY2" fmla="*/ 75470 h 216830"/>
                  <a:gd name="connsiteX3" fmla="*/ 302552 w 618778"/>
                  <a:gd name="connsiteY3" fmla="*/ 538 h 216830"/>
                  <a:gd name="connsiteX4" fmla="*/ 448123 w 618778"/>
                  <a:gd name="connsiteY4" fmla="*/ 45249 h 216830"/>
                  <a:gd name="connsiteX5" fmla="*/ 613592 w 618778"/>
                  <a:gd name="connsiteY5" fmla="*/ 120533 h 216830"/>
                  <a:gd name="connsiteX6" fmla="*/ 573159 w 618778"/>
                  <a:gd name="connsiteY6" fmla="*/ 212445 h 216830"/>
                  <a:gd name="connsiteX7" fmla="*/ 309681 w 618778"/>
                  <a:gd name="connsiteY7" fmla="*/ 203348 h 216830"/>
                  <a:gd name="connsiteX8" fmla="*/ 148956 w 618778"/>
                  <a:gd name="connsiteY8" fmla="*/ 142146 h 216830"/>
                  <a:gd name="connsiteX9" fmla="*/ 13390 w 618778"/>
                  <a:gd name="connsiteY9" fmla="*/ 105293 h 216830"/>
                  <a:gd name="connsiteX0" fmla="*/ 13390 w 635553"/>
                  <a:gd name="connsiteY0" fmla="*/ 109591 h 221128"/>
                  <a:gd name="connsiteX1" fmla="*/ 17511 w 635553"/>
                  <a:gd name="connsiteY1" fmla="*/ 87389 h 221128"/>
                  <a:gd name="connsiteX2" fmla="*/ 124191 w 635553"/>
                  <a:gd name="connsiteY2" fmla="*/ 79768 h 221128"/>
                  <a:gd name="connsiteX3" fmla="*/ 302552 w 635553"/>
                  <a:gd name="connsiteY3" fmla="*/ 4836 h 221128"/>
                  <a:gd name="connsiteX4" fmla="*/ 589554 w 635553"/>
                  <a:gd name="connsiteY4" fmla="*/ 19154 h 221128"/>
                  <a:gd name="connsiteX5" fmla="*/ 613592 w 635553"/>
                  <a:gd name="connsiteY5" fmla="*/ 124831 h 221128"/>
                  <a:gd name="connsiteX6" fmla="*/ 573159 w 635553"/>
                  <a:gd name="connsiteY6" fmla="*/ 216743 h 221128"/>
                  <a:gd name="connsiteX7" fmla="*/ 309681 w 635553"/>
                  <a:gd name="connsiteY7" fmla="*/ 207646 h 221128"/>
                  <a:gd name="connsiteX8" fmla="*/ 148956 w 635553"/>
                  <a:gd name="connsiteY8" fmla="*/ 146444 h 221128"/>
                  <a:gd name="connsiteX9" fmla="*/ 13390 w 635553"/>
                  <a:gd name="connsiteY9" fmla="*/ 109591 h 221128"/>
                  <a:gd name="connsiteX0" fmla="*/ 13390 w 604600"/>
                  <a:gd name="connsiteY0" fmla="*/ 109591 h 221906"/>
                  <a:gd name="connsiteX1" fmla="*/ 17511 w 604600"/>
                  <a:gd name="connsiteY1" fmla="*/ 87389 h 221906"/>
                  <a:gd name="connsiteX2" fmla="*/ 124191 w 604600"/>
                  <a:gd name="connsiteY2" fmla="*/ 79768 h 221906"/>
                  <a:gd name="connsiteX3" fmla="*/ 302552 w 604600"/>
                  <a:gd name="connsiteY3" fmla="*/ 4836 h 221906"/>
                  <a:gd name="connsiteX4" fmla="*/ 589554 w 604600"/>
                  <a:gd name="connsiteY4" fmla="*/ 19154 h 221906"/>
                  <a:gd name="connsiteX5" fmla="*/ 490037 w 604600"/>
                  <a:gd name="connsiteY5" fmla="*/ 113494 h 221906"/>
                  <a:gd name="connsiteX6" fmla="*/ 573159 w 604600"/>
                  <a:gd name="connsiteY6" fmla="*/ 216743 h 221906"/>
                  <a:gd name="connsiteX7" fmla="*/ 309681 w 604600"/>
                  <a:gd name="connsiteY7" fmla="*/ 207646 h 221906"/>
                  <a:gd name="connsiteX8" fmla="*/ 148956 w 604600"/>
                  <a:gd name="connsiteY8" fmla="*/ 146444 h 221906"/>
                  <a:gd name="connsiteX9" fmla="*/ 13390 w 604600"/>
                  <a:gd name="connsiteY9" fmla="*/ 109591 h 221906"/>
                  <a:gd name="connsiteX0" fmla="*/ 30631 w 621841"/>
                  <a:gd name="connsiteY0" fmla="*/ 109591 h 221906"/>
                  <a:gd name="connsiteX1" fmla="*/ 34752 w 621841"/>
                  <a:gd name="connsiteY1" fmla="*/ 87389 h 221906"/>
                  <a:gd name="connsiteX2" fmla="*/ 141432 w 621841"/>
                  <a:gd name="connsiteY2" fmla="*/ 79768 h 221906"/>
                  <a:gd name="connsiteX3" fmla="*/ 319793 w 621841"/>
                  <a:gd name="connsiteY3" fmla="*/ 4836 h 221906"/>
                  <a:gd name="connsiteX4" fmla="*/ 606795 w 621841"/>
                  <a:gd name="connsiteY4" fmla="*/ 19154 h 221906"/>
                  <a:gd name="connsiteX5" fmla="*/ 507278 w 621841"/>
                  <a:gd name="connsiteY5" fmla="*/ 113494 h 221906"/>
                  <a:gd name="connsiteX6" fmla="*/ 590400 w 621841"/>
                  <a:gd name="connsiteY6" fmla="*/ 216743 h 221906"/>
                  <a:gd name="connsiteX7" fmla="*/ 326922 w 621841"/>
                  <a:gd name="connsiteY7" fmla="*/ 207646 h 221906"/>
                  <a:gd name="connsiteX8" fmla="*/ 19934 w 621841"/>
                  <a:gd name="connsiteY8" fmla="*/ 179172 h 221906"/>
                  <a:gd name="connsiteX9" fmla="*/ 30631 w 621841"/>
                  <a:gd name="connsiteY9" fmla="*/ 109591 h 221906"/>
                  <a:gd name="connsiteX0" fmla="*/ 30631 w 621841"/>
                  <a:gd name="connsiteY0" fmla="*/ 132776 h 245091"/>
                  <a:gd name="connsiteX1" fmla="*/ 34752 w 621841"/>
                  <a:gd name="connsiteY1" fmla="*/ 110574 h 245091"/>
                  <a:gd name="connsiteX2" fmla="*/ 60914 w 621841"/>
                  <a:gd name="connsiteY2" fmla="*/ 3411 h 245091"/>
                  <a:gd name="connsiteX3" fmla="*/ 319793 w 621841"/>
                  <a:gd name="connsiteY3" fmla="*/ 28021 h 245091"/>
                  <a:gd name="connsiteX4" fmla="*/ 606795 w 621841"/>
                  <a:gd name="connsiteY4" fmla="*/ 42339 h 245091"/>
                  <a:gd name="connsiteX5" fmla="*/ 507278 w 621841"/>
                  <a:gd name="connsiteY5" fmla="*/ 136679 h 245091"/>
                  <a:gd name="connsiteX6" fmla="*/ 590400 w 621841"/>
                  <a:gd name="connsiteY6" fmla="*/ 239928 h 245091"/>
                  <a:gd name="connsiteX7" fmla="*/ 326922 w 621841"/>
                  <a:gd name="connsiteY7" fmla="*/ 230831 h 245091"/>
                  <a:gd name="connsiteX8" fmla="*/ 19934 w 621841"/>
                  <a:gd name="connsiteY8" fmla="*/ 202357 h 245091"/>
                  <a:gd name="connsiteX9" fmla="*/ 30631 w 621841"/>
                  <a:gd name="connsiteY9" fmla="*/ 132776 h 245091"/>
                  <a:gd name="connsiteX0" fmla="*/ 35320 w 626530"/>
                  <a:gd name="connsiteY0" fmla="*/ 133470 h 245785"/>
                  <a:gd name="connsiteX1" fmla="*/ 167755 w 626530"/>
                  <a:gd name="connsiteY1" fmla="*/ 122755 h 245785"/>
                  <a:gd name="connsiteX2" fmla="*/ 65603 w 626530"/>
                  <a:gd name="connsiteY2" fmla="*/ 4105 h 245785"/>
                  <a:gd name="connsiteX3" fmla="*/ 324482 w 626530"/>
                  <a:gd name="connsiteY3" fmla="*/ 28715 h 245785"/>
                  <a:gd name="connsiteX4" fmla="*/ 611484 w 626530"/>
                  <a:gd name="connsiteY4" fmla="*/ 43033 h 245785"/>
                  <a:gd name="connsiteX5" fmla="*/ 511967 w 626530"/>
                  <a:gd name="connsiteY5" fmla="*/ 137373 h 245785"/>
                  <a:gd name="connsiteX6" fmla="*/ 595089 w 626530"/>
                  <a:gd name="connsiteY6" fmla="*/ 240622 h 245785"/>
                  <a:gd name="connsiteX7" fmla="*/ 331611 w 626530"/>
                  <a:gd name="connsiteY7" fmla="*/ 231525 h 245785"/>
                  <a:gd name="connsiteX8" fmla="*/ 24623 w 626530"/>
                  <a:gd name="connsiteY8" fmla="*/ 203051 h 245785"/>
                  <a:gd name="connsiteX9" fmla="*/ 35320 w 626530"/>
                  <a:gd name="connsiteY9" fmla="*/ 133470 h 245785"/>
                  <a:gd name="connsiteX0" fmla="*/ 3072 w 604979"/>
                  <a:gd name="connsiteY0" fmla="*/ 203051 h 245785"/>
                  <a:gd name="connsiteX1" fmla="*/ 146204 w 604979"/>
                  <a:gd name="connsiteY1" fmla="*/ 122755 h 245785"/>
                  <a:gd name="connsiteX2" fmla="*/ 44052 w 604979"/>
                  <a:gd name="connsiteY2" fmla="*/ 4105 h 245785"/>
                  <a:gd name="connsiteX3" fmla="*/ 302931 w 604979"/>
                  <a:gd name="connsiteY3" fmla="*/ 28715 h 245785"/>
                  <a:gd name="connsiteX4" fmla="*/ 589933 w 604979"/>
                  <a:gd name="connsiteY4" fmla="*/ 43033 h 245785"/>
                  <a:gd name="connsiteX5" fmla="*/ 490416 w 604979"/>
                  <a:gd name="connsiteY5" fmla="*/ 137373 h 245785"/>
                  <a:gd name="connsiteX6" fmla="*/ 573538 w 604979"/>
                  <a:gd name="connsiteY6" fmla="*/ 240622 h 245785"/>
                  <a:gd name="connsiteX7" fmla="*/ 310060 w 604979"/>
                  <a:gd name="connsiteY7" fmla="*/ 231525 h 245785"/>
                  <a:gd name="connsiteX8" fmla="*/ 3072 w 604979"/>
                  <a:gd name="connsiteY8" fmla="*/ 203051 h 245785"/>
                  <a:gd name="connsiteX0" fmla="*/ 3072 w 604979"/>
                  <a:gd name="connsiteY0" fmla="*/ 201519 h 244253"/>
                  <a:gd name="connsiteX1" fmla="*/ 146204 w 604979"/>
                  <a:gd name="connsiteY1" fmla="*/ 121223 h 244253"/>
                  <a:gd name="connsiteX2" fmla="*/ 44052 w 604979"/>
                  <a:gd name="connsiteY2" fmla="*/ 2573 h 244253"/>
                  <a:gd name="connsiteX3" fmla="*/ 307335 w 604979"/>
                  <a:gd name="connsiteY3" fmla="*/ 39759 h 244253"/>
                  <a:gd name="connsiteX4" fmla="*/ 589933 w 604979"/>
                  <a:gd name="connsiteY4" fmla="*/ 41501 h 244253"/>
                  <a:gd name="connsiteX5" fmla="*/ 490416 w 604979"/>
                  <a:gd name="connsiteY5" fmla="*/ 135841 h 244253"/>
                  <a:gd name="connsiteX6" fmla="*/ 573538 w 604979"/>
                  <a:gd name="connsiteY6" fmla="*/ 239090 h 244253"/>
                  <a:gd name="connsiteX7" fmla="*/ 310060 w 604979"/>
                  <a:gd name="connsiteY7" fmla="*/ 229993 h 244253"/>
                  <a:gd name="connsiteX8" fmla="*/ 3072 w 604979"/>
                  <a:gd name="connsiteY8" fmla="*/ 201519 h 244253"/>
                  <a:gd name="connsiteX0" fmla="*/ 3090 w 604997"/>
                  <a:gd name="connsiteY0" fmla="*/ 201519 h 241388"/>
                  <a:gd name="connsiteX1" fmla="*/ 146222 w 604997"/>
                  <a:gd name="connsiteY1" fmla="*/ 121223 h 241388"/>
                  <a:gd name="connsiteX2" fmla="*/ 44070 w 604997"/>
                  <a:gd name="connsiteY2" fmla="*/ 2573 h 241388"/>
                  <a:gd name="connsiteX3" fmla="*/ 307353 w 604997"/>
                  <a:gd name="connsiteY3" fmla="*/ 39759 h 241388"/>
                  <a:gd name="connsiteX4" fmla="*/ 589951 w 604997"/>
                  <a:gd name="connsiteY4" fmla="*/ 41501 h 241388"/>
                  <a:gd name="connsiteX5" fmla="*/ 490434 w 604997"/>
                  <a:gd name="connsiteY5" fmla="*/ 135841 h 241388"/>
                  <a:gd name="connsiteX6" fmla="*/ 573556 w 604997"/>
                  <a:gd name="connsiteY6" fmla="*/ 239090 h 241388"/>
                  <a:gd name="connsiteX7" fmla="*/ 310650 w 604997"/>
                  <a:gd name="connsiteY7" fmla="*/ 210111 h 241388"/>
                  <a:gd name="connsiteX8" fmla="*/ 3090 w 604997"/>
                  <a:gd name="connsiteY8" fmla="*/ 201519 h 24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4997" h="241388">
                    <a:moveTo>
                      <a:pt x="3090" y="201519"/>
                    </a:moveTo>
                    <a:cubicBezTo>
                      <a:pt x="-24315" y="186704"/>
                      <a:pt x="139392" y="154381"/>
                      <a:pt x="146222" y="121223"/>
                    </a:cubicBezTo>
                    <a:cubicBezTo>
                      <a:pt x="153052" y="88065"/>
                      <a:pt x="17215" y="16150"/>
                      <a:pt x="44070" y="2573"/>
                    </a:cubicBezTo>
                    <a:cubicBezTo>
                      <a:pt x="70925" y="-11004"/>
                      <a:pt x="216373" y="33271"/>
                      <a:pt x="307353" y="39759"/>
                    </a:cubicBezTo>
                    <a:cubicBezTo>
                      <a:pt x="398333" y="46247"/>
                      <a:pt x="539299" y="23254"/>
                      <a:pt x="589951" y="41501"/>
                    </a:cubicBezTo>
                    <a:cubicBezTo>
                      <a:pt x="647952" y="53921"/>
                      <a:pt x="521749" y="110401"/>
                      <a:pt x="490434" y="135841"/>
                    </a:cubicBezTo>
                    <a:cubicBezTo>
                      <a:pt x="500276" y="152669"/>
                      <a:pt x="603520" y="226712"/>
                      <a:pt x="573556" y="239090"/>
                    </a:cubicBezTo>
                    <a:cubicBezTo>
                      <a:pt x="543592" y="251468"/>
                      <a:pt x="367800" y="209794"/>
                      <a:pt x="310650" y="210111"/>
                    </a:cubicBezTo>
                    <a:cubicBezTo>
                      <a:pt x="253500" y="210428"/>
                      <a:pt x="30495" y="216334"/>
                      <a:pt x="3090" y="201519"/>
                    </a:cubicBezTo>
                    <a:close/>
                  </a:path>
                </a:pathLst>
              </a:custGeom>
              <a:gradFill flip="none" rotWithShape="1">
                <a:gsLst>
                  <a:gs pos="10000">
                    <a:srgbClr val="FFEAD5"/>
                  </a:gs>
                  <a:gs pos="100000">
                    <a:srgbClr val="F0AB00">
                      <a:lumMod val="5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6350" cap="flat" cmpd="sng" algn="ctr">
                <a:solidFill>
                  <a:srgbClr val="F0AB00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 w="6350">
                    <a:solidFill>
                      <a:srgbClr val="00000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41" name="Oval 1440">
                <a:extLst>
                  <a:ext uri="{FF2B5EF4-FFF2-40B4-BE49-F238E27FC236}">
                    <a16:creationId xmlns:a16="http://schemas.microsoft.com/office/drawing/2014/main" id="{9754589C-47C1-4ABD-E9CF-94DB32F02128}"/>
                  </a:ext>
                </a:extLst>
              </p:cNvPr>
              <p:cNvSpPr/>
              <p:nvPr/>
            </p:nvSpPr>
            <p:spPr>
              <a:xfrm rot="10860000">
                <a:off x="6049654" y="2912537"/>
                <a:ext cx="92691" cy="88077"/>
              </a:xfrm>
              <a:prstGeom prst="ellipse">
                <a:avLst/>
              </a:prstGeom>
              <a:gradFill flip="none" rotWithShape="1">
                <a:gsLst>
                  <a:gs pos="14000">
                    <a:srgbClr val="F0AB00">
                      <a:lumMod val="40000"/>
                      <a:lumOff val="60000"/>
                    </a:srgbClr>
                  </a:gs>
                  <a:gs pos="55000">
                    <a:srgbClr val="F0AB00">
                      <a:lumMod val="50000"/>
                    </a:srgbClr>
                  </a:gs>
                  <a:gs pos="100000">
                    <a:srgbClr val="F0AB00">
                      <a:lumMod val="5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86" name="TextBox 1285">
              <a:extLst>
                <a:ext uri="{FF2B5EF4-FFF2-40B4-BE49-F238E27FC236}">
                  <a16:creationId xmlns:a16="http://schemas.microsoft.com/office/drawing/2014/main" id="{079DB68E-8B27-378F-1C0E-1103FF2C824C}"/>
                </a:ext>
              </a:extLst>
            </p:cNvPr>
            <p:cNvSpPr txBox="1"/>
            <p:nvPr/>
          </p:nvSpPr>
          <p:spPr>
            <a:xfrm>
              <a:off x="6188346" y="3649760"/>
              <a:ext cx="172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TSLPR+ fibrocytes</a:t>
              </a:r>
              <a:r>
                <a:rPr kumimoji="0" lang="en-US" sz="1200" b="1" i="0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18a</a:t>
              </a: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287" name="Th2 Cell">
              <a:extLst>
                <a:ext uri="{FF2B5EF4-FFF2-40B4-BE49-F238E27FC236}">
                  <a16:creationId xmlns:a16="http://schemas.microsoft.com/office/drawing/2014/main" id="{7DA0DCBD-B823-9A9A-9B7F-42C8E0334EF9}"/>
                </a:ext>
              </a:extLst>
            </p:cNvPr>
            <p:cNvGrpSpPr>
              <a:grpSpLocks noChangeAspect="1"/>
            </p:cNvGrpSpPr>
            <p:nvPr/>
          </p:nvGrpSpPr>
          <p:grpSpPr>
            <a:xfrm rot="4667502">
              <a:off x="4296919" y="4161902"/>
              <a:ext cx="235960" cy="234000"/>
              <a:chOff x="9911932" y="2777814"/>
              <a:chExt cx="303568" cy="303568"/>
            </a:xfrm>
          </p:grpSpPr>
          <p:sp>
            <p:nvSpPr>
              <p:cNvPr id="1438" name="Oval 1437">
                <a:extLst>
                  <a:ext uri="{FF2B5EF4-FFF2-40B4-BE49-F238E27FC236}">
                    <a16:creationId xmlns:a16="http://schemas.microsoft.com/office/drawing/2014/main" id="{7C90F679-E065-64EE-A002-4EEB9D437D06}"/>
                  </a:ext>
                </a:extLst>
              </p:cNvPr>
              <p:cNvSpPr/>
              <p:nvPr/>
            </p:nvSpPr>
            <p:spPr>
              <a:xfrm>
                <a:off x="9911932" y="2777814"/>
                <a:ext cx="303568" cy="303568"/>
              </a:xfrm>
              <a:prstGeom prst="ellipse">
                <a:avLst/>
              </a:prstGeom>
              <a:solidFill>
                <a:srgbClr val="12839E">
                  <a:lumMod val="40000"/>
                  <a:lumOff val="60000"/>
                </a:srgbClr>
              </a:solidFill>
              <a:ln w="9525" cap="flat" cmpd="sng" algn="ctr">
                <a:solidFill>
                  <a:srgbClr val="000000">
                    <a:lumMod val="50000"/>
                    <a:lumOff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39" name="Oval 1438">
                <a:extLst>
                  <a:ext uri="{FF2B5EF4-FFF2-40B4-BE49-F238E27FC236}">
                    <a16:creationId xmlns:a16="http://schemas.microsoft.com/office/drawing/2014/main" id="{480404EB-02B5-CB8A-C76F-7B526700F7A3}"/>
                  </a:ext>
                </a:extLst>
              </p:cNvPr>
              <p:cNvSpPr/>
              <p:nvPr/>
            </p:nvSpPr>
            <p:spPr>
              <a:xfrm>
                <a:off x="9945122" y="2825966"/>
                <a:ext cx="255416" cy="255416"/>
              </a:xfrm>
              <a:prstGeom prst="ellipse">
                <a:avLst/>
              </a:prstGeom>
              <a:gradFill flip="none" rotWithShape="1">
                <a:gsLst>
                  <a:gs pos="0">
                    <a:srgbClr val="12839E">
                      <a:lumMod val="40000"/>
                      <a:lumOff val="60000"/>
                    </a:srgbClr>
                  </a:gs>
                  <a:gs pos="73000">
                    <a:srgbClr val="12839E">
                      <a:lumMod val="75000"/>
                    </a:srgbClr>
                  </a:gs>
                  <a:gs pos="83000">
                    <a:srgbClr val="12839E">
                      <a:lumMod val="50000"/>
                    </a:srgbClr>
                  </a:gs>
                  <a:gs pos="100000">
                    <a:srgbClr val="12839E">
                      <a:lumMod val="7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000000">
                    <a:lumMod val="50000"/>
                    <a:lumOff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88" name="TextBox 1287">
              <a:extLst>
                <a:ext uri="{FF2B5EF4-FFF2-40B4-BE49-F238E27FC236}">
                  <a16:creationId xmlns:a16="http://schemas.microsoft.com/office/drawing/2014/main" id="{A6EAAC46-3E9C-5A69-6A12-AA75DF493180}"/>
                </a:ext>
              </a:extLst>
            </p:cNvPr>
            <p:cNvSpPr txBox="1"/>
            <p:nvPr/>
          </p:nvSpPr>
          <p:spPr>
            <a:xfrm>
              <a:off x="3749500" y="3649760"/>
              <a:ext cx="25095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 cells,</a:t>
              </a:r>
              <a:r>
                <a:rPr kumimoji="0" lang="en-US" sz="1200" b="1" i="0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12,13b </a:t>
              </a: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neutrophils,</a:t>
              </a:r>
              <a:r>
                <a:rPr kumimoji="0" lang="en-US" sz="1200" b="1" i="0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14,15b</a:t>
              </a: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eosinophils</a:t>
              </a:r>
              <a:r>
                <a:rPr kumimoji="0" lang="en-US" sz="1200" b="1" i="0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16,17b</a:t>
              </a: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289" name="Eosinophil">
              <a:extLst>
                <a:ext uri="{FF2B5EF4-FFF2-40B4-BE49-F238E27FC236}">
                  <a16:creationId xmlns:a16="http://schemas.microsoft.com/office/drawing/2014/main" id="{CB098E27-FFBD-84D6-44C2-52A596FAD2FE}"/>
                </a:ext>
              </a:extLst>
            </p:cNvPr>
            <p:cNvGrpSpPr>
              <a:grpSpLocks noChangeAspect="1"/>
            </p:cNvGrpSpPr>
            <p:nvPr/>
          </p:nvGrpSpPr>
          <p:grpSpPr>
            <a:xfrm rot="8898238">
              <a:off x="5273419" y="4148251"/>
              <a:ext cx="231976" cy="234000"/>
              <a:chOff x="8711725" y="4081787"/>
              <a:chExt cx="384147" cy="384283"/>
            </a:xfrm>
          </p:grpSpPr>
          <p:sp>
            <p:nvSpPr>
              <p:cNvPr id="1366" name="Oval 1365">
                <a:extLst>
                  <a:ext uri="{FF2B5EF4-FFF2-40B4-BE49-F238E27FC236}">
                    <a16:creationId xmlns:a16="http://schemas.microsoft.com/office/drawing/2014/main" id="{46F022E6-6426-2DF4-62B1-F55CE59EF1D9}"/>
                  </a:ext>
                </a:extLst>
              </p:cNvPr>
              <p:cNvSpPr/>
              <p:nvPr/>
            </p:nvSpPr>
            <p:spPr>
              <a:xfrm>
                <a:off x="8711725" y="4081787"/>
                <a:ext cx="384147" cy="384147"/>
              </a:xfrm>
              <a:prstGeom prst="ellipse">
                <a:avLst/>
              </a:prstGeom>
              <a:gradFill flip="none" rotWithShape="1">
                <a:gsLst>
                  <a:gs pos="15000">
                    <a:srgbClr val="3F4444">
                      <a:lumMod val="40000"/>
                      <a:lumOff val="60000"/>
                    </a:srgbClr>
                  </a:gs>
                  <a:gs pos="88000">
                    <a:srgbClr val="3F4444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000000">
                    <a:lumMod val="50000"/>
                    <a:lumOff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1367" name="Group 1366">
                <a:extLst>
                  <a:ext uri="{FF2B5EF4-FFF2-40B4-BE49-F238E27FC236}">
                    <a16:creationId xmlns:a16="http://schemas.microsoft.com/office/drawing/2014/main" id="{778ABBC9-DC84-5458-C584-FA1F691AE271}"/>
                  </a:ext>
                </a:extLst>
              </p:cNvPr>
              <p:cNvGrpSpPr/>
              <p:nvPr/>
            </p:nvGrpSpPr>
            <p:grpSpPr>
              <a:xfrm>
                <a:off x="8770540" y="4227240"/>
                <a:ext cx="216547" cy="194837"/>
                <a:chOff x="8770428" y="4145225"/>
                <a:chExt cx="307647" cy="276804"/>
              </a:xfrm>
            </p:grpSpPr>
            <p:sp>
              <p:nvSpPr>
                <p:cNvPr id="1420" name="Freeform: Shape 1419">
                  <a:extLst>
                    <a:ext uri="{FF2B5EF4-FFF2-40B4-BE49-F238E27FC236}">
                      <a16:creationId xmlns:a16="http://schemas.microsoft.com/office/drawing/2014/main" id="{DE740561-E9F2-364F-76D4-EDB5AD95B0A3}"/>
                    </a:ext>
                  </a:extLst>
                </p:cNvPr>
                <p:cNvSpPr/>
                <p:nvPr/>
              </p:nvSpPr>
              <p:spPr>
                <a:xfrm rot="5813516">
                  <a:off x="8823930" y="4215604"/>
                  <a:ext cx="27432" cy="27432"/>
                </a:xfrm>
                <a:custGeom>
                  <a:avLst/>
                  <a:gdLst>
                    <a:gd name="connsiteX0" fmla="*/ 32385 w 80010"/>
                    <a:gd name="connsiteY0" fmla="*/ 8118 h 64150"/>
                    <a:gd name="connsiteX1" fmla="*/ 32385 w 80010"/>
                    <a:gd name="connsiteY1" fmla="*/ 8118 h 64150"/>
                    <a:gd name="connsiteX2" fmla="*/ 3810 w 80010"/>
                    <a:gd name="connsiteY2" fmla="*/ 10023 h 64150"/>
                    <a:gd name="connsiteX3" fmla="*/ 0 w 80010"/>
                    <a:gd name="connsiteY3" fmla="*/ 21453 h 64150"/>
                    <a:gd name="connsiteX4" fmla="*/ 7620 w 80010"/>
                    <a:gd name="connsiteY4" fmla="*/ 42408 h 64150"/>
                    <a:gd name="connsiteX5" fmla="*/ 13335 w 80010"/>
                    <a:gd name="connsiteY5" fmla="*/ 46218 h 64150"/>
                    <a:gd name="connsiteX6" fmla="*/ 19050 w 80010"/>
                    <a:gd name="connsiteY6" fmla="*/ 51933 h 64150"/>
                    <a:gd name="connsiteX7" fmla="*/ 68580 w 80010"/>
                    <a:gd name="connsiteY7" fmla="*/ 55743 h 64150"/>
                    <a:gd name="connsiteX8" fmla="*/ 72390 w 80010"/>
                    <a:gd name="connsiteY8" fmla="*/ 50028 h 64150"/>
                    <a:gd name="connsiteX9" fmla="*/ 78105 w 80010"/>
                    <a:gd name="connsiteY9" fmla="*/ 44313 h 64150"/>
                    <a:gd name="connsiteX10" fmla="*/ 80010 w 80010"/>
                    <a:gd name="connsiteY10" fmla="*/ 38598 h 64150"/>
                    <a:gd name="connsiteX11" fmla="*/ 78105 w 80010"/>
                    <a:gd name="connsiteY11" fmla="*/ 27168 h 64150"/>
                    <a:gd name="connsiteX12" fmla="*/ 60960 w 80010"/>
                    <a:gd name="connsiteY12" fmla="*/ 21453 h 64150"/>
                    <a:gd name="connsiteX13" fmla="*/ 53340 w 80010"/>
                    <a:gd name="connsiteY13" fmla="*/ 23358 h 64150"/>
                    <a:gd name="connsiteX14" fmla="*/ 57150 w 80010"/>
                    <a:gd name="connsiteY14" fmla="*/ 11928 h 64150"/>
                    <a:gd name="connsiteX15" fmla="*/ 59055 w 80010"/>
                    <a:gd name="connsiteY15" fmla="*/ 6213 h 64150"/>
                    <a:gd name="connsiteX16" fmla="*/ 34290 w 80010"/>
                    <a:gd name="connsiteY16" fmla="*/ 498 h 64150"/>
                    <a:gd name="connsiteX17" fmla="*/ 32385 w 80010"/>
                    <a:gd name="connsiteY17" fmla="*/ 8118 h 64150"/>
                    <a:gd name="connsiteX0" fmla="*/ 32385 w 80010"/>
                    <a:gd name="connsiteY0" fmla="*/ 8118 h 64150"/>
                    <a:gd name="connsiteX1" fmla="*/ 32385 w 80010"/>
                    <a:gd name="connsiteY1" fmla="*/ 8118 h 64150"/>
                    <a:gd name="connsiteX2" fmla="*/ 3810 w 80010"/>
                    <a:gd name="connsiteY2" fmla="*/ 10023 h 64150"/>
                    <a:gd name="connsiteX3" fmla="*/ 0 w 80010"/>
                    <a:gd name="connsiteY3" fmla="*/ 21453 h 64150"/>
                    <a:gd name="connsiteX4" fmla="*/ 7620 w 80010"/>
                    <a:gd name="connsiteY4" fmla="*/ 42408 h 64150"/>
                    <a:gd name="connsiteX5" fmla="*/ 13335 w 80010"/>
                    <a:gd name="connsiteY5" fmla="*/ 46218 h 64150"/>
                    <a:gd name="connsiteX6" fmla="*/ 19050 w 80010"/>
                    <a:gd name="connsiteY6" fmla="*/ 51933 h 64150"/>
                    <a:gd name="connsiteX7" fmla="*/ 68580 w 80010"/>
                    <a:gd name="connsiteY7" fmla="*/ 55743 h 64150"/>
                    <a:gd name="connsiteX8" fmla="*/ 72390 w 80010"/>
                    <a:gd name="connsiteY8" fmla="*/ 50028 h 64150"/>
                    <a:gd name="connsiteX9" fmla="*/ 78105 w 80010"/>
                    <a:gd name="connsiteY9" fmla="*/ 44313 h 64150"/>
                    <a:gd name="connsiteX10" fmla="*/ 80010 w 80010"/>
                    <a:gd name="connsiteY10" fmla="*/ 38598 h 64150"/>
                    <a:gd name="connsiteX11" fmla="*/ 78105 w 80010"/>
                    <a:gd name="connsiteY11" fmla="*/ 27168 h 64150"/>
                    <a:gd name="connsiteX12" fmla="*/ 60960 w 80010"/>
                    <a:gd name="connsiteY12" fmla="*/ 21453 h 64150"/>
                    <a:gd name="connsiteX13" fmla="*/ 53340 w 80010"/>
                    <a:gd name="connsiteY13" fmla="*/ 23358 h 64150"/>
                    <a:gd name="connsiteX14" fmla="*/ 57150 w 80010"/>
                    <a:gd name="connsiteY14" fmla="*/ 11928 h 64150"/>
                    <a:gd name="connsiteX15" fmla="*/ 59055 w 80010"/>
                    <a:gd name="connsiteY15" fmla="*/ 6213 h 64150"/>
                    <a:gd name="connsiteX16" fmla="*/ 34290 w 80010"/>
                    <a:gd name="connsiteY16" fmla="*/ 498 h 64150"/>
                    <a:gd name="connsiteX17" fmla="*/ 32385 w 80010"/>
                    <a:gd name="connsiteY17" fmla="*/ 8118 h 64150"/>
                    <a:gd name="connsiteX0" fmla="*/ 32385 w 80010"/>
                    <a:gd name="connsiteY0" fmla="*/ 2019 h 58051"/>
                    <a:gd name="connsiteX1" fmla="*/ 32385 w 80010"/>
                    <a:gd name="connsiteY1" fmla="*/ 2019 h 58051"/>
                    <a:gd name="connsiteX2" fmla="*/ 3810 w 80010"/>
                    <a:gd name="connsiteY2" fmla="*/ 3924 h 58051"/>
                    <a:gd name="connsiteX3" fmla="*/ 0 w 80010"/>
                    <a:gd name="connsiteY3" fmla="*/ 15354 h 58051"/>
                    <a:gd name="connsiteX4" fmla="*/ 7620 w 80010"/>
                    <a:gd name="connsiteY4" fmla="*/ 36309 h 58051"/>
                    <a:gd name="connsiteX5" fmla="*/ 13335 w 80010"/>
                    <a:gd name="connsiteY5" fmla="*/ 40119 h 58051"/>
                    <a:gd name="connsiteX6" fmla="*/ 19050 w 80010"/>
                    <a:gd name="connsiteY6" fmla="*/ 45834 h 58051"/>
                    <a:gd name="connsiteX7" fmla="*/ 68580 w 80010"/>
                    <a:gd name="connsiteY7" fmla="*/ 49644 h 58051"/>
                    <a:gd name="connsiteX8" fmla="*/ 72390 w 80010"/>
                    <a:gd name="connsiteY8" fmla="*/ 43929 h 58051"/>
                    <a:gd name="connsiteX9" fmla="*/ 78105 w 80010"/>
                    <a:gd name="connsiteY9" fmla="*/ 38214 h 58051"/>
                    <a:gd name="connsiteX10" fmla="*/ 80010 w 80010"/>
                    <a:gd name="connsiteY10" fmla="*/ 32499 h 58051"/>
                    <a:gd name="connsiteX11" fmla="*/ 78105 w 80010"/>
                    <a:gd name="connsiteY11" fmla="*/ 21069 h 58051"/>
                    <a:gd name="connsiteX12" fmla="*/ 60960 w 80010"/>
                    <a:gd name="connsiteY12" fmla="*/ 15354 h 58051"/>
                    <a:gd name="connsiteX13" fmla="*/ 53340 w 80010"/>
                    <a:gd name="connsiteY13" fmla="*/ 17259 h 58051"/>
                    <a:gd name="connsiteX14" fmla="*/ 57150 w 80010"/>
                    <a:gd name="connsiteY14" fmla="*/ 5829 h 58051"/>
                    <a:gd name="connsiteX15" fmla="*/ 59055 w 80010"/>
                    <a:gd name="connsiteY15" fmla="*/ 114 h 58051"/>
                    <a:gd name="connsiteX16" fmla="*/ 32385 w 80010"/>
                    <a:gd name="connsiteY16" fmla="*/ 2019 h 58051"/>
                    <a:gd name="connsiteX0" fmla="*/ 32385 w 80010"/>
                    <a:gd name="connsiteY0" fmla="*/ 2019 h 58051"/>
                    <a:gd name="connsiteX1" fmla="*/ 32385 w 80010"/>
                    <a:gd name="connsiteY1" fmla="*/ 2019 h 58051"/>
                    <a:gd name="connsiteX2" fmla="*/ 3810 w 80010"/>
                    <a:gd name="connsiteY2" fmla="*/ 3924 h 58051"/>
                    <a:gd name="connsiteX3" fmla="*/ 0 w 80010"/>
                    <a:gd name="connsiteY3" fmla="*/ 15354 h 58051"/>
                    <a:gd name="connsiteX4" fmla="*/ 7620 w 80010"/>
                    <a:gd name="connsiteY4" fmla="*/ 36309 h 58051"/>
                    <a:gd name="connsiteX5" fmla="*/ 13335 w 80010"/>
                    <a:gd name="connsiteY5" fmla="*/ 40119 h 58051"/>
                    <a:gd name="connsiteX6" fmla="*/ 19050 w 80010"/>
                    <a:gd name="connsiteY6" fmla="*/ 45834 h 58051"/>
                    <a:gd name="connsiteX7" fmla="*/ 68580 w 80010"/>
                    <a:gd name="connsiteY7" fmla="*/ 49644 h 58051"/>
                    <a:gd name="connsiteX8" fmla="*/ 72390 w 80010"/>
                    <a:gd name="connsiteY8" fmla="*/ 43929 h 58051"/>
                    <a:gd name="connsiteX9" fmla="*/ 78105 w 80010"/>
                    <a:gd name="connsiteY9" fmla="*/ 38214 h 58051"/>
                    <a:gd name="connsiteX10" fmla="*/ 80010 w 80010"/>
                    <a:gd name="connsiteY10" fmla="*/ 32499 h 58051"/>
                    <a:gd name="connsiteX11" fmla="*/ 78105 w 80010"/>
                    <a:gd name="connsiteY11" fmla="*/ 21069 h 58051"/>
                    <a:gd name="connsiteX12" fmla="*/ 60960 w 80010"/>
                    <a:gd name="connsiteY12" fmla="*/ 15354 h 58051"/>
                    <a:gd name="connsiteX13" fmla="*/ 53340 w 80010"/>
                    <a:gd name="connsiteY13" fmla="*/ 17259 h 58051"/>
                    <a:gd name="connsiteX14" fmla="*/ 57150 w 80010"/>
                    <a:gd name="connsiteY14" fmla="*/ 5829 h 58051"/>
                    <a:gd name="connsiteX15" fmla="*/ 59055 w 80010"/>
                    <a:gd name="connsiteY15" fmla="*/ 114 h 58051"/>
                    <a:gd name="connsiteX16" fmla="*/ 32385 w 80010"/>
                    <a:gd name="connsiteY16" fmla="*/ 2019 h 58051"/>
                    <a:gd name="connsiteX0" fmla="*/ 32385 w 80010"/>
                    <a:gd name="connsiteY0" fmla="*/ 2019 h 58051"/>
                    <a:gd name="connsiteX1" fmla="*/ 32385 w 80010"/>
                    <a:gd name="connsiteY1" fmla="*/ 2019 h 58051"/>
                    <a:gd name="connsiteX2" fmla="*/ 3810 w 80010"/>
                    <a:gd name="connsiteY2" fmla="*/ 3924 h 58051"/>
                    <a:gd name="connsiteX3" fmla="*/ 0 w 80010"/>
                    <a:gd name="connsiteY3" fmla="*/ 15354 h 58051"/>
                    <a:gd name="connsiteX4" fmla="*/ 7620 w 80010"/>
                    <a:gd name="connsiteY4" fmla="*/ 36309 h 58051"/>
                    <a:gd name="connsiteX5" fmla="*/ 13335 w 80010"/>
                    <a:gd name="connsiteY5" fmla="*/ 40119 h 58051"/>
                    <a:gd name="connsiteX6" fmla="*/ 19050 w 80010"/>
                    <a:gd name="connsiteY6" fmla="*/ 45834 h 58051"/>
                    <a:gd name="connsiteX7" fmla="*/ 68580 w 80010"/>
                    <a:gd name="connsiteY7" fmla="*/ 49644 h 58051"/>
                    <a:gd name="connsiteX8" fmla="*/ 72390 w 80010"/>
                    <a:gd name="connsiteY8" fmla="*/ 43929 h 58051"/>
                    <a:gd name="connsiteX9" fmla="*/ 78105 w 80010"/>
                    <a:gd name="connsiteY9" fmla="*/ 38214 h 58051"/>
                    <a:gd name="connsiteX10" fmla="*/ 80010 w 80010"/>
                    <a:gd name="connsiteY10" fmla="*/ 32499 h 58051"/>
                    <a:gd name="connsiteX11" fmla="*/ 78105 w 80010"/>
                    <a:gd name="connsiteY11" fmla="*/ 21069 h 58051"/>
                    <a:gd name="connsiteX12" fmla="*/ 60960 w 80010"/>
                    <a:gd name="connsiteY12" fmla="*/ 15354 h 58051"/>
                    <a:gd name="connsiteX13" fmla="*/ 53340 w 80010"/>
                    <a:gd name="connsiteY13" fmla="*/ 17259 h 58051"/>
                    <a:gd name="connsiteX14" fmla="*/ 57150 w 80010"/>
                    <a:gd name="connsiteY14" fmla="*/ 5829 h 58051"/>
                    <a:gd name="connsiteX15" fmla="*/ 59055 w 80010"/>
                    <a:gd name="connsiteY15" fmla="*/ 114 h 58051"/>
                    <a:gd name="connsiteX16" fmla="*/ 32385 w 80010"/>
                    <a:gd name="connsiteY16" fmla="*/ 2019 h 58051"/>
                    <a:gd name="connsiteX0" fmla="*/ 32385 w 80010"/>
                    <a:gd name="connsiteY0" fmla="*/ 179 h 56211"/>
                    <a:gd name="connsiteX1" fmla="*/ 32385 w 80010"/>
                    <a:gd name="connsiteY1" fmla="*/ 179 h 56211"/>
                    <a:gd name="connsiteX2" fmla="*/ 3810 w 80010"/>
                    <a:gd name="connsiteY2" fmla="*/ 2084 h 56211"/>
                    <a:gd name="connsiteX3" fmla="*/ 0 w 80010"/>
                    <a:gd name="connsiteY3" fmla="*/ 13514 h 56211"/>
                    <a:gd name="connsiteX4" fmla="*/ 7620 w 80010"/>
                    <a:gd name="connsiteY4" fmla="*/ 34469 h 56211"/>
                    <a:gd name="connsiteX5" fmla="*/ 13335 w 80010"/>
                    <a:gd name="connsiteY5" fmla="*/ 38279 h 56211"/>
                    <a:gd name="connsiteX6" fmla="*/ 19050 w 80010"/>
                    <a:gd name="connsiteY6" fmla="*/ 43994 h 56211"/>
                    <a:gd name="connsiteX7" fmla="*/ 68580 w 80010"/>
                    <a:gd name="connsiteY7" fmla="*/ 47804 h 56211"/>
                    <a:gd name="connsiteX8" fmla="*/ 72390 w 80010"/>
                    <a:gd name="connsiteY8" fmla="*/ 42089 h 56211"/>
                    <a:gd name="connsiteX9" fmla="*/ 78105 w 80010"/>
                    <a:gd name="connsiteY9" fmla="*/ 36374 h 56211"/>
                    <a:gd name="connsiteX10" fmla="*/ 80010 w 80010"/>
                    <a:gd name="connsiteY10" fmla="*/ 30659 h 56211"/>
                    <a:gd name="connsiteX11" fmla="*/ 78105 w 80010"/>
                    <a:gd name="connsiteY11" fmla="*/ 19229 h 56211"/>
                    <a:gd name="connsiteX12" fmla="*/ 60960 w 80010"/>
                    <a:gd name="connsiteY12" fmla="*/ 13514 h 56211"/>
                    <a:gd name="connsiteX13" fmla="*/ 53340 w 80010"/>
                    <a:gd name="connsiteY13" fmla="*/ 15419 h 56211"/>
                    <a:gd name="connsiteX14" fmla="*/ 57150 w 80010"/>
                    <a:gd name="connsiteY14" fmla="*/ 3989 h 56211"/>
                    <a:gd name="connsiteX15" fmla="*/ 32385 w 80010"/>
                    <a:gd name="connsiteY15" fmla="*/ 179 h 56211"/>
                    <a:gd name="connsiteX0" fmla="*/ 32385 w 80010"/>
                    <a:gd name="connsiteY0" fmla="*/ 179 h 56211"/>
                    <a:gd name="connsiteX1" fmla="*/ 32385 w 80010"/>
                    <a:gd name="connsiteY1" fmla="*/ 179 h 56211"/>
                    <a:gd name="connsiteX2" fmla="*/ 3810 w 80010"/>
                    <a:gd name="connsiteY2" fmla="*/ 2084 h 56211"/>
                    <a:gd name="connsiteX3" fmla="*/ 0 w 80010"/>
                    <a:gd name="connsiteY3" fmla="*/ 13514 h 56211"/>
                    <a:gd name="connsiteX4" fmla="*/ 7620 w 80010"/>
                    <a:gd name="connsiteY4" fmla="*/ 34469 h 56211"/>
                    <a:gd name="connsiteX5" fmla="*/ 13335 w 80010"/>
                    <a:gd name="connsiteY5" fmla="*/ 38279 h 56211"/>
                    <a:gd name="connsiteX6" fmla="*/ 19050 w 80010"/>
                    <a:gd name="connsiteY6" fmla="*/ 43994 h 56211"/>
                    <a:gd name="connsiteX7" fmla="*/ 68580 w 80010"/>
                    <a:gd name="connsiteY7" fmla="*/ 47804 h 56211"/>
                    <a:gd name="connsiteX8" fmla="*/ 72390 w 80010"/>
                    <a:gd name="connsiteY8" fmla="*/ 42089 h 56211"/>
                    <a:gd name="connsiteX9" fmla="*/ 78105 w 80010"/>
                    <a:gd name="connsiteY9" fmla="*/ 36374 h 56211"/>
                    <a:gd name="connsiteX10" fmla="*/ 80010 w 80010"/>
                    <a:gd name="connsiteY10" fmla="*/ 30659 h 56211"/>
                    <a:gd name="connsiteX11" fmla="*/ 78105 w 80010"/>
                    <a:gd name="connsiteY11" fmla="*/ 19229 h 56211"/>
                    <a:gd name="connsiteX12" fmla="*/ 60960 w 80010"/>
                    <a:gd name="connsiteY12" fmla="*/ 13514 h 56211"/>
                    <a:gd name="connsiteX13" fmla="*/ 53340 w 80010"/>
                    <a:gd name="connsiteY13" fmla="*/ 15419 h 56211"/>
                    <a:gd name="connsiteX14" fmla="*/ 40048 w 80010"/>
                    <a:gd name="connsiteY14" fmla="*/ 8639 h 56211"/>
                    <a:gd name="connsiteX15" fmla="*/ 32385 w 80010"/>
                    <a:gd name="connsiteY15" fmla="*/ 179 h 56211"/>
                    <a:gd name="connsiteX0" fmla="*/ 32385 w 80010"/>
                    <a:gd name="connsiteY0" fmla="*/ 179 h 52171"/>
                    <a:gd name="connsiteX1" fmla="*/ 32385 w 80010"/>
                    <a:gd name="connsiteY1" fmla="*/ 179 h 52171"/>
                    <a:gd name="connsiteX2" fmla="*/ 3810 w 80010"/>
                    <a:gd name="connsiteY2" fmla="*/ 2084 h 52171"/>
                    <a:gd name="connsiteX3" fmla="*/ 0 w 80010"/>
                    <a:gd name="connsiteY3" fmla="*/ 13514 h 52171"/>
                    <a:gd name="connsiteX4" fmla="*/ 7620 w 80010"/>
                    <a:gd name="connsiteY4" fmla="*/ 34469 h 52171"/>
                    <a:gd name="connsiteX5" fmla="*/ 13335 w 80010"/>
                    <a:gd name="connsiteY5" fmla="*/ 38279 h 52171"/>
                    <a:gd name="connsiteX6" fmla="*/ 19050 w 80010"/>
                    <a:gd name="connsiteY6" fmla="*/ 43994 h 52171"/>
                    <a:gd name="connsiteX7" fmla="*/ 68580 w 80010"/>
                    <a:gd name="connsiteY7" fmla="*/ 47804 h 52171"/>
                    <a:gd name="connsiteX8" fmla="*/ 72390 w 80010"/>
                    <a:gd name="connsiteY8" fmla="*/ 42089 h 52171"/>
                    <a:gd name="connsiteX9" fmla="*/ 78105 w 80010"/>
                    <a:gd name="connsiteY9" fmla="*/ 36374 h 52171"/>
                    <a:gd name="connsiteX10" fmla="*/ 80010 w 80010"/>
                    <a:gd name="connsiteY10" fmla="*/ 30659 h 52171"/>
                    <a:gd name="connsiteX11" fmla="*/ 78105 w 80010"/>
                    <a:gd name="connsiteY11" fmla="*/ 19229 h 52171"/>
                    <a:gd name="connsiteX12" fmla="*/ 60960 w 80010"/>
                    <a:gd name="connsiteY12" fmla="*/ 13514 h 52171"/>
                    <a:gd name="connsiteX13" fmla="*/ 53340 w 80010"/>
                    <a:gd name="connsiteY13" fmla="*/ 15419 h 52171"/>
                    <a:gd name="connsiteX14" fmla="*/ 40048 w 80010"/>
                    <a:gd name="connsiteY14" fmla="*/ 8639 h 52171"/>
                    <a:gd name="connsiteX15" fmla="*/ 32385 w 80010"/>
                    <a:gd name="connsiteY15" fmla="*/ 179 h 52171"/>
                    <a:gd name="connsiteX0" fmla="*/ 32385 w 80010"/>
                    <a:gd name="connsiteY0" fmla="*/ 179 h 52432"/>
                    <a:gd name="connsiteX1" fmla="*/ 32385 w 80010"/>
                    <a:gd name="connsiteY1" fmla="*/ 179 h 52432"/>
                    <a:gd name="connsiteX2" fmla="*/ 3810 w 80010"/>
                    <a:gd name="connsiteY2" fmla="*/ 2084 h 52432"/>
                    <a:gd name="connsiteX3" fmla="*/ 0 w 80010"/>
                    <a:gd name="connsiteY3" fmla="*/ 13514 h 52432"/>
                    <a:gd name="connsiteX4" fmla="*/ 7620 w 80010"/>
                    <a:gd name="connsiteY4" fmla="*/ 34469 h 52432"/>
                    <a:gd name="connsiteX5" fmla="*/ 13335 w 80010"/>
                    <a:gd name="connsiteY5" fmla="*/ 38279 h 52432"/>
                    <a:gd name="connsiteX6" fmla="*/ 19050 w 80010"/>
                    <a:gd name="connsiteY6" fmla="*/ 43994 h 52432"/>
                    <a:gd name="connsiteX7" fmla="*/ 68580 w 80010"/>
                    <a:gd name="connsiteY7" fmla="*/ 47804 h 52432"/>
                    <a:gd name="connsiteX8" fmla="*/ 72390 w 80010"/>
                    <a:gd name="connsiteY8" fmla="*/ 42089 h 52432"/>
                    <a:gd name="connsiteX9" fmla="*/ 78105 w 80010"/>
                    <a:gd name="connsiteY9" fmla="*/ 36374 h 52432"/>
                    <a:gd name="connsiteX10" fmla="*/ 80010 w 80010"/>
                    <a:gd name="connsiteY10" fmla="*/ 30659 h 52432"/>
                    <a:gd name="connsiteX11" fmla="*/ 78105 w 80010"/>
                    <a:gd name="connsiteY11" fmla="*/ 19229 h 52432"/>
                    <a:gd name="connsiteX12" fmla="*/ 60960 w 80010"/>
                    <a:gd name="connsiteY12" fmla="*/ 13514 h 52432"/>
                    <a:gd name="connsiteX13" fmla="*/ 53340 w 80010"/>
                    <a:gd name="connsiteY13" fmla="*/ 15419 h 52432"/>
                    <a:gd name="connsiteX14" fmla="*/ 40048 w 80010"/>
                    <a:gd name="connsiteY14" fmla="*/ 8639 h 52432"/>
                    <a:gd name="connsiteX15" fmla="*/ 32385 w 80010"/>
                    <a:gd name="connsiteY15" fmla="*/ 179 h 52432"/>
                    <a:gd name="connsiteX0" fmla="*/ 32385 w 80010"/>
                    <a:gd name="connsiteY0" fmla="*/ 179 h 55651"/>
                    <a:gd name="connsiteX1" fmla="*/ 32385 w 80010"/>
                    <a:gd name="connsiteY1" fmla="*/ 179 h 55651"/>
                    <a:gd name="connsiteX2" fmla="*/ 3810 w 80010"/>
                    <a:gd name="connsiteY2" fmla="*/ 2084 h 55651"/>
                    <a:gd name="connsiteX3" fmla="*/ 0 w 80010"/>
                    <a:gd name="connsiteY3" fmla="*/ 13514 h 55651"/>
                    <a:gd name="connsiteX4" fmla="*/ 7620 w 80010"/>
                    <a:gd name="connsiteY4" fmla="*/ 34469 h 55651"/>
                    <a:gd name="connsiteX5" fmla="*/ 13335 w 80010"/>
                    <a:gd name="connsiteY5" fmla="*/ 38279 h 55651"/>
                    <a:gd name="connsiteX6" fmla="*/ 19050 w 80010"/>
                    <a:gd name="connsiteY6" fmla="*/ 43994 h 55651"/>
                    <a:gd name="connsiteX7" fmla="*/ 48058 w 80010"/>
                    <a:gd name="connsiteY7" fmla="*/ 52454 h 55651"/>
                    <a:gd name="connsiteX8" fmla="*/ 72390 w 80010"/>
                    <a:gd name="connsiteY8" fmla="*/ 42089 h 55651"/>
                    <a:gd name="connsiteX9" fmla="*/ 78105 w 80010"/>
                    <a:gd name="connsiteY9" fmla="*/ 36374 h 55651"/>
                    <a:gd name="connsiteX10" fmla="*/ 80010 w 80010"/>
                    <a:gd name="connsiteY10" fmla="*/ 30659 h 55651"/>
                    <a:gd name="connsiteX11" fmla="*/ 78105 w 80010"/>
                    <a:gd name="connsiteY11" fmla="*/ 19229 h 55651"/>
                    <a:gd name="connsiteX12" fmla="*/ 60960 w 80010"/>
                    <a:gd name="connsiteY12" fmla="*/ 13514 h 55651"/>
                    <a:gd name="connsiteX13" fmla="*/ 53340 w 80010"/>
                    <a:gd name="connsiteY13" fmla="*/ 15419 h 55651"/>
                    <a:gd name="connsiteX14" fmla="*/ 40048 w 80010"/>
                    <a:gd name="connsiteY14" fmla="*/ 8639 h 55651"/>
                    <a:gd name="connsiteX15" fmla="*/ 32385 w 80010"/>
                    <a:gd name="connsiteY15" fmla="*/ 179 h 55651"/>
                    <a:gd name="connsiteX0" fmla="*/ 32385 w 80010"/>
                    <a:gd name="connsiteY0" fmla="*/ 179 h 53227"/>
                    <a:gd name="connsiteX1" fmla="*/ 32385 w 80010"/>
                    <a:gd name="connsiteY1" fmla="*/ 179 h 53227"/>
                    <a:gd name="connsiteX2" fmla="*/ 3810 w 80010"/>
                    <a:gd name="connsiteY2" fmla="*/ 2084 h 53227"/>
                    <a:gd name="connsiteX3" fmla="*/ 0 w 80010"/>
                    <a:gd name="connsiteY3" fmla="*/ 13514 h 53227"/>
                    <a:gd name="connsiteX4" fmla="*/ 7620 w 80010"/>
                    <a:gd name="connsiteY4" fmla="*/ 34469 h 53227"/>
                    <a:gd name="connsiteX5" fmla="*/ 13335 w 80010"/>
                    <a:gd name="connsiteY5" fmla="*/ 38279 h 53227"/>
                    <a:gd name="connsiteX6" fmla="*/ 19050 w 80010"/>
                    <a:gd name="connsiteY6" fmla="*/ 43994 h 53227"/>
                    <a:gd name="connsiteX7" fmla="*/ 48058 w 80010"/>
                    <a:gd name="connsiteY7" fmla="*/ 52454 h 53227"/>
                    <a:gd name="connsiteX8" fmla="*/ 72390 w 80010"/>
                    <a:gd name="connsiteY8" fmla="*/ 42089 h 53227"/>
                    <a:gd name="connsiteX9" fmla="*/ 78105 w 80010"/>
                    <a:gd name="connsiteY9" fmla="*/ 36374 h 53227"/>
                    <a:gd name="connsiteX10" fmla="*/ 80010 w 80010"/>
                    <a:gd name="connsiteY10" fmla="*/ 30659 h 53227"/>
                    <a:gd name="connsiteX11" fmla="*/ 78105 w 80010"/>
                    <a:gd name="connsiteY11" fmla="*/ 19229 h 53227"/>
                    <a:gd name="connsiteX12" fmla="*/ 60960 w 80010"/>
                    <a:gd name="connsiteY12" fmla="*/ 13514 h 53227"/>
                    <a:gd name="connsiteX13" fmla="*/ 53340 w 80010"/>
                    <a:gd name="connsiteY13" fmla="*/ 15419 h 53227"/>
                    <a:gd name="connsiteX14" fmla="*/ 40048 w 80010"/>
                    <a:gd name="connsiteY14" fmla="*/ 8639 h 53227"/>
                    <a:gd name="connsiteX15" fmla="*/ 32385 w 80010"/>
                    <a:gd name="connsiteY15" fmla="*/ 179 h 53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0010" h="53227">
                      <a:moveTo>
                        <a:pt x="32385" y="179"/>
                      </a:moveTo>
                      <a:lnTo>
                        <a:pt x="32385" y="179"/>
                      </a:lnTo>
                      <a:cubicBezTo>
                        <a:pt x="22860" y="814"/>
                        <a:pt x="12637" y="-1551"/>
                        <a:pt x="3810" y="2084"/>
                      </a:cubicBezTo>
                      <a:cubicBezTo>
                        <a:pt x="96" y="3613"/>
                        <a:pt x="0" y="13514"/>
                        <a:pt x="0" y="13514"/>
                      </a:cubicBezTo>
                      <a:cubicBezTo>
                        <a:pt x="1410" y="20563"/>
                        <a:pt x="2165" y="29014"/>
                        <a:pt x="7620" y="34469"/>
                      </a:cubicBezTo>
                      <a:cubicBezTo>
                        <a:pt x="9239" y="36088"/>
                        <a:pt x="11576" y="36813"/>
                        <a:pt x="13335" y="38279"/>
                      </a:cubicBezTo>
                      <a:cubicBezTo>
                        <a:pt x="15405" y="40004"/>
                        <a:pt x="17145" y="42089"/>
                        <a:pt x="19050" y="43994"/>
                      </a:cubicBezTo>
                      <a:cubicBezTo>
                        <a:pt x="36453" y="53990"/>
                        <a:pt x="29632" y="54059"/>
                        <a:pt x="48058" y="52454"/>
                      </a:cubicBezTo>
                      <a:cubicBezTo>
                        <a:pt x="50339" y="52255"/>
                        <a:pt x="67382" y="44769"/>
                        <a:pt x="72390" y="42089"/>
                      </a:cubicBezTo>
                      <a:cubicBezTo>
                        <a:pt x="77398" y="39409"/>
                        <a:pt x="76200" y="38279"/>
                        <a:pt x="78105" y="36374"/>
                      </a:cubicBezTo>
                      <a:cubicBezTo>
                        <a:pt x="78740" y="34469"/>
                        <a:pt x="80010" y="32667"/>
                        <a:pt x="80010" y="30659"/>
                      </a:cubicBezTo>
                      <a:cubicBezTo>
                        <a:pt x="80010" y="26796"/>
                        <a:pt x="79832" y="22684"/>
                        <a:pt x="78105" y="19229"/>
                      </a:cubicBezTo>
                      <a:cubicBezTo>
                        <a:pt x="75670" y="14359"/>
                        <a:pt x="63693" y="13970"/>
                        <a:pt x="60960" y="13514"/>
                      </a:cubicBezTo>
                      <a:cubicBezTo>
                        <a:pt x="58420" y="14149"/>
                        <a:pt x="56825" y="16231"/>
                        <a:pt x="53340" y="15419"/>
                      </a:cubicBezTo>
                      <a:cubicBezTo>
                        <a:pt x="49855" y="14607"/>
                        <a:pt x="39095" y="11497"/>
                        <a:pt x="40048" y="8639"/>
                      </a:cubicBezTo>
                      <a:lnTo>
                        <a:pt x="32385" y="1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21" name="Freeform: Shape 1420">
                  <a:extLst>
                    <a:ext uri="{FF2B5EF4-FFF2-40B4-BE49-F238E27FC236}">
                      <a16:creationId xmlns:a16="http://schemas.microsoft.com/office/drawing/2014/main" id="{19AE5F5E-7C15-B6FD-48FA-EECD5EEBC59B}"/>
                    </a:ext>
                  </a:extLst>
                </p:cNvPr>
                <p:cNvSpPr/>
                <p:nvPr/>
              </p:nvSpPr>
              <p:spPr>
                <a:xfrm rot="6799576">
                  <a:off x="8855933" y="4253069"/>
                  <a:ext cx="27432" cy="27432"/>
                </a:xfrm>
                <a:custGeom>
                  <a:avLst/>
                  <a:gdLst>
                    <a:gd name="connsiteX0" fmla="*/ 32385 w 80010"/>
                    <a:gd name="connsiteY0" fmla="*/ 8118 h 64150"/>
                    <a:gd name="connsiteX1" fmla="*/ 32385 w 80010"/>
                    <a:gd name="connsiteY1" fmla="*/ 8118 h 64150"/>
                    <a:gd name="connsiteX2" fmla="*/ 3810 w 80010"/>
                    <a:gd name="connsiteY2" fmla="*/ 10023 h 64150"/>
                    <a:gd name="connsiteX3" fmla="*/ 0 w 80010"/>
                    <a:gd name="connsiteY3" fmla="*/ 21453 h 64150"/>
                    <a:gd name="connsiteX4" fmla="*/ 7620 w 80010"/>
                    <a:gd name="connsiteY4" fmla="*/ 42408 h 64150"/>
                    <a:gd name="connsiteX5" fmla="*/ 13335 w 80010"/>
                    <a:gd name="connsiteY5" fmla="*/ 46218 h 64150"/>
                    <a:gd name="connsiteX6" fmla="*/ 19050 w 80010"/>
                    <a:gd name="connsiteY6" fmla="*/ 51933 h 64150"/>
                    <a:gd name="connsiteX7" fmla="*/ 68580 w 80010"/>
                    <a:gd name="connsiteY7" fmla="*/ 55743 h 64150"/>
                    <a:gd name="connsiteX8" fmla="*/ 72390 w 80010"/>
                    <a:gd name="connsiteY8" fmla="*/ 50028 h 64150"/>
                    <a:gd name="connsiteX9" fmla="*/ 78105 w 80010"/>
                    <a:gd name="connsiteY9" fmla="*/ 44313 h 64150"/>
                    <a:gd name="connsiteX10" fmla="*/ 80010 w 80010"/>
                    <a:gd name="connsiteY10" fmla="*/ 38598 h 64150"/>
                    <a:gd name="connsiteX11" fmla="*/ 78105 w 80010"/>
                    <a:gd name="connsiteY11" fmla="*/ 27168 h 64150"/>
                    <a:gd name="connsiteX12" fmla="*/ 60960 w 80010"/>
                    <a:gd name="connsiteY12" fmla="*/ 21453 h 64150"/>
                    <a:gd name="connsiteX13" fmla="*/ 53340 w 80010"/>
                    <a:gd name="connsiteY13" fmla="*/ 23358 h 64150"/>
                    <a:gd name="connsiteX14" fmla="*/ 57150 w 80010"/>
                    <a:gd name="connsiteY14" fmla="*/ 11928 h 64150"/>
                    <a:gd name="connsiteX15" fmla="*/ 59055 w 80010"/>
                    <a:gd name="connsiteY15" fmla="*/ 6213 h 64150"/>
                    <a:gd name="connsiteX16" fmla="*/ 34290 w 80010"/>
                    <a:gd name="connsiteY16" fmla="*/ 498 h 64150"/>
                    <a:gd name="connsiteX17" fmla="*/ 32385 w 80010"/>
                    <a:gd name="connsiteY17" fmla="*/ 8118 h 64150"/>
                    <a:gd name="connsiteX0" fmla="*/ 32385 w 80010"/>
                    <a:gd name="connsiteY0" fmla="*/ 8118 h 64150"/>
                    <a:gd name="connsiteX1" fmla="*/ 32385 w 80010"/>
                    <a:gd name="connsiteY1" fmla="*/ 8118 h 64150"/>
                    <a:gd name="connsiteX2" fmla="*/ 3810 w 80010"/>
                    <a:gd name="connsiteY2" fmla="*/ 10023 h 64150"/>
                    <a:gd name="connsiteX3" fmla="*/ 0 w 80010"/>
                    <a:gd name="connsiteY3" fmla="*/ 21453 h 64150"/>
                    <a:gd name="connsiteX4" fmla="*/ 7620 w 80010"/>
                    <a:gd name="connsiteY4" fmla="*/ 42408 h 64150"/>
                    <a:gd name="connsiteX5" fmla="*/ 13335 w 80010"/>
                    <a:gd name="connsiteY5" fmla="*/ 46218 h 64150"/>
                    <a:gd name="connsiteX6" fmla="*/ 19050 w 80010"/>
                    <a:gd name="connsiteY6" fmla="*/ 51933 h 64150"/>
                    <a:gd name="connsiteX7" fmla="*/ 68580 w 80010"/>
                    <a:gd name="connsiteY7" fmla="*/ 55743 h 64150"/>
                    <a:gd name="connsiteX8" fmla="*/ 72390 w 80010"/>
                    <a:gd name="connsiteY8" fmla="*/ 50028 h 64150"/>
                    <a:gd name="connsiteX9" fmla="*/ 78105 w 80010"/>
                    <a:gd name="connsiteY9" fmla="*/ 44313 h 64150"/>
                    <a:gd name="connsiteX10" fmla="*/ 80010 w 80010"/>
                    <a:gd name="connsiteY10" fmla="*/ 38598 h 64150"/>
                    <a:gd name="connsiteX11" fmla="*/ 78105 w 80010"/>
                    <a:gd name="connsiteY11" fmla="*/ 27168 h 64150"/>
                    <a:gd name="connsiteX12" fmla="*/ 60960 w 80010"/>
                    <a:gd name="connsiteY12" fmla="*/ 21453 h 64150"/>
                    <a:gd name="connsiteX13" fmla="*/ 53340 w 80010"/>
                    <a:gd name="connsiteY13" fmla="*/ 23358 h 64150"/>
                    <a:gd name="connsiteX14" fmla="*/ 57150 w 80010"/>
                    <a:gd name="connsiteY14" fmla="*/ 11928 h 64150"/>
                    <a:gd name="connsiteX15" fmla="*/ 59055 w 80010"/>
                    <a:gd name="connsiteY15" fmla="*/ 6213 h 64150"/>
                    <a:gd name="connsiteX16" fmla="*/ 34290 w 80010"/>
                    <a:gd name="connsiteY16" fmla="*/ 498 h 64150"/>
                    <a:gd name="connsiteX17" fmla="*/ 32385 w 80010"/>
                    <a:gd name="connsiteY17" fmla="*/ 8118 h 64150"/>
                    <a:gd name="connsiteX0" fmla="*/ 32385 w 80010"/>
                    <a:gd name="connsiteY0" fmla="*/ 2019 h 58051"/>
                    <a:gd name="connsiteX1" fmla="*/ 32385 w 80010"/>
                    <a:gd name="connsiteY1" fmla="*/ 2019 h 58051"/>
                    <a:gd name="connsiteX2" fmla="*/ 3810 w 80010"/>
                    <a:gd name="connsiteY2" fmla="*/ 3924 h 58051"/>
                    <a:gd name="connsiteX3" fmla="*/ 0 w 80010"/>
                    <a:gd name="connsiteY3" fmla="*/ 15354 h 58051"/>
                    <a:gd name="connsiteX4" fmla="*/ 7620 w 80010"/>
                    <a:gd name="connsiteY4" fmla="*/ 36309 h 58051"/>
                    <a:gd name="connsiteX5" fmla="*/ 13335 w 80010"/>
                    <a:gd name="connsiteY5" fmla="*/ 40119 h 58051"/>
                    <a:gd name="connsiteX6" fmla="*/ 19050 w 80010"/>
                    <a:gd name="connsiteY6" fmla="*/ 45834 h 58051"/>
                    <a:gd name="connsiteX7" fmla="*/ 68580 w 80010"/>
                    <a:gd name="connsiteY7" fmla="*/ 49644 h 58051"/>
                    <a:gd name="connsiteX8" fmla="*/ 72390 w 80010"/>
                    <a:gd name="connsiteY8" fmla="*/ 43929 h 58051"/>
                    <a:gd name="connsiteX9" fmla="*/ 78105 w 80010"/>
                    <a:gd name="connsiteY9" fmla="*/ 38214 h 58051"/>
                    <a:gd name="connsiteX10" fmla="*/ 80010 w 80010"/>
                    <a:gd name="connsiteY10" fmla="*/ 32499 h 58051"/>
                    <a:gd name="connsiteX11" fmla="*/ 78105 w 80010"/>
                    <a:gd name="connsiteY11" fmla="*/ 21069 h 58051"/>
                    <a:gd name="connsiteX12" fmla="*/ 60960 w 80010"/>
                    <a:gd name="connsiteY12" fmla="*/ 15354 h 58051"/>
                    <a:gd name="connsiteX13" fmla="*/ 53340 w 80010"/>
                    <a:gd name="connsiteY13" fmla="*/ 17259 h 58051"/>
                    <a:gd name="connsiteX14" fmla="*/ 57150 w 80010"/>
                    <a:gd name="connsiteY14" fmla="*/ 5829 h 58051"/>
                    <a:gd name="connsiteX15" fmla="*/ 59055 w 80010"/>
                    <a:gd name="connsiteY15" fmla="*/ 114 h 58051"/>
                    <a:gd name="connsiteX16" fmla="*/ 32385 w 80010"/>
                    <a:gd name="connsiteY16" fmla="*/ 2019 h 58051"/>
                    <a:gd name="connsiteX0" fmla="*/ 32385 w 80010"/>
                    <a:gd name="connsiteY0" fmla="*/ 2019 h 58051"/>
                    <a:gd name="connsiteX1" fmla="*/ 32385 w 80010"/>
                    <a:gd name="connsiteY1" fmla="*/ 2019 h 58051"/>
                    <a:gd name="connsiteX2" fmla="*/ 3810 w 80010"/>
                    <a:gd name="connsiteY2" fmla="*/ 3924 h 58051"/>
                    <a:gd name="connsiteX3" fmla="*/ 0 w 80010"/>
                    <a:gd name="connsiteY3" fmla="*/ 15354 h 58051"/>
                    <a:gd name="connsiteX4" fmla="*/ 7620 w 80010"/>
                    <a:gd name="connsiteY4" fmla="*/ 36309 h 58051"/>
                    <a:gd name="connsiteX5" fmla="*/ 13335 w 80010"/>
                    <a:gd name="connsiteY5" fmla="*/ 40119 h 58051"/>
                    <a:gd name="connsiteX6" fmla="*/ 19050 w 80010"/>
                    <a:gd name="connsiteY6" fmla="*/ 45834 h 58051"/>
                    <a:gd name="connsiteX7" fmla="*/ 68580 w 80010"/>
                    <a:gd name="connsiteY7" fmla="*/ 49644 h 58051"/>
                    <a:gd name="connsiteX8" fmla="*/ 72390 w 80010"/>
                    <a:gd name="connsiteY8" fmla="*/ 43929 h 58051"/>
                    <a:gd name="connsiteX9" fmla="*/ 78105 w 80010"/>
                    <a:gd name="connsiteY9" fmla="*/ 38214 h 58051"/>
                    <a:gd name="connsiteX10" fmla="*/ 80010 w 80010"/>
                    <a:gd name="connsiteY10" fmla="*/ 32499 h 58051"/>
                    <a:gd name="connsiteX11" fmla="*/ 78105 w 80010"/>
                    <a:gd name="connsiteY11" fmla="*/ 21069 h 58051"/>
                    <a:gd name="connsiteX12" fmla="*/ 60960 w 80010"/>
                    <a:gd name="connsiteY12" fmla="*/ 15354 h 58051"/>
                    <a:gd name="connsiteX13" fmla="*/ 53340 w 80010"/>
                    <a:gd name="connsiteY13" fmla="*/ 17259 h 58051"/>
                    <a:gd name="connsiteX14" fmla="*/ 57150 w 80010"/>
                    <a:gd name="connsiteY14" fmla="*/ 5829 h 58051"/>
                    <a:gd name="connsiteX15" fmla="*/ 59055 w 80010"/>
                    <a:gd name="connsiteY15" fmla="*/ 114 h 58051"/>
                    <a:gd name="connsiteX16" fmla="*/ 32385 w 80010"/>
                    <a:gd name="connsiteY16" fmla="*/ 2019 h 58051"/>
                    <a:gd name="connsiteX0" fmla="*/ 32385 w 80010"/>
                    <a:gd name="connsiteY0" fmla="*/ 2019 h 58051"/>
                    <a:gd name="connsiteX1" fmla="*/ 32385 w 80010"/>
                    <a:gd name="connsiteY1" fmla="*/ 2019 h 58051"/>
                    <a:gd name="connsiteX2" fmla="*/ 3810 w 80010"/>
                    <a:gd name="connsiteY2" fmla="*/ 3924 h 58051"/>
                    <a:gd name="connsiteX3" fmla="*/ 0 w 80010"/>
                    <a:gd name="connsiteY3" fmla="*/ 15354 h 58051"/>
                    <a:gd name="connsiteX4" fmla="*/ 7620 w 80010"/>
                    <a:gd name="connsiteY4" fmla="*/ 36309 h 58051"/>
                    <a:gd name="connsiteX5" fmla="*/ 13335 w 80010"/>
                    <a:gd name="connsiteY5" fmla="*/ 40119 h 58051"/>
                    <a:gd name="connsiteX6" fmla="*/ 19050 w 80010"/>
                    <a:gd name="connsiteY6" fmla="*/ 45834 h 58051"/>
                    <a:gd name="connsiteX7" fmla="*/ 68580 w 80010"/>
                    <a:gd name="connsiteY7" fmla="*/ 49644 h 58051"/>
                    <a:gd name="connsiteX8" fmla="*/ 72390 w 80010"/>
                    <a:gd name="connsiteY8" fmla="*/ 43929 h 58051"/>
                    <a:gd name="connsiteX9" fmla="*/ 78105 w 80010"/>
                    <a:gd name="connsiteY9" fmla="*/ 38214 h 58051"/>
                    <a:gd name="connsiteX10" fmla="*/ 80010 w 80010"/>
                    <a:gd name="connsiteY10" fmla="*/ 32499 h 58051"/>
                    <a:gd name="connsiteX11" fmla="*/ 78105 w 80010"/>
                    <a:gd name="connsiteY11" fmla="*/ 21069 h 58051"/>
                    <a:gd name="connsiteX12" fmla="*/ 60960 w 80010"/>
                    <a:gd name="connsiteY12" fmla="*/ 15354 h 58051"/>
                    <a:gd name="connsiteX13" fmla="*/ 53340 w 80010"/>
                    <a:gd name="connsiteY13" fmla="*/ 17259 h 58051"/>
                    <a:gd name="connsiteX14" fmla="*/ 57150 w 80010"/>
                    <a:gd name="connsiteY14" fmla="*/ 5829 h 58051"/>
                    <a:gd name="connsiteX15" fmla="*/ 59055 w 80010"/>
                    <a:gd name="connsiteY15" fmla="*/ 114 h 58051"/>
                    <a:gd name="connsiteX16" fmla="*/ 32385 w 80010"/>
                    <a:gd name="connsiteY16" fmla="*/ 2019 h 58051"/>
                    <a:gd name="connsiteX0" fmla="*/ 32385 w 80010"/>
                    <a:gd name="connsiteY0" fmla="*/ 179 h 56211"/>
                    <a:gd name="connsiteX1" fmla="*/ 32385 w 80010"/>
                    <a:gd name="connsiteY1" fmla="*/ 179 h 56211"/>
                    <a:gd name="connsiteX2" fmla="*/ 3810 w 80010"/>
                    <a:gd name="connsiteY2" fmla="*/ 2084 h 56211"/>
                    <a:gd name="connsiteX3" fmla="*/ 0 w 80010"/>
                    <a:gd name="connsiteY3" fmla="*/ 13514 h 56211"/>
                    <a:gd name="connsiteX4" fmla="*/ 7620 w 80010"/>
                    <a:gd name="connsiteY4" fmla="*/ 34469 h 56211"/>
                    <a:gd name="connsiteX5" fmla="*/ 13335 w 80010"/>
                    <a:gd name="connsiteY5" fmla="*/ 38279 h 56211"/>
                    <a:gd name="connsiteX6" fmla="*/ 19050 w 80010"/>
                    <a:gd name="connsiteY6" fmla="*/ 43994 h 56211"/>
                    <a:gd name="connsiteX7" fmla="*/ 68580 w 80010"/>
                    <a:gd name="connsiteY7" fmla="*/ 47804 h 56211"/>
                    <a:gd name="connsiteX8" fmla="*/ 72390 w 80010"/>
                    <a:gd name="connsiteY8" fmla="*/ 42089 h 56211"/>
                    <a:gd name="connsiteX9" fmla="*/ 78105 w 80010"/>
                    <a:gd name="connsiteY9" fmla="*/ 36374 h 56211"/>
                    <a:gd name="connsiteX10" fmla="*/ 80010 w 80010"/>
                    <a:gd name="connsiteY10" fmla="*/ 30659 h 56211"/>
                    <a:gd name="connsiteX11" fmla="*/ 78105 w 80010"/>
                    <a:gd name="connsiteY11" fmla="*/ 19229 h 56211"/>
                    <a:gd name="connsiteX12" fmla="*/ 60960 w 80010"/>
                    <a:gd name="connsiteY12" fmla="*/ 13514 h 56211"/>
                    <a:gd name="connsiteX13" fmla="*/ 53340 w 80010"/>
                    <a:gd name="connsiteY13" fmla="*/ 15419 h 56211"/>
                    <a:gd name="connsiteX14" fmla="*/ 57150 w 80010"/>
                    <a:gd name="connsiteY14" fmla="*/ 3989 h 56211"/>
                    <a:gd name="connsiteX15" fmla="*/ 32385 w 80010"/>
                    <a:gd name="connsiteY15" fmla="*/ 179 h 56211"/>
                    <a:gd name="connsiteX0" fmla="*/ 32385 w 80010"/>
                    <a:gd name="connsiteY0" fmla="*/ 179 h 56211"/>
                    <a:gd name="connsiteX1" fmla="*/ 32385 w 80010"/>
                    <a:gd name="connsiteY1" fmla="*/ 179 h 56211"/>
                    <a:gd name="connsiteX2" fmla="*/ 3810 w 80010"/>
                    <a:gd name="connsiteY2" fmla="*/ 2084 h 56211"/>
                    <a:gd name="connsiteX3" fmla="*/ 0 w 80010"/>
                    <a:gd name="connsiteY3" fmla="*/ 13514 h 56211"/>
                    <a:gd name="connsiteX4" fmla="*/ 7620 w 80010"/>
                    <a:gd name="connsiteY4" fmla="*/ 34469 h 56211"/>
                    <a:gd name="connsiteX5" fmla="*/ 13335 w 80010"/>
                    <a:gd name="connsiteY5" fmla="*/ 38279 h 56211"/>
                    <a:gd name="connsiteX6" fmla="*/ 19050 w 80010"/>
                    <a:gd name="connsiteY6" fmla="*/ 43994 h 56211"/>
                    <a:gd name="connsiteX7" fmla="*/ 68580 w 80010"/>
                    <a:gd name="connsiteY7" fmla="*/ 47804 h 56211"/>
                    <a:gd name="connsiteX8" fmla="*/ 72390 w 80010"/>
                    <a:gd name="connsiteY8" fmla="*/ 42089 h 56211"/>
                    <a:gd name="connsiteX9" fmla="*/ 78105 w 80010"/>
                    <a:gd name="connsiteY9" fmla="*/ 36374 h 56211"/>
                    <a:gd name="connsiteX10" fmla="*/ 80010 w 80010"/>
                    <a:gd name="connsiteY10" fmla="*/ 30659 h 56211"/>
                    <a:gd name="connsiteX11" fmla="*/ 78105 w 80010"/>
                    <a:gd name="connsiteY11" fmla="*/ 19229 h 56211"/>
                    <a:gd name="connsiteX12" fmla="*/ 60960 w 80010"/>
                    <a:gd name="connsiteY12" fmla="*/ 13514 h 56211"/>
                    <a:gd name="connsiteX13" fmla="*/ 53340 w 80010"/>
                    <a:gd name="connsiteY13" fmla="*/ 15419 h 56211"/>
                    <a:gd name="connsiteX14" fmla="*/ 40048 w 80010"/>
                    <a:gd name="connsiteY14" fmla="*/ 8639 h 56211"/>
                    <a:gd name="connsiteX15" fmla="*/ 32385 w 80010"/>
                    <a:gd name="connsiteY15" fmla="*/ 179 h 56211"/>
                    <a:gd name="connsiteX0" fmla="*/ 32385 w 80010"/>
                    <a:gd name="connsiteY0" fmla="*/ 179 h 52171"/>
                    <a:gd name="connsiteX1" fmla="*/ 32385 w 80010"/>
                    <a:gd name="connsiteY1" fmla="*/ 179 h 52171"/>
                    <a:gd name="connsiteX2" fmla="*/ 3810 w 80010"/>
                    <a:gd name="connsiteY2" fmla="*/ 2084 h 52171"/>
                    <a:gd name="connsiteX3" fmla="*/ 0 w 80010"/>
                    <a:gd name="connsiteY3" fmla="*/ 13514 h 52171"/>
                    <a:gd name="connsiteX4" fmla="*/ 7620 w 80010"/>
                    <a:gd name="connsiteY4" fmla="*/ 34469 h 52171"/>
                    <a:gd name="connsiteX5" fmla="*/ 13335 w 80010"/>
                    <a:gd name="connsiteY5" fmla="*/ 38279 h 52171"/>
                    <a:gd name="connsiteX6" fmla="*/ 19050 w 80010"/>
                    <a:gd name="connsiteY6" fmla="*/ 43994 h 52171"/>
                    <a:gd name="connsiteX7" fmla="*/ 68580 w 80010"/>
                    <a:gd name="connsiteY7" fmla="*/ 47804 h 52171"/>
                    <a:gd name="connsiteX8" fmla="*/ 72390 w 80010"/>
                    <a:gd name="connsiteY8" fmla="*/ 42089 h 52171"/>
                    <a:gd name="connsiteX9" fmla="*/ 78105 w 80010"/>
                    <a:gd name="connsiteY9" fmla="*/ 36374 h 52171"/>
                    <a:gd name="connsiteX10" fmla="*/ 80010 w 80010"/>
                    <a:gd name="connsiteY10" fmla="*/ 30659 h 52171"/>
                    <a:gd name="connsiteX11" fmla="*/ 78105 w 80010"/>
                    <a:gd name="connsiteY11" fmla="*/ 19229 h 52171"/>
                    <a:gd name="connsiteX12" fmla="*/ 60960 w 80010"/>
                    <a:gd name="connsiteY12" fmla="*/ 13514 h 52171"/>
                    <a:gd name="connsiteX13" fmla="*/ 53340 w 80010"/>
                    <a:gd name="connsiteY13" fmla="*/ 15419 h 52171"/>
                    <a:gd name="connsiteX14" fmla="*/ 40048 w 80010"/>
                    <a:gd name="connsiteY14" fmla="*/ 8639 h 52171"/>
                    <a:gd name="connsiteX15" fmla="*/ 32385 w 80010"/>
                    <a:gd name="connsiteY15" fmla="*/ 179 h 52171"/>
                    <a:gd name="connsiteX0" fmla="*/ 32385 w 80010"/>
                    <a:gd name="connsiteY0" fmla="*/ 179 h 52432"/>
                    <a:gd name="connsiteX1" fmla="*/ 32385 w 80010"/>
                    <a:gd name="connsiteY1" fmla="*/ 179 h 52432"/>
                    <a:gd name="connsiteX2" fmla="*/ 3810 w 80010"/>
                    <a:gd name="connsiteY2" fmla="*/ 2084 h 52432"/>
                    <a:gd name="connsiteX3" fmla="*/ 0 w 80010"/>
                    <a:gd name="connsiteY3" fmla="*/ 13514 h 52432"/>
                    <a:gd name="connsiteX4" fmla="*/ 7620 w 80010"/>
                    <a:gd name="connsiteY4" fmla="*/ 34469 h 52432"/>
                    <a:gd name="connsiteX5" fmla="*/ 13335 w 80010"/>
                    <a:gd name="connsiteY5" fmla="*/ 38279 h 52432"/>
                    <a:gd name="connsiteX6" fmla="*/ 19050 w 80010"/>
                    <a:gd name="connsiteY6" fmla="*/ 43994 h 52432"/>
                    <a:gd name="connsiteX7" fmla="*/ 68580 w 80010"/>
                    <a:gd name="connsiteY7" fmla="*/ 47804 h 52432"/>
                    <a:gd name="connsiteX8" fmla="*/ 72390 w 80010"/>
                    <a:gd name="connsiteY8" fmla="*/ 42089 h 52432"/>
                    <a:gd name="connsiteX9" fmla="*/ 78105 w 80010"/>
                    <a:gd name="connsiteY9" fmla="*/ 36374 h 52432"/>
                    <a:gd name="connsiteX10" fmla="*/ 80010 w 80010"/>
                    <a:gd name="connsiteY10" fmla="*/ 30659 h 52432"/>
                    <a:gd name="connsiteX11" fmla="*/ 78105 w 80010"/>
                    <a:gd name="connsiteY11" fmla="*/ 19229 h 52432"/>
                    <a:gd name="connsiteX12" fmla="*/ 60960 w 80010"/>
                    <a:gd name="connsiteY12" fmla="*/ 13514 h 52432"/>
                    <a:gd name="connsiteX13" fmla="*/ 53340 w 80010"/>
                    <a:gd name="connsiteY13" fmla="*/ 15419 h 52432"/>
                    <a:gd name="connsiteX14" fmla="*/ 40048 w 80010"/>
                    <a:gd name="connsiteY14" fmla="*/ 8639 h 52432"/>
                    <a:gd name="connsiteX15" fmla="*/ 32385 w 80010"/>
                    <a:gd name="connsiteY15" fmla="*/ 179 h 52432"/>
                    <a:gd name="connsiteX0" fmla="*/ 32385 w 80010"/>
                    <a:gd name="connsiteY0" fmla="*/ 179 h 55651"/>
                    <a:gd name="connsiteX1" fmla="*/ 32385 w 80010"/>
                    <a:gd name="connsiteY1" fmla="*/ 179 h 55651"/>
                    <a:gd name="connsiteX2" fmla="*/ 3810 w 80010"/>
                    <a:gd name="connsiteY2" fmla="*/ 2084 h 55651"/>
                    <a:gd name="connsiteX3" fmla="*/ 0 w 80010"/>
                    <a:gd name="connsiteY3" fmla="*/ 13514 h 55651"/>
                    <a:gd name="connsiteX4" fmla="*/ 7620 w 80010"/>
                    <a:gd name="connsiteY4" fmla="*/ 34469 h 55651"/>
                    <a:gd name="connsiteX5" fmla="*/ 13335 w 80010"/>
                    <a:gd name="connsiteY5" fmla="*/ 38279 h 55651"/>
                    <a:gd name="connsiteX6" fmla="*/ 19050 w 80010"/>
                    <a:gd name="connsiteY6" fmla="*/ 43994 h 55651"/>
                    <a:gd name="connsiteX7" fmla="*/ 48058 w 80010"/>
                    <a:gd name="connsiteY7" fmla="*/ 52454 h 55651"/>
                    <a:gd name="connsiteX8" fmla="*/ 72390 w 80010"/>
                    <a:gd name="connsiteY8" fmla="*/ 42089 h 55651"/>
                    <a:gd name="connsiteX9" fmla="*/ 78105 w 80010"/>
                    <a:gd name="connsiteY9" fmla="*/ 36374 h 55651"/>
                    <a:gd name="connsiteX10" fmla="*/ 80010 w 80010"/>
                    <a:gd name="connsiteY10" fmla="*/ 30659 h 55651"/>
                    <a:gd name="connsiteX11" fmla="*/ 78105 w 80010"/>
                    <a:gd name="connsiteY11" fmla="*/ 19229 h 55651"/>
                    <a:gd name="connsiteX12" fmla="*/ 60960 w 80010"/>
                    <a:gd name="connsiteY12" fmla="*/ 13514 h 55651"/>
                    <a:gd name="connsiteX13" fmla="*/ 53340 w 80010"/>
                    <a:gd name="connsiteY13" fmla="*/ 15419 h 55651"/>
                    <a:gd name="connsiteX14" fmla="*/ 40048 w 80010"/>
                    <a:gd name="connsiteY14" fmla="*/ 8639 h 55651"/>
                    <a:gd name="connsiteX15" fmla="*/ 32385 w 80010"/>
                    <a:gd name="connsiteY15" fmla="*/ 179 h 55651"/>
                    <a:gd name="connsiteX0" fmla="*/ 32385 w 80010"/>
                    <a:gd name="connsiteY0" fmla="*/ 179 h 53227"/>
                    <a:gd name="connsiteX1" fmla="*/ 32385 w 80010"/>
                    <a:gd name="connsiteY1" fmla="*/ 179 h 53227"/>
                    <a:gd name="connsiteX2" fmla="*/ 3810 w 80010"/>
                    <a:gd name="connsiteY2" fmla="*/ 2084 h 53227"/>
                    <a:gd name="connsiteX3" fmla="*/ 0 w 80010"/>
                    <a:gd name="connsiteY3" fmla="*/ 13514 h 53227"/>
                    <a:gd name="connsiteX4" fmla="*/ 7620 w 80010"/>
                    <a:gd name="connsiteY4" fmla="*/ 34469 h 53227"/>
                    <a:gd name="connsiteX5" fmla="*/ 13335 w 80010"/>
                    <a:gd name="connsiteY5" fmla="*/ 38279 h 53227"/>
                    <a:gd name="connsiteX6" fmla="*/ 19050 w 80010"/>
                    <a:gd name="connsiteY6" fmla="*/ 43994 h 53227"/>
                    <a:gd name="connsiteX7" fmla="*/ 48058 w 80010"/>
                    <a:gd name="connsiteY7" fmla="*/ 52454 h 53227"/>
                    <a:gd name="connsiteX8" fmla="*/ 72390 w 80010"/>
                    <a:gd name="connsiteY8" fmla="*/ 42089 h 53227"/>
                    <a:gd name="connsiteX9" fmla="*/ 78105 w 80010"/>
                    <a:gd name="connsiteY9" fmla="*/ 36374 h 53227"/>
                    <a:gd name="connsiteX10" fmla="*/ 80010 w 80010"/>
                    <a:gd name="connsiteY10" fmla="*/ 30659 h 53227"/>
                    <a:gd name="connsiteX11" fmla="*/ 78105 w 80010"/>
                    <a:gd name="connsiteY11" fmla="*/ 19229 h 53227"/>
                    <a:gd name="connsiteX12" fmla="*/ 60960 w 80010"/>
                    <a:gd name="connsiteY12" fmla="*/ 13514 h 53227"/>
                    <a:gd name="connsiteX13" fmla="*/ 53340 w 80010"/>
                    <a:gd name="connsiteY13" fmla="*/ 15419 h 53227"/>
                    <a:gd name="connsiteX14" fmla="*/ 40048 w 80010"/>
                    <a:gd name="connsiteY14" fmla="*/ 8639 h 53227"/>
                    <a:gd name="connsiteX15" fmla="*/ 32385 w 80010"/>
                    <a:gd name="connsiteY15" fmla="*/ 179 h 53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0010" h="53227">
                      <a:moveTo>
                        <a:pt x="32385" y="179"/>
                      </a:moveTo>
                      <a:lnTo>
                        <a:pt x="32385" y="179"/>
                      </a:lnTo>
                      <a:cubicBezTo>
                        <a:pt x="22860" y="814"/>
                        <a:pt x="12637" y="-1551"/>
                        <a:pt x="3810" y="2084"/>
                      </a:cubicBezTo>
                      <a:cubicBezTo>
                        <a:pt x="96" y="3613"/>
                        <a:pt x="0" y="13514"/>
                        <a:pt x="0" y="13514"/>
                      </a:cubicBezTo>
                      <a:cubicBezTo>
                        <a:pt x="1410" y="20563"/>
                        <a:pt x="2165" y="29014"/>
                        <a:pt x="7620" y="34469"/>
                      </a:cubicBezTo>
                      <a:cubicBezTo>
                        <a:pt x="9239" y="36088"/>
                        <a:pt x="11576" y="36813"/>
                        <a:pt x="13335" y="38279"/>
                      </a:cubicBezTo>
                      <a:cubicBezTo>
                        <a:pt x="15405" y="40004"/>
                        <a:pt x="17145" y="42089"/>
                        <a:pt x="19050" y="43994"/>
                      </a:cubicBezTo>
                      <a:cubicBezTo>
                        <a:pt x="36453" y="53990"/>
                        <a:pt x="29632" y="54059"/>
                        <a:pt x="48058" y="52454"/>
                      </a:cubicBezTo>
                      <a:cubicBezTo>
                        <a:pt x="50339" y="52255"/>
                        <a:pt x="67382" y="44769"/>
                        <a:pt x="72390" y="42089"/>
                      </a:cubicBezTo>
                      <a:cubicBezTo>
                        <a:pt x="77398" y="39409"/>
                        <a:pt x="76200" y="38279"/>
                        <a:pt x="78105" y="36374"/>
                      </a:cubicBezTo>
                      <a:cubicBezTo>
                        <a:pt x="78740" y="34469"/>
                        <a:pt x="80010" y="32667"/>
                        <a:pt x="80010" y="30659"/>
                      </a:cubicBezTo>
                      <a:cubicBezTo>
                        <a:pt x="80010" y="26796"/>
                        <a:pt x="79832" y="22684"/>
                        <a:pt x="78105" y="19229"/>
                      </a:cubicBezTo>
                      <a:cubicBezTo>
                        <a:pt x="75670" y="14359"/>
                        <a:pt x="63693" y="13970"/>
                        <a:pt x="60960" y="13514"/>
                      </a:cubicBezTo>
                      <a:cubicBezTo>
                        <a:pt x="58420" y="14149"/>
                        <a:pt x="56825" y="16231"/>
                        <a:pt x="53340" y="15419"/>
                      </a:cubicBezTo>
                      <a:cubicBezTo>
                        <a:pt x="49855" y="14607"/>
                        <a:pt x="39095" y="11497"/>
                        <a:pt x="40048" y="8639"/>
                      </a:cubicBezTo>
                      <a:lnTo>
                        <a:pt x="32385" y="1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22" name="Freeform: Shape 1421">
                  <a:extLst>
                    <a:ext uri="{FF2B5EF4-FFF2-40B4-BE49-F238E27FC236}">
                      <a16:creationId xmlns:a16="http://schemas.microsoft.com/office/drawing/2014/main" id="{50167DC4-C91F-32A0-8D2A-BE2B214167EF}"/>
                    </a:ext>
                  </a:extLst>
                </p:cNvPr>
                <p:cNvSpPr/>
                <p:nvPr/>
              </p:nvSpPr>
              <p:spPr>
                <a:xfrm>
                  <a:off x="8950061" y="4188172"/>
                  <a:ext cx="27432" cy="27432"/>
                </a:xfrm>
                <a:custGeom>
                  <a:avLst/>
                  <a:gdLst>
                    <a:gd name="connsiteX0" fmla="*/ 32385 w 80010"/>
                    <a:gd name="connsiteY0" fmla="*/ 8118 h 64150"/>
                    <a:gd name="connsiteX1" fmla="*/ 32385 w 80010"/>
                    <a:gd name="connsiteY1" fmla="*/ 8118 h 64150"/>
                    <a:gd name="connsiteX2" fmla="*/ 3810 w 80010"/>
                    <a:gd name="connsiteY2" fmla="*/ 10023 h 64150"/>
                    <a:gd name="connsiteX3" fmla="*/ 0 w 80010"/>
                    <a:gd name="connsiteY3" fmla="*/ 21453 h 64150"/>
                    <a:gd name="connsiteX4" fmla="*/ 7620 w 80010"/>
                    <a:gd name="connsiteY4" fmla="*/ 42408 h 64150"/>
                    <a:gd name="connsiteX5" fmla="*/ 13335 w 80010"/>
                    <a:gd name="connsiteY5" fmla="*/ 46218 h 64150"/>
                    <a:gd name="connsiteX6" fmla="*/ 19050 w 80010"/>
                    <a:gd name="connsiteY6" fmla="*/ 51933 h 64150"/>
                    <a:gd name="connsiteX7" fmla="*/ 68580 w 80010"/>
                    <a:gd name="connsiteY7" fmla="*/ 55743 h 64150"/>
                    <a:gd name="connsiteX8" fmla="*/ 72390 w 80010"/>
                    <a:gd name="connsiteY8" fmla="*/ 50028 h 64150"/>
                    <a:gd name="connsiteX9" fmla="*/ 78105 w 80010"/>
                    <a:gd name="connsiteY9" fmla="*/ 44313 h 64150"/>
                    <a:gd name="connsiteX10" fmla="*/ 80010 w 80010"/>
                    <a:gd name="connsiteY10" fmla="*/ 38598 h 64150"/>
                    <a:gd name="connsiteX11" fmla="*/ 78105 w 80010"/>
                    <a:gd name="connsiteY11" fmla="*/ 27168 h 64150"/>
                    <a:gd name="connsiteX12" fmla="*/ 60960 w 80010"/>
                    <a:gd name="connsiteY12" fmla="*/ 21453 h 64150"/>
                    <a:gd name="connsiteX13" fmla="*/ 53340 w 80010"/>
                    <a:gd name="connsiteY13" fmla="*/ 23358 h 64150"/>
                    <a:gd name="connsiteX14" fmla="*/ 57150 w 80010"/>
                    <a:gd name="connsiteY14" fmla="*/ 11928 h 64150"/>
                    <a:gd name="connsiteX15" fmla="*/ 59055 w 80010"/>
                    <a:gd name="connsiteY15" fmla="*/ 6213 h 64150"/>
                    <a:gd name="connsiteX16" fmla="*/ 34290 w 80010"/>
                    <a:gd name="connsiteY16" fmla="*/ 498 h 64150"/>
                    <a:gd name="connsiteX17" fmla="*/ 32385 w 80010"/>
                    <a:gd name="connsiteY17" fmla="*/ 8118 h 64150"/>
                    <a:gd name="connsiteX0" fmla="*/ 32385 w 80010"/>
                    <a:gd name="connsiteY0" fmla="*/ 8118 h 64150"/>
                    <a:gd name="connsiteX1" fmla="*/ 32385 w 80010"/>
                    <a:gd name="connsiteY1" fmla="*/ 8118 h 64150"/>
                    <a:gd name="connsiteX2" fmla="*/ 3810 w 80010"/>
                    <a:gd name="connsiteY2" fmla="*/ 10023 h 64150"/>
                    <a:gd name="connsiteX3" fmla="*/ 0 w 80010"/>
                    <a:gd name="connsiteY3" fmla="*/ 21453 h 64150"/>
                    <a:gd name="connsiteX4" fmla="*/ 7620 w 80010"/>
                    <a:gd name="connsiteY4" fmla="*/ 42408 h 64150"/>
                    <a:gd name="connsiteX5" fmla="*/ 13335 w 80010"/>
                    <a:gd name="connsiteY5" fmla="*/ 46218 h 64150"/>
                    <a:gd name="connsiteX6" fmla="*/ 19050 w 80010"/>
                    <a:gd name="connsiteY6" fmla="*/ 51933 h 64150"/>
                    <a:gd name="connsiteX7" fmla="*/ 68580 w 80010"/>
                    <a:gd name="connsiteY7" fmla="*/ 55743 h 64150"/>
                    <a:gd name="connsiteX8" fmla="*/ 72390 w 80010"/>
                    <a:gd name="connsiteY8" fmla="*/ 50028 h 64150"/>
                    <a:gd name="connsiteX9" fmla="*/ 78105 w 80010"/>
                    <a:gd name="connsiteY9" fmla="*/ 44313 h 64150"/>
                    <a:gd name="connsiteX10" fmla="*/ 80010 w 80010"/>
                    <a:gd name="connsiteY10" fmla="*/ 38598 h 64150"/>
                    <a:gd name="connsiteX11" fmla="*/ 78105 w 80010"/>
                    <a:gd name="connsiteY11" fmla="*/ 27168 h 64150"/>
                    <a:gd name="connsiteX12" fmla="*/ 60960 w 80010"/>
                    <a:gd name="connsiteY12" fmla="*/ 21453 h 64150"/>
                    <a:gd name="connsiteX13" fmla="*/ 53340 w 80010"/>
                    <a:gd name="connsiteY13" fmla="*/ 23358 h 64150"/>
                    <a:gd name="connsiteX14" fmla="*/ 57150 w 80010"/>
                    <a:gd name="connsiteY14" fmla="*/ 11928 h 64150"/>
                    <a:gd name="connsiteX15" fmla="*/ 59055 w 80010"/>
                    <a:gd name="connsiteY15" fmla="*/ 6213 h 64150"/>
                    <a:gd name="connsiteX16" fmla="*/ 34290 w 80010"/>
                    <a:gd name="connsiteY16" fmla="*/ 498 h 64150"/>
                    <a:gd name="connsiteX17" fmla="*/ 32385 w 80010"/>
                    <a:gd name="connsiteY17" fmla="*/ 8118 h 64150"/>
                    <a:gd name="connsiteX0" fmla="*/ 32385 w 80010"/>
                    <a:gd name="connsiteY0" fmla="*/ 2019 h 58051"/>
                    <a:gd name="connsiteX1" fmla="*/ 32385 w 80010"/>
                    <a:gd name="connsiteY1" fmla="*/ 2019 h 58051"/>
                    <a:gd name="connsiteX2" fmla="*/ 3810 w 80010"/>
                    <a:gd name="connsiteY2" fmla="*/ 3924 h 58051"/>
                    <a:gd name="connsiteX3" fmla="*/ 0 w 80010"/>
                    <a:gd name="connsiteY3" fmla="*/ 15354 h 58051"/>
                    <a:gd name="connsiteX4" fmla="*/ 7620 w 80010"/>
                    <a:gd name="connsiteY4" fmla="*/ 36309 h 58051"/>
                    <a:gd name="connsiteX5" fmla="*/ 13335 w 80010"/>
                    <a:gd name="connsiteY5" fmla="*/ 40119 h 58051"/>
                    <a:gd name="connsiteX6" fmla="*/ 19050 w 80010"/>
                    <a:gd name="connsiteY6" fmla="*/ 45834 h 58051"/>
                    <a:gd name="connsiteX7" fmla="*/ 68580 w 80010"/>
                    <a:gd name="connsiteY7" fmla="*/ 49644 h 58051"/>
                    <a:gd name="connsiteX8" fmla="*/ 72390 w 80010"/>
                    <a:gd name="connsiteY8" fmla="*/ 43929 h 58051"/>
                    <a:gd name="connsiteX9" fmla="*/ 78105 w 80010"/>
                    <a:gd name="connsiteY9" fmla="*/ 38214 h 58051"/>
                    <a:gd name="connsiteX10" fmla="*/ 80010 w 80010"/>
                    <a:gd name="connsiteY10" fmla="*/ 32499 h 58051"/>
                    <a:gd name="connsiteX11" fmla="*/ 78105 w 80010"/>
                    <a:gd name="connsiteY11" fmla="*/ 21069 h 58051"/>
                    <a:gd name="connsiteX12" fmla="*/ 60960 w 80010"/>
                    <a:gd name="connsiteY12" fmla="*/ 15354 h 58051"/>
                    <a:gd name="connsiteX13" fmla="*/ 53340 w 80010"/>
                    <a:gd name="connsiteY13" fmla="*/ 17259 h 58051"/>
                    <a:gd name="connsiteX14" fmla="*/ 57150 w 80010"/>
                    <a:gd name="connsiteY14" fmla="*/ 5829 h 58051"/>
                    <a:gd name="connsiteX15" fmla="*/ 59055 w 80010"/>
                    <a:gd name="connsiteY15" fmla="*/ 114 h 58051"/>
                    <a:gd name="connsiteX16" fmla="*/ 32385 w 80010"/>
                    <a:gd name="connsiteY16" fmla="*/ 2019 h 58051"/>
                    <a:gd name="connsiteX0" fmla="*/ 32385 w 80010"/>
                    <a:gd name="connsiteY0" fmla="*/ 2019 h 58051"/>
                    <a:gd name="connsiteX1" fmla="*/ 32385 w 80010"/>
                    <a:gd name="connsiteY1" fmla="*/ 2019 h 58051"/>
                    <a:gd name="connsiteX2" fmla="*/ 3810 w 80010"/>
                    <a:gd name="connsiteY2" fmla="*/ 3924 h 58051"/>
                    <a:gd name="connsiteX3" fmla="*/ 0 w 80010"/>
                    <a:gd name="connsiteY3" fmla="*/ 15354 h 58051"/>
                    <a:gd name="connsiteX4" fmla="*/ 7620 w 80010"/>
                    <a:gd name="connsiteY4" fmla="*/ 36309 h 58051"/>
                    <a:gd name="connsiteX5" fmla="*/ 13335 w 80010"/>
                    <a:gd name="connsiteY5" fmla="*/ 40119 h 58051"/>
                    <a:gd name="connsiteX6" fmla="*/ 19050 w 80010"/>
                    <a:gd name="connsiteY6" fmla="*/ 45834 h 58051"/>
                    <a:gd name="connsiteX7" fmla="*/ 68580 w 80010"/>
                    <a:gd name="connsiteY7" fmla="*/ 49644 h 58051"/>
                    <a:gd name="connsiteX8" fmla="*/ 72390 w 80010"/>
                    <a:gd name="connsiteY8" fmla="*/ 43929 h 58051"/>
                    <a:gd name="connsiteX9" fmla="*/ 78105 w 80010"/>
                    <a:gd name="connsiteY9" fmla="*/ 38214 h 58051"/>
                    <a:gd name="connsiteX10" fmla="*/ 80010 w 80010"/>
                    <a:gd name="connsiteY10" fmla="*/ 32499 h 58051"/>
                    <a:gd name="connsiteX11" fmla="*/ 78105 w 80010"/>
                    <a:gd name="connsiteY11" fmla="*/ 21069 h 58051"/>
                    <a:gd name="connsiteX12" fmla="*/ 60960 w 80010"/>
                    <a:gd name="connsiteY12" fmla="*/ 15354 h 58051"/>
                    <a:gd name="connsiteX13" fmla="*/ 53340 w 80010"/>
                    <a:gd name="connsiteY13" fmla="*/ 17259 h 58051"/>
                    <a:gd name="connsiteX14" fmla="*/ 57150 w 80010"/>
                    <a:gd name="connsiteY14" fmla="*/ 5829 h 58051"/>
                    <a:gd name="connsiteX15" fmla="*/ 59055 w 80010"/>
                    <a:gd name="connsiteY15" fmla="*/ 114 h 58051"/>
                    <a:gd name="connsiteX16" fmla="*/ 32385 w 80010"/>
                    <a:gd name="connsiteY16" fmla="*/ 2019 h 58051"/>
                    <a:gd name="connsiteX0" fmla="*/ 32385 w 80010"/>
                    <a:gd name="connsiteY0" fmla="*/ 2019 h 58051"/>
                    <a:gd name="connsiteX1" fmla="*/ 32385 w 80010"/>
                    <a:gd name="connsiteY1" fmla="*/ 2019 h 58051"/>
                    <a:gd name="connsiteX2" fmla="*/ 3810 w 80010"/>
                    <a:gd name="connsiteY2" fmla="*/ 3924 h 58051"/>
                    <a:gd name="connsiteX3" fmla="*/ 0 w 80010"/>
                    <a:gd name="connsiteY3" fmla="*/ 15354 h 58051"/>
                    <a:gd name="connsiteX4" fmla="*/ 7620 w 80010"/>
                    <a:gd name="connsiteY4" fmla="*/ 36309 h 58051"/>
                    <a:gd name="connsiteX5" fmla="*/ 13335 w 80010"/>
                    <a:gd name="connsiteY5" fmla="*/ 40119 h 58051"/>
                    <a:gd name="connsiteX6" fmla="*/ 19050 w 80010"/>
                    <a:gd name="connsiteY6" fmla="*/ 45834 h 58051"/>
                    <a:gd name="connsiteX7" fmla="*/ 68580 w 80010"/>
                    <a:gd name="connsiteY7" fmla="*/ 49644 h 58051"/>
                    <a:gd name="connsiteX8" fmla="*/ 72390 w 80010"/>
                    <a:gd name="connsiteY8" fmla="*/ 43929 h 58051"/>
                    <a:gd name="connsiteX9" fmla="*/ 78105 w 80010"/>
                    <a:gd name="connsiteY9" fmla="*/ 38214 h 58051"/>
                    <a:gd name="connsiteX10" fmla="*/ 80010 w 80010"/>
                    <a:gd name="connsiteY10" fmla="*/ 32499 h 58051"/>
                    <a:gd name="connsiteX11" fmla="*/ 78105 w 80010"/>
                    <a:gd name="connsiteY11" fmla="*/ 21069 h 58051"/>
                    <a:gd name="connsiteX12" fmla="*/ 60960 w 80010"/>
                    <a:gd name="connsiteY12" fmla="*/ 15354 h 58051"/>
                    <a:gd name="connsiteX13" fmla="*/ 53340 w 80010"/>
                    <a:gd name="connsiteY13" fmla="*/ 17259 h 58051"/>
                    <a:gd name="connsiteX14" fmla="*/ 57150 w 80010"/>
                    <a:gd name="connsiteY14" fmla="*/ 5829 h 58051"/>
                    <a:gd name="connsiteX15" fmla="*/ 59055 w 80010"/>
                    <a:gd name="connsiteY15" fmla="*/ 114 h 58051"/>
                    <a:gd name="connsiteX16" fmla="*/ 32385 w 80010"/>
                    <a:gd name="connsiteY16" fmla="*/ 2019 h 58051"/>
                    <a:gd name="connsiteX0" fmla="*/ 32385 w 80010"/>
                    <a:gd name="connsiteY0" fmla="*/ 179 h 56211"/>
                    <a:gd name="connsiteX1" fmla="*/ 32385 w 80010"/>
                    <a:gd name="connsiteY1" fmla="*/ 179 h 56211"/>
                    <a:gd name="connsiteX2" fmla="*/ 3810 w 80010"/>
                    <a:gd name="connsiteY2" fmla="*/ 2084 h 56211"/>
                    <a:gd name="connsiteX3" fmla="*/ 0 w 80010"/>
                    <a:gd name="connsiteY3" fmla="*/ 13514 h 56211"/>
                    <a:gd name="connsiteX4" fmla="*/ 7620 w 80010"/>
                    <a:gd name="connsiteY4" fmla="*/ 34469 h 56211"/>
                    <a:gd name="connsiteX5" fmla="*/ 13335 w 80010"/>
                    <a:gd name="connsiteY5" fmla="*/ 38279 h 56211"/>
                    <a:gd name="connsiteX6" fmla="*/ 19050 w 80010"/>
                    <a:gd name="connsiteY6" fmla="*/ 43994 h 56211"/>
                    <a:gd name="connsiteX7" fmla="*/ 68580 w 80010"/>
                    <a:gd name="connsiteY7" fmla="*/ 47804 h 56211"/>
                    <a:gd name="connsiteX8" fmla="*/ 72390 w 80010"/>
                    <a:gd name="connsiteY8" fmla="*/ 42089 h 56211"/>
                    <a:gd name="connsiteX9" fmla="*/ 78105 w 80010"/>
                    <a:gd name="connsiteY9" fmla="*/ 36374 h 56211"/>
                    <a:gd name="connsiteX10" fmla="*/ 80010 w 80010"/>
                    <a:gd name="connsiteY10" fmla="*/ 30659 h 56211"/>
                    <a:gd name="connsiteX11" fmla="*/ 78105 w 80010"/>
                    <a:gd name="connsiteY11" fmla="*/ 19229 h 56211"/>
                    <a:gd name="connsiteX12" fmla="*/ 60960 w 80010"/>
                    <a:gd name="connsiteY12" fmla="*/ 13514 h 56211"/>
                    <a:gd name="connsiteX13" fmla="*/ 53340 w 80010"/>
                    <a:gd name="connsiteY13" fmla="*/ 15419 h 56211"/>
                    <a:gd name="connsiteX14" fmla="*/ 57150 w 80010"/>
                    <a:gd name="connsiteY14" fmla="*/ 3989 h 56211"/>
                    <a:gd name="connsiteX15" fmla="*/ 32385 w 80010"/>
                    <a:gd name="connsiteY15" fmla="*/ 179 h 56211"/>
                    <a:gd name="connsiteX0" fmla="*/ 32385 w 80010"/>
                    <a:gd name="connsiteY0" fmla="*/ 179 h 56211"/>
                    <a:gd name="connsiteX1" fmla="*/ 32385 w 80010"/>
                    <a:gd name="connsiteY1" fmla="*/ 179 h 56211"/>
                    <a:gd name="connsiteX2" fmla="*/ 3810 w 80010"/>
                    <a:gd name="connsiteY2" fmla="*/ 2084 h 56211"/>
                    <a:gd name="connsiteX3" fmla="*/ 0 w 80010"/>
                    <a:gd name="connsiteY3" fmla="*/ 13514 h 56211"/>
                    <a:gd name="connsiteX4" fmla="*/ 7620 w 80010"/>
                    <a:gd name="connsiteY4" fmla="*/ 34469 h 56211"/>
                    <a:gd name="connsiteX5" fmla="*/ 13335 w 80010"/>
                    <a:gd name="connsiteY5" fmla="*/ 38279 h 56211"/>
                    <a:gd name="connsiteX6" fmla="*/ 19050 w 80010"/>
                    <a:gd name="connsiteY6" fmla="*/ 43994 h 56211"/>
                    <a:gd name="connsiteX7" fmla="*/ 68580 w 80010"/>
                    <a:gd name="connsiteY7" fmla="*/ 47804 h 56211"/>
                    <a:gd name="connsiteX8" fmla="*/ 72390 w 80010"/>
                    <a:gd name="connsiteY8" fmla="*/ 42089 h 56211"/>
                    <a:gd name="connsiteX9" fmla="*/ 78105 w 80010"/>
                    <a:gd name="connsiteY9" fmla="*/ 36374 h 56211"/>
                    <a:gd name="connsiteX10" fmla="*/ 80010 w 80010"/>
                    <a:gd name="connsiteY10" fmla="*/ 30659 h 56211"/>
                    <a:gd name="connsiteX11" fmla="*/ 78105 w 80010"/>
                    <a:gd name="connsiteY11" fmla="*/ 19229 h 56211"/>
                    <a:gd name="connsiteX12" fmla="*/ 60960 w 80010"/>
                    <a:gd name="connsiteY12" fmla="*/ 13514 h 56211"/>
                    <a:gd name="connsiteX13" fmla="*/ 53340 w 80010"/>
                    <a:gd name="connsiteY13" fmla="*/ 15419 h 56211"/>
                    <a:gd name="connsiteX14" fmla="*/ 40048 w 80010"/>
                    <a:gd name="connsiteY14" fmla="*/ 8639 h 56211"/>
                    <a:gd name="connsiteX15" fmla="*/ 32385 w 80010"/>
                    <a:gd name="connsiteY15" fmla="*/ 179 h 56211"/>
                    <a:gd name="connsiteX0" fmla="*/ 32385 w 80010"/>
                    <a:gd name="connsiteY0" fmla="*/ 179 h 52171"/>
                    <a:gd name="connsiteX1" fmla="*/ 32385 w 80010"/>
                    <a:gd name="connsiteY1" fmla="*/ 179 h 52171"/>
                    <a:gd name="connsiteX2" fmla="*/ 3810 w 80010"/>
                    <a:gd name="connsiteY2" fmla="*/ 2084 h 52171"/>
                    <a:gd name="connsiteX3" fmla="*/ 0 w 80010"/>
                    <a:gd name="connsiteY3" fmla="*/ 13514 h 52171"/>
                    <a:gd name="connsiteX4" fmla="*/ 7620 w 80010"/>
                    <a:gd name="connsiteY4" fmla="*/ 34469 h 52171"/>
                    <a:gd name="connsiteX5" fmla="*/ 13335 w 80010"/>
                    <a:gd name="connsiteY5" fmla="*/ 38279 h 52171"/>
                    <a:gd name="connsiteX6" fmla="*/ 19050 w 80010"/>
                    <a:gd name="connsiteY6" fmla="*/ 43994 h 52171"/>
                    <a:gd name="connsiteX7" fmla="*/ 68580 w 80010"/>
                    <a:gd name="connsiteY7" fmla="*/ 47804 h 52171"/>
                    <a:gd name="connsiteX8" fmla="*/ 72390 w 80010"/>
                    <a:gd name="connsiteY8" fmla="*/ 42089 h 52171"/>
                    <a:gd name="connsiteX9" fmla="*/ 78105 w 80010"/>
                    <a:gd name="connsiteY9" fmla="*/ 36374 h 52171"/>
                    <a:gd name="connsiteX10" fmla="*/ 80010 w 80010"/>
                    <a:gd name="connsiteY10" fmla="*/ 30659 h 52171"/>
                    <a:gd name="connsiteX11" fmla="*/ 78105 w 80010"/>
                    <a:gd name="connsiteY11" fmla="*/ 19229 h 52171"/>
                    <a:gd name="connsiteX12" fmla="*/ 60960 w 80010"/>
                    <a:gd name="connsiteY12" fmla="*/ 13514 h 52171"/>
                    <a:gd name="connsiteX13" fmla="*/ 53340 w 80010"/>
                    <a:gd name="connsiteY13" fmla="*/ 15419 h 52171"/>
                    <a:gd name="connsiteX14" fmla="*/ 40048 w 80010"/>
                    <a:gd name="connsiteY14" fmla="*/ 8639 h 52171"/>
                    <a:gd name="connsiteX15" fmla="*/ 32385 w 80010"/>
                    <a:gd name="connsiteY15" fmla="*/ 179 h 52171"/>
                    <a:gd name="connsiteX0" fmla="*/ 32385 w 80010"/>
                    <a:gd name="connsiteY0" fmla="*/ 179 h 52432"/>
                    <a:gd name="connsiteX1" fmla="*/ 32385 w 80010"/>
                    <a:gd name="connsiteY1" fmla="*/ 179 h 52432"/>
                    <a:gd name="connsiteX2" fmla="*/ 3810 w 80010"/>
                    <a:gd name="connsiteY2" fmla="*/ 2084 h 52432"/>
                    <a:gd name="connsiteX3" fmla="*/ 0 w 80010"/>
                    <a:gd name="connsiteY3" fmla="*/ 13514 h 52432"/>
                    <a:gd name="connsiteX4" fmla="*/ 7620 w 80010"/>
                    <a:gd name="connsiteY4" fmla="*/ 34469 h 52432"/>
                    <a:gd name="connsiteX5" fmla="*/ 13335 w 80010"/>
                    <a:gd name="connsiteY5" fmla="*/ 38279 h 52432"/>
                    <a:gd name="connsiteX6" fmla="*/ 19050 w 80010"/>
                    <a:gd name="connsiteY6" fmla="*/ 43994 h 52432"/>
                    <a:gd name="connsiteX7" fmla="*/ 68580 w 80010"/>
                    <a:gd name="connsiteY7" fmla="*/ 47804 h 52432"/>
                    <a:gd name="connsiteX8" fmla="*/ 72390 w 80010"/>
                    <a:gd name="connsiteY8" fmla="*/ 42089 h 52432"/>
                    <a:gd name="connsiteX9" fmla="*/ 78105 w 80010"/>
                    <a:gd name="connsiteY9" fmla="*/ 36374 h 52432"/>
                    <a:gd name="connsiteX10" fmla="*/ 80010 w 80010"/>
                    <a:gd name="connsiteY10" fmla="*/ 30659 h 52432"/>
                    <a:gd name="connsiteX11" fmla="*/ 78105 w 80010"/>
                    <a:gd name="connsiteY11" fmla="*/ 19229 h 52432"/>
                    <a:gd name="connsiteX12" fmla="*/ 60960 w 80010"/>
                    <a:gd name="connsiteY12" fmla="*/ 13514 h 52432"/>
                    <a:gd name="connsiteX13" fmla="*/ 53340 w 80010"/>
                    <a:gd name="connsiteY13" fmla="*/ 15419 h 52432"/>
                    <a:gd name="connsiteX14" fmla="*/ 40048 w 80010"/>
                    <a:gd name="connsiteY14" fmla="*/ 8639 h 52432"/>
                    <a:gd name="connsiteX15" fmla="*/ 32385 w 80010"/>
                    <a:gd name="connsiteY15" fmla="*/ 179 h 52432"/>
                    <a:gd name="connsiteX0" fmla="*/ 32385 w 80010"/>
                    <a:gd name="connsiteY0" fmla="*/ 179 h 55651"/>
                    <a:gd name="connsiteX1" fmla="*/ 32385 w 80010"/>
                    <a:gd name="connsiteY1" fmla="*/ 179 h 55651"/>
                    <a:gd name="connsiteX2" fmla="*/ 3810 w 80010"/>
                    <a:gd name="connsiteY2" fmla="*/ 2084 h 55651"/>
                    <a:gd name="connsiteX3" fmla="*/ 0 w 80010"/>
                    <a:gd name="connsiteY3" fmla="*/ 13514 h 55651"/>
                    <a:gd name="connsiteX4" fmla="*/ 7620 w 80010"/>
                    <a:gd name="connsiteY4" fmla="*/ 34469 h 55651"/>
                    <a:gd name="connsiteX5" fmla="*/ 13335 w 80010"/>
                    <a:gd name="connsiteY5" fmla="*/ 38279 h 55651"/>
                    <a:gd name="connsiteX6" fmla="*/ 19050 w 80010"/>
                    <a:gd name="connsiteY6" fmla="*/ 43994 h 55651"/>
                    <a:gd name="connsiteX7" fmla="*/ 48058 w 80010"/>
                    <a:gd name="connsiteY7" fmla="*/ 52454 h 55651"/>
                    <a:gd name="connsiteX8" fmla="*/ 72390 w 80010"/>
                    <a:gd name="connsiteY8" fmla="*/ 42089 h 55651"/>
                    <a:gd name="connsiteX9" fmla="*/ 78105 w 80010"/>
                    <a:gd name="connsiteY9" fmla="*/ 36374 h 55651"/>
                    <a:gd name="connsiteX10" fmla="*/ 80010 w 80010"/>
                    <a:gd name="connsiteY10" fmla="*/ 30659 h 55651"/>
                    <a:gd name="connsiteX11" fmla="*/ 78105 w 80010"/>
                    <a:gd name="connsiteY11" fmla="*/ 19229 h 55651"/>
                    <a:gd name="connsiteX12" fmla="*/ 60960 w 80010"/>
                    <a:gd name="connsiteY12" fmla="*/ 13514 h 55651"/>
                    <a:gd name="connsiteX13" fmla="*/ 53340 w 80010"/>
                    <a:gd name="connsiteY13" fmla="*/ 15419 h 55651"/>
                    <a:gd name="connsiteX14" fmla="*/ 40048 w 80010"/>
                    <a:gd name="connsiteY14" fmla="*/ 8639 h 55651"/>
                    <a:gd name="connsiteX15" fmla="*/ 32385 w 80010"/>
                    <a:gd name="connsiteY15" fmla="*/ 179 h 55651"/>
                    <a:gd name="connsiteX0" fmla="*/ 32385 w 80010"/>
                    <a:gd name="connsiteY0" fmla="*/ 179 h 53227"/>
                    <a:gd name="connsiteX1" fmla="*/ 32385 w 80010"/>
                    <a:gd name="connsiteY1" fmla="*/ 179 h 53227"/>
                    <a:gd name="connsiteX2" fmla="*/ 3810 w 80010"/>
                    <a:gd name="connsiteY2" fmla="*/ 2084 h 53227"/>
                    <a:gd name="connsiteX3" fmla="*/ 0 w 80010"/>
                    <a:gd name="connsiteY3" fmla="*/ 13514 h 53227"/>
                    <a:gd name="connsiteX4" fmla="*/ 7620 w 80010"/>
                    <a:gd name="connsiteY4" fmla="*/ 34469 h 53227"/>
                    <a:gd name="connsiteX5" fmla="*/ 13335 w 80010"/>
                    <a:gd name="connsiteY5" fmla="*/ 38279 h 53227"/>
                    <a:gd name="connsiteX6" fmla="*/ 19050 w 80010"/>
                    <a:gd name="connsiteY6" fmla="*/ 43994 h 53227"/>
                    <a:gd name="connsiteX7" fmla="*/ 48058 w 80010"/>
                    <a:gd name="connsiteY7" fmla="*/ 52454 h 53227"/>
                    <a:gd name="connsiteX8" fmla="*/ 72390 w 80010"/>
                    <a:gd name="connsiteY8" fmla="*/ 42089 h 53227"/>
                    <a:gd name="connsiteX9" fmla="*/ 78105 w 80010"/>
                    <a:gd name="connsiteY9" fmla="*/ 36374 h 53227"/>
                    <a:gd name="connsiteX10" fmla="*/ 80010 w 80010"/>
                    <a:gd name="connsiteY10" fmla="*/ 30659 h 53227"/>
                    <a:gd name="connsiteX11" fmla="*/ 78105 w 80010"/>
                    <a:gd name="connsiteY11" fmla="*/ 19229 h 53227"/>
                    <a:gd name="connsiteX12" fmla="*/ 60960 w 80010"/>
                    <a:gd name="connsiteY12" fmla="*/ 13514 h 53227"/>
                    <a:gd name="connsiteX13" fmla="*/ 53340 w 80010"/>
                    <a:gd name="connsiteY13" fmla="*/ 15419 h 53227"/>
                    <a:gd name="connsiteX14" fmla="*/ 40048 w 80010"/>
                    <a:gd name="connsiteY14" fmla="*/ 8639 h 53227"/>
                    <a:gd name="connsiteX15" fmla="*/ 32385 w 80010"/>
                    <a:gd name="connsiteY15" fmla="*/ 179 h 53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0010" h="53227">
                      <a:moveTo>
                        <a:pt x="32385" y="179"/>
                      </a:moveTo>
                      <a:lnTo>
                        <a:pt x="32385" y="179"/>
                      </a:lnTo>
                      <a:cubicBezTo>
                        <a:pt x="22860" y="814"/>
                        <a:pt x="12637" y="-1551"/>
                        <a:pt x="3810" y="2084"/>
                      </a:cubicBezTo>
                      <a:cubicBezTo>
                        <a:pt x="96" y="3613"/>
                        <a:pt x="0" y="13514"/>
                        <a:pt x="0" y="13514"/>
                      </a:cubicBezTo>
                      <a:cubicBezTo>
                        <a:pt x="1410" y="20563"/>
                        <a:pt x="2165" y="29014"/>
                        <a:pt x="7620" y="34469"/>
                      </a:cubicBezTo>
                      <a:cubicBezTo>
                        <a:pt x="9239" y="36088"/>
                        <a:pt x="11576" y="36813"/>
                        <a:pt x="13335" y="38279"/>
                      </a:cubicBezTo>
                      <a:cubicBezTo>
                        <a:pt x="15405" y="40004"/>
                        <a:pt x="17145" y="42089"/>
                        <a:pt x="19050" y="43994"/>
                      </a:cubicBezTo>
                      <a:cubicBezTo>
                        <a:pt x="36453" y="53990"/>
                        <a:pt x="29632" y="54059"/>
                        <a:pt x="48058" y="52454"/>
                      </a:cubicBezTo>
                      <a:cubicBezTo>
                        <a:pt x="50339" y="52255"/>
                        <a:pt x="67382" y="44769"/>
                        <a:pt x="72390" y="42089"/>
                      </a:cubicBezTo>
                      <a:cubicBezTo>
                        <a:pt x="77398" y="39409"/>
                        <a:pt x="76200" y="38279"/>
                        <a:pt x="78105" y="36374"/>
                      </a:cubicBezTo>
                      <a:cubicBezTo>
                        <a:pt x="78740" y="34469"/>
                        <a:pt x="80010" y="32667"/>
                        <a:pt x="80010" y="30659"/>
                      </a:cubicBezTo>
                      <a:cubicBezTo>
                        <a:pt x="80010" y="26796"/>
                        <a:pt x="79832" y="22684"/>
                        <a:pt x="78105" y="19229"/>
                      </a:cubicBezTo>
                      <a:cubicBezTo>
                        <a:pt x="75670" y="14359"/>
                        <a:pt x="63693" y="13970"/>
                        <a:pt x="60960" y="13514"/>
                      </a:cubicBezTo>
                      <a:cubicBezTo>
                        <a:pt x="58420" y="14149"/>
                        <a:pt x="56825" y="16231"/>
                        <a:pt x="53340" y="15419"/>
                      </a:cubicBezTo>
                      <a:cubicBezTo>
                        <a:pt x="49855" y="14607"/>
                        <a:pt x="39095" y="11497"/>
                        <a:pt x="40048" y="8639"/>
                      </a:cubicBezTo>
                      <a:lnTo>
                        <a:pt x="32385" y="1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23" name="Freeform: Shape 1422">
                  <a:extLst>
                    <a:ext uri="{FF2B5EF4-FFF2-40B4-BE49-F238E27FC236}">
                      <a16:creationId xmlns:a16="http://schemas.microsoft.com/office/drawing/2014/main" id="{091ACC72-FB55-72E6-ED1E-D75A8CBAE080}"/>
                    </a:ext>
                  </a:extLst>
                </p:cNvPr>
                <p:cNvSpPr/>
                <p:nvPr/>
              </p:nvSpPr>
              <p:spPr>
                <a:xfrm rot="15284729">
                  <a:off x="8851362" y="4146483"/>
                  <a:ext cx="27432" cy="27432"/>
                </a:xfrm>
                <a:custGeom>
                  <a:avLst/>
                  <a:gdLst>
                    <a:gd name="connsiteX0" fmla="*/ 32385 w 80010"/>
                    <a:gd name="connsiteY0" fmla="*/ 8118 h 64150"/>
                    <a:gd name="connsiteX1" fmla="*/ 32385 w 80010"/>
                    <a:gd name="connsiteY1" fmla="*/ 8118 h 64150"/>
                    <a:gd name="connsiteX2" fmla="*/ 3810 w 80010"/>
                    <a:gd name="connsiteY2" fmla="*/ 10023 h 64150"/>
                    <a:gd name="connsiteX3" fmla="*/ 0 w 80010"/>
                    <a:gd name="connsiteY3" fmla="*/ 21453 h 64150"/>
                    <a:gd name="connsiteX4" fmla="*/ 7620 w 80010"/>
                    <a:gd name="connsiteY4" fmla="*/ 42408 h 64150"/>
                    <a:gd name="connsiteX5" fmla="*/ 13335 w 80010"/>
                    <a:gd name="connsiteY5" fmla="*/ 46218 h 64150"/>
                    <a:gd name="connsiteX6" fmla="*/ 19050 w 80010"/>
                    <a:gd name="connsiteY6" fmla="*/ 51933 h 64150"/>
                    <a:gd name="connsiteX7" fmla="*/ 68580 w 80010"/>
                    <a:gd name="connsiteY7" fmla="*/ 55743 h 64150"/>
                    <a:gd name="connsiteX8" fmla="*/ 72390 w 80010"/>
                    <a:gd name="connsiteY8" fmla="*/ 50028 h 64150"/>
                    <a:gd name="connsiteX9" fmla="*/ 78105 w 80010"/>
                    <a:gd name="connsiteY9" fmla="*/ 44313 h 64150"/>
                    <a:gd name="connsiteX10" fmla="*/ 80010 w 80010"/>
                    <a:gd name="connsiteY10" fmla="*/ 38598 h 64150"/>
                    <a:gd name="connsiteX11" fmla="*/ 78105 w 80010"/>
                    <a:gd name="connsiteY11" fmla="*/ 27168 h 64150"/>
                    <a:gd name="connsiteX12" fmla="*/ 60960 w 80010"/>
                    <a:gd name="connsiteY12" fmla="*/ 21453 h 64150"/>
                    <a:gd name="connsiteX13" fmla="*/ 53340 w 80010"/>
                    <a:gd name="connsiteY13" fmla="*/ 23358 h 64150"/>
                    <a:gd name="connsiteX14" fmla="*/ 57150 w 80010"/>
                    <a:gd name="connsiteY14" fmla="*/ 11928 h 64150"/>
                    <a:gd name="connsiteX15" fmla="*/ 59055 w 80010"/>
                    <a:gd name="connsiteY15" fmla="*/ 6213 h 64150"/>
                    <a:gd name="connsiteX16" fmla="*/ 34290 w 80010"/>
                    <a:gd name="connsiteY16" fmla="*/ 498 h 64150"/>
                    <a:gd name="connsiteX17" fmla="*/ 32385 w 80010"/>
                    <a:gd name="connsiteY17" fmla="*/ 8118 h 64150"/>
                    <a:gd name="connsiteX0" fmla="*/ 32385 w 80010"/>
                    <a:gd name="connsiteY0" fmla="*/ 8118 h 64150"/>
                    <a:gd name="connsiteX1" fmla="*/ 32385 w 80010"/>
                    <a:gd name="connsiteY1" fmla="*/ 8118 h 64150"/>
                    <a:gd name="connsiteX2" fmla="*/ 3810 w 80010"/>
                    <a:gd name="connsiteY2" fmla="*/ 10023 h 64150"/>
                    <a:gd name="connsiteX3" fmla="*/ 0 w 80010"/>
                    <a:gd name="connsiteY3" fmla="*/ 21453 h 64150"/>
                    <a:gd name="connsiteX4" fmla="*/ 7620 w 80010"/>
                    <a:gd name="connsiteY4" fmla="*/ 42408 h 64150"/>
                    <a:gd name="connsiteX5" fmla="*/ 13335 w 80010"/>
                    <a:gd name="connsiteY5" fmla="*/ 46218 h 64150"/>
                    <a:gd name="connsiteX6" fmla="*/ 19050 w 80010"/>
                    <a:gd name="connsiteY6" fmla="*/ 51933 h 64150"/>
                    <a:gd name="connsiteX7" fmla="*/ 68580 w 80010"/>
                    <a:gd name="connsiteY7" fmla="*/ 55743 h 64150"/>
                    <a:gd name="connsiteX8" fmla="*/ 72390 w 80010"/>
                    <a:gd name="connsiteY8" fmla="*/ 50028 h 64150"/>
                    <a:gd name="connsiteX9" fmla="*/ 78105 w 80010"/>
                    <a:gd name="connsiteY9" fmla="*/ 44313 h 64150"/>
                    <a:gd name="connsiteX10" fmla="*/ 80010 w 80010"/>
                    <a:gd name="connsiteY10" fmla="*/ 38598 h 64150"/>
                    <a:gd name="connsiteX11" fmla="*/ 78105 w 80010"/>
                    <a:gd name="connsiteY11" fmla="*/ 27168 h 64150"/>
                    <a:gd name="connsiteX12" fmla="*/ 60960 w 80010"/>
                    <a:gd name="connsiteY12" fmla="*/ 21453 h 64150"/>
                    <a:gd name="connsiteX13" fmla="*/ 53340 w 80010"/>
                    <a:gd name="connsiteY13" fmla="*/ 23358 h 64150"/>
                    <a:gd name="connsiteX14" fmla="*/ 57150 w 80010"/>
                    <a:gd name="connsiteY14" fmla="*/ 11928 h 64150"/>
                    <a:gd name="connsiteX15" fmla="*/ 59055 w 80010"/>
                    <a:gd name="connsiteY15" fmla="*/ 6213 h 64150"/>
                    <a:gd name="connsiteX16" fmla="*/ 34290 w 80010"/>
                    <a:gd name="connsiteY16" fmla="*/ 498 h 64150"/>
                    <a:gd name="connsiteX17" fmla="*/ 32385 w 80010"/>
                    <a:gd name="connsiteY17" fmla="*/ 8118 h 64150"/>
                    <a:gd name="connsiteX0" fmla="*/ 32385 w 80010"/>
                    <a:gd name="connsiteY0" fmla="*/ 2019 h 58051"/>
                    <a:gd name="connsiteX1" fmla="*/ 32385 w 80010"/>
                    <a:gd name="connsiteY1" fmla="*/ 2019 h 58051"/>
                    <a:gd name="connsiteX2" fmla="*/ 3810 w 80010"/>
                    <a:gd name="connsiteY2" fmla="*/ 3924 h 58051"/>
                    <a:gd name="connsiteX3" fmla="*/ 0 w 80010"/>
                    <a:gd name="connsiteY3" fmla="*/ 15354 h 58051"/>
                    <a:gd name="connsiteX4" fmla="*/ 7620 w 80010"/>
                    <a:gd name="connsiteY4" fmla="*/ 36309 h 58051"/>
                    <a:gd name="connsiteX5" fmla="*/ 13335 w 80010"/>
                    <a:gd name="connsiteY5" fmla="*/ 40119 h 58051"/>
                    <a:gd name="connsiteX6" fmla="*/ 19050 w 80010"/>
                    <a:gd name="connsiteY6" fmla="*/ 45834 h 58051"/>
                    <a:gd name="connsiteX7" fmla="*/ 68580 w 80010"/>
                    <a:gd name="connsiteY7" fmla="*/ 49644 h 58051"/>
                    <a:gd name="connsiteX8" fmla="*/ 72390 w 80010"/>
                    <a:gd name="connsiteY8" fmla="*/ 43929 h 58051"/>
                    <a:gd name="connsiteX9" fmla="*/ 78105 w 80010"/>
                    <a:gd name="connsiteY9" fmla="*/ 38214 h 58051"/>
                    <a:gd name="connsiteX10" fmla="*/ 80010 w 80010"/>
                    <a:gd name="connsiteY10" fmla="*/ 32499 h 58051"/>
                    <a:gd name="connsiteX11" fmla="*/ 78105 w 80010"/>
                    <a:gd name="connsiteY11" fmla="*/ 21069 h 58051"/>
                    <a:gd name="connsiteX12" fmla="*/ 60960 w 80010"/>
                    <a:gd name="connsiteY12" fmla="*/ 15354 h 58051"/>
                    <a:gd name="connsiteX13" fmla="*/ 53340 w 80010"/>
                    <a:gd name="connsiteY13" fmla="*/ 17259 h 58051"/>
                    <a:gd name="connsiteX14" fmla="*/ 57150 w 80010"/>
                    <a:gd name="connsiteY14" fmla="*/ 5829 h 58051"/>
                    <a:gd name="connsiteX15" fmla="*/ 59055 w 80010"/>
                    <a:gd name="connsiteY15" fmla="*/ 114 h 58051"/>
                    <a:gd name="connsiteX16" fmla="*/ 32385 w 80010"/>
                    <a:gd name="connsiteY16" fmla="*/ 2019 h 58051"/>
                    <a:gd name="connsiteX0" fmla="*/ 32385 w 80010"/>
                    <a:gd name="connsiteY0" fmla="*/ 2019 h 58051"/>
                    <a:gd name="connsiteX1" fmla="*/ 32385 w 80010"/>
                    <a:gd name="connsiteY1" fmla="*/ 2019 h 58051"/>
                    <a:gd name="connsiteX2" fmla="*/ 3810 w 80010"/>
                    <a:gd name="connsiteY2" fmla="*/ 3924 h 58051"/>
                    <a:gd name="connsiteX3" fmla="*/ 0 w 80010"/>
                    <a:gd name="connsiteY3" fmla="*/ 15354 h 58051"/>
                    <a:gd name="connsiteX4" fmla="*/ 7620 w 80010"/>
                    <a:gd name="connsiteY4" fmla="*/ 36309 h 58051"/>
                    <a:gd name="connsiteX5" fmla="*/ 13335 w 80010"/>
                    <a:gd name="connsiteY5" fmla="*/ 40119 h 58051"/>
                    <a:gd name="connsiteX6" fmla="*/ 19050 w 80010"/>
                    <a:gd name="connsiteY6" fmla="*/ 45834 h 58051"/>
                    <a:gd name="connsiteX7" fmla="*/ 68580 w 80010"/>
                    <a:gd name="connsiteY7" fmla="*/ 49644 h 58051"/>
                    <a:gd name="connsiteX8" fmla="*/ 72390 w 80010"/>
                    <a:gd name="connsiteY8" fmla="*/ 43929 h 58051"/>
                    <a:gd name="connsiteX9" fmla="*/ 78105 w 80010"/>
                    <a:gd name="connsiteY9" fmla="*/ 38214 h 58051"/>
                    <a:gd name="connsiteX10" fmla="*/ 80010 w 80010"/>
                    <a:gd name="connsiteY10" fmla="*/ 32499 h 58051"/>
                    <a:gd name="connsiteX11" fmla="*/ 78105 w 80010"/>
                    <a:gd name="connsiteY11" fmla="*/ 21069 h 58051"/>
                    <a:gd name="connsiteX12" fmla="*/ 60960 w 80010"/>
                    <a:gd name="connsiteY12" fmla="*/ 15354 h 58051"/>
                    <a:gd name="connsiteX13" fmla="*/ 53340 w 80010"/>
                    <a:gd name="connsiteY13" fmla="*/ 17259 h 58051"/>
                    <a:gd name="connsiteX14" fmla="*/ 57150 w 80010"/>
                    <a:gd name="connsiteY14" fmla="*/ 5829 h 58051"/>
                    <a:gd name="connsiteX15" fmla="*/ 59055 w 80010"/>
                    <a:gd name="connsiteY15" fmla="*/ 114 h 58051"/>
                    <a:gd name="connsiteX16" fmla="*/ 32385 w 80010"/>
                    <a:gd name="connsiteY16" fmla="*/ 2019 h 58051"/>
                    <a:gd name="connsiteX0" fmla="*/ 32385 w 80010"/>
                    <a:gd name="connsiteY0" fmla="*/ 2019 h 58051"/>
                    <a:gd name="connsiteX1" fmla="*/ 32385 w 80010"/>
                    <a:gd name="connsiteY1" fmla="*/ 2019 h 58051"/>
                    <a:gd name="connsiteX2" fmla="*/ 3810 w 80010"/>
                    <a:gd name="connsiteY2" fmla="*/ 3924 h 58051"/>
                    <a:gd name="connsiteX3" fmla="*/ 0 w 80010"/>
                    <a:gd name="connsiteY3" fmla="*/ 15354 h 58051"/>
                    <a:gd name="connsiteX4" fmla="*/ 7620 w 80010"/>
                    <a:gd name="connsiteY4" fmla="*/ 36309 h 58051"/>
                    <a:gd name="connsiteX5" fmla="*/ 13335 w 80010"/>
                    <a:gd name="connsiteY5" fmla="*/ 40119 h 58051"/>
                    <a:gd name="connsiteX6" fmla="*/ 19050 w 80010"/>
                    <a:gd name="connsiteY6" fmla="*/ 45834 h 58051"/>
                    <a:gd name="connsiteX7" fmla="*/ 68580 w 80010"/>
                    <a:gd name="connsiteY7" fmla="*/ 49644 h 58051"/>
                    <a:gd name="connsiteX8" fmla="*/ 72390 w 80010"/>
                    <a:gd name="connsiteY8" fmla="*/ 43929 h 58051"/>
                    <a:gd name="connsiteX9" fmla="*/ 78105 w 80010"/>
                    <a:gd name="connsiteY9" fmla="*/ 38214 h 58051"/>
                    <a:gd name="connsiteX10" fmla="*/ 80010 w 80010"/>
                    <a:gd name="connsiteY10" fmla="*/ 32499 h 58051"/>
                    <a:gd name="connsiteX11" fmla="*/ 78105 w 80010"/>
                    <a:gd name="connsiteY11" fmla="*/ 21069 h 58051"/>
                    <a:gd name="connsiteX12" fmla="*/ 60960 w 80010"/>
                    <a:gd name="connsiteY12" fmla="*/ 15354 h 58051"/>
                    <a:gd name="connsiteX13" fmla="*/ 53340 w 80010"/>
                    <a:gd name="connsiteY13" fmla="*/ 17259 h 58051"/>
                    <a:gd name="connsiteX14" fmla="*/ 57150 w 80010"/>
                    <a:gd name="connsiteY14" fmla="*/ 5829 h 58051"/>
                    <a:gd name="connsiteX15" fmla="*/ 59055 w 80010"/>
                    <a:gd name="connsiteY15" fmla="*/ 114 h 58051"/>
                    <a:gd name="connsiteX16" fmla="*/ 32385 w 80010"/>
                    <a:gd name="connsiteY16" fmla="*/ 2019 h 58051"/>
                    <a:gd name="connsiteX0" fmla="*/ 32385 w 80010"/>
                    <a:gd name="connsiteY0" fmla="*/ 179 h 56211"/>
                    <a:gd name="connsiteX1" fmla="*/ 32385 w 80010"/>
                    <a:gd name="connsiteY1" fmla="*/ 179 h 56211"/>
                    <a:gd name="connsiteX2" fmla="*/ 3810 w 80010"/>
                    <a:gd name="connsiteY2" fmla="*/ 2084 h 56211"/>
                    <a:gd name="connsiteX3" fmla="*/ 0 w 80010"/>
                    <a:gd name="connsiteY3" fmla="*/ 13514 h 56211"/>
                    <a:gd name="connsiteX4" fmla="*/ 7620 w 80010"/>
                    <a:gd name="connsiteY4" fmla="*/ 34469 h 56211"/>
                    <a:gd name="connsiteX5" fmla="*/ 13335 w 80010"/>
                    <a:gd name="connsiteY5" fmla="*/ 38279 h 56211"/>
                    <a:gd name="connsiteX6" fmla="*/ 19050 w 80010"/>
                    <a:gd name="connsiteY6" fmla="*/ 43994 h 56211"/>
                    <a:gd name="connsiteX7" fmla="*/ 68580 w 80010"/>
                    <a:gd name="connsiteY7" fmla="*/ 47804 h 56211"/>
                    <a:gd name="connsiteX8" fmla="*/ 72390 w 80010"/>
                    <a:gd name="connsiteY8" fmla="*/ 42089 h 56211"/>
                    <a:gd name="connsiteX9" fmla="*/ 78105 w 80010"/>
                    <a:gd name="connsiteY9" fmla="*/ 36374 h 56211"/>
                    <a:gd name="connsiteX10" fmla="*/ 80010 w 80010"/>
                    <a:gd name="connsiteY10" fmla="*/ 30659 h 56211"/>
                    <a:gd name="connsiteX11" fmla="*/ 78105 w 80010"/>
                    <a:gd name="connsiteY11" fmla="*/ 19229 h 56211"/>
                    <a:gd name="connsiteX12" fmla="*/ 60960 w 80010"/>
                    <a:gd name="connsiteY12" fmla="*/ 13514 h 56211"/>
                    <a:gd name="connsiteX13" fmla="*/ 53340 w 80010"/>
                    <a:gd name="connsiteY13" fmla="*/ 15419 h 56211"/>
                    <a:gd name="connsiteX14" fmla="*/ 57150 w 80010"/>
                    <a:gd name="connsiteY14" fmla="*/ 3989 h 56211"/>
                    <a:gd name="connsiteX15" fmla="*/ 32385 w 80010"/>
                    <a:gd name="connsiteY15" fmla="*/ 179 h 56211"/>
                    <a:gd name="connsiteX0" fmla="*/ 32385 w 80010"/>
                    <a:gd name="connsiteY0" fmla="*/ 179 h 56211"/>
                    <a:gd name="connsiteX1" fmla="*/ 32385 w 80010"/>
                    <a:gd name="connsiteY1" fmla="*/ 179 h 56211"/>
                    <a:gd name="connsiteX2" fmla="*/ 3810 w 80010"/>
                    <a:gd name="connsiteY2" fmla="*/ 2084 h 56211"/>
                    <a:gd name="connsiteX3" fmla="*/ 0 w 80010"/>
                    <a:gd name="connsiteY3" fmla="*/ 13514 h 56211"/>
                    <a:gd name="connsiteX4" fmla="*/ 7620 w 80010"/>
                    <a:gd name="connsiteY4" fmla="*/ 34469 h 56211"/>
                    <a:gd name="connsiteX5" fmla="*/ 13335 w 80010"/>
                    <a:gd name="connsiteY5" fmla="*/ 38279 h 56211"/>
                    <a:gd name="connsiteX6" fmla="*/ 19050 w 80010"/>
                    <a:gd name="connsiteY6" fmla="*/ 43994 h 56211"/>
                    <a:gd name="connsiteX7" fmla="*/ 68580 w 80010"/>
                    <a:gd name="connsiteY7" fmla="*/ 47804 h 56211"/>
                    <a:gd name="connsiteX8" fmla="*/ 72390 w 80010"/>
                    <a:gd name="connsiteY8" fmla="*/ 42089 h 56211"/>
                    <a:gd name="connsiteX9" fmla="*/ 78105 w 80010"/>
                    <a:gd name="connsiteY9" fmla="*/ 36374 h 56211"/>
                    <a:gd name="connsiteX10" fmla="*/ 80010 w 80010"/>
                    <a:gd name="connsiteY10" fmla="*/ 30659 h 56211"/>
                    <a:gd name="connsiteX11" fmla="*/ 78105 w 80010"/>
                    <a:gd name="connsiteY11" fmla="*/ 19229 h 56211"/>
                    <a:gd name="connsiteX12" fmla="*/ 60960 w 80010"/>
                    <a:gd name="connsiteY12" fmla="*/ 13514 h 56211"/>
                    <a:gd name="connsiteX13" fmla="*/ 53340 w 80010"/>
                    <a:gd name="connsiteY13" fmla="*/ 15419 h 56211"/>
                    <a:gd name="connsiteX14" fmla="*/ 40048 w 80010"/>
                    <a:gd name="connsiteY14" fmla="*/ 8639 h 56211"/>
                    <a:gd name="connsiteX15" fmla="*/ 32385 w 80010"/>
                    <a:gd name="connsiteY15" fmla="*/ 179 h 56211"/>
                    <a:gd name="connsiteX0" fmla="*/ 32385 w 80010"/>
                    <a:gd name="connsiteY0" fmla="*/ 179 h 52171"/>
                    <a:gd name="connsiteX1" fmla="*/ 32385 w 80010"/>
                    <a:gd name="connsiteY1" fmla="*/ 179 h 52171"/>
                    <a:gd name="connsiteX2" fmla="*/ 3810 w 80010"/>
                    <a:gd name="connsiteY2" fmla="*/ 2084 h 52171"/>
                    <a:gd name="connsiteX3" fmla="*/ 0 w 80010"/>
                    <a:gd name="connsiteY3" fmla="*/ 13514 h 52171"/>
                    <a:gd name="connsiteX4" fmla="*/ 7620 w 80010"/>
                    <a:gd name="connsiteY4" fmla="*/ 34469 h 52171"/>
                    <a:gd name="connsiteX5" fmla="*/ 13335 w 80010"/>
                    <a:gd name="connsiteY5" fmla="*/ 38279 h 52171"/>
                    <a:gd name="connsiteX6" fmla="*/ 19050 w 80010"/>
                    <a:gd name="connsiteY6" fmla="*/ 43994 h 52171"/>
                    <a:gd name="connsiteX7" fmla="*/ 68580 w 80010"/>
                    <a:gd name="connsiteY7" fmla="*/ 47804 h 52171"/>
                    <a:gd name="connsiteX8" fmla="*/ 72390 w 80010"/>
                    <a:gd name="connsiteY8" fmla="*/ 42089 h 52171"/>
                    <a:gd name="connsiteX9" fmla="*/ 78105 w 80010"/>
                    <a:gd name="connsiteY9" fmla="*/ 36374 h 52171"/>
                    <a:gd name="connsiteX10" fmla="*/ 80010 w 80010"/>
                    <a:gd name="connsiteY10" fmla="*/ 30659 h 52171"/>
                    <a:gd name="connsiteX11" fmla="*/ 78105 w 80010"/>
                    <a:gd name="connsiteY11" fmla="*/ 19229 h 52171"/>
                    <a:gd name="connsiteX12" fmla="*/ 60960 w 80010"/>
                    <a:gd name="connsiteY12" fmla="*/ 13514 h 52171"/>
                    <a:gd name="connsiteX13" fmla="*/ 53340 w 80010"/>
                    <a:gd name="connsiteY13" fmla="*/ 15419 h 52171"/>
                    <a:gd name="connsiteX14" fmla="*/ 40048 w 80010"/>
                    <a:gd name="connsiteY14" fmla="*/ 8639 h 52171"/>
                    <a:gd name="connsiteX15" fmla="*/ 32385 w 80010"/>
                    <a:gd name="connsiteY15" fmla="*/ 179 h 52171"/>
                    <a:gd name="connsiteX0" fmla="*/ 32385 w 80010"/>
                    <a:gd name="connsiteY0" fmla="*/ 179 h 52432"/>
                    <a:gd name="connsiteX1" fmla="*/ 32385 w 80010"/>
                    <a:gd name="connsiteY1" fmla="*/ 179 h 52432"/>
                    <a:gd name="connsiteX2" fmla="*/ 3810 w 80010"/>
                    <a:gd name="connsiteY2" fmla="*/ 2084 h 52432"/>
                    <a:gd name="connsiteX3" fmla="*/ 0 w 80010"/>
                    <a:gd name="connsiteY3" fmla="*/ 13514 h 52432"/>
                    <a:gd name="connsiteX4" fmla="*/ 7620 w 80010"/>
                    <a:gd name="connsiteY4" fmla="*/ 34469 h 52432"/>
                    <a:gd name="connsiteX5" fmla="*/ 13335 w 80010"/>
                    <a:gd name="connsiteY5" fmla="*/ 38279 h 52432"/>
                    <a:gd name="connsiteX6" fmla="*/ 19050 w 80010"/>
                    <a:gd name="connsiteY6" fmla="*/ 43994 h 52432"/>
                    <a:gd name="connsiteX7" fmla="*/ 68580 w 80010"/>
                    <a:gd name="connsiteY7" fmla="*/ 47804 h 52432"/>
                    <a:gd name="connsiteX8" fmla="*/ 72390 w 80010"/>
                    <a:gd name="connsiteY8" fmla="*/ 42089 h 52432"/>
                    <a:gd name="connsiteX9" fmla="*/ 78105 w 80010"/>
                    <a:gd name="connsiteY9" fmla="*/ 36374 h 52432"/>
                    <a:gd name="connsiteX10" fmla="*/ 80010 w 80010"/>
                    <a:gd name="connsiteY10" fmla="*/ 30659 h 52432"/>
                    <a:gd name="connsiteX11" fmla="*/ 78105 w 80010"/>
                    <a:gd name="connsiteY11" fmla="*/ 19229 h 52432"/>
                    <a:gd name="connsiteX12" fmla="*/ 60960 w 80010"/>
                    <a:gd name="connsiteY12" fmla="*/ 13514 h 52432"/>
                    <a:gd name="connsiteX13" fmla="*/ 53340 w 80010"/>
                    <a:gd name="connsiteY13" fmla="*/ 15419 h 52432"/>
                    <a:gd name="connsiteX14" fmla="*/ 40048 w 80010"/>
                    <a:gd name="connsiteY14" fmla="*/ 8639 h 52432"/>
                    <a:gd name="connsiteX15" fmla="*/ 32385 w 80010"/>
                    <a:gd name="connsiteY15" fmla="*/ 179 h 52432"/>
                    <a:gd name="connsiteX0" fmla="*/ 32385 w 80010"/>
                    <a:gd name="connsiteY0" fmla="*/ 179 h 55651"/>
                    <a:gd name="connsiteX1" fmla="*/ 32385 w 80010"/>
                    <a:gd name="connsiteY1" fmla="*/ 179 h 55651"/>
                    <a:gd name="connsiteX2" fmla="*/ 3810 w 80010"/>
                    <a:gd name="connsiteY2" fmla="*/ 2084 h 55651"/>
                    <a:gd name="connsiteX3" fmla="*/ 0 w 80010"/>
                    <a:gd name="connsiteY3" fmla="*/ 13514 h 55651"/>
                    <a:gd name="connsiteX4" fmla="*/ 7620 w 80010"/>
                    <a:gd name="connsiteY4" fmla="*/ 34469 h 55651"/>
                    <a:gd name="connsiteX5" fmla="*/ 13335 w 80010"/>
                    <a:gd name="connsiteY5" fmla="*/ 38279 h 55651"/>
                    <a:gd name="connsiteX6" fmla="*/ 19050 w 80010"/>
                    <a:gd name="connsiteY6" fmla="*/ 43994 h 55651"/>
                    <a:gd name="connsiteX7" fmla="*/ 48058 w 80010"/>
                    <a:gd name="connsiteY7" fmla="*/ 52454 h 55651"/>
                    <a:gd name="connsiteX8" fmla="*/ 72390 w 80010"/>
                    <a:gd name="connsiteY8" fmla="*/ 42089 h 55651"/>
                    <a:gd name="connsiteX9" fmla="*/ 78105 w 80010"/>
                    <a:gd name="connsiteY9" fmla="*/ 36374 h 55651"/>
                    <a:gd name="connsiteX10" fmla="*/ 80010 w 80010"/>
                    <a:gd name="connsiteY10" fmla="*/ 30659 h 55651"/>
                    <a:gd name="connsiteX11" fmla="*/ 78105 w 80010"/>
                    <a:gd name="connsiteY11" fmla="*/ 19229 h 55651"/>
                    <a:gd name="connsiteX12" fmla="*/ 60960 w 80010"/>
                    <a:gd name="connsiteY12" fmla="*/ 13514 h 55651"/>
                    <a:gd name="connsiteX13" fmla="*/ 53340 w 80010"/>
                    <a:gd name="connsiteY13" fmla="*/ 15419 h 55651"/>
                    <a:gd name="connsiteX14" fmla="*/ 40048 w 80010"/>
                    <a:gd name="connsiteY14" fmla="*/ 8639 h 55651"/>
                    <a:gd name="connsiteX15" fmla="*/ 32385 w 80010"/>
                    <a:gd name="connsiteY15" fmla="*/ 179 h 55651"/>
                    <a:gd name="connsiteX0" fmla="*/ 32385 w 80010"/>
                    <a:gd name="connsiteY0" fmla="*/ 179 h 53227"/>
                    <a:gd name="connsiteX1" fmla="*/ 32385 w 80010"/>
                    <a:gd name="connsiteY1" fmla="*/ 179 h 53227"/>
                    <a:gd name="connsiteX2" fmla="*/ 3810 w 80010"/>
                    <a:gd name="connsiteY2" fmla="*/ 2084 h 53227"/>
                    <a:gd name="connsiteX3" fmla="*/ 0 w 80010"/>
                    <a:gd name="connsiteY3" fmla="*/ 13514 h 53227"/>
                    <a:gd name="connsiteX4" fmla="*/ 7620 w 80010"/>
                    <a:gd name="connsiteY4" fmla="*/ 34469 h 53227"/>
                    <a:gd name="connsiteX5" fmla="*/ 13335 w 80010"/>
                    <a:gd name="connsiteY5" fmla="*/ 38279 h 53227"/>
                    <a:gd name="connsiteX6" fmla="*/ 19050 w 80010"/>
                    <a:gd name="connsiteY6" fmla="*/ 43994 h 53227"/>
                    <a:gd name="connsiteX7" fmla="*/ 48058 w 80010"/>
                    <a:gd name="connsiteY7" fmla="*/ 52454 h 53227"/>
                    <a:gd name="connsiteX8" fmla="*/ 72390 w 80010"/>
                    <a:gd name="connsiteY8" fmla="*/ 42089 h 53227"/>
                    <a:gd name="connsiteX9" fmla="*/ 78105 w 80010"/>
                    <a:gd name="connsiteY9" fmla="*/ 36374 h 53227"/>
                    <a:gd name="connsiteX10" fmla="*/ 80010 w 80010"/>
                    <a:gd name="connsiteY10" fmla="*/ 30659 h 53227"/>
                    <a:gd name="connsiteX11" fmla="*/ 78105 w 80010"/>
                    <a:gd name="connsiteY11" fmla="*/ 19229 h 53227"/>
                    <a:gd name="connsiteX12" fmla="*/ 60960 w 80010"/>
                    <a:gd name="connsiteY12" fmla="*/ 13514 h 53227"/>
                    <a:gd name="connsiteX13" fmla="*/ 53340 w 80010"/>
                    <a:gd name="connsiteY13" fmla="*/ 15419 h 53227"/>
                    <a:gd name="connsiteX14" fmla="*/ 40048 w 80010"/>
                    <a:gd name="connsiteY14" fmla="*/ 8639 h 53227"/>
                    <a:gd name="connsiteX15" fmla="*/ 32385 w 80010"/>
                    <a:gd name="connsiteY15" fmla="*/ 179 h 53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0010" h="53227">
                      <a:moveTo>
                        <a:pt x="32385" y="179"/>
                      </a:moveTo>
                      <a:lnTo>
                        <a:pt x="32385" y="179"/>
                      </a:lnTo>
                      <a:cubicBezTo>
                        <a:pt x="22860" y="814"/>
                        <a:pt x="12637" y="-1551"/>
                        <a:pt x="3810" y="2084"/>
                      </a:cubicBezTo>
                      <a:cubicBezTo>
                        <a:pt x="96" y="3613"/>
                        <a:pt x="0" y="13514"/>
                        <a:pt x="0" y="13514"/>
                      </a:cubicBezTo>
                      <a:cubicBezTo>
                        <a:pt x="1410" y="20563"/>
                        <a:pt x="2165" y="29014"/>
                        <a:pt x="7620" y="34469"/>
                      </a:cubicBezTo>
                      <a:cubicBezTo>
                        <a:pt x="9239" y="36088"/>
                        <a:pt x="11576" y="36813"/>
                        <a:pt x="13335" y="38279"/>
                      </a:cubicBezTo>
                      <a:cubicBezTo>
                        <a:pt x="15405" y="40004"/>
                        <a:pt x="17145" y="42089"/>
                        <a:pt x="19050" y="43994"/>
                      </a:cubicBezTo>
                      <a:cubicBezTo>
                        <a:pt x="36453" y="53990"/>
                        <a:pt x="29632" y="54059"/>
                        <a:pt x="48058" y="52454"/>
                      </a:cubicBezTo>
                      <a:cubicBezTo>
                        <a:pt x="50339" y="52255"/>
                        <a:pt x="67382" y="44769"/>
                        <a:pt x="72390" y="42089"/>
                      </a:cubicBezTo>
                      <a:cubicBezTo>
                        <a:pt x="77398" y="39409"/>
                        <a:pt x="76200" y="38279"/>
                        <a:pt x="78105" y="36374"/>
                      </a:cubicBezTo>
                      <a:cubicBezTo>
                        <a:pt x="78740" y="34469"/>
                        <a:pt x="80010" y="32667"/>
                        <a:pt x="80010" y="30659"/>
                      </a:cubicBezTo>
                      <a:cubicBezTo>
                        <a:pt x="80010" y="26796"/>
                        <a:pt x="79832" y="22684"/>
                        <a:pt x="78105" y="19229"/>
                      </a:cubicBezTo>
                      <a:cubicBezTo>
                        <a:pt x="75670" y="14359"/>
                        <a:pt x="63693" y="13970"/>
                        <a:pt x="60960" y="13514"/>
                      </a:cubicBezTo>
                      <a:cubicBezTo>
                        <a:pt x="58420" y="14149"/>
                        <a:pt x="56825" y="16231"/>
                        <a:pt x="53340" y="15419"/>
                      </a:cubicBezTo>
                      <a:cubicBezTo>
                        <a:pt x="49855" y="14607"/>
                        <a:pt x="39095" y="11497"/>
                        <a:pt x="40048" y="8639"/>
                      </a:cubicBezTo>
                      <a:lnTo>
                        <a:pt x="32385" y="1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24" name="Freeform: Shape 1423">
                  <a:extLst>
                    <a:ext uri="{FF2B5EF4-FFF2-40B4-BE49-F238E27FC236}">
                      <a16:creationId xmlns:a16="http://schemas.microsoft.com/office/drawing/2014/main" id="{A6ECAE91-A87D-5923-5613-B6CCCC83DB87}"/>
                    </a:ext>
                  </a:extLst>
                </p:cNvPr>
                <p:cNvSpPr/>
                <p:nvPr/>
              </p:nvSpPr>
              <p:spPr>
                <a:xfrm rot="4030563">
                  <a:off x="8954046" y="4390351"/>
                  <a:ext cx="27432" cy="27432"/>
                </a:xfrm>
                <a:custGeom>
                  <a:avLst/>
                  <a:gdLst>
                    <a:gd name="connsiteX0" fmla="*/ 32385 w 80010"/>
                    <a:gd name="connsiteY0" fmla="*/ 8118 h 64150"/>
                    <a:gd name="connsiteX1" fmla="*/ 32385 w 80010"/>
                    <a:gd name="connsiteY1" fmla="*/ 8118 h 64150"/>
                    <a:gd name="connsiteX2" fmla="*/ 3810 w 80010"/>
                    <a:gd name="connsiteY2" fmla="*/ 10023 h 64150"/>
                    <a:gd name="connsiteX3" fmla="*/ 0 w 80010"/>
                    <a:gd name="connsiteY3" fmla="*/ 21453 h 64150"/>
                    <a:gd name="connsiteX4" fmla="*/ 7620 w 80010"/>
                    <a:gd name="connsiteY4" fmla="*/ 42408 h 64150"/>
                    <a:gd name="connsiteX5" fmla="*/ 13335 w 80010"/>
                    <a:gd name="connsiteY5" fmla="*/ 46218 h 64150"/>
                    <a:gd name="connsiteX6" fmla="*/ 19050 w 80010"/>
                    <a:gd name="connsiteY6" fmla="*/ 51933 h 64150"/>
                    <a:gd name="connsiteX7" fmla="*/ 68580 w 80010"/>
                    <a:gd name="connsiteY7" fmla="*/ 55743 h 64150"/>
                    <a:gd name="connsiteX8" fmla="*/ 72390 w 80010"/>
                    <a:gd name="connsiteY8" fmla="*/ 50028 h 64150"/>
                    <a:gd name="connsiteX9" fmla="*/ 78105 w 80010"/>
                    <a:gd name="connsiteY9" fmla="*/ 44313 h 64150"/>
                    <a:gd name="connsiteX10" fmla="*/ 80010 w 80010"/>
                    <a:gd name="connsiteY10" fmla="*/ 38598 h 64150"/>
                    <a:gd name="connsiteX11" fmla="*/ 78105 w 80010"/>
                    <a:gd name="connsiteY11" fmla="*/ 27168 h 64150"/>
                    <a:gd name="connsiteX12" fmla="*/ 60960 w 80010"/>
                    <a:gd name="connsiteY12" fmla="*/ 21453 h 64150"/>
                    <a:gd name="connsiteX13" fmla="*/ 53340 w 80010"/>
                    <a:gd name="connsiteY13" fmla="*/ 23358 h 64150"/>
                    <a:gd name="connsiteX14" fmla="*/ 57150 w 80010"/>
                    <a:gd name="connsiteY14" fmla="*/ 11928 h 64150"/>
                    <a:gd name="connsiteX15" fmla="*/ 59055 w 80010"/>
                    <a:gd name="connsiteY15" fmla="*/ 6213 h 64150"/>
                    <a:gd name="connsiteX16" fmla="*/ 34290 w 80010"/>
                    <a:gd name="connsiteY16" fmla="*/ 498 h 64150"/>
                    <a:gd name="connsiteX17" fmla="*/ 32385 w 80010"/>
                    <a:gd name="connsiteY17" fmla="*/ 8118 h 64150"/>
                    <a:gd name="connsiteX0" fmla="*/ 32385 w 80010"/>
                    <a:gd name="connsiteY0" fmla="*/ 8118 h 64150"/>
                    <a:gd name="connsiteX1" fmla="*/ 32385 w 80010"/>
                    <a:gd name="connsiteY1" fmla="*/ 8118 h 64150"/>
                    <a:gd name="connsiteX2" fmla="*/ 3810 w 80010"/>
                    <a:gd name="connsiteY2" fmla="*/ 10023 h 64150"/>
                    <a:gd name="connsiteX3" fmla="*/ 0 w 80010"/>
                    <a:gd name="connsiteY3" fmla="*/ 21453 h 64150"/>
                    <a:gd name="connsiteX4" fmla="*/ 7620 w 80010"/>
                    <a:gd name="connsiteY4" fmla="*/ 42408 h 64150"/>
                    <a:gd name="connsiteX5" fmla="*/ 13335 w 80010"/>
                    <a:gd name="connsiteY5" fmla="*/ 46218 h 64150"/>
                    <a:gd name="connsiteX6" fmla="*/ 19050 w 80010"/>
                    <a:gd name="connsiteY6" fmla="*/ 51933 h 64150"/>
                    <a:gd name="connsiteX7" fmla="*/ 68580 w 80010"/>
                    <a:gd name="connsiteY7" fmla="*/ 55743 h 64150"/>
                    <a:gd name="connsiteX8" fmla="*/ 72390 w 80010"/>
                    <a:gd name="connsiteY8" fmla="*/ 50028 h 64150"/>
                    <a:gd name="connsiteX9" fmla="*/ 78105 w 80010"/>
                    <a:gd name="connsiteY9" fmla="*/ 44313 h 64150"/>
                    <a:gd name="connsiteX10" fmla="*/ 80010 w 80010"/>
                    <a:gd name="connsiteY10" fmla="*/ 38598 h 64150"/>
                    <a:gd name="connsiteX11" fmla="*/ 78105 w 80010"/>
                    <a:gd name="connsiteY11" fmla="*/ 27168 h 64150"/>
                    <a:gd name="connsiteX12" fmla="*/ 60960 w 80010"/>
                    <a:gd name="connsiteY12" fmla="*/ 21453 h 64150"/>
                    <a:gd name="connsiteX13" fmla="*/ 53340 w 80010"/>
                    <a:gd name="connsiteY13" fmla="*/ 23358 h 64150"/>
                    <a:gd name="connsiteX14" fmla="*/ 57150 w 80010"/>
                    <a:gd name="connsiteY14" fmla="*/ 11928 h 64150"/>
                    <a:gd name="connsiteX15" fmla="*/ 59055 w 80010"/>
                    <a:gd name="connsiteY15" fmla="*/ 6213 h 64150"/>
                    <a:gd name="connsiteX16" fmla="*/ 34290 w 80010"/>
                    <a:gd name="connsiteY16" fmla="*/ 498 h 64150"/>
                    <a:gd name="connsiteX17" fmla="*/ 32385 w 80010"/>
                    <a:gd name="connsiteY17" fmla="*/ 8118 h 64150"/>
                    <a:gd name="connsiteX0" fmla="*/ 32385 w 80010"/>
                    <a:gd name="connsiteY0" fmla="*/ 2019 h 58051"/>
                    <a:gd name="connsiteX1" fmla="*/ 32385 w 80010"/>
                    <a:gd name="connsiteY1" fmla="*/ 2019 h 58051"/>
                    <a:gd name="connsiteX2" fmla="*/ 3810 w 80010"/>
                    <a:gd name="connsiteY2" fmla="*/ 3924 h 58051"/>
                    <a:gd name="connsiteX3" fmla="*/ 0 w 80010"/>
                    <a:gd name="connsiteY3" fmla="*/ 15354 h 58051"/>
                    <a:gd name="connsiteX4" fmla="*/ 7620 w 80010"/>
                    <a:gd name="connsiteY4" fmla="*/ 36309 h 58051"/>
                    <a:gd name="connsiteX5" fmla="*/ 13335 w 80010"/>
                    <a:gd name="connsiteY5" fmla="*/ 40119 h 58051"/>
                    <a:gd name="connsiteX6" fmla="*/ 19050 w 80010"/>
                    <a:gd name="connsiteY6" fmla="*/ 45834 h 58051"/>
                    <a:gd name="connsiteX7" fmla="*/ 68580 w 80010"/>
                    <a:gd name="connsiteY7" fmla="*/ 49644 h 58051"/>
                    <a:gd name="connsiteX8" fmla="*/ 72390 w 80010"/>
                    <a:gd name="connsiteY8" fmla="*/ 43929 h 58051"/>
                    <a:gd name="connsiteX9" fmla="*/ 78105 w 80010"/>
                    <a:gd name="connsiteY9" fmla="*/ 38214 h 58051"/>
                    <a:gd name="connsiteX10" fmla="*/ 80010 w 80010"/>
                    <a:gd name="connsiteY10" fmla="*/ 32499 h 58051"/>
                    <a:gd name="connsiteX11" fmla="*/ 78105 w 80010"/>
                    <a:gd name="connsiteY11" fmla="*/ 21069 h 58051"/>
                    <a:gd name="connsiteX12" fmla="*/ 60960 w 80010"/>
                    <a:gd name="connsiteY12" fmla="*/ 15354 h 58051"/>
                    <a:gd name="connsiteX13" fmla="*/ 53340 w 80010"/>
                    <a:gd name="connsiteY13" fmla="*/ 17259 h 58051"/>
                    <a:gd name="connsiteX14" fmla="*/ 57150 w 80010"/>
                    <a:gd name="connsiteY14" fmla="*/ 5829 h 58051"/>
                    <a:gd name="connsiteX15" fmla="*/ 59055 w 80010"/>
                    <a:gd name="connsiteY15" fmla="*/ 114 h 58051"/>
                    <a:gd name="connsiteX16" fmla="*/ 32385 w 80010"/>
                    <a:gd name="connsiteY16" fmla="*/ 2019 h 58051"/>
                    <a:gd name="connsiteX0" fmla="*/ 32385 w 80010"/>
                    <a:gd name="connsiteY0" fmla="*/ 2019 h 58051"/>
                    <a:gd name="connsiteX1" fmla="*/ 32385 w 80010"/>
                    <a:gd name="connsiteY1" fmla="*/ 2019 h 58051"/>
                    <a:gd name="connsiteX2" fmla="*/ 3810 w 80010"/>
                    <a:gd name="connsiteY2" fmla="*/ 3924 h 58051"/>
                    <a:gd name="connsiteX3" fmla="*/ 0 w 80010"/>
                    <a:gd name="connsiteY3" fmla="*/ 15354 h 58051"/>
                    <a:gd name="connsiteX4" fmla="*/ 7620 w 80010"/>
                    <a:gd name="connsiteY4" fmla="*/ 36309 h 58051"/>
                    <a:gd name="connsiteX5" fmla="*/ 13335 w 80010"/>
                    <a:gd name="connsiteY5" fmla="*/ 40119 h 58051"/>
                    <a:gd name="connsiteX6" fmla="*/ 19050 w 80010"/>
                    <a:gd name="connsiteY6" fmla="*/ 45834 h 58051"/>
                    <a:gd name="connsiteX7" fmla="*/ 68580 w 80010"/>
                    <a:gd name="connsiteY7" fmla="*/ 49644 h 58051"/>
                    <a:gd name="connsiteX8" fmla="*/ 72390 w 80010"/>
                    <a:gd name="connsiteY8" fmla="*/ 43929 h 58051"/>
                    <a:gd name="connsiteX9" fmla="*/ 78105 w 80010"/>
                    <a:gd name="connsiteY9" fmla="*/ 38214 h 58051"/>
                    <a:gd name="connsiteX10" fmla="*/ 80010 w 80010"/>
                    <a:gd name="connsiteY10" fmla="*/ 32499 h 58051"/>
                    <a:gd name="connsiteX11" fmla="*/ 78105 w 80010"/>
                    <a:gd name="connsiteY11" fmla="*/ 21069 h 58051"/>
                    <a:gd name="connsiteX12" fmla="*/ 60960 w 80010"/>
                    <a:gd name="connsiteY12" fmla="*/ 15354 h 58051"/>
                    <a:gd name="connsiteX13" fmla="*/ 53340 w 80010"/>
                    <a:gd name="connsiteY13" fmla="*/ 17259 h 58051"/>
                    <a:gd name="connsiteX14" fmla="*/ 57150 w 80010"/>
                    <a:gd name="connsiteY14" fmla="*/ 5829 h 58051"/>
                    <a:gd name="connsiteX15" fmla="*/ 59055 w 80010"/>
                    <a:gd name="connsiteY15" fmla="*/ 114 h 58051"/>
                    <a:gd name="connsiteX16" fmla="*/ 32385 w 80010"/>
                    <a:gd name="connsiteY16" fmla="*/ 2019 h 58051"/>
                    <a:gd name="connsiteX0" fmla="*/ 32385 w 80010"/>
                    <a:gd name="connsiteY0" fmla="*/ 2019 h 58051"/>
                    <a:gd name="connsiteX1" fmla="*/ 32385 w 80010"/>
                    <a:gd name="connsiteY1" fmla="*/ 2019 h 58051"/>
                    <a:gd name="connsiteX2" fmla="*/ 3810 w 80010"/>
                    <a:gd name="connsiteY2" fmla="*/ 3924 h 58051"/>
                    <a:gd name="connsiteX3" fmla="*/ 0 w 80010"/>
                    <a:gd name="connsiteY3" fmla="*/ 15354 h 58051"/>
                    <a:gd name="connsiteX4" fmla="*/ 7620 w 80010"/>
                    <a:gd name="connsiteY4" fmla="*/ 36309 h 58051"/>
                    <a:gd name="connsiteX5" fmla="*/ 13335 w 80010"/>
                    <a:gd name="connsiteY5" fmla="*/ 40119 h 58051"/>
                    <a:gd name="connsiteX6" fmla="*/ 19050 w 80010"/>
                    <a:gd name="connsiteY6" fmla="*/ 45834 h 58051"/>
                    <a:gd name="connsiteX7" fmla="*/ 68580 w 80010"/>
                    <a:gd name="connsiteY7" fmla="*/ 49644 h 58051"/>
                    <a:gd name="connsiteX8" fmla="*/ 72390 w 80010"/>
                    <a:gd name="connsiteY8" fmla="*/ 43929 h 58051"/>
                    <a:gd name="connsiteX9" fmla="*/ 78105 w 80010"/>
                    <a:gd name="connsiteY9" fmla="*/ 38214 h 58051"/>
                    <a:gd name="connsiteX10" fmla="*/ 80010 w 80010"/>
                    <a:gd name="connsiteY10" fmla="*/ 32499 h 58051"/>
                    <a:gd name="connsiteX11" fmla="*/ 78105 w 80010"/>
                    <a:gd name="connsiteY11" fmla="*/ 21069 h 58051"/>
                    <a:gd name="connsiteX12" fmla="*/ 60960 w 80010"/>
                    <a:gd name="connsiteY12" fmla="*/ 15354 h 58051"/>
                    <a:gd name="connsiteX13" fmla="*/ 53340 w 80010"/>
                    <a:gd name="connsiteY13" fmla="*/ 17259 h 58051"/>
                    <a:gd name="connsiteX14" fmla="*/ 57150 w 80010"/>
                    <a:gd name="connsiteY14" fmla="*/ 5829 h 58051"/>
                    <a:gd name="connsiteX15" fmla="*/ 59055 w 80010"/>
                    <a:gd name="connsiteY15" fmla="*/ 114 h 58051"/>
                    <a:gd name="connsiteX16" fmla="*/ 32385 w 80010"/>
                    <a:gd name="connsiteY16" fmla="*/ 2019 h 58051"/>
                    <a:gd name="connsiteX0" fmla="*/ 32385 w 80010"/>
                    <a:gd name="connsiteY0" fmla="*/ 179 h 56211"/>
                    <a:gd name="connsiteX1" fmla="*/ 32385 w 80010"/>
                    <a:gd name="connsiteY1" fmla="*/ 179 h 56211"/>
                    <a:gd name="connsiteX2" fmla="*/ 3810 w 80010"/>
                    <a:gd name="connsiteY2" fmla="*/ 2084 h 56211"/>
                    <a:gd name="connsiteX3" fmla="*/ 0 w 80010"/>
                    <a:gd name="connsiteY3" fmla="*/ 13514 h 56211"/>
                    <a:gd name="connsiteX4" fmla="*/ 7620 w 80010"/>
                    <a:gd name="connsiteY4" fmla="*/ 34469 h 56211"/>
                    <a:gd name="connsiteX5" fmla="*/ 13335 w 80010"/>
                    <a:gd name="connsiteY5" fmla="*/ 38279 h 56211"/>
                    <a:gd name="connsiteX6" fmla="*/ 19050 w 80010"/>
                    <a:gd name="connsiteY6" fmla="*/ 43994 h 56211"/>
                    <a:gd name="connsiteX7" fmla="*/ 68580 w 80010"/>
                    <a:gd name="connsiteY7" fmla="*/ 47804 h 56211"/>
                    <a:gd name="connsiteX8" fmla="*/ 72390 w 80010"/>
                    <a:gd name="connsiteY8" fmla="*/ 42089 h 56211"/>
                    <a:gd name="connsiteX9" fmla="*/ 78105 w 80010"/>
                    <a:gd name="connsiteY9" fmla="*/ 36374 h 56211"/>
                    <a:gd name="connsiteX10" fmla="*/ 80010 w 80010"/>
                    <a:gd name="connsiteY10" fmla="*/ 30659 h 56211"/>
                    <a:gd name="connsiteX11" fmla="*/ 78105 w 80010"/>
                    <a:gd name="connsiteY11" fmla="*/ 19229 h 56211"/>
                    <a:gd name="connsiteX12" fmla="*/ 60960 w 80010"/>
                    <a:gd name="connsiteY12" fmla="*/ 13514 h 56211"/>
                    <a:gd name="connsiteX13" fmla="*/ 53340 w 80010"/>
                    <a:gd name="connsiteY13" fmla="*/ 15419 h 56211"/>
                    <a:gd name="connsiteX14" fmla="*/ 57150 w 80010"/>
                    <a:gd name="connsiteY14" fmla="*/ 3989 h 56211"/>
                    <a:gd name="connsiteX15" fmla="*/ 32385 w 80010"/>
                    <a:gd name="connsiteY15" fmla="*/ 179 h 56211"/>
                    <a:gd name="connsiteX0" fmla="*/ 32385 w 80010"/>
                    <a:gd name="connsiteY0" fmla="*/ 179 h 56211"/>
                    <a:gd name="connsiteX1" fmla="*/ 32385 w 80010"/>
                    <a:gd name="connsiteY1" fmla="*/ 179 h 56211"/>
                    <a:gd name="connsiteX2" fmla="*/ 3810 w 80010"/>
                    <a:gd name="connsiteY2" fmla="*/ 2084 h 56211"/>
                    <a:gd name="connsiteX3" fmla="*/ 0 w 80010"/>
                    <a:gd name="connsiteY3" fmla="*/ 13514 h 56211"/>
                    <a:gd name="connsiteX4" fmla="*/ 7620 w 80010"/>
                    <a:gd name="connsiteY4" fmla="*/ 34469 h 56211"/>
                    <a:gd name="connsiteX5" fmla="*/ 13335 w 80010"/>
                    <a:gd name="connsiteY5" fmla="*/ 38279 h 56211"/>
                    <a:gd name="connsiteX6" fmla="*/ 19050 w 80010"/>
                    <a:gd name="connsiteY6" fmla="*/ 43994 h 56211"/>
                    <a:gd name="connsiteX7" fmla="*/ 68580 w 80010"/>
                    <a:gd name="connsiteY7" fmla="*/ 47804 h 56211"/>
                    <a:gd name="connsiteX8" fmla="*/ 72390 w 80010"/>
                    <a:gd name="connsiteY8" fmla="*/ 42089 h 56211"/>
                    <a:gd name="connsiteX9" fmla="*/ 78105 w 80010"/>
                    <a:gd name="connsiteY9" fmla="*/ 36374 h 56211"/>
                    <a:gd name="connsiteX10" fmla="*/ 80010 w 80010"/>
                    <a:gd name="connsiteY10" fmla="*/ 30659 h 56211"/>
                    <a:gd name="connsiteX11" fmla="*/ 78105 w 80010"/>
                    <a:gd name="connsiteY11" fmla="*/ 19229 h 56211"/>
                    <a:gd name="connsiteX12" fmla="*/ 60960 w 80010"/>
                    <a:gd name="connsiteY12" fmla="*/ 13514 h 56211"/>
                    <a:gd name="connsiteX13" fmla="*/ 53340 w 80010"/>
                    <a:gd name="connsiteY13" fmla="*/ 15419 h 56211"/>
                    <a:gd name="connsiteX14" fmla="*/ 40048 w 80010"/>
                    <a:gd name="connsiteY14" fmla="*/ 8639 h 56211"/>
                    <a:gd name="connsiteX15" fmla="*/ 32385 w 80010"/>
                    <a:gd name="connsiteY15" fmla="*/ 179 h 56211"/>
                    <a:gd name="connsiteX0" fmla="*/ 32385 w 80010"/>
                    <a:gd name="connsiteY0" fmla="*/ 179 h 52171"/>
                    <a:gd name="connsiteX1" fmla="*/ 32385 w 80010"/>
                    <a:gd name="connsiteY1" fmla="*/ 179 h 52171"/>
                    <a:gd name="connsiteX2" fmla="*/ 3810 w 80010"/>
                    <a:gd name="connsiteY2" fmla="*/ 2084 h 52171"/>
                    <a:gd name="connsiteX3" fmla="*/ 0 w 80010"/>
                    <a:gd name="connsiteY3" fmla="*/ 13514 h 52171"/>
                    <a:gd name="connsiteX4" fmla="*/ 7620 w 80010"/>
                    <a:gd name="connsiteY4" fmla="*/ 34469 h 52171"/>
                    <a:gd name="connsiteX5" fmla="*/ 13335 w 80010"/>
                    <a:gd name="connsiteY5" fmla="*/ 38279 h 52171"/>
                    <a:gd name="connsiteX6" fmla="*/ 19050 w 80010"/>
                    <a:gd name="connsiteY6" fmla="*/ 43994 h 52171"/>
                    <a:gd name="connsiteX7" fmla="*/ 68580 w 80010"/>
                    <a:gd name="connsiteY7" fmla="*/ 47804 h 52171"/>
                    <a:gd name="connsiteX8" fmla="*/ 72390 w 80010"/>
                    <a:gd name="connsiteY8" fmla="*/ 42089 h 52171"/>
                    <a:gd name="connsiteX9" fmla="*/ 78105 w 80010"/>
                    <a:gd name="connsiteY9" fmla="*/ 36374 h 52171"/>
                    <a:gd name="connsiteX10" fmla="*/ 80010 w 80010"/>
                    <a:gd name="connsiteY10" fmla="*/ 30659 h 52171"/>
                    <a:gd name="connsiteX11" fmla="*/ 78105 w 80010"/>
                    <a:gd name="connsiteY11" fmla="*/ 19229 h 52171"/>
                    <a:gd name="connsiteX12" fmla="*/ 60960 w 80010"/>
                    <a:gd name="connsiteY12" fmla="*/ 13514 h 52171"/>
                    <a:gd name="connsiteX13" fmla="*/ 53340 w 80010"/>
                    <a:gd name="connsiteY13" fmla="*/ 15419 h 52171"/>
                    <a:gd name="connsiteX14" fmla="*/ 40048 w 80010"/>
                    <a:gd name="connsiteY14" fmla="*/ 8639 h 52171"/>
                    <a:gd name="connsiteX15" fmla="*/ 32385 w 80010"/>
                    <a:gd name="connsiteY15" fmla="*/ 179 h 52171"/>
                    <a:gd name="connsiteX0" fmla="*/ 32385 w 80010"/>
                    <a:gd name="connsiteY0" fmla="*/ 179 h 52432"/>
                    <a:gd name="connsiteX1" fmla="*/ 32385 w 80010"/>
                    <a:gd name="connsiteY1" fmla="*/ 179 h 52432"/>
                    <a:gd name="connsiteX2" fmla="*/ 3810 w 80010"/>
                    <a:gd name="connsiteY2" fmla="*/ 2084 h 52432"/>
                    <a:gd name="connsiteX3" fmla="*/ 0 w 80010"/>
                    <a:gd name="connsiteY3" fmla="*/ 13514 h 52432"/>
                    <a:gd name="connsiteX4" fmla="*/ 7620 w 80010"/>
                    <a:gd name="connsiteY4" fmla="*/ 34469 h 52432"/>
                    <a:gd name="connsiteX5" fmla="*/ 13335 w 80010"/>
                    <a:gd name="connsiteY5" fmla="*/ 38279 h 52432"/>
                    <a:gd name="connsiteX6" fmla="*/ 19050 w 80010"/>
                    <a:gd name="connsiteY6" fmla="*/ 43994 h 52432"/>
                    <a:gd name="connsiteX7" fmla="*/ 68580 w 80010"/>
                    <a:gd name="connsiteY7" fmla="*/ 47804 h 52432"/>
                    <a:gd name="connsiteX8" fmla="*/ 72390 w 80010"/>
                    <a:gd name="connsiteY8" fmla="*/ 42089 h 52432"/>
                    <a:gd name="connsiteX9" fmla="*/ 78105 w 80010"/>
                    <a:gd name="connsiteY9" fmla="*/ 36374 h 52432"/>
                    <a:gd name="connsiteX10" fmla="*/ 80010 w 80010"/>
                    <a:gd name="connsiteY10" fmla="*/ 30659 h 52432"/>
                    <a:gd name="connsiteX11" fmla="*/ 78105 w 80010"/>
                    <a:gd name="connsiteY11" fmla="*/ 19229 h 52432"/>
                    <a:gd name="connsiteX12" fmla="*/ 60960 w 80010"/>
                    <a:gd name="connsiteY12" fmla="*/ 13514 h 52432"/>
                    <a:gd name="connsiteX13" fmla="*/ 53340 w 80010"/>
                    <a:gd name="connsiteY13" fmla="*/ 15419 h 52432"/>
                    <a:gd name="connsiteX14" fmla="*/ 40048 w 80010"/>
                    <a:gd name="connsiteY14" fmla="*/ 8639 h 52432"/>
                    <a:gd name="connsiteX15" fmla="*/ 32385 w 80010"/>
                    <a:gd name="connsiteY15" fmla="*/ 179 h 52432"/>
                    <a:gd name="connsiteX0" fmla="*/ 32385 w 80010"/>
                    <a:gd name="connsiteY0" fmla="*/ 179 h 55651"/>
                    <a:gd name="connsiteX1" fmla="*/ 32385 w 80010"/>
                    <a:gd name="connsiteY1" fmla="*/ 179 h 55651"/>
                    <a:gd name="connsiteX2" fmla="*/ 3810 w 80010"/>
                    <a:gd name="connsiteY2" fmla="*/ 2084 h 55651"/>
                    <a:gd name="connsiteX3" fmla="*/ 0 w 80010"/>
                    <a:gd name="connsiteY3" fmla="*/ 13514 h 55651"/>
                    <a:gd name="connsiteX4" fmla="*/ 7620 w 80010"/>
                    <a:gd name="connsiteY4" fmla="*/ 34469 h 55651"/>
                    <a:gd name="connsiteX5" fmla="*/ 13335 w 80010"/>
                    <a:gd name="connsiteY5" fmla="*/ 38279 h 55651"/>
                    <a:gd name="connsiteX6" fmla="*/ 19050 w 80010"/>
                    <a:gd name="connsiteY6" fmla="*/ 43994 h 55651"/>
                    <a:gd name="connsiteX7" fmla="*/ 48058 w 80010"/>
                    <a:gd name="connsiteY7" fmla="*/ 52454 h 55651"/>
                    <a:gd name="connsiteX8" fmla="*/ 72390 w 80010"/>
                    <a:gd name="connsiteY8" fmla="*/ 42089 h 55651"/>
                    <a:gd name="connsiteX9" fmla="*/ 78105 w 80010"/>
                    <a:gd name="connsiteY9" fmla="*/ 36374 h 55651"/>
                    <a:gd name="connsiteX10" fmla="*/ 80010 w 80010"/>
                    <a:gd name="connsiteY10" fmla="*/ 30659 h 55651"/>
                    <a:gd name="connsiteX11" fmla="*/ 78105 w 80010"/>
                    <a:gd name="connsiteY11" fmla="*/ 19229 h 55651"/>
                    <a:gd name="connsiteX12" fmla="*/ 60960 w 80010"/>
                    <a:gd name="connsiteY12" fmla="*/ 13514 h 55651"/>
                    <a:gd name="connsiteX13" fmla="*/ 53340 w 80010"/>
                    <a:gd name="connsiteY13" fmla="*/ 15419 h 55651"/>
                    <a:gd name="connsiteX14" fmla="*/ 40048 w 80010"/>
                    <a:gd name="connsiteY14" fmla="*/ 8639 h 55651"/>
                    <a:gd name="connsiteX15" fmla="*/ 32385 w 80010"/>
                    <a:gd name="connsiteY15" fmla="*/ 179 h 55651"/>
                    <a:gd name="connsiteX0" fmla="*/ 32385 w 80010"/>
                    <a:gd name="connsiteY0" fmla="*/ 179 h 53227"/>
                    <a:gd name="connsiteX1" fmla="*/ 32385 w 80010"/>
                    <a:gd name="connsiteY1" fmla="*/ 179 h 53227"/>
                    <a:gd name="connsiteX2" fmla="*/ 3810 w 80010"/>
                    <a:gd name="connsiteY2" fmla="*/ 2084 h 53227"/>
                    <a:gd name="connsiteX3" fmla="*/ 0 w 80010"/>
                    <a:gd name="connsiteY3" fmla="*/ 13514 h 53227"/>
                    <a:gd name="connsiteX4" fmla="*/ 7620 w 80010"/>
                    <a:gd name="connsiteY4" fmla="*/ 34469 h 53227"/>
                    <a:gd name="connsiteX5" fmla="*/ 13335 w 80010"/>
                    <a:gd name="connsiteY5" fmla="*/ 38279 h 53227"/>
                    <a:gd name="connsiteX6" fmla="*/ 19050 w 80010"/>
                    <a:gd name="connsiteY6" fmla="*/ 43994 h 53227"/>
                    <a:gd name="connsiteX7" fmla="*/ 48058 w 80010"/>
                    <a:gd name="connsiteY7" fmla="*/ 52454 h 53227"/>
                    <a:gd name="connsiteX8" fmla="*/ 72390 w 80010"/>
                    <a:gd name="connsiteY8" fmla="*/ 42089 h 53227"/>
                    <a:gd name="connsiteX9" fmla="*/ 78105 w 80010"/>
                    <a:gd name="connsiteY9" fmla="*/ 36374 h 53227"/>
                    <a:gd name="connsiteX10" fmla="*/ 80010 w 80010"/>
                    <a:gd name="connsiteY10" fmla="*/ 30659 h 53227"/>
                    <a:gd name="connsiteX11" fmla="*/ 78105 w 80010"/>
                    <a:gd name="connsiteY11" fmla="*/ 19229 h 53227"/>
                    <a:gd name="connsiteX12" fmla="*/ 60960 w 80010"/>
                    <a:gd name="connsiteY12" fmla="*/ 13514 h 53227"/>
                    <a:gd name="connsiteX13" fmla="*/ 53340 w 80010"/>
                    <a:gd name="connsiteY13" fmla="*/ 15419 h 53227"/>
                    <a:gd name="connsiteX14" fmla="*/ 40048 w 80010"/>
                    <a:gd name="connsiteY14" fmla="*/ 8639 h 53227"/>
                    <a:gd name="connsiteX15" fmla="*/ 32385 w 80010"/>
                    <a:gd name="connsiteY15" fmla="*/ 179 h 53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0010" h="53227">
                      <a:moveTo>
                        <a:pt x="32385" y="179"/>
                      </a:moveTo>
                      <a:lnTo>
                        <a:pt x="32385" y="179"/>
                      </a:lnTo>
                      <a:cubicBezTo>
                        <a:pt x="22860" y="814"/>
                        <a:pt x="12637" y="-1551"/>
                        <a:pt x="3810" y="2084"/>
                      </a:cubicBezTo>
                      <a:cubicBezTo>
                        <a:pt x="96" y="3613"/>
                        <a:pt x="0" y="13514"/>
                        <a:pt x="0" y="13514"/>
                      </a:cubicBezTo>
                      <a:cubicBezTo>
                        <a:pt x="1410" y="20563"/>
                        <a:pt x="2165" y="29014"/>
                        <a:pt x="7620" y="34469"/>
                      </a:cubicBezTo>
                      <a:cubicBezTo>
                        <a:pt x="9239" y="36088"/>
                        <a:pt x="11576" y="36813"/>
                        <a:pt x="13335" y="38279"/>
                      </a:cubicBezTo>
                      <a:cubicBezTo>
                        <a:pt x="15405" y="40004"/>
                        <a:pt x="17145" y="42089"/>
                        <a:pt x="19050" y="43994"/>
                      </a:cubicBezTo>
                      <a:cubicBezTo>
                        <a:pt x="36453" y="53990"/>
                        <a:pt x="29632" y="54059"/>
                        <a:pt x="48058" y="52454"/>
                      </a:cubicBezTo>
                      <a:cubicBezTo>
                        <a:pt x="50339" y="52255"/>
                        <a:pt x="67382" y="44769"/>
                        <a:pt x="72390" y="42089"/>
                      </a:cubicBezTo>
                      <a:cubicBezTo>
                        <a:pt x="77398" y="39409"/>
                        <a:pt x="76200" y="38279"/>
                        <a:pt x="78105" y="36374"/>
                      </a:cubicBezTo>
                      <a:cubicBezTo>
                        <a:pt x="78740" y="34469"/>
                        <a:pt x="80010" y="32667"/>
                        <a:pt x="80010" y="30659"/>
                      </a:cubicBezTo>
                      <a:cubicBezTo>
                        <a:pt x="80010" y="26796"/>
                        <a:pt x="79832" y="22684"/>
                        <a:pt x="78105" y="19229"/>
                      </a:cubicBezTo>
                      <a:cubicBezTo>
                        <a:pt x="75670" y="14359"/>
                        <a:pt x="63693" y="13970"/>
                        <a:pt x="60960" y="13514"/>
                      </a:cubicBezTo>
                      <a:cubicBezTo>
                        <a:pt x="58420" y="14149"/>
                        <a:pt x="56825" y="16231"/>
                        <a:pt x="53340" y="15419"/>
                      </a:cubicBezTo>
                      <a:cubicBezTo>
                        <a:pt x="49855" y="14607"/>
                        <a:pt x="39095" y="11497"/>
                        <a:pt x="40048" y="8639"/>
                      </a:cubicBezTo>
                      <a:lnTo>
                        <a:pt x="32385" y="1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25" name="Freeform: Shape 1424">
                  <a:extLst>
                    <a:ext uri="{FF2B5EF4-FFF2-40B4-BE49-F238E27FC236}">
                      <a16:creationId xmlns:a16="http://schemas.microsoft.com/office/drawing/2014/main" id="{08B27887-6C05-E9A7-5B63-D5370FAC7B39}"/>
                    </a:ext>
                  </a:extLst>
                </p:cNvPr>
                <p:cNvSpPr/>
                <p:nvPr/>
              </p:nvSpPr>
              <p:spPr>
                <a:xfrm>
                  <a:off x="8878794" y="4215604"/>
                  <a:ext cx="27432" cy="27432"/>
                </a:xfrm>
                <a:custGeom>
                  <a:avLst/>
                  <a:gdLst>
                    <a:gd name="connsiteX0" fmla="*/ 32385 w 80010"/>
                    <a:gd name="connsiteY0" fmla="*/ 8118 h 64150"/>
                    <a:gd name="connsiteX1" fmla="*/ 32385 w 80010"/>
                    <a:gd name="connsiteY1" fmla="*/ 8118 h 64150"/>
                    <a:gd name="connsiteX2" fmla="*/ 3810 w 80010"/>
                    <a:gd name="connsiteY2" fmla="*/ 10023 h 64150"/>
                    <a:gd name="connsiteX3" fmla="*/ 0 w 80010"/>
                    <a:gd name="connsiteY3" fmla="*/ 21453 h 64150"/>
                    <a:gd name="connsiteX4" fmla="*/ 7620 w 80010"/>
                    <a:gd name="connsiteY4" fmla="*/ 42408 h 64150"/>
                    <a:gd name="connsiteX5" fmla="*/ 13335 w 80010"/>
                    <a:gd name="connsiteY5" fmla="*/ 46218 h 64150"/>
                    <a:gd name="connsiteX6" fmla="*/ 19050 w 80010"/>
                    <a:gd name="connsiteY6" fmla="*/ 51933 h 64150"/>
                    <a:gd name="connsiteX7" fmla="*/ 68580 w 80010"/>
                    <a:gd name="connsiteY7" fmla="*/ 55743 h 64150"/>
                    <a:gd name="connsiteX8" fmla="*/ 72390 w 80010"/>
                    <a:gd name="connsiteY8" fmla="*/ 50028 h 64150"/>
                    <a:gd name="connsiteX9" fmla="*/ 78105 w 80010"/>
                    <a:gd name="connsiteY9" fmla="*/ 44313 h 64150"/>
                    <a:gd name="connsiteX10" fmla="*/ 80010 w 80010"/>
                    <a:gd name="connsiteY10" fmla="*/ 38598 h 64150"/>
                    <a:gd name="connsiteX11" fmla="*/ 78105 w 80010"/>
                    <a:gd name="connsiteY11" fmla="*/ 27168 h 64150"/>
                    <a:gd name="connsiteX12" fmla="*/ 60960 w 80010"/>
                    <a:gd name="connsiteY12" fmla="*/ 21453 h 64150"/>
                    <a:gd name="connsiteX13" fmla="*/ 53340 w 80010"/>
                    <a:gd name="connsiteY13" fmla="*/ 23358 h 64150"/>
                    <a:gd name="connsiteX14" fmla="*/ 57150 w 80010"/>
                    <a:gd name="connsiteY14" fmla="*/ 11928 h 64150"/>
                    <a:gd name="connsiteX15" fmla="*/ 59055 w 80010"/>
                    <a:gd name="connsiteY15" fmla="*/ 6213 h 64150"/>
                    <a:gd name="connsiteX16" fmla="*/ 34290 w 80010"/>
                    <a:gd name="connsiteY16" fmla="*/ 498 h 64150"/>
                    <a:gd name="connsiteX17" fmla="*/ 32385 w 80010"/>
                    <a:gd name="connsiteY17" fmla="*/ 8118 h 64150"/>
                    <a:gd name="connsiteX0" fmla="*/ 32385 w 80010"/>
                    <a:gd name="connsiteY0" fmla="*/ 8118 h 64150"/>
                    <a:gd name="connsiteX1" fmla="*/ 32385 w 80010"/>
                    <a:gd name="connsiteY1" fmla="*/ 8118 h 64150"/>
                    <a:gd name="connsiteX2" fmla="*/ 3810 w 80010"/>
                    <a:gd name="connsiteY2" fmla="*/ 10023 h 64150"/>
                    <a:gd name="connsiteX3" fmla="*/ 0 w 80010"/>
                    <a:gd name="connsiteY3" fmla="*/ 21453 h 64150"/>
                    <a:gd name="connsiteX4" fmla="*/ 7620 w 80010"/>
                    <a:gd name="connsiteY4" fmla="*/ 42408 h 64150"/>
                    <a:gd name="connsiteX5" fmla="*/ 13335 w 80010"/>
                    <a:gd name="connsiteY5" fmla="*/ 46218 h 64150"/>
                    <a:gd name="connsiteX6" fmla="*/ 19050 w 80010"/>
                    <a:gd name="connsiteY6" fmla="*/ 51933 h 64150"/>
                    <a:gd name="connsiteX7" fmla="*/ 68580 w 80010"/>
                    <a:gd name="connsiteY7" fmla="*/ 55743 h 64150"/>
                    <a:gd name="connsiteX8" fmla="*/ 72390 w 80010"/>
                    <a:gd name="connsiteY8" fmla="*/ 50028 h 64150"/>
                    <a:gd name="connsiteX9" fmla="*/ 78105 w 80010"/>
                    <a:gd name="connsiteY9" fmla="*/ 44313 h 64150"/>
                    <a:gd name="connsiteX10" fmla="*/ 80010 w 80010"/>
                    <a:gd name="connsiteY10" fmla="*/ 38598 h 64150"/>
                    <a:gd name="connsiteX11" fmla="*/ 78105 w 80010"/>
                    <a:gd name="connsiteY11" fmla="*/ 27168 h 64150"/>
                    <a:gd name="connsiteX12" fmla="*/ 60960 w 80010"/>
                    <a:gd name="connsiteY12" fmla="*/ 21453 h 64150"/>
                    <a:gd name="connsiteX13" fmla="*/ 53340 w 80010"/>
                    <a:gd name="connsiteY13" fmla="*/ 23358 h 64150"/>
                    <a:gd name="connsiteX14" fmla="*/ 57150 w 80010"/>
                    <a:gd name="connsiteY14" fmla="*/ 11928 h 64150"/>
                    <a:gd name="connsiteX15" fmla="*/ 59055 w 80010"/>
                    <a:gd name="connsiteY15" fmla="*/ 6213 h 64150"/>
                    <a:gd name="connsiteX16" fmla="*/ 34290 w 80010"/>
                    <a:gd name="connsiteY16" fmla="*/ 498 h 64150"/>
                    <a:gd name="connsiteX17" fmla="*/ 32385 w 80010"/>
                    <a:gd name="connsiteY17" fmla="*/ 8118 h 64150"/>
                    <a:gd name="connsiteX0" fmla="*/ 32385 w 80010"/>
                    <a:gd name="connsiteY0" fmla="*/ 2019 h 58051"/>
                    <a:gd name="connsiteX1" fmla="*/ 32385 w 80010"/>
                    <a:gd name="connsiteY1" fmla="*/ 2019 h 58051"/>
                    <a:gd name="connsiteX2" fmla="*/ 3810 w 80010"/>
                    <a:gd name="connsiteY2" fmla="*/ 3924 h 58051"/>
                    <a:gd name="connsiteX3" fmla="*/ 0 w 80010"/>
                    <a:gd name="connsiteY3" fmla="*/ 15354 h 58051"/>
                    <a:gd name="connsiteX4" fmla="*/ 7620 w 80010"/>
                    <a:gd name="connsiteY4" fmla="*/ 36309 h 58051"/>
                    <a:gd name="connsiteX5" fmla="*/ 13335 w 80010"/>
                    <a:gd name="connsiteY5" fmla="*/ 40119 h 58051"/>
                    <a:gd name="connsiteX6" fmla="*/ 19050 w 80010"/>
                    <a:gd name="connsiteY6" fmla="*/ 45834 h 58051"/>
                    <a:gd name="connsiteX7" fmla="*/ 68580 w 80010"/>
                    <a:gd name="connsiteY7" fmla="*/ 49644 h 58051"/>
                    <a:gd name="connsiteX8" fmla="*/ 72390 w 80010"/>
                    <a:gd name="connsiteY8" fmla="*/ 43929 h 58051"/>
                    <a:gd name="connsiteX9" fmla="*/ 78105 w 80010"/>
                    <a:gd name="connsiteY9" fmla="*/ 38214 h 58051"/>
                    <a:gd name="connsiteX10" fmla="*/ 80010 w 80010"/>
                    <a:gd name="connsiteY10" fmla="*/ 32499 h 58051"/>
                    <a:gd name="connsiteX11" fmla="*/ 78105 w 80010"/>
                    <a:gd name="connsiteY11" fmla="*/ 21069 h 58051"/>
                    <a:gd name="connsiteX12" fmla="*/ 60960 w 80010"/>
                    <a:gd name="connsiteY12" fmla="*/ 15354 h 58051"/>
                    <a:gd name="connsiteX13" fmla="*/ 53340 w 80010"/>
                    <a:gd name="connsiteY13" fmla="*/ 17259 h 58051"/>
                    <a:gd name="connsiteX14" fmla="*/ 57150 w 80010"/>
                    <a:gd name="connsiteY14" fmla="*/ 5829 h 58051"/>
                    <a:gd name="connsiteX15" fmla="*/ 59055 w 80010"/>
                    <a:gd name="connsiteY15" fmla="*/ 114 h 58051"/>
                    <a:gd name="connsiteX16" fmla="*/ 32385 w 80010"/>
                    <a:gd name="connsiteY16" fmla="*/ 2019 h 58051"/>
                    <a:gd name="connsiteX0" fmla="*/ 32385 w 80010"/>
                    <a:gd name="connsiteY0" fmla="*/ 2019 h 58051"/>
                    <a:gd name="connsiteX1" fmla="*/ 32385 w 80010"/>
                    <a:gd name="connsiteY1" fmla="*/ 2019 h 58051"/>
                    <a:gd name="connsiteX2" fmla="*/ 3810 w 80010"/>
                    <a:gd name="connsiteY2" fmla="*/ 3924 h 58051"/>
                    <a:gd name="connsiteX3" fmla="*/ 0 w 80010"/>
                    <a:gd name="connsiteY3" fmla="*/ 15354 h 58051"/>
                    <a:gd name="connsiteX4" fmla="*/ 7620 w 80010"/>
                    <a:gd name="connsiteY4" fmla="*/ 36309 h 58051"/>
                    <a:gd name="connsiteX5" fmla="*/ 13335 w 80010"/>
                    <a:gd name="connsiteY5" fmla="*/ 40119 h 58051"/>
                    <a:gd name="connsiteX6" fmla="*/ 19050 w 80010"/>
                    <a:gd name="connsiteY6" fmla="*/ 45834 h 58051"/>
                    <a:gd name="connsiteX7" fmla="*/ 68580 w 80010"/>
                    <a:gd name="connsiteY7" fmla="*/ 49644 h 58051"/>
                    <a:gd name="connsiteX8" fmla="*/ 72390 w 80010"/>
                    <a:gd name="connsiteY8" fmla="*/ 43929 h 58051"/>
                    <a:gd name="connsiteX9" fmla="*/ 78105 w 80010"/>
                    <a:gd name="connsiteY9" fmla="*/ 38214 h 58051"/>
                    <a:gd name="connsiteX10" fmla="*/ 80010 w 80010"/>
                    <a:gd name="connsiteY10" fmla="*/ 32499 h 58051"/>
                    <a:gd name="connsiteX11" fmla="*/ 78105 w 80010"/>
                    <a:gd name="connsiteY11" fmla="*/ 21069 h 58051"/>
                    <a:gd name="connsiteX12" fmla="*/ 60960 w 80010"/>
                    <a:gd name="connsiteY12" fmla="*/ 15354 h 58051"/>
                    <a:gd name="connsiteX13" fmla="*/ 53340 w 80010"/>
                    <a:gd name="connsiteY13" fmla="*/ 17259 h 58051"/>
                    <a:gd name="connsiteX14" fmla="*/ 57150 w 80010"/>
                    <a:gd name="connsiteY14" fmla="*/ 5829 h 58051"/>
                    <a:gd name="connsiteX15" fmla="*/ 59055 w 80010"/>
                    <a:gd name="connsiteY15" fmla="*/ 114 h 58051"/>
                    <a:gd name="connsiteX16" fmla="*/ 32385 w 80010"/>
                    <a:gd name="connsiteY16" fmla="*/ 2019 h 58051"/>
                    <a:gd name="connsiteX0" fmla="*/ 32385 w 80010"/>
                    <a:gd name="connsiteY0" fmla="*/ 2019 h 58051"/>
                    <a:gd name="connsiteX1" fmla="*/ 32385 w 80010"/>
                    <a:gd name="connsiteY1" fmla="*/ 2019 h 58051"/>
                    <a:gd name="connsiteX2" fmla="*/ 3810 w 80010"/>
                    <a:gd name="connsiteY2" fmla="*/ 3924 h 58051"/>
                    <a:gd name="connsiteX3" fmla="*/ 0 w 80010"/>
                    <a:gd name="connsiteY3" fmla="*/ 15354 h 58051"/>
                    <a:gd name="connsiteX4" fmla="*/ 7620 w 80010"/>
                    <a:gd name="connsiteY4" fmla="*/ 36309 h 58051"/>
                    <a:gd name="connsiteX5" fmla="*/ 13335 w 80010"/>
                    <a:gd name="connsiteY5" fmla="*/ 40119 h 58051"/>
                    <a:gd name="connsiteX6" fmla="*/ 19050 w 80010"/>
                    <a:gd name="connsiteY6" fmla="*/ 45834 h 58051"/>
                    <a:gd name="connsiteX7" fmla="*/ 68580 w 80010"/>
                    <a:gd name="connsiteY7" fmla="*/ 49644 h 58051"/>
                    <a:gd name="connsiteX8" fmla="*/ 72390 w 80010"/>
                    <a:gd name="connsiteY8" fmla="*/ 43929 h 58051"/>
                    <a:gd name="connsiteX9" fmla="*/ 78105 w 80010"/>
                    <a:gd name="connsiteY9" fmla="*/ 38214 h 58051"/>
                    <a:gd name="connsiteX10" fmla="*/ 80010 w 80010"/>
                    <a:gd name="connsiteY10" fmla="*/ 32499 h 58051"/>
                    <a:gd name="connsiteX11" fmla="*/ 78105 w 80010"/>
                    <a:gd name="connsiteY11" fmla="*/ 21069 h 58051"/>
                    <a:gd name="connsiteX12" fmla="*/ 60960 w 80010"/>
                    <a:gd name="connsiteY12" fmla="*/ 15354 h 58051"/>
                    <a:gd name="connsiteX13" fmla="*/ 53340 w 80010"/>
                    <a:gd name="connsiteY13" fmla="*/ 17259 h 58051"/>
                    <a:gd name="connsiteX14" fmla="*/ 57150 w 80010"/>
                    <a:gd name="connsiteY14" fmla="*/ 5829 h 58051"/>
                    <a:gd name="connsiteX15" fmla="*/ 59055 w 80010"/>
                    <a:gd name="connsiteY15" fmla="*/ 114 h 58051"/>
                    <a:gd name="connsiteX16" fmla="*/ 32385 w 80010"/>
                    <a:gd name="connsiteY16" fmla="*/ 2019 h 58051"/>
                    <a:gd name="connsiteX0" fmla="*/ 32385 w 80010"/>
                    <a:gd name="connsiteY0" fmla="*/ 179 h 56211"/>
                    <a:gd name="connsiteX1" fmla="*/ 32385 w 80010"/>
                    <a:gd name="connsiteY1" fmla="*/ 179 h 56211"/>
                    <a:gd name="connsiteX2" fmla="*/ 3810 w 80010"/>
                    <a:gd name="connsiteY2" fmla="*/ 2084 h 56211"/>
                    <a:gd name="connsiteX3" fmla="*/ 0 w 80010"/>
                    <a:gd name="connsiteY3" fmla="*/ 13514 h 56211"/>
                    <a:gd name="connsiteX4" fmla="*/ 7620 w 80010"/>
                    <a:gd name="connsiteY4" fmla="*/ 34469 h 56211"/>
                    <a:gd name="connsiteX5" fmla="*/ 13335 w 80010"/>
                    <a:gd name="connsiteY5" fmla="*/ 38279 h 56211"/>
                    <a:gd name="connsiteX6" fmla="*/ 19050 w 80010"/>
                    <a:gd name="connsiteY6" fmla="*/ 43994 h 56211"/>
                    <a:gd name="connsiteX7" fmla="*/ 68580 w 80010"/>
                    <a:gd name="connsiteY7" fmla="*/ 47804 h 56211"/>
                    <a:gd name="connsiteX8" fmla="*/ 72390 w 80010"/>
                    <a:gd name="connsiteY8" fmla="*/ 42089 h 56211"/>
                    <a:gd name="connsiteX9" fmla="*/ 78105 w 80010"/>
                    <a:gd name="connsiteY9" fmla="*/ 36374 h 56211"/>
                    <a:gd name="connsiteX10" fmla="*/ 80010 w 80010"/>
                    <a:gd name="connsiteY10" fmla="*/ 30659 h 56211"/>
                    <a:gd name="connsiteX11" fmla="*/ 78105 w 80010"/>
                    <a:gd name="connsiteY11" fmla="*/ 19229 h 56211"/>
                    <a:gd name="connsiteX12" fmla="*/ 60960 w 80010"/>
                    <a:gd name="connsiteY12" fmla="*/ 13514 h 56211"/>
                    <a:gd name="connsiteX13" fmla="*/ 53340 w 80010"/>
                    <a:gd name="connsiteY13" fmla="*/ 15419 h 56211"/>
                    <a:gd name="connsiteX14" fmla="*/ 57150 w 80010"/>
                    <a:gd name="connsiteY14" fmla="*/ 3989 h 56211"/>
                    <a:gd name="connsiteX15" fmla="*/ 32385 w 80010"/>
                    <a:gd name="connsiteY15" fmla="*/ 179 h 56211"/>
                    <a:gd name="connsiteX0" fmla="*/ 32385 w 80010"/>
                    <a:gd name="connsiteY0" fmla="*/ 179 h 56211"/>
                    <a:gd name="connsiteX1" fmla="*/ 32385 w 80010"/>
                    <a:gd name="connsiteY1" fmla="*/ 179 h 56211"/>
                    <a:gd name="connsiteX2" fmla="*/ 3810 w 80010"/>
                    <a:gd name="connsiteY2" fmla="*/ 2084 h 56211"/>
                    <a:gd name="connsiteX3" fmla="*/ 0 w 80010"/>
                    <a:gd name="connsiteY3" fmla="*/ 13514 h 56211"/>
                    <a:gd name="connsiteX4" fmla="*/ 7620 w 80010"/>
                    <a:gd name="connsiteY4" fmla="*/ 34469 h 56211"/>
                    <a:gd name="connsiteX5" fmla="*/ 13335 w 80010"/>
                    <a:gd name="connsiteY5" fmla="*/ 38279 h 56211"/>
                    <a:gd name="connsiteX6" fmla="*/ 19050 w 80010"/>
                    <a:gd name="connsiteY6" fmla="*/ 43994 h 56211"/>
                    <a:gd name="connsiteX7" fmla="*/ 68580 w 80010"/>
                    <a:gd name="connsiteY7" fmla="*/ 47804 h 56211"/>
                    <a:gd name="connsiteX8" fmla="*/ 72390 w 80010"/>
                    <a:gd name="connsiteY8" fmla="*/ 42089 h 56211"/>
                    <a:gd name="connsiteX9" fmla="*/ 78105 w 80010"/>
                    <a:gd name="connsiteY9" fmla="*/ 36374 h 56211"/>
                    <a:gd name="connsiteX10" fmla="*/ 80010 w 80010"/>
                    <a:gd name="connsiteY10" fmla="*/ 30659 h 56211"/>
                    <a:gd name="connsiteX11" fmla="*/ 78105 w 80010"/>
                    <a:gd name="connsiteY11" fmla="*/ 19229 h 56211"/>
                    <a:gd name="connsiteX12" fmla="*/ 60960 w 80010"/>
                    <a:gd name="connsiteY12" fmla="*/ 13514 h 56211"/>
                    <a:gd name="connsiteX13" fmla="*/ 53340 w 80010"/>
                    <a:gd name="connsiteY13" fmla="*/ 15419 h 56211"/>
                    <a:gd name="connsiteX14" fmla="*/ 40048 w 80010"/>
                    <a:gd name="connsiteY14" fmla="*/ 8639 h 56211"/>
                    <a:gd name="connsiteX15" fmla="*/ 32385 w 80010"/>
                    <a:gd name="connsiteY15" fmla="*/ 179 h 56211"/>
                    <a:gd name="connsiteX0" fmla="*/ 32385 w 80010"/>
                    <a:gd name="connsiteY0" fmla="*/ 179 h 52171"/>
                    <a:gd name="connsiteX1" fmla="*/ 32385 w 80010"/>
                    <a:gd name="connsiteY1" fmla="*/ 179 h 52171"/>
                    <a:gd name="connsiteX2" fmla="*/ 3810 w 80010"/>
                    <a:gd name="connsiteY2" fmla="*/ 2084 h 52171"/>
                    <a:gd name="connsiteX3" fmla="*/ 0 w 80010"/>
                    <a:gd name="connsiteY3" fmla="*/ 13514 h 52171"/>
                    <a:gd name="connsiteX4" fmla="*/ 7620 w 80010"/>
                    <a:gd name="connsiteY4" fmla="*/ 34469 h 52171"/>
                    <a:gd name="connsiteX5" fmla="*/ 13335 w 80010"/>
                    <a:gd name="connsiteY5" fmla="*/ 38279 h 52171"/>
                    <a:gd name="connsiteX6" fmla="*/ 19050 w 80010"/>
                    <a:gd name="connsiteY6" fmla="*/ 43994 h 52171"/>
                    <a:gd name="connsiteX7" fmla="*/ 68580 w 80010"/>
                    <a:gd name="connsiteY7" fmla="*/ 47804 h 52171"/>
                    <a:gd name="connsiteX8" fmla="*/ 72390 w 80010"/>
                    <a:gd name="connsiteY8" fmla="*/ 42089 h 52171"/>
                    <a:gd name="connsiteX9" fmla="*/ 78105 w 80010"/>
                    <a:gd name="connsiteY9" fmla="*/ 36374 h 52171"/>
                    <a:gd name="connsiteX10" fmla="*/ 80010 w 80010"/>
                    <a:gd name="connsiteY10" fmla="*/ 30659 h 52171"/>
                    <a:gd name="connsiteX11" fmla="*/ 78105 w 80010"/>
                    <a:gd name="connsiteY11" fmla="*/ 19229 h 52171"/>
                    <a:gd name="connsiteX12" fmla="*/ 60960 w 80010"/>
                    <a:gd name="connsiteY12" fmla="*/ 13514 h 52171"/>
                    <a:gd name="connsiteX13" fmla="*/ 53340 w 80010"/>
                    <a:gd name="connsiteY13" fmla="*/ 15419 h 52171"/>
                    <a:gd name="connsiteX14" fmla="*/ 40048 w 80010"/>
                    <a:gd name="connsiteY14" fmla="*/ 8639 h 52171"/>
                    <a:gd name="connsiteX15" fmla="*/ 32385 w 80010"/>
                    <a:gd name="connsiteY15" fmla="*/ 179 h 52171"/>
                    <a:gd name="connsiteX0" fmla="*/ 32385 w 80010"/>
                    <a:gd name="connsiteY0" fmla="*/ 179 h 52432"/>
                    <a:gd name="connsiteX1" fmla="*/ 32385 w 80010"/>
                    <a:gd name="connsiteY1" fmla="*/ 179 h 52432"/>
                    <a:gd name="connsiteX2" fmla="*/ 3810 w 80010"/>
                    <a:gd name="connsiteY2" fmla="*/ 2084 h 52432"/>
                    <a:gd name="connsiteX3" fmla="*/ 0 w 80010"/>
                    <a:gd name="connsiteY3" fmla="*/ 13514 h 52432"/>
                    <a:gd name="connsiteX4" fmla="*/ 7620 w 80010"/>
                    <a:gd name="connsiteY4" fmla="*/ 34469 h 52432"/>
                    <a:gd name="connsiteX5" fmla="*/ 13335 w 80010"/>
                    <a:gd name="connsiteY5" fmla="*/ 38279 h 52432"/>
                    <a:gd name="connsiteX6" fmla="*/ 19050 w 80010"/>
                    <a:gd name="connsiteY6" fmla="*/ 43994 h 52432"/>
                    <a:gd name="connsiteX7" fmla="*/ 68580 w 80010"/>
                    <a:gd name="connsiteY7" fmla="*/ 47804 h 52432"/>
                    <a:gd name="connsiteX8" fmla="*/ 72390 w 80010"/>
                    <a:gd name="connsiteY8" fmla="*/ 42089 h 52432"/>
                    <a:gd name="connsiteX9" fmla="*/ 78105 w 80010"/>
                    <a:gd name="connsiteY9" fmla="*/ 36374 h 52432"/>
                    <a:gd name="connsiteX10" fmla="*/ 80010 w 80010"/>
                    <a:gd name="connsiteY10" fmla="*/ 30659 h 52432"/>
                    <a:gd name="connsiteX11" fmla="*/ 78105 w 80010"/>
                    <a:gd name="connsiteY11" fmla="*/ 19229 h 52432"/>
                    <a:gd name="connsiteX12" fmla="*/ 60960 w 80010"/>
                    <a:gd name="connsiteY12" fmla="*/ 13514 h 52432"/>
                    <a:gd name="connsiteX13" fmla="*/ 53340 w 80010"/>
                    <a:gd name="connsiteY13" fmla="*/ 15419 h 52432"/>
                    <a:gd name="connsiteX14" fmla="*/ 40048 w 80010"/>
                    <a:gd name="connsiteY14" fmla="*/ 8639 h 52432"/>
                    <a:gd name="connsiteX15" fmla="*/ 32385 w 80010"/>
                    <a:gd name="connsiteY15" fmla="*/ 179 h 52432"/>
                    <a:gd name="connsiteX0" fmla="*/ 32385 w 80010"/>
                    <a:gd name="connsiteY0" fmla="*/ 179 h 55651"/>
                    <a:gd name="connsiteX1" fmla="*/ 32385 w 80010"/>
                    <a:gd name="connsiteY1" fmla="*/ 179 h 55651"/>
                    <a:gd name="connsiteX2" fmla="*/ 3810 w 80010"/>
                    <a:gd name="connsiteY2" fmla="*/ 2084 h 55651"/>
                    <a:gd name="connsiteX3" fmla="*/ 0 w 80010"/>
                    <a:gd name="connsiteY3" fmla="*/ 13514 h 55651"/>
                    <a:gd name="connsiteX4" fmla="*/ 7620 w 80010"/>
                    <a:gd name="connsiteY4" fmla="*/ 34469 h 55651"/>
                    <a:gd name="connsiteX5" fmla="*/ 13335 w 80010"/>
                    <a:gd name="connsiteY5" fmla="*/ 38279 h 55651"/>
                    <a:gd name="connsiteX6" fmla="*/ 19050 w 80010"/>
                    <a:gd name="connsiteY6" fmla="*/ 43994 h 55651"/>
                    <a:gd name="connsiteX7" fmla="*/ 48058 w 80010"/>
                    <a:gd name="connsiteY7" fmla="*/ 52454 h 55651"/>
                    <a:gd name="connsiteX8" fmla="*/ 72390 w 80010"/>
                    <a:gd name="connsiteY8" fmla="*/ 42089 h 55651"/>
                    <a:gd name="connsiteX9" fmla="*/ 78105 w 80010"/>
                    <a:gd name="connsiteY9" fmla="*/ 36374 h 55651"/>
                    <a:gd name="connsiteX10" fmla="*/ 80010 w 80010"/>
                    <a:gd name="connsiteY10" fmla="*/ 30659 h 55651"/>
                    <a:gd name="connsiteX11" fmla="*/ 78105 w 80010"/>
                    <a:gd name="connsiteY11" fmla="*/ 19229 h 55651"/>
                    <a:gd name="connsiteX12" fmla="*/ 60960 w 80010"/>
                    <a:gd name="connsiteY12" fmla="*/ 13514 h 55651"/>
                    <a:gd name="connsiteX13" fmla="*/ 53340 w 80010"/>
                    <a:gd name="connsiteY13" fmla="*/ 15419 h 55651"/>
                    <a:gd name="connsiteX14" fmla="*/ 40048 w 80010"/>
                    <a:gd name="connsiteY14" fmla="*/ 8639 h 55651"/>
                    <a:gd name="connsiteX15" fmla="*/ 32385 w 80010"/>
                    <a:gd name="connsiteY15" fmla="*/ 179 h 55651"/>
                    <a:gd name="connsiteX0" fmla="*/ 32385 w 80010"/>
                    <a:gd name="connsiteY0" fmla="*/ 179 h 53227"/>
                    <a:gd name="connsiteX1" fmla="*/ 32385 w 80010"/>
                    <a:gd name="connsiteY1" fmla="*/ 179 h 53227"/>
                    <a:gd name="connsiteX2" fmla="*/ 3810 w 80010"/>
                    <a:gd name="connsiteY2" fmla="*/ 2084 h 53227"/>
                    <a:gd name="connsiteX3" fmla="*/ 0 w 80010"/>
                    <a:gd name="connsiteY3" fmla="*/ 13514 h 53227"/>
                    <a:gd name="connsiteX4" fmla="*/ 7620 w 80010"/>
                    <a:gd name="connsiteY4" fmla="*/ 34469 h 53227"/>
                    <a:gd name="connsiteX5" fmla="*/ 13335 w 80010"/>
                    <a:gd name="connsiteY5" fmla="*/ 38279 h 53227"/>
                    <a:gd name="connsiteX6" fmla="*/ 19050 w 80010"/>
                    <a:gd name="connsiteY6" fmla="*/ 43994 h 53227"/>
                    <a:gd name="connsiteX7" fmla="*/ 48058 w 80010"/>
                    <a:gd name="connsiteY7" fmla="*/ 52454 h 53227"/>
                    <a:gd name="connsiteX8" fmla="*/ 72390 w 80010"/>
                    <a:gd name="connsiteY8" fmla="*/ 42089 h 53227"/>
                    <a:gd name="connsiteX9" fmla="*/ 78105 w 80010"/>
                    <a:gd name="connsiteY9" fmla="*/ 36374 h 53227"/>
                    <a:gd name="connsiteX10" fmla="*/ 80010 w 80010"/>
                    <a:gd name="connsiteY10" fmla="*/ 30659 h 53227"/>
                    <a:gd name="connsiteX11" fmla="*/ 78105 w 80010"/>
                    <a:gd name="connsiteY11" fmla="*/ 19229 h 53227"/>
                    <a:gd name="connsiteX12" fmla="*/ 60960 w 80010"/>
                    <a:gd name="connsiteY12" fmla="*/ 13514 h 53227"/>
                    <a:gd name="connsiteX13" fmla="*/ 53340 w 80010"/>
                    <a:gd name="connsiteY13" fmla="*/ 15419 h 53227"/>
                    <a:gd name="connsiteX14" fmla="*/ 40048 w 80010"/>
                    <a:gd name="connsiteY14" fmla="*/ 8639 h 53227"/>
                    <a:gd name="connsiteX15" fmla="*/ 32385 w 80010"/>
                    <a:gd name="connsiteY15" fmla="*/ 179 h 53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0010" h="53227">
                      <a:moveTo>
                        <a:pt x="32385" y="179"/>
                      </a:moveTo>
                      <a:lnTo>
                        <a:pt x="32385" y="179"/>
                      </a:lnTo>
                      <a:cubicBezTo>
                        <a:pt x="22860" y="814"/>
                        <a:pt x="12637" y="-1551"/>
                        <a:pt x="3810" y="2084"/>
                      </a:cubicBezTo>
                      <a:cubicBezTo>
                        <a:pt x="96" y="3613"/>
                        <a:pt x="0" y="13514"/>
                        <a:pt x="0" y="13514"/>
                      </a:cubicBezTo>
                      <a:cubicBezTo>
                        <a:pt x="1410" y="20563"/>
                        <a:pt x="2165" y="29014"/>
                        <a:pt x="7620" y="34469"/>
                      </a:cubicBezTo>
                      <a:cubicBezTo>
                        <a:pt x="9239" y="36088"/>
                        <a:pt x="11576" y="36813"/>
                        <a:pt x="13335" y="38279"/>
                      </a:cubicBezTo>
                      <a:cubicBezTo>
                        <a:pt x="15405" y="40004"/>
                        <a:pt x="17145" y="42089"/>
                        <a:pt x="19050" y="43994"/>
                      </a:cubicBezTo>
                      <a:cubicBezTo>
                        <a:pt x="36453" y="53990"/>
                        <a:pt x="29632" y="54059"/>
                        <a:pt x="48058" y="52454"/>
                      </a:cubicBezTo>
                      <a:cubicBezTo>
                        <a:pt x="50339" y="52255"/>
                        <a:pt x="67382" y="44769"/>
                        <a:pt x="72390" y="42089"/>
                      </a:cubicBezTo>
                      <a:cubicBezTo>
                        <a:pt x="77398" y="39409"/>
                        <a:pt x="76200" y="38279"/>
                        <a:pt x="78105" y="36374"/>
                      </a:cubicBezTo>
                      <a:cubicBezTo>
                        <a:pt x="78740" y="34469"/>
                        <a:pt x="80010" y="32667"/>
                        <a:pt x="80010" y="30659"/>
                      </a:cubicBezTo>
                      <a:cubicBezTo>
                        <a:pt x="80010" y="26796"/>
                        <a:pt x="79832" y="22684"/>
                        <a:pt x="78105" y="19229"/>
                      </a:cubicBezTo>
                      <a:cubicBezTo>
                        <a:pt x="75670" y="14359"/>
                        <a:pt x="63693" y="13970"/>
                        <a:pt x="60960" y="13514"/>
                      </a:cubicBezTo>
                      <a:cubicBezTo>
                        <a:pt x="58420" y="14149"/>
                        <a:pt x="56825" y="16231"/>
                        <a:pt x="53340" y="15419"/>
                      </a:cubicBezTo>
                      <a:cubicBezTo>
                        <a:pt x="49855" y="14607"/>
                        <a:pt x="39095" y="11497"/>
                        <a:pt x="40048" y="8639"/>
                      </a:cubicBezTo>
                      <a:lnTo>
                        <a:pt x="32385" y="1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26" name="Freeform: Shape 1425">
                  <a:extLst>
                    <a:ext uri="{FF2B5EF4-FFF2-40B4-BE49-F238E27FC236}">
                      <a16:creationId xmlns:a16="http://schemas.microsoft.com/office/drawing/2014/main" id="{205C347A-B6A7-D6E5-4E45-07B3DAE1166B}"/>
                    </a:ext>
                  </a:extLst>
                </p:cNvPr>
                <p:cNvSpPr/>
                <p:nvPr/>
              </p:nvSpPr>
              <p:spPr>
                <a:xfrm rot="1648623">
                  <a:off x="8778238" y="4278378"/>
                  <a:ext cx="27432" cy="36576"/>
                </a:xfrm>
                <a:custGeom>
                  <a:avLst/>
                  <a:gdLst>
                    <a:gd name="connsiteX0" fmla="*/ 57150 w 104775"/>
                    <a:gd name="connsiteY0" fmla="*/ 76200 h 127635"/>
                    <a:gd name="connsiteX1" fmla="*/ 57150 w 104775"/>
                    <a:gd name="connsiteY1" fmla="*/ 76200 h 127635"/>
                    <a:gd name="connsiteX2" fmla="*/ 24765 w 104775"/>
                    <a:gd name="connsiteY2" fmla="*/ 80010 h 127635"/>
                    <a:gd name="connsiteX3" fmla="*/ 19050 w 104775"/>
                    <a:gd name="connsiteY3" fmla="*/ 83820 h 127635"/>
                    <a:gd name="connsiteX4" fmla="*/ 19050 w 104775"/>
                    <a:gd name="connsiteY4" fmla="*/ 106680 h 127635"/>
                    <a:gd name="connsiteX5" fmla="*/ 24765 w 104775"/>
                    <a:gd name="connsiteY5" fmla="*/ 110490 h 127635"/>
                    <a:gd name="connsiteX6" fmla="*/ 28575 w 104775"/>
                    <a:gd name="connsiteY6" fmla="*/ 116205 h 127635"/>
                    <a:gd name="connsiteX7" fmla="*/ 32385 w 104775"/>
                    <a:gd name="connsiteY7" fmla="*/ 127635 h 127635"/>
                    <a:gd name="connsiteX8" fmla="*/ 81915 w 104775"/>
                    <a:gd name="connsiteY8" fmla="*/ 125730 h 127635"/>
                    <a:gd name="connsiteX9" fmla="*/ 87630 w 104775"/>
                    <a:gd name="connsiteY9" fmla="*/ 123825 h 127635"/>
                    <a:gd name="connsiteX10" fmla="*/ 89535 w 104775"/>
                    <a:gd name="connsiteY10" fmla="*/ 118110 h 127635"/>
                    <a:gd name="connsiteX11" fmla="*/ 93345 w 104775"/>
                    <a:gd name="connsiteY11" fmla="*/ 112395 h 127635"/>
                    <a:gd name="connsiteX12" fmla="*/ 95250 w 104775"/>
                    <a:gd name="connsiteY12" fmla="*/ 99060 h 127635"/>
                    <a:gd name="connsiteX13" fmla="*/ 100965 w 104775"/>
                    <a:gd name="connsiteY13" fmla="*/ 95250 h 127635"/>
                    <a:gd name="connsiteX14" fmla="*/ 104775 w 104775"/>
                    <a:gd name="connsiteY14" fmla="*/ 83820 h 127635"/>
                    <a:gd name="connsiteX15" fmla="*/ 100965 w 104775"/>
                    <a:gd name="connsiteY15" fmla="*/ 57150 h 127635"/>
                    <a:gd name="connsiteX16" fmla="*/ 99060 w 104775"/>
                    <a:gd name="connsiteY16" fmla="*/ 49530 h 127635"/>
                    <a:gd name="connsiteX17" fmla="*/ 95250 w 104775"/>
                    <a:gd name="connsiteY17" fmla="*/ 43815 h 127635"/>
                    <a:gd name="connsiteX18" fmla="*/ 91440 w 104775"/>
                    <a:gd name="connsiteY18" fmla="*/ 32385 h 127635"/>
                    <a:gd name="connsiteX19" fmla="*/ 81915 w 104775"/>
                    <a:gd name="connsiteY19" fmla="*/ 15240 h 127635"/>
                    <a:gd name="connsiteX20" fmla="*/ 70485 w 104775"/>
                    <a:gd name="connsiteY20" fmla="*/ 3810 h 127635"/>
                    <a:gd name="connsiteX21" fmla="*/ 59055 w 104775"/>
                    <a:gd name="connsiteY21" fmla="*/ 0 h 127635"/>
                    <a:gd name="connsiteX22" fmla="*/ 45720 w 104775"/>
                    <a:gd name="connsiteY22" fmla="*/ 1905 h 127635"/>
                    <a:gd name="connsiteX23" fmla="*/ 43815 w 104775"/>
                    <a:gd name="connsiteY23" fmla="*/ 19050 h 127635"/>
                    <a:gd name="connsiteX24" fmla="*/ 41910 w 104775"/>
                    <a:gd name="connsiteY24" fmla="*/ 30480 h 127635"/>
                    <a:gd name="connsiteX25" fmla="*/ 40005 w 104775"/>
                    <a:gd name="connsiteY25" fmla="*/ 43815 h 127635"/>
                    <a:gd name="connsiteX26" fmla="*/ 28575 w 104775"/>
                    <a:gd name="connsiteY26" fmla="*/ 49530 h 127635"/>
                    <a:gd name="connsiteX27" fmla="*/ 3810 w 104775"/>
                    <a:gd name="connsiteY27" fmla="*/ 51435 h 127635"/>
                    <a:gd name="connsiteX28" fmla="*/ 1905 w 104775"/>
                    <a:gd name="connsiteY28" fmla="*/ 59055 h 127635"/>
                    <a:gd name="connsiteX29" fmla="*/ 0 w 104775"/>
                    <a:gd name="connsiteY29" fmla="*/ 64770 h 127635"/>
                    <a:gd name="connsiteX30" fmla="*/ 5715 w 104775"/>
                    <a:gd name="connsiteY30" fmla="*/ 78105 h 127635"/>
                    <a:gd name="connsiteX31" fmla="*/ 5715 w 104775"/>
                    <a:gd name="connsiteY31" fmla="*/ 81915 h 127635"/>
                    <a:gd name="connsiteX32" fmla="*/ 5715 w 104775"/>
                    <a:gd name="connsiteY32" fmla="*/ 87630 h 127635"/>
                    <a:gd name="connsiteX0" fmla="*/ 57150 w 104775"/>
                    <a:gd name="connsiteY0" fmla="*/ 76200 h 127635"/>
                    <a:gd name="connsiteX1" fmla="*/ 24765 w 104775"/>
                    <a:gd name="connsiteY1" fmla="*/ 80010 h 127635"/>
                    <a:gd name="connsiteX2" fmla="*/ 19050 w 104775"/>
                    <a:gd name="connsiteY2" fmla="*/ 83820 h 127635"/>
                    <a:gd name="connsiteX3" fmla="*/ 19050 w 104775"/>
                    <a:gd name="connsiteY3" fmla="*/ 106680 h 127635"/>
                    <a:gd name="connsiteX4" fmla="*/ 24765 w 104775"/>
                    <a:gd name="connsiteY4" fmla="*/ 110490 h 127635"/>
                    <a:gd name="connsiteX5" fmla="*/ 28575 w 104775"/>
                    <a:gd name="connsiteY5" fmla="*/ 116205 h 127635"/>
                    <a:gd name="connsiteX6" fmla="*/ 32385 w 104775"/>
                    <a:gd name="connsiteY6" fmla="*/ 127635 h 127635"/>
                    <a:gd name="connsiteX7" fmla="*/ 81915 w 104775"/>
                    <a:gd name="connsiteY7" fmla="*/ 125730 h 127635"/>
                    <a:gd name="connsiteX8" fmla="*/ 87630 w 104775"/>
                    <a:gd name="connsiteY8" fmla="*/ 123825 h 127635"/>
                    <a:gd name="connsiteX9" fmla="*/ 89535 w 104775"/>
                    <a:gd name="connsiteY9" fmla="*/ 118110 h 127635"/>
                    <a:gd name="connsiteX10" fmla="*/ 93345 w 104775"/>
                    <a:gd name="connsiteY10" fmla="*/ 112395 h 127635"/>
                    <a:gd name="connsiteX11" fmla="*/ 95250 w 104775"/>
                    <a:gd name="connsiteY11" fmla="*/ 99060 h 127635"/>
                    <a:gd name="connsiteX12" fmla="*/ 100965 w 104775"/>
                    <a:gd name="connsiteY12" fmla="*/ 95250 h 127635"/>
                    <a:gd name="connsiteX13" fmla="*/ 104775 w 104775"/>
                    <a:gd name="connsiteY13" fmla="*/ 83820 h 127635"/>
                    <a:gd name="connsiteX14" fmla="*/ 100965 w 104775"/>
                    <a:gd name="connsiteY14" fmla="*/ 57150 h 127635"/>
                    <a:gd name="connsiteX15" fmla="*/ 99060 w 104775"/>
                    <a:gd name="connsiteY15" fmla="*/ 49530 h 127635"/>
                    <a:gd name="connsiteX16" fmla="*/ 95250 w 104775"/>
                    <a:gd name="connsiteY16" fmla="*/ 43815 h 127635"/>
                    <a:gd name="connsiteX17" fmla="*/ 91440 w 104775"/>
                    <a:gd name="connsiteY17" fmla="*/ 32385 h 127635"/>
                    <a:gd name="connsiteX18" fmla="*/ 81915 w 104775"/>
                    <a:gd name="connsiteY18" fmla="*/ 15240 h 127635"/>
                    <a:gd name="connsiteX19" fmla="*/ 70485 w 104775"/>
                    <a:gd name="connsiteY19" fmla="*/ 3810 h 127635"/>
                    <a:gd name="connsiteX20" fmla="*/ 59055 w 104775"/>
                    <a:gd name="connsiteY20" fmla="*/ 0 h 127635"/>
                    <a:gd name="connsiteX21" fmla="*/ 45720 w 104775"/>
                    <a:gd name="connsiteY21" fmla="*/ 1905 h 127635"/>
                    <a:gd name="connsiteX22" fmla="*/ 43815 w 104775"/>
                    <a:gd name="connsiteY22" fmla="*/ 19050 h 127635"/>
                    <a:gd name="connsiteX23" fmla="*/ 41910 w 104775"/>
                    <a:gd name="connsiteY23" fmla="*/ 30480 h 127635"/>
                    <a:gd name="connsiteX24" fmla="*/ 40005 w 104775"/>
                    <a:gd name="connsiteY24" fmla="*/ 43815 h 127635"/>
                    <a:gd name="connsiteX25" fmla="*/ 28575 w 104775"/>
                    <a:gd name="connsiteY25" fmla="*/ 49530 h 127635"/>
                    <a:gd name="connsiteX26" fmla="*/ 3810 w 104775"/>
                    <a:gd name="connsiteY26" fmla="*/ 51435 h 127635"/>
                    <a:gd name="connsiteX27" fmla="*/ 1905 w 104775"/>
                    <a:gd name="connsiteY27" fmla="*/ 59055 h 127635"/>
                    <a:gd name="connsiteX28" fmla="*/ 0 w 104775"/>
                    <a:gd name="connsiteY28" fmla="*/ 64770 h 127635"/>
                    <a:gd name="connsiteX29" fmla="*/ 5715 w 104775"/>
                    <a:gd name="connsiteY29" fmla="*/ 78105 h 127635"/>
                    <a:gd name="connsiteX30" fmla="*/ 5715 w 104775"/>
                    <a:gd name="connsiteY30" fmla="*/ 81915 h 127635"/>
                    <a:gd name="connsiteX31" fmla="*/ 5715 w 104775"/>
                    <a:gd name="connsiteY31" fmla="*/ 87630 h 127635"/>
                    <a:gd name="connsiteX0" fmla="*/ 24765 w 104775"/>
                    <a:gd name="connsiteY0" fmla="*/ 80010 h 127635"/>
                    <a:gd name="connsiteX1" fmla="*/ 19050 w 104775"/>
                    <a:gd name="connsiteY1" fmla="*/ 83820 h 127635"/>
                    <a:gd name="connsiteX2" fmla="*/ 19050 w 104775"/>
                    <a:gd name="connsiteY2" fmla="*/ 106680 h 127635"/>
                    <a:gd name="connsiteX3" fmla="*/ 24765 w 104775"/>
                    <a:gd name="connsiteY3" fmla="*/ 110490 h 127635"/>
                    <a:gd name="connsiteX4" fmla="*/ 28575 w 104775"/>
                    <a:gd name="connsiteY4" fmla="*/ 116205 h 127635"/>
                    <a:gd name="connsiteX5" fmla="*/ 32385 w 104775"/>
                    <a:gd name="connsiteY5" fmla="*/ 127635 h 127635"/>
                    <a:gd name="connsiteX6" fmla="*/ 81915 w 104775"/>
                    <a:gd name="connsiteY6" fmla="*/ 125730 h 127635"/>
                    <a:gd name="connsiteX7" fmla="*/ 87630 w 104775"/>
                    <a:gd name="connsiteY7" fmla="*/ 123825 h 127635"/>
                    <a:gd name="connsiteX8" fmla="*/ 89535 w 104775"/>
                    <a:gd name="connsiteY8" fmla="*/ 118110 h 127635"/>
                    <a:gd name="connsiteX9" fmla="*/ 93345 w 104775"/>
                    <a:gd name="connsiteY9" fmla="*/ 112395 h 127635"/>
                    <a:gd name="connsiteX10" fmla="*/ 95250 w 104775"/>
                    <a:gd name="connsiteY10" fmla="*/ 99060 h 127635"/>
                    <a:gd name="connsiteX11" fmla="*/ 100965 w 104775"/>
                    <a:gd name="connsiteY11" fmla="*/ 95250 h 127635"/>
                    <a:gd name="connsiteX12" fmla="*/ 104775 w 104775"/>
                    <a:gd name="connsiteY12" fmla="*/ 83820 h 127635"/>
                    <a:gd name="connsiteX13" fmla="*/ 100965 w 104775"/>
                    <a:gd name="connsiteY13" fmla="*/ 57150 h 127635"/>
                    <a:gd name="connsiteX14" fmla="*/ 99060 w 104775"/>
                    <a:gd name="connsiteY14" fmla="*/ 49530 h 127635"/>
                    <a:gd name="connsiteX15" fmla="*/ 95250 w 104775"/>
                    <a:gd name="connsiteY15" fmla="*/ 43815 h 127635"/>
                    <a:gd name="connsiteX16" fmla="*/ 91440 w 104775"/>
                    <a:gd name="connsiteY16" fmla="*/ 32385 h 127635"/>
                    <a:gd name="connsiteX17" fmla="*/ 81915 w 104775"/>
                    <a:gd name="connsiteY17" fmla="*/ 15240 h 127635"/>
                    <a:gd name="connsiteX18" fmla="*/ 70485 w 104775"/>
                    <a:gd name="connsiteY18" fmla="*/ 3810 h 127635"/>
                    <a:gd name="connsiteX19" fmla="*/ 59055 w 104775"/>
                    <a:gd name="connsiteY19" fmla="*/ 0 h 127635"/>
                    <a:gd name="connsiteX20" fmla="*/ 45720 w 104775"/>
                    <a:gd name="connsiteY20" fmla="*/ 1905 h 127635"/>
                    <a:gd name="connsiteX21" fmla="*/ 43815 w 104775"/>
                    <a:gd name="connsiteY21" fmla="*/ 19050 h 127635"/>
                    <a:gd name="connsiteX22" fmla="*/ 41910 w 104775"/>
                    <a:gd name="connsiteY22" fmla="*/ 30480 h 127635"/>
                    <a:gd name="connsiteX23" fmla="*/ 40005 w 104775"/>
                    <a:gd name="connsiteY23" fmla="*/ 43815 h 127635"/>
                    <a:gd name="connsiteX24" fmla="*/ 28575 w 104775"/>
                    <a:gd name="connsiteY24" fmla="*/ 49530 h 127635"/>
                    <a:gd name="connsiteX25" fmla="*/ 3810 w 104775"/>
                    <a:gd name="connsiteY25" fmla="*/ 51435 h 127635"/>
                    <a:gd name="connsiteX26" fmla="*/ 1905 w 104775"/>
                    <a:gd name="connsiteY26" fmla="*/ 59055 h 127635"/>
                    <a:gd name="connsiteX27" fmla="*/ 0 w 104775"/>
                    <a:gd name="connsiteY27" fmla="*/ 64770 h 127635"/>
                    <a:gd name="connsiteX28" fmla="*/ 5715 w 104775"/>
                    <a:gd name="connsiteY28" fmla="*/ 78105 h 127635"/>
                    <a:gd name="connsiteX29" fmla="*/ 5715 w 104775"/>
                    <a:gd name="connsiteY29" fmla="*/ 81915 h 127635"/>
                    <a:gd name="connsiteX30" fmla="*/ 5715 w 104775"/>
                    <a:gd name="connsiteY30" fmla="*/ 87630 h 127635"/>
                    <a:gd name="connsiteX0" fmla="*/ 24765 w 104775"/>
                    <a:gd name="connsiteY0" fmla="*/ 80010 h 127635"/>
                    <a:gd name="connsiteX1" fmla="*/ 19050 w 104775"/>
                    <a:gd name="connsiteY1" fmla="*/ 106680 h 127635"/>
                    <a:gd name="connsiteX2" fmla="*/ 24765 w 104775"/>
                    <a:gd name="connsiteY2" fmla="*/ 110490 h 127635"/>
                    <a:gd name="connsiteX3" fmla="*/ 28575 w 104775"/>
                    <a:gd name="connsiteY3" fmla="*/ 116205 h 127635"/>
                    <a:gd name="connsiteX4" fmla="*/ 32385 w 104775"/>
                    <a:gd name="connsiteY4" fmla="*/ 127635 h 127635"/>
                    <a:gd name="connsiteX5" fmla="*/ 81915 w 104775"/>
                    <a:gd name="connsiteY5" fmla="*/ 125730 h 127635"/>
                    <a:gd name="connsiteX6" fmla="*/ 87630 w 104775"/>
                    <a:gd name="connsiteY6" fmla="*/ 123825 h 127635"/>
                    <a:gd name="connsiteX7" fmla="*/ 89535 w 104775"/>
                    <a:gd name="connsiteY7" fmla="*/ 118110 h 127635"/>
                    <a:gd name="connsiteX8" fmla="*/ 93345 w 104775"/>
                    <a:gd name="connsiteY8" fmla="*/ 112395 h 127635"/>
                    <a:gd name="connsiteX9" fmla="*/ 95250 w 104775"/>
                    <a:gd name="connsiteY9" fmla="*/ 99060 h 127635"/>
                    <a:gd name="connsiteX10" fmla="*/ 100965 w 104775"/>
                    <a:gd name="connsiteY10" fmla="*/ 95250 h 127635"/>
                    <a:gd name="connsiteX11" fmla="*/ 104775 w 104775"/>
                    <a:gd name="connsiteY11" fmla="*/ 83820 h 127635"/>
                    <a:gd name="connsiteX12" fmla="*/ 100965 w 104775"/>
                    <a:gd name="connsiteY12" fmla="*/ 57150 h 127635"/>
                    <a:gd name="connsiteX13" fmla="*/ 99060 w 104775"/>
                    <a:gd name="connsiteY13" fmla="*/ 49530 h 127635"/>
                    <a:gd name="connsiteX14" fmla="*/ 95250 w 104775"/>
                    <a:gd name="connsiteY14" fmla="*/ 43815 h 127635"/>
                    <a:gd name="connsiteX15" fmla="*/ 91440 w 104775"/>
                    <a:gd name="connsiteY15" fmla="*/ 32385 h 127635"/>
                    <a:gd name="connsiteX16" fmla="*/ 81915 w 104775"/>
                    <a:gd name="connsiteY16" fmla="*/ 15240 h 127635"/>
                    <a:gd name="connsiteX17" fmla="*/ 70485 w 104775"/>
                    <a:gd name="connsiteY17" fmla="*/ 3810 h 127635"/>
                    <a:gd name="connsiteX18" fmla="*/ 59055 w 104775"/>
                    <a:gd name="connsiteY18" fmla="*/ 0 h 127635"/>
                    <a:gd name="connsiteX19" fmla="*/ 45720 w 104775"/>
                    <a:gd name="connsiteY19" fmla="*/ 1905 h 127635"/>
                    <a:gd name="connsiteX20" fmla="*/ 43815 w 104775"/>
                    <a:gd name="connsiteY20" fmla="*/ 19050 h 127635"/>
                    <a:gd name="connsiteX21" fmla="*/ 41910 w 104775"/>
                    <a:gd name="connsiteY21" fmla="*/ 30480 h 127635"/>
                    <a:gd name="connsiteX22" fmla="*/ 40005 w 104775"/>
                    <a:gd name="connsiteY22" fmla="*/ 43815 h 127635"/>
                    <a:gd name="connsiteX23" fmla="*/ 28575 w 104775"/>
                    <a:gd name="connsiteY23" fmla="*/ 49530 h 127635"/>
                    <a:gd name="connsiteX24" fmla="*/ 3810 w 104775"/>
                    <a:gd name="connsiteY24" fmla="*/ 51435 h 127635"/>
                    <a:gd name="connsiteX25" fmla="*/ 1905 w 104775"/>
                    <a:gd name="connsiteY25" fmla="*/ 59055 h 127635"/>
                    <a:gd name="connsiteX26" fmla="*/ 0 w 104775"/>
                    <a:gd name="connsiteY26" fmla="*/ 64770 h 127635"/>
                    <a:gd name="connsiteX27" fmla="*/ 5715 w 104775"/>
                    <a:gd name="connsiteY27" fmla="*/ 78105 h 127635"/>
                    <a:gd name="connsiteX28" fmla="*/ 5715 w 104775"/>
                    <a:gd name="connsiteY28" fmla="*/ 81915 h 127635"/>
                    <a:gd name="connsiteX29" fmla="*/ 5715 w 104775"/>
                    <a:gd name="connsiteY29" fmla="*/ 87630 h 127635"/>
                    <a:gd name="connsiteX0" fmla="*/ 19050 w 104775"/>
                    <a:gd name="connsiteY0" fmla="*/ 106680 h 127635"/>
                    <a:gd name="connsiteX1" fmla="*/ 24765 w 104775"/>
                    <a:gd name="connsiteY1" fmla="*/ 110490 h 127635"/>
                    <a:gd name="connsiteX2" fmla="*/ 28575 w 104775"/>
                    <a:gd name="connsiteY2" fmla="*/ 116205 h 127635"/>
                    <a:gd name="connsiteX3" fmla="*/ 32385 w 104775"/>
                    <a:gd name="connsiteY3" fmla="*/ 127635 h 127635"/>
                    <a:gd name="connsiteX4" fmla="*/ 81915 w 104775"/>
                    <a:gd name="connsiteY4" fmla="*/ 125730 h 127635"/>
                    <a:gd name="connsiteX5" fmla="*/ 87630 w 104775"/>
                    <a:gd name="connsiteY5" fmla="*/ 123825 h 127635"/>
                    <a:gd name="connsiteX6" fmla="*/ 89535 w 104775"/>
                    <a:gd name="connsiteY6" fmla="*/ 118110 h 127635"/>
                    <a:gd name="connsiteX7" fmla="*/ 93345 w 104775"/>
                    <a:gd name="connsiteY7" fmla="*/ 112395 h 127635"/>
                    <a:gd name="connsiteX8" fmla="*/ 95250 w 104775"/>
                    <a:gd name="connsiteY8" fmla="*/ 99060 h 127635"/>
                    <a:gd name="connsiteX9" fmla="*/ 100965 w 104775"/>
                    <a:gd name="connsiteY9" fmla="*/ 95250 h 127635"/>
                    <a:gd name="connsiteX10" fmla="*/ 104775 w 104775"/>
                    <a:gd name="connsiteY10" fmla="*/ 83820 h 127635"/>
                    <a:gd name="connsiteX11" fmla="*/ 100965 w 104775"/>
                    <a:gd name="connsiteY11" fmla="*/ 57150 h 127635"/>
                    <a:gd name="connsiteX12" fmla="*/ 99060 w 104775"/>
                    <a:gd name="connsiteY12" fmla="*/ 49530 h 127635"/>
                    <a:gd name="connsiteX13" fmla="*/ 95250 w 104775"/>
                    <a:gd name="connsiteY13" fmla="*/ 43815 h 127635"/>
                    <a:gd name="connsiteX14" fmla="*/ 91440 w 104775"/>
                    <a:gd name="connsiteY14" fmla="*/ 32385 h 127635"/>
                    <a:gd name="connsiteX15" fmla="*/ 81915 w 104775"/>
                    <a:gd name="connsiteY15" fmla="*/ 15240 h 127635"/>
                    <a:gd name="connsiteX16" fmla="*/ 70485 w 104775"/>
                    <a:gd name="connsiteY16" fmla="*/ 3810 h 127635"/>
                    <a:gd name="connsiteX17" fmla="*/ 59055 w 104775"/>
                    <a:gd name="connsiteY17" fmla="*/ 0 h 127635"/>
                    <a:gd name="connsiteX18" fmla="*/ 45720 w 104775"/>
                    <a:gd name="connsiteY18" fmla="*/ 1905 h 127635"/>
                    <a:gd name="connsiteX19" fmla="*/ 43815 w 104775"/>
                    <a:gd name="connsiteY19" fmla="*/ 19050 h 127635"/>
                    <a:gd name="connsiteX20" fmla="*/ 41910 w 104775"/>
                    <a:gd name="connsiteY20" fmla="*/ 30480 h 127635"/>
                    <a:gd name="connsiteX21" fmla="*/ 40005 w 104775"/>
                    <a:gd name="connsiteY21" fmla="*/ 43815 h 127635"/>
                    <a:gd name="connsiteX22" fmla="*/ 28575 w 104775"/>
                    <a:gd name="connsiteY22" fmla="*/ 49530 h 127635"/>
                    <a:gd name="connsiteX23" fmla="*/ 3810 w 104775"/>
                    <a:gd name="connsiteY23" fmla="*/ 51435 h 127635"/>
                    <a:gd name="connsiteX24" fmla="*/ 1905 w 104775"/>
                    <a:gd name="connsiteY24" fmla="*/ 59055 h 127635"/>
                    <a:gd name="connsiteX25" fmla="*/ 0 w 104775"/>
                    <a:gd name="connsiteY25" fmla="*/ 64770 h 127635"/>
                    <a:gd name="connsiteX26" fmla="*/ 5715 w 104775"/>
                    <a:gd name="connsiteY26" fmla="*/ 78105 h 127635"/>
                    <a:gd name="connsiteX27" fmla="*/ 5715 w 104775"/>
                    <a:gd name="connsiteY27" fmla="*/ 81915 h 127635"/>
                    <a:gd name="connsiteX28" fmla="*/ 5715 w 104775"/>
                    <a:gd name="connsiteY28" fmla="*/ 87630 h 127635"/>
                    <a:gd name="connsiteX0" fmla="*/ 19050 w 104775"/>
                    <a:gd name="connsiteY0" fmla="*/ 106680 h 127635"/>
                    <a:gd name="connsiteX1" fmla="*/ 24765 w 104775"/>
                    <a:gd name="connsiteY1" fmla="*/ 110490 h 127635"/>
                    <a:gd name="connsiteX2" fmla="*/ 28575 w 104775"/>
                    <a:gd name="connsiteY2" fmla="*/ 116205 h 127635"/>
                    <a:gd name="connsiteX3" fmla="*/ 32385 w 104775"/>
                    <a:gd name="connsiteY3" fmla="*/ 127635 h 127635"/>
                    <a:gd name="connsiteX4" fmla="*/ 81915 w 104775"/>
                    <a:gd name="connsiteY4" fmla="*/ 125730 h 127635"/>
                    <a:gd name="connsiteX5" fmla="*/ 87630 w 104775"/>
                    <a:gd name="connsiteY5" fmla="*/ 123825 h 127635"/>
                    <a:gd name="connsiteX6" fmla="*/ 89535 w 104775"/>
                    <a:gd name="connsiteY6" fmla="*/ 118110 h 127635"/>
                    <a:gd name="connsiteX7" fmla="*/ 93345 w 104775"/>
                    <a:gd name="connsiteY7" fmla="*/ 112395 h 127635"/>
                    <a:gd name="connsiteX8" fmla="*/ 95250 w 104775"/>
                    <a:gd name="connsiteY8" fmla="*/ 99060 h 127635"/>
                    <a:gd name="connsiteX9" fmla="*/ 100965 w 104775"/>
                    <a:gd name="connsiteY9" fmla="*/ 95250 h 127635"/>
                    <a:gd name="connsiteX10" fmla="*/ 104775 w 104775"/>
                    <a:gd name="connsiteY10" fmla="*/ 83820 h 127635"/>
                    <a:gd name="connsiteX11" fmla="*/ 100965 w 104775"/>
                    <a:gd name="connsiteY11" fmla="*/ 57150 h 127635"/>
                    <a:gd name="connsiteX12" fmla="*/ 99060 w 104775"/>
                    <a:gd name="connsiteY12" fmla="*/ 49530 h 127635"/>
                    <a:gd name="connsiteX13" fmla="*/ 95250 w 104775"/>
                    <a:gd name="connsiteY13" fmla="*/ 43815 h 127635"/>
                    <a:gd name="connsiteX14" fmla="*/ 91440 w 104775"/>
                    <a:gd name="connsiteY14" fmla="*/ 32385 h 127635"/>
                    <a:gd name="connsiteX15" fmla="*/ 81915 w 104775"/>
                    <a:gd name="connsiteY15" fmla="*/ 15240 h 127635"/>
                    <a:gd name="connsiteX16" fmla="*/ 70485 w 104775"/>
                    <a:gd name="connsiteY16" fmla="*/ 3810 h 127635"/>
                    <a:gd name="connsiteX17" fmla="*/ 59055 w 104775"/>
                    <a:gd name="connsiteY17" fmla="*/ 0 h 127635"/>
                    <a:gd name="connsiteX18" fmla="*/ 45720 w 104775"/>
                    <a:gd name="connsiteY18" fmla="*/ 1905 h 127635"/>
                    <a:gd name="connsiteX19" fmla="*/ 43815 w 104775"/>
                    <a:gd name="connsiteY19" fmla="*/ 19050 h 127635"/>
                    <a:gd name="connsiteX20" fmla="*/ 41910 w 104775"/>
                    <a:gd name="connsiteY20" fmla="*/ 30480 h 127635"/>
                    <a:gd name="connsiteX21" fmla="*/ 40005 w 104775"/>
                    <a:gd name="connsiteY21" fmla="*/ 43815 h 127635"/>
                    <a:gd name="connsiteX22" fmla="*/ 28575 w 104775"/>
                    <a:gd name="connsiteY22" fmla="*/ 49530 h 127635"/>
                    <a:gd name="connsiteX23" fmla="*/ 3810 w 104775"/>
                    <a:gd name="connsiteY23" fmla="*/ 51435 h 127635"/>
                    <a:gd name="connsiteX24" fmla="*/ 1905 w 104775"/>
                    <a:gd name="connsiteY24" fmla="*/ 59055 h 127635"/>
                    <a:gd name="connsiteX25" fmla="*/ 0 w 104775"/>
                    <a:gd name="connsiteY25" fmla="*/ 64770 h 127635"/>
                    <a:gd name="connsiteX26" fmla="*/ 5715 w 104775"/>
                    <a:gd name="connsiteY26" fmla="*/ 78105 h 127635"/>
                    <a:gd name="connsiteX27" fmla="*/ 5715 w 104775"/>
                    <a:gd name="connsiteY27" fmla="*/ 81915 h 127635"/>
                    <a:gd name="connsiteX28" fmla="*/ 17145 w 104775"/>
                    <a:gd name="connsiteY28" fmla="*/ 110490 h 127635"/>
                    <a:gd name="connsiteX0" fmla="*/ 19050 w 104775"/>
                    <a:gd name="connsiteY0" fmla="*/ 106680 h 127635"/>
                    <a:gd name="connsiteX1" fmla="*/ 24765 w 104775"/>
                    <a:gd name="connsiteY1" fmla="*/ 110490 h 127635"/>
                    <a:gd name="connsiteX2" fmla="*/ 28575 w 104775"/>
                    <a:gd name="connsiteY2" fmla="*/ 116205 h 127635"/>
                    <a:gd name="connsiteX3" fmla="*/ 32385 w 104775"/>
                    <a:gd name="connsiteY3" fmla="*/ 127635 h 127635"/>
                    <a:gd name="connsiteX4" fmla="*/ 81915 w 104775"/>
                    <a:gd name="connsiteY4" fmla="*/ 125730 h 127635"/>
                    <a:gd name="connsiteX5" fmla="*/ 87630 w 104775"/>
                    <a:gd name="connsiteY5" fmla="*/ 123825 h 127635"/>
                    <a:gd name="connsiteX6" fmla="*/ 89535 w 104775"/>
                    <a:gd name="connsiteY6" fmla="*/ 118110 h 127635"/>
                    <a:gd name="connsiteX7" fmla="*/ 93345 w 104775"/>
                    <a:gd name="connsiteY7" fmla="*/ 112395 h 127635"/>
                    <a:gd name="connsiteX8" fmla="*/ 95250 w 104775"/>
                    <a:gd name="connsiteY8" fmla="*/ 99060 h 127635"/>
                    <a:gd name="connsiteX9" fmla="*/ 100965 w 104775"/>
                    <a:gd name="connsiteY9" fmla="*/ 95250 h 127635"/>
                    <a:gd name="connsiteX10" fmla="*/ 104775 w 104775"/>
                    <a:gd name="connsiteY10" fmla="*/ 83820 h 127635"/>
                    <a:gd name="connsiteX11" fmla="*/ 100965 w 104775"/>
                    <a:gd name="connsiteY11" fmla="*/ 57150 h 127635"/>
                    <a:gd name="connsiteX12" fmla="*/ 99060 w 104775"/>
                    <a:gd name="connsiteY12" fmla="*/ 49530 h 127635"/>
                    <a:gd name="connsiteX13" fmla="*/ 95250 w 104775"/>
                    <a:gd name="connsiteY13" fmla="*/ 43815 h 127635"/>
                    <a:gd name="connsiteX14" fmla="*/ 91440 w 104775"/>
                    <a:gd name="connsiteY14" fmla="*/ 32385 h 127635"/>
                    <a:gd name="connsiteX15" fmla="*/ 81915 w 104775"/>
                    <a:gd name="connsiteY15" fmla="*/ 15240 h 127635"/>
                    <a:gd name="connsiteX16" fmla="*/ 70485 w 104775"/>
                    <a:gd name="connsiteY16" fmla="*/ 3810 h 127635"/>
                    <a:gd name="connsiteX17" fmla="*/ 59055 w 104775"/>
                    <a:gd name="connsiteY17" fmla="*/ 0 h 127635"/>
                    <a:gd name="connsiteX18" fmla="*/ 45720 w 104775"/>
                    <a:gd name="connsiteY18" fmla="*/ 1905 h 127635"/>
                    <a:gd name="connsiteX19" fmla="*/ 43815 w 104775"/>
                    <a:gd name="connsiteY19" fmla="*/ 19050 h 127635"/>
                    <a:gd name="connsiteX20" fmla="*/ 41910 w 104775"/>
                    <a:gd name="connsiteY20" fmla="*/ 30480 h 127635"/>
                    <a:gd name="connsiteX21" fmla="*/ 40005 w 104775"/>
                    <a:gd name="connsiteY21" fmla="*/ 43815 h 127635"/>
                    <a:gd name="connsiteX22" fmla="*/ 28575 w 104775"/>
                    <a:gd name="connsiteY22" fmla="*/ 49530 h 127635"/>
                    <a:gd name="connsiteX23" fmla="*/ 3810 w 104775"/>
                    <a:gd name="connsiteY23" fmla="*/ 51435 h 127635"/>
                    <a:gd name="connsiteX24" fmla="*/ 1905 w 104775"/>
                    <a:gd name="connsiteY24" fmla="*/ 59055 h 127635"/>
                    <a:gd name="connsiteX25" fmla="*/ 0 w 104775"/>
                    <a:gd name="connsiteY25" fmla="*/ 64770 h 127635"/>
                    <a:gd name="connsiteX26" fmla="*/ 5715 w 104775"/>
                    <a:gd name="connsiteY26" fmla="*/ 78105 h 127635"/>
                    <a:gd name="connsiteX27" fmla="*/ 5715 w 104775"/>
                    <a:gd name="connsiteY27" fmla="*/ 81915 h 127635"/>
                    <a:gd name="connsiteX28" fmla="*/ 17145 w 104775"/>
                    <a:gd name="connsiteY28" fmla="*/ 110490 h 127635"/>
                    <a:gd name="connsiteX0" fmla="*/ 19050 w 104775"/>
                    <a:gd name="connsiteY0" fmla="*/ 107459 h 128414"/>
                    <a:gd name="connsiteX1" fmla="*/ 24765 w 104775"/>
                    <a:gd name="connsiteY1" fmla="*/ 111269 h 128414"/>
                    <a:gd name="connsiteX2" fmla="*/ 28575 w 104775"/>
                    <a:gd name="connsiteY2" fmla="*/ 116984 h 128414"/>
                    <a:gd name="connsiteX3" fmla="*/ 32385 w 104775"/>
                    <a:gd name="connsiteY3" fmla="*/ 128414 h 128414"/>
                    <a:gd name="connsiteX4" fmla="*/ 81915 w 104775"/>
                    <a:gd name="connsiteY4" fmla="*/ 126509 h 128414"/>
                    <a:gd name="connsiteX5" fmla="*/ 87630 w 104775"/>
                    <a:gd name="connsiteY5" fmla="*/ 124604 h 128414"/>
                    <a:gd name="connsiteX6" fmla="*/ 89535 w 104775"/>
                    <a:gd name="connsiteY6" fmla="*/ 118889 h 128414"/>
                    <a:gd name="connsiteX7" fmla="*/ 93345 w 104775"/>
                    <a:gd name="connsiteY7" fmla="*/ 113174 h 128414"/>
                    <a:gd name="connsiteX8" fmla="*/ 95250 w 104775"/>
                    <a:gd name="connsiteY8" fmla="*/ 99839 h 128414"/>
                    <a:gd name="connsiteX9" fmla="*/ 100965 w 104775"/>
                    <a:gd name="connsiteY9" fmla="*/ 96029 h 128414"/>
                    <a:gd name="connsiteX10" fmla="*/ 104775 w 104775"/>
                    <a:gd name="connsiteY10" fmla="*/ 84599 h 128414"/>
                    <a:gd name="connsiteX11" fmla="*/ 100965 w 104775"/>
                    <a:gd name="connsiteY11" fmla="*/ 57929 h 128414"/>
                    <a:gd name="connsiteX12" fmla="*/ 99060 w 104775"/>
                    <a:gd name="connsiteY12" fmla="*/ 50309 h 128414"/>
                    <a:gd name="connsiteX13" fmla="*/ 95250 w 104775"/>
                    <a:gd name="connsiteY13" fmla="*/ 44594 h 128414"/>
                    <a:gd name="connsiteX14" fmla="*/ 91440 w 104775"/>
                    <a:gd name="connsiteY14" fmla="*/ 33164 h 128414"/>
                    <a:gd name="connsiteX15" fmla="*/ 81915 w 104775"/>
                    <a:gd name="connsiteY15" fmla="*/ 16019 h 128414"/>
                    <a:gd name="connsiteX16" fmla="*/ 70485 w 104775"/>
                    <a:gd name="connsiteY16" fmla="*/ 4589 h 128414"/>
                    <a:gd name="connsiteX17" fmla="*/ 59055 w 104775"/>
                    <a:gd name="connsiteY17" fmla="*/ 779 h 128414"/>
                    <a:gd name="connsiteX18" fmla="*/ 45720 w 104775"/>
                    <a:gd name="connsiteY18" fmla="*/ 2684 h 128414"/>
                    <a:gd name="connsiteX19" fmla="*/ 41910 w 104775"/>
                    <a:gd name="connsiteY19" fmla="*/ 31259 h 128414"/>
                    <a:gd name="connsiteX20" fmla="*/ 40005 w 104775"/>
                    <a:gd name="connsiteY20" fmla="*/ 44594 h 128414"/>
                    <a:gd name="connsiteX21" fmla="*/ 28575 w 104775"/>
                    <a:gd name="connsiteY21" fmla="*/ 50309 h 128414"/>
                    <a:gd name="connsiteX22" fmla="*/ 3810 w 104775"/>
                    <a:gd name="connsiteY22" fmla="*/ 52214 h 128414"/>
                    <a:gd name="connsiteX23" fmla="*/ 1905 w 104775"/>
                    <a:gd name="connsiteY23" fmla="*/ 59834 h 128414"/>
                    <a:gd name="connsiteX24" fmla="*/ 0 w 104775"/>
                    <a:gd name="connsiteY24" fmla="*/ 65549 h 128414"/>
                    <a:gd name="connsiteX25" fmla="*/ 5715 w 104775"/>
                    <a:gd name="connsiteY25" fmla="*/ 78884 h 128414"/>
                    <a:gd name="connsiteX26" fmla="*/ 5715 w 104775"/>
                    <a:gd name="connsiteY26" fmla="*/ 82694 h 128414"/>
                    <a:gd name="connsiteX27" fmla="*/ 17145 w 104775"/>
                    <a:gd name="connsiteY27" fmla="*/ 111269 h 128414"/>
                    <a:gd name="connsiteX0" fmla="*/ 19050 w 104775"/>
                    <a:gd name="connsiteY0" fmla="*/ 107459 h 128414"/>
                    <a:gd name="connsiteX1" fmla="*/ 24765 w 104775"/>
                    <a:gd name="connsiteY1" fmla="*/ 111269 h 128414"/>
                    <a:gd name="connsiteX2" fmla="*/ 28575 w 104775"/>
                    <a:gd name="connsiteY2" fmla="*/ 116984 h 128414"/>
                    <a:gd name="connsiteX3" fmla="*/ 32385 w 104775"/>
                    <a:gd name="connsiteY3" fmla="*/ 128414 h 128414"/>
                    <a:gd name="connsiteX4" fmla="*/ 81915 w 104775"/>
                    <a:gd name="connsiteY4" fmla="*/ 126509 h 128414"/>
                    <a:gd name="connsiteX5" fmla="*/ 87630 w 104775"/>
                    <a:gd name="connsiteY5" fmla="*/ 124604 h 128414"/>
                    <a:gd name="connsiteX6" fmla="*/ 89535 w 104775"/>
                    <a:gd name="connsiteY6" fmla="*/ 118889 h 128414"/>
                    <a:gd name="connsiteX7" fmla="*/ 93345 w 104775"/>
                    <a:gd name="connsiteY7" fmla="*/ 113174 h 128414"/>
                    <a:gd name="connsiteX8" fmla="*/ 95250 w 104775"/>
                    <a:gd name="connsiteY8" fmla="*/ 99839 h 128414"/>
                    <a:gd name="connsiteX9" fmla="*/ 100965 w 104775"/>
                    <a:gd name="connsiteY9" fmla="*/ 96029 h 128414"/>
                    <a:gd name="connsiteX10" fmla="*/ 104775 w 104775"/>
                    <a:gd name="connsiteY10" fmla="*/ 84599 h 128414"/>
                    <a:gd name="connsiteX11" fmla="*/ 100965 w 104775"/>
                    <a:gd name="connsiteY11" fmla="*/ 57929 h 128414"/>
                    <a:gd name="connsiteX12" fmla="*/ 99060 w 104775"/>
                    <a:gd name="connsiteY12" fmla="*/ 50309 h 128414"/>
                    <a:gd name="connsiteX13" fmla="*/ 95250 w 104775"/>
                    <a:gd name="connsiteY13" fmla="*/ 44594 h 128414"/>
                    <a:gd name="connsiteX14" fmla="*/ 91440 w 104775"/>
                    <a:gd name="connsiteY14" fmla="*/ 33164 h 128414"/>
                    <a:gd name="connsiteX15" fmla="*/ 70485 w 104775"/>
                    <a:gd name="connsiteY15" fmla="*/ 4589 h 128414"/>
                    <a:gd name="connsiteX16" fmla="*/ 59055 w 104775"/>
                    <a:gd name="connsiteY16" fmla="*/ 779 h 128414"/>
                    <a:gd name="connsiteX17" fmla="*/ 45720 w 104775"/>
                    <a:gd name="connsiteY17" fmla="*/ 2684 h 128414"/>
                    <a:gd name="connsiteX18" fmla="*/ 41910 w 104775"/>
                    <a:gd name="connsiteY18" fmla="*/ 31259 h 128414"/>
                    <a:gd name="connsiteX19" fmla="*/ 40005 w 104775"/>
                    <a:gd name="connsiteY19" fmla="*/ 44594 h 128414"/>
                    <a:gd name="connsiteX20" fmla="*/ 28575 w 104775"/>
                    <a:gd name="connsiteY20" fmla="*/ 50309 h 128414"/>
                    <a:gd name="connsiteX21" fmla="*/ 3810 w 104775"/>
                    <a:gd name="connsiteY21" fmla="*/ 52214 h 128414"/>
                    <a:gd name="connsiteX22" fmla="*/ 1905 w 104775"/>
                    <a:gd name="connsiteY22" fmla="*/ 59834 h 128414"/>
                    <a:gd name="connsiteX23" fmla="*/ 0 w 104775"/>
                    <a:gd name="connsiteY23" fmla="*/ 65549 h 128414"/>
                    <a:gd name="connsiteX24" fmla="*/ 5715 w 104775"/>
                    <a:gd name="connsiteY24" fmla="*/ 78884 h 128414"/>
                    <a:gd name="connsiteX25" fmla="*/ 5715 w 104775"/>
                    <a:gd name="connsiteY25" fmla="*/ 82694 h 128414"/>
                    <a:gd name="connsiteX26" fmla="*/ 17145 w 104775"/>
                    <a:gd name="connsiteY26" fmla="*/ 111269 h 128414"/>
                    <a:gd name="connsiteX0" fmla="*/ 19050 w 104775"/>
                    <a:gd name="connsiteY0" fmla="*/ 107459 h 128414"/>
                    <a:gd name="connsiteX1" fmla="*/ 24765 w 104775"/>
                    <a:gd name="connsiteY1" fmla="*/ 111269 h 128414"/>
                    <a:gd name="connsiteX2" fmla="*/ 28575 w 104775"/>
                    <a:gd name="connsiteY2" fmla="*/ 116984 h 128414"/>
                    <a:gd name="connsiteX3" fmla="*/ 32385 w 104775"/>
                    <a:gd name="connsiteY3" fmla="*/ 128414 h 128414"/>
                    <a:gd name="connsiteX4" fmla="*/ 81915 w 104775"/>
                    <a:gd name="connsiteY4" fmla="*/ 126509 h 128414"/>
                    <a:gd name="connsiteX5" fmla="*/ 87630 w 104775"/>
                    <a:gd name="connsiteY5" fmla="*/ 124604 h 128414"/>
                    <a:gd name="connsiteX6" fmla="*/ 89535 w 104775"/>
                    <a:gd name="connsiteY6" fmla="*/ 118889 h 128414"/>
                    <a:gd name="connsiteX7" fmla="*/ 93345 w 104775"/>
                    <a:gd name="connsiteY7" fmla="*/ 113174 h 128414"/>
                    <a:gd name="connsiteX8" fmla="*/ 95250 w 104775"/>
                    <a:gd name="connsiteY8" fmla="*/ 99839 h 128414"/>
                    <a:gd name="connsiteX9" fmla="*/ 100965 w 104775"/>
                    <a:gd name="connsiteY9" fmla="*/ 96029 h 128414"/>
                    <a:gd name="connsiteX10" fmla="*/ 104775 w 104775"/>
                    <a:gd name="connsiteY10" fmla="*/ 84599 h 128414"/>
                    <a:gd name="connsiteX11" fmla="*/ 100965 w 104775"/>
                    <a:gd name="connsiteY11" fmla="*/ 57929 h 128414"/>
                    <a:gd name="connsiteX12" fmla="*/ 99060 w 104775"/>
                    <a:gd name="connsiteY12" fmla="*/ 50309 h 128414"/>
                    <a:gd name="connsiteX13" fmla="*/ 95250 w 104775"/>
                    <a:gd name="connsiteY13" fmla="*/ 44594 h 128414"/>
                    <a:gd name="connsiteX14" fmla="*/ 91440 w 104775"/>
                    <a:gd name="connsiteY14" fmla="*/ 33164 h 128414"/>
                    <a:gd name="connsiteX15" fmla="*/ 70485 w 104775"/>
                    <a:gd name="connsiteY15" fmla="*/ 4589 h 128414"/>
                    <a:gd name="connsiteX16" fmla="*/ 59055 w 104775"/>
                    <a:gd name="connsiteY16" fmla="*/ 779 h 128414"/>
                    <a:gd name="connsiteX17" fmla="*/ 45720 w 104775"/>
                    <a:gd name="connsiteY17" fmla="*/ 2684 h 128414"/>
                    <a:gd name="connsiteX18" fmla="*/ 41910 w 104775"/>
                    <a:gd name="connsiteY18" fmla="*/ 31259 h 128414"/>
                    <a:gd name="connsiteX19" fmla="*/ 40005 w 104775"/>
                    <a:gd name="connsiteY19" fmla="*/ 44594 h 128414"/>
                    <a:gd name="connsiteX20" fmla="*/ 3810 w 104775"/>
                    <a:gd name="connsiteY20" fmla="*/ 52214 h 128414"/>
                    <a:gd name="connsiteX21" fmla="*/ 1905 w 104775"/>
                    <a:gd name="connsiteY21" fmla="*/ 59834 h 128414"/>
                    <a:gd name="connsiteX22" fmla="*/ 0 w 104775"/>
                    <a:gd name="connsiteY22" fmla="*/ 65549 h 128414"/>
                    <a:gd name="connsiteX23" fmla="*/ 5715 w 104775"/>
                    <a:gd name="connsiteY23" fmla="*/ 78884 h 128414"/>
                    <a:gd name="connsiteX24" fmla="*/ 5715 w 104775"/>
                    <a:gd name="connsiteY24" fmla="*/ 82694 h 128414"/>
                    <a:gd name="connsiteX25" fmla="*/ 17145 w 104775"/>
                    <a:gd name="connsiteY25" fmla="*/ 111269 h 128414"/>
                    <a:gd name="connsiteX0" fmla="*/ 19050 w 104775"/>
                    <a:gd name="connsiteY0" fmla="*/ 107492 h 128447"/>
                    <a:gd name="connsiteX1" fmla="*/ 24765 w 104775"/>
                    <a:gd name="connsiteY1" fmla="*/ 111302 h 128447"/>
                    <a:gd name="connsiteX2" fmla="*/ 28575 w 104775"/>
                    <a:gd name="connsiteY2" fmla="*/ 117017 h 128447"/>
                    <a:gd name="connsiteX3" fmla="*/ 32385 w 104775"/>
                    <a:gd name="connsiteY3" fmla="*/ 128447 h 128447"/>
                    <a:gd name="connsiteX4" fmla="*/ 81915 w 104775"/>
                    <a:gd name="connsiteY4" fmla="*/ 126542 h 128447"/>
                    <a:gd name="connsiteX5" fmla="*/ 87630 w 104775"/>
                    <a:gd name="connsiteY5" fmla="*/ 124637 h 128447"/>
                    <a:gd name="connsiteX6" fmla="*/ 89535 w 104775"/>
                    <a:gd name="connsiteY6" fmla="*/ 118922 h 128447"/>
                    <a:gd name="connsiteX7" fmla="*/ 93345 w 104775"/>
                    <a:gd name="connsiteY7" fmla="*/ 113207 h 128447"/>
                    <a:gd name="connsiteX8" fmla="*/ 95250 w 104775"/>
                    <a:gd name="connsiteY8" fmla="*/ 99872 h 128447"/>
                    <a:gd name="connsiteX9" fmla="*/ 100965 w 104775"/>
                    <a:gd name="connsiteY9" fmla="*/ 96062 h 128447"/>
                    <a:gd name="connsiteX10" fmla="*/ 104775 w 104775"/>
                    <a:gd name="connsiteY10" fmla="*/ 84632 h 128447"/>
                    <a:gd name="connsiteX11" fmla="*/ 100965 w 104775"/>
                    <a:gd name="connsiteY11" fmla="*/ 57962 h 128447"/>
                    <a:gd name="connsiteX12" fmla="*/ 99060 w 104775"/>
                    <a:gd name="connsiteY12" fmla="*/ 50342 h 128447"/>
                    <a:gd name="connsiteX13" fmla="*/ 95250 w 104775"/>
                    <a:gd name="connsiteY13" fmla="*/ 44627 h 128447"/>
                    <a:gd name="connsiteX14" fmla="*/ 91440 w 104775"/>
                    <a:gd name="connsiteY14" fmla="*/ 33197 h 128447"/>
                    <a:gd name="connsiteX15" fmla="*/ 70485 w 104775"/>
                    <a:gd name="connsiteY15" fmla="*/ 4622 h 128447"/>
                    <a:gd name="connsiteX16" fmla="*/ 45720 w 104775"/>
                    <a:gd name="connsiteY16" fmla="*/ 2717 h 128447"/>
                    <a:gd name="connsiteX17" fmla="*/ 41910 w 104775"/>
                    <a:gd name="connsiteY17" fmla="*/ 31292 h 128447"/>
                    <a:gd name="connsiteX18" fmla="*/ 40005 w 104775"/>
                    <a:gd name="connsiteY18" fmla="*/ 44627 h 128447"/>
                    <a:gd name="connsiteX19" fmla="*/ 3810 w 104775"/>
                    <a:gd name="connsiteY19" fmla="*/ 52247 h 128447"/>
                    <a:gd name="connsiteX20" fmla="*/ 1905 w 104775"/>
                    <a:gd name="connsiteY20" fmla="*/ 59867 h 128447"/>
                    <a:gd name="connsiteX21" fmla="*/ 0 w 104775"/>
                    <a:gd name="connsiteY21" fmla="*/ 65582 h 128447"/>
                    <a:gd name="connsiteX22" fmla="*/ 5715 w 104775"/>
                    <a:gd name="connsiteY22" fmla="*/ 78917 h 128447"/>
                    <a:gd name="connsiteX23" fmla="*/ 5715 w 104775"/>
                    <a:gd name="connsiteY23" fmla="*/ 82727 h 128447"/>
                    <a:gd name="connsiteX24" fmla="*/ 17145 w 104775"/>
                    <a:gd name="connsiteY24" fmla="*/ 111302 h 128447"/>
                    <a:gd name="connsiteX0" fmla="*/ 19050 w 104775"/>
                    <a:gd name="connsiteY0" fmla="*/ 102874 h 123829"/>
                    <a:gd name="connsiteX1" fmla="*/ 24765 w 104775"/>
                    <a:gd name="connsiteY1" fmla="*/ 106684 h 123829"/>
                    <a:gd name="connsiteX2" fmla="*/ 28575 w 104775"/>
                    <a:gd name="connsiteY2" fmla="*/ 112399 h 123829"/>
                    <a:gd name="connsiteX3" fmla="*/ 32385 w 104775"/>
                    <a:gd name="connsiteY3" fmla="*/ 123829 h 123829"/>
                    <a:gd name="connsiteX4" fmla="*/ 81915 w 104775"/>
                    <a:gd name="connsiteY4" fmla="*/ 121924 h 123829"/>
                    <a:gd name="connsiteX5" fmla="*/ 87630 w 104775"/>
                    <a:gd name="connsiteY5" fmla="*/ 120019 h 123829"/>
                    <a:gd name="connsiteX6" fmla="*/ 89535 w 104775"/>
                    <a:gd name="connsiteY6" fmla="*/ 114304 h 123829"/>
                    <a:gd name="connsiteX7" fmla="*/ 93345 w 104775"/>
                    <a:gd name="connsiteY7" fmla="*/ 108589 h 123829"/>
                    <a:gd name="connsiteX8" fmla="*/ 95250 w 104775"/>
                    <a:gd name="connsiteY8" fmla="*/ 95254 h 123829"/>
                    <a:gd name="connsiteX9" fmla="*/ 100965 w 104775"/>
                    <a:gd name="connsiteY9" fmla="*/ 91444 h 123829"/>
                    <a:gd name="connsiteX10" fmla="*/ 104775 w 104775"/>
                    <a:gd name="connsiteY10" fmla="*/ 80014 h 123829"/>
                    <a:gd name="connsiteX11" fmla="*/ 100965 w 104775"/>
                    <a:gd name="connsiteY11" fmla="*/ 53344 h 123829"/>
                    <a:gd name="connsiteX12" fmla="*/ 99060 w 104775"/>
                    <a:gd name="connsiteY12" fmla="*/ 45724 h 123829"/>
                    <a:gd name="connsiteX13" fmla="*/ 95250 w 104775"/>
                    <a:gd name="connsiteY13" fmla="*/ 40009 h 123829"/>
                    <a:gd name="connsiteX14" fmla="*/ 91440 w 104775"/>
                    <a:gd name="connsiteY14" fmla="*/ 28579 h 123829"/>
                    <a:gd name="connsiteX15" fmla="*/ 70485 w 104775"/>
                    <a:gd name="connsiteY15" fmla="*/ 4 h 123829"/>
                    <a:gd name="connsiteX16" fmla="*/ 41910 w 104775"/>
                    <a:gd name="connsiteY16" fmla="*/ 26674 h 123829"/>
                    <a:gd name="connsiteX17" fmla="*/ 40005 w 104775"/>
                    <a:gd name="connsiteY17" fmla="*/ 40009 h 123829"/>
                    <a:gd name="connsiteX18" fmla="*/ 3810 w 104775"/>
                    <a:gd name="connsiteY18" fmla="*/ 47629 h 123829"/>
                    <a:gd name="connsiteX19" fmla="*/ 1905 w 104775"/>
                    <a:gd name="connsiteY19" fmla="*/ 55249 h 123829"/>
                    <a:gd name="connsiteX20" fmla="*/ 0 w 104775"/>
                    <a:gd name="connsiteY20" fmla="*/ 60964 h 123829"/>
                    <a:gd name="connsiteX21" fmla="*/ 5715 w 104775"/>
                    <a:gd name="connsiteY21" fmla="*/ 74299 h 123829"/>
                    <a:gd name="connsiteX22" fmla="*/ 5715 w 104775"/>
                    <a:gd name="connsiteY22" fmla="*/ 78109 h 123829"/>
                    <a:gd name="connsiteX23" fmla="*/ 17145 w 104775"/>
                    <a:gd name="connsiteY23" fmla="*/ 106684 h 123829"/>
                    <a:gd name="connsiteX0" fmla="*/ 19050 w 104775"/>
                    <a:gd name="connsiteY0" fmla="*/ 77050 h 98005"/>
                    <a:gd name="connsiteX1" fmla="*/ 24765 w 104775"/>
                    <a:gd name="connsiteY1" fmla="*/ 80860 h 98005"/>
                    <a:gd name="connsiteX2" fmla="*/ 28575 w 104775"/>
                    <a:gd name="connsiteY2" fmla="*/ 86575 h 98005"/>
                    <a:gd name="connsiteX3" fmla="*/ 32385 w 104775"/>
                    <a:gd name="connsiteY3" fmla="*/ 98005 h 98005"/>
                    <a:gd name="connsiteX4" fmla="*/ 81915 w 104775"/>
                    <a:gd name="connsiteY4" fmla="*/ 96100 h 98005"/>
                    <a:gd name="connsiteX5" fmla="*/ 87630 w 104775"/>
                    <a:gd name="connsiteY5" fmla="*/ 94195 h 98005"/>
                    <a:gd name="connsiteX6" fmla="*/ 89535 w 104775"/>
                    <a:gd name="connsiteY6" fmla="*/ 88480 h 98005"/>
                    <a:gd name="connsiteX7" fmla="*/ 93345 w 104775"/>
                    <a:gd name="connsiteY7" fmla="*/ 82765 h 98005"/>
                    <a:gd name="connsiteX8" fmla="*/ 95250 w 104775"/>
                    <a:gd name="connsiteY8" fmla="*/ 69430 h 98005"/>
                    <a:gd name="connsiteX9" fmla="*/ 100965 w 104775"/>
                    <a:gd name="connsiteY9" fmla="*/ 65620 h 98005"/>
                    <a:gd name="connsiteX10" fmla="*/ 104775 w 104775"/>
                    <a:gd name="connsiteY10" fmla="*/ 54190 h 98005"/>
                    <a:gd name="connsiteX11" fmla="*/ 100965 w 104775"/>
                    <a:gd name="connsiteY11" fmla="*/ 27520 h 98005"/>
                    <a:gd name="connsiteX12" fmla="*/ 99060 w 104775"/>
                    <a:gd name="connsiteY12" fmla="*/ 19900 h 98005"/>
                    <a:gd name="connsiteX13" fmla="*/ 95250 w 104775"/>
                    <a:gd name="connsiteY13" fmla="*/ 14185 h 98005"/>
                    <a:gd name="connsiteX14" fmla="*/ 91440 w 104775"/>
                    <a:gd name="connsiteY14" fmla="*/ 2755 h 98005"/>
                    <a:gd name="connsiteX15" fmla="*/ 41910 w 104775"/>
                    <a:gd name="connsiteY15" fmla="*/ 850 h 98005"/>
                    <a:gd name="connsiteX16" fmla="*/ 40005 w 104775"/>
                    <a:gd name="connsiteY16" fmla="*/ 14185 h 98005"/>
                    <a:gd name="connsiteX17" fmla="*/ 3810 w 104775"/>
                    <a:gd name="connsiteY17" fmla="*/ 21805 h 98005"/>
                    <a:gd name="connsiteX18" fmla="*/ 1905 w 104775"/>
                    <a:gd name="connsiteY18" fmla="*/ 29425 h 98005"/>
                    <a:gd name="connsiteX19" fmla="*/ 0 w 104775"/>
                    <a:gd name="connsiteY19" fmla="*/ 35140 h 98005"/>
                    <a:gd name="connsiteX20" fmla="*/ 5715 w 104775"/>
                    <a:gd name="connsiteY20" fmla="*/ 48475 h 98005"/>
                    <a:gd name="connsiteX21" fmla="*/ 5715 w 104775"/>
                    <a:gd name="connsiteY21" fmla="*/ 52285 h 98005"/>
                    <a:gd name="connsiteX22" fmla="*/ 17145 w 104775"/>
                    <a:gd name="connsiteY22" fmla="*/ 80860 h 98005"/>
                    <a:gd name="connsiteX0" fmla="*/ 19050 w 104775"/>
                    <a:gd name="connsiteY0" fmla="*/ 76200 h 97155"/>
                    <a:gd name="connsiteX1" fmla="*/ 24765 w 104775"/>
                    <a:gd name="connsiteY1" fmla="*/ 80010 h 97155"/>
                    <a:gd name="connsiteX2" fmla="*/ 28575 w 104775"/>
                    <a:gd name="connsiteY2" fmla="*/ 85725 h 97155"/>
                    <a:gd name="connsiteX3" fmla="*/ 32385 w 104775"/>
                    <a:gd name="connsiteY3" fmla="*/ 97155 h 97155"/>
                    <a:gd name="connsiteX4" fmla="*/ 81915 w 104775"/>
                    <a:gd name="connsiteY4" fmla="*/ 95250 h 97155"/>
                    <a:gd name="connsiteX5" fmla="*/ 87630 w 104775"/>
                    <a:gd name="connsiteY5" fmla="*/ 93345 h 97155"/>
                    <a:gd name="connsiteX6" fmla="*/ 89535 w 104775"/>
                    <a:gd name="connsiteY6" fmla="*/ 87630 h 97155"/>
                    <a:gd name="connsiteX7" fmla="*/ 93345 w 104775"/>
                    <a:gd name="connsiteY7" fmla="*/ 81915 h 97155"/>
                    <a:gd name="connsiteX8" fmla="*/ 95250 w 104775"/>
                    <a:gd name="connsiteY8" fmla="*/ 68580 h 97155"/>
                    <a:gd name="connsiteX9" fmla="*/ 100965 w 104775"/>
                    <a:gd name="connsiteY9" fmla="*/ 64770 h 97155"/>
                    <a:gd name="connsiteX10" fmla="*/ 104775 w 104775"/>
                    <a:gd name="connsiteY10" fmla="*/ 53340 h 97155"/>
                    <a:gd name="connsiteX11" fmla="*/ 100965 w 104775"/>
                    <a:gd name="connsiteY11" fmla="*/ 26670 h 97155"/>
                    <a:gd name="connsiteX12" fmla="*/ 99060 w 104775"/>
                    <a:gd name="connsiteY12" fmla="*/ 19050 h 97155"/>
                    <a:gd name="connsiteX13" fmla="*/ 95250 w 104775"/>
                    <a:gd name="connsiteY13" fmla="*/ 13335 h 97155"/>
                    <a:gd name="connsiteX14" fmla="*/ 41910 w 104775"/>
                    <a:gd name="connsiteY14" fmla="*/ 0 h 97155"/>
                    <a:gd name="connsiteX15" fmla="*/ 40005 w 104775"/>
                    <a:gd name="connsiteY15" fmla="*/ 13335 h 97155"/>
                    <a:gd name="connsiteX16" fmla="*/ 3810 w 104775"/>
                    <a:gd name="connsiteY16" fmla="*/ 20955 h 97155"/>
                    <a:gd name="connsiteX17" fmla="*/ 1905 w 104775"/>
                    <a:gd name="connsiteY17" fmla="*/ 28575 h 97155"/>
                    <a:gd name="connsiteX18" fmla="*/ 0 w 104775"/>
                    <a:gd name="connsiteY18" fmla="*/ 34290 h 97155"/>
                    <a:gd name="connsiteX19" fmla="*/ 5715 w 104775"/>
                    <a:gd name="connsiteY19" fmla="*/ 47625 h 97155"/>
                    <a:gd name="connsiteX20" fmla="*/ 5715 w 104775"/>
                    <a:gd name="connsiteY20" fmla="*/ 51435 h 97155"/>
                    <a:gd name="connsiteX21" fmla="*/ 17145 w 104775"/>
                    <a:gd name="connsiteY21" fmla="*/ 80010 h 97155"/>
                    <a:gd name="connsiteX0" fmla="*/ 19050 w 104775"/>
                    <a:gd name="connsiteY0" fmla="*/ 76298 h 97253"/>
                    <a:gd name="connsiteX1" fmla="*/ 24765 w 104775"/>
                    <a:gd name="connsiteY1" fmla="*/ 80108 h 97253"/>
                    <a:gd name="connsiteX2" fmla="*/ 28575 w 104775"/>
                    <a:gd name="connsiteY2" fmla="*/ 85823 h 97253"/>
                    <a:gd name="connsiteX3" fmla="*/ 32385 w 104775"/>
                    <a:gd name="connsiteY3" fmla="*/ 97253 h 97253"/>
                    <a:gd name="connsiteX4" fmla="*/ 81915 w 104775"/>
                    <a:gd name="connsiteY4" fmla="*/ 95348 h 97253"/>
                    <a:gd name="connsiteX5" fmla="*/ 87630 w 104775"/>
                    <a:gd name="connsiteY5" fmla="*/ 93443 h 97253"/>
                    <a:gd name="connsiteX6" fmla="*/ 89535 w 104775"/>
                    <a:gd name="connsiteY6" fmla="*/ 87728 h 97253"/>
                    <a:gd name="connsiteX7" fmla="*/ 93345 w 104775"/>
                    <a:gd name="connsiteY7" fmla="*/ 82013 h 97253"/>
                    <a:gd name="connsiteX8" fmla="*/ 95250 w 104775"/>
                    <a:gd name="connsiteY8" fmla="*/ 68678 h 97253"/>
                    <a:gd name="connsiteX9" fmla="*/ 100965 w 104775"/>
                    <a:gd name="connsiteY9" fmla="*/ 64868 h 97253"/>
                    <a:gd name="connsiteX10" fmla="*/ 104775 w 104775"/>
                    <a:gd name="connsiteY10" fmla="*/ 53438 h 97253"/>
                    <a:gd name="connsiteX11" fmla="*/ 100965 w 104775"/>
                    <a:gd name="connsiteY11" fmla="*/ 26768 h 97253"/>
                    <a:gd name="connsiteX12" fmla="*/ 99060 w 104775"/>
                    <a:gd name="connsiteY12" fmla="*/ 19148 h 97253"/>
                    <a:gd name="connsiteX13" fmla="*/ 95250 w 104775"/>
                    <a:gd name="connsiteY13" fmla="*/ 13433 h 97253"/>
                    <a:gd name="connsiteX14" fmla="*/ 41910 w 104775"/>
                    <a:gd name="connsiteY14" fmla="*/ 98 h 97253"/>
                    <a:gd name="connsiteX15" fmla="*/ 3810 w 104775"/>
                    <a:gd name="connsiteY15" fmla="*/ 21053 h 97253"/>
                    <a:gd name="connsiteX16" fmla="*/ 1905 w 104775"/>
                    <a:gd name="connsiteY16" fmla="*/ 28673 h 97253"/>
                    <a:gd name="connsiteX17" fmla="*/ 0 w 104775"/>
                    <a:gd name="connsiteY17" fmla="*/ 34388 h 97253"/>
                    <a:gd name="connsiteX18" fmla="*/ 5715 w 104775"/>
                    <a:gd name="connsiteY18" fmla="*/ 47723 h 97253"/>
                    <a:gd name="connsiteX19" fmla="*/ 5715 w 104775"/>
                    <a:gd name="connsiteY19" fmla="*/ 51533 h 97253"/>
                    <a:gd name="connsiteX20" fmla="*/ 17145 w 104775"/>
                    <a:gd name="connsiteY20" fmla="*/ 80108 h 97253"/>
                    <a:gd name="connsiteX0" fmla="*/ 19050 w 104775"/>
                    <a:gd name="connsiteY0" fmla="*/ 76205 h 97160"/>
                    <a:gd name="connsiteX1" fmla="*/ 24765 w 104775"/>
                    <a:gd name="connsiteY1" fmla="*/ 80015 h 97160"/>
                    <a:gd name="connsiteX2" fmla="*/ 28575 w 104775"/>
                    <a:gd name="connsiteY2" fmla="*/ 85730 h 97160"/>
                    <a:gd name="connsiteX3" fmla="*/ 32385 w 104775"/>
                    <a:gd name="connsiteY3" fmla="*/ 97160 h 97160"/>
                    <a:gd name="connsiteX4" fmla="*/ 81915 w 104775"/>
                    <a:gd name="connsiteY4" fmla="*/ 95255 h 97160"/>
                    <a:gd name="connsiteX5" fmla="*/ 87630 w 104775"/>
                    <a:gd name="connsiteY5" fmla="*/ 93350 h 97160"/>
                    <a:gd name="connsiteX6" fmla="*/ 89535 w 104775"/>
                    <a:gd name="connsiteY6" fmla="*/ 87635 h 97160"/>
                    <a:gd name="connsiteX7" fmla="*/ 93345 w 104775"/>
                    <a:gd name="connsiteY7" fmla="*/ 81920 h 97160"/>
                    <a:gd name="connsiteX8" fmla="*/ 95250 w 104775"/>
                    <a:gd name="connsiteY8" fmla="*/ 68585 h 97160"/>
                    <a:gd name="connsiteX9" fmla="*/ 100965 w 104775"/>
                    <a:gd name="connsiteY9" fmla="*/ 64775 h 97160"/>
                    <a:gd name="connsiteX10" fmla="*/ 104775 w 104775"/>
                    <a:gd name="connsiteY10" fmla="*/ 53345 h 97160"/>
                    <a:gd name="connsiteX11" fmla="*/ 100965 w 104775"/>
                    <a:gd name="connsiteY11" fmla="*/ 26675 h 97160"/>
                    <a:gd name="connsiteX12" fmla="*/ 99060 w 104775"/>
                    <a:gd name="connsiteY12" fmla="*/ 19055 h 97160"/>
                    <a:gd name="connsiteX13" fmla="*/ 41910 w 104775"/>
                    <a:gd name="connsiteY13" fmla="*/ 5 h 97160"/>
                    <a:gd name="connsiteX14" fmla="*/ 3810 w 104775"/>
                    <a:gd name="connsiteY14" fmla="*/ 20960 h 97160"/>
                    <a:gd name="connsiteX15" fmla="*/ 1905 w 104775"/>
                    <a:gd name="connsiteY15" fmla="*/ 28580 h 97160"/>
                    <a:gd name="connsiteX16" fmla="*/ 0 w 104775"/>
                    <a:gd name="connsiteY16" fmla="*/ 34295 h 97160"/>
                    <a:gd name="connsiteX17" fmla="*/ 5715 w 104775"/>
                    <a:gd name="connsiteY17" fmla="*/ 47630 h 97160"/>
                    <a:gd name="connsiteX18" fmla="*/ 5715 w 104775"/>
                    <a:gd name="connsiteY18" fmla="*/ 51440 h 97160"/>
                    <a:gd name="connsiteX19" fmla="*/ 17145 w 104775"/>
                    <a:gd name="connsiteY19" fmla="*/ 80015 h 97160"/>
                    <a:gd name="connsiteX0" fmla="*/ 19050 w 105971"/>
                    <a:gd name="connsiteY0" fmla="*/ 76238 h 97193"/>
                    <a:gd name="connsiteX1" fmla="*/ 24765 w 105971"/>
                    <a:gd name="connsiteY1" fmla="*/ 80048 h 97193"/>
                    <a:gd name="connsiteX2" fmla="*/ 28575 w 105971"/>
                    <a:gd name="connsiteY2" fmla="*/ 85763 h 97193"/>
                    <a:gd name="connsiteX3" fmla="*/ 32385 w 105971"/>
                    <a:gd name="connsiteY3" fmla="*/ 97193 h 97193"/>
                    <a:gd name="connsiteX4" fmla="*/ 81915 w 105971"/>
                    <a:gd name="connsiteY4" fmla="*/ 95288 h 97193"/>
                    <a:gd name="connsiteX5" fmla="*/ 87630 w 105971"/>
                    <a:gd name="connsiteY5" fmla="*/ 93383 h 97193"/>
                    <a:gd name="connsiteX6" fmla="*/ 89535 w 105971"/>
                    <a:gd name="connsiteY6" fmla="*/ 87668 h 97193"/>
                    <a:gd name="connsiteX7" fmla="*/ 93345 w 105971"/>
                    <a:gd name="connsiteY7" fmla="*/ 81953 h 97193"/>
                    <a:gd name="connsiteX8" fmla="*/ 95250 w 105971"/>
                    <a:gd name="connsiteY8" fmla="*/ 68618 h 97193"/>
                    <a:gd name="connsiteX9" fmla="*/ 100965 w 105971"/>
                    <a:gd name="connsiteY9" fmla="*/ 64808 h 97193"/>
                    <a:gd name="connsiteX10" fmla="*/ 104775 w 105971"/>
                    <a:gd name="connsiteY10" fmla="*/ 53378 h 97193"/>
                    <a:gd name="connsiteX11" fmla="*/ 100965 w 105971"/>
                    <a:gd name="connsiteY11" fmla="*/ 26708 h 97193"/>
                    <a:gd name="connsiteX12" fmla="*/ 41910 w 105971"/>
                    <a:gd name="connsiteY12" fmla="*/ 38 h 97193"/>
                    <a:gd name="connsiteX13" fmla="*/ 3810 w 105971"/>
                    <a:gd name="connsiteY13" fmla="*/ 20993 h 97193"/>
                    <a:gd name="connsiteX14" fmla="*/ 1905 w 105971"/>
                    <a:gd name="connsiteY14" fmla="*/ 28613 h 97193"/>
                    <a:gd name="connsiteX15" fmla="*/ 0 w 105971"/>
                    <a:gd name="connsiteY15" fmla="*/ 34328 h 97193"/>
                    <a:gd name="connsiteX16" fmla="*/ 5715 w 105971"/>
                    <a:gd name="connsiteY16" fmla="*/ 47663 h 97193"/>
                    <a:gd name="connsiteX17" fmla="*/ 5715 w 105971"/>
                    <a:gd name="connsiteY17" fmla="*/ 51473 h 97193"/>
                    <a:gd name="connsiteX18" fmla="*/ 17145 w 105971"/>
                    <a:gd name="connsiteY18" fmla="*/ 80048 h 97193"/>
                    <a:gd name="connsiteX0" fmla="*/ 19050 w 106250"/>
                    <a:gd name="connsiteY0" fmla="*/ 64875 h 85830"/>
                    <a:gd name="connsiteX1" fmla="*/ 24765 w 106250"/>
                    <a:gd name="connsiteY1" fmla="*/ 68685 h 85830"/>
                    <a:gd name="connsiteX2" fmla="*/ 28575 w 106250"/>
                    <a:gd name="connsiteY2" fmla="*/ 74400 h 85830"/>
                    <a:gd name="connsiteX3" fmla="*/ 32385 w 106250"/>
                    <a:gd name="connsiteY3" fmla="*/ 85830 h 85830"/>
                    <a:gd name="connsiteX4" fmla="*/ 81915 w 106250"/>
                    <a:gd name="connsiteY4" fmla="*/ 83925 h 85830"/>
                    <a:gd name="connsiteX5" fmla="*/ 87630 w 106250"/>
                    <a:gd name="connsiteY5" fmla="*/ 82020 h 85830"/>
                    <a:gd name="connsiteX6" fmla="*/ 89535 w 106250"/>
                    <a:gd name="connsiteY6" fmla="*/ 76305 h 85830"/>
                    <a:gd name="connsiteX7" fmla="*/ 93345 w 106250"/>
                    <a:gd name="connsiteY7" fmla="*/ 70590 h 85830"/>
                    <a:gd name="connsiteX8" fmla="*/ 95250 w 106250"/>
                    <a:gd name="connsiteY8" fmla="*/ 57255 h 85830"/>
                    <a:gd name="connsiteX9" fmla="*/ 100965 w 106250"/>
                    <a:gd name="connsiteY9" fmla="*/ 53445 h 85830"/>
                    <a:gd name="connsiteX10" fmla="*/ 104775 w 106250"/>
                    <a:gd name="connsiteY10" fmla="*/ 42015 h 85830"/>
                    <a:gd name="connsiteX11" fmla="*/ 100965 w 106250"/>
                    <a:gd name="connsiteY11" fmla="*/ 15345 h 85830"/>
                    <a:gd name="connsiteX12" fmla="*/ 38100 w 106250"/>
                    <a:gd name="connsiteY12" fmla="*/ 105 h 85830"/>
                    <a:gd name="connsiteX13" fmla="*/ 3810 w 106250"/>
                    <a:gd name="connsiteY13" fmla="*/ 9630 h 85830"/>
                    <a:gd name="connsiteX14" fmla="*/ 1905 w 106250"/>
                    <a:gd name="connsiteY14" fmla="*/ 17250 h 85830"/>
                    <a:gd name="connsiteX15" fmla="*/ 0 w 106250"/>
                    <a:gd name="connsiteY15" fmla="*/ 22965 h 85830"/>
                    <a:gd name="connsiteX16" fmla="*/ 5715 w 106250"/>
                    <a:gd name="connsiteY16" fmla="*/ 36300 h 85830"/>
                    <a:gd name="connsiteX17" fmla="*/ 5715 w 106250"/>
                    <a:gd name="connsiteY17" fmla="*/ 40110 h 85830"/>
                    <a:gd name="connsiteX18" fmla="*/ 17145 w 106250"/>
                    <a:gd name="connsiteY18" fmla="*/ 68685 h 85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06250" h="85830">
                      <a:moveTo>
                        <a:pt x="19050" y="64875"/>
                      </a:moveTo>
                      <a:cubicBezTo>
                        <a:pt x="19050" y="69955"/>
                        <a:pt x="22860" y="67415"/>
                        <a:pt x="24765" y="68685"/>
                      </a:cubicBezTo>
                      <a:cubicBezTo>
                        <a:pt x="26035" y="70590"/>
                        <a:pt x="27645" y="72308"/>
                        <a:pt x="28575" y="74400"/>
                      </a:cubicBezTo>
                      <a:cubicBezTo>
                        <a:pt x="30206" y="78070"/>
                        <a:pt x="32385" y="85830"/>
                        <a:pt x="32385" y="85830"/>
                      </a:cubicBezTo>
                      <a:cubicBezTo>
                        <a:pt x="48895" y="85195"/>
                        <a:pt x="65432" y="85062"/>
                        <a:pt x="81915" y="83925"/>
                      </a:cubicBezTo>
                      <a:cubicBezTo>
                        <a:pt x="83918" y="83787"/>
                        <a:pt x="86210" y="83440"/>
                        <a:pt x="87630" y="82020"/>
                      </a:cubicBezTo>
                      <a:cubicBezTo>
                        <a:pt x="89050" y="80600"/>
                        <a:pt x="88637" y="78101"/>
                        <a:pt x="89535" y="76305"/>
                      </a:cubicBezTo>
                      <a:cubicBezTo>
                        <a:pt x="90559" y="74257"/>
                        <a:pt x="92075" y="72495"/>
                        <a:pt x="93345" y="70590"/>
                      </a:cubicBezTo>
                      <a:cubicBezTo>
                        <a:pt x="93980" y="66145"/>
                        <a:pt x="93426" y="61358"/>
                        <a:pt x="95250" y="57255"/>
                      </a:cubicBezTo>
                      <a:cubicBezTo>
                        <a:pt x="96180" y="55163"/>
                        <a:pt x="99752" y="55387"/>
                        <a:pt x="100965" y="53445"/>
                      </a:cubicBezTo>
                      <a:cubicBezTo>
                        <a:pt x="103094" y="50039"/>
                        <a:pt x="104775" y="42015"/>
                        <a:pt x="104775" y="42015"/>
                      </a:cubicBezTo>
                      <a:cubicBezTo>
                        <a:pt x="101728" y="8500"/>
                        <a:pt x="112077" y="22330"/>
                        <a:pt x="100965" y="15345"/>
                      </a:cubicBezTo>
                      <a:cubicBezTo>
                        <a:pt x="89853" y="8360"/>
                        <a:pt x="54292" y="1057"/>
                        <a:pt x="38100" y="105"/>
                      </a:cubicBezTo>
                      <a:cubicBezTo>
                        <a:pt x="21908" y="-847"/>
                        <a:pt x="10477" y="4868"/>
                        <a:pt x="3810" y="9630"/>
                      </a:cubicBezTo>
                      <a:cubicBezTo>
                        <a:pt x="3175" y="12170"/>
                        <a:pt x="2624" y="14733"/>
                        <a:pt x="1905" y="17250"/>
                      </a:cubicBezTo>
                      <a:cubicBezTo>
                        <a:pt x="1353" y="19181"/>
                        <a:pt x="0" y="20957"/>
                        <a:pt x="0" y="22965"/>
                      </a:cubicBezTo>
                      <a:cubicBezTo>
                        <a:pt x="0" y="32673"/>
                        <a:pt x="2604" y="28523"/>
                        <a:pt x="5715" y="36300"/>
                      </a:cubicBezTo>
                      <a:cubicBezTo>
                        <a:pt x="6187" y="37479"/>
                        <a:pt x="3810" y="34713"/>
                        <a:pt x="5715" y="40110"/>
                      </a:cubicBezTo>
                      <a:cubicBezTo>
                        <a:pt x="7620" y="45507"/>
                        <a:pt x="13335" y="59160"/>
                        <a:pt x="17145" y="68685"/>
                      </a:cubicBezTo>
                    </a:path>
                  </a:pathLst>
                </a:custGeom>
                <a:solidFill>
                  <a:srgbClr val="FFFFFF"/>
                </a:solidFill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27" name="Freeform: Shape 1426">
                  <a:extLst>
                    <a:ext uri="{FF2B5EF4-FFF2-40B4-BE49-F238E27FC236}">
                      <a16:creationId xmlns:a16="http://schemas.microsoft.com/office/drawing/2014/main" id="{6B621E2C-05D1-88F3-8D16-B39F27FF1875}"/>
                    </a:ext>
                  </a:extLst>
                </p:cNvPr>
                <p:cNvSpPr/>
                <p:nvPr/>
              </p:nvSpPr>
              <p:spPr>
                <a:xfrm rot="20582585">
                  <a:off x="8817085" y="4302941"/>
                  <a:ext cx="27432" cy="36576"/>
                </a:xfrm>
                <a:custGeom>
                  <a:avLst/>
                  <a:gdLst>
                    <a:gd name="connsiteX0" fmla="*/ 57150 w 104775"/>
                    <a:gd name="connsiteY0" fmla="*/ 76200 h 127635"/>
                    <a:gd name="connsiteX1" fmla="*/ 57150 w 104775"/>
                    <a:gd name="connsiteY1" fmla="*/ 76200 h 127635"/>
                    <a:gd name="connsiteX2" fmla="*/ 24765 w 104775"/>
                    <a:gd name="connsiteY2" fmla="*/ 80010 h 127635"/>
                    <a:gd name="connsiteX3" fmla="*/ 19050 w 104775"/>
                    <a:gd name="connsiteY3" fmla="*/ 83820 h 127635"/>
                    <a:gd name="connsiteX4" fmla="*/ 19050 w 104775"/>
                    <a:gd name="connsiteY4" fmla="*/ 106680 h 127635"/>
                    <a:gd name="connsiteX5" fmla="*/ 24765 w 104775"/>
                    <a:gd name="connsiteY5" fmla="*/ 110490 h 127635"/>
                    <a:gd name="connsiteX6" fmla="*/ 28575 w 104775"/>
                    <a:gd name="connsiteY6" fmla="*/ 116205 h 127635"/>
                    <a:gd name="connsiteX7" fmla="*/ 32385 w 104775"/>
                    <a:gd name="connsiteY7" fmla="*/ 127635 h 127635"/>
                    <a:gd name="connsiteX8" fmla="*/ 81915 w 104775"/>
                    <a:gd name="connsiteY8" fmla="*/ 125730 h 127635"/>
                    <a:gd name="connsiteX9" fmla="*/ 87630 w 104775"/>
                    <a:gd name="connsiteY9" fmla="*/ 123825 h 127635"/>
                    <a:gd name="connsiteX10" fmla="*/ 89535 w 104775"/>
                    <a:gd name="connsiteY10" fmla="*/ 118110 h 127635"/>
                    <a:gd name="connsiteX11" fmla="*/ 93345 w 104775"/>
                    <a:gd name="connsiteY11" fmla="*/ 112395 h 127635"/>
                    <a:gd name="connsiteX12" fmla="*/ 95250 w 104775"/>
                    <a:gd name="connsiteY12" fmla="*/ 99060 h 127635"/>
                    <a:gd name="connsiteX13" fmla="*/ 100965 w 104775"/>
                    <a:gd name="connsiteY13" fmla="*/ 95250 h 127635"/>
                    <a:gd name="connsiteX14" fmla="*/ 104775 w 104775"/>
                    <a:gd name="connsiteY14" fmla="*/ 83820 h 127635"/>
                    <a:gd name="connsiteX15" fmla="*/ 100965 w 104775"/>
                    <a:gd name="connsiteY15" fmla="*/ 57150 h 127635"/>
                    <a:gd name="connsiteX16" fmla="*/ 99060 w 104775"/>
                    <a:gd name="connsiteY16" fmla="*/ 49530 h 127635"/>
                    <a:gd name="connsiteX17" fmla="*/ 95250 w 104775"/>
                    <a:gd name="connsiteY17" fmla="*/ 43815 h 127635"/>
                    <a:gd name="connsiteX18" fmla="*/ 91440 w 104775"/>
                    <a:gd name="connsiteY18" fmla="*/ 32385 h 127635"/>
                    <a:gd name="connsiteX19" fmla="*/ 81915 w 104775"/>
                    <a:gd name="connsiteY19" fmla="*/ 15240 h 127635"/>
                    <a:gd name="connsiteX20" fmla="*/ 70485 w 104775"/>
                    <a:gd name="connsiteY20" fmla="*/ 3810 h 127635"/>
                    <a:gd name="connsiteX21" fmla="*/ 59055 w 104775"/>
                    <a:gd name="connsiteY21" fmla="*/ 0 h 127635"/>
                    <a:gd name="connsiteX22" fmla="*/ 45720 w 104775"/>
                    <a:gd name="connsiteY22" fmla="*/ 1905 h 127635"/>
                    <a:gd name="connsiteX23" fmla="*/ 43815 w 104775"/>
                    <a:gd name="connsiteY23" fmla="*/ 19050 h 127635"/>
                    <a:gd name="connsiteX24" fmla="*/ 41910 w 104775"/>
                    <a:gd name="connsiteY24" fmla="*/ 30480 h 127635"/>
                    <a:gd name="connsiteX25" fmla="*/ 40005 w 104775"/>
                    <a:gd name="connsiteY25" fmla="*/ 43815 h 127635"/>
                    <a:gd name="connsiteX26" fmla="*/ 28575 w 104775"/>
                    <a:gd name="connsiteY26" fmla="*/ 49530 h 127635"/>
                    <a:gd name="connsiteX27" fmla="*/ 3810 w 104775"/>
                    <a:gd name="connsiteY27" fmla="*/ 51435 h 127635"/>
                    <a:gd name="connsiteX28" fmla="*/ 1905 w 104775"/>
                    <a:gd name="connsiteY28" fmla="*/ 59055 h 127635"/>
                    <a:gd name="connsiteX29" fmla="*/ 0 w 104775"/>
                    <a:gd name="connsiteY29" fmla="*/ 64770 h 127635"/>
                    <a:gd name="connsiteX30" fmla="*/ 5715 w 104775"/>
                    <a:gd name="connsiteY30" fmla="*/ 78105 h 127635"/>
                    <a:gd name="connsiteX31" fmla="*/ 5715 w 104775"/>
                    <a:gd name="connsiteY31" fmla="*/ 81915 h 127635"/>
                    <a:gd name="connsiteX32" fmla="*/ 5715 w 104775"/>
                    <a:gd name="connsiteY32" fmla="*/ 87630 h 127635"/>
                    <a:gd name="connsiteX0" fmla="*/ 57150 w 104775"/>
                    <a:gd name="connsiteY0" fmla="*/ 76200 h 127635"/>
                    <a:gd name="connsiteX1" fmla="*/ 24765 w 104775"/>
                    <a:gd name="connsiteY1" fmla="*/ 80010 h 127635"/>
                    <a:gd name="connsiteX2" fmla="*/ 19050 w 104775"/>
                    <a:gd name="connsiteY2" fmla="*/ 83820 h 127635"/>
                    <a:gd name="connsiteX3" fmla="*/ 19050 w 104775"/>
                    <a:gd name="connsiteY3" fmla="*/ 106680 h 127635"/>
                    <a:gd name="connsiteX4" fmla="*/ 24765 w 104775"/>
                    <a:gd name="connsiteY4" fmla="*/ 110490 h 127635"/>
                    <a:gd name="connsiteX5" fmla="*/ 28575 w 104775"/>
                    <a:gd name="connsiteY5" fmla="*/ 116205 h 127635"/>
                    <a:gd name="connsiteX6" fmla="*/ 32385 w 104775"/>
                    <a:gd name="connsiteY6" fmla="*/ 127635 h 127635"/>
                    <a:gd name="connsiteX7" fmla="*/ 81915 w 104775"/>
                    <a:gd name="connsiteY7" fmla="*/ 125730 h 127635"/>
                    <a:gd name="connsiteX8" fmla="*/ 87630 w 104775"/>
                    <a:gd name="connsiteY8" fmla="*/ 123825 h 127635"/>
                    <a:gd name="connsiteX9" fmla="*/ 89535 w 104775"/>
                    <a:gd name="connsiteY9" fmla="*/ 118110 h 127635"/>
                    <a:gd name="connsiteX10" fmla="*/ 93345 w 104775"/>
                    <a:gd name="connsiteY10" fmla="*/ 112395 h 127635"/>
                    <a:gd name="connsiteX11" fmla="*/ 95250 w 104775"/>
                    <a:gd name="connsiteY11" fmla="*/ 99060 h 127635"/>
                    <a:gd name="connsiteX12" fmla="*/ 100965 w 104775"/>
                    <a:gd name="connsiteY12" fmla="*/ 95250 h 127635"/>
                    <a:gd name="connsiteX13" fmla="*/ 104775 w 104775"/>
                    <a:gd name="connsiteY13" fmla="*/ 83820 h 127635"/>
                    <a:gd name="connsiteX14" fmla="*/ 100965 w 104775"/>
                    <a:gd name="connsiteY14" fmla="*/ 57150 h 127635"/>
                    <a:gd name="connsiteX15" fmla="*/ 99060 w 104775"/>
                    <a:gd name="connsiteY15" fmla="*/ 49530 h 127635"/>
                    <a:gd name="connsiteX16" fmla="*/ 95250 w 104775"/>
                    <a:gd name="connsiteY16" fmla="*/ 43815 h 127635"/>
                    <a:gd name="connsiteX17" fmla="*/ 91440 w 104775"/>
                    <a:gd name="connsiteY17" fmla="*/ 32385 h 127635"/>
                    <a:gd name="connsiteX18" fmla="*/ 81915 w 104775"/>
                    <a:gd name="connsiteY18" fmla="*/ 15240 h 127635"/>
                    <a:gd name="connsiteX19" fmla="*/ 70485 w 104775"/>
                    <a:gd name="connsiteY19" fmla="*/ 3810 h 127635"/>
                    <a:gd name="connsiteX20" fmla="*/ 59055 w 104775"/>
                    <a:gd name="connsiteY20" fmla="*/ 0 h 127635"/>
                    <a:gd name="connsiteX21" fmla="*/ 45720 w 104775"/>
                    <a:gd name="connsiteY21" fmla="*/ 1905 h 127635"/>
                    <a:gd name="connsiteX22" fmla="*/ 43815 w 104775"/>
                    <a:gd name="connsiteY22" fmla="*/ 19050 h 127635"/>
                    <a:gd name="connsiteX23" fmla="*/ 41910 w 104775"/>
                    <a:gd name="connsiteY23" fmla="*/ 30480 h 127635"/>
                    <a:gd name="connsiteX24" fmla="*/ 40005 w 104775"/>
                    <a:gd name="connsiteY24" fmla="*/ 43815 h 127635"/>
                    <a:gd name="connsiteX25" fmla="*/ 28575 w 104775"/>
                    <a:gd name="connsiteY25" fmla="*/ 49530 h 127635"/>
                    <a:gd name="connsiteX26" fmla="*/ 3810 w 104775"/>
                    <a:gd name="connsiteY26" fmla="*/ 51435 h 127635"/>
                    <a:gd name="connsiteX27" fmla="*/ 1905 w 104775"/>
                    <a:gd name="connsiteY27" fmla="*/ 59055 h 127635"/>
                    <a:gd name="connsiteX28" fmla="*/ 0 w 104775"/>
                    <a:gd name="connsiteY28" fmla="*/ 64770 h 127635"/>
                    <a:gd name="connsiteX29" fmla="*/ 5715 w 104775"/>
                    <a:gd name="connsiteY29" fmla="*/ 78105 h 127635"/>
                    <a:gd name="connsiteX30" fmla="*/ 5715 w 104775"/>
                    <a:gd name="connsiteY30" fmla="*/ 81915 h 127635"/>
                    <a:gd name="connsiteX31" fmla="*/ 5715 w 104775"/>
                    <a:gd name="connsiteY31" fmla="*/ 87630 h 127635"/>
                    <a:gd name="connsiteX0" fmla="*/ 24765 w 104775"/>
                    <a:gd name="connsiteY0" fmla="*/ 80010 h 127635"/>
                    <a:gd name="connsiteX1" fmla="*/ 19050 w 104775"/>
                    <a:gd name="connsiteY1" fmla="*/ 83820 h 127635"/>
                    <a:gd name="connsiteX2" fmla="*/ 19050 w 104775"/>
                    <a:gd name="connsiteY2" fmla="*/ 106680 h 127635"/>
                    <a:gd name="connsiteX3" fmla="*/ 24765 w 104775"/>
                    <a:gd name="connsiteY3" fmla="*/ 110490 h 127635"/>
                    <a:gd name="connsiteX4" fmla="*/ 28575 w 104775"/>
                    <a:gd name="connsiteY4" fmla="*/ 116205 h 127635"/>
                    <a:gd name="connsiteX5" fmla="*/ 32385 w 104775"/>
                    <a:gd name="connsiteY5" fmla="*/ 127635 h 127635"/>
                    <a:gd name="connsiteX6" fmla="*/ 81915 w 104775"/>
                    <a:gd name="connsiteY6" fmla="*/ 125730 h 127635"/>
                    <a:gd name="connsiteX7" fmla="*/ 87630 w 104775"/>
                    <a:gd name="connsiteY7" fmla="*/ 123825 h 127635"/>
                    <a:gd name="connsiteX8" fmla="*/ 89535 w 104775"/>
                    <a:gd name="connsiteY8" fmla="*/ 118110 h 127635"/>
                    <a:gd name="connsiteX9" fmla="*/ 93345 w 104775"/>
                    <a:gd name="connsiteY9" fmla="*/ 112395 h 127635"/>
                    <a:gd name="connsiteX10" fmla="*/ 95250 w 104775"/>
                    <a:gd name="connsiteY10" fmla="*/ 99060 h 127635"/>
                    <a:gd name="connsiteX11" fmla="*/ 100965 w 104775"/>
                    <a:gd name="connsiteY11" fmla="*/ 95250 h 127635"/>
                    <a:gd name="connsiteX12" fmla="*/ 104775 w 104775"/>
                    <a:gd name="connsiteY12" fmla="*/ 83820 h 127635"/>
                    <a:gd name="connsiteX13" fmla="*/ 100965 w 104775"/>
                    <a:gd name="connsiteY13" fmla="*/ 57150 h 127635"/>
                    <a:gd name="connsiteX14" fmla="*/ 99060 w 104775"/>
                    <a:gd name="connsiteY14" fmla="*/ 49530 h 127635"/>
                    <a:gd name="connsiteX15" fmla="*/ 95250 w 104775"/>
                    <a:gd name="connsiteY15" fmla="*/ 43815 h 127635"/>
                    <a:gd name="connsiteX16" fmla="*/ 91440 w 104775"/>
                    <a:gd name="connsiteY16" fmla="*/ 32385 h 127635"/>
                    <a:gd name="connsiteX17" fmla="*/ 81915 w 104775"/>
                    <a:gd name="connsiteY17" fmla="*/ 15240 h 127635"/>
                    <a:gd name="connsiteX18" fmla="*/ 70485 w 104775"/>
                    <a:gd name="connsiteY18" fmla="*/ 3810 h 127635"/>
                    <a:gd name="connsiteX19" fmla="*/ 59055 w 104775"/>
                    <a:gd name="connsiteY19" fmla="*/ 0 h 127635"/>
                    <a:gd name="connsiteX20" fmla="*/ 45720 w 104775"/>
                    <a:gd name="connsiteY20" fmla="*/ 1905 h 127635"/>
                    <a:gd name="connsiteX21" fmla="*/ 43815 w 104775"/>
                    <a:gd name="connsiteY21" fmla="*/ 19050 h 127635"/>
                    <a:gd name="connsiteX22" fmla="*/ 41910 w 104775"/>
                    <a:gd name="connsiteY22" fmla="*/ 30480 h 127635"/>
                    <a:gd name="connsiteX23" fmla="*/ 40005 w 104775"/>
                    <a:gd name="connsiteY23" fmla="*/ 43815 h 127635"/>
                    <a:gd name="connsiteX24" fmla="*/ 28575 w 104775"/>
                    <a:gd name="connsiteY24" fmla="*/ 49530 h 127635"/>
                    <a:gd name="connsiteX25" fmla="*/ 3810 w 104775"/>
                    <a:gd name="connsiteY25" fmla="*/ 51435 h 127635"/>
                    <a:gd name="connsiteX26" fmla="*/ 1905 w 104775"/>
                    <a:gd name="connsiteY26" fmla="*/ 59055 h 127635"/>
                    <a:gd name="connsiteX27" fmla="*/ 0 w 104775"/>
                    <a:gd name="connsiteY27" fmla="*/ 64770 h 127635"/>
                    <a:gd name="connsiteX28" fmla="*/ 5715 w 104775"/>
                    <a:gd name="connsiteY28" fmla="*/ 78105 h 127635"/>
                    <a:gd name="connsiteX29" fmla="*/ 5715 w 104775"/>
                    <a:gd name="connsiteY29" fmla="*/ 81915 h 127635"/>
                    <a:gd name="connsiteX30" fmla="*/ 5715 w 104775"/>
                    <a:gd name="connsiteY30" fmla="*/ 87630 h 127635"/>
                    <a:gd name="connsiteX0" fmla="*/ 24765 w 104775"/>
                    <a:gd name="connsiteY0" fmla="*/ 80010 h 127635"/>
                    <a:gd name="connsiteX1" fmla="*/ 19050 w 104775"/>
                    <a:gd name="connsiteY1" fmla="*/ 106680 h 127635"/>
                    <a:gd name="connsiteX2" fmla="*/ 24765 w 104775"/>
                    <a:gd name="connsiteY2" fmla="*/ 110490 h 127635"/>
                    <a:gd name="connsiteX3" fmla="*/ 28575 w 104775"/>
                    <a:gd name="connsiteY3" fmla="*/ 116205 h 127635"/>
                    <a:gd name="connsiteX4" fmla="*/ 32385 w 104775"/>
                    <a:gd name="connsiteY4" fmla="*/ 127635 h 127635"/>
                    <a:gd name="connsiteX5" fmla="*/ 81915 w 104775"/>
                    <a:gd name="connsiteY5" fmla="*/ 125730 h 127635"/>
                    <a:gd name="connsiteX6" fmla="*/ 87630 w 104775"/>
                    <a:gd name="connsiteY6" fmla="*/ 123825 h 127635"/>
                    <a:gd name="connsiteX7" fmla="*/ 89535 w 104775"/>
                    <a:gd name="connsiteY7" fmla="*/ 118110 h 127635"/>
                    <a:gd name="connsiteX8" fmla="*/ 93345 w 104775"/>
                    <a:gd name="connsiteY8" fmla="*/ 112395 h 127635"/>
                    <a:gd name="connsiteX9" fmla="*/ 95250 w 104775"/>
                    <a:gd name="connsiteY9" fmla="*/ 99060 h 127635"/>
                    <a:gd name="connsiteX10" fmla="*/ 100965 w 104775"/>
                    <a:gd name="connsiteY10" fmla="*/ 95250 h 127635"/>
                    <a:gd name="connsiteX11" fmla="*/ 104775 w 104775"/>
                    <a:gd name="connsiteY11" fmla="*/ 83820 h 127635"/>
                    <a:gd name="connsiteX12" fmla="*/ 100965 w 104775"/>
                    <a:gd name="connsiteY12" fmla="*/ 57150 h 127635"/>
                    <a:gd name="connsiteX13" fmla="*/ 99060 w 104775"/>
                    <a:gd name="connsiteY13" fmla="*/ 49530 h 127635"/>
                    <a:gd name="connsiteX14" fmla="*/ 95250 w 104775"/>
                    <a:gd name="connsiteY14" fmla="*/ 43815 h 127635"/>
                    <a:gd name="connsiteX15" fmla="*/ 91440 w 104775"/>
                    <a:gd name="connsiteY15" fmla="*/ 32385 h 127635"/>
                    <a:gd name="connsiteX16" fmla="*/ 81915 w 104775"/>
                    <a:gd name="connsiteY16" fmla="*/ 15240 h 127635"/>
                    <a:gd name="connsiteX17" fmla="*/ 70485 w 104775"/>
                    <a:gd name="connsiteY17" fmla="*/ 3810 h 127635"/>
                    <a:gd name="connsiteX18" fmla="*/ 59055 w 104775"/>
                    <a:gd name="connsiteY18" fmla="*/ 0 h 127635"/>
                    <a:gd name="connsiteX19" fmla="*/ 45720 w 104775"/>
                    <a:gd name="connsiteY19" fmla="*/ 1905 h 127635"/>
                    <a:gd name="connsiteX20" fmla="*/ 43815 w 104775"/>
                    <a:gd name="connsiteY20" fmla="*/ 19050 h 127635"/>
                    <a:gd name="connsiteX21" fmla="*/ 41910 w 104775"/>
                    <a:gd name="connsiteY21" fmla="*/ 30480 h 127635"/>
                    <a:gd name="connsiteX22" fmla="*/ 40005 w 104775"/>
                    <a:gd name="connsiteY22" fmla="*/ 43815 h 127635"/>
                    <a:gd name="connsiteX23" fmla="*/ 28575 w 104775"/>
                    <a:gd name="connsiteY23" fmla="*/ 49530 h 127635"/>
                    <a:gd name="connsiteX24" fmla="*/ 3810 w 104775"/>
                    <a:gd name="connsiteY24" fmla="*/ 51435 h 127635"/>
                    <a:gd name="connsiteX25" fmla="*/ 1905 w 104775"/>
                    <a:gd name="connsiteY25" fmla="*/ 59055 h 127635"/>
                    <a:gd name="connsiteX26" fmla="*/ 0 w 104775"/>
                    <a:gd name="connsiteY26" fmla="*/ 64770 h 127635"/>
                    <a:gd name="connsiteX27" fmla="*/ 5715 w 104775"/>
                    <a:gd name="connsiteY27" fmla="*/ 78105 h 127635"/>
                    <a:gd name="connsiteX28" fmla="*/ 5715 w 104775"/>
                    <a:gd name="connsiteY28" fmla="*/ 81915 h 127635"/>
                    <a:gd name="connsiteX29" fmla="*/ 5715 w 104775"/>
                    <a:gd name="connsiteY29" fmla="*/ 87630 h 127635"/>
                    <a:gd name="connsiteX0" fmla="*/ 19050 w 104775"/>
                    <a:gd name="connsiteY0" fmla="*/ 106680 h 127635"/>
                    <a:gd name="connsiteX1" fmla="*/ 24765 w 104775"/>
                    <a:gd name="connsiteY1" fmla="*/ 110490 h 127635"/>
                    <a:gd name="connsiteX2" fmla="*/ 28575 w 104775"/>
                    <a:gd name="connsiteY2" fmla="*/ 116205 h 127635"/>
                    <a:gd name="connsiteX3" fmla="*/ 32385 w 104775"/>
                    <a:gd name="connsiteY3" fmla="*/ 127635 h 127635"/>
                    <a:gd name="connsiteX4" fmla="*/ 81915 w 104775"/>
                    <a:gd name="connsiteY4" fmla="*/ 125730 h 127635"/>
                    <a:gd name="connsiteX5" fmla="*/ 87630 w 104775"/>
                    <a:gd name="connsiteY5" fmla="*/ 123825 h 127635"/>
                    <a:gd name="connsiteX6" fmla="*/ 89535 w 104775"/>
                    <a:gd name="connsiteY6" fmla="*/ 118110 h 127635"/>
                    <a:gd name="connsiteX7" fmla="*/ 93345 w 104775"/>
                    <a:gd name="connsiteY7" fmla="*/ 112395 h 127635"/>
                    <a:gd name="connsiteX8" fmla="*/ 95250 w 104775"/>
                    <a:gd name="connsiteY8" fmla="*/ 99060 h 127635"/>
                    <a:gd name="connsiteX9" fmla="*/ 100965 w 104775"/>
                    <a:gd name="connsiteY9" fmla="*/ 95250 h 127635"/>
                    <a:gd name="connsiteX10" fmla="*/ 104775 w 104775"/>
                    <a:gd name="connsiteY10" fmla="*/ 83820 h 127635"/>
                    <a:gd name="connsiteX11" fmla="*/ 100965 w 104775"/>
                    <a:gd name="connsiteY11" fmla="*/ 57150 h 127635"/>
                    <a:gd name="connsiteX12" fmla="*/ 99060 w 104775"/>
                    <a:gd name="connsiteY12" fmla="*/ 49530 h 127635"/>
                    <a:gd name="connsiteX13" fmla="*/ 95250 w 104775"/>
                    <a:gd name="connsiteY13" fmla="*/ 43815 h 127635"/>
                    <a:gd name="connsiteX14" fmla="*/ 91440 w 104775"/>
                    <a:gd name="connsiteY14" fmla="*/ 32385 h 127635"/>
                    <a:gd name="connsiteX15" fmla="*/ 81915 w 104775"/>
                    <a:gd name="connsiteY15" fmla="*/ 15240 h 127635"/>
                    <a:gd name="connsiteX16" fmla="*/ 70485 w 104775"/>
                    <a:gd name="connsiteY16" fmla="*/ 3810 h 127635"/>
                    <a:gd name="connsiteX17" fmla="*/ 59055 w 104775"/>
                    <a:gd name="connsiteY17" fmla="*/ 0 h 127635"/>
                    <a:gd name="connsiteX18" fmla="*/ 45720 w 104775"/>
                    <a:gd name="connsiteY18" fmla="*/ 1905 h 127635"/>
                    <a:gd name="connsiteX19" fmla="*/ 43815 w 104775"/>
                    <a:gd name="connsiteY19" fmla="*/ 19050 h 127635"/>
                    <a:gd name="connsiteX20" fmla="*/ 41910 w 104775"/>
                    <a:gd name="connsiteY20" fmla="*/ 30480 h 127635"/>
                    <a:gd name="connsiteX21" fmla="*/ 40005 w 104775"/>
                    <a:gd name="connsiteY21" fmla="*/ 43815 h 127635"/>
                    <a:gd name="connsiteX22" fmla="*/ 28575 w 104775"/>
                    <a:gd name="connsiteY22" fmla="*/ 49530 h 127635"/>
                    <a:gd name="connsiteX23" fmla="*/ 3810 w 104775"/>
                    <a:gd name="connsiteY23" fmla="*/ 51435 h 127635"/>
                    <a:gd name="connsiteX24" fmla="*/ 1905 w 104775"/>
                    <a:gd name="connsiteY24" fmla="*/ 59055 h 127635"/>
                    <a:gd name="connsiteX25" fmla="*/ 0 w 104775"/>
                    <a:gd name="connsiteY25" fmla="*/ 64770 h 127635"/>
                    <a:gd name="connsiteX26" fmla="*/ 5715 w 104775"/>
                    <a:gd name="connsiteY26" fmla="*/ 78105 h 127635"/>
                    <a:gd name="connsiteX27" fmla="*/ 5715 w 104775"/>
                    <a:gd name="connsiteY27" fmla="*/ 81915 h 127635"/>
                    <a:gd name="connsiteX28" fmla="*/ 5715 w 104775"/>
                    <a:gd name="connsiteY28" fmla="*/ 87630 h 127635"/>
                    <a:gd name="connsiteX0" fmla="*/ 19050 w 104775"/>
                    <a:gd name="connsiteY0" fmla="*/ 106680 h 127635"/>
                    <a:gd name="connsiteX1" fmla="*/ 24765 w 104775"/>
                    <a:gd name="connsiteY1" fmla="*/ 110490 h 127635"/>
                    <a:gd name="connsiteX2" fmla="*/ 28575 w 104775"/>
                    <a:gd name="connsiteY2" fmla="*/ 116205 h 127635"/>
                    <a:gd name="connsiteX3" fmla="*/ 32385 w 104775"/>
                    <a:gd name="connsiteY3" fmla="*/ 127635 h 127635"/>
                    <a:gd name="connsiteX4" fmla="*/ 81915 w 104775"/>
                    <a:gd name="connsiteY4" fmla="*/ 125730 h 127635"/>
                    <a:gd name="connsiteX5" fmla="*/ 87630 w 104775"/>
                    <a:gd name="connsiteY5" fmla="*/ 123825 h 127635"/>
                    <a:gd name="connsiteX6" fmla="*/ 89535 w 104775"/>
                    <a:gd name="connsiteY6" fmla="*/ 118110 h 127635"/>
                    <a:gd name="connsiteX7" fmla="*/ 93345 w 104775"/>
                    <a:gd name="connsiteY7" fmla="*/ 112395 h 127635"/>
                    <a:gd name="connsiteX8" fmla="*/ 95250 w 104775"/>
                    <a:gd name="connsiteY8" fmla="*/ 99060 h 127635"/>
                    <a:gd name="connsiteX9" fmla="*/ 100965 w 104775"/>
                    <a:gd name="connsiteY9" fmla="*/ 95250 h 127635"/>
                    <a:gd name="connsiteX10" fmla="*/ 104775 w 104775"/>
                    <a:gd name="connsiteY10" fmla="*/ 83820 h 127635"/>
                    <a:gd name="connsiteX11" fmla="*/ 100965 w 104775"/>
                    <a:gd name="connsiteY11" fmla="*/ 57150 h 127635"/>
                    <a:gd name="connsiteX12" fmla="*/ 99060 w 104775"/>
                    <a:gd name="connsiteY12" fmla="*/ 49530 h 127635"/>
                    <a:gd name="connsiteX13" fmla="*/ 95250 w 104775"/>
                    <a:gd name="connsiteY13" fmla="*/ 43815 h 127635"/>
                    <a:gd name="connsiteX14" fmla="*/ 91440 w 104775"/>
                    <a:gd name="connsiteY14" fmla="*/ 32385 h 127635"/>
                    <a:gd name="connsiteX15" fmla="*/ 81915 w 104775"/>
                    <a:gd name="connsiteY15" fmla="*/ 15240 h 127635"/>
                    <a:gd name="connsiteX16" fmla="*/ 70485 w 104775"/>
                    <a:gd name="connsiteY16" fmla="*/ 3810 h 127635"/>
                    <a:gd name="connsiteX17" fmla="*/ 59055 w 104775"/>
                    <a:gd name="connsiteY17" fmla="*/ 0 h 127635"/>
                    <a:gd name="connsiteX18" fmla="*/ 45720 w 104775"/>
                    <a:gd name="connsiteY18" fmla="*/ 1905 h 127635"/>
                    <a:gd name="connsiteX19" fmla="*/ 43815 w 104775"/>
                    <a:gd name="connsiteY19" fmla="*/ 19050 h 127635"/>
                    <a:gd name="connsiteX20" fmla="*/ 41910 w 104775"/>
                    <a:gd name="connsiteY20" fmla="*/ 30480 h 127635"/>
                    <a:gd name="connsiteX21" fmla="*/ 40005 w 104775"/>
                    <a:gd name="connsiteY21" fmla="*/ 43815 h 127635"/>
                    <a:gd name="connsiteX22" fmla="*/ 28575 w 104775"/>
                    <a:gd name="connsiteY22" fmla="*/ 49530 h 127635"/>
                    <a:gd name="connsiteX23" fmla="*/ 3810 w 104775"/>
                    <a:gd name="connsiteY23" fmla="*/ 51435 h 127635"/>
                    <a:gd name="connsiteX24" fmla="*/ 1905 w 104775"/>
                    <a:gd name="connsiteY24" fmla="*/ 59055 h 127635"/>
                    <a:gd name="connsiteX25" fmla="*/ 0 w 104775"/>
                    <a:gd name="connsiteY25" fmla="*/ 64770 h 127635"/>
                    <a:gd name="connsiteX26" fmla="*/ 5715 w 104775"/>
                    <a:gd name="connsiteY26" fmla="*/ 78105 h 127635"/>
                    <a:gd name="connsiteX27" fmla="*/ 5715 w 104775"/>
                    <a:gd name="connsiteY27" fmla="*/ 81915 h 127635"/>
                    <a:gd name="connsiteX28" fmla="*/ 17145 w 104775"/>
                    <a:gd name="connsiteY28" fmla="*/ 110490 h 127635"/>
                    <a:gd name="connsiteX0" fmla="*/ 19050 w 104775"/>
                    <a:gd name="connsiteY0" fmla="*/ 106680 h 127635"/>
                    <a:gd name="connsiteX1" fmla="*/ 24765 w 104775"/>
                    <a:gd name="connsiteY1" fmla="*/ 110490 h 127635"/>
                    <a:gd name="connsiteX2" fmla="*/ 28575 w 104775"/>
                    <a:gd name="connsiteY2" fmla="*/ 116205 h 127635"/>
                    <a:gd name="connsiteX3" fmla="*/ 32385 w 104775"/>
                    <a:gd name="connsiteY3" fmla="*/ 127635 h 127635"/>
                    <a:gd name="connsiteX4" fmla="*/ 81915 w 104775"/>
                    <a:gd name="connsiteY4" fmla="*/ 125730 h 127635"/>
                    <a:gd name="connsiteX5" fmla="*/ 87630 w 104775"/>
                    <a:gd name="connsiteY5" fmla="*/ 123825 h 127635"/>
                    <a:gd name="connsiteX6" fmla="*/ 89535 w 104775"/>
                    <a:gd name="connsiteY6" fmla="*/ 118110 h 127635"/>
                    <a:gd name="connsiteX7" fmla="*/ 93345 w 104775"/>
                    <a:gd name="connsiteY7" fmla="*/ 112395 h 127635"/>
                    <a:gd name="connsiteX8" fmla="*/ 95250 w 104775"/>
                    <a:gd name="connsiteY8" fmla="*/ 99060 h 127635"/>
                    <a:gd name="connsiteX9" fmla="*/ 100965 w 104775"/>
                    <a:gd name="connsiteY9" fmla="*/ 95250 h 127635"/>
                    <a:gd name="connsiteX10" fmla="*/ 104775 w 104775"/>
                    <a:gd name="connsiteY10" fmla="*/ 83820 h 127635"/>
                    <a:gd name="connsiteX11" fmla="*/ 100965 w 104775"/>
                    <a:gd name="connsiteY11" fmla="*/ 57150 h 127635"/>
                    <a:gd name="connsiteX12" fmla="*/ 99060 w 104775"/>
                    <a:gd name="connsiteY12" fmla="*/ 49530 h 127635"/>
                    <a:gd name="connsiteX13" fmla="*/ 95250 w 104775"/>
                    <a:gd name="connsiteY13" fmla="*/ 43815 h 127635"/>
                    <a:gd name="connsiteX14" fmla="*/ 91440 w 104775"/>
                    <a:gd name="connsiteY14" fmla="*/ 32385 h 127635"/>
                    <a:gd name="connsiteX15" fmla="*/ 81915 w 104775"/>
                    <a:gd name="connsiteY15" fmla="*/ 15240 h 127635"/>
                    <a:gd name="connsiteX16" fmla="*/ 70485 w 104775"/>
                    <a:gd name="connsiteY16" fmla="*/ 3810 h 127635"/>
                    <a:gd name="connsiteX17" fmla="*/ 59055 w 104775"/>
                    <a:gd name="connsiteY17" fmla="*/ 0 h 127635"/>
                    <a:gd name="connsiteX18" fmla="*/ 45720 w 104775"/>
                    <a:gd name="connsiteY18" fmla="*/ 1905 h 127635"/>
                    <a:gd name="connsiteX19" fmla="*/ 43815 w 104775"/>
                    <a:gd name="connsiteY19" fmla="*/ 19050 h 127635"/>
                    <a:gd name="connsiteX20" fmla="*/ 41910 w 104775"/>
                    <a:gd name="connsiteY20" fmla="*/ 30480 h 127635"/>
                    <a:gd name="connsiteX21" fmla="*/ 40005 w 104775"/>
                    <a:gd name="connsiteY21" fmla="*/ 43815 h 127635"/>
                    <a:gd name="connsiteX22" fmla="*/ 28575 w 104775"/>
                    <a:gd name="connsiteY22" fmla="*/ 49530 h 127635"/>
                    <a:gd name="connsiteX23" fmla="*/ 3810 w 104775"/>
                    <a:gd name="connsiteY23" fmla="*/ 51435 h 127635"/>
                    <a:gd name="connsiteX24" fmla="*/ 1905 w 104775"/>
                    <a:gd name="connsiteY24" fmla="*/ 59055 h 127635"/>
                    <a:gd name="connsiteX25" fmla="*/ 0 w 104775"/>
                    <a:gd name="connsiteY25" fmla="*/ 64770 h 127635"/>
                    <a:gd name="connsiteX26" fmla="*/ 5715 w 104775"/>
                    <a:gd name="connsiteY26" fmla="*/ 78105 h 127635"/>
                    <a:gd name="connsiteX27" fmla="*/ 5715 w 104775"/>
                    <a:gd name="connsiteY27" fmla="*/ 81915 h 127635"/>
                    <a:gd name="connsiteX28" fmla="*/ 17145 w 104775"/>
                    <a:gd name="connsiteY28" fmla="*/ 110490 h 127635"/>
                    <a:gd name="connsiteX0" fmla="*/ 19050 w 104775"/>
                    <a:gd name="connsiteY0" fmla="*/ 107459 h 128414"/>
                    <a:gd name="connsiteX1" fmla="*/ 24765 w 104775"/>
                    <a:gd name="connsiteY1" fmla="*/ 111269 h 128414"/>
                    <a:gd name="connsiteX2" fmla="*/ 28575 w 104775"/>
                    <a:gd name="connsiteY2" fmla="*/ 116984 h 128414"/>
                    <a:gd name="connsiteX3" fmla="*/ 32385 w 104775"/>
                    <a:gd name="connsiteY3" fmla="*/ 128414 h 128414"/>
                    <a:gd name="connsiteX4" fmla="*/ 81915 w 104775"/>
                    <a:gd name="connsiteY4" fmla="*/ 126509 h 128414"/>
                    <a:gd name="connsiteX5" fmla="*/ 87630 w 104775"/>
                    <a:gd name="connsiteY5" fmla="*/ 124604 h 128414"/>
                    <a:gd name="connsiteX6" fmla="*/ 89535 w 104775"/>
                    <a:gd name="connsiteY6" fmla="*/ 118889 h 128414"/>
                    <a:gd name="connsiteX7" fmla="*/ 93345 w 104775"/>
                    <a:gd name="connsiteY7" fmla="*/ 113174 h 128414"/>
                    <a:gd name="connsiteX8" fmla="*/ 95250 w 104775"/>
                    <a:gd name="connsiteY8" fmla="*/ 99839 h 128414"/>
                    <a:gd name="connsiteX9" fmla="*/ 100965 w 104775"/>
                    <a:gd name="connsiteY9" fmla="*/ 96029 h 128414"/>
                    <a:gd name="connsiteX10" fmla="*/ 104775 w 104775"/>
                    <a:gd name="connsiteY10" fmla="*/ 84599 h 128414"/>
                    <a:gd name="connsiteX11" fmla="*/ 100965 w 104775"/>
                    <a:gd name="connsiteY11" fmla="*/ 57929 h 128414"/>
                    <a:gd name="connsiteX12" fmla="*/ 99060 w 104775"/>
                    <a:gd name="connsiteY12" fmla="*/ 50309 h 128414"/>
                    <a:gd name="connsiteX13" fmla="*/ 95250 w 104775"/>
                    <a:gd name="connsiteY13" fmla="*/ 44594 h 128414"/>
                    <a:gd name="connsiteX14" fmla="*/ 91440 w 104775"/>
                    <a:gd name="connsiteY14" fmla="*/ 33164 h 128414"/>
                    <a:gd name="connsiteX15" fmla="*/ 81915 w 104775"/>
                    <a:gd name="connsiteY15" fmla="*/ 16019 h 128414"/>
                    <a:gd name="connsiteX16" fmla="*/ 70485 w 104775"/>
                    <a:gd name="connsiteY16" fmla="*/ 4589 h 128414"/>
                    <a:gd name="connsiteX17" fmla="*/ 59055 w 104775"/>
                    <a:gd name="connsiteY17" fmla="*/ 779 h 128414"/>
                    <a:gd name="connsiteX18" fmla="*/ 45720 w 104775"/>
                    <a:gd name="connsiteY18" fmla="*/ 2684 h 128414"/>
                    <a:gd name="connsiteX19" fmla="*/ 41910 w 104775"/>
                    <a:gd name="connsiteY19" fmla="*/ 31259 h 128414"/>
                    <a:gd name="connsiteX20" fmla="*/ 40005 w 104775"/>
                    <a:gd name="connsiteY20" fmla="*/ 44594 h 128414"/>
                    <a:gd name="connsiteX21" fmla="*/ 28575 w 104775"/>
                    <a:gd name="connsiteY21" fmla="*/ 50309 h 128414"/>
                    <a:gd name="connsiteX22" fmla="*/ 3810 w 104775"/>
                    <a:gd name="connsiteY22" fmla="*/ 52214 h 128414"/>
                    <a:gd name="connsiteX23" fmla="*/ 1905 w 104775"/>
                    <a:gd name="connsiteY23" fmla="*/ 59834 h 128414"/>
                    <a:gd name="connsiteX24" fmla="*/ 0 w 104775"/>
                    <a:gd name="connsiteY24" fmla="*/ 65549 h 128414"/>
                    <a:gd name="connsiteX25" fmla="*/ 5715 w 104775"/>
                    <a:gd name="connsiteY25" fmla="*/ 78884 h 128414"/>
                    <a:gd name="connsiteX26" fmla="*/ 5715 w 104775"/>
                    <a:gd name="connsiteY26" fmla="*/ 82694 h 128414"/>
                    <a:gd name="connsiteX27" fmla="*/ 17145 w 104775"/>
                    <a:gd name="connsiteY27" fmla="*/ 111269 h 128414"/>
                    <a:gd name="connsiteX0" fmla="*/ 19050 w 104775"/>
                    <a:gd name="connsiteY0" fmla="*/ 107459 h 128414"/>
                    <a:gd name="connsiteX1" fmla="*/ 24765 w 104775"/>
                    <a:gd name="connsiteY1" fmla="*/ 111269 h 128414"/>
                    <a:gd name="connsiteX2" fmla="*/ 28575 w 104775"/>
                    <a:gd name="connsiteY2" fmla="*/ 116984 h 128414"/>
                    <a:gd name="connsiteX3" fmla="*/ 32385 w 104775"/>
                    <a:gd name="connsiteY3" fmla="*/ 128414 h 128414"/>
                    <a:gd name="connsiteX4" fmla="*/ 81915 w 104775"/>
                    <a:gd name="connsiteY4" fmla="*/ 126509 h 128414"/>
                    <a:gd name="connsiteX5" fmla="*/ 87630 w 104775"/>
                    <a:gd name="connsiteY5" fmla="*/ 124604 h 128414"/>
                    <a:gd name="connsiteX6" fmla="*/ 89535 w 104775"/>
                    <a:gd name="connsiteY6" fmla="*/ 118889 h 128414"/>
                    <a:gd name="connsiteX7" fmla="*/ 93345 w 104775"/>
                    <a:gd name="connsiteY7" fmla="*/ 113174 h 128414"/>
                    <a:gd name="connsiteX8" fmla="*/ 95250 w 104775"/>
                    <a:gd name="connsiteY8" fmla="*/ 99839 h 128414"/>
                    <a:gd name="connsiteX9" fmla="*/ 100965 w 104775"/>
                    <a:gd name="connsiteY9" fmla="*/ 96029 h 128414"/>
                    <a:gd name="connsiteX10" fmla="*/ 104775 w 104775"/>
                    <a:gd name="connsiteY10" fmla="*/ 84599 h 128414"/>
                    <a:gd name="connsiteX11" fmla="*/ 100965 w 104775"/>
                    <a:gd name="connsiteY11" fmla="*/ 57929 h 128414"/>
                    <a:gd name="connsiteX12" fmla="*/ 99060 w 104775"/>
                    <a:gd name="connsiteY12" fmla="*/ 50309 h 128414"/>
                    <a:gd name="connsiteX13" fmla="*/ 95250 w 104775"/>
                    <a:gd name="connsiteY13" fmla="*/ 44594 h 128414"/>
                    <a:gd name="connsiteX14" fmla="*/ 91440 w 104775"/>
                    <a:gd name="connsiteY14" fmla="*/ 33164 h 128414"/>
                    <a:gd name="connsiteX15" fmla="*/ 70485 w 104775"/>
                    <a:gd name="connsiteY15" fmla="*/ 4589 h 128414"/>
                    <a:gd name="connsiteX16" fmla="*/ 59055 w 104775"/>
                    <a:gd name="connsiteY16" fmla="*/ 779 h 128414"/>
                    <a:gd name="connsiteX17" fmla="*/ 45720 w 104775"/>
                    <a:gd name="connsiteY17" fmla="*/ 2684 h 128414"/>
                    <a:gd name="connsiteX18" fmla="*/ 41910 w 104775"/>
                    <a:gd name="connsiteY18" fmla="*/ 31259 h 128414"/>
                    <a:gd name="connsiteX19" fmla="*/ 40005 w 104775"/>
                    <a:gd name="connsiteY19" fmla="*/ 44594 h 128414"/>
                    <a:gd name="connsiteX20" fmla="*/ 28575 w 104775"/>
                    <a:gd name="connsiteY20" fmla="*/ 50309 h 128414"/>
                    <a:gd name="connsiteX21" fmla="*/ 3810 w 104775"/>
                    <a:gd name="connsiteY21" fmla="*/ 52214 h 128414"/>
                    <a:gd name="connsiteX22" fmla="*/ 1905 w 104775"/>
                    <a:gd name="connsiteY22" fmla="*/ 59834 h 128414"/>
                    <a:gd name="connsiteX23" fmla="*/ 0 w 104775"/>
                    <a:gd name="connsiteY23" fmla="*/ 65549 h 128414"/>
                    <a:gd name="connsiteX24" fmla="*/ 5715 w 104775"/>
                    <a:gd name="connsiteY24" fmla="*/ 78884 h 128414"/>
                    <a:gd name="connsiteX25" fmla="*/ 5715 w 104775"/>
                    <a:gd name="connsiteY25" fmla="*/ 82694 h 128414"/>
                    <a:gd name="connsiteX26" fmla="*/ 17145 w 104775"/>
                    <a:gd name="connsiteY26" fmla="*/ 111269 h 128414"/>
                    <a:gd name="connsiteX0" fmla="*/ 19050 w 104775"/>
                    <a:gd name="connsiteY0" fmla="*/ 107459 h 128414"/>
                    <a:gd name="connsiteX1" fmla="*/ 24765 w 104775"/>
                    <a:gd name="connsiteY1" fmla="*/ 111269 h 128414"/>
                    <a:gd name="connsiteX2" fmla="*/ 28575 w 104775"/>
                    <a:gd name="connsiteY2" fmla="*/ 116984 h 128414"/>
                    <a:gd name="connsiteX3" fmla="*/ 32385 w 104775"/>
                    <a:gd name="connsiteY3" fmla="*/ 128414 h 128414"/>
                    <a:gd name="connsiteX4" fmla="*/ 81915 w 104775"/>
                    <a:gd name="connsiteY4" fmla="*/ 126509 h 128414"/>
                    <a:gd name="connsiteX5" fmla="*/ 87630 w 104775"/>
                    <a:gd name="connsiteY5" fmla="*/ 124604 h 128414"/>
                    <a:gd name="connsiteX6" fmla="*/ 89535 w 104775"/>
                    <a:gd name="connsiteY6" fmla="*/ 118889 h 128414"/>
                    <a:gd name="connsiteX7" fmla="*/ 93345 w 104775"/>
                    <a:gd name="connsiteY7" fmla="*/ 113174 h 128414"/>
                    <a:gd name="connsiteX8" fmla="*/ 95250 w 104775"/>
                    <a:gd name="connsiteY8" fmla="*/ 99839 h 128414"/>
                    <a:gd name="connsiteX9" fmla="*/ 100965 w 104775"/>
                    <a:gd name="connsiteY9" fmla="*/ 96029 h 128414"/>
                    <a:gd name="connsiteX10" fmla="*/ 104775 w 104775"/>
                    <a:gd name="connsiteY10" fmla="*/ 84599 h 128414"/>
                    <a:gd name="connsiteX11" fmla="*/ 100965 w 104775"/>
                    <a:gd name="connsiteY11" fmla="*/ 57929 h 128414"/>
                    <a:gd name="connsiteX12" fmla="*/ 99060 w 104775"/>
                    <a:gd name="connsiteY12" fmla="*/ 50309 h 128414"/>
                    <a:gd name="connsiteX13" fmla="*/ 95250 w 104775"/>
                    <a:gd name="connsiteY13" fmla="*/ 44594 h 128414"/>
                    <a:gd name="connsiteX14" fmla="*/ 91440 w 104775"/>
                    <a:gd name="connsiteY14" fmla="*/ 33164 h 128414"/>
                    <a:gd name="connsiteX15" fmla="*/ 70485 w 104775"/>
                    <a:gd name="connsiteY15" fmla="*/ 4589 h 128414"/>
                    <a:gd name="connsiteX16" fmla="*/ 59055 w 104775"/>
                    <a:gd name="connsiteY16" fmla="*/ 779 h 128414"/>
                    <a:gd name="connsiteX17" fmla="*/ 45720 w 104775"/>
                    <a:gd name="connsiteY17" fmla="*/ 2684 h 128414"/>
                    <a:gd name="connsiteX18" fmla="*/ 41910 w 104775"/>
                    <a:gd name="connsiteY18" fmla="*/ 31259 h 128414"/>
                    <a:gd name="connsiteX19" fmla="*/ 40005 w 104775"/>
                    <a:gd name="connsiteY19" fmla="*/ 44594 h 128414"/>
                    <a:gd name="connsiteX20" fmla="*/ 3810 w 104775"/>
                    <a:gd name="connsiteY20" fmla="*/ 52214 h 128414"/>
                    <a:gd name="connsiteX21" fmla="*/ 1905 w 104775"/>
                    <a:gd name="connsiteY21" fmla="*/ 59834 h 128414"/>
                    <a:gd name="connsiteX22" fmla="*/ 0 w 104775"/>
                    <a:gd name="connsiteY22" fmla="*/ 65549 h 128414"/>
                    <a:gd name="connsiteX23" fmla="*/ 5715 w 104775"/>
                    <a:gd name="connsiteY23" fmla="*/ 78884 h 128414"/>
                    <a:gd name="connsiteX24" fmla="*/ 5715 w 104775"/>
                    <a:gd name="connsiteY24" fmla="*/ 82694 h 128414"/>
                    <a:gd name="connsiteX25" fmla="*/ 17145 w 104775"/>
                    <a:gd name="connsiteY25" fmla="*/ 111269 h 128414"/>
                    <a:gd name="connsiteX0" fmla="*/ 19050 w 104775"/>
                    <a:gd name="connsiteY0" fmla="*/ 107492 h 128447"/>
                    <a:gd name="connsiteX1" fmla="*/ 24765 w 104775"/>
                    <a:gd name="connsiteY1" fmla="*/ 111302 h 128447"/>
                    <a:gd name="connsiteX2" fmla="*/ 28575 w 104775"/>
                    <a:gd name="connsiteY2" fmla="*/ 117017 h 128447"/>
                    <a:gd name="connsiteX3" fmla="*/ 32385 w 104775"/>
                    <a:gd name="connsiteY3" fmla="*/ 128447 h 128447"/>
                    <a:gd name="connsiteX4" fmla="*/ 81915 w 104775"/>
                    <a:gd name="connsiteY4" fmla="*/ 126542 h 128447"/>
                    <a:gd name="connsiteX5" fmla="*/ 87630 w 104775"/>
                    <a:gd name="connsiteY5" fmla="*/ 124637 h 128447"/>
                    <a:gd name="connsiteX6" fmla="*/ 89535 w 104775"/>
                    <a:gd name="connsiteY6" fmla="*/ 118922 h 128447"/>
                    <a:gd name="connsiteX7" fmla="*/ 93345 w 104775"/>
                    <a:gd name="connsiteY7" fmla="*/ 113207 h 128447"/>
                    <a:gd name="connsiteX8" fmla="*/ 95250 w 104775"/>
                    <a:gd name="connsiteY8" fmla="*/ 99872 h 128447"/>
                    <a:gd name="connsiteX9" fmla="*/ 100965 w 104775"/>
                    <a:gd name="connsiteY9" fmla="*/ 96062 h 128447"/>
                    <a:gd name="connsiteX10" fmla="*/ 104775 w 104775"/>
                    <a:gd name="connsiteY10" fmla="*/ 84632 h 128447"/>
                    <a:gd name="connsiteX11" fmla="*/ 100965 w 104775"/>
                    <a:gd name="connsiteY11" fmla="*/ 57962 h 128447"/>
                    <a:gd name="connsiteX12" fmla="*/ 99060 w 104775"/>
                    <a:gd name="connsiteY12" fmla="*/ 50342 h 128447"/>
                    <a:gd name="connsiteX13" fmla="*/ 95250 w 104775"/>
                    <a:gd name="connsiteY13" fmla="*/ 44627 h 128447"/>
                    <a:gd name="connsiteX14" fmla="*/ 91440 w 104775"/>
                    <a:gd name="connsiteY14" fmla="*/ 33197 h 128447"/>
                    <a:gd name="connsiteX15" fmla="*/ 70485 w 104775"/>
                    <a:gd name="connsiteY15" fmla="*/ 4622 h 128447"/>
                    <a:gd name="connsiteX16" fmla="*/ 45720 w 104775"/>
                    <a:gd name="connsiteY16" fmla="*/ 2717 h 128447"/>
                    <a:gd name="connsiteX17" fmla="*/ 41910 w 104775"/>
                    <a:gd name="connsiteY17" fmla="*/ 31292 h 128447"/>
                    <a:gd name="connsiteX18" fmla="*/ 40005 w 104775"/>
                    <a:gd name="connsiteY18" fmla="*/ 44627 h 128447"/>
                    <a:gd name="connsiteX19" fmla="*/ 3810 w 104775"/>
                    <a:gd name="connsiteY19" fmla="*/ 52247 h 128447"/>
                    <a:gd name="connsiteX20" fmla="*/ 1905 w 104775"/>
                    <a:gd name="connsiteY20" fmla="*/ 59867 h 128447"/>
                    <a:gd name="connsiteX21" fmla="*/ 0 w 104775"/>
                    <a:gd name="connsiteY21" fmla="*/ 65582 h 128447"/>
                    <a:gd name="connsiteX22" fmla="*/ 5715 w 104775"/>
                    <a:gd name="connsiteY22" fmla="*/ 78917 h 128447"/>
                    <a:gd name="connsiteX23" fmla="*/ 5715 w 104775"/>
                    <a:gd name="connsiteY23" fmla="*/ 82727 h 128447"/>
                    <a:gd name="connsiteX24" fmla="*/ 17145 w 104775"/>
                    <a:gd name="connsiteY24" fmla="*/ 111302 h 128447"/>
                    <a:gd name="connsiteX0" fmla="*/ 19050 w 104775"/>
                    <a:gd name="connsiteY0" fmla="*/ 102874 h 123829"/>
                    <a:gd name="connsiteX1" fmla="*/ 24765 w 104775"/>
                    <a:gd name="connsiteY1" fmla="*/ 106684 h 123829"/>
                    <a:gd name="connsiteX2" fmla="*/ 28575 w 104775"/>
                    <a:gd name="connsiteY2" fmla="*/ 112399 h 123829"/>
                    <a:gd name="connsiteX3" fmla="*/ 32385 w 104775"/>
                    <a:gd name="connsiteY3" fmla="*/ 123829 h 123829"/>
                    <a:gd name="connsiteX4" fmla="*/ 81915 w 104775"/>
                    <a:gd name="connsiteY4" fmla="*/ 121924 h 123829"/>
                    <a:gd name="connsiteX5" fmla="*/ 87630 w 104775"/>
                    <a:gd name="connsiteY5" fmla="*/ 120019 h 123829"/>
                    <a:gd name="connsiteX6" fmla="*/ 89535 w 104775"/>
                    <a:gd name="connsiteY6" fmla="*/ 114304 h 123829"/>
                    <a:gd name="connsiteX7" fmla="*/ 93345 w 104775"/>
                    <a:gd name="connsiteY7" fmla="*/ 108589 h 123829"/>
                    <a:gd name="connsiteX8" fmla="*/ 95250 w 104775"/>
                    <a:gd name="connsiteY8" fmla="*/ 95254 h 123829"/>
                    <a:gd name="connsiteX9" fmla="*/ 100965 w 104775"/>
                    <a:gd name="connsiteY9" fmla="*/ 91444 h 123829"/>
                    <a:gd name="connsiteX10" fmla="*/ 104775 w 104775"/>
                    <a:gd name="connsiteY10" fmla="*/ 80014 h 123829"/>
                    <a:gd name="connsiteX11" fmla="*/ 100965 w 104775"/>
                    <a:gd name="connsiteY11" fmla="*/ 53344 h 123829"/>
                    <a:gd name="connsiteX12" fmla="*/ 99060 w 104775"/>
                    <a:gd name="connsiteY12" fmla="*/ 45724 h 123829"/>
                    <a:gd name="connsiteX13" fmla="*/ 95250 w 104775"/>
                    <a:gd name="connsiteY13" fmla="*/ 40009 h 123829"/>
                    <a:gd name="connsiteX14" fmla="*/ 91440 w 104775"/>
                    <a:gd name="connsiteY14" fmla="*/ 28579 h 123829"/>
                    <a:gd name="connsiteX15" fmla="*/ 70485 w 104775"/>
                    <a:gd name="connsiteY15" fmla="*/ 4 h 123829"/>
                    <a:gd name="connsiteX16" fmla="*/ 41910 w 104775"/>
                    <a:gd name="connsiteY16" fmla="*/ 26674 h 123829"/>
                    <a:gd name="connsiteX17" fmla="*/ 40005 w 104775"/>
                    <a:gd name="connsiteY17" fmla="*/ 40009 h 123829"/>
                    <a:gd name="connsiteX18" fmla="*/ 3810 w 104775"/>
                    <a:gd name="connsiteY18" fmla="*/ 47629 h 123829"/>
                    <a:gd name="connsiteX19" fmla="*/ 1905 w 104775"/>
                    <a:gd name="connsiteY19" fmla="*/ 55249 h 123829"/>
                    <a:gd name="connsiteX20" fmla="*/ 0 w 104775"/>
                    <a:gd name="connsiteY20" fmla="*/ 60964 h 123829"/>
                    <a:gd name="connsiteX21" fmla="*/ 5715 w 104775"/>
                    <a:gd name="connsiteY21" fmla="*/ 74299 h 123829"/>
                    <a:gd name="connsiteX22" fmla="*/ 5715 w 104775"/>
                    <a:gd name="connsiteY22" fmla="*/ 78109 h 123829"/>
                    <a:gd name="connsiteX23" fmla="*/ 17145 w 104775"/>
                    <a:gd name="connsiteY23" fmla="*/ 106684 h 123829"/>
                    <a:gd name="connsiteX0" fmla="*/ 19050 w 104775"/>
                    <a:gd name="connsiteY0" fmla="*/ 77050 h 98005"/>
                    <a:gd name="connsiteX1" fmla="*/ 24765 w 104775"/>
                    <a:gd name="connsiteY1" fmla="*/ 80860 h 98005"/>
                    <a:gd name="connsiteX2" fmla="*/ 28575 w 104775"/>
                    <a:gd name="connsiteY2" fmla="*/ 86575 h 98005"/>
                    <a:gd name="connsiteX3" fmla="*/ 32385 w 104775"/>
                    <a:gd name="connsiteY3" fmla="*/ 98005 h 98005"/>
                    <a:gd name="connsiteX4" fmla="*/ 81915 w 104775"/>
                    <a:gd name="connsiteY4" fmla="*/ 96100 h 98005"/>
                    <a:gd name="connsiteX5" fmla="*/ 87630 w 104775"/>
                    <a:gd name="connsiteY5" fmla="*/ 94195 h 98005"/>
                    <a:gd name="connsiteX6" fmla="*/ 89535 w 104775"/>
                    <a:gd name="connsiteY6" fmla="*/ 88480 h 98005"/>
                    <a:gd name="connsiteX7" fmla="*/ 93345 w 104775"/>
                    <a:gd name="connsiteY7" fmla="*/ 82765 h 98005"/>
                    <a:gd name="connsiteX8" fmla="*/ 95250 w 104775"/>
                    <a:gd name="connsiteY8" fmla="*/ 69430 h 98005"/>
                    <a:gd name="connsiteX9" fmla="*/ 100965 w 104775"/>
                    <a:gd name="connsiteY9" fmla="*/ 65620 h 98005"/>
                    <a:gd name="connsiteX10" fmla="*/ 104775 w 104775"/>
                    <a:gd name="connsiteY10" fmla="*/ 54190 h 98005"/>
                    <a:gd name="connsiteX11" fmla="*/ 100965 w 104775"/>
                    <a:gd name="connsiteY11" fmla="*/ 27520 h 98005"/>
                    <a:gd name="connsiteX12" fmla="*/ 99060 w 104775"/>
                    <a:gd name="connsiteY12" fmla="*/ 19900 h 98005"/>
                    <a:gd name="connsiteX13" fmla="*/ 95250 w 104775"/>
                    <a:gd name="connsiteY13" fmla="*/ 14185 h 98005"/>
                    <a:gd name="connsiteX14" fmla="*/ 91440 w 104775"/>
                    <a:gd name="connsiteY14" fmla="*/ 2755 h 98005"/>
                    <a:gd name="connsiteX15" fmla="*/ 41910 w 104775"/>
                    <a:gd name="connsiteY15" fmla="*/ 850 h 98005"/>
                    <a:gd name="connsiteX16" fmla="*/ 40005 w 104775"/>
                    <a:gd name="connsiteY16" fmla="*/ 14185 h 98005"/>
                    <a:gd name="connsiteX17" fmla="*/ 3810 w 104775"/>
                    <a:gd name="connsiteY17" fmla="*/ 21805 h 98005"/>
                    <a:gd name="connsiteX18" fmla="*/ 1905 w 104775"/>
                    <a:gd name="connsiteY18" fmla="*/ 29425 h 98005"/>
                    <a:gd name="connsiteX19" fmla="*/ 0 w 104775"/>
                    <a:gd name="connsiteY19" fmla="*/ 35140 h 98005"/>
                    <a:gd name="connsiteX20" fmla="*/ 5715 w 104775"/>
                    <a:gd name="connsiteY20" fmla="*/ 48475 h 98005"/>
                    <a:gd name="connsiteX21" fmla="*/ 5715 w 104775"/>
                    <a:gd name="connsiteY21" fmla="*/ 52285 h 98005"/>
                    <a:gd name="connsiteX22" fmla="*/ 17145 w 104775"/>
                    <a:gd name="connsiteY22" fmla="*/ 80860 h 98005"/>
                    <a:gd name="connsiteX0" fmla="*/ 19050 w 104775"/>
                    <a:gd name="connsiteY0" fmla="*/ 76200 h 97155"/>
                    <a:gd name="connsiteX1" fmla="*/ 24765 w 104775"/>
                    <a:gd name="connsiteY1" fmla="*/ 80010 h 97155"/>
                    <a:gd name="connsiteX2" fmla="*/ 28575 w 104775"/>
                    <a:gd name="connsiteY2" fmla="*/ 85725 h 97155"/>
                    <a:gd name="connsiteX3" fmla="*/ 32385 w 104775"/>
                    <a:gd name="connsiteY3" fmla="*/ 97155 h 97155"/>
                    <a:gd name="connsiteX4" fmla="*/ 81915 w 104775"/>
                    <a:gd name="connsiteY4" fmla="*/ 95250 h 97155"/>
                    <a:gd name="connsiteX5" fmla="*/ 87630 w 104775"/>
                    <a:gd name="connsiteY5" fmla="*/ 93345 h 97155"/>
                    <a:gd name="connsiteX6" fmla="*/ 89535 w 104775"/>
                    <a:gd name="connsiteY6" fmla="*/ 87630 h 97155"/>
                    <a:gd name="connsiteX7" fmla="*/ 93345 w 104775"/>
                    <a:gd name="connsiteY7" fmla="*/ 81915 h 97155"/>
                    <a:gd name="connsiteX8" fmla="*/ 95250 w 104775"/>
                    <a:gd name="connsiteY8" fmla="*/ 68580 h 97155"/>
                    <a:gd name="connsiteX9" fmla="*/ 100965 w 104775"/>
                    <a:gd name="connsiteY9" fmla="*/ 64770 h 97155"/>
                    <a:gd name="connsiteX10" fmla="*/ 104775 w 104775"/>
                    <a:gd name="connsiteY10" fmla="*/ 53340 h 97155"/>
                    <a:gd name="connsiteX11" fmla="*/ 100965 w 104775"/>
                    <a:gd name="connsiteY11" fmla="*/ 26670 h 97155"/>
                    <a:gd name="connsiteX12" fmla="*/ 99060 w 104775"/>
                    <a:gd name="connsiteY12" fmla="*/ 19050 h 97155"/>
                    <a:gd name="connsiteX13" fmla="*/ 95250 w 104775"/>
                    <a:gd name="connsiteY13" fmla="*/ 13335 h 97155"/>
                    <a:gd name="connsiteX14" fmla="*/ 41910 w 104775"/>
                    <a:gd name="connsiteY14" fmla="*/ 0 h 97155"/>
                    <a:gd name="connsiteX15" fmla="*/ 40005 w 104775"/>
                    <a:gd name="connsiteY15" fmla="*/ 13335 h 97155"/>
                    <a:gd name="connsiteX16" fmla="*/ 3810 w 104775"/>
                    <a:gd name="connsiteY16" fmla="*/ 20955 h 97155"/>
                    <a:gd name="connsiteX17" fmla="*/ 1905 w 104775"/>
                    <a:gd name="connsiteY17" fmla="*/ 28575 h 97155"/>
                    <a:gd name="connsiteX18" fmla="*/ 0 w 104775"/>
                    <a:gd name="connsiteY18" fmla="*/ 34290 h 97155"/>
                    <a:gd name="connsiteX19" fmla="*/ 5715 w 104775"/>
                    <a:gd name="connsiteY19" fmla="*/ 47625 h 97155"/>
                    <a:gd name="connsiteX20" fmla="*/ 5715 w 104775"/>
                    <a:gd name="connsiteY20" fmla="*/ 51435 h 97155"/>
                    <a:gd name="connsiteX21" fmla="*/ 17145 w 104775"/>
                    <a:gd name="connsiteY21" fmla="*/ 80010 h 97155"/>
                    <a:gd name="connsiteX0" fmla="*/ 19050 w 104775"/>
                    <a:gd name="connsiteY0" fmla="*/ 76298 h 97253"/>
                    <a:gd name="connsiteX1" fmla="*/ 24765 w 104775"/>
                    <a:gd name="connsiteY1" fmla="*/ 80108 h 97253"/>
                    <a:gd name="connsiteX2" fmla="*/ 28575 w 104775"/>
                    <a:gd name="connsiteY2" fmla="*/ 85823 h 97253"/>
                    <a:gd name="connsiteX3" fmla="*/ 32385 w 104775"/>
                    <a:gd name="connsiteY3" fmla="*/ 97253 h 97253"/>
                    <a:gd name="connsiteX4" fmla="*/ 81915 w 104775"/>
                    <a:gd name="connsiteY4" fmla="*/ 95348 h 97253"/>
                    <a:gd name="connsiteX5" fmla="*/ 87630 w 104775"/>
                    <a:gd name="connsiteY5" fmla="*/ 93443 h 97253"/>
                    <a:gd name="connsiteX6" fmla="*/ 89535 w 104775"/>
                    <a:gd name="connsiteY6" fmla="*/ 87728 h 97253"/>
                    <a:gd name="connsiteX7" fmla="*/ 93345 w 104775"/>
                    <a:gd name="connsiteY7" fmla="*/ 82013 h 97253"/>
                    <a:gd name="connsiteX8" fmla="*/ 95250 w 104775"/>
                    <a:gd name="connsiteY8" fmla="*/ 68678 h 97253"/>
                    <a:gd name="connsiteX9" fmla="*/ 100965 w 104775"/>
                    <a:gd name="connsiteY9" fmla="*/ 64868 h 97253"/>
                    <a:gd name="connsiteX10" fmla="*/ 104775 w 104775"/>
                    <a:gd name="connsiteY10" fmla="*/ 53438 h 97253"/>
                    <a:gd name="connsiteX11" fmla="*/ 100965 w 104775"/>
                    <a:gd name="connsiteY11" fmla="*/ 26768 h 97253"/>
                    <a:gd name="connsiteX12" fmla="*/ 99060 w 104775"/>
                    <a:gd name="connsiteY12" fmla="*/ 19148 h 97253"/>
                    <a:gd name="connsiteX13" fmla="*/ 95250 w 104775"/>
                    <a:gd name="connsiteY13" fmla="*/ 13433 h 97253"/>
                    <a:gd name="connsiteX14" fmla="*/ 41910 w 104775"/>
                    <a:gd name="connsiteY14" fmla="*/ 98 h 97253"/>
                    <a:gd name="connsiteX15" fmla="*/ 3810 w 104775"/>
                    <a:gd name="connsiteY15" fmla="*/ 21053 h 97253"/>
                    <a:gd name="connsiteX16" fmla="*/ 1905 w 104775"/>
                    <a:gd name="connsiteY16" fmla="*/ 28673 h 97253"/>
                    <a:gd name="connsiteX17" fmla="*/ 0 w 104775"/>
                    <a:gd name="connsiteY17" fmla="*/ 34388 h 97253"/>
                    <a:gd name="connsiteX18" fmla="*/ 5715 w 104775"/>
                    <a:gd name="connsiteY18" fmla="*/ 47723 h 97253"/>
                    <a:gd name="connsiteX19" fmla="*/ 5715 w 104775"/>
                    <a:gd name="connsiteY19" fmla="*/ 51533 h 97253"/>
                    <a:gd name="connsiteX20" fmla="*/ 17145 w 104775"/>
                    <a:gd name="connsiteY20" fmla="*/ 80108 h 97253"/>
                    <a:gd name="connsiteX0" fmla="*/ 19050 w 104775"/>
                    <a:gd name="connsiteY0" fmla="*/ 76205 h 97160"/>
                    <a:gd name="connsiteX1" fmla="*/ 24765 w 104775"/>
                    <a:gd name="connsiteY1" fmla="*/ 80015 h 97160"/>
                    <a:gd name="connsiteX2" fmla="*/ 28575 w 104775"/>
                    <a:gd name="connsiteY2" fmla="*/ 85730 h 97160"/>
                    <a:gd name="connsiteX3" fmla="*/ 32385 w 104775"/>
                    <a:gd name="connsiteY3" fmla="*/ 97160 h 97160"/>
                    <a:gd name="connsiteX4" fmla="*/ 81915 w 104775"/>
                    <a:gd name="connsiteY4" fmla="*/ 95255 h 97160"/>
                    <a:gd name="connsiteX5" fmla="*/ 87630 w 104775"/>
                    <a:gd name="connsiteY5" fmla="*/ 93350 h 97160"/>
                    <a:gd name="connsiteX6" fmla="*/ 89535 w 104775"/>
                    <a:gd name="connsiteY6" fmla="*/ 87635 h 97160"/>
                    <a:gd name="connsiteX7" fmla="*/ 93345 w 104775"/>
                    <a:gd name="connsiteY7" fmla="*/ 81920 h 97160"/>
                    <a:gd name="connsiteX8" fmla="*/ 95250 w 104775"/>
                    <a:gd name="connsiteY8" fmla="*/ 68585 h 97160"/>
                    <a:gd name="connsiteX9" fmla="*/ 100965 w 104775"/>
                    <a:gd name="connsiteY9" fmla="*/ 64775 h 97160"/>
                    <a:gd name="connsiteX10" fmla="*/ 104775 w 104775"/>
                    <a:gd name="connsiteY10" fmla="*/ 53345 h 97160"/>
                    <a:gd name="connsiteX11" fmla="*/ 100965 w 104775"/>
                    <a:gd name="connsiteY11" fmla="*/ 26675 h 97160"/>
                    <a:gd name="connsiteX12" fmla="*/ 99060 w 104775"/>
                    <a:gd name="connsiteY12" fmla="*/ 19055 h 97160"/>
                    <a:gd name="connsiteX13" fmla="*/ 41910 w 104775"/>
                    <a:gd name="connsiteY13" fmla="*/ 5 h 97160"/>
                    <a:gd name="connsiteX14" fmla="*/ 3810 w 104775"/>
                    <a:gd name="connsiteY14" fmla="*/ 20960 h 97160"/>
                    <a:gd name="connsiteX15" fmla="*/ 1905 w 104775"/>
                    <a:gd name="connsiteY15" fmla="*/ 28580 h 97160"/>
                    <a:gd name="connsiteX16" fmla="*/ 0 w 104775"/>
                    <a:gd name="connsiteY16" fmla="*/ 34295 h 97160"/>
                    <a:gd name="connsiteX17" fmla="*/ 5715 w 104775"/>
                    <a:gd name="connsiteY17" fmla="*/ 47630 h 97160"/>
                    <a:gd name="connsiteX18" fmla="*/ 5715 w 104775"/>
                    <a:gd name="connsiteY18" fmla="*/ 51440 h 97160"/>
                    <a:gd name="connsiteX19" fmla="*/ 17145 w 104775"/>
                    <a:gd name="connsiteY19" fmla="*/ 80015 h 97160"/>
                    <a:gd name="connsiteX0" fmla="*/ 19050 w 105971"/>
                    <a:gd name="connsiteY0" fmla="*/ 76238 h 97193"/>
                    <a:gd name="connsiteX1" fmla="*/ 24765 w 105971"/>
                    <a:gd name="connsiteY1" fmla="*/ 80048 h 97193"/>
                    <a:gd name="connsiteX2" fmla="*/ 28575 w 105971"/>
                    <a:gd name="connsiteY2" fmla="*/ 85763 h 97193"/>
                    <a:gd name="connsiteX3" fmla="*/ 32385 w 105971"/>
                    <a:gd name="connsiteY3" fmla="*/ 97193 h 97193"/>
                    <a:gd name="connsiteX4" fmla="*/ 81915 w 105971"/>
                    <a:gd name="connsiteY4" fmla="*/ 95288 h 97193"/>
                    <a:gd name="connsiteX5" fmla="*/ 87630 w 105971"/>
                    <a:gd name="connsiteY5" fmla="*/ 93383 h 97193"/>
                    <a:gd name="connsiteX6" fmla="*/ 89535 w 105971"/>
                    <a:gd name="connsiteY6" fmla="*/ 87668 h 97193"/>
                    <a:gd name="connsiteX7" fmla="*/ 93345 w 105971"/>
                    <a:gd name="connsiteY7" fmla="*/ 81953 h 97193"/>
                    <a:gd name="connsiteX8" fmla="*/ 95250 w 105971"/>
                    <a:gd name="connsiteY8" fmla="*/ 68618 h 97193"/>
                    <a:gd name="connsiteX9" fmla="*/ 100965 w 105971"/>
                    <a:gd name="connsiteY9" fmla="*/ 64808 h 97193"/>
                    <a:gd name="connsiteX10" fmla="*/ 104775 w 105971"/>
                    <a:gd name="connsiteY10" fmla="*/ 53378 h 97193"/>
                    <a:gd name="connsiteX11" fmla="*/ 100965 w 105971"/>
                    <a:gd name="connsiteY11" fmla="*/ 26708 h 97193"/>
                    <a:gd name="connsiteX12" fmla="*/ 41910 w 105971"/>
                    <a:gd name="connsiteY12" fmla="*/ 38 h 97193"/>
                    <a:gd name="connsiteX13" fmla="*/ 3810 w 105971"/>
                    <a:gd name="connsiteY13" fmla="*/ 20993 h 97193"/>
                    <a:gd name="connsiteX14" fmla="*/ 1905 w 105971"/>
                    <a:gd name="connsiteY14" fmla="*/ 28613 h 97193"/>
                    <a:gd name="connsiteX15" fmla="*/ 0 w 105971"/>
                    <a:gd name="connsiteY15" fmla="*/ 34328 h 97193"/>
                    <a:gd name="connsiteX16" fmla="*/ 5715 w 105971"/>
                    <a:gd name="connsiteY16" fmla="*/ 47663 h 97193"/>
                    <a:gd name="connsiteX17" fmla="*/ 5715 w 105971"/>
                    <a:gd name="connsiteY17" fmla="*/ 51473 h 97193"/>
                    <a:gd name="connsiteX18" fmla="*/ 17145 w 105971"/>
                    <a:gd name="connsiteY18" fmla="*/ 80048 h 97193"/>
                    <a:gd name="connsiteX0" fmla="*/ 19050 w 106250"/>
                    <a:gd name="connsiteY0" fmla="*/ 64875 h 85830"/>
                    <a:gd name="connsiteX1" fmla="*/ 24765 w 106250"/>
                    <a:gd name="connsiteY1" fmla="*/ 68685 h 85830"/>
                    <a:gd name="connsiteX2" fmla="*/ 28575 w 106250"/>
                    <a:gd name="connsiteY2" fmla="*/ 74400 h 85830"/>
                    <a:gd name="connsiteX3" fmla="*/ 32385 w 106250"/>
                    <a:gd name="connsiteY3" fmla="*/ 85830 h 85830"/>
                    <a:gd name="connsiteX4" fmla="*/ 81915 w 106250"/>
                    <a:gd name="connsiteY4" fmla="*/ 83925 h 85830"/>
                    <a:gd name="connsiteX5" fmla="*/ 87630 w 106250"/>
                    <a:gd name="connsiteY5" fmla="*/ 82020 h 85830"/>
                    <a:gd name="connsiteX6" fmla="*/ 89535 w 106250"/>
                    <a:gd name="connsiteY6" fmla="*/ 76305 h 85830"/>
                    <a:gd name="connsiteX7" fmla="*/ 93345 w 106250"/>
                    <a:gd name="connsiteY7" fmla="*/ 70590 h 85830"/>
                    <a:gd name="connsiteX8" fmla="*/ 95250 w 106250"/>
                    <a:gd name="connsiteY8" fmla="*/ 57255 h 85830"/>
                    <a:gd name="connsiteX9" fmla="*/ 100965 w 106250"/>
                    <a:gd name="connsiteY9" fmla="*/ 53445 h 85830"/>
                    <a:gd name="connsiteX10" fmla="*/ 104775 w 106250"/>
                    <a:gd name="connsiteY10" fmla="*/ 42015 h 85830"/>
                    <a:gd name="connsiteX11" fmla="*/ 100965 w 106250"/>
                    <a:gd name="connsiteY11" fmla="*/ 15345 h 85830"/>
                    <a:gd name="connsiteX12" fmla="*/ 38100 w 106250"/>
                    <a:gd name="connsiteY12" fmla="*/ 105 h 85830"/>
                    <a:gd name="connsiteX13" fmla="*/ 3810 w 106250"/>
                    <a:gd name="connsiteY13" fmla="*/ 9630 h 85830"/>
                    <a:gd name="connsiteX14" fmla="*/ 1905 w 106250"/>
                    <a:gd name="connsiteY14" fmla="*/ 17250 h 85830"/>
                    <a:gd name="connsiteX15" fmla="*/ 0 w 106250"/>
                    <a:gd name="connsiteY15" fmla="*/ 22965 h 85830"/>
                    <a:gd name="connsiteX16" fmla="*/ 5715 w 106250"/>
                    <a:gd name="connsiteY16" fmla="*/ 36300 h 85830"/>
                    <a:gd name="connsiteX17" fmla="*/ 5715 w 106250"/>
                    <a:gd name="connsiteY17" fmla="*/ 40110 h 85830"/>
                    <a:gd name="connsiteX18" fmla="*/ 17145 w 106250"/>
                    <a:gd name="connsiteY18" fmla="*/ 68685 h 85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06250" h="85830">
                      <a:moveTo>
                        <a:pt x="19050" y="64875"/>
                      </a:moveTo>
                      <a:cubicBezTo>
                        <a:pt x="19050" y="69955"/>
                        <a:pt x="22860" y="67415"/>
                        <a:pt x="24765" y="68685"/>
                      </a:cubicBezTo>
                      <a:cubicBezTo>
                        <a:pt x="26035" y="70590"/>
                        <a:pt x="27645" y="72308"/>
                        <a:pt x="28575" y="74400"/>
                      </a:cubicBezTo>
                      <a:cubicBezTo>
                        <a:pt x="30206" y="78070"/>
                        <a:pt x="32385" y="85830"/>
                        <a:pt x="32385" y="85830"/>
                      </a:cubicBezTo>
                      <a:cubicBezTo>
                        <a:pt x="48895" y="85195"/>
                        <a:pt x="65432" y="85062"/>
                        <a:pt x="81915" y="83925"/>
                      </a:cubicBezTo>
                      <a:cubicBezTo>
                        <a:pt x="83918" y="83787"/>
                        <a:pt x="86210" y="83440"/>
                        <a:pt x="87630" y="82020"/>
                      </a:cubicBezTo>
                      <a:cubicBezTo>
                        <a:pt x="89050" y="80600"/>
                        <a:pt x="88637" y="78101"/>
                        <a:pt x="89535" y="76305"/>
                      </a:cubicBezTo>
                      <a:cubicBezTo>
                        <a:pt x="90559" y="74257"/>
                        <a:pt x="92075" y="72495"/>
                        <a:pt x="93345" y="70590"/>
                      </a:cubicBezTo>
                      <a:cubicBezTo>
                        <a:pt x="93980" y="66145"/>
                        <a:pt x="93426" y="61358"/>
                        <a:pt x="95250" y="57255"/>
                      </a:cubicBezTo>
                      <a:cubicBezTo>
                        <a:pt x="96180" y="55163"/>
                        <a:pt x="99752" y="55387"/>
                        <a:pt x="100965" y="53445"/>
                      </a:cubicBezTo>
                      <a:cubicBezTo>
                        <a:pt x="103094" y="50039"/>
                        <a:pt x="104775" y="42015"/>
                        <a:pt x="104775" y="42015"/>
                      </a:cubicBezTo>
                      <a:cubicBezTo>
                        <a:pt x="101728" y="8500"/>
                        <a:pt x="112077" y="22330"/>
                        <a:pt x="100965" y="15345"/>
                      </a:cubicBezTo>
                      <a:cubicBezTo>
                        <a:pt x="89853" y="8360"/>
                        <a:pt x="54292" y="1057"/>
                        <a:pt x="38100" y="105"/>
                      </a:cubicBezTo>
                      <a:cubicBezTo>
                        <a:pt x="21908" y="-847"/>
                        <a:pt x="10477" y="4868"/>
                        <a:pt x="3810" y="9630"/>
                      </a:cubicBezTo>
                      <a:cubicBezTo>
                        <a:pt x="3175" y="12170"/>
                        <a:pt x="2624" y="14733"/>
                        <a:pt x="1905" y="17250"/>
                      </a:cubicBezTo>
                      <a:cubicBezTo>
                        <a:pt x="1353" y="19181"/>
                        <a:pt x="0" y="20957"/>
                        <a:pt x="0" y="22965"/>
                      </a:cubicBezTo>
                      <a:cubicBezTo>
                        <a:pt x="0" y="32673"/>
                        <a:pt x="2604" y="28523"/>
                        <a:pt x="5715" y="36300"/>
                      </a:cubicBezTo>
                      <a:cubicBezTo>
                        <a:pt x="6187" y="37479"/>
                        <a:pt x="3810" y="34713"/>
                        <a:pt x="5715" y="40110"/>
                      </a:cubicBezTo>
                      <a:cubicBezTo>
                        <a:pt x="7620" y="45507"/>
                        <a:pt x="13335" y="59160"/>
                        <a:pt x="17145" y="68685"/>
                      </a:cubicBezTo>
                    </a:path>
                  </a:pathLst>
                </a:custGeom>
                <a:solidFill>
                  <a:srgbClr val="FFFFFF"/>
                </a:solidFill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28" name="Freeform: Shape 1427">
                  <a:extLst>
                    <a:ext uri="{FF2B5EF4-FFF2-40B4-BE49-F238E27FC236}">
                      <a16:creationId xmlns:a16="http://schemas.microsoft.com/office/drawing/2014/main" id="{2079EE82-B88C-D3EB-3FF6-A5ADB97B10C7}"/>
                    </a:ext>
                  </a:extLst>
                </p:cNvPr>
                <p:cNvSpPr/>
                <p:nvPr/>
              </p:nvSpPr>
              <p:spPr>
                <a:xfrm rot="17414284">
                  <a:off x="8943702" y="4140653"/>
                  <a:ext cx="27432" cy="36576"/>
                </a:xfrm>
                <a:custGeom>
                  <a:avLst/>
                  <a:gdLst>
                    <a:gd name="connsiteX0" fmla="*/ 57150 w 104775"/>
                    <a:gd name="connsiteY0" fmla="*/ 76200 h 127635"/>
                    <a:gd name="connsiteX1" fmla="*/ 57150 w 104775"/>
                    <a:gd name="connsiteY1" fmla="*/ 76200 h 127635"/>
                    <a:gd name="connsiteX2" fmla="*/ 24765 w 104775"/>
                    <a:gd name="connsiteY2" fmla="*/ 80010 h 127635"/>
                    <a:gd name="connsiteX3" fmla="*/ 19050 w 104775"/>
                    <a:gd name="connsiteY3" fmla="*/ 83820 h 127635"/>
                    <a:gd name="connsiteX4" fmla="*/ 19050 w 104775"/>
                    <a:gd name="connsiteY4" fmla="*/ 106680 h 127635"/>
                    <a:gd name="connsiteX5" fmla="*/ 24765 w 104775"/>
                    <a:gd name="connsiteY5" fmla="*/ 110490 h 127635"/>
                    <a:gd name="connsiteX6" fmla="*/ 28575 w 104775"/>
                    <a:gd name="connsiteY6" fmla="*/ 116205 h 127635"/>
                    <a:gd name="connsiteX7" fmla="*/ 32385 w 104775"/>
                    <a:gd name="connsiteY7" fmla="*/ 127635 h 127635"/>
                    <a:gd name="connsiteX8" fmla="*/ 81915 w 104775"/>
                    <a:gd name="connsiteY8" fmla="*/ 125730 h 127635"/>
                    <a:gd name="connsiteX9" fmla="*/ 87630 w 104775"/>
                    <a:gd name="connsiteY9" fmla="*/ 123825 h 127635"/>
                    <a:gd name="connsiteX10" fmla="*/ 89535 w 104775"/>
                    <a:gd name="connsiteY10" fmla="*/ 118110 h 127635"/>
                    <a:gd name="connsiteX11" fmla="*/ 93345 w 104775"/>
                    <a:gd name="connsiteY11" fmla="*/ 112395 h 127635"/>
                    <a:gd name="connsiteX12" fmla="*/ 95250 w 104775"/>
                    <a:gd name="connsiteY12" fmla="*/ 99060 h 127635"/>
                    <a:gd name="connsiteX13" fmla="*/ 100965 w 104775"/>
                    <a:gd name="connsiteY13" fmla="*/ 95250 h 127635"/>
                    <a:gd name="connsiteX14" fmla="*/ 104775 w 104775"/>
                    <a:gd name="connsiteY14" fmla="*/ 83820 h 127635"/>
                    <a:gd name="connsiteX15" fmla="*/ 100965 w 104775"/>
                    <a:gd name="connsiteY15" fmla="*/ 57150 h 127635"/>
                    <a:gd name="connsiteX16" fmla="*/ 99060 w 104775"/>
                    <a:gd name="connsiteY16" fmla="*/ 49530 h 127635"/>
                    <a:gd name="connsiteX17" fmla="*/ 95250 w 104775"/>
                    <a:gd name="connsiteY17" fmla="*/ 43815 h 127635"/>
                    <a:gd name="connsiteX18" fmla="*/ 91440 w 104775"/>
                    <a:gd name="connsiteY18" fmla="*/ 32385 h 127635"/>
                    <a:gd name="connsiteX19" fmla="*/ 81915 w 104775"/>
                    <a:gd name="connsiteY19" fmla="*/ 15240 h 127635"/>
                    <a:gd name="connsiteX20" fmla="*/ 70485 w 104775"/>
                    <a:gd name="connsiteY20" fmla="*/ 3810 h 127635"/>
                    <a:gd name="connsiteX21" fmla="*/ 59055 w 104775"/>
                    <a:gd name="connsiteY21" fmla="*/ 0 h 127635"/>
                    <a:gd name="connsiteX22" fmla="*/ 45720 w 104775"/>
                    <a:gd name="connsiteY22" fmla="*/ 1905 h 127635"/>
                    <a:gd name="connsiteX23" fmla="*/ 43815 w 104775"/>
                    <a:gd name="connsiteY23" fmla="*/ 19050 h 127635"/>
                    <a:gd name="connsiteX24" fmla="*/ 41910 w 104775"/>
                    <a:gd name="connsiteY24" fmla="*/ 30480 h 127635"/>
                    <a:gd name="connsiteX25" fmla="*/ 40005 w 104775"/>
                    <a:gd name="connsiteY25" fmla="*/ 43815 h 127635"/>
                    <a:gd name="connsiteX26" fmla="*/ 28575 w 104775"/>
                    <a:gd name="connsiteY26" fmla="*/ 49530 h 127635"/>
                    <a:gd name="connsiteX27" fmla="*/ 3810 w 104775"/>
                    <a:gd name="connsiteY27" fmla="*/ 51435 h 127635"/>
                    <a:gd name="connsiteX28" fmla="*/ 1905 w 104775"/>
                    <a:gd name="connsiteY28" fmla="*/ 59055 h 127635"/>
                    <a:gd name="connsiteX29" fmla="*/ 0 w 104775"/>
                    <a:gd name="connsiteY29" fmla="*/ 64770 h 127635"/>
                    <a:gd name="connsiteX30" fmla="*/ 5715 w 104775"/>
                    <a:gd name="connsiteY30" fmla="*/ 78105 h 127635"/>
                    <a:gd name="connsiteX31" fmla="*/ 5715 w 104775"/>
                    <a:gd name="connsiteY31" fmla="*/ 81915 h 127635"/>
                    <a:gd name="connsiteX32" fmla="*/ 5715 w 104775"/>
                    <a:gd name="connsiteY32" fmla="*/ 87630 h 127635"/>
                    <a:gd name="connsiteX0" fmla="*/ 57150 w 104775"/>
                    <a:gd name="connsiteY0" fmla="*/ 76200 h 127635"/>
                    <a:gd name="connsiteX1" fmla="*/ 24765 w 104775"/>
                    <a:gd name="connsiteY1" fmla="*/ 80010 h 127635"/>
                    <a:gd name="connsiteX2" fmla="*/ 19050 w 104775"/>
                    <a:gd name="connsiteY2" fmla="*/ 83820 h 127635"/>
                    <a:gd name="connsiteX3" fmla="*/ 19050 w 104775"/>
                    <a:gd name="connsiteY3" fmla="*/ 106680 h 127635"/>
                    <a:gd name="connsiteX4" fmla="*/ 24765 w 104775"/>
                    <a:gd name="connsiteY4" fmla="*/ 110490 h 127635"/>
                    <a:gd name="connsiteX5" fmla="*/ 28575 w 104775"/>
                    <a:gd name="connsiteY5" fmla="*/ 116205 h 127635"/>
                    <a:gd name="connsiteX6" fmla="*/ 32385 w 104775"/>
                    <a:gd name="connsiteY6" fmla="*/ 127635 h 127635"/>
                    <a:gd name="connsiteX7" fmla="*/ 81915 w 104775"/>
                    <a:gd name="connsiteY7" fmla="*/ 125730 h 127635"/>
                    <a:gd name="connsiteX8" fmla="*/ 87630 w 104775"/>
                    <a:gd name="connsiteY8" fmla="*/ 123825 h 127635"/>
                    <a:gd name="connsiteX9" fmla="*/ 89535 w 104775"/>
                    <a:gd name="connsiteY9" fmla="*/ 118110 h 127635"/>
                    <a:gd name="connsiteX10" fmla="*/ 93345 w 104775"/>
                    <a:gd name="connsiteY10" fmla="*/ 112395 h 127635"/>
                    <a:gd name="connsiteX11" fmla="*/ 95250 w 104775"/>
                    <a:gd name="connsiteY11" fmla="*/ 99060 h 127635"/>
                    <a:gd name="connsiteX12" fmla="*/ 100965 w 104775"/>
                    <a:gd name="connsiteY12" fmla="*/ 95250 h 127635"/>
                    <a:gd name="connsiteX13" fmla="*/ 104775 w 104775"/>
                    <a:gd name="connsiteY13" fmla="*/ 83820 h 127635"/>
                    <a:gd name="connsiteX14" fmla="*/ 100965 w 104775"/>
                    <a:gd name="connsiteY14" fmla="*/ 57150 h 127635"/>
                    <a:gd name="connsiteX15" fmla="*/ 99060 w 104775"/>
                    <a:gd name="connsiteY15" fmla="*/ 49530 h 127635"/>
                    <a:gd name="connsiteX16" fmla="*/ 95250 w 104775"/>
                    <a:gd name="connsiteY16" fmla="*/ 43815 h 127635"/>
                    <a:gd name="connsiteX17" fmla="*/ 91440 w 104775"/>
                    <a:gd name="connsiteY17" fmla="*/ 32385 h 127635"/>
                    <a:gd name="connsiteX18" fmla="*/ 81915 w 104775"/>
                    <a:gd name="connsiteY18" fmla="*/ 15240 h 127635"/>
                    <a:gd name="connsiteX19" fmla="*/ 70485 w 104775"/>
                    <a:gd name="connsiteY19" fmla="*/ 3810 h 127635"/>
                    <a:gd name="connsiteX20" fmla="*/ 59055 w 104775"/>
                    <a:gd name="connsiteY20" fmla="*/ 0 h 127635"/>
                    <a:gd name="connsiteX21" fmla="*/ 45720 w 104775"/>
                    <a:gd name="connsiteY21" fmla="*/ 1905 h 127635"/>
                    <a:gd name="connsiteX22" fmla="*/ 43815 w 104775"/>
                    <a:gd name="connsiteY22" fmla="*/ 19050 h 127635"/>
                    <a:gd name="connsiteX23" fmla="*/ 41910 w 104775"/>
                    <a:gd name="connsiteY23" fmla="*/ 30480 h 127635"/>
                    <a:gd name="connsiteX24" fmla="*/ 40005 w 104775"/>
                    <a:gd name="connsiteY24" fmla="*/ 43815 h 127635"/>
                    <a:gd name="connsiteX25" fmla="*/ 28575 w 104775"/>
                    <a:gd name="connsiteY25" fmla="*/ 49530 h 127635"/>
                    <a:gd name="connsiteX26" fmla="*/ 3810 w 104775"/>
                    <a:gd name="connsiteY26" fmla="*/ 51435 h 127635"/>
                    <a:gd name="connsiteX27" fmla="*/ 1905 w 104775"/>
                    <a:gd name="connsiteY27" fmla="*/ 59055 h 127635"/>
                    <a:gd name="connsiteX28" fmla="*/ 0 w 104775"/>
                    <a:gd name="connsiteY28" fmla="*/ 64770 h 127635"/>
                    <a:gd name="connsiteX29" fmla="*/ 5715 w 104775"/>
                    <a:gd name="connsiteY29" fmla="*/ 78105 h 127635"/>
                    <a:gd name="connsiteX30" fmla="*/ 5715 w 104775"/>
                    <a:gd name="connsiteY30" fmla="*/ 81915 h 127635"/>
                    <a:gd name="connsiteX31" fmla="*/ 5715 w 104775"/>
                    <a:gd name="connsiteY31" fmla="*/ 87630 h 127635"/>
                    <a:gd name="connsiteX0" fmla="*/ 24765 w 104775"/>
                    <a:gd name="connsiteY0" fmla="*/ 80010 h 127635"/>
                    <a:gd name="connsiteX1" fmla="*/ 19050 w 104775"/>
                    <a:gd name="connsiteY1" fmla="*/ 83820 h 127635"/>
                    <a:gd name="connsiteX2" fmla="*/ 19050 w 104775"/>
                    <a:gd name="connsiteY2" fmla="*/ 106680 h 127635"/>
                    <a:gd name="connsiteX3" fmla="*/ 24765 w 104775"/>
                    <a:gd name="connsiteY3" fmla="*/ 110490 h 127635"/>
                    <a:gd name="connsiteX4" fmla="*/ 28575 w 104775"/>
                    <a:gd name="connsiteY4" fmla="*/ 116205 h 127635"/>
                    <a:gd name="connsiteX5" fmla="*/ 32385 w 104775"/>
                    <a:gd name="connsiteY5" fmla="*/ 127635 h 127635"/>
                    <a:gd name="connsiteX6" fmla="*/ 81915 w 104775"/>
                    <a:gd name="connsiteY6" fmla="*/ 125730 h 127635"/>
                    <a:gd name="connsiteX7" fmla="*/ 87630 w 104775"/>
                    <a:gd name="connsiteY7" fmla="*/ 123825 h 127635"/>
                    <a:gd name="connsiteX8" fmla="*/ 89535 w 104775"/>
                    <a:gd name="connsiteY8" fmla="*/ 118110 h 127635"/>
                    <a:gd name="connsiteX9" fmla="*/ 93345 w 104775"/>
                    <a:gd name="connsiteY9" fmla="*/ 112395 h 127635"/>
                    <a:gd name="connsiteX10" fmla="*/ 95250 w 104775"/>
                    <a:gd name="connsiteY10" fmla="*/ 99060 h 127635"/>
                    <a:gd name="connsiteX11" fmla="*/ 100965 w 104775"/>
                    <a:gd name="connsiteY11" fmla="*/ 95250 h 127635"/>
                    <a:gd name="connsiteX12" fmla="*/ 104775 w 104775"/>
                    <a:gd name="connsiteY12" fmla="*/ 83820 h 127635"/>
                    <a:gd name="connsiteX13" fmla="*/ 100965 w 104775"/>
                    <a:gd name="connsiteY13" fmla="*/ 57150 h 127635"/>
                    <a:gd name="connsiteX14" fmla="*/ 99060 w 104775"/>
                    <a:gd name="connsiteY14" fmla="*/ 49530 h 127635"/>
                    <a:gd name="connsiteX15" fmla="*/ 95250 w 104775"/>
                    <a:gd name="connsiteY15" fmla="*/ 43815 h 127635"/>
                    <a:gd name="connsiteX16" fmla="*/ 91440 w 104775"/>
                    <a:gd name="connsiteY16" fmla="*/ 32385 h 127635"/>
                    <a:gd name="connsiteX17" fmla="*/ 81915 w 104775"/>
                    <a:gd name="connsiteY17" fmla="*/ 15240 h 127635"/>
                    <a:gd name="connsiteX18" fmla="*/ 70485 w 104775"/>
                    <a:gd name="connsiteY18" fmla="*/ 3810 h 127635"/>
                    <a:gd name="connsiteX19" fmla="*/ 59055 w 104775"/>
                    <a:gd name="connsiteY19" fmla="*/ 0 h 127635"/>
                    <a:gd name="connsiteX20" fmla="*/ 45720 w 104775"/>
                    <a:gd name="connsiteY20" fmla="*/ 1905 h 127635"/>
                    <a:gd name="connsiteX21" fmla="*/ 43815 w 104775"/>
                    <a:gd name="connsiteY21" fmla="*/ 19050 h 127635"/>
                    <a:gd name="connsiteX22" fmla="*/ 41910 w 104775"/>
                    <a:gd name="connsiteY22" fmla="*/ 30480 h 127635"/>
                    <a:gd name="connsiteX23" fmla="*/ 40005 w 104775"/>
                    <a:gd name="connsiteY23" fmla="*/ 43815 h 127635"/>
                    <a:gd name="connsiteX24" fmla="*/ 28575 w 104775"/>
                    <a:gd name="connsiteY24" fmla="*/ 49530 h 127635"/>
                    <a:gd name="connsiteX25" fmla="*/ 3810 w 104775"/>
                    <a:gd name="connsiteY25" fmla="*/ 51435 h 127635"/>
                    <a:gd name="connsiteX26" fmla="*/ 1905 w 104775"/>
                    <a:gd name="connsiteY26" fmla="*/ 59055 h 127635"/>
                    <a:gd name="connsiteX27" fmla="*/ 0 w 104775"/>
                    <a:gd name="connsiteY27" fmla="*/ 64770 h 127635"/>
                    <a:gd name="connsiteX28" fmla="*/ 5715 w 104775"/>
                    <a:gd name="connsiteY28" fmla="*/ 78105 h 127635"/>
                    <a:gd name="connsiteX29" fmla="*/ 5715 w 104775"/>
                    <a:gd name="connsiteY29" fmla="*/ 81915 h 127635"/>
                    <a:gd name="connsiteX30" fmla="*/ 5715 w 104775"/>
                    <a:gd name="connsiteY30" fmla="*/ 87630 h 127635"/>
                    <a:gd name="connsiteX0" fmla="*/ 24765 w 104775"/>
                    <a:gd name="connsiteY0" fmla="*/ 80010 h 127635"/>
                    <a:gd name="connsiteX1" fmla="*/ 19050 w 104775"/>
                    <a:gd name="connsiteY1" fmla="*/ 106680 h 127635"/>
                    <a:gd name="connsiteX2" fmla="*/ 24765 w 104775"/>
                    <a:gd name="connsiteY2" fmla="*/ 110490 h 127635"/>
                    <a:gd name="connsiteX3" fmla="*/ 28575 w 104775"/>
                    <a:gd name="connsiteY3" fmla="*/ 116205 h 127635"/>
                    <a:gd name="connsiteX4" fmla="*/ 32385 w 104775"/>
                    <a:gd name="connsiteY4" fmla="*/ 127635 h 127635"/>
                    <a:gd name="connsiteX5" fmla="*/ 81915 w 104775"/>
                    <a:gd name="connsiteY5" fmla="*/ 125730 h 127635"/>
                    <a:gd name="connsiteX6" fmla="*/ 87630 w 104775"/>
                    <a:gd name="connsiteY6" fmla="*/ 123825 h 127635"/>
                    <a:gd name="connsiteX7" fmla="*/ 89535 w 104775"/>
                    <a:gd name="connsiteY7" fmla="*/ 118110 h 127635"/>
                    <a:gd name="connsiteX8" fmla="*/ 93345 w 104775"/>
                    <a:gd name="connsiteY8" fmla="*/ 112395 h 127635"/>
                    <a:gd name="connsiteX9" fmla="*/ 95250 w 104775"/>
                    <a:gd name="connsiteY9" fmla="*/ 99060 h 127635"/>
                    <a:gd name="connsiteX10" fmla="*/ 100965 w 104775"/>
                    <a:gd name="connsiteY10" fmla="*/ 95250 h 127635"/>
                    <a:gd name="connsiteX11" fmla="*/ 104775 w 104775"/>
                    <a:gd name="connsiteY11" fmla="*/ 83820 h 127635"/>
                    <a:gd name="connsiteX12" fmla="*/ 100965 w 104775"/>
                    <a:gd name="connsiteY12" fmla="*/ 57150 h 127635"/>
                    <a:gd name="connsiteX13" fmla="*/ 99060 w 104775"/>
                    <a:gd name="connsiteY13" fmla="*/ 49530 h 127635"/>
                    <a:gd name="connsiteX14" fmla="*/ 95250 w 104775"/>
                    <a:gd name="connsiteY14" fmla="*/ 43815 h 127635"/>
                    <a:gd name="connsiteX15" fmla="*/ 91440 w 104775"/>
                    <a:gd name="connsiteY15" fmla="*/ 32385 h 127635"/>
                    <a:gd name="connsiteX16" fmla="*/ 81915 w 104775"/>
                    <a:gd name="connsiteY16" fmla="*/ 15240 h 127635"/>
                    <a:gd name="connsiteX17" fmla="*/ 70485 w 104775"/>
                    <a:gd name="connsiteY17" fmla="*/ 3810 h 127635"/>
                    <a:gd name="connsiteX18" fmla="*/ 59055 w 104775"/>
                    <a:gd name="connsiteY18" fmla="*/ 0 h 127635"/>
                    <a:gd name="connsiteX19" fmla="*/ 45720 w 104775"/>
                    <a:gd name="connsiteY19" fmla="*/ 1905 h 127635"/>
                    <a:gd name="connsiteX20" fmla="*/ 43815 w 104775"/>
                    <a:gd name="connsiteY20" fmla="*/ 19050 h 127635"/>
                    <a:gd name="connsiteX21" fmla="*/ 41910 w 104775"/>
                    <a:gd name="connsiteY21" fmla="*/ 30480 h 127635"/>
                    <a:gd name="connsiteX22" fmla="*/ 40005 w 104775"/>
                    <a:gd name="connsiteY22" fmla="*/ 43815 h 127635"/>
                    <a:gd name="connsiteX23" fmla="*/ 28575 w 104775"/>
                    <a:gd name="connsiteY23" fmla="*/ 49530 h 127635"/>
                    <a:gd name="connsiteX24" fmla="*/ 3810 w 104775"/>
                    <a:gd name="connsiteY24" fmla="*/ 51435 h 127635"/>
                    <a:gd name="connsiteX25" fmla="*/ 1905 w 104775"/>
                    <a:gd name="connsiteY25" fmla="*/ 59055 h 127635"/>
                    <a:gd name="connsiteX26" fmla="*/ 0 w 104775"/>
                    <a:gd name="connsiteY26" fmla="*/ 64770 h 127635"/>
                    <a:gd name="connsiteX27" fmla="*/ 5715 w 104775"/>
                    <a:gd name="connsiteY27" fmla="*/ 78105 h 127635"/>
                    <a:gd name="connsiteX28" fmla="*/ 5715 w 104775"/>
                    <a:gd name="connsiteY28" fmla="*/ 81915 h 127635"/>
                    <a:gd name="connsiteX29" fmla="*/ 5715 w 104775"/>
                    <a:gd name="connsiteY29" fmla="*/ 87630 h 127635"/>
                    <a:gd name="connsiteX0" fmla="*/ 19050 w 104775"/>
                    <a:gd name="connsiteY0" fmla="*/ 106680 h 127635"/>
                    <a:gd name="connsiteX1" fmla="*/ 24765 w 104775"/>
                    <a:gd name="connsiteY1" fmla="*/ 110490 h 127635"/>
                    <a:gd name="connsiteX2" fmla="*/ 28575 w 104775"/>
                    <a:gd name="connsiteY2" fmla="*/ 116205 h 127635"/>
                    <a:gd name="connsiteX3" fmla="*/ 32385 w 104775"/>
                    <a:gd name="connsiteY3" fmla="*/ 127635 h 127635"/>
                    <a:gd name="connsiteX4" fmla="*/ 81915 w 104775"/>
                    <a:gd name="connsiteY4" fmla="*/ 125730 h 127635"/>
                    <a:gd name="connsiteX5" fmla="*/ 87630 w 104775"/>
                    <a:gd name="connsiteY5" fmla="*/ 123825 h 127635"/>
                    <a:gd name="connsiteX6" fmla="*/ 89535 w 104775"/>
                    <a:gd name="connsiteY6" fmla="*/ 118110 h 127635"/>
                    <a:gd name="connsiteX7" fmla="*/ 93345 w 104775"/>
                    <a:gd name="connsiteY7" fmla="*/ 112395 h 127635"/>
                    <a:gd name="connsiteX8" fmla="*/ 95250 w 104775"/>
                    <a:gd name="connsiteY8" fmla="*/ 99060 h 127635"/>
                    <a:gd name="connsiteX9" fmla="*/ 100965 w 104775"/>
                    <a:gd name="connsiteY9" fmla="*/ 95250 h 127635"/>
                    <a:gd name="connsiteX10" fmla="*/ 104775 w 104775"/>
                    <a:gd name="connsiteY10" fmla="*/ 83820 h 127635"/>
                    <a:gd name="connsiteX11" fmla="*/ 100965 w 104775"/>
                    <a:gd name="connsiteY11" fmla="*/ 57150 h 127635"/>
                    <a:gd name="connsiteX12" fmla="*/ 99060 w 104775"/>
                    <a:gd name="connsiteY12" fmla="*/ 49530 h 127635"/>
                    <a:gd name="connsiteX13" fmla="*/ 95250 w 104775"/>
                    <a:gd name="connsiteY13" fmla="*/ 43815 h 127635"/>
                    <a:gd name="connsiteX14" fmla="*/ 91440 w 104775"/>
                    <a:gd name="connsiteY14" fmla="*/ 32385 h 127635"/>
                    <a:gd name="connsiteX15" fmla="*/ 81915 w 104775"/>
                    <a:gd name="connsiteY15" fmla="*/ 15240 h 127635"/>
                    <a:gd name="connsiteX16" fmla="*/ 70485 w 104775"/>
                    <a:gd name="connsiteY16" fmla="*/ 3810 h 127635"/>
                    <a:gd name="connsiteX17" fmla="*/ 59055 w 104775"/>
                    <a:gd name="connsiteY17" fmla="*/ 0 h 127635"/>
                    <a:gd name="connsiteX18" fmla="*/ 45720 w 104775"/>
                    <a:gd name="connsiteY18" fmla="*/ 1905 h 127635"/>
                    <a:gd name="connsiteX19" fmla="*/ 43815 w 104775"/>
                    <a:gd name="connsiteY19" fmla="*/ 19050 h 127635"/>
                    <a:gd name="connsiteX20" fmla="*/ 41910 w 104775"/>
                    <a:gd name="connsiteY20" fmla="*/ 30480 h 127635"/>
                    <a:gd name="connsiteX21" fmla="*/ 40005 w 104775"/>
                    <a:gd name="connsiteY21" fmla="*/ 43815 h 127635"/>
                    <a:gd name="connsiteX22" fmla="*/ 28575 w 104775"/>
                    <a:gd name="connsiteY22" fmla="*/ 49530 h 127635"/>
                    <a:gd name="connsiteX23" fmla="*/ 3810 w 104775"/>
                    <a:gd name="connsiteY23" fmla="*/ 51435 h 127635"/>
                    <a:gd name="connsiteX24" fmla="*/ 1905 w 104775"/>
                    <a:gd name="connsiteY24" fmla="*/ 59055 h 127635"/>
                    <a:gd name="connsiteX25" fmla="*/ 0 w 104775"/>
                    <a:gd name="connsiteY25" fmla="*/ 64770 h 127635"/>
                    <a:gd name="connsiteX26" fmla="*/ 5715 w 104775"/>
                    <a:gd name="connsiteY26" fmla="*/ 78105 h 127635"/>
                    <a:gd name="connsiteX27" fmla="*/ 5715 w 104775"/>
                    <a:gd name="connsiteY27" fmla="*/ 81915 h 127635"/>
                    <a:gd name="connsiteX28" fmla="*/ 5715 w 104775"/>
                    <a:gd name="connsiteY28" fmla="*/ 87630 h 127635"/>
                    <a:gd name="connsiteX0" fmla="*/ 19050 w 104775"/>
                    <a:gd name="connsiteY0" fmla="*/ 106680 h 127635"/>
                    <a:gd name="connsiteX1" fmla="*/ 24765 w 104775"/>
                    <a:gd name="connsiteY1" fmla="*/ 110490 h 127635"/>
                    <a:gd name="connsiteX2" fmla="*/ 28575 w 104775"/>
                    <a:gd name="connsiteY2" fmla="*/ 116205 h 127635"/>
                    <a:gd name="connsiteX3" fmla="*/ 32385 w 104775"/>
                    <a:gd name="connsiteY3" fmla="*/ 127635 h 127635"/>
                    <a:gd name="connsiteX4" fmla="*/ 81915 w 104775"/>
                    <a:gd name="connsiteY4" fmla="*/ 125730 h 127635"/>
                    <a:gd name="connsiteX5" fmla="*/ 87630 w 104775"/>
                    <a:gd name="connsiteY5" fmla="*/ 123825 h 127635"/>
                    <a:gd name="connsiteX6" fmla="*/ 89535 w 104775"/>
                    <a:gd name="connsiteY6" fmla="*/ 118110 h 127635"/>
                    <a:gd name="connsiteX7" fmla="*/ 93345 w 104775"/>
                    <a:gd name="connsiteY7" fmla="*/ 112395 h 127635"/>
                    <a:gd name="connsiteX8" fmla="*/ 95250 w 104775"/>
                    <a:gd name="connsiteY8" fmla="*/ 99060 h 127635"/>
                    <a:gd name="connsiteX9" fmla="*/ 100965 w 104775"/>
                    <a:gd name="connsiteY9" fmla="*/ 95250 h 127635"/>
                    <a:gd name="connsiteX10" fmla="*/ 104775 w 104775"/>
                    <a:gd name="connsiteY10" fmla="*/ 83820 h 127635"/>
                    <a:gd name="connsiteX11" fmla="*/ 100965 w 104775"/>
                    <a:gd name="connsiteY11" fmla="*/ 57150 h 127635"/>
                    <a:gd name="connsiteX12" fmla="*/ 99060 w 104775"/>
                    <a:gd name="connsiteY12" fmla="*/ 49530 h 127635"/>
                    <a:gd name="connsiteX13" fmla="*/ 95250 w 104775"/>
                    <a:gd name="connsiteY13" fmla="*/ 43815 h 127635"/>
                    <a:gd name="connsiteX14" fmla="*/ 91440 w 104775"/>
                    <a:gd name="connsiteY14" fmla="*/ 32385 h 127635"/>
                    <a:gd name="connsiteX15" fmla="*/ 81915 w 104775"/>
                    <a:gd name="connsiteY15" fmla="*/ 15240 h 127635"/>
                    <a:gd name="connsiteX16" fmla="*/ 70485 w 104775"/>
                    <a:gd name="connsiteY16" fmla="*/ 3810 h 127635"/>
                    <a:gd name="connsiteX17" fmla="*/ 59055 w 104775"/>
                    <a:gd name="connsiteY17" fmla="*/ 0 h 127635"/>
                    <a:gd name="connsiteX18" fmla="*/ 45720 w 104775"/>
                    <a:gd name="connsiteY18" fmla="*/ 1905 h 127635"/>
                    <a:gd name="connsiteX19" fmla="*/ 43815 w 104775"/>
                    <a:gd name="connsiteY19" fmla="*/ 19050 h 127635"/>
                    <a:gd name="connsiteX20" fmla="*/ 41910 w 104775"/>
                    <a:gd name="connsiteY20" fmla="*/ 30480 h 127635"/>
                    <a:gd name="connsiteX21" fmla="*/ 40005 w 104775"/>
                    <a:gd name="connsiteY21" fmla="*/ 43815 h 127635"/>
                    <a:gd name="connsiteX22" fmla="*/ 28575 w 104775"/>
                    <a:gd name="connsiteY22" fmla="*/ 49530 h 127635"/>
                    <a:gd name="connsiteX23" fmla="*/ 3810 w 104775"/>
                    <a:gd name="connsiteY23" fmla="*/ 51435 h 127635"/>
                    <a:gd name="connsiteX24" fmla="*/ 1905 w 104775"/>
                    <a:gd name="connsiteY24" fmla="*/ 59055 h 127635"/>
                    <a:gd name="connsiteX25" fmla="*/ 0 w 104775"/>
                    <a:gd name="connsiteY25" fmla="*/ 64770 h 127635"/>
                    <a:gd name="connsiteX26" fmla="*/ 5715 w 104775"/>
                    <a:gd name="connsiteY26" fmla="*/ 78105 h 127635"/>
                    <a:gd name="connsiteX27" fmla="*/ 5715 w 104775"/>
                    <a:gd name="connsiteY27" fmla="*/ 81915 h 127635"/>
                    <a:gd name="connsiteX28" fmla="*/ 17145 w 104775"/>
                    <a:gd name="connsiteY28" fmla="*/ 110490 h 127635"/>
                    <a:gd name="connsiteX0" fmla="*/ 19050 w 104775"/>
                    <a:gd name="connsiteY0" fmla="*/ 106680 h 127635"/>
                    <a:gd name="connsiteX1" fmla="*/ 24765 w 104775"/>
                    <a:gd name="connsiteY1" fmla="*/ 110490 h 127635"/>
                    <a:gd name="connsiteX2" fmla="*/ 28575 w 104775"/>
                    <a:gd name="connsiteY2" fmla="*/ 116205 h 127635"/>
                    <a:gd name="connsiteX3" fmla="*/ 32385 w 104775"/>
                    <a:gd name="connsiteY3" fmla="*/ 127635 h 127635"/>
                    <a:gd name="connsiteX4" fmla="*/ 81915 w 104775"/>
                    <a:gd name="connsiteY4" fmla="*/ 125730 h 127635"/>
                    <a:gd name="connsiteX5" fmla="*/ 87630 w 104775"/>
                    <a:gd name="connsiteY5" fmla="*/ 123825 h 127635"/>
                    <a:gd name="connsiteX6" fmla="*/ 89535 w 104775"/>
                    <a:gd name="connsiteY6" fmla="*/ 118110 h 127635"/>
                    <a:gd name="connsiteX7" fmla="*/ 93345 w 104775"/>
                    <a:gd name="connsiteY7" fmla="*/ 112395 h 127635"/>
                    <a:gd name="connsiteX8" fmla="*/ 95250 w 104775"/>
                    <a:gd name="connsiteY8" fmla="*/ 99060 h 127635"/>
                    <a:gd name="connsiteX9" fmla="*/ 100965 w 104775"/>
                    <a:gd name="connsiteY9" fmla="*/ 95250 h 127635"/>
                    <a:gd name="connsiteX10" fmla="*/ 104775 w 104775"/>
                    <a:gd name="connsiteY10" fmla="*/ 83820 h 127635"/>
                    <a:gd name="connsiteX11" fmla="*/ 100965 w 104775"/>
                    <a:gd name="connsiteY11" fmla="*/ 57150 h 127635"/>
                    <a:gd name="connsiteX12" fmla="*/ 99060 w 104775"/>
                    <a:gd name="connsiteY12" fmla="*/ 49530 h 127635"/>
                    <a:gd name="connsiteX13" fmla="*/ 95250 w 104775"/>
                    <a:gd name="connsiteY13" fmla="*/ 43815 h 127635"/>
                    <a:gd name="connsiteX14" fmla="*/ 91440 w 104775"/>
                    <a:gd name="connsiteY14" fmla="*/ 32385 h 127635"/>
                    <a:gd name="connsiteX15" fmla="*/ 81915 w 104775"/>
                    <a:gd name="connsiteY15" fmla="*/ 15240 h 127635"/>
                    <a:gd name="connsiteX16" fmla="*/ 70485 w 104775"/>
                    <a:gd name="connsiteY16" fmla="*/ 3810 h 127635"/>
                    <a:gd name="connsiteX17" fmla="*/ 59055 w 104775"/>
                    <a:gd name="connsiteY17" fmla="*/ 0 h 127635"/>
                    <a:gd name="connsiteX18" fmla="*/ 45720 w 104775"/>
                    <a:gd name="connsiteY18" fmla="*/ 1905 h 127635"/>
                    <a:gd name="connsiteX19" fmla="*/ 43815 w 104775"/>
                    <a:gd name="connsiteY19" fmla="*/ 19050 h 127635"/>
                    <a:gd name="connsiteX20" fmla="*/ 41910 w 104775"/>
                    <a:gd name="connsiteY20" fmla="*/ 30480 h 127635"/>
                    <a:gd name="connsiteX21" fmla="*/ 40005 w 104775"/>
                    <a:gd name="connsiteY21" fmla="*/ 43815 h 127635"/>
                    <a:gd name="connsiteX22" fmla="*/ 28575 w 104775"/>
                    <a:gd name="connsiteY22" fmla="*/ 49530 h 127635"/>
                    <a:gd name="connsiteX23" fmla="*/ 3810 w 104775"/>
                    <a:gd name="connsiteY23" fmla="*/ 51435 h 127635"/>
                    <a:gd name="connsiteX24" fmla="*/ 1905 w 104775"/>
                    <a:gd name="connsiteY24" fmla="*/ 59055 h 127635"/>
                    <a:gd name="connsiteX25" fmla="*/ 0 w 104775"/>
                    <a:gd name="connsiteY25" fmla="*/ 64770 h 127635"/>
                    <a:gd name="connsiteX26" fmla="*/ 5715 w 104775"/>
                    <a:gd name="connsiteY26" fmla="*/ 78105 h 127635"/>
                    <a:gd name="connsiteX27" fmla="*/ 5715 w 104775"/>
                    <a:gd name="connsiteY27" fmla="*/ 81915 h 127635"/>
                    <a:gd name="connsiteX28" fmla="*/ 17145 w 104775"/>
                    <a:gd name="connsiteY28" fmla="*/ 110490 h 127635"/>
                    <a:gd name="connsiteX0" fmla="*/ 19050 w 104775"/>
                    <a:gd name="connsiteY0" fmla="*/ 107459 h 128414"/>
                    <a:gd name="connsiteX1" fmla="*/ 24765 w 104775"/>
                    <a:gd name="connsiteY1" fmla="*/ 111269 h 128414"/>
                    <a:gd name="connsiteX2" fmla="*/ 28575 w 104775"/>
                    <a:gd name="connsiteY2" fmla="*/ 116984 h 128414"/>
                    <a:gd name="connsiteX3" fmla="*/ 32385 w 104775"/>
                    <a:gd name="connsiteY3" fmla="*/ 128414 h 128414"/>
                    <a:gd name="connsiteX4" fmla="*/ 81915 w 104775"/>
                    <a:gd name="connsiteY4" fmla="*/ 126509 h 128414"/>
                    <a:gd name="connsiteX5" fmla="*/ 87630 w 104775"/>
                    <a:gd name="connsiteY5" fmla="*/ 124604 h 128414"/>
                    <a:gd name="connsiteX6" fmla="*/ 89535 w 104775"/>
                    <a:gd name="connsiteY6" fmla="*/ 118889 h 128414"/>
                    <a:gd name="connsiteX7" fmla="*/ 93345 w 104775"/>
                    <a:gd name="connsiteY7" fmla="*/ 113174 h 128414"/>
                    <a:gd name="connsiteX8" fmla="*/ 95250 w 104775"/>
                    <a:gd name="connsiteY8" fmla="*/ 99839 h 128414"/>
                    <a:gd name="connsiteX9" fmla="*/ 100965 w 104775"/>
                    <a:gd name="connsiteY9" fmla="*/ 96029 h 128414"/>
                    <a:gd name="connsiteX10" fmla="*/ 104775 w 104775"/>
                    <a:gd name="connsiteY10" fmla="*/ 84599 h 128414"/>
                    <a:gd name="connsiteX11" fmla="*/ 100965 w 104775"/>
                    <a:gd name="connsiteY11" fmla="*/ 57929 h 128414"/>
                    <a:gd name="connsiteX12" fmla="*/ 99060 w 104775"/>
                    <a:gd name="connsiteY12" fmla="*/ 50309 h 128414"/>
                    <a:gd name="connsiteX13" fmla="*/ 95250 w 104775"/>
                    <a:gd name="connsiteY13" fmla="*/ 44594 h 128414"/>
                    <a:gd name="connsiteX14" fmla="*/ 91440 w 104775"/>
                    <a:gd name="connsiteY14" fmla="*/ 33164 h 128414"/>
                    <a:gd name="connsiteX15" fmla="*/ 81915 w 104775"/>
                    <a:gd name="connsiteY15" fmla="*/ 16019 h 128414"/>
                    <a:gd name="connsiteX16" fmla="*/ 70485 w 104775"/>
                    <a:gd name="connsiteY16" fmla="*/ 4589 h 128414"/>
                    <a:gd name="connsiteX17" fmla="*/ 59055 w 104775"/>
                    <a:gd name="connsiteY17" fmla="*/ 779 h 128414"/>
                    <a:gd name="connsiteX18" fmla="*/ 45720 w 104775"/>
                    <a:gd name="connsiteY18" fmla="*/ 2684 h 128414"/>
                    <a:gd name="connsiteX19" fmla="*/ 41910 w 104775"/>
                    <a:gd name="connsiteY19" fmla="*/ 31259 h 128414"/>
                    <a:gd name="connsiteX20" fmla="*/ 40005 w 104775"/>
                    <a:gd name="connsiteY20" fmla="*/ 44594 h 128414"/>
                    <a:gd name="connsiteX21" fmla="*/ 28575 w 104775"/>
                    <a:gd name="connsiteY21" fmla="*/ 50309 h 128414"/>
                    <a:gd name="connsiteX22" fmla="*/ 3810 w 104775"/>
                    <a:gd name="connsiteY22" fmla="*/ 52214 h 128414"/>
                    <a:gd name="connsiteX23" fmla="*/ 1905 w 104775"/>
                    <a:gd name="connsiteY23" fmla="*/ 59834 h 128414"/>
                    <a:gd name="connsiteX24" fmla="*/ 0 w 104775"/>
                    <a:gd name="connsiteY24" fmla="*/ 65549 h 128414"/>
                    <a:gd name="connsiteX25" fmla="*/ 5715 w 104775"/>
                    <a:gd name="connsiteY25" fmla="*/ 78884 h 128414"/>
                    <a:gd name="connsiteX26" fmla="*/ 5715 w 104775"/>
                    <a:gd name="connsiteY26" fmla="*/ 82694 h 128414"/>
                    <a:gd name="connsiteX27" fmla="*/ 17145 w 104775"/>
                    <a:gd name="connsiteY27" fmla="*/ 111269 h 128414"/>
                    <a:gd name="connsiteX0" fmla="*/ 19050 w 104775"/>
                    <a:gd name="connsiteY0" fmla="*/ 107459 h 128414"/>
                    <a:gd name="connsiteX1" fmla="*/ 24765 w 104775"/>
                    <a:gd name="connsiteY1" fmla="*/ 111269 h 128414"/>
                    <a:gd name="connsiteX2" fmla="*/ 28575 w 104775"/>
                    <a:gd name="connsiteY2" fmla="*/ 116984 h 128414"/>
                    <a:gd name="connsiteX3" fmla="*/ 32385 w 104775"/>
                    <a:gd name="connsiteY3" fmla="*/ 128414 h 128414"/>
                    <a:gd name="connsiteX4" fmla="*/ 81915 w 104775"/>
                    <a:gd name="connsiteY4" fmla="*/ 126509 h 128414"/>
                    <a:gd name="connsiteX5" fmla="*/ 87630 w 104775"/>
                    <a:gd name="connsiteY5" fmla="*/ 124604 h 128414"/>
                    <a:gd name="connsiteX6" fmla="*/ 89535 w 104775"/>
                    <a:gd name="connsiteY6" fmla="*/ 118889 h 128414"/>
                    <a:gd name="connsiteX7" fmla="*/ 93345 w 104775"/>
                    <a:gd name="connsiteY7" fmla="*/ 113174 h 128414"/>
                    <a:gd name="connsiteX8" fmla="*/ 95250 w 104775"/>
                    <a:gd name="connsiteY8" fmla="*/ 99839 h 128414"/>
                    <a:gd name="connsiteX9" fmla="*/ 100965 w 104775"/>
                    <a:gd name="connsiteY9" fmla="*/ 96029 h 128414"/>
                    <a:gd name="connsiteX10" fmla="*/ 104775 w 104775"/>
                    <a:gd name="connsiteY10" fmla="*/ 84599 h 128414"/>
                    <a:gd name="connsiteX11" fmla="*/ 100965 w 104775"/>
                    <a:gd name="connsiteY11" fmla="*/ 57929 h 128414"/>
                    <a:gd name="connsiteX12" fmla="*/ 99060 w 104775"/>
                    <a:gd name="connsiteY12" fmla="*/ 50309 h 128414"/>
                    <a:gd name="connsiteX13" fmla="*/ 95250 w 104775"/>
                    <a:gd name="connsiteY13" fmla="*/ 44594 h 128414"/>
                    <a:gd name="connsiteX14" fmla="*/ 91440 w 104775"/>
                    <a:gd name="connsiteY14" fmla="*/ 33164 h 128414"/>
                    <a:gd name="connsiteX15" fmla="*/ 70485 w 104775"/>
                    <a:gd name="connsiteY15" fmla="*/ 4589 h 128414"/>
                    <a:gd name="connsiteX16" fmla="*/ 59055 w 104775"/>
                    <a:gd name="connsiteY16" fmla="*/ 779 h 128414"/>
                    <a:gd name="connsiteX17" fmla="*/ 45720 w 104775"/>
                    <a:gd name="connsiteY17" fmla="*/ 2684 h 128414"/>
                    <a:gd name="connsiteX18" fmla="*/ 41910 w 104775"/>
                    <a:gd name="connsiteY18" fmla="*/ 31259 h 128414"/>
                    <a:gd name="connsiteX19" fmla="*/ 40005 w 104775"/>
                    <a:gd name="connsiteY19" fmla="*/ 44594 h 128414"/>
                    <a:gd name="connsiteX20" fmla="*/ 28575 w 104775"/>
                    <a:gd name="connsiteY20" fmla="*/ 50309 h 128414"/>
                    <a:gd name="connsiteX21" fmla="*/ 3810 w 104775"/>
                    <a:gd name="connsiteY21" fmla="*/ 52214 h 128414"/>
                    <a:gd name="connsiteX22" fmla="*/ 1905 w 104775"/>
                    <a:gd name="connsiteY22" fmla="*/ 59834 h 128414"/>
                    <a:gd name="connsiteX23" fmla="*/ 0 w 104775"/>
                    <a:gd name="connsiteY23" fmla="*/ 65549 h 128414"/>
                    <a:gd name="connsiteX24" fmla="*/ 5715 w 104775"/>
                    <a:gd name="connsiteY24" fmla="*/ 78884 h 128414"/>
                    <a:gd name="connsiteX25" fmla="*/ 5715 w 104775"/>
                    <a:gd name="connsiteY25" fmla="*/ 82694 h 128414"/>
                    <a:gd name="connsiteX26" fmla="*/ 17145 w 104775"/>
                    <a:gd name="connsiteY26" fmla="*/ 111269 h 128414"/>
                    <a:gd name="connsiteX0" fmla="*/ 19050 w 104775"/>
                    <a:gd name="connsiteY0" fmla="*/ 107459 h 128414"/>
                    <a:gd name="connsiteX1" fmla="*/ 24765 w 104775"/>
                    <a:gd name="connsiteY1" fmla="*/ 111269 h 128414"/>
                    <a:gd name="connsiteX2" fmla="*/ 28575 w 104775"/>
                    <a:gd name="connsiteY2" fmla="*/ 116984 h 128414"/>
                    <a:gd name="connsiteX3" fmla="*/ 32385 w 104775"/>
                    <a:gd name="connsiteY3" fmla="*/ 128414 h 128414"/>
                    <a:gd name="connsiteX4" fmla="*/ 81915 w 104775"/>
                    <a:gd name="connsiteY4" fmla="*/ 126509 h 128414"/>
                    <a:gd name="connsiteX5" fmla="*/ 87630 w 104775"/>
                    <a:gd name="connsiteY5" fmla="*/ 124604 h 128414"/>
                    <a:gd name="connsiteX6" fmla="*/ 89535 w 104775"/>
                    <a:gd name="connsiteY6" fmla="*/ 118889 h 128414"/>
                    <a:gd name="connsiteX7" fmla="*/ 93345 w 104775"/>
                    <a:gd name="connsiteY7" fmla="*/ 113174 h 128414"/>
                    <a:gd name="connsiteX8" fmla="*/ 95250 w 104775"/>
                    <a:gd name="connsiteY8" fmla="*/ 99839 h 128414"/>
                    <a:gd name="connsiteX9" fmla="*/ 100965 w 104775"/>
                    <a:gd name="connsiteY9" fmla="*/ 96029 h 128414"/>
                    <a:gd name="connsiteX10" fmla="*/ 104775 w 104775"/>
                    <a:gd name="connsiteY10" fmla="*/ 84599 h 128414"/>
                    <a:gd name="connsiteX11" fmla="*/ 100965 w 104775"/>
                    <a:gd name="connsiteY11" fmla="*/ 57929 h 128414"/>
                    <a:gd name="connsiteX12" fmla="*/ 99060 w 104775"/>
                    <a:gd name="connsiteY12" fmla="*/ 50309 h 128414"/>
                    <a:gd name="connsiteX13" fmla="*/ 95250 w 104775"/>
                    <a:gd name="connsiteY13" fmla="*/ 44594 h 128414"/>
                    <a:gd name="connsiteX14" fmla="*/ 91440 w 104775"/>
                    <a:gd name="connsiteY14" fmla="*/ 33164 h 128414"/>
                    <a:gd name="connsiteX15" fmla="*/ 70485 w 104775"/>
                    <a:gd name="connsiteY15" fmla="*/ 4589 h 128414"/>
                    <a:gd name="connsiteX16" fmla="*/ 59055 w 104775"/>
                    <a:gd name="connsiteY16" fmla="*/ 779 h 128414"/>
                    <a:gd name="connsiteX17" fmla="*/ 45720 w 104775"/>
                    <a:gd name="connsiteY17" fmla="*/ 2684 h 128414"/>
                    <a:gd name="connsiteX18" fmla="*/ 41910 w 104775"/>
                    <a:gd name="connsiteY18" fmla="*/ 31259 h 128414"/>
                    <a:gd name="connsiteX19" fmla="*/ 40005 w 104775"/>
                    <a:gd name="connsiteY19" fmla="*/ 44594 h 128414"/>
                    <a:gd name="connsiteX20" fmla="*/ 3810 w 104775"/>
                    <a:gd name="connsiteY20" fmla="*/ 52214 h 128414"/>
                    <a:gd name="connsiteX21" fmla="*/ 1905 w 104775"/>
                    <a:gd name="connsiteY21" fmla="*/ 59834 h 128414"/>
                    <a:gd name="connsiteX22" fmla="*/ 0 w 104775"/>
                    <a:gd name="connsiteY22" fmla="*/ 65549 h 128414"/>
                    <a:gd name="connsiteX23" fmla="*/ 5715 w 104775"/>
                    <a:gd name="connsiteY23" fmla="*/ 78884 h 128414"/>
                    <a:gd name="connsiteX24" fmla="*/ 5715 w 104775"/>
                    <a:gd name="connsiteY24" fmla="*/ 82694 h 128414"/>
                    <a:gd name="connsiteX25" fmla="*/ 17145 w 104775"/>
                    <a:gd name="connsiteY25" fmla="*/ 111269 h 128414"/>
                    <a:gd name="connsiteX0" fmla="*/ 19050 w 104775"/>
                    <a:gd name="connsiteY0" fmla="*/ 107492 h 128447"/>
                    <a:gd name="connsiteX1" fmla="*/ 24765 w 104775"/>
                    <a:gd name="connsiteY1" fmla="*/ 111302 h 128447"/>
                    <a:gd name="connsiteX2" fmla="*/ 28575 w 104775"/>
                    <a:gd name="connsiteY2" fmla="*/ 117017 h 128447"/>
                    <a:gd name="connsiteX3" fmla="*/ 32385 w 104775"/>
                    <a:gd name="connsiteY3" fmla="*/ 128447 h 128447"/>
                    <a:gd name="connsiteX4" fmla="*/ 81915 w 104775"/>
                    <a:gd name="connsiteY4" fmla="*/ 126542 h 128447"/>
                    <a:gd name="connsiteX5" fmla="*/ 87630 w 104775"/>
                    <a:gd name="connsiteY5" fmla="*/ 124637 h 128447"/>
                    <a:gd name="connsiteX6" fmla="*/ 89535 w 104775"/>
                    <a:gd name="connsiteY6" fmla="*/ 118922 h 128447"/>
                    <a:gd name="connsiteX7" fmla="*/ 93345 w 104775"/>
                    <a:gd name="connsiteY7" fmla="*/ 113207 h 128447"/>
                    <a:gd name="connsiteX8" fmla="*/ 95250 w 104775"/>
                    <a:gd name="connsiteY8" fmla="*/ 99872 h 128447"/>
                    <a:gd name="connsiteX9" fmla="*/ 100965 w 104775"/>
                    <a:gd name="connsiteY9" fmla="*/ 96062 h 128447"/>
                    <a:gd name="connsiteX10" fmla="*/ 104775 w 104775"/>
                    <a:gd name="connsiteY10" fmla="*/ 84632 h 128447"/>
                    <a:gd name="connsiteX11" fmla="*/ 100965 w 104775"/>
                    <a:gd name="connsiteY11" fmla="*/ 57962 h 128447"/>
                    <a:gd name="connsiteX12" fmla="*/ 99060 w 104775"/>
                    <a:gd name="connsiteY12" fmla="*/ 50342 h 128447"/>
                    <a:gd name="connsiteX13" fmla="*/ 95250 w 104775"/>
                    <a:gd name="connsiteY13" fmla="*/ 44627 h 128447"/>
                    <a:gd name="connsiteX14" fmla="*/ 91440 w 104775"/>
                    <a:gd name="connsiteY14" fmla="*/ 33197 h 128447"/>
                    <a:gd name="connsiteX15" fmla="*/ 70485 w 104775"/>
                    <a:gd name="connsiteY15" fmla="*/ 4622 h 128447"/>
                    <a:gd name="connsiteX16" fmla="*/ 45720 w 104775"/>
                    <a:gd name="connsiteY16" fmla="*/ 2717 h 128447"/>
                    <a:gd name="connsiteX17" fmla="*/ 41910 w 104775"/>
                    <a:gd name="connsiteY17" fmla="*/ 31292 h 128447"/>
                    <a:gd name="connsiteX18" fmla="*/ 40005 w 104775"/>
                    <a:gd name="connsiteY18" fmla="*/ 44627 h 128447"/>
                    <a:gd name="connsiteX19" fmla="*/ 3810 w 104775"/>
                    <a:gd name="connsiteY19" fmla="*/ 52247 h 128447"/>
                    <a:gd name="connsiteX20" fmla="*/ 1905 w 104775"/>
                    <a:gd name="connsiteY20" fmla="*/ 59867 h 128447"/>
                    <a:gd name="connsiteX21" fmla="*/ 0 w 104775"/>
                    <a:gd name="connsiteY21" fmla="*/ 65582 h 128447"/>
                    <a:gd name="connsiteX22" fmla="*/ 5715 w 104775"/>
                    <a:gd name="connsiteY22" fmla="*/ 78917 h 128447"/>
                    <a:gd name="connsiteX23" fmla="*/ 5715 w 104775"/>
                    <a:gd name="connsiteY23" fmla="*/ 82727 h 128447"/>
                    <a:gd name="connsiteX24" fmla="*/ 17145 w 104775"/>
                    <a:gd name="connsiteY24" fmla="*/ 111302 h 128447"/>
                    <a:gd name="connsiteX0" fmla="*/ 19050 w 104775"/>
                    <a:gd name="connsiteY0" fmla="*/ 102874 h 123829"/>
                    <a:gd name="connsiteX1" fmla="*/ 24765 w 104775"/>
                    <a:gd name="connsiteY1" fmla="*/ 106684 h 123829"/>
                    <a:gd name="connsiteX2" fmla="*/ 28575 w 104775"/>
                    <a:gd name="connsiteY2" fmla="*/ 112399 h 123829"/>
                    <a:gd name="connsiteX3" fmla="*/ 32385 w 104775"/>
                    <a:gd name="connsiteY3" fmla="*/ 123829 h 123829"/>
                    <a:gd name="connsiteX4" fmla="*/ 81915 w 104775"/>
                    <a:gd name="connsiteY4" fmla="*/ 121924 h 123829"/>
                    <a:gd name="connsiteX5" fmla="*/ 87630 w 104775"/>
                    <a:gd name="connsiteY5" fmla="*/ 120019 h 123829"/>
                    <a:gd name="connsiteX6" fmla="*/ 89535 w 104775"/>
                    <a:gd name="connsiteY6" fmla="*/ 114304 h 123829"/>
                    <a:gd name="connsiteX7" fmla="*/ 93345 w 104775"/>
                    <a:gd name="connsiteY7" fmla="*/ 108589 h 123829"/>
                    <a:gd name="connsiteX8" fmla="*/ 95250 w 104775"/>
                    <a:gd name="connsiteY8" fmla="*/ 95254 h 123829"/>
                    <a:gd name="connsiteX9" fmla="*/ 100965 w 104775"/>
                    <a:gd name="connsiteY9" fmla="*/ 91444 h 123829"/>
                    <a:gd name="connsiteX10" fmla="*/ 104775 w 104775"/>
                    <a:gd name="connsiteY10" fmla="*/ 80014 h 123829"/>
                    <a:gd name="connsiteX11" fmla="*/ 100965 w 104775"/>
                    <a:gd name="connsiteY11" fmla="*/ 53344 h 123829"/>
                    <a:gd name="connsiteX12" fmla="*/ 99060 w 104775"/>
                    <a:gd name="connsiteY12" fmla="*/ 45724 h 123829"/>
                    <a:gd name="connsiteX13" fmla="*/ 95250 w 104775"/>
                    <a:gd name="connsiteY13" fmla="*/ 40009 h 123829"/>
                    <a:gd name="connsiteX14" fmla="*/ 91440 w 104775"/>
                    <a:gd name="connsiteY14" fmla="*/ 28579 h 123829"/>
                    <a:gd name="connsiteX15" fmla="*/ 70485 w 104775"/>
                    <a:gd name="connsiteY15" fmla="*/ 4 h 123829"/>
                    <a:gd name="connsiteX16" fmla="*/ 41910 w 104775"/>
                    <a:gd name="connsiteY16" fmla="*/ 26674 h 123829"/>
                    <a:gd name="connsiteX17" fmla="*/ 40005 w 104775"/>
                    <a:gd name="connsiteY17" fmla="*/ 40009 h 123829"/>
                    <a:gd name="connsiteX18" fmla="*/ 3810 w 104775"/>
                    <a:gd name="connsiteY18" fmla="*/ 47629 h 123829"/>
                    <a:gd name="connsiteX19" fmla="*/ 1905 w 104775"/>
                    <a:gd name="connsiteY19" fmla="*/ 55249 h 123829"/>
                    <a:gd name="connsiteX20" fmla="*/ 0 w 104775"/>
                    <a:gd name="connsiteY20" fmla="*/ 60964 h 123829"/>
                    <a:gd name="connsiteX21" fmla="*/ 5715 w 104775"/>
                    <a:gd name="connsiteY21" fmla="*/ 74299 h 123829"/>
                    <a:gd name="connsiteX22" fmla="*/ 5715 w 104775"/>
                    <a:gd name="connsiteY22" fmla="*/ 78109 h 123829"/>
                    <a:gd name="connsiteX23" fmla="*/ 17145 w 104775"/>
                    <a:gd name="connsiteY23" fmla="*/ 106684 h 123829"/>
                    <a:gd name="connsiteX0" fmla="*/ 19050 w 104775"/>
                    <a:gd name="connsiteY0" fmla="*/ 77050 h 98005"/>
                    <a:gd name="connsiteX1" fmla="*/ 24765 w 104775"/>
                    <a:gd name="connsiteY1" fmla="*/ 80860 h 98005"/>
                    <a:gd name="connsiteX2" fmla="*/ 28575 w 104775"/>
                    <a:gd name="connsiteY2" fmla="*/ 86575 h 98005"/>
                    <a:gd name="connsiteX3" fmla="*/ 32385 w 104775"/>
                    <a:gd name="connsiteY3" fmla="*/ 98005 h 98005"/>
                    <a:gd name="connsiteX4" fmla="*/ 81915 w 104775"/>
                    <a:gd name="connsiteY4" fmla="*/ 96100 h 98005"/>
                    <a:gd name="connsiteX5" fmla="*/ 87630 w 104775"/>
                    <a:gd name="connsiteY5" fmla="*/ 94195 h 98005"/>
                    <a:gd name="connsiteX6" fmla="*/ 89535 w 104775"/>
                    <a:gd name="connsiteY6" fmla="*/ 88480 h 98005"/>
                    <a:gd name="connsiteX7" fmla="*/ 93345 w 104775"/>
                    <a:gd name="connsiteY7" fmla="*/ 82765 h 98005"/>
                    <a:gd name="connsiteX8" fmla="*/ 95250 w 104775"/>
                    <a:gd name="connsiteY8" fmla="*/ 69430 h 98005"/>
                    <a:gd name="connsiteX9" fmla="*/ 100965 w 104775"/>
                    <a:gd name="connsiteY9" fmla="*/ 65620 h 98005"/>
                    <a:gd name="connsiteX10" fmla="*/ 104775 w 104775"/>
                    <a:gd name="connsiteY10" fmla="*/ 54190 h 98005"/>
                    <a:gd name="connsiteX11" fmla="*/ 100965 w 104775"/>
                    <a:gd name="connsiteY11" fmla="*/ 27520 h 98005"/>
                    <a:gd name="connsiteX12" fmla="*/ 99060 w 104775"/>
                    <a:gd name="connsiteY12" fmla="*/ 19900 h 98005"/>
                    <a:gd name="connsiteX13" fmla="*/ 95250 w 104775"/>
                    <a:gd name="connsiteY13" fmla="*/ 14185 h 98005"/>
                    <a:gd name="connsiteX14" fmla="*/ 91440 w 104775"/>
                    <a:gd name="connsiteY14" fmla="*/ 2755 h 98005"/>
                    <a:gd name="connsiteX15" fmla="*/ 41910 w 104775"/>
                    <a:gd name="connsiteY15" fmla="*/ 850 h 98005"/>
                    <a:gd name="connsiteX16" fmla="*/ 40005 w 104775"/>
                    <a:gd name="connsiteY16" fmla="*/ 14185 h 98005"/>
                    <a:gd name="connsiteX17" fmla="*/ 3810 w 104775"/>
                    <a:gd name="connsiteY17" fmla="*/ 21805 h 98005"/>
                    <a:gd name="connsiteX18" fmla="*/ 1905 w 104775"/>
                    <a:gd name="connsiteY18" fmla="*/ 29425 h 98005"/>
                    <a:gd name="connsiteX19" fmla="*/ 0 w 104775"/>
                    <a:gd name="connsiteY19" fmla="*/ 35140 h 98005"/>
                    <a:gd name="connsiteX20" fmla="*/ 5715 w 104775"/>
                    <a:gd name="connsiteY20" fmla="*/ 48475 h 98005"/>
                    <a:gd name="connsiteX21" fmla="*/ 5715 w 104775"/>
                    <a:gd name="connsiteY21" fmla="*/ 52285 h 98005"/>
                    <a:gd name="connsiteX22" fmla="*/ 17145 w 104775"/>
                    <a:gd name="connsiteY22" fmla="*/ 80860 h 98005"/>
                    <a:gd name="connsiteX0" fmla="*/ 19050 w 104775"/>
                    <a:gd name="connsiteY0" fmla="*/ 76200 h 97155"/>
                    <a:gd name="connsiteX1" fmla="*/ 24765 w 104775"/>
                    <a:gd name="connsiteY1" fmla="*/ 80010 h 97155"/>
                    <a:gd name="connsiteX2" fmla="*/ 28575 w 104775"/>
                    <a:gd name="connsiteY2" fmla="*/ 85725 h 97155"/>
                    <a:gd name="connsiteX3" fmla="*/ 32385 w 104775"/>
                    <a:gd name="connsiteY3" fmla="*/ 97155 h 97155"/>
                    <a:gd name="connsiteX4" fmla="*/ 81915 w 104775"/>
                    <a:gd name="connsiteY4" fmla="*/ 95250 h 97155"/>
                    <a:gd name="connsiteX5" fmla="*/ 87630 w 104775"/>
                    <a:gd name="connsiteY5" fmla="*/ 93345 h 97155"/>
                    <a:gd name="connsiteX6" fmla="*/ 89535 w 104775"/>
                    <a:gd name="connsiteY6" fmla="*/ 87630 h 97155"/>
                    <a:gd name="connsiteX7" fmla="*/ 93345 w 104775"/>
                    <a:gd name="connsiteY7" fmla="*/ 81915 h 97155"/>
                    <a:gd name="connsiteX8" fmla="*/ 95250 w 104775"/>
                    <a:gd name="connsiteY8" fmla="*/ 68580 h 97155"/>
                    <a:gd name="connsiteX9" fmla="*/ 100965 w 104775"/>
                    <a:gd name="connsiteY9" fmla="*/ 64770 h 97155"/>
                    <a:gd name="connsiteX10" fmla="*/ 104775 w 104775"/>
                    <a:gd name="connsiteY10" fmla="*/ 53340 h 97155"/>
                    <a:gd name="connsiteX11" fmla="*/ 100965 w 104775"/>
                    <a:gd name="connsiteY11" fmla="*/ 26670 h 97155"/>
                    <a:gd name="connsiteX12" fmla="*/ 99060 w 104775"/>
                    <a:gd name="connsiteY12" fmla="*/ 19050 h 97155"/>
                    <a:gd name="connsiteX13" fmla="*/ 95250 w 104775"/>
                    <a:gd name="connsiteY13" fmla="*/ 13335 h 97155"/>
                    <a:gd name="connsiteX14" fmla="*/ 41910 w 104775"/>
                    <a:gd name="connsiteY14" fmla="*/ 0 h 97155"/>
                    <a:gd name="connsiteX15" fmla="*/ 40005 w 104775"/>
                    <a:gd name="connsiteY15" fmla="*/ 13335 h 97155"/>
                    <a:gd name="connsiteX16" fmla="*/ 3810 w 104775"/>
                    <a:gd name="connsiteY16" fmla="*/ 20955 h 97155"/>
                    <a:gd name="connsiteX17" fmla="*/ 1905 w 104775"/>
                    <a:gd name="connsiteY17" fmla="*/ 28575 h 97155"/>
                    <a:gd name="connsiteX18" fmla="*/ 0 w 104775"/>
                    <a:gd name="connsiteY18" fmla="*/ 34290 h 97155"/>
                    <a:gd name="connsiteX19" fmla="*/ 5715 w 104775"/>
                    <a:gd name="connsiteY19" fmla="*/ 47625 h 97155"/>
                    <a:gd name="connsiteX20" fmla="*/ 5715 w 104775"/>
                    <a:gd name="connsiteY20" fmla="*/ 51435 h 97155"/>
                    <a:gd name="connsiteX21" fmla="*/ 17145 w 104775"/>
                    <a:gd name="connsiteY21" fmla="*/ 80010 h 97155"/>
                    <a:gd name="connsiteX0" fmla="*/ 19050 w 104775"/>
                    <a:gd name="connsiteY0" fmla="*/ 76298 h 97253"/>
                    <a:gd name="connsiteX1" fmla="*/ 24765 w 104775"/>
                    <a:gd name="connsiteY1" fmla="*/ 80108 h 97253"/>
                    <a:gd name="connsiteX2" fmla="*/ 28575 w 104775"/>
                    <a:gd name="connsiteY2" fmla="*/ 85823 h 97253"/>
                    <a:gd name="connsiteX3" fmla="*/ 32385 w 104775"/>
                    <a:gd name="connsiteY3" fmla="*/ 97253 h 97253"/>
                    <a:gd name="connsiteX4" fmla="*/ 81915 w 104775"/>
                    <a:gd name="connsiteY4" fmla="*/ 95348 h 97253"/>
                    <a:gd name="connsiteX5" fmla="*/ 87630 w 104775"/>
                    <a:gd name="connsiteY5" fmla="*/ 93443 h 97253"/>
                    <a:gd name="connsiteX6" fmla="*/ 89535 w 104775"/>
                    <a:gd name="connsiteY6" fmla="*/ 87728 h 97253"/>
                    <a:gd name="connsiteX7" fmla="*/ 93345 w 104775"/>
                    <a:gd name="connsiteY7" fmla="*/ 82013 h 97253"/>
                    <a:gd name="connsiteX8" fmla="*/ 95250 w 104775"/>
                    <a:gd name="connsiteY8" fmla="*/ 68678 h 97253"/>
                    <a:gd name="connsiteX9" fmla="*/ 100965 w 104775"/>
                    <a:gd name="connsiteY9" fmla="*/ 64868 h 97253"/>
                    <a:gd name="connsiteX10" fmla="*/ 104775 w 104775"/>
                    <a:gd name="connsiteY10" fmla="*/ 53438 h 97253"/>
                    <a:gd name="connsiteX11" fmla="*/ 100965 w 104775"/>
                    <a:gd name="connsiteY11" fmla="*/ 26768 h 97253"/>
                    <a:gd name="connsiteX12" fmla="*/ 99060 w 104775"/>
                    <a:gd name="connsiteY12" fmla="*/ 19148 h 97253"/>
                    <a:gd name="connsiteX13" fmla="*/ 95250 w 104775"/>
                    <a:gd name="connsiteY13" fmla="*/ 13433 h 97253"/>
                    <a:gd name="connsiteX14" fmla="*/ 41910 w 104775"/>
                    <a:gd name="connsiteY14" fmla="*/ 98 h 97253"/>
                    <a:gd name="connsiteX15" fmla="*/ 3810 w 104775"/>
                    <a:gd name="connsiteY15" fmla="*/ 21053 h 97253"/>
                    <a:gd name="connsiteX16" fmla="*/ 1905 w 104775"/>
                    <a:gd name="connsiteY16" fmla="*/ 28673 h 97253"/>
                    <a:gd name="connsiteX17" fmla="*/ 0 w 104775"/>
                    <a:gd name="connsiteY17" fmla="*/ 34388 h 97253"/>
                    <a:gd name="connsiteX18" fmla="*/ 5715 w 104775"/>
                    <a:gd name="connsiteY18" fmla="*/ 47723 h 97253"/>
                    <a:gd name="connsiteX19" fmla="*/ 5715 w 104775"/>
                    <a:gd name="connsiteY19" fmla="*/ 51533 h 97253"/>
                    <a:gd name="connsiteX20" fmla="*/ 17145 w 104775"/>
                    <a:gd name="connsiteY20" fmla="*/ 80108 h 97253"/>
                    <a:gd name="connsiteX0" fmla="*/ 19050 w 104775"/>
                    <a:gd name="connsiteY0" fmla="*/ 76205 h 97160"/>
                    <a:gd name="connsiteX1" fmla="*/ 24765 w 104775"/>
                    <a:gd name="connsiteY1" fmla="*/ 80015 h 97160"/>
                    <a:gd name="connsiteX2" fmla="*/ 28575 w 104775"/>
                    <a:gd name="connsiteY2" fmla="*/ 85730 h 97160"/>
                    <a:gd name="connsiteX3" fmla="*/ 32385 w 104775"/>
                    <a:gd name="connsiteY3" fmla="*/ 97160 h 97160"/>
                    <a:gd name="connsiteX4" fmla="*/ 81915 w 104775"/>
                    <a:gd name="connsiteY4" fmla="*/ 95255 h 97160"/>
                    <a:gd name="connsiteX5" fmla="*/ 87630 w 104775"/>
                    <a:gd name="connsiteY5" fmla="*/ 93350 h 97160"/>
                    <a:gd name="connsiteX6" fmla="*/ 89535 w 104775"/>
                    <a:gd name="connsiteY6" fmla="*/ 87635 h 97160"/>
                    <a:gd name="connsiteX7" fmla="*/ 93345 w 104775"/>
                    <a:gd name="connsiteY7" fmla="*/ 81920 h 97160"/>
                    <a:gd name="connsiteX8" fmla="*/ 95250 w 104775"/>
                    <a:gd name="connsiteY8" fmla="*/ 68585 h 97160"/>
                    <a:gd name="connsiteX9" fmla="*/ 100965 w 104775"/>
                    <a:gd name="connsiteY9" fmla="*/ 64775 h 97160"/>
                    <a:gd name="connsiteX10" fmla="*/ 104775 w 104775"/>
                    <a:gd name="connsiteY10" fmla="*/ 53345 h 97160"/>
                    <a:gd name="connsiteX11" fmla="*/ 100965 w 104775"/>
                    <a:gd name="connsiteY11" fmla="*/ 26675 h 97160"/>
                    <a:gd name="connsiteX12" fmla="*/ 99060 w 104775"/>
                    <a:gd name="connsiteY12" fmla="*/ 19055 h 97160"/>
                    <a:gd name="connsiteX13" fmla="*/ 41910 w 104775"/>
                    <a:gd name="connsiteY13" fmla="*/ 5 h 97160"/>
                    <a:gd name="connsiteX14" fmla="*/ 3810 w 104775"/>
                    <a:gd name="connsiteY14" fmla="*/ 20960 h 97160"/>
                    <a:gd name="connsiteX15" fmla="*/ 1905 w 104775"/>
                    <a:gd name="connsiteY15" fmla="*/ 28580 h 97160"/>
                    <a:gd name="connsiteX16" fmla="*/ 0 w 104775"/>
                    <a:gd name="connsiteY16" fmla="*/ 34295 h 97160"/>
                    <a:gd name="connsiteX17" fmla="*/ 5715 w 104775"/>
                    <a:gd name="connsiteY17" fmla="*/ 47630 h 97160"/>
                    <a:gd name="connsiteX18" fmla="*/ 5715 w 104775"/>
                    <a:gd name="connsiteY18" fmla="*/ 51440 h 97160"/>
                    <a:gd name="connsiteX19" fmla="*/ 17145 w 104775"/>
                    <a:gd name="connsiteY19" fmla="*/ 80015 h 97160"/>
                    <a:gd name="connsiteX0" fmla="*/ 19050 w 105971"/>
                    <a:gd name="connsiteY0" fmla="*/ 76238 h 97193"/>
                    <a:gd name="connsiteX1" fmla="*/ 24765 w 105971"/>
                    <a:gd name="connsiteY1" fmla="*/ 80048 h 97193"/>
                    <a:gd name="connsiteX2" fmla="*/ 28575 w 105971"/>
                    <a:gd name="connsiteY2" fmla="*/ 85763 h 97193"/>
                    <a:gd name="connsiteX3" fmla="*/ 32385 w 105971"/>
                    <a:gd name="connsiteY3" fmla="*/ 97193 h 97193"/>
                    <a:gd name="connsiteX4" fmla="*/ 81915 w 105971"/>
                    <a:gd name="connsiteY4" fmla="*/ 95288 h 97193"/>
                    <a:gd name="connsiteX5" fmla="*/ 87630 w 105971"/>
                    <a:gd name="connsiteY5" fmla="*/ 93383 h 97193"/>
                    <a:gd name="connsiteX6" fmla="*/ 89535 w 105971"/>
                    <a:gd name="connsiteY6" fmla="*/ 87668 h 97193"/>
                    <a:gd name="connsiteX7" fmla="*/ 93345 w 105971"/>
                    <a:gd name="connsiteY7" fmla="*/ 81953 h 97193"/>
                    <a:gd name="connsiteX8" fmla="*/ 95250 w 105971"/>
                    <a:gd name="connsiteY8" fmla="*/ 68618 h 97193"/>
                    <a:gd name="connsiteX9" fmla="*/ 100965 w 105971"/>
                    <a:gd name="connsiteY9" fmla="*/ 64808 h 97193"/>
                    <a:gd name="connsiteX10" fmla="*/ 104775 w 105971"/>
                    <a:gd name="connsiteY10" fmla="*/ 53378 h 97193"/>
                    <a:gd name="connsiteX11" fmla="*/ 100965 w 105971"/>
                    <a:gd name="connsiteY11" fmla="*/ 26708 h 97193"/>
                    <a:gd name="connsiteX12" fmla="*/ 41910 w 105971"/>
                    <a:gd name="connsiteY12" fmla="*/ 38 h 97193"/>
                    <a:gd name="connsiteX13" fmla="*/ 3810 w 105971"/>
                    <a:gd name="connsiteY13" fmla="*/ 20993 h 97193"/>
                    <a:gd name="connsiteX14" fmla="*/ 1905 w 105971"/>
                    <a:gd name="connsiteY14" fmla="*/ 28613 h 97193"/>
                    <a:gd name="connsiteX15" fmla="*/ 0 w 105971"/>
                    <a:gd name="connsiteY15" fmla="*/ 34328 h 97193"/>
                    <a:gd name="connsiteX16" fmla="*/ 5715 w 105971"/>
                    <a:gd name="connsiteY16" fmla="*/ 47663 h 97193"/>
                    <a:gd name="connsiteX17" fmla="*/ 5715 w 105971"/>
                    <a:gd name="connsiteY17" fmla="*/ 51473 h 97193"/>
                    <a:gd name="connsiteX18" fmla="*/ 17145 w 105971"/>
                    <a:gd name="connsiteY18" fmla="*/ 80048 h 97193"/>
                    <a:gd name="connsiteX0" fmla="*/ 19050 w 106250"/>
                    <a:gd name="connsiteY0" fmla="*/ 64875 h 85830"/>
                    <a:gd name="connsiteX1" fmla="*/ 24765 w 106250"/>
                    <a:gd name="connsiteY1" fmla="*/ 68685 h 85830"/>
                    <a:gd name="connsiteX2" fmla="*/ 28575 w 106250"/>
                    <a:gd name="connsiteY2" fmla="*/ 74400 h 85830"/>
                    <a:gd name="connsiteX3" fmla="*/ 32385 w 106250"/>
                    <a:gd name="connsiteY3" fmla="*/ 85830 h 85830"/>
                    <a:gd name="connsiteX4" fmla="*/ 81915 w 106250"/>
                    <a:gd name="connsiteY4" fmla="*/ 83925 h 85830"/>
                    <a:gd name="connsiteX5" fmla="*/ 87630 w 106250"/>
                    <a:gd name="connsiteY5" fmla="*/ 82020 h 85830"/>
                    <a:gd name="connsiteX6" fmla="*/ 89535 w 106250"/>
                    <a:gd name="connsiteY6" fmla="*/ 76305 h 85830"/>
                    <a:gd name="connsiteX7" fmla="*/ 93345 w 106250"/>
                    <a:gd name="connsiteY7" fmla="*/ 70590 h 85830"/>
                    <a:gd name="connsiteX8" fmla="*/ 95250 w 106250"/>
                    <a:gd name="connsiteY8" fmla="*/ 57255 h 85830"/>
                    <a:gd name="connsiteX9" fmla="*/ 100965 w 106250"/>
                    <a:gd name="connsiteY9" fmla="*/ 53445 h 85830"/>
                    <a:gd name="connsiteX10" fmla="*/ 104775 w 106250"/>
                    <a:gd name="connsiteY10" fmla="*/ 42015 h 85830"/>
                    <a:gd name="connsiteX11" fmla="*/ 100965 w 106250"/>
                    <a:gd name="connsiteY11" fmla="*/ 15345 h 85830"/>
                    <a:gd name="connsiteX12" fmla="*/ 38100 w 106250"/>
                    <a:gd name="connsiteY12" fmla="*/ 105 h 85830"/>
                    <a:gd name="connsiteX13" fmla="*/ 3810 w 106250"/>
                    <a:gd name="connsiteY13" fmla="*/ 9630 h 85830"/>
                    <a:gd name="connsiteX14" fmla="*/ 1905 w 106250"/>
                    <a:gd name="connsiteY14" fmla="*/ 17250 h 85830"/>
                    <a:gd name="connsiteX15" fmla="*/ 0 w 106250"/>
                    <a:gd name="connsiteY15" fmla="*/ 22965 h 85830"/>
                    <a:gd name="connsiteX16" fmla="*/ 5715 w 106250"/>
                    <a:gd name="connsiteY16" fmla="*/ 36300 h 85830"/>
                    <a:gd name="connsiteX17" fmla="*/ 5715 w 106250"/>
                    <a:gd name="connsiteY17" fmla="*/ 40110 h 85830"/>
                    <a:gd name="connsiteX18" fmla="*/ 17145 w 106250"/>
                    <a:gd name="connsiteY18" fmla="*/ 68685 h 85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06250" h="85830">
                      <a:moveTo>
                        <a:pt x="19050" y="64875"/>
                      </a:moveTo>
                      <a:cubicBezTo>
                        <a:pt x="19050" y="69955"/>
                        <a:pt x="22860" y="67415"/>
                        <a:pt x="24765" y="68685"/>
                      </a:cubicBezTo>
                      <a:cubicBezTo>
                        <a:pt x="26035" y="70590"/>
                        <a:pt x="27645" y="72308"/>
                        <a:pt x="28575" y="74400"/>
                      </a:cubicBezTo>
                      <a:cubicBezTo>
                        <a:pt x="30206" y="78070"/>
                        <a:pt x="32385" y="85830"/>
                        <a:pt x="32385" y="85830"/>
                      </a:cubicBezTo>
                      <a:cubicBezTo>
                        <a:pt x="48895" y="85195"/>
                        <a:pt x="65432" y="85062"/>
                        <a:pt x="81915" y="83925"/>
                      </a:cubicBezTo>
                      <a:cubicBezTo>
                        <a:pt x="83918" y="83787"/>
                        <a:pt x="86210" y="83440"/>
                        <a:pt x="87630" y="82020"/>
                      </a:cubicBezTo>
                      <a:cubicBezTo>
                        <a:pt x="89050" y="80600"/>
                        <a:pt x="88637" y="78101"/>
                        <a:pt x="89535" y="76305"/>
                      </a:cubicBezTo>
                      <a:cubicBezTo>
                        <a:pt x="90559" y="74257"/>
                        <a:pt x="92075" y="72495"/>
                        <a:pt x="93345" y="70590"/>
                      </a:cubicBezTo>
                      <a:cubicBezTo>
                        <a:pt x="93980" y="66145"/>
                        <a:pt x="93426" y="61358"/>
                        <a:pt x="95250" y="57255"/>
                      </a:cubicBezTo>
                      <a:cubicBezTo>
                        <a:pt x="96180" y="55163"/>
                        <a:pt x="99752" y="55387"/>
                        <a:pt x="100965" y="53445"/>
                      </a:cubicBezTo>
                      <a:cubicBezTo>
                        <a:pt x="103094" y="50039"/>
                        <a:pt x="104775" y="42015"/>
                        <a:pt x="104775" y="42015"/>
                      </a:cubicBezTo>
                      <a:cubicBezTo>
                        <a:pt x="101728" y="8500"/>
                        <a:pt x="112077" y="22330"/>
                        <a:pt x="100965" y="15345"/>
                      </a:cubicBezTo>
                      <a:cubicBezTo>
                        <a:pt x="89853" y="8360"/>
                        <a:pt x="54292" y="1057"/>
                        <a:pt x="38100" y="105"/>
                      </a:cubicBezTo>
                      <a:cubicBezTo>
                        <a:pt x="21908" y="-847"/>
                        <a:pt x="10477" y="4868"/>
                        <a:pt x="3810" y="9630"/>
                      </a:cubicBezTo>
                      <a:cubicBezTo>
                        <a:pt x="3175" y="12170"/>
                        <a:pt x="2624" y="14733"/>
                        <a:pt x="1905" y="17250"/>
                      </a:cubicBezTo>
                      <a:cubicBezTo>
                        <a:pt x="1353" y="19181"/>
                        <a:pt x="0" y="20957"/>
                        <a:pt x="0" y="22965"/>
                      </a:cubicBezTo>
                      <a:cubicBezTo>
                        <a:pt x="0" y="32673"/>
                        <a:pt x="2604" y="28523"/>
                        <a:pt x="5715" y="36300"/>
                      </a:cubicBezTo>
                      <a:cubicBezTo>
                        <a:pt x="6187" y="37479"/>
                        <a:pt x="3810" y="34713"/>
                        <a:pt x="5715" y="40110"/>
                      </a:cubicBezTo>
                      <a:cubicBezTo>
                        <a:pt x="7620" y="45507"/>
                        <a:pt x="13335" y="59160"/>
                        <a:pt x="17145" y="68685"/>
                      </a:cubicBezTo>
                    </a:path>
                  </a:pathLst>
                </a:custGeom>
                <a:solidFill>
                  <a:srgbClr val="FFFFFF"/>
                </a:solidFill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29" name="Freeform: Shape 1428">
                  <a:extLst>
                    <a:ext uri="{FF2B5EF4-FFF2-40B4-BE49-F238E27FC236}">
                      <a16:creationId xmlns:a16="http://schemas.microsoft.com/office/drawing/2014/main" id="{6DCD21A4-5DC5-D0F4-A204-218B390AF013}"/>
                    </a:ext>
                  </a:extLst>
                </p:cNvPr>
                <p:cNvSpPr/>
                <p:nvPr/>
              </p:nvSpPr>
              <p:spPr>
                <a:xfrm rot="9043087">
                  <a:off x="8883430" y="4342996"/>
                  <a:ext cx="27432" cy="36576"/>
                </a:xfrm>
                <a:custGeom>
                  <a:avLst/>
                  <a:gdLst>
                    <a:gd name="connsiteX0" fmla="*/ 57150 w 104775"/>
                    <a:gd name="connsiteY0" fmla="*/ 76200 h 127635"/>
                    <a:gd name="connsiteX1" fmla="*/ 57150 w 104775"/>
                    <a:gd name="connsiteY1" fmla="*/ 76200 h 127635"/>
                    <a:gd name="connsiteX2" fmla="*/ 24765 w 104775"/>
                    <a:gd name="connsiteY2" fmla="*/ 80010 h 127635"/>
                    <a:gd name="connsiteX3" fmla="*/ 19050 w 104775"/>
                    <a:gd name="connsiteY3" fmla="*/ 83820 h 127635"/>
                    <a:gd name="connsiteX4" fmla="*/ 19050 w 104775"/>
                    <a:gd name="connsiteY4" fmla="*/ 106680 h 127635"/>
                    <a:gd name="connsiteX5" fmla="*/ 24765 w 104775"/>
                    <a:gd name="connsiteY5" fmla="*/ 110490 h 127635"/>
                    <a:gd name="connsiteX6" fmla="*/ 28575 w 104775"/>
                    <a:gd name="connsiteY6" fmla="*/ 116205 h 127635"/>
                    <a:gd name="connsiteX7" fmla="*/ 32385 w 104775"/>
                    <a:gd name="connsiteY7" fmla="*/ 127635 h 127635"/>
                    <a:gd name="connsiteX8" fmla="*/ 81915 w 104775"/>
                    <a:gd name="connsiteY8" fmla="*/ 125730 h 127635"/>
                    <a:gd name="connsiteX9" fmla="*/ 87630 w 104775"/>
                    <a:gd name="connsiteY9" fmla="*/ 123825 h 127635"/>
                    <a:gd name="connsiteX10" fmla="*/ 89535 w 104775"/>
                    <a:gd name="connsiteY10" fmla="*/ 118110 h 127635"/>
                    <a:gd name="connsiteX11" fmla="*/ 93345 w 104775"/>
                    <a:gd name="connsiteY11" fmla="*/ 112395 h 127635"/>
                    <a:gd name="connsiteX12" fmla="*/ 95250 w 104775"/>
                    <a:gd name="connsiteY12" fmla="*/ 99060 h 127635"/>
                    <a:gd name="connsiteX13" fmla="*/ 100965 w 104775"/>
                    <a:gd name="connsiteY13" fmla="*/ 95250 h 127635"/>
                    <a:gd name="connsiteX14" fmla="*/ 104775 w 104775"/>
                    <a:gd name="connsiteY14" fmla="*/ 83820 h 127635"/>
                    <a:gd name="connsiteX15" fmla="*/ 100965 w 104775"/>
                    <a:gd name="connsiteY15" fmla="*/ 57150 h 127635"/>
                    <a:gd name="connsiteX16" fmla="*/ 99060 w 104775"/>
                    <a:gd name="connsiteY16" fmla="*/ 49530 h 127635"/>
                    <a:gd name="connsiteX17" fmla="*/ 95250 w 104775"/>
                    <a:gd name="connsiteY17" fmla="*/ 43815 h 127635"/>
                    <a:gd name="connsiteX18" fmla="*/ 91440 w 104775"/>
                    <a:gd name="connsiteY18" fmla="*/ 32385 h 127635"/>
                    <a:gd name="connsiteX19" fmla="*/ 81915 w 104775"/>
                    <a:gd name="connsiteY19" fmla="*/ 15240 h 127635"/>
                    <a:gd name="connsiteX20" fmla="*/ 70485 w 104775"/>
                    <a:gd name="connsiteY20" fmla="*/ 3810 h 127635"/>
                    <a:gd name="connsiteX21" fmla="*/ 59055 w 104775"/>
                    <a:gd name="connsiteY21" fmla="*/ 0 h 127635"/>
                    <a:gd name="connsiteX22" fmla="*/ 45720 w 104775"/>
                    <a:gd name="connsiteY22" fmla="*/ 1905 h 127635"/>
                    <a:gd name="connsiteX23" fmla="*/ 43815 w 104775"/>
                    <a:gd name="connsiteY23" fmla="*/ 19050 h 127635"/>
                    <a:gd name="connsiteX24" fmla="*/ 41910 w 104775"/>
                    <a:gd name="connsiteY24" fmla="*/ 30480 h 127635"/>
                    <a:gd name="connsiteX25" fmla="*/ 40005 w 104775"/>
                    <a:gd name="connsiteY25" fmla="*/ 43815 h 127635"/>
                    <a:gd name="connsiteX26" fmla="*/ 28575 w 104775"/>
                    <a:gd name="connsiteY26" fmla="*/ 49530 h 127635"/>
                    <a:gd name="connsiteX27" fmla="*/ 3810 w 104775"/>
                    <a:gd name="connsiteY27" fmla="*/ 51435 h 127635"/>
                    <a:gd name="connsiteX28" fmla="*/ 1905 w 104775"/>
                    <a:gd name="connsiteY28" fmla="*/ 59055 h 127635"/>
                    <a:gd name="connsiteX29" fmla="*/ 0 w 104775"/>
                    <a:gd name="connsiteY29" fmla="*/ 64770 h 127635"/>
                    <a:gd name="connsiteX30" fmla="*/ 5715 w 104775"/>
                    <a:gd name="connsiteY30" fmla="*/ 78105 h 127635"/>
                    <a:gd name="connsiteX31" fmla="*/ 5715 w 104775"/>
                    <a:gd name="connsiteY31" fmla="*/ 81915 h 127635"/>
                    <a:gd name="connsiteX32" fmla="*/ 5715 w 104775"/>
                    <a:gd name="connsiteY32" fmla="*/ 87630 h 127635"/>
                    <a:gd name="connsiteX0" fmla="*/ 57150 w 104775"/>
                    <a:gd name="connsiteY0" fmla="*/ 76200 h 127635"/>
                    <a:gd name="connsiteX1" fmla="*/ 24765 w 104775"/>
                    <a:gd name="connsiteY1" fmla="*/ 80010 h 127635"/>
                    <a:gd name="connsiteX2" fmla="*/ 19050 w 104775"/>
                    <a:gd name="connsiteY2" fmla="*/ 83820 h 127635"/>
                    <a:gd name="connsiteX3" fmla="*/ 19050 w 104775"/>
                    <a:gd name="connsiteY3" fmla="*/ 106680 h 127635"/>
                    <a:gd name="connsiteX4" fmla="*/ 24765 w 104775"/>
                    <a:gd name="connsiteY4" fmla="*/ 110490 h 127635"/>
                    <a:gd name="connsiteX5" fmla="*/ 28575 w 104775"/>
                    <a:gd name="connsiteY5" fmla="*/ 116205 h 127635"/>
                    <a:gd name="connsiteX6" fmla="*/ 32385 w 104775"/>
                    <a:gd name="connsiteY6" fmla="*/ 127635 h 127635"/>
                    <a:gd name="connsiteX7" fmla="*/ 81915 w 104775"/>
                    <a:gd name="connsiteY7" fmla="*/ 125730 h 127635"/>
                    <a:gd name="connsiteX8" fmla="*/ 87630 w 104775"/>
                    <a:gd name="connsiteY8" fmla="*/ 123825 h 127635"/>
                    <a:gd name="connsiteX9" fmla="*/ 89535 w 104775"/>
                    <a:gd name="connsiteY9" fmla="*/ 118110 h 127635"/>
                    <a:gd name="connsiteX10" fmla="*/ 93345 w 104775"/>
                    <a:gd name="connsiteY10" fmla="*/ 112395 h 127635"/>
                    <a:gd name="connsiteX11" fmla="*/ 95250 w 104775"/>
                    <a:gd name="connsiteY11" fmla="*/ 99060 h 127635"/>
                    <a:gd name="connsiteX12" fmla="*/ 100965 w 104775"/>
                    <a:gd name="connsiteY12" fmla="*/ 95250 h 127635"/>
                    <a:gd name="connsiteX13" fmla="*/ 104775 w 104775"/>
                    <a:gd name="connsiteY13" fmla="*/ 83820 h 127635"/>
                    <a:gd name="connsiteX14" fmla="*/ 100965 w 104775"/>
                    <a:gd name="connsiteY14" fmla="*/ 57150 h 127635"/>
                    <a:gd name="connsiteX15" fmla="*/ 99060 w 104775"/>
                    <a:gd name="connsiteY15" fmla="*/ 49530 h 127635"/>
                    <a:gd name="connsiteX16" fmla="*/ 95250 w 104775"/>
                    <a:gd name="connsiteY16" fmla="*/ 43815 h 127635"/>
                    <a:gd name="connsiteX17" fmla="*/ 91440 w 104775"/>
                    <a:gd name="connsiteY17" fmla="*/ 32385 h 127635"/>
                    <a:gd name="connsiteX18" fmla="*/ 81915 w 104775"/>
                    <a:gd name="connsiteY18" fmla="*/ 15240 h 127635"/>
                    <a:gd name="connsiteX19" fmla="*/ 70485 w 104775"/>
                    <a:gd name="connsiteY19" fmla="*/ 3810 h 127635"/>
                    <a:gd name="connsiteX20" fmla="*/ 59055 w 104775"/>
                    <a:gd name="connsiteY20" fmla="*/ 0 h 127635"/>
                    <a:gd name="connsiteX21" fmla="*/ 45720 w 104775"/>
                    <a:gd name="connsiteY21" fmla="*/ 1905 h 127635"/>
                    <a:gd name="connsiteX22" fmla="*/ 43815 w 104775"/>
                    <a:gd name="connsiteY22" fmla="*/ 19050 h 127635"/>
                    <a:gd name="connsiteX23" fmla="*/ 41910 w 104775"/>
                    <a:gd name="connsiteY23" fmla="*/ 30480 h 127635"/>
                    <a:gd name="connsiteX24" fmla="*/ 40005 w 104775"/>
                    <a:gd name="connsiteY24" fmla="*/ 43815 h 127635"/>
                    <a:gd name="connsiteX25" fmla="*/ 28575 w 104775"/>
                    <a:gd name="connsiteY25" fmla="*/ 49530 h 127635"/>
                    <a:gd name="connsiteX26" fmla="*/ 3810 w 104775"/>
                    <a:gd name="connsiteY26" fmla="*/ 51435 h 127635"/>
                    <a:gd name="connsiteX27" fmla="*/ 1905 w 104775"/>
                    <a:gd name="connsiteY27" fmla="*/ 59055 h 127635"/>
                    <a:gd name="connsiteX28" fmla="*/ 0 w 104775"/>
                    <a:gd name="connsiteY28" fmla="*/ 64770 h 127635"/>
                    <a:gd name="connsiteX29" fmla="*/ 5715 w 104775"/>
                    <a:gd name="connsiteY29" fmla="*/ 78105 h 127635"/>
                    <a:gd name="connsiteX30" fmla="*/ 5715 w 104775"/>
                    <a:gd name="connsiteY30" fmla="*/ 81915 h 127635"/>
                    <a:gd name="connsiteX31" fmla="*/ 5715 w 104775"/>
                    <a:gd name="connsiteY31" fmla="*/ 87630 h 127635"/>
                    <a:gd name="connsiteX0" fmla="*/ 24765 w 104775"/>
                    <a:gd name="connsiteY0" fmla="*/ 80010 h 127635"/>
                    <a:gd name="connsiteX1" fmla="*/ 19050 w 104775"/>
                    <a:gd name="connsiteY1" fmla="*/ 83820 h 127635"/>
                    <a:gd name="connsiteX2" fmla="*/ 19050 w 104775"/>
                    <a:gd name="connsiteY2" fmla="*/ 106680 h 127635"/>
                    <a:gd name="connsiteX3" fmla="*/ 24765 w 104775"/>
                    <a:gd name="connsiteY3" fmla="*/ 110490 h 127635"/>
                    <a:gd name="connsiteX4" fmla="*/ 28575 w 104775"/>
                    <a:gd name="connsiteY4" fmla="*/ 116205 h 127635"/>
                    <a:gd name="connsiteX5" fmla="*/ 32385 w 104775"/>
                    <a:gd name="connsiteY5" fmla="*/ 127635 h 127635"/>
                    <a:gd name="connsiteX6" fmla="*/ 81915 w 104775"/>
                    <a:gd name="connsiteY6" fmla="*/ 125730 h 127635"/>
                    <a:gd name="connsiteX7" fmla="*/ 87630 w 104775"/>
                    <a:gd name="connsiteY7" fmla="*/ 123825 h 127635"/>
                    <a:gd name="connsiteX8" fmla="*/ 89535 w 104775"/>
                    <a:gd name="connsiteY8" fmla="*/ 118110 h 127635"/>
                    <a:gd name="connsiteX9" fmla="*/ 93345 w 104775"/>
                    <a:gd name="connsiteY9" fmla="*/ 112395 h 127635"/>
                    <a:gd name="connsiteX10" fmla="*/ 95250 w 104775"/>
                    <a:gd name="connsiteY10" fmla="*/ 99060 h 127635"/>
                    <a:gd name="connsiteX11" fmla="*/ 100965 w 104775"/>
                    <a:gd name="connsiteY11" fmla="*/ 95250 h 127635"/>
                    <a:gd name="connsiteX12" fmla="*/ 104775 w 104775"/>
                    <a:gd name="connsiteY12" fmla="*/ 83820 h 127635"/>
                    <a:gd name="connsiteX13" fmla="*/ 100965 w 104775"/>
                    <a:gd name="connsiteY13" fmla="*/ 57150 h 127635"/>
                    <a:gd name="connsiteX14" fmla="*/ 99060 w 104775"/>
                    <a:gd name="connsiteY14" fmla="*/ 49530 h 127635"/>
                    <a:gd name="connsiteX15" fmla="*/ 95250 w 104775"/>
                    <a:gd name="connsiteY15" fmla="*/ 43815 h 127635"/>
                    <a:gd name="connsiteX16" fmla="*/ 91440 w 104775"/>
                    <a:gd name="connsiteY16" fmla="*/ 32385 h 127635"/>
                    <a:gd name="connsiteX17" fmla="*/ 81915 w 104775"/>
                    <a:gd name="connsiteY17" fmla="*/ 15240 h 127635"/>
                    <a:gd name="connsiteX18" fmla="*/ 70485 w 104775"/>
                    <a:gd name="connsiteY18" fmla="*/ 3810 h 127635"/>
                    <a:gd name="connsiteX19" fmla="*/ 59055 w 104775"/>
                    <a:gd name="connsiteY19" fmla="*/ 0 h 127635"/>
                    <a:gd name="connsiteX20" fmla="*/ 45720 w 104775"/>
                    <a:gd name="connsiteY20" fmla="*/ 1905 h 127635"/>
                    <a:gd name="connsiteX21" fmla="*/ 43815 w 104775"/>
                    <a:gd name="connsiteY21" fmla="*/ 19050 h 127635"/>
                    <a:gd name="connsiteX22" fmla="*/ 41910 w 104775"/>
                    <a:gd name="connsiteY22" fmla="*/ 30480 h 127635"/>
                    <a:gd name="connsiteX23" fmla="*/ 40005 w 104775"/>
                    <a:gd name="connsiteY23" fmla="*/ 43815 h 127635"/>
                    <a:gd name="connsiteX24" fmla="*/ 28575 w 104775"/>
                    <a:gd name="connsiteY24" fmla="*/ 49530 h 127635"/>
                    <a:gd name="connsiteX25" fmla="*/ 3810 w 104775"/>
                    <a:gd name="connsiteY25" fmla="*/ 51435 h 127635"/>
                    <a:gd name="connsiteX26" fmla="*/ 1905 w 104775"/>
                    <a:gd name="connsiteY26" fmla="*/ 59055 h 127635"/>
                    <a:gd name="connsiteX27" fmla="*/ 0 w 104775"/>
                    <a:gd name="connsiteY27" fmla="*/ 64770 h 127635"/>
                    <a:gd name="connsiteX28" fmla="*/ 5715 w 104775"/>
                    <a:gd name="connsiteY28" fmla="*/ 78105 h 127635"/>
                    <a:gd name="connsiteX29" fmla="*/ 5715 w 104775"/>
                    <a:gd name="connsiteY29" fmla="*/ 81915 h 127635"/>
                    <a:gd name="connsiteX30" fmla="*/ 5715 w 104775"/>
                    <a:gd name="connsiteY30" fmla="*/ 87630 h 127635"/>
                    <a:gd name="connsiteX0" fmla="*/ 24765 w 104775"/>
                    <a:gd name="connsiteY0" fmla="*/ 80010 h 127635"/>
                    <a:gd name="connsiteX1" fmla="*/ 19050 w 104775"/>
                    <a:gd name="connsiteY1" fmla="*/ 106680 h 127635"/>
                    <a:gd name="connsiteX2" fmla="*/ 24765 w 104775"/>
                    <a:gd name="connsiteY2" fmla="*/ 110490 h 127635"/>
                    <a:gd name="connsiteX3" fmla="*/ 28575 w 104775"/>
                    <a:gd name="connsiteY3" fmla="*/ 116205 h 127635"/>
                    <a:gd name="connsiteX4" fmla="*/ 32385 w 104775"/>
                    <a:gd name="connsiteY4" fmla="*/ 127635 h 127635"/>
                    <a:gd name="connsiteX5" fmla="*/ 81915 w 104775"/>
                    <a:gd name="connsiteY5" fmla="*/ 125730 h 127635"/>
                    <a:gd name="connsiteX6" fmla="*/ 87630 w 104775"/>
                    <a:gd name="connsiteY6" fmla="*/ 123825 h 127635"/>
                    <a:gd name="connsiteX7" fmla="*/ 89535 w 104775"/>
                    <a:gd name="connsiteY7" fmla="*/ 118110 h 127635"/>
                    <a:gd name="connsiteX8" fmla="*/ 93345 w 104775"/>
                    <a:gd name="connsiteY8" fmla="*/ 112395 h 127635"/>
                    <a:gd name="connsiteX9" fmla="*/ 95250 w 104775"/>
                    <a:gd name="connsiteY9" fmla="*/ 99060 h 127635"/>
                    <a:gd name="connsiteX10" fmla="*/ 100965 w 104775"/>
                    <a:gd name="connsiteY10" fmla="*/ 95250 h 127635"/>
                    <a:gd name="connsiteX11" fmla="*/ 104775 w 104775"/>
                    <a:gd name="connsiteY11" fmla="*/ 83820 h 127635"/>
                    <a:gd name="connsiteX12" fmla="*/ 100965 w 104775"/>
                    <a:gd name="connsiteY12" fmla="*/ 57150 h 127635"/>
                    <a:gd name="connsiteX13" fmla="*/ 99060 w 104775"/>
                    <a:gd name="connsiteY13" fmla="*/ 49530 h 127635"/>
                    <a:gd name="connsiteX14" fmla="*/ 95250 w 104775"/>
                    <a:gd name="connsiteY14" fmla="*/ 43815 h 127635"/>
                    <a:gd name="connsiteX15" fmla="*/ 91440 w 104775"/>
                    <a:gd name="connsiteY15" fmla="*/ 32385 h 127635"/>
                    <a:gd name="connsiteX16" fmla="*/ 81915 w 104775"/>
                    <a:gd name="connsiteY16" fmla="*/ 15240 h 127635"/>
                    <a:gd name="connsiteX17" fmla="*/ 70485 w 104775"/>
                    <a:gd name="connsiteY17" fmla="*/ 3810 h 127635"/>
                    <a:gd name="connsiteX18" fmla="*/ 59055 w 104775"/>
                    <a:gd name="connsiteY18" fmla="*/ 0 h 127635"/>
                    <a:gd name="connsiteX19" fmla="*/ 45720 w 104775"/>
                    <a:gd name="connsiteY19" fmla="*/ 1905 h 127635"/>
                    <a:gd name="connsiteX20" fmla="*/ 43815 w 104775"/>
                    <a:gd name="connsiteY20" fmla="*/ 19050 h 127635"/>
                    <a:gd name="connsiteX21" fmla="*/ 41910 w 104775"/>
                    <a:gd name="connsiteY21" fmla="*/ 30480 h 127635"/>
                    <a:gd name="connsiteX22" fmla="*/ 40005 w 104775"/>
                    <a:gd name="connsiteY22" fmla="*/ 43815 h 127635"/>
                    <a:gd name="connsiteX23" fmla="*/ 28575 w 104775"/>
                    <a:gd name="connsiteY23" fmla="*/ 49530 h 127635"/>
                    <a:gd name="connsiteX24" fmla="*/ 3810 w 104775"/>
                    <a:gd name="connsiteY24" fmla="*/ 51435 h 127635"/>
                    <a:gd name="connsiteX25" fmla="*/ 1905 w 104775"/>
                    <a:gd name="connsiteY25" fmla="*/ 59055 h 127635"/>
                    <a:gd name="connsiteX26" fmla="*/ 0 w 104775"/>
                    <a:gd name="connsiteY26" fmla="*/ 64770 h 127635"/>
                    <a:gd name="connsiteX27" fmla="*/ 5715 w 104775"/>
                    <a:gd name="connsiteY27" fmla="*/ 78105 h 127635"/>
                    <a:gd name="connsiteX28" fmla="*/ 5715 w 104775"/>
                    <a:gd name="connsiteY28" fmla="*/ 81915 h 127635"/>
                    <a:gd name="connsiteX29" fmla="*/ 5715 w 104775"/>
                    <a:gd name="connsiteY29" fmla="*/ 87630 h 127635"/>
                    <a:gd name="connsiteX0" fmla="*/ 19050 w 104775"/>
                    <a:gd name="connsiteY0" fmla="*/ 106680 h 127635"/>
                    <a:gd name="connsiteX1" fmla="*/ 24765 w 104775"/>
                    <a:gd name="connsiteY1" fmla="*/ 110490 h 127635"/>
                    <a:gd name="connsiteX2" fmla="*/ 28575 w 104775"/>
                    <a:gd name="connsiteY2" fmla="*/ 116205 h 127635"/>
                    <a:gd name="connsiteX3" fmla="*/ 32385 w 104775"/>
                    <a:gd name="connsiteY3" fmla="*/ 127635 h 127635"/>
                    <a:gd name="connsiteX4" fmla="*/ 81915 w 104775"/>
                    <a:gd name="connsiteY4" fmla="*/ 125730 h 127635"/>
                    <a:gd name="connsiteX5" fmla="*/ 87630 w 104775"/>
                    <a:gd name="connsiteY5" fmla="*/ 123825 h 127635"/>
                    <a:gd name="connsiteX6" fmla="*/ 89535 w 104775"/>
                    <a:gd name="connsiteY6" fmla="*/ 118110 h 127635"/>
                    <a:gd name="connsiteX7" fmla="*/ 93345 w 104775"/>
                    <a:gd name="connsiteY7" fmla="*/ 112395 h 127635"/>
                    <a:gd name="connsiteX8" fmla="*/ 95250 w 104775"/>
                    <a:gd name="connsiteY8" fmla="*/ 99060 h 127635"/>
                    <a:gd name="connsiteX9" fmla="*/ 100965 w 104775"/>
                    <a:gd name="connsiteY9" fmla="*/ 95250 h 127635"/>
                    <a:gd name="connsiteX10" fmla="*/ 104775 w 104775"/>
                    <a:gd name="connsiteY10" fmla="*/ 83820 h 127635"/>
                    <a:gd name="connsiteX11" fmla="*/ 100965 w 104775"/>
                    <a:gd name="connsiteY11" fmla="*/ 57150 h 127635"/>
                    <a:gd name="connsiteX12" fmla="*/ 99060 w 104775"/>
                    <a:gd name="connsiteY12" fmla="*/ 49530 h 127635"/>
                    <a:gd name="connsiteX13" fmla="*/ 95250 w 104775"/>
                    <a:gd name="connsiteY13" fmla="*/ 43815 h 127635"/>
                    <a:gd name="connsiteX14" fmla="*/ 91440 w 104775"/>
                    <a:gd name="connsiteY14" fmla="*/ 32385 h 127635"/>
                    <a:gd name="connsiteX15" fmla="*/ 81915 w 104775"/>
                    <a:gd name="connsiteY15" fmla="*/ 15240 h 127635"/>
                    <a:gd name="connsiteX16" fmla="*/ 70485 w 104775"/>
                    <a:gd name="connsiteY16" fmla="*/ 3810 h 127635"/>
                    <a:gd name="connsiteX17" fmla="*/ 59055 w 104775"/>
                    <a:gd name="connsiteY17" fmla="*/ 0 h 127635"/>
                    <a:gd name="connsiteX18" fmla="*/ 45720 w 104775"/>
                    <a:gd name="connsiteY18" fmla="*/ 1905 h 127635"/>
                    <a:gd name="connsiteX19" fmla="*/ 43815 w 104775"/>
                    <a:gd name="connsiteY19" fmla="*/ 19050 h 127635"/>
                    <a:gd name="connsiteX20" fmla="*/ 41910 w 104775"/>
                    <a:gd name="connsiteY20" fmla="*/ 30480 h 127635"/>
                    <a:gd name="connsiteX21" fmla="*/ 40005 w 104775"/>
                    <a:gd name="connsiteY21" fmla="*/ 43815 h 127635"/>
                    <a:gd name="connsiteX22" fmla="*/ 28575 w 104775"/>
                    <a:gd name="connsiteY22" fmla="*/ 49530 h 127635"/>
                    <a:gd name="connsiteX23" fmla="*/ 3810 w 104775"/>
                    <a:gd name="connsiteY23" fmla="*/ 51435 h 127635"/>
                    <a:gd name="connsiteX24" fmla="*/ 1905 w 104775"/>
                    <a:gd name="connsiteY24" fmla="*/ 59055 h 127635"/>
                    <a:gd name="connsiteX25" fmla="*/ 0 w 104775"/>
                    <a:gd name="connsiteY25" fmla="*/ 64770 h 127635"/>
                    <a:gd name="connsiteX26" fmla="*/ 5715 w 104775"/>
                    <a:gd name="connsiteY26" fmla="*/ 78105 h 127635"/>
                    <a:gd name="connsiteX27" fmla="*/ 5715 w 104775"/>
                    <a:gd name="connsiteY27" fmla="*/ 81915 h 127635"/>
                    <a:gd name="connsiteX28" fmla="*/ 5715 w 104775"/>
                    <a:gd name="connsiteY28" fmla="*/ 87630 h 127635"/>
                    <a:gd name="connsiteX0" fmla="*/ 19050 w 104775"/>
                    <a:gd name="connsiteY0" fmla="*/ 106680 h 127635"/>
                    <a:gd name="connsiteX1" fmla="*/ 24765 w 104775"/>
                    <a:gd name="connsiteY1" fmla="*/ 110490 h 127635"/>
                    <a:gd name="connsiteX2" fmla="*/ 28575 w 104775"/>
                    <a:gd name="connsiteY2" fmla="*/ 116205 h 127635"/>
                    <a:gd name="connsiteX3" fmla="*/ 32385 w 104775"/>
                    <a:gd name="connsiteY3" fmla="*/ 127635 h 127635"/>
                    <a:gd name="connsiteX4" fmla="*/ 81915 w 104775"/>
                    <a:gd name="connsiteY4" fmla="*/ 125730 h 127635"/>
                    <a:gd name="connsiteX5" fmla="*/ 87630 w 104775"/>
                    <a:gd name="connsiteY5" fmla="*/ 123825 h 127635"/>
                    <a:gd name="connsiteX6" fmla="*/ 89535 w 104775"/>
                    <a:gd name="connsiteY6" fmla="*/ 118110 h 127635"/>
                    <a:gd name="connsiteX7" fmla="*/ 93345 w 104775"/>
                    <a:gd name="connsiteY7" fmla="*/ 112395 h 127635"/>
                    <a:gd name="connsiteX8" fmla="*/ 95250 w 104775"/>
                    <a:gd name="connsiteY8" fmla="*/ 99060 h 127635"/>
                    <a:gd name="connsiteX9" fmla="*/ 100965 w 104775"/>
                    <a:gd name="connsiteY9" fmla="*/ 95250 h 127635"/>
                    <a:gd name="connsiteX10" fmla="*/ 104775 w 104775"/>
                    <a:gd name="connsiteY10" fmla="*/ 83820 h 127635"/>
                    <a:gd name="connsiteX11" fmla="*/ 100965 w 104775"/>
                    <a:gd name="connsiteY11" fmla="*/ 57150 h 127635"/>
                    <a:gd name="connsiteX12" fmla="*/ 99060 w 104775"/>
                    <a:gd name="connsiteY12" fmla="*/ 49530 h 127635"/>
                    <a:gd name="connsiteX13" fmla="*/ 95250 w 104775"/>
                    <a:gd name="connsiteY13" fmla="*/ 43815 h 127635"/>
                    <a:gd name="connsiteX14" fmla="*/ 91440 w 104775"/>
                    <a:gd name="connsiteY14" fmla="*/ 32385 h 127635"/>
                    <a:gd name="connsiteX15" fmla="*/ 81915 w 104775"/>
                    <a:gd name="connsiteY15" fmla="*/ 15240 h 127635"/>
                    <a:gd name="connsiteX16" fmla="*/ 70485 w 104775"/>
                    <a:gd name="connsiteY16" fmla="*/ 3810 h 127635"/>
                    <a:gd name="connsiteX17" fmla="*/ 59055 w 104775"/>
                    <a:gd name="connsiteY17" fmla="*/ 0 h 127635"/>
                    <a:gd name="connsiteX18" fmla="*/ 45720 w 104775"/>
                    <a:gd name="connsiteY18" fmla="*/ 1905 h 127635"/>
                    <a:gd name="connsiteX19" fmla="*/ 43815 w 104775"/>
                    <a:gd name="connsiteY19" fmla="*/ 19050 h 127635"/>
                    <a:gd name="connsiteX20" fmla="*/ 41910 w 104775"/>
                    <a:gd name="connsiteY20" fmla="*/ 30480 h 127635"/>
                    <a:gd name="connsiteX21" fmla="*/ 40005 w 104775"/>
                    <a:gd name="connsiteY21" fmla="*/ 43815 h 127635"/>
                    <a:gd name="connsiteX22" fmla="*/ 28575 w 104775"/>
                    <a:gd name="connsiteY22" fmla="*/ 49530 h 127635"/>
                    <a:gd name="connsiteX23" fmla="*/ 3810 w 104775"/>
                    <a:gd name="connsiteY23" fmla="*/ 51435 h 127635"/>
                    <a:gd name="connsiteX24" fmla="*/ 1905 w 104775"/>
                    <a:gd name="connsiteY24" fmla="*/ 59055 h 127635"/>
                    <a:gd name="connsiteX25" fmla="*/ 0 w 104775"/>
                    <a:gd name="connsiteY25" fmla="*/ 64770 h 127635"/>
                    <a:gd name="connsiteX26" fmla="*/ 5715 w 104775"/>
                    <a:gd name="connsiteY26" fmla="*/ 78105 h 127635"/>
                    <a:gd name="connsiteX27" fmla="*/ 5715 w 104775"/>
                    <a:gd name="connsiteY27" fmla="*/ 81915 h 127635"/>
                    <a:gd name="connsiteX28" fmla="*/ 17145 w 104775"/>
                    <a:gd name="connsiteY28" fmla="*/ 110490 h 127635"/>
                    <a:gd name="connsiteX0" fmla="*/ 19050 w 104775"/>
                    <a:gd name="connsiteY0" fmla="*/ 106680 h 127635"/>
                    <a:gd name="connsiteX1" fmla="*/ 24765 w 104775"/>
                    <a:gd name="connsiteY1" fmla="*/ 110490 h 127635"/>
                    <a:gd name="connsiteX2" fmla="*/ 28575 w 104775"/>
                    <a:gd name="connsiteY2" fmla="*/ 116205 h 127635"/>
                    <a:gd name="connsiteX3" fmla="*/ 32385 w 104775"/>
                    <a:gd name="connsiteY3" fmla="*/ 127635 h 127635"/>
                    <a:gd name="connsiteX4" fmla="*/ 81915 w 104775"/>
                    <a:gd name="connsiteY4" fmla="*/ 125730 h 127635"/>
                    <a:gd name="connsiteX5" fmla="*/ 87630 w 104775"/>
                    <a:gd name="connsiteY5" fmla="*/ 123825 h 127635"/>
                    <a:gd name="connsiteX6" fmla="*/ 89535 w 104775"/>
                    <a:gd name="connsiteY6" fmla="*/ 118110 h 127635"/>
                    <a:gd name="connsiteX7" fmla="*/ 93345 w 104775"/>
                    <a:gd name="connsiteY7" fmla="*/ 112395 h 127635"/>
                    <a:gd name="connsiteX8" fmla="*/ 95250 w 104775"/>
                    <a:gd name="connsiteY8" fmla="*/ 99060 h 127635"/>
                    <a:gd name="connsiteX9" fmla="*/ 100965 w 104775"/>
                    <a:gd name="connsiteY9" fmla="*/ 95250 h 127635"/>
                    <a:gd name="connsiteX10" fmla="*/ 104775 w 104775"/>
                    <a:gd name="connsiteY10" fmla="*/ 83820 h 127635"/>
                    <a:gd name="connsiteX11" fmla="*/ 100965 w 104775"/>
                    <a:gd name="connsiteY11" fmla="*/ 57150 h 127635"/>
                    <a:gd name="connsiteX12" fmla="*/ 99060 w 104775"/>
                    <a:gd name="connsiteY12" fmla="*/ 49530 h 127635"/>
                    <a:gd name="connsiteX13" fmla="*/ 95250 w 104775"/>
                    <a:gd name="connsiteY13" fmla="*/ 43815 h 127635"/>
                    <a:gd name="connsiteX14" fmla="*/ 91440 w 104775"/>
                    <a:gd name="connsiteY14" fmla="*/ 32385 h 127635"/>
                    <a:gd name="connsiteX15" fmla="*/ 81915 w 104775"/>
                    <a:gd name="connsiteY15" fmla="*/ 15240 h 127635"/>
                    <a:gd name="connsiteX16" fmla="*/ 70485 w 104775"/>
                    <a:gd name="connsiteY16" fmla="*/ 3810 h 127635"/>
                    <a:gd name="connsiteX17" fmla="*/ 59055 w 104775"/>
                    <a:gd name="connsiteY17" fmla="*/ 0 h 127635"/>
                    <a:gd name="connsiteX18" fmla="*/ 45720 w 104775"/>
                    <a:gd name="connsiteY18" fmla="*/ 1905 h 127635"/>
                    <a:gd name="connsiteX19" fmla="*/ 43815 w 104775"/>
                    <a:gd name="connsiteY19" fmla="*/ 19050 h 127635"/>
                    <a:gd name="connsiteX20" fmla="*/ 41910 w 104775"/>
                    <a:gd name="connsiteY20" fmla="*/ 30480 h 127635"/>
                    <a:gd name="connsiteX21" fmla="*/ 40005 w 104775"/>
                    <a:gd name="connsiteY21" fmla="*/ 43815 h 127635"/>
                    <a:gd name="connsiteX22" fmla="*/ 28575 w 104775"/>
                    <a:gd name="connsiteY22" fmla="*/ 49530 h 127635"/>
                    <a:gd name="connsiteX23" fmla="*/ 3810 w 104775"/>
                    <a:gd name="connsiteY23" fmla="*/ 51435 h 127635"/>
                    <a:gd name="connsiteX24" fmla="*/ 1905 w 104775"/>
                    <a:gd name="connsiteY24" fmla="*/ 59055 h 127635"/>
                    <a:gd name="connsiteX25" fmla="*/ 0 w 104775"/>
                    <a:gd name="connsiteY25" fmla="*/ 64770 h 127635"/>
                    <a:gd name="connsiteX26" fmla="*/ 5715 w 104775"/>
                    <a:gd name="connsiteY26" fmla="*/ 78105 h 127635"/>
                    <a:gd name="connsiteX27" fmla="*/ 5715 w 104775"/>
                    <a:gd name="connsiteY27" fmla="*/ 81915 h 127635"/>
                    <a:gd name="connsiteX28" fmla="*/ 17145 w 104775"/>
                    <a:gd name="connsiteY28" fmla="*/ 110490 h 127635"/>
                    <a:gd name="connsiteX0" fmla="*/ 19050 w 104775"/>
                    <a:gd name="connsiteY0" fmla="*/ 107459 h 128414"/>
                    <a:gd name="connsiteX1" fmla="*/ 24765 w 104775"/>
                    <a:gd name="connsiteY1" fmla="*/ 111269 h 128414"/>
                    <a:gd name="connsiteX2" fmla="*/ 28575 w 104775"/>
                    <a:gd name="connsiteY2" fmla="*/ 116984 h 128414"/>
                    <a:gd name="connsiteX3" fmla="*/ 32385 w 104775"/>
                    <a:gd name="connsiteY3" fmla="*/ 128414 h 128414"/>
                    <a:gd name="connsiteX4" fmla="*/ 81915 w 104775"/>
                    <a:gd name="connsiteY4" fmla="*/ 126509 h 128414"/>
                    <a:gd name="connsiteX5" fmla="*/ 87630 w 104775"/>
                    <a:gd name="connsiteY5" fmla="*/ 124604 h 128414"/>
                    <a:gd name="connsiteX6" fmla="*/ 89535 w 104775"/>
                    <a:gd name="connsiteY6" fmla="*/ 118889 h 128414"/>
                    <a:gd name="connsiteX7" fmla="*/ 93345 w 104775"/>
                    <a:gd name="connsiteY7" fmla="*/ 113174 h 128414"/>
                    <a:gd name="connsiteX8" fmla="*/ 95250 w 104775"/>
                    <a:gd name="connsiteY8" fmla="*/ 99839 h 128414"/>
                    <a:gd name="connsiteX9" fmla="*/ 100965 w 104775"/>
                    <a:gd name="connsiteY9" fmla="*/ 96029 h 128414"/>
                    <a:gd name="connsiteX10" fmla="*/ 104775 w 104775"/>
                    <a:gd name="connsiteY10" fmla="*/ 84599 h 128414"/>
                    <a:gd name="connsiteX11" fmla="*/ 100965 w 104775"/>
                    <a:gd name="connsiteY11" fmla="*/ 57929 h 128414"/>
                    <a:gd name="connsiteX12" fmla="*/ 99060 w 104775"/>
                    <a:gd name="connsiteY12" fmla="*/ 50309 h 128414"/>
                    <a:gd name="connsiteX13" fmla="*/ 95250 w 104775"/>
                    <a:gd name="connsiteY13" fmla="*/ 44594 h 128414"/>
                    <a:gd name="connsiteX14" fmla="*/ 91440 w 104775"/>
                    <a:gd name="connsiteY14" fmla="*/ 33164 h 128414"/>
                    <a:gd name="connsiteX15" fmla="*/ 81915 w 104775"/>
                    <a:gd name="connsiteY15" fmla="*/ 16019 h 128414"/>
                    <a:gd name="connsiteX16" fmla="*/ 70485 w 104775"/>
                    <a:gd name="connsiteY16" fmla="*/ 4589 h 128414"/>
                    <a:gd name="connsiteX17" fmla="*/ 59055 w 104775"/>
                    <a:gd name="connsiteY17" fmla="*/ 779 h 128414"/>
                    <a:gd name="connsiteX18" fmla="*/ 45720 w 104775"/>
                    <a:gd name="connsiteY18" fmla="*/ 2684 h 128414"/>
                    <a:gd name="connsiteX19" fmla="*/ 41910 w 104775"/>
                    <a:gd name="connsiteY19" fmla="*/ 31259 h 128414"/>
                    <a:gd name="connsiteX20" fmla="*/ 40005 w 104775"/>
                    <a:gd name="connsiteY20" fmla="*/ 44594 h 128414"/>
                    <a:gd name="connsiteX21" fmla="*/ 28575 w 104775"/>
                    <a:gd name="connsiteY21" fmla="*/ 50309 h 128414"/>
                    <a:gd name="connsiteX22" fmla="*/ 3810 w 104775"/>
                    <a:gd name="connsiteY22" fmla="*/ 52214 h 128414"/>
                    <a:gd name="connsiteX23" fmla="*/ 1905 w 104775"/>
                    <a:gd name="connsiteY23" fmla="*/ 59834 h 128414"/>
                    <a:gd name="connsiteX24" fmla="*/ 0 w 104775"/>
                    <a:gd name="connsiteY24" fmla="*/ 65549 h 128414"/>
                    <a:gd name="connsiteX25" fmla="*/ 5715 w 104775"/>
                    <a:gd name="connsiteY25" fmla="*/ 78884 h 128414"/>
                    <a:gd name="connsiteX26" fmla="*/ 5715 w 104775"/>
                    <a:gd name="connsiteY26" fmla="*/ 82694 h 128414"/>
                    <a:gd name="connsiteX27" fmla="*/ 17145 w 104775"/>
                    <a:gd name="connsiteY27" fmla="*/ 111269 h 128414"/>
                    <a:gd name="connsiteX0" fmla="*/ 19050 w 104775"/>
                    <a:gd name="connsiteY0" fmla="*/ 107459 h 128414"/>
                    <a:gd name="connsiteX1" fmla="*/ 24765 w 104775"/>
                    <a:gd name="connsiteY1" fmla="*/ 111269 h 128414"/>
                    <a:gd name="connsiteX2" fmla="*/ 28575 w 104775"/>
                    <a:gd name="connsiteY2" fmla="*/ 116984 h 128414"/>
                    <a:gd name="connsiteX3" fmla="*/ 32385 w 104775"/>
                    <a:gd name="connsiteY3" fmla="*/ 128414 h 128414"/>
                    <a:gd name="connsiteX4" fmla="*/ 81915 w 104775"/>
                    <a:gd name="connsiteY4" fmla="*/ 126509 h 128414"/>
                    <a:gd name="connsiteX5" fmla="*/ 87630 w 104775"/>
                    <a:gd name="connsiteY5" fmla="*/ 124604 h 128414"/>
                    <a:gd name="connsiteX6" fmla="*/ 89535 w 104775"/>
                    <a:gd name="connsiteY6" fmla="*/ 118889 h 128414"/>
                    <a:gd name="connsiteX7" fmla="*/ 93345 w 104775"/>
                    <a:gd name="connsiteY7" fmla="*/ 113174 h 128414"/>
                    <a:gd name="connsiteX8" fmla="*/ 95250 w 104775"/>
                    <a:gd name="connsiteY8" fmla="*/ 99839 h 128414"/>
                    <a:gd name="connsiteX9" fmla="*/ 100965 w 104775"/>
                    <a:gd name="connsiteY9" fmla="*/ 96029 h 128414"/>
                    <a:gd name="connsiteX10" fmla="*/ 104775 w 104775"/>
                    <a:gd name="connsiteY10" fmla="*/ 84599 h 128414"/>
                    <a:gd name="connsiteX11" fmla="*/ 100965 w 104775"/>
                    <a:gd name="connsiteY11" fmla="*/ 57929 h 128414"/>
                    <a:gd name="connsiteX12" fmla="*/ 99060 w 104775"/>
                    <a:gd name="connsiteY12" fmla="*/ 50309 h 128414"/>
                    <a:gd name="connsiteX13" fmla="*/ 95250 w 104775"/>
                    <a:gd name="connsiteY13" fmla="*/ 44594 h 128414"/>
                    <a:gd name="connsiteX14" fmla="*/ 91440 w 104775"/>
                    <a:gd name="connsiteY14" fmla="*/ 33164 h 128414"/>
                    <a:gd name="connsiteX15" fmla="*/ 70485 w 104775"/>
                    <a:gd name="connsiteY15" fmla="*/ 4589 h 128414"/>
                    <a:gd name="connsiteX16" fmla="*/ 59055 w 104775"/>
                    <a:gd name="connsiteY16" fmla="*/ 779 h 128414"/>
                    <a:gd name="connsiteX17" fmla="*/ 45720 w 104775"/>
                    <a:gd name="connsiteY17" fmla="*/ 2684 h 128414"/>
                    <a:gd name="connsiteX18" fmla="*/ 41910 w 104775"/>
                    <a:gd name="connsiteY18" fmla="*/ 31259 h 128414"/>
                    <a:gd name="connsiteX19" fmla="*/ 40005 w 104775"/>
                    <a:gd name="connsiteY19" fmla="*/ 44594 h 128414"/>
                    <a:gd name="connsiteX20" fmla="*/ 28575 w 104775"/>
                    <a:gd name="connsiteY20" fmla="*/ 50309 h 128414"/>
                    <a:gd name="connsiteX21" fmla="*/ 3810 w 104775"/>
                    <a:gd name="connsiteY21" fmla="*/ 52214 h 128414"/>
                    <a:gd name="connsiteX22" fmla="*/ 1905 w 104775"/>
                    <a:gd name="connsiteY22" fmla="*/ 59834 h 128414"/>
                    <a:gd name="connsiteX23" fmla="*/ 0 w 104775"/>
                    <a:gd name="connsiteY23" fmla="*/ 65549 h 128414"/>
                    <a:gd name="connsiteX24" fmla="*/ 5715 w 104775"/>
                    <a:gd name="connsiteY24" fmla="*/ 78884 h 128414"/>
                    <a:gd name="connsiteX25" fmla="*/ 5715 w 104775"/>
                    <a:gd name="connsiteY25" fmla="*/ 82694 h 128414"/>
                    <a:gd name="connsiteX26" fmla="*/ 17145 w 104775"/>
                    <a:gd name="connsiteY26" fmla="*/ 111269 h 128414"/>
                    <a:gd name="connsiteX0" fmla="*/ 19050 w 104775"/>
                    <a:gd name="connsiteY0" fmla="*/ 107459 h 128414"/>
                    <a:gd name="connsiteX1" fmla="*/ 24765 w 104775"/>
                    <a:gd name="connsiteY1" fmla="*/ 111269 h 128414"/>
                    <a:gd name="connsiteX2" fmla="*/ 28575 w 104775"/>
                    <a:gd name="connsiteY2" fmla="*/ 116984 h 128414"/>
                    <a:gd name="connsiteX3" fmla="*/ 32385 w 104775"/>
                    <a:gd name="connsiteY3" fmla="*/ 128414 h 128414"/>
                    <a:gd name="connsiteX4" fmla="*/ 81915 w 104775"/>
                    <a:gd name="connsiteY4" fmla="*/ 126509 h 128414"/>
                    <a:gd name="connsiteX5" fmla="*/ 87630 w 104775"/>
                    <a:gd name="connsiteY5" fmla="*/ 124604 h 128414"/>
                    <a:gd name="connsiteX6" fmla="*/ 89535 w 104775"/>
                    <a:gd name="connsiteY6" fmla="*/ 118889 h 128414"/>
                    <a:gd name="connsiteX7" fmla="*/ 93345 w 104775"/>
                    <a:gd name="connsiteY7" fmla="*/ 113174 h 128414"/>
                    <a:gd name="connsiteX8" fmla="*/ 95250 w 104775"/>
                    <a:gd name="connsiteY8" fmla="*/ 99839 h 128414"/>
                    <a:gd name="connsiteX9" fmla="*/ 100965 w 104775"/>
                    <a:gd name="connsiteY9" fmla="*/ 96029 h 128414"/>
                    <a:gd name="connsiteX10" fmla="*/ 104775 w 104775"/>
                    <a:gd name="connsiteY10" fmla="*/ 84599 h 128414"/>
                    <a:gd name="connsiteX11" fmla="*/ 100965 w 104775"/>
                    <a:gd name="connsiteY11" fmla="*/ 57929 h 128414"/>
                    <a:gd name="connsiteX12" fmla="*/ 99060 w 104775"/>
                    <a:gd name="connsiteY12" fmla="*/ 50309 h 128414"/>
                    <a:gd name="connsiteX13" fmla="*/ 95250 w 104775"/>
                    <a:gd name="connsiteY13" fmla="*/ 44594 h 128414"/>
                    <a:gd name="connsiteX14" fmla="*/ 91440 w 104775"/>
                    <a:gd name="connsiteY14" fmla="*/ 33164 h 128414"/>
                    <a:gd name="connsiteX15" fmla="*/ 70485 w 104775"/>
                    <a:gd name="connsiteY15" fmla="*/ 4589 h 128414"/>
                    <a:gd name="connsiteX16" fmla="*/ 59055 w 104775"/>
                    <a:gd name="connsiteY16" fmla="*/ 779 h 128414"/>
                    <a:gd name="connsiteX17" fmla="*/ 45720 w 104775"/>
                    <a:gd name="connsiteY17" fmla="*/ 2684 h 128414"/>
                    <a:gd name="connsiteX18" fmla="*/ 41910 w 104775"/>
                    <a:gd name="connsiteY18" fmla="*/ 31259 h 128414"/>
                    <a:gd name="connsiteX19" fmla="*/ 40005 w 104775"/>
                    <a:gd name="connsiteY19" fmla="*/ 44594 h 128414"/>
                    <a:gd name="connsiteX20" fmla="*/ 3810 w 104775"/>
                    <a:gd name="connsiteY20" fmla="*/ 52214 h 128414"/>
                    <a:gd name="connsiteX21" fmla="*/ 1905 w 104775"/>
                    <a:gd name="connsiteY21" fmla="*/ 59834 h 128414"/>
                    <a:gd name="connsiteX22" fmla="*/ 0 w 104775"/>
                    <a:gd name="connsiteY22" fmla="*/ 65549 h 128414"/>
                    <a:gd name="connsiteX23" fmla="*/ 5715 w 104775"/>
                    <a:gd name="connsiteY23" fmla="*/ 78884 h 128414"/>
                    <a:gd name="connsiteX24" fmla="*/ 5715 w 104775"/>
                    <a:gd name="connsiteY24" fmla="*/ 82694 h 128414"/>
                    <a:gd name="connsiteX25" fmla="*/ 17145 w 104775"/>
                    <a:gd name="connsiteY25" fmla="*/ 111269 h 128414"/>
                    <a:gd name="connsiteX0" fmla="*/ 19050 w 104775"/>
                    <a:gd name="connsiteY0" fmla="*/ 107492 h 128447"/>
                    <a:gd name="connsiteX1" fmla="*/ 24765 w 104775"/>
                    <a:gd name="connsiteY1" fmla="*/ 111302 h 128447"/>
                    <a:gd name="connsiteX2" fmla="*/ 28575 w 104775"/>
                    <a:gd name="connsiteY2" fmla="*/ 117017 h 128447"/>
                    <a:gd name="connsiteX3" fmla="*/ 32385 w 104775"/>
                    <a:gd name="connsiteY3" fmla="*/ 128447 h 128447"/>
                    <a:gd name="connsiteX4" fmla="*/ 81915 w 104775"/>
                    <a:gd name="connsiteY4" fmla="*/ 126542 h 128447"/>
                    <a:gd name="connsiteX5" fmla="*/ 87630 w 104775"/>
                    <a:gd name="connsiteY5" fmla="*/ 124637 h 128447"/>
                    <a:gd name="connsiteX6" fmla="*/ 89535 w 104775"/>
                    <a:gd name="connsiteY6" fmla="*/ 118922 h 128447"/>
                    <a:gd name="connsiteX7" fmla="*/ 93345 w 104775"/>
                    <a:gd name="connsiteY7" fmla="*/ 113207 h 128447"/>
                    <a:gd name="connsiteX8" fmla="*/ 95250 w 104775"/>
                    <a:gd name="connsiteY8" fmla="*/ 99872 h 128447"/>
                    <a:gd name="connsiteX9" fmla="*/ 100965 w 104775"/>
                    <a:gd name="connsiteY9" fmla="*/ 96062 h 128447"/>
                    <a:gd name="connsiteX10" fmla="*/ 104775 w 104775"/>
                    <a:gd name="connsiteY10" fmla="*/ 84632 h 128447"/>
                    <a:gd name="connsiteX11" fmla="*/ 100965 w 104775"/>
                    <a:gd name="connsiteY11" fmla="*/ 57962 h 128447"/>
                    <a:gd name="connsiteX12" fmla="*/ 99060 w 104775"/>
                    <a:gd name="connsiteY12" fmla="*/ 50342 h 128447"/>
                    <a:gd name="connsiteX13" fmla="*/ 95250 w 104775"/>
                    <a:gd name="connsiteY13" fmla="*/ 44627 h 128447"/>
                    <a:gd name="connsiteX14" fmla="*/ 91440 w 104775"/>
                    <a:gd name="connsiteY14" fmla="*/ 33197 h 128447"/>
                    <a:gd name="connsiteX15" fmla="*/ 70485 w 104775"/>
                    <a:gd name="connsiteY15" fmla="*/ 4622 h 128447"/>
                    <a:gd name="connsiteX16" fmla="*/ 45720 w 104775"/>
                    <a:gd name="connsiteY16" fmla="*/ 2717 h 128447"/>
                    <a:gd name="connsiteX17" fmla="*/ 41910 w 104775"/>
                    <a:gd name="connsiteY17" fmla="*/ 31292 h 128447"/>
                    <a:gd name="connsiteX18" fmla="*/ 40005 w 104775"/>
                    <a:gd name="connsiteY18" fmla="*/ 44627 h 128447"/>
                    <a:gd name="connsiteX19" fmla="*/ 3810 w 104775"/>
                    <a:gd name="connsiteY19" fmla="*/ 52247 h 128447"/>
                    <a:gd name="connsiteX20" fmla="*/ 1905 w 104775"/>
                    <a:gd name="connsiteY20" fmla="*/ 59867 h 128447"/>
                    <a:gd name="connsiteX21" fmla="*/ 0 w 104775"/>
                    <a:gd name="connsiteY21" fmla="*/ 65582 h 128447"/>
                    <a:gd name="connsiteX22" fmla="*/ 5715 w 104775"/>
                    <a:gd name="connsiteY22" fmla="*/ 78917 h 128447"/>
                    <a:gd name="connsiteX23" fmla="*/ 5715 w 104775"/>
                    <a:gd name="connsiteY23" fmla="*/ 82727 h 128447"/>
                    <a:gd name="connsiteX24" fmla="*/ 17145 w 104775"/>
                    <a:gd name="connsiteY24" fmla="*/ 111302 h 128447"/>
                    <a:gd name="connsiteX0" fmla="*/ 19050 w 104775"/>
                    <a:gd name="connsiteY0" fmla="*/ 102874 h 123829"/>
                    <a:gd name="connsiteX1" fmla="*/ 24765 w 104775"/>
                    <a:gd name="connsiteY1" fmla="*/ 106684 h 123829"/>
                    <a:gd name="connsiteX2" fmla="*/ 28575 w 104775"/>
                    <a:gd name="connsiteY2" fmla="*/ 112399 h 123829"/>
                    <a:gd name="connsiteX3" fmla="*/ 32385 w 104775"/>
                    <a:gd name="connsiteY3" fmla="*/ 123829 h 123829"/>
                    <a:gd name="connsiteX4" fmla="*/ 81915 w 104775"/>
                    <a:gd name="connsiteY4" fmla="*/ 121924 h 123829"/>
                    <a:gd name="connsiteX5" fmla="*/ 87630 w 104775"/>
                    <a:gd name="connsiteY5" fmla="*/ 120019 h 123829"/>
                    <a:gd name="connsiteX6" fmla="*/ 89535 w 104775"/>
                    <a:gd name="connsiteY6" fmla="*/ 114304 h 123829"/>
                    <a:gd name="connsiteX7" fmla="*/ 93345 w 104775"/>
                    <a:gd name="connsiteY7" fmla="*/ 108589 h 123829"/>
                    <a:gd name="connsiteX8" fmla="*/ 95250 w 104775"/>
                    <a:gd name="connsiteY8" fmla="*/ 95254 h 123829"/>
                    <a:gd name="connsiteX9" fmla="*/ 100965 w 104775"/>
                    <a:gd name="connsiteY9" fmla="*/ 91444 h 123829"/>
                    <a:gd name="connsiteX10" fmla="*/ 104775 w 104775"/>
                    <a:gd name="connsiteY10" fmla="*/ 80014 h 123829"/>
                    <a:gd name="connsiteX11" fmla="*/ 100965 w 104775"/>
                    <a:gd name="connsiteY11" fmla="*/ 53344 h 123829"/>
                    <a:gd name="connsiteX12" fmla="*/ 99060 w 104775"/>
                    <a:gd name="connsiteY12" fmla="*/ 45724 h 123829"/>
                    <a:gd name="connsiteX13" fmla="*/ 95250 w 104775"/>
                    <a:gd name="connsiteY13" fmla="*/ 40009 h 123829"/>
                    <a:gd name="connsiteX14" fmla="*/ 91440 w 104775"/>
                    <a:gd name="connsiteY14" fmla="*/ 28579 h 123829"/>
                    <a:gd name="connsiteX15" fmla="*/ 70485 w 104775"/>
                    <a:gd name="connsiteY15" fmla="*/ 4 h 123829"/>
                    <a:gd name="connsiteX16" fmla="*/ 41910 w 104775"/>
                    <a:gd name="connsiteY16" fmla="*/ 26674 h 123829"/>
                    <a:gd name="connsiteX17" fmla="*/ 40005 w 104775"/>
                    <a:gd name="connsiteY17" fmla="*/ 40009 h 123829"/>
                    <a:gd name="connsiteX18" fmla="*/ 3810 w 104775"/>
                    <a:gd name="connsiteY18" fmla="*/ 47629 h 123829"/>
                    <a:gd name="connsiteX19" fmla="*/ 1905 w 104775"/>
                    <a:gd name="connsiteY19" fmla="*/ 55249 h 123829"/>
                    <a:gd name="connsiteX20" fmla="*/ 0 w 104775"/>
                    <a:gd name="connsiteY20" fmla="*/ 60964 h 123829"/>
                    <a:gd name="connsiteX21" fmla="*/ 5715 w 104775"/>
                    <a:gd name="connsiteY21" fmla="*/ 74299 h 123829"/>
                    <a:gd name="connsiteX22" fmla="*/ 5715 w 104775"/>
                    <a:gd name="connsiteY22" fmla="*/ 78109 h 123829"/>
                    <a:gd name="connsiteX23" fmla="*/ 17145 w 104775"/>
                    <a:gd name="connsiteY23" fmla="*/ 106684 h 123829"/>
                    <a:gd name="connsiteX0" fmla="*/ 19050 w 104775"/>
                    <a:gd name="connsiteY0" fmla="*/ 77050 h 98005"/>
                    <a:gd name="connsiteX1" fmla="*/ 24765 w 104775"/>
                    <a:gd name="connsiteY1" fmla="*/ 80860 h 98005"/>
                    <a:gd name="connsiteX2" fmla="*/ 28575 w 104775"/>
                    <a:gd name="connsiteY2" fmla="*/ 86575 h 98005"/>
                    <a:gd name="connsiteX3" fmla="*/ 32385 w 104775"/>
                    <a:gd name="connsiteY3" fmla="*/ 98005 h 98005"/>
                    <a:gd name="connsiteX4" fmla="*/ 81915 w 104775"/>
                    <a:gd name="connsiteY4" fmla="*/ 96100 h 98005"/>
                    <a:gd name="connsiteX5" fmla="*/ 87630 w 104775"/>
                    <a:gd name="connsiteY5" fmla="*/ 94195 h 98005"/>
                    <a:gd name="connsiteX6" fmla="*/ 89535 w 104775"/>
                    <a:gd name="connsiteY6" fmla="*/ 88480 h 98005"/>
                    <a:gd name="connsiteX7" fmla="*/ 93345 w 104775"/>
                    <a:gd name="connsiteY7" fmla="*/ 82765 h 98005"/>
                    <a:gd name="connsiteX8" fmla="*/ 95250 w 104775"/>
                    <a:gd name="connsiteY8" fmla="*/ 69430 h 98005"/>
                    <a:gd name="connsiteX9" fmla="*/ 100965 w 104775"/>
                    <a:gd name="connsiteY9" fmla="*/ 65620 h 98005"/>
                    <a:gd name="connsiteX10" fmla="*/ 104775 w 104775"/>
                    <a:gd name="connsiteY10" fmla="*/ 54190 h 98005"/>
                    <a:gd name="connsiteX11" fmla="*/ 100965 w 104775"/>
                    <a:gd name="connsiteY11" fmla="*/ 27520 h 98005"/>
                    <a:gd name="connsiteX12" fmla="*/ 99060 w 104775"/>
                    <a:gd name="connsiteY12" fmla="*/ 19900 h 98005"/>
                    <a:gd name="connsiteX13" fmla="*/ 95250 w 104775"/>
                    <a:gd name="connsiteY13" fmla="*/ 14185 h 98005"/>
                    <a:gd name="connsiteX14" fmla="*/ 91440 w 104775"/>
                    <a:gd name="connsiteY14" fmla="*/ 2755 h 98005"/>
                    <a:gd name="connsiteX15" fmla="*/ 41910 w 104775"/>
                    <a:gd name="connsiteY15" fmla="*/ 850 h 98005"/>
                    <a:gd name="connsiteX16" fmla="*/ 40005 w 104775"/>
                    <a:gd name="connsiteY16" fmla="*/ 14185 h 98005"/>
                    <a:gd name="connsiteX17" fmla="*/ 3810 w 104775"/>
                    <a:gd name="connsiteY17" fmla="*/ 21805 h 98005"/>
                    <a:gd name="connsiteX18" fmla="*/ 1905 w 104775"/>
                    <a:gd name="connsiteY18" fmla="*/ 29425 h 98005"/>
                    <a:gd name="connsiteX19" fmla="*/ 0 w 104775"/>
                    <a:gd name="connsiteY19" fmla="*/ 35140 h 98005"/>
                    <a:gd name="connsiteX20" fmla="*/ 5715 w 104775"/>
                    <a:gd name="connsiteY20" fmla="*/ 48475 h 98005"/>
                    <a:gd name="connsiteX21" fmla="*/ 5715 w 104775"/>
                    <a:gd name="connsiteY21" fmla="*/ 52285 h 98005"/>
                    <a:gd name="connsiteX22" fmla="*/ 17145 w 104775"/>
                    <a:gd name="connsiteY22" fmla="*/ 80860 h 98005"/>
                    <a:gd name="connsiteX0" fmla="*/ 19050 w 104775"/>
                    <a:gd name="connsiteY0" fmla="*/ 76200 h 97155"/>
                    <a:gd name="connsiteX1" fmla="*/ 24765 w 104775"/>
                    <a:gd name="connsiteY1" fmla="*/ 80010 h 97155"/>
                    <a:gd name="connsiteX2" fmla="*/ 28575 w 104775"/>
                    <a:gd name="connsiteY2" fmla="*/ 85725 h 97155"/>
                    <a:gd name="connsiteX3" fmla="*/ 32385 w 104775"/>
                    <a:gd name="connsiteY3" fmla="*/ 97155 h 97155"/>
                    <a:gd name="connsiteX4" fmla="*/ 81915 w 104775"/>
                    <a:gd name="connsiteY4" fmla="*/ 95250 h 97155"/>
                    <a:gd name="connsiteX5" fmla="*/ 87630 w 104775"/>
                    <a:gd name="connsiteY5" fmla="*/ 93345 h 97155"/>
                    <a:gd name="connsiteX6" fmla="*/ 89535 w 104775"/>
                    <a:gd name="connsiteY6" fmla="*/ 87630 h 97155"/>
                    <a:gd name="connsiteX7" fmla="*/ 93345 w 104775"/>
                    <a:gd name="connsiteY7" fmla="*/ 81915 h 97155"/>
                    <a:gd name="connsiteX8" fmla="*/ 95250 w 104775"/>
                    <a:gd name="connsiteY8" fmla="*/ 68580 h 97155"/>
                    <a:gd name="connsiteX9" fmla="*/ 100965 w 104775"/>
                    <a:gd name="connsiteY9" fmla="*/ 64770 h 97155"/>
                    <a:gd name="connsiteX10" fmla="*/ 104775 w 104775"/>
                    <a:gd name="connsiteY10" fmla="*/ 53340 h 97155"/>
                    <a:gd name="connsiteX11" fmla="*/ 100965 w 104775"/>
                    <a:gd name="connsiteY11" fmla="*/ 26670 h 97155"/>
                    <a:gd name="connsiteX12" fmla="*/ 99060 w 104775"/>
                    <a:gd name="connsiteY12" fmla="*/ 19050 h 97155"/>
                    <a:gd name="connsiteX13" fmla="*/ 95250 w 104775"/>
                    <a:gd name="connsiteY13" fmla="*/ 13335 h 97155"/>
                    <a:gd name="connsiteX14" fmla="*/ 41910 w 104775"/>
                    <a:gd name="connsiteY14" fmla="*/ 0 h 97155"/>
                    <a:gd name="connsiteX15" fmla="*/ 40005 w 104775"/>
                    <a:gd name="connsiteY15" fmla="*/ 13335 h 97155"/>
                    <a:gd name="connsiteX16" fmla="*/ 3810 w 104775"/>
                    <a:gd name="connsiteY16" fmla="*/ 20955 h 97155"/>
                    <a:gd name="connsiteX17" fmla="*/ 1905 w 104775"/>
                    <a:gd name="connsiteY17" fmla="*/ 28575 h 97155"/>
                    <a:gd name="connsiteX18" fmla="*/ 0 w 104775"/>
                    <a:gd name="connsiteY18" fmla="*/ 34290 h 97155"/>
                    <a:gd name="connsiteX19" fmla="*/ 5715 w 104775"/>
                    <a:gd name="connsiteY19" fmla="*/ 47625 h 97155"/>
                    <a:gd name="connsiteX20" fmla="*/ 5715 w 104775"/>
                    <a:gd name="connsiteY20" fmla="*/ 51435 h 97155"/>
                    <a:gd name="connsiteX21" fmla="*/ 17145 w 104775"/>
                    <a:gd name="connsiteY21" fmla="*/ 80010 h 97155"/>
                    <a:gd name="connsiteX0" fmla="*/ 19050 w 104775"/>
                    <a:gd name="connsiteY0" fmla="*/ 76298 h 97253"/>
                    <a:gd name="connsiteX1" fmla="*/ 24765 w 104775"/>
                    <a:gd name="connsiteY1" fmla="*/ 80108 h 97253"/>
                    <a:gd name="connsiteX2" fmla="*/ 28575 w 104775"/>
                    <a:gd name="connsiteY2" fmla="*/ 85823 h 97253"/>
                    <a:gd name="connsiteX3" fmla="*/ 32385 w 104775"/>
                    <a:gd name="connsiteY3" fmla="*/ 97253 h 97253"/>
                    <a:gd name="connsiteX4" fmla="*/ 81915 w 104775"/>
                    <a:gd name="connsiteY4" fmla="*/ 95348 h 97253"/>
                    <a:gd name="connsiteX5" fmla="*/ 87630 w 104775"/>
                    <a:gd name="connsiteY5" fmla="*/ 93443 h 97253"/>
                    <a:gd name="connsiteX6" fmla="*/ 89535 w 104775"/>
                    <a:gd name="connsiteY6" fmla="*/ 87728 h 97253"/>
                    <a:gd name="connsiteX7" fmla="*/ 93345 w 104775"/>
                    <a:gd name="connsiteY7" fmla="*/ 82013 h 97253"/>
                    <a:gd name="connsiteX8" fmla="*/ 95250 w 104775"/>
                    <a:gd name="connsiteY8" fmla="*/ 68678 h 97253"/>
                    <a:gd name="connsiteX9" fmla="*/ 100965 w 104775"/>
                    <a:gd name="connsiteY9" fmla="*/ 64868 h 97253"/>
                    <a:gd name="connsiteX10" fmla="*/ 104775 w 104775"/>
                    <a:gd name="connsiteY10" fmla="*/ 53438 h 97253"/>
                    <a:gd name="connsiteX11" fmla="*/ 100965 w 104775"/>
                    <a:gd name="connsiteY11" fmla="*/ 26768 h 97253"/>
                    <a:gd name="connsiteX12" fmla="*/ 99060 w 104775"/>
                    <a:gd name="connsiteY12" fmla="*/ 19148 h 97253"/>
                    <a:gd name="connsiteX13" fmla="*/ 95250 w 104775"/>
                    <a:gd name="connsiteY13" fmla="*/ 13433 h 97253"/>
                    <a:gd name="connsiteX14" fmla="*/ 41910 w 104775"/>
                    <a:gd name="connsiteY14" fmla="*/ 98 h 97253"/>
                    <a:gd name="connsiteX15" fmla="*/ 3810 w 104775"/>
                    <a:gd name="connsiteY15" fmla="*/ 21053 h 97253"/>
                    <a:gd name="connsiteX16" fmla="*/ 1905 w 104775"/>
                    <a:gd name="connsiteY16" fmla="*/ 28673 h 97253"/>
                    <a:gd name="connsiteX17" fmla="*/ 0 w 104775"/>
                    <a:gd name="connsiteY17" fmla="*/ 34388 h 97253"/>
                    <a:gd name="connsiteX18" fmla="*/ 5715 w 104775"/>
                    <a:gd name="connsiteY18" fmla="*/ 47723 h 97253"/>
                    <a:gd name="connsiteX19" fmla="*/ 5715 w 104775"/>
                    <a:gd name="connsiteY19" fmla="*/ 51533 h 97253"/>
                    <a:gd name="connsiteX20" fmla="*/ 17145 w 104775"/>
                    <a:gd name="connsiteY20" fmla="*/ 80108 h 97253"/>
                    <a:gd name="connsiteX0" fmla="*/ 19050 w 104775"/>
                    <a:gd name="connsiteY0" fmla="*/ 76205 h 97160"/>
                    <a:gd name="connsiteX1" fmla="*/ 24765 w 104775"/>
                    <a:gd name="connsiteY1" fmla="*/ 80015 h 97160"/>
                    <a:gd name="connsiteX2" fmla="*/ 28575 w 104775"/>
                    <a:gd name="connsiteY2" fmla="*/ 85730 h 97160"/>
                    <a:gd name="connsiteX3" fmla="*/ 32385 w 104775"/>
                    <a:gd name="connsiteY3" fmla="*/ 97160 h 97160"/>
                    <a:gd name="connsiteX4" fmla="*/ 81915 w 104775"/>
                    <a:gd name="connsiteY4" fmla="*/ 95255 h 97160"/>
                    <a:gd name="connsiteX5" fmla="*/ 87630 w 104775"/>
                    <a:gd name="connsiteY5" fmla="*/ 93350 h 97160"/>
                    <a:gd name="connsiteX6" fmla="*/ 89535 w 104775"/>
                    <a:gd name="connsiteY6" fmla="*/ 87635 h 97160"/>
                    <a:gd name="connsiteX7" fmla="*/ 93345 w 104775"/>
                    <a:gd name="connsiteY7" fmla="*/ 81920 h 97160"/>
                    <a:gd name="connsiteX8" fmla="*/ 95250 w 104775"/>
                    <a:gd name="connsiteY8" fmla="*/ 68585 h 97160"/>
                    <a:gd name="connsiteX9" fmla="*/ 100965 w 104775"/>
                    <a:gd name="connsiteY9" fmla="*/ 64775 h 97160"/>
                    <a:gd name="connsiteX10" fmla="*/ 104775 w 104775"/>
                    <a:gd name="connsiteY10" fmla="*/ 53345 h 97160"/>
                    <a:gd name="connsiteX11" fmla="*/ 100965 w 104775"/>
                    <a:gd name="connsiteY11" fmla="*/ 26675 h 97160"/>
                    <a:gd name="connsiteX12" fmla="*/ 99060 w 104775"/>
                    <a:gd name="connsiteY12" fmla="*/ 19055 h 97160"/>
                    <a:gd name="connsiteX13" fmla="*/ 41910 w 104775"/>
                    <a:gd name="connsiteY13" fmla="*/ 5 h 97160"/>
                    <a:gd name="connsiteX14" fmla="*/ 3810 w 104775"/>
                    <a:gd name="connsiteY14" fmla="*/ 20960 h 97160"/>
                    <a:gd name="connsiteX15" fmla="*/ 1905 w 104775"/>
                    <a:gd name="connsiteY15" fmla="*/ 28580 h 97160"/>
                    <a:gd name="connsiteX16" fmla="*/ 0 w 104775"/>
                    <a:gd name="connsiteY16" fmla="*/ 34295 h 97160"/>
                    <a:gd name="connsiteX17" fmla="*/ 5715 w 104775"/>
                    <a:gd name="connsiteY17" fmla="*/ 47630 h 97160"/>
                    <a:gd name="connsiteX18" fmla="*/ 5715 w 104775"/>
                    <a:gd name="connsiteY18" fmla="*/ 51440 h 97160"/>
                    <a:gd name="connsiteX19" fmla="*/ 17145 w 104775"/>
                    <a:gd name="connsiteY19" fmla="*/ 80015 h 97160"/>
                    <a:gd name="connsiteX0" fmla="*/ 19050 w 105971"/>
                    <a:gd name="connsiteY0" fmla="*/ 76238 h 97193"/>
                    <a:gd name="connsiteX1" fmla="*/ 24765 w 105971"/>
                    <a:gd name="connsiteY1" fmla="*/ 80048 h 97193"/>
                    <a:gd name="connsiteX2" fmla="*/ 28575 w 105971"/>
                    <a:gd name="connsiteY2" fmla="*/ 85763 h 97193"/>
                    <a:gd name="connsiteX3" fmla="*/ 32385 w 105971"/>
                    <a:gd name="connsiteY3" fmla="*/ 97193 h 97193"/>
                    <a:gd name="connsiteX4" fmla="*/ 81915 w 105971"/>
                    <a:gd name="connsiteY4" fmla="*/ 95288 h 97193"/>
                    <a:gd name="connsiteX5" fmla="*/ 87630 w 105971"/>
                    <a:gd name="connsiteY5" fmla="*/ 93383 h 97193"/>
                    <a:gd name="connsiteX6" fmla="*/ 89535 w 105971"/>
                    <a:gd name="connsiteY6" fmla="*/ 87668 h 97193"/>
                    <a:gd name="connsiteX7" fmla="*/ 93345 w 105971"/>
                    <a:gd name="connsiteY7" fmla="*/ 81953 h 97193"/>
                    <a:gd name="connsiteX8" fmla="*/ 95250 w 105971"/>
                    <a:gd name="connsiteY8" fmla="*/ 68618 h 97193"/>
                    <a:gd name="connsiteX9" fmla="*/ 100965 w 105971"/>
                    <a:gd name="connsiteY9" fmla="*/ 64808 h 97193"/>
                    <a:gd name="connsiteX10" fmla="*/ 104775 w 105971"/>
                    <a:gd name="connsiteY10" fmla="*/ 53378 h 97193"/>
                    <a:gd name="connsiteX11" fmla="*/ 100965 w 105971"/>
                    <a:gd name="connsiteY11" fmla="*/ 26708 h 97193"/>
                    <a:gd name="connsiteX12" fmla="*/ 41910 w 105971"/>
                    <a:gd name="connsiteY12" fmla="*/ 38 h 97193"/>
                    <a:gd name="connsiteX13" fmla="*/ 3810 w 105971"/>
                    <a:gd name="connsiteY13" fmla="*/ 20993 h 97193"/>
                    <a:gd name="connsiteX14" fmla="*/ 1905 w 105971"/>
                    <a:gd name="connsiteY14" fmla="*/ 28613 h 97193"/>
                    <a:gd name="connsiteX15" fmla="*/ 0 w 105971"/>
                    <a:gd name="connsiteY15" fmla="*/ 34328 h 97193"/>
                    <a:gd name="connsiteX16" fmla="*/ 5715 w 105971"/>
                    <a:gd name="connsiteY16" fmla="*/ 47663 h 97193"/>
                    <a:gd name="connsiteX17" fmla="*/ 5715 w 105971"/>
                    <a:gd name="connsiteY17" fmla="*/ 51473 h 97193"/>
                    <a:gd name="connsiteX18" fmla="*/ 17145 w 105971"/>
                    <a:gd name="connsiteY18" fmla="*/ 80048 h 97193"/>
                    <a:gd name="connsiteX0" fmla="*/ 19050 w 106250"/>
                    <a:gd name="connsiteY0" fmla="*/ 64875 h 85830"/>
                    <a:gd name="connsiteX1" fmla="*/ 24765 w 106250"/>
                    <a:gd name="connsiteY1" fmla="*/ 68685 h 85830"/>
                    <a:gd name="connsiteX2" fmla="*/ 28575 w 106250"/>
                    <a:gd name="connsiteY2" fmla="*/ 74400 h 85830"/>
                    <a:gd name="connsiteX3" fmla="*/ 32385 w 106250"/>
                    <a:gd name="connsiteY3" fmla="*/ 85830 h 85830"/>
                    <a:gd name="connsiteX4" fmla="*/ 81915 w 106250"/>
                    <a:gd name="connsiteY4" fmla="*/ 83925 h 85830"/>
                    <a:gd name="connsiteX5" fmla="*/ 87630 w 106250"/>
                    <a:gd name="connsiteY5" fmla="*/ 82020 h 85830"/>
                    <a:gd name="connsiteX6" fmla="*/ 89535 w 106250"/>
                    <a:gd name="connsiteY6" fmla="*/ 76305 h 85830"/>
                    <a:gd name="connsiteX7" fmla="*/ 93345 w 106250"/>
                    <a:gd name="connsiteY7" fmla="*/ 70590 h 85830"/>
                    <a:gd name="connsiteX8" fmla="*/ 95250 w 106250"/>
                    <a:gd name="connsiteY8" fmla="*/ 57255 h 85830"/>
                    <a:gd name="connsiteX9" fmla="*/ 100965 w 106250"/>
                    <a:gd name="connsiteY9" fmla="*/ 53445 h 85830"/>
                    <a:gd name="connsiteX10" fmla="*/ 104775 w 106250"/>
                    <a:gd name="connsiteY10" fmla="*/ 42015 h 85830"/>
                    <a:gd name="connsiteX11" fmla="*/ 100965 w 106250"/>
                    <a:gd name="connsiteY11" fmla="*/ 15345 h 85830"/>
                    <a:gd name="connsiteX12" fmla="*/ 38100 w 106250"/>
                    <a:gd name="connsiteY12" fmla="*/ 105 h 85830"/>
                    <a:gd name="connsiteX13" fmla="*/ 3810 w 106250"/>
                    <a:gd name="connsiteY13" fmla="*/ 9630 h 85830"/>
                    <a:gd name="connsiteX14" fmla="*/ 1905 w 106250"/>
                    <a:gd name="connsiteY14" fmla="*/ 17250 h 85830"/>
                    <a:gd name="connsiteX15" fmla="*/ 0 w 106250"/>
                    <a:gd name="connsiteY15" fmla="*/ 22965 h 85830"/>
                    <a:gd name="connsiteX16" fmla="*/ 5715 w 106250"/>
                    <a:gd name="connsiteY16" fmla="*/ 36300 h 85830"/>
                    <a:gd name="connsiteX17" fmla="*/ 5715 w 106250"/>
                    <a:gd name="connsiteY17" fmla="*/ 40110 h 85830"/>
                    <a:gd name="connsiteX18" fmla="*/ 17145 w 106250"/>
                    <a:gd name="connsiteY18" fmla="*/ 68685 h 85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06250" h="85830">
                      <a:moveTo>
                        <a:pt x="19050" y="64875"/>
                      </a:moveTo>
                      <a:cubicBezTo>
                        <a:pt x="19050" y="69955"/>
                        <a:pt x="22860" y="67415"/>
                        <a:pt x="24765" y="68685"/>
                      </a:cubicBezTo>
                      <a:cubicBezTo>
                        <a:pt x="26035" y="70590"/>
                        <a:pt x="27645" y="72308"/>
                        <a:pt x="28575" y="74400"/>
                      </a:cubicBezTo>
                      <a:cubicBezTo>
                        <a:pt x="30206" y="78070"/>
                        <a:pt x="32385" y="85830"/>
                        <a:pt x="32385" y="85830"/>
                      </a:cubicBezTo>
                      <a:cubicBezTo>
                        <a:pt x="48895" y="85195"/>
                        <a:pt x="65432" y="85062"/>
                        <a:pt x="81915" y="83925"/>
                      </a:cubicBezTo>
                      <a:cubicBezTo>
                        <a:pt x="83918" y="83787"/>
                        <a:pt x="86210" y="83440"/>
                        <a:pt x="87630" y="82020"/>
                      </a:cubicBezTo>
                      <a:cubicBezTo>
                        <a:pt x="89050" y="80600"/>
                        <a:pt x="88637" y="78101"/>
                        <a:pt x="89535" y="76305"/>
                      </a:cubicBezTo>
                      <a:cubicBezTo>
                        <a:pt x="90559" y="74257"/>
                        <a:pt x="92075" y="72495"/>
                        <a:pt x="93345" y="70590"/>
                      </a:cubicBezTo>
                      <a:cubicBezTo>
                        <a:pt x="93980" y="66145"/>
                        <a:pt x="93426" y="61358"/>
                        <a:pt x="95250" y="57255"/>
                      </a:cubicBezTo>
                      <a:cubicBezTo>
                        <a:pt x="96180" y="55163"/>
                        <a:pt x="99752" y="55387"/>
                        <a:pt x="100965" y="53445"/>
                      </a:cubicBezTo>
                      <a:cubicBezTo>
                        <a:pt x="103094" y="50039"/>
                        <a:pt x="104775" y="42015"/>
                        <a:pt x="104775" y="42015"/>
                      </a:cubicBezTo>
                      <a:cubicBezTo>
                        <a:pt x="101728" y="8500"/>
                        <a:pt x="112077" y="22330"/>
                        <a:pt x="100965" y="15345"/>
                      </a:cubicBezTo>
                      <a:cubicBezTo>
                        <a:pt x="89853" y="8360"/>
                        <a:pt x="54292" y="1057"/>
                        <a:pt x="38100" y="105"/>
                      </a:cubicBezTo>
                      <a:cubicBezTo>
                        <a:pt x="21908" y="-847"/>
                        <a:pt x="10477" y="4868"/>
                        <a:pt x="3810" y="9630"/>
                      </a:cubicBezTo>
                      <a:cubicBezTo>
                        <a:pt x="3175" y="12170"/>
                        <a:pt x="2624" y="14733"/>
                        <a:pt x="1905" y="17250"/>
                      </a:cubicBezTo>
                      <a:cubicBezTo>
                        <a:pt x="1353" y="19181"/>
                        <a:pt x="0" y="20957"/>
                        <a:pt x="0" y="22965"/>
                      </a:cubicBezTo>
                      <a:cubicBezTo>
                        <a:pt x="0" y="32673"/>
                        <a:pt x="2604" y="28523"/>
                        <a:pt x="5715" y="36300"/>
                      </a:cubicBezTo>
                      <a:cubicBezTo>
                        <a:pt x="6187" y="37479"/>
                        <a:pt x="3810" y="34713"/>
                        <a:pt x="5715" y="40110"/>
                      </a:cubicBezTo>
                      <a:cubicBezTo>
                        <a:pt x="7620" y="45507"/>
                        <a:pt x="13335" y="59160"/>
                        <a:pt x="17145" y="68685"/>
                      </a:cubicBezTo>
                    </a:path>
                  </a:pathLst>
                </a:custGeom>
                <a:solidFill>
                  <a:srgbClr val="FFFFFF"/>
                </a:solidFill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30" name="Freeform: Shape 1429">
                  <a:extLst>
                    <a:ext uri="{FF2B5EF4-FFF2-40B4-BE49-F238E27FC236}">
                      <a16:creationId xmlns:a16="http://schemas.microsoft.com/office/drawing/2014/main" id="{C649EA68-64FA-5B74-4C4B-CF8CBB37630D}"/>
                    </a:ext>
                  </a:extLst>
                </p:cNvPr>
                <p:cNvSpPr/>
                <p:nvPr/>
              </p:nvSpPr>
              <p:spPr>
                <a:xfrm rot="5209521">
                  <a:off x="8961351" y="4317762"/>
                  <a:ext cx="27432" cy="36576"/>
                </a:xfrm>
                <a:custGeom>
                  <a:avLst/>
                  <a:gdLst>
                    <a:gd name="connsiteX0" fmla="*/ 57150 w 104775"/>
                    <a:gd name="connsiteY0" fmla="*/ 76200 h 127635"/>
                    <a:gd name="connsiteX1" fmla="*/ 57150 w 104775"/>
                    <a:gd name="connsiteY1" fmla="*/ 76200 h 127635"/>
                    <a:gd name="connsiteX2" fmla="*/ 24765 w 104775"/>
                    <a:gd name="connsiteY2" fmla="*/ 80010 h 127635"/>
                    <a:gd name="connsiteX3" fmla="*/ 19050 w 104775"/>
                    <a:gd name="connsiteY3" fmla="*/ 83820 h 127635"/>
                    <a:gd name="connsiteX4" fmla="*/ 19050 w 104775"/>
                    <a:gd name="connsiteY4" fmla="*/ 106680 h 127635"/>
                    <a:gd name="connsiteX5" fmla="*/ 24765 w 104775"/>
                    <a:gd name="connsiteY5" fmla="*/ 110490 h 127635"/>
                    <a:gd name="connsiteX6" fmla="*/ 28575 w 104775"/>
                    <a:gd name="connsiteY6" fmla="*/ 116205 h 127635"/>
                    <a:gd name="connsiteX7" fmla="*/ 32385 w 104775"/>
                    <a:gd name="connsiteY7" fmla="*/ 127635 h 127635"/>
                    <a:gd name="connsiteX8" fmla="*/ 81915 w 104775"/>
                    <a:gd name="connsiteY8" fmla="*/ 125730 h 127635"/>
                    <a:gd name="connsiteX9" fmla="*/ 87630 w 104775"/>
                    <a:gd name="connsiteY9" fmla="*/ 123825 h 127635"/>
                    <a:gd name="connsiteX10" fmla="*/ 89535 w 104775"/>
                    <a:gd name="connsiteY10" fmla="*/ 118110 h 127635"/>
                    <a:gd name="connsiteX11" fmla="*/ 93345 w 104775"/>
                    <a:gd name="connsiteY11" fmla="*/ 112395 h 127635"/>
                    <a:gd name="connsiteX12" fmla="*/ 95250 w 104775"/>
                    <a:gd name="connsiteY12" fmla="*/ 99060 h 127635"/>
                    <a:gd name="connsiteX13" fmla="*/ 100965 w 104775"/>
                    <a:gd name="connsiteY13" fmla="*/ 95250 h 127635"/>
                    <a:gd name="connsiteX14" fmla="*/ 104775 w 104775"/>
                    <a:gd name="connsiteY14" fmla="*/ 83820 h 127635"/>
                    <a:gd name="connsiteX15" fmla="*/ 100965 w 104775"/>
                    <a:gd name="connsiteY15" fmla="*/ 57150 h 127635"/>
                    <a:gd name="connsiteX16" fmla="*/ 99060 w 104775"/>
                    <a:gd name="connsiteY16" fmla="*/ 49530 h 127635"/>
                    <a:gd name="connsiteX17" fmla="*/ 95250 w 104775"/>
                    <a:gd name="connsiteY17" fmla="*/ 43815 h 127635"/>
                    <a:gd name="connsiteX18" fmla="*/ 91440 w 104775"/>
                    <a:gd name="connsiteY18" fmla="*/ 32385 h 127635"/>
                    <a:gd name="connsiteX19" fmla="*/ 81915 w 104775"/>
                    <a:gd name="connsiteY19" fmla="*/ 15240 h 127635"/>
                    <a:gd name="connsiteX20" fmla="*/ 70485 w 104775"/>
                    <a:gd name="connsiteY20" fmla="*/ 3810 h 127635"/>
                    <a:gd name="connsiteX21" fmla="*/ 59055 w 104775"/>
                    <a:gd name="connsiteY21" fmla="*/ 0 h 127635"/>
                    <a:gd name="connsiteX22" fmla="*/ 45720 w 104775"/>
                    <a:gd name="connsiteY22" fmla="*/ 1905 h 127635"/>
                    <a:gd name="connsiteX23" fmla="*/ 43815 w 104775"/>
                    <a:gd name="connsiteY23" fmla="*/ 19050 h 127635"/>
                    <a:gd name="connsiteX24" fmla="*/ 41910 w 104775"/>
                    <a:gd name="connsiteY24" fmla="*/ 30480 h 127635"/>
                    <a:gd name="connsiteX25" fmla="*/ 40005 w 104775"/>
                    <a:gd name="connsiteY25" fmla="*/ 43815 h 127635"/>
                    <a:gd name="connsiteX26" fmla="*/ 28575 w 104775"/>
                    <a:gd name="connsiteY26" fmla="*/ 49530 h 127635"/>
                    <a:gd name="connsiteX27" fmla="*/ 3810 w 104775"/>
                    <a:gd name="connsiteY27" fmla="*/ 51435 h 127635"/>
                    <a:gd name="connsiteX28" fmla="*/ 1905 w 104775"/>
                    <a:gd name="connsiteY28" fmla="*/ 59055 h 127635"/>
                    <a:gd name="connsiteX29" fmla="*/ 0 w 104775"/>
                    <a:gd name="connsiteY29" fmla="*/ 64770 h 127635"/>
                    <a:gd name="connsiteX30" fmla="*/ 5715 w 104775"/>
                    <a:gd name="connsiteY30" fmla="*/ 78105 h 127635"/>
                    <a:gd name="connsiteX31" fmla="*/ 5715 w 104775"/>
                    <a:gd name="connsiteY31" fmla="*/ 81915 h 127635"/>
                    <a:gd name="connsiteX32" fmla="*/ 5715 w 104775"/>
                    <a:gd name="connsiteY32" fmla="*/ 87630 h 127635"/>
                    <a:gd name="connsiteX0" fmla="*/ 57150 w 104775"/>
                    <a:gd name="connsiteY0" fmla="*/ 76200 h 127635"/>
                    <a:gd name="connsiteX1" fmla="*/ 24765 w 104775"/>
                    <a:gd name="connsiteY1" fmla="*/ 80010 h 127635"/>
                    <a:gd name="connsiteX2" fmla="*/ 19050 w 104775"/>
                    <a:gd name="connsiteY2" fmla="*/ 83820 h 127635"/>
                    <a:gd name="connsiteX3" fmla="*/ 19050 w 104775"/>
                    <a:gd name="connsiteY3" fmla="*/ 106680 h 127635"/>
                    <a:gd name="connsiteX4" fmla="*/ 24765 w 104775"/>
                    <a:gd name="connsiteY4" fmla="*/ 110490 h 127635"/>
                    <a:gd name="connsiteX5" fmla="*/ 28575 w 104775"/>
                    <a:gd name="connsiteY5" fmla="*/ 116205 h 127635"/>
                    <a:gd name="connsiteX6" fmla="*/ 32385 w 104775"/>
                    <a:gd name="connsiteY6" fmla="*/ 127635 h 127635"/>
                    <a:gd name="connsiteX7" fmla="*/ 81915 w 104775"/>
                    <a:gd name="connsiteY7" fmla="*/ 125730 h 127635"/>
                    <a:gd name="connsiteX8" fmla="*/ 87630 w 104775"/>
                    <a:gd name="connsiteY8" fmla="*/ 123825 h 127635"/>
                    <a:gd name="connsiteX9" fmla="*/ 89535 w 104775"/>
                    <a:gd name="connsiteY9" fmla="*/ 118110 h 127635"/>
                    <a:gd name="connsiteX10" fmla="*/ 93345 w 104775"/>
                    <a:gd name="connsiteY10" fmla="*/ 112395 h 127635"/>
                    <a:gd name="connsiteX11" fmla="*/ 95250 w 104775"/>
                    <a:gd name="connsiteY11" fmla="*/ 99060 h 127635"/>
                    <a:gd name="connsiteX12" fmla="*/ 100965 w 104775"/>
                    <a:gd name="connsiteY12" fmla="*/ 95250 h 127635"/>
                    <a:gd name="connsiteX13" fmla="*/ 104775 w 104775"/>
                    <a:gd name="connsiteY13" fmla="*/ 83820 h 127635"/>
                    <a:gd name="connsiteX14" fmla="*/ 100965 w 104775"/>
                    <a:gd name="connsiteY14" fmla="*/ 57150 h 127635"/>
                    <a:gd name="connsiteX15" fmla="*/ 99060 w 104775"/>
                    <a:gd name="connsiteY15" fmla="*/ 49530 h 127635"/>
                    <a:gd name="connsiteX16" fmla="*/ 95250 w 104775"/>
                    <a:gd name="connsiteY16" fmla="*/ 43815 h 127635"/>
                    <a:gd name="connsiteX17" fmla="*/ 91440 w 104775"/>
                    <a:gd name="connsiteY17" fmla="*/ 32385 h 127635"/>
                    <a:gd name="connsiteX18" fmla="*/ 81915 w 104775"/>
                    <a:gd name="connsiteY18" fmla="*/ 15240 h 127635"/>
                    <a:gd name="connsiteX19" fmla="*/ 70485 w 104775"/>
                    <a:gd name="connsiteY19" fmla="*/ 3810 h 127635"/>
                    <a:gd name="connsiteX20" fmla="*/ 59055 w 104775"/>
                    <a:gd name="connsiteY20" fmla="*/ 0 h 127635"/>
                    <a:gd name="connsiteX21" fmla="*/ 45720 w 104775"/>
                    <a:gd name="connsiteY21" fmla="*/ 1905 h 127635"/>
                    <a:gd name="connsiteX22" fmla="*/ 43815 w 104775"/>
                    <a:gd name="connsiteY22" fmla="*/ 19050 h 127635"/>
                    <a:gd name="connsiteX23" fmla="*/ 41910 w 104775"/>
                    <a:gd name="connsiteY23" fmla="*/ 30480 h 127635"/>
                    <a:gd name="connsiteX24" fmla="*/ 40005 w 104775"/>
                    <a:gd name="connsiteY24" fmla="*/ 43815 h 127635"/>
                    <a:gd name="connsiteX25" fmla="*/ 28575 w 104775"/>
                    <a:gd name="connsiteY25" fmla="*/ 49530 h 127635"/>
                    <a:gd name="connsiteX26" fmla="*/ 3810 w 104775"/>
                    <a:gd name="connsiteY26" fmla="*/ 51435 h 127635"/>
                    <a:gd name="connsiteX27" fmla="*/ 1905 w 104775"/>
                    <a:gd name="connsiteY27" fmla="*/ 59055 h 127635"/>
                    <a:gd name="connsiteX28" fmla="*/ 0 w 104775"/>
                    <a:gd name="connsiteY28" fmla="*/ 64770 h 127635"/>
                    <a:gd name="connsiteX29" fmla="*/ 5715 w 104775"/>
                    <a:gd name="connsiteY29" fmla="*/ 78105 h 127635"/>
                    <a:gd name="connsiteX30" fmla="*/ 5715 w 104775"/>
                    <a:gd name="connsiteY30" fmla="*/ 81915 h 127635"/>
                    <a:gd name="connsiteX31" fmla="*/ 5715 w 104775"/>
                    <a:gd name="connsiteY31" fmla="*/ 87630 h 127635"/>
                    <a:gd name="connsiteX0" fmla="*/ 24765 w 104775"/>
                    <a:gd name="connsiteY0" fmla="*/ 80010 h 127635"/>
                    <a:gd name="connsiteX1" fmla="*/ 19050 w 104775"/>
                    <a:gd name="connsiteY1" fmla="*/ 83820 h 127635"/>
                    <a:gd name="connsiteX2" fmla="*/ 19050 w 104775"/>
                    <a:gd name="connsiteY2" fmla="*/ 106680 h 127635"/>
                    <a:gd name="connsiteX3" fmla="*/ 24765 w 104775"/>
                    <a:gd name="connsiteY3" fmla="*/ 110490 h 127635"/>
                    <a:gd name="connsiteX4" fmla="*/ 28575 w 104775"/>
                    <a:gd name="connsiteY4" fmla="*/ 116205 h 127635"/>
                    <a:gd name="connsiteX5" fmla="*/ 32385 w 104775"/>
                    <a:gd name="connsiteY5" fmla="*/ 127635 h 127635"/>
                    <a:gd name="connsiteX6" fmla="*/ 81915 w 104775"/>
                    <a:gd name="connsiteY6" fmla="*/ 125730 h 127635"/>
                    <a:gd name="connsiteX7" fmla="*/ 87630 w 104775"/>
                    <a:gd name="connsiteY7" fmla="*/ 123825 h 127635"/>
                    <a:gd name="connsiteX8" fmla="*/ 89535 w 104775"/>
                    <a:gd name="connsiteY8" fmla="*/ 118110 h 127635"/>
                    <a:gd name="connsiteX9" fmla="*/ 93345 w 104775"/>
                    <a:gd name="connsiteY9" fmla="*/ 112395 h 127635"/>
                    <a:gd name="connsiteX10" fmla="*/ 95250 w 104775"/>
                    <a:gd name="connsiteY10" fmla="*/ 99060 h 127635"/>
                    <a:gd name="connsiteX11" fmla="*/ 100965 w 104775"/>
                    <a:gd name="connsiteY11" fmla="*/ 95250 h 127635"/>
                    <a:gd name="connsiteX12" fmla="*/ 104775 w 104775"/>
                    <a:gd name="connsiteY12" fmla="*/ 83820 h 127635"/>
                    <a:gd name="connsiteX13" fmla="*/ 100965 w 104775"/>
                    <a:gd name="connsiteY13" fmla="*/ 57150 h 127635"/>
                    <a:gd name="connsiteX14" fmla="*/ 99060 w 104775"/>
                    <a:gd name="connsiteY14" fmla="*/ 49530 h 127635"/>
                    <a:gd name="connsiteX15" fmla="*/ 95250 w 104775"/>
                    <a:gd name="connsiteY15" fmla="*/ 43815 h 127635"/>
                    <a:gd name="connsiteX16" fmla="*/ 91440 w 104775"/>
                    <a:gd name="connsiteY16" fmla="*/ 32385 h 127635"/>
                    <a:gd name="connsiteX17" fmla="*/ 81915 w 104775"/>
                    <a:gd name="connsiteY17" fmla="*/ 15240 h 127635"/>
                    <a:gd name="connsiteX18" fmla="*/ 70485 w 104775"/>
                    <a:gd name="connsiteY18" fmla="*/ 3810 h 127635"/>
                    <a:gd name="connsiteX19" fmla="*/ 59055 w 104775"/>
                    <a:gd name="connsiteY19" fmla="*/ 0 h 127635"/>
                    <a:gd name="connsiteX20" fmla="*/ 45720 w 104775"/>
                    <a:gd name="connsiteY20" fmla="*/ 1905 h 127635"/>
                    <a:gd name="connsiteX21" fmla="*/ 43815 w 104775"/>
                    <a:gd name="connsiteY21" fmla="*/ 19050 h 127635"/>
                    <a:gd name="connsiteX22" fmla="*/ 41910 w 104775"/>
                    <a:gd name="connsiteY22" fmla="*/ 30480 h 127635"/>
                    <a:gd name="connsiteX23" fmla="*/ 40005 w 104775"/>
                    <a:gd name="connsiteY23" fmla="*/ 43815 h 127635"/>
                    <a:gd name="connsiteX24" fmla="*/ 28575 w 104775"/>
                    <a:gd name="connsiteY24" fmla="*/ 49530 h 127635"/>
                    <a:gd name="connsiteX25" fmla="*/ 3810 w 104775"/>
                    <a:gd name="connsiteY25" fmla="*/ 51435 h 127635"/>
                    <a:gd name="connsiteX26" fmla="*/ 1905 w 104775"/>
                    <a:gd name="connsiteY26" fmla="*/ 59055 h 127635"/>
                    <a:gd name="connsiteX27" fmla="*/ 0 w 104775"/>
                    <a:gd name="connsiteY27" fmla="*/ 64770 h 127635"/>
                    <a:gd name="connsiteX28" fmla="*/ 5715 w 104775"/>
                    <a:gd name="connsiteY28" fmla="*/ 78105 h 127635"/>
                    <a:gd name="connsiteX29" fmla="*/ 5715 w 104775"/>
                    <a:gd name="connsiteY29" fmla="*/ 81915 h 127635"/>
                    <a:gd name="connsiteX30" fmla="*/ 5715 w 104775"/>
                    <a:gd name="connsiteY30" fmla="*/ 87630 h 127635"/>
                    <a:gd name="connsiteX0" fmla="*/ 24765 w 104775"/>
                    <a:gd name="connsiteY0" fmla="*/ 80010 h 127635"/>
                    <a:gd name="connsiteX1" fmla="*/ 19050 w 104775"/>
                    <a:gd name="connsiteY1" fmla="*/ 106680 h 127635"/>
                    <a:gd name="connsiteX2" fmla="*/ 24765 w 104775"/>
                    <a:gd name="connsiteY2" fmla="*/ 110490 h 127635"/>
                    <a:gd name="connsiteX3" fmla="*/ 28575 w 104775"/>
                    <a:gd name="connsiteY3" fmla="*/ 116205 h 127635"/>
                    <a:gd name="connsiteX4" fmla="*/ 32385 w 104775"/>
                    <a:gd name="connsiteY4" fmla="*/ 127635 h 127635"/>
                    <a:gd name="connsiteX5" fmla="*/ 81915 w 104775"/>
                    <a:gd name="connsiteY5" fmla="*/ 125730 h 127635"/>
                    <a:gd name="connsiteX6" fmla="*/ 87630 w 104775"/>
                    <a:gd name="connsiteY6" fmla="*/ 123825 h 127635"/>
                    <a:gd name="connsiteX7" fmla="*/ 89535 w 104775"/>
                    <a:gd name="connsiteY7" fmla="*/ 118110 h 127635"/>
                    <a:gd name="connsiteX8" fmla="*/ 93345 w 104775"/>
                    <a:gd name="connsiteY8" fmla="*/ 112395 h 127635"/>
                    <a:gd name="connsiteX9" fmla="*/ 95250 w 104775"/>
                    <a:gd name="connsiteY9" fmla="*/ 99060 h 127635"/>
                    <a:gd name="connsiteX10" fmla="*/ 100965 w 104775"/>
                    <a:gd name="connsiteY10" fmla="*/ 95250 h 127635"/>
                    <a:gd name="connsiteX11" fmla="*/ 104775 w 104775"/>
                    <a:gd name="connsiteY11" fmla="*/ 83820 h 127635"/>
                    <a:gd name="connsiteX12" fmla="*/ 100965 w 104775"/>
                    <a:gd name="connsiteY12" fmla="*/ 57150 h 127635"/>
                    <a:gd name="connsiteX13" fmla="*/ 99060 w 104775"/>
                    <a:gd name="connsiteY13" fmla="*/ 49530 h 127635"/>
                    <a:gd name="connsiteX14" fmla="*/ 95250 w 104775"/>
                    <a:gd name="connsiteY14" fmla="*/ 43815 h 127635"/>
                    <a:gd name="connsiteX15" fmla="*/ 91440 w 104775"/>
                    <a:gd name="connsiteY15" fmla="*/ 32385 h 127635"/>
                    <a:gd name="connsiteX16" fmla="*/ 81915 w 104775"/>
                    <a:gd name="connsiteY16" fmla="*/ 15240 h 127635"/>
                    <a:gd name="connsiteX17" fmla="*/ 70485 w 104775"/>
                    <a:gd name="connsiteY17" fmla="*/ 3810 h 127635"/>
                    <a:gd name="connsiteX18" fmla="*/ 59055 w 104775"/>
                    <a:gd name="connsiteY18" fmla="*/ 0 h 127635"/>
                    <a:gd name="connsiteX19" fmla="*/ 45720 w 104775"/>
                    <a:gd name="connsiteY19" fmla="*/ 1905 h 127635"/>
                    <a:gd name="connsiteX20" fmla="*/ 43815 w 104775"/>
                    <a:gd name="connsiteY20" fmla="*/ 19050 h 127635"/>
                    <a:gd name="connsiteX21" fmla="*/ 41910 w 104775"/>
                    <a:gd name="connsiteY21" fmla="*/ 30480 h 127635"/>
                    <a:gd name="connsiteX22" fmla="*/ 40005 w 104775"/>
                    <a:gd name="connsiteY22" fmla="*/ 43815 h 127635"/>
                    <a:gd name="connsiteX23" fmla="*/ 28575 w 104775"/>
                    <a:gd name="connsiteY23" fmla="*/ 49530 h 127635"/>
                    <a:gd name="connsiteX24" fmla="*/ 3810 w 104775"/>
                    <a:gd name="connsiteY24" fmla="*/ 51435 h 127635"/>
                    <a:gd name="connsiteX25" fmla="*/ 1905 w 104775"/>
                    <a:gd name="connsiteY25" fmla="*/ 59055 h 127635"/>
                    <a:gd name="connsiteX26" fmla="*/ 0 w 104775"/>
                    <a:gd name="connsiteY26" fmla="*/ 64770 h 127635"/>
                    <a:gd name="connsiteX27" fmla="*/ 5715 w 104775"/>
                    <a:gd name="connsiteY27" fmla="*/ 78105 h 127635"/>
                    <a:gd name="connsiteX28" fmla="*/ 5715 w 104775"/>
                    <a:gd name="connsiteY28" fmla="*/ 81915 h 127635"/>
                    <a:gd name="connsiteX29" fmla="*/ 5715 w 104775"/>
                    <a:gd name="connsiteY29" fmla="*/ 87630 h 127635"/>
                    <a:gd name="connsiteX0" fmla="*/ 19050 w 104775"/>
                    <a:gd name="connsiteY0" fmla="*/ 106680 h 127635"/>
                    <a:gd name="connsiteX1" fmla="*/ 24765 w 104775"/>
                    <a:gd name="connsiteY1" fmla="*/ 110490 h 127635"/>
                    <a:gd name="connsiteX2" fmla="*/ 28575 w 104775"/>
                    <a:gd name="connsiteY2" fmla="*/ 116205 h 127635"/>
                    <a:gd name="connsiteX3" fmla="*/ 32385 w 104775"/>
                    <a:gd name="connsiteY3" fmla="*/ 127635 h 127635"/>
                    <a:gd name="connsiteX4" fmla="*/ 81915 w 104775"/>
                    <a:gd name="connsiteY4" fmla="*/ 125730 h 127635"/>
                    <a:gd name="connsiteX5" fmla="*/ 87630 w 104775"/>
                    <a:gd name="connsiteY5" fmla="*/ 123825 h 127635"/>
                    <a:gd name="connsiteX6" fmla="*/ 89535 w 104775"/>
                    <a:gd name="connsiteY6" fmla="*/ 118110 h 127635"/>
                    <a:gd name="connsiteX7" fmla="*/ 93345 w 104775"/>
                    <a:gd name="connsiteY7" fmla="*/ 112395 h 127635"/>
                    <a:gd name="connsiteX8" fmla="*/ 95250 w 104775"/>
                    <a:gd name="connsiteY8" fmla="*/ 99060 h 127635"/>
                    <a:gd name="connsiteX9" fmla="*/ 100965 w 104775"/>
                    <a:gd name="connsiteY9" fmla="*/ 95250 h 127635"/>
                    <a:gd name="connsiteX10" fmla="*/ 104775 w 104775"/>
                    <a:gd name="connsiteY10" fmla="*/ 83820 h 127635"/>
                    <a:gd name="connsiteX11" fmla="*/ 100965 w 104775"/>
                    <a:gd name="connsiteY11" fmla="*/ 57150 h 127635"/>
                    <a:gd name="connsiteX12" fmla="*/ 99060 w 104775"/>
                    <a:gd name="connsiteY12" fmla="*/ 49530 h 127635"/>
                    <a:gd name="connsiteX13" fmla="*/ 95250 w 104775"/>
                    <a:gd name="connsiteY13" fmla="*/ 43815 h 127635"/>
                    <a:gd name="connsiteX14" fmla="*/ 91440 w 104775"/>
                    <a:gd name="connsiteY14" fmla="*/ 32385 h 127635"/>
                    <a:gd name="connsiteX15" fmla="*/ 81915 w 104775"/>
                    <a:gd name="connsiteY15" fmla="*/ 15240 h 127635"/>
                    <a:gd name="connsiteX16" fmla="*/ 70485 w 104775"/>
                    <a:gd name="connsiteY16" fmla="*/ 3810 h 127635"/>
                    <a:gd name="connsiteX17" fmla="*/ 59055 w 104775"/>
                    <a:gd name="connsiteY17" fmla="*/ 0 h 127635"/>
                    <a:gd name="connsiteX18" fmla="*/ 45720 w 104775"/>
                    <a:gd name="connsiteY18" fmla="*/ 1905 h 127635"/>
                    <a:gd name="connsiteX19" fmla="*/ 43815 w 104775"/>
                    <a:gd name="connsiteY19" fmla="*/ 19050 h 127635"/>
                    <a:gd name="connsiteX20" fmla="*/ 41910 w 104775"/>
                    <a:gd name="connsiteY20" fmla="*/ 30480 h 127635"/>
                    <a:gd name="connsiteX21" fmla="*/ 40005 w 104775"/>
                    <a:gd name="connsiteY21" fmla="*/ 43815 h 127635"/>
                    <a:gd name="connsiteX22" fmla="*/ 28575 w 104775"/>
                    <a:gd name="connsiteY22" fmla="*/ 49530 h 127635"/>
                    <a:gd name="connsiteX23" fmla="*/ 3810 w 104775"/>
                    <a:gd name="connsiteY23" fmla="*/ 51435 h 127635"/>
                    <a:gd name="connsiteX24" fmla="*/ 1905 w 104775"/>
                    <a:gd name="connsiteY24" fmla="*/ 59055 h 127635"/>
                    <a:gd name="connsiteX25" fmla="*/ 0 w 104775"/>
                    <a:gd name="connsiteY25" fmla="*/ 64770 h 127635"/>
                    <a:gd name="connsiteX26" fmla="*/ 5715 w 104775"/>
                    <a:gd name="connsiteY26" fmla="*/ 78105 h 127635"/>
                    <a:gd name="connsiteX27" fmla="*/ 5715 w 104775"/>
                    <a:gd name="connsiteY27" fmla="*/ 81915 h 127635"/>
                    <a:gd name="connsiteX28" fmla="*/ 5715 w 104775"/>
                    <a:gd name="connsiteY28" fmla="*/ 87630 h 127635"/>
                    <a:gd name="connsiteX0" fmla="*/ 19050 w 104775"/>
                    <a:gd name="connsiteY0" fmla="*/ 106680 h 127635"/>
                    <a:gd name="connsiteX1" fmla="*/ 24765 w 104775"/>
                    <a:gd name="connsiteY1" fmla="*/ 110490 h 127635"/>
                    <a:gd name="connsiteX2" fmla="*/ 28575 w 104775"/>
                    <a:gd name="connsiteY2" fmla="*/ 116205 h 127635"/>
                    <a:gd name="connsiteX3" fmla="*/ 32385 w 104775"/>
                    <a:gd name="connsiteY3" fmla="*/ 127635 h 127635"/>
                    <a:gd name="connsiteX4" fmla="*/ 81915 w 104775"/>
                    <a:gd name="connsiteY4" fmla="*/ 125730 h 127635"/>
                    <a:gd name="connsiteX5" fmla="*/ 87630 w 104775"/>
                    <a:gd name="connsiteY5" fmla="*/ 123825 h 127635"/>
                    <a:gd name="connsiteX6" fmla="*/ 89535 w 104775"/>
                    <a:gd name="connsiteY6" fmla="*/ 118110 h 127635"/>
                    <a:gd name="connsiteX7" fmla="*/ 93345 w 104775"/>
                    <a:gd name="connsiteY7" fmla="*/ 112395 h 127635"/>
                    <a:gd name="connsiteX8" fmla="*/ 95250 w 104775"/>
                    <a:gd name="connsiteY8" fmla="*/ 99060 h 127635"/>
                    <a:gd name="connsiteX9" fmla="*/ 100965 w 104775"/>
                    <a:gd name="connsiteY9" fmla="*/ 95250 h 127635"/>
                    <a:gd name="connsiteX10" fmla="*/ 104775 w 104775"/>
                    <a:gd name="connsiteY10" fmla="*/ 83820 h 127635"/>
                    <a:gd name="connsiteX11" fmla="*/ 100965 w 104775"/>
                    <a:gd name="connsiteY11" fmla="*/ 57150 h 127635"/>
                    <a:gd name="connsiteX12" fmla="*/ 99060 w 104775"/>
                    <a:gd name="connsiteY12" fmla="*/ 49530 h 127635"/>
                    <a:gd name="connsiteX13" fmla="*/ 95250 w 104775"/>
                    <a:gd name="connsiteY13" fmla="*/ 43815 h 127635"/>
                    <a:gd name="connsiteX14" fmla="*/ 91440 w 104775"/>
                    <a:gd name="connsiteY14" fmla="*/ 32385 h 127635"/>
                    <a:gd name="connsiteX15" fmla="*/ 81915 w 104775"/>
                    <a:gd name="connsiteY15" fmla="*/ 15240 h 127635"/>
                    <a:gd name="connsiteX16" fmla="*/ 70485 w 104775"/>
                    <a:gd name="connsiteY16" fmla="*/ 3810 h 127635"/>
                    <a:gd name="connsiteX17" fmla="*/ 59055 w 104775"/>
                    <a:gd name="connsiteY17" fmla="*/ 0 h 127635"/>
                    <a:gd name="connsiteX18" fmla="*/ 45720 w 104775"/>
                    <a:gd name="connsiteY18" fmla="*/ 1905 h 127635"/>
                    <a:gd name="connsiteX19" fmla="*/ 43815 w 104775"/>
                    <a:gd name="connsiteY19" fmla="*/ 19050 h 127635"/>
                    <a:gd name="connsiteX20" fmla="*/ 41910 w 104775"/>
                    <a:gd name="connsiteY20" fmla="*/ 30480 h 127635"/>
                    <a:gd name="connsiteX21" fmla="*/ 40005 w 104775"/>
                    <a:gd name="connsiteY21" fmla="*/ 43815 h 127635"/>
                    <a:gd name="connsiteX22" fmla="*/ 28575 w 104775"/>
                    <a:gd name="connsiteY22" fmla="*/ 49530 h 127635"/>
                    <a:gd name="connsiteX23" fmla="*/ 3810 w 104775"/>
                    <a:gd name="connsiteY23" fmla="*/ 51435 h 127635"/>
                    <a:gd name="connsiteX24" fmla="*/ 1905 w 104775"/>
                    <a:gd name="connsiteY24" fmla="*/ 59055 h 127635"/>
                    <a:gd name="connsiteX25" fmla="*/ 0 w 104775"/>
                    <a:gd name="connsiteY25" fmla="*/ 64770 h 127635"/>
                    <a:gd name="connsiteX26" fmla="*/ 5715 w 104775"/>
                    <a:gd name="connsiteY26" fmla="*/ 78105 h 127635"/>
                    <a:gd name="connsiteX27" fmla="*/ 5715 w 104775"/>
                    <a:gd name="connsiteY27" fmla="*/ 81915 h 127635"/>
                    <a:gd name="connsiteX28" fmla="*/ 17145 w 104775"/>
                    <a:gd name="connsiteY28" fmla="*/ 110490 h 127635"/>
                    <a:gd name="connsiteX0" fmla="*/ 19050 w 104775"/>
                    <a:gd name="connsiteY0" fmla="*/ 106680 h 127635"/>
                    <a:gd name="connsiteX1" fmla="*/ 24765 w 104775"/>
                    <a:gd name="connsiteY1" fmla="*/ 110490 h 127635"/>
                    <a:gd name="connsiteX2" fmla="*/ 28575 w 104775"/>
                    <a:gd name="connsiteY2" fmla="*/ 116205 h 127635"/>
                    <a:gd name="connsiteX3" fmla="*/ 32385 w 104775"/>
                    <a:gd name="connsiteY3" fmla="*/ 127635 h 127635"/>
                    <a:gd name="connsiteX4" fmla="*/ 81915 w 104775"/>
                    <a:gd name="connsiteY4" fmla="*/ 125730 h 127635"/>
                    <a:gd name="connsiteX5" fmla="*/ 87630 w 104775"/>
                    <a:gd name="connsiteY5" fmla="*/ 123825 h 127635"/>
                    <a:gd name="connsiteX6" fmla="*/ 89535 w 104775"/>
                    <a:gd name="connsiteY6" fmla="*/ 118110 h 127635"/>
                    <a:gd name="connsiteX7" fmla="*/ 93345 w 104775"/>
                    <a:gd name="connsiteY7" fmla="*/ 112395 h 127635"/>
                    <a:gd name="connsiteX8" fmla="*/ 95250 w 104775"/>
                    <a:gd name="connsiteY8" fmla="*/ 99060 h 127635"/>
                    <a:gd name="connsiteX9" fmla="*/ 100965 w 104775"/>
                    <a:gd name="connsiteY9" fmla="*/ 95250 h 127635"/>
                    <a:gd name="connsiteX10" fmla="*/ 104775 w 104775"/>
                    <a:gd name="connsiteY10" fmla="*/ 83820 h 127635"/>
                    <a:gd name="connsiteX11" fmla="*/ 100965 w 104775"/>
                    <a:gd name="connsiteY11" fmla="*/ 57150 h 127635"/>
                    <a:gd name="connsiteX12" fmla="*/ 99060 w 104775"/>
                    <a:gd name="connsiteY12" fmla="*/ 49530 h 127635"/>
                    <a:gd name="connsiteX13" fmla="*/ 95250 w 104775"/>
                    <a:gd name="connsiteY13" fmla="*/ 43815 h 127635"/>
                    <a:gd name="connsiteX14" fmla="*/ 91440 w 104775"/>
                    <a:gd name="connsiteY14" fmla="*/ 32385 h 127635"/>
                    <a:gd name="connsiteX15" fmla="*/ 81915 w 104775"/>
                    <a:gd name="connsiteY15" fmla="*/ 15240 h 127635"/>
                    <a:gd name="connsiteX16" fmla="*/ 70485 w 104775"/>
                    <a:gd name="connsiteY16" fmla="*/ 3810 h 127635"/>
                    <a:gd name="connsiteX17" fmla="*/ 59055 w 104775"/>
                    <a:gd name="connsiteY17" fmla="*/ 0 h 127635"/>
                    <a:gd name="connsiteX18" fmla="*/ 45720 w 104775"/>
                    <a:gd name="connsiteY18" fmla="*/ 1905 h 127635"/>
                    <a:gd name="connsiteX19" fmla="*/ 43815 w 104775"/>
                    <a:gd name="connsiteY19" fmla="*/ 19050 h 127635"/>
                    <a:gd name="connsiteX20" fmla="*/ 41910 w 104775"/>
                    <a:gd name="connsiteY20" fmla="*/ 30480 h 127635"/>
                    <a:gd name="connsiteX21" fmla="*/ 40005 w 104775"/>
                    <a:gd name="connsiteY21" fmla="*/ 43815 h 127635"/>
                    <a:gd name="connsiteX22" fmla="*/ 28575 w 104775"/>
                    <a:gd name="connsiteY22" fmla="*/ 49530 h 127635"/>
                    <a:gd name="connsiteX23" fmla="*/ 3810 w 104775"/>
                    <a:gd name="connsiteY23" fmla="*/ 51435 h 127635"/>
                    <a:gd name="connsiteX24" fmla="*/ 1905 w 104775"/>
                    <a:gd name="connsiteY24" fmla="*/ 59055 h 127635"/>
                    <a:gd name="connsiteX25" fmla="*/ 0 w 104775"/>
                    <a:gd name="connsiteY25" fmla="*/ 64770 h 127635"/>
                    <a:gd name="connsiteX26" fmla="*/ 5715 w 104775"/>
                    <a:gd name="connsiteY26" fmla="*/ 78105 h 127635"/>
                    <a:gd name="connsiteX27" fmla="*/ 5715 w 104775"/>
                    <a:gd name="connsiteY27" fmla="*/ 81915 h 127635"/>
                    <a:gd name="connsiteX28" fmla="*/ 17145 w 104775"/>
                    <a:gd name="connsiteY28" fmla="*/ 110490 h 127635"/>
                    <a:gd name="connsiteX0" fmla="*/ 19050 w 104775"/>
                    <a:gd name="connsiteY0" fmla="*/ 107459 h 128414"/>
                    <a:gd name="connsiteX1" fmla="*/ 24765 w 104775"/>
                    <a:gd name="connsiteY1" fmla="*/ 111269 h 128414"/>
                    <a:gd name="connsiteX2" fmla="*/ 28575 w 104775"/>
                    <a:gd name="connsiteY2" fmla="*/ 116984 h 128414"/>
                    <a:gd name="connsiteX3" fmla="*/ 32385 w 104775"/>
                    <a:gd name="connsiteY3" fmla="*/ 128414 h 128414"/>
                    <a:gd name="connsiteX4" fmla="*/ 81915 w 104775"/>
                    <a:gd name="connsiteY4" fmla="*/ 126509 h 128414"/>
                    <a:gd name="connsiteX5" fmla="*/ 87630 w 104775"/>
                    <a:gd name="connsiteY5" fmla="*/ 124604 h 128414"/>
                    <a:gd name="connsiteX6" fmla="*/ 89535 w 104775"/>
                    <a:gd name="connsiteY6" fmla="*/ 118889 h 128414"/>
                    <a:gd name="connsiteX7" fmla="*/ 93345 w 104775"/>
                    <a:gd name="connsiteY7" fmla="*/ 113174 h 128414"/>
                    <a:gd name="connsiteX8" fmla="*/ 95250 w 104775"/>
                    <a:gd name="connsiteY8" fmla="*/ 99839 h 128414"/>
                    <a:gd name="connsiteX9" fmla="*/ 100965 w 104775"/>
                    <a:gd name="connsiteY9" fmla="*/ 96029 h 128414"/>
                    <a:gd name="connsiteX10" fmla="*/ 104775 w 104775"/>
                    <a:gd name="connsiteY10" fmla="*/ 84599 h 128414"/>
                    <a:gd name="connsiteX11" fmla="*/ 100965 w 104775"/>
                    <a:gd name="connsiteY11" fmla="*/ 57929 h 128414"/>
                    <a:gd name="connsiteX12" fmla="*/ 99060 w 104775"/>
                    <a:gd name="connsiteY12" fmla="*/ 50309 h 128414"/>
                    <a:gd name="connsiteX13" fmla="*/ 95250 w 104775"/>
                    <a:gd name="connsiteY13" fmla="*/ 44594 h 128414"/>
                    <a:gd name="connsiteX14" fmla="*/ 91440 w 104775"/>
                    <a:gd name="connsiteY14" fmla="*/ 33164 h 128414"/>
                    <a:gd name="connsiteX15" fmla="*/ 81915 w 104775"/>
                    <a:gd name="connsiteY15" fmla="*/ 16019 h 128414"/>
                    <a:gd name="connsiteX16" fmla="*/ 70485 w 104775"/>
                    <a:gd name="connsiteY16" fmla="*/ 4589 h 128414"/>
                    <a:gd name="connsiteX17" fmla="*/ 59055 w 104775"/>
                    <a:gd name="connsiteY17" fmla="*/ 779 h 128414"/>
                    <a:gd name="connsiteX18" fmla="*/ 45720 w 104775"/>
                    <a:gd name="connsiteY18" fmla="*/ 2684 h 128414"/>
                    <a:gd name="connsiteX19" fmla="*/ 41910 w 104775"/>
                    <a:gd name="connsiteY19" fmla="*/ 31259 h 128414"/>
                    <a:gd name="connsiteX20" fmla="*/ 40005 w 104775"/>
                    <a:gd name="connsiteY20" fmla="*/ 44594 h 128414"/>
                    <a:gd name="connsiteX21" fmla="*/ 28575 w 104775"/>
                    <a:gd name="connsiteY21" fmla="*/ 50309 h 128414"/>
                    <a:gd name="connsiteX22" fmla="*/ 3810 w 104775"/>
                    <a:gd name="connsiteY22" fmla="*/ 52214 h 128414"/>
                    <a:gd name="connsiteX23" fmla="*/ 1905 w 104775"/>
                    <a:gd name="connsiteY23" fmla="*/ 59834 h 128414"/>
                    <a:gd name="connsiteX24" fmla="*/ 0 w 104775"/>
                    <a:gd name="connsiteY24" fmla="*/ 65549 h 128414"/>
                    <a:gd name="connsiteX25" fmla="*/ 5715 w 104775"/>
                    <a:gd name="connsiteY25" fmla="*/ 78884 h 128414"/>
                    <a:gd name="connsiteX26" fmla="*/ 5715 w 104775"/>
                    <a:gd name="connsiteY26" fmla="*/ 82694 h 128414"/>
                    <a:gd name="connsiteX27" fmla="*/ 17145 w 104775"/>
                    <a:gd name="connsiteY27" fmla="*/ 111269 h 128414"/>
                    <a:gd name="connsiteX0" fmla="*/ 19050 w 104775"/>
                    <a:gd name="connsiteY0" fmla="*/ 107459 h 128414"/>
                    <a:gd name="connsiteX1" fmla="*/ 24765 w 104775"/>
                    <a:gd name="connsiteY1" fmla="*/ 111269 h 128414"/>
                    <a:gd name="connsiteX2" fmla="*/ 28575 w 104775"/>
                    <a:gd name="connsiteY2" fmla="*/ 116984 h 128414"/>
                    <a:gd name="connsiteX3" fmla="*/ 32385 w 104775"/>
                    <a:gd name="connsiteY3" fmla="*/ 128414 h 128414"/>
                    <a:gd name="connsiteX4" fmla="*/ 81915 w 104775"/>
                    <a:gd name="connsiteY4" fmla="*/ 126509 h 128414"/>
                    <a:gd name="connsiteX5" fmla="*/ 87630 w 104775"/>
                    <a:gd name="connsiteY5" fmla="*/ 124604 h 128414"/>
                    <a:gd name="connsiteX6" fmla="*/ 89535 w 104775"/>
                    <a:gd name="connsiteY6" fmla="*/ 118889 h 128414"/>
                    <a:gd name="connsiteX7" fmla="*/ 93345 w 104775"/>
                    <a:gd name="connsiteY7" fmla="*/ 113174 h 128414"/>
                    <a:gd name="connsiteX8" fmla="*/ 95250 w 104775"/>
                    <a:gd name="connsiteY8" fmla="*/ 99839 h 128414"/>
                    <a:gd name="connsiteX9" fmla="*/ 100965 w 104775"/>
                    <a:gd name="connsiteY9" fmla="*/ 96029 h 128414"/>
                    <a:gd name="connsiteX10" fmla="*/ 104775 w 104775"/>
                    <a:gd name="connsiteY10" fmla="*/ 84599 h 128414"/>
                    <a:gd name="connsiteX11" fmla="*/ 100965 w 104775"/>
                    <a:gd name="connsiteY11" fmla="*/ 57929 h 128414"/>
                    <a:gd name="connsiteX12" fmla="*/ 99060 w 104775"/>
                    <a:gd name="connsiteY12" fmla="*/ 50309 h 128414"/>
                    <a:gd name="connsiteX13" fmla="*/ 95250 w 104775"/>
                    <a:gd name="connsiteY13" fmla="*/ 44594 h 128414"/>
                    <a:gd name="connsiteX14" fmla="*/ 91440 w 104775"/>
                    <a:gd name="connsiteY14" fmla="*/ 33164 h 128414"/>
                    <a:gd name="connsiteX15" fmla="*/ 70485 w 104775"/>
                    <a:gd name="connsiteY15" fmla="*/ 4589 h 128414"/>
                    <a:gd name="connsiteX16" fmla="*/ 59055 w 104775"/>
                    <a:gd name="connsiteY16" fmla="*/ 779 h 128414"/>
                    <a:gd name="connsiteX17" fmla="*/ 45720 w 104775"/>
                    <a:gd name="connsiteY17" fmla="*/ 2684 h 128414"/>
                    <a:gd name="connsiteX18" fmla="*/ 41910 w 104775"/>
                    <a:gd name="connsiteY18" fmla="*/ 31259 h 128414"/>
                    <a:gd name="connsiteX19" fmla="*/ 40005 w 104775"/>
                    <a:gd name="connsiteY19" fmla="*/ 44594 h 128414"/>
                    <a:gd name="connsiteX20" fmla="*/ 28575 w 104775"/>
                    <a:gd name="connsiteY20" fmla="*/ 50309 h 128414"/>
                    <a:gd name="connsiteX21" fmla="*/ 3810 w 104775"/>
                    <a:gd name="connsiteY21" fmla="*/ 52214 h 128414"/>
                    <a:gd name="connsiteX22" fmla="*/ 1905 w 104775"/>
                    <a:gd name="connsiteY22" fmla="*/ 59834 h 128414"/>
                    <a:gd name="connsiteX23" fmla="*/ 0 w 104775"/>
                    <a:gd name="connsiteY23" fmla="*/ 65549 h 128414"/>
                    <a:gd name="connsiteX24" fmla="*/ 5715 w 104775"/>
                    <a:gd name="connsiteY24" fmla="*/ 78884 h 128414"/>
                    <a:gd name="connsiteX25" fmla="*/ 5715 w 104775"/>
                    <a:gd name="connsiteY25" fmla="*/ 82694 h 128414"/>
                    <a:gd name="connsiteX26" fmla="*/ 17145 w 104775"/>
                    <a:gd name="connsiteY26" fmla="*/ 111269 h 128414"/>
                    <a:gd name="connsiteX0" fmla="*/ 19050 w 104775"/>
                    <a:gd name="connsiteY0" fmla="*/ 107459 h 128414"/>
                    <a:gd name="connsiteX1" fmla="*/ 24765 w 104775"/>
                    <a:gd name="connsiteY1" fmla="*/ 111269 h 128414"/>
                    <a:gd name="connsiteX2" fmla="*/ 28575 w 104775"/>
                    <a:gd name="connsiteY2" fmla="*/ 116984 h 128414"/>
                    <a:gd name="connsiteX3" fmla="*/ 32385 w 104775"/>
                    <a:gd name="connsiteY3" fmla="*/ 128414 h 128414"/>
                    <a:gd name="connsiteX4" fmla="*/ 81915 w 104775"/>
                    <a:gd name="connsiteY4" fmla="*/ 126509 h 128414"/>
                    <a:gd name="connsiteX5" fmla="*/ 87630 w 104775"/>
                    <a:gd name="connsiteY5" fmla="*/ 124604 h 128414"/>
                    <a:gd name="connsiteX6" fmla="*/ 89535 w 104775"/>
                    <a:gd name="connsiteY6" fmla="*/ 118889 h 128414"/>
                    <a:gd name="connsiteX7" fmla="*/ 93345 w 104775"/>
                    <a:gd name="connsiteY7" fmla="*/ 113174 h 128414"/>
                    <a:gd name="connsiteX8" fmla="*/ 95250 w 104775"/>
                    <a:gd name="connsiteY8" fmla="*/ 99839 h 128414"/>
                    <a:gd name="connsiteX9" fmla="*/ 100965 w 104775"/>
                    <a:gd name="connsiteY9" fmla="*/ 96029 h 128414"/>
                    <a:gd name="connsiteX10" fmla="*/ 104775 w 104775"/>
                    <a:gd name="connsiteY10" fmla="*/ 84599 h 128414"/>
                    <a:gd name="connsiteX11" fmla="*/ 100965 w 104775"/>
                    <a:gd name="connsiteY11" fmla="*/ 57929 h 128414"/>
                    <a:gd name="connsiteX12" fmla="*/ 99060 w 104775"/>
                    <a:gd name="connsiteY12" fmla="*/ 50309 h 128414"/>
                    <a:gd name="connsiteX13" fmla="*/ 95250 w 104775"/>
                    <a:gd name="connsiteY13" fmla="*/ 44594 h 128414"/>
                    <a:gd name="connsiteX14" fmla="*/ 91440 w 104775"/>
                    <a:gd name="connsiteY14" fmla="*/ 33164 h 128414"/>
                    <a:gd name="connsiteX15" fmla="*/ 70485 w 104775"/>
                    <a:gd name="connsiteY15" fmla="*/ 4589 h 128414"/>
                    <a:gd name="connsiteX16" fmla="*/ 59055 w 104775"/>
                    <a:gd name="connsiteY16" fmla="*/ 779 h 128414"/>
                    <a:gd name="connsiteX17" fmla="*/ 45720 w 104775"/>
                    <a:gd name="connsiteY17" fmla="*/ 2684 h 128414"/>
                    <a:gd name="connsiteX18" fmla="*/ 41910 w 104775"/>
                    <a:gd name="connsiteY18" fmla="*/ 31259 h 128414"/>
                    <a:gd name="connsiteX19" fmla="*/ 40005 w 104775"/>
                    <a:gd name="connsiteY19" fmla="*/ 44594 h 128414"/>
                    <a:gd name="connsiteX20" fmla="*/ 3810 w 104775"/>
                    <a:gd name="connsiteY20" fmla="*/ 52214 h 128414"/>
                    <a:gd name="connsiteX21" fmla="*/ 1905 w 104775"/>
                    <a:gd name="connsiteY21" fmla="*/ 59834 h 128414"/>
                    <a:gd name="connsiteX22" fmla="*/ 0 w 104775"/>
                    <a:gd name="connsiteY22" fmla="*/ 65549 h 128414"/>
                    <a:gd name="connsiteX23" fmla="*/ 5715 w 104775"/>
                    <a:gd name="connsiteY23" fmla="*/ 78884 h 128414"/>
                    <a:gd name="connsiteX24" fmla="*/ 5715 w 104775"/>
                    <a:gd name="connsiteY24" fmla="*/ 82694 h 128414"/>
                    <a:gd name="connsiteX25" fmla="*/ 17145 w 104775"/>
                    <a:gd name="connsiteY25" fmla="*/ 111269 h 128414"/>
                    <a:gd name="connsiteX0" fmla="*/ 19050 w 104775"/>
                    <a:gd name="connsiteY0" fmla="*/ 107492 h 128447"/>
                    <a:gd name="connsiteX1" fmla="*/ 24765 w 104775"/>
                    <a:gd name="connsiteY1" fmla="*/ 111302 h 128447"/>
                    <a:gd name="connsiteX2" fmla="*/ 28575 w 104775"/>
                    <a:gd name="connsiteY2" fmla="*/ 117017 h 128447"/>
                    <a:gd name="connsiteX3" fmla="*/ 32385 w 104775"/>
                    <a:gd name="connsiteY3" fmla="*/ 128447 h 128447"/>
                    <a:gd name="connsiteX4" fmla="*/ 81915 w 104775"/>
                    <a:gd name="connsiteY4" fmla="*/ 126542 h 128447"/>
                    <a:gd name="connsiteX5" fmla="*/ 87630 w 104775"/>
                    <a:gd name="connsiteY5" fmla="*/ 124637 h 128447"/>
                    <a:gd name="connsiteX6" fmla="*/ 89535 w 104775"/>
                    <a:gd name="connsiteY6" fmla="*/ 118922 h 128447"/>
                    <a:gd name="connsiteX7" fmla="*/ 93345 w 104775"/>
                    <a:gd name="connsiteY7" fmla="*/ 113207 h 128447"/>
                    <a:gd name="connsiteX8" fmla="*/ 95250 w 104775"/>
                    <a:gd name="connsiteY8" fmla="*/ 99872 h 128447"/>
                    <a:gd name="connsiteX9" fmla="*/ 100965 w 104775"/>
                    <a:gd name="connsiteY9" fmla="*/ 96062 h 128447"/>
                    <a:gd name="connsiteX10" fmla="*/ 104775 w 104775"/>
                    <a:gd name="connsiteY10" fmla="*/ 84632 h 128447"/>
                    <a:gd name="connsiteX11" fmla="*/ 100965 w 104775"/>
                    <a:gd name="connsiteY11" fmla="*/ 57962 h 128447"/>
                    <a:gd name="connsiteX12" fmla="*/ 99060 w 104775"/>
                    <a:gd name="connsiteY12" fmla="*/ 50342 h 128447"/>
                    <a:gd name="connsiteX13" fmla="*/ 95250 w 104775"/>
                    <a:gd name="connsiteY13" fmla="*/ 44627 h 128447"/>
                    <a:gd name="connsiteX14" fmla="*/ 91440 w 104775"/>
                    <a:gd name="connsiteY14" fmla="*/ 33197 h 128447"/>
                    <a:gd name="connsiteX15" fmla="*/ 70485 w 104775"/>
                    <a:gd name="connsiteY15" fmla="*/ 4622 h 128447"/>
                    <a:gd name="connsiteX16" fmla="*/ 45720 w 104775"/>
                    <a:gd name="connsiteY16" fmla="*/ 2717 h 128447"/>
                    <a:gd name="connsiteX17" fmla="*/ 41910 w 104775"/>
                    <a:gd name="connsiteY17" fmla="*/ 31292 h 128447"/>
                    <a:gd name="connsiteX18" fmla="*/ 40005 w 104775"/>
                    <a:gd name="connsiteY18" fmla="*/ 44627 h 128447"/>
                    <a:gd name="connsiteX19" fmla="*/ 3810 w 104775"/>
                    <a:gd name="connsiteY19" fmla="*/ 52247 h 128447"/>
                    <a:gd name="connsiteX20" fmla="*/ 1905 w 104775"/>
                    <a:gd name="connsiteY20" fmla="*/ 59867 h 128447"/>
                    <a:gd name="connsiteX21" fmla="*/ 0 w 104775"/>
                    <a:gd name="connsiteY21" fmla="*/ 65582 h 128447"/>
                    <a:gd name="connsiteX22" fmla="*/ 5715 w 104775"/>
                    <a:gd name="connsiteY22" fmla="*/ 78917 h 128447"/>
                    <a:gd name="connsiteX23" fmla="*/ 5715 w 104775"/>
                    <a:gd name="connsiteY23" fmla="*/ 82727 h 128447"/>
                    <a:gd name="connsiteX24" fmla="*/ 17145 w 104775"/>
                    <a:gd name="connsiteY24" fmla="*/ 111302 h 128447"/>
                    <a:gd name="connsiteX0" fmla="*/ 19050 w 104775"/>
                    <a:gd name="connsiteY0" fmla="*/ 102874 h 123829"/>
                    <a:gd name="connsiteX1" fmla="*/ 24765 w 104775"/>
                    <a:gd name="connsiteY1" fmla="*/ 106684 h 123829"/>
                    <a:gd name="connsiteX2" fmla="*/ 28575 w 104775"/>
                    <a:gd name="connsiteY2" fmla="*/ 112399 h 123829"/>
                    <a:gd name="connsiteX3" fmla="*/ 32385 w 104775"/>
                    <a:gd name="connsiteY3" fmla="*/ 123829 h 123829"/>
                    <a:gd name="connsiteX4" fmla="*/ 81915 w 104775"/>
                    <a:gd name="connsiteY4" fmla="*/ 121924 h 123829"/>
                    <a:gd name="connsiteX5" fmla="*/ 87630 w 104775"/>
                    <a:gd name="connsiteY5" fmla="*/ 120019 h 123829"/>
                    <a:gd name="connsiteX6" fmla="*/ 89535 w 104775"/>
                    <a:gd name="connsiteY6" fmla="*/ 114304 h 123829"/>
                    <a:gd name="connsiteX7" fmla="*/ 93345 w 104775"/>
                    <a:gd name="connsiteY7" fmla="*/ 108589 h 123829"/>
                    <a:gd name="connsiteX8" fmla="*/ 95250 w 104775"/>
                    <a:gd name="connsiteY8" fmla="*/ 95254 h 123829"/>
                    <a:gd name="connsiteX9" fmla="*/ 100965 w 104775"/>
                    <a:gd name="connsiteY9" fmla="*/ 91444 h 123829"/>
                    <a:gd name="connsiteX10" fmla="*/ 104775 w 104775"/>
                    <a:gd name="connsiteY10" fmla="*/ 80014 h 123829"/>
                    <a:gd name="connsiteX11" fmla="*/ 100965 w 104775"/>
                    <a:gd name="connsiteY11" fmla="*/ 53344 h 123829"/>
                    <a:gd name="connsiteX12" fmla="*/ 99060 w 104775"/>
                    <a:gd name="connsiteY12" fmla="*/ 45724 h 123829"/>
                    <a:gd name="connsiteX13" fmla="*/ 95250 w 104775"/>
                    <a:gd name="connsiteY13" fmla="*/ 40009 h 123829"/>
                    <a:gd name="connsiteX14" fmla="*/ 91440 w 104775"/>
                    <a:gd name="connsiteY14" fmla="*/ 28579 h 123829"/>
                    <a:gd name="connsiteX15" fmla="*/ 70485 w 104775"/>
                    <a:gd name="connsiteY15" fmla="*/ 4 h 123829"/>
                    <a:gd name="connsiteX16" fmla="*/ 41910 w 104775"/>
                    <a:gd name="connsiteY16" fmla="*/ 26674 h 123829"/>
                    <a:gd name="connsiteX17" fmla="*/ 40005 w 104775"/>
                    <a:gd name="connsiteY17" fmla="*/ 40009 h 123829"/>
                    <a:gd name="connsiteX18" fmla="*/ 3810 w 104775"/>
                    <a:gd name="connsiteY18" fmla="*/ 47629 h 123829"/>
                    <a:gd name="connsiteX19" fmla="*/ 1905 w 104775"/>
                    <a:gd name="connsiteY19" fmla="*/ 55249 h 123829"/>
                    <a:gd name="connsiteX20" fmla="*/ 0 w 104775"/>
                    <a:gd name="connsiteY20" fmla="*/ 60964 h 123829"/>
                    <a:gd name="connsiteX21" fmla="*/ 5715 w 104775"/>
                    <a:gd name="connsiteY21" fmla="*/ 74299 h 123829"/>
                    <a:gd name="connsiteX22" fmla="*/ 5715 w 104775"/>
                    <a:gd name="connsiteY22" fmla="*/ 78109 h 123829"/>
                    <a:gd name="connsiteX23" fmla="*/ 17145 w 104775"/>
                    <a:gd name="connsiteY23" fmla="*/ 106684 h 123829"/>
                    <a:gd name="connsiteX0" fmla="*/ 19050 w 104775"/>
                    <a:gd name="connsiteY0" fmla="*/ 77050 h 98005"/>
                    <a:gd name="connsiteX1" fmla="*/ 24765 w 104775"/>
                    <a:gd name="connsiteY1" fmla="*/ 80860 h 98005"/>
                    <a:gd name="connsiteX2" fmla="*/ 28575 w 104775"/>
                    <a:gd name="connsiteY2" fmla="*/ 86575 h 98005"/>
                    <a:gd name="connsiteX3" fmla="*/ 32385 w 104775"/>
                    <a:gd name="connsiteY3" fmla="*/ 98005 h 98005"/>
                    <a:gd name="connsiteX4" fmla="*/ 81915 w 104775"/>
                    <a:gd name="connsiteY4" fmla="*/ 96100 h 98005"/>
                    <a:gd name="connsiteX5" fmla="*/ 87630 w 104775"/>
                    <a:gd name="connsiteY5" fmla="*/ 94195 h 98005"/>
                    <a:gd name="connsiteX6" fmla="*/ 89535 w 104775"/>
                    <a:gd name="connsiteY6" fmla="*/ 88480 h 98005"/>
                    <a:gd name="connsiteX7" fmla="*/ 93345 w 104775"/>
                    <a:gd name="connsiteY7" fmla="*/ 82765 h 98005"/>
                    <a:gd name="connsiteX8" fmla="*/ 95250 w 104775"/>
                    <a:gd name="connsiteY8" fmla="*/ 69430 h 98005"/>
                    <a:gd name="connsiteX9" fmla="*/ 100965 w 104775"/>
                    <a:gd name="connsiteY9" fmla="*/ 65620 h 98005"/>
                    <a:gd name="connsiteX10" fmla="*/ 104775 w 104775"/>
                    <a:gd name="connsiteY10" fmla="*/ 54190 h 98005"/>
                    <a:gd name="connsiteX11" fmla="*/ 100965 w 104775"/>
                    <a:gd name="connsiteY11" fmla="*/ 27520 h 98005"/>
                    <a:gd name="connsiteX12" fmla="*/ 99060 w 104775"/>
                    <a:gd name="connsiteY12" fmla="*/ 19900 h 98005"/>
                    <a:gd name="connsiteX13" fmla="*/ 95250 w 104775"/>
                    <a:gd name="connsiteY13" fmla="*/ 14185 h 98005"/>
                    <a:gd name="connsiteX14" fmla="*/ 91440 w 104775"/>
                    <a:gd name="connsiteY14" fmla="*/ 2755 h 98005"/>
                    <a:gd name="connsiteX15" fmla="*/ 41910 w 104775"/>
                    <a:gd name="connsiteY15" fmla="*/ 850 h 98005"/>
                    <a:gd name="connsiteX16" fmla="*/ 40005 w 104775"/>
                    <a:gd name="connsiteY16" fmla="*/ 14185 h 98005"/>
                    <a:gd name="connsiteX17" fmla="*/ 3810 w 104775"/>
                    <a:gd name="connsiteY17" fmla="*/ 21805 h 98005"/>
                    <a:gd name="connsiteX18" fmla="*/ 1905 w 104775"/>
                    <a:gd name="connsiteY18" fmla="*/ 29425 h 98005"/>
                    <a:gd name="connsiteX19" fmla="*/ 0 w 104775"/>
                    <a:gd name="connsiteY19" fmla="*/ 35140 h 98005"/>
                    <a:gd name="connsiteX20" fmla="*/ 5715 w 104775"/>
                    <a:gd name="connsiteY20" fmla="*/ 48475 h 98005"/>
                    <a:gd name="connsiteX21" fmla="*/ 5715 w 104775"/>
                    <a:gd name="connsiteY21" fmla="*/ 52285 h 98005"/>
                    <a:gd name="connsiteX22" fmla="*/ 17145 w 104775"/>
                    <a:gd name="connsiteY22" fmla="*/ 80860 h 98005"/>
                    <a:gd name="connsiteX0" fmla="*/ 19050 w 104775"/>
                    <a:gd name="connsiteY0" fmla="*/ 76200 h 97155"/>
                    <a:gd name="connsiteX1" fmla="*/ 24765 w 104775"/>
                    <a:gd name="connsiteY1" fmla="*/ 80010 h 97155"/>
                    <a:gd name="connsiteX2" fmla="*/ 28575 w 104775"/>
                    <a:gd name="connsiteY2" fmla="*/ 85725 h 97155"/>
                    <a:gd name="connsiteX3" fmla="*/ 32385 w 104775"/>
                    <a:gd name="connsiteY3" fmla="*/ 97155 h 97155"/>
                    <a:gd name="connsiteX4" fmla="*/ 81915 w 104775"/>
                    <a:gd name="connsiteY4" fmla="*/ 95250 h 97155"/>
                    <a:gd name="connsiteX5" fmla="*/ 87630 w 104775"/>
                    <a:gd name="connsiteY5" fmla="*/ 93345 h 97155"/>
                    <a:gd name="connsiteX6" fmla="*/ 89535 w 104775"/>
                    <a:gd name="connsiteY6" fmla="*/ 87630 h 97155"/>
                    <a:gd name="connsiteX7" fmla="*/ 93345 w 104775"/>
                    <a:gd name="connsiteY7" fmla="*/ 81915 h 97155"/>
                    <a:gd name="connsiteX8" fmla="*/ 95250 w 104775"/>
                    <a:gd name="connsiteY8" fmla="*/ 68580 h 97155"/>
                    <a:gd name="connsiteX9" fmla="*/ 100965 w 104775"/>
                    <a:gd name="connsiteY9" fmla="*/ 64770 h 97155"/>
                    <a:gd name="connsiteX10" fmla="*/ 104775 w 104775"/>
                    <a:gd name="connsiteY10" fmla="*/ 53340 h 97155"/>
                    <a:gd name="connsiteX11" fmla="*/ 100965 w 104775"/>
                    <a:gd name="connsiteY11" fmla="*/ 26670 h 97155"/>
                    <a:gd name="connsiteX12" fmla="*/ 99060 w 104775"/>
                    <a:gd name="connsiteY12" fmla="*/ 19050 h 97155"/>
                    <a:gd name="connsiteX13" fmla="*/ 95250 w 104775"/>
                    <a:gd name="connsiteY13" fmla="*/ 13335 h 97155"/>
                    <a:gd name="connsiteX14" fmla="*/ 41910 w 104775"/>
                    <a:gd name="connsiteY14" fmla="*/ 0 h 97155"/>
                    <a:gd name="connsiteX15" fmla="*/ 40005 w 104775"/>
                    <a:gd name="connsiteY15" fmla="*/ 13335 h 97155"/>
                    <a:gd name="connsiteX16" fmla="*/ 3810 w 104775"/>
                    <a:gd name="connsiteY16" fmla="*/ 20955 h 97155"/>
                    <a:gd name="connsiteX17" fmla="*/ 1905 w 104775"/>
                    <a:gd name="connsiteY17" fmla="*/ 28575 h 97155"/>
                    <a:gd name="connsiteX18" fmla="*/ 0 w 104775"/>
                    <a:gd name="connsiteY18" fmla="*/ 34290 h 97155"/>
                    <a:gd name="connsiteX19" fmla="*/ 5715 w 104775"/>
                    <a:gd name="connsiteY19" fmla="*/ 47625 h 97155"/>
                    <a:gd name="connsiteX20" fmla="*/ 5715 w 104775"/>
                    <a:gd name="connsiteY20" fmla="*/ 51435 h 97155"/>
                    <a:gd name="connsiteX21" fmla="*/ 17145 w 104775"/>
                    <a:gd name="connsiteY21" fmla="*/ 80010 h 97155"/>
                    <a:gd name="connsiteX0" fmla="*/ 19050 w 104775"/>
                    <a:gd name="connsiteY0" fmla="*/ 76298 h 97253"/>
                    <a:gd name="connsiteX1" fmla="*/ 24765 w 104775"/>
                    <a:gd name="connsiteY1" fmla="*/ 80108 h 97253"/>
                    <a:gd name="connsiteX2" fmla="*/ 28575 w 104775"/>
                    <a:gd name="connsiteY2" fmla="*/ 85823 h 97253"/>
                    <a:gd name="connsiteX3" fmla="*/ 32385 w 104775"/>
                    <a:gd name="connsiteY3" fmla="*/ 97253 h 97253"/>
                    <a:gd name="connsiteX4" fmla="*/ 81915 w 104775"/>
                    <a:gd name="connsiteY4" fmla="*/ 95348 h 97253"/>
                    <a:gd name="connsiteX5" fmla="*/ 87630 w 104775"/>
                    <a:gd name="connsiteY5" fmla="*/ 93443 h 97253"/>
                    <a:gd name="connsiteX6" fmla="*/ 89535 w 104775"/>
                    <a:gd name="connsiteY6" fmla="*/ 87728 h 97253"/>
                    <a:gd name="connsiteX7" fmla="*/ 93345 w 104775"/>
                    <a:gd name="connsiteY7" fmla="*/ 82013 h 97253"/>
                    <a:gd name="connsiteX8" fmla="*/ 95250 w 104775"/>
                    <a:gd name="connsiteY8" fmla="*/ 68678 h 97253"/>
                    <a:gd name="connsiteX9" fmla="*/ 100965 w 104775"/>
                    <a:gd name="connsiteY9" fmla="*/ 64868 h 97253"/>
                    <a:gd name="connsiteX10" fmla="*/ 104775 w 104775"/>
                    <a:gd name="connsiteY10" fmla="*/ 53438 h 97253"/>
                    <a:gd name="connsiteX11" fmla="*/ 100965 w 104775"/>
                    <a:gd name="connsiteY11" fmla="*/ 26768 h 97253"/>
                    <a:gd name="connsiteX12" fmla="*/ 99060 w 104775"/>
                    <a:gd name="connsiteY12" fmla="*/ 19148 h 97253"/>
                    <a:gd name="connsiteX13" fmla="*/ 95250 w 104775"/>
                    <a:gd name="connsiteY13" fmla="*/ 13433 h 97253"/>
                    <a:gd name="connsiteX14" fmla="*/ 41910 w 104775"/>
                    <a:gd name="connsiteY14" fmla="*/ 98 h 97253"/>
                    <a:gd name="connsiteX15" fmla="*/ 3810 w 104775"/>
                    <a:gd name="connsiteY15" fmla="*/ 21053 h 97253"/>
                    <a:gd name="connsiteX16" fmla="*/ 1905 w 104775"/>
                    <a:gd name="connsiteY16" fmla="*/ 28673 h 97253"/>
                    <a:gd name="connsiteX17" fmla="*/ 0 w 104775"/>
                    <a:gd name="connsiteY17" fmla="*/ 34388 h 97253"/>
                    <a:gd name="connsiteX18" fmla="*/ 5715 w 104775"/>
                    <a:gd name="connsiteY18" fmla="*/ 47723 h 97253"/>
                    <a:gd name="connsiteX19" fmla="*/ 5715 w 104775"/>
                    <a:gd name="connsiteY19" fmla="*/ 51533 h 97253"/>
                    <a:gd name="connsiteX20" fmla="*/ 17145 w 104775"/>
                    <a:gd name="connsiteY20" fmla="*/ 80108 h 97253"/>
                    <a:gd name="connsiteX0" fmla="*/ 19050 w 104775"/>
                    <a:gd name="connsiteY0" fmla="*/ 76205 h 97160"/>
                    <a:gd name="connsiteX1" fmla="*/ 24765 w 104775"/>
                    <a:gd name="connsiteY1" fmla="*/ 80015 h 97160"/>
                    <a:gd name="connsiteX2" fmla="*/ 28575 w 104775"/>
                    <a:gd name="connsiteY2" fmla="*/ 85730 h 97160"/>
                    <a:gd name="connsiteX3" fmla="*/ 32385 w 104775"/>
                    <a:gd name="connsiteY3" fmla="*/ 97160 h 97160"/>
                    <a:gd name="connsiteX4" fmla="*/ 81915 w 104775"/>
                    <a:gd name="connsiteY4" fmla="*/ 95255 h 97160"/>
                    <a:gd name="connsiteX5" fmla="*/ 87630 w 104775"/>
                    <a:gd name="connsiteY5" fmla="*/ 93350 h 97160"/>
                    <a:gd name="connsiteX6" fmla="*/ 89535 w 104775"/>
                    <a:gd name="connsiteY6" fmla="*/ 87635 h 97160"/>
                    <a:gd name="connsiteX7" fmla="*/ 93345 w 104775"/>
                    <a:gd name="connsiteY7" fmla="*/ 81920 h 97160"/>
                    <a:gd name="connsiteX8" fmla="*/ 95250 w 104775"/>
                    <a:gd name="connsiteY8" fmla="*/ 68585 h 97160"/>
                    <a:gd name="connsiteX9" fmla="*/ 100965 w 104775"/>
                    <a:gd name="connsiteY9" fmla="*/ 64775 h 97160"/>
                    <a:gd name="connsiteX10" fmla="*/ 104775 w 104775"/>
                    <a:gd name="connsiteY10" fmla="*/ 53345 h 97160"/>
                    <a:gd name="connsiteX11" fmla="*/ 100965 w 104775"/>
                    <a:gd name="connsiteY11" fmla="*/ 26675 h 97160"/>
                    <a:gd name="connsiteX12" fmla="*/ 99060 w 104775"/>
                    <a:gd name="connsiteY12" fmla="*/ 19055 h 97160"/>
                    <a:gd name="connsiteX13" fmla="*/ 41910 w 104775"/>
                    <a:gd name="connsiteY13" fmla="*/ 5 h 97160"/>
                    <a:gd name="connsiteX14" fmla="*/ 3810 w 104775"/>
                    <a:gd name="connsiteY14" fmla="*/ 20960 h 97160"/>
                    <a:gd name="connsiteX15" fmla="*/ 1905 w 104775"/>
                    <a:gd name="connsiteY15" fmla="*/ 28580 h 97160"/>
                    <a:gd name="connsiteX16" fmla="*/ 0 w 104775"/>
                    <a:gd name="connsiteY16" fmla="*/ 34295 h 97160"/>
                    <a:gd name="connsiteX17" fmla="*/ 5715 w 104775"/>
                    <a:gd name="connsiteY17" fmla="*/ 47630 h 97160"/>
                    <a:gd name="connsiteX18" fmla="*/ 5715 w 104775"/>
                    <a:gd name="connsiteY18" fmla="*/ 51440 h 97160"/>
                    <a:gd name="connsiteX19" fmla="*/ 17145 w 104775"/>
                    <a:gd name="connsiteY19" fmla="*/ 80015 h 97160"/>
                    <a:gd name="connsiteX0" fmla="*/ 19050 w 105971"/>
                    <a:gd name="connsiteY0" fmla="*/ 76238 h 97193"/>
                    <a:gd name="connsiteX1" fmla="*/ 24765 w 105971"/>
                    <a:gd name="connsiteY1" fmla="*/ 80048 h 97193"/>
                    <a:gd name="connsiteX2" fmla="*/ 28575 w 105971"/>
                    <a:gd name="connsiteY2" fmla="*/ 85763 h 97193"/>
                    <a:gd name="connsiteX3" fmla="*/ 32385 w 105971"/>
                    <a:gd name="connsiteY3" fmla="*/ 97193 h 97193"/>
                    <a:gd name="connsiteX4" fmla="*/ 81915 w 105971"/>
                    <a:gd name="connsiteY4" fmla="*/ 95288 h 97193"/>
                    <a:gd name="connsiteX5" fmla="*/ 87630 w 105971"/>
                    <a:gd name="connsiteY5" fmla="*/ 93383 h 97193"/>
                    <a:gd name="connsiteX6" fmla="*/ 89535 w 105971"/>
                    <a:gd name="connsiteY6" fmla="*/ 87668 h 97193"/>
                    <a:gd name="connsiteX7" fmla="*/ 93345 w 105971"/>
                    <a:gd name="connsiteY7" fmla="*/ 81953 h 97193"/>
                    <a:gd name="connsiteX8" fmla="*/ 95250 w 105971"/>
                    <a:gd name="connsiteY8" fmla="*/ 68618 h 97193"/>
                    <a:gd name="connsiteX9" fmla="*/ 100965 w 105971"/>
                    <a:gd name="connsiteY9" fmla="*/ 64808 h 97193"/>
                    <a:gd name="connsiteX10" fmla="*/ 104775 w 105971"/>
                    <a:gd name="connsiteY10" fmla="*/ 53378 h 97193"/>
                    <a:gd name="connsiteX11" fmla="*/ 100965 w 105971"/>
                    <a:gd name="connsiteY11" fmla="*/ 26708 h 97193"/>
                    <a:gd name="connsiteX12" fmla="*/ 41910 w 105971"/>
                    <a:gd name="connsiteY12" fmla="*/ 38 h 97193"/>
                    <a:gd name="connsiteX13" fmla="*/ 3810 w 105971"/>
                    <a:gd name="connsiteY13" fmla="*/ 20993 h 97193"/>
                    <a:gd name="connsiteX14" fmla="*/ 1905 w 105971"/>
                    <a:gd name="connsiteY14" fmla="*/ 28613 h 97193"/>
                    <a:gd name="connsiteX15" fmla="*/ 0 w 105971"/>
                    <a:gd name="connsiteY15" fmla="*/ 34328 h 97193"/>
                    <a:gd name="connsiteX16" fmla="*/ 5715 w 105971"/>
                    <a:gd name="connsiteY16" fmla="*/ 47663 h 97193"/>
                    <a:gd name="connsiteX17" fmla="*/ 5715 w 105971"/>
                    <a:gd name="connsiteY17" fmla="*/ 51473 h 97193"/>
                    <a:gd name="connsiteX18" fmla="*/ 17145 w 105971"/>
                    <a:gd name="connsiteY18" fmla="*/ 80048 h 97193"/>
                    <a:gd name="connsiteX0" fmla="*/ 19050 w 106250"/>
                    <a:gd name="connsiteY0" fmla="*/ 64875 h 85830"/>
                    <a:gd name="connsiteX1" fmla="*/ 24765 w 106250"/>
                    <a:gd name="connsiteY1" fmla="*/ 68685 h 85830"/>
                    <a:gd name="connsiteX2" fmla="*/ 28575 w 106250"/>
                    <a:gd name="connsiteY2" fmla="*/ 74400 h 85830"/>
                    <a:gd name="connsiteX3" fmla="*/ 32385 w 106250"/>
                    <a:gd name="connsiteY3" fmla="*/ 85830 h 85830"/>
                    <a:gd name="connsiteX4" fmla="*/ 81915 w 106250"/>
                    <a:gd name="connsiteY4" fmla="*/ 83925 h 85830"/>
                    <a:gd name="connsiteX5" fmla="*/ 87630 w 106250"/>
                    <a:gd name="connsiteY5" fmla="*/ 82020 h 85830"/>
                    <a:gd name="connsiteX6" fmla="*/ 89535 w 106250"/>
                    <a:gd name="connsiteY6" fmla="*/ 76305 h 85830"/>
                    <a:gd name="connsiteX7" fmla="*/ 93345 w 106250"/>
                    <a:gd name="connsiteY7" fmla="*/ 70590 h 85830"/>
                    <a:gd name="connsiteX8" fmla="*/ 95250 w 106250"/>
                    <a:gd name="connsiteY8" fmla="*/ 57255 h 85830"/>
                    <a:gd name="connsiteX9" fmla="*/ 100965 w 106250"/>
                    <a:gd name="connsiteY9" fmla="*/ 53445 h 85830"/>
                    <a:gd name="connsiteX10" fmla="*/ 104775 w 106250"/>
                    <a:gd name="connsiteY10" fmla="*/ 42015 h 85830"/>
                    <a:gd name="connsiteX11" fmla="*/ 100965 w 106250"/>
                    <a:gd name="connsiteY11" fmla="*/ 15345 h 85830"/>
                    <a:gd name="connsiteX12" fmla="*/ 38100 w 106250"/>
                    <a:gd name="connsiteY12" fmla="*/ 105 h 85830"/>
                    <a:gd name="connsiteX13" fmla="*/ 3810 w 106250"/>
                    <a:gd name="connsiteY13" fmla="*/ 9630 h 85830"/>
                    <a:gd name="connsiteX14" fmla="*/ 1905 w 106250"/>
                    <a:gd name="connsiteY14" fmla="*/ 17250 h 85830"/>
                    <a:gd name="connsiteX15" fmla="*/ 0 w 106250"/>
                    <a:gd name="connsiteY15" fmla="*/ 22965 h 85830"/>
                    <a:gd name="connsiteX16" fmla="*/ 5715 w 106250"/>
                    <a:gd name="connsiteY16" fmla="*/ 36300 h 85830"/>
                    <a:gd name="connsiteX17" fmla="*/ 5715 w 106250"/>
                    <a:gd name="connsiteY17" fmla="*/ 40110 h 85830"/>
                    <a:gd name="connsiteX18" fmla="*/ 17145 w 106250"/>
                    <a:gd name="connsiteY18" fmla="*/ 68685 h 85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06250" h="85830">
                      <a:moveTo>
                        <a:pt x="19050" y="64875"/>
                      </a:moveTo>
                      <a:cubicBezTo>
                        <a:pt x="19050" y="69955"/>
                        <a:pt x="22860" y="67415"/>
                        <a:pt x="24765" y="68685"/>
                      </a:cubicBezTo>
                      <a:cubicBezTo>
                        <a:pt x="26035" y="70590"/>
                        <a:pt x="27645" y="72308"/>
                        <a:pt x="28575" y="74400"/>
                      </a:cubicBezTo>
                      <a:cubicBezTo>
                        <a:pt x="30206" y="78070"/>
                        <a:pt x="32385" y="85830"/>
                        <a:pt x="32385" y="85830"/>
                      </a:cubicBezTo>
                      <a:cubicBezTo>
                        <a:pt x="48895" y="85195"/>
                        <a:pt x="65432" y="85062"/>
                        <a:pt x="81915" y="83925"/>
                      </a:cubicBezTo>
                      <a:cubicBezTo>
                        <a:pt x="83918" y="83787"/>
                        <a:pt x="86210" y="83440"/>
                        <a:pt x="87630" y="82020"/>
                      </a:cubicBezTo>
                      <a:cubicBezTo>
                        <a:pt x="89050" y="80600"/>
                        <a:pt x="88637" y="78101"/>
                        <a:pt x="89535" y="76305"/>
                      </a:cubicBezTo>
                      <a:cubicBezTo>
                        <a:pt x="90559" y="74257"/>
                        <a:pt x="92075" y="72495"/>
                        <a:pt x="93345" y="70590"/>
                      </a:cubicBezTo>
                      <a:cubicBezTo>
                        <a:pt x="93980" y="66145"/>
                        <a:pt x="93426" y="61358"/>
                        <a:pt x="95250" y="57255"/>
                      </a:cubicBezTo>
                      <a:cubicBezTo>
                        <a:pt x="96180" y="55163"/>
                        <a:pt x="99752" y="55387"/>
                        <a:pt x="100965" y="53445"/>
                      </a:cubicBezTo>
                      <a:cubicBezTo>
                        <a:pt x="103094" y="50039"/>
                        <a:pt x="104775" y="42015"/>
                        <a:pt x="104775" y="42015"/>
                      </a:cubicBezTo>
                      <a:cubicBezTo>
                        <a:pt x="101728" y="8500"/>
                        <a:pt x="112077" y="22330"/>
                        <a:pt x="100965" y="15345"/>
                      </a:cubicBezTo>
                      <a:cubicBezTo>
                        <a:pt x="89853" y="8360"/>
                        <a:pt x="54292" y="1057"/>
                        <a:pt x="38100" y="105"/>
                      </a:cubicBezTo>
                      <a:cubicBezTo>
                        <a:pt x="21908" y="-847"/>
                        <a:pt x="10477" y="4868"/>
                        <a:pt x="3810" y="9630"/>
                      </a:cubicBezTo>
                      <a:cubicBezTo>
                        <a:pt x="3175" y="12170"/>
                        <a:pt x="2624" y="14733"/>
                        <a:pt x="1905" y="17250"/>
                      </a:cubicBezTo>
                      <a:cubicBezTo>
                        <a:pt x="1353" y="19181"/>
                        <a:pt x="0" y="20957"/>
                        <a:pt x="0" y="22965"/>
                      </a:cubicBezTo>
                      <a:cubicBezTo>
                        <a:pt x="0" y="32673"/>
                        <a:pt x="2604" y="28523"/>
                        <a:pt x="5715" y="36300"/>
                      </a:cubicBezTo>
                      <a:cubicBezTo>
                        <a:pt x="6187" y="37479"/>
                        <a:pt x="3810" y="34713"/>
                        <a:pt x="5715" y="40110"/>
                      </a:cubicBezTo>
                      <a:cubicBezTo>
                        <a:pt x="7620" y="45507"/>
                        <a:pt x="13335" y="59160"/>
                        <a:pt x="17145" y="68685"/>
                      </a:cubicBezTo>
                    </a:path>
                  </a:pathLst>
                </a:custGeom>
                <a:solidFill>
                  <a:srgbClr val="FFFFFF"/>
                </a:solidFill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31" name="Freeform: Shape 1430">
                  <a:extLst>
                    <a:ext uri="{FF2B5EF4-FFF2-40B4-BE49-F238E27FC236}">
                      <a16:creationId xmlns:a16="http://schemas.microsoft.com/office/drawing/2014/main" id="{182D8EB0-6D80-7231-59F7-48C54C4E182C}"/>
                    </a:ext>
                  </a:extLst>
                </p:cNvPr>
                <p:cNvSpPr/>
                <p:nvPr/>
              </p:nvSpPr>
              <p:spPr>
                <a:xfrm>
                  <a:off x="9018409" y="4329533"/>
                  <a:ext cx="27432" cy="36576"/>
                </a:xfrm>
                <a:custGeom>
                  <a:avLst/>
                  <a:gdLst>
                    <a:gd name="connsiteX0" fmla="*/ 57150 w 104775"/>
                    <a:gd name="connsiteY0" fmla="*/ 76200 h 127635"/>
                    <a:gd name="connsiteX1" fmla="*/ 57150 w 104775"/>
                    <a:gd name="connsiteY1" fmla="*/ 76200 h 127635"/>
                    <a:gd name="connsiteX2" fmla="*/ 24765 w 104775"/>
                    <a:gd name="connsiteY2" fmla="*/ 80010 h 127635"/>
                    <a:gd name="connsiteX3" fmla="*/ 19050 w 104775"/>
                    <a:gd name="connsiteY3" fmla="*/ 83820 h 127635"/>
                    <a:gd name="connsiteX4" fmla="*/ 19050 w 104775"/>
                    <a:gd name="connsiteY4" fmla="*/ 106680 h 127635"/>
                    <a:gd name="connsiteX5" fmla="*/ 24765 w 104775"/>
                    <a:gd name="connsiteY5" fmla="*/ 110490 h 127635"/>
                    <a:gd name="connsiteX6" fmla="*/ 28575 w 104775"/>
                    <a:gd name="connsiteY6" fmla="*/ 116205 h 127635"/>
                    <a:gd name="connsiteX7" fmla="*/ 32385 w 104775"/>
                    <a:gd name="connsiteY7" fmla="*/ 127635 h 127635"/>
                    <a:gd name="connsiteX8" fmla="*/ 81915 w 104775"/>
                    <a:gd name="connsiteY8" fmla="*/ 125730 h 127635"/>
                    <a:gd name="connsiteX9" fmla="*/ 87630 w 104775"/>
                    <a:gd name="connsiteY9" fmla="*/ 123825 h 127635"/>
                    <a:gd name="connsiteX10" fmla="*/ 89535 w 104775"/>
                    <a:gd name="connsiteY10" fmla="*/ 118110 h 127635"/>
                    <a:gd name="connsiteX11" fmla="*/ 93345 w 104775"/>
                    <a:gd name="connsiteY11" fmla="*/ 112395 h 127635"/>
                    <a:gd name="connsiteX12" fmla="*/ 95250 w 104775"/>
                    <a:gd name="connsiteY12" fmla="*/ 99060 h 127635"/>
                    <a:gd name="connsiteX13" fmla="*/ 100965 w 104775"/>
                    <a:gd name="connsiteY13" fmla="*/ 95250 h 127635"/>
                    <a:gd name="connsiteX14" fmla="*/ 104775 w 104775"/>
                    <a:gd name="connsiteY14" fmla="*/ 83820 h 127635"/>
                    <a:gd name="connsiteX15" fmla="*/ 100965 w 104775"/>
                    <a:gd name="connsiteY15" fmla="*/ 57150 h 127635"/>
                    <a:gd name="connsiteX16" fmla="*/ 99060 w 104775"/>
                    <a:gd name="connsiteY16" fmla="*/ 49530 h 127635"/>
                    <a:gd name="connsiteX17" fmla="*/ 95250 w 104775"/>
                    <a:gd name="connsiteY17" fmla="*/ 43815 h 127635"/>
                    <a:gd name="connsiteX18" fmla="*/ 91440 w 104775"/>
                    <a:gd name="connsiteY18" fmla="*/ 32385 h 127635"/>
                    <a:gd name="connsiteX19" fmla="*/ 81915 w 104775"/>
                    <a:gd name="connsiteY19" fmla="*/ 15240 h 127635"/>
                    <a:gd name="connsiteX20" fmla="*/ 70485 w 104775"/>
                    <a:gd name="connsiteY20" fmla="*/ 3810 h 127635"/>
                    <a:gd name="connsiteX21" fmla="*/ 59055 w 104775"/>
                    <a:gd name="connsiteY21" fmla="*/ 0 h 127635"/>
                    <a:gd name="connsiteX22" fmla="*/ 45720 w 104775"/>
                    <a:gd name="connsiteY22" fmla="*/ 1905 h 127635"/>
                    <a:gd name="connsiteX23" fmla="*/ 43815 w 104775"/>
                    <a:gd name="connsiteY23" fmla="*/ 19050 h 127635"/>
                    <a:gd name="connsiteX24" fmla="*/ 41910 w 104775"/>
                    <a:gd name="connsiteY24" fmla="*/ 30480 h 127635"/>
                    <a:gd name="connsiteX25" fmla="*/ 40005 w 104775"/>
                    <a:gd name="connsiteY25" fmla="*/ 43815 h 127635"/>
                    <a:gd name="connsiteX26" fmla="*/ 28575 w 104775"/>
                    <a:gd name="connsiteY26" fmla="*/ 49530 h 127635"/>
                    <a:gd name="connsiteX27" fmla="*/ 3810 w 104775"/>
                    <a:gd name="connsiteY27" fmla="*/ 51435 h 127635"/>
                    <a:gd name="connsiteX28" fmla="*/ 1905 w 104775"/>
                    <a:gd name="connsiteY28" fmla="*/ 59055 h 127635"/>
                    <a:gd name="connsiteX29" fmla="*/ 0 w 104775"/>
                    <a:gd name="connsiteY29" fmla="*/ 64770 h 127635"/>
                    <a:gd name="connsiteX30" fmla="*/ 5715 w 104775"/>
                    <a:gd name="connsiteY30" fmla="*/ 78105 h 127635"/>
                    <a:gd name="connsiteX31" fmla="*/ 5715 w 104775"/>
                    <a:gd name="connsiteY31" fmla="*/ 81915 h 127635"/>
                    <a:gd name="connsiteX32" fmla="*/ 5715 w 104775"/>
                    <a:gd name="connsiteY32" fmla="*/ 87630 h 127635"/>
                    <a:gd name="connsiteX0" fmla="*/ 57150 w 104775"/>
                    <a:gd name="connsiteY0" fmla="*/ 76200 h 127635"/>
                    <a:gd name="connsiteX1" fmla="*/ 24765 w 104775"/>
                    <a:gd name="connsiteY1" fmla="*/ 80010 h 127635"/>
                    <a:gd name="connsiteX2" fmla="*/ 19050 w 104775"/>
                    <a:gd name="connsiteY2" fmla="*/ 83820 h 127635"/>
                    <a:gd name="connsiteX3" fmla="*/ 19050 w 104775"/>
                    <a:gd name="connsiteY3" fmla="*/ 106680 h 127635"/>
                    <a:gd name="connsiteX4" fmla="*/ 24765 w 104775"/>
                    <a:gd name="connsiteY4" fmla="*/ 110490 h 127635"/>
                    <a:gd name="connsiteX5" fmla="*/ 28575 w 104775"/>
                    <a:gd name="connsiteY5" fmla="*/ 116205 h 127635"/>
                    <a:gd name="connsiteX6" fmla="*/ 32385 w 104775"/>
                    <a:gd name="connsiteY6" fmla="*/ 127635 h 127635"/>
                    <a:gd name="connsiteX7" fmla="*/ 81915 w 104775"/>
                    <a:gd name="connsiteY7" fmla="*/ 125730 h 127635"/>
                    <a:gd name="connsiteX8" fmla="*/ 87630 w 104775"/>
                    <a:gd name="connsiteY8" fmla="*/ 123825 h 127635"/>
                    <a:gd name="connsiteX9" fmla="*/ 89535 w 104775"/>
                    <a:gd name="connsiteY9" fmla="*/ 118110 h 127635"/>
                    <a:gd name="connsiteX10" fmla="*/ 93345 w 104775"/>
                    <a:gd name="connsiteY10" fmla="*/ 112395 h 127635"/>
                    <a:gd name="connsiteX11" fmla="*/ 95250 w 104775"/>
                    <a:gd name="connsiteY11" fmla="*/ 99060 h 127635"/>
                    <a:gd name="connsiteX12" fmla="*/ 100965 w 104775"/>
                    <a:gd name="connsiteY12" fmla="*/ 95250 h 127635"/>
                    <a:gd name="connsiteX13" fmla="*/ 104775 w 104775"/>
                    <a:gd name="connsiteY13" fmla="*/ 83820 h 127635"/>
                    <a:gd name="connsiteX14" fmla="*/ 100965 w 104775"/>
                    <a:gd name="connsiteY14" fmla="*/ 57150 h 127635"/>
                    <a:gd name="connsiteX15" fmla="*/ 99060 w 104775"/>
                    <a:gd name="connsiteY15" fmla="*/ 49530 h 127635"/>
                    <a:gd name="connsiteX16" fmla="*/ 95250 w 104775"/>
                    <a:gd name="connsiteY16" fmla="*/ 43815 h 127635"/>
                    <a:gd name="connsiteX17" fmla="*/ 91440 w 104775"/>
                    <a:gd name="connsiteY17" fmla="*/ 32385 h 127635"/>
                    <a:gd name="connsiteX18" fmla="*/ 81915 w 104775"/>
                    <a:gd name="connsiteY18" fmla="*/ 15240 h 127635"/>
                    <a:gd name="connsiteX19" fmla="*/ 70485 w 104775"/>
                    <a:gd name="connsiteY19" fmla="*/ 3810 h 127635"/>
                    <a:gd name="connsiteX20" fmla="*/ 59055 w 104775"/>
                    <a:gd name="connsiteY20" fmla="*/ 0 h 127635"/>
                    <a:gd name="connsiteX21" fmla="*/ 45720 w 104775"/>
                    <a:gd name="connsiteY21" fmla="*/ 1905 h 127635"/>
                    <a:gd name="connsiteX22" fmla="*/ 43815 w 104775"/>
                    <a:gd name="connsiteY22" fmla="*/ 19050 h 127635"/>
                    <a:gd name="connsiteX23" fmla="*/ 41910 w 104775"/>
                    <a:gd name="connsiteY23" fmla="*/ 30480 h 127635"/>
                    <a:gd name="connsiteX24" fmla="*/ 40005 w 104775"/>
                    <a:gd name="connsiteY24" fmla="*/ 43815 h 127635"/>
                    <a:gd name="connsiteX25" fmla="*/ 28575 w 104775"/>
                    <a:gd name="connsiteY25" fmla="*/ 49530 h 127635"/>
                    <a:gd name="connsiteX26" fmla="*/ 3810 w 104775"/>
                    <a:gd name="connsiteY26" fmla="*/ 51435 h 127635"/>
                    <a:gd name="connsiteX27" fmla="*/ 1905 w 104775"/>
                    <a:gd name="connsiteY27" fmla="*/ 59055 h 127635"/>
                    <a:gd name="connsiteX28" fmla="*/ 0 w 104775"/>
                    <a:gd name="connsiteY28" fmla="*/ 64770 h 127635"/>
                    <a:gd name="connsiteX29" fmla="*/ 5715 w 104775"/>
                    <a:gd name="connsiteY29" fmla="*/ 78105 h 127635"/>
                    <a:gd name="connsiteX30" fmla="*/ 5715 w 104775"/>
                    <a:gd name="connsiteY30" fmla="*/ 81915 h 127635"/>
                    <a:gd name="connsiteX31" fmla="*/ 5715 w 104775"/>
                    <a:gd name="connsiteY31" fmla="*/ 87630 h 127635"/>
                    <a:gd name="connsiteX0" fmla="*/ 24765 w 104775"/>
                    <a:gd name="connsiteY0" fmla="*/ 80010 h 127635"/>
                    <a:gd name="connsiteX1" fmla="*/ 19050 w 104775"/>
                    <a:gd name="connsiteY1" fmla="*/ 83820 h 127635"/>
                    <a:gd name="connsiteX2" fmla="*/ 19050 w 104775"/>
                    <a:gd name="connsiteY2" fmla="*/ 106680 h 127635"/>
                    <a:gd name="connsiteX3" fmla="*/ 24765 w 104775"/>
                    <a:gd name="connsiteY3" fmla="*/ 110490 h 127635"/>
                    <a:gd name="connsiteX4" fmla="*/ 28575 w 104775"/>
                    <a:gd name="connsiteY4" fmla="*/ 116205 h 127635"/>
                    <a:gd name="connsiteX5" fmla="*/ 32385 w 104775"/>
                    <a:gd name="connsiteY5" fmla="*/ 127635 h 127635"/>
                    <a:gd name="connsiteX6" fmla="*/ 81915 w 104775"/>
                    <a:gd name="connsiteY6" fmla="*/ 125730 h 127635"/>
                    <a:gd name="connsiteX7" fmla="*/ 87630 w 104775"/>
                    <a:gd name="connsiteY7" fmla="*/ 123825 h 127635"/>
                    <a:gd name="connsiteX8" fmla="*/ 89535 w 104775"/>
                    <a:gd name="connsiteY8" fmla="*/ 118110 h 127635"/>
                    <a:gd name="connsiteX9" fmla="*/ 93345 w 104775"/>
                    <a:gd name="connsiteY9" fmla="*/ 112395 h 127635"/>
                    <a:gd name="connsiteX10" fmla="*/ 95250 w 104775"/>
                    <a:gd name="connsiteY10" fmla="*/ 99060 h 127635"/>
                    <a:gd name="connsiteX11" fmla="*/ 100965 w 104775"/>
                    <a:gd name="connsiteY11" fmla="*/ 95250 h 127635"/>
                    <a:gd name="connsiteX12" fmla="*/ 104775 w 104775"/>
                    <a:gd name="connsiteY12" fmla="*/ 83820 h 127635"/>
                    <a:gd name="connsiteX13" fmla="*/ 100965 w 104775"/>
                    <a:gd name="connsiteY13" fmla="*/ 57150 h 127635"/>
                    <a:gd name="connsiteX14" fmla="*/ 99060 w 104775"/>
                    <a:gd name="connsiteY14" fmla="*/ 49530 h 127635"/>
                    <a:gd name="connsiteX15" fmla="*/ 95250 w 104775"/>
                    <a:gd name="connsiteY15" fmla="*/ 43815 h 127635"/>
                    <a:gd name="connsiteX16" fmla="*/ 91440 w 104775"/>
                    <a:gd name="connsiteY16" fmla="*/ 32385 h 127635"/>
                    <a:gd name="connsiteX17" fmla="*/ 81915 w 104775"/>
                    <a:gd name="connsiteY17" fmla="*/ 15240 h 127635"/>
                    <a:gd name="connsiteX18" fmla="*/ 70485 w 104775"/>
                    <a:gd name="connsiteY18" fmla="*/ 3810 h 127635"/>
                    <a:gd name="connsiteX19" fmla="*/ 59055 w 104775"/>
                    <a:gd name="connsiteY19" fmla="*/ 0 h 127635"/>
                    <a:gd name="connsiteX20" fmla="*/ 45720 w 104775"/>
                    <a:gd name="connsiteY20" fmla="*/ 1905 h 127635"/>
                    <a:gd name="connsiteX21" fmla="*/ 43815 w 104775"/>
                    <a:gd name="connsiteY21" fmla="*/ 19050 h 127635"/>
                    <a:gd name="connsiteX22" fmla="*/ 41910 w 104775"/>
                    <a:gd name="connsiteY22" fmla="*/ 30480 h 127635"/>
                    <a:gd name="connsiteX23" fmla="*/ 40005 w 104775"/>
                    <a:gd name="connsiteY23" fmla="*/ 43815 h 127635"/>
                    <a:gd name="connsiteX24" fmla="*/ 28575 w 104775"/>
                    <a:gd name="connsiteY24" fmla="*/ 49530 h 127635"/>
                    <a:gd name="connsiteX25" fmla="*/ 3810 w 104775"/>
                    <a:gd name="connsiteY25" fmla="*/ 51435 h 127635"/>
                    <a:gd name="connsiteX26" fmla="*/ 1905 w 104775"/>
                    <a:gd name="connsiteY26" fmla="*/ 59055 h 127635"/>
                    <a:gd name="connsiteX27" fmla="*/ 0 w 104775"/>
                    <a:gd name="connsiteY27" fmla="*/ 64770 h 127635"/>
                    <a:gd name="connsiteX28" fmla="*/ 5715 w 104775"/>
                    <a:gd name="connsiteY28" fmla="*/ 78105 h 127635"/>
                    <a:gd name="connsiteX29" fmla="*/ 5715 w 104775"/>
                    <a:gd name="connsiteY29" fmla="*/ 81915 h 127635"/>
                    <a:gd name="connsiteX30" fmla="*/ 5715 w 104775"/>
                    <a:gd name="connsiteY30" fmla="*/ 87630 h 127635"/>
                    <a:gd name="connsiteX0" fmla="*/ 24765 w 104775"/>
                    <a:gd name="connsiteY0" fmla="*/ 80010 h 127635"/>
                    <a:gd name="connsiteX1" fmla="*/ 19050 w 104775"/>
                    <a:gd name="connsiteY1" fmla="*/ 106680 h 127635"/>
                    <a:gd name="connsiteX2" fmla="*/ 24765 w 104775"/>
                    <a:gd name="connsiteY2" fmla="*/ 110490 h 127635"/>
                    <a:gd name="connsiteX3" fmla="*/ 28575 w 104775"/>
                    <a:gd name="connsiteY3" fmla="*/ 116205 h 127635"/>
                    <a:gd name="connsiteX4" fmla="*/ 32385 w 104775"/>
                    <a:gd name="connsiteY4" fmla="*/ 127635 h 127635"/>
                    <a:gd name="connsiteX5" fmla="*/ 81915 w 104775"/>
                    <a:gd name="connsiteY5" fmla="*/ 125730 h 127635"/>
                    <a:gd name="connsiteX6" fmla="*/ 87630 w 104775"/>
                    <a:gd name="connsiteY6" fmla="*/ 123825 h 127635"/>
                    <a:gd name="connsiteX7" fmla="*/ 89535 w 104775"/>
                    <a:gd name="connsiteY7" fmla="*/ 118110 h 127635"/>
                    <a:gd name="connsiteX8" fmla="*/ 93345 w 104775"/>
                    <a:gd name="connsiteY8" fmla="*/ 112395 h 127635"/>
                    <a:gd name="connsiteX9" fmla="*/ 95250 w 104775"/>
                    <a:gd name="connsiteY9" fmla="*/ 99060 h 127635"/>
                    <a:gd name="connsiteX10" fmla="*/ 100965 w 104775"/>
                    <a:gd name="connsiteY10" fmla="*/ 95250 h 127635"/>
                    <a:gd name="connsiteX11" fmla="*/ 104775 w 104775"/>
                    <a:gd name="connsiteY11" fmla="*/ 83820 h 127635"/>
                    <a:gd name="connsiteX12" fmla="*/ 100965 w 104775"/>
                    <a:gd name="connsiteY12" fmla="*/ 57150 h 127635"/>
                    <a:gd name="connsiteX13" fmla="*/ 99060 w 104775"/>
                    <a:gd name="connsiteY13" fmla="*/ 49530 h 127635"/>
                    <a:gd name="connsiteX14" fmla="*/ 95250 w 104775"/>
                    <a:gd name="connsiteY14" fmla="*/ 43815 h 127635"/>
                    <a:gd name="connsiteX15" fmla="*/ 91440 w 104775"/>
                    <a:gd name="connsiteY15" fmla="*/ 32385 h 127635"/>
                    <a:gd name="connsiteX16" fmla="*/ 81915 w 104775"/>
                    <a:gd name="connsiteY16" fmla="*/ 15240 h 127635"/>
                    <a:gd name="connsiteX17" fmla="*/ 70485 w 104775"/>
                    <a:gd name="connsiteY17" fmla="*/ 3810 h 127635"/>
                    <a:gd name="connsiteX18" fmla="*/ 59055 w 104775"/>
                    <a:gd name="connsiteY18" fmla="*/ 0 h 127635"/>
                    <a:gd name="connsiteX19" fmla="*/ 45720 w 104775"/>
                    <a:gd name="connsiteY19" fmla="*/ 1905 h 127635"/>
                    <a:gd name="connsiteX20" fmla="*/ 43815 w 104775"/>
                    <a:gd name="connsiteY20" fmla="*/ 19050 h 127635"/>
                    <a:gd name="connsiteX21" fmla="*/ 41910 w 104775"/>
                    <a:gd name="connsiteY21" fmla="*/ 30480 h 127635"/>
                    <a:gd name="connsiteX22" fmla="*/ 40005 w 104775"/>
                    <a:gd name="connsiteY22" fmla="*/ 43815 h 127635"/>
                    <a:gd name="connsiteX23" fmla="*/ 28575 w 104775"/>
                    <a:gd name="connsiteY23" fmla="*/ 49530 h 127635"/>
                    <a:gd name="connsiteX24" fmla="*/ 3810 w 104775"/>
                    <a:gd name="connsiteY24" fmla="*/ 51435 h 127635"/>
                    <a:gd name="connsiteX25" fmla="*/ 1905 w 104775"/>
                    <a:gd name="connsiteY25" fmla="*/ 59055 h 127635"/>
                    <a:gd name="connsiteX26" fmla="*/ 0 w 104775"/>
                    <a:gd name="connsiteY26" fmla="*/ 64770 h 127635"/>
                    <a:gd name="connsiteX27" fmla="*/ 5715 w 104775"/>
                    <a:gd name="connsiteY27" fmla="*/ 78105 h 127635"/>
                    <a:gd name="connsiteX28" fmla="*/ 5715 w 104775"/>
                    <a:gd name="connsiteY28" fmla="*/ 81915 h 127635"/>
                    <a:gd name="connsiteX29" fmla="*/ 5715 w 104775"/>
                    <a:gd name="connsiteY29" fmla="*/ 87630 h 127635"/>
                    <a:gd name="connsiteX0" fmla="*/ 19050 w 104775"/>
                    <a:gd name="connsiteY0" fmla="*/ 106680 h 127635"/>
                    <a:gd name="connsiteX1" fmla="*/ 24765 w 104775"/>
                    <a:gd name="connsiteY1" fmla="*/ 110490 h 127635"/>
                    <a:gd name="connsiteX2" fmla="*/ 28575 w 104775"/>
                    <a:gd name="connsiteY2" fmla="*/ 116205 h 127635"/>
                    <a:gd name="connsiteX3" fmla="*/ 32385 w 104775"/>
                    <a:gd name="connsiteY3" fmla="*/ 127635 h 127635"/>
                    <a:gd name="connsiteX4" fmla="*/ 81915 w 104775"/>
                    <a:gd name="connsiteY4" fmla="*/ 125730 h 127635"/>
                    <a:gd name="connsiteX5" fmla="*/ 87630 w 104775"/>
                    <a:gd name="connsiteY5" fmla="*/ 123825 h 127635"/>
                    <a:gd name="connsiteX6" fmla="*/ 89535 w 104775"/>
                    <a:gd name="connsiteY6" fmla="*/ 118110 h 127635"/>
                    <a:gd name="connsiteX7" fmla="*/ 93345 w 104775"/>
                    <a:gd name="connsiteY7" fmla="*/ 112395 h 127635"/>
                    <a:gd name="connsiteX8" fmla="*/ 95250 w 104775"/>
                    <a:gd name="connsiteY8" fmla="*/ 99060 h 127635"/>
                    <a:gd name="connsiteX9" fmla="*/ 100965 w 104775"/>
                    <a:gd name="connsiteY9" fmla="*/ 95250 h 127635"/>
                    <a:gd name="connsiteX10" fmla="*/ 104775 w 104775"/>
                    <a:gd name="connsiteY10" fmla="*/ 83820 h 127635"/>
                    <a:gd name="connsiteX11" fmla="*/ 100965 w 104775"/>
                    <a:gd name="connsiteY11" fmla="*/ 57150 h 127635"/>
                    <a:gd name="connsiteX12" fmla="*/ 99060 w 104775"/>
                    <a:gd name="connsiteY12" fmla="*/ 49530 h 127635"/>
                    <a:gd name="connsiteX13" fmla="*/ 95250 w 104775"/>
                    <a:gd name="connsiteY13" fmla="*/ 43815 h 127635"/>
                    <a:gd name="connsiteX14" fmla="*/ 91440 w 104775"/>
                    <a:gd name="connsiteY14" fmla="*/ 32385 h 127635"/>
                    <a:gd name="connsiteX15" fmla="*/ 81915 w 104775"/>
                    <a:gd name="connsiteY15" fmla="*/ 15240 h 127635"/>
                    <a:gd name="connsiteX16" fmla="*/ 70485 w 104775"/>
                    <a:gd name="connsiteY16" fmla="*/ 3810 h 127635"/>
                    <a:gd name="connsiteX17" fmla="*/ 59055 w 104775"/>
                    <a:gd name="connsiteY17" fmla="*/ 0 h 127635"/>
                    <a:gd name="connsiteX18" fmla="*/ 45720 w 104775"/>
                    <a:gd name="connsiteY18" fmla="*/ 1905 h 127635"/>
                    <a:gd name="connsiteX19" fmla="*/ 43815 w 104775"/>
                    <a:gd name="connsiteY19" fmla="*/ 19050 h 127635"/>
                    <a:gd name="connsiteX20" fmla="*/ 41910 w 104775"/>
                    <a:gd name="connsiteY20" fmla="*/ 30480 h 127635"/>
                    <a:gd name="connsiteX21" fmla="*/ 40005 w 104775"/>
                    <a:gd name="connsiteY21" fmla="*/ 43815 h 127635"/>
                    <a:gd name="connsiteX22" fmla="*/ 28575 w 104775"/>
                    <a:gd name="connsiteY22" fmla="*/ 49530 h 127635"/>
                    <a:gd name="connsiteX23" fmla="*/ 3810 w 104775"/>
                    <a:gd name="connsiteY23" fmla="*/ 51435 h 127635"/>
                    <a:gd name="connsiteX24" fmla="*/ 1905 w 104775"/>
                    <a:gd name="connsiteY24" fmla="*/ 59055 h 127635"/>
                    <a:gd name="connsiteX25" fmla="*/ 0 w 104775"/>
                    <a:gd name="connsiteY25" fmla="*/ 64770 h 127635"/>
                    <a:gd name="connsiteX26" fmla="*/ 5715 w 104775"/>
                    <a:gd name="connsiteY26" fmla="*/ 78105 h 127635"/>
                    <a:gd name="connsiteX27" fmla="*/ 5715 w 104775"/>
                    <a:gd name="connsiteY27" fmla="*/ 81915 h 127635"/>
                    <a:gd name="connsiteX28" fmla="*/ 5715 w 104775"/>
                    <a:gd name="connsiteY28" fmla="*/ 87630 h 127635"/>
                    <a:gd name="connsiteX0" fmla="*/ 19050 w 104775"/>
                    <a:gd name="connsiteY0" fmla="*/ 106680 h 127635"/>
                    <a:gd name="connsiteX1" fmla="*/ 24765 w 104775"/>
                    <a:gd name="connsiteY1" fmla="*/ 110490 h 127635"/>
                    <a:gd name="connsiteX2" fmla="*/ 28575 w 104775"/>
                    <a:gd name="connsiteY2" fmla="*/ 116205 h 127635"/>
                    <a:gd name="connsiteX3" fmla="*/ 32385 w 104775"/>
                    <a:gd name="connsiteY3" fmla="*/ 127635 h 127635"/>
                    <a:gd name="connsiteX4" fmla="*/ 81915 w 104775"/>
                    <a:gd name="connsiteY4" fmla="*/ 125730 h 127635"/>
                    <a:gd name="connsiteX5" fmla="*/ 87630 w 104775"/>
                    <a:gd name="connsiteY5" fmla="*/ 123825 h 127635"/>
                    <a:gd name="connsiteX6" fmla="*/ 89535 w 104775"/>
                    <a:gd name="connsiteY6" fmla="*/ 118110 h 127635"/>
                    <a:gd name="connsiteX7" fmla="*/ 93345 w 104775"/>
                    <a:gd name="connsiteY7" fmla="*/ 112395 h 127635"/>
                    <a:gd name="connsiteX8" fmla="*/ 95250 w 104775"/>
                    <a:gd name="connsiteY8" fmla="*/ 99060 h 127635"/>
                    <a:gd name="connsiteX9" fmla="*/ 100965 w 104775"/>
                    <a:gd name="connsiteY9" fmla="*/ 95250 h 127635"/>
                    <a:gd name="connsiteX10" fmla="*/ 104775 w 104775"/>
                    <a:gd name="connsiteY10" fmla="*/ 83820 h 127635"/>
                    <a:gd name="connsiteX11" fmla="*/ 100965 w 104775"/>
                    <a:gd name="connsiteY11" fmla="*/ 57150 h 127635"/>
                    <a:gd name="connsiteX12" fmla="*/ 99060 w 104775"/>
                    <a:gd name="connsiteY12" fmla="*/ 49530 h 127635"/>
                    <a:gd name="connsiteX13" fmla="*/ 95250 w 104775"/>
                    <a:gd name="connsiteY13" fmla="*/ 43815 h 127635"/>
                    <a:gd name="connsiteX14" fmla="*/ 91440 w 104775"/>
                    <a:gd name="connsiteY14" fmla="*/ 32385 h 127635"/>
                    <a:gd name="connsiteX15" fmla="*/ 81915 w 104775"/>
                    <a:gd name="connsiteY15" fmla="*/ 15240 h 127635"/>
                    <a:gd name="connsiteX16" fmla="*/ 70485 w 104775"/>
                    <a:gd name="connsiteY16" fmla="*/ 3810 h 127635"/>
                    <a:gd name="connsiteX17" fmla="*/ 59055 w 104775"/>
                    <a:gd name="connsiteY17" fmla="*/ 0 h 127635"/>
                    <a:gd name="connsiteX18" fmla="*/ 45720 w 104775"/>
                    <a:gd name="connsiteY18" fmla="*/ 1905 h 127635"/>
                    <a:gd name="connsiteX19" fmla="*/ 43815 w 104775"/>
                    <a:gd name="connsiteY19" fmla="*/ 19050 h 127635"/>
                    <a:gd name="connsiteX20" fmla="*/ 41910 w 104775"/>
                    <a:gd name="connsiteY20" fmla="*/ 30480 h 127635"/>
                    <a:gd name="connsiteX21" fmla="*/ 40005 w 104775"/>
                    <a:gd name="connsiteY21" fmla="*/ 43815 h 127635"/>
                    <a:gd name="connsiteX22" fmla="*/ 28575 w 104775"/>
                    <a:gd name="connsiteY22" fmla="*/ 49530 h 127635"/>
                    <a:gd name="connsiteX23" fmla="*/ 3810 w 104775"/>
                    <a:gd name="connsiteY23" fmla="*/ 51435 h 127635"/>
                    <a:gd name="connsiteX24" fmla="*/ 1905 w 104775"/>
                    <a:gd name="connsiteY24" fmla="*/ 59055 h 127635"/>
                    <a:gd name="connsiteX25" fmla="*/ 0 w 104775"/>
                    <a:gd name="connsiteY25" fmla="*/ 64770 h 127635"/>
                    <a:gd name="connsiteX26" fmla="*/ 5715 w 104775"/>
                    <a:gd name="connsiteY26" fmla="*/ 78105 h 127635"/>
                    <a:gd name="connsiteX27" fmla="*/ 5715 w 104775"/>
                    <a:gd name="connsiteY27" fmla="*/ 81915 h 127635"/>
                    <a:gd name="connsiteX28" fmla="*/ 17145 w 104775"/>
                    <a:gd name="connsiteY28" fmla="*/ 110490 h 127635"/>
                    <a:gd name="connsiteX0" fmla="*/ 19050 w 104775"/>
                    <a:gd name="connsiteY0" fmla="*/ 106680 h 127635"/>
                    <a:gd name="connsiteX1" fmla="*/ 24765 w 104775"/>
                    <a:gd name="connsiteY1" fmla="*/ 110490 h 127635"/>
                    <a:gd name="connsiteX2" fmla="*/ 28575 w 104775"/>
                    <a:gd name="connsiteY2" fmla="*/ 116205 h 127635"/>
                    <a:gd name="connsiteX3" fmla="*/ 32385 w 104775"/>
                    <a:gd name="connsiteY3" fmla="*/ 127635 h 127635"/>
                    <a:gd name="connsiteX4" fmla="*/ 81915 w 104775"/>
                    <a:gd name="connsiteY4" fmla="*/ 125730 h 127635"/>
                    <a:gd name="connsiteX5" fmla="*/ 87630 w 104775"/>
                    <a:gd name="connsiteY5" fmla="*/ 123825 h 127635"/>
                    <a:gd name="connsiteX6" fmla="*/ 89535 w 104775"/>
                    <a:gd name="connsiteY6" fmla="*/ 118110 h 127635"/>
                    <a:gd name="connsiteX7" fmla="*/ 93345 w 104775"/>
                    <a:gd name="connsiteY7" fmla="*/ 112395 h 127635"/>
                    <a:gd name="connsiteX8" fmla="*/ 95250 w 104775"/>
                    <a:gd name="connsiteY8" fmla="*/ 99060 h 127635"/>
                    <a:gd name="connsiteX9" fmla="*/ 100965 w 104775"/>
                    <a:gd name="connsiteY9" fmla="*/ 95250 h 127635"/>
                    <a:gd name="connsiteX10" fmla="*/ 104775 w 104775"/>
                    <a:gd name="connsiteY10" fmla="*/ 83820 h 127635"/>
                    <a:gd name="connsiteX11" fmla="*/ 100965 w 104775"/>
                    <a:gd name="connsiteY11" fmla="*/ 57150 h 127635"/>
                    <a:gd name="connsiteX12" fmla="*/ 99060 w 104775"/>
                    <a:gd name="connsiteY12" fmla="*/ 49530 h 127635"/>
                    <a:gd name="connsiteX13" fmla="*/ 95250 w 104775"/>
                    <a:gd name="connsiteY13" fmla="*/ 43815 h 127635"/>
                    <a:gd name="connsiteX14" fmla="*/ 91440 w 104775"/>
                    <a:gd name="connsiteY14" fmla="*/ 32385 h 127635"/>
                    <a:gd name="connsiteX15" fmla="*/ 81915 w 104775"/>
                    <a:gd name="connsiteY15" fmla="*/ 15240 h 127635"/>
                    <a:gd name="connsiteX16" fmla="*/ 70485 w 104775"/>
                    <a:gd name="connsiteY16" fmla="*/ 3810 h 127635"/>
                    <a:gd name="connsiteX17" fmla="*/ 59055 w 104775"/>
                    <a:gd name="connsiteY17" fmla="*/ 0 h 127635"/>
                    <a:gd name="connsiteX18" fmla="*/ 45720 w 104775"/>
                    <a:gd name="connsiteY18" fmla="*/ 1905 h 127635"/>
                    <a:gd name="connsiteX19" fmla="*/ 43815 w 104775"/>
                    <a:gd name="connsiteY19" fmla="*/ 19050 h 127635"/>
                    <a:gd name="connsiteX20" fmla="*/ 41910 w 104775"/>
                    <a:gd name="connsiteY20" fmla="*/ 30480 h 127635"/>
                    <a:gd name="connsiteX21" fmla="*/ 40005 w 104775"/>
                    <a:gd name="connsiteY21" fmla="*/ 43815 h 127635"/>
                    <a:gd name="connsiteX22" fmla="*/ 28575 w 104775"/>
                    <a:gd name="connsiteY22" fmla="*/ 49530 h 127635"/>
                    <a:gd name="connsiteX23" fmla="*/ 3810 w 104775"/>
                    <a:gd name="connsiteY23" fmla="*/ 51435 h 127635"/>
                    <a:gd name="connsiteX24" fmla="*/ 1905 w 104775"/>
                    <a:gd name="connsiteY24" fmla="*/ 59055 h 127635"/>
                    <a:gd name="connsiteX25" fmla="*/ 0 w 104775"/>
                    <a:gd name="connsiteY25" fmla="*/ 64770 h 127635"/>
                    <a:gd name="connsiteX26" fmla="*/ 5715 w 104775"/>
                    <a:gd name="connsiteY26" fmla="*/ 78105 h 127635"/>
                    <a:gd name="connsiteX27" fmla="*/ 5715 w 104775"/>
                    <a:gd name="connsiteY27" fmla="*/ 81915 h 127635"/>
                    <a:gd name="connsiteX28" fmla="*/ 17145 w 104775"/>
                    <a:gd name="connsiteY28" fmla="*/ 110490 h 127635"/>
                    <a:gd name="connsiteX0" fmla="*/ 19050 w 104775"/>
                    <a:gd name="connsiteY0" fmla="*/ 107459 h 128414"/>
                    <a:gd name="connsiteX1" fmla="*/ 24765 w 104775"/>
                    <a:gd name="connsiteY1" fmla="*/ 111269 h 128414"/>
                    <a:gd name="connsiteX2" fmla="*/ 28575 w 104775"/>
                    <a:gd name="connsiteY2" fmla="*/ 116984 h 128414"/>
                    <a:gd name="connsiteX3" fmla="*/ 32385 w 104775"/>
                    <a:gd name="connsiteY3" fmla="*/ 128414 h 128414"/>
                    <a:gd name="connsiteX4" fmla="*/ 81915 w 104775"/>
                    <a:gd name="connsiteY4" fmla="*/ 126509 h 128414"/>
                    <a:gd name="connsiteX5" fmla="*/ 87630 w 104775"/>
                    <a:gd name="connsiteY5" fmla="*/ 124604 h 128414"/>
                    <a:gd name="connsiteX6" fmla="*/ 89535 w 104775"/>
                    <a:gd name="connsiteY6" fmla="*/ 118889 h 128414"/>
                    <a:gd name="connsiteX7" fmla="*/ 93345 w 104775"/>
                    <a:gd name="connsiteY7" fmla="*/ 113174 h 128414"/>
                    <a:gd name="connsiteX8" fmla="*/ 95250 w 104775"/>
                    <a:gd name="connsiteY8" fmla="*/ 99839 h 128414"/>
                    <a:gd name="connsiteX9" fmla="*/ 100965 w 104775"/>
                    <a:gd name="connsiteY9" fmla="*/ 96029 h 128414"/>
                    <a:gd name="connsiteX10" fmla="*/ 104775 w 104775"/>
                    <a:gd name="connsiteY10" fmla="*/ 84599 h 128414"/>
                    <a:gd name="connsiteX11" fmla="*/ 100965 w 104775"/>
                    <a:gd name="connsiteY11" fmla="*/ 57929 h 128414"/>
                    <a:gd name="connsiteX12" fmla="*/ 99060 w 104775"/>
                    <a:gd name="connsiteY12" fmla="*/ 50309 h 128414"/>
                    <a:gd name="connsiteX13" fmla="*/ 95250 w 104775"/>
                    <a:gd name="connsiteY13" fmla="*/ 44594 h 128414"/>
                    <a:gd name="connsiteX14" fmla="*/ 91440 w 104775"/>
                    <a:gd name="connsiteY14" fmla="*/ 33164 h 128414"/>
                    <a:gd name="connsiteX15" fmla="*/ 81915 w 104775"/>
                    <a:gd name="connsiteY15" fmla="*/ 16019 h 128414"/>
                    <a:gd name="connsiteX16" fmla="*/ 70485 w 104775"/>
                    <a:gd name="connsiteY16" fmla="*/ 4589 h 128414"/>
                    <a:gd name="connsiteX17" fmla="*/ 59055 w 104775"/>
                    <a:gd name="connsiteY17" fmla="*/ 779 h 128414"/>
                    <a:gd name="connsiteX18" fmla="*/ 45720 w 104775"/>
                    <a:gd name="connsiteY18" fmla="*/ 2684 h 128414"/>
                    <a:gd name="connsiteX19" fmla="*/ 41910 w 104775"/>
                    <a:gd name="connsiteY19" fmla="*/ 31259 h 128414"/>
                    <a:gd name="connsiteX20" fmla="*/ 40005 w 104775"/>
                    <a:gd name="connsiteY20" fmla="*/ 44594 h 128414"/>
                    <a:gd name="connsiteX21" fmla="*/ 28575 w 104775"/>
                    <a:gd name="connsiteY21" fmla="*/ 50309 h 128414"/>
                    <a:gd name="connsiteX22" fmla="*/ 3810 w 104775"/>
                    <a:gd name="connsiteY22" fmla="*/ 52214 h 128414"/>
                    <a:gd name="connsiteX23" fmla="*/ 1905 w 104775"/>
                    <a:gd name="connsiteY23" fmla="*/ 59834 h 128414"/>
                    <a:gd name="connsiteX24" fmla="*/ 0 w 104775"/>
                    <a:gd name="connsiteY24" fmla="*/ 65549 h 128414"/>
                    <a:gd name="connsiteX25" fmla="*/ 5715 w 104775"/>
                    <a:gd name="connsiteY25" fmla="*/ 78884 h 128414"/>
                    <a:gd name="connsiteX26" fmla="*/ 5715 w 104775"/>
                    <a:gd name="connsiteY26" fmla="*/ 82694 h 128414"/>
                    <a:gd name="connsiteX27" fmla="*/ 17145 w 104775"/>
                    <a:gd name="connsiteY27" fmla="*/ 111269 h 128414"/>
                    <a:gd name="connsiteX0" fmla="*/ 19050 w 104775"/>
                    <a:gd name="connsiteY0" fmla="*/ 107459 h 128414"/>
                    <a:gd name="connsiteX1" fmla="*/ 24765 w 104775"/>
                    <a:gd name="connsiteY1" fmla="*/ 111269 h 128414"/>
                    <a:gd name="connsiteX2" fmla="*/ 28575 w 104775"/>
                    <a:gd name="connsiteY2" fmla="*/ 116984 h 128414"/>
                    <a:gd name="connsiteX3" fmla="*/ 32385 w 104775"/>
                    <a:gd name="connsiteY3" fmla="*/ 128414 h 128414"/>
                    <a:gd name="connsiteX4" fmla="*/ 81915 w 104775"/>
                    <a:gd name="connsiteY4" fmla="*/ 126509 h 128414"/>
                    <a:gd name="connsiteX5" fmla="*/ 87630 w 104775"/>
                    <a:gd name="connsiteY5" fmla="*/ 124604 h 128414"/>
                    <a:gd name="connsiteX6" fmla="*/ 89535 w 104775"/>
                    <a:gd name="connsiteY6" fmla="*/ 118889 h 128414"/>
                    <a:gd name="connsiteX7" fmla="*/ 93345 w 104775"/>
                    <a:gd name="connsiteY7" fmla="*/ 113174 h 128414"/>
                    <a:gd name="connsiteX8" fmla="*/ 95250 w 104775"/>
                    <a:gd name="connsiteY8" fmla="*/ 99839 h 128414"/>
                    <a:gd name="connsiteX9" fmla="*/ 100965 w 104775"/>
                    <a:gd name="connsiteY9" fmla="*/ 96029 h 128414"/>
                    <a:gd name="connsiteX10" fmla="*/ 104775 w 104775"/>
                    <a:gd name="connsiteY10" fmla="*/ 84599 h 128414"/>
                    <a:gd name="connsiteX11" fmla="*/ 100965 w 104775"/>
                    <a:gd name="connsiteY11" fmla="*/ 57929 h 128414"/>
                    <a:gd name="connsiteX12" fmla="*/ 99060 w 104775"/>
                    <a:gd name="connsiteY12" fmla="*/ 50309 h 128414"/>
                    <a:gd name="connsiteX13" fmla="*/ 95250 w 104775"/>
                    <a:gd name="connsiteY13" fmla="*/ 44594 h 128414"/>
                    <a:gd name="connsiteX14" fmla="*/ 91440 w 104775"/>
                    <a:gd name="connsiteY14" fmla="*/ 33164 h 128414"/>
                    <a:gd name="connsiteX15" fmla="*/ 70485 w 104775"/>
                    <a:gd name="connsiteY15" fmla="*/ 4589 h 128414"/>
                    <a:gd name="connsiteX16" fmla="*/ 59055 w 104775"/>
                    <a:gd name="connsiteY16" fmla="*/ 779 h 128414"/>
                    <a:gd name="connsiteX17" fmla="*/ 45720 w 104775"/>
                    <a:gd name="connsiteY17" fmla="*/ 2684 h 128414"/>
                    <a:gd name="connsiteX18" fmla="*/ 41910 w 104775"/>
                    <a:gd name="connsiteY18" fmla="*/ 31259 h 128414"/>
                    <a:gd name="connsiteX19" fmla="*/ 40005 w 104775"/>
                    <a:gd name="connsiteY19" fmla="*/ 44594 h 128414"/>
                    <a:gd name="connsiteX20" fmla="*/ 28575 w 104775"/>
                    <a:gd name="connsiteY20" fmla="*/ 50309 h 128414"/>
                    <a:gd name="connsiteX21" fmla="*/ 3810 w 104775"/>
                    <a:gd name="connsiteY21" fmla="*/ 52214 h 128414"/>
                    <a:gd name="connsiteX22" fmla="*/ 1905 w 104775"/>
                    <a:gd name="connsiteY22" fmla="*/ 59834 h 128414"/>
                    <a:gd name="connsiteX23" fmla="*/ 0 w 104775"/>
                    <a:gd name="connsiteY23" fmla="*/ 65549 h 128414"/>
                    <a:gd name="connsiteX24" fmla="*/ 5715 w 104775"/>
                    <a:gd name="connsiteY24" fmla="*/ 78884 h 128414"/>
                    <a:gd name="connsiteX25" fmla="*/ 5715 w 104775"/>
                    <a:gd name="connsiteY25" fmla="*/ 82694 h 128414"/>
                    <a:gd name="connsiteX26" fmla="*/ 17145 w 104775"/>
                    <a:gd name="connsiteY26" fmla="*/ 111269 h 128414"/>
                    <a:gd name="connsiteX0" fmla="*/ 19050 w 104775"/>
                    <a:gd name="connsiteY0" fmla="*/ 107459 h 128414"/>
                    <a:gd name="connsiteX1" fmla="*/ 24765 w 104775"/>
                    <a:gd name="connsiteY1" fmla="*/ 111269 h 128414"/>
                    <a:gd name="connsiteX2" fmla="*/ 28575 w 104775"/>
                    <a:gd name="connsiteY2" fmla="*/ 116984 h 128414"/>
                    <a:gd name="connsiteX3" fmla="*/ 32385 w 104775"/>
                    <a:gd name="connsiteY3" fmla="*/ 128414 h 128414"/>
                    <a:gd name="connsiteX4" fmla="*/ 81915 w 104775"/>
                    <a:gd name="connsiteY4" fmla="*/ 126509 h 128414"/>
                    <a:gd name="connsiteX5" fmla="*/ 87630 w 104775"/>
                    <a:gd name="connsiteY5" fmla="*/ 124604 h 128414"/>
                    <a:gd name="connsiteX6" fmla="*/ 89535 w 104775"/>
                    <a:gd name="connsiteY6" fmla="*/ 118889 h 128414"/>
                    <a:gd name="connsiteX7" fmla="*/ 93345 w 104775"/>
                    <a:gd name="connsiteY7" fmla="*/ 113174 h 128414"/>
                    <a:gd name="connsiteX8" fmla="*/ 95250 w 104775"/>
                    <a:gd name="connsiteY8" fmla="*/ 99839 h 128414"/>
                    <a:gd name="connsiteX9" fmla="*/ 100965 w 104775"/>
                    <a:gd name="connsiteY9" fmla="*/ 96029 h 128414"/>
                    <a:gd name="connsiteX10" fmla="*/ 104775 w 104775"/>
                    <a:gd name="connsiteY10" fmla="*/ 84599 h 128414"/>
                    <a:gd name="connsiteX11" fmla="*/ 100965 w 104775"/>
                    <a:gd name="connsiteY11" fmla="*/ 57929 h 128414"/>
                    <a:gd name="connsiteX12" fmla="*/ 99060 w 104775"/>
                    <a:gd name="connsiteY12" fmla="*/ 50309 h 128414"/>
                    <a:gd name="connsiteX13" fmla="*/ 95250 w 104775"/>
                    <a:gd name="connsiteY13" fmla="*/ 44594 h 128414"/>
                    <a:gd name="connsiteX14" fmla="*/ 91440 w 104775"/>
                    <a:gd name="connsiteY14" fmla="*/ 33164 h 128414"/>
                    <a:gd name="connsiteX15" fmla="*/ 70485 w 104775"/>
                    <a:gd name="connsiteY15" fmla="*/ 4589 h 128414"/>
                    <a:gd name="connsiteX16" fmla="*/ 59055 w 104775"/>
                    <a:gd name="connsiteY16" fmla="*/ 779 h 128414"/>
                    <a:gd name="connsiteX17" fmla="*/ 45720 w 104775"/>
                    <a:gd name="connsiteY17" fmla="*/ 2684 h 128414"/>
                    <a:gd name="connsiteX18" fmla="*/ 41910 w 104775"/>
                    <a:gd name="connsiteY18" fmla="*/ 31259 h 128414"/>
                    <a:gd name="connsiteX19" fmla="*/ 40005 w 104775"/>
                    <a:gd name="connsiteY19" fmla="*/ 44594 h 128414"/>
                    <a:gd name="connsiteX20" fmla="*/ 3810 w 104775"/>
                    <a:gd name="connsiteY20" fmla="*/ 52214 h 128414"/>
                    <a:gd name="connsiteX21" fmla="*/ 1905 w 104775"/>
                    <a:gd name="connsiteY21" fmla="*/ 59834 h 128414"/>
                    <a:gd name="connsiteX22" fmla="*/ 0 w 104775"/>
                    <a:gd name="connsiteY22" fmla="*/ 65549 h 128414"/>
                    <a:gd name="connsiteX23" fmla="*/ 5715 w 104775"/>
                    <a:gd name="connsiteY23" fmla="*/ 78884 h 128414"/>
                    <a:gd name="connsiteX24" fmla="*/ 5715 w 104775"/>
                    <a:gd name="connsiteY24" fmla="*/ 82694 h 128414"/>
                    <a:gd name="connsiteX25" fmla="*/ 17145 w 104775"/>
                    <a:gd name="connsiteY25" fmla="*/ 111269 h 128414"/>
                    <a:gd name="connsiteX0" fmla="*/ 19050 w 104775"/>
                    <a:gd name="connsiteY0" fmla="*/ 107492 h 128447"/>
                    <a:gd name="connsiteX1" fmla="*/ 24765 w 104775"/>
                    <a:gd name="connsiteY1" fmla="*/ 111302 h 128447"/>
                    <a:gd name="connsiteX2" fmla="*/ 28575 w 104775"/>
                    <a:gd name="connsiteY2" fmla="*/ 117017 h 128447"/>
                    <a:gd name="connsiteX3" fmla="*/ 32385 w 104775"/>
                    <a:gd name="connsiteY3" fmla="*/ 128447 h 128447"/>
                    <a:gd name="connsiteX4" fmla="*/ 81915 w 104775"/>
                    <a:gd name="connsiteY4" fmla="*/ 126542 h 128447"/>
                    <a:gd name="connsiteX5" fmla="*/ 87630 w 104775"/>
                    <a:gd name="connsiteY5" fmla="*/ 124637 h 128447"/>
                    <a:gd name="connsiteX6" fmla="*/ 89535 w 104775"/>
                    <a:gd name="connsiteY6" fmla="*/ 118922 h 128447"/>
                    <a:gd name="connsiteX7" fmla="*/ 93345 w 104775"/>
                    <a:gd name="connsiteY7" fmla="*/ 113207 h 128447"/>
                    <a:gd name="connsiteX8" fmla="*/ 95250 w 104775"/>
                    <a:gd name="connsiteY8" fmla="*/ 99872 h 128447"/>
                    <a:gd name="connsiteX9" fmla="*/ 100965 w 104775"/>
                    <a:gd name="connsiteY9" fmla="*/ 96062 h 128447"/>
                    <a:gd name="connsiteX10" fmla="*/ 104775 w 104775"/>
                    <a:gd name="connsiteY10" fmla="*/ 84632 h 128447"/>
                    <a:gd name="connsiteX11" fmla="*/ 100965 w 104775"/>
                    <a:gd name="connsiteY11" fmla="*/ 57962 h 128447"/>
                    <a:gd name="connsiteX12" fmla="*/ 99060 w 104775"/>
                    <a:gd name="connsiteY12" fmla="*/ 50342 h 128447"/>
                    <a:gd name="connsiteX13" fmla="*/ 95250 w 104775"/>
                    <a:gd name="connsiteY13" fmla="*/ 44627 h 128447"/>
                    <a:gd name="connsiteX14" fmla="*/ 91440 w 104775"/>
                    <a:gd name="connsiteY14" fmla="*/ 33197 h 128447"/>
                    <a:gd name="connsiteX15" fmla="*/ 70485 w 104775"/>
                    <a:gd name="connsiteY15" fmla="*/ 4622 h 128447"/>
                    <a:gd name="connsiteX16" fmla="*/ 45720 w 104775"/>
                    <a:gd name="connsiteY16" fmla="*/ 2717 h 128447"/>
                    <a:gd name="connsiteX17" fmla="*/ 41910 w 104775"/>
                    <a:gd name="connsiteY17" fmla="*/ 31292 h 128447"/>
                    <a:gd name="connsiteX18" fmla="*/ 40005 w 104775"/>
                    <a:gd name="connsiteY18" fmla="*/ 44627 h 128447"/>
                    <a:gd name="connsiteX19" fmla="*/ 3810 w 104775"/>
                    <a:gd name="connsiteY19" fmla="*/ 52247 h 128447"/>
                    <a:gd name="connsiteX20" fmla="*/ 1905 w 104775"/>
                    <a:gd name="connsiteY20" fmla="*/ 59867 h 128447"/>
                    <a:gd name="connsiteX21" fmla="*/ 0 w 104775"/>
                    <a:gd name="connsiteY21" fmla="*/ 65582 h 128447"/>
                    <a:gd name="connsiteX22" fmla="*/ 5715 w 104775"/>
                    <a:gd name="connsiteY22" fmla="*/ 78917 h 128447"/>
                    <a:gd name="connsiteX23" fmla="*/ 5715 w 104775"/>
                    <a:gd name="connsiteY23" fmla="*/ 82727 h 128447"/>
                    <a:gd name="connsiteX24" fmla="*/ 17145 w 104775"/>
                    <a:gd name="connsiteY24" fmla="*/ 111302 h 128447"/>
                    <a:gd name="connsiteX0" fmla="*/ 19050 w 104775"/>
                    <a:gd name="connsiteY0" fmla="*/ 102874 h 123829"/>
                    <a:gd name="connsiteX1" fmla="*/ 24765 w 104775"/>
                    <a:gd name="connsiteY1" fmla="*/ 106684 h 123829"/>
                    <a:gd name="connsiteX2" fmla="*/ 28575 w 104775"/>
                    <a:gd name="connsiteY2" fmla="*/ 112399 h 123829"/>
                    <a:gd name="connsiteX3" fmla="*/ 32385 w 104775"/>
                    <a:gd name="connsiteY3" fmla="*/ 123829 h 123829"/>
                    <a:gd name="connsiteX4" fmla="*/ 81915 w 104775"/>
                    <a:gd name="connsiteY4" fmla="*/ 121924 h 123829"/>
                    <a:gd name="connsiteX5" fmla="*/ 87630 w 104775"/>
                    <a:gd name="connsiteY5" fmla="*/ 120019 h 123829"/>
                    <a:gd name="connsiteX6" fmla="*/ 89535 w 104775"/>
                    <a:gd name="connsiteY6" fmla="*/ 114304 h 123829"/>
                    <a:gd name="connsiteX7" fmla="*/ 93345 w 104775"/>
                    <a:gd name="connsiteY7" fmla="*/ 108589 h 123829"/>
                    <a:gd name="connsiteX8" fmla="*/ 95250 w 104775"/>
                    <a:gd name="connsiteY8" fmla="*/ 95254 h 123829"/>
                    <a:gd name="connsiteX9" fmla="*/ 100965 w 104775"/>
                    <a:gd name="connsiteY9" fmla="*/ 91444 h 123829"/>
                    <a:gd name="connsiteX10" fmla="*/ 104775 w 104775"/>
                    <a:gd name="connsiteY10" fmla="*/ 80014 h 123829"/>
                    <a:gd name="connsiteX11" fmla="*/ 100965 w 104775"/>
                    <a:gd name="connsiteY11" fmla="*/ 53344 h 123829"/>
                    <a:gd name="connsiteX12" fmla="*/ 99060 w 104775"/>
                    <a:gd name="connsiteY12" fmla="*/ 45724 h 123829"/>
                    <a:gd name="connsiteX13" fmla="*/ 95250 w 104775"/>
                    <a:gd name="connsiteY13" fmla="*/ 40009 h 123829"/>
                    <a:gd name="connsiteX14" fmla="*/ 91440 w 104775"/>
                    <a:gd name="connsiteY14" fmla="*/ 28579 h 123829"/>
                    <a:gd name="connsiteX15" fmla="*/ 70485 w 104775"/>
                    <a:gd name="connsiteY15" fmla="*/ 4 h 123829"/>
                    <a:gd name="connsiteX16" fmla="*/ 41910 w 104775"/>
                    <a:gd name="connsiteY16" fmla="*/ 26674 h 123829"/>
                    <a:gd name="connsiteX17" fmla="*/ 40005 w 104775"/>
                    <a:gd name="connsiteY17" fmla="*/ 40009 h 123829"/>
                    <a:gd name="connsiteX18" fmla="*/ 3810 w 104775"/>
                    <a:gd name="connsiteY18" fmla="*/ 47629 h 123829"/>
                    <a:gd name="connsiteX19" fmla="*/ 1905 w 104775"/>
                    <a:gd name="connsiteY19" fmla="*/ 55249 h 123829"/>
                    <a:gd name="connsiteX20" fmla="*/ 0 w 104775"/>
                    <a:gd name="connsiteY20" fmla="*/ 60964 h 123829"/>
                    <a:gd name="connsiteX21" fmla="*/ 5715 w 104775"/>
                    <a:gd name="connsiteY21" fmla="*/ 74299 h 123829"/>
                    <a:gd name="connsiteX22" fmla="*/ 5715 w 104775"/>
                    <a:gd name="connsiteY22" fmla="*/ 78109 h 123829"/>
                    <a:gd name="connsiteX23" fmla="*/ 17145 w 104775"/>
                    <a:gd name="connsiteY23" fmla="*/ 106684 h 123829"/>
                    <a:gd name="connsiteX0" fmla="*/ 19050 w 104775"/>
                    <a:gd name="connsiteY0" fmla="*/ 77050 h 98005"/>
                    <a:gd name="connsiteX1" fmla="*/ 24765 w 104775"/>
                    <a:gd name="connsiteY1" fmla="*/ 80860 h 98005"/>
                    <a:gd name="connsiteX2" fmla="*/ 28575 w 104775"/>
                    <a:gd name="connsiteY2" fmla="*/ 86575 h 98005"/>
                    <a:gd name="connsiteX3" fmla="*/ 32385 w 104775"/>
                    <a:gd name="connsiteY3" fmla="*/ 98005 h 98005"/>
                    <a:gd name="connsiteX4" fmla="*/ 81915 w 104775"/>
                    <a:gd name="connsiteY4" fmla="*/ 96100 h 98005"/>
                    <a:gd name="connsiteX5" fmla="*/ 87630 w 104775"/>
                    <a:gd name="connsiteY5" fmla="*/ 94195 h 98005"/>
                    <a:gd name="connsiteX6" fmla="*/ 89535 w 104775"/>
                    <a:gd name="connsiteY6" fmla="*/ 88480 h 98005"/>
                    <a:gd name="connsiteX7" fmla="*/ 93345 w 104775"/>
                    <a:gd name="connsiteY7" fmla="*/ 82765 h 98005"/>
                    <a:gd name="connsiteX8" fmla="*/ 95250 w 104775"/>
                    <a:gd name="connsiteY8" fmla="*/ 69430 h 98005"/>
                    <a:gd name="connsiteX9" fmla="*/ 100965 w 104775"/>
                    <a:gd name="connsiteY9" fmla="*/ 65620 h 98005"/>
                    <a:gd name="connsiteX10" fmla="*/ 104775 w 104775"/>
                    <a:gd name="connsiteY10" fmla="*/ 54190 h 98005"/>
                    <a:gd name="connsiteX11" fmla="*/ 100965 w 104775"/>
                    <a:gd name="connsiteY11" fmla="*/ 27520 h 98005"/>
                    <a:gd name="connsiteX12" fmla="*/ 99060 w 104775"/>
                    <a:gd name="connsiteY12" fmla="*/ 19900 h 98005"/>
                    <a:gd name="connsiteX13" fmla="*/ 95250 w 104775"/>
                    <a:gd name="connsiteY13" fmla="*/ 14185 h 98005"/>
                    <a:gd name="connsiteX14" fmla="*/ 91440 w 104775"/>
                    <a:gd name="connsiteY14" fmla="*/ 2755 h 98005"/>
                    <a:gd name="connsiteX15" fmla="*/ 41910 w 104775"/>
                    <a:gd name="connsiteY15" fmla="*/ 850 h 98005"/>
                    <a:gd name="connsiteX16" fmla="*/ 40005 w 104775"/>
                    <a:gd name="connsiteY16" fmla="*/ 14185 h 98005"/>
                    <a:gd name="connsiteX17" fmla="*/ 3810 w 104775"/>
                    <a:gd name="connsiteY17" fmla="*/ 21805 h 98005"/>
                    <a:gd name="connsiteX18" fmla="*/ 1905 w 104775"/>
                    <a:gd name="connsiteY18" fmla="*/ 29425 h 98005"/>
                    <a:gd name="connsiteX19" fmla="*/ 0 w 104775"/>
                    <a:gd name="connsiteY19" fmla="*/ 35140 h 98005"/>
                    <a:gd name="connsiteX20" fmla="*/ 5715 w 104775"/>
                    <a:gd name="connsiteY20" fmla="*/ 48475 h 98005"/>
                    <a:gd name="connsiteX21" fmla="*/ 5715 w 104775"/>
                    <a:gd name="connsiteY21" fmla="*/ 52285 h 98005"/>
                    <a:gd name="connsiteX22" fmla="*/ 17145 w 104775"/>
                    <a:gd name="connsiteY22" fmla="*/ 80860 h 98005"/>
                    <a:gd name="connsiteX0" fmla="*/ 19050 w 104775"/>
                    <a:gd name="connsiteY0" fmla="*/ 76200 h 97155"/>
                    <a:gd name="connsiteX1" fmla="*/ 24765 w 104775"/>
                    <a:gd name="connsiteY1" fmla="*/ 80010 h 97155"/>
                    <a:gd name="connsiteX2" fmla="*/ 28575 w 104775"/>
                    <a:gd name="connsiteY2" fmla="*/ 85725 h 97155"/>
                    <a:gd name="connsiteX3" fmla="*/ 32385 w 104775"/>
                    <a:gd name="connsiteY3" fmla="*/ 97155 h 97155"/>
                    <a:gd name="connsiteX4" fmla="*/ 81915 w 104775"/>
                    <a:gd name="connsiteY4" fmla="*/ 95250 h 97155"/>
                    <a:gd name="connsiteX5" fmla="*/ 87630 w 104775"/>
                    <a:gd name="connsiteY5" fmla="*/ 93345 h 97155"/>
                    <a:gd name="connsiteX6" fmla="*/ 89535 w 104775"/>
                    <a:gd name="connsiteY6" fmla="*/ 87630 h 97155"/>
                    <a:gd name="connsiteX7" fmla="*/ 93345 w 104775"/>
                    <a:gd name="connsiteY7" fmla="*/ 81915 h 97155"/>
                    <a:gd name="connsiteX8" fmla="*/ 95250 w 104775"/>
                    <a:gd name="connsiteY8" fmla="*/ 68580 h 97155"/>
                    <a:gd name="connsiteX9" fmla="*/ 100965 w 104775"/>
                    <a:gd name="connsiteY9" fmla="*/ 64770 h 97155"/>
                    <a:gd name="connsiteX10" fmla="*/ 104775 w 104775"/>
                    <a:gd name="connsiteY10" fmla="*/ 53340 h 97155"/>
                    <a:gd name="connsiteX11" fmla="*/ 100965 w 104775"/>
                    <a:gd name="connsiteY11" fmla="*/ 26670 h 97155"/>
                    <a:gd name="connsiteX12" fmla="*/ 99060 w 104775"/>
                    <a:gd name="connsiteY12" fmla="*/ 19050 h 97155"/>
                    <a:gd name="connsiteX13" fmla="*/ 95250 w 104775"/>
                    <a:gd name="connsiteY13" fmla="*/ 13335 h 97155"/>
                    <a:gd name="connsiteX14" fmla="*/ 41910 w 104775"/>
                    <a:gd name="connsiteY14" fmla="*/ 0 h 97155"/>
                    <a:gd name="connsiteX15" fmla="*/ 40005 w 104775"/>
                    <a:gd name="connsiteY15" fmla="*/ 13335 h 97155"/>
                    <a:gd name="connsiteX16" fmla="*/ 3810 w 104775"/>
                    <a:gd name="connsiteY16" fmla="*/ 20955 h 97155"/>
                    <a:gd name="connsiteX17" fmla="*/ 1905 w 104775"/>
                    <a:gd name="connsiteY17" fmla="*/ 28575 h 97155"/>
                    <a:gd name="connsiteX18" fmla="*/ 0 w 104775"/>
                    <a:gd name="connsiteY18" fmla="*/ 34290 h 97155"/>
                    <a:gd name="connsiteX19" fmla="*/ 5715 w 104775"/>
                    <a:gd name="connsiteY19" fmla="*/ 47625 h 97155"/>
                    <a:gd name="connsiteX20" fmla="*/ 5715 w 104775"/>
                    <a:gd name="connsiteY20" fmla="*/ 51435 h 97155"/>
                    <a:gd name="connsiteX21" fmla="*/ 17145 w 104775"/>
                    <a:gd name="connsiteY21" fmla="*/ 80010 h 97155"/>
                    <a:gd name="connsiteX0" fmla="*/ 19050 w 104775"/>
                    <a:gd name="connsiteY0" fmla="*/ 76298 h 97253"/>
                    <a:gd name="connsiteX1" fmla="*/ 24765 w 104775"/>
                    <a:gd name="connsiteY1" fmla="*/ 80108 h 97253"/>
                    <a:gd name="connsiteX2" fmla="*/ 28575 w 104775"/>
                    <a:gd name="connsiteY2" fmla="*/ 85823 h 97253"/>
                    <a:gd name="connsiteX3" fmla="*/ 32385 w 104775"/>
                    <a:gd name="connsiteY3" fmla="*/ 97253 h 97253"/>
                    <a:gd name="connsiteX4" fmla="*/ 81915 w 104775"/>
                    <a:gd name="connsiteY4" fmla="*/ 95348 h 97253"/>
                    <a:gd name="connsiteX5" fmla="*/ 87630 w 104775"/>
                    <a:gd name="connsiteY5" fmla="*/ 93443 h 97253"/>
                    <a:gd name="connsiteX6" fmla="*/ 89535 w 104775"/>
                    <a:gd name="connsiteY6" fmla="*/ 87728 h 97253"/>
                    <a:gd name="connsiteX7" fmla="*/ 93345 w 104775"/>
                    <a:gd name="connsiteY7" fmla="*/ 82013 h 97253"/>
                    <a:gd name="connsiteX8" fmla="*/ 95250 w 104775"/>
                    <a:gd name="connsiteY8" fmla="*/ 68678 h 97253"/>
                    <a:gd name="connsiteX9" fmla="*/ 100965 w 104775"/>
                    <a:gd name="connsiteY9" fmla="*/ 64868 h 97253"/>
                    <a:gd name="connsiteX10" fmla="*/ 104775 w 104775"/>
                    <a:gd name="connsiteY10" fmla="*/ 53438 h 97253"/>
                    <a:gd name="connsiteX11" fmla="*/ 100965 w 104775"/>
                    <a:gd name="connsiteY11" fmla="*/ 26768 h 97253"/>
                    <a:gd name="connsiteX12" fmla="*/ 99060 w 104775"/>
                    <a:gd name="connsiteY12" fmla="*/ 19148 h 97253"/>
                    <a:gd name="connsiteX13" fmla="*/ 95250 w 104775"/>
                    <a:gd name="connsiteY13" fmla="*/ 13433 h 97253"/>
                    <a:gd name="connsiteX14" fmla="*/ 41910 w 104775"/>
                    <a:gd name="connsiteY14" fmla="*/ 98 h 97253"/>
                    <a:gd name="connsiteX15" fmla="*/ 3810 w 104775"/>
                    <a:gd name="connsiteY15" fmla="*/ 21053 h 97253"/>
                    <a:gd name="connsiteX16" fmla="*/ 1905 w 104775"/>
                    <a:gd name="connsiteY16" fmla="*/ 28673 h 97253"/>
                    <a:gd name="connsiteX17" fmla="*/ 0 w 104775"/>
                    <a:gd name="connsiteY17" fmla="*/ 34388 h 97253"/>
                    <a:gd name="connsiteX18" fmla="*/ 5715 w 104775"/>
                    <a:gd name="connsiteY18" fmla="*/ 47723 h 97253"/>
                    <a:gd name="connsiteX19" fmla="*/ 5715 w 104775"/>
                    <a:gd name="connsiteY19" fmla="*/ 51533 h 97253"/>
                    <a:gd name="connsiteX20" fmla="*/ 17145 w 104775"/>
                    <a:gd name="connsiteY20" fmla="*/ 80108 h 97253"/>
                    <a:gd name="connsiteX0" fmla="*/ 19050 w 104775"/>
                    <a:gd name="connsiteY0" fmla="*/ 76205 h 97160"/>
                    <a:gd name="connsiteX1" fmla="*/ 24765 w 104775"/>
                    <a:gd name="connsiteY1" fmla="*/ 80015 h 97160"/>
                    <a:gd name="connsiteX2" fmla="*/ 28575 w 104775"/>
                    <a:gd name="connsiteY2" fmla="*/ 85730 h 97160"/>
                    <a:gd name="connsiteX3" fmla="*/ 32385 w 104775"/>
                    <a:gd name="connsiteY3" fmla="*/ 97160 h 97160"/>
                    <a:gd name="connsiteX4" fmla="*/ 81915 w 104775"/>
                    <a:gd name="connsiteY4" fmla="*/ 95255 h 97160"/>
                    <a:gd name="connsiteX5" fmla="*/ 87630 w 104775"/>
                    <a:gd name="connsiteY5" fmla="*/ 93350 h 97160"/>
                    <a:gd name="connsiteX6" fmla="*/ 89535 w 104775"/>
                    <a:gd name="connsiteY6" fmla="*/ 87635 h 97160"/>
                    <a:gd name="connsiteX7" fmla="*/ 93345 w 104775"/>
                    <a:gd name="connsiteY7" fmla="*/ 81920 h 97160"/>
                    <a:gd name="connsiteX8" fmla="*/ 95250 w 104775"/>
                    <a:gd name="connsiteY8" fmla="*/ 68585 h 97160"/>
                    <a:gd name="connsiteX9" fmla="*/ 100965 w 104775"/>
                    <a:gd name="connsiteY9" fmla="*/ 64775 h 97160"/>
                    <a:gd name="connsiteX10" fmla="*/ 104775 w 104775"/>
                    <a:gd name="connsiteY10" fmla="*/ 53345 h 97160"/>
                    <a:gd name="connsiteX11" fmla="*/ 100965 w 104775"/>
                    <a:gd name="connsiteY11" fmla="*/ 26675 h 97160"/>
                    <a:gd name="connsiteX12" fmla="*/ 99060 w 104775"/>
                    <a:gd name="connsiteY12" fmla="*/ 19055 h 97160"/>
                    <a:gd name="connsiteX13" fmla="*/ 41910 w 104775"/>
                    <a:gd name="connsiteY13" fmla="*/ 5 h 97160"/>
                    <a:gd name="connsiteX14" fmla="*/ 3810 w 104775"/>
                    <a:gd name="connsiteY14" fmla="*/ 20960 h 97160"/>
                    <a:gd name="connsiteX15" fmla="*/ 1905 w 104775"/>
                    <a:gd name="connsiteY15" fmla="*/ 28580 h 97160"/>
                    <a:gd name="connsiteX16" fmla="*/ 0 w 104775"/>
                    <a:gd name="connsiteY16" fmla="*/ 34295 h 97160"/>
                    <a:gd name="connsiteX17" fmla="*/ 5715 w 104775"/>
                    <a:gd name="connsiteY17" fmla="*/ 47630 h 97160"/>
                    <a:gd name="connsiteX18" fmla="*/ 5715 w 104775"/>
                    <a:gd name="connsiteY18" fmla="*/ 51440 h 97160"/>
                    <a:gd name="connsiteX19" fmla="*/ 17145 w 104775"/>
                    <a:gd name="connsiteY19" fmla="*/ 80015 h 97160"/>
                    <a:gd name="connsiteX0" fmla="*/ 19050 w 105971"/>
                    <a:gd name="connsiteY0" fmla="*/ 76238 h 97193"/>
                    <a:gd name="connsiteX1" fmla="*/ 24765 w 105971"/>
                    <a:gd name="connsiteY1" fmla="*/ 80048 h 97193"/>
                    <a:gd name="connsiteX2" fmla="*/ 28575 w 105971"/>
                    <a:gd name="connsiteY2" fmla="*/ 85763 h 97193"/>
                    <a:gd name="connsiteX3" fmla="*/ 32385 w 105971"/>
                    <a:gd name="connsiteY3" fmla="*/ 97193 h 97193"/>
                    <a:gd name="connsiteX4" fmla="*/ 81915 w 105971"/>
                    <a:gd name="connsiteY4" fmla="*/ 95288 h 97193"/>
                    <a:gd name="connsiteX5" fmla="*/ 87630 w 105971"/>
                    <a:gd name="connsiteY5" fmla="*/ 93383 h 97193"/>
                    <a:gd name="connsiteX6" fmla="*/ 89535 w 105971"/>
                    <a:gd name="connsiteY6" fmla="*/ 87668 h 97193"/>
                    <a:gd name="connsiteX7" fmla="*/ 93345 w 105971"/>
                    <a:gd name="connsiteY7" fmla="*/ 81953 h 97193"/>
                    <a:gd name="connsiteX8" fmla="*/ 95250 w 105971"/>
                    <a:gd name="connsiteY8" fmla="*/ 68618 h 97193"/>
                    <a:gd name="connsiteX9" fmla="*/ 100965 w 105971"/>
                    <a:gd name="connsiteY9" fmla="*/ 64808 h 97193"/>
                    <a:gd name="connsiteX10" fmla="*/ 104775 w 105971"/>
                    <a:gd name="connsiteY10" fmla="*/ 53378 h 97193"/>
                    <a:gd name="connsiteX11" fmla="*/ 100965 w 105971"/>
                    <a:gd name="connsiteY11" fmla="*/ 26708 h 97193"/>
                    <a:gd name="connsiteX12" fmla="*/ 41910 w 105971"/>
                    <a:gd name="connsiteY12" fmla="*/ 38 h 97193"/>
                    <a:gd name="connsiteX13" fmla="*/ 3810 w 105971"/>
                    <a:gd name="connsiteY13" fmla="*/ 20993 h 97193"/>
                    <a:gd name="connsiteX14" fmla="*/ 1905 w 105971"/>
                    <a:gd name="connsiteY14" fmla="*/ 28613 h 97193"/>
                    <a:gd name="connsiteX15" fmla="*/ 0 w 105971"/>
                    <a:gd name="connsiteY15" fmla="*/ 34328 h 97193"/>
                    <a:gd name="connsiteX16" fmla="*/ 5715 w 105971"/>
                    <a:gd name="connsiteY16" fmla="*/ 47663 h 97193"/>
                    <a:gd name="connsiteX17" fmla="*/ 5715 w 105971"/>
                    <a:gd name="connsiteY17" fmla="*/ 51473 h 97193"/>
                    <a:gd name="connsiteX18" fmla="*/ 17145 w 105971"/>
                    <a:gd name="connsiteY18" fmla="*/ 80048 h 97193"/>
                    <a:gd name="connsiteX0" fmla="*/ 19050 w 106250"/>
                    <a:gd name="connsiteY0" fmla="*/ 64875 h 85830"/>
                    <a:gd name="connsiteX1" fmla="*/ 24765 w 106250"/>
                    <a:gd name="connsiteY1" fmla="*/ 68685 h 85830"/>
                    <a:gd name="connsiteX2" fmla="*/ 28575 w 106250"/>
                    <a:gd name="connsiteY2" fmla="*/ 74400 h 85830"/>
                    <a:gd name="connsiteX3" fmla="*/ 32385 w 106250"/>
                    <a:gd name="connsiteY3" fmla="*/ 85830 h 85830"/>
                    <a:gd name="connsiteX4" fmla="*/ 81915 w 106250"/>
                    <a:gd name="connsiteY4" fmla="*/ 83925 h 85830"/>
                    <a:gd name="connsiteX5" fmla="*/ 87630 w 106250"/>
                    <a:gd name="connsiteY5" fmla="*/ 82020 h 85830"/>
                    <a:gd name="connsiteX6" fmla="*/ 89535 w 106250"/>
                    <a:gd name="connsiteY6" fmla="*/ 76305 h 85830"/>
                    <a:gd name="connsiteX7" fmla="*/ 93345 w 106250"/>
                    <a:gd name="connsiteY7" fmla="*/ 70590 h 85830"/>
                    <a:gd name="connsiteX8" fmla="*/ 95250 w 106250"/>
                    <a:gd name="connsiteY8" fmla="*/ 57255 h 85830"/>
                    <a:gd name="connsiteX9" fmla="*/ 100965 w 106250"/>
                    <a:gd name="connsiteY9" fmla="*/ 53445 h 85830"/>
                    <a:gd name="connsiteX10" fmla="*/ 104775 w 106250"/>
                    <a:gd name="connsiteY10" fmla="*/ 42015 h 85830"/>
                    <a:gd name="connsiteX11" fmla="*/ 100965 w 106250"/>
                    <a:gd name="connsiteY11" fmla="*/ 15345 h 85830"/>
                    <a:gd name="connsiteX12" fmla="*/ 38100 w 106250"/>
                    <a:gd name="connsiteY12" fmla="*/ 105 h 85830"/>
                    <a:gd name="connsiteX13" fmla="*/ 3810 w 106250"/>
                    <a:gd name="connsiteY13" fmla="*/ 9630 h 85830"/>
                    <a:gd name="connsiteX14" fmla="*/ 1905 w 106250"/>
                    <a:gd name="connsiteY14" fmla="*/ 17250 h 85830"/>
                    <a:gd name="connsiteX15" fmla="*/ 0 w 106250"/>
                    <a:gd name="connsiteY15" fmla="*/ 22965 h 85830"/>
                    <a:gd name="connsiteX16" fmla="*/ 5715 w 106250"/>
                    <a:gd name="connsiteY16" fmla="*/ 36300 h 85830"/>
                    <a:gd name="connsiteX17" fmla="*/ 5715 w 106250"/>
                    <a:gd name="connsiteY17" fmla="*/ 40110 h 85830"/>
                    <a:gd name="connsiteX18" fmla="*/ 17145 w 106250"/>
                    <a:gd name="connsiteY18" fmla="*/ 68685 h 85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06250" h="85830">
                      <a:moveTo>
                        <a:pt x="19050" y="64875"/>
                      </a:moveTo>
                      <a:cubicBezTo>
                        <a:pt x="19050" y="69955"/>
                        <a:pt x="22860" y="67415"/>
                        <a:pt x="24765" y="68685"/>
                      </a:cubicBezTo>
                      <a:cubicBezTo>
                        <a:pt x="26035" y="70590"/>
                        <a:pt x="27645" y="72308"/>
                        <a:pt x="28575" y="74400"/>
                      </a:cubicBezTo>
                      <a:cubicBezTo>
                        <a:pt x="30206" y="78070"/>
                        <a:pt x="32385" y="85830"/>
                        <a:pt x="32385" y="85830"/>
                      </a:cubicBezTo>
                      <a:cubicBezTo>
                        <a:pt x="48895" y="85195"/>
                        <a:pt x="65432" y="85062"/>
                        <a:pt x="81915" y="83925"/>
                      </a:cubicBezTo>
                      <a:cubicBezTo>
                        <a:pt x="83918" y="83787"/>
                        <a:pt x="86210" y="83440"/>
                        <a:pt x="87630" y="82020"/>
                      </a:cubicBezTo>
                      <a:cubicBezTo>
                        <a:pt x="89050" y="80600"/>
                        <a:pt x="88637" y="78101"/>
                        <a:pt x="89535" y="76305"/>
                      </a:cubicBezTo>
                      <a:cubicBezTo>
                        <a:pt x="90559" y="74257"/>
                        <a:pt x="92075" y="72495"/>
                        <a:pt x="93345" y="70590"/>
                      </a:cubicBezTo>
                      <a:cubicBezTo>
                        <a:pt x="93980" y="66145"/>
                        <a:pt x="93426" y="61358"/>
                        <a:pt x="95250" y="57255"/>
                      </a:cubicBezTo>
                      <a:cubicBezTo>
                        <a:pt x="96180" y="55163"/>
                        <a:pt x="99752" y="55387"/>
                        <a:pt x="100965" y="53445"/>
                      </a:cubicBezTo>
                      <a:cubicBezTo>
                        <a:pt x="103094" y="50039"/>
                        <a:pt x="104775" y="42015"/>
                        <a:pt x="104775" y="42015"/>
                      </a:cubicBezTo>
                      <a:cubicBezTo>
                        <a:pt x="101728" y="8500"/>
                        <a:pt x="112077" y="22330"/>
                        <a:pt x="100965" y="15345"/>
                      </a:cubicBezTo>
                      <a:cubicBezTo>
                        <a:pt x="89853" y="8360"/>
                        <a:pt x="54292" y="1057"/>
                        <a:pt x="38100" y="105"/>
                      </a:cubicBezTo>
                      <a:cubicBezTo>
                        <a:pt x="21908" y="-847"/>
                        <a:pt x="10477" y="4868"/>
                        <a:pt x="3810" y="9630"/>
                      </a:cubicBezTo>
                      <a:cubicBezTo>
                        <a:pt x="3175" y="12170"/>
                        <a:pt x="2624" y="14733"/>
                        <a:pt x="1905" y="17250"/>
                      </a:cubicBezTo>
                      <a:cubicBezTo>
                        <a:pt x="1353" y="19181"/>
                        <a:pt x="0" y="20957"/>
                        <a:pt x="0" y="22965"/>
                      </a:cubicBezTo>
                      <a:cubicBezTo>
                        <a:pt x="0" y="32673"/>
                        <a:pt x="2604" y="28523"/>
                        <a:pt x="5715" y="36300"/>
                      </a:cubicBezTo>
                      <a:cubicBezTo>
                        <a:pt x="6187" y="37479"/>
                        <a:pt x="3810" y="34713"/>
                        <a:pt x="5715" y="40110"/>
                      </a:cubicBezTo>
                      <a:cubicBezTo>
                        <a:pt x="7620" y="45507"/>
                        <a:pt x="13335" y="59160"/>
                        <a:pt x="17145" y="68685"/>
                      </a:cubicBezTo>
                    </a:path>
                  </a:pathLst>
                </a:custGeom>
                <a:solidFill>
                  <a:srgbClr val="FFFFFF"/>
                </a:solidFill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32" name="Rectangle: Rounded Corners 1431">
                  <a:extLst>
                    <a:ext uri="{FF2B5EF4-FFF2-40B4-BE49-F238E27FC236}">
                      <a16:creationId xmlns:a16="http://schemas.microsoft.com/office/drawing/2014/main" id="{4ED20646-1BED-06B0-A7DD-A99756D0EB0A}"/>
                    </a:ext>
                  </a:extLst>
                </p:cNvPr>
                <p:cNvSpPr/>
                <p:nvPr/>
              </p:nvSpPr>
              <p:spPr>
                <a:xfrm>
                  <a:off x="8886901" y="4403741"/>
                  <a:ext cx="27432" cy="18288"/>
                </a:xfrm>
                <a:prstGeom prst="roundRect">
                  <a:avLst/>
                </a:prstGeom>
                <a:solidFill>
                  <a:srgbClr val="FFFFFF"/>
                </a:solidFill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33" name="Rectangle: Rounded Corners 1432">
                  <a:extLst>
                    <a:ext uri="{FF2B5EF4-FFF2-40B4-BE49-F238E27FC236}">
                      <a16:creationId xmlns:a16="http://schemas.microsoft.com/office/drawing/2014/main" id="{53E8B343-A644-338E-9A8F-D11D96E5E2BA}"/>
                    </a:ext>
                  </a:extLst>
                </p:cNvPr>
                <p:cNvSpPr/>
                <p:nvPr/>
              </p:nvSpPr>
              <p:spPr>
                <a:xfrm>
                  <a:off x="8858174" y="4291371"/>
                  <a:ext cx="27432" cy="18288"/>
                </a:xfrm>
                <a:prstGeom prst="roundRect">
                  <a:avLst/>
                </a:prstGeom>
                <a:solidFill>
                  <a:srgbClr val="FFFFFF"/>
                </a:solidFill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34" name="Rectangle: Rounded Corners 1433">
                  <a:extLst>
                    <a:ext uri="{FF2B5EF4-FFF2-40B4-BE49-F238E27FC236}">
                      <a16:creationId xmlns:a16="http://schemas.microsoft.com/office/drawing/2014/main" id="{60B8ED51-7885-327A-E0BA-71F010BB5105}"/>
                    </a:ext>
                  </a:extLst>
                </p:cNvPr>
                <p:cNvSpPr/>
                <p:nvPr/>
              </p:nvSpPr>
              <p:spPr>
                <a:xfrm>
                  <a:off x="8770428" y="4196137"/>
                  <a:ext cx="27432" cy="18288"/>
                </a:xfrm>
                <a:prstGeom prst="roundRect">
                  <a:avLst/>
                </a:prstGeom>
                <a:solidFill>
                  <a:srgbClr val="FFFFFF"/>
                </a:solidFill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35" name="Rectangle: Rounded Corners 1434">
                  <a:extLst>
                    <a:ext uri="{FF2B5EF4-FFF2-40B4-BE49-F238E27FC236}">
                      <a16:creationId xmlns:a16="http://schemas.microsoft.com/office/drawing/2014/main" id="{02B879F9-1FEB-D98A-1A44-957975D04FDB}"/>
                    </a:ext>
                  </a:extLst>
                </p:cNvPr>
                <p:cNvSpPr/>
                <p:nvPr/>
              </p:nvSpPr>
              <p:spPr>
                <a:xfrm>
                  <a:off x="8924873" y="4240076"/>
                  <a:ext cx="27432" cy="18288"/>
                </a:xfrm>
                <a:prstGeom prst="roundRect">
                  <a:avLst/>
                </a:prstGeom>
                <a:solidFill>
                  <a:srgbClr val="FFFFFF"/>
                </a:solidFill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36" name="Rectangle: Rounded Corners 1435">
                  <a:extLst>
                    <a:ext uri="{FF2B5EF4-FFF2-40B4-BE49-F238E27FC236}">
                      <a16:creationId xmlns:a16="http://schemas.microsoft.com/office/drawing/2014/main" id="{1CE3E205-C6A8-8CDB-C32A-1C07879D5E11}"/>
                    </a:ext>
                  </a:extLst>
                </p:cNvPr>
                <p:cNvSpPr/>
                <p:nvPr/>
              </p:nvSpPr>
              <p:spPr>
                <a:xfrm>
                  <a:off x="9050643" y="4293981"/>
                  <a:ext cx="27432" cy="18288"/>
                </a:xfrm>
                <a:prstGeom prst="roundRect">
                  <a:avLst/>
                </a:prstGeom>
                <a:solidFill>
                  <a:srgbClr val="FFFFFF"/>
                </a:solidFill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37" name="Rectangle: Rounded Corners 1436">
                  <a:extLst>
                    <a:ext uri="{FF2B5EF4-FFF2-40B4-BE49-F238E27FC236}">
                      <a16:creationId xmlns:a16="http://schemas.microsoft.com/office/drawing/2014/main" id="{1C2D3B7B-56BF-BC6C-A590-20813CE2D675}"/>
                    </a:ext>
                  </a:extLst>
                </p:cNvPr>
                <p:cNvSpPr/>
                <p:nvPr/>
              </p:nvSpPr>
              <p:spPr>
                <a:xfrm>
                  <a:off x="8817085" y="4394597"/>
                  <a:ext cx="27432" cy="18288"/>
                </a:xfrm>
                <a:prstGeom prst="roundRect">
                  <a:avLst/>
                </a:prstGeom>
                <a:solidFill>
                  <a:srgbClr val="FFFFFF"/>
                </a:solidFill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368" name="Group 1367">
                <a:extLst>
                  <a:ext uri="{FF2B5EF4-FFF2-40B4-BE49-F238E27FC236}">
                    <a16:creationId xmlns:a16="http://schemas.microsoft.com/office/drawing/2014/main" id="{6E1832ED-6E38-2A9A-5FC8-9BEB63EA9EFF}"/>
                  </a:ext>
                </a:extLst>
              </p:cNvPr>
              <p:cNvGrpSpPr/>
              <p:nvPr/>
            </p:nvGrpSpPr>
            <p:grpSpPr>
              <a:xfrm rot="8320376">
                <a:off x="8740424" y="4142536"/>
                <a:ext cx="216548" cy="194837"/>
                <a:chOff x="8770428" y="4145225"/>
                <a:chExt cx="307647" cy="276804"/>
              </a:xfrm>
            </p:grpSpPr>
            <p:sp>
              <p:nvSpPr>
                <p:cNvPr id="1404" name="Freeform: Shape 1403">
                  <a:extLst>
                    <a:ext uri="{FF2B5EF4-FFF2-40B4-BE49-F238E27FC236}">
                      <a16:creationId xmlns:a16="http://schemas.microsoft.com/office/drawing/2014/main" id="{116BD55C-B744-5F1B-1F31-A7B326ED9BC5}"/>
                    </a:ext>
                  </a:extLst>
                </p:cNvPr>
                <p:cNvSpPr/>
                <p:nvPr/>
              </p:nvSpPr>
              <p:spPr>
                <a:xfrm rot="5813516">
                  <a:off x="8823930" y="4215604"/>
                  <a:ext cx="27432" cy="27432"/>
                </a:xfrm>
                <a:custGeom>
                  <a:avLst/>
                  <a:gdLst>
                    <a:gd name="connsiteX0" fmla="*/ 32385 w 80010"/>
                    <a:gd name="connsiteY0" fmla="*/ 8118 h 64150"/>
                    <a:gd name="connsiteX1" fmla="*/ 32385 w 80010"/>
                    <a:gd name="connsiteY1" fmla="*/ 8118 h 64150"/>
                    <a:gd name="connsiteX2" fmla="*/ 3810 w 80010"/>
                    <a:gd name="connsiteY2" fmla="*/ 10023 h 64150"/>
                    <a:gd name="connsiteX3" fmla="*/ 0 w 80010"/>
                    <a:gd name="connsiteY3" fmla="*/ 21453 h 64150"/>
                    <a:gd name="connsiteX4" fmla="*/ 7620 w 80010"/>
                    <a:gd name="connsiteY4" fmla="*/ 42408 h 64150"/>
                    <a:gd name="connsiteX5" fmla="*/ 13335 w 80010"/>
                    <a:gd name="connsiteY5" fmla="*/ 46218 h 64150"/>
                    <a:gd name="connsiteX6" fmla="*/ 19050 w 80010"/>
                    <a:gd name="connsiteY6" fmla="*/ 51933 h 64150"/>
                    <a:gd name="connsiteX7" fmla="*/ 68580 w 80010"/>
                    <a:gd name="connsiteY7" fmla="*/ 55743 h 64150"/>
                    <a:gd name="connsiteX8" fmla="*/ 72390 w 80010"/>
                    <a:gd name="connsiteY8" fmla="*/ 50028 h 64150"/>
                    <a:gd name="connsiteX9" fmla="*/ 78105 w 80010"/>
                    <a:gd name="connsiteY9" fmla="*/ 44313 h 64150"/>
                    <a:gd name="connsiteX10" fmla="*/ 80010 w 80010"/>
                    <a:gd name="connsiteY10" fmla="*/ 38598 h 64150"/>
                    <a:gd name="connsiteX11" fmla="*/ 78105 w 80010"/>
                    <a:gd name="connsiteY11" fmla="*/ 27168 h 64150"/>
                    <a:gd name="connsiteX12" fmla="*/ 60960 w 80010"/>
                    <a:gd name="connsiteY12" fmla="*/ 21453 h 64150"/>
                    <a:gd name="connsiteX13" fmla="*/ 53340 w 80010"/>
                    <a:gd name="connsiteY13" fmla="*/ 23358 h 64150"/>
                    <a:gd name="connsiteX14" fmla="*/ 57150 w 80010"/>
                    <a:gd name="connsiteY14" fmla="*/ 11928 h 64150"/>
                    <a:gd name="connsiteX15" fmla="*/ 59055 w 80010"/>
                    <a:gd name="connsiteY15" fmla="*/ 6213 h 64150"/>
                    <a:gd name="connsiteX16" fmla="*/ 34290 w 80010"/>
                    <a:gd name="connsiteY16" fmla="*/ 498 h 64150"/>
                    <a:gd name="connsiteX17" fmla="*/ 32385 w 80010"/>
                    <a:gd name="connsiteY17" fmla="*/ 8118 h 64150"/>
                    <a:gd name="connsiteX0" fmla="*/ 32385 w 80010"/>
                    <a:gd name="connsiteY0" fmla="*/ 8118 h 64150"/>
                    <a:gd name="connsiteX1" fmla="*/ 32385 w 80010"/>
                    <a:gd name="connsiteY1" fmla="*/ 8118 h 64150"/>
                    <a:gd name="connsiteX2" fmla="*/ 3810 w 80010"/>
                    <a:gd name="connsiteY2" fmla="*/ 10023 h 64150"/>
                    <a:gd name="connsiteX3" fmla="*/ 0 w 80010"/>
                    <a:gd name="connsiteY3" fmla="*/ 21453 h 64150"/>
                    <a:gd name="connsiteX4" fmla="*/ 7620 w 80010"/>
                    <a:gd name="connsiteY4" fmla="*/ 42408 h 64150"/>
                    <a:gd name="connsiteX5" fmla="*/ 13335 w 80010"/>
                    <a:gd name="connsiteY5" fmla="*/ 46218 h 64150"/>
                    <a:gd name="connsiteX6" fmla="*/ 19050 w 80010"/>
                    <a:gd name="connsiteY6" fmla="*/ 51933 h 64150"/>
                    <a:gd name="connsiteX7" fmla="*/ 68580 w 80010"/>
                    <a:gd name="connsiteY7" fmla="*/ 55743 h 64150"/>
                    <a:gd name="connsiteX8" fmla="*/ 72390 w 80010"/>
                    <a:gd name="connsiteY8" fmla="*/ 50028 h 64150"/>
                    <a:gd name="connsiteX9" fmla="*/ 78105 w 80010"/>
                    <a:gd name="connsiteY9" fmla="*/ 44313 h 64150"/>
                    <a:gd name="connsiteX10" fmla="*/ 80010 w 80010"/>
                    <a:gd name="connsiteY10" fmla="*/ 38598 h 64150"/>
                    <a:gd name="connsiteX11" fmla="*/ 78105 w 80010"/>
                    <a:gd name="connsiteY11" fmla="*/ 27168 h 64150"/>
                    <a:gd name="connsiteX12" fmla="*/ 60960 w 80010"/>
                    <a:gd name="connsiteY12" fmla="*/ 21453 h 64150"/>
                    <a:gd name="connsiteX13" fmla="*/ 53340 w 80010"/>
                    <a:gd name="connsiteY13" fmla="*/ 23358 h 64150"/>
                    <a:gd name="connsiteX14" fmla="*/ 57150 w 80010"/>
                    <a:gd name="connsiteY14" fmla="*/ 11928 h 64150"/>
                    <a:gd name="connsiteX15" fmla="*/ 59055 w 80010"/>
                    <a:gd name="connsiteY15" fmla="*/ 6213 h 64150"/>
                    <a:gd name="connsiteX16" fmla="*/ 34290 w 80010"/>
                    <a:gd name="connsiteY16" fmla="*/ 498 h 64150"/>
                    <a:gd name="connsiteX17" fmla="*/ 32385 w 80010"/>
                    <a:gd name="connsiteY17" fmla="*/ 8118 h 64150"/>
                    <a:gd name="connsiteX0" fmla="*/ 32385 w 80010"/>
                    <a:gd name="connsiteY0" fmla="*/ 2019 h 58051"/>
                    <a:gd name="connsiteX1" fmla="*/ 32385 w 80010"/>
                    <a:gd name="connsiteY1" fmla="*/ 2019 h 58051"/>
                    <a:gd name="connsiteX2" fmla="*/ 3810 w 80010"/>
                    <a:gd name="connsiteY2" fmla="*/ 3924 h 58051"/>
                    <a:gd name="connsiteX3" fmla="*/ 0 w 80010"/>
                    <a:gd name="connsiteY3" fmla="*/ 15354 h 58051"/>
                    <a:gd name="connsiteX4" fmla="*/ 7620 w 80010"/>
                    <a:gd name="connsiteY4" fmla="*/ 36309 h 58051"/>
                    <a:gd name="connsiteX5" fmla="*/ 13335 w 80010"/>
                    <a:gd name="connsiteY5" fmla="*/ 40119 h 58051"/>
                    <a:gd name="connsiteX6" fmla="*/ 19050 w 80010"/>
                    <a:gd name="connsiteY6" fmla="*/ 45834 h 58051"/>
                    <a:gd name="connsiteX7" fmla="*/ 68580 w 80010"/>
                    <a:gd name="connsiteY7" fmla="*/ 49644 h 58051"/>
                    <a:gd name="connsiteX8" fmla="*/ 72390 w 80010"/>
                    <a:gd name="connsiteY8" fmla="*/ 43929 h 58051"/>
                    <a:gd name="connsiteX9" fmla="*/ 78105 w 80010"/>
                    <a:gd name="connsiteY9" fmla="*/ 38214 h 58051"/>
                    <a:gd name="connsiteX10" fmla="*/ 80010 w 80010"/>
                    <a:gd name="connsiteY10" fmla="*/ 32499 h 58051"/>
                    <a:gd name="connsiteX11" fmla="*/ 78105 w 80010"/>
                    <a:gd name="connsiteY11" fmla="*/ 21069 h 58051"/>
                    <a:gd name="connsiteX12" fmla="*/ 60960 w 80010"/>
                    <a:gd name="connsiteY12" fmla="*/ 15354 h 58051"/>
                    <a:gd name="connsiteX13" fmla="*/ 53340 w 80010"/>
                    <a:gd name="connsiteY13" fmla="*/ 17259 h 58051"/>
                    <a:gd name="connsiteX14" fmla="*/ 57150 w 80010"/>
                    <a:gd name="connsiteY14" fmla="*/ 5829 h 58051"/>
                    <a:gd name="connsiteX15" fmla="*/ 59055 w 80010"/>
                    <a:gd name="connsiteY15" fmla="*/ 114 h 58051"/>
                    <a:gd name="connsiteX16" fmla="*/ 32385 w 80010"/>
                    <a:gd name="connsiteY16" fmla="*/ 2019 h 58051"/>
                    <a:gd name="connsiteX0" fmla="*/ 32385 w 80010"/>
                    <a:gd name="connsiteY0" fmla="*/ 2019 h 58051"/>
                    <a:gd name="connsiteX1" fmla="*/ 32385 w 80010"/>
                    <a:gd name="connsiteY1" fmla="*/ 2019 h 58051"/>
                    <a:gd name="connsiteX2" fmla="*/ 3810 w 80010"/>
                    <a:gd name="connsiteY2" fmla="*/ 3924 h 58051"/>
                    <a:gd name="connsiteX3" fmla="*/ 0 w 80010"/>
                    <a:gd name="connsiteY3" fmla="*/ 15354 h 58051"/>
                    <a:gd name="connsiteX4" fmla="*/ 7620 w 80010"/>
                    <a:gd name="connsiteY4" fmla="*/ 36309 h 58051"/>
                    <a:gd name="connsiteX5" fmla="*/ 13335 w 80010"/>
                    <a:gd name="connsiteY5" fmla="*/ 40119 h 58051"/>
                    <a:gd name="connsiteX6" fmla="*/ 19050 w 80010"/>
                    <a:gd name="connsiteY6" fmla="*/ 45834 h 58051"/>
                    <a:gd name="connsiteX7" fmla="*/ 68580 w 80010"/>
                    <a:gd name="connsiteY7" fmla="*/ 49644 h 58051"/>
                    <a:gd name="connsiteX8" fmla="*/ 72390 w 80010"/>
                    <a:gd name="connsiteY8" fmla="*/ 43929 h 58051"/>
                    <a:gd name="connsiteX9" fmla="*/ 78105 w 80010"/>
                    <a:gd name="connsiteY9" fmla="*/ 38214 h 58051"/>
                    <a:gd name="connsiteX10" fmla="*/ 80010 w 80010"/>
                    <a:gd name="connsiteY10" fmla="*/ 32499 h 58051"/>
                    <a:gd name="connsiteX11" fmla="*/ 78105 w 80010"/>
                    <a:gd name="connsiteY11" fmla="*/ 21069 h 58051"/>
                    <a:gd name="connsiteX12" fmla="*/ 60960 w 80010"/>
                    <a:gd name="connsiteY12" fmla="*/ 15354 h 58051"/>
                    <a:gd name="connsiteX13" fmla="*/ 53340 w 80010"/>
                    <a:gd name="connsiteY13" fmla="*/ 17259 h 58051"/>
                    <a:gd name="connsiteX14" fmla="*/ 57150 w 80010"/>
                    <a:gd name="connsiteY14" fmla="*/ 5829 h 58051"/>
                    <a:gd name="connsiteX15" fmla="*/ 59055 w 80010"/>
                    <a:gd name="connsiteY15" fmla="*/ 114 h 58051"/>
                    <a:gd name="connsiteX16" fmla="*/ 32385 w 80010"/>
                    <a:gd name="connsiteY16" fmla="*/ 2019 h 58051"/>
                    <a:gd name="connsiteX0" fmla="*/ 32385 w 80010"/>
                    <a:gd name="connsiteY0" fmla="*/ 2019 h 58051"/>
                    <a:gd name="connsiteX1" fmla="*/ 32385 w 80010"/>
                    <a:gd name="connsiteY1" fmla="*/ 2019 h 58051"/>
                    <a:gd name="connsiteX2" fmla="*/ 3810 w 80010"/>
                    <a:gd name="connsiteY2" fmla="*/ 3924 h 58051"/>
                    <a:gd name="connsiteX3" fmla="*/ 0 w 80010"/>
                    <a:gd name="connsiteY3" fmla="*/ 15354 h 58051"/>
                    <a:gd name="connsiteX4" fmla="*/ 7620 w 80010"/>
                    <a:gd name="connsiteY4" fmla="*/ 36309 h 58051"/>
                    <a:gd name="connsiteX5" fmla="*/ 13335 w 80010"/>
                    <a:gd name="connsiteY5" fmla="*/ 40119 h 58051"/>
                    <a:gd name="connsiteX6" fmla="*/ 19050 w 80010"/>
                    <a:gd name="connsiteY6" fmla="*/ 45834 h 58051"/>
                    <a:gd name="connsiteX7" fmla="*/ 68580 w 80010"/>
                    <a:gd name="connsiteY7" fmla="*/ 49644 h 58051"/>
                    <a:gd name="connsiteX8" fmla="*/ 72390 w 80010"/>
                    <a:gd name="connsiteY8" fmla="*/ 43929 h 58051"/>
                    <a:gd name="connsiteX9" fmla="*/ 78105 w 80010"/>
                    <a:gd name="connsiteY9" fmla="*/ 38214 h 58051"/>
                    <a:gd name="connsiteX10" fmla="*/ 80010 w 80010"/>
                    <a:gd name="connsiteY10" fmla="*/ 32499 h 58051"/>
                    <a:gd name="connsiteX11" fmla="*/ 78105 w 80010"/>
                    <a:gd name="connsiteY11" fmla="*/ 21069 h 58051"/>
                    <a:gd name="connsiteX12" fmla="*/ 60960 w 80010"/>
                    <a:gd name="connsiteY12" fmla="*/ 15354 h 58051"/>
                    <a:gd name="connsiteX13" fmla="*/ 53340 w 80010"/>
                    <a:gd name="connsiteY13" fmla="*/ 17259 h 58051"/>
                    <a:gd name="connsiteX14" fmla="*/ 57150 w 80010"/>
                    <a:gd name="connsiteY14" fmla="*/ 5829 h 58051"/>
                    <a:gd name="connsiteX15" fmla="*/ 59055 w 80010"/>
                    <a:gd name="connsiteY15" fmla="*/ 114 h 58051"/>
                    <a:gd name="connsiteX16" fmla="*/ 32385 w 80010"/>
                    <a:gd name="connsiteY16" fmla="*/ 2019 h 58051"/>
                    <a:gd name="connsiteX0" fmla="*/ 32385 w 80010"/>
                    <a:gd name="connsiteY0" fmla="*/ 179 h 56211"/>
                    <a:gd name="connsiteX1" fmla="*/ 32385 w 80010"/>
                    <a:gd name="connsiteY1" fmla="*/ 179 h 56211"/>
                    <a:gd name="connsiteX2" fmla="*/ 3810 w 80010"/>
                    <a:gd name="connsiteY2" fmla="*/ 2084 h 56211"/>
                    <a:gd name="connsiteX3" fmla="*/ 0 w 80010"/>
                    <a:gd name="connsiteY3" fmla="*/ 13514 h 56211"/>
                    <a:gd name="connsiteX4" fmla="*/ 7620 w 80010"/>
                    <a:gd name="connsiteY4" fmla="*/ 34469 h 56211"/>
                    <a:gd name="connsiteX5" fmla="*/ 13335 w 80010"/>
                    <a:gd name="connsiteY5" fmla="*/ 38279 h 56211"/>
                    <a:gd name="connsiteX6" fmla="*/ 19050 w 80010"/>
                    <a:gd name="connsiteY6" fmla="*/ 43994 h 56211"/>
                    <a:gd name="connsiteX7" fmla="*/ 68580 w 80010"/>
                    <a:gd name="connsiteY7" fmla="*/ 47804 h 56211"/>
                    <a:gd name="connsiteX8" fmla="*/ 72390 w 80010"/>
                    <a:gd name="connsiteY8" fmla="*/ 42089 h 56211"/>
                    <a:gd name="connsiteX9" fmla="*/ 78105 w 80010"/>
                    <a:gd name="connsiteY9" fmla="*/ 36374 h 56211"/>
                    <a:gd name="connsiteX10" fmla="*/ 80010 w 80010"/>
                    <a:gd name="connsiteY10" fmla="*/ 30659 h 56211"/>
                    <a:gd name="connsiteX11" fmla="*/ 78105 w 80010"/>
                    <a:gd name="connsiteY11" fmla="*/ 19229 h 56211"/>
                    <a:gd name="connsiteX12" fmla="*/ 60960 w 80010"/>
                    <a:gd name="connsiteY12" fmla="*/ 13514 h 56211"/>
                    <a:gd name="connsiteX13" fmla="*/ 53340 w 80010"/>
                    <a:gd name="connsiteY13" fmla="*/ 15419 h 56211"/>
                    <a:gd name="connsiteX14" fmla="*/ 57150 w 80010"/>
                    <a:gd name="connsiteY14" fmla="*/ 3989 h 56211"/>
                    <a:gd name="connsiteX15" fmla="*/ 32385 w 80010"/>
                    <a:gd name="connsiteY15" fmla="*/ 179 h 56211"/>
                    <a:gd name="connsiteX0" fmla="*/ 32385 w 80010"/>
                    <a:gd name="connsiteY0" fmla="*/ 179 h 56211"/>
                    <a:gd name="connsiteX1" fmla="*/ 32385 w 80010"/>
                    <a:gd name="connsiteY1" fmla="*/ 179 h 56211"/>
                    <a:gd name="connsiteX2" fmla="*/ 3810 w 80010"/>
                    <a:gd name="connsiteY2" fmla="*/ 2084 h 56211"/>
                    <a:gd name="connsiteX3" fmla="*/ 0 w 80010"/>
                    <a:gd name="connsiteY3" fmla="*/ 13514 h 56211"/>
                    <a:gd name="connsiteX4" fmla="*/ 7620 w 80010"/>
                    <a:gd name="connsiteY4" fmla="*/ 34469 h 56211"/>
                    <a:gd name="connsiteX5" fmla="*/ 13335 w 80010"/>
                    <a:gd name="connsiteY5" fmla="*/ 38279 h 56211"/>
                    <a:gd name="connsiteX6" fmla="*/ 19050 w 80010"/>
                    <a:gd name="connsiteY6" fmla="*/ 43994 h 56211"/>
                    <a:gd name="connsiteX7" fmla="*/ 68580 w 80010"/>
                    <a:gd name="connsiteY7" fmla="*/ 47804 h 56211"/>
                    <a:gd name="connsiteX8" fmla="*/ 72390 w 80010"/>
                    <a:gd name="connsiteY8" fmla="*/ 42089 h 56211"/>
                    <a:gd name="connsiteX9" fmla="*/ 78105 w 80010"/>
                    <a:gd name="connsiteY9" fmla="*/ 36374 h 56211"/>
                    <a:gd name="connsiteX10" fmla="*/ 80010 w 80010"/>
                    <a:gd name="connsiteY10" fmla="*/ 30659 h 56211"/>
                    <a:gd name="connsiteX11" fmla="*/ 78105 w 80010"/>
                    <a:gd name="connsiteY11" fmla="*/ 19229 h 56211"/>
                    <a:gd name="connsiteX12" fmla="*/ 60960 w 80010"/>
                    <a:gd name="connsiteY12" fmla="*/ 13514 h 56211"/>
                    <a:gd name="connsiteX13" fmla="*/ 53340 w 80010"/>
                    <a:gd name="connsiteY13" fmla="*/ 15419 h 56211"/>
                    <a:gd name="connsiteX14" fmla="*/ 40048 w 80010"/>
                    <a:gd name="connsiteY14" fmla="*/ 8639 h 56211"/>
                    <a:gd name="connsiteX15" fmla="*/ 32385 w 80010"/>
                    <a:gd name="connsiteY15" fmla="*/ 179 h 56211"/>
                    <a:gd name="connsiteX0" fmla="*/ 32385 w 80010"/>
                    <a:gd name="connsiteY0" fmla="*/ 179 h 52171"/>
                    <a:gd name="connsiteX1" fmla="*/ 32385 w 80010"/>
                    <a:gd name="connsiteY1" fmla="*/ 179 h 52171"/>
                    <a:gd name="connsiteX2" fmla="*/ 3810 w 80010"/>
                    <a:gd name="connsiteY2" fmla="*/ 2084 h 52171"/>
                    <a:gd name="connsiteX3" fmla="*/ 0 w 80010"/>
                    <a:gd name="connsiteY3" fmla="*/ 13514 h 52171"/>
                    <a:gd name="connsiteX4" fmla="*/ 7620 w 80010"/>
                    <a:gd name="connsiteY4" fmla="*/ 34469 h 52171"/>
                    <a:gd name="connsiteX5" fmla="*/ 13335 w 80010"/>
                    <a:gd name="connsiteY5" fmla="*/ 38279 h 52171"/>
                    <a:gd name="connsiteX6" fmla="*/ 19050 w 80010"/>
                    <a:gd name="connsiteY6" fmla="*/ 43994 h 52171"/>
                    <a:gd name="connsiteX7" fmla="*/ 68580 w 80010"/>
                    <a:gd name="connsiteY7" fmla="*/ 47804 h 52171"/>
                    <a:gd name="connsiteX8" fmla="*/ 72390 w 80010"/>
                    <a:gd name="connsiteY8" fmla="*/ 42089 h 52171"/>
                    <a:gd name="connsiteX9" fmla="*/ 78105 w 80010"/>
                    <a:gd name="connsiteY9" fmla="*/ 36374 h 52171"/>
                    <a:gd name="connsiteX10" fmla="*/ 80010 w 80010"/>
                    <a:gd name="connsiteY10" fmla="*/ 30659 h 52171"/>
                    <a:gd name="connsiteX11" fmla="*/ 78105 w 80010"/>
                    <a:gd name="connsiteY11" fmla="*/ 19229 h 52171"/>
                    <a:gd name="connsiteX12" fmla="*/ 60960 w 80010"/>
                    <a:gd name="connsiteY12" fmla="*/ 13514 h 52171"/>
                    <a:gd name="connsiteX13" fmla="*/ 53340 w 80010"/>
                    <a:gd name="connsiteY13" fmla="*/ 15419 h 52171"/>
                    <a:gd name="connsiteX14" fmla="*/ 40048 w 80010"/>
                    <a:gd name="connsiteY14" fmla="*/ 8639 h 52171"/>
                    <a:gd name="connsiteX15" fmla="*/ 32385 w 80010"/>
                    <a:gd name="connsiteY15" fmla="*/ 179 h 52171"/>
                    <a:gd name="connsiteX0" fmla="*/ 32385 w 80010"/>
                    <a:gd name="connsiteY0" fmla="*/ 179 h 52432"/>
                    <a:gd name="connsiteX1" fmla="*/ 32385 w 80010"/>
                    <a:gd name="connsiteY1" fmla="*/ 179 h 52432"/>
                    <a:gd name="connsiteX2" fmla="*/ 3810 w 80010"/>
                    <a:gd name="connsiteY2" fmla="*/ 2084 h 52432"/>
                    <a:gd name="connsiteX3" fmla="*/ 0 w 80010"/>
                    <a:gd name="connsiteY3" fmla="*/ 13514 h 52432"/>
                    <a:gd name="connsiteX4" fmla="*/ 7620 w 80010"/>
                    <a:gd name="connsiteY4" fmla="*/ 34469 h 52432"/>
                    <a:gd name="connsiteX5" fmla="*/ 13335 w 80010"/>
                    <a:gd name="connsiteY5" fmla="*/ 38279 h 52432"/>
                    <a:gd name="connsiteX6" fmla="*/ 19050 w 80010"/>
                    <a:gd name="connsiteY6" fmla="*/ 43994 h 52432"/>
                    <a:gd name="connsiteX7" fmla="*/ 68580 w 80010"/>
                    <a:gd name="connsiteY7" fmla="*/ 47804 h 52432"/>
                    <a:gd name="connsiteX8" fmla="*/ 72390 w 80010"/>
                    <a:gd name="connsiteY8" fmla="*/ 42089 h 52432"/>
                    <a:gd name="connsiteX9" fmla="*/ 78105 w 80010"/>
                    <a:gd name="connsiteY9" fmla="*/ 36374 h 52432"/>
                    <a:gd name="connsiteX10" fmla="*/ 80010 w 80010"/>
                    <a:gd name="connsiteY10" fmla="*/ 30659 h 52432"/>
                    <a:gd name="connsiteX11" fmla="*/ 78105 w 80010"/>
                    <a:gd name="connsiteY11" fmla="*/ 19229 h 52432"/>
                    <a:gd name="connsiteX12" fmla="*/ 60960 w 80010"/>
                    <a:gd name="connsiteY12" fmla="*/ 13514 h 52432"/>
                    <a:gd name="connsiteX13" fmla="*/ 53340 w 80010"/>
                    <a:gd name="connsiteY13" fmla="*/ 15419 h 52432"/>
                    <a:gd name="connsiteX14" fmla="*/ 40048 w 80010"/>
                    <a:gd name="connsiteY14" fmla="*/ 8639 h 52432"/>
                    <a:gd name="connsiteX15" fmla="*/ 32385 w 80010"/>
                    <a:gd name="connsiteY15" fmla="*/ 179 h 52432"/>
                    <a:gd name="connsiteX0" fmla="*/ 32385 w 80010"/>
                    <a:gd name="connsiteY0" fmla="*/ 179 h 55651"/>
                    <a:gd name="connsiteX1" fmla="*/ 32385 w 80010"/>
                    <a:gd name="connsiteY1" fmla="*/ 179 h 55651"/>
                    <a:gd name="connsiteX2" fmla="*/ 3810 w 80010"/>
                    <a:gd name="connsiteY2" fmla="*/ 2084 h 55651"/>
                    <a:gd name="connsiteX3" fmla="*/ 0 w 80010"/>
                    <a:gd name="connsiteY3" fmla="*/ 13514 h 55651"/>
                    <a:gd name="connsiteX4" fmla="*/ 7620 w 80010"/>
                    <a:gd name="connsiteY4" fmla="*/ 34469 h 55651"/>
                    <a:gd name="connsiteX5" fmla="*/ 13335 w 80010"/>
                    <a:gd name="connsiteY5" fmla="*/ 38279 h 55651"/>
                    <a:gd name="connsiteX6" fmla="*/ 19050 w 80010"/>
                    <a:gd name="connsiteY6" fmla="*/ 43994 h 55651"/>
                    <a:gd name="connsiteX7" fmla="*/ 48058 w 80010"/>
                    <a:gd name="connsiteY7" fmla="*/ 52454 h 55651"/>
                    <a:gd name="connsiteX8" fmla="*/ 72390 w 80010"/>
                    <a:gd name="connsiteY8" fmla="*/ 42089 h 55651"/>
                    <a:gd name="connsiteX9" fmla="*/ 78105 w 80010"/>
                    <a:gd name="connsiteY9" fmla="*/ 36374 h 55651"/>
                    <a:gd name="connsiteX10" fmla="*/ 80010 w 80010"/>
                    <a:gd name="connsiteY10" fmla="*/ 30659 h 55651"/>
                    <a:gd name="connsiteX11" fmla="*/ 78105 w 80010"/>
                    <a:gd name="connsiteY11" fmla="*/ 19229 h 55651"/>
                    <a:gd name="connsiteX12" fmla="*/ 60960 w 80010"/>
                    <a:gd name="connsiteY12" fmla="*/ 13514 h 55651"/>
                    <a:gd name="connsiteX13" fmla="*/ 53340 w 80010"/>
                    <a:gd name="connsiteY13" fmla="*/ 15419 h 55651"/>
                    <a:gd name="connsiteX14" fmla="*/ 40048 w 80010"/>
                    <a:gd name="connsiteY14" fmla="*/ 8639 h 55651"/>
                    <a:gd name="connsiteX15" fmla="*/ 32385 w 80010"/>
                    <a:gd name="connsiteY15" fmla="*/ 179 h 55651"/>
                    <a:gd name="connsiteX0" fmla="*/ 32385 w 80010"/>
                    <a:gd name="connsiteY0" fmla="*/ 179 h 53227"/>
                    <a:gd name="connsiteX1" fmla="*/ 32385 w 80010"/>
                    <a:gd name="connsiteY1" fmla="*/ 179 h 53227"/>
                    <a:gd name="connsiteX2" fmla="*/ 3810 w 80010"/>
                    <a:gd name="connsiteY2" fmla="*/ 2084 h 53227"/>
                    <a:gd name="connsiteX3" fmla="*/ 0 w 80010"/>
                    <a:gd name="connsiteY3" fmla="*/ 13514 h 53227"/>
                    <a:gd name="connsiteX4" fmla="*/ 7620 w 80010"/>
                    <a:gd name="connsiteY4" fmla="*/ 34469 h 53227"/>
                    <a:gd name="connsiteX5" fmla="*/ 13335 w 80010"/>
                    <a:gd name="connsiteY5" fmla="*/ 38279 h 53227"/>
                    <a:gd name="connsiteX6" fmla="*/ 19050 w 80010"/>
                    <a:gd name="connsiteY6" fmla="*/ 43994 h 53227"/>
                    <a:gd name="connsiteX7" fmla="*/ 48058 w 80010"/>
                    <a:gd name="connsiteY7" fmla="*/ 52454 h 53227"/>
                    <a:gd name="connsiteX8" fmla="*/ 72390 w 80010"/>
                    <a:gd name="connsiteY8" fmla="*/ 42089 h 53227"/>
                    <a:gd name="connsiteX9" fmla="*/ 78105 w 80010"/>
                    <a:gd name="connsiteY9" fmla="*/ 36374 h 53227"/>
                    <a:gd name="connsiteX10" fmla="*/ 80010 w 80010"/>
                    <a:gd name="connsiteY10" fmla="*/ 30659 h 53227"/>
                    <a:gd name="connsiteX11" fmla="*/ 78105 w 80010"/>
                    <a:gd name="connsiteY11" fmla="*/ 19229 h 53227"/>
                    <a:gd name="connsiteX12" fmla="*/ 60960 w 80010"/>
                    <a:gd name="connsiteY12" fmla="*/ 13514 h 53227"/>
                    <a:gd name="connsiteX13" fmla="*/ 53340 w 80010"/>
                    <a:gd name="connsiteY13" fmla="*/ 15419 h 53227"/>
                    <a:gd name="connsiteX14" fmla="*/ 40048 w 80010"/>
                    <a:gd name="connsiteY14" fmla="*/ 8639 h 53227"/>
                    <a:gd name="connsiteX15" fmla="*/ 32385 w 80010"/>
                    <a:gd name="connsiteY15" fmla="*/ 179 h 53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0010" h="53227">
                      <a:moveTo>
                        <a:pt x="32385" y="179"/>
                      </a:moveTo>
                      <a:lnTo>
                        <a:pt x="32385" y="179"/>
                      </a:lnTo>
                      <a:cubicBezTo>
                        <a:pt x="22860" y="814"/>
                        <a:pt x="12637" y="-1551"/>
                        <a:pt x="3810" y="2084"/>
                      </a:cubicBezTo>
                      <a:cubicBezTo>
                        <a:pt x="96" y="3613"/>
                        <a:pt x="0" y="13514"/>
                        <a:pt x="0" y="13514"/>
                      </a:cubicBezTo>
                      <a:cubicBezTo>
                        <a:pt x="1410" y="20563"/>
                        <a:pt x="2165" y="29014"/>
                        <a:pt x="7620" y="34469"/>
                      </a:cubicBezTo>
                      <a:cubicBezTo>
                        <a:pt x="9239" y="36088"/>
                        <a:pt x="11576" y="36813"/>
                        <a:pt x="13335" y="38279"/>
                      </a:cubicBezTo>
                      <a:cubicBezTo>
                        <a:pt x="15405" y="40004"/>
                        <a:pt x="17145" y="42089"/>
                        <a:pt x="19050" y="43994"/>
                      </a:cubicBezTo>
                      <a:cubicBezTo>
                        <a:pt x="36453" y="53990"/>
                        <a:pt x="29632" y="54059"/>
                        <a:pt x="48058" y="52454"/>
                      </a:cubicBezTo>
                      <a:cubicBezTo>
                        <a:pt x="50339" y="52255"/>
                        <a:pt x="67382" y="44769"/>
                        <a:pt x="72390" y="42089"/>
                      </a:cubicBezTo>
                      <a:cubicBezTo>
                        <a:pt x="77398" y="39409"/>
                        <a:pt x="76200" y="38279"/>
                        <a:pt x="78105" y="36374"/>
                      </a:cubicBezTo>
                      <a:cubicBezTo>
                        <a:pt x="78740" y="34469"/>
                        <a:pt x="80010" y="32667"/>
                        <a:pt x="80010" y="30659"/>
                      </a:cubicBezTo>
                      <a:cubicBezTo>
                        <a:pt x="80010" y="26796"/>
                        <a:pt x="79832" y="22684"/>
                        <a:pt x="78105" y="19229"/>
                      </a:cubicBezTo>
                      <a:cubicBezTo>
                        <a:pt x="75670" y="14359"/>
                        <a:pt x="63693" y="13970"/>
                        <a:pt x="60960" y="13514"/>
                      </a:cubicBezTo>
                      <a:cubicBezTo>
                        <a:pt x="58420" y="14149"/>
                        <a:pt x="56825" y="16231"/>
                        <a:pt x="53340" y="15419"/>
                      </a:cubicBezTo>
                      <a:cubicBezTo>
                        <a:pt x="49855" y="14607"/>
                        <a:pt x="39095" y="11497"/>
                        <a:pt x="40048" y="8639"/>
                      </a:cubicBezTo>
                      <a:lnTo>
                        <a:pt x="32385" y="1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05" name="Freeform: Shape 1404">
                  <a:extLst>
                    <a:ext uri="{FF2B5EF4-FFF2-40B4-BE49-F238E27FC236}">
                      <a16:creationId xmlns:a16="http://schemas.microsoft.com/office/drawing/2014/main" id="{0B8A95C0-202E-C62D-BF38-304450F7C215}"/>
                    </a:ext>
                  </a:extLst>
                </p:cNvPr>
                <p:cNvSpPr/>
                <p:nvPr/>
              </p:nvSpPr>
              <p:spPr>
                <a:xfrm rot="15284729">
                  <a:off x="8851362" y="4146483"/>
                  <a:ext cx="27432" cy="27432"/>
                </a:xfrm>
                <a:custGeom>
                  <a:avLst/>
                  <a:gdLst>
                    <a:gd name="connsiteX0" fmla="*/ 32385 w 80010"/>
                    <a:gd name="connsiteY0" fmla="*/ 8118 h 64150"/>
                    <a:gd name="connsiteX1" fmla="*/ 32385 w 80010"/>
                    <a:gd name="connsiteY1" fmla="*/ 8118 h 64150"/>
                    <a:gd name="connsiteX2" fmla="*/ 3810 w 80010"/>
                    <a:gd name="connsiteY2" fmla="*/ 10023 h 64150"/>
                    <a:gd name="connsiteX3" fmla="*/ 0 w 80010"/>
                    <a:gd name="connsiteY3" fmla="*/ 21453 h 64150"/>
                    <a:gd name="connsiteX4" fmla="*/ 7620 w 80010"/>
                    <a:gd name="connsiteY4" fmla="*/ 42408 h 64150"/>
                    <a:gd name="connsiteX5" fmla="*/ 13335 w 80010"/>
                    <a:gd name="connsiteY5" fmla="*/ 46218 h 64150"/>
                    <a:gd name="connsiteX6" fmla="*/ 19050 w 80010"/>
                    <a:gd name="connsiteY6" fmla="*/ 51933 h 64150"/>
                    <a:gd name="connsiteX7" fmla="*/ 68580 w 80010"/>
                    <a:gd name="connsiteY7" fmla="*/ 55743 h 64150"/>
                    <a:gd name="connsiteX8" fmla="*/ 72390 w 80010"/>
                    <a:gd name="connsiteY8" fmla="*/ 50028 h 64150"/>
                    <a:gd name="connsiteX9" fmla="*/ 78105 w 80010"/>
                    <a:gd name="connsiteY9" fmla="*/ 44313 h 64150"/>
                    <a:gd name="connsiteX10" fmla="*/ 80010 w 80010"/>
                    <a:gd name="connsiteY10" fmla="*/ 38598 h 64150"/>
                    <a:gd name="connsiteX11" fmla="*/ 78105 w 80010"/>
                    <a:gd name="connsiteY11" fmla="*/ 27168 h 64150"/>
                    <a:gd name="connsiteX12" fmla="*/ 60960 w 80010"/>
                    <a:gd name="connsiteY12" fmla="*/ 21453 h 64150"/>
                    <a:gd name="connsiteX13" fmla="*/ 53340 w 80010"/>
                    <a:gd name="connsiteY13" fmla="*/ 23358 h 64150"/>
                    <a:gd name="connsiteX14" fmla="*/ 57150 w 80010"/>
                    <a:gd name="connsiteY14" fmla="*/ 11928 h 64150"/>
                    <a:gd name="connsiteX15" fmla="*/ 59055 w 80010"/>
                    <a:gd name="connsiteY15" fmla="*/ 6213 h 64150"/>
                    <a:gd name="connsiteX16" fmla="*/ 34290 w 80010"/>
                    <a:gd name="connsiteY16" fmla="*/ 498 h 64150"/>
                    <a:gd name="connsiteX17" fmla="*/ 32385 w 80010"/>
                    <a:gd name="connsiteY17" fmla="*/ 8118 h 64150"/>
                    <a:gd name="connsiteX0" fmla="*/ 32385 w 80010"/>
                    <a:gd name="connsiteY0" fmla="*/ 8118 h 64150"/>
                    <a:gd name="connsiteX1" fmla="*/ 32385 w 80010"/>
                    <a:gd name="connsiteY1" fmla="*/ 8118 h 64150"/>
                    <a:gd name="connsiteX2" fmla="*/ 3810 w 80010"/>
                    <a:gd name="connsiteY2" fmla="*/ 10023 h 64150"/>
                    <a:gd name="connsiteX3" fmla="*/ 0 w 80010"/>
                    <a:gd name="connsiteY3" fmla="*/ 21453 h 64150"/>
                    <a:gd name="connsiteX4" fmla="*/ 7620 w 80010"/>
                    <a:gd name="connsiteY4" fmla="*/ 42408 h 64150"/>
                    <a:gd name="connsiteX5" fmla="*/ 13335 w 80010"/>
                    <a:gd name="connsiteY5" fmla="*/ 46218 h 64150"/>
                    <a:gd name="connsiteX6" fmla="*/ 19050 w 80010"/>
                    <a:gd name="connsiteY6" fmla="*/ 51933 h 64150"/>
                    <a:gd name="connsiteX7" fmla="*/ 68580 w 80010"/>
                    <a:gd name="connsiteY7" fmla="*/ 55743 h 64150"/>
                    <a:gd name="connsiteX8" fmla="*/ 72390 w 80010"/>
                    <a:gd name="connsiteY8" fmla="*/ 50028 h 64150"/>
                    <a:gd name="connsiteX9" fmla="*/ 78105 w 80010"/>
                    <a:gd name="connsiteY9" fmla="*/ 44313 h 64150"/>
                    <a:gd name="connsiteX10" fmla="*/ 80010 w 80010"/>
                    <a:gd name="connsiteY10" fmla="*/ 38598 h 64150"/>
                    <a:gd name="connsiteX11" fmla="*/ 78105 w 80010"/>
                    <a:gd name="connsiteY11" fmla="*/ 27168 h 64150"/>
                    <a:gd name="connsiteX12" fmla="*/ 60960 w 80010"/>
                    <a:gd name="connsiteY12" fmla="*/ 21453 h 64150"/>
                    <a:gd name="connsiteX13" fmla="*/ 53340 w 80010"/>
                    <a:gd name="connsiteY13" fmla="*/ 23358 h 64150"/>
                    <a:gd name="connsiteX14" fmla="*/ 57150 w 80010"/>
                    <a:gd name="connsiteY14" fmla="*/ 11928 h 64150"/>
                    <a:gd name="connsiteX15" fmla="*/ 59055 w 80010"/>
                    <a:gd name="connsiteY15" fmla="*/ 6213 h 64150"/>
                    <a:gd name="connsiteX16" fmla="*/ 34290 w 80010"/>
                    <a:gd name="connsiteY16" fmla="*/ 498 h 64150"/>
                    <a:gd name="connsiteX17" fmla="*/ 32385 w 80010"/>
                    <a:gd name="connsiteY17" fmla="*/ 8118 h 64150"/>
                    <a:gd name="connsiteX0" fmla="*/ 32385 w 80010"/>
                    <a:gd name="connsiteY0" fmla="*/ 2019 h 58051"/>
                    <a:gd name="connsiteX1" fmla="*/ 32385 w 80010"/>
                    <a:gd name="connsiteY1" fmla="*/ 2019 h 58051"/>
                    <a:gd name="connsiteX2" fmla="*/ 3810 w 80010"/>
                    <a:gd name="connsiteY2" fmla="*/ 3924 h 58051"/>
                    <a:gd name="connsiteX3" fmla="*/ 0 w 80010"/>
                    <a:gd name="connsiteY3" fmla="*/ 15354 h 58051"/>
                    <a:gd name="connsiteX4" fmla="*/ 7620 w 80010"/>
                    <a:gd name="connsiteY4" fmla="*/ 36309 h 58051"/>
                    <a:gd name="connsiteX5" fmla="*/ 13335 w 80010"/>
                    <a:gd name="connsiteY5" fmla="*/ 40119 h 58051"/>
                    <a:gd name="connsiteX6" fmla="*/ 19050 w 80010"/>
                    <a:gd name="connsiteY6" fmla="*/ 45834 h 58051"/>
                    <a:gd name="connsiteX7" fmla="*/ 68580 w 80010"/>
                    <a:gd name="connsiteY7" fmla="*/ 49644 h 58051"/>
                    <a:gd name="connsiteX8" fmla="*/ 72390 w 80010"/>
                    <a:gd name="connsiteY8" fmla="*/ 43929 h 58051"/>
                    <a:gd name="connsiteX9" fmla="*/ 78105 w 80010"/>
                    <a:gd name="connsiteY9" fmla="*/ 38214 h 58051"/>
                    <a:gd name="connsiteX10" fmla="*/ 80010 w 80010"/>
                    <a:gd name="connsiteY10" fmla="*/ 32499 h 58051"/>
                    <a:gd name="connsiteX11" fmla="*/ 78105 w 80010"/>
                    <a:gd name="connsiteY11" fmla="*/ 21069 h 58051"/>
                    <a:gd name="connsiteX12" fmla="*/ 60960 w 80010"/>
                    <a:gd name="connsiteY12" fmla="*/ 15354 h 58051"/>
                    <a:gd name="connsiteX13" fmla="*/ 53340 w 80010"/>
                    <a:gd name="connsiteY13" fmla="*/ 17259 h 58051"/>
                    <a:gd name="connsiteX14" fmla="*/ 57150 w 80010"/>
                    <a:gd name="connsiteY14" fmla="*/ 5829 h 58051"/>
                    <a:gd name="connsiteX15" fmla="*/ 59055 w 80010"/>
                    <a:gd name="connsiteY15" fmla="*/ 114 h 58051"/>
                    <a:gd name="connsiteX16" fmla="*/ 32385 w 80010"/>
                    <a:gd name="connsiteY16" fmla="*/ 2019 h 58051"/>
                    <a:gd name="connsiteX0" fmla="*/ 32385 w 80010"/>
                    <a:gd name="connsiteY0" fmla="*/ 2019 h 58051"/>
                    <a:gd name="connsiteX1" fmla="*/ 32385 w 80010"/>
                    <a:gd name="connsiteY1" fmla="*/ 2019 h 58051"/>
                    <a:gd name="connsiteX2" fmla="*/ 3810 w 80010"/>
                    <a:gd name="connsiteY2" fmla="*/ 3924 h 58051"/>
                    <a:gd name="connsiteX3" fmla="*/ 0 w 80010"/>
                    <a:gd name="connsiteY3" fmla="*/ 15354 h 58051"/>
                    <a:gd name="connsiteX4" fmla="*/ 7620 w 80010"/>
                    <a:gd name="connsiteY4" fmla="*/ 36309 h 58051"/>
                    <a:gd name="connsiteX5" fmla="*/ 13335 w 80010"/>
                    <a:gd name="connsiteY5" fmla="*/ 40119 h 58051"/>
                    <a:gd name="connsiteX6" fmla="*/ 19050 w 80010"/>
                    <a:gd name="connsiteY6" fmla="*/ 45834 h 58051"/>
                    <a:gd name="connsiteX7" fmla="*/ 68580 w 80010"/>
                    <a:gd name="connsiteY7" fmla="*/ 49644 h 58051"/>
                    <a:gd name="connsiteX8" fmla="*/ 72390 w 80010"/>
                    <a:gd name="connsiteY8" fmla="*/ 43929 h 58051"/>
                    <a:gd name="connsiteX9" fmla="*/ 78105 w 80010"/>
                    <a:gd name="connsiteY9" fmla="*/ 38214 h 58051"/>
                    <a:gd name="connsiteX10" fmla="*/ 80010 w 80010"/>
                    <a:gd name="connsiteY10" fmla="*/ 32499 h 58051"/>
                    <a:gd name="connsiteX11" fmla="*/ 78105 w 80010"/>
                    <a:gd name="connsiteY11" fmla="*/ 21069 h 58051"/>
                    <a:gd name="connsiteX12" fmla="*/ 60960 w 80010"/>
                    <a:gd name="connsiteY12" fmla="*/ 15354 h 58051"/>
                    <a:gd name="connsiteX13" fmla="*/ 53340 w 80010"/>
                    <a:gd name="connsiteY13" fmla="*/ 17259 h 58051"/>
                    <a:gd name="connsiteX14" fmla="*/ 57150 w 80010"/>
                    <a:gd name="connsiteY14" fmla="*/ 5829 h 58051"/>
                    <a:gd name="connsiteX15" fmla="*/ 59055 w 80010"/>
                    <a:gd name="connsiteY15" fmla="*/ 114 h 58051"/>
                    <a:gd name="connsiteX16" fmla="*/ 32385 w 80010"/>
                    <a:gd name="connsiteY16" fmla="*/ 2019 h 58051"/>
                    <a:gd name="connsiteX0" fmla="*/ 32385 w 80010"/>
                    <a:gd name="connsiteY0" fmla="*/ 2019 h 58051"/>
                    <a:gd name="connsiteX1" fmla="*/ 32385 w 80010"/>
                    <a:gd name="connsiteY1" fmla="*/ 2019 h 58051"/>
                    <a:gd name="connsiteX2" fmla="*/ 3810 w 80010"/>
                    <a:gd name="connsiteY2" fmla="*/ 3924 h 58051"/>
                    <a:gd name="connsiteX3" fmla="*/ 0 w 80010"/>
                    <a:gd name="connsiteY3" fmla="*/ 15354 h 58051"/>
                    <a:gd name="connsiteX4" fmla="*/ 7620 w 80010"/>
                    <a:gd name="connsiteY4" fmla="*/ 36309 h 58051"/>
                    <a:gd name="connsiteX5" fmla="*/ 13335 w 80010"/>
                    <a:gd name="connsiteY5" fmla="*/ 40119 h 58051"/>
                    <a:gd name="connsiteX6" fmla="*/ 19050 w 80010"/>
                    <a:gd name="connsiteY6" fmla="*/ 45834 h 58051"/>
                    <a:gd name="connsiteX7" fmla="*/ 68580 w 80010"/>
                    <a:gd name="connsiteY7" fmla="*/ 49644 h 58051"/>
                    <a:gd name="connsiteX8" fmla="*/ 72390 w 80010"/>
                    <a:gd name="connsiteY8" fmla="*/ 43929 h 58051"/>
                    <a:gd name="connsiteX9" fmla="*/ 78105 w 80010"/>
                    <a:gd name="connsiteY9" fmla="*/ 38214 h 58051"/>
                    <a:gd name="connsiteX10" fmla="*/ 80010 w 80010"/>
                    <a:gd name="connsiteY10" fmla="*/ 32499 h 58051"/>
                    <a:gd name="connsiteX11" fmla="*/ 78105 w 80010"/>
                    <a:gd name="connsiteY11" fmla="*/ 21069 h 58051"/>
                    <a:gd name="connsiteX12" fmla="*/ 60960 w 80010"/>
                    <a:gd name="connsiteY12" fmla="*/ 15354 h 58051"/>
                    <a:gd name="connsiteX13" fmla="*/ 53340 w 80010"/>
                    <a:gd name="connsiteY13" fmla="*/ 17259 h 58051"/>
                    <a:gd name="connsiteX14" fmla="*/ 57150 w 80010"/>
                    <a:gd name="connsiteY14" fmla="*/ 5829 h 58051"/>
                    <a:gd name="connsiteX15" fmla="*/ 59055 w 80010"/>
                    <a:gd name="connsiteY15" fmla="*/ 114 h 58051"/>
                    <a:gd name="connsiteX16" fmla="*/ 32385 w 80010"/>
                    <a:gd name="connsiteY16" fmla="*/ 2019 h 58051"/>
                    <a:gd name="connsiteX0" fmla="*/ 32385 w 80010"/>
                    <a:gd name="connsiteY0" fmla="*/ 179 h 56211"/>
                    <a:gd name="connsiteX1" fmla="*/ 32385 w 80010"/>
                    <a:gd name="connsiteY1" fmla="*/ 179 h 56211"/>
                    <a:gd name="connsiteX2" fmla="*/ 3810 w 80010"/>
                    <a:gd name="connsiteY2" fmla="*/ 2084 h 56211"/>
                    <a:gd name="connsiteX3" fmla="*/ 0 w 80010"/>
                    <a:gd name="connsiteY3" fmla="*/ 13514 h 56211"/>
                    <a:gd name="connsiteX4" fmla="*/ 7620 w 80010"/>
                    <a:gd name="connsiteY4" fmla="*/ 34469 h 56211"/>
                    <a:gd name="connsiteX5" fmla="*/ 13335 w 80010"/>
                    <a:gd name="connsiteY5" fmla="*/ 38279 h 56211"/>
                    <a:gd name="connsiteX6" fmla="*/ 19050 w 80010"/>
                    <a:gd name="connsiteY6" fmla="*/ 43994 h 56211"/>
                    <a:gd name="connsiteX7" fmla="*/ 68580 w 80010"/>
                    <a:gd name="connsiteY7" fmla="*/ 47804 h 56211"/>
                    <a:gd name="connsiteX8" fmla="*/ 72390 w 80010"/>
                    <a:gd name="connsiteY8" fmla="*/ 42089 h 56211"/>
                    <a:gd name="connsiteX9" fmla="*/ 78105 w 80010"/>
                    <a:gd name="connsiteY9" fmla="*/ 36374 h 56211"/>
                    <a:gd name="connsiteX10" fmla="*/ 80010 w 80010"/>
                    <a:gd name="connsiteY10" fmla="*/ 30659 h 56211"/>
                    <a:gd name="connsiteX11" fmla="*/ 78105 w 80010"/>
                    <a:gd name="connsiteY11" fmla="*/ 19229 h 56211"/>
                    <a:gd name="connsiteX12" fmla="*/ 60960 w 80010"/>
                    <a:gd name="connsiteY12" fmla="*/ 13514 h 56211"/>
                    <a:gd name="connsiteX13" fmla="*/ 53340 w 80010"/>
                    <a:gd name="connsiteY13" fmla="*/ 15419 h 56211"/>
                    <a:gd name="connsiteX14" fmla="*/ 57150 w 80010"/>
                    <a:gd name="connsiteY14" fmla="*/ 3989 h 56211"/>
                    <a:gd name="connsiteX15" fmla="*/ 32385 w 80010"/>
                    <a:gd name="connsiteY15" fmla="*/ 179 h 56211"/>
                    <a:gd name="connsiteX0" fmla="*/ 32385 w 80010"/>
                    <a:gd name="connsiteY0" fmla="*/ 179 h 56211"/>
                    <a:gd name="connsiteX1" fmla="*/ 32385 w 80010"/>
                    <a:gd name="connsiteY1" fmla="*/ 179 h 56211"/>
                    <a:gd name="connsiteX2" fmla="*/ 3810 w 80010"/>
                    <a:gd name="connsiteY2" fmla="*/ 2084 h 56211"/>
                    <a:gd name="connsiteX3" fmla="*/ 0 w 80010"/>
                    <a:gd name="connsiteY3" fmla="*/ 13514 h 56211"/>
                    <a:gd name="connsiteX4" fmla="*/ 7620 w 80010"/>
                    <a:gd name="connsiteY4" fmla="*/ 34469 h 56211"/>
                    <a:gd name="connsiteX5" fmla="*/ 13335 w 80010"/>
                    <a:gd name="connsiteY5" fmla="*/ 38279 h 56211"/>
                    <a:gd name="connsiteX6" fmla="*/ 19050 w 80010"/>
                    <a:gd name="connsiteY6" fmla="*/ 43994 h 56211"/>
                    <a:gd name="connsiteX7" fmla="*/ 68580 w 80010"/>
                    <a:gd name="connsiteY7" fmla="*/ 47804 h 56211"/>
                    <a:gd name="connsiteX8" fmla="*/ 72390 w 80010"/>
                    <a:gd name="connsiteY8" fmla="*/ 42089 h 56211"/>
                    <a:gd name="connsiteX9" fmla="*/ 78105 w 80010"/>
                    <a:gd name="connsiteY9" fmla="*/ 36374 h 56211"/>
                    <a:gd name="connsiteX10" fmla="*/ 80010 w 80010"/>
                    <a:gd name="connsiteY10" fmla="*/ 30659 h 56211"/>
                    <a:gd name="connsiteX11" fmla="*/ 78105 w 80010"/>
                    <a:gd name="connsiteY11" fmla="*/ 19229 h 56211"/>
                    <a:gd name="connsiteX12" fmla="*/ 60960 w 80010"/>
                    <a:gd name="connsiteY12" fmla="*/ 13514 h 56211"/>
                    <a:gd name="connsiteX13" fmla="*/ 53340 w 80010"/>
                    <a:gd name="connsiteY13" fmla="*/ 15419 h 56211"/>
                    <a:gd name="connsiteX14" fmla="*/ 40048 w 80010"/>
                    <a:gd name="connsiteY14" fmla="*/ 8639 h 56211"/>
                    <a:gd name="connsiteX15" fmla="*/ 32385 w 80010"/>
                    <a:gd name="connsiteY15" fmla="*/ 179 h 56211"/>
                    <a:gd name="connsiteX0" fmla="*/ 32385 w 80010"/>
                    <a:gd name="connsiteY0" fmla="*/ 179 h 52171"/>
                    <a:gd name="connsiteX1" fmla="*/ 32385 w 80010"/>
                    <a:gd name="connsiteY1" fmla="*/ 179 h 52171"/>
                    <a:gd name="connsiteX2" fmla="*/ 3810 w 80010"/>
                    <a:gd name="connsiteY2" fmla="*/ 2084 h 52171"/>
                    <a:gd name="connsiteX3" fmla="*/ 0 w 80010"/>
                    <a:gd name="connsiteY3" fmla="*/ 13514 h 52171"/>
                    <a:gd name="connsiteX4" fmla="*/ 7620 w 80010"/>
                    <a:gd name="connsiteY4" fmla="*/ 34469 h 52171"/>
                    <a:gd name="connsiteX5" fmla="*/ 13335 w 80010"/>
                    <a:gd name="connsiteY5" fmla="*/ 38279 h 52171"/>
                    <a:gd name="connsiteX6" fmla="*/ 19050 w 80010"/>
                    <a:gd name="connsiteY6" fmla="*/ 43994 h 52171"/>
                    <a:gd name="connsiteX7" fmla="*/ 68580 w 80010"/>
                    <a:gd name="connsiteY7" fmla="*/ 47804 h 52171"/>
                    <a:gd name="connsiteX8" fmla="*/ 72390 w 80010"/>
                    <a:gd name="connsiteY8" fmla="*/ 42089 h 52171"/>
                    <a:gd name="connsiteX9" fmla="*/ 78105 w 80010"/>
                    <a:gd name="connsiteY9" fmla="*/ 36374 h 52171"/>
                    <a:gd name="connsiteX10" fmla="*/ 80010 w 80010"/>
                    <a:gd name="connsiteY10" fmla="*/ 30659 h 52171"/>
                    <a:gd name="connsiteX11" fmla="*/ 78105 w 80010"/>
                    <a:gd name="connsiteY11" fmla="*/ 19229 h 52171"/>
                    <a:gd name="connsiteX12" fmla="*/ 60960 w 80010"/>
                    <a:gd name="connsiteY12" fmla="*/ 13514 h 52171"/>
                    <a:gd name="connsiteX13" fmla="*/ 53340 w 80010"/>
                    <a:gd name="connsiteY13" fmla="*/ 15419 h 52171"/>
                    <a:gd name="connsiteX14" fmla="*/ 40048 w 80010"/>
                    <a:gd name="connsiteY14" fmla="*/ 8639 h 52171"/>
                    <a:gd name="connsiteX15" fmla="*/ 32385 w 80010"/>
                    <a:gd name="connsiteY15" fmla="*/ 179 h 52171"/>
                    <a:gd name="connsiteX0" fmla="*/ 32385 w 80010"/>
                    <a:gd name="connsiteY0" fmla="*/ 179 h 52432"/>
                    <a:gd name="connsiteX1" fmla="*/ 32385 w 80010"/>
                    <a:gd name="connsiteY1" fmla="*/ 179 h 52432"/>
                    <a:gd name="connsiteX2" fmla="*/ 3810 w 80010"/>
                    <a:gd name="connsiteY2" fmla="*/ 2084 h 52432"/>
                    <a:gd name="connsiteX3" fmla="*/ 0 w 80010"/>
                    <a:gd name="connsiteY3" fmla="*/ 13514 h 52432"/>
                    <a:gd name="connsiteX4" fmla="*/ 7620 w 80010"/>
                    <a:gd name="connsiteY4" fmla="*/ 34469 h 52432"/>
                    <a:gd name="connsiteX5" fmla="*/ 13335 w 80010"/>
                    <a:gd name="connsiteY5" fmla="*/ 38279 h 52432"/>
                    <a:gd name="connsiteX6" fmla="*/ 19050 w 80010"/>
                    <a:gd name="connsiteY6" fmla="*/ 43994 h 52432"/>
                    <a:gd name="connsiteX7" fmla="*/ 68580 w 80010"/>
                    <a:gd name="connsiteY7" fmla="*/ 47804 h 52432"/>
                    <a:gd name="connsiteX8" fmla="*/ 72390 w 80010"/>
                    <a:gd name="connsiteY8" fmla="*/ 42089 h 52432"/>
                    <a:gd name="connsiteX9" fmla="*/ 78105 w 80010"/>
                    <a:gd name="connsiteY9" fmla="*/ 36374 h 52432"/>
                    <a:gd name="connsiteX10" fmla="*/ 80010 w 80010"/>
                    <a:gd name="connsiteY10" fmla="*/ 30659 h 52432"/>
                    <a:gd name="connsiteX11" fmla="*/ 78105 w 80010"/>
                    <a:gd name="connsiteY11" fmla="*/ 19229 h 52432"/>
                    <a:gd name="connsiteX12" fmla="*/ 60960 w 80010"/>
                    <a:gd name="connsiteY12" fmla="*/ 13514 h 52432"/>
                    <a:gd name="connsiteX13" fmla="*/ 53340 w 80010"/>
                    <a:gd name="connsiteY13" fmla="*/ 15419 h 52432"/>
                    <a:gd name="connsiteX14" fmla="*/ 40048 w 80010"/>
                    <a:gd name="connsiteY14" fmla="*/ 8639 h 52432"/>
                    <a:gd name="connsiteX15" fmla="*/ 32385 w 80010"/>
                    <a:gd name="connsiteY15" fmla="*/ 179 h 52432"/>
                    <a:gd name="connsiteX0" fmla="*/ 32385 w 80010"/>
                    <a:gd name="connsiteY0" fmla="*/ 179 h 55651"/>
                    <a:gd name="connsiteX1" fmla="*/ 32385 w 80010"/>
                    <a:gd name="connsiteY1" fmla="*/ 179 h 55651"/>
                    <a:gd name="connsiteX2" fmla="*/ 3810 w 80010"/>
                    <a:gd name="connsiteY2" fmla="*/ 2084 h 55651"/>
                    <a:gd name="connsiteX3" fmla="*/ 0 w 80010"/>
                    <a:gd name="connsiteY3" fmla="*/ 13514 h 55651"/>
                    <a:gd name="connsiteX4" fmla="*/ 7620 w 80010"/>
                    <a:gd name="connsiteY4" fmla="*/ 34469 h 55651"/>
                    <a:gd name="connsiteX5" fmla="*/ 13335 w 80010"/>
                    <a:gd name="connsiteY5" fmla="*/ 38279 h 55651"/>
                    <a:gd name="connsiteX6" fmla="*/ 19050 w 80010"/>
                    <a:gd name="connsiteY6" fmla="*/ 43994 h 55651"/>
                    <a:gd name="connsiteX7" fmla="*/ 48058 w 80010"/>
                    <a:gd name="connsiteY7" fmla="*/ 52454 h 55651"/>
                    <a:gd name="connsiteX8" fmla="*/ 72390 w 80010"/>
                    <a:gd name="connsiteY8" fmla="*/ 42089 h 55651"/>
                    <a:gd name="connsiteX9" fmla="*/ 78105 w 80010"/>
                    <a:gd name="connsiteY9" fmla="*/ 36374 h 55651"/>
                    <a:gd name="connsiteX10" fmla="*/ 80010 w 80010"/>
                    <a:gd name="connsiteY10" fmla="*/ 30659 h 55651"/>
                    <a:gd name="connsiteX11" fmla="*/ 78105 w 80010"/>
                    <a:gd name="connsiteY11" fmla="*/ 19229 h 55651"/>
                    <a:gd name="connsiteX12" fmla="*/ 60960 w 80010"/>
                    <a:gd name="connsiteY12" fmla="*/ 13514 h 55651"/>
                    <a:gd name="connsiteX13" fmla="*/ 53340 w 80010"/>
                    <a:gd name="connsiteY13" fmla="*/ 15419 h 55651"/>
                    <a:gd name="connsiteX14" fmla="*/ 40048 w 80010"/>
                    <a:gd name="connsiteY14" fmla="*/ 8639 h 55651"/>
                    <a:gd name="connsiteX15" fmla="*/ 32385 w 80010"/>
                    <a:gd name="connsiteY15" fmla="*/ 179 h 55651"/>
                    <a:gd name="connsiteX0" fmla="*/ 32385 w 80010"/>
                    <a:gd name="connsiteY0" fmla="*/ 179 h 53227"/>
                    <a:gd name="connsiteX1" fmla="*/ 32385 w 80010"/>
                    <a:gd name="connsiteY1" fmla="*/ 179 h 53227"/>
                    <a:gd name="connsiteX2" fmla="*/ 3810 w 80010"/>
                    <a:gd name="connsiteY2" fmla="*/ 2084 h 53227"/>
                    <a:gd name="connsiteX3" fmla="*/ 0 w 80010"/>
                    <a:gd name="connsiteY3" fmla="*/ 13514 h 53227"/>
                    <a:gd name="connsiteX4" fmla="*/ 7620 w 80010"/>
                    <a:gd name="connsiteY4" fmla="*/ 34469 h 53227"/>
                    <a:gd name="connsiteX5" fmla="*/ 13335 w 80010"/>
                    <a:gd name="connsiteY5" fmla="*/ 38279 h 53227"/>
                    <a:gd name="connsiteX6" fmla="*/ 19050 w 80010"/>
                    <a:gd name="connsiteY6" fmla="*/ 43994 h 53227"/>
                    <a:gd name="connsiteX7" fmla="*/ 48058 w 80010"/>
                    <a:gd name="connsiteY7" fmla="*/ 52454 h 53227"/>
                    <a:gd name="connsiteX8" fmla="*/ 72390 w 80010"/>
                    <a:gd name="connsiteY8" fmla="*/ 42089 h 53227"/>
                    <a:gd name="connsiteX9" fmla="*/ 78105 w 80010"/>
                    <a:gd name="connsiteY9" fmla="*/ 36374 h 53227"/>
                    <a:gd name="connsiteX10" fmla="*/ 80010 w 80010"/>
                    <a:gd name="connsiteY10" fmla="*/ 30659 h 53227"/>
                    <a:gd name="connsiteX11" fmla="*/ 78105 w 80010"/>
                    <a:gd name="connsiteY11" fmla="*/ 19229 h 53227"/>
                    <a:gd name="connsiteX12" fmla="*/ 60960 w 80010"/>
                    <a:gd name="connsiteY12" fmla="*/ 13514 h 53227"/>
                    <a:gd name="connsiteX13" fmla="*/ 53340 w 80010"/>
                    <a:gd name="connsiteY13" fmla="*/ 15419 h 53227"/>
                    <a:gd name="connsiteX14" fmla="*/ 40048 w 80010"/>
                    <a:gd name="connsiteY14" fmla="*/ 8639 h 53227"/>
                    <a:gd name="connsiteX15" fmla="*/ 32385 w 80010"/>
                    <a:gd name="connsiteY15" fmla="*/ 179 h 53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0010" h="53227">
                      <a:moveTo>
                        <a:pt x="32385" y="179"/>
                      </a:moveTo>
                      <a:lnTo>
                        <a:pt x="32385" y="179"/>
                      </a:lnTo>
                      <a:cubicBezTo>
                        <a:pt x="22860" y="814"/>
                        <a:pt x="12637" y="-1551"/>
                        <a:pt x="3810" y="2084"/>
                      </a:cubicBezTo>
                      <a:cubicBezTo>
                        <a:pt x="96" y="3613"/>
                        <a:pt x="0" y="13514"/>
                        <a:pt x="0" y="13514"/>
                      </a:cubicBezTo>
                      <a:cubicBezTo>
                        <a:pt x="1410" y="20563"/>
                        <a:pt x="2165" y="29014"/>
                        <a:pt x="7620" y="34469"/>
                      </a:cubicBezTo>
                      <a:cubicBezTo>
                        <a:pt x="9239" y="36088"/>
                        <a:pt x="11576" y="36813"/>
                        <a:pt x="13335" y="38279"/>
                      </a:cubicBezTo>
                      <a:cubicBezTo>
                        <a:pt x="15405" y="40004"/>
                        <a:pt x="17145" y="42089"/>
                        <a:pt x="19050" y="43994"/>
                      </a:cubicBezTo>
                      <a:cubicBezTo>
                        <a:pt x="36453" y="53990"/>
                        <a:pt x="29632" y="54059"/>
                        <a:pt x="48058" y="52454"/>
                      </a:cubicBezTo>
                      <a:cubicBezTo>
                        <a:pt x="50339" y="52255"/>
                        <a:pt x="67382" y="44769"/>
                        <a:pt x="72390" y="42089"/>
                      </a:cubicBezTo>
                      <a:cubicBezTo>
                        <a:pt x="77398" y="39409"/>
                        <a:pt x="76200" y="38279"/>
                        <a:pt x="78105" y="36374"/>
                      </a:cubicBezTo>
                      <a:cubicBezTo>
                        <a:pt x="78740" y="34469"/>
                        <a:pt x="80010" y="32667"/>
                        <a:pt x="80010" y="30659"/>
                      </a:cubicBezTo>
                      <a:cubicBezTo>
                        <a:pt x="80010" y="26796"/>
                        <a:pt x="79832" y="22684"/>
                        <a:pt x="78105" y="19229"/>
                      </a:cubicBezTo>
                      <a:cubicBezTo>
                        <a:pt x="75670" y="14359"/>
                        <a:pt x="63693" y="13970"/>
                        <a:pt x="60960" y="13514"/>
                      </a:cubicBezTo>
                      <a:cubicBezTo>
                        <a:pt x="58420" y="14149"/>
                        <a:pt x="56825" y="16231"/>
                        <a:pt x="53340" y="15419"/>
                      </a:cubicBezTo>
                      <a:cubicBezTo>
                        <a:pt x="49855" y="14607"/>
                        <a:pt x="39095" y="11497"/>
                        <a:pt x="40048" y="8639"/>
                      </a:cubicBezTo>
                      <a:lnTo>
                        <a:pt x="32385" y="1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06" name="Freeform: Shape 1405">
                  <a:extLst>
                    <a:ext uri="{FF2B5EF4-FFF2-40B4-BE49-F238E27FC236}">
                      <a16:creationId xmlns:a16="http://schemas.microsoft.com/office/drawing/2014/main" id="{1AFF22C8-0CE5-CAC6-4EF5-3F0D25D3DD6D}"/>
                    </a:ext>
                  </a:extLst>
                </p:cNvPr>
                <p:cNvSpPr/>
                <p:nvPr/>
              </p:nvSpPr>
              <p:spPr>
                <a:xfrm rot="4030563">
                  <a:off x="8954046" y="4390351"/>
                  <a:ext cx="27432" cy="27432"/>
                </a:xfrm>
                <a:custGeom>
                  <a:avLst/>
                  <a:gdLst>
                    <a:gd name="connsiteX0" fmla="*/ 32385 w 80010"/>
                    <a:gd name="connsiteY0" fmla="*/ 8118 h 64150"/>
                    <a:gd name="connsiteX1" fmla="*/ 32385 w 80010"/>
                    <a:gd name="connsiteY1" fmla="*/ 8118 h 64150"/>
                    <a:gd name="connsiteX2" fmla="*/ 3810 w 80010"/>
                    <a:gd name="connsiteY2" fmla="*/ 10023 h 64150"/>
                    <a:gd name="connsiteX3" fmla="*/ 0 w 80010"/>
                    <a:gd name="connsiteY3" fmla="*/ 21453 h 64150"/>
                    <a:gd name="connsiteX4" fmla="*/ 7620 w 80010"/>
                    <a:gd name="connsiteY4" fmla="*/ 42408 h 64150"/>
                    <a:gd name="connsiteX5" fmla="*/ 13335 w 80010"/>
                    <a:gd name="connsiteY5" fmla="*/ 46218 h 64150"/>
                    <a:gd name="connsiteX6" fmla="*/ 19050 w 80010"/>
                    <a:gd name="connsiteY6" fmla="*/ 51933 h 64150"/>
                    <a:gd name="connsiteX7" fmla="*/ 68580 w 80010"/>
                    <a:gd name="connsiteY7" fmla="*/ 55743 h 64150"/>
                    <a:gd name="connsiteX8" fmla="*/ 72390 w 80010"/>
                    <a:gd name="connsiteY8" fmla="*/ 50028 h 64150"/>
                    <a:gd name="connsiteX9" fmla="*/ 78105 w 80010"/>
                    <a:gd name="connsiteY9" fmla="*/ 44313 h 64150"/>
                    <a:gd name="connsiteX10" fmla="*/ 80010 w 80010"/>
                    <a:gd name="connsiteY10" fmla="*/ 38598 h 64150"/>
                    <a:gd name="connsiteX11" fmla="*/ 78105 w 80010"/>
                    <a:gd name="connsiteY11" fmla="*/ 27168 h 64150"/>
                    <a:gd name="connsiteX12" fmla="*/ 60960 w 80010"/>
                    <a:gd name="connsiteY12" fmla="*/ 21453 h 64150"/>
                    <a:gd name="connsiteX13" fmla="*/ 53340 w 80010"/>
                    <a:gd name="connsiteY13" fmla="*/ 23358 h 64150"/>
                    <a:gd name="connsiteX14" fmla="*/ 57150 w 80010"/>
                    <a:gd name="connsiteY14" fmla="*/ 11928 h 64150"/>
                    <a:gd name="connsiteX15" fmla="*/ 59055 w 80010"/>
                    <a:gd name="connsiteY15" fmla="*/ 6213 h 64150"/>
                    <a:gd name="connsiteX16" fmla="*/ 34290 w 80010"/>
                    <a:gd name="connsiteY16" fmla="*/ 498 h 64150"/>
                    <a:gd name="connsiteX17" fmla="*/ 32385 w 80010"/>
                    <a:gd name="connsiteY17" fmla="*/ 8118 h 64150"/>
                    <a:gd name="connsiteX0" fmla="*/ 32385 w 80010"/>
                    <a:gd name="connsiteY0" fmla="*/ 8118 h 64150"/>
                    <a:gd name="connsiteX1" fmla="*/ 32385 w 80010"/>
                    <a:gd name="connsiteY1" fmla="*/ 8118 h 64150"/>
                    <a:gd name="connsiteX2" fmla="*/ 3810 w 80010"/>
                    <a:gd name="connsiteY2" fmla="*/ 10023 h 64150"/>
                    <a:gd name="connsiteX3" fmla="*/ 0 w 80010"/>
                    <a:gd name="connsiteY3" fmla="*/ 21453 h 64150"/>
                    <a:gd name="connsiteX4" fmla="*/ 7620 w 80010"/>
                    <a:gd name="connsiteY4" fmla="*/ 42408 h 64150"/>
                    <a:gd name="connsiteX5" fmla="*/ 13335 w 80010"/>
                    <a:gd name="connsiteY5" fmla="*/ 46218 h 64150"/>
                    <a:gd name="connsiteX6" fmla="*/ 19050 w 80010"/>
                    <a:gd name="connsiteY6" fmla="*/ 51933 h 64150"/>
                    <a:gd name="connsiteX7" fmla="*/ 68580 w 80010"/>
                    <a:gd name="connsiteY7" fmla="*/ 55743 h 64150"/>
                    <a:gd name="connsiteX8" fmla="*/ 72390 w 80010"/>
                    <a:gd name="connsiteY8" fmla="*/ 50028 h 64150"/>
                    <a:gd name="connsiteX9" fmla="*/ 78105 w 80010"/>
                    <a:gd name="connsiteY9" fmla="*/ 44313 h 64150"/>
                    <a:gd name="connsiteX10" fmla="*/ 80010 w 80010"/>
                    <a:gd name="connsiteY10" fmla="*/ 38598 h 64150"/>
                    <a:gd name="connsiteX11" fmla="*/ 78105 w 80010"/>
                    <a:gd name="connsiteY11" fmla="*/ 27168 h 64150"/>
                    <a:gd name="connsiteX12" fmla="*/ 60960 w 80010"/>
                    <a:gd name="connsiteY12" fmla="*/ 21453 h 64150"/>
                    <a:gd name="connsiteX13" fmla="*/ 53340 w 80010"/>
                    <a:gd name="connsiteY13" fmla="*/ 23358 h 64150"/>
                    <a:gd name="connsiteX14" fmla="*/ 57150 w 80010"/>
                    <a:gd name="connsiteY14" fmla="*/ 11928 h 64150"/>
                    <a:gd name="connsiteX15" fmla="*/ 59055 w 80010"/>
                    <a:gd name="connsiteY15" fmla="*/ 6213 h 64150"/>
                    <a:gd name="connsiteX16" fmla="*/ 34290 w 80010"/>
                    <a:gd name="connsiteY16" fmla="*/ 498 h 64150"/>
                    <a:gd name="connsiteX17" fmla="*/ 32385 w 80010"/>
                    <a:gd name="connsiteY17" fmla="*/ 8118 h 64150"/>
                    <a:gd name="connsiteX0" fmla="*/ 32385 w 80010"/>
                    <a:gd name="connsiteY0" fmla="*/ 2019 h 58051"/>
                    <a:gd name="connsiteX1" fmla="*/ 32385 w 80010"/>
                    <a:gd name="connsiteY1" fmla="*/ 2019 h 58051"/>
                    <a:gd name="connsiteX2" fmla="*/ 3810 w 80010"/>
                    <a:gd name="connsiteY2" fmla="*/ 3924 h 58051"/>
                    <a:gd name="connsiteX3" fmla="*/ 0 w 80010"/>
                    <a:gd name="connsiteY3" fmla="*/ 15354 h 58051"/>
                    <a:gd name="connsiteX4" fmla="*/ 7620 w 80010"/>
                    <a:gd name="connsiteY4" fmla="*/ 36309 h 58051"/>
                    <a:gd name="connsiteX5" fmla="*/ 13335 w 80010"/>
                    <a:gd name="connsiteY5" fmla="*/ 40119 h 58051"/>
                    <a:gd name="connsiteX6" fmla="*/ 19050 w 80010"/>
                    <a:gd name="connsiteY6" fmla="*/ 45834 h 58051"/>
                    <a:gd name="connsiteX7" fmla="*/ 68580 w 80010"/>
                    <a:gd name="connsiteY7" fmla="*/ 49644 h 58051"/>
                    <a:gd name="connsiteX8" fmla="*/ 72390 w 80010"/>
                    <a:gd name="connsiteY8" fmla="*/ 43929 h 58051"/>
                    <a:gd name="connsiteX9" fmla="*/ 78105 w 80010"/>
                    <a:gd name="connsiteY9" fmla="*/ 38214 h 58051"/>
                    <a:gd name="connsiteX10" fmla="*/ 80010 w 80010"/>
                    <a:gd name="connsiteY10" fmla="*/ 32499 h 58051"/>
                    <a:gd name="connsiteX11" fmla="*/ 78105 w 80010"/>
                    <a:gd name="connsiteY11" fmla="*/ 21069 h 58051"/>
                    <a:gd name="connsiteX12" fmla="*/ 60960 w 80010"/>
                    <a:gd name="connsiteY12" fmla="*/ 15354 h 58051"/>
                    <a:gd name="connsiteX13" fmla="*/ 53340 w 80010"/>
                    <a:gd name="connsiteY13" fmla="*/ 17259 h 58051"/>
                    <a:gd name="connsiteX14" fmla="*/ 57150 w 80010"/>
                    <a:gd name="connsiteY14" fmla="*/ 5829 h 58051"/>
                    <a:gd name="connsiteX15" fmla="*/ 59055 w 80010"/>
                    <a:gd name="connsiteY15" fmla="*/ 114 h 58051"/>
                    <a:gd name="connsiteX16" fmla="*/ 32385 w 80010"/>
                    <a:gd name="connsiteY16" fmla="*/ 2019 h 58051"/>
                    <a:gd name="connsiteX0" fmla="*/ 32385 w 80010"/>
                    <a:gd name="connsiteY0" fmla="*/ 2019 h 58051"/>
                    <a:gd name="connsiteX1" fmla="*/ 32385 w 80010"/>
                    <a:gd name="connsiteY1" fmla="*/ 2019 h 58051"/>
                    <a:gd name="connsiteX2" fmla="*/ 3810 w 80010"/>
                    <a:gd name="connsiteY2" fmla="*/ 3924 h 58051"/>
                    <a:gd name="connsiteX3" fmla="*/ 0 w 80010"/>
                    <a:gd name="connsiteY3" fmla="*/ 15354 h 58051"/>
                    <a:gd name="connsiteX4" fmla="*/ 7620 w 80010"/>
                    <a:gd name="connsiteY4" fmla="*/ 36309 h 58051"/>
                    <a:gd name="connsiteX5" fmla="*/ 13335 w 80010"/>
                    <a:gd name="connsiteY5" fmla="*/ 40119 h 58051"/>
                    <a:gd name="connsiteX6" fmla="*/ 19050 w 80010"/>
                    <a:gd name="connsiteY6" fmla="*/ 45834 h 58051"/>
                    <a:gd name="connsiteX7" fmla="*/ 68580 w 80010"/>
                    <a:gd name="connsiteY7" fmla="*/ 49644 h 58051"/>
                    <a:gd name="connsiteX8" fmla="*/ 72390 w 80010"/>
                    <a:gd name="connsiteY8" fmla="*/ 43929 h 58051"/>
                    <a:gd name="connsiteX9" fmla="*/ 78105 w 80010"/>
                    <a:gd name="connsiteY9" fmla="*/ 38214 h 58051"/>
                    <a:gd name="connsiteX10" fmla="*/ 80010 w 80010"/>
                    <a:gd name="connsiteY10" fmla="*/ 32499 h 58051"/>
                    <a:gd name="connsiteX11" fmla="*/ 78105 w 80010"/>
                    <a:gd name="connsiteY11" fmla="*/ 21069 h 58051"/>
                    <a:gd name="connsiteX12" fmla="*/ 60960 w 80010"/>
                    <a:gd name="connsiteY12" fmla="*/ 15354 h 58051"/>
                    <a:gd name="connsiteX13" fmla="*/ 53340 w 80010"/>
                    <a:gd name="connsiteY13" fmla="*/ 17259 h 58051"/>
                    <a:gd name="connsiteX14" fmla="*/ 57150 w 80010"/>
                    <a:gd name="connsiteY14" fmla="*/ 5829 h 58051"/>
                    <a:gd name="connsiteX15" fmla="*/ 59055 w 80010"/>
                    <a:gd name="connsiteY15" fmla="*/ 114 h 58051"/>
                    <a:gd name="connsiteX16" fmla="*/ 32385 w 80010"/>
                    <a:gd name="connsiteY16" fmla="*/ 2019 h 58051"/>
                    <a:gd name="connsiteX0" fmla="*/ 32385 w 80010"/>
                    <a:gd name="connsiteY0" fmla="*/ 2019 h 58051"/>
                    <a:gd name="connsiteX1" fmla="*/ 32385 w 80010"/>
                    <a:gd name="connsiteY1" fmla="*/ 2019 h 58051"/>
                    <a:gd name="connsiteX2" fmla="*/ 3810 w 80010"/>
                    <a:gd name="connsiteY2" fmla="*/ 3924 h 58051"/>
                    <a:gd name="connsiteX3" fmla="*/ 0 w 80010"/>
                    <a:gd name="connsiteY3" fmla="*/ 15354 h 58051"/>
                    <a:gd name="connsiteX4" fmla="*/ 7620 w 80010"/>
                    <a:gd name="connsiteY4" fmla="*/ 36309 h 58051"/>
                    <a:gd name="connsiteX5" fmla="*/ 13335 w 80010"/>
                    <a:gd name="connsiteY5" fmla="*/ 40119 h 58051"/>
                    <a:gd name="connsiteX6" fmla="*/ 19050 w 80010"/>
                    <a:gd name="connsiteY6" fmla="*/ 45834 h 58051"/>
                    <a:gd name="connsiteX7" fmla="*/ 68580 w 80010"/>
                    <a:gd name="connsiteY7" fmla="*/ 49644 h 58051"/>
                    <a:gd name="connsiteX8" fmla="*/ 72390 w 80010"/>
                    <a:gd name="connsiteY8" fmla="*/ 43929 h 58051"/>
                    <a:gd name="connsiteX9" fmla="*/ 78105 w 80010"/>
                    <a:gd name="connsiteY9" fmla="*/ 38214 h 58051"/>
                    <a:gd name="connsiteX10" fmla="*/ 80010 w 80010"/>
                    <a:gd name="connsiteY10" fmla="*/ 32499 h 58051"/>
                    <a:gd name="connsiteX11" fmla="*/ 78105 w 80010"/>
                    <a:gd name="connsiteY11" fmla="*/ 21069 h 58051"/>
                    <a:gd name="connsiteX12" fmla="*/ 60960 w 80010"/>
                    <a:gd name="connsiteY12" fmla="*/ 15354 h 58051"/>
                    <a:gd name="connsiteX13" fmla="*/ 53340 w 80010"/>
                    <a:gd name="connsiteY13" fmla="*/ 17259 h 58051"/>
                    <a:gd name="connsiteX14" fmla="*/ 57150 w 80010"/>
                    <a:gd name="connsiteY14" fmla="*/ 5829 h 58051"/>
                    <a:gd name="connsiteX15" fmla="*/ 59055 w 80010"/>
                    <a:gd name="connsiteY15" fmla="*/ 114 h 58051"/>
                    <a:gd name="connsiteX16" fmla="*/ 32385 w 80010"/>
                    <a:gd name="connsiteY16" fmla="*/ 2019 h 58051"/>
                    <a:gd name="connsiteX0" fmla="*/ 32385 w 80010"/>
                    <a:gd name="connsiteY0" fmla="*/ 179 h 56211"/>
                    <a:gd name="connsiteX1" fmla="*/ 32385 w 80010"/>
                    <a:gd name="connsiteY1" fmla="*/ 179 h 56211"/>
                    <a:gd name="connsiteX2" fmla="*/ 3810 w 80010"/>
                    <a:gd name="connsiteY2" fmla="*/ 2084 h 56211"/>
                    <a:gd name="connsiteX3" fmla="*/ 0 w 80010"/>
                    <a:gd name="connsiteY3" fmla="*/ 13514 h 56211"/>
                    <a:gd name="connsiteX4" fmla="*/ 7620 w 80010"/>
                    <a:gd name="connsiteY4" fmla="*/ 34469 h 56211"/>
                    <a:gd name="connsiteX5" fmla="*/ 13335 w 80010"/>
                    <a:gd name="connsiteY5" fmla="*/ 38279 h 56211"/>
                    <a:gd name="connsiteX6" fmla="*/ 19050 w 80010"/>
                    <a:gd name="connsiteY6" fmla="*/ 43994 h 56211"/>
                    <a:gd name="connsiteX7" fmla="*/ 68580 w 80010"/>
                    <a:gd name="connsiteY7" fmla="*/ 47804 h 56211"/>
                    <a:gd name="connsiteX8" fmla="*/ 72390 w 80010"/>
                    <a:gd name="connsiteY8" fmla="*/ 42089 h 56211"/>
                    <a:gd name="connsiteX9" fmla="*/ 78105 w 80010"/>
                    <a:gd name="connsiteY9" fmla="*/ 36374 h 56211"/>
                    <a:gd name="connsiteX10" fmla="*/ 80010 w 80010"/>
                    <a:gd name="connsiteY10" fmla="*/ 30659 h 56211"/>
                    <a:gd name="connsiteX11" fmla="*/ 78105 w 80010"/>
                    <a:gd name="connsiteY11" fmla="*/ 19229 h 56211"/>
                    <a:gd name="connsiteX12" fmla="*/ 60960 w 80010"/>
                    <a:gd name="connsiteY12" fmla="*/ 13514 h 56211"/>
                    <a:gd name="connsiteX13" fmla="*/ 53340 w 80010"/>
                    <a:gd name="connsiteY13" fmla="*/ 15419 h 56211"/>
                    <a:gd name="connsiteX14" fmla="*/ 57150 w 80010"/>
                    <a:gd name="connsiteY14" fmla="*/ 3989 h 56211"/>
                    <a:gd name="connsiteX15" fmla="*/ 32385 w 80010"/>
                    <a:gd name="connsiteY15" fmla="*/ 179 h 56211"/>
                    <a:gd name="connsiteX0" fmla="*/ 32385 w 80010"/>
                    <a:gd name="connsiteY0" fmla="*/ 179 h 56211"/>
                    <a:gd name="connsiteX1" fmla="*/ 32385 w 80010"/>
                    <a:gd name="connsiteY1" fmla="*/ 179 h 56211"/>
                    <a:gd name="connsiteX2" fmla="*/ 3810 w 80010"/>
                    <a:gd name="connsiteY2" fmla="*/ 2084 h 56211"/>
                    <a:gd name="connsiteX3" fmla="*/ 0 w 80010"/>
                    <a:gd name="connsiteY3" fmla="*/ 13514 h 56211"/>
                    <a:gd name="connsiteX4" fmla="*/ 7620 w 80010"/>
                    <a:gd name="connsiteY4" fmla="*/ 34469 h 56211"/>
                    <a:gd name="connsiteX5" fmla="*/ 13335 w 80010"/>
                    <a:gd name="connsiteY5" fmla="*/ 38279 h 56211"/>
                    <a:gd name="connsiteX6" fmla="*/ 19050 w 80010"/>
                    <a:gd name="connsiteY6" fmla="*/ 43994 h 56211"/>
                    <a:gd name="connsiteX7" fmla="*/ 68580 w 80010"/>
                    <a:gd name="connsiteY7" fmla="*/ 47804 h 56211"/>
                    <a:gd name="connsiteX8" fmla="*/ 72390 w 80010"/>
                    <a:gd name="connsiteY8" fmla="*/ 42089 h 56211"/>
                    <a:gd name="connsiteX9" fmla="*/ 78105 w 80010"/>
                    <a:gd name="connsiteY9" fmla="*/ 36374 h 56211"/>
                    <a:gd name="connsiteX10" fmla="*/ 80010 w 80010"/>
                    <a:gd name="connsiteY10" fmla="*/ 30659 h 56211"/>
                    <a:gd name="connsiteX11" fmla="*/ 78105 w 80010"/>
                    <a:gd name="connsiteY11" fmla="*/ 19229 h 56211"/>
                    <a:gd name="connsiteX12" fmla="*/ 60960 w 80010"/>
                    <a:gd name="connsiteY12" fmla="*/ 13514 h 56211"/>
                    <a:gd name="connsiteX13" fmla="*/ 53340 w 80010"/>
                    <a:gd name="connsiteY13" fmla="*/ 15419 h 56211"/>
                    <a:gd name="connsiteX14" fmla="*/ 40048 w 80010"/>
                    <a:gd name="connsiteY14" fmla="*/ 8639 h 56211"/>
                    <a:gd name="connsiteX15" fmla="*/ 32385 w 80010"/>
                    <a:gd name="connsiteY15" fmla="*/ 179 h 56211"/>
                    <a:gd name="connsiteX0" fmla="*/ 32385 w 80010"/>
                    <a:gd name="connsiteY0" fmla="*/ 179 h 52171"/>
                    <a:gd name="connsiteX1" fmla="*/ 32385 w 80010"/>
                    <a:gd name="connsiteY1" fmla="*/ 179 h 52171"/>
                    <a:gd name="connsiteX2" fmla="*/ 3810 w 80010"/>
                    <a:gd name="connsiteY2" fmla="*/ 2084 h 52171"/>
                    <a:gd name="connsiteX3" fmla="*/ 0 w 80010"/>
                    <a:gd name="connsiteY3" fmla="*/ 13514 h 52171"/>
                    <a:gd name="connsiteX4" fmla="*/ 7620 w 80010"/>
                    <a:gd name="connsiteY4" fmla="*/ 34469 h 52171"/>
                    <a:gd name="connsiteX5" fmla="*/ 13335 w 80010"/>
                    <a:gd name="connsiteY5" fmla="*/ 38279 h 52171"/>
                    <a:gd name="connsiteX6" fmla="*/ 19050 w 80010"/>
                    <a:gd name="connsiteY6" fmla="*/ 43994 h 52171"/>
                    <a:gd name="connsiteX7" fmla="*/ 68580 w 80010"/>
                    <a:gd name="connsiteY7" fmla="*/ 47804 h 52171"/>
                    <a:gd name="connsiteX8" fmla="*/ 72390 w 80010"/>
                    <a:gd name="connsiteY8" fmla="*/ 42089 h 52171"/>
                    <a:gd name="connsiteX9" fmla="*/ 78105 w 80010"/>
                    <a:gd name="connsiteY9" fmla="*/ 36374 h 52171"/>
                    <a:gd name="connsiteX10" fmla="*/ 80010 w 80010"/>
                    <a:gd name="connsiteY10" fmla="*/ 30659 h 52171"/>
                    <a:gd name="connsiteX11" fmla="*/ 78105 w 80010"/>
                    <a:gd name="connsiteY11" fmla="*/ 19229 h 52171"/>
                    <a:gd name="connsiteX12" fmla="*/ 60960 w 80010"/>
                    <a:gd name="connsiteY12" fmla="*/ 13514 h 52171"/>
                    <a:gd name="connsiteX13" fmla="*/ 53340 w 80010"/>
                    <a:gd name="connsiteY13" fmla="*/ 15419 h 52171"/>
                    <a:gd name="connsiteX14" fmla="*/ 40048 w 80010"/>
                    <a:gd name="connsiteY14" fmla="*/ 8639 h 52171"/>
                    <a:gd name="connsiteX15" fmla="*/ 32385 w 80010"/>
                    <a:gd name="connsiteY15" fmla="*/ 179 h 52171"/>
                    <a:gd name="connsiteX0" fmla="*/ 32385 w 80010"/>
                    <a:gd name="connsiteY0" fmla="*/ 179 h 52432"/>
                    <a:gd name="connsiteX1" fmla="*/ 32385 w 80010"/>
                    <a:gd name="connsiteY1" fmla="*/ 179 h 52432"/>
                    <a:gd name="connsiteX2" fmla="*/ 3810 w 80010"/>
                    <a:gd name="connsiteY2" fmla="*/ 2084 h 52432"/>
                    <a:gd name="connsiteX3" fmla="*/ 0 w 80010"/>
                    <a:gd name="connsiteY3" fmla="*/ 13514 h 52432"/>
                    <a:gd name="connsiteX4" fmla="*/ 7620 w 80010"/>
                    <a:gd name="connsiteY4" fmla="*/ 34469 h 52432"/>
                    <a:gd name="connsiteX5" fmla="*/ 13335 w 80010"/>
                    <a:gd name="connsiteY5" fmla="*/ 38279 h 52432"/>
                    <a:gd name="connsiteX6" fmla="*/ 19050 w 80010"/>
                    <a:gd name="connsiteY6" fmla="*/ 43994 h 52432"/>
                    <a:gd name="connsiteX7" fmla="*/ 68580 w 80010"/>
                    <a:gd name="connsiteY7" fmla="*/ 47804 h 52432"/>
                    <a:gd name="connsiteX8" fmla="*/ 72390 w 80010"/>
                    <a:gd name="connsiteY8" fmla="*/ 42089 h 52432"/>
                    <a:gd name="connsiteX9" fmla="*/ 78105 w 80010"/>
                    <a:gd name="connsiteY9" fmla="*/ 36374 h 52432"/>
                    <a:gd name="connsiteX10" fmla="*/ 80010 w 80010"/>
                    <a:gd name="connsiteY10" fmla="*/ 30659 h 52432"/>
                    <a:gd name="connsiteX11" fmla="*/ 78105 w 80010"/>
                    <a:gd name="connsiteY11" fmla="*/ 19229 h 52432"/>
                    <a:gd name="connsiteX12" fmla="*/ 60960 w 80010"/>
                    <a:gd name="connsiteY12" fmla="*/ 13514 h 52432"/>
                    <a:gd name="connsiteX13" fmla="*/ 53340 w 80010"/>
                    <a:gd name="connsiteY13" fmla="*/ 15419 h 52432"/>
                    <a:gd name="connsiteX14" fmla="*/ 40048 w 80010"/>
                    <a:gd name="connsiteY14" fmla="*/ 8639 h 52432"/>
                    <a:gd name="connsiteX15" fmla="*/ 32385 w 80010"/>
                    <a:gd name="connsiteY15" fmla="*/ 179 h 52432"/>
                    <a:gd name="connsiteX0" fmla="*/ 32385 w 80010"/>
                    <a:gd name="connsiteY0" fmla="*/ 179 h 55651"/>
                    <a:gd name="connsiteX1" fmla="*/ 32385 w 80010"/>
                    <a:gd name="connsiteY1" fmla="*/ 179 h 55651"/>
                    <a:gd name="connsiteX2" fmla="*/ 3810 w 80010"/>
                    <a:gd name="connsiteY2" fmla="*/ 2084 h 55651"/>
                    <a:gd name="connsiteX3" fmla="*/ 0 w 80010"/>
                    <a:gd name="connsiteY3" fmla="*/ 13514 h 55651"/>
                    <a:gd name="connsiteX4" fmla="*/ 7620 w 80010"/>
                    <a:gd name="connsiteY4" fmla="*/ 34469 h 55651"/>
                    <a:gd name="connsiteX5" fmla="*/ 13335 w 80010"/>
                    <a:gd name="connsiteY5" fmla="*/ 38279 h 55651"/>
                    <a:gd name="connsiteX6" fmla="*/ 19050 w 80010"/>
                    <a:gd name="connsiteY6" fmla="*/ 43994 h 55651"/>
                    <a:gd name="connsiteX7" fmla="*/ 48058 w 80010"/>
                    <a:gd name="connsiteY7" fmla="*/ 52454 h 55651"/>
                    <a:gd name="connsiteX8" fmla="*/ 72390 w 80010"/>
                    <a:gd name="connsiteY8" fmla="*/ 42089 h 55651"/>
                    <a:gd name="connsiteX9" fmla="*/ 78105 w 80010"/>
                    <a:gd name="connsiteY9" fmla="*/ 36374 h 55651"/>
                    <a:gd name="connsiteX10" fmla="*/ 80010 w 80010"/>
                    <a:gd name="connsiteY10" fmla="*/ 30659 h 55651"/>
                    <a:gd name="connsiteX11" fmla="*/ 78105 w 80010"/>
                    <a:gd name="connsiteY11" fmla="*/ 19229 h 55651"/>
                    <a:gd name="connsiteX12" fmla="*/ 60960 w 80010"/>
                    <a:gd name="connsiteY12" fmla="*/ 13514 h 55651"/>
                    <a:gd name="connsiteX13" fmla="*/ 53340 w 80010"/>
                    <a:gd name="connsiteY13" fmla="*/ 15419 h 55651"/>
                    <a:gd name="connsiteX14" fmla="*/ 40048 w 80010"/>
                    <a:gd name="connsiteY14" fmla="*/ 8639 h 55651"/>
                    <a:gd name="connsiteX15" fmla="*/ 32385 w 80010"/>
                    <a:gd name="connsiteY15" fmla="*/ 179 h 55651"/>
                    <a:gd name="connsiteX0" fmla="*/ 32385 w 80010"/>
                    <a:gd name="connsiteY0" fmla="*/ 179 h 53227"/>
                    <a:gd name="connsiteX1" fmla="*/ 32385 w 80010"/>
                    <a:gd name="connsiteY1" fmla="*/ 179 h 53227"/>
                    <a:gd name="connsiteX2" fmla="*/ 3810 w 80010"/>
                    <a:gd name="connsiteY2" fmla="*/ 2084 h 53227"/>
                    <a:gd name="connsiteX3" fmla="*/ 0 w 80010"/>
                    <a:gd name="connsiteY3" fmla="*/ 13514 h 53227"/>
                    <a:gd name="connsiteX4" fmla="*/ 7620 w 80010"/>
                    <a:gd name="connsiteY4" fmla="*/ 34469 h 53227"/>
                    <a:gd name="connsiteX5" fmla="*/ 13335 w 80010"/>
                    <a:gd name="connsiteY5" fmla="*/ 38279 h 53227"/>
                    <a:gd name="connsiteX6" fmla="*/ 19050 w 80010"/>
                    <a:gd name="connsiteY6" fmla="*/ 43994 h 53227"/>
                    <a:gd name="connsiteX7" fmla="*/ 48058 w 80010"/>
                    <a:gd name="connsiteY7" fmla="*/ 52454 h 53227"/>
                    <a:gd name="connsiteX8" fmla="*/ 72390 w 80010"/>
                    <a:gd name="connsiteY8" fmla="*/ 42089 h 53227"/>
                    <a:gd name="connsiteX9" fmla="*/ 78105 w 80010"/>
                    <a:gd name="connsiteY9" fmla="*/ 36374 h 53227"/>
                    <a:gd name="connsiteX10" fmla="*/ 80010 w 80010"/>
                    <a:gd name="connsiteY10" fmla="*/ 30659 h 53227"/>
                    <a:gd name="connsiteX11" fmla="*/ 78105 w 80010"/>
                    <a:gd name="connsiteY11" fmla="*/ 19229 h 53227"/>
                    <a:gd name="connsiteX12" fmla="*/ 60960 w 80010"/>
                    <a:gd name="connsiteY12" fmla="*/ 13514 h 53227"/>
                    <a:gd name="connsiteX13" fmla="*/ 53340 w 80010"/>
                    <a:gd name="connsiteY13" fmla="*/ 15419 h 53227"/>
                    <a:gd name="connsiteX14" fmla="*/ 40048 w 80010"/>
                    <a:gd name="connsiteY14" fmla="*/ 8639 h 53227"/>
                    <a:gd name="connsiteX15" fmla="*/ 32385 w 80010"/>
                    <a:gd name="connsiteY15" fmla="*/ 179 h 53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0010" h="53227">
                      <a:moveTo>
                        <a:pt x="32385" y="179"/>
                      </a:moveTo>
                      <a:lnTo>
                        <a:pt x="32385" y="179"/>
                      </a:lnTo>
                      <a:cubicBezTo>
                        <a:pt x="22860" y="814"/>
                        <a:pt x="12637" y="-1551"/>
                        <a:pt x="3810" y="2084"/>
                      </a:cubicBezTo>
                      <a:cubicBezTo>
                        <a:pt x="96" y="3613"/>
                        <a:pt x="0" y="13514"/>
                        <a:pt x="0" y="13514"/>
                      </a:cubicBezTo>
                      <a:cubicBezTo>
                        <a:pt x="1410" y="20563"/>
                        <a:pt x="2165" y="29014"/>
                        <a:pt x="7620" y="34469"/>
                      </a:cubicBezTo>
                      <a:cubicBezTo>
                        <a:pt x="9239" y="36088"/>
                        <a:pt x="11576" y="36813"/>
                        <a:pt x="13335" y="38279"/>
                      </a:cubicBezTo>
                      <a:cubicBezTo>
                        <a:pt x="15405" y="40004"/>
                        <a:pt x="17145" y="42089"/>
                        <a:pt x="19050" y="43994"/>
                      </a:cubicBezTo>
                      <a:cubicBezTo>
                        <a:pt x="36453" y="53990"/>
                        <a:pt x="29632" y="54059"/>
                        <a:pt x="48058" y="52454"/>
                      </a:cubicBezTo>
                      <a:cubicBezTo>
                        <a:pt x="50339" y="52255"/>
                        <a:pt x="67382" y="44769"/>
                        <a:pt x="72390" y="42089"/>
                      </a:cubicBezTo>
                      <a:cubicBezTo>
                        <a:pt x="77398" y="39409"/>
                        <a:pt x="76200" y="38279"/>
                        <a:pt x="78105" y="36374"/>
                      </a:cubicBezTo>
                      <a:cubicBezTo>
                        <a:pt x="78740" y="34469"/>
                        <a:pt x="80010" y="32667"/>
                        <a:pt x="80010" y="30659"/>
                      </a:cubicBezTo>
                      <a:cubicBezTo>
                        <a:pt x="80010" y="26796"/>
                        <a:pt x="79832" y="22684"/>
                        <a:pt x="78105" y="19229"/>
                      </a:cubicBezTo>
                      <a:cubicBezTo>
                        <a:pt x="75670" y="14359"/>
                        <a:pt x="63693" y="13970"/>
                        <a:pt x="60960" y="13514"/>
                      </a:cubicBezTo>
                      <a:cubicBezTo>
                        <a:pt x="58420" y="14149"/>
                        <a:pt x="56825" y="16231"/>
                        <a:pt x="53340" y="15419"/>
                      </a:cubicBezTo>
                      <a:cubicBezTo>
                        <a:pt x="49855" y="14607"/>
                        <a:pt x="39095" y="11497"/>
                        <a:pt x="40048" y="8639"/>
                      </a:cubicBezTo>
                      <a:lnTo>
                        <a:pt x="32385" y="1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07" name="Freeform: Shape 1406">
                  <a:extLst>
                    <a:ext uri="{FF2B5EF4-FFF2-40B4-BE49-F238E27FC236}">
                      <a16:creationId xmlns:a16="http://schemas.microsoft.com/office/drawing/2014/main" id="{B94BB8B5-5743-3728-547D-EC871A4B24BD}"/>
                    </a:ext>
                  </a:extLst>
                </p:cNvPr>
                <p:cNvSpPr/>
                <p:nvPr/>
              </p:nvSpPr>
              <p:spPr>
                <a:xfrm>
                  <a:off x="8929986" y="4287522"/>
                  <a:ext cx="27432" cy="27432"/>
                </a:xfrm>
                <a:custGeom>
                  <a:avLst/>
                  <a:gdLst>
                    <a:gd name="connsiteX0" fmla="*/ 32385 w 80010"/>
                    <a:gd name="connsiteY0" fmla="*/ 8118 h 64150"/>
                    <a:gd name="connsiteX1" fmla="*/ 32385 w 80010"/>
                    <a:gd name="connsiteY1" fmla="*/ 8118 h 64150"/>
                    <a:gd name="connsiteX2" fmla="*/ 3810 w 80010"/>
                    <a:gd name="connsiteY2" fmla="*/ 10023 h 64150"/>
                    <a:gd name="connsiteX3" fmla="*/ 0 w 80010"/>
                    <a:gd name="connsiteY3" fmla="*/ 21453 h 64150"/>
                    <a:gd name="connsiteX4" fmla="*/ 7620 w 80010"/>
                    <a:gd name="connsiteY4" fmla="*/ 42408 h 64150"/>
                    <a:gd name="connsiteX5" fmla="*/ 13335 w 80010"/>
                    <a:gd name="connsiteY5" fmla="*/ 46218 h 64150"/>
                    <a:gd name="connsiteX6" fmla="*/ 19050 w 80010"/>
                    <a:gd name="connsiteY6" fmla="*/ 51933 h 64150"/>
                    <a:gd name="connsiteX7" fmla="*/ 68580 w 80010"/>
                    <a:gd name="connsiteY7" fmla="*/ 55743 h 64150"/>
                    <a:gd name="connsiteX8" fmla="*/ 72390 w 80010"/>
                    <a:gd name="connsiteY8" fmla="*/ 50028 h 64150"/>
                    <a:gd name="connsiteX9" fmla="*/ 78105 w 80010"/>
                    <a:gd name="connsiteY9" fmla="*/ 44313 h 64150"/>
                    <a:gd name="connsiteX10" fmla="*/ 80010 w 80010"/>
                    <a:gd name="connsiteY10" fmla="*/ 38598 h 64150"/>
                    <a:gd name="connsiteX11" fmla="*/ 78105 w 80010"/>
                    <a:gd name="connsiteY11" fmla="*/ 27168 h 64150"/>
                    <a:gd name="connsiteX12" fmla="*/ 60960 w 80010"/>
                    <a:gd name="connsiteY12" fmla="*/ 21453 h 64150"/>
                    <a:gd name="connsiteX13" fmla="*/ 53340 w 80010"/>
                    <a:gd name="connsiteY13" fmla="*/ 23358 h 64150"/>
                    <a:gd name="connsiteX14" fmla="*/ 57150 w 80010"/>
                    <a:gd name="connsiteY14" fmla="*/ 11928 h 64150"/>
                    <a:gd name="connsiteX15" fmla="*/ 59055 w 80010"/>
                    <a:gd name="connsiteY15" fmla="*/ 6213 h 64150"/>
                    <a:gd name="connsiteX16" fmla="*/ 34290 w 80010"/>
                    <a:gd name="connsiteY16" fmla="*/ 498 h 64150"/>
                    <a:gd name="connsiteX17" fmla="*/ 32385 w 80010"/>
                    <a:gd name="connsiteY17" fmla="*/ 8118 h 64150"/>
                    <a:gd name="connsiteX0" fmla="*/ 32385 w 80010"/>
                    <a:gd name="connsiteY0" fmla="*/ 8118 h 64150"/>
                    <a:gd name="connsiteX1" fmla="*/ 32385 w 80010"/>
                    <a:gd name="connsiteY1" fmla="*/ 8118 h 64150"/>
                    <a:gd name="connsiteX2" fmla="*/ 3810 w 80010"/>
                    <a:gd name="connsiteY2" fmla="*/ 10023 h 64150"/>
                    <a:gd name="connsiteX3" fmla="*/ 0 w 80010"/>
                    <a:gd name="connsiteY3" fmla="*/ 21453 h 64150"/>
                    <a:gd name="connsiteX4" fmla="*/ 7620 w 80010"/>
                    <a:gd name="connsiteY4" fmla="*/ 42408 h 64150"/>
                    <a:gd name="connsiteX5" fmla="*/ 13335 w 80010"/>
                    <a:gd name="connsiteY5" fmla="*/ 46218 h 64150"/>
                    <a:gd name="connsiteX6" fmla="*/ 19050 w 80010"/>
                    <a:gd name="connsiteY6" fmla="*/ 51933 h 64150"/>
                    <a:gd name="connsiteX7" fmla="*/ 68580 w 80010"/>
                    <a:gd name="connsiteY7" fmla="*/ 55743 h 64150"/>
                    <a:gd name="connsiteX8" fmla="*/ 72390 w 80010"/>
                    <a:gd name="connsiteY8" fmla="*/ 50028 h 64150"/>
                    <a:gd name="connsiteX9" fmla="*/ 78105 w 80010"/>
                    <a:gd name="connsiteY9" fmla="*/ 44313 h 64150"/>
                    <a:gd name="connsiteX10" fmla="*/ 80010 w 80010"/>
                    <a:gd name="connsiteY10" fmla="*/ 38598 h 64150"/>
                    <a:gd name="connsiteX11" fmla="*/ 78105 w 80010"/>
                    <a:gd name="connsiteY11" fmla="*/ 27168 h 64150"/>
                    <a:gd name="connsiteX12" fmla="*/ 60960 w 80010"/>
                    <a:gd name="connsiteY12" fmla="*/ 21453 h 64150"/>
                    <a:gd name="connsiteX13" fmla="*/ 53340 w 80010"/>
                    <a:gd name="connsiteY13" fmla="*/ 23358 h 64150"/>
                    <a:gd name="connsiteX14" fmla="*/ 57150 w 80010"/>
                    <a:gd name="connsiteY14" fmla="*/ 11928 h 64150"/>
                    <a:gd name="connsiteX15" fmla="*/ 59055 w 80010"/>
                    <a:gd name="connsiteY15" fmla="*/ 6213 h 64150"/>
                    <a:gd name="connsiteX16" fmla="*/ 34290 w 80010"/>
                    <a:gd name="connsiteY16" fmla="*/ 498 h 64150"/>
                    <a:gd name="connsiteX17" fmla="*/ 32385 w 80010"/>
                    <a:gd name="connsiteY17" fmla="*/ 8118 h 64150"/>
                    <a:gd name="connsiteX0" fmla="*/ 32385 w 80010"/>
                    <a:gd name="connsiteY0" fmla="*/ 2019 h 58051"/>
                    <a:gd name="connsiteX1" fmla="*/ 32385 w 80010"/>
                    <a:gd name="connsiteY1" fmla="*/ 2019 h 58051"/>
                    <a:gd name="connsiteX2" fmla="*/ 3810 w 80010"/>
                    <a:gd name="connsiteY2" fmla="*/ 3924 h 58051"/>
                    <a:gd name="connsiteX3" fmla="*/ 0 w 80010"/>
                    <a:gd name="connsiteY3" fmla="*/ 15354 h 58051"/>
                    <a:gd name="connsiteX4" fmla="*/ 7620 w 80010"/>
                    <a:gd name="connsiteY4" fmla="*/ 36309 h 58051"/>
                    <a:gd name="connsiteX5" fmla="*/ 13335 w 80010"/>
                    <a:gd name="connsiteY5" fmla="*/ 40119 h 58051"/>
                    <a:gd name="connsiteX6" fmla="*/ 19050 w 80010"/>
                    <a:gd name="connsiteY6" fmla="*/ 45834 h 58051"/>
                    <a:gd name="connsiteX7" fmla="*/ 68580 w 80010"/>
                    <a:gd name="connsiteY7" fmla="*/ 49644 h 58051"/>
                    <a:gd name="connsiteX8" fmla="*/ 72390 w 80010"/>
                    <a:gd name="connsiteY8" fmla="*/ 43929 h 58051"/>
                    <a:gd name="connsiteX9" fmla="*/ 78105 w 80010"/>
                    <a:gd name="connsiteY9" fmla="*/ 38214 h 58051"/>
                    <a:gd name="connsiteX10" fmla="*/ 80010 w 80010"/>
                    <a:gd name="connsiteY10" fmla="*/ 32499 h 58051"/>
                    <a:gd name="connsiteX11" fmla="*/ 78105 w 80010"/>
                    <a:gd name="connsiteY11" fmla="*/ 21069 h 58051"/>
                    <a:gd name="connsiteX12" fmla="*/ 60960 w 80010"/>
                    <a:gd name="connsiteY12" fmla="*/ 15354 h 58051"/>
                    <a:gd name="connsiteX13" fmla="*/ 53340 w 80010"/>
                    <a:gd name="connsiteY13" fmla="*/ 17259 h 58051"/>
                    <a:gd name="connsiteX14" fmla="*/ 57150 w 80010"/>
                    <a:gd name="connsiteY14" fmla="*/ 5829 h 58051"/>
                    <a:gd name="connsiteX15" fmla="*/ 59055 w 80010"/>
                    <a:gd name="connsiteY15" fmla="*/ 114 h 58051"/>
                    <a:gd name="connsiteX16" fmla="*/ 32385 w 80010"/>
                    <a:gd name="connsiteY16" fmla="*/ 2019 h 58051"/>
                    <a:gd name="connsiteX0" fmla="*/ 32385 w 80010"/>
                    <a:gd name="connsiteY0" fmla="*/ 2019 h 58051"/>
                    <a:gd name="connsiteX1" fmla="*/ 32385 w 80010"/>
                    <a:gd name="connsiteY1" fmla="*/ 2019 h 58051"/>
                    <a:gd name="connsiteX2" fmla="*/ 3810 w 80010"/>
                    <a:gd name="connsiteY2" fmla="*/ 3924 h 58051"/>
                    <a:gd name="connsiteX3" fmla="*/ 0 w 80010"/>
                    <a:gd name="connsiteY3" fmla="*/ 15354 h 58051"/>
                    <a:gd name="connsiteX4" fmla="*/ 7620 w 80010"/>
                    <a:gd name="connsiteY4" fmla="*/ 36309 h 58051"/>
                    <a:gd name="connsiteX5" fmla="*/ 13335 w 80010"/>
                    <a:gd name="connsiteY5" fmla="*/ 40119 h 58051"/>
                    <a:gd name="connsiteX6" fmla="*/ 19050 w 80010"/>
                    <a:gd name="connsiteY6" fmla="*/ 45834 h 58051"/>
                    <a:gd name="connsiteX7" fmla="*/ 68580 w 80010"/>
                    <a:gd name="connsiteY7" fmla="*/ 49644 h 58051"/>
                    <a:gd name="connsiteX8" fmla="*/ 72390 w 80010"/>
                    <a:gd name="connsiteY8" fmla="*/ 43929 h 58051"/>
                    <a:gd name="connsiteX9" fmla="*/ 78105 w 80010"/>
                    <a:gd name="connsiteY9" fmla="*/ 38214 h 58051"/>
                    <a:gd name="connsiteX10" fmla="*/ 80010 w 80010"/>
                    <a:gd name="connsiteY10" fmla="*/ 32499 h 58051"/>
                    <a:gd name="connsiteX11" fmla="*/ 78105 w 80010"/>
                    <a:gd name="connsiteY11" fmla="*/ 21069 h 58051"/>
                    <a:gd name="connsiteX12" fmla="*/ 60960 w 80010"/>
                    <a:gd name="connsiteY12" fmla="*/ 15354 h 58051"/>
                    <a:gd name="connsiteX13" fmla="*/ 53340 w 80010"/>
                    <a:gd name="connsiteY13" fmla="*/ 17259 h 58051"/>
                    <a:gd name="connsiteX14" fmla="*/ 57150 w 80010"/>
                    <a:gd name="connsiteY14" fmla="*/ 5829 h 58051"/>
                    <a:gd name="connsiteX15" fmla="*/ 59055 w 80010"/>
                    <a:gd name="connsiteY15" fmla="*/ 114 h 58051"/>
                    <a:gd name="connsiteX16" fmla="*/ 32385 w 80010"/>
                    <a:gd name="connsiteY16" fmla="*/ 2019 h 58051"/>
                    <a:gd name="connsiteX0" fmla="*/ 32385 w 80010"/>
                    <a:gd name="connsiteY0" fmla="*/ 2019 h 58051"/>
                    <a:gd name="connsiteX1" fmla="*/ 32385 w 80010"/>
                    <a:gd name="connsiteY1" fmla="*/ 2019 h 58051"/>
                    <a:gd name="connsiteX2" fmla="*/ 3810 w 80010"/>
                    <a:gd name="connsiteY2" fmla="*/ 3924 h 58051"/>
                    <a:gd name="connsiteX3" fmla="*/ 0 w 80010"/>
                    <a:gd name="connsiteY3" fmla="*/ 15354 h 58051"/>
                    <a:gd name="connsiteX4" fmla="*/ 7620 w 80010"/>
                    <a:gd name="connsiteY4" fmla="*/ 36309 h 58051"/>
                    <a:gd name="connsiteX5" fmla="*/ 13335 w 80010"/>
                    <a:gd name="connsiteY5" fmla="*/ 40119 h 58051"/>
                    <a:gd name="connsiteX6" fmla="*/ 19050 w 80010"/>
                    <a:gd name="connsiteY6" fmla="*/ 45834 h 58051"/>
                    <a:gd name="connsiteX7" fmla="*/ 68580 w 80010"/>
                    <a:gd name="connsiteY7" fmla="*/ 49644 h 58051"/>
                    <a:gd name="connsiteX8" fmla="*/ 72390 w 80010"/>
                    <a:gd name="connsiteY8" fmla="*/ 43929 h 58051"/>
                    <a:gd name="connsiteX9" fmla="*/ 78105 w 80010"/>
                    <a:gd name="connsiteY9" fmla="*/ 38214 h 58051"/>
                    <a:gd name="connsiteX10" fmla="*/ 80010 w 80010"/>
                    <a:gd name="connsiteY10" fmla="*/ 32499 h 58051"/>
                    <a:gd name="connsiteX11" fmla="*/ 78105 w 80010"/>
                    <a:gd name="connsiteY11" fmla="*/ 21069 h 58051"/>
                    <a:gd name="connsiteX12" fmla="*/ 60960 w 80010"/>
                    <a:gd name="connsiteY12" fmla="*/ 15354 h 58051"/>
                    <a:gd name="connsiteX13" fmla="*/ 53340 w 80010"/>
                    <a:gd name="connsiteY13" fmla="*/ 17259 h 58051"/>
                    <a:gd name="connsiteX14" fmla="*/ 57150 w 80010"/>
                    <a:gd name="connsiteY14" fmla="*/ 5829 h 58051"/>
                    <a:gd name="connsiteX15" fmla="*/ 59055 w 80010"/>
                    <a:gd name="connsiteY15" fmla="*/ 114 h 58051"/>
                    <a:gd name="connsiteX16" fmla="*/ 32385 w 80010"/>
                    <a:gd name="connsiteY16" fmla="*/ 2019 h 58051"/>
                    <a:gd name="connsiteX0" fmla="*/ 32385 w 80010"/>
                    <a:gd name="connsiteY0" fmla="*/ 179 h 56211"/>
                    <a:gd name="connsiteX1" fmla="*/ 32385 w 80010"/>
                    <a:gd name="connsiteY1" fmla="*/ 179 h 56211"/>
                    <a:gd name="connsiteX2" fmla="*/ 3810 w 80010"/>
                    <a:gd name="connsiteY2" fmla="*/ 2084 h 56211"/>
                    <a:gd name="connsiteX3" fmla="*/ 0 w 80010"/>
                    <a:gd name="connsiteY3" fmla="*/ 13514 h 56211"/>
                    <a:gd name="connsiteX4" fmla="*/ 7620 w 80010"/>
                    <a:gd name="connsiteY4" fmla="*/ 34469 h 56211"/>
                    <a:gd name="connsiteX5" fmla="*/ 13335 w 80010"/>
                    <a:gd name="connsiteY5" fmla="*/ 38279 h 56211"/>
                    <a:gd name="connsiteX6" fmla="*/ 19050 w 80010"/>
                    <a:gd name="connsiteY6" fmla="*/ 43994 h 56211"/>
                    <a:gd name="connsiteX7" fmla="*/ 68580 w 80010"/>
                    <a:gd name="connsiteY7" fmla="*/ 47804 h 56211"/>
                    <a:gd name="connsiteX8" fmla="*/ 72390 w 80010"/>
                    <a:gd name="connsiteY8" fmla="*/ 42089 h 56211"/>
                    <a:gd name="connsiteX9" fmla="*/ 78105 w 80010"/>
                    <a:gd name="connsiteY9" fmla="*/ 36374 h 56211"/>
                    <a:gd name="connsiteX10" fmla="*/ 80010 w 80010"/>
                    <a:gd name="connsiteY10" fmla="*/ 30659 h 56211"/>
                    <a:gd name="connsiteX11" fmla="*/ 78105 w 80010"/>
                    <a:gd name="connsiteY11" fmla="*/ 19229 h 56211"/>
                    <a:gd name="connsiteX12" fmla="*/ 60960 w 80010"/>
                    <a:gd name="connsiteY12" fmla="*/ 13514 h 56211"/>
                    <a:gd name="connsiteX13" fmla="*/ 53340 w 80010"/>
                    <a:gd name="connsiteY13" fmla="*/ 15419 h 56211"/>
                    <a:gd name="connsiteX14" fmla="*/ 57150 w 80010"/>
                    <a:gd name="connsiteY14" fmla="*/ 3989 h 56211"/>
                    <a:gd name="connsiteX15" fmla="*/ 32385 w 80010"/>
                    <a:gd name="connsiteY15" fmla="*/ 179 h 56211"/>
                    <a:gd name="connsiteX0" fmla="*/ 32385 w 80010"/>
                    <a:gd name="connsiteY0" fmla="*/ 179 h 56211"/>
                    <a:gd name="connsiteX1" fmla="*/ 32385 w 80010"/>
                    <a:gd name="connsiteY1" fmla="*/ 179 h 56211"/>
                    <a:gd name="connsiteX2" fmla="*/ 3810 w 80010"/>
                    <a:gd name="connsiteY2" fmla="*/ 2084 h 56211"/>
                    <a:gd name="connsiteX3" fmla="*/ 0 w 80010"/>
                    <a:gd name="connsiteY3" fmla="*/ 13514 h 56211"/>
                    <a:gd name="connsiteX4" fmla="*/ 7620 w 80010"/>
                    <a:gd name="connsiteY4" fmla="*/ 34469 h 56211"/>
                    <a:gd name="connsiteX5" fmla="*/ 13335 w 80010"/>
                    <a:gd name="connsiteY5" fmla="*/ 38279 h 56211"/>
                    <a:gd name="connsiteX6" fmla="*/ 19050 w 80010"/>
                    <a:gd name="connsiteY6" fmla="*/ 43994 h 56211"/>
                    <a:gd name="connsiteX7" fmla="*/ 68580 w 80010"/>
                    <a:gd name="connsiteY7" fmla="*/ 47804 h 56211"/>
                    <a:gd name="connsiteX8" fmla="*/ 72390 w 80010"/>
                    <a:gd name="connsiteY8" fmla="*/ 42089 h 56211"/>
                    <a:gd name="connsiteX9" fmla="*/ 78105 w 80010"/>
                    <a:gd name="connsiteY9" fmla="*/ 36374 h 56211"/>
                    <a:gd name="connsiteX10" fmla="*/ 80010 w 80010"/>
                    <a:gd name="connsiteY10" fmla="*/ 30659 h 56211"/>
                    <a:gd name="connsiteX11" fmla="*/ 78105 w 80010"/>
                    <a:gd name="connsiteY11" fmla="*/ 19229 h 56211"/>
                    <a:gd name="connsiteX12" fmla="*/ 60960 w 80010"/>
                    <a:gd name="connsiteY12" fmla="*/ 13514 h 56211"/>
                    <a:gd name="connsiteX13" fmla="*/ 53340 w 80010"/>
                    <a:gd name="connsiteY13" fmla="*/ 15419 h 56211"/>
                    <a:gd name="connsiteX14" fmla="*/ 40048 w 80010"/>
                    <a:gd name="connsiteY14" fmla="*/ 8639 h 56211"/>
                    <a:gd name="connsiteX15" fmla="*/ 32385 w 80010"/>
                    <a:gd name="connsiteY15" fmla="*/ 179 h 56211"/>
                    <a:gd name="connsiteX0" fmla="*/ 32385 w 80010"/>
                    <a:gd name="connsiteY0" fmla="*/ 179 h 52171"/>
                    <a:gd name="connsiteX1" fmla="*/ 32385 w 80010"/>
                    <a:gd name="connsiteY1" fmla="*/ 179 h 52171"/>
                    <a:gd name="connsiteX2" fmla="*/ 3810 w 80010"/>
                    <a:gd name="connsiteY2" fmla="*/ 2084 h 52171"/>
                    <a:gd name="connsiteX3" fmla="*/ 0 w 80010"/>
                    <a:gd name="connsiteY3" fmla="*/ 13514 h 52171"/>
                    <a:gd name="connsiteX4" fmla="*/ 7620 w 80010"/>
                    <a:gd name="connsiteY4" fmla="*/ 34469 h 52171"/>
                    <a:gd name="connsiteX5" fmla="*/ 13335 w 80010"/>
                    <a:gd name="connsiteY5" fmla="*/ 38279 h 52171"/>
                    <a:gd name="connsiteX6" fmla="*/ 19050 w 80010"/>
                    <a:gd name="connsiteY6" fmla="*/ 43994 h 52171"/>
                    <a:gd name="connsiteX7" fmla="*/ 68580 w 80010"/>
                    <a:gd name="connsiteY7" fmla="*/ 47804 h 52171"/>
                    <a:gd name="connsiteX8" fmla="*/ 72390 w 80010"/>
                    <a:gd name="connsiteY8" fmla="*/ 42089 h 52171"/>
                    <a:gd name="connsiteX9" fmla="*/ 78105 w 80010"/>
                    <a:gd name="connsiteY9" fmla="*/ 36374 h 52171"/>
                    <a:gd name="connsiteX10" fmla="*/ 80010 w 80010"/>
                    <a:gd name="connsiteY10" fmla="*/ 30659 h 52171"/>
                    <a:gd name="connsiteX11" fmla="*/ 78105 w 80010"/>
                    <a:gd name="connsiteY11" fmla="*/ 19229 h 52171"/>
                    <a:gd name="connsiteX12" fmla="*/ 60960 w 80010"/>
                    <a:gd name="connsiteY12" fmla="*/ 13514 h 52171"/>
                    <a:gd name="connsiteX13" fmla="*/ 53340 w 80010"/>
                    <a:gd name="connsiteY13" fmla="*/ 15419 h 52171"/>
                    <a:gd name="connsiteX14" fmla="*/ 40048 w 80010"/>
                    <a:gd name="connsiteY14" fmla="*/ 8639 h 52171"/>
                    <a:gd name="connsiteX15" fmla="*/ 32385 w 80010"/>
                    <a:gd name="connsiteY15" fmla="*/ 179 h 52171"/>
                    <a:gd name="connsiteX0" fmla="*/ 32385 w 80010"/>
                    <a:gd name="connsiteY0" fmla="*/ 179 h 52432"/>
                    <a:gd name="connsiteX1" fmla="*/ 32385 w 80010"/>
                    <a:gd name="connsiteY1" fmla="*/ 179 h 52432"/>
                    <a:gd name="connsiteX2" fmla="*/ 3810 w 80010"/>
                    <a:gd name="connsiteY2" fmla="*/ 2084 h 52432"/>
                    <a:gd name="connsiteX3" fmla="*/ 0 w 80010"/>
                    <a:gd name="connsiteY3" fmla="*/ 13514 h 52432"/>
                    <a:gd name="connsiteX4" fmla="*/ 7620 w 80010"/>
                    <a:gd name="connsiteY4" fmla="*/ 34469 h 52432"/>
                    <a:gd name="connsiteX5" fmla="*/ 13335 w 80010"/>
                    <a:gd name="connsiteY5" fmla="*/ 38279 h 52432"/>
                    <a:gd name="connsiteX6" fmla="*/ 19050 w 80010"/>
                    <a:gd name="connsiteY6" fmla="*/ 43994 h 52432"/>
                    <a:gd name="connsiteX7" fmla="*/ 68580 w 80010"/>
                    <a:gd name="connsiteY7" fmla="*/ 47804 h 52432"/>
                    <a:gd name="connsiteX8" fmla="*/ 72390 w 80010"/>
                    <a:gd name="connsiteY8" fmla="*/ 42089 h 52432"/>
                    <a:gd name="connsiteX9" fmla="*/ 78105 w 80010"/>
                    <a:gd name="connsiteY9" fmla="*/ 36374 h 52432"/>
                    <a:gd name="connsiteX10" fmla="*/ 80010 w 80010"/>
                    <a:gd name="connsiteY10" fmla="*/ 30659 h 52432"/>
                    <a:gd name="connsiteX11" fmla="*/ 78105 w 80010"/>
                    <a:gd name="connsiteY11" fmla="*/ 19229 h 52432"/>
                    <a:gd name="connsiteX12" fmla="*/ 60960 w 80010"/>
                    <a:gd name="connsiteY12" fmla="*/ 13514 h 52432"/>
                    <a:gd name="connsiteX13" fmla="*/ 53340 w 80010"/>
                    <a:gd name="connsiteY13" fmla="*/ 15419 h 52432"/>
                    <a:gd name="connsiteX14" fmla="*/ 40048 w 80010"/>
                    <a:gd name="connsiteY14" fmla="*/ 8639 h 52432"/>
                    <a:gd name="connsiteX15" fmla="*/ 32385 w 80010"/>
                    <a:gd name="connsiteY15" fmla="*/ 179 h 52432"/>
                    <a:gd name="connsiteX0" fmla="*/ 32385 w 80010"/>
                    <a:gd name="connsiteY0" fmla="*/ 179 h 55651"/>
                    <a:gd name="connsiteX1" fmla="*/ 32385 w 80010"/>
                    <a:gd name="connsiteY1" fmla="*/ 179 h 55651"/>
                    <a:gd name="connsiteX2" fmla="*/ 3810 w 80010"/>
                    <a:gd name="connsiteY2" fmla="*/ 2084 h 55651"/>
                    <a:gd name="connsiteX3" fmla="*/ 0 w 80010"/>
                    <a:gd name="connsiteY3" fmla="*/ 13514 h 55651"/>
                    <a:gd name="connsiteX4" fmla="*/ 7620 w 80010"/>
                    <a:gd name="connsiteY4" fmla="*/ 34469 h 55651"/>
                    <a:gd name="connsiteX5" fmla="*/ 13335 w 80010"/>
                    <a:gd name="connsiteY5" fmla="*/ 38279 h 55651"/>
                    <a:gd name="connsiteX6" fmla="*/ 19050 w 80010"/>
                    <a:gd name="connsiteY6" fmla="*/ 43994 h 55651"/>
                    <a:gd name="connsiteX7" fmla="*/ 48058 w 80010"/>
                    <a:gd name="connsiteY7" fmla="*/ 52454 h 55651"/>
                    <a:gd name="connsiteX8" fmla="*/ 72390 w 80010"/>
                    <a:gd name="connsiteY8" fmla="*/ 42089 h 55651"/>
                    <a:gd name="connsiteX9" fmla="*/ 78105 w 80010"/>
                    <a:gd name="connsiteY9" fmla="*/ 36374 h 55651"/>
                    <a:gd name="connsiteX10" fmla="*/ 80010 w 80010"/>
                    <a:gd name="connsiteY10" fmla="*/ 30659 h 55651"/>
                    <a:gd name="connsiteX11" fmla="*/ 78105 w 80010"/>
                    <a:gd name="connsiteY11" fmla="*/ 19229 h 55651"/>
                    <a:gd name="connsiteX12" fmla="*/ 60960 w 80010"/>
                    <a:gd name="connsiteY12" fmla="*/ 13514 h 55651"/>
                    <a:gd name="connsiteX13" fmla="*/ 53340 w 80010"/>
                    <a:gd name="connsiteY13" fmla="*/ 15419 h 55651"/>
                    <a:gd name="connsiteX14" fmla="*/ 40048 w 80010"/>
                    <a:gd name="connsiteY14" fmla="*/ 8639 h 55651"/>
                    <a:gd name="connsiteX15" fmla="*/ 32385 w 80010"/>
                    <a:gd name="connsiteY15" fmla="*/ 179 h 55651"/>
                    <a:gd name="connsiteX0" fmla="*/ 32385 w 80010"/>
                    <a:gd name="connsiteY0" fmla="*/ 179 h 53227"/>
                    <a:gd name="connsiteX1" fmla="*/ 32385 w 80010"/>
                    <a:gd name="connsiteY1" fmla="*/ 179 h 53227"/>
                    <a:gd name="connsiteX2" fmla="*/ 3810 w 80010"/>
                    <a:gd name="connsiteY2" fmla="*/ 2084 h 53227"/>
                    <a:gd name="connsiteX3" fmla="*/ 0 w 80010"/>
                    <a:gd name="connsiteY3" fmla="*/ 13514 h 53227"/>
                    <a:gd name="connsiteX4" fmla="*/ 7620 w 80010"/>
                    <a:gd name="connsiteY4" fmla="*/ 34469 h 53227"/>
                    <a:gd name="connsiteX5" fmla="*/ 13335 w 80010"/>
                    <a:gd name="connsiteY5" fmla="*/ 38279 h 53227"/>
                    <a:gd name="connsiteX6" fmla="*/ 19050 w 80010"/>
                    <a:gd name="connsiteY6" fmla="*/ 43994 h 53227"/>
                    <a:gd name="connsiteX7" fmla="*/ 48058 w 80010"/>
                    <a:gd name="connsiteY7" fmla="*/ 52454 h 53227"/>
                    <a:gd name="connsiteX8" fmla="*/ 72390 w 80010"/>
                    <a:gd name="connsiteY8" fmla="*/ 42089 h 53227"/>
                    <a:gd name="connsiteX9" fmla="*/ 78105 w 80010"/>
                    <a:gd name="connsiteY9" fmla="*/ 36374 h 53227"/>
                    <a:gd name="connsiteX10" fmla="*/ 80010 w 80010"/>
                    <a:gd name="connsiteY10" fmla="*/ 30659 h 53227"/>
                    <a:gd name="connsiteX11" fmla="*/ 78105 w 80010"/>
                    <a:gd name="connsiteY11" fmla="*/ 19229 h 53227"/>
                    <a:gd name="connsiteX12" fmla="*/ 60960 w 80010"/>
                    <a:gd name="connsiteY12" fmla="*/ 13514 h 53227"/>
                    <a:gd name="connsiteX13" fmla="*/ 53340 w 80010"/>
                    <a:gd name="connsiteY13" fmla="*/ 15419 h 53227"/>
                    <a:gd name="connsiteX14" fmla="*/ 40048 w 80010"/>
                    <a:gd name="connsiteY14" fmla="*/ 8639 h 53227"/>
                    <a:gd name="connsiteX15" fmla="*/ 32385 w 80010"/>
                    <a:gd name="connsiteY15" fmla="*/ 179 h 53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0010" h="53227">
                      <a:moveTo>
                        <a:pt x="32385" y="179"/>
                      </a:moveTo>
                      <a:lnTo>
                        <a:pt x="32385" y="179"/>
                      </a:lnTo>
                      <a:cubicBezTo>
                        <a:pt x="22860" y="814"/>
                        <a:pt x="12637" y="-1551"/>
                        <a:pt x="3810" y="2084"/>
                      </a:cubicBezTo>
                      <a:cubicBezTo>
                        <a:pt x="96" y="3613"/>
                        <a:pt x="0" y="13514"/>
                        <a:pt x="0" y="13514"/>
                      </a:cubicBezTo>
                      <a:cubicBezTo>
                        <a:pt x="1410" y="20563"/>
                        <a:pt x="2165" y="29014"/>
                        <a:pt x="7620" y="34469"/>
                      </a:cubicBezTo>
                      <a:cubicBezTo>
                        <a:pt x="9239" y="36088"/>
                        <a:pt x="11576" y="36813"/>
                        <a:pt x="13335" y="38279"/>
                      </a:cubicBezTo>
                      <a:cubicBezTo>
                        <a:pt x="15405" y="40004"/>
                        <a:pt x="17145" y="42089"/>
                        <a:pt x="19050" y="43994"/>
                      </a:cubicBezTo>
                      <a:cubicBezTo>
                        <a:pt x="36453" y="53990"/>
                        <a:pt x="29632" y="54059"/>
                        <a:pt x="48058" y="52454"/>
                      </a:cubicBezTo>
                      <a:cubicBezTo>
                        <a:pt x="50339" y="52255"/>
                        <a:pt x="67382" y="44769"/>
                        <a:pt x="72390" y="42089"/>
                      </a:cubicBezTo>
                      <a:cubicBezTo>
                        <a:pt x="77398" y="39409"/>
                        <a:pt x="76200" y="38279"/>
                        <a:pt x="78105" y="36374"/>
                      </a:cubicBezTo>
                      <a:cubicBezTo>
                        <a:pt x="78740" y="34469"/>
                        <a:pt x="80010" y="32667"/>
                        <a:pt x="80010" y="30659"/>
                      </a:cubicBezTo>
                      <a:cubicBezTo>
                        <a:pt x="80010" y="26796"/>
                        <a:pt x="79832" y="22684"/>
                        <a:pt x="78105" y="19229"/>
                      </a:cubicBezTo>
                      <a:cubicBezTo>
                        <a:pt x="75670" y="14359"/>
                        <a:pt x="63693" y="13970"/>
                        <a:pt x="60960" y="13514"/>
                      </a:cubicBezTo>
                      <a:cubicBezTo>
                        <a:pt x="58420" y="14149"/>
                        <a:pt x="56825" y="16231"/>
                        <a:pt x="53340" y="15419"/>
                      </a:cubicBezTo>
                      <a:cubicBezTo>
                        <a:pt x="49855" y="14607"/>
                        <a:pt x="39095" y="11497"/>
                        <a:pt x="40048" y="8639"/>
                      </a:cubicBezTo>
                      <a:lnTo>
                        <a:pt x="32385" y="1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08" name="Freeform: Shape 1407">
                  <a:extLst>
                    <a:ext uri="{FF2B5EF4-FFF2-40B4-BE49-F238E27FC236}">
                      <a16:creationId xmlns:a16="http://schemas.microsoft.com/office/drawing/2014/main" id="{86C10A71-F959-CEB6-288B-BD825A0E071F}"/>
                    </a:ext>
                  </a:extLst>
                </p:cNvPr>
                <p:cNvSpPr/>
                <p:nvPr/>
              </p:nvSpPr>
              <p:spPr>
                <a:xfrm rot="1648623">
                  <a:off x="8778238" y="4278378"/>
                  <a:ext cx="27432" cy="36576"/>
                </a:xfrm>
                <a:custGeom>
                  <a:avLst/>
                  <a:gdLst>
                    <a:gd name="connsiteX0" fmla="*/ 57150 w 104775"/>
                    <a:gd name="connsiteY0" fmla="*/ 76200 h 127635"/>
                    <a:gd name="connsiteX1" fmla="*/ 57150 w 104775"/>
                    <a:gd name="connsiteY1" fmla="*/ 76200 h 127635"/>
                    <a:gd name="connsiteX2" fmla="*/ 24765 w 104775"/>
                    <a:gd name="connsiteY2" fmla="*/ 80010 h 127635"/>
                    <a:gd name="connsiteX3" fmla="*/ 19050 w 104775"/>
                    <a:gd name="connsiteY3" fmla="*/ 83820 h 127635"/>
                    <a:gd name="connsiteX4" fmla="*/ 19050 w 104775"/>
                    <a:gd name="connsiteY4" fmla="*/ 106680 h 127635"/>
                    <a:gd name="connsiteX5" fmla="*/ 24765 w 104775"/>
                    <a:gd name="connsiteY5" fmla="*/ 110490 h 127635"/>
                    <a:gd name="connsiteX6" fmla="*/ 28575 w 104775"/>
                    <a:gd name="connsiteY6" fmla="*/ 116205 h 127635"/>
                    <a:gd name="connsiteX7" fmla="*/ 32385 w 104775"/>
                    <a:gd name="connsiteY7" fmla="*/ 127635 h 127635"/>
                    <a:gd name="connsiteX8" fmla="*/ 81915 w 104775"/>
                    <a:gd name="connsiteY8" fmla="*/ 125730 h 127635"/>
                    <a:gd name="connsiteX9" fmla="*/ 87630 w 104775"/>
                    <a:gd name="connsiteY9" fmla="*/ 123825 h 127635"/>
                    <a:gd name="connsiteX10" fmla="*/ 89535 w 104775"/>
                    <a:gd name="connsiteY10" fmla="*/ 118110 h 127635"/>
                    <a:gd name="connsiteX11" fmla="*/ 93345 w 104775"/>
                    <a:gd name="connsiteY11" fmla="*/ 112395 h 127635"/>
                    <a:gd name="connsiteX12" fmla="*/ 95250 w 104775"/>
                    <a:gd name="connsiteY12" fmla="*/ 99060 h 127635"/>
                    <a:gd name="connsiteX13" fmla="*/ 100965 w 104775"/>
                    <a:gd name="connsiteY13" fmla="*/ 95250 h 127635"/>
                    <a:gd name="connsiteX14" fmla="*/ 104775 w 104775"/>
                    <a:gd name="connsiteY14" fmla="*/ 83820 h 127635"/>
                    <a:gd name="connsiteX15" fmla="*/ 100965 w 104775"/>
                    <a:gd name="connsiteY15" fmla="*/ 57150 h 127635"/>
                    <a:gd name="connsiteX16" fmla="*/ 99060 w 104775"/>
                    <a:gd name="connsiteY16" fmla="*/ 49530 h 127635"/>
                    <a:gd name="connsiteX17" fmla="*/ 95250 w 104775"/>
                    <a:gd name="connsiteY17" fmla="*/ 43815 h 127635"/>
                    <a:gd name="connsiteX18" fmla="*/ 91440 w 104775"/>
                    <a:gd name="connsiteY18" fmla="*/ 32385 h 127635"/>
                    <a:gd name="connsiteX19" fmla="*/ 81915 w 104775"/>
                    <a:gd name="connsiteY19" fmla="*/ 15240 h 127635"/>
                    <a:gd name="connsiteX20" fmla="*/ 70485 w 104775"/>
                    <a:gd name="connsiteY20" fmla="*/ 3810 h 127635"/>
                    <a:gd name="connsiteX21" fmla="*/ 59055 w 104775"/>
                    <a:gd name="connsiteY21" fmla="*/ 0 h 127635"/>
                    <a:gd name="connsiteX22" fmla="*/ 45720 w 104775"/>
                    <a:gd name="connsiteY22" fmla="*/ 1905 h 127635"/>
                    <a:gd name="connsiteX23" fmla="*/ 43815 w 104775"/>
                    <a:gd name="connsiteY23" fmla="*/ 19050 h 127635"/>
                    <a:gd name="connsiteX24" fmla="*/ 41910 w 104775"/>
                    <a:gd name="connsiteY24" fmla="*/ 30480 h 127635"/>
                    <a:gd name="connsiteX25" fmla="*/ 40005 w 104775"/>
                    <a:gd name="connsiteY25" fmla="*/ 43815 h 127635"/>
                    <a:gd name="connsiteX26" fmla="*/ 28575 w 104775"/>
                    <a:gd name="connsiteY26" fmla="*/ 49530 h 127635"/>
                    <a:gd name="connsiteX27" fmla="*/ 3810 w 104775"/>
                    <a:gd name="connsiteY27" fmla="*/ 51435 h 127635"/>
                    <a:gd name="connsiteX28" fmla="*/ 1905 w 104775"/>
                    <a:gd name="connsiteY28" fmla="*/ 59055 h 127635"/>
                    <a:gd name="connsiteX29" fmla="*/ 0 w 104775"/>
                    <a:gd name="connsiteY29" fmla="*/ 64770 h 127635"/>
                    <a:gd name="connsiteX30" fmla="*/ 5715 w 104775"/>
                    <a:gd name="connsiteY30" fmla="*/ 78105 h 127635"/>
                    <a:gd name="connsiteX31" fmla="*/ 5715 w 104775"/>
                    <a:gd name="connsiteY31" fmla="*/ 81915 h 127635"/>
                    <a:gd name="connsiteX32" fmla="*/ 5715 w 104775"/>
                    <a:gd name="connsiteY32" fmla="*/ 87630 h 127635"/>
                    <a:gd name="connsiteX0" fmla="*/ 57150 w 104775"/>
                    <a:gd name="connsiteY0" fmla="*/ 76200 h 127635"/>
                    <a:gd name="connsiteX1" fmla="*/ 24765 w 104775"/>
                    <a:gd name="connsiteY1" fmla="*/ 80010 h 127635"/>
                    <a:gd name="connsiteX2" fmla="*/ 19050 w 104775"/>
                    <a:gd name="connsiteY2" fmla="*/ 83820 h 127635"/>
                    <a:gd name="connsiteX3" fmla="*/ 19050 w 104775"/>
                    <a:gd name="connsiteY3" fmla="*/ 106680 h 127635"/>
                    <a:gd name="connsiteX4" fmla="*/ 24765 w 104775"/>
                    <a:gd name="connsiteY4" fmla="*/ 110490 h 127635"/>
                    <a:gd name="connsiteX5" fmla="*/ 28575 w 104775"/>
                    <a:gd name="connsiteY5" fmla="*/ 116205 h 127635"/>
                    <a:gd name="connsiteX6" fmla="*/ 32385 w 104775"/>
                    <a:gd name="connsiteY6" fmla="*/ 127635 h 127635"/>
                    <a:gd name="connsiteX7" fmla="*/ 81915 w 104775"/>
                    <a:gd name="connsiteY7" fmla="*/ 125730 h 127635"/>
                    <a:gd name="connsiteX8" fmla="*/ 87630 w 104775"/>
                    <a:gd name="connsiteY8" fmla="*/ 123825 h 127635"/>
                    <a:gd name="connsiteX9" fmla="*/ 89535 w 104775"/>
                    <a:gd name="connsiteY9" fmla="*/ 118110 h 127635"/>
                    <a:gd name="connsiteX10" fmla="*/ 93345 w 104775"/>
                    <a:gd name="connsiteY10" fmla="*/ 112395 h 127635"/>
                    <a:gd name="connsiteX11" fmla="*/ 95250 w 104775"/>
                    <a:gd name="connsiteY11" fmla="*/ 99060 h 127635"/>
                    <a:gd name="connsiteX12" fmla="*/ 100965 w 104775"/>
                    <a:gd name="connsiteY12" fmla="*/ 95250 h 127635"/>
                    <a:gd name="connsiteX13" fmla="*/ 104775 w 104775"/>
                    <a:gd name="connsiteY13" fmla="*/ 83820 h 127635"/>
                    <a:gd name="connsiteX14" fmla="*/ 100965 w 104775"/>
                    <a:gd name="connsiteY14" fmla="*/ 57150 h 127635"/>
                    <a:gd name="connsiteX15" fmla="*/ 99060 w 104775"/>
                    <a:gd name="connsiteY15" fmla="*/ 49530 h 127635"/>
                    <a:gd name="connsiteX16" fmla="*/ 95250 w 104775"/>
                    <a:gd name="connsiteY16" fmla="*/ 43815 h 127635"/>
                    <a:gd name="connsiteX17" fmla="*/ 91440 w 104775"/>
                    <a:gd name="connsiteY17" fmla="*/ 32385 h 127635"/>
                    <a:gd name="connsiteX18" fmla="*/ 81915 w 104775"/>
                    <a:gd name="connsiteY18" fmla="*/ 15240 h 127635"/>
                    <a:gd name="connsiteX19" fmla="*/ 70485 w 104775"/>
                    <a:gd name="connsiteY19" fmla="*/ 3810 h 127635"/>
                    <a:gd name="connsiteX20" fmla="*/ 59055 w 104775"/>
                    <a:gd name="connsiteY20" fmla="*/ 0 h 127635"/>
                    <a:gd name="connsiteX21" fmla="*/ 45720 w 104775"/>
                    <a:gd name="connsiteY21" fmla="*/ 1905 h 127635"/>
                    <a:gd name="connsiteX22" fmla="*/ 43815 w 104775"/>
                    <a:gd name="connsiteY22" fmla="*/ 19050 h 127635"/>
                    <a:gd name="connsiteX23" fmla="*/ 41910 w 104775"/>
                    <a:gd name="connsiteY23" fmla="*/ 30480 h 127635"/>
                    <a:gd name="connsiteX24" fmla="*/ 40005 w 104775"/>
                    <a:gd name="connsiteY24" fmla="*/ 43815 h 127635"/>
                    <a:gd name="connsiteX25" fmla="*/ 28575 w 104775"/>
                    <a:gd name="connsiteY25" fmla="*/ 49530 h 127635"/>
                    <a:gd name="connsiteX26" fmla="*/ 3810 w 104775"/>
                    <a:gd name="connsiteY26" fmla="*/ 51435 h 127635"/>
                    <a:gd name="connsiteX27" fmla="*/ 1905 w 104775"/>
                    <a:gd name="connsiteY27" fmla="*/ 59055 h 127635"/>
                    <a:gd name="connsiteX28" fmla="*/ 0 w 104775"/>
                    <a:gd name="connsiteY28" fmla="*/ 64770 h 127635"/>
                    <a:gd name="connsiteX29" fmla="*/ 5715 w 104775"/>
                    <a:gd name="connsiteY29" fmla="*/ 78105 h 127635"/>
                    <a:gd name="connsiteX30" fmla="*/ 5715 w 104775"/>
                    <a:gd name="connsiteY30" fmla="*/ 81915 h 127635"/>
                    <a:gd name="connsiteX31" fmla="*/ 5715 w 104775"/>
                    <a:gd name="connsiteY31" fmla="*/ 87630 h 127635"/>
                    <a:gd name="connsiteX0" fmla="*/ 24765 w 104775"/>
                    <a:gd name="connsiteY0" fmla="*/ 80010 h 127635"/>
                    <a:gd name="connsiteX1" fmla="*/ 19050 w 104775"/>
                    <a:gd name="connsiteY1" fmla="*/ 83820 h 127635"/>
                    <a:gd name="connsiteX2" fmla="*/ 19050 w 104775"/>
                    <a:gd name="connsiteY2" fmla="*/ 106680 h 127635"/>
                    <a:gd name="connsiteX3" fmla="*/ 24765 w 104775"/>
                    <a:gd name="connsiteY3" fmla="*/ 110490 h 127635"/>
                    <a:gd name="connsiteX4" fmla="*/ 28575 w 104775"/>
                    <a:gd name="connsiteY4" fmla="*/ 116205 h 127635"/>
                    <a:gd name="connsiteX5" fmla="*/ 32385 w 104775"/>
                    <a:gd name="connsiteY5" fmla="*/ 127635 h 127635"/>
                    <a:gd name="connsiteX6" fmla="*/ 81915 w 104775"/>
                    <a:gd name="connsiteY6" fmla="*/ 125730 h 127635"/>
                    <a:gd name="connsiteX7" fmla="*/ 87630 w 104775"/>
                    <a:gd name="connsiteY7" fmla="*/ 123825 h 127635"/>
                    <a:gd name="connsiteX8" fmla="*/ 89535 w 104775"/>
                    <a:gd name="connsiteY8" fmla="*/ 118110 h 127635"/>
                    <a:gd name="connsiteX9" fmla="*/ 93345 w 104775"/>
                    <a:gd name="connsiteY9" fmla="*/ 112395 h 127635"/>
                    <a:gd name="connsiteX10" fmla="*/ 95250 w 104775"/>
                    <a:gd name="connsiteY10" fmla="*/ 99060 h 127635"/>
                    <a:gd name="connsiteX11" fmla="*/ 100965 w 104775"/>
                    <a:gd name="connsiteY11" fmla="*/ 95250 h 127635"/>
                    <a:gd name="connsiteX12" fmla="*/ 104775 w 104775"/>
                    <a:gd name="connsiteY12" fmla="*/ 83820 h 127635"/>
                    <a:gd name="connsiteX13" fmla="*/ 100965 w 104775"/>
                    <a:gd name="connsiteY13" fmla="*/ 57150 h 127635"/>
                    <a:gd name="connsiteX14" fmla="*/ 99060 w 104775"/>
                    <a:gd name="connsiteY14" fmla="*/ 49530 h 127635"/>
                    <a:gd name="connsiteX15" fmla="*/ 95250 w 104775"/>
                    <a:gd name="connsiteY15" fmla="*/ 43815 h 127635"/>
                    <a:gd name="connsiteX16" fmla="*/ 91440 w 104775"/>
                    <a:gd name="connsiteY16" fmla="*/ 32385 h 127635"/>
                    <a:gd name="connsiteX17" fmla="*/ 81915 w 104775"/>
                    <a:gd name="connsiteY17" fmla="*/ 15240 h 127635"/>
                    <a:gd name="connsiteX18" fmla="*/ 70485 w 104775"/>
                    <a:gd name="connsiteY18" fmla="*/ 3810 h 127635"/>
                    <a:gd name="connsiteX19" fmla="*/ 59055 w 104775"/>
                    <a:gd name="connsiteY19" fmla="*/ 0 h 127635"/>
                    <a:gd name="connsiteX20" fmla="*/ 45720 w 104775"/>
                    <a:gd name="connsiteY20" fmla="*/ 1905 h 127635"/>
                    <a:gd name="connsiteX21" fmla="*/ 43815 w 104775"/>
                    <a:gd name="connsiteY21" fmla="*/ 19050 h 127635"/>
                    <a:gd name="connsiteX22" fmla="*/ 41910 w 104775"/>
                    <a:gd name="connsiteY22" fmla="*/ 30480 h 127635"/>
                    <a:gd name="connsiteX23" fmla="*/ 40005 w 104775"/>
                    <a:gd name="connsiteY23" fmla="*/ 43815 h 127635"/>
                    <a:gd name="connsiteX24" fmla="*/ 28575 w 104775"/>
                    <a:gd name="connsiteY24" fmla="*/ 49530 h 127635"/>
                    <a:gd name="connsiteX25" fmla="*/ 3810 w 104775"/>
                    <a:gd name="connsiteY25" fmla="*/ 51435 h 127635"/>
                    <a:gd name="connsiteX26" fmla="*/ 1905 w 104775"/>
                    <a:gd name="connsiteY26" fmla="*/ 59055 h 127635"/>
                    <a:gd name="connsiteX27" fmla="*/ 0 w 104775"/>
                    <a:gd name="connsiteY27" fmla="*/ 64770 h 127635"/>
                    <a:gd name="connsiteX28" fmla="*/ 5715 w 104775"/>
                    <a:gd name="connsiteY28" fmla="*/ 78105 h 127635"/>
                    <a:gd name="connsiteX29" fmla="*/ 5715 w 104775"/>
                    <a:gd name="connsiteY29" fmla="*/ 81915 h 127635"/>
                    <a:gd name="connsiteX30" fmla="*/ 5715 w 104775"/>
                    <a:gd name="connsiteY30" fmla="*/ 87630 h 127635"/>
                    <a:gd name="connsiteX0" fmla="*/ 24765 w 104775"/>
                    <a:gd name="connsiteY0" fmla="*/ 80010 h 127635"/>
                    <a:gd name="connsiteX1" fmla="*/ 19050 w 104775"/>
                    <a:gd name="connsiteY1" fmla="*/ 106680 h 127635"/>
                    <a:gd name="connsiteX2" fmla="*/ 24765 w 104775"/>
                    <a:gd name="connsiteY2" fmla="*/ 110490 h 127635"/>
                    <a:gd name="connsiteX3" fmla="*/ 28575 w 104775"/>
                    <a:gd name="connsiteY3" fmla="*/ 116205 h 127635"/>
                    <a:gd name="connsiteX4" fmla="*/ 32385 w 104775"/>
                    <a:gd name="connsiteY4" fmla="*/ 127635 h 127635"/>
                    <a:gd name="connsiteX5" fmla="*/ 81915 w 104775"/>
                    <a:gd name="connsiteY5" fmla="*/ 125730 h 127635"/>
                    <a:gd name="connsiteX6" fmla="*/ 87630 w 104775"/>
                    <a:gd name="connsiteY6" fmla="*/ 123825 h 127635"/>
                    <a:gd name="connsiteX7" fmla="*/ 89535 w 104775"/>
                    <a:gd name="connsiteY7" fmla="*/ 118110 h 127635"/>
                    <a:gd name="connsiteX8" fmla="*/ 93345 w 104775"/>
                    <a:gd name="connsiteY8" fmla="*/ 112395 h 127635"/>
                    <a:gd name="connsiteX9" fmla="*/ 95250 w 104775"/>
                    <a:gd name="connsiteY9" fmla="*/ 99060 h 127635"/>
                    <a:gd name="connsiteX10" fmla="*/ 100965 w 104775"/>
                    <a:gd name="connsiteY10" fmla="*/ 95250 h 127635"/>
                    <a:gd name="connsiteX11" fmla="*/ 104775 w 104775"/>
                    <a:gd name="connsiteY11" fmla="*/ 83820 h 127635"/>
                    <a:gd name="connsiteX12" fmla="*/ 100965 w 104775"/>
                    <a:gd name="connsiteY12" fmla="*/ 57150 h 127635"/>
                    <a:gd name="connsiteX13" fmla="*/ 99060 w 104775"/>
                    <a:gd name="connsiteY13" fmla="*/ 49530 h 127635"/>
                    <a:gd name="connsiteX14" fmla="*/ 95250 w 104775"/>
                    <a:gd name="connsiteY14" fmla="*/ 43815 h 127635"/>
                    <a:gd name="connsiteX15" fmla="*/ 91440 w 104775"/>
                    <a:gd name="connsiteY15" fmla="*/ 32385 h 127635"/>
                    <a:gd name="connsiteX16" fmla="*/ 81915 w 104775"/>
                    <a:gd name="connsiteY16" fmla="*/ 15240 h 127635"/>
                    <a:gd name="connsiteX17" fmla="*/ 70485 w 104775"/>
                    <a:gd name="connsiteY17" fmla="*/ 3810 h 127635"/>
                    <a:gd name="connsiteX18" fmla="*/ 59055 w 104775"/>
                    <a:gd name="connsiteY18" fmla="*/ 0 h 127635"/>
                    <a:gd name="connsiteX19" fmla="*/ 45720 w 104775"/>
                    <a:gd name="connsiteY19" fmla="*/ 1905 h 127635"/>
                    <a:gd name="connsiteX20" fmla="*/ 43815 w 104775"/>
                    <a:gd name="connsiteY20" fmla="*/ 19050 h 127635"/>
                    <a:gd name="connsiteX21" fmla="*/ 41910 w 104775"/>
                    <a:gd name="connsiteY21" fmla="*/ 30480 h 127635"/>
                    <a:gd name="connsiteX22" fmla="*/ 40005 w 104775"/>
                    <a:gd name="connsiteY22" fmla="*/ 43815 h 127635"/>
                    <a:gd name="connsiteX23" fmla="*/ 28575 w 104775"/>
                    <a:gd name="connsiteY23" fmla="*/ 49530 h 127635"/>
                    <a:gd name="connsiteX24" fmla="*/ 3810 w 104775"/>
                    <a:gd name="connsiteY24" fmla="*/ 51435 h 127635"/>
                    <a:gd name="connsiteX25" fmla="*/ 1905 w 104775"/>
                    <a:gd name="connsiteY25" fmla="*/ 59055 h 127635"/>
                    <a:gd name="connsiteX26" fmla="*/ 0 w 104775"/>
                    <a:gd name="connsiteY26" fmla="*/ 64770 h 127635"/>
                    <a:gd name="connsiteX27" fmla="*/ 5715 w 104775"/>
                    <a:gd name="connsiteY27" fmla="*/ 78105 h 127635"/>
                    <a:gd name="connsiteX28" fmla="*/ 5715 w 104775"/>
                    <a:gd name="connsiteY28" fmla="*/ 81915 h 127635"/>
                    <a:gd name="connsiteX29" fmla="*/ 5715 w 104775"/>
                    <a:gd name="connsiteY29" fmla="*/ 87630 h 127635"/>
                    <a:gd name="connsiteX0" fmla="*/ 19050 w 104775"/>
                    <a:gd name="connsiteY0" fmla="*/ 106680 h 127635"/>
                    <a:gd name="connsiteX1" fmla="*/ 24765 w 104775"/>
                    <a:gd name="connsiteY1" fmla="*/ 110490 h 127635"/>
                    <a:gd name="connsiteX2" fmla="*/ 28575 w 104775"/>
                    <a:gd name="connsiteY2" fmla="*/ 116205 h 127635"/>
                    <a:gd name="connsiteX3" fmla="*/ 32385 w 104775"/>
                    <a:gd name="connsiteY3" fmla="*/ 127635 h 127635"/>
                    <a:gd name="connsiteX4" fmla="*/ 81915 w 104775"/>
                    <a:gd name="connsiteY4" fmla="*/ 125730 h 127635"/>
                    <a:gd name="connsiteX5" fmla="*/ 87630 w 104775"/>
                    <a:gd name="connsiteY5" fmla="*/ 123825 h 127635"/>
                    <a:gd name="connsiteX6" fmla="*/ 89535 w 104775"/>
                    <a:gd name="connsiteY6" fmla="*/ 118110 h 127635"/>
                    <a:gd name="connsiteX7" fmla="*/ 93345 w 104775"/>
                    <a:gd name="connsiteY7" fmla="*/ 112395 h 127635"/>
                    <a:gd name="connsiteX8" fmla="*/ 95250 w 104775"/>
                    <a:gd name="connsiteY8" fmla="*/ 99060 h 127635"/>
                    <a:gd name="connsiteX9" fmla="*/ 100965 w 104775"/>
                    <a:gd name="connsiteY9" fmla="*/ 95250 h 127635"/>
                    <a:gd name="connsiteX10" fmla="*/ 104775 w 104775"/>
                    <a:gd name="connsiteY10" fmla="*/ 83820 h 127635"/>
                    <a:gd name="connsiteX11" fmla="*/ 100965 w 104775"/>
                    <a:gd name="connsiteY11" fmla="*/ 57150 h 127635"/>
                    <a:gd name="connsiteX12" fmla="*/ 99060 w 104775"/>
                    <a:gd name="connsiteY12" fmla="*/ 49530 h 127635"/>
                    <a:gd name="connsiteX13" fmla="*/ 95250 w 104775"/>
                    <a:gd name="connsiteY13" fmla="*/ 43815 h 127635"/>
                    <a:gd name="connsiteX14" fmla="*/ 91440 w 104775"/>
                    <a:gd name="connsiteY14" fmla="*/ 32385 h 127635"/>
                    <a:gd name="connsiteX15" fmla="*/ 81915 w 104775"/>
                    <a:gd name="connsiteY15" fmla="*/ 15240 h 127635"/>
                    <a:gd name="connsiteX16" fmla="*/ 70485 w 104775"/>
                    <a:gd name="connsiteY16" fmla="*/ 3810 h 127635"/>
                    <a:gd name="connsiteX17" fmla="*/ 59055 w 104775"/>
                    <a:gd name="connsiteY17" fmla="*/ 0 h 127635"/>
                    <a:gd name="connsiteX18" fmla="*/ 45720 w 104775"/>
                    <a:gd name="connsiteY18" fmla="*/ 1905 h 127635"/>
                    <a:gd name="connsiteX19" fmla="*/ 43815 w 104775"/>
                    <a:gd name="connsiteY19" fmla="*/ 19050 h 127635"/>
                    <a:gd name="connsiteX20" fmla="*/ 41910 w 104775"/>
                    <a:gd name="connsiteY20" fmla="*/ 30480 h 127635"/>
                    <a:gd name="connsiteX21" fmla="*/ 40005 w 104775"/>
                    <a:gd name="connsiteY21" fmla="*/ 43815 h 127635"/>
                    <a:gd name="connsiteX22" fmla="*/ 28575 w 104775"/>
                    <a:gd name="connsiteY22" fmla="*/ 49530 h 127635"/>
                    <a:gd name="connsiteX23" fmla="*/ 3810 w 104775"/>
                    <a:gd name="connsiteY23" fmla="*/ 51435 h 127635"/>
                    <a:gd name="connsiteX24" fmla="*/ 1905 w 104775"/>
                    <a:gd name="connsiteY24" fmla="*/ 59055 h 127635"/>
                    <a:gd name="connsiteX25" fmla="*/ 0 w 104775"/>
                    <a:gd name="connsiteY25" fmla="*/ 64770 h 127635"/>
                    <a:gd name="connsiteX26" fmla="*/ 5715 w 104775"/>
                    <a:gd name="connsiteY26" fmla="*/ 78105 h 127635"/>
                    <a:gd name="connsiteX27" fmla="*/ 5715 w 104775"/>
                    <a:gd name="connsiteY27" fmla="*/ 81915 h 127635"/>
                    <a:gd name="connsiteX28" fmla="*/ 5715 w 104775"/>
                    <a:gd name="connsiteY28" fmla="*/ 87630 h 127635"/>
                    <a:gd name="connsiteX0" fmla="*/ 19050 w 104775"/>
                    <a:gd name="connsiteY0" fmla="*/ 106680 h 127635"/>
                    <a:gd name="connsiteX1" fmla="*/ 24765 w 104775"/>
                    <a:gd name="connsiteY1" fmla="*/ 110490 h 127635"/>
                    <a:gd name="connsiteX2" fmla="*/ 28575 w 104775"/>
                    <a:gd name="connsiteY2" fmla="*/ 116205 h 127635"/>
                    <a:gd name="connsiteX3" fmla="*/ 32385 w 104775"/>
                    <a:gd name="connsiteY3" fmla="*/ 127635 h 127635"/>
                    <a:gd name="connsiteX4" fmla="*/ 81915 w 104775"/>
                    <a:gd name="connsiteY4" fmla="*/ 125730 h 127635"/>
                    <a:gd name="connsiteX5" fmla="*/ 87630 w 104775"/>
                    <a:gd name="connsiteY5" fmla="*/ 123825 h 127635"/>
                    <a:gd name="connsiteX6" fmla="*/ 89535 w 104775"/>
                    <a:gd name="connsiteY6" fmla="*/ 118110 h 127635"/>
                    <a:gd name="connsiteX7" fmla="*/ 93345 w 104775"/>
                    <a:gd name="connsiteY7" fmla="*/ 112395 h 127635"/>
                    <a:gd name="connsiteX8" fmla="*/ 95250 w 104775"/>
                    <a:gd name="connsiteY8" fmla="*/ 99060 h 127635"/>
                    <a:gd name="connsiteX9" fmla="*/ 100965 w 104775"/>
                    <a:gd name="connsiteY9" fmla="*/ 95250 h 127635"/>
                    <a:gd name="connsiteX10" fmla="*/ 104775 w 104775"/>
                    <a:gd name="connsiteY10" fmla="*/ 83820 h 127635"/>
                    <a:gd name="connsiteX11" fmla="*/ 100965 w 104775"/>
                    <a:gd name="connsiteY11" fmla="*/ 57150 h 127635"/>
                    <a:gd name="connsiteX12" fmla="*/ 99060 w 104775"/>
                    <a:gd name="connsiteY12" fmla="*/ 49530 h 127635"/>
                    <a:gd name="connsiteX13" fmla="*/ 95250 w 104775"/>
                    <a:gd name="connsiteY13" fmla="*/ 43815 h 127635"/>
                    <a:gd name="connsiteX14" fmla="*/ 91440 w 104775"/>
                    <a:gd name="connsiteY14" fmla="*/ 32385 h 127635"/>
                    <a:gd name="connsiteX15" fmla="*/ 81915 w 104775"/>
                    <a:gd name="connsiteY15" fmla="*/ 15240 h 127635"/>
                    <a:gd name="connsiteX16" fmla="*/ 70485 w 104775"/>
                    <a:gd name="connsiteY16" fmla="*/ 3810 h 127635"/>
                    <a:gd name="connsiteX17" fmla="*/ 59055 w 104775"/>
                    <a:gd name="connsiteY17" fmla="*/ 0 h 127635"/>
                    <a:gd name="connsiteX18" fmla="*/ 45720 w 104775"/>
                    <a:gd name="connsiteY18" fmla="*/ 1905 h 127635"/>
                    <a:gd name="connsiteX19" fmla="*/ 43815 w 104775"/>
                    <a:gd name="connsiteY19" fmla="*/ 19050 h 127635"/>
                    <a:gd name="connsiteX20" fmla="*/ 41910 w 104775"/>
                    <a:gd name="connsiteY20" fmla="*/ 30480 h 127635"/>
                    <a:gd name="connsiteX21" fmla="*/ 40005 w 104775"/>
                    <a:gd name="connsiteY21" fmla="*/ 43815 h 127635"/>
                    <a:gd name="connsiteX22" fmla="*/ 28575 w 104775"/>
                    <a:gd name="connsiteY22" fmla="*/ 49530 h 127635"/>
                    <a:gd name="connsiteX23" fmla="*/ 3810 w 104775"/>
                    <a:gd name="connsiteY23" fmla="*/ 51435 h 127635"/>
                    <a:gd name="connsiteX24" fmla="*/ 1905 w 104775"/>
                    <a:gd name="connsiteY24" fmla="*/ 59055 h 127635"/>
                    <a:gd name="connsiteX25" fmla="*/ 0 w 104775"/>
                    <a:gd name="connsiteY25" fmla="*/ 64770 h 127635"/>
                    <a:gd name="connsiteX26" fmla="*/ 5715 w 104775"/>
                    <a:gd name="connsiteY26" fmla="*/ 78105 h 127635"/>
                    <a:gd name="connsiteX27" fmla="*/ 5715 w 104775"/>
                    <a:gd name="connsiteY27" fmla="*/ 81915 h 127635"/>
                    <a:gd name="connsiteX28" fmla="*/ 17145 w 104775"/>
                    <a:gd name="connsiteY28" fmla="*/ 110490 h 127635"/>
                    <a:gd name="connsiteX0" fmla="*/ 19050 w 104775"/>
                    <a:gd name="connsiteY0" fmla="*/ 106680 h 127635"/>
                    <a:gd name="connsiteX1" fmla="*/ 24765 w 104775"/>
                    <a:gd name="connsiteY1" fmla="*/ 110490 h 127635"/>
                    <a:gd name="connsiteX2" fmla="*/ 28575 w 104775"/>
                    <a:gd name="connsiteY2" fmla="*/ 116205 h 127635"/>
                    <a:gd name="connsiteX3" fmla="*/ 32385 w 104775"/>
                    <a:gd name="connsiteY3" fmla="*/ 127635 h 127635"/>
                    <a:gd name="connsiteX4" fmla="*/ 81915 w 104775"/>
                    <a:gd name="connsiteY4" fmla="*/ 125730 h 127635"/>
                    <a:gd name="connsiteX5" fmla="*/ 87630 w 104775"/>
                    <a:gd name="connsiteY5" fmla="*/ 123825 h 127635"/>
                    <a:gd name="connsiteX6" fmla="*/ 89535 w 104775"/>
                    <a:gd name="connsiteY6" fmla="*/ 118110 h 127635"/>
                    <a:gd name="connsiteX7" fmla="*/ 93345 w 104775"/>
                    <a:gd name="connsiteY7" fmla="*/ 112395 h 127635"/>
                    <a:gd name="connsiteX8" fmla="*/ 95250 w 104775"/>
                    <a:gd name="connsiteY8" fmla="*/ 99060 h 127635"/>
                    <a:gd name="connsiteX9" fmla="*/ 100965 w 104775"/>
                    <a:gd name="connsiteY9" fmla="*/ 95250 h 127635"/>
                    <a:gd name="connsiteX10" fmla="*/ 104775 w 104775"/>
                    <a:gd name="connsiteY10" fmla="*/ 83820 h 127635"/>
                    <a:gd name="connsiteX11" fmla="*/ 100965 w 104775"/>
                    <a:gd name="connsiteY11" fmla="*/ 57150 h 127635"/>
                    <a:gd name="connsiteX12" fmla="*/ 99060 w 104775"/>
                    <a:gd name="connsiteY12" fmla="*/ 49530 h 127635"/>
                    <a:gd name="connsiteX13" fmla="*/ 95250 w 104775"/>
                    <a:gd name="connsiteY13" fmla="*/ 43815 h 127635"/>
                    <a:gd name="connsiteX14" fmla="*/ 91440 w 104775"/>
                    <a:gd name="connsiteY14" fmla="*/ 32385 h 127635"/>
                    <a:gd name="connsiteX15" fmla="*/ 81915 w 104775"/>
                    <a:gd name="connsiteY15" fmla="*/ 15240 h 127635"/>
                    <a:gd name="connsiteX16" fmla="*/ 70485 w 104775"/>
                    <a:gd name="connsiteY16" fmla="*/ 3810 h 127635"/>
                    <a:gd name="connsiteX17" fmla="*/ 59055 w 104775"/>
                    <a:gd name="connsiteY17" fmla="*/ 0 h 127635"/>
                    <a:gd name="connsiteX18" fmla="*/ 45720 w 104775"/>
                    <a:gd name="connsiteY18" fmla="*/ 1905 h 127635"/>
                    <a:gd name="connsiteX19" fmla="*/ 43815 w 104775"/>
                    <a:gd name="connsiteY19" fmla="*/ 19050 h 127635"/>
                    <a:gd name="connsiteX20" fmla="*/ 41910 w 104775"/>
                    <a:gd name="connsiteY20" fmla="*/ 30480 h 127635"/>
                    <a:gd name="connsiteX21" fmla="*/ 40005 w 104775"/>
                    <a:gd name="connsiteY21" fmla="*/ 43815 h 127635"/>
                    <a:gd name="connsiteX22" fmla="*/ 28575 w 104775"/>
                    <a:gd name="connsiteY22" fmla="*/ 49530 h 127635"/>
                    <a:gd name="connsiteX23" fmla="*/ 3810 w 104775"/>
                    <a:gd name="connsiteY23" fmla="*/ 51435 h 127635"/>
                    <a:gd name="connsiteX24" fmla="*/ 1905 w 104775"/>
                    <a:gd name="connsiteY24" fmla="*/ 59055 h 127635"/>
                    <a:gd name="connsiteX25" fmla="*/ 0 w 104775"/>
                    <a:gd name="connsiteY25" fmla="*/ 64770 h 127635"/>
                    <a:gd name="connsiteX26" fmla="*/ 5715 w 104775"/>
                    <a:gd name="connsiteY26" fmla="*/ 78105 h 127635"/>
                    <a:gd name="connsiteX27" fmla="*/ 5715 w 104775"/>
                    <a:gd name="connsiteY27" fmla="*/ 81915 h 127635"/>
                    <a:gd name="connsiteX28" fmla="*/ 17145 w 104775"/>
                    <a:gd name="connsiteY28" fmla="*/ 110490 h 127635"/>
                    <a:gd name="connsiteX0" fmla="*/ 19050 w 104775"/>
                    <a:gd name="connsiteY0" fmla="*/ 107459 h 128414"/>
                    <a:gd name="connsiteX1" fmla="*/ 24765 w 104775"/>
                    <a:gd name="connsiteY1" fmla="*/ 111269 h 128414"/>
                    <a:gd name="connsiteX2" fmla="*/ 28575 w 104775"/>
                    <a:gd name="connsiteY2" fmla="*/ 116984 h 128414"/>
                    <a:gd name="connsiteX3" fmla="*/ 32385 w 104775"/>
                    <a:gd name="connsiteY3" fmla="*/ 128414 h 128414"/>
                    <a:gd name="connsiteX4" fmla="*/ 81915 w 104775"/>
                    <a:gd name="connsiteY4" fmla="*/ 126509 h 128414"/>
                    <a:gd name="connsiteX5" fmla="*/ 87630 w 104775"/>
                    <a:gd name="connsiteY5" fmla="*/ 124604 h 128414"/>
                    <a:gd name="connsiteX6" fmla="*/ 89535 w 104775"/>
                    <a:gd name="connsiteY6" fmla="*/ 118889 h 128414"/>
                    <a:gd name="connsiteX7" fmla="*/ 93345 w 104775"/>
                    <a:gd name="connsiteY7" fmla="*/ 113174 h 128414"/>
                    <a:gd name="connsiteX8" fmla="*/ 95250 w 104775"/>
                    <a:gd name="connsiteY8" fmla="*/ 99839 h 128414"/>
                    <a:gd name="connsiteX9" fmla="*/ 100965 w 104775"/>
                    <a:gd name="connsiteY9" fmla="*/ 96029 h 128414"/>
                    <a:gd name="connsiteX10" fmla="*/ 104775 w 104775"/>
                    <a:gd name="connsiteY10" fmla="*/ 84599 h 128414"/>
                    <a:gd name="connsiteX11" fmla="*/ 100965 w 104775"/>
                    <a:gd name="connsiteY11" fmla="*/ 57929 h 128414"/>
                    <a:gd name="connsiteX12" fmla="*/ 99060 w 104775"/>
                    <a:gd name="connsiteY12" fmla="*/ 50309 h 128414"/>
                    <a:gd name="connsiteX13" fmla="*/ 95250 w 104775"/>
                    <a:gd name="connsiteY13" fmla="*/ 44594 h 128414"/>
                    <a:gd name="connsiteX14" fmla="*/ 91440 w 104775"/>
                    <a:gd name="connsiteY14" fmla="*/ 33164 h 128414"/>
                    <a:gd name="connsiteX15" fmla="*/ 81915 w 104775"/>
                    <a:gd name="connsiteY15" fmla="*/ 16019 h 128414"/>
                    <a:gd name="connsiteX16" fmla="*/ 70485 w 104775"/>
                    <a:gd name="connsiteY16" fmla="*/ 4589 h 128414"/>
                    <a:gd name="connsiteX17" fmla="*/ 59055 w 104775"/>
                    <a:gd name="connsiteY17" fmla="*/ 779 h 128414"/>
                    <a:gd name="connsiteX18" fmla="*/ 45720 w 104775"/>
                    <a:gd name="connsiteY18" fmla="*/ 2684 h 128414"/>
                    <a:gd name="connsiteX19" fmla="*/ 41910 w 104775"/>
                    <a:gd name="connsiteY19" fmla="*/ 31259 h 128414"/>
                    <a:gd name="connsiteX20" fmla="*/ 40005 w 104775"/>
                    <a:gd name="connsiteY20" fmla="*/ 44594 h 128414"/>
                    <a:gd name="connsiteX21" fmla="*/ 28575 w 104775"/>
                    <a:gd name="connsiteY21" fmla="*/ 50309 h 128414"/>
                    <a:gd name="connsiteX22" fmla="*/ 3810 w 104775"/>
                    <a:gd name="connsiteY22" fmla="*/ 52214 h 128414"/>
                    <a:gd name="connsiteX23" fmla="*/ 1905 w 104775"/>
                    <a:gd name="connsiteY23" fmla="*/ 59834 h 128414"/>
                    <a:gd name="connsiteX24" fmla="*/ 0 w 104775"/>
                    <a:gd name="connsiteY24" fmla="*/ 65549 h 128414"/>
                    <a:gd name="connsiteX25" fmla="*/ 5715 w 104775"/>
                    <a:gd name="connsiteY25" fmla="*/ 78884 h 128414"/>
                    <a:gd name="connsiteX26" fmla="*/ 5715 w 104775"/>
                    <a:gd name="connsiteY26" fmla="*/ 82694 h 128414"/>
                    <a:gd name="connsiteX27" fmla="*/ 17145 w 104775"/>
                    <a:gd name="connsiteY27" fmla="*/ 111269 h 128414"/>
                    <a:gd name="connsiteX0" fmla="*/ 19050 w 104775"/>
                    <a:gd name="connsiteY0" fmla="*/ 107459 h 128414"/>
                    <a:gd name="connsiteX1" fmla="*/ 24765 w 104775"/>
                    <a:gd name="connsiteY1" fmla="*/ 111269 h 128414"/>
                    <a:gd name="connsiteX2" fmla="*/ 28575 w 104775"/>
                    <a:gd name="connsiteY2" fmla="*/ 116984 h 128414"/>
                    <a:gd name="connsiteX3" fmla="*/ 32385 w 104775"/>
                    <a:gd name="connsiteY3" fmla="*/ 128414 h 128414"/>
                    <a:gd name="connsiteX4" fmla="*/ 81915 w 104775"/>
                    <a:gd name="connsiteY4" fmla="*/ 126509 h 128414"/>
                    <a:gd name="connsiteX5" fmla="*/ 87630 w 104775"/>
                    <a:gd name="connsiteY5" fmla="*/ 124604 h 128414"/>
                    <a:gd name="connsiteX6" fmla="*/ 89535 w 104775"/>
                    <a:gd name="connsiteY6" fmla="*/ 118889 h 128414"/>
                    <a:gd name="connsiteX7" fmla="*/ 93345 w 104775"/>
                    <a:gd name="connsiteY7" fmla="*/ 113174 h 128414"/>
                    <a:gd name="connsiteX8" fmla="*/ 95250 w 104775"/>
                    <a:gd name="connsiteY8" fmla="*/ 99839 h 128414"/>
                    <a:gd name="connsiteX9" fmla="*/ 100965 w 104775"/>
                    <a:gd name="connsiteY9" fmla="*/ 96029 h 128414"/>
                    <a:gd name="connsiteX10" fmla="*/ 104775 w 104775"/>
                    <a:gd name="connsiteY10" fmla="*/ 84599 h 128414"/>
                    <a:gd name="connsiteX11" fmla="*/ 100965 w 104775"/>
                    <a:gd name="connsiteY11" fmla="*/ 57929 h 128414"/>
                    <a:gd name="connsiteX12" fmla="*/ 99060 w 104775"/>
                    <a:gd name="connsiteY12" fmla="*/ 50309 h 128414"/>
                    <a:gd name="connsiteX13" fmla="*/ 95250 w 104775"/>
                    <a:gd name="connsiteY13" fmla="*/ 44594 h 128414"/>
                    <a:gd name="connsiteX14" fmla="*/ 91440 w 104775"/>
                    <a:gd name="connsiteY14" fmla="*/ 33164 h 128414"/>
                    <a:gd name="connsiteX15" fmla="*/ 70485 w 104775"/>
                    <a:gd name="connsiteY15" fmla="*/ 4589 h 128414"/>
                    <a:gd name="connsiteX16" fmla="*/ 59055 w 104775"/>
                    <a:gd name="connsiteY16" fmla="*/ 779 h 128414"/>
                    <a:gd name="connsiteX17" fmla="*/ 45720 w 104775"/>
                    <a:gd name="connsiteY17" fmla="*/ 2684 h 128414"/>
                    <a:gd name="connsiteX18" fmla="*/ 41910 w 104775"/>
                    <a:gd name="connsiteY18" fmla="*/ 31259 h 128414"/>
                    <a:gd name="connsiteX19" fmla="*/ 40005 w 104775"/>
                    <a:gd name="connsiteY19" fmla="*/ 44594 h 128414"/>
                    <a:gd name="connsiteX20" fmla="*/ 28575 w 104775"/>
                    <a:gd name="connsiteY20" fmla="*/ 50309 h 128414"/>
                    <a:gd name="connsiteX21" fmla="*/ 3810 w 104775"/>
                    <a:gd name="connsiteY21" fmla="*/ 52214 h 128414"/>
                    <a:gd name="connsiteX22" fmla="*/ 1905 w 104775"/>
                    <a:gd name="connsiteY22" fmla="*/ 59834 h 128414"/>
                    <a:gd name="connsiteX23" fmla="*/ 0 w 104775"/>
                    <a:gd name="connsiteY23" fmla="*/ 65549 h 128414"/>
                    <a:gd name="connsiteX24" fmla="*/ 5715 w 104775"/>
                    <a:gd name="connsiteY24" fmla="*/ 78884 h 128414"/>
                    <a:gd name="connsiteX25" fmla="*/ 5715 w 104775"/>
                    <a:gd name="connsiteY25" fmla="*/ 82694 h 128414"/>
                    <a:gd name="connsiteX26" fmla="*/ 17145 w 104775"/>
                    <a:gd name="connsiteY26" fmla="*/ 111269 h 128414"/>
                    <a:gd name="connsiteX0" fmla="*/ 19050 w 104775"/>
                    <a:gd name="connsiteY0" fmla="*/ 107459 h 128414"/>
                    <a:gd name="connsiteX1" fmla="*/ 24765 w 104775"/>
                    <a:gd name="connsiteY1" fmla="*/ 111269 h 128414"/>
                    <a:gd name="connsiteX2" fmla="*/ 28575 w 104775"/>
                    <a:gd name="connsiteY2" fmla="*/ 116984 h 128414"/>
                    <a:gd name="connsiteX3" fmla="*/ 32385 w 104775"/>
                    <a:gd name="connsiteY3" fmla="*/ 128414 h 128414"/>
                    <a:gd name="connsiteX4" fmla="*/ 81915 w 104775"/>
                    <a:gd name="connsiteY4" fmla="*/ 126509 h 128414"/>
                    <a:gd name="connsiteX5" fmla="*/ 87630 w 104775"/>
                    <a:gd name="connsiteY5" fmla="*/ 124604 h 128414"/>
                    <a:gd name="connsiteX6" fmla="*/ 89535 w 104775"/>
                    <a:gd name="connsiteY6" fmla="*/ 118889 h 128414"/>
                    <a:gd name="connsiteX7" fmla="*/ 93345 w 104775"/>
                    <a:gd name="connsiteY7" fmla="*/ 113174 h 128414"/>
                    <a:gd name="connsiteX8" fmla="*/ 95250 w 104775"/>
                    <a:gd name="connsiteY8" fmla="*/ 99839 h 128414"/>
                    <a:gd name="connsiteX9" fmla="*/ 100965 w 104775"/>
                    <a:gd name="connsiteY9" fmla="*/ 96029 h 128414"/>
                    <a:gd name="connsiteX10" fmla="*/ 104775 w 104775"/>
                    <a:gd name="connsiteY10" fmla="*/ 84599 h 128414"/>
                    <a:gd name="connsiteX11" fmla="*/ 100965 w 104775"/>
                    <a:gd name="connsiteY11" fmla="*/ 57929 h 128414"/>
                    <a:gd name="connsiteX12" fmla="*/ 99060 w 104775"/>
                    <a:gd name="connsiteY12" fmla="*/ 50309 h 128414"/>
                    <a:gd name="connsiteX13" fmla="*/ 95250 w 104775"/>
                    <a:gd name="connsiteY13" fmla="*/ 44594 h 128414"/>
                    <a:gd name="connsiteX14" fmla="*/ 91440 w 104775"/>
                    <a:gd name="connsiteY14" fmla="*/ 33164 h 128414"/>
                    <a:gd name="connsiteX15" fmla="*/ 70485 w 104775"/>
                    <a:gd name="connsiteY15" fmla="*/ 4589 h 128414"/>
                    <a:gd name="connsiteX16" fmla="*/ 59055 w 104775"/>
                    <a:gd name="connsiteY16" fmla="*/ 779 h 128414"/>
                    <a:gd name="connsiteX17" fmla="*/ 45720 w 104775"/>
                    <a:gd name="connsiteY17" fmla="*/ 2684 h 128414"/>
                    <a:gd name="connsiteX18" fmla="*/ 41910 w 104775"/>
                    <a:gd name="connsiteY18" fmla="*/ 31259 h 128414"/>
                    <a:gd name="connsiteX19" fmla="*/ 40005 w 104775"/>
                    <a:gd name="connsiteY19" fmla="*/ 44594 h 128414"/>
                    <a:gd name="connsiteX20" fmla="*/ 3810 w 104775"/>
                    <a:gd name="connsiteY20" fmla="*/ 52214 h 128414"/>
                    <a:gd name="connsiteX21" fmla="*/ 1905 w 104775"/>
                    <a:gd name="connsiteY21" fmla="*/ 59834 h 128414"/>
                    <a:gd name="connsiteX22" fmla="*/ 0 w 104775"/>
                    <a:gd name="connsiteY22" fmla="*/ 65549 h 128414"/>
                    <a:gd name="connsiteX23" fmla="*/ 5715 w 104775"/>
                    <a:gd name="connsiteY23" fmla="*/ 78884 h 128414"/>
                    <a:gd name="connsiteX24" fmla="*/ 5715 w 104775"/>
                    <a:gd name="connsiteY24" fmla="*/ 82694 h 128414"/>
                    <a:gd name="connsiteX25" fmla="*/ 17145 w 104775"/>
                    <a:gd name="connsiteY25" fmla="*/ 111269 h 128414"/>
                    <a:gd name="connsiteX0" fmla="*/ 19050 w 104775"/>
                    <a:gd name="connsiteY0" fmla="*/ 107492 h 128447"/>
                    <a:gd name="connsiteX1" fmla="*/ 24765 w 104775"/>
                    <a:gd name="connsiteY1" fmla="*/ 111302 h 128447"/>
                    <a:gd name="connsiteX2" fmla="*/ 28575 w 104775"/>
                    <a:gd name="connsiteY2" fmla="*/ 117017 h 128447"/>
                    <a:gd name="connsiteX3" fmla="*/ 32385 w 104775"/>
                    <a:gd name="connsiteY3" fmla="*/ 128447 h 128447"/>
                    <a:gd name="connsiteX4" fmla="*/ 81915 w 104775"/>
                    <a:gd name="connsiteY4" fmla="*/ 126542 h 128447"/>
                    <a:gd name="connsiteX5" fmla="*/ 87630 w 104775"/>
                    <a:gd name="connsiteY5" fmla="*/ 124637 h 128447"/>
                    <a:gd name="connsiteX6" fmla="*/ 89535 w 104775"/>
                    <a:gd name="connsiteY6" fmla="*/ 118922 h 128447"/>
                    <a:gd name="connsiteX7" fmla="*/ 93345 w 104775"/>
                    <a:gd name="connsiteY7" fmla="*/ 113207 h 128447"/>
                    <a:gd name="connsiteX8" fmla="*/ 95250 w 104775"/>
                    <a:gd name="connsiteY8" fmla="*/ 99872 h 128447"/>
                    <a:gd name="connsiteX9" fmla="*/ 100965 w 104775"/>
                    <a:gd name="connsiteY9" fmla="*/ 96062 h 128447"/>
                    <a:gd name="connsiteX10" fmla="*/ 104775 w 104775"/>
                    <a:gd name="connsiteY10" fmla="*/ 84632 h 128447"/>
                    <a:gd name="connsiteX11" fmla="*/ 100965 w 104775"/>
                    <a:gd name="connsiteY11" fmla="*/ 57962 h 128447"/>
                    <a:gd name="connsiteX12" fmla="*/ 99060 w 104775"/>
                    <a:gd name="connsiteY12" fmla="*/ 50342 h 128447"/>
                    <a:gd name="connsiteX13" fmla="*/ 95250 w 104775"/>
                    <a:gd name="connsiteY13" fmla="*/ 44627 h 128447"/>
                    <a:gd name="connsiteX14" fmla="*/ 91440 w 104775"/>
                    <a:gd name="connsiteY14" fmla="*/ 33197 h 128447"/>
                    <a:gd name="connsiteX15" fmla="*/ 70485 w 104775"/>
                    <a:gd name="connsiteY15" fmla="*/ 4622 h 128447"/>
                    <a:gd name="connsiteX16" fmla="*/ 45720 w 104775"/>
                    <a:gd name="connsiteY16" fmla="*/ 2717 h 128447"/>
                    <a:gd name="connsiteX17" fmla="*/ 41910 w 104775"/>
                    <a:gd name="connsiteY17" fmla="*/ 31292 h 128447"/>
                    <a:gd name="connsiteX18" fmla="*/ 40005 w 104775"/>
                    <a:gd name="connsiteY18" fmla="*/ 44627 h 128447"/>
                    <a:gd name="connsiteX19" fmla="*/ 3810 w 104775"/>
                    <a:gd name="connsiteY19" fmla="*/ 52247 h 128447"/>
                    <a:gd name="connsiteX20" fmla="*/ 1905 w 104775"/>
                    <a:gd name="connsiteY20" fmla="*/ 59867 h 128447"/>
                    <a:gd name="connsiteX21" fmla="*/ 0 w 104775"/>
                    <a:gd name="connsiteY21" fmla="*/ 65582 h 128447"/>
                    <a:gd name="connsiteX22" fmla="*/ 5715 w 104775"/>
                    <a:gd name="connsiteY22" fmla="*/ 78917 h 128447"/>
                    <a:gd name="connsiteX23" fmla="*/ 5715 w 104775"/>
                    <a:gd name="connsiteY23" fmla="*/ 82727 h 128447"/>
                    <a:gd name="connsiteX24" fmla="*/ 17145 w 104775"/>
                    <a:gd name="connsiteY24" fmla="*/ 111302 h 128447"/>
                    <a:gd name="connsiteX0" fmla="*/ 19050 w 104775"/>
                    <a:gd name="connsiteY0" fmla="*/ 102874 h 123829"/>
                    <a:gd name="connsiteX1" fmla="*/ 24765 w 104775"/>
                    <a:gd name="connsiteY1" fmla="*/ 106684 h 123829"/>
                    <a:gd name="connsiteX2" fmla="*/ 28575 w 104775"/>
                    <a:gd name="connsiteY2" fmla="*/ 112399 h 123829"/>
                    <a:gd name="connsiteX3" fmla="*/ 32385 w 104775"/>
                    <a:gd name="connsiteY3" fmla="*/ 123829 h 123829"/>
                    <a:gd name="connsiteX4" fmla="*/ 81915 w 104775"/>
                    <a:gd name="connsiteY4" fmla="*/ 121924 h 123829"/>
                    <a:gd name="connsiteX5" fmla="*/ 87630 w 104775"/>
                    <a:gd name="connsiteY5" fmla="*/ 120019 h 123829"/>
                    <a:gd name="connsiteX6" fmla="*/ 89535 w 104775"/>
                    <a:gd name="connsiteY6" fmla="*/ 114304 h 123829"/>
                    <a:gd name="connsiteX7" fmla="*/ 93345 w 104775"/>
                    <a:gd name="connsiteY7" fmla="*/ 108589 h 123829"/>
                    <a:gd name="connsiteX8" fmla="*/ 95250 w 104775"/>
                    <a:gd name="connsiteY8" fmla="*/ 95254 h 123829"/>
                    <a:gd name="connsiteX9" fmla="*/ 100965 w 104775"/>
                    <a:gd name="connsiteY9" fmla="*/ 91444 h 123829"/>
                    <a:gd name="connsiteX10" fmla="*/ 104775 w 104775"/>
                    <a:gd name="connsiteY10" fmla="*/ 80014 h 123829"/>
                    <a:gd name="connsiteX11" fmla="*/ 100965 w 104775"/>
                    <a:gd name="connsiteY11" fmla="*/ 53344 h 123829"/>
                    <a:gd name="connsiteX12" fmla="*/ 99060 w 104775"/>
                    <a:gd name="connsiteY12" fmla="*/ 45724 h 123829"/>
                    <a:gd name="connsiteX13" fmla="*/ 95250 w 104775"/>
                    <a:gd name="connsiteY13" fmla="*/ 40009 h 123829"/>
                    <a:gd name="connsiteX14" fmla="*/ 91440 w 104775"/>
                    <a:gd name="connsiteY14" fmla="*/ 28579 h 123829"/>
                    <a:gd name="connsiteX15" fmla="*/ 70485 w 104775"/>
                    <a:gd name="connsiteY15" fmla="*/ 4 h 123829"/>
                    <a:gd name="connsiteX16" fmla="*/ 41910 w 104775"/>
                    <a:gd name="connsiteY16" fmla="*/ 26674 h 123829"/>
                    <a:gd name="connsiteX17" fmla="*/ 40005 w 104775"/>
                    <a:gd name="connsiteY17" fmla="*/ 40009 h 123829"/>
                    <a:gd name="connsiteX18" fmla="*/ 3810 w 104775"/>
                    <a:gd name="connsiteY18" fmla="*/ 47629 h 123829"/>
                    <a:gd name="connsiteX19" fmla="*/ 1905 w 104775"/>
                    <a:gd name="connsiteY19" fmla="*/ 55249 h 123829"/>
                    <a:gd name="connsiteX20" fmla="*/ 0 w 104775"/>
                    <a:gd name="connsiteY20" fmla="*/ 60964 h 123829"/>
                    <a:gd name="connsiteX21" fmla="*/ 5715 w 104775"/>
                    <a:gd name="connsiteY21" fmla="*/ 74299 h 123829"/>
                    <a:gd name="connsiteX22" fmla="*/ 5715 w 104775"/>
                    <a:gd name="connsiteY22" fmla="*/ 78109 h 123829"/>
                    <a:gd name="connsiteX23" fmla="*/ 17145 w 104775"/>
                    <a:gd name="connsiteY23" fmla="*/ 106684 h 123829"/>
                    <a:gd name="connsiteX0" fmla="*/ 19050 w 104775"/>
                    <a:gd name="connsiteY0" fmla="*/ 77050 h 98005"/>
                    <a:gd name="connsiteX1" fmla="*/ 24765 w 104775"/>
                    <a:gd name="connsiteY1" fmla="*/ 80860 h 98005"/>
                    <a:gd name="connsiteX2" fmla="*/ 28575 w 104775"/>
                    <a:gd name="connsiteY2" fmla="*/ 86575 h 98005"/>
                    <a:gd name="connsiteX3" fmla="*/ 32385 w 104775"/>
                    <a:gd name="connsiteY3" fmla="*/ 98005 h 98005"/>
                    <a:gd name="connsiteX4" fmla="*/ 81915 w 104775"/>
                    <a:gd name="connsiteY4" fmla="*/ 96100 h 98005"/>
                    <a:gd name="connsiteX5" fmla="*/ 87630 w 104775"/>
                    <a:gd name="connsiteY5" fmla="*/ 94195 h 98005"/>
                    <a:gd name="connsiteX6" fmla="*/ 89535 w 104775"/>
                    <a:gd name="connsiteY6" fmla="*/ 88480 h 98005"/>
                    <a:gd name="connsiteX7" fmla="*/ 93345 w 104775"/>
                    <a:gd name="connsiteY7" fmla="*/ 82765 h 98005"/>
                    <a:gd name="connsiteX8" fmla="*/ 95250 w 104775"/>
                    <a:gd name="connsiteY8" fmla="*/ 69430 h 98005"/>
                    <a:gd name="connsiteX9" fmla="*/ 100965 w 104775"/>
                    <a:gd name="connsiteY9" fmla="*/ 65620 h 98005"/>
                    <a:gd name="connsiteX10" fmla="*/ 104775 w 104775"/>
                    <a:gd name="connsiteY10" fmla="*/ 54190 h 98005"/>
                    <a:gd name="connsiteX11" fmla="*/ 100965 w 104775"/>
                    <a:gd name="connsiteY11" fmla="*/ 27520 h 98005"/>
                    <a:gd name="connsiteX12" fmla="*/ 99060 w 104775"/>
                    <a:gd name="connsiteY12" fmla="*/ 19900 h 98005"/>
                    <a:gd name="connsiteX13" fmla="*/ 95250 w 104775"/>
                    <a:gd name="connsiteY13" fmla="*/ 14185 h 98005"/>
                    <a:gd name="connsiteX14" fmla="*/ 91440 w 104775"/>
                    <a:gd name="connsiteY14" fmla="*/ 2755 h 98005"/>
                    <a:gd name="connsiteX15" fmla="*/ 41910 w 104775"/>
                    <a:gd name="connsiteY15" fmla="*/ 850 h 98005"/>
                    <a:gd name="connsiteX16" fmla="*/ 40005 w 104775"/>
                    <a:gd name="connsiteY16" fmla="*/ 14185 h 98005"/>
                    <a:gd name="connsiteX17" fmla="*/ 3810 w 104775"/>
                    <a:gd name="connsiteY17" fmla="*/ 21805 h 98005"/>
                    <a:gd name="connsiteX18" fmla="*/ 1905 w 104775"/>
                    <a:gd name="connsiteY18" fmla="*/ 29425 h 98005"/>
                    <a:gd name="connsiteX19" fmla="*/ 0 w 104775"/>
                    <a:gd name="connsiteY19" fmla="*/ 35140 h 98005"/>
                    <a:gd name="connsiteX20" fmla="*/ 5715 w 104775"/>
                    <a:gd name="connsiteY20" fmla="*/ 48475 h 98005"/>
                    <a:gd name="connsiteX21" fmla="*/ 5715 w 104775"/>
                    <a:gd name="connsiteY21" fmla="*/ 52285 h 98005"/>
                    <a:gd name="connsiteX22" fmla="*/ 17145 w 104775"/>
                    <a:gd name="connsiteY22" fmla="*/ 80860 h 98005"/>
                    <a:gd name="connsiteX0" fmla="*/ 19050 w 104775"/>
                    <a:gd name="connsiteY0" fmla="*/ 76200 h 97155"/>
                    <a:gd name="connsiteX1" fmla="*/ 24765 w 104775"/>
                    <a:gd name="connsiteY1" fmla="*/ 80010 h 97155"/>
                    <a:gd name="connsiteX2" fmla="*/ 28575 w 104775"/>
                    <a:gd name="connsiteY2" fmla="*/ 85725 h 97155"/>
                    <a:gd name="connsiteX3" fmla="*/ 32385 w 104775"/>
                    <a:gd name="connsiteY3" fmla="*/ 97155 h 97155"/>
                    <a:gd name="connsiteX4" fmla="*/ 81915 w 104775"/>
                    <a:gd name="connsiteY4" fmla="*/ 95250 h 97155"/>
                    <a:gd name="connsiteX5" fmla="*/ 87630 w 104775"/>
                    <a:gd name="connsiteY5" fmla="*/ 93345 h 97155"/>
                    <a:gd name="connsiteX6" fmla="*/ 89535 w 104775"/>
                    <a:gd name="connsiteY6" fmla="*/ 87630 h 97155"/>
                    <a:gd name="connsiteX7" fmla="*/ 93345 w 104775"/>
                    <a:gd name="connsiteY7" fmla="*/ 81915 h 97155"/>
                    <a:gd name="connsiteX8" fmla="*/ 95250 w 104775"/>
                    <a:gd name="connsiteY8" fmla="*/ 68580 h 97155"/>
                    <a:gd name="connsiteX9" fmla="*/ 100965 w 104775"/>
                    <a:gd name="connsiteY9" fmla="*/ 64770 h 97155"/>
                    <a:gd name="connsiteX10" fmla="*/ 104775 w 104775"/>
                    <a:gd name="connsiteY10" fmla="*/ 53340 h 97155"/>
                    <a:gd name="connsiteX11" fmla="*/ 100965 w 104775"/>
                    <a:gd name="connsiteY11" fmla="*/ 26670 h 97155"/>
                    <a:gd name="connsiteX12" fmla="*/ 99060 w 104775"/>
                    <a:gd name="connsiteY12" fmla="*/ 19050 h 97155"/>
                    <a:gd name="connsiteX13" fmla="*/ 95250 w 104775"/>
                    <a:gd name="connsiteY13" fmla="*/ 13335 h 97155"/>
                    <a:gd name="connsiteX14" fmla="*/ 41910 w 104775"/>
                    <a:gd name="connsiteY14" fmla="*/ 0 h 97155"/>
                    <a:gd name="connsiteX15" fmla="*/ 40005 w 104775"/>
                    <a:gd name="connsiteY15" fmla="*/ 13335 h 97155"/>
                    <a:gd name="connsiteX16" fmla="*/ 3810 w 104775"/>
                    <a:gd name="connsiteY16" fmla="*/ 20955 h 97155"/>
                    <a:gd name="connsiteX17" fmla="*/ 1905 w 104775"/>
                    <a:gd name="connsiteY17" fmla="*/ 28575 h 97155"/>
                    <a:gd name="connsiteX18" fmla="*/ 0 w 104775"/>
                    <a:gd name="connsiteY18" fmla="*/ 34290 h 97155"/>
                    <a:gd name="connsiteX19" fmla="*/ 5715 w 104775"/>
                    <a:gd name="connsiteY19" fmla="*/ 47625 h 97155"/>
                    <a:gd name="connsiteX20" fmla="*/ 5715 w 104775"/>
                    <a:gd name="connsiteY20" fmla="*/ 51435 h 97155"/>
                    <a:gd name="connsiteX21" fmla="*/ 17145 w 104775"/>
                    <a:gd name="connsiteY21" fmla="*/ 80010 h 97155"/>
                    <a:gd name="connsiteX0" fmla="*/ 19050 w 104775"/>
                    <a:gd name="connsiteY0" fmla="*/ 76298 h 97253"/>
                    <a:gd name="connsiteX1" fmla="*/ 24765 w 104775"/>
                    <a:gd name="connsiteY1" fmla="*/ 80108 h 97253"/>
                    <a:gd name="connsiteX2" fmla="*/ 28575 w 104775"/>
                    <a:gd name="connsiteY2" fmla="*/ 85823 h 97253"/>
                    <a:gd name="connsiteX3" fmla="*/ 32385 w 104775"/>
                    <a:gd name="connsiteY3" fmla="*/ 97253 h 97253"/>
                    <a:gd name="connsiteX4" fmla="*/ 81915 w 104775"/>
                    <a:gd name="connsiteY4" fmla="*/ 95348 h 97253"/>
                    <a:gd name="connsiteX5" fmla="*/ 87630 w 104775"/>
                    <a:gd name="connsiteY5" fmla="*/ 93443 h 97253"/>
                    <a:gd name="connsiteX6" fmla="*/ 89535 w 104775"/>
                    <a:gd name="connsiteY6" fmla="*/ 87728 h 97253"/>
                    <a:gd name="connsiteX7" fmla="*/ 93345 w 104775"/>
                    <a:gd name="connsiteY7" fmla="*/ 82013 h 97253"/>
                    <a:gd name="connsiteX8" fmla="*/ 95250 w 104775"/>
                    <a:gd name="connsiteY8" fmla="*/ 68678 h 97253"/>
                    <a:gd name="connsiteX9" fmla="*/ 100965 w 104775"/>
                    <a:gd name="connsiteY9" fmla="*/ 64868 h 97253"/>
                    <a:gd name="connsiteX10" fmla="*/ 104775 w 104775"/>
                    <a:gd name="connsiteY10" fmla="*/ 53438 h 97253"/>
                    <a:gd name="connsiteX11" fmla="*/ 100965 w 104775"/>
                    <a:gd name="connsiteY11" fmla="*/ 26768 h 97253"/>
                    <a:gd name="connsiteX12" fmla="*/ 99060 w 104775"/>
                    <a:gd name="connsiteY12" fmla="*/ 19148 h 97253"/>
                    <a:gd name="connsiteX13" fmla="*/ 95250 w 104775"/>
                    <a:gd name="connsiteY13" fmla="*/ 13433 h 97253"/>
                    <a:gd name="connsiteX14" fmla="*/ 41910 w 104775"/>
                    <a:gd name="connsiteY14" fmla="*/ 98 h 97253"/>
                    <a:gd name="connsiteX15" fmla="*/ 3810 w 104775"/>
                    <a:gd name="connsiteY15" fmla="*/ 21053 h 97253"/>
                    <a:gd name="connsiteX16" fmla="*/ 1905 w 104775"/>
                    <a:gd name="connsiteY16" fmla="*/ 28673 h 97253"/>
                    <a:gd name="connsiteX17" fmla="*/ 0 w 104775"/>
                    <a:gd name="connsiteY17" fmla="*/ 34388 h 97253"/>
                    <a:gd name="connsiteX18" fmla="*/ 5715 w 104775"/>
                    <a:gd name="connsiteY18" fmla="*/ 47723 h 97253"/>
                    <a:gd name="connsiteX19" fmla="*/ 5715 w 104775"/>
                    <a:gd name="connsiteY19" fmla="*/ 51533 h 97253"/>
                    <a:gd name="connsiteX20" fmla="*/ 17145 w 104775"/>
                    <a:gd name="connsiteY20" fmla="*/ 80108 h 97253"/>
                    <a:gd name="connsiteX0" fmla="*/ 19050 w 104775"/>
                    <a:gd name="connsiteY0" fmla="*/ 76205 h 97160"/>
                    <a:gd name="connsiteX1" fmla="*/ 24765 w 104775"/>
                    <a:gd name="connsiteY1" fmla="*/ 80015 h 97160"/>
                    <a:gd name="connsiteX2" fmla="*/ 28575 w 104775"/>
                    <a:gd name="connsiteY2" fmla="*/ 85730 h 97160"/>
                    <a:gd name="connsiteX3" fmla="*/ 32385 w 104775"/>
                    <a:gd name="connsiteY3" fmla="*/ 97160 h 97160"/>
                    <a:gd name="connsiteX4" fmla="*/ 81915 w 104775"/>
                    <a:gd name="connsiteY4" fmla="*/ 95255 h 97160"/>
                    <a:gd name="connsiteX5" fmla="*/ 87630 w 104775"/>
                    <a:gd name="connsiteY5" fmla="*/ 93350 h 97160"/>
                    <a:gd name="connsiteX6" fmla="*/ 89535 w 104775"/>
                    <a:gd name="connsiteY6" fmla="*/ 87635 h 97160"/>
                    <a:gd name="connsiteX7" fmla="*/ 93345 w 104775"/>
                    <a:gd name="connsiteY7" fmla="*/ 81920 h 97160"/>
                    <a:gd name="connsiteX8" fmla="*/ 95250 w 104775"/>
                    <a:gd name="connsiteY8" fmla="*/ 68585 h 97160"/>
                    <a:gd name="connsiteX9" fmla="*/ 100965 w 104775"/>
                    <a:gd name="connsiteY9" fmla="*/ 64775 h 97160"/>
                    <a:gd name="connsiteX10" fmla="*/ 104775 w 104775"/>
                    <a:gd name="connsiteY10" fmla="*/ 53345 h 97160"/>
                    <a:gd name="connsiteX11" fmla="*/ 100965 w 104775"/>
                    <a:gd name="connsiteY11" fmla="*/ 26675 h 97160"/>
                    <a:gd name="connsiteX12" fmla="*/ 99060 w 104775"/>
                    <a:gd name="connsiteY12" fmla="*/ 19055 h 97160"/>
                    <a:gd name="connsiteX13" fmla="*/ 41910 w 104775"/>
                    <a:gd name="connsiteY13" fmla="*/ 5 h 97160"/>
                    <a:gd name="connsiteX14" fmla="*/ 3810 w 104775"/>
                    <a:gd name="connsiteY14" fmla="*/ 20960 h 97160"/>
                    <a:gd name="connsiteX15" fmla="*/ 1905 w 104775"/>
                    <a:gd name="connsiteY15" fmla="*/ 28580 h 97160"/>
                    <a:gd name="connsiteX16" fmla="*/ 0 w 104775"/>
                    <a:gd name="connsiteY16" fmla="*/ 34295 h 97160"/>
                    <a:gd name="connsiteX17" fmla="*/ 5715 w 104775"/>
                    <a:gd name="connsiteY17" fmla="*/ 47630 h 97160"/>
                    <a:gd name="connsiteX18" fmla="*/ 5715 w 104775"/>
                    <a:gd name="connsiteY18" fmla="*/ 51440 h 97160"/>
                    <a:gd name="connsiteX19" fmla="*/ 17145 w 104775"/>
                    <a:gd name="connsiteY19" fmla="*/ 80015 h 97160"/>
                    <a:gd name="connsiteX0" fmla="*/ 19050 w 105971"/>
                    <a:gd name="connsiteY0" fmla="*/ 76238 h 97193"/>
                    <a:gd name="connsiteX1" fmla="*/ 24765 w 105971"/>
                    <a:gd name="connsiteY1" fmla="*/ 80048 h 97193"/>
                    <a:gd name="connsiteX2" fmla="*/ 28575 w 105971"/>
                    <a:gd name="connsiteY2" fmla="*/ 85763 h 97193"/>
                    <a:gd name="connsiteX3" fmla="*/ 32385 w 105971"/>
                    <a:gd name="connsiteY3" fmla="*/ 97193 h 97193"/>
                    <a:gd name="connsiteX4" fmla="*/ 81915 w 105971"/>
                    <a:gd name="connsiteY4" fmla="*/ 95288 h 97193"/>
                    <a:gd name="connsiteX5" fmla="*/ 87630 w 105971"/>
                    <a:gd name="connsiteY5" fmla="*/ 93383 h 97193"/>
                    <a:gd name="connsiteX6" fmla="*/ 89535 w 105971"/>
                    <a:gd name="connsiteY6" fmla="*/ 87668 h 97193"/>
                    <a:gd name="connsiteX7" fmla="*/ 93345 w 105971"/>
                    <a:gd name="connsiteY7" fmla="*/ 81953 h 97193"/>
                    <a:gd name="connsiteX8" fmla="*/ 95250 w 105971"/>
                    <a:gd name="connsiteY8" fmla="*/ 68618 h 97193"/>
                    <a:gd name="connsiteX9" fmla="*/ 100965 w 105971"/>
                    <a:gd name="connsiteY9" fmla="*/ 64808 h 97193"/>
                    <a:gd name="connsiteX10" fmla="*/ 104775 w 105971"/>
                    <a:gd name="connsiteY10" fmla="*/ 53378 h 97193"/>
                    <a:gd name="connsiteX11" fmla="*/ 100965 w 105971"/>
                    <a:gd name="connsiteY11" fmla="*/ 26708 h 97193"/>
                    <a:gd name="connsiteX12" fmla="*/ 41910 w 105971"/>
                    <a:gd name="connsiteY12" fmla="*/ 38 h 97193"/>
                    <a:gd name="connsiteX13" fmla="*/ 3810 w 105971"/>
                    <a:gd name="connsiteY13" fmla="*/ 20993 h 97193"/>
                    <a:gd name="connsiteX14" fmla="*/ 1905 w 105971"/>
                    <a:gd name="connsiteY14" fmla="*/ 28613 h 97193"/>
                    <a:gd name="connsiteX15" fmla="*/ 0 w 105971"/>
                    <a:gd name="connsiteY15" fmla="*/ 34328 h 97193"/>
                    <a:gd name="connsiteX16" fmla="*/ 5715 w 105971"/>
                    <a:gd name="connsiteY16" fmla="*/ 47663 h 97193"/>
                    <a:gd name="connsiteX17" fmla="*/ 5715 w 105971"/>
                    <a:gd name="connsiteY17" fmla="*/ 51473 h 97193"/>
                    <a:gd name="connsiteX18" fmla="*/ 17145 w 105971"/>
                    <a:gd name="connsiteY18" fmla="*/ 80048 h 97193"/>
                    <a:gd name="connsiteX0" fmla="*/ 19050 w 106250"/>
                    <a:gd name="connsiteY0" fmla="*/ 64875 h 85830"/>
                    <a:gd name="connsiteX1" fmla="*/ 24765 w 106250"/>
                    <a:gd name="connsiteY1" fmla="*/ 68685 h 85830"/>
                    <a:gd name="connsiteX2" fmla="*/ 28575 w 106250"/>
                    <a:gd name="connsiteY2" fmla="*/ 74400 h 85830"/>
                    <a:gd name="connsiteX3" fmla="*/ 32385 w 106250"/>
                    <a:gd name="connsiteY3" fmla="*/ 85830 h 85830"/>
                    <a:gd name="connsiteX4" fmla="*/ 81915 w 106250"/>
                    <a:gd name="connsiteY4" fmla="*/ 83925 h 85830"/>
                    <a:gd name="connsiteX5" fmla="*/ 87630 w 106250"/>
                    <a:gd name="connsiteY5" fmla="*/ 82020 h 85830"/>
                    <a:gd name="connsiteX6" fmla="*/ 89535 w 106250"/>
                    <a:gd name="connsiteY6" fmla="*/ 76305 h 85830"/>
                    <a:gd name="connsiteX7" fmla="*/ 93345 w 106250"/>
                    <a:gd name="connsiteY7" fmla="*/ 70590 h 85830"/>
                    <a:gd name="connsiteX8" fmla="*/ 95250 w 106250"/>
                    <a:gd name="connsiteY8" fmla="*/ 57255 h 85830"/>
                    <a:gd name="connsiteX9" fmla="*/ 100965 w 106250"/>
                    <a:gd name="connsiteY9" fmla="*/ 53445 h 85830"/>
                    <a:gd name="connsiteX10" fmla="*/ 104775 w 106250"/>
                    <a:gd name="connsiteY10" fmla="*/ 42015 h 85830"/>
                    <a:gd name="connsiteX11" fmla="*/ 100965 w 106250"/>
                    <a:gd name="connsiteY11" fmla="*/ 15345 h 85830"/>
                    <a:gd name="connsiteX12" fmla="*/ 38100 w 106250"/>
                    <a:gd name="connsiteY12" fmla="*/ 105 h 85830"/>
                    <a:gd name="connsiteX13" fmla="*/ 3810 w 106250"/>
                    <a:gd name="connsiteY13" fmla="*/ 9630 h 85830"/>
                    <a:gd name="connsiteX14" fmla="*/ 1905 w 106250"/>
                    <a:gd name="connsiteY14" fmla="*/ 17250 h 85830"/>
                    <a:gd name="connsiteX15" fmla="*/ 0 w 106250"/>
                    <a:gd name="connsiteY15" fmla="*/ 22965 h 85830"/>
                    <a:gd name="connsiteX16" fmla="*/ 5715 w 106250"/>
                    <a:gd name="connsiteY16" fmla="*/ 36300 h 85830"/>
                    <a:gd name="connsiteX17" fmla="*/ 5715 w 106250"/>
                    <a:gd name="connsiteY17" fmla="*/ 40110 h 85830"/>
                    <a:gd name="connsiteX18" fmla="*/ 17145 w 106250"/>
                    <a:gd name="connsiteY18" fmla="*/ 68685 h 85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06250" h="85830">
                      <a:moveTo>
                        <a:pt x="19050" y="64875"/>
                      </a:moveTo>
                      <a:cubicBezTo>
                        <a:pt x="19050" y="69955"/>
                        <a:pt x="22860" y="67415"/>
                        <a:pt x="24765" y="68685"/>
                      </a:cubicBezTo>
                      <a:cubicBezTo>
                        <a:pt x="26035" y="70590"/>
                        <a:pt x="27645" y="72308"/>
                        <a:pt x="28575" y="74400"/>
                      </a:cubicBezTo>
                      <a:cubicBezTo>
                        <a:pt x="30206" y="78070"/>
                        <a:pt x="32385" y="85830"/>
                        <a:pt x="32385" y="85830"/>
                      </a:cubicBezTo>
                      <a:cubicBezTo>
                        <a:pt x="48895" y="85195"/>
                        <a:pt x="65432" y="85062"/>
                        <a:pt x="81915" y="83925"/>
                      </a:cubicBezTo>
                      <a:cubicBezTo>
                        <a:pt x="83918" y="83787"/>
                        <a:pt x="86210" y="83440"/>
                        <a:pt x="87630" y="82020"/>
                      </a:cubicBezTo>
                      <a:cubicBezTo>
                        <a:pt x="89050" y="80600"/>
                        <a:pt x="88637" y="78101"/>
                        <a:pt x="89535" y="76305"/>
                      </a:cubicBezTo>
                      <a:cubicBezTo>
                        <a:pt x="90559" y="74257"/>
                        <a:pt x="92075" y="72495"/>
                        <a:pt x="93345" y="70590"/>
                      </a:cubicBezTo>
                      <a:cubicBezTo>
                        <a:pt x="93980" y="66145"/>
                        <a:pt x="93426" y="61358"/>
                        <a:pt x="95250" y="57255"/>
                      </a:cubicBezTo>
                      <a:cubicBezTo>
                        <a:pt x="96180" y="55163"/>
                        <a:pt x="99752" y="55387"/>
                        <a:pt x="100965" y="53445"/>
                      </a:cubicBezTo>
                      <a:cubicBezTo>
                        <a:pt x="103094" y="50039"/>
                        <a:pt x="104775" y="42015"/>
                        <a:pt x="104775" y="42015"/>
                      </a:cubicBezTo>
                      <a:cubicBezTo>
                        <a:pt x="101728" y="8500"/>
                        <a:pt x="112077" y="22330"/>
                        <a:pt x="100965" y="15345"/>
                      </a:cubicBezTo>
                      <a:cubicBezTo>
                        <a:pt x="89853" y="8360"/>
                        <a:pt x="54292" y="1057"/>
                        <a:pt x="38100" y="105"/>
                      </a:cubicBezTo>
                      <a:cubicBezTo>
                        <a:pt x="21908" y="-847"/>
                        <a:pt x="10477" y="4868"/>
                        <a:pt x="3810" y="9630"/>
                      </a:cubicBezTo>
                      <a:cubicBezTo>
                        <a:pt x="3175" y="12170"/>
                        <a:pt x="2624" y="14733"/>
                        <a:pt x="1905" y="17250"/>
                      </a:cubicBezTo>
                      <a:cubicBezTo>
                        <a:pt x="1353" y="19181"/>
                        <a:pt x="0" y="20957"/>
                        <a:pt x="0" y="22965"/>
                      </a:cubicBezTo>
                      <a:cubicBezTo>
                        <a:pt x="0" y="32673"/>
                        <a:pt x="2604" y="28523"/>
                        <a:pt x="5715" y="36300"/>
                      </a:cubicBezTo>
                      <a:cubicBezTo>
                        <a:pt x="6187" y="37479"/>
                        <a:pt x="3810" y="34713"/>
                        <a:pt x="5715" y="40110"/>
                      </a:cubicBezTo>
                      <a:cubicBezTo>
                        <a:pt x="7620" y="45507"/>
                        <a:pt x="13335" y="59160"/>
                        <a:pt x="17145" y="68685"/>
                      </a:cubicBezTo>
                    </a:path>
                  </a:pathLst>
                </a:custGeom>
                <a:solidFill>
                  <a:srgbClr val="FFFFFF"/>
                </a:solidFill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09" name="Freeform: Shape 1408">
                  <a:extLst>
                    <a:ext uri="{FF2B5EF4-FFF2-40B4-BE49-F238E27FC236}">
                      <a16:creationId xmlns:a16="http://schemas.microsoft.com/office/drawing/2014/main" id="{BBE2EBF6-B76F-B648-5F79-3966B0D6AAA8}"/>
                    </a:ext>
                  </a:extLst>
                </p:cNvPr>
                <p:cNvSpPr/>
                <p:nvPr/>
              </p:nvSpPr>
              <p:spPr>
                <a:xfrm rot="20582585">
                  <a:off x="8817085" y="4302941"/>
                  <a:ext cx="27432" cy="36576"/>
                </a:xfrm>
                <a:custGeom>
                  <a:avLst/>
                  <a:gdLst>
                    <a:gd name="connsiteX0" fmla="*/ 57150 w 104775"/>
                    <a:gd name="connsiteY0" fmla="*/ 76200 h 127635"/>
                    <a:gd name="connsiteX1" fmla="*/ 57150 w 104775"/>
                    <a:gd name="connsiteY1" fmla="*/ 76200 h 127635"/>
                    <a:gd name="connsiteX2" fmla="*/ 24765 w 104775"/>
                    <a:gd name="connsiteY2" fmla="*/ 80010 h 127635"/>
                    <a:gd name="connsiteX3" fmla="*/ 19050 w 104775"/>
                    <a:gd name="connsiteY3" fmla="*/ 83820 h 127635"/>
                    <a:gd name="connsiteX4" fmla="*/ 19050 w 104775"/>
                    <a:gd name="connsiteY4" fmla="*/ 106680 h 127635"/>
                    <a:gd name="connsiteX5" fmla="*/ 24765 w 104775"/>
                    <a:gd name="connsiteY5" fmla="*/ 110490 h 127635"/>
                    <a:gd name="connsiteX6" fmla="*/ 28575 w 104775"/>
                    <a:gd name="connsiteY6" fmla="*/ 116205 h 127635"/>
                    <a:gd name="connsiteX7" fmla="*/ 32385 w 104775"/>
                    <a:gd name="connsiteY7" fmla="*/ 127635 h 127635"/>
                    <a:gd name="connsiteX8" fmla="*/ 81915 w 104775"/>
                    <a:gd name="connsiteY8" fmla="*/ 125730 h 127635"/>
                    <a:gd name="connsiteX9" fmla="*/ 87630 w 104775"/>
                    <a:gd name="connsiteY9" fmla="*/ 123825 h 127635"/>
                    <a:gd name="connsiteX10" fmla="*/ 89535 w 104775"/>
                    <a:gd name="connsiteY10" fmla="*/ 118110 h 127635"/>
                    <a:gd name="connsiteX11" fmla="*/ 93345 w 104775"/>
                    <a:gd name="connsiteY11" fmla="*/ 112395 h 127635"/>
                    <a:gd name="connsiteX12" fmla="*/ 95250 w 104775"/>
                    <a:gd name="connsiteY12" fmla="*/ 99060 h 127635"/>
                    <a:gd name="connsiteX13" fmla="*/ 100965 w 104775"/>
                    <a:gd name="connsiteY13" fmla="*/ 95250 h 127635"/>
                    <a:gd name="connsiteX14" fmla="*/ 104775 w 104775"/>
                    <a:gd name="connsiteY14" fmla="*/ 83820 h 127635"/>
                    <a:gd name="connsiteX15" fmla="*/ 100965 w 104775"/>
                    <a:gd name="connsiteY15" fmla="*/ 57150 h 127635"/>
                    <a:gd name="connsiteX16" fmla="*/ 99060 w 104775"/>
                    <a:gd name="connsiteY16" fmla="*/ 49530 h 127635"/>
                    <a:gd name="connsiteX17" fmla="*/ 95250 w 104775"/>
                    <a:gd name="connsiteY17" fmla="*/ 43815 h 127635"/>
                    <a:gd name="connsiteX18" fmla="*/ 91440 w 104775"/>
                    <a:gd name="connsiteY18" fmla="*/ 32385 h 127635"/>
                    <a:gd name="connsiteX19" fmla="*/ 81915 w 104775"/>
                    <a:gd name="connsiteY19" fmla="*/ 15240 h 127635"/>
                    <a:gd name="connsiteX20" fmla="*/ 70485 w 104775"/>
                    <a:gd name="connsiteY20" fmla="*/ 3810 h 127635"/>
                    <a:gd name="connsiteX21" fmla="*/ 59055 w 104775"/>
                    <a:gd name="connsiteY21" fmla="*/ 0 h 127635"/>
                    <a:gd name="connsiteX22" fmla="*/ 45720 w 104775"/>
                    <a:gd name="connsiteY22" fmla="*/ 1905 h 127635"/>
                    <a:gd name="connsiteX23" fmla="*/ 43815 w 104775"/>
                    <a:gd name="connsiteY23" fmla="*/ 19050 h 127635"/>
                    <a:gd name="connsiteX24" fmla="*/ 41910 w 104775"/>
                    <a:gd name="connsiteY24" fmla="*/ 30480 h 127635"/>
                    <a:gd name="connsiteX25" fmla="*/ 40005 w 104775"/>
                    <a:gd name="connsiteY25" fmla="*/ 43815 h 127635"/>
                    <a:gd name="connsiteX26" fmla="*/ 28575 w 104775"/>
                    <a:gd name="connsiteY26" fmla="*/ 49530 h 127635"/>
                    <a:gd name="connsiteX27" fmla="*/ 3810 w 104775"/>
                    <a:gd name="connsiteY27" fmla="*/ 51435 h 127635"/>
                    <a:gd name="connsiteX28" fmla="*/ 1905 w 104775"/>
                    <a:gd name="connsiteY28" fmla="*/ 59055 h 127635"/>
                    <a:gd name="connsiteX29" fmla="*/ 0 w 104775"/>
                    <a:gd name="connsiteY29" fmla="*/ 64770 h 127635"/>
                    <a:gd name="connsiteX30" fmla="*/ 5715 w 104775"/>
                    <a:gd name="connsiteY30" fmla="*/ 78105 h 127635"/>
                    <a:gd name="connsiteX31" fmla="*/ 5715 w 104775"/>
                    <a:gd name="connsiteY31" fmla="*/ 81915 h 127635"/>
                    <a:gd name="connsiteX32" fmla="*/ 5715 w 104775"/>
                    <a:gd name="connsiteY32" fmla="*/ 87630 h 127635"/>
                    <a:gd name="connsiteX0" fmla="*/ 57150 w 104775"/>
                    <a:gd name="connsiteY0" fmla="*/ 76200 h 127635"/>
                    <a:gd name="connsiteX1" fmla="*/ 24765 w 104775"/>
                    <a:gd name="connsiteY1" fmla="*/ 80010 h 127635"/>
                    <a:gd name="connsiteX2" fmla="*/ 19050 w 104775"/>
                    <a:gd name="connsiteY2" fmla="*/ 83820 h 127635"/>
                    <a:gd name="connsiteX3" fmla="*/ 19050 w 104775"/>
                    <a:gd name="connsiteY3" fmla="*/ 106680 h 127635"/>
                    <a:gd name="connsiteX4" fmla="*/ 24765 w 104775"/>
                    <a:gd name="connsiteY4" fmla="*/ 110490 h 127635"/>
                    <a:gd name="connsiteX5" fmla="*/ 28575 w 104775"/>
                    <a:gd name="connsiteY5" fmla="*/ 116205 h 127635"/>
                    <a:gd name="connsiteX6" fmla="*/ 32385 w 104775"/>
                    <a:gd name="connsiteY6" fmla="*/ 127635 h 127635"/>
                    <a:gd name="connsiteX7" fmla="*/ 81915 w 104775"/>
                    <a:gd name="connsiteY7" fmla="*/ 125730 h 127635"/>
                    <a:gd name="connsiteX8" fmla="*/ 87630 w 104775"/>
                    <a:gd name="connsiteY8" fmla="*/ 123825 h 127635"/>
                    <a:gd name="connsiteX9" fmla="*/ 89535 w 104775"/>
                    <a:gd name="connsiteY9" fmla="*/ 118110 h 127635"/>
                    <a:gd name="connsiteX10" fmla="*/ 93345 w 104775"/>
                    <a:gd name="connsiteY10" fmla="*/ 112395 h 127635"/>
                    <a:gd name="connsiteX11" fmla="*/ 95250 w 104775"/>
                    <a:gd name="connsiteY11" fmla="*/ 99060 h 127635"/>
                    <a:gd name="connsiteX12" fmla="*/ 100965 w 104775"/>
                    <a:gd name="connsiteY12" fmla="*/ 95250 h 127635"/>
                    <a:gd name="connsiteX13" fmla="*/ 104775 w 104775"/>
                    <a:gd name="connsiteY13" fmla="*/ 83820 h 127635"/>
                    <a:gd name="connsiteX14" fmla="*/ 100965 w 104775"/>
                    <a:gd name="connsiteY14" fmla="*/ 57150 h 127635"/>
                    <a:gd name="connsiteX15" fmla="*/ 99060 w 104775"/>
                    <a:gd name="connsiteY15" fmla="*/ 49530 h 127635"/>
                    <a:gd name="connsiteX16" fmla="*/ 95250 w 104775"/>
                    <a:gd name="connsiteY16" fmla="*/ 43815 h 127635"/>
                    <a:gd name="connsiteX17" fmla="*/ 91440 w 104775"/>
                    <a:gd name="connsiteY17" fmla="*/ 32385 h 127635"/>
                    <a:gd name="connsiteX18" fmla="*/ 81915 w 104775"/>
                    <a:gd name="connsiteY18" fmla="*/ 15240 h 127635"/>
                    <a:gd name="connsiteX19" fmla="*/ 70485 w 104775"/>
                    <a:gd name="connsiteY19" fmla="*/ 3810 h 127635"/>
                    <a:gd name="connsiteX20" fmla="*/ 59055 w 104775"/>
                    <a:gd name="connsiteY20" fmla="*/ 0 h 127635"/>
                    <a:gd name="connsiteX21" fmla="*/ 45720 w 104775"/>
                    <a:gd name="connsiteY21" fmla="*/ 1905 h 127635"/>
                    <a:gd name="connsiteX22" fmla="*/ 43815 w 104775"/>
                    <a:gd name="connsiteY22" fmla="*/ 19050 h 127635"/>
                    <a:gd name="connsiteX23" fmla="*/ 41910 w 104775"/>
                    <a:gd name="connsiteY23" fmla="*/ 30480 h 127635"/>
                    <a:gd name="connsiteX24" fmla="*/ 40005 w 104775"/>
                    <a:gd name="connsiteY24" fmla="*/ 43815 h 127635"/>
                    <a:gd name="connsiteX25" fmla="*/ 28575 w 104775"/>
                    <a:gd name="connsiteY25" fmla="*/ 49530 h 127635"/>
                    <a:gd name="connsiteX26" fmla="*/ 3810 w 104775"/>
                    <a:gd name="connsiteY26" fmla="*/ 51435 h 127635"/>
                    <a:gd name="connsiteX27" fmla="*/ 1905 w 104775"/>
                    <a:gd name="connsiteY27" fmla="*/ 59055 h 127635"/>
                    <a:gd name="connsiteX28" fmla="*/ 0 w 104775"/>
                    <a:gd name="connsiteY28" fmla="*/ 64770 h 127635"/>
                    <a:gd name="connsiteX29" fmla="*/ 5715 w 104775"/>
                    <a:gd name="connsiteY29" fmla="*/ 78105 h 127635"/>
                    <a:gd name="connsiteX30" fmla="*/ 5715 w 104775"/>
                    <a:gd name="connsiteY30" fmla="*/ 81915 h 127635"/>
                    <a:gd name="connsiteX31" fmla="*/ 5715 w 104775"/>
                    <a:gd name="connsiteY31" fmla="*/ 87630 h 127635"/>
                    <a:gd name="connsiteX0" fmla="*/ 24765 w 104775"/>
                    <a:gd name="connsiteY0" fmla="*/ 80010 h 127635"/>
                    <a:gd name="connsiteX1" fmla="*/ 19050 w 104775"/>
                    <a:gd name="connsiteY1" fmla="*/ 83820 h 127635"/>
                    <a:gd name="connsiteX2" fmla="*/ 19050 w 104775"/>
                    <a:gd name="connsiteY2" fmla="*/ 106680 h 127635"/>
                    <a:gd name="connsiteX3" fmla="*/ 24765 w 104775"/>
                    <a:gd name="connsiteY3" fmla="*/ 110490 h 127635"/>
                    <a:gd name="connsiteX4" fmla="*/ 28575 w 104775"/>
                    <a:gd name="connsiteY4" fmla="*/ 116205 h 127635"/>
                    <a:gd name="connsiteX5" fmla="*/ 32385 w 104775"/>
                    <a:gd name="connsiteY5" fmla="*/ 127635 h 127635"/>
                    <a:gd name="connsiteX6" fmla="*/ 81915 w 104775"/>
                    <a:gd name="connsiteY6" fmla="*/ 125730 h 127635"/>
                    <a:gd name="connsiteX7" fmla="*/ 87630 w 104775"/>
                    <a:gd name="connsiteY7" fmla="*/ 123825 h 127635"/>
                    <a:gd name="connsiteX8" fmla="*/ 89535 w 104775"/>
                    <a:gd name="connsiteY8" fmla="*/ 118110 h 127635"/>
                    <a:gd name="connsiteX9" fmla="*/ 93345 w 104775"/>
                    <a:gd name="connsiteY9" fmla="*/ 112395 h 127635"/>
                    <a:gd name="connsiteX10" fmla="*/ 95250 w 104775"/>
                    <a:gd name="connsiteY10" fmla="*/ 99060 h 127635"/>
                    <a:gd name="connsiteX11" fmla="*/ 100965 w 104775"/>
                    <a:gd name="connsiteY11" fmla="*/ 95250 h 127635"/>
                    <a:gd name="connsiteX12" fmla="*/ 104775 w 104775"/>
                    <a:gd name="connsiteY12" fmla="*/ 83820 h 127635"/>
                    <a:gd name="connsiteX13" fmla="*/ 100965 w 104775"/>
                    <a:gd name="connsiteY13" fmla="*/ 57150 h 127635"/>
                    <a:gd name="connsiteX14" fmla="*/ 99060 w 104775"/>
                    <a:gd name="connsiteY14" fmla="*/ 49530 h 127635"/>
                    <a:gd name="connsiteX15" fmla="*/ 95250 w 104775"/>
                    <a:gd name="connsiteY15" fmla="*/ 43815 h 127635"/>
                    <a:gd name="connsiteX16" fmla="*/ 91440 w 104775"/>
                    <a:gd name="connsiteY16" fmla="*/ 32385 h 127635"/>
                    <a:gd name="connsiteX17" fmla="*/ 81915 w 104775"/>
                    <a:gd name="connsiteY17" fmla="*/ 15240 h 127635"/>
                    <a:gd name="connsiteX18" fmla="*/ 70485 w 104775"/>
                    <a:gd name="connsiteY18" fmla="*/ 3810 h 127635"/>
                    <a:gd name="connsiteX19" fmla="*/ 59055 w 104775"/>
                    <a:gd name="connsiteY19" fmla="*/ 0 h 127635"/>
                    <a:gd name="connsiteX20" fmla="*/ 45720 w 104775"/>
                    <a:gd name="connsiteY20" fmla="*/ 1905 h 127635"/>
                    <a:gd name="connsiteX21" fmla="*/ 43815 w 104775"/>
                    <a:gd name="connsiteY21" fmla="*/ 19050 h 127635"/>
                    <a:gd name="connsiteX22" fmla="*/ 41910 w 104775"/>
                    <a:gd name="connsiteY22" fmla="*/ 30480 h 127635"/>
                    <a:gd name="connsiteX23" fmla="*/ 40005 w 104775"/>
                    <a:gd name="connsiteY23" fmla="*/ 43815 h 127635"/>
                    <a:gd name="connsiteX24" fmla="*/ 28575 w 104775"/>
                    <a:gd name="connsiteY24" fmla="*/ 49530 h 127635"/>
                    <a:gd name="connsiteX25" fmla="*/ 3810 w 104775"/>
                    <a:gd name="connsiteY25" fmla="*/ 51435 h 127635"/>
                    <a:gd name="connsiteX26" fmla="*/ 1905 w 104775"/>
                    <a:gd name="connsiteY26" fmla="*/ 59055 h 127635"/>
                    <a:gd name="connsiteX27" fmla="*/ 0 w 104775"/>
                    <a:gd name="connsiteY27" fmla="*/ 64770 h 127635"/>
                    <a:gd name="connsiteX28" fmla="*/ 5715 w 104775"/>
                    <a:gd name="connsiteY28" fmla="*/ 78105 h 127635"/>
                    <a:gd name="connsiteX29" fmla="*/ 5715 w 104775"/>
                    <a:gd name="connsiteY29" fmla="*/ 81915 h 127635"/>
                    <a:gd name="connsiteX30" fmla="*/ 5715 w 104775"/>
                    <a:gd name="connsiteY30" fmla="*/ 87630 h 127635"/>
                    <a:gd name="connsiteX0" fmla="*/ 24765 w 104775"/>
                    <a:gd name="connsiteY0" fmla="*/ 80010 h 127635"/>
                    <a:gd name="connsiteX1" fmla="*/ 19050 w 104775"/>
                    <a:gd name="connsiteY1" fmla="*/ 106680 h 127635"/>
                    <a:gd name="connsiteX2" fmla="*/ 24765 w 104775"/>
                    <a:gd name="connsiteY2" fmla="*/ 110490 h 127635"/>
                    <a:gd name="connsiteX3" fmla="*/ 28575 w 104775"/>
                    <a:gd name="connsiteY3" fmla="*/ 116205 h 127635"/>
                    <a:gd name="connsiteX4" fmla="*/ 32385 w 104775"/>
                    <a:gd name="connsiteY4" fmla="*/ 127635 h 127635"/>
                    <a:gd name="connsiteX5" fmla="*/ 81915 w 104775"/>
                    <a:gd name="connsiteY5" fmla="*/ 125730 h 127635"/>
                    <a:gd name="connsiteX6" fmla="*/ 87630 w 104775"/>
                    <a:gd name="connsiteY6" fmla="*/ 123825 h 127635"/>
                    <a:gd name="connsiteX7" fmla="*/ 89535 w 104775"/>
                    <a:gd name="connsiteY7" fmla="*/ 118110 h 127635"/>
                    <a:gd name="connsiteX8" fmla="*/ 93345 w 104775"/>
                    <a:gd name="connsiteY8" fmla="*/ 112395 h 127635"/>
                    <a:gd name="connsiteX9" fmla="*/ 95250 w 104775"/>
                    <a:gd name="connsiteY9" fmla="*/ 99060 h 127635"/>
                    <a:gd name="connsiteX10" fmla="*/ 100965 w 104775"/>
                    <a:gd name="connsiteY10" fmla="*/ 95250 h 127635"/>
                    <a:gd name="connsiteX11" fmla="*/ 104775 w 104775"/>
                    <a:gd name="connsiteY11" fmla="*/ 83820 h 127635"/>
                    <a:gd name="connsiteX12" fmla="*/ 100965 w 104775"/>
                    <a:gd name="connsiteY12" fmla="*/ 57150 h 127635"/>
                    <a:gd name="connsiteX13" fmla="*/ 99060 w 104775"/>
                    <a:gd name="connsiteY13" fmla="*/ 49530 h 127635"/>
                    <a:gd name="connsiteX14" fmla="*/ 95250 w 104775"/>
                    <a:gd name="connsiteY14" fmla="*/ 43815 h 127635"/>
                    <a:gd name="connsiteX15" fmla="*/ 91440 w 104775"/>
                    <a:gd name="connsiteY15" fmla="*/ 32385 h 127635"/>
                    <a:gd name="connsiteX16" fmla="*/ 81915 w 104775"/>
                    <a:gd name="connsiteY16" fmla="*/ 15240 h 127635"/>
                    <a:gd name="connsiteX17" fmla="*/ 70485 w 104775"/>
                    <a:gd name="connsiteY17" fmla="*/ 3810 h 127635"/>
                    <a:gd name="connsiteX18" fmla="*/ 59055 w 104775"/>
                    <a:gd name="connsiteY18" fmla="*/ 0 h 127635"/>
                    <a:gd name="connsiteX19" fmla="*/ 45720 w 104775"/>
                    <a:gd name="connsiteY19" fmla="*/ 1905 h 127635"/>
                    <a:gd name="connsiteX20" fmla="*/ 43815 w 104775"/>
                    <a:gd name="connsiteY20" fmla="*/ 19050 h 127635"/>
                    <a:gd name="connsiteX21" fmla="*/ 41910 w 104775"/>
                    <a:gd name="connsiteY21" fmla="*/ 30480 h 127635"/>
                    <a:gd name="connsiteX22" fmla="*/ 40005 w 104775"/>
                    <a:gd name="connsiteY22" fmla="*/ 43815 h 127635"/>
                    <a:gd name="connsiteX23" fmla="*/ 28575 w 104775"/>
                    <a:gd name="connsiteY23" fmla="*/ 49530 h 127635"/>
                    <a:gd name="connsiteX24" fmla="*/ 3810 w 104775"/>
                    <a:gd name="connsiteY24" fmla="*/ 51435 h 127635"/>
                    <a:gd name="connsiteX25" fmla="*/ 1905 w 104775"/>
                    <a:gd name="connsiteY25" fmla="*/ 59055 h 127635"/>
                    <a:gd name="connsiteX26" fmla="*/ 0 w 104775"/>
                    <a:gd name="connsiteY26" fmla="*/ 64770 h 127635"/>
                    <a:gd name="connsiteX27" fmla="*/ 5715 w 104775"/>
                    <a:gd name="connsiteY27" fmla="*/ 78105 h 127635"/>
                    <a:gd name="connsiteX28" fmla="*/ 5715 w 104775"/>
                    <a:gd name="connsiteY28" fmla="*/ 81915 h 127635"/>
                    <a:gd name="connsiteX29" fmla="*/ 5715 w 104775"/>
                    <a:gd name="connsiteY29" fmla="*/ 87630 h 127635"/>
                    <a:gd name="connsiteX0" fmla="*/ 19050 w 104775"/>
                    <a:gd name="connsiteY0" fmla="*/ 106680 h 127635"/>
                    <a:gd name="connsiteX1" fmla="*/ 24765 w 104775"/>
                    <a:gd name="connsiteY1" fmla="*/ 110490 h 127635"/>
                    <a:gd name="connsiteX2" fmla="*/ 28575 w 104775"/>
                    <a:gd name="connsiteY2" fmla="*/ 116205 h 127635"/>
                    <a:gd name="connsiteX3" fmla="*/ 32385 w 104775"/>
                    <a:gd name="connsiteY3" fmla="*/ 127635 h 127635"/>
                    <a:gd name="connsiteX4" fmla="*/ 81915 w 104775"/>
                    <a:gd name="connsiteY4" fmla="*/ 125730 h 127635"/>
                    <a:gd name="connsiteX5" fmla="*/ 87630 w 104775"/>
                    <a:gd name="connsiteY5" fmla="*/ 123825 h 127635"/>
                    <a:gd name="connsiteX6" fmla="*/ 89535 w 104775"/>
                    <a:gd name="connsiteY6" fmla="*/ 118110 h 127635"/>
                    <a:gd name="connsiteX7" fmla="*/ 93345 w 104775"/>
                    <a:gd name="connsiteY7" fmla="*/ 112395 h 127635"/>
                    <a:gd name="connsiteX8" fmla="*/ 95250 w 104775"/>
                    <a:gd name="connsiteY8" fmla="*/ 99060 h 127635"/>
                    <a:gd name="connsiteX9" fmla="*/ 100965 w 104775"/>
                    <a:gd name="connsiteY9" fmla="*/ 95250 h 127635"/>
                    <a:gd name="connsiteX10" fmla="*/ 104775 w 104775"/>
                    <a:gd name="connsiteY10" fmla="*/ 83820 h 127635"/>
                    <a:gd name="connsiteX11" fmla="*/ 100965 w 104775"/>
                    <a:gd name="connsiteY11" fmla="*/ 57150 h 127635"/>
                    <a:gd name="connsiteX12" fmla="*/ 99060 w 104775"/>
                    <a:gd name="connsiteY12" fmla="*/ 49530 h 127635"/>
                    <a:gd name="connsiteX13" fmla="*/ 95250 w 104775"/>
                    <a:gd name="connsiteY13" fmla="*/ 43815 h 127635"/>
                    <a:gd name="connsiteX14" fmla="*/ 91440 w 104775"/>
                    <a:gd name="connsiteY14" fmla="*/ 32385 h 127635"/>
                    <a:gd name="connsiteX15" fmla="*/ 81915 w 104775"/>
                    <a:gd name="connsiteY15" fmla="*/ 15240 h 127635"/>
                    <a:gd name="connsiteX16" fmla="*/ 70485 w 104775"/>
                    <a:gd name="connsiteY16" fmla="*/ 3810 h 127635"/>
                    <a:gd name="connsiteX17" fmla="*/ 59055 w 104775"/>
                    <a:gd name="connsiteY17" fmla="*/ 0 h 127635"/>
                    <a:gd name="connsiteX18" fmla="*/ 45720 w 104775"/>
                    <a:gd name="connsiteY18" fmla="*/ 1905 h 127635"/>
                    <a:gd name="connsiteX19" fmla="*/ 43815 w 104775"/>
                    <a:gd name="connsiteY19" fmla="*/ 19050 h 127635"/>
                    <a:gd name="connsiteX20" fmla="*/ 41910 w 104775"/>
                    <a:gd name="connsiteY20" fmla="*/ 30480 h 127635"/>
                    <a:gd name="connsiteX21" fmla="*/ 40005 w 104775"/>
                    <a:gd name="connsiteY21" fmla="*/ 43815 h 127635"/>
                    <a:gd name="connsiteX22" fmla="*/ 28575 w 104775"/>
                    <a:gd name="connsiteY22" fmla="*/ 49530 h 127635"/>
                    <a:gd name="connsiteX23" fmla="*/ 3810 w 104775"/>
                    <a:gd name="connsiteY23" fmla="*/ 51435 h 127635"/>
                    <a:gd name="connsiteX24" fmla="*/ 1905 w 104775"/>
                    <a:gd name="connsiteY24" fmla="*/ 59055 h 127635"/>
                    <a:gd name="connsiteX25" fmla="*/ 0 w 104775"/>
                    <a:gd name="connsiteY25" fmla="*/ 64770 h 127635"/>
                    <a:gd name="connsiteX26" fmla="*/ 5715 w 104775"/>
                    <a:gd name="connsiteY26" fmla="*/ 78105 h 127635"/>
                    <a:gd name="connsiteX27" fmla="*/ 5715 w 104775"/>
                    <a:gd name="connsiteY27" fmla="*/ 81915 h 127635"/>
                    <a:gd name="connsiteX28" fmla="*/ 5715 w 104775"/>
                    <a:gd name="connsiteY28" fmla="*/ 87630 h 127635"/>
                    <a:gd name="connsiteX0" fmla="*/ 19050 w 104775"/>
                    <a:gd name="connsiteY0" fmla="*/ 106680 h 127635"/>
                    <a:gd name="connsiteX1" fmla="*/ 24765 w 104775"/>
                    <a:gd name="connsiteY1" fmla="*/ 110490 h 127635"/>
                    <a:gd name="connsiteX2" fmla="*/ 28575 w 104775"/>
                    <a:gd name="connsiteY2" fmla="*/ 116205 h 127635"/>
                    <a:gd name="connsiteX3" fmla="*/ 32385 w 104775"/>
                    <a:gd name="connsiteY3" fmla="*/ 127635 h 127635"/>
                    <a:gd name="connsiteX4" fmla="*/ 81915 w 104775"/>
                    <a:gd name="connsiteY4" fmla="*/ 125730 h 127635"/>
                    <a:gd name="connsiteX5" fmla="*/ 87630 w 104775"/>
                    <a:gd name="connsiteY5" fmla="*/ 123825 h 127635"/>
                    <a:gd name="connsiteX6" fmla="*/ 89535 w 104775"/>
                    <a:gd name="connsiteY6" fmla="*/ 118110 h 127635"/>
                    <a:gd name="connsiteX7" fmla="*/ 93345 w 104775"/>
                    <a:gd name="connsiteY7" fmla="*/ 112395 h 127635"/>
                    <a:gd name="connsiteX8" fmla="*/ 95250 w 104775"/>
                    <a:gd name="connsiteY8" fmla="*/ 99060 h 127635"/>
                    <a:gd name="connsiteX9" fmla="*/ 100965 w 104775"/>
                    <a:gd name="connsiteY9" fmla="*/ 95250 h 127635"/>
                    <a:gd name="connsiteX10" fmla="*/ 104775 w 104775"/>
                    <a:gd name="connsiteY10" fmla="*/ 83820 h 127635"/>
                    <a:gd name="connsiteX11" fmla="*/ 100965 w 104775"/>
                    <a:gd name="connsiteY11" fmla="*/ 57150 h 127635"/>
                    <a:gd name="connsiteX12" fmla="*/ 99060 w 104775"/>
                    <a:gd name="connsiteY12" fmla="*/ 49530 h 127635"/>
                    <a:gd name="connsiteX13" fmla="*/ 95250 w 104775"/>
                    <a:gd name="connsiteY13" fmla="*/ 43815 h 127635"/>
                    <a:gd name="connsiteX14" fmla="*/ 91440 w 104775"/>
                    <a:gd name="connsiteY14" fmla="*/ 32385 h 127635"/>
                    <a:gd name="connsiteX15" fmla="*/ 81915 w 104775"/>
                    <a:gd name="connsiteY15" fmla="*/ 15240 h 127635"/>
                    <a:gd name="connsiteX16" fmla="*/ 70485 w 104775"/>
                    <a:gd name="connsiteY16" fmla="*/ 3810 h 127635"/>
                    <a:gd name="connsiteX17" fmla="*/ 59055 w 104775"/>
                    <a:gd name="connsiteY17" fmla="*/ 0 h 127635"/>
                    <a:gd name="connsiteX18" fmla="*/ 45720 w 104775"/>
                    <a:gd name="connsiteY18" fmla="*/ 1905 h 127635"/>
                    <a:gd name="connsiteX19" fmla="*/ 43815 w 104775"/>
                    <a:gd name="connsiteY19" fmla="*/ 19050 h 127635"/>
                    <a:gd name="connsiteX20" fmla="*/ 41910 w 104775"/>
                    <a:gd name="connsiteY20" fmla="*/ 30480 h 127635"/>
                    <a:gd name="connsiteX21" fmla="*/ 40005 w 104775"/>
                    <a:gd name="connsiteY21" fmla="*/ 43815 h 127635"/>
                    <a:gd name="connsiteX22" fmla="*/ 28575 w 104775"/>
                    <a:gd name="connsiteY22" fmla="*/ 49530 h 127635"/>
                    <a:gd name="connsiteX23" fmla="*/ 3810 w 104775"/>
                    <a:gd name="connsiteY23" fmla="*/ 51435 h 127635"/>
                    <a:gd name="connsiteX24" fmla="*/ 1905 w 104775"/>
                    <a:gd name="connsiteY24" fmla="*/ 59055 h 127635"/>
                    <a:gd name="connsiteX25" fmla="*/ 0 w 104775"/>
                    <a:gd name="connsiteY25" fmla="*/ 64770 h 127635"/>
                    <a:gd name="connsiteX26" fmla="*/ 5715 w 104775"/>
                    <a:gd name="connsiteY26" fmla="*/ 78105 h 127635"/>
                    <a:gd name="connsiteX27" fmla="*/ 5715 w 104775"/>
                    <a:gd name="connsiteY27" fmla="*/ 81915 h 127635"/>
                    <a:gd name="connsiteX28" fmla="*/ 17145 w 104775"/>
                    <a:gd name="connsiteY28" fmla="*/ 110490 h 127635"/>
                    <a:gd name="connsiteX0" fmla="*/ 19050 w 104775"/>
                    <a:gd name="connsiteY0" fmla="*/ 106680 h 127635"/>
                    <a:gd name="connsiteX1" fmla="*/ 24765 w 104775"/>
                    <a:gd name="connsiteY1" fmla="*/ 110490 h 127635"/>
                    <a:gd name="connsiteX2" fmla="*/ 28575 w 104775"/>
                    <a:gd name="connsiteY2" fmla="*/ 116205 h 127635"/>
                    <a:gd name="connsiteX3" fmla="*/ 32385 w 104775"/>
                    <a:gd name="connsiteY3" fmla="*/ 127635 h 127635"/>
                    <a:gd name="connsiteX4" fmla="*/ 81915 w 104775"/>
                    <a:gd name="connsiteY4" fmla="*/ 125730 h 127635"/>
                    <a:gd name="connsiteX5" fmla="*/ 87630 w 104775"/>
                    <a:gd name="connsiteY5" fmla="*/ 123825 h 127635"/>
                    <a:gd name="connsiteX6" fmla="*/ 89535 w 104775"/>
                    <a:gd name="connsiteY6" fmla="*/ 118110 h 127635"/>
                    <a:gd name="connsiteX7" fmla="*/ 93345 w 104775"/>
                    <a:gd name="connsiteY7" fmla="*/ 112395 h 127635"/>
                    <a:gd name="connsiteX8" fmla="*/ 95250 w 104775"/>
                    <a:gd name="connsiteY8" fmla="*/ 99060 h 127635"/>
                    <a:gd name="connsiteX9" fmla="*/ 100965 w 104775"/>
                    <a:gd name="connsiteY9" fmla="*/ 95250 h 127635"/>
                    <a:gd name="connsiteX10" fmla="*/ 104775 w 104775"/>
                    <a:gd name="connsiteY10" fmla="*/ 83820 h 127635"/>
                    <a:gd name="connsiteX11" fmla="*/ 100965 w 104775"/>
                    <a:gd name="connsiteY11" fmla="*/ 57150 h 127635"/>
                    <a:gd name="connsiteX12" fmla="*/ 99060 w 104775"/>
                    <a:gd name="connsiteY12" fmla="*/ 49530 h 127635"/>
                    <a:gd name="connsiteX13" fmla="*/ 95250 w 104775"/>
                    <a:gd name="connsiteY13" fmla="*/ 43815 h 127635"/>
                    <a:gd name="connsiteX14" fmla="*/ 91440 w 104775"/>
                    <a:gd name="connsiteY14" fmla="*/ 32385 h 127635"/>
                    <a:gd name="connsiteX15" fmla="*/ 81915 w 104775"/>
                    <a:gd name="connsiteY15" fmla="*/ 15240 h 127635"/>
                    <a:gd name="connsiteX16" fmla="*/ 70485 w 104775"/>
                    <a:gd name="connsiteY16" fmla="*/ 3810 h 127635"/>
                    <a:gd name="connsiteX17" fmla="*/ 59055 w 104775"/>
                    <a:gd name="connsiteY17" fmla="*/ 0 h 127635"/>
                    <a:gd name="connsiteX18" fmla="*/ 45720 w 104775"/>
                    <a:gd name="connsiteY18" fmla="*/ 1905 h 127635"/>
                    <a:gd name="connsiteX19" fmla="*/ 43815 w 104775"/>
                    <a:gd name="connsiteY19" fmla="*/ 19050 h 127635"/>
                    <a:gd name="connsiteX20" fmla="*/ 41910 w 104775"/>
                    <a:gd name="connsiteY20" fmla="*/ 30480 h 127635"/>
                    <a:gd name="connsiteX21" fmla="*/ 40005 w 104775"/>
                    <a:gd name="connsiteY21" fmla="*/ 43815 h 127635"/>
                    <a:gd name="connsiteX22" fmla="*/ 28575 w 104775"/>
                    <a:gd name="connsiteY22" fmla="*/ 49530 h 127635"/>
                    <a:gd name="connsiteX23" fmla="*/ 3810 w 104775"/>
                    <a:gd name="connsiteY23" fmla="*/ 51435 h 127635"/>
                    <a:gd name="connsiteX24" fmla="*/ 1905 w 104775"/>
                    <a:gd name="connsiteY24" fmla="*/ 59055 h 127635"/>
                    <a:gd name="connsiteX25" fmla="*/ 0 w 104775"/>
                    <a:gd name="connsiteY25" fmla="*/ 64770 h 127635"/>
                    <a:gd name="connsiteX26" fmla="*/ 5715 w 104775"/>
                    <a:gd name="connsiteY26" fmla="*/ 78105 h 127635"/>
                    <a:gd name="connsiteX27" fmla="*/ 5715 w 104775"/>
                    <a:gd name="connsiteY27" fmla="*/ 81915 h 127635"/>
                    <a:gd name="connsiteX28" fmla="*/ 17145 w 104775"/>
                    <a:gd name="connsiteY28" fmla="*/ 110490 h 127635"/>
                    <a:gd name="connsiteX0" fmla="*/ 19050 w 104775"/>
                    <a:gd name="connsiteY0" fmla="*/ 107459 h 128414"/>
                    <a:gd name="connsiteX1" fmla="*/ 24765 w 104775"/>
                    <a:gd name="connsiteY1" fmla="*/ 111269 h 128414"/>
                    <a:gd name="connsiteX2" fmla="*/ 28575 w 104775"/>
                    <a:gd name="connsiteY2" fmla="*/ 116984 h 128414"/>
                    <a:gd name="connsiteX3" fmla="*/ 32385 w 104775"/>
                    <a:gd name="connsiteY3" fmla="*/ 128414 h 128414"/>
                    <a:gd name="connsiteX4" fmla="*/ 81915 w 104775"/>
                    <a:gd name="connsiteY4" fmla="*/ 126509 h 128414"/>
                    <a:gd name="connsiteX5" fmla="*/ 87630 w 104775"/>
                    <a:gd name="connsiteY5" fmla="*/ 124604 h 128414"/>
                    <a:gd name="connsiteX6" fmla="*/ 89535 w 104775"/>
                    <a:gd name="connsiteY6" fmla="*/ 118889 h 128414"/>
                    <a:gd name="connsiteX7" fmla="*/ 93345 w 104775"/>
                    <a:gd name="connsiteY7" fmla="*/ 113174 h 128414"/>
                    <a:gd name="connsiteX8" fmla="*/ 95250 w 104775"/>
                    <a:gd name="connsiteY8" fmla="*/ 99839 h 128414"/>
                    <a:gd name="connsiteX9" fmla="*/ 100965 w 104775"/>
                    <a:gd name="connsiteY9" fmla="*/ 96029 h 128414"/>
                    <a:gd name="connsiteX10" fmla="*/ 104775 w 104775"/>
                    <a:gd name="connsiteY10" fmla="*/ 84599 h 128414"/>
                    <a:gd name="connsiteX11" fmla="*/ 100965 w 104775"/>
                    <a:gd name="connsiteY11" fmla="*/ 57929 h 128414"/>
                    <a:gd name="connsiteX12" fmla="*/ 99060 w 104775"/>
                    <a:gd name="connsiteY12" fmla="*/ 50309 h 128414"/>
                    <a:gd name="connsiteX13" fmla="*/ 95250 w 104775"/>
                    <a:gd name="connsiteY13" fmla="*/ 44594 h 128414"/>
                    <a:gd name="connsiteX14" fmla="*/ 91440 w 104775"/>
                    <a:gd name="connsiteY14" fmla="*/ 33164 h 128414"/>
                    <a:gd name="connsiteX15" fmla="*/ 81915 w 104775"/>
                    <a:gd name="connsiteY15" fmla="*/ 16019 h 128414"/>
                    <a:gd name="connsiteX16" fmla="*/ 70485 w 104775"/>
                    <a:gd name="connsiteY16" fmla="*/ 4589 h 128414"/>
                    <a:gd name="connsiteX17" fmla="*/ 59055 w 104775"/>
                    <a:gd name="connsiteY17" fmla="*/ 779 h 128414"/>
                    <a:gd name="connsiteX18" fmla="*/ 45720 w 104775"/>
                    <a:gd name="connsiteY18" fmla="*/ 2684 h 128414"/>
                    <a:gd name="connsiteX19" fmla="*/ 41910 w 104775"/>
                    <a:gd name="connsiteY19" fmla="*/ 31259 h 128414"/>
                    <a:gd name="connsiteX20" fmla="*/ 40005 w 104775"/>
                    <a:gd name="connsiteY20" fmla="*/ 44594 h 128414"/>
                    <a:gd name="connsiteX21" fmla="*/ 28575 w 104775"/>
                    <a:gd name="connsiteY21" fmla="*/ 50309 h 128414"/>
                    <a:gd name="connsiteX22" fmla="*/ 3810 w 104775"/>
                    <a:gd name="connsiteY22" fmla="*/ 52214 h 128414"/>
                    <a:gd name="connsiteX23" fmla="*/ 1905 w 104775"/>
                    <a:gd name="connsiteY23" fmla="*/ 59834 h 128414"/>
                    <a:gd name="connsiteX24" fmla="*/ 0 w 104775"/>
                    <a:gd name="connsiteY24" fmla="*/ 65549 h 128414"/>
                    <a:gd name="connsiteX25" fmla="*/ 5715 w 104775"/>
                    <a:gd name="connsiteY25" fmla="*/ 78884 h 128414"/>
                    <a:gd name="connsiteX26" fmla="*/ 5715 w 104775"/>
                    <a:gd name="connsiteY26" fmla="*/ 82694 h 128414"/>
                    <a:gd name="connsiteX27" fmla="*/ 17145 w 104775"/>
                    <a:gd name="connsiteY27" fmla="*/ 111269 h 128414"/>
                    <a:gd name="connsiteX0" fmla="*/ 19050 w 104775"/>
                    <a:gd name="connsiteY0" fmla="*/ 107459 h 128414"/>
                    <a:gd name="connsiteX1" fmla="*/ 24765 w 104775"/>
                    <a:gd name="connsiteY1" fmla="*/ 111269 h 128414"/>
                    <a:gd name="connsiteX2" fmla="*/ 28575 w 104775"/>
                    <a:gd name="connsiteY2" fmla="*/ 116984 h 128414"/>
                    <a:gd name="connsiteX3" fmla="*/ 32385 w 104775"/>
                    <a:gd name="connsiteY3" fmla="*/ 128414 h 128414"/>
                    <a:gd name="connsiteX4" fmla="*/ 81915 w 104775"/>
                    <a:gd name="connsiteY4" fmla="*/ 126509 h 128414"/>
                    <a:gd name="connsiteX5" fmla="*/ 87630 w 104775"/>
                    <a:gd name="connsiteY5" fmla="*/ 124604 h 128414"/>
                    <a:gd name="connsiteX6" fmla="*/ 89535 w 104775"/>
                    <a:gd name="connsiteY6" fmla="*/ 118889 h 128414"/>
                    <a:gd name="connsiteX7" fmla="*/ 93345 w 104775"/>
                    <a:gd name="connsiteY7" fmla="*/ 113174 h 128414"/>
                    <a:gd name="connsiteX8" fmla="*/ 95250 w 104775"/>
                    <a:gd name="connsiteY8" fmla="*/ 99839 h 128414"/>
                    <a:gd name="connsiteX9" fmla="*/ 100965 w 104775"/>
                    <a:gd name="connsiteY9" fmla="*/ 96029 h 128414"/>
                    <a:gd name="connsiteX10" fmla="*/ 104775 w 104775"/>
                    <a:gd name="connsiteY10" fmla="*/ 84599 h 128414"/>
                    <a:gd name="connsiteX11" fmla="*/ 100965 w 104775"/>
                    <a:gd name="connsiteY11" fmla="*/ 57929 h 128414"/>
                    <a:gd name="connsiteX12" fmla="*/ 99060 w 104775"/>
                    <a:gd name="connsiteY12" fmla="*/ 50309 h 128414"/>
                    <a:gd name="connsiteX13" fmla="*/ 95250 w 104775"/>
                    <a:gd name="connsiteY13" fmla="*/ 44594 h 128414"/>
                    <a:gd name="connsiteX14" fmla="*/ 91440 w 104775"/>
                    <a:gd name="connsiteY14" fmla="*/ 33164 h 128414"/>
                    <a:gd name="connsiteX15" fmla="*/ 70485 w 104775"/>
                    <a:gd name="connsiteY15" fmla="*/ 4589 h 128414"/>
                    <a:gd name="connsiteX16" fmla="*/ 59055 w 104775"/>
                    <a:gd name="connsiteY16" fmla="*/ 779 h 128414"/>
                    <a:gd name="connsiteX17" fmla="*/ 45720 w 104775"/>
                    <a:gd name="connsiteY17" fmla="*/ 2684 h 128414"/>
                    <a:gd name="connsiteX18" fmla="*/ 41910 w 104775"/>
                    <a:gd name="connsiteY18" fmla="*/ 31259 h 128414"/>
                    <a:gd name="connsiteX19" fmla="*/ 40005 w 104775"/>
                    <a:gd name="connsiteY19" fmla="*/ 44594 h 128414"/>
                    <a:gd name="connsiteX20" fmla="*/ 28575 w 104775"/>
                    <a:gd name="connsiteY20" fmla="*/ 50309 h 128414"/>
                    <a:gd name="connsiteX21" fmla="*/ 3810 w 104775"/>
                    <a:gd name="connsiteY21" fmla="*/ 52214 h 128414"/>
                    <a:gd name="connsiteX22" fmla="*/ 1905 w 104775"/>
                    <a:gd name="connsiteY22" fmla="*/ 59834 h 128414"/>
                    <a:gd name="connsiteX23" fmla="*/ 0 w 104775"/>
                    <a:gd name="connsiteY23" fmla="*/ 65549 h 128414"/>
                    <a:gd name="connsiteX24" fmla="*/ 5715 w 104775"/>
                    <a:gd name="connsiteY24" fmla="*/ 78884 h 128414"/>
                    <a:gd name="connsiteX25" fmla="*/ 5715 w 104775"/>
                    <a:gd name="connsiteY25" fmla="*/ 82694 h 128414"/>
                    <a:gd name="connsiteX26" fmla="*/ 17145 w 104775"/>
                    <a:gd name="connsiteY26" fmla="*/ 111269 h 128414"/>
                    <a:gd name="connsiteX0" fmla="*/ 19050 w 104775"/>
                    <a:gd name="connsiteY0" fmla="*/ 107459 h 128414"/>
                    <a:gd name="connsiteX1" fmla="*/ 24765 w 104775"/>
                    <a:gd name="connsiteY1" fmla="*/ 111269 h 128414"/>
                    <a:gd name="connsiteX2" fmla="*/ 28575 w 104775"/>
                    <a:gd name="connsiteY2" fmla="*/ 116984 h 128414"/>
                    <a:gd name="connsiteX3" fmla="*/ 32385 w 104775"/>
                    <a:gd name="connsiteY3" fmla="*/ 128414 h 128414"/>
                    <a:gd name="connsiteX4" fmla="*/ 81915 w 104775"/>
                    <a:gd name="connsiteY4" fmla="*/ 126509 h 128414"/>
                    <a:gd name="connsiteX5" fmla="*/ 87630 w 104775"/>
                    <a:gd name="connsiteY5" fmla="*/ 124604 h 128414"/>
                    <a:gd name="connsiteX6" fmla="*/ 89535 w 104775"/>
                    <a:gd name="connsiteY6" fmla="*/ 118889 h 128414"/>
                    <a:gd name="connsiteX7" fmla="*/ 93345 w 104775"/>
                    <a:gd name="connsiteY7" fmla="*/ 113174 h 128414"/>
                    <a:gd name="connsiteX8" fmla="*/ 95250 w 104775"/>
                    <a:gd name="connsiteY8" fmla="*/ 99839 h 128414"/>
                    <a:gd name="connsiteX9" fmla="*/ 100965 w 104775"/>
                    <a:gd name="connsiteY9" fmla="*/ 96029 h 128414"/>
                    <a:gd name="connsiteX10" fmla="*/ 104775 w 104775"/>
                    <a:gd name="connsiteY10" fmla="*/ 84599 h 128414"/>
                    <a:gd name="connsiteX11" fmla="*/ 100965 w 104775"/>
                    <a:gd name="connsiteY11" fmla="*/ 57929 h 128414"/>
                    <a:gd name="connsiteX12" fmla="*/ 99060 w 104775"/>
                    <a:gd name="connsiteY12" fmla="*/ 50309 h 128414"/>
                    <a:gd name="connsiteX13" fmla="*/ 95250 w 104775"/>
                    <a:gd name="connsiteY13" fmla="*/ 44594 h 128414"/>
                    <a:gd name="connsiteX14" fmla="*/ 91440 w 104775"/>
                    <a:gd name="connsiteY14" fmla="*/ 33164 h 128414"/>
                    <a:gd name="connsiteX15" fmla="*/ 70485 w 104775"/>
                    <a:gd name="connsiteY15" fmla="*/ 4589 h 128414"/>
                    <a:gd name="connsiteX16" fmla="*/ 59055 w 104775"/>
                    <a:gd name="connsiteY16" fmla="*/ 779 h 128414"/>
                    <a:gd name="connsiteX17" fmla="*/ 45720 w 104775"/>
                    <a:gd name="connsiteY17" fmla="*/ 2684 h 128414"/>
                    <a:gd name="connsiteX18" fmla="*/ 41910 w 104775"/>
                    <a:gd name="connsiteY18" fmla="*/ 31259 h 128414"/>
                    <a:gd name="connsiteX19" fmla="*/ 40005 w 104775"/>
                    <a:gd name="connsiteY19" fmla="*/ 44594 h 128414"/>
                    <a:gd name="connsiteX20" fmla="*/ 3810 w 104775"/>
                    <a:gd name="connsiteY20" fmla="*/ 52214 h 128414"/>
                    <a:gd name="connsiteX21" fmla="*/ 1905 w 104775"/>
                    <a:gd name="connsiteY21" fmla="*/ 59834 h 128414"/>
                    <a:gd name="connsiteX22" fmla="*/ 0 w 104775"/>
                    <a:gd name="connsiteY22" fmla="*/ 65549 h 128414"/>
                    <a:gd name="connsiteX23" fmla="*/ 5715 w 104775"/>
                    <a:gd name="connsiteY23" fmla="*/ 78884 h 128414"/>
                    <a:gd name="connsiteX24" fmla="*/ 5715 w 104775"/>
                    <a:gd name="connsiteY24" fmla="*/ 82694 h 128414"/>
                    <a:gd name="connsiteX25" fmla="*/ 17145 w 104775"/>
                    <a:gd name="connsiteY25" fmla="*/ 111269 h 128414"/>
                    <a:gd name="connsiteX0" fmla="*/ 19050 w 104775"/>
                    <a:gd name="connsiteY0" fmla="*/ 107492 h 128447"/>
                    <a:gd name="connsiteX1" fmla="*/ 24765 w 104775"/>
                    <a:gd name="connsiteY1" fmla="*/ 111302 h 128447"/>
                    <a:gd name="connsiteX2" fmla="*/ 28575 w 104775"/>
                    <a:gd name="connsiteY2" fmla="*/ 117017 h 128447"/>
                    <a:gd name="connsiteX3" fmla="*/ 32385 w 104775"/>
                    <a:gd name="connsiteY3" fmla="*/ 128447 h 128447"/>
                    <a:gd name="connsiteX4" fmla="*/ 81915 w 104775"/>
                    <a:gd name="connsiteY4" fmla="*/ 126542 h 128447"/>
                    <a:gd name="connsiteX5" fmla="*/ 87630 w 104775"/>
                    <a:gd name="connsiteY5" fmla="*/ 124637 h 128447"/>
                    <a:gd name="connsiteX6" fmla="*/ 89535 w 104775"/>
                    <a:gd name="connsiteY6" fmla="*/ 118922 h 128447"/>
                    <a:gd name="connsiteX7" fmla="*/ 93345 w 104775"/>
                    <a:gd name="connsiteY7" fmla="*/ 113207 h 128447"/>
                    <a:gd name="connsiteX8" fmla="*/ 95250 w 104775"/>
                    <a:gd name="connsiteY8" fmla="*/ 99872 h 128447"/>
                    <a:gd name="connsiteX9" fmla="*/ 100965 w 104775"/>
                    <a:gd name="connsiteY9" fmla="*/ 96062 h 128447"/>
                    <a:gd name="connsiteX10" fmla="*/ 104775 w 104775"/>
                    <a:gd name="connsiteY10" fmla="*/ 84632 h 128447"/>
                    <a:gd name="connsiteX11" fmla="*/ 100965 w 104775"/>
                    <a:gd name="connsiteY11" fmla="*/ 57962 h 128447"/>
                    <a:gd name="connsiteX12" fmla="*/ 99060 w 104775"/>
                    <a:gd name="connsiteY12" fmla="*/ 50342 h 128447"/>
                    <a:gd name="connsiteX13" fmla="*/ 95250 w 104775"/>
                    <a:gd name="connsiteY13" fmla="*/ 44627 h 128447"/>
                    <a:gd name="connsiteX14" fmla="*/ 91440 w 104775"/>
                    <a:gd name="connsiteY14" fmla="*/ 33197 h 128447"/>
                    <a:gd name="connsiteX15" fmla="*/ 70485 w 104775"/>
                    <a:gd name="connsiteY15" fmla="*/ 4622 h 128447"/>
                    <a:gd name="connsiteX16" fmla="*/ 45720 w 104775"/>
                    <a:gd name="connsiteY16" fmla="*/ 2717 h 128447"/>
                    <a:gd name="connsiteX17" fmla="*/ 41910 w 104775"/>
                    <a:gd name="connsiteY17" fmla="*/ 31292 h 128447"/>
                    <a:gd name="connsiteX18" fmla="*/ 40005 w 104775"/>
                    <a:gd name="connsiteY18" fmla="*/ 44627 h 128447"/>
                    <a:gd name="connsiteX19" fmla="*/ 3810 w 104775"/>
                    <a:gd name="connsiteY19" fmla="*/ 52247 h 128447"/>
                    <a:gd name="connsiteX20" fmla="*/ 1905 w 104775"/>
                    <a:gd name="connsiteY20" fmla="*/ 59867 h 128447"/>
                    <a:gd name="connsiteX21" fmla="*/ 0 w 104775"/>
                    <a:gd name="connsiteY21" fmla="*/ 65582 h 128447"/>
                    <a:gd name="connsiteX22" fmla="*/ 5715 w 104775"/>
                    <a:gd name="connsiteY22" fmla="*/ 78917 h 128447"/>
                    <a:gd name="connsiteX23" fmla="*/ 5715 w 104775"/>
                    <a:gd name="connsiteY23" fmla="*/ 82727 h 128447"/>
                    <a:gd name="connsiteX24" fmla="*/ 17145 w 104775"/>
                    <a:gd name="connsiteY24" fmla="*/ 111302 h 128447"/>
                    <a:gd name="connsiteX0" fmla="*/ 19050 w 104775"/>
                    <a:gd name="connsiteY0" fmla="*/ 102874 h 123829"/>
                    <a:gd name="connsiteX1" fmla="*/ 24765 w 104775"/>
                    <a:gd name="connsiteY1" fmla="*/ 106684 h 123829"/>
                    <a:gd name="connsiteX2" fmla="*/ 28575 w 104775"/>
                    <a:gd name="connsiteY2" fmla="*/ 112399 h 123829"/>
                    <a:gd name="connsiteX3" fmla="*/ 32385 w 104775"/>
                    <a:gd name="connsiteY3" fmla="*/ 123829 h 123829"/>
                    <a:gd name="connsiteX4" fmla="*/ 81915 w 104775"/>
                    <a:gd name="connsiteY4" fmla="*/ 121924 h 123829"/>
                    <a:gd name="connsiteX5" fmla="*/ 87630 w 104775"/>
                    <a:gd name="connsiteY5" fmla="*/ 120019 h 123829"/>
                    <a:gd name="connsiteX6" fmla="*/ 89535 w 104775"/>
                    <a:gd name="connsiteY6" fmla="*/ 114304 h 123829"/>
                    <a:gd name="connsiteX7" fmla="*/ 93345 w 104775"/>
                    <a:gd name="connsiteY7" fmla="*/ 108589 h 123829"/>
                    <a:gd name="connsiteX8" fmla="*/ 95250 w 104775"/>
                    <a:gd name="connsiteY8" fmla="*/ 95254 h 123829"/>
                    <a:gd name="connsiteX9" fmla="*/ 100965 w 104775"/>
                    <a:gd name="connsiteY9" fmla="*/ 91444 h 123829"/>
                    <a:gd name="connsiteX10" fmla="*/ 104775 w 104775"/>
                    <a:gd name="connsiteY10" fmla="*/ 80014 h 123829"/>
                    <a:gd name="connsiteX11" fmla="*/ 100965 w 104775"/>
                    <a:gd name="connsiteY11" fmla="*/ 53344 h 123829"/>
                    <a:gd name="connsiteX12" fmla="*/ 99060 w 104775"/>
                    <a:gd name="connsiteY12" fmla="*/ 45724 h 123829"/>
                    <a:gd name="connsiteX13" fmla="*/ 95250 w 104775"/>
                    <a:gd name="connsiteY13" fmla="*/ 40009 h 123829"/>
                    <a:gd name="connsiteX14" fmla="*/ 91440 w 104775"/>
                    <a:gd name="connsiteY14" fmla="*/ 28579 h 123829"/>
                    <a:gd name="connsiteX15" fmla="*/ 70485 w 104775"/>
                    <a:gd name="connsiteY15" fmla="*/ 4 h 123829"/>
                    <a:gd name="connsiteX16" fmla="*/ 41910 w 104775"/>
                    <a:gd name="connsiteY16" fmla="*/ 26674 h 123829"/>
                    <a:gd name="connsiteX17" fmla="*/ 40005 w 104775"/>
                    <a:gd name="connsiteY17" fmla="*/ 40009 h 123829"/>
                    <a:gd name="connsiteX18" fmla="*/ 3810 w 104775"/>
                    <a:gd name="connsiteY18" fmla="*/ 47629 h 123829"/>
                    <a:gd name="connsiteX19" fmla="*/ 1905 w 104775"/>
                    <a:gd name="connsiteY19" fmla="*/ 55249 h 123829"/>
                    <a:gd name="connsiteX20" fmla="*/ 0 w 104775"/>
                    <a:gd name="connsiteY20" fmla="*/ 60964 h 123829"/>
                    <a:gd name="connsiteX21" fmla="*/ 5715 w 104775"/>
                    <a:gd name="connsiteY21" fmla="*/ 74299 h 123829"/>
                    <a:gd name="connsiteX22" fmla="*/ 5715 w 104775"/>
                    <a:gd name="connsiteY22" fmla="*/ 78109 h 123829"/>
                    <a:gd name="connsiteX23" fmla="*/ 17145 w 104775"/>
                    <a:gd name="connsiteY23" fmla="*/ 106684 h 123829"/>
                    <a:gd name="connsiteX0" fmla="*/ 19050 w 104775"/>
                    <a:gd name="connsiteY0" fmla="*/ 77050 h 98005"/>
                    <a:gd name="connsiteX1" fmla="*/ 24765 w 104775"/>
                    <a:gd name="connsiteY1" fmla="*/ 80860 h 98005"/>
                    <a:gd name="connsiteX2" fmla="*/ 28575 w 104775"/>
                    <a:gd name="connsiteY2" fmla="*/ 86575 h 98005"/>
                    <a:gd name="connsiteX3" fmla="*/ 32385 w 104775"/>
                    <a:gd name="connsiteY3" fmla="*/ 98005 h 98005"/>
                    <a:gd name="connsiteX4" fmla="*/ 81915 w 104775"/>
                    <a:gd name="connsiteY4" fmla="*/ 96100 h 98005"/>
                    <a:gd name="connsiteX5" fmla="*/ 87630 w 104775"/>
                    <a:gd name="connsiteY5" fmla="*/ 94195 h 98005"/>
                    <a:gd name="connsiteX6" fmla="*/ 89535 w 104775"/>
                    <a:gd name="connsiteY6" fmla="*/ 88480 h 98005"/>
                    <a:gd name="connsiteX7" fmla="*/ 93345 w 104775"/>
                    <a:gd name="connsiteY7" fmla="*/ 82765 h 98005"/>
                    <a:gd name="connsiteX8" fmla="*/ 95250 w 104775"/>
                    <a:gd name="connsiteY8" fmla="*/ 69430 h 98005"/>
                    <a:gd name="connsiteX9" fmla="*/ 100965 w 104775"/>
                    <a:gd name="connsiteY9" fmla="*/ 65620 h 98005"/>
                    <a:gd name="connsiteX10" fmla="*/ 104775 w 104775"/>
                    <a:gd name="connsiteY10" fmla="*/ 54190 h 98005"/>
                    <a:gd name="connsiteX11" fmla="*/ 100965 w 104775"/>
                    <a:gd name="connsiteY11" fmla="*/ 27520 h 98005"/>
                    <a:gd name="connsiteX12" fmla="*/ 99060 w 104775"/>
                    <a:gd name="connsiteY12" fmla="*/ 19900 h 98005"/>
                    <a:gd name="connsiteX13" fmla="*/ 95250 w 104775"/>
                    <a:gd name="connsiteY13" fmla="*/ 14185 h 98005"/>
                    <a:gd name="connsiteX14" fmla="*/ 91440 w 104775"/>
                    <a:gd name="connsiteY14" fmla="*/ 2755 h 98005"/>
                    <a:gd name="connsiteX15" fmla="*/ 41910 w 104775"/>
                    <a:gd name="connsiteY15" fmla="*/ 850 h 98005"/>
                    <a:gd name="connsiteX16" fmla="*/ 40005 w 104775"/>
                    <a:gd name="connsiteY16" fmla="*/ 14185 h 98005"/>
                    <a:gd name="connsiteX17" fmla="*/ 3810 w 104775"/>
                    <a:gd name="connsiteY17" fmla="*/ 21805 h 98005"/>
                    <a:gd name="connsiteX18" fmla="*/ 1905 w 104775"/>
                    <a:gd name="connsiteY18" fmla="*/ 29425 h 98005"/>
                    <a:gd name="connsiteX19" fmla="*/ 0 w 104775"/>
                    <a:gd name="connsiteY19" fmla="*/ 35140 h 98005"/>
                    <a:gd name="connsiteX20" fmla="*/ 5715 w 104775"/>
                    <a:gd name="connsiteY20" fmla="*/ 48475 h 98005"/>
                    <a:gd name="connsiteX21" fmla="*/ 5715 w 104775"/>
                    <a:gd name="connsiteY21" fmla="*/ 52285 h 98005"/>
                    <a:gd name="connsiteX22" fmla="*/ 17145 w 104775"/>
                    <a:gd name="connsiteY22" fmla="*/ 80860 h 98005"/>
                    <a:gd name="connsiteX0" fmla="*/ 19050 w 104775"/>
                    <a:gd name="connsiteY0" fmla="*/ 76200 h 97155"/>
                    <a:gd name="connsiteX1" fmla="*/ 24765 w 104775"/>
                    <a:gd name="connsiteY1" fmla="*/ 80010 h 97155"/>
                    <a:gd name="connsiteX2" fmla="*/ 28575 w 104775"/>
                    <a:gd name="connsiteY2" fmla="*/ 85725 h 97155"/>
                    <a:gd name="connsiteX3" fmla="*/ 32385 w 104775"/>
                    <a:gd name="connsiteY3" fmla="*/ 97155 h 97155"/>
                    <a:gd name="connsiteX4" fmla="*/ 81915 w 104775"/>
                    <a:gd name="connsiteY4" fmla="*/ 95250 h 97155"/>
                    <a:gd name="connsiteX5" fmla="*/ 87630 w 104775"/>
                    <a:gd name="connsiteY5" fmla="*/ 93345 h 97155"/>
                    <a:gd name="connsiteX6" fmla="*/ 89535 w 104775"/>
                    <a:gd name="connsiteY6" fmla="*/ 87630 h 97155"/>
                    <a:gd name="connsiteX7" fmla="*/ 93345 w 104775"/>
                    <a:gd name="connsiteY7" fmla="*/ 81915 h 97155"/>
                    <a:gd name="connsiteX8" fmla="*/ 95250 w 104775"/>
                    <a:gd name="connsiteY8" fmla="*/ 68580 h 97155"/>
                    <a:gd name="connsiteX9" fmla="*/ 100965 w 104775"/>
                    <a:gd name="connsiteY9" fmla="*/ 64770 h 97155"/>
                    <a:gd name="connsiteX10" fmla="*/ 104775 w 104775"/>
                    <a:gd name="connsiteY10" fmla="*/ 53340 h 97155"/>
                    <a:gd name="connsiteX11" fmla="*/ 100965 w 104775"/>
                    <a:gd name="connsiteY11" fmla="*/ 26670 h 97155"/>
                    <a:gd name="connsiteX12" fmla="*/ 99060 w 104775"/>
                    <a:gd name="connsiteY12" fmla="*/ 19050 h 97155"/>
                    <a:gd name="connsiteX13" fmla="*/ 95250 w 104775"/>
                    <a:gd name="connsiteY13" fmla="*/ 13335 h 97155"/>
                    <a:gd name="connsiteX14" fmla="*/ 41910 w 104775"/>
                    <a:gd name="connsiteY14" fmla="*/ 0 h 97155"/>
                    <a:gd name="connsiteX15" fmla="*/ 40005 w 104775"/>
                    <a:gd name="connsiteY15" fmla="*/ 13335 h 97155"/>
                    <a:gd name="connsiteX16" fmla="*/ 3810 w 104775"/>
                    <a:gd name="connsiteY16" fmla="*/ 20955 h 97155"/>
                    <a:gd name="connsiteX17" fmla="*/ 1905 w 104775"/>
                    <a:gd name="connsiteY17" fmla="*/ 28575 h 97155"/>
                    <a:gd name="connsiteX18" fmla="*/ 0 w 104775"/>
                    <a:gd name="connsiteY18" fmla="*/ 34290 h 97155"/>
                    <a:gd name="connsiteX19" fmla="*/ 5715 w 104775"/>
                    <a:gd name="connsiteY19" fmla="*/ 47625 h 97155"/>
                    <a:gd name="connsiteX20" fmla="*/ 5715 w 104775"/>
                    <a:gd name="connsiteY20" fmla="*/ 51435 h 97155"/>
                    <a:gd name="connsiteX21" fmla="*/ 17145 w 104775"/>
                    <a:gd name="connsiteY21" fmla="*/ 80010 h 97155"/>
                    <a:gd name="connsiteX0" fmla="*/ 19050 w 104775"/>
                    <a:gd name="connsiteY0" fmla="*/ 76298 h 97253"/>
                    <a:gd name="connsiteX1" fmla="*/ 24765 w 104775"/>
                    <a:gd name="connsiteY1" fmla="*/ 80108 h 97253"/>
                    <a:gd name="connsiteX2" fmla="*/ 28575 w 104775"/>
                    <a:gd name="connsiteY2" fmla="*/ 85823 h 97253"/>
                    <a:gd name="connsiteX3" fmla="*/ 32385 w 104775"/>
                    <a:gd name="connsiteY3" fmla="*/ 97253 h 97253"/>
                    <a:gd name="connsiteX4" fmla="*/ 81915 w 104775"/>
                    <a:gd name="connsiteY4" fmla="*/ 95348 h 97253"/>
                    <a:gd name="connsiteX5" fmla="*/ 87630 w 104775"/>
                    <a:gd name="connsiteY5" fmla="*/ 93443 h 97253"/>
                    <a:gd name="connsiteX6" fmla="*/ 89535 w 104775"/>
                    <a:gd name="connsiteY6" fmla="*/ 87728 h 97253"/>
                    <a:gd name="connsiteX7" fmla="*/ 93345 w 104775"/>
                    <a:gd name="connsiteY7" fmla="*/ 82013 h 97253"/>
                    <a:gd name="connsiteX8" fmla="*/ 95250 w 104775"/>
                    <a:gd name="connsiteY8" fmla="*/ 68678 h 97253"/>
                    <a:gd name="connsiteX9" fmla="*/ 100965 w 104775"/>
                    <a:gd name="connsiteY9" fmla="*/ 64868 h 97253"/>
                    <a:gd name="connsiteX10" fmla="*/ 104775 w 104775"/>
                    <a:gd name="connsiteY10" fmla="*/ 53438 h 97253"/>
                    <a:gd name="connsiteX11" fmla="*/ 100965 w 104775"/>
                    <a:gd name="connsiteY11" fmla="*/ 26768 h 97253"/>
                    <a:gd name="connsiteX12" fmla="*/ 99060 w 104775"/>
                    <a:gd name="connsiteY12" fmla="*/ 19148 h 97253"/>
                    <a:gd name="connsiteX13" fmla="*/ 95250 w 104775"/>
                    <a:gd name="connsiteY13" fmla="*/ 13433 h 97253"/>
                    <a:gd name="connsiteX14" fmla="*/ 41910 w 104775"/>
                    <a:gd name="connsiteY14" fmla="*/ 98 h 97253"/>
                    <a:gd name="connsiteX15" fmla="*/ 3810 w 104775"/>
                    <a:gd name="connsiteY15" fmla="*/ 21053 h 97253"/>
                    <a:gd name="connsiteX16" fmla="*/ 1905 w 104775"/>
                    <a:gd name="connsiteY16" fmla="*/ 28673 h 97253"/>
                    <a:gd name="connsiteX17" fmla="*/ 0 w 104775"/>
                    <a:gd name="connsiteY17" fmla="*/ 34388 h 97253"/>
                    <a:gd name="connsiteX18" fmla="*/ 5715 w 104775"/>
                    <a:gd name="connsiteY18" fmla="*/ 47723 h 97253"/>
                    <a:gd name="connsiteX19" fmla="*/ 5715 w 104775"/>
                    <a:gd name="connsiteY19" fmla="*/ 51533 h 97253"/>
                    <a:gd name="connsiteX20" fmla="*/ 17145 w 104775"/>
                    <a:gd name="connsiteY20" fmla="*/ 80108 h 97253"/>
                    <a:gd name="connsiteX0" fmla="*/ 19050 w 104775"/>
                    <a:gd name="connsiteY0" fmla="*/ 76205 h 97160"/>
                    <a:gd name="connsiteX1" fmla="*/ 24765 w 104775"/>
                    <a:gd name="connsiteY1" fmla="*/ 80015 h 97160"/>
                    <a:gd name="connsiteX2" fmla="*/ 28575 w 104775"/>
                    <a:gd name="connsiteY2" fmla="*/ 85730 h 97160"/>
                    <a:gd name="connsiteX3" fmla="*/ 32385 w 104775"/>
                    <a:gd name="connsiteY3" fmla="*/ 97160 h 97160"/>
                    <a:gd name="connsiteX4" fmla="*/ 81915 w 104775"/>
                    <a:gd name="connsiteY4" fmla="*/ 95255 h 97160"/>
                    <a:gd name="connsiteX5" fmla="*/ 87630 w 104775"/>
                    <a:gd name="connsiteY5" fmla="*/ 93350 h 97160"/>
                    <a:gd name="connsiteX6" fmla="*/ 89535 w 104775"/>
                    <a:gd name="connsiteY6" fmla="*/ 87635 h 97160"/>
                    <a:gd name="connsiteX7" fmla="*/ 93345 w 104775"/>
                    <a:gd name="connsiteY7" fmla="*/ 81920 h 97160"/>
                    <a:gd name="connsiteX8" fmla="*/ 95250 w 104775"/>
                    <a:gd name="connsiteY8" fmla="*/ 68585 h 97160"/>
                    <a:gd name="connsiteX9" fmla="*/ 100965 w 104775"/>
                    <a:gd name="connsiteY9" fmla="*/ 64775 h 97160"/>
                    <a:gd name="connsiteX10" fmla="*/ 104775 w 104775"/>
                    <a:gd name="connsiteY10" fmla="*/ 53345 h 97160"/>
                    <a:gd name="connsiteX11" fmla="*/ 100965 w 104775"/>
                    <a:gd name="connsiteY11" fmla="*/ 26675 h 97160"/>
                    <a:gd name="connsiteX12" fmla="*/ 99060 w 104775"/>
                    <a:gd name="connsiteY12" fmla="*/ 19055 h 97160"/>
                    <a:gd name="connsiteX13" fmla="*/ 41910 w 104775"/>
                    <a:gd name="connsiteY13" fmla="*/ 5 h 97160"/>
                    <a:gd name="connsiteX14" fmla="*/ 3810 w 104775"/>
                    <a:gd name="connsiteY14" fmla="*/ 20960 h 97160"/>
                    <a:gd name="connsiteX15" fmla="*/ 1905 w 104775"/>
                    <a:gd name="connsiteY15" fmla="*/ 28580 h 97160"/>
                    <a:gd name="connsiteX16" fmla="*/ 0 w 104775"/>
                    <a:gd name="connsiteY16" fmla="*/ 34295 h 97160"/>
                    <a:gd name="connsiteX17" fmla="*/ 5715 w 104775"/>
                    <a:gd name="connsiteY17" fmla="*/ 47630 h 97160"/>
                    <a:gd name="connsiteX18" fmla="*/ 5715 w 104775"/>
                    <a:gd name="connsiteY18" fmla="*/ 51440 h 97160"/>
                    <a:gd name="connsiteX19" fmla="*/ 17145 w 104775"/>
                    <a:gd name="connsiteY19" fmla="*/ 80015 h 97160"/>
                    <a:gd name="connsiteX0" fmla="*/ 19050 w 105971"/>
                    <a:gd name="connsiteY0" fmla="*/ 76238 h 97193"/>
                    <a:gd name="connsiteX1" fmla="*/ 24765 w 105971"/>
                    <a:gd name="connsiteY1" fmla="*/ 80048 h 97193"/>
                    <a:gd name="connsiteX2" fmla="*/ 28575 w 105971"/>
                    <a:gd name="connsiteY2" fmla="*/ 85763 h 97193"/>
                    <a:gd name="connsiteX3" fmla="*/ 32385 w 105971"/>
                    <a:gd name="connsiteY3" fmla="*/ 97193 h 97193"/>
                    <a:gd name="connsiteX4" fmla="*/ 81915 w 105971"/>
                    <a:gd name="connsiteY4" fmla="*/ 95288 h 97193"/>
                    <a:gd name="connsiteX5" fmla="*/ 87630 w 105971"/>
                    <a:gd name="connsiteY5" fmla="*/ 93383 h 97193"/>
                    <a:gd name="connsiteX6" fmla="*/ 89535 w 105971"/>
                    <a:gd name="connsiteY6" fmla="*/ 87668 h 97193"/>
                    <a:gd name="connsiteX7" fmla="*/ 93345 w 105971"/>
                    <a:gd name="connsiteY7" fmla="*/ 81953 h 97193"/>
                    <a:gd name="connsiteX8" fmla="*/ 95250 w 105971"/>
                    <a:gd name="connsiteY8" fmla="*/ 68618 h 97193"/>
                    <a:gd name="connsiteX9" fmla="*/ 100965 w 105971"/>
                    <a:gd name="connsiteY9" fmla="*/ 64808 h 97193"/>
                    <a:gd name="connsiteX10" fmla="*/ 104775 w 105971"/>
                    <a:gd name="connsiteY10" fmla="*/ 53378 h 97193"/>
                    <a:gd name="connsiteX11" fmla="*/ 100965 w 105971"/>
                    <a:gd name="connsiteY11" fmla="*/ 26708 h 97193"/>
                    <a:gd name="connsiteX12" fmla="*/ 41910 w 105971"/>
                    <a:gd name="connsiteY12" fmla="*/ 38 h 97193"/>
                    <a:gd name="connsiteX13" fmla="*/ 3810 w 105971"/>
                    <a:gd name="connsiteY13" fmla="*/ 20993 h 97193"/>
                    <a:gd name="connsiteX14" fmla="*/ 1905 w 105971"/>
                    <a:gd name="connsiteY14" fmla="*/ 28613 h 97193"/>
                    <a:gd name="connsiteX15" fmla="*/ 0 w 105971"/>
                    <a:gd name="connsiteY15" fmla="*/ 34328 h 97193"/>
                    <a:gd name="connsiteX16" fmla="*/ 5715 w 105971"/>
                    <a:gd name="connsiteY16" fmla="*/ 47663 h 97193"/>
                    <a:gd name="connsiteX17" fmla="*/ 5715 w 105971"/>
                    <a:gd name="connsiteY17" fmla="*/ 51473 h 97193"/>
                    <a:gd name="connsiteX18" fmla="*/ 17145 w 105971"/>
                    <a:gd name="connsiteY18" fmla="*/ 80048 h 97193"/>
                    <a:gd name="connsiteX0" fmla="*/ 19050 w 106250"/>
                    <a:gd name="connsiteY0" fmla="*/ 64875 h 85830"/>
                    <a:gd name="connsiteX1" fmla="*/ 24765 w 106250"/>
                    <a:gd name="connsiteY1" fmla="*/ 68685 h 85830"/>
                    <a:gd name="connsiteX2" fmla="*/ 28575 w 106250"/>
                    <a:gd name="connsiteY2" fmla="*/ 74400 h 85830"/>
                    <a:gd name="connsiteX3" fmla="*/ 32385 w 106250"/>
                    <a:gd name="connsiteY3" fmla="*/ 85830 h 85830"/>
                    <a:gd name="connsiteX4" fmla="*/ 81915 w 106250"/>
                    <a:gd name="connsiteY4" fmla="*/ 83925 h 85830"/>
                    <a:gd name="connsiteX5" fmla="*/ 87630 w 106250"/>
                    <a:gd name="connsiteY5" fmla="*/ 82020 h 85830"/>
                    <a:gd name="connsiteX6" fmla="*/ 89535 w 106250"/>
                    <a:gd name="connsiteY6" fmla="*/ 76305 h 85830"/>
                    <a:gd name="connsiteX7" fmla="*/ 93345 w 106250"/>
                    <a:gd name="connsiteY7" fmla="*/ 70590 h 85830"/>
                    <a:gd name="connsiteX8" fmla="*/ 95250 w 106250"/>
                    <a:gd name="connsiteY8" fmla="*/ 57255 h 85830"/>
                    <a:gd name="connsiteX9" fmla="*/ 100965 w 106250"/>
                    <a:gd name="connsiteY9" fmla="*/ 53445 h 85830"/>
                    <a:gd name="connsiteX10" fmla="*/ 104775 w 106250"/>
                    <a:gd name="connsiteY10" fmla="*/ 42015 h 85830"/>
                    <a:gd name="connsiteX11" fmla="*/ 100965 w 106250"/>
                    <a:gd name="connsiteY11" fmla="*/ 15345 h 85830"/>
                    <a:gd name="connsiteX12" fmla="*/ 38100 w 106250"/>
                    <a:gd name="connsiteY12" fmla="*/ 105 h 85830"/>
                    <a:gd name="connsiteX13" fmla="*/ 3810 w 106250"/>
                    <a:gd name="connsiteY13" fmla="*/ 9630 h 85830"/>
                    <a:gd name="connsiteX14" fmla="*/ 1905 w 106250"/>
                    <a:gd name="connsiteY14" fmla="*/ 17250 h 85830"/>
                    <a:gd name="connsiteX15" fmla="*/ 0 w 106250"/>
                    <a:gd name="connsiteY15" fmla="*/ 22965 h 85830"/>
                    <a:gd name="connsiteX16" fmla="*/ 5715 w 106250"/>
                    <a:gd name="connsiteY16" fmla="*/ 36300 h 85830"/>
                    <a:gd name="connsiteX17" fmla="*/ 5715 w 106250"/>
                    <a:gd name="connsiteY17" fmla="*/ 40110 h 85830"/>
                    <a:gd name="connsiteX18" fmla="*/ 17145 w 106250"/>
                    <a:gd name="connsiteY18" fmla="*/ 68685 h 85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06250" h="85830">
                      <a:moveTo>
                        <a:pt x="19050" y="64875"/>
                      </a:moveTo>
                      <a:cubicBezTo>
                        <a:pt x="19050" y="69955"/>
                        <a:pt x="22860" y="67415"/>
                        <a:pt x="24765" y="68685"/>
                      </a:cubicBezTo>
                      <a:cubicBezTo>
                        <a:pt x="26035" y="70590"/>
                        <a:pt x="27645" y="72308"/>
                        <a:pt x="28575" y="74400"/>
                      </a:cubicBezTo>
                      <a:cubicBezTo>
                        <a:pt x="30206" y="78070"/>
                        <a:pt x="32385" y="85830"/>
                        <a:pt x="32385" y="85830"/>
                      </a:cubicBezTo>
                      <a:cubicBezTo>
                        <a:pt x="48895" y="85195"/>
                        <a:pt x="65432" y="85062"/>
                        <a:pt x="81915" y="83925"/>
                      </a:cubicBezTo>
                      <a:cubicBezTo>
                        <a:pt x="83918" y="83787"/>
                        <a:pt x="86210" y="83440"/>
                        <a:pt x="87630" y="82020"/>
                      </a:cubicBezTo>
                      <a:cubicBezTo>
                        <a:pt x="89050" y="80600"/>
                        <a:pt x="88637" y="78101"/>
                        <a:pt x="89535" y="76305"/>
                      </a:cubicBezTo>
                      <a:cubicBezTo>
                        <a:pt x="90559" y="74257"/>
                        <a:pt x="92075" y="72495"/>
                        <a:pt x="93345" y="70590"/>
                      </a:cubicBezTo>
                      <a:cubicBezTo>
                        <a:pt x="93980" y="66145"/>
                        <a:pt x="93426" y="61358"/>
                        <a:pt x="95250" y="57255"/>
                      </a:cubicBezTo>
                      <a:cubicBezTo>
                        <a:pt x="96180" y="55163"/>
                        <a:pt x="99752" y="55387"/>
                        <a:pt x="100965" y="53445"/>
                      </a:cubicBezTo>
                      <a:cubicBezTo>
                        <a:pt x="103094" y="50039"/>
                        <a:pt x="104775" y="42015"/>
                        <a:pt x="104775" y="42015"/>
                      </a:cubicBezTo>
                      <a:cubicBezTo>
                        <a:pt x="101728" y="8500"/>
                        <a:pt x="112077" y="22330"/>
                        <a:pt x="100965" y="15345"/>
                      </a:cubicBezTo>
                      <a:cubicBezTo>
                        <a:pt x="89853" y="8360"/>
                        <a:pt x="54292" y="1057"/>
                        <a:pt x="38100" y="105"/>
                      </a:cubicBezTo>
                      <a:cubicBezTo>
                        <a:pt x="21908" y="-847"/>
                        <a:pt x="10477" y="4868"/>
                        <a:pt x="3810" y="9630"/>
                      </a:cubicBezTo>
                      <a:cubicBezTo>
                        <a:pt x="3175" y="12170"/>
                        <a:pt x="2624" y="14733"/>
                        <a:pt x="1905" y="17250"/>
                      </a:cubicBezTo>
                      <a:cubicBezTo>
                        <a:pt x="1353" y="19181"/>
                        <a:pt x="0" y="20957"/>
                        <a:pt x="0" y="22965"/>
                      </a:cubicBezTo>
                      <a:cubicBezTo>
                        <a:pt x="0" y="32673"/>
                        <a:pt x="2604" y="28523"/>
                        <a:pt x="5715" y="36300"/>
                      </a:cubicBezTo>
                      <a:cubicBezTo>
                        <a:pt x="6187" y="37479"/>
                        <a:pt x="3810" y="34713"/>
                        <a:pt x="5715" y="40110"/>
                      </a:cubicBezTo>
                      <a:cubicBezTo>
                        <a:pt x="7620" y="45507"/>
                        <a:pt x="13335" y="59160"/>
                        <a:pt x="17145" y="68685"/>
                      </a:cubicBezTo>
                    </a:path>
                  </a:pathLst>
                </a:custGeom>
                <a:solidFill>
                  <a:srgbClr val="FFFFFF"/>
                </a:solidFill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10" name="Freeform: Shape 1409">
                  <a:extLst>
                    <a:ext uri="{FF2B5EF4-FFF2-40B4-BE49-F238E27FC236}">
                      <a16:creationId xmlns:a16="http://schemas.microsoft.com/office/drawing/2014/main" id="{9B509910-C5B2-1AED-6FEF-34CF8A41B74F}"/>
                    </a:ext>
                  </a:extLst>
                </p:cNvPr>
                <p:cNvSpPr/>
                <p:nvPr/>
              </p:nvSpPr>
              <p:spPr>
                <a:xfrm rot="17414284">
                  <a:off x="8943702" y="4140653"/>
                  <a:ext cx="27432" cy="36576"/>
                </a:xfrm>
                <a:custGeom>
                  <a:avLst/>
                  <a:gdLst>
                    <a:gd name="connsiteX0" fmla="*/ 57150 w 104775"/>
                    <a:gd name="connsiteY0" fmla="*/ 76200 h 127635"/>
                    <a:gd name="connsiteX1" fmla="*/ 57150 w 104775"/>
                    <a:gd name="connsiteY1" fmla="*/ 76200 h 127635"/>
                    <a:gd name="connsiteX2" fmla="*/ 24765 w 104775"/>
                    <a:gd name="connsiteY2" fmla="*/ 80010 h 127635"/>
                    <a:gd name="connsiteX3" fmla="*/ 19050 w 104775"/>
                    <a:gd name="connsiteY3" fmla="*/ 83820 h 127635"/>
                    <a:gd name="connsiteX4" fmla="*/ 19050 w 104775"/>
                    <a:gd name="connsiteY4" fmla="*/ 106680 h 127635"/>
                    <a:gd name="connsiteX5" fmla="*/ 24765 w 104775"/>
                    <a:gd name="connsiteY5" fmla="*/ 110490 h 127635"/>
                    <a:gd name="connsiteX6" fmla="*/ 28575 w 104775"/>
                    <a:gd name="connsiteY6" fmla="*/ 116205 h 127635"/>
                    <a:gd name="connsiteX7" fmla="*/ 32385 w 104775"/>
                    <a:gd name="connsiteY7" fmla="*/ 127635 h 127635"/>
                    <a:gd name="connsiteX8" fmla="*/ 81915 w 104775"/>
                    <a:gd name="connsiteY8" fmla="*/ 125730 h 127635"/>
                    <a:gd name="connsiteX9" fmla="*/ 87630 w 104775"/>
                    <a:gd name="connsiteY9" fmla="*/ 123825 h 127635"/>
                    <a:gd name="connsiteX10" fmla="*/ 89535 w 104775"/>
                    <a:gd name="connsiteY10" fmla="*/ 118110 h 127635"/>
                    <a:gd name="connsiteX11" fmla="*/ 93345 w 104775"/>
                    <a:gd name="connsiteY11" fmla="*/ 112395 h 127635"/>
                    <a:gd name="connsiteX12" fmla="*/ 95250 w 104775"/>
                    <a:gd name="connsiteY12" fmla="*/ 99060 h 127635"/>
                    <a:gd name="connsiteX13" fmla="*/ 100965 w 104775"/>
                    <a:gd name="connsiteY13" fmla="*/ 95250 h 127635"/>
                    <a:gd name="connsiteX14" fmla="*/ 104775 w 104775"/>
                    <a:gd name="connsiteY14" fmla="*/ 83820 h 127635"/>
                    <a:gd name="connsiteX15" fmla="*/ 100965 w 104775"/>
                    <a:gd name="connsiteY15" fmla="*/ 57150 h 127635"/>
                    <a:gd name="connsiteX16" fmla="*/ 99060 w 104775"/>
                    <a:gd name="connsiteY16" fmla="*/ 49530 h 127635"/>
                    <a:gd name="connsiteX17" fmla="*/ 95250 w 104775"/>
                    <a:gd name="connsiteY17" fmla="*/ 43815 h 127635"/>
                    <a:gd name="connsiteX18" fmla="*/ 91440 w 104775"/>
                    <a:gd name="connsiteY18" fmla="*/ 32385 h 127635"/>
                    <a:gd name="connsiteX19" fmla="*/ 81915 w 104775"/>
                    <a:gd name="connsiteY19" fmla="*/ 15240 h 127635"/>
                    <a:gd name="connsiteX20" fmla="*/ 70485 w 104775"/>
                    <a:gd name="connsiteY20" fmla="*/ 3810 h 127635"/>
                    <a:gd name="connsiteX21" fmla="*/ 59055 w 104775"/>
                    <a:gd name="connsiteY21" fmla="*/ 0 h 127635"/>
                    <a:gd name="connsiteX22" fmla="*/ 45720 w 104775"/>
                    <a:gd name="connsiteY22" fmla="*/ 1905 h 127635"/>
                    <a:gd name="connsiteX23" fmla="*/ 43815 w 104775"/>
                    <a:gd name="connsiteY23" fmla="*/ 19050 h 127635"/>
                    <a:gd name="connsiteX24" fmla="*/ 41910 w 104775"/>
                    <a:gd name="connsiteY24" fmla="*/ 30480 h 127635"/>
                    <a:gd name="connsiteX25" fmla="*/ 40005 w 104775"/>
                    <a:gd name="connsiteY25" fmla="*/ 43815 h 127635"/>
                    <a:gd name="connsiteX26" fmla="*/ 28575 w 104775"/>
                    <a:gd name="connsiteY26" fmla="*/ 49530 h 127635"/>
                    <a:gd name="connsiteX27" fmla="*/ 3810 w 104775"/>
                    <a:gd name="connsiteY27" fmla="*/ 51435 h 127635"/>
                    <a:gd name="connsiteX28" fmla="*/ 1905 w 104775"/>
                    <a:gd name="connsiteY28" fmla="*/ 59055 h 127635"/>
                    <a:gd name="connsiteX29" fmla="*/ 0 w 104775"/>
                    <a:gd name="connsiteY29" fmla="*/ 64770 h 127635"/>
                    <a:gd name="connsiteX30" fmla="*/ 5715 w 104775"/>
                    <a:gd name="connsiteY30" fmla="*/ 78105 h 127635"/>
                    <a:gd name="connsiteX31" fmla="*/ 5715 w 104775"/>
                    <a:gd name="connsiteY31" fmla="*/ 81915 h 127635"/>
                    <a:gd name="connsiteX32" fmla="*/ 5715 w 104775"/>
                    <a:gd name="connsiteY32" fmla="*/ 87630 h 127635"/>
                    <a:gd name="connsiteX0" fmla="*/ 57150 w 104775"/>
                    <a:gd name="connsiteY0" fmla="*/ 76200 h 127635"/>
                    <a:gd name="connsiteX1" fmla="*/ 24765 w 104775"/>
                    <a:gd name="connsiteY1" fmla="*/ 80010 h 127635"/>
                    <a:gd name="connsiteX2" fmla="*/ 19050 w 104775"/>
                    <a:gd name="connsiteY2" fmla="*/ 83820 h 127635"/>
                    <a:gd name="connsiteX3" fmla="*/ 19050 w 104775"/>
                    <a:gd name="connsiteY3" fmla="*/ 106680 h 127635"/>
                    <a:gd name="connsiteX4" fmla="*/ 24765 w 104775"/>
                    <a:gd name="connsiteY4" fmla="*/ 110490 h 127635"/>
                    <a:gd name="connsiteX5" fmla="*/ 28575 w 104775"/>
                    <a:gd name="connsiteY5" fmla="*/ 116205 h 127635"/>
                    <a:gd name="connsiteX6" fmla="*/ 32385 w 104775"/>
                    <a:gd name="connsiteY6" fmla="*/ 127635 h 127635"/>
                    <a:gd name="connsiteX7" fmla="*/ 81915 w 104775"/>
                    <a:gd name="connsiteY7" fmla="*/ 125730 h 127635"/>
                    <a:gd name="connsiteX8" fmla="*/ 87630 w 104775"/>
                    <a:gd name="connsiteY8" fmla="*/ 123825 h 127635"/>
                    <a:gd name="connsiteX9" fmla="*/ 89535 w 104775"/>
                    <a:gd name="connsiteY9" fmla="*/ 118110 h 127635"/>
                    <a:gd name="connsiteX10" fmla="*/ 93345 w 104775"/>
                    <a:gd name="connsiteY10" fmla="*/ 112395 h 127635"/>
                    <a:gd name="connsiteX11" fmla="*/ 95250 w 104775"/>
                    <a:gd name="connsiteY11" fmla="*/ 99060 h 127635"/>
                    <a:gd name="connsiteX12" fmla="*/ 100965 w 104775"/>
                    <a:gd name="connsiteY12" fmla="*/ 95250 h 127635"/>
                    <a:gd name="connsiteX13" fmla="*/ 104775 w 104775"/>
                    <a:gd name="connsiteY13" fmla="*/ 83820 h 127635"/>
                    <a:gd name="connsiteX14" fmla="*/ 100965 w 104775"/>
                    <a:gd name="connsiteY14" fmla="*/ 57150 h 127635"/>
                    <a:gd name="connsiteX15" fmla="*/ 99060 w 104775"/>
                    <a:gd name="connsiteY15" fmla="*/ 49530 h 127635"/>
                    <a:gd name="connsiteX16" fmla="*/ 95250 w 104775"/>
                    <a:gd name="connsiteY16" fmla="*/ 43815 h 127635"/>
                    <a:gd name="connsiteX17" fmla="*/ 91440 w 104775"/>
                    <a:gd name="connsiteY17" fmla="*/ 32385 h 127635"/>
                    <a:gd name="connsiteX18" fmla="*/ 81915 w 104775"/>
                    <a:gd name="connsiteY18" fmla="*/ 15240 h 127635"/>
                    <a:gd name="connsiteX19" fmla="*/ 70485 w 104775"/>
                    <a:gd name="connsiteY19" fmla="*/ 3810 h 127635"/>
                    <a:gd name="connsiteX20" fmla="*/ 59055 w 104775"/>
                    <a:gd name="connsiteY20" fmla="*/ 0 h 127635"/>
                    <a:gd name="connsiteX21" fmla="*/ 45720 w 104775"/>
                    <a:gd name="connsiteY21" fmla="*/ 1905 h 127635"/>
                    <a:gd name="connsiteX22" fmla="*/ 43815 w 104775"/>
                    <a:gd name="connsiteY22" fmla="*/ 19050 h 127635"/>
                    <a:gd name="connsiteX23" fmla="*/ 41910 w 104775"/>
                    <a:gd name="connsiteY23" fmla="*/ 30480 h 127635"/>
                    <a:gd name="connsiteX24" fmla="*/ 40005 w 104775"/>
                    <a:gd name="connsiteY24" fmla="*/ 43815 h 127635"/>
                    <a:gd name="connsiteX25" fmla="*/ 28575 w 104775"/>
                    <a:gd name="connsiteY25" fmla="*/ 49530 h 127635"/>
                    <a:gd name="connsiteX26" fmla="*/ 3810 w 104775"/>
                    <a:gd name="connsiteY26" fmla="*/ 51435 h 127635"/>
                    <a:gd name="connsiteX27" fmla="*/ 1905 w 104775"/>
                    <a:gd name="connsiteY27" fmla="*/ 59055 h 127635"/>
                    <a:gd name="connsiteX28" fmla="*/ 0 w 104775"/>
                    <a:gd name="connsiteY28" fmla="*/ 64770 h 127635"/>
                    <a:gd name="connsiteX29" fmla="*/ 5715 w 104775"/>
                    <a:gd name="connsiteY29" fmla="*/ 78105 h 127635"/>
                    <a:gd name="connsiteX30" fmla="*/ 5715 w 104775"/>
                    <a:gd name="connsiteY30" fmla="*/ 81915 h 127635"/>
                    <a:gd name="connsiteX31" fmla="*/ 5715 w 104775"/>
                    <a:gd name="connsiteY31" fmla="*/ 87630 h 127635"/>
                    <a:gd name="connsiteX0" fmla="*/ 24765 w 104775"/>
                    <a:gd name="connsiteY0" fmla="*/ 80010 h 127635"/>
                    <a:gd name="connsiteX1" fmla="*/ 19050 w 104775"/>
                    <a:gd name="connsiteY1" fmla="*/ 83820 h 127635"/>
                    <a:gd name="connsiteX2" fmla="*/ 19050 w 104775"/>
                    <a:gd name="connsiteY2" fmla="*/ 106680 h 127635"/>
                    <a:gd name="connsiteX3" fmla="*/ 24765 w 104775"/>
                    <a:gd name="connsiteY3" fmla="*/ 110490 h 127635"/>
                    <a:gd name="connsiteX4" fmla="*/ 28575 w 104775"/>
                    <a:gd name="connsiteY4" fmla="*/ 116205 h 127635"/>
                    <a:gd name="connsiteX5" fmla="*/ 32385 w 104775"/>
                    <a:gd name="connsiteY5" fmla="*/ 127635 h 127635"/>
                    <a:gd name="connsiteX6" fmla="*/ 81915 w 104775"/>
                    <a:gd name="connsiteY6" fmla="*/ 125730 h 127635"/>
                    <a:gd name="connsiteX7" fmla="*/ 87630 w 104775"/>
                    <a:gd name="connsiteY7" fmla="*/ 123825 h 127635"/>
                    <a:gd name="connsiteX8" fmla="*/ 89535 w 104775"/>
                    <a:gd name="connsiteY8" fmla="*/ 118110 h 127635"/>
                    <a:gd name="connsiteX9" fmla="*/ 93345 w 104775"/>
                    <a:gd name="connsiteY9" fmla="*/ 112395 h 127635"/>
                    <a:gd name="connsiteX10" fmla="*/ 95250 w 104775"/>
                    <a:gd name="connsiteY10" fmla="*/ 99060 h 127635"/>
                    <a:gd name="connsiteX11" fmla="*/ 100965 w 104775"/>
                    <a:gd name="connsiteY11" fmla="*/ 95250 h 127635"/>
                    <a:gd name="connsiteX12" fmla="*/ 104775 w 104775"/>
                    <a:gd name="connsiteY12" fmla="*/ 83820 h 127635"/>
                    <a:gd name="connsiteX13" fmla="*/ 100965 w 104775"/>
                    <a:gd name="connsiteY13" fmla="*/ 57150 h 127635"/>
                    <a:gd name="connsiteX14" fmla="*/ 99060 w 104775"/>
                    <a:gd name="connsiteY14" fmla="*/ 49530 h 127635"/>
                    <a:gd name="connsiteX15" fmla="*/ 95250 w 104775"/>
                    <a:gd name="connsiteY15" fmla="*/ 43815 h 127635"/>
                    <a:gd name="connsiteX16" fmla="*/ 91440 w 104775"/>
                    <a:gd name="connsiteY16" fmla="*/ 32385 h 127635"/>
                    <a:gd name="connsiteX17" fmla="*/ 81915 w 104775"/>
                    <a:gd name="connsiteY17" fmla="*/ 15240 h 127635"/>
                    <a:gd name="connsiteX18" fmla="*/ 70485 w 104775"/>
                    <a:gd name="connsiteY18" fmla="*/ 3810 h 127635"/>
                    <a:gd name="connsiteX19" fmla="*/ 59055 w 104775"/>
                    <a:gd name="connsiteY19" fmla="*/ 0 h 127635"/>
                    <a:gd name="connsiteX20" fmla="*/ 45720 w 104775"/>
                    <a:gd name="connsiteY20" fmla="*/ 1905 h 127635"/>
                    <a:gd name="connsiteX21" fmla="*/ 43815 w 104775"/>
                    <a:gd name="connsiteY21" fmla="*/ 19050 h 127635"/>
                    <a:gd name="connsiteX22" fmla="*/ 41910 w 104775"/>
                    <a:gd name="connsiteY22" fmla="*/ 30480 h 127635"/>
                    <a:gd name="connsiteX23" fmla="*/ 40005 w 104775"/>
                    <a:gd name="connsiteY23" fmla="*/ 43815 h 127635"/>
                    <a:gd name="connsiteX24" fmla="*/ 28575 w 104775"/>
                    <a:gd name="connsiteY24" fmla="*/ 49530 h 127635"/>
                    <a:gd name="connsiteX25" fmla="*/ 3810 w 104775"/>
                    <a:gd name="connsiteY25" fmla="*/ 51435 h 127635"/>
                    <a:gd name="connsiteX26" fmla="*/ 1905 w 104775"/>
                    <a:gd name="connsiteY26" fmla="*/ 59055 h 127635"/>
                    <a:gd name="connsiteX27" fmla="*/ 0 w 104775"/>
                    <a:gd name="connsiteY27" fmla="*/ 64770 h 127635"/>
                    <a:gd name="connsiteX28" fmla="*/ 5715 w 104775"/>
                    <a:gd name="connsiteY28" fmla="*/ 78105 h 127635"/>
                    <a:gd name="connsiteX29" fmla="*/ 5715 w 104775"/>
                    <a:gd name="connsiteY29" fmla="*/ 81915 h 127635"/>
                    <a:gd name="connsiteX30" fmla="*/ 5715 w 104775"/>
                    <a:gd name="connsiteY30" fmla="*/ 87630 h 127635"/>
                    <a:gd name="connsiteX0" fmla="*/ 24765 w 104775"/>
                    <a:gd name="connsiteY0" fmla="*/ 80010 h 127635"/>
                    <a:gd name="connsiteX1" fmla="*/ 19050 w 104775"/>
                    <a:gd name="connsiteY1" fmla="*/ 106680 h 127635"/>
                    <a:gd name="connsiteX2" fmla="*/ 24765 w 104775"/>
                    <a:gd name="connsiteY2" fmla="*/ 110490 h 127635"/>
                    <a:gd name="connsiteX3" fmla="*/ 28575 w 104775"/>
                    <a:gd name="connsiteY3" fmla="*/ 116205 h 127635"/>
                    <a:gd name="connsiteX4" fmla="*/ 32385 w 104775"/>
                    <a:gd name="connsiteY4" fmla="*/ 127635 h 127635"/>
                    <a:gd name="connsiteX5" fmla="*/ 81915 w 104775"/>
                    <a:gd name="connsiteY5" fmla="*/ 125730 h 127635"/>
                    <a:gd name="connsiteX6" fmla="*/ 87630 w 104775"/>
                    <a:gd name="connsiteY6" fmla="*/ 123825 h 127635"/>
                    <a:gd name="connsiteX7" fmla="*/ 89535 w 104775"/>
                    <a:gd name="connsiteY7" fmla="*/ 118110 h 127635"/>
                    <a:gd name="connsiteX8" fmla="*/ 93345 w 104775"/>
                    <a:gd name="connsiteY8" fmla="*/ 112395 h 127635"/>
                    <a:gd name="connsiteX9" fmla="*/ 95250 w 104775"/>
                    <a:gd name="connsiteY9" fmla="*/ 99060 h 127635"/>
                    <a:gd name="connsiteX10" fmla="*/ 100965 w 104775"/>
                    <a:gd name="connsiteY10" fmla="*/ 95250 h 127635"/>
                    <a:gd name="connsiteX11" fmla="*/ 104775 w 104775"/>
                    <a:gd name="connsiteY11" fmla="*/ 83820 h 127635"/>
                    <a:gd name="connsiteX12" fmla="*/ 100965 w 104775"/>
                    <a:gd name="connsiteY12" fmla="*/ 57150 h 127635"/>
                    <a:gd name="connsiteX13" fmla="*/ 99060 w 104775"/>
                    <a:gd name="connsiteY13" fmla="*/ 49530 h 127635"/>
                    <a:gd name="connsiteX14" fmla="*/ 95250 w 104775"/>
                    <a:gd name="connsiteY14" fmla="*/ 43815 h 127635"/>
                    <a:gd name="connsiteX15" fmla="*/ 91440 w 104775"/>
                    <a:gd name="connsiteY15" fmla="*/ 32385 h 127635"/>
                    <a:gd name="connsiteX16" fmla="*/ 81915 w 104775"/>
                    <a:gd name="connsiteY16" fmla="*/ 15240 h 127635"/>
                    <a:gd name="connsiteX17" fmla="*/ 70485 w 104775"/>
                    <a:gd name="connsiteY17" fmla="*/ 3810 h 127635"/>
                    <a:gd name="connsiteX18" fmla="*/ 59055 w 104775"/>
                    <a:gd name="connsiteY18" fmla="*/ 0 h 127635"/>
                    <a:gd name="connsiteX19" fmla="*/ 45720 w 104775"/>
                    <a:gd name="connsiteY19" fmla="*/ 1905 h 127635"/>
                    <a:gd name="connsiteX20" fmla="*/ 43815 w 104775"/>
                    <a:gd name="connsiteY20" fmla="*/ 19050 h 127635"/>
                    <a:gd name="connsiteX21" fmla="*/ 41910 w 104775"/>
                    <a:gd name="connsiteY21" fmla="*/ 30480 h 127635"/>
                    <a:gd name="connsiteX22" fmla="*/ 40005 w 104775"/>
                    <a:gd name="connsiteY22" fmla="*/ 43815 h 127635"/>
                    <a:gd name="connsiteX23" fmla="*/ 28575 w 104775"/>
                    <a:gd name="connsiteY23" fmla="*/ 49530 h 127635"/>
                    <a:gd name="connsiteX24" fmla="*/ 3810 w 104775"/>
                    <a:gd name="connsiteY24" fmla="*/ 51435 h 127635"/>
                    <a:gd name="connsiteX25" fmla="*/ 1905 w 104775"/>
                    <a:gd name="connsiteY25" fmla="*/ 59055 h 127635"/>
                    <a:gd name="connsiteX26" fmla="*/ 0 w 104775"/>
                    <a:gd name="connsiteY26" fmla="*/ 64770 h 127635"/>
                    <a:gd name="connsiteX27" fmla="*/ 5715 w 104775"/>
                    <a:gd name="connsiteY27" fmla="*/ 78105 h 127635"/>
                    <a:gd name="connsiteX28" fmla="*/ 5715 w 104775"/>
                    <a:gd name="connsiteY28" fmla="*/ 81915 h 127635"/>
                    <a:gd name="connsiteX29" fmla="*/ 5715 w 104775"/>
                    <a:gd name="connsiteY29" fmla="*/ 87630 h 127635"/>
                    <a:gd name="connsiteX0" fmla="*/ 19050 w 104775"/>
                    <a:gd name="connsiteY0" fmla="*/ 106680 h 127635"/>
                    <a:gd name="connsiteX1" fmla="*/ 24765 w 104775"/>
                    <a:gd name="connsiteY1" fmla="*/ 110490 h 127635"/>
                    <a:gd name="connsiteX2" fmla="*/ 28575 w 104775"/>
                    <a:gd name="connsiteY2" fmla="*/ 116205 h 127635"/>
                    <a:gd name="connsiteX3" fmla="*/ 32385 w 104775"/>
                    <a:gd name="connsiteY3" fmla="*/ 127635 h 127635"/>
                    <a:gd name="connsiteX4" fmla="*/ 81915 w 104775"/>
                    <a:gd name="connsiteY4" fmla="*/ 125730 h 127635"/>
                    <a:gd name="connsiteX5" fmla="*/ 87630 w 104775"/>
                    <a:gd name="connsiteY5" fmla="*/ 123825 h 127635"/>
                    <a:gd name="connsiteX6" fmla="*/ 89535 w 104775"/>
                    <a:gd name="connsiteY6" fmla="*/ 118110 h 127635"/>
                    <a:gd name="connsiteX7" fmla="*/ 93345 w 104775"/>
                    <a:gd name="connsiteY7" fmla="*/ 112395 h 127635"/>
                    <a:gd name="connsiteX8" fmla="*/ 95250 w 104775"/>
                    <a:gd name="connsiteY8" fmla="*/ 99060 h 127635"/>
                    <a:gd name="connsiteX9" fmla="*/ 100965 w 104775"/>
                    <a:gd name="connsiteY9" fmla="*/ 95250 h 127635"/>
                    <a:gd name="connsiteX10" fmla="*/ 104775 w 104775"/>
                    <a:gd name="connsiteY10" fmla="*/ 83820 h 127635"/>
                    <a:gd name="connsiteX11" fmla="*/ 100965 w 104775"/>
                    <a:gd name="connsiteY11" fmla="*/ 57150 h 127635"/>
                    <a:gd name="connsiteX12" fmla="*/ 99060 w 104775"/>
                    <a:gd name="connsiteY12" fmla="*/ 49530 h 127635"/>
                    <a:gd name="connsiteX13" fmla="*/ 95250 w 104775"/>
                    <a:gd name="connsiteY13" fmla="*/ 43815 h 127635"/>
                    <a:gd name="connsiteX14" fmla="*/ 91440 w 104775"/>
                    <a:gd name="connsiteY14" fmla="*/ 32385 h 127635"/>
                    <a:gd name="connsiteX15" fmla="*/ 81915 w 104775"/>
                    <a:gd name="connsiteY15" fmla="*/ 15240 h 127635"/>
                    <a:gd name="connsiteX16" fmla="*/ 70485 w 104775"/>
                    <a:gd name="connsiteY16" fmla="*/ 3810 h 127635"/>
                    <a:gd name="connsiteX17" fmla="*/ 59055 w 104775"/>
                    <a:gd name="connsiteY17" fmla="*/ 0 h 127635"/>
                    <a:gd name="connsiteX18" fmla="*/ 45720 w 104775"/>
                    <a:gd name="connsiteY18" fmla="*/ 1905 h 127635"/>
                    <a:gd name="connsiteX19" fmla="*/ 43815 w 104775"/>
                    <a:gd name="connsiteY19" fmla="*/ 19050 h 127635"/>
                    <a:gd name="connsiteX20" fmla="*/ 41910 w 104775"/>
                    <a:gd name="connsiteY20" fmla="*/ 30480 h 127635"/>
                    <a:gd name="connsiteX21" fmla="*/ 40005 w 104775"/>
                    <a:gd name="connsiteY21" fmla="*/ 43815 h 127635"/>
                    <a:gd name="connsiteX22" fmla="*/ 28575 w 104775"/>
                    <a:gd name="connsiteY22" fmla="*/ 49530 h 127635"/>
                    <a:gd name="connsiteX23" fmla="*/ 3810 w 104775"/>
                    <a:gd name="connsiteY23" fmla="*/ 51435 h 127635"/>
                    <a:gd name="connsiteX24" fmla="*/ 1905 w 104775"/>
                    <a:gd name="connsiteY24" fmla="*/ 59055 h 127635"/>
                    <a:gd name="connsiteX25" fmla="*/ 0 w 104775"/>
                    <a:gd name="connsiteY25" fmla="*/ 64770 h 127635"/>
                    <a:gd name="connsiteX26" fmla="*/ 5715 w 104775"/>
                    <a:gd name="connsiteY26" fmla="*/ 78105 h 127635"/>
                    <a:gd name="connsiteX27" fmla="*/ 5715 w 104775"/>
                    <a:gd name="connsiteY27" fmla="*/ 81915 h 127635"/>
                    <a:gd name="connsiteX28" fmla="*/ 5715 w 104775"/>
                    <a:gd name="connsiteY28" fmla="*/ 87630 h 127635"/>
                    <a:gd name="connsiteX0" fmla="*/ 19050 w 104775"/>
                    <a:gd name="connsiteY0" fmla="*/ 106680 h 127635"/>
                    <a:gd name="connsiteX1" fmla="*/ 24765 w 104775"/>
                    <a:gd name="connsiteY1" fmla="*/ 110490 h 127635"/>
                    <a:gd name="connsiteX2" fmla="*/ 28575 w 104775"/>
                    <a:gd name="connsiteY2" fmla="*/ 116205 h 127635"/>
                    <a:gd name="connsiteX3" fmla="*/ 32385 w 104775"/>
                    <a:gd name="connsiteY3" fmla="*/ 127635 h 127635"/>
                    <a:gd name="connsiteX4" fmla="*/ 81915 w 104775"/>
                    <a:gd name="connsiteY4" fmla="*/ 125730 h 127635"/>
                    <a:gd name="connsiteX5" fmla="*/ 87630 w 104775"/>
                    <a:gd name="connsiteY5" fmla="*/ 123825 h 127635"/>
                    <a:gd name="connsiteX6" fmla="*/ 89535 w 104775"/>
                    <a:gd name="connsiteY6" fmla="*/ 118110 h 127635"/>
                    <a:gd name="connsiteX7" fmla="*/ 93345 w 104775"/>
                    <a:gd name="connsiteY7" fmla="*/ 112395 h 127635"/>
                    <a:gd name="connsiteX8" fmla="*/ 95250 w 104775"/>
                    <a:gd name="connsiteY8" fmla="*/ 99060 h 127635"/>
                    <a:gd name="connsiteX9" fmla="*/ 100965 w 104775"/>
                    <a:gd name="connsiteY9" fmla="*/ 95250 h 127635"/>
                    <a:gd name="connsiteX10" fmla="*/ 104775 w 104775"/>
                    <a:gd name="connsiteY10" fmla="*/ 83820 h 127635"/>
                    <a:gd name="connsiteX11" fmla="*/ 100965 w 104775"/>
                    <a:gd name="connsiteY11" fmla="*/ 57150 h 127635"/>
                    <a:gd name="connsiteX12" fmla="*/ 99060 w 104775"/>
                    <a:gd name="connsiteY12" fmla="*/ 49530 h 127635"/>
                    <a:gd name="connsiteX13" fmla="*/ 95250 w 104775"/>
                    <a:gd name="connsiteY13" fmla="*/ 43815 h 127635"/>
                    <a:gd name="connsiteX14" fmla="*/ 91440 w 104775"/>
                    <a:gd name="connsiteY14" fmla="*/ 32385 h 127635"/>
                    <a:gd name="connsiteX15" fmla="*/ 81915 w 104775"/>
                    <a:gd name="connsiteY15" fmla="*/ 15240 h 127635"/>
                    <a:gd name="connsiteX16" fmla="*/ 70485 w 104775"/>
                    <a:gd name="connsiteY16" fmla="*/ 3810 h 127635"/>
                    <a:gd name="connsiteX17" fmla="*/ 59055 w 104775"/>
                    <a:gd name="connsiteY17" fmla="*/ 0 h 127635"/>
                    <a:gd name="connsiteX18" fmla="*/ 45720 w 104775"/>
                    <a:gd name="connsiteY18" fmla="*/ 1905 h 127635"/>
                    <a:gd name="connsiteX19" fmla="*/ 43815 w 104775"/>
                    <a:gd name="connsiteY19" fmla="*/ 19050 h 127635"/>
                    <a:gd name="connsiteX20" fmla="*/ 41910 w 104775"/>
                    <a:gd name="connsiteY20" fmla="*/ 30480 h 127635"/>
                    <a:gd name="connsiteX21" fmla="*/ 40005 w 104775"/>
                    <a:gd name="connsiteY21" fmla="*/ 43815 h 127635"/>
                    <a:gd name="connsiteX22" fmla="*/ 28575 w 104775"/>
                    <a:gd name="connsiteY22" fmla="*/ 49530 h 127635"/>
                    <a:gd name="connsiteX23" fmla="*/ 3810 w 104775"/>
                    <a:gd name="connsiteY23" fmla="*/ 51435 h 127635"/>
                    <a:gd name="connsiteX24" fmla="*/ 1905 w 104775"/>
                    <a:gd name="connsiteY24" fmla="*/ 59055 h 127635"/>
                    <a:gd name="connsiteX25" fmla="*/ 0 w 104775"/>
                    <a:gd name="connsiteY25" fmla="*/ 64770 h 127635"/>
                    <a:gd name="connsiteX26" fmla="*/ 5715 w 104775"/>
                    <a:gd name="connsiteY26" fmla="*/ 78105 h 127635"/>
                    <a:gd name="connsiteX27" fmla="*/ 5715 w 104775"/>
                    <a:gd name="connsiteY27" fmla="*/ 81915 h 127635"/>
                    <a:gd name="connsiteX28" fmla="*/ 17145 w 104775"/>
                    <a:gd name="connsiteY28" fmla="*/ 110490 h 127635"/>
                    <a:gd name="connsiteX0" fmla="*/ 19050 w 104775"/>
                    <a:gd name="connsiteY0" fmla="*/ 106680 h 127635"/>
                    <a:gd name="connsiteX1" fmla="*/ 24765 w 104775"/>
                    <a:gd name="connsiteY1" fmla="*/ 110490 h 127635"/>
                    <a:gd name="connsiteX2" fmla="*/ 28575 w 104775"/>
                    <a:gd name="connsiteY2" fmla="*/ 116205 h 127635"/>
                    <a:gd name="connsiteX3" fmla="*/ 32385 w 104775"/>
                    <a:gd name="connsiteY3" fmla="*/ 127635 h 127635"/>
                    <a:gd name="connsiteX4" fmla="*/ 81915 w 104775"/>
                    <a:gd name="connsiteY4" fmla="*/ 125730 h 127635"/>
                    <a:gd name="connsiteX5" fmla="*/ 87630 w 104775"/>
                    <a:gd name="connsiteY5" fmla="*/ 123825 h 127635"/>
                    <a:gd name="connsiteX6" fmla="*/ 89535 w 104775"/>
                    <a:gd name="connsiteY6" fmla="*/ 118110 h 127635"/>
                    <a:gd name="connsiteX7" fmla="*/ 93345 w 104775"/>
                    <a:gd name="connsiteY7" fmla="*/ 112395 h 127635"/>
                    <a:gd name="connsiteX8" fmla="*/ 95250 w 104775"/>
                    <a:gd name="connsiteY8" fmla="*/ 99060 h 127635"/>
                    <a:gd name="connsiteX9" fmla="*/ 100965 w 104775"/>
                    <a:gd name="connsiteY9" fmla="*/ 95250 h 127635"/>
                    <a:gd name="connsiteX10" fmla="*/ 104775 w 104775"/>
                    <a:gd name="connsiteY10" fmla="*/ 83820 h 127635"/>
                    <a:gd name="connsiteX11" fmla="*/ 100965 w 104775"/>
                    <a:gd name="connsiteY11" fmla="*/ 57150 h 127635"/>
                    <a:gd name="connsiteX12" fmla="*/ 99060 w 104775"/>
                    <a:gd name="connsiteY12" fmla="*/ 49530 h 127635"/>
                    <a:gd name="connsiteX13" fmla="*/ 95250 w 104775"/>
                    <a:gd name="connsiteY13" fmla="*/ 43815 h 127635"/>
                    <a:gd name="connsiteX14" fmla="*/ 91440 w 104775"/>
                    <a:gd name="connsiteY14" fmla="*/ 32385 h 127635"/>
                    <a:gd name="connsiteX15" fmla="*/ 81915 w 104775"/>
                    <a:gd name="connsiteY15" fmla="*/ 15240 h 127635"/>
                    <a:gd name="connsiteX16" fmla="*/ 70485 w 104775"/>
                    <a:gd name="connsiteY16" fmla="*/ 3810 h 127635"/>
                    <a:gd name="connsiteX17" fmla="*/ 59055 w 104775"/>
                    <a:gd name="connsiteY17" fmla="*/ 0 h 127635"/>
                    <a:gd name="connsiteX18" fmla="*/ 45720 w 104775"/>
                    <a:gd name="connsiteY18" fmla="*/ 1905 h 127635"/>
                    <a:gd name="connsiteX19" fmla="*/ 43815 w 104775"/>
                    <a:gd name="connsiteY19" fmla="*/ 19050 h 127635"/>
                    <a:gd name="connsiteX20" fmla="*/ 41910 w 104775"/>
                    <a:gd name="connsiteY20" fmla="*/ 30480 h 127635"/>
                    <a:gd name="connsiteX21" fmla="*/ 40005 w 104775"/>
                    <a:gd name="connsiteY21" fmla="*/ 43815 h 127635"/>
                    <a:gd name="connsiteX22" fmla="*/ 28575 w 104775"/>
                    <a:gd name="connsiteY22" fmla="*/ 49530 h 127635"/>
                    <a:gd name="connsiteX23" fmla="*/ 3810 w 104775"/>
                    <a:gd name="connsiteY23" fmla="*/ 51435 h 127635"/>
                    <a:gd name="connsiteX24" fmla="*/ 1905 w 104775"/>
                    <a:gd name="connsiteY24" fmla="*/ 59055 h 127635"/>
                    <a:gd name="connsiteX25" fmla="*/ 0 w 104775"/>
                    <a:gd name="connsiteY25" fmla="*/ 64770 h 127635"/>
                    <a:gd name="connsiteX26" fmla="*/ 5715 w 104775"/>
                    <a:gd name="connsiteY26" fmla="*/ 78105 h 127635"/>
                    <a:gd name="connsiteX27" fmla="*/ 5715 w 104775"/>
                    <a:gd name="connsiteY27" fmla="*/ 81915 h 127635"/>
                    <a:gd name="connsiteX28" fmla="*/ 17145 w 104775"/>
                    <a:gd name="connsiteY28" fmla="*/ 110490 h 127635"/>
                    <a:gd name="connsiteX0" fmla="*/ 19050 w 104775"/>
                    <a:gd name="connsiteY0" fmla="*/ 107459 h 128414"/>
                    <a:gd name="connsiteX1" fmla="*/ 24765 w 104775"/>
                    <a:gd name="connsiteY1" fmla="*/ 111269 h 128414"/>
                    <a:gd name="connsiteX2" fmla="*/ 28575 w 104775"/>
                    <a:gd name="connsiteY2" fmla="*/ 116984 h 128414"/>
                    <a:gd name="connsiteX3" fmla="*/ 32385 w 104775"/>
                    <a:gd name="connsiteY3" fmla="*/ 128414 h 128414"/>
                    <a:gd name="connsiteX4" fmla="*/ 81915 w 104775"/>
                    <a:gd name="connsiteY4" fmla="*/ 126509 h 128414"/>
                    <a:gd name="connsiteX5" fmla="*/ 87630 w 104775"/>
                    <a:gd name="connsiteY5" fmla="*/ 124604 h 128414"/>
                    <a:gd name="connsiteX6" fmla="*/ 89535 w 104775"/>
                    <a:gd name="connsiteY6" fmla="*/ 118889 h 128414"/>
                    <a:gd name="connsiteX7" fmla="*/ 93345 w 104775"/>
                    <a:gd name="connsiteY7" fmla="*/ 113174 h 128414"/>
                    <a:gd name="connsiteX8" fmla="*/ 95250 w 104775"/>
                    <a:gd name="connsiteY8" fmla="*/ 99839 h 128414"/>
                    <a:gd name="connsiteX9" fmla="*/ 100965 w 104775"/>
                    <a:gd name="connsiteY9" fmla="*/ 96029 h 128414"/>
                    <a:gd name="connsiteX10" fmla="*/ 104775 w 104775"/>
                    <a:gd name="connsiteY10" fmla="*/ 84599 h 128414"/>
                    <a:gd name="connsiteX11" fmla="*/ 100965 w 104775"/>
                    <a:gd name="connsiteY11" fmla="*/ 57929 h 128414"/>
                    <a:gd name="connsiteX12" fmla="*/ 99060 w 104775"/>
                    <a:gd name="connsiteY12" fmla="*/ 50309 h 128414"/>
                    <a:gd name="connsiteX13" fmla="*/ 95250 w 104775"/>
                    <a:gd name="connsiteY13" fmla="*/ 44594 h 128414"/>
                    <a:gd name="connsiteX14" fmla="*/ 91440 w 104775"/>
                    <a:gd name="connsiteY14" fmla="*/ 33164 h 128414"/>
                    <a:gd name="connsiteX15" fmla="*/ 81915 w 104775"/>
                    <a:gd name="connsiteY15" fmla="*/ 16019 h 128414"/>
                    <a:gd name="connsiteX16" fmla="*/ 70485 w 104775"/>
                    <a:gd name="connsiteY16" fmla="*/ 4589 h 128414"/>
                    <a:gd name="connsiteX17" fmla="*/ 59055 w 104775"/>
                    <a:gd name="connsiteY17" fmla="*/ 779 h 128414"/>
                    <a:gd name="connsiteX18" fmla="*/ 45720 w 104775"/>
                    <a:gd name="connsiteY18" fmla="*/ 2684 h 128414"/>
                    <a:gd name="connsiteX19" fmla="*/ 41910 w 104775"/>
                    <a:gd name="connsiteY19" fmla="*/ 31259 h 128414"/>
                    <a:gd name="connsiteX20" fmla="*/ 40005 w 104775"/>
                    <a:gd name="connsiteY20" fmla="*/ 44594 h 128414"/>
                    <a:gd name="connsiteX21" fmla="*/ 28575 w 104775"/>
                    <a:gd name="connsiteY21" fmla="*/ 50309 h 128414"/>
                    <a:gd name="connsiteX22" fmla="*/ 3810 w 104775"/>
                    <a:gd name="connsiteY22" fmla="*/ 52214 h 128414"/>
                    <a:gd name="connsiteX23" fmla="*/ 1905 w 104775"/>
                    <a:gd name="connsiteY23" fmla="*/ 59834 h 128414"/>
                    <a:gd name="connsiteX24" fmla="*/ 0 w 104775"/>
                    <a:gd name="connsiteY24" fmla="*/ 65549 h 128414"/>
                    <a:gd name="connsiteX25" fmla="*/ 5715 w 104775"/>
                    <a:gd name="connsiteY25" fmla="*/ 78884 h 128414"/>
                    <a:gd name="connsiteX26" fmla="*/ 5715 w 104775"/>
                    <a:gd name="connsiteY26" fmla="*/ 82694 h 128414"/>
                    <a:gd name="connsiteX27" fmla="*/ 17145 w 104775"/>
                    <a:gd name="connsiteY27" fmla="*/ 111269 h 128414"/>
                    <a:gd name="connsiteX0" fmla="*/ 19050 w 104775"/>
                    <a:gd name="connsiteY0" fmla="*/ 107459 h 128414"/>
                    <a:gd name="connsiteX1" fmla="*/ 24765 w 104775"/>
                    <a:gd name="connsiteY1" fmla="*/ 111269 h 128414"/>
                    <a:gd name="connsiteX2" fmla="*/ 28575 w 104775"/>
                    <a:gd name="connsiteY2" fmla="*/ 116984 h 128414"/>
                    <a:gd name="connsiteX3" fmla="*/ 32385 w 104775"/>
                    <a:gd name="connsiteY3" fmla="*/ 128414 h 128414"/>
                    <a:gd name="connsiteX4" fmla="*/ 81915 w 104775"/>
                    <a:gd name="connsiteY4" fmla="*/ 126509 h 128414"/>
                    <a:gd name="connsiteX5" fmla="*/ 87630 w 104775"/>
                    <a:gd name="connsiteY5" fmla="*/ 124604 h 128414"/>
                    <a:gd name="connsiteX6" fmla="*/ 89535 w 104775"/>
                    <a:gd name="connsiteY6" fmla="*/ 118889 h 128414"/>
                    <a:gd name="connsiteX7" fmla="*/ 93345 w 104775"/>
                    <a:gd name="connsiteY7" fmla="*/ 113174 h 128414"/>
                    <a:gd name="connsiteX8" fmla="*/ 95250 w 104775"/>
                    <a:gd name="connsiteY8" fmla="*/ 99839 h 128414"/>
                    <a:gd name="connsiteX9" fmla="*/ 100965 w 104775"/>
                    <a:gd name="connsiteY9" fmla="*/ 96029 h 128414"/>
                    <a:gd name="connsiteX10" fmla="*/ 104775 w 104775"/>
                    <a:gd name="connsiteY10" fmla="*/ 84599 h 128414"/>
                    <a:gd name="connsiteX11" fmla="*/ 100965 w 104775"/>
                    <a:gd name="connsiteY11" fmla="*/ 57929 h 128414"/>
                    <a:gd name="connsiteX12" fmla="*/ 99060 w 104775"/>
                    <a:gd name="connsiteY12" fmla="*/ 50309 h 128414"/>
                    <a:gd name="connsiteX13" fmla="*/ 95250 w 104775"/>
                    <a:gd name="connsiteY13" fmla="*/ 44594 h 128414"/>
                    <a:gd name="connsiteX14" fmla="*/ 91440 w 104775"/>
                    <a:gd name="connsiteY14" fmla="*/ 33164 h 128414"/>
                    <a:gd name="connsiteX15" fmla="*/ 70485 w 104775"/>
                    <a:gd name="connsiteY15" fmla="*/ 4589 h 128414"/>
                    <a:gd name="connsiteX16" fmla="*/ 59055 w 104775"/>
                    <a:gd name="connsiteY16" fmla="*/ 779 h 128414"/>
                    <a:gd name="connsiteX17" fmla="*/ 45720 w 104775"/>
                    <a:gd name="connsiteY17" fmla="*/ 2684 h 128414"/>
                    <a:gd name="connsiteX18" fmla="*/ 41910 w 104775"/>
                    <a:gd name="connsiteY18" fmla="*/ 31259 h 128414"/>
                    <a:gd name="connsiteX19" fmla="*/ 40005 w 104775"/>
                    <a:gd name="connsiteY19" fmla="*/ 44594 h 128414"/>
                    <a:gd name="connsiteX20" fmla="*/ 28575 w 104775"/>
                    <a:gd name="connsiteY20" fmla="*/ 50309 h 128414"/>
                    <a:gd name="connsiteX21" fmla="*/ 3810 w 104775"/>
                    <a:gd name="connsiteY21" fmla="*/ 52214 h 128414"/>
                    <a:gd name="connsiteX22" fmla="*/ 1905 w 104775"/>
                    <a:gd name="connsiteY22" fmla="*/ 59834 h 128414"/>
                    <a:gd name="connsiteX23" fmla="*/ 0 w 104775"/>
                    <a:gd name="connsiteY23" fmla="*/ 65549 h 128414"/>
                    <a:gd name="connsiteX24" fmla="*/ 5715 w 104775"/>
                    <a:gd name="connsiteY24" fmla="*/ 78884 h 128414"/>
                    <a:gd name="connsiteX25" fmla="*/ 5715 w 104775"/>
                    <a:gd name="connsiteY25" fmla="*/ 82694 h 128414"/>
                    <a:gd name="connsiteX26" fmla="*/ 17145 w 104775"/>
                    <a:gd name="connsiteY26" fmla="*/ 111269 h 128414"/>
                    <a:gd name="connsiteX0" fmla="*/ 19050 w 104775"/>
                    <a:gd name="connsiteY0" fmla="*/ 107459 h 128414"/>
                    <a:gd name="connsiteX1" fmla="*/ 24765 w 104775"/>
                    <a:gd name="connsiteY1" fmla="*/ 111269 h 128414"/>
                    <a:gd name="connsiteX2" fmla="*/ 28575 w 104775"/>
                    <a:gd name="connsiteY2" fmla="*/ 116984 h 128414"/>
                    <a:gd name="connsiteX3" fmla="*/ 32385 w 104775"/>
                    <a:gd name="connsiteY3" fmla="*/ 128414 h 128414"/>
                    <a:gd name="connsiteX4" fmla="*/ 81915 w 104775"/>
                    <a:gd name="connsiteY4" fmla="*/ 126509 h 128414"/>
                    <a:gd name="connsiteX5" fmla="*/ 87630 w 104775"/>
                    <a:gd name="connsiteY5" fmla="*/ 124604 h 128414"/>
                    <a:gd name="connsiteX6" fmla="*/ 89535 w 104775"/>
                    <a:gd name="connsiteY6" fmla="*/ 118889 h 128414"/>
                    <a:gd name="connsiteX7" fmla="*/ 93345 w 104775"/>
                    <a:gd name="connsiteY7" fmla="*/ 113174 h 128414"/>
                    <a:gd name="connsiteX8" fmla="*/ 95250 w 104775"/>
                    <a:gd name="connsiteY8" fmla="*/ 99839 h 128414"/>
                    <a:gd name="connsiteX9" fmla="*/ 100965 w 104775"/>
                    <a:gd name="connsiteY9" fmla="*/ 96029 h 128414"/>
                    <a:gd name="connsiteX10" fmla="*/ 104775 w 104775"/>
                    <a:gd name="connsiteY10" fmla="*/ 84599 h 128414"/>
                    <a:gd name="connsiteX11" fmla="*/ 100965 w 104775"/>
                    <a:gd name="connsiteY11" fmla="*/ 57929 h 128414"/>
                    <a:gd name="connsiteX12" fmla="*/ 99060 w 104775"/>
                    <a:gd name="connsiteY12" fmla="*/ 50309 h 128414"/>
                    <a:gd name="connsiteX13" fmla="*/ 95250 w 104775"/>
                    <a:gd name="connsiteY13" fmla="*/ 44594 h 128414"/>
                    <a:gd name="connsiteX14" fmla="*/ 91440 w 104775"/>
                    <a:gd name="connsiteY14" fmla="*/ 33164 h 128414"/>
                    <a:gd name="connsiteX15" fmla="*/ 70485 w 104775"/>
                    <a:gd name="connsiteY15" fmla="*/ 4589 h 128414"/>
                    <a:gd name="connsiteX16" fmla="*/ 59055 w 104775"/>
                    <a:gd name="connsiteY16" fmla="*/ 779 h 128414"/>
                    <a:gd name="connsiteX17" fmla="*/ 45720 w 104775"/>
                    <a:gd name="connsiteY17" fmla="*/ 2684 h 128414"/>
                    <a:gd name="connsiteX18" fmla="*/ 41910 w 104775"/>
                    <a:gd name="connsiteY18" fmla="*/ 31259 h 128414"/>
                    <a:gd name="connsiteX19" fmla="*/ 40005 w 104775"/>
                    <a:gd name="connsiteY19" fmla="*/ 44594 h 128414"/>
                    <a:gd name="connsiteX20" fmla="*/ 3810 w 104775"/>
                    <a:gd name="connsiteY20" fmla="*/ 52214 h 128414"/>
                    <a:gd name="connsiteX21" fmla="*/ 1905 w 104775"/>
                    <a:gd name="connsiteY21" fmla="*/ 59834 h 128414"/>
                    <a:gd name="connsiteX22" fmla="*/ 0 w 104775"/>
                    <a:gd name="connsiteY22" fmla="*/ 65549 h 128414"/>
                    <a:gd name="connsiteX23" fmla="*/ 5715 w 104775"/>
                    <a:gd name="connsiteY23" fmla="*/ 78884 h 128414"/>
                    <a:gd name="connsiteX24" fmla="*/ 5715 w 104775"/>
                    <a:gd name="connsiteY24" fmla="*/ 82694 h 128414"/>
                    <a:gd name="connsiteX25" fmla="*/ 17145 w 104775"/>
                    <a:gd name="connsiteY25" fmla="*/ 111269 h 128414"/>
                    <a:gd name="connsiteX0" fmla="*/ 19050 w 104775"/>
                    <a:gd name="connsiteY0" fmla="*/ 107492 h 128447"/>
                    <a:gd name="connsiteX1" fmla="*/ 24765 w 104775"/>
                    <a:gd name="connsiteY1" fmla="*/ 111302 h 128447"/>
                    <a:gd name="connsiteX2" fmla="*/ 28575 w 104775"/>
                    <a:gd name="connsiteY2" fmla="*/ 117017 h 128447"/>
                    <a:gd name="connsiteX3" fmla="*/ 32385 w 104775"/>
                    <a:gd name="connsiteY3" fmla="*/ 128447 h 128447"/>
                    <a:gd name="connsiteX4" fmla="*/ 81915 w 104775"/>
                    <a:gd name="connsiteY4" fmla="*/ 126542 h 128447"/>
                    <a:gd name="connsiteX5" fmla="*/ 87630 w 104775"/>
                    <a:gd name="connsiteY5" fmla="*/ 124637 h 128447"/>
                    <a:gd name="connsiteX6" fmla="*/ 89535 w 104775"/>
                    <a:gd name="connsiteY6" fmla="*/ 118922 h 128447"/>
                    <a:gd name="connsiteX7" fmla="*/ 93345 w 104775"/>
                    <a:gd name="connsiteY7" fmla="*/ 113207 h 128447"/>
                    <a:gd name="connsiteX8" fmla="*/ 95250 w 104775"/>
                    <a:gd name="connsiteY8" fmla="*/ 99872 h 128447"/>
                    <a:gd name="connsiteX9" fmla="*/ 100965 w 104775"/>
                    <a:gd name="connsiteY9" fmla="*/ 96062 h 128447"/>
                    <a:gd name="connsiteX10" fmla="*/ 104775 w 104775"/>
                    <a:gd name="connsiteY10" fmla="*/ 84632 h 128447"/>
                    <a:gd name="connsiteX11" fmla="*/ 100965 w 104775"/>
                    <a:gd name="connsiteY11" fmla="*/ 57962 h 128447"/>
                    <a:gd name="connsiteX12" fmla="*/ 99060 w 104775"/>
                    <a:gd name="connsiteY12" fmla="*/ 50342 h 128447"/>
                    <a:gd name="connsiteX13" fmla="*/ 95250 w 104775"/>
                    <a:gd name="connsiteY13" fmla="*/ 44627 h 128447"/>
                    <a:gd name="connsiteX14" fmla="*/ 91440 w 104775"/>
                    <a:gd name="connsiteY14" fmla="*/ 33197 h 128447"/>
                    <a:gd name="connsiteX15" fmla="*/ 70485 w 104775"/>
                    <a:gd name="connsiteY15" fmla="*/ 4622 h 128447"/>
                    <a:gd name="connsiteX16" fmla="*/ 45720 w 104775"/>
                    <a:gd name="connsiteY16" fmla="*/ 2717 h 128447"/>
                    <a:gd name="connsiteX17" fmla="*/ 41910 w 104775"/>
                    <a:gd name="connsiteY17" fmla="*/ 31292 h 128447"/>
                    <a:gd name="connsiteX18" fmla="*/ 40005 w 104775"/>
                    <a:gd name="connsiteY18" fmla="*/ 44627 h 128447"/>
                    <a:gd name="connsiteX19" fmla="*/ 3810 w 104775"/>
                    <a:gd name="connsiteY19" fmla="*/ 52247 h 128447"/>
                    <a:gd name="connsiteX20" fmla="*/ 1905 w 104775"/>
                    <a:gd name="connsiteY20" fmla="*/ 59867 h 128447"/>
                    <a:gd name="connsiteX21" fmla="*/ 0 w 104775"/>
                    <a:gd name="connsiteY21" fmla="*/ 65582 h 128447"/>
                    <a:gd name="connsiteX22" fmla="*/ 5715 w 104775"/>
                    <a:gd name="connsiteY22" fmla="*/ 78917 h 128447"/>
                    <a:gd name="connsiteX23" fmla="*/ 5715 w 104775"/>
                    <a:gd name="connsiteY23" fmla="*/ 82727 h 128447"/>
                    <a:gd name="connsiteX24" fmla="*/ 17145 w 104775"/>
                    <a:gd name="connsiteY24" fmla="*/ 111302 h 128447"/>
                    <a:gd name="connsiteX0" fmla="*/ 19050 w 104775"/>
                    <a:gd name="connsiteY0" fmla="*/ 102874 h 123829"/>
                    <a:gd name="connsiteX1" fmla="*/ 24765 w 104775"/>
                    <a:gd name="connsiteY1" fmla="*/ 106684 h 123829"/>
                    <a:gd name="connsiteX2" fmla="*/ 28575 w 104775"/>
                    <a:gd name="connsiteY2" fmla="*/ 112399 h 123829"/>
                    <a:gd name="connsiteX3" fmla="*/ 32385 w 104775"/>
                    <a:gd name="connsiteY3" fmla="*/ 123829 h 123829"/>
                    <a:gd name="connsiteX4" fmla="*/ 81915 w 104775"/>
                    <a:gd name="connsiteY4" fmla="*/ 121924 h 123829"/>
                    <a:gd name="connsiteX5" fmla="*/ 87630 w 104775"/>
                    <a:gd name="connsiteY5" fmla="*/ 120019 h 123829"/>
                    <a:gd name="connsiteX6" fmla="*/ 89535 w 104775"/>
                    <a:gd name="connsiteY6" fmla="*/ 114304 h 123829"/>
                    <a:gd name="connsiteX7" fmla="*/ 93345 w 104775"/>
                    <a:gd name="connsiteY7" fmla="*/ 108589 h 123829"/>
                    <a:gd name="connsiteX8" fmla="*/ 95250 w 104775"/>
                    <a:gd name="connsiteY8" fmla="*/ 95254 h 123829"/>
                    <a:gd name="connsiteX9" fmla="*/ 100965 w 104775"/>
                    <a:gd name="connsiteY9" fmla="*/ 91444 h 123829"/>
                    <a:gd name="connsiteX10" fmla="*/ 104775 w 104775"/>
                    <a:gd name="connsiteY10" fmla="*/ 80014 h 123829"/>
                    <a:gd name="connsiteX11" fmla="*/ 100965 w 104775"/>
                    <a:gd name="connsiteY11" fmla="*/ 53344 h 123829"/>
                    <a:gd name="connsiteX12" fmla="*/ 99060 w 104775"/>
                    <a:gd name="connsiteY12" fmla="*/ 45724 h 123829"/>
                    <a:gd name="connsiteX13" fmla="*/ 95250 w 104775"/>
                    <a:gd name="connsiteY13" fmla="*/ 40009 h 123829"/>
                    <a:gd name="connsiteX14" fmla="*/ 91440 w 104775"/>
                    <a:gd name="connsiteY14" fmla="*/ 28579 h 123829"/>
                    <a:gd name="connsiteX15" fmla="*/ 70485 w 104775"/>
                    <a:gd name="connsiteY15" fmla="*/ 4 h 123829"/>
                    <a:gd name="connsiteX16" fmla="*/ 41910 w 104775"/>
                    <a:gd name="connsiteY16" fmla="*/ 26674 h 123829"/>
                    <a:gd name="connsiteX17" fmla="*/ 40005 w 104775"/>
                    <a:gd name="connsiteY17" fmla="*/ 40009 h 123829"/>
                    <a:gd name="connsiteX18" fmla="*/ 3810 w 104775"/>
                    <a:gd name="connsiteY18" fmla="*/ 47629 h 123829"/>
                    <a:gd name="connsiteX19" fmla="*/ 1905 w 104775"/>
                    <a:gd name="connsiteY19" fmla="*/ 55249 h 123829"/>
                    <a:gd name="connsiteX20" fmla="*/ 0 w 104775"/>
                    <a:gd name="connsiteY20" fmla="*/ 60964 h 123829"/>
                    <a:gd name="connsiteX21" fmla="*/ 5715 w 104775"/>
                    <a:gd name="connsiteY21" fmla="*/ 74299 h 123829"/>
                    <a:gd name="connsiteX22" fmla="*/ 5715 w 104775"/>
                    <a:gd name="connsiteY22" fmla="*/ 78109 h 123829"/>
                    <a:gd name="connsiteX23" fmla="*/ 17145 w 104775"/>
                    <a:gd name="connsiteY23" fmla="*/ 106684 h 123829"/>
                    <a:gd name="connsiteX0" fmla="*/ 19050 w 104775"/>
                    <a:gd name="connsiteY0" fmla="*/ 77050 h 98005"/>
                    <a:gd name="connsiteX1" fmla="*/ 24765 w 104775"/>
                    <a:gd name="connsiteY1" fmla="*/ 80860 h 98005"/>
                    <a:gd name="connsiteX2" fmla="*/ 28575 w 104775"/>
                    <a:gd name="connsiteY2" fmla="*/ 86575 h 98005"/>
                    <a:gd name="connsiteX3" fmla="*/ 32385 w 104775"/>
                    <a:gd name="connsiteY3" fmla="*/ 98005 h 98005"/>
                    <a:gd name="connsiteX4" fmla="*/ 81915 w 104775"/>
                    <a:gd name="connsiteY4" fmla="*/ 96100 h 98005"/>
                    <a:gd name="connsiteX5" fmla="*/ 87630 w 104775"/>
                    <a:gd name="connsiteY5" fmla="*/ 94195 h 98005"/>
                    <a:gd name="connsiteX6" fmla="*/ 89535 w 104775"/>
                    <a:gd name="connsiteY6" fmla="*/ 88480 h 98005"/>
                    <a:gd name="connsiteX7" fmla="*/ 93345 w 104775"/>
                    <a:gd name="connsiteY7" fmla="*/ 82765 h 98005"/>
                    <a:gd name="connsiteX8" fmla="*/ 95250 w 104775"/>
                    <a:gd name="connsiteY8" fmla="*/ 69430 h 98005"/>
                    <a:gd name="connsiteX9" fmla="*/ 100965 w 104775"/>
                    <a:gd name="connsiteY9" fmla="*/ 65620 h 98005"/>
                    <a:gd name="connsiteX10" fmla="*/ 104775 w 104775"/>
                    <a:gd name="connsiteY10" fmla="*/ 54190 h 98005"/>
                    <a:gd name="connsiteX11" fmla="*/ 100965 w 104775"/>
                    <a:gd name="connsiteY11" fmla="*/ 27520 h 98005"/>
                    <a:gd name="connsiteX12" fmla="*/ 99060 w 104775"/>
                    <a:gd name="connsiteY12" fmla="*/ 19900 h 98005"/>
                    <a:gd name="connsiteX13" fmla="*/ 95250 w 104775"/>
                    <a:gd name="connsiteY13" fmla="*/ 14185 h 98005"/>
                    <a:gd name="connsiteX14" fmla="*/ 91440 w 104775"/>
                    <a:gd name="connsiteY14" fmla="*/ 2755 h 98005"/>
                    <a:gd name="connsiteX15" fmla="*/ 41910 w 104775"/>
                    <a:gd name="connsiteY15" fmla="*/ 850 h 98005"/>
                    <a:gd name="connsiteX16" fmla="*/ 40005 w 104775"/>
                    <a:gd name="connsiteY16" fmla="*/ 14185 h 98005"/>
                    <a:gd name="connsiteX17" fmla="*/ 3810 w 104775"/>
                    <a:gd name="connsiteY17" fmla="*/ 21805 h 98005"/>
                    <a:gd name="connsiteX18" fmla="*/ 1905 w 104775"/>
                    <a:gd name="connsiteY18" fmla="*/ 29425 h 98005"/>
                    <a:gd name="connsiteX19" fmla="*/ 0 w 104775"/>
                    <a:gd name="connsiteY19" fmla="*/ 35140 h 98005"/>
                    <a:gd name="connsiteX20" fmla="*/ 5715 w 104775"/>
                    <a:gd name="connsiteY20" fmla="*/ 48475 h 98005"/>
                    <a:gd name="connsiteX21" fmla="*/ 5715 w 104775"/>
                    <a:gd name="connsiteY21" fmla="*/ 52285 h 98005"/>
                    <a:gd name="connsiteX22" fmla="*/ 17145 w 104775"/>
                    <a:gd name="connsiteY22" fmla="*/ 80860 h 98005"/>
                    <a:gd name="connsiteX0" fmla="*/ 19050 w 104775"/>
                    <a:gd name="connsiteY0" fmla="*/ 76200 h 97155"/>
                    <a:gd name="connsiteX1" fmla="*/ 24765 w 104775"/>
                    <a:gd name="connsiteY1" fmla="*/ 80010 h 97155"/>
                    <a:gd name="connsiteX2" fmla="*/ 28575 w 104775"/>
                    <a:gd name="connsiteY2" fmla="*/ 85725 h 97155"/>
                    <a:gd name="connsiteX3" fmla="*/ 32385 w 104775"/>
                    <a:gd name="connsiteY3" fmla="*/ 97155 h 97155"/>
                    <a:gd name="connsiteX4" fmla="*/ 81915 w 104775"/>
                    <a:gd name="connsiteY4" fmla="*/ 95250 h 97155"/>
                    <a:gd name="connsiteX5" fmla="*/ 87630 w 104775"/>
                    <a:gd name="connsiteY5" fmla="*/ 93345 h 97155"/>
                    <a:gd name="connsiteX6" fmla="*/ 89535 w 104775"/>
                    <a:gd name="connsiteY6" fmla="*/ 87630 h 97155"/>
                    <a:gd name="connsiteX7" fmla="*/ 93345 w 104775"/>
                    <a:gd name="connsiteY7" fmla="*/ 81915 h 97155"/>
                    <a:gd name="connsiteX8" fmla="*/ 95250 w 104775"/>
                    <a:gd name="connsiteY8" fmla="*/ 68580 h 97155"/>
                    <a:gd name="connsiteX9" fmla="*/ 100965 w 104775"/>
                    <a:gd name="connsiteY9" fmla="*/ 64770 h 97155"/>
                    <a:gd name="connsiteX10" fmla="*/ 104775 w 104775"/>
                    <a:gd name="connsiteY10" fmla="*/ 53340 h 97155"/>
                    <a:gd name="connsiteX11" fmla="*/ 100965 w 104775"/>
                    <a:gd name="connsiteY11" fmla="*/ 26670 h 97155"/>
                    <a:gd name="connsiteX12" fmla="*/ 99060 w 104775"/>
                    <a:gd name="connsiteY12" fmla="*/ 19050 h 97155"/>
                    <a:gd name="connsiteX13" fmla="*/ 95250 w 104775"/>
                    <a:gd name="connsiteY13" fmla="*/ 13335 h 97155"/>
                    <a:gd name="connsiteX14" fmla="*/ 41910 w 104775"/>
                    <a:gd name="connsiteY14" fmla="*/ 0 h 97155"/>
                    <a:gd name="connsiteX15" fmla="*/ 40005 w 104775"/>
                    <a:gd name="connsiteY15" fmla="*/ 13335 h 97155"/>
                    <a:gd name="connsiteX16" fmla="*/ 3810 w 104775"/>
                    <a:gd name="connsiteY16" fmla="*/ 20955 h 97155"/>
                    <a:gd name="connsiteX17" fmla="*/ 1905 w 104775"/>
                    <a:gd name="connsiteY17" fmla="*/ 28575 h 97155"/>
                    <a:gd name="connsiteX18" fmla="*/ 0 w 104775"/>
                    <a:gd name="connsiteY18" fmla="*/ 34290 h 97155"/>
                    <a:gd name="connsiteX19" fmla="*/ 5715 w 104775"/>
                    <a:gd name="connsiteY19" fmla="*/ 47625 h 97155"/>
                    <a:gd name="connsiteX20" fmla="*/ 5715 w 104775"/>
                    <a:gd name="connsiteY20" fmla="*/ 51435 h 97155"/>
                    <a:gd name="connsiteX21" fmla="*/ 17145 w 104775"/>
                    <a:gd name="connsiteY21" fmla="*/ 80010 h 97155"/>
                    <a:gd name="connsiteX0" fmla="*/ 19050 w 104775"/>
                    <a:gd name="connsiteY0" fmla="*/ 76298 h 97253"/>
                    <a:gd name="connsiteX1" fmla="*/ 24765 w 104775"/>
                    <a:gd name="connsiteY1" fmla="*/ 80108 h 97253"/>
                    <a:gd name="connsiteX2" fmla="*/ 28575 w 104775"/>
                    <a:gd name="connsiteY2" fmla="*/ 85823 h 97253"/>
                    <a:gd name="connsiteX3" fmla="*/ 32385 w 104775"/>
                    <a:gd name="connsiteY3" fmla="*/ 97253 h 97253"/>
                    <a:gd name="connsiteX4" fmla="*/ 81915 w 104775"/>
                    <a:gd name="connsiteY4" fmla="*/ 95348 h 97253"/>
                    <a:gd name="connsiteX5" fmla="*/ 87630 w 104775"/>
                    <a:gd name="connsiteY5" fmla="*/ 93443 h 97253"/>
                    <a:gd name="connsiteX6" fmla="*/ 89535 w 104775"/>
                    <a:gd name="connsiteY6" fmla="*/ 87728 h 97253"/>
                    <a:gd name="connsiteX7" fmla="*/ 93345 w 104775"/>
                    <a:gd name="connsiteY7" fmla="*/ 82013 h 97253"/>
                    <a:gd name="connsiteX8" fmla="*/ 95250 w 104775"/>
                    <a:gd name="connsiteY8" fmla="*/ 68678 h 97253"/>
                    <a:gd name="connsiteX9" fmla="*/ 100965 w 104775"/>
                    <a:gd name="connsiteY9" fmla="*/ 64868 h 97253"/>
                    <a:gd name="connsiteX10" fmla="*/ 104775 w 104775"/>
                    <a:gd name="connsiteY10" fmla="*/ 53438 h 97253"/>
                    <a:gd name="connsiteX11" fmla="*/ 100965 w 104775"/>
                    <a:gd name="connsiteY11" fmla="*/ 26768 h 97253"/>
                    <a:gd name="connsiteX12" fmla="*/ 99060 w 104775"/>
                    <a:gd name="connsiteY12" fmla="*/ 19148 h 97253"/>
                    <a:gd name="connsiteX13" fmla="*/ 95250 w 104775"/>
                    <a:gd name="connsiteY13" fmla="*/ 13433 h 97253"/>
                    <a:gd name="connsiteX14" fmla="*/ 41910 w 104775"/>
                    <a:gd name="connsiteY14" fmla="*/ 98 h 97253"/>
                    <a:gd name="connsiteX15" fmla="*/ 3810 w 104775"/>
                    <a:gd name="connsiteY15" fmla="*/ 21053 h 97253"/>
                    <a:gd name="connsiteX16" fmla="*/ 1905 w 104775"/>
                    <a:gd name="connsiteY16" fmla="*/ 28673 h 97253"/>
                    <a:gd name="connsiteX17" fmla="*/ 0 w 104775"/>
                    <a:gd name="connsiteY17" fmla="*/ 34388 h 97253"/>
                    <a:gd name="connsiteX18" fmla="*/ 5715 w 104775"/>
                    <a:gd name="connsiteY18" fmla="*/ 47723 h 97253"/>
                    <a:gd name="connsiteX19" fmla="*/ 5715 w 104775"/>
                    <a:gd name="connsiteY19" fmla="*/ 51533 h 97253"/>
                    <a:gd name="connsiteX20" fmla="*/ 17145 w 104775"/>
                    <a:gd name="connsiteY20" fmla="*/ 80108 h 97253"/>
                    <a:gd name="connsiteX0" fmla="*/ 19050 w 104775"/>
                    <a:gd name="connsiteY0" fmla="*/ 76205 h 97160"/>
                    <a:gd name="connsiteX1" fmla="*/ 24765 w 104775"/>
                    <a:gd name="connsiteY1" fmla="*/ 80015 h 97160"/>
                    <a:gd name="connsiteX2" fmla="*/ 28575 w 104775"/>
                    <a:gd name="connsiteY2" fmla="*/ 85730 h 97160"/>
                    <a:gd name="connsiteX3" fmla="*/ 32385 w 104775"/>
                    <a:gd name="connsiteY3" fmla="*/ 97160 h 97160"/>
                    <a:gd name="connsiteX4" fmla="*/ 81915 w 104775"/>
                    <a:gd name="connsiteY4" fmla="*/ 95255 h 97160"/>
                    <a:gd name="connsiteX5" fmla="*/ 87630 w 104775"/>
                    <a:gd name="connsiteY5" fmla="*/ 93350 h 97160"/>
                    <a:gd name="connsiteX6" fmla="*/ 89535 w 104775"/>
                    <a:gd name="connsiteY6" fmla="*/ 87635 h 97160"/>
                    <a:gd name="connsiteX7" fmla="*/ 93345 w 104775"/>
                    <a:gd name="connsiteY7" fmla="*/ 81920 h 97160"/>
                    <a:gd name="connsiteX8" fmla="*/ 95250 w 104775"/>
                    <a:gd name="connsiteY8" fmla="*/ 68585 h 97160"/>
                    <a:gd name="connsiteX9" fmla="*/ 100965 w 104775"/>
                    <a:gd name="connsiteY9" fmla="*/ 64775 h 97160"/>
                    <a:gd name="connsiteX10" fmla="*/ 104775 w 104775"/>
                    <a:gd name="connsiteY10" fmla="*/ 53345 h 97160"/>
                    <a:gd name="connsiteX11" fmla="*/ 100965 w 104775"/>
                    <a:gd name="connsiteY11" fmla="*/ 26675 h 97160"/>
                    <a:gd name="connsiteX12" fmla="*/ 99060 w 104775"/>
                    <a:gd name="connsiteY12" fmla="*/ 19055 h 97160"/>
                    <a:gd name="connsiteX13" fmla="*/ 41910 w 104775"/>
                    <a:gd name="connsiteY13" fmla="*/ 5 h 97160"/>
                    <a:gd name="connsiteX14" fmla="*/ 3810 w 104775"/>
                    <a:gd name="connsiteY14" fmla="*/ 20960 h 97160"/>
                    <a:gd name="connsiteX15" fmla="*/ 1905 w 104775"/>
                    <a:gd name="connsiteY15" fmla="*/ 28580 h 97160"/>
                    <a:gd name="connsiteX16" fmla="*/ 0 w 104775"/>
                    <a:gd name="connsiteY16" fmla="*/ 34295 h 97160"/>
                    <a:gd name="connsiteX17" fmla="*/ 5715 w 104775"/>
                    <a:gd name="connsiteY17" fmla="*/ 47630 h 97160"/>
                    <a:gd name="connsiteX18" fmla="*/ 5715 w 104775"/>
                    <a:gd name="connsiteY18" fmla="*/ 51440 h 97160"/>
                    <a:gd name="connsiteX19" fmla="*/ 17145 w 104775"/>
                    <a:gd name="connsiteY19" fmla="*/ 80015 h 97160"/>
                    <a:gd name="connsiteX0" fmla="*/ 19050 w 105971"/>
                    <a:gd name="connsiteY0" fmla="*/ 76238 h 97193"/>
                    <a:gd name="connsiteX1" fmla="*/ 24765 w 105971"/>
                    <a:gd name="connsiteY1" fmla="*/ 80048 h 97193"/>
                    <a:gd name="connsiteX2" fmla="*/ 28575 w 105971"/>
                    <a:gd name="connsiteY2" fmla="*/ 85763 h 97193"/>
                    <a:gd name="connsiteX3" fmla="*/ 32385 w 105971"/>
                    <a:gd name="connsiteY3" fmla="*/ 97193 h 97193"/>
                    <a:gd name="connsiteX4" fmla="*/ 81915 w 105971"/>
                    <a:gd name="connsiteY4" fmla="*/ 95288 h 97193"/>
                    <a:gd name="connsiteX5" fmla="*/ 87630 w 105971"/>
                    <a:gd name="connsiteY5" fmla="*/ 93383 h 97193"/>
                    <a:gd name="connsiteX6" fmla="*/ 89535 w 105971"/>
                    <a:gd name="connsiteY6" fmla="*/ 87668 h 97193"/>
                    <a:gd name="connsiteX7" fmla="*/ 93345 w 105971"/>
                    <a:gd name="connsiteY7" fmla="*/ 81953 h 97193"/>
                    <a:gd name="connsiteX8" fmla="*/ 95250 w 105971"/>
                    <a:gd name="connsiteY8" fmla="*/ 68618 h 97193"/>
                    <a:gd name="connsiteX9" fmla="*/ 100965 w 105971"/>
                    <a:gd name="connsiteY9" fmla="*/ 64808 h 97193"/>
                    <a:gd name="connsiteX10" fmla="*/ 104775 w 105971"/>
                    <a:gd name="connsiteY10" fmla="*/ 53378 h 97193"/>
                    <a:gd name="connsiteX11" fmla="*/ 100965 w 105971"/>
                    <a:gd name="connsiteY11" fmla="*/ 26708 h 97193"/>
                    <a:gd name="connsiteX12" fmla="*/ 41910 w 105971"/>
                    <a:gd name="connsiteY12" fmla="*/ 38 h 97193"/>
                    <a:gd name="connsiteX13" fmla="*/ 3810 w 105971"/>
                    <a:gd name="connsiteY13" fmla="*/ 20993 h 97193"/>
                    <a:gd name="connsiteX14" fmla="*/ 1905 w 105971"/>
                    <a:gd name="connsiteY14" fmla="*/ 28613 h 97193"/>
                    <a:gd name="connsiteX15" fmla="*/ 0 w 105971"/>
                    <a:gd name="connsiteY15" fmla="*/ 34328 h 97193"/>
                    <a:gd name="connsiteX16" fmla="*/ 5715 w 105971"/>
                    <a:gd name="connsiteY16" fmla="*/ 47663 h 97193"/>
                    <a:gd name="connsiteX17" fmla="*/ 5715 w 105971"/>
                    <a:gd name="connsiteY17" fmla="*/ 51473 h 97193"/>
                    <a:gd name="connsiteX18" fmla="*/ 17145 w 105971"/>
                    <a:gd name="connsiteY18" fmla="*/ 80048 h 97193"/>
                    <a:gd name="connsiteX0" fmla="*/ 19050 w 106250"/>
                    <a:gd name="connsiteY0" fmla="*/ 64875 h 85830"/>
                    <a:gd name="connsiteX1" fmla="*/ 24765 w 106250"/>
                    <a:gd name="connsiteY1" fmla="*/ 68685 h 85830"/>
                    <a:gd name="connsiteX2" fmla="*/ 28575 w 106250"/>
                    <a:gd name="connsiteY2" fmla="*/ 74400 h 85830"/>
                    <a:gd name="connsiteX3" fmla="*/ 32385 w 106250"/>
                    <a:gd name="connsiteY3" fmla="*/ 85830 h 85830"/>
                    <a:gd name="connsiteX4" fmla="*/ 81915 w 106250"/>
                    <a:gd name="connsiteY4" fmla="*/ 83925 h 85830"/>
                    <a:gd name="connsiteX5" fmla="*/ 87630 w 106250"/>
                    <a:gd name="connsiteY5" fmla="*/ 82020 h 85830"/>
                    <a:gd name="connsiteX6" fmla="*/ 89535 w 106250"/>
                    <a:gd name="connsiteY6" fmla="*/ 76305 h 85830"/>
                    <a:gd name="connsiteX7" fmla="*/ 93345 w 106250"/>
                    <a:gd name="connsiteY7" fmla="*/ 70590 h 85830"/>
                    <a:gd name="connsiteX8" fmla="*/ 95250 w 106250"/>
                    <a:gd name="connsiteY8" fmla="*/ 57255 h 85830"/>
                    <a:gd name="connsiteX9" fmla="*/ 100965 w 106250"/>
                    <a:gd name="connsiteY9" fmla="*/ 53445 h 85830"/>
                    <a:gd name="connsiteX10" fmla="*/ 104775 w 106250"/>
                    <a:gd name="connsiteY10" fmla="*/ 42015 h 85830"/>
                    <a:gd name="connsiteX11" fmla="*/ 100965 w 106250"/>
                    <a:gd name="connsiteY11" fmla="*/ 15345 h 85830"/>
                    <a:gd name="connsiteX12" fmla="*/ 38100 w 106250"/>
                    <a:gd name="connsiteY12" fmla="*/ 105 h 85830"/>
                    <a:gd name="connsiteX13" fmla="*/ 3810 w 106250"/>
                    <a:gd name="connsiteY13" fmla="*/ 9630 h 85830"/>
                    <a:gd name="connsiteX14" fmla="*/ 1905 w 106250"/>
                    <a:gd name="connsiteY14" fmla="*/ 17250 h 85830"/>
                    <a:gd name="connsiteX15" fmla="*/ 0 w 106250"/>
                    <a:gd name="connsiteY15" fmla="*/ 22965 h 85830"/>
                    <a:gd name="connsiteX16" fmla="*/ 5715 w 106250"/>
                    <a:gd name="connsiteY16" fmla="*/ 36300 h 85830"/>
                    <a:gd name="connsiteX17" fmla="*/ 5715 w 106250"/>
                    <a:gd name="connsiteY17" fmla="*/ 40110 h 85830"/>
                    <a:gd name="connsiteX18" fmla="*/ 17145 w 106250"/>
                    <a:gd name="connsiteY18" fmla="*/ 68685 h 85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06250" h="85830">
                      <a:moveTo>
                        <a:pt x="19050" y="64875"/>
                      </a:moveTo>
                      <a:cubicBezTo>
                        <a:pt x="19050" y="69955"/>
                        <a:pt x="22860" y="67415"/>
                        <a:pt x="24765" y="68685"/>
                      </a:cubicBezTo>
                      <a:cubicBezTo>
                        <a:pt x="26035" y="70590"/>
                        <a:pt x="27645" y="72308"/>
                        <a:pt x="28575" y="74400"/>
                      </a:cubicBezTo>
                      <a:cubicBezTo>
                        <a:pt x="30206" y="78070"/>
                        <a:pt x="32385" y="85830"/>
                        <a:pt x="32385" y="85830"/>
                      </a:cubicBezTo>
                      <a:cubicBezTo>
                        <a:pt x="48895" y="85195"/>
                        <a:pt x="65432" y="85062"/>
                        <a:pt x="81915" y="83925"/>
                      </a:cubicBezTo>
                      <a:cubicBezTo>
                        <a:pt x="83918" y="83787"/>
                        <a:pt x="86210" y="83440"/>
                        <a:pt x="87630" y="82020"/>
                      </a:cubicBezTo>
                      <a:cubicBezTo>
                        <a:pt x="89050" y="80600"/>
                        <a:pt x="88637" y="78101"/>
                        <a:pt x="89535" y="76305"/>
                      </a:cubicBezTo>
                      <a:cubicBezTo>
                        <a:pt x="90559" y="74257"/>
                        <a:pt x="92075" y="72495"/>
                        <a:pt x="93345" y="70590"/>
                      </a:cubicBezTo>
                      <a:cubicBezTo>
                        <a:pt x="93980" y="66145"/>
                        <a:pt x="93426" y="61358"/>
                        <a:pt x="95250" y="57255"/>
                      </a:cubicBezTo>
                      <a:cubicBezTo>
                        <a:pt x="96180" y="55163"/>
                        <a:pt x="99752" y="55387"/>
                        <a:pt x="100965" y="53445"/>
                      </a:cubicBezTo>
                      <a:cubicBezTo>
                        <a:pt x="103094" y="50039"/>
                        <a:pt x="104775" y="42015"/>
                        <a:pt x="104775" y="42015"/>
                      </a:cubicBezTo>
                      <a:cubicBezTo>
                        <a:pt x="101728" y="8500"/>
                        <a:pt x="112077" y="22330"/>
                        <a:pt x="100965" y="15345"/>
                      </a:cubicBezTo>
                      <a:cubicBezTo>
                        <a:pt x="89853" y="8360"/>
                        <a:pt x="54292" y="1057"/>
                        <a:pt x="38100" y="105"/>
                      </a:cubicBezTo>
                      <a:cubicBezTo>
                        <a:pt x="21908" y="-847"/>
                        <a:pt x="10477" y="4868"/>
                        <a:pt x="3810" y="9630"/>
                      </a:cubicBezTo>
                      <a:cubicBezTo>
                        <a:pt x="3175" y="12170"/>
                        <a:pt x="2624" y="14733"/>
                        <a:pt x="1905" y="17250"/>
                      </a:cubicBezTo>
                      <a:cubicBezTo>
                        <a:pt x="1353" y="19181"/>
                        <a:pt x="0" y="20957"/>
                        <a:pt x="0" y="22965"/>
                      </a:cubicBezTo>
                      <a:cubicBezTo>
                        <a:pt x="0" y="32673"/>
                        <a:pt x="2604" y="28523"/>
                        <a:pt x="5715" y="36300"/>
                      </a:cubicBezTo>
                      <a:cubicBezTo>
                        <a:pt x="6187" y="37479"/>
                        <a:pt x="3810" y="34713"/>
                        <a:pt x="5715" y="40110"/>
                      </a:cubicBezTo>
                      <a:cubicBezTo>
                        <a:pt x="7620" y="45507"/>
                        <a:pt x="13335" y="59160"/>
                        <a:pt x="17145" y="68685"/>
                      </a:cubicBezTo>
                    </a:path>
                  </a:pathLst>
                </a:custGeom>
                <a:solidFill>
                  <a:srgbClr val="FFFFFF"/>
                </a:solidFill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11" name="Freeform: Shape 1410">
                  <a:extLst>
                    <a:ext uri="{FF2B5EF4-FFF2-40B4-BE49-F238E27FC236}">
                      <a16:creationId xmlns:a16="http://schemas.microsoft.com/office/drawing/2014/main" id="{A86753C2-6341-8B0B-306D-2103718BFC0C}"/>
                    </a:ext>
                  </a:extLst>
                </p:cNvPr>
                <p:cNvSpPr/>
                <p:nvPr/>
              </p:nvSpPr>
              <p:spPr>
                <a:xfrm rot="9043087">
                  <a:off x="8883430" y="4342996"/>
                  <a:ext cx="27432" cy="36576"/>
                </a:xfrm>
                <a:custGeom>
                  <a:avLst/>
                  <a:gdLst>
                    <a:gd name="connsiteX0" fmla="*/ 57150 w 104775"/>
                    <a:gd name="connsiteY0" fmla="*/ 76200 h 127635"/>
                    <a:gd name="connsiteX1" fmla="*/ 57150 w 104775"/>
                    <a:gd name="connsiteY1" fmla="*/ 76200 h 127635"/>
                    <a:gd name="connsiteX2" fmla="*/ 24765 w 104775"/>
                    <a:gd name="connsiteY2" fmla="*/ 80010 h 127635"/>
                    <a:gd name="connsiteX3" fmla="*/ 19050 w 104775"/>
                    <a:gd name="connsiteY3" fmla="*/ 83820 h 127635"/>
                    <a:gd name="connsiteX4" fmla="*/ 19050 w 104775"/>
                    <a:gd name="connsiteY4" fmla="*/ 106680 h 127635"/>
                    <a:gd name="connsiteX5" fmla="*/ 24765 w 104775"/>
                    <a:gd name="connsiteY5" fmla="*/ 110490 h 127635"/>
                    <a:gd name="connsiteX6" fmla="*/ 28575 w 104775"/>
                    <a:gd name="connsiteY6" fmla="*/ 116205 h 127635"/>
                    <a:gd name="connsiteX7" fmla="*/ 32385 w 104775"/>
                    <a:gd name="connsiteY7" fmla="*/ 127635 h 127635"/>
                    <a:gd name="connsiteX8" fmla="*/ 81915 w 104775"/>
                    <a:gd name="connsiteY8" fmla="*/ 125730 h 127635"/>
                    <a:gd name="connsiteX9" fmla="*/ 87630 w 104775"/>
                    <a:gd name="connsiteY9" fmla="*/ 123825 h 127635"/>
                    <a:gd name="connsiteX10" fmla="*/ 89535 w 104775"/>
                    <a:gd name="connsiteY10" fmla="*/ 118110 h 127635"/>
                    <a:gd name="connsiteX11" fmla="*/ 93345 w 104775"/>
                    <a:gd name="connsiteY11" fmla="*/ 112395 h 127635"/>
                    <a:gd name="connsiteX12" fmla="*/ 95250 w 104775"/>
                    <a:gd name="connsiteY12" fmla="*/ 99060 h 127635"/>
                    <a:gd name="connsiteX13" fmla="*/ 100965 w 104775"/>
                    <a:gd name="connsiteY13" fmla="*/ 95250 h 127635"/>
                    <a:gd name="connsiteX14" fmla="*/ 104775 w 104775"/>
                    <a:gd name="connsiteY14" fmla="*/ 83820 h 127635"/>
                    <a:gd name="connsiteX15" fmla="*/ 100965 w 104775"/>
                    <a:gd name="connsiteY15" fmla="*/ 57150 h 127635"/>
                    <a:gd name="connsiteX16" fmla="*/ 99060 w 104775"/>
                    <a:gd name="connsiteY16" fmla="*/ 49530 h 127635"/>
                    <a:gd name="connsiteX17" fmla="*/ 95250 w 104775"/>
                    <a:gd name="connsiteY17" fmla="*/ 43815 h 127635"/>
                    <a:gd name="connsiteX18" fmla="*/ 91440 w 104775"/>
                    <a:gd name="connsiteY18" fmla="*/ 32385 h 127635"/>
                    <a:gd name="connsiteX19" fmla="*/ 81915 w 104775"/>
                    <a:gd name="connsiteY19" fmla="*/ 15240 h 127635"/>
                    <a:gd name="connsiteX20" fmla="*/ 70485 w 104775"/>
                    <a:gd name="connsiteY20" fmla="*/ 3810 h 127635"/>
                    <a:gd name="connsiteX21" fmla="*/ 59055 w 104775"/>
                    <a:gd name="connsiteY21" fmla="*/ 0 h 127635"/>
                    <a:gd name="connsiteX22" fmla="*/ 45720 w 104775"/>
                    <a:gd name="connsiteY22" fmla="*/ 1905 h 127635"/>
                    <a:gd name="connsiteX23" fmla="*/ 43815 w 104775"/>
                    <a:gd name="connsiteY23" fmla="*/ 19050 h 127635"/>
                    <a:gd name="connsiteX24" fmla="*/ 41910 w 104775"/>
                    <a:gd name="connsiteY24" fmla="*/ 30480 h 127635"/>
                    <a:gd name="connsiteX25" fmla="*/ 40005 w 104775"/>
                    <a:gd name="connsiteY25" fmla="*/ 43815 h 127635"/>
                    <a:gd name="connsiteX26" fmla="*/ 28575 w 104775"/>
                    <a:gd name="connsiteY26" fmla="*/ 49530 h 127635"/>
                    <a:gd name="connsiteX27" fmla="*/ 3810 w 104775"/>
                    <a:gd name="connsiteY27" fmla="*/ 51435 h 127635"/>
                    <a:gd name="connsiteX28" fmla="*/ 1905 w 104775"/>
                    <a:gd name="connsiteY28" fmla="*/ 59055 h 127635"/>
                    <a:gd name="connsiteX29" fmla="*/ 0 w 104775"/>
                    <a:gd name="connsiteY29" fmla="*/ 64770 h 127635"/>
                    <a:gd name="connsiteX30" fmla="*/ 5715 w 104775"/>
                    <a:gd name="connsiteY30" fmla="*/ 78105 h 127635"/>
                    <a:gd name="connsiteX31" fmla="*/ 5715 w 104775"/>
                    <a:gd name="connsiteY31" fmla="*/ 81915 h 127635"/>
                    <a:gd name="connsiteX32" fmla="*/ 5715 w 104775"/>
                    <a:gd name="connsiteY32" fmla="*/ 87630 h 127635"/>
                    <a:gd name="connsiteX0" fmla="*/ 57150 w 104775"/>
                    <a:gd name="connsiteY0" fmla="*/ 76200 h 127635"/>
                    <a:gd name="connsiteX1" fmla="*/ 24765 w 104775"/>
                    <a:gd name="connsiteY1" fmla="*/ 80010 h 127635"/>
                    <a:gd name="connsiteX2" fmla="*/ 19050 w 104775"/>
                    <a:gd name="connsiteY2" fmla="*/ 83820 h 127635"/>
                    <a:gd name="connsiteX3" fmla="*/ 19050 w 104775"/>
                    <a:gd name="connsiteY3" fmla="*/ 106680 h 127635"/>
                    <a:gd name="connsiteX4" fmla="*/ 24765 w 104775"/>
                    <a:gd name="connsiteY4" fmla="*/ 110490 h 127635"/>
                    <a:gd name="connsiteX5" fmla="*/ 28575 w 104775"/>
                    <a:gd name="connsiteY5" fmla="*/ 116205 h 127635"/>
                    <a:gd name="connsiteX6" fmla="*/ 32385 w 104775"/>
                    <a:gd name="connsiteY6" fmla="*/ 127635 h 127635"/>
                    <a:gd name="connsiteX7" fmla="*/ 81915 w 104775"/>
                    <a:gd name="connsiteY7" fmla="*/ 125730 h 127635"/>
                    <a:gd name="connsiteX8" fmla="*/ 87630 w 104775"/>
                    <a:gd name="connsiteY8" fmla="*/ 123825 h 127635"/>
                    <a:gd name="connsiteX9" fmla="*/ 89535 w 104775"/>
                    <a:gd name="connsiteY9" fmla="*/ 118110 h 127635"/>
                    <a:gd name="connsiteX10" fmla="*/ 93345 w 104775"/>
                    <a:gd name="connsiteY10" fmla="*/ 112395 h 127635"/>
                    <a:gd name="connsiteX11" fmla="*/ 95250 w 104775"/>
                    <a:gd name="connsiteY11" fmla="*/ 99060 h 127635"/>
                    <a:gd name="connsiteX12" fmla="*/ 100965 w 104775"/>
                    <a:gd name="connsiteY12" fmla="*/ 95250 h 127635"/>
                    <a:gd name="connsiteX13" fmla="*/ 104775 w 104775"/>
                    <a:gd name="connsiteY13" fmla="*/ 83820 h 127635"/>
                    <a:gd name="connsiteX14" fmla="*/ 100965 w 104775"/>
                    <a:gd name="connsiteY14" fmla="*/ 57150 h 127635"/>
                    <a:gd name="connsiteX15" fmla="*/ 99060 w 104775"/>
                    <a:gd name="connsiteY15" fmla="*/ 49530 h 127635"/>
                    <a:gd name="connsiteX16" fmla="*/ 95250 w 104775"/>
                    <a:gd name="connsiteY16" fmla="*/ 43815 h 127635"/>
                    <a:gd name="connsiteX17" fmla="*/ 91440 w 104775"/>
                    <a:gd name="connsiteY17" fmla="*/ 32385 h 127635"/>
                    <a:gd name="connsiteX18" fmla="*/ 81915 w 104775"/>
                    <a:gd name="connsiteY18" fmla="*/ 15240 h 127635"/>
                    <a:gd name="connsiteX19" fmla="*/ 70485 w 104775"/>
                    <a:gd name="connsiteY19" fmla="*/ 3810 h 127635"/>
                    <a:gd name="connsiteX20" fmla="*/ 59055 w 104775"/>
                    <a:gd name="connsiteY20" fmla="*/ 0 h 127635"/>
                    <a:gd name="connsiteX21" fmla="*/ 45720 w 104775"/>
                    <a:gd name="connsiteY21" fmla="*/ 1905 h 127635"/>
                    <a:gd name="connsiteX22" fmla="*/ 43815 w 104775"/>
                    <a:gd name="connsiteY22" fmla="*/ 19050 h 127635"/>
                    <a:gd name="connsiteX23" fmla="*/ 41910 w 104775"/>
                    <a:gd name="connsiteY23" fmla="*/ 30480 h 127635"/>
                    <a:gd name="connsiteX24" fmla="*/ 40005 w 104775"/>
                    <a:gd name="connsiteY24" fmla="*/ 43815 h 127635"/>
                    <a:gd name="connsiteX25" fmla="*/ 28575 w 104775"/>
                    <a:gd name="connsiteY25" fmla="*/ 49530 h 127635"/>
                    <a:gd name="connsiteX26" fmla="*/ 3810 w 104775"/>
                    <a:gd name="connsiteY26" fmla="*/ 51435 h 127635"/>
                    <a:gd name="connsiteX27" fmla="*/ 1905 w 104775"/>
                    <a:gd name="connsiteY27" fmla="*/ 59055 h 127635"/>
                    <a:gd name="connsiteX28" fmla="*/ 0 w 104775"/>
                    <a:gd name="connsiteY28" fmla="*/ 64770 h 127635"/>
                    <a:gd name="connsiteX29" fmla="*/ 5715 w 104775"/>
                    <a:gd name="connsiteY29" fmla="*/ 78105 h 127635"/>
                    <a:gd name="connsiteX30" fmla="*/ 5715 w 104775"/>
                    <a:gd name="connsiteY30" fmla="*/ 81915 h 127635"/>
                    <a:gd name="connsiteX31" fmla="*/ 5715 w 104775"/>
                    <a:gd name="connsiteY31" fmla="*/ 87630 h 127635"/>
                    <a:gd name="connsiteX0" fmla="*/ 24765 w 104775"/>
                    <a:gd name="connsiteY0" fmla="*/ 80010 h 127635"/>
                    <a:gd name="connsiteX1" fmla="*/ 19050 w 104775"/>
                    <a:gd name="connsiteY1" fmla="*/ 83820 h 127635"/>
                    <a:gd name="connsiteX2" fmla="*/ 19050 w 104775"/>
                    <a:gd name="connsiteY2" fmla="*/ 106680 h 127635"/>
                    <a:gd name="connsiteX3" fmla="*/ 24765 w 104775"/>
                    <a:gd name="connsiteY3" fmla="*/ 110490 h 127635"/>
                    <a:gd name="connsiteX4" fmla="*/ 28575 w 104775"/>
                    <a:gd name="connsiteY4" fmla="*/ 116205 h 127635"/>
                    <a:gd name="connsiteX5" fmla="*/ 32385 w 104775"/>
                    <a:gd name="connsiteY5" fmla="*/ 127635 h 127635"/>
                    <a:gd name="connsiteX6" fmla="*/ 81915 w 104775"/>
                    <a:gd name="connsiteY6" fmla="*/ 125730 h 127635"/>
                    <a:gd name="connsiteX7" fmla="*/ 87630 w 104775"/>
                    <a:gd name="connsiteY7" fmla="*/ 123825 h 127635"/>
                    <a:gd name="connsiteX8" fmla="*/ 89535 w 104775"/>
                    <a:gd name="connsiteY8" fmla="*/ 118110 h 127635"/>
                    <a:gd name="connsiteX9" fmla="*/ 93345 w 104775"/>
                    <a:gd name="connsiteY9" fmla="*/ 112395 h 127635"/>
                    <a:gd name="connsiteX10" fmla="*/ 95250 w 104775"/>
                    <a:gd name="connsiteY10" fmla="*/ 99060 h 127635"/>
                    <a:gd name="connsiteX11" fmla="*/ 100965 w 104775"/>
                    <a:gd name="connsiteY11" fmla="*/ 95250 h 127635"/>
                    <a:gd name="connsiteX12" fmla="*/ 104775 w 104775"/>
                    <a:gd name="connsiteY12" fmla="*/ 83820 h 127635"/>
                    <a:gd name="connsiteX13" fmla="*/ 100965 w 104775"/>
                    <a:gd name="connsiteY13" fmla="*/ 57150 h 127635"/>
                    <a:gd name="connsiteX14" fmla="*/ 99060 w 104775"/>
                    <a:gd name="connsiteY14" fmla="*/ 49530 h 127635"/>
                    <a:gd name="connsiteX15" fmla="*/ 95250 w 104775"/>
                    <a:gd name="connsiteY15" fmla="*/ 43815 h 127635"/>
                    <a:gd name="connsiteX16" fmla="*/ 91440 w 104775"/>
                    <a:gd name="connsiteY16" fmla="*/ 32385 h 127635"/>
                    <a:gd name="connsiteX17" fmla="*/ 81915 w 104775"/>
                    <a:gd name="connsiteY17" fmla="*/ 15240 h 127635"/>
                    <a:gd name="connsiteX18" fmla="*/ 70485 w 104775"/>
                    <a:gd name="connsiteY18" fmla="*/ 3810 h 127635"/>
                    <a:gd name="connsiteX19" fmla="*/ 59055 w 104775"/>
                    <a:gd name="connsiteY19" fmla="*/ 0 h 127635"/>
                    <a:gd name="connsiteX20" fmla="*/ 45720 w 104775"/>
                    <a:gd name="connsiteY20" fmla="*/ 1905 h 127635"/>
                    <a:gd name="connsiteX21" fmla="*/ 43815 w 104775"/>
                    <a:gd name="connsiteY21" fmla="*/ 19050 h 127635"/>
                    <a:gd name="connsiteX22" fmla="*/ 41910 w 104775"/>
                    <a:gd name="connsiteY22" fmla="*/ 30480 h 127635"/>
                    <a:gd name="connsiteX23" fmla="*/ 40005 w 104775"/>
                    <a:gd name="connsiteY23" fmla="*/ 43815 h 127635"/>
                    <a:gd name="connsiteX24" fmla="*/ 28575 w 104775"/>
                    <a:gd name="connsiteY24" fmla="*/ 49530 h 127635"/>
                    <a:gd name="connsiteX25" fmla="*/ 3810 w 104775"/>
                    <a:gd name="connsiteY25" fmla="*/ 51435 h 127635"/>
                    <a:gd name="connsiteX26" fmla="*/ 1905 w 104775"/>
                    <a:gd name="connsiteY26" fmla="*/ 59055 h 127635"/>
                    <a:gd name="connsiteX27" fmla="*/ 0 w 104775"/>
                    <a:gd name="connsiteY27" fmla="*/ 64770 h 127635"/>
                    <a:gd name="connsiteX28" fmla="*/ 5715 w 104775"/>
                    <a:gd name="connsiteY28" fmla="*/ 78105 h 127635"/>
                    <a:gd name="connsiteX29" fmla="*/ 5715 w 104775"/>
                    <a:gd name="connsiteY29" fmla="*/ 81915 h 127635"/>
                    <a:gd name="connsiteX30" fmla="*/ 5715 w 104775"/>
                    <a:gd name="connsiteY30" fmla="*/ 87630 h 127635"/>
                    <a:gd name="connsiteX0" fmla="*/ 24765 w 104775"/>
                    <a:gd name="connsiteY0" fmla="*/ 80010 h 127635"/>
                    <a:gd name="connsiteX1" fmla="*/ 19050 w 104775"/>
                    <a:gd name="connsiteY1" fmla="*/ 106680 h 127635"/>
                    <a:gd name="connsiteX2" fmla="*/ 24765 w 104775"/>
                    <a:gd name="connsiteY2" fmla="*/ 110490 h 127635"/>
                    <a:gd name="connsiteX3" fmla="*/ 28575 w 104775"/>
                    <a:gd name="connsiteY3" fmla="*/ 116205 h 127635"/>
                    <a:gd name="connsiteX4" fmla="*/ 32385 w 104775"/>
                    <a:gd name="connsiteY4" fmla="*/ 127635 h 127635"/>
                    <a:gd name="connsiteX5" fmla="*/ 81915 w 104775"/>
                    <a:gd name="connsiteY5" fmla="*/ 125730 h 127635"/>
                    <a:gd name="connsiteX6" fmla="*/ 87630 w 104775"/>
                    <a:gd name="connsiteY6" fmla="*/ 123825 h 127635"/>
                    <a:gd name="connsiteX7" fmla="*/ 89535 w 104775"/>
                    <a:gd name="connsiteY7" fmla="*/ 118110 h 127635"/>
                    <a:gd name="connsiteX8" fmla="*/ 93345 w 104775"/>
                    <a:gd name="connsiteY8" fmla="*/ 112395 h 127635"/>
                    <a:gd name="connsiteX9" fmla="*/ 95250 w 104775"/>
                    <a:gd name="connsiteY9" fmla="*/ 99060 h 127635"/>
                    <a:gd name="connsiteX10" fmla="*/ 100965 w 104775"/>
                    <a:gd name="connsiteY10" fmla="*/ 95250 h 127635"/>
                    <a:gd name="connsiteX11" fmla="*/ 104775 w 104775"/>
                    <a:gd name="connsiteY11" fmla="*/ 83820 h 127635"/>
                    <a:gd name="connsiteX12" fmla="*/ 100965 w 104775"/>
                    <a:gd name="connsiteY12" fmla="*/ 57150 h 127635"/>
                    <a:gd name="connsiteX13" fmla="*/ 99060 w 104775"/>
                    <a:gd name="connsiteY13" fmla="*/ 49530 h 127635"/>
                    <a:gd name="connsiteX14" fmla="*/ 95250 w 104775"/>
                    <a:gd name="connsiteY14" fmla="*/ 43815 h 127635"/>
                    <a:gd name="connsiteX15" fmla="*/ 91440 w 104775"/>
                    <a:gd name="connsiteY15" fmla="*/ 32385 h 127635"/>
                    <a:gd name="connsiteX16" fmla="*/ 81915 w 104775"/>
                    <a:gd name="connsiteY16" fmla="*/ 15240 h 127635"/>
                    <a:gd name="connsiteX17" fmla="*/ 70485 w 104775"/>
                    <a:gd name="connsiteY17" fmla="*/ 3810 h 127635"/>
                    <a:gd name="connsiteX18" fmla="*/ 59055 w 104775"/>
                    <a:gd name="connsiteY18" fmla="*/ 0 h 127635"/>
                    <a:gd name="connsiteX19" fmla="*/ 45720 w 104775"/>
                    <a:gd name="connsiteY19" fmla="*/ 1905 h 127635"/>
                    <a:gd name="connsiteX20" fmla="*/ 43815 w 104775"/>
                    <a:gd name="connsiteY20" fmla="*/ 19050 h 127635"/>
                    <a:gd name="connsiteX21" fmla="*/ 41910 w 104775"/>
                    <a:gd name="connsiteY21" fmla="*/ 30480 h 127635"/>
                    <a:gd name="connsiteX22" fmla="*/ 40005 w 104775"/>
                    <a:gd name="connsiteY22" fmla="*/ 43815 h 127635"/>
                    <a:gd name="connsiteX23" fmla="*/ 28575 w 104775"/>
                    <a:gd name="connsiteY23" fmla="*/ 49530 h 127635"/>
                    <a:gd name="connsiteX24" fmla="*/ 3810 w 104775"/>
                    <a:gd name="connsiteY24" fmla="*/ 51435 h 127635"/>
                    <a:gd name="connsiteX25" fmla="*/ 1905 w 104775"/>
                    <a:gd name="connsiteY25" fmla="*/ 59055 h 127635"/>
                    <a:gd name="connsiteX26" fmla="*/ 0 w 104775"/>
                    <a:gd name="connsiteY26" fmla="*/ 64770 h 127635"/>
                    <a:gd name="connsiteX27" fmla="*/ 5715 w 104775"/>
                    <a:gd name="connsiteY27" fmla="*/ 78105 h 127635"/>
                    <a:gd name="connsiteX28" fmla="*/ 5715 w 104775"/>
                    <a:gd name="connsiteY28" fmla="*/ 81915 h 127635"/>
                    <a:gd name="connsiteX29" fmla="*/ 5715 w 104775"/>
                    <a:gd name="connsiteY29" fmla="*/ 87630 h 127635"/>
                    <a:gd name="connsiteX0" fmla="*/ 19050 w 104775"/>
                    <a:gd name="connsiteY0" fmla="*/ 106680 h 127635"/>
                    <a:gd name="connsiteX1" fmla="*/ 24765 w 104775"/>
                    <a:gd name="connsiteY1" fmla="*/ 110490 h 127635"/>
                    <a:gd name="connsiteX2" fmla="*/ 28575 w 104775"/>
                    <a:gd name="connsiteY2" fmla="*/ 116205 h 127635"/>
                    <a:gd name="connsiteX3" fmla="*/ 32385 w 104775"/>
                    <a:gd name="connsiteY3" fmla="*/ 127635 h 127635"/>
                    <a:gd name="connsiteX4" fmla="*/ 81915 w 104775"/>
                    <a:gd name="connsiteY4" fmla="*/ 125730 h 127635"/>
                    <a:gd name="connsiteX5" fmla="*/ 87630 w 104775"/>
                    <a:gd name="connsiteY5" fmla="*/ 123825 h 127635"/>
                    <a:gd name="connsiteX6" fmla="*/ 89535 w 104775"/>
                    <a:gd name="connsiteY6" fmla="*/ 118110 h 127635"/>
                    <a:gd name="connsiteX7" fmla="*/ 93345 w 104775"/>
                    <a:gd name="connsiteY7" fmla="*/ 112395 h 127635"/>
                    <a:gd name="connsiteX8" fmla="*/ 95250 w 104775"/>
                    <a:gd name="connsiteY8" fmla="*/ 99060 h 127635"/>
                    <a:gd name="connsiteX9" fmla="*/ 100965 w 104775"/>
                    <a:gd name="connsiteY9" fmla="*/ 95250 h 127635"/>
                    <a:gd name="connsiteX10" fmla="*/ 104775 w 104775"/>
                    <a:gd name="connsiteY10" fmla="*/ 83820 h 127635"/>
                    <a:gd name="connsiteX11" fmla="*/ 100965 w 104775"/>
                    <a:gd name="connsiteY11" fmla="*/ 57150 h 127635"/>
                    <a:gd name="connsiteX12" fmla="*/ 99060 w 104775"/>
                    <a:gd name="connsiteY12" fmla="*/ 49530 h 127635"/>
                    <a:gd name="connsiteX13" fmla="*/ 95250 w 104775"/>
                    <a:gd name="connsiteY13" fmla="*/ 43815 h 127635"/>
                    <a:gd name="connsiteX14" fmla="*/ 91440 w 104775"/>
                    <a:gd name="connsiteY14" fmla="*/ 32385 h 127635"/>
                    <a:gd name="connsiteX15" fmla="*/ 81915 w 104775"/>
                    <a:gd name="connsiteY15" fmla="*/ 15240 h 127635"/>
                    <a:gd name="connsiteX16" fmla="*/ 70485 w 104775"/>
                    <a:gd name="connsiteY16" fmla="*/ 3810 h 127635"/>
                    <a:gd name="connsiteX17" fmla="*/ 59055 w 104775"/>
                    <a:gd name="connsiteY17" fmla="*/ 0 h 127635"/>
                    <a:gd name="connsiteX18" fmla="*/ 45720 w 104775"/>
                    <a:gd name="connsiteY18" fmla="*/ 1905 h 127635"/>
                    <a:gd name="connsiteX19" fmla="*/ 43815 w 104775"/>
                    <a:gd name="connsiteY19" fmla="*/ 19050 h 127635"/>
                    <a:gd name="connsiteX20" fmla="*/ 41910 w 104775"/>
                    <a:gd name="connsiteY20" fmla="*/ 30480 h 127635"/>
                    <a:gd name="connsiteX21" fmla="*/ 40005 w 104775"/>
                    <a:gd name="connsiteY21" fmla="*/ 43815 h 127635"/>
                    <a:gd name="connsiteX22" fmla="*/ 28575 w 104775"/>
                    <a:gd name="connsiteY22" fmla="*/ 49530 h 127635"/>
                    <a:gd name="connsiteX23" fmla="*/ 3810 w 104775"/>
                    <a:gd name="connsiteY23" fmla="*/ 51435 h 127635"/>
                    <a:gd name="connsiteX24" fmla="*/ 1905 w 104775"/>
                    <a:gd name="connsiteY24" fmla="*/ 59055 h 127635"/>
                    <a:gd name="connsiteX25" fmla="*/ 0 w 104775"/>
                    <a:gd name="connsiteY25" fmla="*/ 64770 h 127635"/>
                    <a:gd name="connsiteX26" fmla="*/ 5715 w 104775"/>
                    <a:gd name="connsiteY26" fmla="*/ 78105 h 127635"/>
                    <a:gd name="connsiteX27" fmla="*/ 5715 w 104775"/>
                    <a:gd name="connsiteY27" fmla="*/ 81915 h 127635"/>
                    <a:gd name="connsiteX28" fmla="*/ 5715 w 104775"/>
                    <a:gd name="connsiteY28" fmla="*/ 87630 h 127635"/>
                    <a:gd name="connsiteX0" fmla="*/ 19050 w 104775"/>
                    <a:gd name="connsiteY0" fmla="*/ 106680 h 127635"/>
                    <a:gd name="connsiteX1" fmla="*/ 24765 w 104775"/>
                    <a:gd name="connsiteY1" fmla="*/ 110490 h 127635"/>
                    <a:gd name="connsiteX2" fmla="*/ 28575 w 104775"/>
                    <a:gd name="connsiteY2" fmla="*/ 116205 h 127635"/>
                    <a:gd name="connsiteX3" fmla="*/ 32385 w 104775"/>
                    <a:gd name="connsiteY3" fmla="*/ 127635 h 127635"/>
                    <a:gd name="connsiteX4" fmla="*/ 81915 w 104775"/>
                    <a:gd name="connsiteY4" fmla="*/ 125730 h 127635"/>
                    <a:gd name="connsiteX5" fmla="*/ 87630 w 104775"/>
                    <a:gd name="connsiteY5" fmla="*/ 123825 h 127635"/>
                    <a:gd name="connsiteX6" fmla="*/ 89535 w 104775"/>
                    <a:gd name="connsiteY6" fmla="*/ 118110 h 127635"/>
                    <a:gd name="connsiteX7" fmla="*/ 93345 w 104775"/>
                    <a:gd name="connsiteY7" fmla="*/ 112395 h 127635"/>
                    <a:gd name="connsiteX8" fmla="*/ 95250 w 104775"/>
                    <a:gd name="connsiteY8" fmla="*/ 99060 h 127635"/>
                    <a:gd name="connsiteX9" fmla="*/ 100965 w 104775"/>
                    <a:gd name="connsiteY9" fmla="*/ 95250 h 127635"/>
                    <a:gd name="connsiteX10" fmla="*/ 104775 w 104775"/>
                    <a:gd name="connsiteY10" fmla="*/ 83820 h 127635"/>
                    <a:gd name="connsiteX11" fmla="*/ 100965 w 104775"/>
                    <a:gd name="connsiteY11" fmla="*/ 57150 h 127635"/>
                    <a:gd name="connsiteX12" fmla="*/ 99060 w 104775"/>
                    <a:gd name="connsiteY12" fmla="*/ 49530 h 127635"/>
                    <a:gd name="connsiteX13" fmla="*/ 95250 w 104775"/>
                    <a:gd name="connsiteY13" fmla="*/ 43815 h 127635"/>
                    <a:gd name="connsiteX14" fmla="*/ 91440 w 104775"/>
                    <a:gd name="connsiteY14" fmla="*/ 32385 h 127635"/>
                    <a:gd name="connsiteX15" fmla="*/ 81915 w 104775"/>
                    <a:gd name="connsiteY15" fmla="*/ 15240 h 127635"/>
                    <a:gd name="connsiteX16" fmla="*/ 70485 w 104775"/>
                    <a:gd name="connsiteY16" fmla="*/ 3810 h 127635"/>
                    <a:gd name="connsiteX17" fmla="*/ 59055 w 104775"/>
                    <a:gd name="connsiteY17" fmla="*/ 0 h 127635"/>
                    <a:gd name="connsiteX18" fmla="*/ 45720 w 104775"/>
                    <a:gd name="connsiteY18" fmla="*/ 1905 h 127635"/>
                    <a:gd name="connsiteX19" fmla="*/ 43815 w 104775"/>
                    <a:gd name="connsiteY19" fmla="*/ 19050 h 127635"/>
                    <a:gd name="connsiteX20" fmla="*/ 41910 w 104775"/>
                    <a:gd name="connsiteY20" fmla="*/ 30480 h 127635"/>
                    <a:gd name="connsiteX21" fmla="*/ 40005 w 104775"/>
                    <a:gd name="connsiteY21" fmla="*/ 43815 h 127635"/>
                    <a:gd name="connsiteX22" fmla="*/ 28575 w 104775"/>
                    <a:gd name="connsiteY22" fmla="*/ 49530 h 127635"/>
                    <a:gd name="connsiteX23" fmla="*/ 3810 w 104775"/>
                    <a:gd name="connsiteY23" fmla="*/ 51435 h 127635"/>
                    <a:gd name="connsiteX24" fmla="*/ 1905 w 104775"/>
                    <a:gd name="connsiteY24" fmla="*/ 59055 h 127635"/>
                    <a:gd name="connsiteX25" fmla="*/ 0 w 104775"/>
                    <a:gd name="connsiteY25" fmla="*/ 64770 h 127635"/>
                    <a:gd name="connsiteX26" fmla="*/ 5715 w 104775"/>
                    <a:gd name="connsiteY26" fmla="*/ 78105 h 127635"/>
                    <a:gd name="connsiteX27" fmla="*/ 5715 w 104775"/>
                    <a:gd name="connsiteY27" fmla="*/ 81915 h 127635"/>
                    <a:gd name="connsiteX28" fmla="*/ 17145 w 104775"/>
                    <a:gd name="connsiteY28" fmla="*/ 110490 h 127635"/>
                    <a:gd name="connsiteX0" fmla="*/ 19050 w 104775"/>
                    <a:gd name="connsiteY0" fmla="*/ 106680 h 127635"/>
                    <a:gd name="connsiteX1" fmla="*/ 24765 w 104775"/>
                    <a:gd name="connsiteY1" fmla="*/ 110490 h 127635"/>
                    <a:gd name="connsiteX2" fmla="*/ 28575 w 104775"/>
                    <a:gd name="connsiteY2" fmla="*/ 116205 h 127635"/>
                    <a:gd name="connsiteX3" fmla="*/ 32385 w 104775"/>
                    <a:gd name="connsiteY3" fmla="*/ 127635 h 127635"/>
                    <a:gd name="connsiteX4" fmla="*/ 81915 w 104775"/>
                    <a:gd name="connsiteY4" fmla="*/ 125730 h 127635"/>
                    <a:gd name="connsiteX5" fmla="*/ 87630 w 104775"/>
                    <a:gd name="connsiteY5" fmla="*/ 123825 h 127635"/>
                    <a:gd name="connsiteX6" fmla="*/ 89535 w 104775"/>
                    <a:gd name="connsiteY6" fmla="*/ 118110 h 127635"/>
                    <a:gd name="connsiteX7" fmla="*/ 93345 w 104775"/>
                    <a:gd name="connsiteY7" fmla="*/ 112395 h 127635"/>
                    <a:gd name="connsiteX8" fmla="*/ 95250 w 104775"/>
                    <a:gd name="connsiteY8" fmla="*/ 99060 h 127635"/>
                    <a:gd name="connsiteX9" fmla="*/ 100965 w 104775"/>
                    <a:gd name="connsiteY9" fmla="*/ 95250 h 127635"/>
                    <a:gd name="connsiteX10" fmla="*/ 104775 w 104775"/>
                    <a:gd name="connsiteY10" fmla="*/ 83820 h 127635"/>
                    <a:gd name="connsiteX11" fmla="*/ 100965 w 104775"/>
                    <a:gd name="connsiteY11" fmla="*/ 57150 h 127635"/>
                    <a:gd name="connsiteX12" fmla="*/ 99060 w 104775"/>
                    <a:gd name="connsiteY12" fmla="*/ 49530 h 127635"/>
                    <a:gd name="connsiteX13" fmla="*/ 95250 w 104775"/>
                    <a:gd name="connsiteY13" fmla="*/ 43815 h 127635"/>
                    <a:gd name="connsiteX14" fmla="*/ 91440 w 104775"/>
                    <a:gd name="connsiteY14" fmla="*/ 32385 h 127635"/>
                    <a:gd name="connsiteX15" fmla="*/ 81915 w 104775"/>
                    <a:gd name="connsiteY15" fmla="*/ 15240 h 127635"/>
                    <a:gd name="connsiteX16" fmla="*/ 70485 w 104775"/>
                    <a:gd name="connsiteY16" fmla="*/ 3810 h 127635"/>
                    <a:gd name="connsiteX17" fmla="*/ 59055 w 104775"/>
                    <a:gd name="connsiteY17" fmla="*/ 0 h 127635"/>
                    <a:gd name="connsiteX18" fmla="*/ 45720 w 104775"/>
                    <a:gd name="connsiteY18" fmla="*/ 1905 h 127635"/>
                    <a:gd name="connsiteX19" fmla="*/ 43815 w 104775"/>
                    <a:gd name="connsiteY19" fmla="*/ 19050 h 127635"/>
                    <a:gd name="connsiteX20" fmla="*/ 41910 w 104775"/>
                    <a:gd name="connsiteY20" fmla="*/ 30480 h 127635"/>
                    <a:gd name="connsiteX21" fmla="*/ 40005 w 104775"/>
                    <a:gd name="connsiteY21" fmla="*/ 43815 h 127635"/>
                    <a:gd name="connsiteX22" fmla="*/ 28575 w 104775"/>
                    <a:gd name="connsiteY22" fmla="*/ 49530 h 127635"/>
                    <a:gd name="connsiteX23" fmla="*/ 3810 w 104775"/>
                    <a:gd name="connsiteY23" fmla="*/ 51435 h 127635"/>
                    <a:gd name="connsiteX24" fmla="*/ 1905 w 104775"/>
                    <a:gd name="connsiteY24" fmla="*/ 59055 h 127635"/>
                    <a:gd name="connsiteX25" fmla="*/ 0 w 104775"/>
                    <a:gd name="connsiteY25" fmla="*/ 64770 h 127635"/>
                    <a:gd name="connsiteX26" fmla="*/ 5715 w 104775"/>
                    <a:gd name="connsiteY26" fmla="*/ 78105 h 127635"/>
                    <a:gd name="connsiteX27" fmla="*/ 5715 w 104775"/>
                    <a:gd name="connsiteY27" fmla="*/ 81915 h 127635"/>
                    <a:gd name="connsiteX28" fmla="*/ 17145 w 104775"/>
                    <a:gd name="connsiteY28" fmla="*/ 110490 h 127635"/>
                    <a:gd name="connsiteX0" fmla="*/ 19050 w 104775"/>
                    <a:gd name="connsiteY0" fmla="*/ 107459 h 128414"/>
                    <a:gd name="connsiteX1" fmla="*/ 24765 w 104775"/>
                    <a:gd name="connsiteY1" fmla="*/ 111269 h 128414"/>
                    <a:gd name="connsiteX2" fmla="*/ 28575 w 104775"/>
                    <a:gd name="connsiteY2" fmla="*/ 116984 h 128414"/>
                    <a:gd name="connsiteX3" fmla="*/ 32385 w 104775"/>
                    <a:gd name="connsiteY3" fmla="*/ 128414 h 128414"/>
                    <a:gd name="connsiteX4" fmla="*/ 81915 w 104775"/>
                    <a:gd name="connsiteY4" fmla="*/ 126509 h 128414"/>
                    <a:gd name="connsiteX5" fmla="*/ 87630 w 104775"/>
                    <a:gd name="connsiteY5" fmla="*/ 124604 h 128414"/>
                    <a:gd name="connsiteX6" fmla="*/ 89535 w 104775"/>
                    <a:gd name="connsiteY6" fmla="*/ 118889 h 128414"/>
                    <a:gd name="connsiteX7" fmla="*/ 93345 w 104775"/>
                    <a:gd name="connsiteY7" fmla="*/ 113174 h 128414"/>
                    <a:gd name="connsiteX8" fmla="*/ 95250 w 104775"/>
                    <a:gd name="connsiteY8" fmla="*/ 99839 h 128414"/>
                    <a:gd name="connsiteX9" fmla="*/ 100965 w 104775"/>
                    <a:gd name="connsiteY9" fmla="*/ 96029 h 128414"/>
                    <a:gd name="connsiteX10" fmla="*/ 104775 w 104775"/>
                    <a:gd name="connsiteY10" fmla="*/ 84599 h 128414"/>
                    <a:gd name="connsiteX11" fmla="*/ 100965 w 104775"/>
                    <a:gd name="connsiteY11" fmla="*/ 57929 h 128414"/>
                    <a:gd name="connsiteX12" fmla="*/ 99060 w 104775"/>
                    <a:gd name="connsiteY12" fmla="*/ 50309 h 128414"/>
                    <a:gd name="connsiteX13" fmla="*/ 95250 w 104775"/>
                    <a:gd name="connsiteY13" fmla="*/ 44594 h 128414"/>
                    <a:gd name="connsiteX14" fmla="*/ 91440 w 104775"/>
                    <a:gd name="connsiteY14" fmla="*/ 33164 h 128414"/>
                    <a:gd name="connsiteX15" fmla="*/ 81915 w 104775"/>
                    <a:gd name="connsiteY15" fmla="*/ 16019 h 128414"/>
                    <a:gd name="connsiteX16" fmla="*/ 70485 w 104775"/>
                    <a:gd name="connsiteY16" fmla="*/ 4589 h 128414"/>
                    <a:gd name="connsiteX17" fmla="*/ 59055 w 104775"/>
                    <a:gd name="connsiteY17" fmla="*/ 779 h 128414"/>
                    <a:gd name="connsiteX18" fmla="*/ 45720 w 104775"/>
                    <a:gd name="connsiteY18" fmla="*/ 2684 h 128414"/>
                    <a:gd name="connsiteX19" fmla="*/ 41910 w 104775"/>
                    <a:gd name="connsiteY19" fmla="*/ 31259 h 128414"/>
                    <a:gd name="connsiteX20" fmla="*/ 40005 w 104775"/>
                    <a:gd name="connsiteY20" fmla="*/ 44594 h 128414"/>
                    <a:gd name="connsiteX21" fmla="*/ 28575 w 104775"/>
                    <a:gd name="connsiteY21" fmla="*/ 50309 h 128414"/>
                    <a:gd name="connsiteX22" fmla="*/ 3810 w 104775"/>
                    <a:gd name="connsiteY22" fmla="*/ 52214 h 128414"/>
                    <a:gd name="connsiteX23" fmla="*/ 1905 w 104775"/>
                    <a:gd name="connsiteY23" fmla="*/ 59834 h 128414"/>
                    <a:gd name="connsiteX24" fmla="*/ 0 w 104775"/>
                    <a:gd name="connsiteY24" fmla="*/ 65549 h 128414"/>
                    <a:gd name="connsiteX25" fmla="*/ 5715 w 104775"/>
                    <a:gd name="connsiteY25" fmla="*/ 78884 h 128414"/>
                    <a:gd name="connsiteX26" fmla="*/ 5715 w 104775"/>
                    <a:gd name="connsiteY26" fmla="*/ 82694 h 128414"/>
                    <a:gd name="connsiteX27" fmla="*/ 17145 w 104775"/>
                    <a:gd name="connsiteY27" fmla="*/ 111269 h 128414"/>
                    <a:gd name="connsiteX0" fmla="*/ 19050 w 104775"/>
                    <a:gd name="connsiteY0" fmla="*/ 107459 h 128414"/>
                    <a:gd name="connsiteX1" fmla="*/ 24765 w 104775"/>
                    <a:gd name="connsiteY1" fmla="*/ 111269 h 128414"/>
                    <a:gd name="connsiteX2" fmla="*/ 28575 w 104775"/>
                    <a:gd name="connsiteY2" fmla="*/ 116984 h 128414"/>
                    <a:gd name="connsiteX3" fmla="*/ 32385 w 104775"/>
                    <a:gd name="connsiteY3" fmla="*/ 128414 h 128414"/>
                    <a:gd name="connsiteX4" fmla="*/ 81915 w 104775"/>
                    <a:gd name="connsiteY4" fmla="*/ 126509 h 128414"/>
                    <a:gd name="connsiteX5" fmla="*/ 87630 w 104775"/>
                    <a:gd name="connsiteY5" fmla="*/ 124604 h 128414"/>
                    <a:gd name="connsiteX6" fmla="*/ 89535 w 104775"/>
                    <a:gd name="connsiteY6" fmla="*/ 118889 h 128414"/>
                    <a:gd name="connsiteX7" fmla="*/ 93345 w 104775"/>
                    <a:gd name="connsiteY7" fmla="*/ 113174 h 128414"/>
                    <a:gd name="connsiteX8" fmla="*/ 95250 w 104775"/>
                    <a:gd name="connsiteY8" fmla="*/ 99839 h 128414"/>
                    <a:gd name="connsiteX9" fmla="*/ 100965 w 104775"/>
                    <a:gd name="connsiteY9" fmla="*/ 96029 h 128414"/>
                    <a:gd name="connsiteX10" fmla="*/ 104775 w 104775"/>
                    <a:gd name="connsiteY10" fmla="*/ 84599 h 128414"/>
                    <a:gd name="connsiteX11" fmla="*/ 100965 w 104775"/>
                    <a:gd name="connsiteY11" fmla="*/ 57929 h 128414"/>
                    <a:gd name="connsiteX12" fmla="*/ 99060 w 104775"/>
                    <a:gd name="connsiteY12" fmla="*/ 50309 h 128414"/>
                    <a:gd name="connsiteX13" fmla="*/ 95250 w 104775"/>
                    <a:gd name="connsiteY13" fmla="*/ 44594 h 128414"/>
                    <a:gd name="connsiteX14" fmla="*/ 91440 w 104775"/>
                    <a:gd name="connsiteY14" fmla="*/ 33164 h 128414"/>
                    <a:gd name="connsiteX15" fmla="*/ 70485 w 104775"/>
                    <a:gd name="connsiteY15" fmla="*/ 4589 h 128414"/>
                    <a:gd name="connsiteX16" fmla="*/ 59055 w 104775"/>
                    <a:gd name="connsiteY16" fmla="*/ 779 h 128414"/>
                    <a:gd name="connsiteX17" fmla="*/ 45720 w 104775"/>
                    <a:gd name="connsiteY17" fmla="*/ 2684 h 128414"/>
                    <a:gd name="connsiteX18" fmla="*/ 41910 w 104775"/>
                    <a:gd name="connsiteY18" fmla="*/ 31259 h 128414"/>
                    <a:gd name="connsiteX19" fmla="*/ 40005 w 104775"/>
                    <a:gd name="connsiteY19" fmla="*/ 44594 h 128414"/>
                    <a:gd name="connsiteX20" fmla="*/ 28575 w 104775"/>
                    <a:gd name="connsiteY20" fmla="*/ 50309 h 128414"/>
                    <a:gd name="connsiteX21" fmla="*/ 3810 w 104775"/>
                    <a:gd name="connsiteY21" fmla="*/ 52214 h 128414"/>
                    <a:gd name="connsiteX22" fmla="*/ 1905 w 104775"/>
                    <a:gd name="connsiteY22" fmla="*/ 59834 h 128414"/>
                    <a:gd name="connsiteX23" fmla="*/ 0 w 104775"/>
                    <a:gd name="connsiteY23" fmla="*/ 65549 h 128414"/>
                    <a:gd name="connsiteX24" fmla="*/ 5715 w 104775"/>
                    <a:gd name="connsiteY24" fmla="*/ 78884 h 128414"/>
                    <a:gd name="connsiteX25" fmla="*/ 5715 w 104775"/>
                    <a:gd name="connsiteY25" fmla="*/ 82694 h 128414"/>
                    <a:gd name="connsiteX26" fmla="*/ 17145 w 104775"/>
                    <a:gd name="connsiteY26" fmla="*/ 111269 h 128414"/>
                    <a:gd name="connsiteX0" fmla="*/ 19050 w 104775"/>
                    <a:gd name="connsiteY0" fmla="*/ 107459 h 128414"/>
                    <a:gd name="connsiteX1" fmla="*/ 24765 w 104775"/>
                    <a:gd name="connsiteY1" fmla="*/ 111269 h 128414"/>
                    <a:gd name="connsiteX2" fmla="*/ 28575 w 104775"/>
                    <a:gd name="connsiteY2" fmla="*/ 116984 h 128414"/>
                    <a:gd name="connsiteX3" fmla="*/ 32385 w 104775"/>
                    <a:gd name="connsiteY3" fmla="*/ 128414 h 128414"/>
                    <a:gd name="connsiteX4" fmla="*/ 81915 w 104775"/>
                    <a:gd name="connsiteY4" fmla="*/ 126509 h 128414"/>
                    <a:gd name="connsiteX5" fmla="*/ 87630 w 104775"/>
                    <a:gd name="connsiteY5" fmla="*/ 124604 h 128414"/>
                    <a:gd name="connsiteX6" fmla="*/ 89535 w 104775"/>
                    <a:gd name="connsiteY6" fmla="*/ 118889 h 128414"/>
                    <a:gd name="connsiteX7" fmla="*/ 93345 w 104775"/>
                    <a:gd name="connsiteY7" fmla="*/ 113174 h 128414"/>
                    <a:gd name="connsiteX8" fmla="*/ 95250 w 104775"/>
                    <a:gd name="connsiteY8" fmla="*/ 99839 h 128414"/>
                    <a:gd name="connsiteX9" fmla="*/ 100965 w 104775"/>
                    <a:gd name="connsiteY9" fmla="*/ 96029 h 128414"/>
                    <a:gd name="connsiteX10" fmla="*/ 104775 w 104775"/>
                    <a:gd name="connsiteY10" fmla="*/ 84599 h 128414"/>
                    <a:gd name="connsiteX11" fmla="*/ 100965 w 104775"/>
                    <a:gd name="connsiteY11" fmla="*/ 57929 h 128414"/>
                    <a:gd name="connsiteX12" fmla="*/ 99060 w 104775"/>
                    <a:gd name="connsiteY12" fmla="*/ 50309 h 128414"/>
                    <a:gd name="connsiteX13" fmla="*/ 95250 w 104775"/>
                    <a:gd name="connsiteY13" fmla="*/ 44594 h 128414"/>
                    <a:gd name="connsiteX14" fmla="*/ 91440 w 104775"/>
                    <a:gd name="connsiteY14" fmla="*/ 33164 h 128414"/>
                    <a:gd name="connsiteX15" fmla="*/ 70485 w 104775"/>
                    <a:gd name="connsiteY15" fmla="*/ 4589 h 128414"/>
                    <a:gd name="connsiteX16" fmla="*/ 59055 w 104775"/>
                    <a:gd name="connsiteY16" fmla="*/ 779 h 128414"/>
                    <a:gd name="connsiteX17" fmla="*/ 45720 w 104775"/>
                    <a:gd name="connsiteY17" fmla="*/ 2684 h 128414"/>
                    <a:gd name="connsiteX18" fmla="*/ 41910 w 104775"/>
                    <a:gd name="connsiteY18" fmla="*/ 31259 h 128414"/>
                    <a:gd name="connsiteX19" fmla="*/ 40005 w 104775"/>
                    <a:gd name="connsiteY19" fmla="*/ 44594 h 128414"/>
                    <a:gd name="connsiteX20" fmla="*/ 3810 w 104775"/>
                    <a:gd name="connsiteY20" fmla="*/ 52214 h 128414"/>
                    <a:gd name="connsiteX21" fmla="*/ 1905 w 104775"/>
                    <a:gd name="connsiteY21" fmla="*/ 59834 h 128414"/>
                    <a:gd name="connsiteX22" fmla="*/ 0 w 104775"/>
                    <a:gd name="connsiteY22" fmla="*/ 65549 h 128414"/>
                    <a:gd name="connsiteX23" fmla="*/ 5715 w 104775"/>
                    <a:gd name="connsiteY23" fmla="*/ 78884 h 128414"/>
                    <a:gd name="connsiteX24" fmla="*/ 5715 w 104775"/>
                    <a:gd name="connsiteY24" fmla="*/ 82694 h 128414"/>
                    <a:gd name="connsiteX25" fmla="*/ 17145 w 104775"/>
                    <a:gd name="connsiteY25" fmla="*/ 111269 h 128414"/>
                    <a:gd name="connsiteX0" fmla="*/ 19050 w 104775"/>
                    <a:gd name="connsiteY0" fmla="*/ 107492 h 128447"/>
                    <a:gd name="connsiteX1" fmla="*/ 24765 w 104775"/>
                    <a:gd name="connsiteY1" fmla="*/ 111302 h 128447"/>
                    <a:gd name="connsiteX2" fmla="*/ 28575 w 104775"/>
                    <a:gd name="connsiteY2" fmla="*/ 117017 h 128447"/>
                    <a:gd name="connsiteX3" fmla="*/ 32385 w 104775"/>
                    <a:gd name="connsiteY3" fmla="*/ 128447 h 128447"/>
                    <a:gd name="connsiteX4" fmla="*/ 81915 w 104775"/>
                    <a:gd name="connsiteY4" fmla="*/ 126542 h 128447"/>
                    <a:gd name="connsiteX5" fmla="*/ 87630 w 104775"/>
                    <a:gd name="connsiteY5" fmla="*/ 124637 h 128447"/>
                    <a:gd name="connsiteX6" fmla="*/ 89535 w 104775"/>
                    <a:gd name="connsiteY6" fmla="*/ 118922 h 128447"/>
                    <a:gd name="connsiteX7" fmla="*/ 93345 w 104775"/>
                    <a:gd name="connsiteY7" fmla="*/ 113207 h 128447"/>
                    <a:gd name="connsiteX8" fmla="*/ 95250 w 104775"/>
                    <a:gd name="connsiteY8" fmla="*/ 99872 h 128447"/>
                    <a:gd name="connsiteX9" fmla="*/ 100965 w 104775"/>
                    <a:gd name="connsiteY9" fmla="*/ 96062 h 128447"/>
                    <a:gd name="connsiteX10" fmla="*/ 104775 w 104775"/>
                    <a:gd name="connsiteY10" fmla="*/ 84632 h 128447"/>
                    <a:gd name="connsiteX11" fmla="*/ 100965 w 104775"/>
                    <a:gd name="connsiteY11" fmla="*/ 57962 h 128447"/>
                    <a:gd name="connsiteX12" fmla="*/ 99060 w 104775"/>
                    <a:gd name="connsiteY12" fmla="*/ 50342 h 128447"/>
                    <a:gd name="connsiteX13" fmla="*/ 95250 w 104775"/>
                    <a:gd name="connsiteY13" fmla="*/ 44627 h 128447"/>
                    <a:gd name="connsiteX14" fmla="*/ 91440 w 104775"/>
                    <a:gd name="connsiteY14" fmla="*/ 33197 h 128447"/>
                    <a:gd name="connsiteX15" fmla="*/ 70485 w 104775"/>
                    <a:gd name="connsiteY15" fmla="*/ 4622 h 128447"/>
                    <a:gd name="connsiteX16" fmla="*/ 45720 w 104775"/>
                    <a:gd name="connsiteY16" fmla="*/ 2717 h 128447"/>
                    <a:gd name="connsiteX17" fmla="*/ 41910 w 104775"/>
                    <a:gd name="connsiteY17" fmla="*/ 31292 h 128447"/>
                    <a:gd name="connsiteX18" fmla="*/ 40005 w 104775"/>
                    <a:gd name="connsiteY18" fmla="*/ 44627 h 128447"/>
                    <a:gd name="connsiteX19" fmla="*/ 3810 w 104775"/>
                    <a:gd name="connsiteY19" fmla="*/ 52247 h 128447"/>
                    <a:gd name="connsiteX20" fmla="*/ 1905 w 104775"/>
                    <a:gd name="connsiteY20" fmla="*/ 59867 h 128447"/>
                    <a:gd name="connsiteX21" fmla="*/ 0 w 104775"/>
                    <a:gd name="connsiteY21" fmla="*/ 65582 h 128447"/>
                    <a:gd name="connsiteX22" fmla="*/ 5715 w 104775"/>
                    <a:gd name="connsiteY22" fmla="*/ 78917 h 128447"/>
                    <a:gd name="connsiteX23" fmla="*/ 5715 w 104775"/>
                    <a:gd name="connsiteY23" fmla="*/ 82727 h 128447"/>
                    <a:gd name="connsiteX24" fmla="*/ 17145 w 104775"/>
                    <a:gd name="connsiteY24" fmla="*/ 111302 h 128447"/>
                    <a:gd name="connsiteX0" fmla="*/ 19050 w 104775"/>
                    <a:gd name="connsiteY0" fmla="*/ 102874 h 123829"/>
                    <a:gd name="connsiteX1" fmla="*/ 24765 w 104775"/>
                    <a:gd name="connsiteY1" fmla="*/ 106684 h 123829"/>
                    <a:gd name="connsiteX2" fmla="*/ 28575 w 104775"/>
                    <a:gd name="connsiteY2" fmla="*/ 112399 h 123829"/>
                    <a:gd name="connsiteX3" fmla="*/ 32385 w 104775"/>
                    <a:gd name="connsiteY3" fmla="*/ 123829 h 123829"/>
                    <a:gd name="connsiteX4" fmla="*/ 81915 w 104775"/>
                    <a:gd name="connsiteY4" fmla="*/ 121924 h 123829"/>
                    <a:gd name="connsiteX5" fmla="*/ 87630 w 104775"/>
                    <a:gd name="connsiteY5" fmla="*/ 120019 h 123829"/>
                    <a:gd name="connsiteX6" fmla="*/ 89535 w 104775"/>
                    <a:gd name="connsiteY6" fmla="*/ 114304 h 123829"/>
                    <a:gd name="connsiteX7" fmla="*/ 93345 w 104775"/>
                    <a:gd name="connsiteY7" fmla="*/ 108589 h 123829"/>
                    <a:gd name="connsiteX8" fmla="*/ 95250 w 104775"/>
                    <a:gd name="connsiteY8" fmla="*/ 95254 h 123829"/>
                    <a:gd name="connsiteX9" fmla="*/ 100965 w 104775"/>
                    <a:gd name="connsiteY9" fmla="*/ 91444 h 123829"/>
                    <a:gd name="connsiteX10" fmla="*/ 104775 w 104775"/>
                    <a:gd name="connsiteY10" fmla="*/ 80014 h 123829"/>
                    <a:gd name="connsiteX11" fmla="*/ 100965 w 104775"/>
                    <a:gd name="connsiteY11" fmla="*/ 53344 h 123829"/>
                    <a:gd name="connsiteX12" fmla="*/ 99060 w 104775"/>
                    <a:gd name="connsiteY12" fmla="*/ 45724 h 123829"/>
                    <a:gd name="connsiteX13" fmla="*/ 95250 w 104775"/>
                    <a:gd name="connsiteY13" fmla="*/ 40009 h 123829"/>
                    <a:gd name="connsiteX14" fmla="*/ 91440 w 104775"/>
                    <a:gd name="connsiteY14" fmla="*/ 28579 h 123829"/>
                    <a:gd name="connsiteX15" fmla="*/ 70485 w 104775"/>
                    <a:gd name="connsiteY15" fmla="*/ 4 h 123829"/>
                    <a:gd name="connsiteX16" fmla="*/ 41910 w 104775"/>
                    <a:gd name="connsiteY16" fmla="*/ 26674 h 123829"/>
                    <a:gd name="connsiteX17" fmla="*/ 40005 w 104775"/>
                    <a:gd name="connsiteY17" fmla="*/ 40009 h 123829"/>
                    <a:gd name="connsiteX18" fmla="*/ 3810 w 104775"/>
                    <a:gd name="connsiteY18" fmla="*/ 47629 h 123829"/>
                    <a:gd name="connsiteX19" fmla="*/ 1905 w 104775"/>
                    <a:gd name="connsiteY19" fmla="*/ 55249 h 123829"/>
                    <a:gd name="connsiteX20" fmla="*/ 0 w 104775"/>
                    <a:gd name="connsiteY20" fmla="*/ 60964 h 123829"/>
                    <a:gd name="connsiteX21" fmla="*/ 5715 w 104775"/>
                    <a:gd name="connsiteY21" fmla="*/ 74299 h 123829"/>
                    <a:gd name="connsiteX22" fmla="*/ 5715 w 104775"/>
                    <a:gd name="connsiteY22" fmla="*/ 78109 h 123829"/>
                    <a:gd name="connsiteX23" fmla="*/ 17145 w 104775"/>
                    <a:gd name="connsiteY23" fmla="*/ 106684 h 123829"/>
                    <a:gd name="connsiteX0" fmla="*/ 19050 w 104775"/>
                    <a:gd name="connsiteY0" fmla="*/ 77050 h 98005"/>
                    <a:gd name="connsiteX1" fmla="*/ 24765 w 104775"/>
                    <a:gd name="connsiteY1" fmla="*/ 80860 h 98005"/>
                    <a:gd name="connsiteX2" fmla="*/ 28575 w 104775"/>
                    <a:gd name="connsiteY2" fmla="*/ 86575 h 98005"/>
                    <a:gd name="connsiteX3" fmla="*/ 32385 w 104775"/>
                    <a:gd name="connsiteY3" fmla="*/ 98005 h 98005"/>
                    <a:gd name="connsiteX4" fmla="*/ 81915 w 104775"/>
                    <a:gd name="connsiteY4" fmla="*/ 96100 h 98005"/>
                    <a:gd name="connsiteX5" fmla="*/ 87630 w 104775"/>
                    <a:gd name="connsiteY5" fmla="*/ 94195 h 98005"/>
                    <a:gd name="connsiteX6" fmla="*/ 89535 w 104775"/>
                    <a:gd name="connsiteY6" fmla="*/ 88480 h 98005"/>
                    <a:gd name="connsiteX7" fmla="*/ 93345 w 104775"/>
                    <a:gd name="connsiteY7" fmla="*/ 82765 h 98005"/>
                    <a:gd name="connsiteX8" fmla="*/ 95250 w 104775"/>
                    <a:gd name="connsiteY8" fmla="*/ 69430 h 98005"/>
                    <a:gd name="connsiteX9" fmla="*/ 100965 w 104775"/>
                    <a:gd name="connsiteY9" fmla="*/ 65620 h 98005"/>
                    <a:gd name="connsiteX10" fmla="*/ 104775 w 104775"/>
                    <a:gd name="connsiteY10" fmla="*/ 54190 h 98005"/>
                    <a:gd name="connsiteX11" fmla="*/ 100965 w 104775"/>
                    <a:gd name="connsiteY11" fmla="*/ 27520 h 98005"/>
                    <a:gd name="connsiteX12" fmla="*/ 99060 w 104775"/>
                    <a:gd name="connsiteY12" fmla="*/ 19900 h 98005"/>
                    <a:gd name="connsiteX13" fmla="*/ 95250 w 104775"/>
                    <a:gd name="connsiteY13" fmla="*/ 14185 h 98005"/>
                    <a:gd name="connsiteX14" fmla="*/ 91440 w 104775"/>
                    <a:gd name="connsiteY14" fmla="*/ 2755 h 98005"/>
                    <a:gd name="connsiteX15" fmla="*/ 41910 w 104775"/>
                    <a:gd name="connsiteY15" fmla="*/ 850 h 98005"/>
                    <a:gd name="connsiteX16" fmla="*/ 40005 w 104775"/>
                    <a:gd name="connsiteY16" fmla="*/ 14185 h 98005"/>
                    <a:gd name="connsiteX17" fmla="*/ 3810 w 104775"/>
                    <a:gd name="connsiteY17" fmla="*/ 21805 h 98005"/>
                    <a:gd name="connsiteX18" fmla="*/ 1905 w 104775"/>
                    <a:gd name="connsiteY18" fmla="*/ 29425 h 98005"/>
                    <a:gd name="connsiteX19" fmla="*/ 0 w 104775"/>
                    <a:gd name="connsiteY19" fmla="*/ 35140 h 98005"/>
                    <a:gd name="connsiteX20" fmla="*/ 5715 w 104775"/>
                    <a:gd name="connsiteY20" fmla="*/ 48475 h 98005"/>
                    <a:gd name="connsiteX21" fmla="*/ 5715 w 104775"/>
                    <a:gd name="connsiteY21" fmla="*/ 52285 h 98005"/>
                    <a:gd name="connsiteX22" fmla="*/ 17145 w 104775"/>
                    <a:gd name="connsiteY22" fmla="*/ 80860 h 98005"/>
                    <a:gd name="connsiteX0" fmla="*/ 19050 w 104775"/>
                    <a:gd name="connsiteY0" fmla="*/ 76200 h 97155"/>
                    <a:gd name="connsiteX1" fmla="*/ 24765 w 104775"/>
                    <a:gd name="connsiteY1" fmla="*/ 80010 h 97155"/>
                    <a:gd name="connsiteX2" fmla="*/ 28575 w 104775"/>
                    <a:gd name="connsiteY2" fmla="*/ 85725 h 97155"/>
                    <a:gd name="connsiteX3" fmla="*/ 32385 w 104775"/>
                    <a:gd name="connsiteY3" fmla="*/ 97155 h 97155"/>
                    <a:gd name="connsiteX4" fmla="*/ 81915 w 104775"/>
                    <a:gd name="connsiteY4" fmla="*/ 95250 h 97155"/>
                    <a:gd name="connsiteX5" fmla="*/ 87630 w 104775"/>
                    <a:gd name="connsiteY5" fmla="*/ 93345 h 97155"/>
                    <a:gd name="connsiteX6" fmla="*/ 89535 w 104775"/>
                    <a:gd name="connsiteY6" fmla="*/ 87630 h 97155"/>
                    <a:gd name="connsiteX7" fmla="*/ 93345 w 104775"/>
                    <a:gd name="connsiteY7" fmla="*/ 81915 h 97155"/>
                    <a:gd name="connsiteX8" fmla="*/ 95250 w 104775"/>
                    <a:gd name="connsiteY8" fmla="*/ 68580 h 97155"/>
                    <a:gd name="connsiteX9" fmla="*/ 100965 w 104775"/>
                    <a:gd name="connsiteY9" fmla="*/ 64770 h 97155"/>
                    <a:gd name="connsiteX10" fmla="*/ 104775 w 104775"/>
                    <a:gd name="connsiteY10" fmla="*/ 53340 h 97155"/>
                    <a:gd name="connsiteX11" fmla="*/ 100965 w 104775"/>
                    <a:gd name="connsiteY11" fmla="*/ 26670 h 97155"/>
                    <a:gd name="connsiteX12" fmla="*/ 99060 w 104775"/>
                    <a:gd name="connsiteY12" fmla="*/ 19050 h 97155"/>
                    <a:gd name="connsiteX13" fmla="*/ 95250 w 104775"/>
                    <a:gd name="connsiteY13" fmla="*/ 13335 h 97155"/>
                    <a:gd name="connsiteX14" fmla="*/ 41910 w 104775"/>
                    <a:gd name="connsiteY14" fmla="*/ 0 h 97155"/>
                    <a:gd name="connsiteX15" fmla="*/ 40005 w 104775"/>
                    <a:gd name="connsiteY15" fmla="*/ 13335 h 97155"/>
                    <a:gd name="connsiteX16" fmla="*/ 3810 w 104775"/>
                    <a:gd name="connsiteY16" fmla="*/ 20955 h 97155"/>
                    <a:gd name="connsiteX17" fmla="*/ 1905 w 104775"/>
                    <a:gd name="connsiteY17" fmla="*/ 28575 h 97155"/>
                    <a:gd name="connsiteX18" fmla="*/ 0 w 104775"/>
                    <a:gd name="connsiteY18" fmla="*/ 34290 h 97155"/>
                    <a:gd name="connsiteX19" fmla="*/ 5715 w 104775"/>
                    <a:gd name="connsiteY19" fmla="*/ 47625 h 97155"/>
                    <a:gd name="connsiteX20" fmla="*/ 5715 w 104775"/>
                    <a:gd name="connsiteY20" fmla="*/ 51435 h 97155"/>
                    <a:gd name="connsiteX21" fmla="*/ 17145 w 104775"/>
                    <a:gd name="connsiteY21" fmla="*/ 80010 h 97155"/>
                    <a:gd name="connsiteX0" fmla="*/ 19050 w 104775"/>
                    <a:gd name="connsiteY0" fmla="*/ 76298 h 97253"/>
                    <a:gd name="connsiteX1" fmla="*/ 24765 w 104775"/>
                    <a:gd name="connsiteY1" fmla="*/ 80108 h 97253"/>
                    <a:gd name="connsiteX2" fmla="*/ 28575 w 104775"/>
                    <a:gd name="connsiteY2" fmla="*/ 85823 h 97253"/>
                    <a:gd name="connsiteX3" fmla="*/ 32385 w 104775"/>
                    <a:gd name="connsiteY3" fmla="*/ 97253 h 97253"/>
                    <a:gd name="connsiteX4" fmla="*/ 81915 w 104775"/>
                    <a:gd name="connsiteY4" fmla="*/ 95348 h 97253"/>
                    <a:gd name="connsiteX5" fmla="*/ 87630 w 104775"/>
                    <a:gd name="connsiteY5" fmla="*/ 93443 h 97253"/>
                    <a:gd name="connsiteX6" fmla="*/ 89535 w 104775"/>
                    <a:gd name="connsiteY6" fmla="*/ 87728 h 97253"/>
                    <a:gd name="connsiteX7" fmla="*/ 93345 w 104775"/>
                    <a:gd name="connsiteY7" fmla="*/ 82013 h 97253"/>
                    <a:gd name="connsiteX8" fmla="*/ 95250 w 104775"/>
                    <a:gd name="connsiteY8" fmla="*/ 68678 h 97253"/>
                    <a:gd name="connsiteX9" fmla="*/ 100965 w 104775"/>
                    <a:gd name="connsiteY9" fmla="*/ 64868 h 97253"/>
                    <a:gd name="connsiteX10" fmla="*/ 104775 w 104775"/>
                    <a:gd name="connsiteY10" fmla="*/ 53438 h 97253"/>
                    <a:gd name="connsiteX11" fmla="*/ 100965 w 104775"/>
                    <a:gd name="connsiteY11" fmla="*/ 26768 h 97253"/>
                    <a:gd name="connsiteX12" fmla="*/ 99060 w 104775"/>
                    <a:gd name="connsiteY12" fmla="*/ 19148 h 97253"/>
                    <a:gd name="connsiteX13" fmla="*/ 95250 w 104775"/>
                    <a:gd name="connsiteY13" fmla="*/ 13433 h 97253"/>
                    <a:gd name="connsiteX14" fmla="*/ 41910 w 104775"/>
                    <a:gd name="connsiteY14" fmla="*/ 98 h 97253"/>
                    <a:gd name="connsiteX15" fmla="*/ 3810 w 104775"/>
                    <a:gd name="connsiteY15" fmla="*/ 21053 h 97253"/>
                    <a:gd name="connsiteX16" fmla="*/ 1905 w 104775"/>
                    <a:gd name="connsiteY16" fmla="*/ 28673 h 97253"/>
                    <a:gd name="connsiteX17" fmla="*/ 0 w 104775"/>
                    <a:gd name="connsiteY17" fmla="*/ 34388 h 97253"/>
                    <a:gd name="connsiteX18" fmla="*/ 5715 w 104775"/>
                    <a:gd name="connsiteY18" fmla="*/ 47723 h 97253"/>
                    <a:gd name="connsiteX19" fmla="*/ 5715 w 104775"/>
                    <a:gd name="connsiteY19" fmla="*/ 51533 h 97253"/>
                    <a:gd name="connsiteX20" fmla="*/ 17145 w 104775"/>
                    <a:gd name="connsiteY20" fmla="*/ 80108 h 97253"/>
                    <a:gd name="connsiteX0" fmla="*/ 19050 w 104775"/>
                    <a:gd name="connsiteY0" fmla="*/ 76205 h 97160"/>
                    <a:gd name="connsiteX1" fmla="*/ 24765 w 104775"/>
                    <a:gd name="connsiteY1" fmla="*/ 80015 h 97160"/>
                    <a:gd name="connsiteX2" fmla="*/ 28575 w 104775"/>
                    <a:gd name="connsiteY2" fmla="*/ 85730 h 97160"/>
                    <a:gd name="connsiteX3" fmla="*/ 32385 w 104775"/>
                    <a:gd name="connsiteY3" fmla="*/ 97160 h 97160"/>
                    <a:gd name="connsiteX4" fmla="*/ 81915 w 104775"/>
                    <a:gd name="connsiteY4" fmla="*/ 95255 h 97160"/>
                    <a:gd name="connsiteX5" fmla="*/ 87630 w 104775"/>
                    <a:gd name="connsiteY5" fmla="*/ 93350 h 97160"/>
                    <a:gd name="connsiteX6" fmla="*/ 89535 w 104775"/>
                    <a:gd name="connsiteY6" fmla="*/ 87635 h 97160"/>
                    <a:gd name="connsiteX7" fmla="*/ 93345 w 104775"/>
                    <a:gd name="connsiteY7" fmla="*/ 81920 h 97160"/>
                    <a:gd name="connsiteX8" fmla="*/ 95250 w 104775"/>
                    <a:gd name="connsiteY8" fmla="*/ 68585 h 97160"/>
                    <a:gd name="connsiteX9" fmla="*/ 100965 w 104775"/>
                    <a:gd name="connsiteY9" fmla="*/ 64775 h 97160"/>
                    <a:gd name="connsiteX10" fmla="*/ 104775 w 104775"/>
                    <a:gd name="connsiteY10" fmla="*/ 53345 h 97160"/>
                    <a:gd name="connsiteX11" fmla="*/ 100965 w 104775"/>
                    <a:gd name="connsiteY11" fmla="*/ 26675 h 97160"/>
                    <a:gd name="connsiteX12" fmla="*/ 99060 w 104775"/>
                    <a:gd name="connsiteY12" fmla="*/ 19055 h 97160"/>
                    <a:gd name="connsiteX13" fmla="*/ 41910 w 104775"/>
                    <a:gd name="connsiteY13" fmla="*/ 5 h 97160"/>
                    <a:gd name="connsiteX14" fmla="*/ 3810 w 104775"/>
                    <a:gd name="connsiteY14" fmla="*/ 20960 h 97160"/>
                    <a:gd name="connsiteX15" fmla="*/ 1905 w 104775"/>
                    <a:gd name="connsiteY15" fmla="*/ 28580 h 97160"/>
                    <a:gd name="connsiteX16" fmla="*/ 0 w 104775"/>
                    <a:gd name="connsiteY16" fmla="*/ 34295 h 97160"/>
                    <a:gd name="connsiteX17" fmla="*/ 5715 w 104775"/>
                    <a:gd name="connsiteY17" fmla="*/ 47630 h 97160"/>
                    <a:gd name="connsiteX18" fmla="*/ 5715 w 104775"/>
                    <a:gd name="connsiteY18" fmla="*/ 51440 h 97160"/>
                    <a:gd name="connsiteX19" fmla="*/ 17145 w 104775"/>
                    <a:gd name="connsiteY19" fmla="*/ 80015 h 97160"/>
                    <a:gd name="connsiteX0" fmla="*/ 19050 w 105971"/>
                    <a:gd name="connsiteY0" fmla="*/ 76238 h 97193"/>
                    <a:gd name="connsiteX1" fmla="*/ 24765 w 105971"/>
                    <a:gd name="connsiteY1" fmla="*/ 80048 h 97193"/>
                    <a:gd name="connsiteX2" fmla="*/ 28575 w 105971"/>
                    <a:gd name="connsiteY2" fmla="*/ 85763 h 97193"/>
                    <a:gd name="connsiteX3" fmla="*/ 32385 w 105971"/>
                    <a:gd name="connsiteY3" fmla="*/ 97193 h 97193"/>
                    <a:gd name="connsiteX4" fmla="*/ 81915 w 105971"/>
                    <a:gd name="connsiteY4" fmla="*/ 95288 h 97193"/>
                    <a:gd name="connsiteX5" fmla="*/ 87630 w 105971"/>
                    <a:gd name="connsiteY5" fmla="*/ 93383 h 97193"/>
                    <a:gd name="connsiteX6" fmla="*/ 89535 w 105971"/>
                    <a:gd name="connsiteY6" fmla="*/ 87668 h 97193"/>
                    <a:gd name="connsiteX7" fmla="*/ 93345 w 105971"/>
                    <a:gd name="connsiteY7" fmla="*/ 81953 h 97193"/>
                    <a:gd name="connsiteX8" fmla="*/ 95250 w 105971"/>
                    <a:gd name="connsiteY8" fmla="*/ 68618 h 97193"/>
                    <a:gd name="connsiteX9" fmla="*/ 100965 w 105971"/>
                    <a:gd name="connsiteY9" fmla="*/ 64808 h 97193"/>
                    <a:gd name="connsiteX10" fmla="*/ 104775 w 105971"/>
                    <a:gd name="connsiteY10" fmla="*/ 53378 h 97193"/>
                    <a:gd name="connsiteX11" fmla="*/ 100965 w 105971"/>
                    <a:gd name="connsiteY11" fmla="*/ 26708 h 97193"/>
                    <a:gd name="connsiteX12" fmla="*/ 41910 w 105971"/>
                    <a:gd name="connsiteY12" fmla="*/ 38 h 97193"/>
                    <a:gd name="connsiteX13" fmla="*/ 3810 w 105971"/>
                    <a:gd name="connsiteY13" fmla="*/ 20993 h 97193"/>
                    <a:gd name="connsiteX14" fmla="*/ 1905 w 105971"/>
                    <a:gd name="connsiteY14" fmla="*/ 28613 h 97193"/>
                    <a:gd name="connsiteX15" fmla="*/ 0 w 105971"/>
                    <a:gd name="connsiteY15" fmla="*/ 34328 h 97193"/>
                    <a:gd name="connsiteX16" fmla="*/ 5715 w 105971"/>
                    <a:gd name="connsiteY16" fmla="*/ 47663 h 97193"/>
                    <a:gd name="connsiteX17" fmla="*/ 5715 w 105971"/>
                    <a:gd name="connsiteY17" fmla="*/ 51473 h 97193"/>
                    <a:gd name="connsiteX18" fmla="*/ 17145 w 105971"/>
                    <a:gd name="connsiteY18" fmla="*/ 80048 h 97193"/>
                    <a:gd name="connsiteX0" fmla="*/ 19050 w 106250"/>
                    <a:gd name="connsiteY0" fmla="*/ 64875 h 85830"/>
                    <a:gd name="connsiteX1" fmla="*/ 24765 w 106250"/>
                    <a:gd name="connsiteY1" fmla="*/ 68685 h 85830"/>
                    <a:gd name="connsiteX2" fmla="*/ 28575 w 106250"/>
                    <a:gd name="connsiteY2" fmla="*/ 74400 h 85830"/>
                    <a:gd name="connsiteX3" fmla="*/ 32385 w 106250"/>
                    <a:gd name="connsiteY3" fmla="*/ 85830 h 85830"/>
                    <a:gd name="connsiteX4" fmla="*/ 81915 w 106250"/>
                    <a:gd name="connsiteY4" fmla="*/ 83925 h 85830"/>
                    <a:gd name="connsiteX5" fmla="*/ 87630 w 106250"/>
                    <a:gd name="connsiteY5" fmla="*/ 82020 h 85830"/>
                    <a:gd name="connsiteX6" fmla="*/ 89535 w 106250"/>
                    <a:gd name="connsiteY6" fmla="*/ 76305 h 85830"/>
                    <a:gd name="connsiteX7" fmla="*/ 93345 w 106250"/>
                    <a:gd name="connsiteY7" fmla="*/ 70590 h 85830"/>
                    <a:gd name="connsiteX8" fmla="*/ 95250 w 106250"/>
                    <a:gd name="connsiteY8" fmla="*/ 57255 h 85830"/>
                    <a:gd name="connsiteX9" fmla="*/ 100965 w 106250"/>
                    <a:gd name="connsiteY9" fmla="*/ 53445 h 85830"/>
                    <a:gd name="connsiteX10" fmla="*/ 104775 w 106250"/>
                    <a:gd name="connsiteY10" fmla="*/ 42015 h 85830"/>
                    <a:gd name="connsiteX11" fmla="*/ 100965 w 106250"/>
                    <a:gd name="connsiteY11" fmla="*/ 15345 h 85830"/>
                    <a:gd name="connsiteX12" fmla="*/ 38100 w 106250"/>
                    <a:gd name="connsiteY12" fmla="*/ 105 h 85830"/>
                    <a:gd name="connsiteX13" fmla="*/ 3810 w 106250"/>
                    <a:gd name="connsiteY13" fmla="*/ 9630 h 85830"/>
                    <a:gd name="connsiteX14" fmla="*/ 1905 w 106250"/>
                    <a:gd name="connsiteY14" fmla="*/ 17250 h 85830"/>
                    <a:gd name="connsiteX15" fmla="*/ 0 w 106250"/>
                    <a:gd name="connsiteY15" fmla="*/ 22965 h 85830"/>
                    <a:gd name="connsiteX16" fmla="*/ 5715 w 106250"/>
                    <a:gd name="connsiteY16" fmla="*/ 36300 h 85830"/>
                    <a:gd name="connsiteX17" fmla="*/ 5715 w 106250"/>
                    <a:gd name="connsiteY17" fmla="*/ 40110 h 85830"/>
                    <a:gd name="connsiteX18" fmla="*/ 17145 w 106250"/>
                    <a:gd name="connsiteY18" fmla="*/ 68685 h 85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06250" h="85830">
                      <a:moveTo>
                        <a:pt x="19050" y="64875"/>
                      </a:moveTo>
                      <a:cubicBezTo>
                        <a:pt x="19050" y="69955"/>
                        <a:pt x="22860" y="67415"/>
                        <a:pt x="24765" y="68685"/>
                      </a:cubicBezTo>
                      <a:cubicBezTo>
                        <a:pt x="26035" y="70590"/>
                        <a:pt x="27645" y="72308"/>
                        <a:pt x="28575" y="74400"/>
                      </a:cubicBezTo>
                      <a:cubicBezTo>
                        <a:pt x="30206" y="78070"/>
                        <a:pt x="32385" y="85830"/>
                        <a:pt x="32385" y="85830"/>
                      </a:cubicBezTo>
                      <a:cubicBezTo>
                        <a:pt x="48895" y="85195"/>
                        <a:pt x="65432" y="85062"/>
                        <a:pt x="81915" y="83925"/>
                      </a:cubicBezTo>
                      <a:cubicBezTo>
                        <a:pt x="83918" y="83787"/>
                        <a:pt x="86210" y="83440"/>
                        <a:pt x="87630" y="82020"/>
                      </a:cubicBezTo>
                      <a:cubicBezTo>
                        <a:pt x="89050" y="80600"/>
                        <a:pt x="88637" y="78101"/>
                        <a:pt x="89535" y="76305"/>
                      </a:cubicBezTo>
                      <a:cubicBezTo>
                        <a:pt x="90559" y="74257"/>
                        <a:pt x="92075" y="72495"/>
                        <a:pt x="93345" y="70590"/>
                      </a:cubicBezTo>
                      <a:cubicBezTo>
                        <a:pt x="93980" y="66145"/>
                        <a:pt x="93426" y="61358"/>
                        <a:pt x="95250" y="57255"/>
                      </a:cubicBezTo>
                      <a:cubicBezTo>
                        <a:pt x="96180" y="55163"/>
                        <a:pt x="99752" y="55387"/>
                        <a:pt x="100965" y="53445"/>
                      </a:cubicBezTo>
                      <a:cubicBezTo>
                        <a:pt x="103094" y="50039"/>
                        <a:pt x="104775" y="42015"/>
                        <a:pt x="104775" y="42015"/>
                      </a:cubicBezTo>
                      <a:cubicBezTo>
                        <a:pt x="101728" y="8500"/>
                        <a:pt x="112077" y="22330"/>
                        <a:pt x="100965" y="15345"/>
                      </a:cubicBezTo>
                      <a:cubicBezTo>
                        <a:pt x="89853" y="8360"/>
                        <a:pt x="54292" y="1057"/>
                        <a:pt x="38100" y="105"/>
                      </a:cubicBezTo>
                      <a:cubicBezTo>
                        <a:pt x="21908" y="-847"/>
                        <a:pt x="10477" y="4868"/>
                        <a:pt x="3810" y="9630"/>
                      </a:cubicBezTo>
                      <a:cubicBezTo>
                        <a:pt x="3175" y="12170"/>
                        <a:pt x="2624" y="14733"/>
                        <a:pt x="1905" y="17250"/>
                      </a:cubicBezTo>
                      <a:cubicBezTo>
                        <a:pt x="1353" y="19181"/>
                        <a:pt x="0" y="20957"/>
                        <a:pt x="0" y="22965"/>
                      </a:cubicBezTo>
                      <a:cubicBezTo>
                        <a:pt x="0" y="32673"/>
                        <a:pt x="2604" y="28523"/>
                        <a:pt x="5715" y="36300"/>
                      </a:cubicBezTo>
                      <a:cubicBezTo>
                        <a:pt x="6187" y="37479"/>
                        <a:pt x="3810" y="34713"/>
                        <a:pt x="5715" y="40110"/>
                      </a:cubicBezTo>
                      <a:cubicBezTo>
                        <a:pt x="7620" y="45507"/>
                        <a:pt x="13335" y="59160"/>
                        <a:pt x="17145" y="68685"/>
                      </a:cubicBezTo>
                    </a:path>
                  </a:pathLst>
                </a:custGeom>
                <a:solidFill>
                  <a:srgbClr val="FFFFFF"/>
                </a:solidFill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12" name="Freeform: Shape 1411">
                  <a:extLst>
                    <a:ext uri="{FF2B5EF4-FFF2-40B4-BE49-F238E27FC236}">
                      <a16:creationId xmlns:a16="http://schemas.microsoft.com/office/drawing/2014/main" id="{51CCA18A-8618-1B6E-D72E-60BA9AD1BA43}"/>
                    </a:ext>
                  </a:extLst>
                </p:cNvPr>
                <p:cNvSpPr/>
                <p:nvPr/>
              </p:nvSpPr>
              <p:spPr>
                <a:xfrm rot="5209521">
                  <a:off x="8961351" y="4317762"/>
                  <a:ext cx="27432" cy="36576"/>
                </a:xfrm>
                <a:custGeom>
                  <a:avLst/>
                  <a:gdLst>
                    <a:gd name="connsiteX0" fmla="*/ 57150 w 104775"/>
                    <a:gd name="connsiteY0" fmla="*/ 76200 h 127635"/>
                    <a:gd name="connsiteX1" fmla="*/ 57150 w 104775"/>
                    <a:gd name="connsiteY1" fmla="*/ 76200 h 127635"/>
                    <a:gd name="connsiteX2" fmla="*/ 24765 w 104775"/>
                    <a:gd name="connsiteY2" fmla="*/ 80010 h 127635"/>
                    <a:gd name="connsiteX3" fmla="*/ 19050 w 104775"/>
                    <a:gd name="connsiteY3" fmla="*/ 83820 h 127635"/>
                    <a:gd name="connsiteX4" fmla="*/ 19050 w 104775"/>
                    <a:gd name="connsiteY4" fmla="*/ 106680 h 127635"/>
                    <a:gd name="connsiteX5" fmla="*/ 24765 w 104775"/>
                    <a:gd name="connsiteY5" fmla="*/ 110490 h 127635"/>
                    <a:gd name="connsiteX6" fmla="*/ 28575 w 104775"/>
                    <a:gd name="connsiteY6" fmla="*/ 116205 h 127635"/>
                    <a:gd name="connsiteX7" fmla="*/ 32385 w 104775"/>
                    <a:gd name="connsiteY7" fmla="*/ 127635 h 127635"/>
                    <a:gd name="connsiteX8" fmla="*/ 81915 w 104775"/>
                    <a:gd name="connsiteY8" fmla="*/ 125730 h 127635"/>
                    <a:gd name="connsiteX9" fmla="*/ 87630 w 104775"/>
                    <a:gd name="connsiteY9" fmla="*/ 123825 h 127635"/>
                    <a:gd name="connsiteX10" fmla="*/ 89535 w 104775"/>
                    <a:gd name="connsiteY10" fmla="*/ 118110 h 127635"/>
                    <a:gd name="connsiteX11" fmla="*/ 93345 w 104775"/>
                    <a:gd name="connsiteY11" fmla="*/ 112395 h 127635"/>
                    <a:gd name="connsiteX12" fmla="*/ 95250 w 104775"/>
                    <a:gd name="connsiteY12" fmla="*/ 99060 h 127635"/>
                    <a:gd name="connsiteX13" fmla="*/ 100965 w 104775"/>
                    <a:gd name="connsiteY13" fmla="*/ 95250 h 127635"/>
                    <a:gd name="connsiteX14" fmla="*/ 104775 w 104775"/>
                    <a:gd name="connsiteY14" fmla="*/ 83820 h 127635"/>
                    <a:gd name="connsiteX15" fmla="*/ 100965 w 104775"/>
                    <a:gd name="connsiteY15" fmla="*/ 57150 h 127635"/>
                    <a:gd name="connsiteX16" fmla="*/ 99060 w 104775"/>
                    <a:gd name="connsiteY16" fmla="*/ 49530 h 127635"/>
                    <a:gd name="connsiteX17" fmla="*/ 95250 w 104775"/>
                    <a:gd name="connsiteY17" fmla="*/ 43815 h 127635"/>
                    <a:gd name="connsiteX18" fmla="*/ 91440 w 104775"/>
                    <a:gd name="connsiteY18" fmla="*/ 32385 h 127635"/>
                    <a:gd name="connsiteX19" fmla="*/ 81915 w 104775"/>
                    <a:gd name="connsiteY19" fmla="*/ 15240 h 127635"/>
                    <a:gd name="connsiteX20" fmla="*/ 70485 w 104775"/>
                    <a:gd name="connsiteY20" fmla="*/ 3810 h 127635"/>
                    <a:gd name="connsiteX21" fmla="*/ 59055 w 104775"/>
                    <a:gd name="connsiteY21" fmla="*/ 0 h 127635"/>
                    <a:gd name="connsiteX22" fmla="*/ 45720 w 104775"/>
                    <a:gd name="connsiteY22" fmla="*/ 1905 h 127635"/>
                    <a:gd name="connsiteX23" fmla="*/ 43815 w 104775"/>
                    <a:gd name="connsiteY23" fmla="*/ 19050 h 127635"/>
                    <a:gd name="connsiteX24" fmla="*/ 41910 w 104775"/>
                    <a:gd name="connsiteY24" fmla="*/ 30480 h 127635"/>
                    <a:gd name="connsiteX25" fmla="*/ 40005 w 104775"/>
                    <a:gd name="connsiteY25" fmla="*/ 43815 h 127635"/>
                    <a:gd name="connsiteX26" fmla="*/ 28575 w 104775"/>
                    <a:gd name="connsiteY26" fmla="*/ 49530 h 127635"/>
                    <a:gd name="connsiteX27" fmla="*/ 3810 w 104775"/>
                    <a:gd name="connsiteY27" fmla="*/ 51435 h 127635"/>
                    <a:gd name="connsiteX28" fmla="*/ 1905 w 104775"/>
                    <a:gd name="connsiteY28" fmla="*/ 59055 h 127635"/>
                    <a:gd name="connsiteX29" fmla="*/ 0 w 104775"/>
                    <a:gd name="connsiteY29" fmla="*/ 64770 h 127635"/>
                    <a:gd name="connsiteX30" fmla="*/ 5715 w 104775"/>
                    <a:gd name="connsiteY30" fmla="*/ 78105 h 127635"/>
                    <a:gd name="connsiteX31" fmla="*/ 5715 w 104775"/>
                    <a:gd name="connsiteY31" fmla="*/ 81915 h 127635"/>
                    <a:gd name="connsiteX32" fmla="*/ 5715 w 104775"/>
                    <a:gd name="connsiteY32" fmla="*/ 87630 h 127635"/>
                    <a:gd name="connsiteX0" fmla="*/ 57150 w 104775"/>
                    <a:gd name="connsiteY0" fmla="*/ 76200 h 127635"/>
                    <a:gd name="connsiteX1" fmla="*/ 24765 w 104775"/>
                    <a:gd name="connsiteY1" fmla="*/ 80010 h 127635"/>
                    <a:gd name="connsiteX2" fmla="*/ 19050 w 104775"/>
                    <a:gd name="connsiteY2" fmla="*/ 83820 h 127635"/>
                    <a:gd name="connsiteX3" fmla="*/ 19050 w 104775"/>
                    <a:gd name="connsiteY3" fmla="*/ 106680 h 127635"/>
                    <a:gd name="connsiteX4" fmla="*/ 24765 w 104775"/>
                    <a:gd name="connsiteY4" fmla="*/ 110490 h 127635"/>
                    <a:gd name="connsiteX5" fmla="*/ 28575 w 104775"/>
                    <a:gd name="connsiteY5" fmla="*/ 116205 h 127635"/>
                    <a:gd name="connsiteX6" fmla="*/ 32385 w 104775"/>
                    <a:gd name="connsiteY6" fmla="*/ 127635 h 127635"/>
                    <a:gd name="connsiteX7" fmla="*/ 81915 w 104775"/>
                    <a:gd name="connsiteY7" fmla="*/ 125730 h 127635"/>
                    <a:gd name="connsiteX8" fmla="*/ 87630 w 104775"/>
                    <a:gd name="connsiteY8" fmla="*/ 123825 h 127635"/>
                    <a:gd name="connsiteX9" fmla="*/ 89535 w 104775"/>
                    <a:gd name="connsiteY9" fmla="*/ 118110 h 127635"/>
                    <a:gd name="connsiteX10" fmla="*/ 93345 w 104775"/>
                    <a:gd name="connsiteY10" fmla="*/ 112395 h 127635"/>
                    <a:gd name="connsiteX11" fmla="*/ 95250 w 104775"/>
                    <a:gd name="connsiteY11" fmla="*/ 99060 h 127635"/>
                    <a:gd name="connsiteX12" fmla="*/ 100965 w 104775"/>
                    <a:gd name="connsiteY12" fmla="*/ 95250 h 127635"/>
                    <a:gd name="connsiteX13" fmla="*/ 104775 w 104775"/>
                    <a:gd name="connsiteY13" fmla="*/ 83820 h 127635"/>
                    <a:gd name="connsiteX14" fmla="*/ 100965 w 104775"/>
                    <a:gd name="connsiteY14" fmla="*/ 57150 h 127635"/>
                    <a:gd name="connsiteX15" fmla="*/ 99060 w 104775"/>
                    <a:gd name="connsiteY15" fmla="*/ 49530 h 127635"/>
                    <a:gd name="connsiteX16" fmla="*/ 95250 w 104775"/>
                    <a:gd name="connsiteY16" fmla="*/ 43815 h 127635"/>
                    <a:gd name="connsiteX17" fmla="*/ 91440 w 104775"/>
                    <a:gd name="connsiteY17" fmla="*/ 32385 h 127635"/>
                    <a:gd name="connsiteX18" fmla="*/ 81915 w 104775"/>
                    <a:gd name="connsiteY18" fmla="*/ 15240 h 127635"/>
                    <a:gd name="connsiteX19" fmla="*/ 70485 w 104775"/>
                    <a:gd name="connsiteY19" fmla="*/ 3810 h 127635"/>
                    <a:gd name="connsiteX20" fmla="*/ 59055 w 104775"/>
                    <a:gd name="connsiteY20" fmla="*/ 0 h 127635"/>
                    <a:gd name="connsiteX21" fmla="*/ 45720 w 104775"/>
                    <a:gd name="connsiteY21" fmla="*/ 1905 h 127635"/>
                    <a:gd name="connsiteX22" fmla="*/ 43815 w 104775"/>
                    <a:gd name="connsiteY22" fmla="*/ 19050 h 127635"/>
                    <a:gd name="connsiteX23" fmla="*/ 41910 w 104775"/>
                    <a:gd name="connsiteY23" fmla="*/ 30480 h 127635"/>
                    <a:gd name="connsiteX24" fmla="*/ 40005 w 104775"/>
                    <a:gd name="connsiteY24" fmla="*/ 43815 h 127635"/>
                    <a:gd name="connsiteX25" fmla="*/ 28575 w 104775"/>
                    <a:gd name="connsiteY25" fmla="*/ 49530 h 127635"/>
                    <a:gd name="connsiteX26" fmla="*/ 3810 w 104775"/>
                    <a:gd name="connsiteY26" fmla="*/ 51435 h 127635"/>
                    <a:gd name="connsiteX27" fmla="*/ 1905 w 104775"/>
                    <a:gd name="connsiteY27" fmla="*/ 59055 h 127635"/>
                    <a:gd name="connsiteX28" fmla="*/ 0 w 104775"/>
                    <a:gd name="connsiteY28" fmla="*/ 64770 h 127635"/>
                    <a:gd name="connsiteX29" fmla="*/ 5715 w 104775"/>
                    <a:gd name="connsiteY29" fmla="*/ 78105 h 127635"/>
                    <a:gd name="connsiteX30" fmla="*/ 5715 w 104775"/>
                    <a:gd name="connsiteY30" fmla="*/ 81915 h 127635"/>
                    <a:gd name="connsiteX31" fmla="*/ 5715 w 104775"/>
                    <a:gd name="connsiteY31" fmla="*/ 87630 h 127635"/>
                    <a:gd name="connsiteX0" fmla="*/ 24765 w 104775"/>
                    <a:gd name="connsiteY0" fmla="*/ 80010 h 127635"/>
                    <a:gd name="connsiteX1" fmla="*/ 19050 w 104775"/>
                    <a:gd name="connsiteY1" fmla="*/ 83820 h 127635"/>
                    <a:gd name="connsiteX2" fmla="*/ 19050 w 104775"/>
                    <a:gd name="connsiteY2" fmla="*/ 106680 h 127635"/>
                    <a:gd name="connsiteX3" fmla="*/ 24765 w 104775"/>
                    <a:gd name="connsiteY3" fmla="*/ 110490 h 127635"/>
                    <a:gd name="connsiteX4" fmla="*/ 28575 w 104775"/>
                    <a:gd name="connsiteY4" fmla="*/ 116205 h 127635"/>
                    <a:gd name="connsiteX5" fmla="*/ 32385 w 104775"/>
                    <a:gd name="connsiteY5" fmla="*/ 127635 h 127635"/>
                    <a:gd name="connsiteX6" fmla="*/ 81915 w 104775"/>
                    <a:gd name="connsiteY6" fmla="*/ 125730 h 127635"/>
                    <a:gd name="connsiteX7" fmla="*/ 87630 w 104775"/>
                    <a:gd name="connsiteY7" fmla="*/ 123825 h 127635"/>
                    <a:gd name="connsiteX8" fmla="*/ 89535 w 104775"/>
                    <a:gd name="connsiteY8" fmla="*/ 118110 h 127635"/>
                    <a:gd name="connsiteX9" fmla="*/ 93345 w 104775"/>
                    <a:gd name="connsiteY9" fmla="*/ 112395 h 127635"/>
                    <a:gd name="connsiteX10" fmla="*/ 95250 w 104775"/>
                    <a:gd name="connsiteY10" fmla="*/ 99060 h 127635"/>
                    <a:gd name="connsiteX11" fmla="*/ 100965 w 104775"/>
                    <a:gd name="connsiteY11" fmla="*/ 95250 h 127635"/>
                    <a:gd name="connsiteX12" fmla="*/ 104775 w 104775"/>
                    <a:gd name="connsiteY12" fmla="*/ 83820 h 127635"/>
                    <a:gd name="connsiteX13" fmla="*/ 100965 w 104775"/>
                    <a:gd name="connsiteY13" fmla="*/ 57150 h 127635"/>
                    <a:gd name="connsiteX14" fmla="*/ 99060 w 104775"/>
                    <a:gd name="connsiteY14" fmla="*/ 49530 h 127635"/>
                    <a:gd name="connsiteX15" fmla="*/ 95250 w 104775"/>
                    <a:gd name="connsiteY15" fmla="*/ 43815 h 127635"/>
                    <a:gd name="connsiteX16" fmla="*/ 91440 w 104775"/>
                    <a:gd name="connsiteY16" fmla="*/ 32385 h 127635"/>
                    <a:gd name="connsiteX17" fmla="*/ 81915 w 104775"/>
                    <a:gd name="connsiteY17" fmla="*/ 15240 h 127635"/>
                    <a:gd name="connsiteX18" fmla="*/ 70485 w 104775"/>
                    <a:gd name="connsiteY18" fmla="*/ 3810 h 127635"/>
                    <a:gd name="connsiteX19" fmla="*/ 59055 w 104775"/>
                    <a:gd name="connsiteY19" fmla="*/ 0 h 127635"/>
                    <a:gd name="connsiteX20" fmla="*/ 45720 w 104775"/>
                    <a:gd name="connsiteY20" fmla="*/ 1905 h 127635"/>
                    <a:gd name="connsiteX21" fmla="*/ 43815 w 104775"/>
                    <a:gd name="connsiteY21" fmla="*/ 19050 h 127635"/>
                    <a:gd name="connsiteX22" fmla="*/ 41910 w 104775"/>
                    <a:gd name="connsiteY22" fmla="*/ 30480 h 127635"/>
                    <a:gd name="connsiteX23" fmla="*/ 40005 w 104775"/>
                    <a:gd name="connsiteY23" fmla="*/ 43815 h 127635"/>
                    <a:gd name="connsiteX24" fmla="*/ 28575 w 104775"/>
                    <a:gd name="connsiteY24" fmla="*/ 49530 h 127635"/>
                    <a:gd name="connsiteX25" fmla="*/ 3810 w 104775"/>
                    <a:gd name="connsiteY25" fmla="*/ 51435 h 127635"/>
                    <a:gd name="connsiteX26" fmla="*/ 1905 w 104775"/>
                    <a:gd name="connsiteY26" fmla="*/ 59055 h 127635"/>
                    <a:gd name="connsiteX27" fmla="*/ 0 w 104775"/>
                    <a:gd name="connsiteY27" fmla="*/ 64770 h 127635"/>
                    <a:gd name="connsiteX28" fmla="*/ 5715 w 104775"/>
                    <a:gd name="connsiteY28" fmla="*/ 78105 h 127635"/>
                    <a:gd name="connsiteX29" fmla="*/ 5715 w 104775"/>
                    <a:gd name="connsiteY29" fmla="*/ 81915 h 127635"/>
                    <a:gd name="connsiteX30" fmla="*/ 5715 w 104775"/>
                    <a:gd name="connsiteY30" fmla="*/ 87630 h 127635"/>
                    <a:gd name="connsiteX0" fmla="*/ 24765 w 104775"/>
                    <a:gd name="connsiteY0" fmla="*/ 80010 h 127635"/>
                    <a:gd name="connsiteX1" fmla="*/ 19050 w 104775"/>
                    <a:gd name="connsiteY1" fmla="*/ 106680 h 127635"/>
                    <a:gd name="connsiteX2" fmla="*/ 24765 w 104775"/>
                    <a:gd name="connsiteY2" fmla="*/ 110490 h 127635"/>
                    <a:gd name="connsiteX3" fmla="*/ 28575 w 104775"/>
                    <a:gd name="connsiteY3" fmla="*/ 116205 h 127635"/>
                    <a:gd name="connsiteX4" fmla="*/ 32385 w 104775"/>
                    <a:gd name="connsiteY4" fmla="*/ 127635 h 127635"/>
                    <a:gd name="connsiteX5" fmla="*/ 81915 w 104775"/>
                    <a:gd name="connsiteY5" fmla="*/ 125730 h 127635"/>
                    <a:gd name="connsiteX6" fmla="*/ 87630 w 104775"/>
                    <a:gd name="connsiteY6" fmla="*/ 123825 h 127635"/>
                    <a:gd name="connsiteX7" fmla="*/ 89535 w 104775"/>
                    <a:gd name="connsiteY7" fmla="*/ 118110 h 127635"/>
                    <a:gd name="connsiteX8" fmla="*/ 93345 w 104775"/>
                    <a:gd name="connsiteY8" fmla="*/ 112395 h 127635"/>
                    <a:gd name="connsiteX9" fmla="*/ 95250 w 104775"/>
                    <a:gd name="connsiteY9" fmla="*/ 99060 h 127635"/>
                    <a:gd name="connsiteX10" fmla="*/ 100965 w 104775"/>
                    <a:gd name="connsiteY10" fmla="*/ 95250 h 127635"/>
                    <a:gd name="connsiteX11" fmla="*/ 104775 w 104775"/>
                    <a:gd name="connsiteY11" fmla="*/ 83820 h 127635"/>
                    <a:gd name="connsiteX12" fmla="*/ 100965 w 104775"/>
                    <a:gd name="connsiteY12" fmla="*/ 57150 h 127635"/>
                    <a:gd name="connsiteX13" fmla="*/ 99060 w 104775"/>
                    <a:gd name="connsiteY13" fmla="*/ 49530 h 127635"/>
                    <a:gd name="connsiteX14" fmla="*/ 95250 w 104775"/>
                    <a:gd name="connsiteY14" fmla="*/ 43815 h 127635"/>
                    <a:gd name="connsiteX15" fmla="*/ 91440 w 104775"/>
                    <a:gd name="connsiteY15" fmla="*/ 32385 h 127635"/>
                    <a:gd name="connsiteX16" fmla="*/ 81915 w 104775"/>
                    <a:gd name="connsiteY16" fmla="*/ 15240 h 127635"/>
                    <a:gd name="connsiteX17" fmla="*/ 70485 w 104775"/>
                    <a:gd name="connsiteY17" fmla="*/ 3810 h 127635"/>
                    <a:gd name="connsiteX18" fmla="*/ 59055 w 104775"/>
                    <a:gd name="connsiteY18" fmla="*/ 0 h 127635"/>
                    <a:gd name="connsiteX19" fmla="*/ 45720 w 104775"/>
                    <a:gd name="connsiteY19" fmla="*/ 1905 h 127635"/>
                    <a:gd name="connsiteX20" fmla="*/ 43815 w 104775"/>
                    <a:gd name="connsiteY20" fmla="*/ 19050 h 127635"/>
                    <a:gd name="connsiteX21" fmla="*/ 41910 w 104775"/>
                    <a:gd name="connsiteY21" fmla="*/ 30480 h 127635"/>
                    <a:gd name="connsiteX22" fmla="*/ 40005 w 104775"/>
                    <a:gd name="connsiteY22" fmla="*/ 43815 h 127635"/>
                    <a:gd name="connsiteX23" fmla="*/ 28575 w 104775"/>
                    <a:gd name="connsiteY23" fmla="*/ 49530 h 127635"/>
                    <a:gd name="connsiteX24" fmla="*/ 3810 w 104775"/>
                    <a:gd name="connsiteY24" fmla="*/ 51435 h 127635"/>
                    <a:gd name="connsiteX25" fmla="*/ 1905 w 104775"/>
                    <a:gd name="connsiteY25" fmla="*/ 59055 h 127635"/>
                    <a:gd name="connsiteX26" fmla="*/ 0 w 104775"/>
                    <a:gd name="connsiteY26" fmla="*/ 64770 h 127635"/>
                    <a:gd name="connsiteX27" fmla="*/ 5715 w 104775"/>
                    <a:gd name="connsiteY27" fmla="*/ 78105 h 127635"/>
                    <a:gd name="connsiteX28" fmla="*/ 5715 w 104775"/>
                    <a:gd name="connsiteY28" fmla="*/ 81915 h 127635"/>
                    <a:gd name="connsiteX29" fmla="*/ 5715 w 104775"/>
                    <a:gd name="connsiteY29" fmla="*/ 87630 h 127635"/>
                    <a:gd name="connsiteX0" fmla="*/ 19050 w 104775"/>
                    <a:gd name="connsiteY0" fmla="*/ 106680 h 127635"/>
                    <a:gd name="connsiteX1" fmla="*/ 24765 w 104775"/>
                    <a:gd name="connsiteY1" fmla="*/ 110490 h 127635"/>
                    <a:gd name="connsiteX2" fmla="*/ 28575 w 104775"/>
                    <a:gd name="connsiteY2" fmla="*/ 116205 h 127635"/>
                    <a:gd name="connsiteX3" fmla="*/ 32385 w 104775"/>
                    <a:gd name="connsiteY3" fmla="*/ 127635 h 127635"/>
                    <a:gd name="connsiteX4" fmla="*/ 81915 w 104775"/>
                    <a:gd name="connsiteY4" fmla="*/ 125730 h 127635"/>
                    <a:gd name="connsiteX5" fmla="*/ 87630 w 104775"/>
                    <a:gd name="connsiteY5" fmla="*/ 123825 h 127635"/>
                    <a:gd name="connsiteX6" fmla="*/ 89535 w 104775"/>
                    <a:gd name="connsiteY6" fmla="*/ 118110 h 127635"/>
                    <a:gd name="connsiteX7" fmla="*/ 93345 w 104775"/>
                    <a:gd name="connsiteY7" fmla="*/ 112395 h 127635"/>
                    <a:gd name="connsiteX8" fmla="*/ 95250 w 104775"/>
                    <a:gd name="connsiteY8" fmla="*/ 99060 h 127635"/>
                    <a:gd name="connsiteX9" fmla="*/ 100965 w 104775"/>
                    <a:gd name="connsiteY9" fmla="*/ 95250 h 127635"/>
                    <a:gd name="connsiteX10" fmla="*/ 104775 w 104775"/>
                    <a:gd name="connsiteY10" fmla="*/ 83820 h 127635"/>
                    <a:gd name="connsiteX11" fmla="*/ 100965 w 104775"/>
                    <a:gd name="connsiteY11" fmla="*/ 57150 h 127635"/>
                    <a:gd name="connsiteX12" fmla="*/ 99060 w 104775"/>
                    <a:gd name="connsiteY12" fmla="*/ 49530 h 127635"/>
                    <a:gd name="connsiteX13" fmla="*/ 95250 w 104775"/>
                    <a:gd name="connsiteY13" fmla="*/ 43815 h 127635"/>
                    <a:gd name="connsiteX14" fmla="*/ 91440 w 104775"/>
                    <a:gd name="connsiteY14" fmla="*/ 32385 h 127635"/>
                    <a:gd name="connsiteX15" fmla="*/ 81915 w 104775"/>
                    <a:gd name="connsiteY15" fmla="*/ 15240 h 127635"/>
                    <a:gd name="connsiteX16" fmla="*/ 70485 w 104775"/>
                    <a:gd name="connsiteY16" fmla="*/ 3810 h 127635"/>
                    <a:gd name="connsiteX17" fmla="*/ 59055 w 104775"/>
                    <a:gd name="connsiteY17" fmla="*/ 0 h 127635"/>
                    <a:gd name="connsiteX18" fmla="*/ 45720 w 104775"/>
                    <a:gd name="connsiteY18" fmla="*/ 1905 h 127635"/>
                    <a:gd name="connsiteX19" fmla="*/ 43815 w 104775"/>
                    <a:gd name="connsiteY19" fmla="*/ 19050 h 127635"/>
                    <a:gd name="connsiteX20" fmla="*/ 41910 w 104775"/>
                    <a:gd name="connsiteY20" fmla="*/ 30480 h 127635"/>
                    <a:gd name="connsiteX21" fmla="*/ 40005 w 104775"/>
                    <a:gd name="connsiteY21" fmla="*/ 43815 h 127635"/>
                    <a:gd name="connsiteX22" fmla="*/ 28575 w 104775"/>
                    <a:gd name="connsiteY22" fmla="*/ 49530 h 127635"/>
                    <a:gd name="connsiteX23" fmla="*/ 3810 w 104775"/>
                    <a:gd name="connsiteY23" fmla="*/ 51435 h 127635"/>
                    <a:gd name="connsiteX24" fmla="*/ 1905 w 104775"/>
                    <a:gd name="connsiteY24" fmla="*/ 59055 h 127635"/>
                    <a:gd name="connsiteX25" fmla="*/ 0 w 104775"/>
                    <a:gd name="connsiteY25" fmla="*/ 64770 h 127635"/>
                    <a:gd name="connsiteX26" fmla="*/ 5715 w 104775"/>
                    <a:gd name="connsiteY26" fmla="*/ 78105 h 127635"/>
                    <a:gd name="connsiteX27" fmla="*/ 5715 w 104775"/>
                    <a:gd name="connsiteY27" fmla="*/ 81915 h 127635"/>
                    <a:gd name="connsiteX28" fmla="*/ 5715 w 104775"/>
                    <a:gd name="connsiteY28" fmla="*/ 87630 h 127635"/>
                    <a:gd name="connsiteX0" fmla="*/ 19050 w 104775"/>
                    <a:gd name="connsiteY0" fmla="*/ 106680 h 127635"/>
                    <a:gd name="connsiteX1" fmla="*/ 24765 w 104775"/>
                    <a:gd name="connsiteY1" fmla="*/ 110490 h 127635"/>
                    <a:gd name="connsiteX2" fmla="*/ 28575 w 104775"/>
                    <a:gd name="connsiteY2" fmla="*/ 116205 h 127635"/>
                    <a:gd name="connsiteX3" fmla="*/ 32385 w 104775"/>
                    <a:gd name="connsiteY3" fmla="*/ 127635 h 127635"/>
                    <a:gd name="connsiteX4" fmla="*/ 81915 w 104775"/>
                    <a:gd name="connsiteY4" fmla="*/ 125730 h 127635"/>
                    <a:gd name="connsiteX5" fmla="*/ 87630 w 104775"/>
                    <a:gd name="connsiteY5" fmla="*/ 123825 h 127635"/>
                    <a:gd name="connsiteX6" fmla="*/ 89535 w 104775"/>
                    <a:gd name="connsiteY6" fmla="*/ 118110 h 127635"/>
                    <a:gd name="connsiteX7" fmla="*/ 93345 w 104775"/>
                    <a:gd name="connsiteY7" fmla="*/ 112395 h 127635"/>
                    <a:gd name="connsiteX8" fmla="*/ 95250 w 104775"/>
                    <a:gd name="connsiteY8" fmla="*/ 99060 h 127635"/>
                    <a:gd name="connsiteX9" fmla="*/ 100965 w 104775"/>
                    <a:gd name="connsiteY9" fmla="*/ 95250 h 127635"/>
                    <a:gd name="connsiteX10" fmla="*/ 104775 w 104775"/>
                    <a:gd name="connsiteY10" fmla="*/ 83820 h 127635"/>
                    <a:gd name="connsiteX11" fmla="*/ 100965 w 104775"/>
                    <a:gd name="connsiteY11" fmla="*/ 57150 h 127635"/>
                    <a:gd name="connsiteX12" fmla="*/ 99060 w 104775"/>
                    <a:gd name="connsiteY12" fmla="*/ 49530 h 127635"/>
                    <a:gd name="connsiteX13" fmla="*/ 95250 w 104775"/>
                    <a:gd name="connsiteY13" fmla="*/ 43815 h 127635"/>
                    <a:gd name="connsiteX14" fmla="*/ 91440 w 104775"/>
                    <a:gd name="connsiteY14" fmla="*/ 32385 h 127635"/>
                    <a:gd name="connsiteX15" fmla="*/ 81915 w 104775"/>
                    <a:gd name="connsiteY15" fmla="*/ 15240 h 127635"/>
                    <a:gd name="connsiteX16" fmla="*/ 70485 w 104775"/>
                    <a:gd name="connsiteY16" fmla="*/ 3810 h 127635"/>
                    <a:gd name="connsiteX17" fmla="*/ 59055 w 104775"/>
                    <a:gd name="connsiteY17" fmla="*/ 0 h 127635"/>
                    <a:gd name="connsiteX18" fmla="*/ 45720 w 104775"/>
                    <a:gd name="connsiteY18" fmla="*/ 1905 h 127635"/>
                    <a:gd name="connsiteX19" fmla="*/ 43815 w 104775"/>
                    <a:gd name="connsiteY19" fmla="*/ 19050 h 127635"/>
                    <a:gd name="connsiteX20" fmla="*/ 41910 w 104775"/>
                    <a:gd name="connsiteY20" fmla="*/ 30480 h 127635"/>
                    <a:gd name="connsiteX21" fmla="*/ 40005 w 104775"/>
                    <a:gd name="connsiteY21" fmla="*/ 43815 h 127635"/>
                    <a:gd name="connsiteX22" fmla="*/ 28575 w 104775"/>
                    <a:gd name="connsiteY22" fmla="*/ 49530 h 127635"/>
                    <a:gd name="connsiteX23" fmla="*/ 3810 w 104775"/>
                    <a:gd name="connsiteY23" fmla="*/ 51435 h 127635"/>
                    <a:gd name="connsiteX24" fmla="*/ 1905 w 104775"/>
                    <a:gd name="connsiteY24" fmla="*/ 59055 h 127635"/>
                    <a:gd name="connsiteX25" fmla="*/ 0 w 104775"/>
                    <a:gd name="connsiteY25" fmla="*/ 64770 h 127635"/>
                    <a:gd name="connsiteX26" fmla="*/ 5715 w 104775"/>
                    <a:gd name="connsiteY26" fmla="*/ 78105 h 127635"/>
                    <a:gd name="connsiteX27" fmla="*/ 5715 w 104775"/>
                    <a:gd name="connsiteY27" fmla="*/ 81915 h 127635"/>
                    <a:gd name="connsiteX28" fmla="*/ 17145 w 104775"/>
                    <a:gd name="connsiteY28" fmla="*/ 110490 h 127635"/>
                    <a:gd name="connsiteX0" fmla="*/ 19050 w 104775"/>
                    <a:gd name="connsiteY0" fmla="*/ 106680 h 127635"/>
                    <a:gd name="connsiteX1" fmla="*/ 24765 w 104775"/>
                    <a:gd name="connsiteY1" fmla="*/ 110490 h 127635"/>
                    <a:gd name="connsiteX2" fmla="*/ 28575 w 104775"/>
                    <a:gd name="connsiteY2" fmla="*/ 116205 h 127635"/>
                    <a:gd name="connsiteX3" fmla="*/ 32385 w 104775"/>
                    <a:gd name="connsiteY3" fmla="*/ 127635 h 127635"/>
                    <a:gd name="connsiteX4" fmla="*/ 81915 w 104775"/>
                    <a:gd name="connsiteY4" fmla="*/ 125730 h 127635"/>
                    <a:gd name="connsiteX5" fmla="*/ 87630 w 104775"/>
                    <a:gd name="connsiteY5" fmla="*/ 123825 h 127635"/>
                    <a:gd name="connsiteX6" fmla="*/ 89535 w 104775"/>
                    <a:gd name="connsiteY6" fmla="*/ 118110 h 127635"/>
                    <a:gd name="connsiteX7" fmla="*/ 93345 w 104775"/>
                    <a:gd name="connsiteY7" fmla="*/ 112395 h 127635"/>
                    <a:gd name="connsiteX8" fmla="*/ 95250 w 104775"/>
                    <a:gd name="connsiteY8" fmla="*/ 99060 h 127635"/>
                    <a:gd name="connsiteX9" fmla="*/ 100965 w 104775"/>
                    <a:gd name="connsiteY9" fmla="*/ 95250 h 127635"/>
                    <a:gd name="connsiteX10" fmla="*/ 104775 w 104775"/>
                    <a:gd name="connsiteY10" fmla="*/ 83820 h 127635"/>
                    <a:gd name="connsiteX11" fmla="*/ 100965 w 104775"/>
                    <a:gd name="connsiteY11" fmla="*/ 57150 h 127635"/>
                    <a:gd name="connsiteX12" fmla="*/ 99060 w 104775"/>
                    <a:gd name="connsiteY12" fmla="*/ 49530 h 127635"/>
                    <a:gd name="connsiteX13" fmla="*/ 95250 w 104775"/>
                    <a:gd name="connsiteY13" fmla="*/ 43815 h 127635"/>
                    <a:gd name="connsiteX14" fmla="*/ 91440 w 104775"/>
                    <a:gd name="connsiteY14" fmla="*/ 32385 h 127635"/>
                    <a:gd name="connsiteX15" fmla="*/ 81915 w 104775"/>
                    <a:gd name="connsiteY15" fmla="*/ 15240 h 127635"/>
                    <a:gd name="connsiteX16" fmla="*/ 70485 w 104775"/>
                    <a:gd name="connsiteY16" fmla="*/ 3810 h 127635"/>
                    <a:gd name="connsiteX17" fmla="*/ 59055 w 104775"/>
                    <a:gd name="connsiteY17" fmla="*/ 0 h 127635"/>
                    <a:gd name="connsiteX18" fmla="*/ 45720 w 104775"/>
                    <a:gd name="connsiteY18" fmla="*/ 1905 h 127635"/>
                    <a:gd name="connsiteX19" fmla="*/ 43815 w 104775"/>
                    <a:gd name="connsiteY19" fmla="*/ 19050 h 127635"/>
                    <a:gd name="connsiteX20" fmla="*/ 41910 w 104775"/>
                    <a:gd name="connsiteY20" fmla="*/ 30480 h 127635"/>
                    <a:gd name="connsiteX21" fmla="*/ 40005 w 104775"/>
                    <a:gd name="connsiteY21" fmla="*/ 43815 h 127635"/>
                    <a:gd name="connsiteX22" fmla="*/ 28575 w 104775"/>
                    <a:gd name="connsiteY22" fmla="*/ 49530 h 127635"/>
                    <a:gd name="connsiteX23" fmla="*/ 3810 w 104775"/>
                    <a:gd name="connsiteY23" fmla="*/ 51435 h 127635"/>
                    <a:gd name="connsiteX24" fmla="*/ 1905 w 104775"/>
                    <a:gd name="connsiteY24" fmla="*/ 59055 h 127635"/>
                    <a:gd name="connsiteX25" fmla="*/ 0 w 104775"/>
                    <a:gd name="connsiteY25" fmla="*/ 64770 h 127635"/>
                    <a:gd name="connsiteX26" fmla="*/ 5715 w 104775"/>
                    <a:gd name="connsiteY26" fmla="*/ 78105 h 127635"/>
                    <a:gd name="connsiteX27" fmla="*/ 5715 w 104775"/>
                    <a:gd name="connsiteY27" fmla="*/ 81915 h 127635"/>
                    <a:gd name="connsiteX28" fmla="*/ 17145 w 104775"/>
                    <a:gd name="connsiteY28" fmla="*/ 110490 h 127635"/>
                    <a:gd name="connsiteX0" fmla="*/ 19050 w 104775"/>
                    <a:gd name="connsiteY0" fmla="*/ 107459 h 128414"/>
                    <a:gd name="connsiteX1" fmla="*/ 24765 w 104775"/>
                    <a:gd name="connsiteY1" fmla="*/ 111269 h 128414"/>
                    <a:gd name="connsiteX2" fmla="*/ 28575 w 104775"/>
                    <a:gd name="connsiteY2" fmla="*/ 116984 h 128414"/>
                    <a:gd name="connsiteX3" fmla="*/ 32385 w 104775"/>
                    <a:gd name="connsiteY3" fmla="*/ 128414 h 128414"/>
                    <a:gd name="connsiteX4" fmla="*/ 81915 w 104775"/>
                    <a:gd name="connsiteY4" fmla="*/ 126509 h 128414"/>
                    <a:gd name="connsiteX5" fmla="*/ 87630 w 104775"/>
                    <a:gd name="connsiteY5" fmla="*/ 124604 h 128414"/>
                    <a:gd name="connsiteX6" fmla="*/ 89535 w 104775"/>
                    <a:gd name="connsiteY6" fmla="*/ 118889 h 128414"/>
                    <a:gd name="connsiteX7" fmla="*/ 93345 w 104775"/>
                    <a:gd name="connsiteY7" fmla="*/ 113174 h 128414"/>
                    <a:gd name="connsiteX8" fmla="*/ 95250 w 104775"/>
                    <a:gd name="connsiteY8" fmla="*/ 99839 h 128414"/>
                    <a:gd name="connsiteX9" fmla="*/ 100965 w 104775"/>
                    <a:gd name="connsiteY9" fmla="*/ 96029 h 128414"/>
                    <a:gd name="connsiteX10" fmla="*/ 104775 w 104775"/>
                    <a:gd name="connsiteY10" fmla="*/ 84599 h 128414"/>
                    <a:gd name="connsiteX11" fmla="*/ 100965 w 104775"/>
                    <a:gd name="connsiteY11" fmla="*/ 57929 h 128414"/>
                    <a:gd name="connsiteX12" fmla="*/ 99060 w 104775"/>
                    <a:gd name="connsiteY12" fmla="*/ 50309 h 128414"/>
                    <a:gd name="connsiteX13" fmla="*/ 95250 w 104775"/>
                    <a:gd name="connsiteY13" fmla="*/ 44594 h 128414"/>
                    <a:gd name="connsiteX14" fmla="*/ 91440 w 104775"/>
                    <a:gd name="connsiteY14" fmla="*/ 33164 h 128414"/>
                    <a:gd name="connsiteX15" fmla="*/ 81915 w 104775"/>
                    <a:gd name="connsiteY15" fmla="*/ 16019 h 128414"/>
                    <a:gd name="connsiteX16" fmla="*/ 70485 w 104775"/>
                    <a:gd name="connsiteY16" fmla="*/ 4589 h 128414"/>
                    <a:gd name="connsiteX17" fmla="*/ 59055 w 104775"/>
                    <a:gd name="connsiteY17" fmla="*/ 779 h 128414"/>
                    <a:gd name="connsiteX18" fmla="*/ 45720 w 104775"/>
                    <a:gd name="connsiteY18" fmla="*/ 2684 h 128414"/>
                    <a:gd name="connsiteX19" fmla="*/ 41910 w 104775"/>
                    <a:gd name="connsiteY19" fmla="*/ 31259 h 128414"/>
                    <a:gd name="connsiteX20" fmla="*/ 40005 w 104775"/>
                    <a:gd name="connsiteY20" fmla="*/ 44594 h 128414"/>
                    <a:gd name="connsiteX21" fmla="*/ 28575 w 104775"/>
                    <a:gd name="connsiteY21" fmla="*/ 50309 h 128414"/>
                    <a:gd name="connsiteX22" fmla="*/ 3810 w 104775"/>
                    <a:gd name="connsiteY22" fmla="*/ 52214 h 128414"/>
                    <a:gd name="connsiteX23" fmla="*/ 1905 w 104775"/>
                    <a:gd name="connsiteY23" fmla="*/ 59834 h 128414"/>
                    <a:gd name="connsiteX24" fmla="*/ 0 w 104775"/>
                    <a:gd name="connsiteY24" fmla="*/ 65549 h 128414"/>
                    <a:gd name="connsiteX25" fmla="*/ 5715 w 104775"/>
                    <a:gd name="connsiteY25" fmla="*/ 78884 h 128414"/>
                    <a:gd name="connsiteX26" fmla="*/ 5715 w 104775"/>
                    <a:gd name="connsiteY26" fmla="*/ 82694 h 128414"/>
                    <a:gd name="connsiteX27" fmla="*/ 17145 w 104775"/>
                    <a:gd name="connsiteY27" fmla="*/ 111269 h 128414"/>
                    <a:gd name="connsiteX0" fmla="*/ 19050 w 104775"/>
                    <a:gd name="connsiteY0" fmla="*/ 107459 h 128414"/>
                    <a:gd name="connsiteX1" fmla="*/ 24765 w 104775"/>
                    <a:gd name="connsiteY1" fmla="*/ 111269 h 128414"/>
                    <a:gd name="connsiteX2" fmla="*/ 28575 w 104775"/>
                    <a:gd name="connsiteY2" fmla="*/ 116984 h 128414"/>
                    <a:gd name="connsiteX3" fmla="*/ 32385 w 104775"/>
                    <a:gd name="connsiteY3" fmla="*/ 128414 h 128414"/>
                    <a:gd name="connsiteX4" fmla="*/ 81915 w 104775"/>
                    <a:gd name="connsiteY4" fmla="*/ 126509 h 128414"/>
                    <a:gd name="connsiteX5" fmla="*/ 87630 w 104775"/>
                    <a:gd name="connsiteY5" fmla="*/ 124604 h 128414"/>
                    <a:gd name="connsiteX6" fmla="*/ 89535 w 104775"/>
                    <a:gd name="connsiteY6" fmla="*/ 118889 h 128414"/>
                    <a:gd name="connsiteX7" fmla="*/ 93345 w 104775"/>
                    <a:gd name="connsiteY7" fmla="*/ 113174 h 128414"/>
                    <a:gd name="connsiteX8" fmla="*/ 95250 w 104775"/>
                    <a:gd name="connsiteY8" fmla="*/ 99839 h 128414"/>
                    <a:gd name="connsiteX9" fmla="*/ 100965 w 104775"/>
                    <a:gd name="connsiteY9" fmla="*/ 96029 h 128414"/>
                    <a:gd name="connsiteX10" fmla="*/ 104775 w 104775"/>
                    <a:gd name="connsiteY10" fmla="*/ 84599 h 128414"/>
                    <a:gd name="connsiteX11" fmla="*/ 100965 w 104775"/>
                    <a:gd name="connsiteY11" fmla="*/ 57929 h 128414"/>
                    <a:gd name="connsiteX12" fmla="*/ 99060 w 104775"/>
                    <a:gd name="connsiteY12" fmla="*/ 50309 h 128414"/>
                    <a:gd name="connsiteX13" fmla="*/ 95250 w 104775"/>
                    <a:gd name="connsiteY13" fmla="*/ 44594 h 128414"/>
                    <a:gd name="connsiteX14" fmla="*/ 91440 w 104775"/>
                    <a:gd name="connsiteY14" fmla="*/ 33164 h 128414"/>
                    <a:gd name="connsiteX15" fmla="*/ 70485 w 104775"/>
                    <a:gd name="connsiteY15" fmla="*/ 4589 h 128414"/>
                    <a:gd name="connsiteX16" fmla="*/ 59055 w 104775"/>
                    <a:gd name="connsiteY16" fmla="*/ 779 h 128414"/>
                    <a:gd name="connsiteX17" fmla="*/ 45720 w 104775"/>
                    <a:gd name="connsiteY17" fmla="*/ 2684 h 128414"/>
                    <a:gd name="connsiteX18" fmla="*/ 41910 w 104775"/>
                    <a:gd name="connsiteY18" fmla="*/ 31259 h 128414"/>
                    <a:gd name="connsiteX19" fmla="*/ 40005 w 104775"/>
                    <a:gd name="connsiteY19" fmla="*/ 44594 h 128414"/>
                    <a:gd name="connsiteX20" fmla="*/ 28575 w 104775"/>
                    <a:gd name="connsiteY20" fmla="*/ 50309 h 128414"/>
                    <a:gd name="connsiteX21" fmla="*/ 3810 w 104775"/>
                    <a:gd name="connsiteY21" fmla="*/ 52214 h 128414"/>
                    <a:gd name="connsiteX22" fmla="*/ 1905 w 104775"/>
                    <a:gd name="connsiteY22" fmla="*/ 59834 h 128414"/>
                    <a:gd name="connsiteX23" fmla="*/ 0 w 104775"/>
                    <a:gd name="connsiteY23" fmla="*/ 65549 h 128414"/>
                    <a:gd name="connsiteX24" fmla="*/ 5715 w 104775"/>
                    <a:gd name="connsiteY24" fmla="*/ 78884 h 128414"/>
                    <a:gd name="connsiteX25" fmla="*/ 5715 w 104775"/>
                    <a:gd name="connsiteY25" fmla="*/ 82694 h 128414"/>
                    <a:gd name="connsiteX26" fmla="*/ 17145 w 104775"/>
                    <a:gd name="connsiteY26" fmla="*/ 111269 h 128414"/>
                    <a:gd name="connsiteX0" fmla="*/ 19050 w 104775"/>
                    <a:gd name="connsiteY0" fmla="*/ 107459 h 128414"/>
                    <a:gd name="connsiteX1" fmla="*/ 24765 w 104775"/>
                    <a:gd name="connsiteY1" fmla="*/ 111269 h 128414"/>
                    <a:gd name="connsiteX2" fmla="*/ 28575 w 104775"/>
                    <a:gd name="connsiteY2" fmla="*/ 116984 h 128414"/>
                    <a:gd name="connsiteX3" fmla="*/ 32385 w 104775"/>
                    <a:gd name="connsiteY3" fmla="*/ 128414 h 128414"/>
                    <a:gd name="connsiteX4" fmla="*/ 81915 w 104775"/>
                    <a:gd name="connsiteY4" fmla="*/ 126509 h 128414"/>
                    <a:gd name="connsiteX5" fmla="*/ 87630 w 104775"/>
                    <a:gd name="connsiteY5" fmla="*/ 124604 h 128414"/>
                    <a:gd name="connsiteX6" fmla="*/ 89535 w 104775"/>
                    <a:gd name="connsiteY6" fmla="*/ 118889 h 128414"/>
                    <a:gd name="connsiteX7" fmla="*/ 93345 w 104775"/>
                    <a:gd name="connsiteY7" fmla="*/ 113174 h 128414"/>
                    <a:gd name="connsiteX8" fmla="*/ 95250 w 104775"/>
                    <a:gd name="connsiteY8" fmla="*/ 99839 h 128414"/>
                    <a:gd name="connsiteX9" fmla="*/ 100965 w 104775"/>
                    <a:gd name="connsiteY9" fmla="*/ 96029 h 128414"/>
                    <a:gd name="connsiteX10" fmla="*/ 104775 w 104775"/>
                    <a:gd name="connsiteY10" fmla="*/ 84599 h 128414"/>
                    <a:gd name="connsiteX11" fmla="*/ 100965 w 104775"/>
                    <a:gd name="connsiteY11" fmla="*/ 57929 h 128414"/>
                    <a:gd name="connsiteX12" fmla="*/ 99060 w 104775"/>
                    <a:gd name="connsiteY12" fmla="*/ 50309 h 128414"/>
                    <a:gd name="connsiteX13" fmla="*/ 95250 w 104775"/>
                    <a:gd name="connsiteY13" fmla="*/ 44594 h 128414"/>
                    <a:gd name="connsiteX14" fmla="*/ 91440 w 104775"/>
                    <a:gd name="connsiteY14" fmla="*/ 33164 h 128414"/>
                    <a:gd name="connsiteX15" fmla="*/ 70485 w 104775"/>
                    <a:gd name="connsiteY15" fmla="*/ 4589 h 128414"/>
                    <a:gd name="connsiteX16" fmla="*/ 59055 w 104775"/>
                    <a:gd name="connsiteY16" fmla="*/ 779 h 128414"/>
                    <a:gd name="connsiteX17" fmla="*/ 45720 w 104775"/>
                    <a:gd name="connsiteY17" fmla="*/ 2684 h 128414"/>
                    <a:gd name="connsiteX18" fmla="*/ 41910 w 104775"/>
                    <a:gd name="connsiteY18" fmla="*/ 31259 h 128414"/>
                    <a:gd name="connsiteX19" fmla="*/ 40005 w 104775"/>
                    <a:gd name="connsiteY19" fmla="*/ 44594 h 128414"/>
                    <a:gd name="connsiteX20" fmla="*/ 3810 w 104775"/>
                    <a:gd name="connsiteY20" fmla="*/ 52214 h 128414"/>
                    <a:gd name="connsiteX21" fmla="*/ 1905 w 104775"/>
                    <a:gd name="connsiteY21" fmla="*/ 59834 h 128414"/>
                    <a:gd name="connsiteX22" fmla="*/ 0 w 104775"/>
                    <a:gd name="connsiteY22" fmla="*/ 65549 h 128414"/>
                    <a:gd name="connsiteX23" fmla="*/ 5715 w 104775"/>
                    <a:gd name="connsiteY23" fmla="*/ 78884 h 128414"/>
                    <a:gd name="connsiteX24" fmla="*/ 5715 w 104775"/>
                    <a:gd name="connsiteY24" fmla="*/ 82694 h 128414"/>
                    <a:gd name="connsiteX25" fmla="*/ 17145 w 104775"/>
                    <a:gd name="connsiteY25" fmla="*/ 111269 h 128414"/>
                    <a:gd name="connsiteX0" fmla="*/ 19050 w 104775"/>
                    <a:gd name="connsiteY0" fmla="*/ 107492 h 128447"/>
                    <a:gd name="connsiteX1" fmla="*/ 24765 w 104775"/>
                    <a:gd name="connsiteY1" fmla="*/ 111302 h 128447"/>
                    <a:gd name="connsiteX2" fmla="*/ 28575 w 104775"/>
                    <a:gd name="connsiteY2" fmla="*/ 117017 h 128447"/>
                    <a:gd name="connsiteX3" fmla="*/ 32385 w 104775"/>
                    <a:gd name="connsiteY3" fmla="*/ 128447 h 128447"/>
                    <a:gd name="connsiteX4" fmla="*/ 81915 w 104775"/>
                    <a:gd name="connsiteY4" fmla="*/ 126542 h 128447"/>
                    <a:gd name="connsiteX5" fmla="*/ 87630 w 104775"/>
                    <a:gd name="connsiteY5" fmla="*/ 124637 h 128447"/>
                    <a:gd name="connsiteX6" fmla="*/ 89535 w 104775"/>
                    <a:gd name="connsiteY6" fmla="*/ 118922 h 128447"/>
                    <a:gd name="connsiteX7" fmla="*/ 93345 w 104775"/>
                    <a:gd name="connsiteY7" fmla="*/ 113207 h 128447"/>
                    <a:gd name="connsiteX8" fmla="*/ 95250 w 104775"/>
                    <a:gd name="connsiteY8" fmla="*/ 99872 h 128447"/>
                    <a:gd name="connsiteX9" fmla="*/ 100965 w 104775"/>
                    <a:gd name="connsiteY9" fmla="*/ 96062 h 128447"/>
                    <a:gd name="connsiteX10" fmla="*/ 104775 w 104775"/>
                    <a:gd name="connsiteY10" fmla="*/ 84632 h 128447"/>
                    <a:gd name="connsiteX11" fmla="*/ 100965 w 104775"/>
                    <a:gd name="connsiteY11" fmla="*/ 57962 h 128447"/>
                    <a:gd name="connsiteX12" fmla="*/ 99060 w 104775"/>
                    <a:gd name="connsiteY12" fmla="*/ 50342 h 128447"/>
                    <a:gd name="connsiteX13" fmla="*/ 95250 w 104775"/>
                    <a:gd name="connsiteY13" fmla="*/ 44627 h 128447"/>
                    <a:gd name="connsiteX14" fmla="*/ 91440 w 104775"/>
                    <a:gd name="connsiteY14" fmla="*/ 33197 h 128447"/>
                    <a:gd name="connsiteX15" fmla="*/ 70485 w 104775"/>
                    <a:gd name="connsiteY15" fmla="*/ 4622 h 128447"/>
                    <a:gd name="connsiteX16" fmla="*/ 45720 w 104775"/>
                    <a:gd name="connsiteY16" fmla="*/ 2717 h 128447"/>
                    <a:gd name="connsiteX17" fmla="*/ 41910 w 104775"/>
                    <a:gd name="connsiteY17" fmla="*/ 31292 h 128447"/>
                    <a:gd name="connsiteX18" fmla="*/ 40005 w 104775"/>
                    <a:gd name="connsiteY18" fmla="*/ 44627 h 128447"/>
                    <a:gd name="connsiteX19" fmla="*/ 3810 w 104775"/>
                    <a:gd name="connsiteY19" fmla="*/ 52247 h 128447"/>
                    <a:gd name="connsiteX20" fmla="*/ 1905 w 104775"/>
                    <a:gd name="connsiteY20" fmla="*/ 59867 h 128447"/>
                    <a:gd name="connsiteX21" fmla="*/ 0 w 104775"/>
                    <a:gd name="connsiteY21" fmla="*/ 65582 h 128447"/>
                    <a:gd name="connsiteX22" fmla="*/ 5715 w 104775"/>
                    <a:gd name="connsiteY22" fmla="*/ 78917 h 128447"/>
                    <a:gd name="connsiteX23" fmla="*/ 5715 w 104775"/>
                    <a:gd name="connsiteY23" fmla="*/ 82727 h 128447"/>
                    <a:gd name="connsiteX24" fmla="*/ 17145 w 104775"/>
                    <a:gd name="connsiteY24" fmla="*/ 111302 h 128447"/>
                    <a:gd name="connsiteX0" fmla="*/ 19050 w 104775"/>
                    <a:gd name="connsiteY0" fmla="*/ 102874 h 123829"/>
                    <a:gd name="connsiteX1" fmla="*/ 24765 w 104775"/>
                    <a:gd name="connsiteY1" fmla="*/ 106684 h 123829"/>
                    <a:gd name="connsiteX2" fmla="*/ 28575 w 104775"/>
                    <a:gd name="connsiteY2" fmla="*/ 112399 h 123829"/>
                    <a:gd name="connsiteX3" fmla="*/ 32385 w 104775"/>
                    <a:gd name="connsiteY3" fmla="*/ 123829 h 123829"/>
                    <a:gd name="connsiteX4" fmla="*/ 81915 w 104775"/>
                    <a:gd name="connsiteY4" fmla="*/ 121924 h 123829"/>
                    <a:gd name="connsiteX5" fmla="*/ 87630 w 104775"/>
                    <a:gd name="connsiteY5" fmla="*/ 120019 h 123829"/>
                    <a:gd name="connsiteX6" fmla="*/ 89535 w 104775"/>
                    <a:gd name="connsiteY6" fmla="*/ 114304 h 123829"/>
                    <a:gd name="connsiteX7" fmla="*/ 93345 w 104775"/>
                    <a:gd name="connsiteY7" fmla="*/ 108589 h 123829"/>
                    <a:gd name="connsiteX8" fmla="*/ 95250 w 104775"/>
                    <a:gd name="connsiteY8" fmla="*/ 95254 h 123829"/>
                    <a:gd name="connsiteX9" fmla="*/ 100965 w 104775"/>
                    <a:gd name="connsiteY9" fmla="*/ 91444 h 123829"/>
                    <a:gd name="connsiteX10" fmla="*/ 104775 w 104775"/>
                    <a:gd name="connsiteY10" fmla="*/ 80014 h 123829"/>
                    <a:gd name="connsiteX11" fmla="*/ 100965 w 104775"/>
                    <a:gd name="connsiteY11" fmla="*/ 53344 h 123829"/>
                    <a:gd name="connsiteX12" fmla="*/ 99060 w 104775"/>
                    <a:gd name="connsiteY12" fmla="*/ 45724 h 123829"/>
                    <a:gd name="connsiteX13" fmla="*/ 95250 w 104775"/>
                    <a:gd name="connsiteY13" fmla="*/ 40009 h 123829"/>
                    <a:gd name="connsiteX14" fmla="*/ 91440 w 104775"/>
                    <a:gd name="connsiteY14" fmla="*/ 28579 h 123829"/>
                    <a:gd name="connsiteX15" fmla="*/ 70485 w 104775"/>
                    <a:gd name="connsiteY15" fmla="*/ 4 h 123829"/>
                    <a:gd name="connsiteX16" fmla="*/ 41910 w 104775"/>
                    <a:gd name="connsiteY16" fmla="*/ 26674 h 123829"/>
                    <a:gd name="connsiteX17" fmla="*/ 40005 w 104775"/>
                    <a:gd name="connsiteY17" fmla="*/ 40009 h 123829"/>
                    <a:gd name="connsiteX18" fmla="*/ 3810 w 104775"/>
                    <a:gd name="connsiteY18" fmla="*/ 47629 h 123829"/>
                    <a:gd name="connsiteX19" fmla="*/ 1905 w 104775"/>
                    <a:gd name="connsiteY19" fmla="*/ 55249 h 123829"/>
                    <a:gd name="connsiteX20" fmla="*/ 0 w 104775"/>
                    <a:gd name="connsiteY20" fmla="*/ 60964 h 123829"/>
                    <a:gd name="connsiteX21" fmla="*/ 5715 w 104775"/>
                    <a:gd name="connsiteY21" fmla="*/ 74299 h 123829"/>
                    <a:gd name="connsiteX22" fmla="*/ 5715 w 104775"/>
                    <a:gd name="connsiteY22" fmla="*/ 78109 h 123829"/>
                    <a:gd name="connsiteX23" fmla="*/ 17145 w 104775"/>
                    <a:gd name="connsiteY23" fmla="*/ 106684 h 123829"/>
                    <a:gd name="connsiteX0" fmla="*/ 19050 w 104775"/>
                    <a:gd name="connsiteY0" fmla="*/ 77050 h 98005"/>
                    <a:gd name="connsiteX1" fmla="*/ 24765 w 104775"/>
                    <a:gd name="connsiteY1" fmla="*/ 80860 h 98005"/>
                    <a:gd name="connsiteX2" fmla="*/ 28575 w 104775"/>
                    <a:gd name="connsiteY2" fmla="*/ 86575 h 98005"/>
                    <a:gd name="connsiteX3" fmla="*/ 32385 w 104775"/>
                    <a:gd name="connsiteY3" fmla="*/ 98005 h 98005"/>
                    <a:gd name="connsiteX4" fmla="*/ 81915 w 104775"/>
                    <a:gd name="connsiteY4" fmla="*/ 96100 h 98005"/>
                    <a:gd name="connsiteX5" fmla="*/ 87630 w 104775"/>
                    <a:gd name="connsiteY5" fmla="*/ 94195 h 98005"/>
                    <a:gd name="connsiteX6" fmla="*/ 89535 w 104775"/>
                    <a:gd name="connsiteY6" fmla="*/ 88480 h 98005"/>
                    <a:gd name="connsiteX7" fmla="*/ 93345 w 104775"/>
                    <a:gd name="connsiteY7" fmla="*/ 82765 h 98005"/>
                    <a:gd name="connsiteX8" fmla="*/ 95250 w 104775"/>
                    <a:gd name="connsiteY8" fmla="*/ 69430 h 98005"/>
                    <a:gd name="connsiteX9" fmla="*/ 100965 w 104775"/>
                    <a:gd name="connsiteY9" fmla="*/ 65620 h 98005"/>
                    <a:gd name="connsiteX10" fmla="*/ 104775 w 104775"/>
                    <a:gd name="connsiteY10" fmla="*/ 54190 h 98005"/>
                    <a:gd name="connsiteX11" fmla="*/ 100965 w 104775"/>
                    <a:gd name="connsiteY11" fmla="*/ 27520 h 98005"/>
                    <a:gd name="connsiteX12" fmla="*/ 99060 w 104775"/>
                    <a:gd name="connsiteY12" fmla="*/ 19900 h 98005"/>
                    <a:gd name="connsiteX13" fmla="*/ 95250 w 104775"/>
                    <a:gd name="connsiteY13" fmla="*/ 14185 h 98005"/>
                    <a:gd name="connsiteX14" fmla="*/ 91440 w 104775"/>
                    <a:gd name="connsiteY14" fmla="*/ 2755 h 98005"/>
                    <a:gd name="connsiteX15" fmla="*/ 41910 w 104775"/>
                    <a:gd name="connsiteY15" fmla="*/ 850 h 98005"/>
                    <a:gd name="connsiteX16" fmla="*/ 40005 w 104775"/>
                    <a:gd name="connsiteY16" fmla="*/ 14185 h 98005"/>
                    <a:gd name="connsiteX17" fmla="*/ 3810 w 104775"/>
                    <a:gd name="connsiteY17" fmla="*/ 21805 h 98005"/>
                    <a:gd name="connsiteX18" fmla="*/ 1905 w 104775"/>
                    <a:gd name="connsiteY18" fmla="*/ 29425 h 98005"/>
                    <a:gd name="connsiteX19" fmla="*/ 0 w 104775"/>
                    <a:gd name="connsiteY19" fmla="*/ 35140 h 98005"/>
                    <a:gd name="connsiteX20" fmla="*/ 5715 w 104775"/>
                    <a:gd name="connsiteY20" fmla="*/ 48475 h 98005"/>
                    <a:gd name="connsiteX21" fmla="*/ 5715 w 104775"/>
                    <a:gd name="connsiteY21" fmla="*/ 52285 h 98005"/>
                    <a:gd name="connsiteX22" fmla="*/ 17145 w 104775"/>
                    <a:gd name="connsiteY22" fmla="*/ 80860 h 98005"/>
                    <a:gd name="connsiteX0" fmla="*/ 19050 w 104775"/>
                    <a:gd name="connsiteY0" fmla="*/ 76200 h 97155"/>
                    <a:gd name="connsiteX1" fmla="*/ 24765 w 104775"/>
                    <a:gd name="connsiteY1" fmla="*/ 80010 h 97155"/>
                    <a:gd name="connsiteX2" fmla="*/ 28575 w 104775"/>
                    <a:gd name="connsiteY2" fmla="*/ 85725 h 97155"/>
                    <a:gd name="connsiteX3" fmla="*/ 32385 w 104775"/>
                    <a:gd name="connsiteY3" fmla="*/ 97155 h 97155"/>
                    <a:gd name="connsiteX4" fmla="*/ 81915 w 104775"/>
                    <a:gd name="connsiteY4" fmla="*/ 95250 h 97155"/>
                    <a:gd name="connsiteX5" fmla="*/ 87630 w 104775"/>
                    <a:gd name="connsiteY5" fmla="*/ 93345 h 97155"/>
                    <a:gd name="connsiteX6" fmla="*/ 89535 w 104775"/>
                    <a:gd name="connsiteY6" fmla="*/ 87630 h 97155"/>
                    <a:gd name="connsiteX7" fmla="*/ 93345 w 104775"/>
                    <a:gd name="connsiteY7" fmla="*/ 81915 h 97155"/>
                    <a:gd name="connsiteX8" fmla="*/ 95250 w 104775"/>
                    <a:gd name="connsiteY8" fmla="*/ 68580 h 97155"/>
                    <a:gd name="connsiteX9" fmla="*/ 100965 w 104775"/>
                    <a:gd name="connsiteY9" fmla="*/ 64770 h 97155"/>
                    <a:gd name="connsiteX10" fmla="*/ 104775 w 104775"/>
                    <a:gd name="connsiteY10" fmla="*/ 53340 h 97155"/>
                    <a:gd name="connsiteX11" fmla="*/ 100965 w 104775"/>
                    <a:gd name="connsiteY11" fmla="*/ 26670 h 97155"/>
                    <a:gd name="connsiteX12" fmla="*/ 99060 w 104775"/>
                    <a:gd name="connsiteY12" fmla="*/ 19050 h 97155"/>
                    <a:gd name="connsiteX13" fmla="*/ 95250 w 104775"/>
                    <a:gd name="connsiteY13" fmla="*/ 13335 h 97155"/>
                    <a:gd name="connsiteX14" fmla="*/ 41910 w 104775"/>
                    <a:gd name="connsiteY14" fmla="*/ 0 h 97155"/>
                    <a:gd name="connsiteX15" fmla="*/ 40005 w 104775"/>
                    <a:gd name="connsiteY15" fmla="*/ 13335 h 97155"/>
                    <a:gd name="connsiteX16" fmla="*/ 3810 w 104775"/>
                    <a:gd name="connsiteY16" fmla="*/ 20955 h 97155"/>
                    <a:gd name="connsiteX17" fmla="*/ 1905 w 104775"/>
                    <a:gd name="connsiteY17" fmla="*/ 28575 h 97155"/>
                    <a:gd name="connsiteX18" fmla="*/ 0 w 104775"/>
                    <a:gd name="connsiteY18" fmla="*/ 34290 h 97155"/>
                    <a:gd name="connsiteX19" fmla="*/ 5715 w 104775"/>
                    <a:gd name="connsiteY19" fmla="*/ 47625 h 97155"/>
                    <a:gd name="connsiteX20" fmla="*/ 5715 w 104775"/>
                    <a:gd name="connsiteY20" fmla="*/ 51435 h 97155"/>
                    <a:gd name="connsiteX21" fmla="*/ 17145 w 104775"/>
                    <a:gd name="connsiteY21" fmla="*/ 80010 h 97155"/>
                    <a:gd name="connsiteX0" fmla="*/ 19050 w 104775"/>
                    <a:gd name="connsiteY0" fmla="*/ 76298 h 97253"/>
                    <a:gd name="connsiteX1" fmla="*/ 24765 w 104775"/>
                    <a:gd name="connsiteY1" fmla="*/ 80108 h 97253"/>
                    <a:gd name="connsiteX2" fmla="*/ 28575 w 104775"/>
                    <a:gd name="connsiteY2" fmla="*/ 85823 h 97253"/>
                    <a:gd name="connsiteX3" fmla="*/ 32385 w 104775"/>
                    <a:gd name="connsiteY3" fmla="*/ 97253 h 97253"/>
                    <a:gd name="connsiteX4" fmla="*/ 81915 w 104775"/>
                    <a:gd name="connsiteY4" fmla="*/ 95348 h 97253"/>
                    <a:gd name="connsiteX5" fmla="*/ 87630 w 104775"/>
                    <a:gd name="connsiteY5" fmla="*/ 93443 h 97253"/>
                    <a:gd name="connsiteX6" fmla="*/ 89535 w 104775"/>
                    <a:gd name="connsiteY6" fmla="*/ 87728 h 97253"/>
                    <a:gd name="connsiteX7" fmla="*/ 93345 w 104775"/>
                    <a:gd name="connsiteY7" fmla="*/ 82013 h 97253"/>
                    <a:gd name="connsiteX8" fmla="*/ 95250 w 104775"/>
                    <a:gd name="connsiteY8" fmla="*/ 68678 h 97253"/>
                    <a:gd name="connsiteX9" fmla="*/ 100965 w 104775"/>
                    <a:gd name="connsiteY9" fmla="*/ 64868 h 97253"/>
                    <a:gd name="connsiteX10" fmla="*/ 104775 w 104775"/>
                    <a:gd name="connsiteY10" fmla="*/ 53438 h 97253"/>
                    <a:gd name="connsiteX11" fmla="*/ 100965 w 104775"/>
                    <a:gd name="connsiteY11" fmla="*/ 26768 h 97253"/>
                    <a:gd name="connsiteX12" fmla="*/ 99060 w 104775"/>
                    <a:gd name="connsiteY12" fmla="*/ 19148 h 97253"/>
                    <a:gd name="connsiteX13" fmla="*/ 95250 w 104775"/>
                    <a:gd name="connsiteY13" fmla="*/ 13433 h 97253"/>
                    <a:gd name="connsiteX14" fmla="*/ 41910 w 104775"/>
                    <a:gd name="connsiteY14" fmla="*/ 98 h 97253"/>
                    <a:gd name="connsiteX15" fmla="*/ 3810 w 104775"/>
                    <a:gd name="connsiteY15" fmla="*/ 21053 h 97253"/>
                    <a:gd name="connsiteX16" fmla="*/ 1905 w 104775"/>
                    <a:gd name="connsiteY16" fmla="*/ 28673 h 97253"/>
                    <a:gd name="connsiteX17" fmla="*/ 0 w 104775"/>
                    <a:gd name="connsiteY17" fmla="*/ 34388 h 97253"/>
                    <a:gd name="connsiteX18" fmla="*/ 5715 w 104775"/>
                    <a:gd name="connsiteY18" fmla="*/ 47723 h 97253"/>
                    <a:gd name="connsiteX19" fmla="*/ 5715 w 104775"/>
                    <a:gd name="connsiteY19" fmla="*/ 51533 h 97253"/>
                    <a:gd name="connsiteX20" fmla="*/ 17145 w 104775"/>
                    <a:gd name="connsiteY20" fmla="*/ 80108 h 97253"/>
                    <a:gd name="connsiteX0" fmla="*/ 19050 w 104775"/>
                    <a:gd name="connsiteY0" fmla="*/ 76205 h 97160"/>
                    <a:gd name="connsiteX1" fmla="*/ 24765 w 104775"/>
                    <a:gd name="connsiteY1" fmla="*/ 80015 h 97160"/>
                    <a:gd name="connsiteX2" fmla="*/ 28575 w 104775"/>
                    <a:gd name="connsiteY2" fmla="*/ 85730 h 97160"/>
                    <a:gd name="connsiteX3" fmla="*/ 32385 w 104775"/>
                    <a:gd name="connsiteY3" fmla="*/ 97160 h 97160"/>
                    <a:gd name="connsiteX4" fmla="*/ 81915 w 104775"/>
                    <a:gd name="connsiteY4" fmla="*/ 95255 h 97160"/>
                    <a:gd name="connsiteX5" fmla="*/ 87630 w 104775"/>
                    <a:gd name="connsiteY5" fmla="*/ 93350 h 97160"/>
                    <a:gd name="connsiteX6" fmla="*/ 89535 w 104775"/>
                    <a:gd name="connsiteY6" fmla="*/ 87635 h 97160"/>
                    <a:gd name="connsiteX7" fmla="*/ 93345 w 104775"/>
                    <a:gd name="connsiteY7" fmla="*/ 81920 h 97160"/>
                    <a:gd name="connsiteX8" fmla="*/ 95250 w 104775"/>
                    <a:gd name="connsiteY8" fmla="*/ 68585 h 97160"/>
                    <a:gd name="connsiteX9" fmla="*/ 100965 w 104775"/>
                    <a:gd name="connsiteY9" fmla="*/ 64775 h 97160"/>
                    <a:gd name="connsiteX10" fmla="*/ 104775 w 104775"/>
                    <a:gd name="connsiteY10" fmla="*/ 53345 h 97160"/>
                    <a:gd name="connsiteX11" fmla="*/ 100965 w 104775"/>
                    <a:gd name="connsiteY11" fmla="*/ 26675 h 97160"/>
                    <a:gd name="connsiteX12" fmla="*/ 99060 w 104775"/>
                    <a:gd name="connsiteY12" fmla="*/ 19055 h 97160"/>
                    <a:gd name="connsiteX13" fmla="*/ 41910 w 104775"/>
                    <a:gd name="connsiteY13" fmla="*/ 5 h 97160"/>
                    <a:gd name="connsiteX14" fmla="*/ 3810 w 104775"/>
                    <a:gd name="connsiteY14" fmla="*/ 20960 h 97160"/>
                    <a:gd name="connsiteX15" fmla="*/ 1905 w 104775"/>
                    <a:gd name="connsiteY15" fmla="*/ 28580 h 97160"/>
                    <a:gd name="connsiteX16" fmla="*/ 0 w 104775"/>
                    <a:gd name="connsiteY16" fmla="*/ 34295 h 97160"/>
                    <a:gd name="connsiteX17" fmla="*/ 5715 w 104775"/>
                    <a:gd name="connsiteY17" fmla="*/ 47630 h 97160"/>
                    <a:gd name="connsiteX18" fmla="*/ 5715 w 104775"/>
                    <a:gd name="connsiteY18" fmla="*/ 51440 h 97160"/>
                    <a:gd name="connsiteX19" fmla="*/ 17145 w 104775"/>
                    <a:gd name="connsiteY19" fmla="*/ 80015 h 97160"/>
                    <a:gd name="connsiteX0" fmla="*/ 19050 w 105971"/>
                    <a:gd name="connsiteY0" fmla="*/ 76238 h 97193"/>
                    <a:gd name="connsiteX1" fmla="*/ 24765 w 105971"/>
                    <a:gd name="connsiteY1" fmla="*/ 80048 h 97193"/>
                    <a:gd name="connsiteX2" fmla="*/ 28575 w 105971"/>
                    <a:gd name="connsiteY2" fmla="*/ 85763 h 97193"/>
                    <a:gd name="connsiteX3" fmla="*/ 32385 w 105971"/>
                    <a:gd name="connsiteY3" fmla="*/ 97193 h 97193"/>
                    <a:gd name="connsiteX4" fmla="*/ 81915 w 105971"/>
                    <a:gd name="connsiteY4" fmla="*/ 95288 h 97193"/>
                    <a:gd name="connsiteX5" fmla="*/ 87630 w 105971"/>
                    <a:gd name="connsiteY5" fmla="*/ 93383 h 97193"/>
                    <a:gd name="connsiteX6" fmla="*/ 89535 w 105971"/>
                    <a:gd name="connsiteY6" fmla="*/ 87668 h 97193"/>
                    <a:gd name="connsiteX7" fmla="*/ 93345 w 105971"/>
                    <a:gd name="connsiteY7" fmla="*/ 81953 h 97193"/>
                    <a:gd name="connsiteX8" fmla="*/ 95250 w 105971"/>
                    <a:gd name="connsiteY8" fmla="*/ 68618 h 97193"/>
                    <a:gd name="connsiteX9" fmla="*/ 100965 w 105971"/>
                    <a:gd name="connsiteY9" fmla="*/ 64808 h 97193"/>
                    <a:gd name="connsiteX10" fmla="*/ 104775 w 105971"/>
                    <a:gd name="connsiteY10" fmla="*/ 53378 h 97193"/>
                    <a:gd name="connsiteX11" fmla="*/ 100965 w 105971"/>
                    <a:gd name="connsiteY11" fmla="*/ 26708 h 97193"/>
                    <a:gd name="connsiteX12" fmla="*/ 41910 w 105971"/>
                    <a:gd name="connsiteY12" fmla="*/ 38 h 97193"/>
                    <a:gd name="connsiteX13" fmla="*/ 3810 w 105971"/>
                    <a:gd name="connsiteY13" fmla="*/ 20993 h 97193"/>
                    <a:gd name="connsiteX14" fmla="*/ 1905 w 105971"/>
                    <a:gd name="connsiteY14" fmla="*/ 28613 h 97193"/>
                    <a:gd name="connsiteX15" fmla="*/ 0 w 105971"/>
                    <a:gd name="connsiteY15" fmla="*/ 34328 h 97193"/>
                    <a:gd name="connsiteX16" fmla="*/ 5715 w 105971"/>
                    <a:gd name="connsiteY16" fmla="*/ 47663 h 97193"/>
                    <a:gd name="connsiteX17" fmla="*/ 5715 w 105971"/>
                    <a:gd name="connsiteY17" fmla="*/ 51473 h 97193"/>
                    <a:gd name="connsiteX18" fmla="*/ 17145 w 105971"/>
                    <a:gd name="connsiteY18" fmla="*/ 80048 h 97193"/>
                    <a:gd name="connsiteX0" fmla="*/ 19050 w 106250"/>
                    <a:gd name="connsiteY0" fmla="*/ 64875 h 85830"/>
                    <a:gd name="connsiteX1" fmla="*/ 24765 w 106250"/>
                    <a:gd name="connsiteY1" fmla="*/ 68685 h 85830"/>
                    <a:gd name="connsiteX2" fmla="*/ 28575 w 106250"/>
                    <a:gd name="connsiteY2" fmla="*/ 74400 h 85830"/>
                    <a:gd name="connsiteX3" fmla="*/ 32385 w 106250"/>
                    <a:gd name="connsiteY3" fmla="*/ 85830 h 85830"/>
                    <a:gd name="connsiteX4" fmla="*/ 81915 w 106250"/>
                    <a:gd name="connsiteY4" fmla="*/ 83925 h 85830"/>
                    <a:gd name="connsiteX5" fmla="*/ 87630 w 106250"/>
                    <a:gd name="connsiteY5" fmla="*/ 82020 h 85830"/>
                    <a:gd name="connsiteX6" fmla="*/ 89535 w 106250"/>
                    <a:gd name="connsiteY6" fmla="*/ 76305 h 85830"/>
                    <a:gd name="connsiteX7" fmla="*/ 93345 w 106250"/>
                    <a:gd name="connsiteY7" fmla="*/ 70590 h 85830"/>
                    <a:gd name="connsiteX8" fmla="*/ 95250 w 106250"/>
                    <a:gd name="connsiteY8" fmla="*/ 57255 h 85830"/>
                    <a:gd name="connsiteX9" fmla="*/ 100965 w 106250"/>
                    <a:gd name="connsiteY9" fmla="*/ 53445 h 85830"/>
                    <a:gd name="connsiteX10" fmla="*/ 104775 w 106250"/>
                    <a:gd name="connsiteY10" fmla="*/ 42015 h 85830"/>
                    <a:gd name="connsiteX11" fmla="*/ 100965 w 106250"/>
                    <a:gd name="connsiteY11" fmla="*/ 15345 h 85830"/>
                    <a:gd name="connsiteX12" fmla="*/ 38100 w 106250"/>
                    <a:gd name="connsiteY12" fmla="*/ 105 h 85830"/>
                    <a:gd name="connsiteX13" fmla="*/ 3810 w 106250"/>
                    <a:gd name="connsiteY13" fmla="*/ 9630 h 85830"/>
                    <a:gd name="connsiteX14" fmla="*/ 1905 w 106250"/>
                    <a:gd name="connsiteY14" fmla="*/ 17250 h 85830"/>
                    <a:gd name="connsiteX15" fmla="*/ 0 w 106250"/>
                    <a:gd name="connsiteY15" fmla="*/ 22965 h 85830"/>
                    <a:gd name="connsiteX16" fmla="*/ 5715 w 106250"/>
                    <a:gd name="connsiteY16" fmla="*/ 36300 h 85830"/>
                    <a:gd name="connsiteX17" fmla="*/ 5715 w 106250"/>
                    <a:gd name="connsiteY17" fmla="*/ 40110 h 85830"/>
                    <a:gd name="connsiteX18" fmla="*/ 17145 w 106250"/>
                    <a:gd name="connsiteY18" fmla="*/ 68685 h 85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06250" h="85830">
                      <a:moveTo>
                        <a:pt x="19050" y="64875"/>
                      </a:moveTo>
                      <a:cubicBezTo>
                        <a:pt x="19050" y="69955"/>
                        <a:pt x="22860" y="67415"/>
                        <a:pt x="24765" y="68685"/>
                      </a:cubicBezTo>
                      <a:cubicBezTo>
                        <a:pt x="26035" y="70590"/>
                        <a:pt x="27645" y="72308"/>
                        <a:pt x="28575" y="74400"/>
                      </a:cubicBezTo>
                      <a:cubicBezTo>
                        <a:pt x="30206" y="78070"/>
                        <a:pt x="32385" y="85830"/>
                        <a:pt x="32385" y="85830"/>
                      </a:cubicBezTo>
                      <a:cubicBezTo>
                        <a:pt x="48895" y="85195"/>
                        <a:pt x="65432" y="85062"/>
                        <a:pt x="81915" y="83925"/>
                      </a:cubicBezTo>
                      <a:cubicBezTo>
                        <a:pt x="83918" y="83787"/>
                        <a:pt x="86210" y="83440"/>
                        <a:pt x="87630" y="82020"/>
                      </a:cubicBezTo>
                      <a:cubicBezTo>
                        <a:pt x="89050" y="80600"/>
                        <a:pt x="88637" y="78101"/>
                        <a:pt x="89535" y="76305"/>
                      </a:cubicBezTo>
                      <a:cubicBezTo>
                        <a:pt x="90559" y="74257"/>
                        <a:pt x="92075" y="72495"/>
                        <a:pt x="93345" y="70590"/>
                      </a:cubicBezTo>
                      <a:cubicBezTo>
                        <a:pt x="93980" y="66145"/>
                        <a:pt x="93426" y="61358"/>
                        <a:pt x="95250" y="57255"/>
                      </a:cubicBezTo>
                      <a:cubicBezTo>
                        <a:pt x="96180" y="55163"/>
                        <a:pt x="99752" y="55387"/>
                        <a:pt x="100965" y="53445"/>
                      </a:cubicBezTo>
                      <a:cubicBezTo>
                        <a:pt x="103094" y="50039"/>
                        <a:pt x="104775" y="42015"/>
                        <a:pt x="104775" y="42015"/>
                      </a:cubicBezTo>
                      <a:cubicBezTo>
                        <a:pt x="101728" y="8500"/>
                        <a:pt x="112077" y="22330"/>
                        <a:pt x="100965" y="15345"/>
                      </a:cubicBezTo>
                      <a:cubicBezTo>
                        <a:pt x="89853" y="8360"/>
                        <a:pt x="54292" y="1057"/>
                        <a:pt x="38100" y="105"/>
                      </a:cubicBezTo>
                      <a:cubicBezTo>
                        <a:pt x="21908" y="-847"/>
                        <a:pt x="10477" y="4868"/>
                        <a:pt x="3810" y="9630"/>
                      </a:cubicBezTo>
                      <a:cubicBezTo>
                        <a:pt x="3175" y="12170"/>
                        <a:pt x="2624" y="14733"/>
                        <a:pt x="1905" y="17250"/>
                      </a:cubicBezTo>
                      <a:cubicBezTo>
                        <a:pt x="1353" y="19181"/>
                        <a:pt x="0" y="20957"/>
                        <a:pt x="0" y="22965"/>
                      </a:cubicBezTo>
                      <a:cubicBezTo>
                        <a:pt x="0" y="32673"/>
                        <a:pt x="2604" y="28523"/>
                        <a:pt x="5715" y="36300"/>
                      </a:cubicBezTo>
                      <a:cubicBezTo>
                        <a:pt x="6187" y="37479"/>
                        <a:pt x="3810" y="34713"/>
                        <a:pt x="5715" y="40110"/>
                      </a:cubicBezTo>
                      <a:cubicBezTo>
                        <a:pt x="7620" y="45507"/>
                        <a:pt x="13335" y="59160"/>
                        <a:pt x="17145" y="68685"/>
                      </a:cubicBezTo>
                    </a:path>
                  </a:pathLst>
                </a:custGeom>
                <a:solidFill>
                  <a:srgbClr val="FFFFFF"/>
                </a:solidFill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13" name="Freeform: Shape 1412">
                  <a:extLst>
                    <a:ext uri="{FF2B5EF4-FFF2-40B4-BE49-F238E27FC236}">
                      <a16:creationId xmlns:a16="http://schemas.microsoft.com/office/drawing/2014/main" id="{AC39ECB3-8204-083D-58C4-55C7C17A9D2B}"/>
                    </a:ext>
                  </a:extLst>
                </p:cNvPr>
                <p:cNvSpPr/>
                <p:nvPr/>
              </p:nvSpPr>
              <p:spPr>
                <a:xfrm>
                  <a:off x="9018409" y="4329533"/>
                  <a:ext cx="27432" cy="36576"/>
                </a:xfrm>
                <a:custGeom>
                  <a:avLst/>
                  <a:gdLst>
                    <a:gd name="connsiteX0" fmla="*/ 57150 w 104775"/>
                    <a:gd name="connsiteY0" fmla="*/ 76200 h 127635"/>
                    <a:gd name="connsiteX1" fmla="*/ 57150 w 104775"/>
                    <a:gd name="connsiteY1" fmla="*/ 76200 h 127635"/>
                    <a:gd name="connsiteX2" fmla="*/ 24765 w 104775"/>
                    <a:gd name="connsiteY2" fmla="*/ 80010 h 127635"/>
                    <a:gd name="connsiteX3" fmla="*/ 19050 w 104775"/>
                    <a:gd name="connsiteY3" fmla="*/ 83820 h 127635"/>
                    <a:gd name="connsiteX4" fmla="*/ 19050 w 104775"/>
                    <a:gd name="connsiteY4" fmla="*/ 106680 h 127635"/>
                    <a:gd name="connsiteX5" fmla="*/ 24765 w 104775"/>
                    <a:gd name="connsiteY5" fmla="*/ 110490 h 127635"/>
                    <a:gd name="connsiteX6" fmla="*/ 28575 w 104775"/>
                    <a:gd name="connsiteY6" fmla="*/ 116205 h 127635"/>
                    <a:gd name="connsiteX7" fmla="*/ 32385 w 104775"/>
                    <a:gd name="connsiteY7" fmla="*/ 127635 h 127635"/>
                    <a:gd name="connsiteX8" fmla="*/ 81915 w 104775"/>
                    <a:gd name="connsiteY8" fmla="*/ 125730 h 127635"/>
                    <a:gd name="connsiteX9" fmla="*/ 87630 w 104775"/>
                    <a:gd name="connsiteY9" fmla="*/ 123825 h 127635"/>
                    <a:gd name="connsiteX10" fmla="*/ 89535 w 104775"/>
                    <a:gd name="connsiteY10" fmla="*/ 118110 h 127635"/>
                    <a:gd name="connsiteX11" fmla="*/ 93345 w 104775"/>
                    <a:gd name="connsiteY11" fmla="*/ 112395 h 127635"/>
                    <a:gd name="connsiteX12" fmla="*/ 95250 w 104775"/>
                    <a:gd name="connsiteY12" fmla="*/ 99060 h 127635"/>
                    <a:gd name="connsiteX13" fmla="*/ 100965 w 104775"/>
                    <a:gd name="connsiteY13" fmla="*/ 95250 h 127635"/>
                    <a:gd name="connsiteX14" fmla="*/ 104775 w 104775"/>
                    <a:gd name="connsiteY14" fmla="*/ 83820 h 127635"/>
                    <a:gd name="connsiteX15" fmla="*/ 100965 w 104775"/>
                    <a:gd name="connsiteY15" fmla="*/ 57150 h 127635"/>
                    <a:gd name="connsiteX16" fmla="*/ 99060 w 104775"/>
                    <a:gd name="connsiteY16" fmla="*/ 49530 h 127635"/>
                    <a:gd name="connsiteX17" fmla="*/ 95250 w 104775"/>
                    <a:gd name="connsiteY17" fmla="*/ 43815 h 127635"/>
                    <a:gd name="connsiteX18" fmla="*/ 91440 w 104775"/>
                    <a:gd name="connsiteY18" fmla="*/ 32385 h 127635"/>
                    <a:gd name="connsiteX19" fmla="*/ 81915 w 104775"/>
                    <a:gd name="connsiteY19" fmla="*/ 15240 h 127635"/>
                    <a:gd name="connsiteX20" fmla="*/ 70485 w 104775"/>
                    <a:gd name="connsiteY20" fmla="*/ 3810 h 127635"/>
                    <a:gd name="connsiteX21" fmla="*/ 59055 w 104775"/>
                    <a:gd name="connsiteY21" fmla="*/ 0 h 127635"/>
                    <a:gd name="connsiteX22" fmla="*/ 45720 w 104775"/>
                    <a:gd name="connsiteY22" fmla="*/ 1905 h 127635"/>
                    <a:gd name="connsiteX23" fmla="*/ 43815 w 104775"/>
                    <a:gd name="connsiteY23" fmla="*/ 19050 h 127635"/>
                    <a:gd name="connsiteX24" fmla="*/ 41910 w 104775"/>
                    <a:gd name="connsiteY24" fmla="*/ 30480 h 127635"/>
                    <a:gd name="connsiteX25" fmla="*/ 40005 w 104775"/>
                    <a:gd name="connsiteY25" fmla="*/ 43815 h 127635"/>
                    <a:gd name="connsiteX26" fmla="*/ 28575 w 104775"/>
                    <a:gd name="connsiteY26" fmla="*/ 49530 h 127635"/>
                    <a:gd name="connsiteX27" fmla="*/ 3810 w 104775"/>
                    <a:gd name="connsiteY27" fmla="*/ 51435 h 127635"/>
                    <a:gd name="connsiteX28" fmla="*/ 1905 w 104775"/>
                    <a:gd name="connsiteY28" fmla="*/ 59055 h 127635"/>
                    <a:gd name="connsiteX29" fmla="*/ 0 w 104775"/>
                    <a:gd name="connsiteY29" fmla="*/ 64770 h 127635"/>
                    <a:gd name="connsiteX30" fmla="*/ 5715 w 104775"/>
                    <a:gd name="connsiteY30" fmla="*/ 78105 h 127635"/>
                    <a:gd name="connsiteX31" fmla="*/ 5715 w 104775"/>
                    <a:gd name="connsiteY31" fmla="*/ 81915 h 127635"/>
                    <a:gd name="connsiteX32" fmla="*/ 5715 w 104775"/>
                    <a:gd name="connsiteY32" fmla="*/ 87630 h 127635"/>
                    <a:gd name="connsiteX0" fmla="*/ 57150 w 104775"/>
                    <a:gd name="connsiteY0" fmla="*/ 76200 h 127635"/>
                    <a:gd name="connsiteX1" fmla="*/ 24765 w 104775"/>
                    <a:gd name="connsiteY1" fmla="*/ 80010 h 127635"/>
                    <a:gd name="connsiteX2" fmla="*/ 19050 w 104775"/>
                    <a:gd name="connsiteY2" fmla="*/ 83820 h 127635"/>
                    <a:gd name="connsiteX3" fmla="*/ 19050 w 104775"/>
                    <a:gd name="connsiteY3" fmla="*/ 106680 h 127635"/>
                    <a:gd name="connsiteX4" fmla="*/ 24765 w 104775"/>
                    <a:gd name="connsiteY4" fmla="*/ 110490 h 127635"/>
                    <a:gd name="connsiteX5" fmla="*/ 28575 w 104775"/>
                    <a:gd name="connsiteY5" fmla="*/ 116205 h 127635"/>
                    <a:gd name="connsiteX6" fmla="*/ 32385 w 104775"/>
                    <a:gd name="connsiteY6" fmla="*/ 127635 h 127635"/>
                    <a:gd name="connsiteX7" fmla="*/ 81915 w 104775"/>
                    <a:gd name="connsiteY7" fmla="*/ 125730 h 127635"/>
                    <a:gd name="connsiteX8" fmla="*/ 87630 w 104775"/>
                    <a:gd name="connsiteY8" fmla="*/ 123825 h 127635"/>
                    <a:gd name="connsiteX9" fmla="*/ 89535 w 104775"/>
                    <a:gd name="connsiteY9" fmla="*/ 118110 h 127635"/>
                    <a:gd name="connsiteX10" fmla="*/ 93345 w 104775"/>
                    <a:gd name="connsiteY10" fmla="*/ 112395 h 127635"/>
                    <a:gd name="connsiteX11" fmla="*/ 95250 w 104775"/>
                    <a:gd name="connsiteY11" fmla="*/ 99060 h 127635"/>
                    <a:gd name="connsiteX12" fmla="*/ 100965 w 104775"/>
                    <a:gd name="connsiteY12" fmla="*/ 95250 h 127635"/>
                    <a:gd name="connsiteX13" fmla="*/ 104775 w 104775"/>
                    <a:gd name="connsiteY13" fmla="*/ 83820 h 127635"/>
                    <a:gd name="connsiteX14" fmla="*/ 100965 w 104775"/>
                    <a:gd name="connsiteY14" fmla="*/ 57150 h 127635"/>
                    <a:gd name="connsiteX15" fmla="*/ 99060 w 104775"/>
                    <a:gd name="connsiteY15" fmla="*/ 49530 h 127635"/>
                    <a:gd name="connsiteX16" fmla="*/ 95250 w 104775"/>
                    <a:gd name="connsiteY16" fmla="*/ 43815 h 127635"/>
                    <a:gd name="connsiteX17" fmla="*/ 91440 w 104775"/>
                    <a:gd name="connsiteY17" fmla="*/ 32385 h 127635"/>
                    <a:gd name="connsiteX18" fmla="*/ 81915 w 104775"/>
                    <a:gd name="connsiteY18" fmla="*/ 15240 h 127635"/>
                    <a:gd name="connsiteX19" fmla="*/ 70485 w 104775"/>
                    <a:gd name="connsiteY19" fmla="*/ 3810 h 127635"/>
                    <a:gd name="connsiteX20" fmla="*/ 59055 w 104775"/>
                    <a:gd name="connsiteY20" fmla="*/ 0 h 127635"/>
                    <a:gd name="connsiteX21" fmla="*/ 45720 w 104775"/>
                    <a:gd name="connsiteY21" fmla="*/ 1905 h 127635"/>
                    <a:gd name="connsiteX22" fmla="*/ 43815 w 104775"/>
                    <a:gd name="connsiteY22" fmla="*/ 19050 h 127635"/>
                    <a:gd name="connsiteX23" fmla="*/ 41910 w 104775"/>
                    <a:gd name="connsiteY23" fmla="*/ 30480 h 127635"/>
                    <a:gd name="connsiteX24" fmla="*/ 40005 w 104775"/>
                    <a:gd name="connsiteY24" fmla="*/ 43815 h 127635"/>
                    <a:gd name="connsiteX25" fmla="*/ 28575 w 104775"/>
                    <a:gd name="connsiteY25" fmla="*/ 49530 h 127635"/>
                    <a:gd name="connsiteX26" fmla="*/ 3810 w 104775"/>
                    <a:gd name="connsiteY26" fmla="*/ 51435 h 127635"/>
                    <a:gd name="connsiteX27" fmla="*/ 1905 w 104775"/>
                    <a:gd name="connsiteY27" fmla="*/ 59055 h 127635"/>
                    <a:gd name="connsiteX28" fmla="*/ 0 w 104775"/>
                    <a:gd name="connsiteY28" fmla="*/ 64770 h 127635"/>
                    <a:gd name="connsiteX29" fmla="*/ 5715 w 104775"/>
                    <a:gd name="connsiteY29" fmla="*/ 78105 h 127635"/>
                    <a:gd name="connsiteX30" fmla="*/ 5715 w 104775"/>
                    <a:gd name="connsiteY30" fmla="*/ 81915 h 127635"/>
                    <a:gd name="connsiteX31" fmla="*/ 5715 w 104775"/>
                    <a:gd name="connsiteY31" fmla="*/ 87630 h 127635"/>
                    <a:gd name="connsiteX0" fmla="*/ 24765 w 104775"/>
                    <a:gd name="connsiteY0" fmla="*/ 80010 h 127635"/>
                    <a:gd name="connsiteX1" fmla="*/ 19050 w 104775"/>
                    <a:gd name="connsiteY1" fmla="*/ 83820 h 127635"/>
                    <a:gd name="connsiteX2" fmla="*/ 19050 w 104775"/>
                    <a:gd name="connsiteY2" fmla="*/ 106680 h 127635"/>
                    <a:gd name="connsiteX3" fmla="*/ 24765 w 104775"/>
                    <a:gd name="connsiteY3" fmla="*/ 110490 h 127635"/>
                    <a:gd name="connsiteX4" fmla="*/ 28575 w 104775"/>
                    <a:gd name="connsiteY4" fmla="*/ 116205 h 127635"/>
                    <a:gd name="connsiteX5" fmla="*/ 32385 w 104775"/>
                    <a:gd name="connsiteY5" fmla="*/ 127635 h 127635"/>
                    <a:gd name="connsiteX6" fmla="*/ 81915 w 104775"/>
                    <a:gd name="connsiteY6" fmla="*/ 125730 h 127635"/>
                    <a:gd name="connsiteX7" fmla="*/ 87630 w 104775"/>
                    <a:gd name="connsiteY7" fmla="*/ 123825 h 127635"/>
                    <a:gd name="connsiteX8" fmla="*/ 89535 w 104775"/>
                    <a:gd name="connsiteY8" fmla="*/ 118110 h 127635"/>
                    <a:gd name="connsiteX9" fmla="*/ 93345 w 104775"/>
                    <a:gd name="connsiteY9" fmla="*/ 112395 h 127635"/>
                    <a:gd name="connsiteX10" fmla="*/ 95250 w 104775"/>
                    <a:gd name="connsiteY10" fmla="*/ 99060 h 127635"/>
                    <a:gd name="connsiteX11" fmla="*/ 100965 w 104775"/>
                    <a:gd name="connsiteY11" fmla="*/ 95250 h 127635"/>
                    <a:gd name="connsiteX12" fmla="*/ 104775 w 104775"/>
                    <a:gd name="connsiteY12" fmla="*/ 83820 h 127635"/>
                    <a:gd name="connsiteX13" fmla="*/ 100965 w 104775"/>
                    <a:gd name="connsiteY13" fmla="*/ 57150 h 127635"/>
                    <a:gd name="connsiteX14" fmla="*/ 99060 w 104775"/>
                    <a:gd name="connsiteY14" fmla="*/ 49530 h 127635"/>
                    <a:gd name="connsiteX15" fmla="*/ 95250 w 104775"/>
                    <a:gd name="connsiteY15" fmla="*/ 43815 h 127635"/>
                    <a:gd name="connsiteX16" fmla="*/ 91440 w 104775"/>
                    <a:gd name="connsiteY16" fmla="*/ 32385 h 127635"/>
                    <a:gd name="connsiteX17" fmla="*/ 81915 w 104775"/>
                    <a:gd name="connsiteY17" fmla="*/ 15240 h 127635"/>
                    <a:gd name="connsiteX18" fmla="*/ 70485 w 104775"/>
                    <a:gd name="connsiteY18" fmla="*/ 3810 h 127635"/>
                    <a:gd name="connsiteX19" fmla="*/ 59055 w 104775"/>
                    <a:gd name="connsiteY19" fmla="*/ 0 h 127635"/>
                    <a:gd name="connsiteX20" fmla="*/ 45720 w 104775"/>
                    <a:gd name="connsiteY20" fmla="*/ 1905 h 127635"/>
                    <a:gd name="connsiteX21" fmla="*/ 43815 w 104775"/>
                    <a:gd name="connsiteY21" fmla="*/ 19050 h 127635"/>
                    <a:gd name="connsiteX22" fmla="*/ 41910 w 104775"/>
                    <a:gd name="connsiteY22" fmla="*/ 30480 h 127635"/>
                    <a:gd name="connsiteX23" fmla="*/ 40005 w 104775"/>
                    <a:gd name="connsiteY23" fmla="*/ 43815 h 127635"/>
                    <a:gd name="connsiteX24" fmla="*/ 28575 w 104775"/>
                    <a:gd name="connsiteY24" fmla="*/ 49530 h 127635"/>
                    <a:gd name="connsiteX25" fmla="*/ 3810 w 104775"/>
                    <a:gd name="connsiteY25" fmla="*/ 51435 h 127635"/>
                    <a:gd name="connsiteX26" fmla="*/ 1905 w 104775"/>
                    <a:gd name="connsiteY26" fmla="*/ 59055 h 127635"/>
                    <a:gd name="connsiteX27" fmla="*/ 0 w 104775"/>
                    <a:gd name="connsiteY27" fmla="*/ 64770 h 127635"/>
                    <a:gd name="connsiteX28" fmla="*/ 5715 w 104775"/>
                    <a:gd name="connsiteY28" fmla="*/ 78105 h 127635"/>
                    <a:gd name="connsiteX29" fmla="*/ 5715 w 104775"/>
                    <a:gd name="connsiteY29" fmla="*/ 81915 h 127635"/>
                    <a:gd name="connsiteX30" fmla="*/ 5715 w 104775"/>
                    <a:gd name="connsiteY30" fmla="*/ 87630 h 127635"/>
                    <a:gd name="connsiteX0" fmla="*/ 24765 w 104775"/>
                    <a:gd name="connsiteY0" fmla="*/ 80010 h 127635"/>
                    <a:gd name="connsiteX1" fmla="*/ 19050 w 104775"/>
                    <a:gd name="connsiteY1" fmla="*/ 106680 h 127635"/>
                    <a:gd name="connsiteX2" fmla="*/ 24765 w 104775"/>
                    <a:gd name="connsiteY2" fmla="*/ 110490 h 127635"/>
                    <a:gd name="connsiteX3" fmla="*/ 28575 w 104775"/>
                    <a:gd name="connsiteY3" fmla="*/ 116205 h 127635"/>
                    <a:gd name="connsiteX4" fmla="*/ 32385 w 104775"/>
                    <a:gd name="connsiteY4" fmla="*/ 127635 h 127635"/>
                    <a:gd name="connsiteX5" fmla="*/ 81915 w 104775"/>
                    <a:gd name="connsiteY5" fmla="*/ 125730 h 127635"/>
                    <a:gd name="connsiteX6" fmla="*/ 87630 w 104775"/>
                    <a:gd name="connsiteY6" fmla="*/ 123825 h 127635"/>
                    <a:gd name="connsiteX7" fmla="*/ 89535 w 104775"/>
                    <a:gd name="connsiteY7" fmla="*/ 118110 h 127635"/>
                    <a:gd name="connsiteX8" fmla="*/ 93345 w 104775"/>
                    <a:gd name="connsiteY8" fmla="*/ 112395 h 127635"/>
                    <a:gd name="connsiteX9" fmla="*/ 95250 w 104775"/>
                    <a:gd name="connsiteY9" fmla="*/ 99060 h 127635"/>
                    <a:gd name="connsiteX10" fmla="*/ 100965 w 104775"/>
                    <a:gd name="connsiteY10" fmla="*/ 95250 h 127635"/>
                    <a:gd name="connsiteX11" fmla="*/ 104775 w 104775"/>
                    <a:gd name="connsiteY11" fmla="*/ 83820 h 127635"/>
                    <a:gd name="connsiteX12" fmla="*/ 100965 w 104775"/>
                    <a:gd name="connsiteY12" fmla="*/ 57150 h 127635"/>
                    <a:gd name="connsiteX13" fmla="*/ 99060 w 104775"/>
                    <a:gd name="connsiteY13" fmla="*/ 49530 h 127635"/>
                    <a:gd name="connsiteX14" fmla="*/ 95250 w 104775"/>
                    <a:gd name="connsiteY14" fmla="*/ 43815 h 127635"/>
                    <a:gd name="connsiteX15" fmla="*/ 91440 w 104775"/>
                    <a:gd name="connsiteY15" fmla="*/ 32385 h 127635"/>
                    <a:gd name="connsiteX16" fmla="*/ 81915 w 104775"/>
                    <a:gd name="connsiteY16" fmla="*/ 15240 h 127635"/>
                    <a:gd name="connsiteX17" fmla="*/ 70485 w 104775"/>
                    <a:gd name="connsiteY17" fmla="*/ 3810 h 127635"/>
                    <a:gd name="connsiteX18" fmla="*/ 59055 w 104775"/>
                    <a:gd name="connsiteY18" fmla="*/ 0 h 127635"/>
                    <a:gd name="connsiteX19" fmla="*/ 45720 w 104775"/>
                    <a:gd name="connsiteY19" fmla="*/ 1905 h 127635"/>
                    <a:gd name="connsiteX20" fmla="*/ 43815 w 104775"/>
                    <a:gd name="connsiteY20" fmla="*/ 19050 h 127635"/>
                    <a:gd name="connsiteX21" fmla="*/ 41910 w 104775"/>
                    <a:gd name="connsiteY21" fmla="*/ 30480 h 127635"/>
                    <a:gd name="connsiteX22" fmla="*/ 40005 w 104775"/>
                    <a:gd name="connsiteY22" fmla="*/ 43815 h 127635"/>
                    <a:gd name="connsiteX23" fmla="*/ 28575 w 104775"/>
                    <a:gd name="connsiteY23" fmla="*/ 49530 h 127635"/>
                    <a:gd name="connsiteX24" fmla="*/ 3810 w 104775"/>
                    <a:gd name="connsiteY24" fmla="*/ 51435 h 127635"/>
                    <a:gd name="connsiteX25" fmla="*/ 1905 w 104775"/>
                    <a:gd name="connsiteY25" fmla="*/ 59055 h 127635"/>
                    <a:gd name="connsiteX26" fmla="*/ 0 w 104775"/>
                    <a:gd name="connsiteY26" fmla="*/ 64770 h 127635"/>
                    <a:gd name="connsiteX27" fmla="*/ 5715 w 104775"/>
                    <a:gd name="connsiteY27" fmla="*/ 78105 h 127635"/>
                    <a:gd name="connsiteX28" fmla="*/ 5715 w 104775"/>
                    <a:gd name="connsiteY28" fmla="*/ 81915 h 127635"/>
                    <a:gd name="connsiteX29" fmla="*/ 5715 w 104775"/>
                    <a:gd name="connsiteY29" fmla="*/ 87630 h 127635"/>
                    <a:gd name="connsiteX0" fmla="*/ 19050 w 104775"/>
                    <a:gd name="connsiteY0" fmla="*/ 106680 h 127635"/>
                    <a:gd name="connsiteX1" fmla="*/ 24765 w 104775"/>
                    <a:gd name="connsiteY1" fmla="*/ 110490 h 127635"/>
                    <a:gd name="connsiteX2" fmla="*/ 28575 w 104775"/>
                    <a:gd name="connsiteY2" fmla="*/ 116205 h 127635"/>
                    <a:gd name="connsiteX3" fmla="*/ 32385 w 104775"/>
                    <a:gd name="connsiteY3" fmla="*/ 127635 h 127635"/>
                    <a:gd name="connsiteX4" fmla="*/ 81915 w 104775"/>
                    <a:gd name="connsiteY4" fmla="*/ 125730 h 127635"/>
                    <a:gd name="connsiteX5" fmla="*/ 87630 w 104775"/>
                    <a:gd name="connsiteY5" fmla="*/ 123825 h 127635"/>
                    <a:gd name="connsiteX6" fmla="*/ 89535 w 104775"/>
                    <a:gd name="connsiteY6" fmla="*/ 118110 h 127635"/>
                    <a:gd name="connsiteX7" fmla="*/ 93345 w 104775"/>
                    <a:gd name="connsiteY7" fmla="*/ 112395 h 127635"/>
                    <a:gd name="connsiteX8" fmla="*/ 95250 w 104775"/>
                    <a:gd name="connsiteY8" fmla="*/ 99060 h 127635"/>
                    <a:gd name="connsiteX9" fmla="*/ 100965 w 104775"/>
                    <a:gd name="connsiteY9" fmla="*/ 95250 h 127635"/>
                    <a:gd name="connsiteX10" fmla="*/ 104775 w 104775"/>
                    <a:gd name="connsiteY10" fmla="*/ 83820 h 127635"/>
                    <a:gd name="connsiteX11" fmla="*/ 100965 w 104775"/>
                    <a:gd name="connsiteY11" fmla="*/ 57150 h 127635"/>
                    <a:gd name="connsiteX12" fmla="*/ 99060 w 104775"/>
                    <a:gd name="connsiteY12" fmla="*/ 49530 h 127635"/>
                    <a:gd name="connsiteX13" fmla="*/ 95250 w 104775"/>
                    <a:gd name="connsiteY13" fmla="*/ 43815 h 127635"/>
                    <a:gd name="connsiteX14" fmla="*/ 91440 w 104775"/>
                    <a:gd name="connsiteY14" fmla="*/ 32385 h 127635"/>
                    <a:gd name="connsiteX15" fmla="*/ 81915 w 104775"/>
                    <a:gd name="connsiteY15" fmla="*/ 15240 h 127635"/>
                    <a:gd name="connsiteX16" fmla="*/ 70485 w 104775"/>
                    <a:gd name="connsiteY16" fmla="*/ 3810 h 127635"/>
                    <a:gd name="connsiteX17" fmla="*/ 59055 w 104775"/>
                    <a:gd name="connsiteY17" fmla="*/ 0 h 127635"/>
                    <a:gd name="connsiteX18" fmla="*/ 45720 w 104775"/>
                    <a:gd name="connsiteY18" fmla="*/ 1905 h 127635"/>
                    <a:gd name="connsiteX19" fmla="*/ 43815 w 104775"/>
                    <a:gd name="connsiteY19" fmla="*/ 19050 h 127635"/>
                    <a:gd name="connsiteX20" fmla="*/ 41910 w 104775"/>
                    <a:gd name="connsiteY20" fmla="*/ 30480 h 127635"/>
                    <a:gd name="connsiteX21" fmla="*/ 40005 w 104775"/>
                    <a:gd name="connsiteY21" fmla="*/ 43815 h 127635"/>
                    <a:gd name="connsiteX22" fmla="*/ 28575 w 104775"/>
                    <a:gd name="connsiteY22" fmla="*/ 49530 h 127635"/>
                    <a:gd name="connsiteX23" fmla="*/ 3810 w 104775"/>
                    <a:gd name="connsiteY23" fmla="*/ 51435 h 127635"/>
                    <a:gd name="connsiteX24" fmla="*/ 1905 w 104775"/>
                    <a:gd name="connsiteY24" fmla="*/ 59055 h 127635"/>
                    <a:gd name="connsiteX25" fmla="*/ 0 w 104775"/>
                    <a:gd name="connsiteY25" fmla="*/ 64770 h 127635"/>
                    <a:gd name="connsiteX26" fmla="*/ 5715 w 104775"/>
                    <a:gd name="connsiteY26" fmla="*/ 78105 h 127635"/>
                    <a:gd name="connsiteX27" fmla="*/ 5715 w 104775"/>
                    <a:gd name="connsiteY27" fmla="*/ 81915 h 127635"/>
                    <a:gd name="connsiteX28" fmla="*/ 5715 w 104775"/>
                    <a:gd name="connsiteY28" fmla="*/ 87630 h 127635"/>
                    <a:gd name="connsiteX0" fmla="*/ 19050 w 104775"/>
                    <a:gd name="connsiteY0" fmla="*/ 106680 h 127635"/>
                    <a:gd name="connsiteX1" fmla="*/ 24765 w 104775"/>
                    <a:gd name="connsiteY1" fmla="*/ 110490 h 127635"/>
                    <a:gd name="connsiteX2" fmla="*/ 28575 w 104775"/>
                    <a:gd name="connsiteY2" fmla="*/ 116205 h 127635"/>
                    <a:gd name="connsiteX3" fmla="*/ 32385 w 104775"/>
                    <a:gd name="connsiteY3" fmla="*/ 127635 h 127635"/>
                    <a:gd name="connsiteX4" fmla="*/ 81915 w 104775"/>
                    <a:gd name="connsiteY4" fmla="*/ 125730 h 127635"/>
                    <a:gd name="connsiteX5" fmla="*/ 87630 w 104775"/>
                    <a:gd name="connsiteY5" fmla="*/ 123825 h 127635"/>
                    <a:gd name="connsiteX6" fmla="*/ 89535 w 104775"/>
                    <a:gd name="connsiteY6" fmla="*/ 118110 h 127635"/>
                    <a:gd name="connsiteX7" fmla="*/ 93345 w 104775"/>
                    <a:gd name="connsiteY7" fmla="*/ 112395 h 127635"/>
                    <a:gd name="connsiteX8" fmla="*/ 95250 w 104775"/>
                    <a:gd name="connsiteY8" fmla="*/ 99060 h 127635"/>
                    <a:gd name="connsiteX9" fmla="*/ 100965 w 104775"/>
                    <a:gd name="connsiteY9" fmla="*/ 95250 h 127635"/>
                    <a:gd name="connsiteX10" fmla="*/ 104775 w 104775"/>
                    <a:gd name="connsiteY10" fmla="*/ 83820 h 127635"/>
                    <a:gd name="connsiteX11" fmla="*/ 100965 w 104775"/>
                    <a:gd name="connsiteY11" fmla="*/ 57150 h 127635"/>
                    <a:gd name="connsiteX12" fmla="*/ 99060 w 104775"/>
                    <a:gd name="connsiteY12" fmla="*/ 49530 h 127635"/>
                    <a:gd name="connsiteX13" fmla="*/ 95250 w 104775"/>
                    <a:gd name="connsiteY13" fmla="*/ 43815 h 127635"/>
                    <a:gd name="connsiteX14" fmla="*/ 91440 w 104775"/>
                    <a:gd name="connsiteY14" fmla="*/ 32385 h 127635"/>
                    <a:gd name="connsiteX15" fmla="*/ 81915 w 104775"/>
                    <a:gd name="connsiteY15" fmla="*/ 15240 h 127635"/>
                    <a:gd name="connsiteX16" fmla="*/ 70485 w 104775"/>
                    <a:gd name="connsiteY16" fmla="*/ 3810 h 127635"/>
                    <a:gd name="connsiteX17" fmla="*/ 59055 w 104775"/>
                    <a:gd name="connsiteY17" fmla="*/ 0 h 127635"/>
                    <a:gd name="connsiteX18" fmla="*/ 45720 w 104775"/>
                    <a:gd name="connsiteY18" fmla="*/ 1905 h 127635"/>
                    <a:gd name="connsiteX19" fmla="*/ 43815 w 104775"/>
                    <a:gd name="connsiteY19" fmla="*/ 19050 h 127635"/>
                    <a:gd name="connsiteX20" fmla="*/ 41910 w 104775"/>
                    <a:gd name="connsiteY20" fmla="*/ 30480 h 127635"/>
                    <a:gd name="connsiteX21" fmla="*/ 40005 w 104775"/>
                    <a:gd name="connsiteY21" fmla="*/ 43815 h 127635"/>
                    <a:gd name="connsiteX22" fmla="*/ 28575 w 104775"/>
                    <a:gd name="connsiteY22" fmla="*/ 49530 h 127635"/>
                    <a:gd name="connsiteX23" fmla="*/ 3810 w 104775"/>
                    <a:gd name="connsiteY23" fmla="*/ 51435 h 127635"/>
                    <a:gd name="connsiteX24" fmla="*/ 1905 w 104775"/>
                    <a:gd name="connsiteY24" fmla="*/ 59055 h 127635"/>
                    <a:gd name="connsiteX25" fmla="*/ 0 w 104775"/>
                    <a:gd name="connsiteY25" fmla="*/ 64770 h 127635"/>
                    <a:gd name="connsiteX26" fmla="*/ 5715 w 104775"/>
                    <a:gd name="connsiteY26" fmla="*/ 78105 h 127635"/>
                    <a:gd name="connsiteX27" fmla="*/ 5715 w 104775"/>
                    <a:gd name="connsiteY27" fmla="*/ 81915 h 127635"/>
                    <a:gd name="connsiteX28" fmla="*/ 17145 w 104775"/>
                    <a:gd name="connsiteY28" fmla="*/ 110490 h 127635"/>
                    <a:gd name="connsiteX0" fmla="*/ 19050 w 104775"/>
                    <a:gd name="connsiteY0" fmla="*/ 106680 h 127635"/>
                    <a:gd name="connsiteX1" fmla="*/ 24765 w 104775"/>
                    <a:gd name="connsiteY1" fmla="*/ 110490 h 127635"/>
                    <a:gd name="connsiteX2" fmla="*/ 28575 w 104775"/>
                    <a:gd name="connsiteY2" fmla="*/ 116205 h 127635"/>
                    <a:gd name="connsiteX3" fmla="*/ 32385 w 104775"/>
                    <a:gd name="connsiteY3" fmla="*/ 127635 h 127635"/>
                    <a:gd name="connsiteX4" fmla="*/ 81915 w 104775"/>
                    <a:gd name="connsiteY4" fmla="*/ 125730 h 127635"/>
                    <a:gd name="connsiteX5" fmla="*/ 87630 w 104775"/>
                    <a:gd name="connsiteY5" fmla="*/ 123825 h 127635"/>
                    <a:gd name="connsiteX6" fmla="*/ 89535 w 104775"/>
                    <a:gd name="connsiteY6" fmla="*/ 118110 h 127635"/>
                    <a:gd name="connsiteX7" fmla="*/ 93345 w 104775"/>
                    <a:gd name="connsiteY7" fmla="*/ 112395 h 127635"/>
                    <a:gd name="connsiteX8" fmla="*/ 95250 w 104775"/>
                    <a:gd name="connsiteY8" fmla="*/ 99060 h 127635"/>
                    <a:gd name="connsiteX9" fmla="*/ 100965 w 104775"/>
                    <a:gd name="connsiteY9" fmla="*/ 95250 h 127635"/>
                    <a:gd name="connsiteX10" fmla="*/ 104775 w 104775"/>
                    <a:gd name="connsiteY10" fmla="*/ 83820 h 127635"/>
                    <a:gd name="connsiteX11" fmla="*/ 100965 w 104775"/>
                    <a:gd name="connsiteY11" fmla="*/ 57150 h 127635"/>
                    <a:gd name="connsiteX12" fmla="*/ 99060 w 104775"/>
                    <a:gd name="connsiteY12" fmla="*/ 49530 h 127635"/>
                    <a:gd name="connsiteX13" fmla="*/ 95250 w 104775"/>
                    <a:gd name="connsiteY13" fmla="*/ 43815 h 127635"/>
                    <a:gd name="connsiteX14" fmla="*/ 91440 w 104775"/>
                    <a:gd name="connsiteY14" fmla="*/ 32385 h 127635"/>
                    <a:gd name="connsiteX15" fmla="*/ 81915 w 104775"/>
                    <a:gd name="connsiteY15" fmla="*/ 15240 h 127635"/>
                    <a:gd name="connsiteX16" fmla="*/ 70485 w 104775"/>
                    <a:gd name="connsiteY16" fmla="*/ 3810 h 127635"/>
                    <a:gd name="connsiteX17" fmla="*/ 59055 w 104775"/>
                    <a:gd name="connsiteY17" fmla="*/ 0 h 127635"/>
                    <a:gd name="connsiteX18" fmla="*/ 45720 w 104775"/>
                    <a:gd name="connsiteY18" fmla="*/ 1905 h 127635"/>
                    <a:gd name="connsiteX19" fmla="*/ 43815 w 104775"/>
                    <a:gd name="connsiteY19" fmla="*/ 19050 h 127635"/>
                    <a:gd name="connsiteX20" fmla="*/ 41910 w 104775"/>
                    <a:gd name="connsiteY20" fmla="*/ 30480 h 127635"/>
                    <a:gd name="connsiteX21" fmla="*/ 40005 w 104775"/>
                    <a:gd name="connsiteY21" fmla="*/ 43815 h 127635"/>
                    <a:gd name="connsiteX22" fmla="*/ 28575 w 104775"/>
                    <a:gd name="connsiteY22" fmla="*/ 49530 h 127635"/>
                    <a:gd name="connsiteX23" fmla="*/ 3810 w 104775"/>
                    <a:gd name="connsiteY23" fmla="*/ 51435 h 127635"/>
                    <a:gd name="connsiteX24" fmla="*/ 1905 w 104775"/>
                    <a:gd name="connsiteY24" fmla="*/ 59055 h 127635"/>
                    <a:gd name="connsiteX25" fmla="*/ 0 w 104775"/>
                    <a:gd name="connsiteY25" fmla="*/ 64770 h 127635"/>
                    <a:gd name="connsiteX26" fmla="*/ 5715 w 104775"/>
                    <a:gd name="connsiteY26" fmla="*/ 78105 h 127635"/>
                    <a:gd name="connsiteX27" fmla="*/ 5715 w 104775"/>
                    <a:gd name="connsiteY27" fmla="*/ 81915 h 127635"/>
                    <a:gd name="connsiteX28" fmla="*/ 17145 w 104775"/>
                    <a:gd name="connsiteY28" fmla="*/ 110490 h 127635"/>
                    <a:gd name="connsiteX0" fmla="*/ 19050 w 104775"/>
                    <a:gd name="connsiteY0" fmla="*/ 107459 h 128414"/>
                    <a:gd name="connsiteX1" fmla="*/ 24765 w 104775"/>
                    <a:gd name="connsiteY1" fmla="*/ 111269 h 128414"/>
                    <a:gd name="connsiteX2" fmla="*/ 28575 w 104775"/>
                    <a:gd name="connsiteY2" fmla="*/ 116984 h 128414"/>
                    <a:gd name="connsiteX3" fmla="*/ 32385 w 104775"/>
                    <a:gd name="connsiteY3" fmla="*/ 128414 h 128414"/>
                    <a:gd name="connsiteX4" fmla="*/ 81915 w 104775"/>
                    <a:gd name="connsiteY4" fmla="*/ 126509 h 128414"/>
                    <a:gd name="connsiteX5" fmla="*/ 87630 w 104775"/>
                    <a:gd name="connsiteY5" fmla="*/ 124604 h 128414"/>
                    <a:gd name="connsiteX6" fmla="*/ 89535 w 104775"/>
                    <a:gd name="connsiteY6" fmla="*/ 118889 h 128414"/>
                    <a:gd name="connsiteX7" fmla="*/ 93345 w 104775"/>
                    <a:gd name="connsiteY7" fmla="*/ 113174 h 128414"/>
                    <a:gd name="connsiteX8" fmla="*/ 95250 w 104775"/>
                    <a:gd name="connsiteY8" fmla="*/ 99839 h 128414"/>
                    <a:gd name="connsiteX9" fmla="*/ 100965 w 104775"/>
                    <a:gd name="connsiteY9" fmla="*/ 96029 h 128414"/>
                    <a:gd name="connsiteX10" fmla="*/ 104775 w 104775"/>
                    <a:gd name="connsiteY10" fmla="*/ 84599 h 128414"/>
                    <a:gd name="connsiteX11" fmla="*/ 100965 w 104775"/>
                    <a:gd name="connsiteY11" fmla="*/ 57929 h 128414"/>
                    <a:gd name="connsiteX12" fmla="*/ 99060 w 104775"/>
                    <a:gd name="connsiteY12" fmla="*/ 50309 h 128414"/>
                    <a:gd name="connsiteX13" fmla="*/ 95250 w 104775"/>
                    <a:gd name="connsiteY13" fmla="*/ 44594 h 128414"/>
                    <a:gd name="connsiteX14" fmla="*/ 91440 w 104775"/>
                    <a:gd name="connsiteY14" fmla="*/ 33164 h 128414"/>
                    <a:gd name="connsiteX15" fmla="*/ 81915 w 104775"/>
                    <a:gd name="connsiteY15" fmla="*/ 16019 h 128414"/>
                    <a:gd name="connsiteX16" fmla="*/ 70485 w 104775"/>
                    <a:gd name="connsiteY16" fmla="*/ 4589 h 128414"/>
                    <a:gd name="connsiteX17" fmla="*/ 59055 w 104775"/>
                    <a:gd name="connsiteY17" fmla="*/ 779 h 128414"/>
                    <a:gd name="connsiteX18" fmla="*/ 45720 w 104775"/>
                    <a:gd name="connsiteY18" fmla="*/ 2684 h 128414"/>
                    <a:gd name="connsiteX19" fmla="*/ 41910 w 104775"/>
                    <a:gd name="connsiteY19" fmla="*/ 31259 h 128414"/>
                    <a:gd name="connsiteX20" fmla="*/ 40005 w 104775"/>
                    <a:gd name="connsiteY20" fmla="*/ 44594 h 128414"/>
                    <a:gd name="connsiteX21" fmla="*/ 28575 w 104775"/>
                    <a:gd name="connsiteY21" fmla="*/ 50309 h 128414"/>
                    <a:gd name="connsiteX22" fmla="*/ 3810 w 104775"/>
                    <a:gd name="connsiteY22" fmla="*/ 52214 h 128414"/>
                    <a:gd name="connsiteX23" fmla="*/ 1905 w 104775"/>
                    <a:gd name="connsiteY23" fmla="*/ 59834 h 128414"/>
                    <a:gd name="connsiteX24" fmla="*/ 0 w 104775"/>
                    <a:gd name="connsiteY24" fmla="*/ 65549 h 128414"/>
                    <a:gd name="connsiteX25" fmla="*/ 5715 w 104775"/>
                    <a:gd name="connsiteY25" fmla="*/ 78884 h 128414"/>
                    <a:gd name="connsiteX26" fmla="*/ 5715 w 104775"/>
                    <a:gd name="connsiteY26" fmla="*/ 82694 h 128414"/>
                    <a:gd name="connsiteX27" fmla="*/ 17145 w 104775"/>
                    <a:gd name="connsiteY27" fmla="*/ 111269 h 128414"/>
                    <a:gd name="connsiteX0" fmla="*/ 19050 w 104775"/>
                    <a:gd name="connsiteY0" fmla="*/ 107459 h 128414"/>
                    <a:gd name="connsiteX1" fmla="*/ 24765 w 104775"/>
                    <a:gd name="connsiteY1" fmla="*/ 111269 h 128414"/>
                    <a:gd name="connsiteX2" fmla="*/ 28575 w 104775"/>
                    <a:gd name="connsiteY2" fmla="*/ 116984 h 128414"/>
                    <a:gd name="connsiteX3" fmla="*/ 32385 w 104775"/>
                    <a:gd name="connsiteY3" fmla="*/ 128414 h 128414"/>
                    <a:gd name="connsiteX4" fmla="*/ 81915 w 104775"/>
                    <a:gd name="connsiteY4" fmla="*/ 126509 h 128414"/>
                    <a:gd name="connsiteX5" fmla="*/ 87630 w 104775"/>
                    <a:gd name="connsiteY5" fmla="*/ 124604 h 128414"/>
                    <a:gd name="connsiteX6" fmla="*/ 89535 w 104775"/>
                    <a:gd name="connsiteY6" fmla="*/ 118889 h 128414"/>
                    <a:gd name="connsiteX7" fmla="*/ 93345 w 104775"/>
                    <a:gd name="connsiteY7" fmla="*/ 113174 h 128414"/>
                    <a:gd name="connsiteX8" fmla="*/ 95250 w 104775"/>
                    <a:gd name="connsiteY8" fmla="*/ 99839 h 128414"/>
                    <a:gd name="connsiteX9" fmla="*/ 100965 w 104775"/>
                    <a:gd name="connsiteY9" fmla="*/ 96029 h 128414"/>
                    <a:gd name="connsiteX10" fmla="*/ 104775 w 104775"/>
                    <a:gd name="connsiteY10" fmla="*/ 84599 h 128414"/>
                    <a:gd name="connsiteX11" fmla="*/ 100965 w 104775"/>
                    <a:gd name="connsiteY11" fmla="*/ 57929 h 128414"/>
                    <a:gd name="connsiteX12" fmla="*/ 99060 w 104775"/>
                    <a:gd name="connsiteY12" fmla="*/ 50309 h 128414"/>
                    <a:gd name="connsiteX13" fmla="*/ 95250 w 104775"/>
                    <a:gd name="connsiteY13" fmla="*/ 44594 h 128414"/>
                    <a:gd name="connsiteX14" fmla="*/ 91440 w 104775"/>
                    <a:gd name="connsiteY14" fmla="*/ 33164 h 128414"/>
                    <a:gd name="connsiteX15" fmla="*/ 70485 w 104775"/>
                    <a:gd name="connsiteY15" fmla="*/ 4589 h 128414"/>
                    <a:gd name="connsiteX16" fmla="*/ 59055 w 104775"/>
                    <a:gd name="connsiteY16" fmla="*/ 779 h 128414"/>
                    <a:gd name="connsiteX17" fmla="*/ 45720 w 104775"/>
                    <a:gd name="connsiteY17" fmla="*/ 2684 h 128414"/>
                    <a:gd name="connsiteX18" fmla="*/ 41910 w 104775"/>
                    <a:gd name="connsiteY18" fmla="*/ 31259 h 128414"/>
                    <a:gd name="connsiteX19" fmla="*/ 40005 w 104775"/>
                    <a:gd name="connsiteY19" fmla="*/ 44594 h 128414"/>
                    <a:gd name="connsiteX20" fmla="*/ 28575 w 104775"/>
                    <a:gd name="connsiteY20" fmla="*/ 50309 h 128414"/>
                    <a:gd name="connsiteX21" fmla="*/ 3810 w 104775"/>
                    <a:gd name="connsiteY21" fmla="*/ 52214 h 128414"/>
                    <a:gd name="connsiteX22" fmla="*/ 1905 w 104775"/>
                    <a:gd name="connsiteY22" fmla="*/ 59834 h 128414"/>
                    <a:gd name="connsiteX23" fmla="*/ 0 w 104775"/>
                    <a:gd name="connsiteY23" fmla="*/ 65549 h 128414"/>
                    <a:gd name="connsiteX24" fmla="*/ 5715 w 104775"/>
                    <a:gd name="connsiteY24" fmla="*/ 78884 h 128414"/>
                    <a:gd name="connsiteX25" fmla="*/ 5715 w 104775"/>
                    <a:gd name="connsiteY25" fmla="*/ 82694 h 128414"/>
                    <a:gd name="connsiteX26" fmla="*/ 17145 w 104775"/>
                    <a:gd name="connsiteY26" fmla="*/ 111269 h 128414"/>
                    <a:gd name="connsiteX0" fmla="*/ 19050 w 104775"/>
                    <a:gd name="connsiteY0" fmla="*/ 107459 h 128414"/>
                    <a:gd name="connsiteX1" fmla="*/ 24765 w 104775"/>
                    <a:gd name="connsiteY1" fmla="*/ 111269 h 128414"/>
                    <a:gd name="connsiteX2" fmla="*/ 28575 w 104775"/>
                    <a:gd name="connsiteY2" fmla="*/ 116984 h 128414"/>
                    <a:gd name="connsiteX3" fmla="*/ 32385 w 104775"/>
                    <a:gd name="connsiteY3" fmla="*/ 128414 h 128414"/>
                    <a:gd name="connsiteX4" fmla="*/ 81915 w 104775"/>
                    <a:gd name="connsiteY4" fmla="*/ 126509 h 128414"/>
                    <a:gd name="connsiteX5" fmla="*/ 87630 w 104775"/>
                    <a:gd name="connsiteY5" fmla="*/ 124604 h 128414"/>
                    <a:gd name="connsiteX6" fmla="*/ 89535 w 104775"/>
                    <a:gd name="connsiteY6" fmla="*/ 118889 h 128414"/>
                    <a:gd name="connsiteX7" fmla="*/ 93345 w 104775"/>
                    <a:gd name="connsiteY7" fmla="*/ 113174 h 128414"/>
                    <a:gd name="connsiteX8" fmla="*/ 95250 w 104775"/>
                    <a:gd name="connsiteY8" fmla="*/ 99839 h 128414"/>
                    <a:gd name="connsiteX9" fmla="*/ 100965 w 104775"/>
                    <a:gd name="connsiteY9" fmla="*/ 96029 h 128414"/>
                    <a:gd name="connsiteX10" fmla="*/ 104775 w 104775"/>
                    <a:gd name="connsiteY10" fmla="*/ 84599 h 128414"/>
                    <a:gd name="connsiteX11" fmla="*/ 100965 w 104775"/>
                    <a:gd name="connsiteY11" fmla="*/ 57929 h 128414"/>
                    <a:gd name="connsiteX12" fmla="*/ 99060 w 104775"/>
                    <a:gd name="connsiteY12" fmla="*/ 50309 h 128414"/>
                    <a:gd name="connsiteX13" fmla="*/ 95250 w 104775"/>
                    <a:gd name="connsiteY13" fmla="*/ 44594 h 128414"/>
                    <a:gd name="connsiteX14" fmla="*/ 91440 w 104775"/>
                    <a:gd name="connsiteY14" fmla="*/ 33164 h 128414"/>
                    <a:gd name="connsiteX15" fmla="*/ 70485 w 104775"/>
                    <a:gd name="connsiteY15" fmla="*/ 4589 h 128414"/>
                    <a:gd name="connsiteX16" fmla="*/ 59055 w 104775"/>
                    <a:gd name="connsiteY16" fmla="*/ 779 h 128414"/>
                    <a:gd name="connsiteX17" fmla="*/ 45720 w 104775"/>
                    <a:gd name="connsiteY17" fmla="*/ 2684 h 128414"/>
                    <a:gd name="connsiteX18" fmla="*/ 41910 w 104775"/>
                    <a:gd name="connsiteY18" fmla="*/ 31259 h 128414"/>
                    <a:gd name="connsiteX19" fmla="*/ 40005 w 104775"/>
                    <a:gd name="connsiteY19" fmla="*/ 44594 h 128414"/>
                    <a:gd name="connsiteX20" fmla="*/ 3810 w 104775"/>
                    <a:gd name="connsiteY20" fmla="*/ 52214 h 128414"/>
                    <a:gd name="connsiteX21" fmla="*/ 1905 w 104775"/>
                    <a:gd name="connsiteY21" fmla="*/ 59834 h 128414"/>
                    <a:gd name="connsiteX22" fmla="*/ 0 w 104775"/>
                    <a:gd name="connsiteY22" fmla="*/ 65549 h 128414"/>
                    <a:gd name="connsiteX23" fmla="*/ 5715 w 104775"/>
                    <a:gd name="connsiteY23" fmla="*/ 78884 h 128414"/>
                    <a:gd name="connsiteX24" fmla="*/ 5715 w 104775"/>
                    <a:gd name="connsiteY24" fmla="*/ 82694 h 128414"/>
                    <a:gd name="connsiteX25" fmla="*/ 17145 w 104775"/>
                    <a:gd name="connsiteY25" fmla="*/ 111269 h 128414"/>
                    <a:gd name="connsiteX0" fmla="*/ 19050 w 104775"/>
                    <a:gd name="connsiteY0" fmla="*/ 107492 h 128447"/>
                    <a:gd name="connsiteX1" fmla="*/ 24765 w 104775"/>
                    <a:gd name="connsiteY1" fmla="*/ 111302 h 128447"/>
                    <a:gd name="connsiteX2" fmla="*/ 28575 w 104775"/>
                    <a:gd name="connsiteY2" fmla="*/ 117017 h 128447"/>
                    <a:gd name="connsiteX3" fmla="*/ 32385 w 104775"/>
                    <a:gd name="connsiteY3" fmla="*/ 128447 h 128447"/>
                    <a:gd name="connsiteX4" fmla="*/ 81915 w 104775"/>
                    <a:gd name="connsiteY4" fmla="*/ 126542 h 128447"/>
                    <a:gd name="connsiteX5" fmla="*/ 87630 w 104775"/>
                    <a:gd name="connsiteY5" fmla="*/ 124637 h 128447"/>
                    <a:gd name="connsiteX6" fmla="*/ 89535 w 104775"/>
                    <a:gd name="connsiteY6" fmla="*/ 118922 h 128447"/>
                    <a:gd name="connsiteX7" fmla="*/ 93345 w 104775"/>
                    <a:gd name="connsiteY7" fmla="*/ 113207 h 128447"/>
                    <a:gd name="connsiteX8" fmla="*/ 95250 w 104775"/>
                    <a:gd name="connsiteY8" fmla="*/ 99872 h 128447"/>
                    <a:gd name="connsiteX9" fmla="*/ 100965 w 104775"/>
                    <a:gd name="connsiteY9" fmla="*/ 96062 h 128447"/>
                    <a:gd name="connsiteX10" fmla="*/ 104775 w 104775"/>
                    <a:gd name="connsiteY10" fmla="*/ 84632 h 128447"/>
                    <a:gd name="connsiteX11" fmla="*/ 100965 w 104775"/>
                    <a:gd name="connsiteY11" fmla="*/ 57962 h 128447"/>
                    <a:gd name="connsiteX12" fmla="*/ 99060 w 104775"/>
                    <a:gd name="connsiteY12" fmla="*/ 50342 h 128447"/>
                    <a:gd name="connsiteX13" fmla="*/ 95250 w 104775"/>
                    <a:gd name="connsiteY13" fmla="*/ 44627 h 128447"/>
                    <a:gd name="connsiteX14" fmla="*/ 91440 w 104775"/>
                    <a:gd name="connsiteY14" fmla="*/ 33197 h 128447"/>
                    <a:gd name="connsiteX15" fmla="*/ 70485 w 104775"/>
                    <a:gd name="connsiteY15" fmla="*/ 4622 h 128447"/>
                    <a:gd name="connsiteX16" fmla="*/ 45720 w 104775"/>
                    <a:gd name="connsiteY16" fmla="*/ 2717 h 128447"/>
                    <a:gd name="connsiteX17" fmla="*/ 41910 w 104775"/>
                    <a:gd name="connsiteY17" fmla="*/ 31292 h 128447"/>
                    <a:gd name="connsiteX18" fmla="*/ 40005 w 104775"/>
                    <a:gd name="connsiteY18" fmla="*/ 44627 h 128447"/>
                    <a:gd name="connsiteX19" fmla="*/ 3810 w 104775"/>
                    <a:gd name="connsiteY19" fmla="*/ 52247 h 128447"/>
                    <a:gd name="connsiteX20" fmla="*/ 1905 w 104775"/>
                    <a:gd name="connsiteY20" fmla="*/ 59867 h 128447"/>
                    <a:gd name="connsiteX21" fmla="*/ 0 w 104775"/>
                    <a:gd name="connsiteY21" fmla="*/ 65582 h 128447"/>
                    <a:gd name="connsiteX22" fmla="*/ 5715 w 104775"/>
                    <a:gd name="connsiteY22" fmla="*/ 78917 h 128447"/>
                    <a:gd name="connsiteX23" fmla="*/ 5715 w 104775"/>
                    <a:gd name="connsiteY23" fmla="*/ 82727 h 128447"/>
                    <a:gd name="connsiteX24" fmla="*/ 17145 w 104775"/>
                    <a:gd name="connsiteY24" fmla="*/ 111302 h 128447"/>
                    <a:gd name="connsiteX0" fmla="*/ 19050 w 104775"/>
                    <a:gd name="connsiteY0" fmla="*/ 102874 h 123829"/>
                    <a:gd name="connsiteX1" fmla="*/ 24765 w 104775"/>
                    <a:gd name="connsiteY1" fmla="*/ 106684 h 123829"/>
                    <a:gd name="connsiteX2" fmla="*/ 28575 w 104775"/>
                    <a:gd name="connsiteY2" fmla="*/ 112399 h 123829"/>
                    <a:gd name="connsiteX3" fmla="*/ 32385 w 104775"/>
                    <a:gd name="connsiteY3" fmla="*/ 123829 h 123829"/>
                    <a:gd name="connsiteX4" fmla="*/ 81915 w 104775"/>
                    <a:gd name="connsiteY4" fmla="*/ 121924 h 123829"/>
                    <a:gd name="connsiteX5" fmla="*/ 87630 w 104775"/>
                    <a:gd name="connsiteY5" fmla="*/ 120019 h 123829"/>
                    <a:gd name="connsiteX6" fmla="*/ 89535 w 104775"/>
                    <a:gd name="connsiteY6" fmla="*/ 114304 h 123829"/>
                    <a:gd name="connsiteX7" fmla="*/ 93345 w 104775"/>
                    <a:gd name="connsiteY7" fmla="*/ 108589 h 123829"/>
                    <a:gd name="connsiteX8" fmla="*/ 95250 w 104775"/>
                    <a:gd name="connsiteY8" fmla="*/ 95254 h 123829"/>
                    <a:gd name="connsiteX9" fmla="*/ 100965 w 104775"/>
                    <a:gd name="connsiteY9" fmla="*/ 91444 h 123829"/>
                    <a:gd name="connsiteX10" fmla="*/ 104775 w 104775"/>
                    <a:gd name="connsiteY10" fmla="*/ 80014 h 123829"/>
                    <a:gd name="connsiteX11" fmla="*/ 100965 w 104775"/>
                    <a:gd name="connsiteY11" fmla="*/ 53344 h 123829"/>
                    <a:gd name="connsiteX12" fmla="*/ 99060 w 104775"/>
                    <a:gd name="connsiteY12" fmla="*/ 45724 h 123829"/>
                    <a:gd name="connsiteX13" fmla="*/ 95250 w 104775"/>
                    <a:gd name="connsiteY13" fmla="*/ 40009 h 123829"/>
                    <a:gd name="connsiteX14" fmla="*/ 91440 w 104775"/>
                    <a:gd name="connsiteY14" fmla="*/ 28579 h 123829"/>
                    <a:gd name="connsiteX15" fmla="*/ 70485 w 104775"/>
                    <a:gd name="connsiteY15" fmla="*/ 4 h 123829"/>
                    <a:gd name="connsiteX16" fmla="*/ 41910 w 104775"/>
                    <a:gd name="connsiteY16" fmla="*/ 26674 h 123829"/>
                    <a:gd name="connsiteX17" fmla="*/ 40005 w 104775"/>
                    <a:gd name="connsiteY17" fmla="*/ 40009 h 123829"/>
                    <a:gd name="connsiteX18" fmla="*/ 3810 w 104775"/>
                    <a:gd name="connsiteY18" fmla="*/ 47629 h 123829"/>
                    <a:gd name="connsiteX19" fmla="*/ 1905 w 104775"/>
                    <a:gd name="connsiteY19" fmla="*/ 55249 h 123829"/>
                    <a:gd name="connsiteX20" fmla="*/ 0 w 104775"/>
                    <a:gd name="connsiteY20" fmla="*/ 60964 h 123829"/>
                    <a:gd name="connsiteX21" fmla="*/ 5715 w 104775"/>
                    <a:gd name="connsiteY21" fmla="*/ 74299 h 123829"/>
                    <a:gd name="connsiteX22" fmla="*/ 5715 w 104775"/>
                    <a:gd name="connsiteY22" fmla="*/ 78109 h 123829"/>
                    <a:gd name="connsiteX23" fmla="*/ 17145 w 104775"/>
                    <a:gd name="connsiteY23" fmla="*/ 106684 h 123829"/>
                    <a:gd name="connsiteX0" fmla="*/ 19050 w 104775"/>
                    <a:gd name="connsiteY0" fmla="*/ 77050 h 98005"/>
                    <a:gd name="connsiteX1" fmla="*/ 24765 w 104775"/>
                    <a:gd name="connsiteY1" fmla="*/ 80860 h 98005"/>
                    <a:gd name="connsiteX2" fmla="*/ 28575 w 104775"/>
                    <a:gd name="connsiteY2" fmla="*/ 86575 h 98005"/>
                    <a:gd name="connsiteX3" fmla="*/ 32385 w 104775"/>
                    <a:gd name="connsiteY3" fmla="*/ 98005 h 98005"/>
                    <a:gd name="connsiteX4" fmla="*/ 81915 w 104775"/>
                    <a:gd name="connsiteY4" fmla="*/ 96100 h 98005"/>
                    <a:gd name="connsiteX5" fmla="*/ 87630 w 104775"/>
                    <a:gd name="connsiteY5" fmla="*/ 94195 h 98005"/>
                    <a:gd name="connsiteX6" fmla="*/ 89535 w 104775"/>
                    <a:gd name="connsiteY6" fmla="*/ 88480 h 98005"/>
                    <a:gd name="connsiteX7" fmla="*/ 93345 w 104775"/>
                    <a:gd name="connsiteY7" fmla="*/ 82765 h 98005"/>
                    <a:gd name="connsiteX8" fmla="*/ 95250 w 104775"/>
                    <a:gd name="connsiteY8" fmla="*/ 69430 h 98005"/>
                    <a:gd name="connsiteX9" fmla="*/ 100965 w 104775"/>
                    <a:gd name="connsiteY9" fmla="*/ 65620 h 98005"/>
                    <a:gd name="connsiteX10" fmla="*/ 104775 w 104775"/>
                    <a:gd name="connsiteY10" fmla="*/ 54190 h 98005"/>
                    <a:gd name="connsiteX11" fmla="*/ 100965 w 104775"/>
                    <a:gd name="connsiteY11" fmla="*/ 27520 h 98005"/>
                    <a:gd name="connsiteX12" fmla="*/ 99060 w 104775"/>
                    <a:gd name="connsiteY12" fmla="*/ 19900 h 98005"/>
                    <a:gd name="connsiteX13" fmla="*/ 95250 w 104775"/>
                    <a:gd name="connsiteY13" fmla="*/ 14185 h 98005"/>
                    <a:gd name="connsiteX14" fmla="*/ 91440 w 104775"/>
                    <a:gd name="connsiteY14" fmla="*/ 2755 h 98005"/>
                    <a:gd name="connsiteX15" fmla="*/ 41910 w 104775"/>
                    <a:gd name="connsiteY15" fmla="*/ 850 h 98005"/>
                    <a:gd name="connsiteX16" fmla="*/ 40005 w 104775"/>
                    <a:gd name="connsiteY16" fmla="*/ 14185 h 98005"/>
                    <a:gd name="connsiteX17" fmla="*/ 3810 w 104775"/>
                    <a:gd name="connsiteY17" fmla="*/ 21805 h 98005"/>
                    <a:gd name="connsiteX18" fmla="*/ 1905 w 104775"/>
                    <a:gd name="connsiteY18" fmla="*/ 29425 h 98005"/>
                    <a:gd name="connsiteX19" fmla="*/ 0 w 104775"/>
                    <a:gd name="connsiteY19" fmla="*/ 35140 h 98005"/>
                    <a:gd name="connsiteX20" fmla="*/ 5715 w 104775"/>
                    <a:gd name="connsiteY20" fmla="*/ 48475 h 98005"/>
                    <a:gd name="connsiteX21" fmla="*/ 5715 w 104775"/>
                    <a:gd name="connsiteY21" fmla="*/ 52285 h 98005"/>
                    <a:gd name="connsiteX22" fmla="*/ 17145 w 104775"/>
                    <a:gd name="connsiteY22" fmla="*/ 80860 h 98005"/>
                    <a:gd name="connsiteX0" fmla="*/ 19050 w 104775"/>
                    <a:gd name="connsiteY0" fmla="*/ 76200 h 97155"/>
                    <a:gd name="connsiteX1" fmla="*/ 24765 w 104775"/>
                    <a:gd name="connsiteY1" fmla="*/ 80010 h 97155"/>
                    <a:gd name="connsiteX2" fmla="*/ 28575 w 104775"/>
                    <a:gd name="connsiteY2" fmla="*/ 85725 h 97155"/>
                    <a:gd name="connsiteX3" fmla="*/ 32385 w 104775"/>
                    <a:gd name="connsiteY3" fmla="*/ 97155 h 97155"/>
                    <a:gd name="connsiteX4" fmla="*/ 81915 w 104775"/>
                    <a:gd name="connsiteY4" fmla="*/ 95250 h 97155"/>
                    <a:gd name="connsiteX5" fmla="*/ 87630 w 104775"/>
                    <a:gd name="connsiteY5" fmla="*/ 93345 h 97155"/>
                    <a:gd name="connsiteX6" fmla="*/ 89535 w 104775"/>
                    <a:gd name="connsiteY6" fmla="*/ 87630 h 97155"/>
                    <a:gd name="connsiteX7" fmla="*/ 93345 w 104775"/>
                    <a:gd name="connsiteY7" fmla="*/ 81915 h 97155"/>
                    <a:gd name="connsiteX8" fmla="*/ 95250 w 104775"/>
                    <a:gd name="connsiteY8" fmla="*/ 68580 h 97155"/>
                    <a:gd name="connsiteX9" fmla="*/ 100965 w 104775"/>
                    <a:gd name="connsiteY9" fmla="*/ 64770 h 97155"/>
                    <a:gd name="connsiteX10" fmla="*/ 104775 w 104775"/>
                    <a:gd name="connsiteY10" fmla="*/ 53340 h 97155"/>
                    <a:gd name="connsiteX11" fmla="*/ 100965 w 104775"/>
                    <a:gd name="connsiteY11" fmla="*/ 26670 h 97155"/>
                    <a:gd name="connsiteX12" fmla="*/ 99060 w 104775"/>
                    <a:gd name="connsiteY12" fmla="*/ 19050 h 97155"/>
                    <a:gd name="connsiteX13" fmla="*/ 95250 w 104775"/>
                    <a:gd name="connsiteY13" fmla="*/ 13335 h 97155"/>
                    <a:gd name="connsiteX14" fmla="*/ 41910 w 104775"/>
                    <a:gd name="connsiteY14" fmla="*/ 0 h 97155"/>
                    <a:gd name="connsiteX15" fmla="*/ 40005 w 104775"/>
                    <a:gd name="connsiteY15" fmla="*/ 13335 h 97155"/>
                    <a:gd name="connsiteX16" fmla="*/ 3810 w 104775"/>
                    <a:gd name="connsiteY16" fmla="*/ 20955 h 97155"/>
                    <a:gd name="connsiteX17" fmla="*/ 1905 w 104775"/>
                    <a:gd name="connsiteY17" fmla="*/ 28575 h 97155"/>
                    <a:gd name="connsiteX18" fmla="*/ 0 w 104775"/>
                    <a:gd name="connsiteY18" fmla="*/ 34290 h 97155"/>
                    <a:gd name="connsiteX19" fmla="*/ 5715 w 104775"/>
                    <a:gd name="connsiteY19" fmla="*/ 47625 h 97155"/>
                    <a:gd name="connsiteX20" fmla="*/ 5715 w 104775"/>
                    <a:gd name="connsiteY20" fmla="*/ 51435 h 97155"/>
                    <a:gd name="connsiteX21" fmla="*/ 17145 w 104775"/>
                    <a:gd name="connsiteY21" fmla="*/ 80010 h 97155"/>
                    <a:gd name="connsiteX0" fmla="*/ 19050 w 104775"/>
                    <a:gd name="connsiteY0" fmla="*/ 76298 h 97253"/>
                    <a:gd name="connsiteX1" fmla="*/ 24765 w 104775"/>
                    <a:gd name="connsiteY1" fmla="*/ 80108 h 97253"/>
                    <a:gd name="connsiteX2" fmla="*/ 28575 w 104775"/>
                    <a:gd name="connsiteY2" fmla="*/ 85823 h 97253"/>
                    <a:gd name="connsiteX3" fmla="*/ 32385 w 104775"/>
                    <a:gd name="connsiteY3" fmla="*/ 97253 h 97253"/>
                    <a:gd name="connsiteX4" fmla="*/ 81915 w 104775"/>
                    <a:gd name="connsiteY4" fmla="*/ 95348 h 97253"/>
                    <a:gd name="connsiteX5" fmla="*/ 87630 w 104775"/>
                    <a:gd name="connsiteY5" fmla="*/ 93443 h 97253"/>
                    <a:gd name="connsiteX6" fmla="*/ 89535 w 104775"/>
                    <a:gd name="connsiteY6" fmla="*/ 87728 h 97253"/>
                    <a:gd name="connsiteX7" fmla="*/ 93345 w 104775"/>
                    <a:gd name="connsiteY7" fmla="*/ 82013 h 97253"/>
                    <a:gd name="connsiteX8" fmla="*/ 95250 w 104775"/>
                    <a:gd name="connsiteY8" fmla="*/ 68678 h 97253"/>
                    <a:gd name="connsiteX9" fmla="*/ 100965 w 104775"/>
                    <a:gd name="connsiteY9" fmla="*/ 64868 h 97253"/>
                    <a:gd name="connsiteX10" fmla="*/ 104775 w 104775"/>
                    <a:gd name="connsiteY10" fmla="*/ 53438 h 97253"/>
                    <a:gd name="connsiteX11" fmla="*/ 100965 w 104775"/>
                    <a:gd name="connsiteY11" fmla="*/ 26768 h 97253"/>
                    <a:gd name="connsiteX12" fmla="*/ 99060 w 104775"/>
                    <a:gd name="connsiteY12" fmla="*/ 19148 h 97253"/>
                    <a:gd name="connsiteX13" fmla="*/ 95250 w 104775"/>
                    <a:gd name="connsiteY13" fmla="*/ 13433 h 97253"/>
                    <a:gd name="connsiteX14" fmla="*/ 41910 w 104775"/>
                    <a:gd name="connsiteY14" fmla="*/ 98 h 97253"/>
                    <a:gd name="connsiteX15" fmla="*/ 3810 w 104775"/>
                    <a:gd name="connsiteY15" fmla="*/ 21053 h 97253"/>
                    <a:gd name="connsiteX16" fmla="*/ 1905 w 104775"/>
                    <a:gd name="connsiteY16" fmla="*/ 28673 h 97253"/>
                    <a:gd name="connsiteX17" fmla="*/ 0 w 104775"/>
                    <a:gd name="connsiteY17" fmla="*/ 34388 h 97253"/>
                    <a:gd name="connsiteX18" fmla="*/ 5715 w 104775"/>
                    <a:gd name="connsiteY18" fmla="*/ 47723 h 97253"/>
                    <a:gd name="connsiteX19" fmla="*/ 5715 w 104775"/>
                    <a:gd name="connsiteY19" fmla="*/ 51533 h 97253"/>
                    <a:gd name="connsiteX20" fmla="*/ 17145 w 104775"/>
                    <a:gd name="connsiteY20" fmla="*/ 80108 h 97253"/>
                    <a:gd name="connsiteX0" fmla="*/ 19050 w 104775"/>
                    <a:gd name="connsiteY0" fmla="*/ 76205 h 97160"/>
                    <a:gd name="connsiteX1" fmla="*/ 24765 w 104775"/>
                    <a:gd name="connsiteY1" fmla="*/ 80015 h 97160"/>
                    <a:gd name="connsiteX2" fmla="*/ 28575 w 104775"/>
                    <a:gd name="connsiteY2" fmla="*/ 85730 h 97160"/>
                    <a:gd name="connsiteX3" fmla="*/ 32385 w 104775"/>
                    <a:gd name="connsiteY3" fmla="*/ 97160 h 97160"/>
                    <a:gd name="connsiteX4" fmla="*/ 81915 w 104775"/>
                    <a:gd name="connsiteY4" fmla="*/ 95255 h 97160"/>
                    <a:gd name="connsiteX5" fmla="*/ 87630 w 104775"/>
                    <a:gd name="connsiteY5" fmla="*/ 93350 h 97160"/>
                    <a:gd name="connsiteX6" fmla="*/ 89535 w 104775"/>
                    <a:gd name="connsiteY6" fmla="*/ 87635 h 97160"/>
                    <a:gd name="connsiteX7" fmla="*/ 93345 w 104775"/>
                    <a:gd name="connsiteY7" fmla="*/ 81920 h 97160"/>
                    <a:gd name="connsiteX8" fmla="*/ 95250 w 104775"/>
                    <a:gd name="connsiteY8" fmla="*/ 68585 h 97160"/>
                    <a:gd name="connsiteX9" fmla="*/ 100965 w 104775"/>
                    <a:gd name="connsiteY9" fmla="*/ 64775 h 97160"/>
                    <a:gd name="connsiteX10" fmla="*/ 104775 w 104775"/>
                    <a:gd name="connsiteY10" fmla="*/ 53345 h 97160"/>
                    <a:gd name="connsiteX11" fmla="*/ 100965 w 104775"/>
                    <a:gd name="connsiteY11" fmla="*/ 26675 h 97160"/>
                    <a:gd name="connsiteX12" fmla="*/ 99060 w 104775"/>
                    <a:gd name="connsiteY12" fmla="*/ 19055 h 97160"/>
                    <a:gd name="connsiteX13" fmla="*/ 41910 w 104775"/>
                    <a:gd name="connsiteY13" fmla="*/ 5 h 97160"/>
                    <a:gd name="connsiteX14" fmla="*/ 3810 w 104775"/>
                    <a:gd name="connsiteY14" fmla="*/ 20960 h 97160"/>
                    <a:gd name="connsiteX15" fmla="*/ 1905 w 104775"/>
                    <a:gd name="connsiteY15" fmla="*/ 28580 h 97160"/>
                    <a:gd name="connsiteX16" fmla="*/ 0 w 104775"/>
                    <a:gd name="connsiteY16" fmla="*/ 34295 h 97160"/>
                    <a:gd name="connsiteX17" fmla="*/ 5715 w 104775"/>
                    <a:gd name="connsiteY17" fmla="*/ 47630 h 97160"/>
                    <a:gd name="connsiteX18" fmla="*/ 5715 w 104775"/>
                    <a:gd name="connsiteY18" fmla="*/ 51440 h 97160"/>
                    <a:gd name="connsiteX19" fmla="*/ 17145 w 104775"/>
                    <a:gd name="connsiteY19" fmla="*/ 80015 h 97160"/>
                    <a:gd name="connsiteX0" fmla="*/ 19050 w 105971"/>
                    <a:gd name="connsiteY0" fmla="*/ 76238 h 97193"/>
                    <a:gd name="connsiteX1" fmla="*/ 24765 w 105971"/>
                    <a:gd name="connsiteY1" fmla="*/ 80048 h 97193"/>
                    <a:gd name="connsiteX2" fmla="*/ 28575 w 105971"/>
                    <a:gd name="connsiteY2" fmla="*/ 85763 h 97193"/>
                    <a:gd name="connsiteX3" fmla="*/ 32385 w 105971"/>
                    <a:gd name="connsiteY3" fmla="*/ 97193 h 97193"/>
                    <a:gd name="connsiteX4" fmla="*/ 81915 w 105971"/>
                    <a:gd name="connsiteY4" fmla="*/ 95288 h 97193"/>
                    <a:gd name="connsiteX5" fmla="*/ 87630 w 105971"/>
                    <a:gd name="connsiteY5" fmla="*/ 93383 h 97193"/>
                    <a:gd name="connsiteX6" fmla="*/ 89535 w 105971"/>
                    <a:gd name="connsiteY6" fmla="*/ 87668 h 97193"/>
                    <a:gd name="connsiteX7" fmla="*/ 93345 w 105971"/>
                    <a:gd name="connsiteY7" fmla="*/ 81953 h 97193"/>
                    <a:gd name="connsiteX8" fmla="*/ 95250 w 105971"/>
                    <a:gd name="connsiteY8" fmla="*/ 68618 h 97193"/>
                    <a:gd name="connsiteX9" fmla="*/ 100965 w 105971"/>
                    <a:gd name="connsiteY9" fmla="*/ 64808 h 97193"/>
                    <a:gd name="connsiteX10" fmla="*/ 104775 w 105971"/>
                    <a:gd name="connsiteY10" fmla="*/ 53378 h 97193"/>
                    <a:gd name="connsiteX11" fmla="*/ 100965 w 105971"/>
                    <a:gd name="connsiteY11" fmla="*/ 26708 h 97193"/>
                    <a:gd name="connsiteX12" fmla="*/ 41910 w 105971"/>
                    <a:gd name="connsiteY12" fmla="*/ 38 h 97193"/>
                    <a:gd name="connsiteX13" fmla="*/ 3810 w 105971"/>
                    <a:gd name="connsiteY13" fmla="*/ 20993 h 97193"/>
                    <a:gd name="connsiteX14" fmla="*/ 1905 w 105971"/>
                    <a:gd name="connsiteY14" fmla="*/ 28613 h 97193"/>
                    <a:gd name="connsiteX15" fmla="*/ 0 w 105971"/>
                    <a:gd name="connsiteY15" fmla="*/ 34328 h 97193"/>
                    <a:gd name="connsiteX16" fmla="*/ 5715 w 105971"/>
                    <a:gd name="connsiteY16" fmla="*/ 47663 h 97193"/>
                    <a:gd name="connsiteX17" fmla="*/ 5715 w 105971"/>
                    <a:gd name="connsiteY17" fmla="*/ 51473 h 97193"/>
                    <a:gd name="connsiteX18" fmla="*/ 17145 w 105971"/>
                    <a:gd name="connsiteY18" fmla="*/ 80048 h 97193"/>
                    <a:gd name="connsiteX0" fmla="*/ 19050 w 106250"/>
                    <a:gd name="connsiteY0" fmla="*/ 64875 h 85830"/>
                    <a:gd name="connsiteX1" fmla="*/ 24765 w 106250"/>
                    <a:gd name="connsiteY1" fmla="*/ 68685 h 85830"/>
                    <a:gd name="connsiteX2" fmla="*/ 28575 w 106250"/>
                    <a:gd name="connsiteY2" fmla="*/ 74400 h 85830"/>
                    <a:gd name="connsiteX3" fmla="*/ 32385 w 106250"/>
                    <a:gd name="connsiteY3" fmla="*/ 85830 h 85830"/>
                    <a:gd name="connsiteX4" fmla="*/ 81915 w 106250"/>
                    <a:gd name="connsiteY4" fmla="*/ 83925 h 85830"/>
                    <a:gd name="connsiteX5" fmla="*/ 87630 w 106250"/>
                    <a:gd name="connsiteY5" fmla="*/ 82020 h 85830"/>
                    <a:gd name="connsiteX6" fmla="*/ 89535 w 106250"/>
                    <a:gd name="connsiteY6" fmla="*/ 76305 h 85830"/>
                    <a:gd name="connsiteX7" fmla="*/ 93345 w 106250"/>
                    <a:gd name="connsiteY7" fmla="*/ 70590 h 85830"/>
                    <a:gd name="connsiteX8" fmla="*/ 95250 w 106250"/>
                    <a:gd name="connsiteY8" fmla="*/ 57255 h 85830"/>
                    <a:gd name="connsiteX9" fmla="*/ 100965 w 106250"/>
                    <a:gd name="connsiteY9" fmla="*/ 53445 h 85830"/>
                    <a:gd name="connsiteX10" fmla="*/ 104775 w 106250"/>
                    <a:gd name="connsiteY10" fmla="*/ 42015 h 85830"/>
                    <a:gd name="connsiteX11" fmla="*/ 100965 w 106250"/>
                    <a:gd name="connsiteY11" fmla="*/ 15345 h 85830"/>
                    <a:gd name="connsiteX12" fmla="*/ 38100 w 106250"/>
                    <a:gd name="connsiteY12" fmla="*/ 105 h 85830"/>
                    <a:gd name="connsiteX13" fmla="*/ 3810 w 106250"/>
                    <a:gd name="connsiteY13" fmla="*/ 9630 h 85830"/>
                    <a:gd name="connsiteX14" fmla="*/ 1905 w 106250"/>
                    <a:gd name="connsiteY14" fmla="*/ 17250 h 85830"/>
                    <a:gd name="connsiteX15" fmla="*/ 0 w 106250"/>
                    <a:gd name="connsiteY15" fmla="*/ 22965 h 85830"/>
                    <a:gd name="connsiteX16" fmla="*/ 5715 w 106250"/>
                    <a:gd name="connsiteY16" fmla="*/ 36300 h 85830"/>
                    <a:gd name="connsiteX17" fmla="*/ 5715 w 106250"/>
                    <a:gd name="connsiteY17" fmla="*/ 40110 h 85830"/>
                    <a:gd name="connsiteX18" fmla="*/ 17145 w 106250"/>
                    <a:gd name="connsiteY18" fmla="*/ 68685 h 85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06250" h="85830">
                      <a:moveTo>
                        <a:pt x="19050" y="64875"/>
                      </a:moveTo>
                      <a:cubicBezTo>
                        <a:pt x="19050" y="69955"/>
                        <a:pt x="22860" y="67415"/>
                        <a:pt x="24765" y="68685"/>
                      </a:cubicBezTo>
                      <a:cubicBezTo>
                        <a:pt x="26035" y="70590"/>
                        <a:pt x="27645" y="72308"/>
                        <a:pt x="28575" y="74400"/>
                      </a:cubicBezTo>
                      <a:cubicBezTo>
                        <a:pt x="30206" y="78070"/>
                        <a:pt x="32385" y="85830"/>
                        <a:pt x="32385" y="85830"/>
                      </a:cubicBezTo>
                      <a:cubicBezTo>
                        <a:pt x="48895" y="85195"/>
                        <a:pt x="65432" y="85062"/>
                        <a:pt x="81915" y="83925"/>
                      </a:cubicBezTo>
                      <a:cubicBezTo>
                        <a:pt x="83918" y="83787"/>
                        <a:pt x="86210" y="83440"/>
                        <a:pt x="87630" y="82020"/>
                      </a:cubicBezTo>
                      <a:cubicBezTo>
                        <a:pt x="89050" y="80600"/>
                        <a:pt x="88637" y="78101"/>
                        <a:pt x="89535" y="76305"/>
                      </a:cubicBezTo>
                      <a:cubicBezTo>
                        <a:pt x="90559" y="74257"/>
                        <a:pt x="92075" y="72495"/>
                        <a:pt x="93345" y="70590"/>
                      </a:cubicBezTo>
                      <a:cubicBezTo>
                        <a:pt x="93980" y="66145"/>
                        <a:pt x="93426" y="61358"/>
                        <a:pt x="95250" y="57255"/>
                      </a:cubicBezTo>
                      <a:cubicBezTo>
                        <a:pt x="96180" y="55163"/>
                        <a:pt x="99752" y="55387"/>
                        <a:pt x="100965" y="53445"/>
                      </a:cubicBezTo>
                      <a:cubicBezTo>
                        <a:pt x="103094" y="50039"/>
                        <a:pt x="104775" y="42015"/>
                        <a:pt x="104775" y="42015"/>
                      </a:cubicBezTo>
                      <a:cubicBezTo>
                        <a:pt x="101728" y="8500"/>
                        <a:pt x="112077" y="22330"/>
                        <a:pt x="100965" y="15345"/>
                      </a:cubicBezTo>
                      <a:cubicBezTo>
                        <a:pt x="89853" y="8360"/>
                        <a:pt x="54292" y="1057"/>
                        <a:pt x="38100" y="105"/>
                      </a:cubicBezTo>
                      <a:cubicBezTo>
                        <a:pt x="21908" y="-847"/>
                        <a:pt x="10477" y="4868"/>
                        <a:pt x="3810" y="9630"/>
                      </a:cubicBezTo>
                      <a:cubicBezTo>
                        <a:pt x="3175" y="12170"/>
                        <a:pt x="2624" y="14733"/>
                        <a:pt x="1905" y="17250"/>
                      </a:cubicBezTo>
                      <a:cubicBezTo>
                        <a:pt x="1353" y="19181"/>
                        <a:pt x="0" y="20957"/>
                        <a:pt x="0" y="22965"/>
                      </a:cubicBezTo>
                      <a:cubicBezTo>
                        <a:pt x="0" y="32673"/>
                        <a:pt x="2604" y="28523"/>
                        <a:pt x="5715" y="36300"/>
                      </a:cubicBezTo>
                      <a:cubicBezTo>
                        <a:pt x="6187" y="37479"/>
                        <a:pt x="3810" y="34713"/>
                        <a:pt x="5715" y="40110"/>
                      </a:cubicBezTo>
                      <a:cubicBezTo>
                        <a:pt x="7620" y="45507"/>
                        <a:pt x="13335" y="59160"/>
                        <a:pt x="17145" y="68685"/>
                      </a:cubicBezTo>
                    </a:path>
                  </a:pathLst>
                </a:custGeom>
                <a:solidFill>
                  <a:srgbClr val="FFFFFF"/>
                </a:solidFill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14" name="Freeform: Shape 1413">
                  <a:extLst>
                    <a:ext uri="{FF2B5EF4-FFF2-40B4-BE49-F238E27FC236}">
                      <a16:creationId xmlns:a16="http://schemas.microsoft.com/office/drawing/2014/main" id="{FE07674C-2A8C-B593-EE13-6FA07B386CCF}"/>
                    </a:ext>
                  </a:extLst>
                </p:cNvPr>
                <p:cNvSpPr/>
                <p:nvPr/>
              </p:nvSpPr>
              <p:spPr>
                <a:xfrm rot="18952815">
                  <a:off x="8990335" y="4236377"/>
                  <a:ext cx="27432" cy="36576"/>
                </a:xfrm>
                <a:custGeom>
                  <a:avLst/>
                  <a:gdLst>
                    <a:gd name="connsiteX0" fmla="*/ 57150 w 104775"/>
                    <a:gd name="connsiteY0" fmla="*/ 76200 h 127635"/>
                    <a:gd name="connsiteX1" fmla="*/ 57150 w 104775"/>
                    <a:gd name="connsiteY1" fmla="*/ 76200 h 127635"/>
                    <a:gd name="connsiteX2" fmla="*/ 24765 w 104775"/>
                    <a:gd name="connsiteY2" fmla="*/ 80010 h 127635"/>
                    <a:gd name="connsiteX3" fmla="*/ 19050 w 104775"/>
                    <a:gd name="connsiteY3" fmla="*/ 83820 h 127635"/>
                    <a:gd name="connsiteX4" fmla="*/ 19050 w 104775"/>
                    <a:gd name="connsiteY4" fmla="*/ 106680 h 127635"/>
                    <a:gd name="connsiteX5" fmla="*/ 24765 w 104775"/>
                    <a:gd name="connsiteY5" fmla="*/ 110490 h 127635"/>
                    <a:gd name="connsiteX6" fmla="*/ 28575 w 104775"/>
                    <a:gd name="connsiteY6" fmla="*/ 116205 h 127635"/>
                    <a:gd name="connsiteX7" fmla="*/ 32385 w 104775"/>
                    <a:gd name="connsiteY7" fmla="*/ 127635 h 127635"/>
                    <a:gd name="connsiteX8" fmla="*/ 81915 w 104775"/>
                    <a:gd name="connsiteY8" fmla="*/ 125730 h 127635"/>
                    <a:gd name="connsiteX9" fmla="*/ 87630 w 104775"/>
                    <a:gd name="connsiteY9" fmla="*/ 123825 h 127635"/>
                    <a:gd name="connsiteX10" fmla="*/ 89535 w 104775"/>
                    <a:gd name="connsiteY10" fmla="*/ 118110 h 127635"/>
                    <a:gd name="connsiteX11" fmla="*/ 93345 w 104775"/>
                    <a:gd name="connsiteY11" fmla="*/ 112395 h 127635"/>
                    <a:gd name="connsiteX12" fmla="*/ 95250 w 104775"/>
                    <a:gd name="connsiteY12" fmla="*/ 99060 h 127635"/>
                    <a:gd name="connsiteX13" fmla="*/ 100965 w 104775"/>
                    <a:gd name="connsiteY13" fmla="*/ 95250 h 127635"/>
                    <a:gd name="connsiteX14" fmla="*/ 104775 w 104775"/>
                    <a:gd name="connsiteY14" fmla="*/ 83820 h 127635"/>
                    <a:gd name="connsiteX15" fmla="*/ 100965 w 104775"/>
                    <a:gd name="connsiteY15" fmla="*/ 57150 h 127635"/>
                    <a:gd name="connsiteX16" fmla="*/ 99060 w 104775"/>
                    <a:gd name="connsiteY16" fmla="*/ 49530 h 127635"/>
                    <a:gd name="connsiteX17" fmla="*/ 95250 w 104775"/>
                    <a:gd name="connsiteY17" fmla="*/ 43815 h 127635"/>
                    <a:gd name="connsiteX18" fmla="*/ 91440 w 104775"/>
                    <a:gd name="connsiteY18" fmla="*/ 32385 h 127635"/>
                    <a:gd name="connsiteX19" fmla="*/ 81915 w 104775"/>
                    <a:gd name="connsiteY19" fmla="*/ 15240 h 127635"/>
                    <a:gd name="connsiteX20" fmla="*/ 70485 w 104775"/>
                    <a:gd name="connsiteY20" fmla="*/ 3810 h 127635"/>
                    <a:gd name="connsiteX21" fmla="*/ 59055 w 104775"/>
                    <a:gd name="connsiteY21" fmla="*/ 0 h 127635"/>
                    <a:gd name="connsiteX22" fmla="*/ 45720 w 104775"/>
                    <a:gd name="connsiteY22" fmla="*/ 1905 h 127635"/>
                    <a:gd name="connsiteX23" fmla="*/ 43815 w 104775"/>
                    <a:gd name="connsiteY23" fmla="*/ 19050 h 127635"/>
                    <a:gd name="connsiteX24" fmla="*/ 41910 w 104775"/>
                    <a:gd name="connsiteY24" fmla="*/ 30480 h 127635"/>
                    <a:gd name="connsiteX25" fmla="*/ 40005 w 104775"/>
                    <a:gd name="connsiteY25" fmla="*/ 43815 h 127635"/>
                    <a:gd name="connsiteX26" fmla="*/ 28575 w 104775"/>
                    <a:gd name="connsiteY26" fmla="*/ 49530 h 127635"/>
                    <a:gd name="connsiteX27" fmla="*/ 3810 w 104775"/>
                    <a:gd name="connsiteY27" fmla="*/ 51435 h 127635"/>
                    <a:gd name="connsiteX28" fmla="*/ 1905 w 104775"/>
                    <a:gd name="connsiteY28" fmla="*/ 59055 h 127635"/>
                    <a:gd name="connsiteX29" fmla="*/ 0 w 104775"/>
                    <a:gd name="connsiteY29" fmla="*/ 64770 h 127635"/>
                    <a:gd name="connsiteX30" fmla="*/ 5715 w 104775"/>
                    <a:gd name="connsiteY30" fmla="*/ 78105 h 127635"/>
                    <a:gd name="connsiteX31" fmla="*/ 5715 w 104775"/>
                    <a:gd name="connsiteY31" fmla="*/ 81915 h 127635"/>
                    <a:gd name="connsiteX32" fmla="*/ 5715 w 104775"/>
                    <a:gd name="connsiteY32" fmla="*/ 87630 h 127635"/>
                    <a:gd name="connsiteX0" fmla="*/ 57150 w 104775"/>
                    <a:gd name="connsiteY0" fmla="*/ 76200 h 127635"/>
                    <a:gd name="connsiteX1" fmla="*/ 24765 w 104775"/>
                    <a:gd name="connsiteY1" fmla="*/ 80010 h 127635"/>
                    <a:gd name="connsiteX2" fmla="*/ 19050 w 104775"/>
                    <a:gd name="connsiteY2" fmla="*/ 83820 h 127635"/>
                    <a:gd name="connsiteX3" fmla="*/ 19050 w 104775"/>
                    <a:gd name="connsiteY3" fmla="*/ 106680 h 127635"/>
                    <a:gd name="connsiteX4" fmla="*/ 24765 w 104775"/>
                    <a:gd name="connsiteY4" fmla="*/ 110490 h 127635"/>
                    <a:gd name="connsiteX5" fmla="*/ 28575 w 104775"/>
                    <a:gd name="connsiteY5" fmla="*/ 116205 h 127635"/>
                    <a:gd name="connsiteX6" fmla="*/ 32385 w 104775"/>
                    <a:gd name="connsiteY6" fmla="*/ 127635 h 127635"/>
                    <a:gd name="connsiteX7" fmla="*/ 81915 w 104775"/>
                    <a:gd name="connsiteY7" fmla="*/ 125730 h 127635"/>
                    <a:gd name="connsiteX8" fmla="*/ 87630 w 104775"/>
                    <a:gd name="connsiteY8" fmla="*/ 123825 h 127635"/>
                    <a:gd name="connsiteX9" fmla="*/ 89535 w 104775"/>
                    <a:gd name="connsiteY9" fmla="*/ 118110 h 127635"/>
                    <a:gd name="connsiteX10" fmla="*/ 93345 w 104775"/>
                    <a:gd name="connsiteY10" fmla="*/ 112395 h 127635"/>
                    <a:gd name="connsiteX11" fmla="*/ 95250 w 104775"/>
                    <a:gd name="connsiteY11" fmla="*/ 99060 h 127635"/>
                    <a:gd name="connsiteX12" fmla="*/ 100965 w 104775"/>
                    <a:gd name="connsiteY12" fmla="*/ 95250 h 127635"/>
                    <a:gd name="connsiteX13" fmla="*/ 104775 w 104775"/>
                    <a:gd name="connsiteY13" fmla="*/ 83820 h 127635"/>
                    <a:gd name="connsiteX14" fmla="*/ 100965 w 104775"/>
                    <a:gd name="connsiteY14" fmla="*/ 57150 h 127635"/>
                    <a:gd name="connsiteX15" fmla="*/ 99060 w 104775"/>
                    <a:gd name="connsiteY15" fmla="*/ 49530 h 127635"/>
                    <a:gd name="connsiteX16" fmla="*/ 95250 w 104775"/>
                    <a:gd name="connsiteY16" fmla="*/ 43815 h 127635"/>
                    <a:gd name="connsiteX17" fmla="*/ 91440 w 104775"/>
                    <a:gd name="connsiteY17" fmla="*/ 32385 h 127635"/>
                    <a:gd name="connsiteX18" fmla="*/ 81915 w 104775"/>
                    <a:gd name="connsiteY18" fmla="*/ 15240 h 127635"/>
                    <a:gd name="connsiteX19" fmla="*/ 70485 w 104775"/>
                    <a:gd name="connsiteY19" fmla="*/ 3810 h 127635"/>
                    <a:gd name="connsiteX20" fmla="*/ 59055 w 104775"/>
                    <a:gd name="connsiteY20" fmla="*/ 0 h 127635"/>
                    <a:gd name="connsiteX21" fmla="*/ 45720 w 104775"/>
                    <a:gd name="connsiteY21" fmla="*/ 1905 h 127635"/>
                    <a:gd name="connsiteX22" fmla="*/ 43815 w 104775"/>
                    <a:gd name="connsiteY22" fmla="*/ 19050 h 127635"/>
                    <a:gd name="connsiteX23" fmla="*/ 41910 w 104775"/>
                    <a:gd name="connsiteY23" fmla="*/ 30480 h 127635"/>
                    <a:gd name="connsiteX24" fmla="*/ 40005 w 104775"/>
                    <a:gd name="connsiteY24" fmla="*/ 43815 h 127635"/>
                    <a:gd name="connsiteX25" fmla="*/ 28575 w 104775"/>
                    <a:gd name="connsiteY25" fmla="*/ 49530 h 127635"/>
                    <a:gd name="connsiteX26" fmla="*/ 3810 w 104775"/>
                    <a:gd name="connsiteY26" fmla="*/ 51435 h 127635"/>
                    <a:gd name="connsiteX27" fmla="*/ 1905 w 104775"/>
                    <a:gd name="connsiteY27" fmla="*/ 59055 h 127635"/>
                    <a:gd name="connsiteX28" fmla="*/ 0 w 104775"/>
                    <a:gd name="connsiteY28" fmla="*/ 64770 h 127635"/>
                    <a:gd name="connsiteX29" fmla="*/ 5715 w 104775"/>
                    <a:gd name="connsiteY29" fmla="*/ 78105 h 127635"/>
                    <a:gd name="connsiteX30" fmla="*/ 5715 w 104775"/>
                    <a:gd name="connsiteY30" fmla="*/ 81915 h 127635"/>
                    <a:gd name="connsiteX31" fmla="*/ 5715 w 104775"/>
                    <a:gd name="connsiteY31" fmla="*/ 87630 h 127635"/>
                    <a:gd name="connsiteX0" fmla="*/ 24765 w 104775"/>
                    <a:gd name="connsiteY0" fmla="*/ 80010 h 127635"/>
                    <a:gd name="connsiteX1" fmla="*/ 19050 w 104775"/>
                    <a:gd name="connsiteY1" fmla="*/ 83820 h 127635"/>
                    <a:gd name="connsiteX2" fmla="*/ 19050 w 104775"/>
                    <a:gd name="connsiteY2" fmla="*/ 106680 h 127635"/>
                    <a:gd name="connsiteX3" fmla="*/ 24765 w 104775"/>
                    <a:gd name="connsiteY3" fmla="*/ 110490 h 127635"/>
                    <a:gd name="connsiteX4" fmla="*/ 28575 w 104775"/>
                    <a:gd name="connsiteY4" fmla="*/ 116205 h 127635"/>
                    <a:gd name="connsiteX5" fmla="*/ 32385 w 104775"/>
                    <a:gd name="connsiteY5" fmla="*/ 127635 h 127635"/>
                    <a:gd name="connsiteX6" fmla="*/ 81915 w 104775"/>
                    <a:gd name="connsiteY6" fmla="*/ 125730 h 127635"/>
                    <a:gd name="connsiteX7" fmla="*/ 87630 w 104775"/>
                    <a:gd name="connsiteY7" fmla="*/ 123825 h 127635"/>
                    <a:gd name="connsiteX8" fmla="*/ 89535 w 104775"/>
                    <a:gd name="connsiteY8" fmla="*/ 118110 h 127635"/>
                    <a:gd name="connsiteX9" fmla="*/ 93345 w 104775"/>
                    <a:gd name="connsiteY9" fmla="*/ 112395 h 127635"/>
                    <a:gd name="connsiteX10" fmla="*/ 95250 w 104775"/>
                    <a:gd name="connsiteY10" fmla="*/ 99060 h 127635"/>
                    <a:gd name="connsiteX11" fmla="*/ 100965 w 104775"/>
                    <a:gd name="connsiteY11" fmla="*/ 95250 h 127635"/>
                    <a:gd name="connsiteX12" fmla="*/ 104775 w 104775"/>
                    <a:gd name="connsiteY12" fmla="*/ 83820 h 127635"/>
                    <a:gd name="connsiteX13" fmla="*/ 100965 w 104775"/>
                    <a:gd name="connsiteY13" fmla="*/ 57150 h 127635"/>
                    <a:gd name="connsiteX14" fmla="*/ 99060 w 104775"/>
                    <a:gd name="connsiteY14" fmla="*/ 49530 h 127635"/>
                    <a:gd name="connsiteX15" fmla="*/ 95250 w 104775"/>
                    <a:gd name="connsiteY15" fmla="*/ 43815 h 127635"/>
                    <a:gd name="connsiteX16" fmla="*/ 91440 w 104775"/>
                    <a:gd name="connsiteY16" fmla="*/ 32385 h 127635"/>
                    <a:gd name="connsiteX17" fmla="*/ 81915 w 104775"/>
                    <a:gd name="connsiteY17" fmla="*/ 15240 h 127635"/>
                    <a:gd name="connsiteX18" fmla="*/ 70485 w 104775"/>
                    <a:gd name="connsiteY18" fmla="*/ 3810 h 127635"/>
                    <a:gd name="connsiteX19" fmla="*/ 59055 w 104775"/>
                    <a:gd name="connsiteY19" fmla="*/ 0 h 127635"/>
                    <a:gd name="connsiteX20" fmla="*/ 45720 w 104775"/>
                    <a:gd name="connsiteY20" fmla="*/ 1905 h 127635"/>
                    <a:gd name="connsiteX21" fmla="*/ 43815 w 104775"/>
                    <a:gd name="connsiteY21" fmla="*/ 19050 h 127635"/>
                    <a:gd name="connsiteX22" fmla="*/ 41910 w 104775"/>
                    <a:gd name="connsiteY22" fmla="*/ 30480 h 127635"/>
                    <a:gd name="connsiteX23" fmla="*/ 40005 w 104775"/>
                    <a:gd name="connsiteY23" fmla="*/ 43815 h 127635"/>
                    <a:gd name="connsiteX24" fmla="*/ 28575 w 104775"/>
                    <a:gd name="connsiteY24" fmla="*/ 49530 h 127635"/>
                    <a:gd name="connsiteX25" fmla="*/ 3810 w 104775"/>
                    <a:gd name="connsiteY25" fmla="*/ 51435 h 127635"/>
                    <a:gd name="connsiteX26" fmla="*/ 1905 w 104775"/>
                    <a:gd name="connsiteY26" fmla="*/ 59055 h 127635"/>
                    <a:gd name="connsiteX27" fmla="*/ 0 w 104775"/>
                    <a:gd name="connsiteY27" fmla="*/ 64770 h 127635"/>
                    <a:gd name="connsiteX28" fmla="*/ 5715 w 104775"/>
                    <a:gd name="connsiteY28" fmla="*/ 78105 h 127635"/>
                    <a:gd name="connsiteX29" fmla="*/ 5715 w 104775"/>
                    <a:gd name="connsiteY29" fmla="*/ 81915 h 127635"/>
                    <a:gd name="connsiteX30" fmla="*/ 5715 w 104775"/>
                    <a:gd name="connsiteY30" fmla="*/ 87630 h 127635"/>
                    <a:gd name="connsiteX0" fmla="*/ 24765 w 104775"/>
                    <a:gd name="connsiteY0" fmla="*/ 80010 h 127635"/>
                    <a:gd name="connsiteX1" fmla="*/ 19050 w 104775"/>
                    <a:gd name="connsiteY1" fmla="*/ 106680 h 127635"/>
                    <a:gd name="connsiteX2" fmla="*/ 24765 w 104775"/>
                    <a:gd name="connsiteY2" fmla="*/ 110490 h 127635"/>
                    <a:gd name="connsiteX3" fmla="*/ 28575 w 104775"/>
                    <a:gd name="connsiteY3" fmla="*/ 116205 h 127635"/>
                    <a:gd name="connsiteX4" fmla="*/ 32385 w 104775"/>
                    <a:gd name="connsiteY4" fmla="*/ 127635 h 127635"/>
                    <a:gd name="connsiteX5" fmla="*/ 81915 w 104775"/>
                    <a:gd name="connsiteY5" fmla="*/ 125730 h 127635"/>
                    <a:gd name="connsiteX6" fmla="*/ 87630 w 104775"/>
                    <a:gd name="connsiteY6" fmla="*/ 123825 h 127635"/>
                    <a:gd name="connsiteX7" fmla="*/ 89535 w 104775"/>
                    <a:gd name="connsiteY7" fmla="*/ 118110 h 127635"/>
                    <a:gd name="connsiteX8" fmla="*/ 93345 w 104775"/>
                    <a:gd name="connsiteY8" fmla="*/ 112395 h 127635"/>
                    <a:gd name="connsiteX9" fmla="*/ 95250 w 104775"/>
                    <a:gd name="connsiteY9" fmla="*/ 99060 h 127635"/>
                    <a:gd name="connsiteX10" fmla="*/ 100965 w 104775"/>
                    <a:gd name="connsiteY10" fmla="*/ 95250 h 127635"/>
                    <a:gd name="connsiteX11" fmla="*/ 104775 w 104775"/>
                    <a:gd name="connsiteY11" fmla="*/ 83820 h 127635"/>
                    <a:gd name="connsiteX12" fmla="*/ 100965 w 104775"/>
                    <a:gd name="connsiteY12" fmla="*/ 57150 h 127635"/>
                    <a:gd name="connsiteX13" fmla="*/ 99060 w 104775"/>
                    <a:gd name="connsiteY13" fmla="*/ 49530 h 127635"/>
                    <a:gd name="connsiteX14" fmla="*/ 95250 w 104775"/>
                    <a:gd name="connsiteY14" fmla="*/ 43815 h 127635"/>
                    <a:gd name="connsiteX15" fmla="*/ 91440 w 104775"/>
                    <a:gd name="connsiteY15" fmla="*/ 32385 h 127635"/>
                    <a:gd name="connsiteX16" fmla="*/ 81915 w 104775"/>
                    <a:gd name="connsiteY16" fmla="*/ 15240 h 127635"/>
                    <a:gd name="connsiteX17" fmla="*/ 70485 w 104775"/>
                    <a:gd name="connsiteY17" fmla="*/ 3810 h 127635"/>
                    <a:gd name="connsiteX18" fmla="*/ 59055 w 104775"/>
                    <a:gd name="connsiteY18" fmla="*/ 0 h 127635"/>
                    <a:gd name="connsiteX19" fmla="*/ 45720 w 104775"/>
                    <a:gd name="connsiteY19" fmla="*/ 1905 h 127635"/>
                    <a:gd name="connsiteX20" fmla="*/ 43815 w 104775"/>
                    <a:gd name="connsiteY20" fmla="*/ 19050 h 127635"/>
                    <a:gd name="connsiteX21" fmla="*/ 41910 w 104775"/>
                    <a:gd name="connsiteY21" fmla="*/ 30480 h 127635"/>
                    <a:gd name="connsiteX22" fmla="*/ 40005 w 104775"/>
                    <a:gd name="connsiteY22" fmla="*/ 43815 h 127635"/>
                    <a:gd name="connsiteX23" fmla="*/ 28575 w 104775"/>
                    <a:gd name="connsiteY23" fmla="*/ 49530 h 127635"/>
                    <a:gd name="connsiteX24" fmla="*/ 3810 w 104775"/>
                    <a:gd name="connsiteY24" fmla="*/ 51435 h 127635"/>
                    <a:gd name="connsiteX25" fmla="*/ 1905 w 104775"/>
                    <a:gd name="connsiteY25" fmla="*/ 59055 h 127635"/>
                    <a:gd name="connsiteX26" fmla="*/ 0 w 104775"/>
                    <a:gd name="connsiteY26" fmla="*/ 64770 h 127635"/>
                    <a:gd name="connsiteX27" fmla="*/ 5715 w 104775"/>
                    <a:gd name="connsiteY27" fmla="*/ 78105 h 127635"/>
                    <a:gd name="connsiteX28" fmla="*/ 5715 w 104775"/>
                    <a:gd name="connsiteY28" fmla="*/ 81915 h 127635"/>
                    <a:gd name="connsiteX29" fmla="*/ 5715 w 104775"/>
                    <a:gd name="connsiteY29" fmla="*/ 87630 h 127635"/>
                    <a:gd name="connsiteX0" fmla="*/ 19050 w 104775"/>
                    <a:gd name="connsiteY0" fmla="*/ 106680 h 127635"/>
                    <a:gd name="connsiteX1" fmla="*/ 24765 w 104775"/>
                    <a:gd name="connsiteY1" fmla="*/ 110490 h 127635"/>
                    <a:gd name="connsiteX2" fmla="*/ 28575 w 104775"/>
                    <a:gd name="connsiteY2" fmla="*/ 116205 h 127635"/>
                    <a:gd name="connsiteX3" fmla="*/ 32385 w 104775"/>
                    <a:gd name="connsiteY3" fmla="*/ 127635 h 127635"/>
                    <a:gd name="connsiteX4" fmla="*/ 81915 w 104775"/>
                    <a:gd name="connsiteY4" fmla="*/ 125730 h 127635"/>
                    <a:gd name="connsiteX5" fmla="*/ 87630 w 104775"/>
                    <a:gd name="connsiteY5" fmla="*/ 123825 h 127635"/>
                    <a:gd name="connsiteX6" fmla="*/ 89535 w 104775"/>
                    <a:gd name="connsiteY6" fmla="*/ 118110 h 127635"/>
                    <a:gd name="connsiteX7" fmla="*/ 93345 w 104775"/>
                    <a:gd name="connsiteY7" fmla="*/ 112395 h 127635"/>
                    <a:gd name="connsiteX8" fmla="*/ 95250 w 104775"/>
                    <a:gd name="connsiteY8" fmla="*/ 99060 h 127635"/>
                    <a:gd name="connsiteX9" fmla="*/ 100965 w 104775"/>
                    <a:gd name="connsiteY9" fmla="*/ 95250 h 127635"/>
                    <a:gd name="connsiteX10" fmla="*/ 104775 w 104775"/>
                    <a:gd name="connsiteY10" fmla="*/ 83820 h 127635"/>
                    <a:gd name="connsiteX11" fmla="*/ 100965 w 104775"/>
                    <a:gd name="connsiteY11" fmla="*/ 57150 h 127635"/>
                    <a:gd name="connsiteX12" fmla="*/ 99060 w 104775"/>
                    <a:gd name="connsiteY12" fmla="*/ 49530 h 127635"/>
                    <a:gd name="connsiteX13" fmla="*/ 95250 w 104775"/>
                    <a:gd name="connsiteY13" fmla="*/ 43815 h 127635"/>
                    <a:gd name="connsiteX14" fmla="*/ 91440 w 104775"/>
                    <a:gd name="connsiteY14" fmla="*/ 32385 h 127635"/>
                    <a:gd name="connsiteX15" fmla="*/ 81915 w 104775"/>
                    <a:gd name="connsiteY15" fmla="*/ 15240 h 127635"/>
                    <a:gd name="connsiteX16" fmla="*/ 70485 w 104775"/>
                    <a:gd name="connsiteY16" fmla="*/ 3810 h 127635"/>
                    <a:gd name="connsiteX17" fmla="*/ 59055 w 104775"/>
                    <a:gd name="connsiteY17" fmla="*/ 0 h 127635"/>
                    <a:gd name="connsiteX18" fmla="*/ 45720 w 104775"/>
                    <a:gd name="connsiteY18" fmla="*/ 1905 h 127635"/>
                    <a:gd name="connsiteX19" fmla="*/ 43815 w 104775"/>
                    <a:gd name="connsiteY19" fmla="*/ 19050 h 127635"/>
                    <a:gd name="connsiteX20" fmla="*/ 41910 w 104775"/>
                    <a:gd name="connsiteY20" fmla="*/ 30480 h 127635"/>
                    <a:gd name="connsiteX21" fmla="*/ 40005 w 104775"/>
                    <a:gd name="connsiteY21" fmla="*/ 43815 h 127635"/>
                    <a:gd name="connsiteX22" fmla="*/ 28575 w 104775"/>
                    <a:gd name="connsiteY22" fmla="*/ 49530 h 127635"/>
                    <a:gd name="connsiteX23" fmla="*/ 3810 w 104775"/>
                    <a:gd name="connsiteY23" fmla="*/ 51435 h 127635"/>
                    <a:gd name="connsiteX24" fmla="*/ 1905 w 104775"/>
                    <a:gd name="connsiteY24" fmla="*/ 59055 h 127635"/>
                    <a:gd name="connsiteX25" fmla="*/ 0 w 104775"/>
                    <a:gd name="connsiteY25" fmla="*/ 64770 h 127635"/>
                    <a:gd name="connsiteX26" fmla="*/ 5715 w 104775"/>
                    <a:gd name="connsiteY26" fmla="*/ 78105 h 127635"/>
                    <a:gd name="connsiteX27" fmla="*/ 5715 w 104775"/>
                    <a:gd name="connsiteY27" fmla="*/ 81915 h 127635"/>
                    <a:gd name="connsiteX28" fmla="*/ 5715 w 104775"/>
                    <a:gd name="connsiteY28" fmla="*/ 87630 h 127635"/>
                    <a:gd name="connsiteX0" fmla="*/ 19050 w 104775"/>
                    <a:gd name="connsiteY0" fmla="*/ 106680 h 127635"/>
                    <a:gd name="connsiteX1" fmla="*/ 24765 w 104775"/>
                    <a:gd name="connsiteY1" fmla="*/ 110490 h 127635"/>
                    <a:gd name="connsiteX2" fmla="*/ 28575 w 104775"/>
                    <a:gd name="connsiteY2" fmla="*/ 116205 h 127635"/>
                    <a:gd name="connsiteX3" fmla="*/ 32385 w 104775"/>
                    <a:gd name="connsiteY3" fmla="*/ 127635 h 127635"/>
                    <a:gd name="connsiteX4" fmla="*/ 81915 w 104775"/>
                    <a:gd name="connsiteY4" fmla="*/ 125730 h 127635"/>
                    <a:gd name="connsiteX5" fmla="*/ 87630 w 104775"/>
                    <a:gd name="connsiteY5" fmla="*/ 123825 h 127635"/>
                    <a:gd name="connsiteX6" fmla="*/ 89535 w 104775"/>
                    <a:gd name="connsiteY6" fmla="*/ 118110 h 127635"/>
                    <a:gd name="connsiteX7" fmla="*/ 93345 w 104775"/>
                    <a:gd name="connsiteY7" fmla="*/ 112395 h 127635"/>
                    <a:gd name="connsiteX8" fmla="*/ 95250 w 104775"/>
                    <a:gd name="connsiteY8" fmla="*/ 99060 h 127635"/>
                    <a:gd name="connsiteX9" fmla="*/ 100965 w 104775"/>
                    <a:gd name="connsiteY9" fmla="*/ 95250 h 127635"/>
                    <a:gd name="connsiteX10" fmla="*/ 104775 w 104775"/>
                    <a:gd name="connsiteY10" fmla="*/ 83820 h 127635"/>
                    <a:gd name="connsiteX11" fmla="*/ 100965 w 104775"/>
                    <a:gd name="connsiteY11" fmla="*/ 57150 h 127635"/>
                    <a:gd name="connsiteX12" fmla="*/ 99060 w 104775"/>
                    <a:gd name="connsiteY12" fmla="*/ 49530 h 127635"/>
                    <a:gd name="connsiteX13" fmla="*/ 95250 w 104775"/>
                    <a:gd name="connsiteY13" fmla="*/ 43815 h 127635"/>
                    <a:gd name="connsiteX14" fmla="*/ 91440 w 104775"/>
                    <a:gd name="connsiteY14" fmla="*/ 32385 h 127635"/>
                    <a:gd name="connsiteX15" fmla="*/ 81915 w 104775"/>
                    <a:gd name="connsiteY15" fmla="*/ 15240 h 127635"/>
                    <a:gd name="connsiteX16" fmla="*/ 70485 w 104775"/>
                    <a:gd name="connsiteY16" fmla="*/ 3810 h 127635"/>
                    <a:gd name="connsiteX17" fmla="*/ 59055 w 104775"/>
                    <a:gd name="connsiteY17" fmla="*/ 0 h 127635"/>
                    <a:gd name="connsiteX18" fmla="*/ 45720 w 104775"/>
                    <a:gd name="connsiteY18" fmla="*/ 1905 h 127635"/>
                    <a:gd name="connsiteX19" fmla="*/ 43815 w 104775"/>
                    <a:gd name="connsiteY19" fmla="*/ 19050 h 127635"/>
                    <a:gd name="connsiteX20" fmla="*/ 41910 w 104775"/>
                    <a:gd name="connsiteY20" fmla="*/ 30480 h 127635"/>
                    <a:gd name="connsiteX21" fmla="*/ 40005 w 104775"/>
                    <a:gd name="connsiteY21" fmla="*/ 43815 h 127635"/>
                    <a:gd name="connsiteX22" fmla="*/ 28575 w 104775"/>
                    <a:gd name="connsiteY22" fmla="*/ 49530 h 127635"/>
                    <a:gd name="connsiteX23" fmla="*/ 3810 w 104775"/>
                    <a:gd name="connsiteY23" fmla="*/ 51435 h 127635"/>
                    <a:gd name="connsiteX24" fmla="*/ 1905 w 104775"/>
                    <a:gd name="connsiteY24" fmla="*/ 59055 h 127635"/>
                    <a:gd name="connsiteX25" fmla="*/ 0 w 104775"/>
                    <a:gd name="connsiteY25" fmla="*/ 64770 h 127635"/>
                    <a:gd name="connsiteX26" fmla="*/ 5715 w 104775"/>
                    <a:gd name="connsiteY26" fmla="*/ 78105 h 127635"/>
                    <a:gd name="connsiteX27" fmla="*/ 5715 w 104775"/>
                    <a:gd name="connsiteY27" fmla="*/ 81915 h 127635"/>
                    <a:gd name="connsiteX28" fmla="*/ 17145 w 104775"/>
                    <a:gd name="connsiteY28" fmla="*/ 110490 h 127635"/>
                    <a:gd name="connsiteX0" fmla="*/ 19050 w 104775"/>
                    <a:gd name="connsiteY0" fmla="*/ 106680 h 127635"/>
                    <a:gd name="connsiteX1" fmla="*/ 24765 w 104775"/>
                    <a:gd name="connsiteY1" fmla="*/ 110490 h 127635"/>
                    <a:gd name="connsiteX2" fmla="*/ 28575 w 104775"/>
                    <a:gd name="connsiteY2" fmla="*/ 116205 h 127635"/>
                    <a:gd name="connsiteX3" fmla="*/ 32385 w 104775"/>
                    <a:gd name="connsiteY3" fmla="*/ 127635 h 127635"/>
                    <a:gd name="connsiteX4" fmla="*/ 81915 w 104775"/>
                    <a:gd name="connsiteY4" fmla="*/ 125730 h 127635"/>
                    <a:gd name="connsiteX5" fmla="*/ 87630 w 104775"/>
                    <a:gd name="connsiteY5" fmla="*/ 123825 h 127635"/>
                    <a:gd name="connsiteX6" fmla="*/ 89535 w 104775"/>
                    <a:gd name="connsiteY6" fmla="*/ 118110 h 127635"/>
                    <a:gd name="connsiteX7" fmla="*/ 93345 w 104775"/>
                    <a:gd name="connsiteY7" fmla="*/ 112395 h 127635"/>
                    <a:gd name="connsiteX8" fmla="*/ 95250 w 104775"/>
                    <a:gd name="connsiteY8" fmla="*/ 99060 h 127635"/>
                    <a:gd name="connsiteX9" fmla="*/ 100965 w 104775"/>
                    <a:gd name="connsiteY9" fmla="*/ 95250 h 127635"/>
                    <a:gd name="connsiteX10" fmla="*/ 104775 w 104775"/>
                    <a:gd name="connsiteY10" fmla="*/ 83820 h 127635"/>
                    <a:gd name="connsiteX11" fmla="*/ 100965 w 104775"/>
                    <a:gd name="connsiteY11" fmla="*/ 57150 h 127635"/>
                    <a:gd name="connsiteX12" fmla="*/ 99060 w 104775"/>
                    <a:gd name="connsiteY12" fmla="*/ 49530 h 127635"/>
                    <a:gd name="connsiteX13" fmla="*/ 95250 w 104775"/>
                    <a:gd name="connsiteY13" fmla="*/ 43815 h 127635"/>
                    <a:gd name="connsiteX14" fmla="*/ 91440 w 104775"/>
                    <a:gd name="connsiteY14" fmla="*/ 32385 h 127635"/>
                    <a:gd name="connsiteX15" fmla="*/ 81915 w 104775"/>
                    <a:gd name="connsiteY15" fmla="*/ 15240 h 127635"/>
                    <a:gd name="connsiteX16" fmla="*/ 70485 w 104775"/>
                    <a:gd name="connsiteY16" fmla="*/ 3810 h 127635"/>
                    <a:gd name="connsiteX17" fmla="*/ 59055 w 104775"/>
                    <a:gd name="connsiteY17" fmla="*/ 0 h 127635"/>
                    <a:gd name="connsiteX18" fmla="*/ 45720 w 104775"/>
                    <a:gd name="connsiteY18" fmla="*/ 1905 h 127635"/>
                    <a:gd name="connsiteX19" fmla="*/ 43815 w 104775"/>
                    <a:gd name="connsiteY19" fmla="*/ 19050 h 127635"/>
                    <a:gd name="connsiteX20" fmla="*/ 41910 w 104775"/>
                    <a:gd name="connsiteY20" fmla="*/ 30480 h 127635"/>
                    <a:gd name="connsiteX21" fmla="*/ 40005 w 104775"/>
                    <a:gd name="connsiteY21" fmla="*/ 43815 h 127635"/>
                    <a:gd name="connsiteX22" fmla="*/ 28575 w 104775"/>
                    <a:gd name="connsiteY22" fmla="*/ 49530 h 127635"/>
                    <a:gd name="connsiteX23" fmla="*/ 3810 w 104775"/>
                    <a:gd name="connsiteY23" fmla="*/ 51435 h 127635"/>
                    <a:gd name="connsiteX24" fmla="*/ 1905 w 104775"/>
                    <a:gd name="connsiteY24" fmla="*/ 59055 h 127635"/>
                    <a:gd name="connsiteX25" fmla="*/ 0 w 104775"/>
                    <a:gd name="connsiteY25" fmla="*/ 64770 h 127635"/>
                    <a:gd name="connsiteX26" fmla="*/ 5715 w 104775"/>
                    <a:gd name="connsiteY26" fmla="*/ 78105 h 127635"/>
                    <a:gd name="connsiteX27" fmla="*/ 5715 w 104775"/>
                    <a:gd name="connsiteY27" fmla="*/ 81915 h 127635"/>
                    <a:gd name="connsiteX28" fmla="*/ 17145 w 104775"/>
                    <a:gd name="connsiteY28" fmla="*/ 110490 h 127635"/>
                    <a:gd name="connsiteX0" fmla="*/ 19050 w 104775"/>
                    <a:gd name="connsiteY0" fmla="*/ 107459 h 128414"/>
                    <a:gd name="connsiteX1" fmla="*/ 24765 w 104775"/>
                    <a:gd name="connsiteY1" fmla="*/ 111269 h 128414"/>
                    <a:gd name="connsiteX2" fmla="*/ 28575 w 104775"/>
                    <a:gd name="connsiteY2" fmla="*/ 116984 h 128414"/>
                    <a:gd name="connsiteX3" fmla="*/ 32385 w 104775"/>
                    <a:gd name="connsiteY3" fmla="*/ 128414 h 128414"/>
                    <a:gd name="connsiteX4" fmla="*/ 81915 w 104775"/>
                    <a:gd name="connsiteY4" fmla="*/ 126509 h 128414"/>
                    <a:gd name="connsiteX5" fmla="*/ 87630 w 104775"/>
                    <a:gd name="connsiteY5" fmla="*/ 124604 h 128414"/>
                    <a:gd name="connsiteX6" fmla="*/ 89535 w 104775"/>
                    <a:gd name="connsiteY6" fmla="*/ 118889 h 128414"/>
                    <a:gd name="connsiteX7" fmla="*/ 93345 w 104775"/>
                    <a:gd name="connsiteY7" fmla="*/ 113174 h 128414"/>
                    <a:gd name="connsiteX8" fmla="*/ 95250 w 104775"/>
                    <a:gd name="connsiteY8" fmla="*/ 99839 h 128414"/>
                    <a:gd name="connsiteX9" fmla="*/ 100965 w 104775"/>
                    <a:gd name="connsiteY9" fmla="*/ 96029 h 128414"/>
                    <a:gd name="connsiteX10" fmla="*/ 104775 w 104775"/>
                    <a:gd name="connsiteY10" fmla="*/ 84599 h 128414"/>
                    <a:gd name="connsiteX11" fmla="*/ 100965 w 104775"/>
                    <a:gd name="connsiteY11" fmla="*/ 57929 h 128414"/>
                    <a:gd name="connsiteX12" fmla="*/ 99060 w 104775"/>
                    <a:gd name="connsiteY12" fmla="*/ 50309 h 128414"/>
                    <a:gd name="connsiteX13" fmla="*/ 95250 w 104775"/>
                    <a:gd name="connsiteY13" fmla="*/ 44594 h 128414"/>
                    <a:gd name="connsiteX14" fmla="*/ 91440 w 104775"/>
                    <a:gd name="connsiteY14" fmla="*/ 33164 h 128414"/>
                    <a:gd name="connsiteX15" fmla="*/ 81915 w 104775"/>
                    <a:gd name="connsiteY15" fmla="*/ 16019 h 128414"/>
                    <a:gd name="connsiteX16" fmla="*/ 70485 w 104775"/>
                    <a:gd name="connsiteY16" fmla="*/ 4589 h 128414"/>
                    <a:gd name="connsiteX17" fmla="*/ 59055 w 104775"/>
                    <a:gd name="connsiteY17" fmla="*/ 779 h 128414"/>
                    <a:gd name="connsiteX18" fmla="*/ 45720 w 104775"/>
                    <a:gd name="connsiteY18" fmla="*/ 2684 h 128414"/>
                    <a:gd name="connsiteX19" fmla="*/ 41910 w 104775"/>
                    <a:gd name="connsiteY19" fmla="*/ 31259 h 128414"/>
                    <a:gd name="connsiteX20" fmla="*/ 40005 w 104775"/>
                    <a:gd name="connsiteY20" fmla="*/ 44594 h 128414"/>
                    <a:gd name="connsiteX21" fmla="*/ 28575 w 104775"/>
                    <a:gd name="connsiteY21" fmla="*/ 50309 h 128414"/>
                    <a:gd name="connsiteX22" fmla="*/ 3810 w 104775"/>
                    <a:gd name="connsiteY22" fmla="*/ 52214 h 128414"/>
                    <a:gd name="connsiteX23" fmla="*/ 1905 w 104775"/>
                    <a:gd name="connsiteY23" fmla="*/ 59834 h 128414"/>
                    <a:gd name="connsiteX24" fmla="*/ 0 w 104775"/>
                    <a:gd name="connsiteY24" fmla="*/ 65549 h 128414"/>
                    <a:gd name="connsiteX25" fmla="*/ 5715 w 104775"/>
                    <a:gd name="connsiteY25" fmla="*/ 78884 h 128414"/>
                    <a:gd name="connsiteX26" fmla="*/ 5715 w 104775"/>
                    <a:gd name="connsiteY26" fmla="*/ 82694 h 128414"/>
                    <a:gd name="connsiteX27" fmla="*/ 17145 w 104775"/>
                    <a:gd name="connsiteY27" fmla="*/ 111269 h 128414"/>
                    <a:gd name="connsiteX0" fmla="*/ 19050 w 104775"/>
                    <a:gd name="connsiteY0" fmla="*/ 107459 h 128414"/>
                    <a:gd name="connsiteX1" fmla="*/ 24765 w 104775"/>
                    <a:gd name="connsiteY1" fmla="*/ 111269 h 128414"/>
                    <a:gd name="connsiteX2" fmla="*/ 28575 w 104775"/>
                    <a:gd name="connsiteY2" fmla="*/ 116984 h 128414"/>
                    <a:gd name="connsiteX3" fmla="*/ 32385 w 104775"/>
                    <a:gd name="connsiteY3" fmla="*/ 128414 h 128414"/>
                    <a:gd name="connsiteX4" fmla="*/ 81915 w 104775"/>
                    <a:gd name="connsiteY4" fmla="*/ 126509 h 128414"/>
                    <a:gd name="connsiteX5" fmla="*/ 87630 w 104775"/>
                    <a:gd name="connsiteY5" fmla="*/ 124604 h 128414"/>
                    <a:gd name="connsiteX6" fmla="*/ 89535 w 104775"/>
                    <a:gd name="connsiteY6" fmla="*/ 118889 h 128414"/>
                    <a:gd name="connsiteX7" fmla="*/ 93345 w 104775"/>
                    <a:gd name="connsiteY7" fmla="*/ 113174 h 128414"/>
                    <a:gd name="connsiteX8" fmla="*/ 95250 w 104775"/>
                    <a:gd name="connsiteY8" fmla="*/ 99839 h 128414"/>
                    <a:gd name="connsiteX9" fmla="*/ 100965 w 104775"/>
                    <a:gd name="connsiteY9" fmla="*/ 96029 h 128414"/>
                    <a:gd name="connsiteX10" fmla="*/ 104775 w 104775"/>
                    <a:gd name="connsiteY10" fmla="*/ 84599 h 128414"/>
                    <a:gd name="connsiteX11" fmla="*/ 100965 w 104775"/>
                    <a:gd name="connsiteY11" fmla="*/ 57929 h 128414"/>
                    <a:gd name="connsiteX12" fmla="*/ 99060 w 104775"/>
                    <a:gd name="connsiteY12" fmla="*/ 50309 h 128414"/>
                    <a:gd name="connsiteX13" fmla="*/ 95250 w 104775"/>
                    <a:gd name="connsiteY13" fmla="*/ 44594 h 128414"/>
                    <a:gd name="connsiteX14" fmla="*/ 91440 w 104775"/>
                    <a:gd name="connsiteY14" fmla="*/ 33164 h 128414"/>
                    <a:gd name="connsiteX15" fmla="*/ 70485 w 104775"/>
                    <a:gd name="connsiteY15" fmla="*/ 4589 h 128414"/>
                    <a:gd name="connsiteX16" fmla="*/ 59055 w 104775"/>
                    <a:gd name="connsiteY16" fmla="*/ 779 h 128414"/>
                    <a:gd name="connsiteX17" fmla="*/ 45720 w 104775"/>
                    <a:gd name="connsiteY17" fmla="*/ 2684 h 128414"/>
                    <a:gd name="connsiteX18" fmla="*/ 41910 w 104775"/>
                    <a:gd name="connsiteY18" fmla="*/ 31259 h 128414"/>
                    <a:gd name="connsiteX19" fmla="*/ 40005 w 104775"/>
                    <a:gd name="connsiteY19" fmla="*/ 44594 h 128414"/>
                    <a:gd name="connsiteX20" fmla="*/ 28575 w 104775"/>
                    <a:gd name="connsiteY20" fmla="*/ 50309 h 128414"/>
                    <a:gd name="connsiteX21" fmla="*/ 3810 w 104775"/>
                    <a:gd name="connsiteY21" fmla="*/ 52214 h 128414"/>
                    <a:gd name="connsiteX22" fmla="*/ 1905 w 104775"/>
                    <a:gd name="connsiteY22" fmla="*/ 59834 h 128414"/>
                    <a:gd name="connsiteX23" fmla="*/ 0 w 104775"/>
                    <a:gd name="connsiteY23" fmla="*/ 65549 h 128414"/>
                    <a:gd name="connsiteX24" fmla="*/ 5715 w 104775"/>
                    <a:gd name="connsiteY24" fmla="*/ 78884 h 128414"/>
                    <a:gd name="connsiteX25" fmla="*/ 5715 w 104775"/>
                    <a:gd name="connsiteY25" fmla="*/ 82694 h 128414"/>
                    <a:gd name="connsiteX26" fmla="*/ 17145 w 104775"/>
                    <a:gd name="connsiteY26" fmla="*/ 111269 h 128414"/>
                    <a:gd name="connsiteX0" fmla="*/ 19050 w 104775"/>
                    <a:gd name="connsiteY0" fmla="*/ 107459 h 128414"/>
                    <a:gd name="connsiteX1" fmla="*/ 24765 w 104775"/>
                    <a:gd name="connsiteY1" fmla="*/ 111269 h 128414"/>
                    <a:gd name="connsiteX2" fmla="*/ 28575 w 104775"/>
                    <a:gd name="connsiteY2" fmla="*/ 116984 h 128414"/>
                    <a:gd name="connsiteX3" fmla="*/ 32385 w 104775"/>
                    <a:gd name="connsiteY3" fmla="*/ 128414 h 128414"/>
                    <a:gd name="connsiteX4" fmla="*/ 81915 w 104775"/>
                    <a:gd name="connsiteY4" fmla="*/ 126509 h 128414"/>
                    <a:gd name="connsiteX5" fmla="*/ 87630 w 104775"/>
                    <a:gd name="connsiteY5" fmla="*/ 124604 h 128414"/>
                    <a:gd name="connsiteX6" fmla="*/ 89535 w 104775"/>
                    <a:gd name="connsiteY6" fmla="*/ 118889 h 128414"/>
                    <a:gd name="connsiteX7" fmla="*/ 93345 w 104775"/>
                    <a:gd name="connsiteY7" fmla="*/ 113174 h 128414"/>
                    <a:gd name="connsiteX8" fmla="*/ 95250 w 104775"/>
                    <a:gd name="connsiteY8" fmla="*/ 99839 h 128414"/>
                    <a:gd name="connsiteX9" fmla="*/ 100965 w 104775"/>
                    <a:gd name="connsiteY9" fmla="*/ 96029 h 128414"/>
                    <a:gd name="connsiteX10" fmla="*/ 104775 w 104775"/>
                    <a:gd name="connsiteY10" fmla="*/ 84599 h 128414"/>
                    <a:gd name="connsiteX11" fmla="*/ 100965 w 104775"/>
                    <a:gd name="connsiteY11" fmla="*/ 57929 h 128414"/>
                    <a:gd name="connsiteX12" fmla="*/ 99060 w 104775"/>
                    <a:gd name="connsiteY12" fmla="*/ 50309 h 128414"/>
                    <a:gd name="connsiteX13" fmla="*/ 95250 w 104775"/>
                    <a:gd name="connsiteY13" fmla="*/ 44594 h 128414"/>
                    <a:gd name="connsiteX14" fmla="*/ 91440 w 104775"/>
                    <a:gd name="connsiteY14" fmla="*/ 33164 h 128414"/>
                    <a:gd name="connsiteX15" fmla="*/ 70485 w 104775"/>
                    <a:gd name="connsiteY15" fmla="*/ 4589 h 128414"/>
                    <a:gd name="connsiteX16" fmla="*/ 59055 w 104775"/>
                    <a:gd name="connsiteY16" fmla="*/ 779 h 128414"/>
                    <a:gd name="connsiteX17" fmla="*/ 45720 w 104775"/>
                    <a:gd name="connsiteY17" fmla="*/ 2684 h 128414"/>
                    <a:gd name="connsiteX18" fmla="*/ 41910 w 104775"/>
                    <a:gd name="connsiteY18" fmla="*/ 31259 h 128414"/>
                    <a:gd name="connsiteX19" fmla="*/ 40005 w 104775"/>
                    <a:gd name="connsiteY19" fmla="*/ 44594 h 128414"/>
                    <a:gd name="connsiteX20" fmla="*/ 3810 w 104775"/>
                    <a:gd name="connsiteY20" fmla="*/ 52214 h 128414"/>
                    <a:gd name="connsiteX21" fmla="*/ 1905 w 104775"/>
                    <a:gd name="connsiteY21" fmla="*/ 59834 h 128414"/>
                    <a:gd name="connsiteX22" fmla="*/ 0 w 104775"/>
                    <a:gd name="connsiteY22" fmla="*/ 65549 h 128414"/>
                    <a:gd name="connsiteX23" fmla="*/ 5715 w 104775"/>
                    <a:gd name="connsiteY23" fmla="*/ 78884 h 128414"/>
                    <a:gd name="connsiteX24" fmla="*/ 5715 w 104775"/>
                    <a:gd name="connsiteY24" fmla="*/ 82694 h 128414"/>
                    <a:gd name="connsiteX25" fmla="*/ 17145 w 104775"/>
                    <a:gd name="connsiteY25" fmla="*/ 111269 h 128414"/>
                    <a:gd name="connsiteX0" fmla="*/ 19050 w 104775"/>
                    <a:gd name="connsiteY0" fmla="*/ 107492 h 128447"/>
                    <a:gd name="connsiteX1" fmla="*/ 24765 w 104775"/>
                    <a:gd name="connsiteY1" fmla="*/ 111302 h 128447"/>
                    <a:gd name="connsiteX2" fmla="*/ 28575 w 104775"/>
                    <a:gd name="connsiteY2" fmla="*/ 117017 h 128447"/>
                    <a:gd name="connsiteX3" fmla="*/ 32385 w 104775"/>
                    <a:gd name="connsiteY3" fmla="*/ 128447 h 128447"/>
                    <a:gd name="connsiteX4" fmla="*/ 81915 w 104775"/>
                    <a:gd name="connsiteY4" fmla="*/ 126542 h 128447"/>
                    <a:gd name="connsiteX5" fmla="*/ 87630 w 104775"/>
                    <a:gd name="connsiteY5" fmla="*/ 124637 h 128447"/>
                    <a:gd name="connsiteX6" fmla="*/ 89535 w 104775"/>
                    <a:gd name="connsiteY6" fmla="*/ 118922 h 128447"/>
                    <a:gd name="connsiteX7" fmla="*/ 93345 w 104775"/>
                    <a:gd name="connsiteY7" fmla="*/ 113207 h 128447"/>
                    <a:gd name="connsiteX8" fmla="*/ 95250 w 104775"/>
                    <a:gd name="connsiteY8" fmla="*/ 99872 h 128447"/>
                    <a:gd name="connsiteX9" fmla="*/ 100965 w 104775"/>
                    <a:gd name="connsiteY9" fmla="*/ 96062 h 128447"/>
                    <a:gd name="connsiteX10" fmla="*/ 104775 w 104775"/>
                    <a:gd name="connsiteY10" fmla="*/ 84632 h 128447"/>
                    <a:gd name="connsiteX11" fmla="*/ 100965 w 104775"/>
                    <a:gd name="connsiteY11" fmla="*/ 57962 h 128447"/>
                    <a:gd name="connsiteX12" fmla="*/ 99060 w 104775"/>
                    <a:gd name="connsiteY12" fmla="*/ 50342 h 128447"/>
                    <a:gd name="connsiteX13" fmla="*/ 95250 w 104775"/>
                    <a:gd name="connsiteY13" fmla="*/ 44627 h 128447"/>
                    <a:gd name="connsiteX14" fmla="*/ 91440 w 104775"/>
                    <a:gd name="connsiteY14" fmla="*/ 33197 h 128447"/>
                    <a:gd name="connsiteX15" fmla="*/ 70485 w 104775"/>
                    <a:gd name="connsiteY15" fmla="*/ 4622 h 128447"/>
                    <a:gd name="connsiteX16" fmla="*/ 45720 w 104775"/>
                    <a:gd name="connsiteY16" fmla="*/ 2717 h 128447"/>
                    <a:gd name="connsiteX17" fmla="*/ 41910 w 104775"/>
                    <a:gd name="connsiteY17" fmla="*/ 31292 h 128447"/>
                    <a:gd name="connsiteX18" fmla="*/ 40005 w 104775"/>
                    <a:gd name="connsiteY18" fmla="*/ 44627 h 128447"/>
                    <a:gd name="connsiteX19" fmla="*/ 3810 w 104775"/>
                    <a:gd name="connsiteY19" fmla="*/ 52247 h 128447"/>
                    <a:gd name="connsiteX20" fmla="*/ 1905 w 104775"/>
                    <a:gd name="connsiteY20" fmla="*/ 59867 h 128447"/>
                    <a:gd name="connsiteX21" fmla="*/ 0 w 104775"/>
                    <a:gd name="connsiteY21" fmla="*/ 65582 h 128447"/>
                    <a:gd name="connsiteX22" fmla="*/ 5715 w 104775"/>
                    <a:gd name="connsiteY22" fmla="*/ 78917 h 128447"/>
                    <a:gd name="connsiteX23" fmla="*/ 5715 w 104775"/>
                    <a:gd name="connsiteY23" fmla="*/ 82727 h 128447"/>
                    <a:gd name="connsiteX24" fmla="*/ 17145 w 104775"/>
                    <a:gd name="connsiteY24" fmla="*/ 111302 h 128447"/>
                    <a:gd name="connsiteX0" fmla="*/ 19050 w 104775"/>
                    <a:gd name="connsiteY0" fmla="*/ 102874 h 123829"/>
                    <a:gd name="connsiteX1" fmla="*/ 24765 w 104775"/>
                    <a:gd name="connsiteY1" fmla="*/ 106684 h 123829"/>
                    <a:gd name="connsiteX2" fmla="*/ 28575 w 104775"/>
                    <a:gd name="connsiteY2" fmla="*/ 112399 h 123829"/>
                    <a:gd name="connsiteX3" fmla="*/ 32385 w 104775"/>
                    <a:gd name="connsiteY3" fmla="*/ 123829 h 123829"/>
                    <a:gd name="connsiteX4" fmla="*/ 81915 w 104775"/>
                    <a:gd name="connsiteY4" fmla="*/ 121924 h 123829"/>
                    <a:gd name="connsiteX5" fmla="*/ 87630 w 104775"/>
                    <a:gd name="connsiteY5" fmla="*/ 120019 h 123829"/>
                    <a:gd name="connsiteX6" fmla="*/ 89535 w 104775"/>
                    <a:gd name="connsiteY6" fmla="*/ 114304 h 123829"/>
                    <a:gd name="connsiteX7" fmla="*/ 93345 w 104775"/>
                    <a:gd name="connsiteY7" fmla="*/ 108589 h 123829"/>
                    <a:gd name="connsiteX8" fmla="*/ 95250 w 104775"/>
                    <a:gd name="connsiteY8" fmla="*/ 95254 h 123829"/>
                    <a:gd name="connsiteX9" fmla="*/ 100965 w 104775"/>
                    <a:gd name="connsiteY9" fmla="*/ 91444 h 123829"/>
                    <a:gd name="connsiteX10" fmla="*/ 104775 w 104775"/>
                    <a:gd name="connsiteY10" fmla="*/ 80014 h 123829"/>
                    <a:gd name="connsiteX11" fmla="*/ 100965 w 104775"/>
                    <a:gd name="connsiteY11" fmla="*/ 53344 h 123829"/>
                    <a:gd name="connsiteX12" fmla="*/ 99060 w 104775"/>
                    <a:gd name="connsiteY12" fmla="*/ 45724 h 123829"/>
                    <a:gd name="connsiteX13" fmla="*/ 95250 w 104775"/>
                    <a:gd name="connsiteY13" fmla="*/ 40009 h 123829"/>
                    <a:gd name="connsiteX14" fmla="*/ 91440 w 104775"/>
                    <a:gd name="connsiteY14" fmla="*/ 28579 h 123829"/>
                    <a:gd name="connsiteX15" fmla="*/ 70485 w 104775"/>
                    <a:gd name="connsiteY15" fmla="*/ 4 h 123829"/>
                    <a:gd name="connsiteX16" fmla="*/ 41910 w 104775"/>
                    <a:gd name="connsiteY16" fmla="*/ 26674 h 123829"/>
                    <a:gd name="connsiteX17" fmla="*/ 40005 w 104775"/>
                    <a:gd name="connsiteY17" fmla="*/ 40009 h 123829"/>
                    <a:gd name="connsiteX18" fmla="*/ 3810 w 104775"/>
                    <a:gd name="connsiteY18" fmla="*/ 47629 h 123829"/>
                    <a:gd name="connsiteX19" fmla="*/ 1905 w 104775"/>
                    <a:gd name="connsiteY19" fmla="*/ 55249 h 123829"/>
                    <a:gd name="connsiteX20" fmla="*/ 0 w 104775"/>
                    <a:gd name="connsiteY20" fmla="*/ 60964 h 123829"/>
                    <a:gd name="connsiteX21" fmla="*/ 5715 w 104775"/>
                    <a:gd name="connsiteY21" fmla="*/ 74299 h 123829"/>
                    <a:gd name="connsiteX22" fmla="*/ 5715 w 104775"/>
                    <a:gd name="connsiteY22" fmla="*/ 78109 h 123829"/>
                    <a:gd name="connsiteX23" fmla="*/ 17145 w 104775"/>
                    <a:gd name="connsiteY23" fmla="*/ 106684 h 123829"/>
                    <a:gd name="connsiteX0" fmla="*/ 19050 w 104775"/>
                    <a:gd name="connsiteY0" fmla="*/ 77050 h 98005"/>
                    <a:gd name="connsiteX1" fmla="*/ 24765 w 104775"/>
                    <a:gd name="connsiteY1" fmla="*/ 80860 h 98005"/>
                    <a:gd name="connsiteX2" fmla="*/ 28575 w 104775"/>
                    <a:gd name="connsiteY2" fmla="*/ 86575 h 98005"/>
                    <a:gd name="connsiteX3" fmla="*/ 32385 w 104775"/>
                    <a:gd name="connsiteY3" fmla="*/ 98005 h 98005"/>
                    <a:gd name="connsiteX4" fmla="*/ 81915 w 104775"/>
                    <a:gd name="connsiteY4" fmla="*/ 96100 h 98005"/>
                    <a:gd name="connsiteX5" fmla="*/ 87630 w 104775"/>
                    <a:gd name="connsiteY5" fmla="*/ 94195 h 98005"/>
                    <a:gd name="connsiteX6" fmla="*/ 89535 w 104775"/>
                    <a:gd name="connsiteY6" fmla="*/ 88480 h 98005"/>
                    <a:gd name="connsiteX7" fmla="*/ 93345 w 104775"/>
                    <a:gd name="connsiteY7" fmla="*/ 82765 h 98005"/>
                    <a:gd name="connsiteX8" fmla="*/ 95250 w 104775"/>
                    <a:gd name="connsiteY8" fmla="*/ 69430 h 98005"/>
                    <a:gd name="connsiteX9" fmla="*/ 100965 w 104775"/>
                    <a:gd name="connsiteY9" fmla="*/ 65620 h 98005"/>
                    <a:gd name="connsiteX10" fmla="*/ 104775 w 104775"/>
                    <a:gd name="connsiteY10" fmla="*/ 54190 h 98005"/>
                    <a:gd name="connsiteX11" fmla="*/ 100965 w 104775"/>
                    <a:gd name="connsiteY11" fmla="*/ 27520 h 98005"/>
                    <a:gd name="connsiteX12" fmla="*/ 99060 w 104775"/>
                    <a:gd name="connsiteY12" fmla="*/ 19900 h 98005"/>
                    <a:gd name="connsiteX13" fmla="*/ 95250 w 104775"/>
                    <a:gd name="connsiteY13" fmla="*/ 14185 h 98005"/>
                    <a:gd name="connsiteX14" fmla="*/ 91440 w 104775"/>
                    <a:gd name="connsiteY14" fmla="*/ 2755 h 98005"/>
                    <a:gd name="connsiteX15" fmla="*/ 41910 w 104775"/>
                    <a:gd name="connsiteY15" fmla="*/ 850 h 98005"/>
                    <a:gd name="connsiteX16" fmla="*/ 40005 w 104775"/>
                    <a:gd name="connsiteY16" fmla="*/ 14185 h 98005"/>
                    <a:gd name="connsiteX17" fmla="*/ 3810 w 104775"/>
                    <a:gd name="connsiteY17" fmla="*/ 21805 h 98005"/>
                    <a:gd name="connsiteX18" fmla="*/ 1905 w 104775"/>
                    <a:gd name="connsiteY18" fmla="*/ 29425 h 98005"/>
                    <a:gd name="connsiteX19" fmla="*/ 0 w 104775"/>
                    <a:gd name="connsiteY19" fmla="*/ 35140 h 98005"/>
                    <a:gd name="connsiteX20" fmla="*/ 5715 w 104775"/>
                    <a:gd name="connsiteY20" fmla="*/ 48475 h 98005"/>
                    <a:gd name="connsiteX21" fmla="*/ 5715 w 104775"/>
                    <a:gd name="connsiteY21" fmla="*/ 52285 h 98005"/>
                    <a:gd name="connsiteX22" fmla="*/ 17145 w 104775"/>
                    <a:gd name="connsiteY22" fmla="*/ 80860 h 98005"/>
                    <a:gd name="connsiteX0" fmla="*/ 19050 w 104775"/>
                    <a:gd name="connsiteY0" fmla="*/ 76200 h 97155"/>
                    <a:gd name="connsiteX1" fmla="*/ 24765 w 104775"/>
                    <a:gd name="connsiteY1" fmla="*/ 80010 h 97155"/>
                    <a:gd name="connsiteX2" fmla="*/ 28575 w 104775"/>
                    <a:gd name="connsiteY2" fmla="*/ 85725 h 97155"/>
                    <a:gd name="connsiteX3" fmla="*/ 32385 w 104775"/>
                    <a:gd name="connsiteY3" fmla="*/ 97155 h 97155"/>
                    <a:gd name="connsiteX4" fmla="*/ 81915 w 104775"/>
                    <a:gd name="connsiteY4" fmla="*/ 95250 h 97155"/>
                    <a:gd name="connsiteX5" fmla="*/ 87630 w 104775"/>
                    <a:gd name="connsiteY5" fmla="*/ 93345 h 97155"/>
                    <a:gd name="connsiteX6" fmla="*/ 89535 w 104775"/>
                    <a:gd name="connsiteY6" fmla="*/ 87630 h 97155"/>
                    <a:gd name="connsiteX7" fmla="*/ 93345 w 104775"/>
                    <a:gd name="connsiteY7" fmla="*/ 81915 h 97155"/>
                    <a:gd name="connsiteX8" fmla="*/ 95250 w 104775"/>
                    <a:gd name="connsiteY8" fmla="*/ 68580 h 97155"/>
                    <a:gd name="connsiteX9" fmla="*/ 100965 w 104775"/>
                    <a:gd name="connsiteY9" fmla="*/ 64770 h 97155"/>
                    <a:gd name="connsiteX10" fmla="*/ 104775 w 104775"/>
                    <a:gd name="connsiteY10" fmla="*/ 53340 h 97155"/>
                    <a:gd name="connsiteX11" fmla="*/ 100965 w 104775"/>
                    <a:gd name="connsiteY11" fmla="*/ 26670 h 97155"/>
                    <a:gd name="connsiteX12" fmla="*/ 99060 w 104775"/>
                    <a:gd name="connsiteY12" fmla="*/ 19050 h 97155"/>
                    <a:gd name="connsiteX13" fmla="*/ 95250 w 104775"/>
                    <a:gd name="connsiteY13" fmla="*/ 13335 h 97155"/>
                    <a:gd name="connsiteX14" fmla="*/ 41910 w 104775"/>
                    <a:gd name="connsiteY14" fmla="*/ 0 h 97155"/>
                    <a:gd name="connsiteX15" fmla="*/ 40005 w 104775"/>
                    <a:gd name="connsiteY15" fmla="*/ 13335 h 97155"/>
                    <a:gd name="connsiteX16" fmla="*/ 3810 w 104775"/>
                    <a:gd name="connsiteY16" fmla="*/ 20955 h 97155"/>
                    <a:gd name="connsiteX17" fmla="*/ 1905 w 104775"/>
                    <a:gd name="connsiteY17" fmla="*/ 28575 h 97155"/>
                    <a:gd name="connsiteX18" fmla="*/ 0 w 104775"/>
                    <a:gd name="connsiteY18" fmla="*/ 34290 h 97155"/>
                    <a:gd name="connsiteX19" fmla="*/ 5715 w 104775"/>
                    <a:gd name="connsiteY19" fmla="*/ 47625 h 97155"/>
                    <a:gd name="connsiteX20" fmla="*/ 5715 w 104775"/>
                    <a:gd name="connsiteY20" fmla="*/ 51435 h 97155"/>
                    <a:gd name="connsiteX21" fmla="*/ 17145 w 104775"/>
                    <a:gd name="connsiteY21" fmla="*/ 80010 h 97155"/>
                    <a:gd name="connsiteX0" fmla="*/ 19050 w 104775"/>
                    <a:gd name="connsiteY0" fmla="*/ 76298 h 97253"/>
                    <a:gd name="connsiteX1" fmla="*/ 24765 w 104775"/>
                    <a:gd name="connsiteY1" fmla="*/ 80108 h 97253"/>
                    <a:gd name="connsiteX2" fmla="*/ 28575 w 104775"/>
                    <a:gd name="connsiteY2" fmla="*/ 85823 h 97253"/>
                    <a:gd name="connsiteX3" fmla="*/ 32385 w 104775"/>
                    <a:gd name="connsiteY3" fmla="*/ 97253 h 97253"/>
                    <a:gd name="connsiteX4" fmla="*/ 81915 w 104775"/>
                    <a:gd name="connsiteY4" fmla="*/ 95348 h 97253"/>
                    <a:gd name="connsiteX5" fmla="*/ 87630 w 104775"/>
                    <a:gd name="connsiteY5" fmla="*/ 93443 h 97253"/>
                    <a:gd name="connsiteX6" fmla="*/ 89535 w 104775"/>
                    <a:gd name="connsiteY6" fmla="*/ 87728 h 97253"/>
                    <a:gd name="connsiteX7" fmla="*/ 93345 w 104775"/>
                    <a:gd name="connsiteY7" fmla="*/ 82013 h 97253"/>
                    <a:gd name="connsiteX8" fmla="*/ 95250 w 104775"/>
                    <a:gd name="connsiteY8" fmla="*/ 68678 h 97253"/>
                    <a:gd name="connsiteX9" fmla="*/ 100965 w 104775"/>
                    <a:gd name="connsiteY9" fmla="*/ 64868 h 97253"/>
                    <a:gd name="connsiteX10" fmla="*/ 104775 w 104775"/>
                    <a:gd name="connsiteY10" fmla="*/ 53438 h 97253"/>
                    <a:gd name="connsiteX11" fmla="*/ 100965 w 104775"/>
                    <a:gd name="connsiteY11" fmla="*/ 26768 h 97253"/>
                    <a:gd name="connsiteX12" fmla="*/ 99060 w 104775"/>
                    <a:gd name="connsiteY12" fmla="*/ 19148 h 97253"/>
                    <a:gd name="connsiteX13" fmla="*/ 95250 w 104775"/>
                    <a:gd name="connsiteY13" fmla="*/ 13433 h 97253"/>
                    <a:gd name="connsiteX14" fmla="*/ 41910 w 104775"/>
                    <a:gd name="connsiteY14" fmla="*/ 98 h 97253"/>
                    <a:gd name="connsiteX15" fmla="*/ 3810 w 104775"/>
                    <a:gd name="connsiteY15" fmla="*/ 21053 h 97253"/>
                    <a:gd name="connsiteX16" fmla="*/ 1905 w 104775"/>
                    <a:gd name="connsiteY16" fmla="*/ 28673 h 97253"/>
                    <a:gd name="connsiteX17" fmla="*/ 0 w 104775"/>
                    <a:gd name="connsiteY17" fmla="*/ 34388 h 97253"/>
                    <a:gd name="connsiteX18" fmla="*/ 5715 w 104775"/>
                    <a:gd name="connsiteY18" fmla="*/ 47723 h 97253"/>
                    <a:gd name="connsiteX19" fmla="*/ 5715 w 104775"/>
                    <a:gd name="connsiteY19" fmla="*/ 51533 h 97253"/>
                    <a:gd name="connsiteX20" fmla="*/ 17145 w 104775"/>
                    <a:gd name="connsiteY20" fmla="*/ 80108 h 97253"/>
                    <a:gd name="connsiteX0" fmla="*/ 19050 w 104775"/>
                    <a:gd name="connsiteY0" fmla="*/ 76205 h 97160"/>
                    <a:gd name="connsiteX1" fmla="*/ 24765 w 104775"/>
                    <a:gd name="connsiteY1" fmla="*/ 80015 h 97160"/>
                    <a:gd name="connsiteX2" fmla="*/ 28575 w 104775"/>
                    <a:gd name="connsiteY2" fmla="*/ 85730 h 97160"/>
                    <a:gd name="connsiteX3" fmla="*/ 32385 w 104775"/>
                    <a:gd name="connsiteY3" fmla="*/ 97160 h 97160"/>
                    <a:gd name="connsiteX4" fmla="*/ 81915 w 104775"/>
                    <a:gd name="connsiteY4" fmla="*/ 95255 h 97160"/>
                    <a:gd name="connsiteX5" fmla="*/ 87630 w 104775"/>
                    <a:gd name="connsiteY5" fmla="*/ 93350 h 97160"/>
                    <a:gd name="connsiteX6" fmla="*/ 89535 w 104775"/>
                    <a:gd name="connsiteY6" fmla="*/ 87635 h 97160"/>
                    <a:gd name="connsiteX7" fmla="*/ 93345 w 104775"/>
                    <a:gd name="connsiteY7" fmla="*/ 81920 h 97160"/>
                    <a:gd name="connsiteX8" fmla="*/ 95250 w 104775"/>
                    <a:gd name="connsiteY8" fmla="*/ 68585 h 97160"/>
                    <a:gd name="connsiteX9" fmla="*/ 100965 w 104775"/>
                    <a:gd name="connsiteY9" fmla="*/ 64775 h 97160"/>
                    <a:gd name="connsiteX10" fmla="*/ 104775 w 104775"/>
                    <a:gd name="connsiteY10" fmla="*/ 53345 h 97160"/>
                    <a:gd name="connsiteX11" fmla="*/ 100965 w 104775"/>
                    <a:gd name="connsiteY11" fmla="*/ 26675 h 97160"/>
                    <a:gd name="connsiteX12" fmla="*/ 99060 w 104775"/>
                    <a:gd name="connsiteY12" fmla="*/ 19055 h 97160"/>
                    <a:gd name="connsiteX13" fmla="*/ 41910 w 104775"/>
                    <a:gd name="connsiteY13" fmla="*/ 5 h 97160"/>
                    <a:gd name="connsiteX14" fmla="*/ 3810 w 104775"/>
                    <a:gd name="connsiteY14" fmla="*/ 20960 h 97160"/>
                    <a:gd name="connsiteX15" fmla="*/ 1905 w 104775"/>
                    <a:gd name="connsiteY15" fmla="*/ 28580 h 97160"/>
                    <a:gd name="connsiteX16" fmla="*/ 0 w 104775"/>
                    <a:gd name="connsiteY16" fmla="*/ 34295 h 97160"/>
                    <a:gd name="connsiteX17" fmla="*/ 5715 w 104775"/>
                    <a:gd name="connsiteY17" fmla="*/ 47630 h 97160"/>
                    <a:gd name="connsiteX18" fmla="*/ 5715 w 104775"/>
                    <a:gd name="connsiteY18" fmla="*/ 51440 h 97160"/>
                    <a:gd name="connsiteX19" fmla="*/ 17145 w 104775"/>
                    <a:gd name="connsiteY19" fmla="*/ 80015 h 97160"/>
                    <a:gd name="connsiteX0" fmla="*/ 19050 w 105971"/>
                    <a:gd name="connsiteY0" fmla="*/ 76238 h 97193"/>
                    <a:gd name="connsiteX1" fmla="*/ 24765 w 105971"/>
                    <a:gd name="connsiteY1" fmla="*/ 80048 h 97193"/>
                    <a:gd name="connsiteX2" fmla="*/ 28575 w 105971"/>
                    <a:gd name="connsiteY2" fmla="*/ 85763 h 97193"/>
                    <a:gd name="connsiteX3" fmla="*/ 32385 w 105971"/>
                    <a:gd name="connsiteY3" fmla="*/ 97193 h 97193"/>
                    <a:gd name="connsiteX4" fmla="*/ 81915 w 105971"/>
                    <a:gd name="connsiteY4" fmla="*/ 95288 h 97193"/>
                    <a:gd name="connsiteX5" fmla="*/ 87630 w 105971"/>
                    <a:gd name="connsiteY5" fmla="*/ 93383 h 97193"/>
                    <a:gd name="connsiteX6" fmla="*/ 89535 w 105971"/>
                    <a:gd name="connsiteY6" fmla="*/ 87668 h 97193"/>
                    <a:gd name="connsiteX7" fmla="*/ 93345 w 105971"/>
                    <a:gd name="connsiteY7" fmla="*/ 81953 h 97193"/>
                    <a:gd name="connsiteX8" fmla="*/ 95250 w 105971"/>
                    <a:gd name="connsiteY8" fmla="*/ 68618 h 97193"/>
                    <a:gd name="connsiteX9" fmla="*/ 100965 w 105971"/>
                    <a:gd name="connsiteY9" fmla="*/ 64808 h 97193"/>
                    <a:gd name="connsiteX10" fmla="*/ 104775 w 105971"/>
                    <a:gd name="connsiteY10" fmla="*/ 53378 h 97193"/>
                    <a:gd name="connsiteX11" fmla="*/ 100965 w 105971"/>
                    <a:gd name="connsiteY11" fmla="*/ 26708 h 97193"/>
                    <a:gd name="connsiteX12" fmla="*/ 41910 w 105971"/>
                    <a:gd name="connsiteY12" fmla="*/ 38 h 97193"/>
                    <a:gd name="connsiteX13" fmla="*/ 3810 w 105971"/>
                    <a:gd name="connsiteY13" fmla="*/ 20993 h 97193"/>
                    <a:gd name="connsiteX14" fmla="*/ 1905 w 105971"/>
                    <a:gd name="connsiteY14" fmla="*/ 28613 h 97193"/>
                    <a:gd name="connsiteX15" fmla="*/ 0 w 105971"/>
                    <a:gd name="connsiteY15" fmla="*/ 34328 h 97193"/>
                    <a:gd name="connsiteX16" fmla="*/ 5715 w 105971"/>
                    <a:gd name="connsiteY16" fmla="*/ 47663 h 97193"/>
                    <a:gd name="connsiteX17" fmla="*/ 5715 w 105971"/>
                    <a:gd name="connsiteY17" fmla="*/ 51473 h 97193"/>
                    <a:gd name="connsiteX18" fmla="*/ 17145 w 105971"/>
                    <a:gd name="connsiteY18" fmla="*/ 80048 h 97193"/>
                    <a:gd name="connsiteX0" fmla="*/ 19050 w 106250"/>
                    <a:gd name="connsiteY0" fmla="*/ 64875 h 85830"/>
                    <a:gd name="connsiteX1" fmla="*/ 24765 w 106250"/>
                    <a:gd name="connsiteY1" fmla="*/ 68685 h 85830"/>
                    <a:gd name="connsiteX2" fmla="*/ 28575 w 106250"/>
                    <a:gd name="connsiteY2" fmla="*/ 74400 h 85830"/>
                    <a:gd name="connsiteX3" fmla="*/ 32385 w 106250"/>
                    <a:gd name="connsiteY3" fmla="*/ 85830 h 85830"/>
                    <a:gd name="connsiteX4" fmla="*/ 81915 w 106250"/>
                    <a:gd name="connsiteY4" fmla="*/ 83925 h 85830"/>
                    <a:gd name="connsiteX5" fmla="*/ 87630 w 106250"/>
                    <a:gd name="connsiteY5" fmla="*/ 82020 h 85830"/>
                    <a:gd name="connsiteX6" fmla="*/ 89535 w 106250"/>
                    <a:gd name="connsiteY6" fmla="*/ 76305 h 85830"/>
                    <a:gd name="connsiteX7" fmla="*/ 93345 w 106250"/>
                    <a:gd name="connsiteY7" fmla="*/ 70590 h 85830"/>
                    <a:gd name="connsiteX8" fmla="*/ 95250 w 106250"/>
                    <a:gd name="connsiteY8" fmla="*/ 57255 h 85830"/>
                    <a:gd name="connsiteX9" fmla="*/ 100965 w 106250"/>
                    <a:gd name="connsiteY9" fmla="*/ 53445 h 85830"/>
                    <a:gd name="connsiteX10" fmla="*/ 104775 w 106250"/>
                    <a:gd name="connsiteY10" fmla="*/ 42015 h 85830"/>
                    <a:gd name="connsiteX11" fmla="*/ 100965 w 106250"/>
                    <a:gd name="connsiteY11" fmla="*/ 15345 h 85830"/>
                    <a:gd name="connsiteX12" fmla="*/ 38100 w 106250"/>
                    <a:gd name="connsiteY12" fmla="*/ 105 h 85830"/>
                    <a:gd name="connsiteX13" fmla="*/ 3810 w 106250"/>
                    <a:gd name="connsiteY13" fmla="*/ 9630 h 85830"/>
                    <a:gd name="connsiteX14" fmla="*/ 1905 w 106250"/>
                    <a:gd name="connsiteY14" fmla="*/ 17250 h 85830"/>
                    <a:gd name="connsiteX15" fmla="*/ 0 w 106250"/>
                    <a:gd name="connsiteY15" fmla="*/ 22965 h 85830"/>
                    <a:gd name="connsiteX16" fmla="*/ 5715 w 106250"/>
                    <a:gd name="connsiteY16" fmla="*/ 36300 h 85830"/>
                    <a:gd name="connsiteX17" fmla="*/ 5715 w 106250"/>
                    <a:gd name="connsiteY17" fmla="*/ 40110 h 85830"/>
                    <a:gd name="connsiteX18" fmla="*/ 17145 w 106250"/>
                    <a:gd name="connsiteY18" fmla="*/ 68685 h 85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06250" h="85830">
                      <a:moveTo>
                        <a:pt x="19050" y="64875"/>
                      </a:moveTo>
                      <a:cubicBezTo>
                        <a:pt x="19050" y="69955"/>
                        <a:pt x="22860" y="67415"/>
                        <a:pt x="24765" y="68685"/>
                      </a:cubicBezTo>
                      <a:cubicBezTo>
                        <a:pt x="26035" y="70590"/>
                        <a:pt x="27645" y="72308"/>
                        <a:pt x="28575" y="74400"/>
                      </a:cubicBezTo>
                      <a:cubicBezTo>
                        <a:pt x="30206" y="78070"/>
                        <a:pt x="32385" y="85830"/>
                        <a:pt x="32385" y="85830"/>
                      </a:cubicBezTo>
                      <a:cubicBezTo>
                        <a:pt x="48895" y="85195"/>
                        <a:pt x="65432" y="85062"/>
                        <a:pt x="81915" y="83925"/>
                      </a:cubicBezTo>
                      <a:cubicBezTo>
                        <a:pt x="83918" y="83787"/>
                        <a:pt x="86210" y="83440"/>
                        <a:pt x="87630" y="82020"/>
                      </a:cubicBezTo>
                      <a:cubicBezTo>
                        <a:pt x="89050" y="80600"/>
                        <a:pt x="88637" y="78101"/>
                        <a:pt x="89535" y="76305"/>
                      </a:cubicBezTo>
                      <a:cubicBezTo>
                        <a:pt x="90559" y="74257"/>
                        <a:pt x="92075" y="72495"/>
                        <a:pt x="93345" y="70590"/>
                      </a:cubicBezTo>
                      <a:cubicBezTo>
                        <a:pt x="93980" y="66145"/>
                        <a:pt x="93426" y="61358"/>
                        <a:pt x="95250" y="57255"/>
                      </a:cubicBezTo>
                      <a:cubicBezTo>
                        <a:pt x="96180" y="55163"/>
                        <a:pt x="99752" y="55387"/>
                        <a:pt x="100965" y="53445"/>
                      </a:cubicBezTo>
                      <a:cubicBezTo>
                        <a:pt x="103094" y="50039"/>
                        <a:pt x="104775" y="42015"/>
                        <a:pt x="104775" y="42015"/>
                      </a:cubicBezTo>
                      <a:cubicBezTo>
                        <a:pt x="101728" y="8500"/>
                        <a:pt x="112077" y="22330"/>
                        <a:pt x="100965" y="15345"/>
                      </a:cubicBezTo>
                      <a:cubicBezTo>
                        <a:pt x="89853" y="8360"/>
                        <a:pt x="54292" y="1057"/>
                        <a:pt x="38100" y="105"/>
                      </a:cubicBezTo>
                      <a:cubicBezTo>
                        <a:pt x="21908" y="-847"/>
                        <a:pt x="10477" y="4868"/>
                        <a:pt x="3810" y="9630"/>
                      </a:cubicBezTo>
                      <a:cubicBezTo>
                        <a:pt x="3175" y="12170"/>
                        <a:pt x="2624" y="14733"/>
                        <a:pt x="1905" y="17250"/>
                      </a:cubicBezTo>
                      <a:cubicBezTo>
                        <a:pt x="1353" y="19181"/>
                        <a:pt x="0" y="20957"/>
                        <a:pt x="0" y="22965"/>
                      </a:cubicBezTo>
                      <a:cubicBezTo>
                        <a:pt x="0" y="32673"/>
                        <a:pt x="2604" y="28523"/>
                        <a:pt x="5715" y="36300"/>
                      </a:cubicBezTo>
                      <a:cubicBezTo>
                        <a:pt x="6187" y="37479"/>
                        <a:pt x="3810" y="34713"/>
                        <a:pt x="5715" y="40110"/>
                      </a:cubicBezTo>
                      <a:cubicBezTo>
                        <a:pt x="7620" y="45507"/>
                        <a:pt x="13335" y="59160"/>
                        <a:pt x="17145" y="68685"/>
                      </a:cubicBezTo>
                    </a:path>
                  </a:pathLst>
                </a:custGeom>
                <a:solidFill>
                  <a:srgbClr val="FFFFFF"/>
                </a:solidFill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15" name="Rectangle: Rounded Corners 1414">
                  <a:extLst>
                    <a:ext uri="{FF2B5EF4-FFF2-40B4-BE49-F238E27FC236}">
                      <a16:creationId xmlns:a16="http://schemas.microsoft.com/office/drawing/2014/main" id="{A97D6D8C-BC4D-C795-CE5D-9E969182123C}"/>
                    </a:ext>
                  </a:extLst>
                </p:cNvPr>
                <p:cNvSpPr/>
                <p:nvPr/>
              </p:nvSpPr>
              <p:spPr>
                <a:xfrm>
                  <a:off x="8886901" y="4403741"/>
                  <a:ext cx="27432" cy="18288"/>
                </a:xfrm>
                <a:prstGeom prst="roundRect">
                  <a:avLst/>
                </a:prstGeom>
                <a:solidFill>
                  <a:srgbClr val="FFFFFF"/>
                </a:solidFill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16" name="Rectangle: Rounded Corners 1415">
                  <a:extLst>
                    <a:ext uri="{FF2B5EF4-FFF2-40B4-BE49-F238E27FC236}">
                      <a16:creationId xmlns:a16="http://schemas.microsoft.com/office/drawing/2014/main" id="{DC2C230A-D8D7-3E99-8509-F61D0ECF0305}"/>
                    </a:ext>
                  </a:extLst>
                </p:cNvPr>
                <p:cNvSpPr/>
                <p:nvPr/>
              </p:nvSpPr>
              <p:spPr>
                <a:xfrm>
                  <a:off x="8858174" y="4291371"/>
                  <a:ext cx="27432" cy="18288"/>
                </a:xfrm>
                <a:prstGeom prst="roundRect">
                  <a:avLst/>
                </a:prstGeom>
                <a:solidFill>
                  <a:srgbClr val="FFFFFF"/>
                </a:solidFill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17" name="Rectangle: Rounded Corners 1416">
                  <a:extLst>
                    <a:ext uri="{FF2B5EF4-FFF2-40B4-BE49-F238E27FC236}">
                      <a16:creationId xmlns:a16="http://schemas.microsoft.com/office/drawing/2014/main" id="{87940C29-3308-D811-A9DA-8253B84E742D}"/>
                    </a:ext>
                  </a:extLst>
                </p:cNvPr>
                <p:cNvSpPr/>
                <p:nvPr/>
              </p:nvSpPr>
              <p:spPr>
                <a:xfrm>
                  <a:off x="8770428" y="4196137"/>
                  <a:ext cx="27432" cy="18288"/>
                </a:xfrm>
                <a:prstGeom prst="roundRect">
                  <a:avLst/>
                </a:prstGeom>
                <a:solidFill>
                  <a:srgbClr val="FFFFFF"/>
                </a:solidFill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18" name="Rectangle: Rounded Corners 1417">
                  <a:extLst>
                    <a:ext uri="{FF2B5EF4-FFF2-40B4-BE49-F238E27FC236}">
                      <a16:creationId xmlns:a16="http://schemas.microsoft.com/office/drawing/2014/main" id="{15BA7A78-1AE7-0BB5-C0C1-1139CE334644}"/>
                    </a:ext>
                  </a:extLst>
                </p:cNvPr>
                <p:cNvSpPr/>
                <p:nvPr/>
              </p:nvSpPr>
              <p:spPr>
                <a:xfrm>
                  <a:off x="9050643" y="4293981"/>
                  <a:ext cx="27432" cy="18288"/>
                </a:xfrm>
                <a:prstGeom prst="roundRect">
                  <a:avLst/>
                </a:prstGeom>
                <a:solidFill>
                  <a:srgbClr val="FFFFFF"/>
                </a:solidFill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19" name="Rectangle: Rounded Corners 1418">
                  <a:extLst>
                    <a:ext uri="{FF2B5EF4-FFF2-40B4-BE49-F238E27FC236}">
                      <a16:creationId xmlns:a16="http://schemas.microsoft.com/office/drawing/2014/main" id="{F2C3459B-649B-47EB-2110-DF61B22A69D2}"/>
                    </a:ext>
                  </a:extLst>
                </p:cNvPr>
                <p:cNvSpPr/>
                <p:nvPr/>
              </p:nvSpPr>
              <p:spPr>
                <a:xfrm>
                  <a:off x="8817085" y="4394597"/>
                  <a:ext cx="27432" cy="18288"/>
                </a:xfrm>
                <a:prstGeom prst="roundRect">
                  <a:avLst/>
                </a:prstGeom>
                <a:solidFill>
                  <a:srgbClr val="FFFFFF"/>
                </a:solidFill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369" name="Group 1368">
                <a:extLst>
                  <a:ext uri="{FF2B5EF4-FFF2-40B4-BE49-F238E27FC236}">
                    <a16:creationId xmlns:a16="http://schemas.microsoft.com/office/drawing/2014/main" id="{3D3A7831-0EA4-24C4-1717-9762E1C6F4D9}"/>
                  </a:ext>
                </a:extLst>
              </p:cNvPr>
              <p:cNvGrpSpPr/>
              <p:nvPr/>
            </p:nvGrpSpPr>
            <p:grpSpPr>
              <a:xfrm rot="15323870">
                <a:off x="8841331" y="4205190"/>
                <a:ext cx="216548" cy="194317"/>
                <a:chOff x="8770428" y="4145965"/>
                <a:chExt cx="307647" cy="276064"/>
              </a:xfrm>
            </p:grpSpPr>
            <p:sp>
              <p:nvSpPr>
                <p:cNvPr id="1389" name="Freeform: Shape 1388">
                  <a:extLst>
                    <a:ext uri="{FF2B5EF4-FFF2-40B4-BE49-F238E27FC236}">
                      <a16:creationId xmlns:a16="http://schemas.microsoft.com/office/drawing/2014/main" id="{7C4F2CF3-AB77-739D-9E80-466170A9552A}"/>
                    </a:ext>
                  </a:extLst>
                </p:cNvPr>
                <p:cNvSpPr/>
                <p:nvPr/>
              </p:nvSpPr>
              <p:spPr>
                <a:xfrm rot="5813516">
                  <a:off x="8823930" y="4215604"/>
                  <a:ext cx="27432" cy="27432"/>
                </a:xfrm>
                <a:custGeom>
                  <a:avLst/>
                  <a:gdLst>
                    <a:gd name="connsiteX0" fmla="*/ 32385 w 80010"/>
                    <a:gd name="connsiteY0" fmla="*/ 8118 h 64150"/>
                    <a:gd name="connsiteX1" fmla="*/ 32385 w 80010"/>
                    <a:gd name="connsiteY1" fmla="*/ 8118 h 64150"/>
                    <a:gd name="connsiteX2" fmla="*/ 3810 w 80010"/>
                    <a:gd name="connsiteY2" fmla="*/ 10023 h 64150"/>
                    <a:gd name="connsiteX3" fmla="*/ 0 w 80010"/>
                    <a:gd name="connsiteY3" fmla="*/ 21453 h 64150"/>
                    <a:gd name="connsiteX4" fmla="*/ 7620 w 80010"/>
                    <a:gd name="connsiteY4" fmla="*/ 42408 h 64150"/>
                    <a:gd name="connsiteX5" fmla="*/ 13335 w 80010"/>
                    <a:gd name="connsiteY5" fmla="*/ 46218 h 64150"/>
                    <a:gd name="connsiteX6" fmla="*/ 19050 w 80010"/>
                    <a:gd name="connsiteY6" fmla="*/ 51933 h 64150"/>
                    <a:gd name="connsiteX7" fmla="*/ 68580 w 80010"/>
                    <a:gd name="connsiteY7" fmla="*/ 55743 h 64150"/>
                    <a:gd name="connsiteX8" fmla="*/ 72390 w 80010"/>
                    <a:gd name="connsiteY8" fmla="*/ 50028 h 64150"/>
                    <a:gd name="connsiteX9" fmla="*/ 78105 w 80010"/>
                    <a:gd name="connsiteY9" fmla="*/ 44313 h 64150"/>
                    <a:gd name="connsiteX10" fmla="*/ 80010 w 80010"/>
                    <a:gd name="connsiteY10" fmla="*/ 38598 h 64150"/>
                    <a:gd name="connsiteX11" fmla="*/ 78105 w 80010"/>
                    <a:gd name="connsiteY11" fmla="*/ 27168 h 64150"/>
                    <a:gd name="connsiteX12" fmla="*/ 60960 w 80010"/>
                    <a:gd name="connsiteY12" fmla="*/ 21453 h 64150"/>
                    <a:gd name="connsiteX13" fmla="*/ 53340 w 80010"/>
                    <a:gd name="connsiteY13" fmla="*/ 23358 h 64150"/>
                    <a:gd name="connsiteX14" fmla="*/ 57150 w 80010"/>
                    <a:gd name="connsiteY14" fmla="*/ 11928 h 64150"/>
                    <a:gd name="connsiteX15" fmla="*/ 59055 w 80010"/>
                    <a:gd name="connsiteY15" fmla="*/ 6213 h 64150"/>
                    <a:gd name="connsiteX16" fmla="*/ 34290 w 80010"/>
                    <a:gd name="connsiteY16" fmla="*/ 498 h 64150"/>
                    <a:gd name="connsiteX17" fmla="*/ 32385 w 80010"/>
                    <a:gd name="connsiteY17" fmla="*/ 8118 h 64150"/>
                    <a:gd name="connsiteX0" fmla="*/ 32385 w 80010"/>
                    <a:gd name="connsiteY0" fmla="*/ 8118 h 64150"/>
                    <a:gd name="connsiteX1" fmla="*/ 32385 w 80010"/>
                    <a:gd name="connsiteY1" fmla="*/ 8118 h 64150"/>
                    <a:gd name="connsiteX2" fmla="*/ 3810 w 80010"/>
                    <a:gd name="connsiteY2" fmla="*/ 10023 h 64150"/>
                    <a:gd name="connsiteX3" fmla="*/ 0 w 80010"/>
                    <a:gd name="connsiteY3" fmla="*/ 21453 h 64150"/>
                    <a:gd name="connsiteX4" fmla="*/ 7620 w 80010"/>
                    <a:gd name="connsiteY4" fmla="*/ 42408 h 64150"/>
                    <a:gd name="connsiteX5" fmla="*/ 13335 w 80010"/>
                    <a:gd name="connsiteY5" fmla="*/ 46218 h 64150"/>
                    <a:gd name="connsiteX6" fmla="*/ 19050 w 80010"/>
                    <a:gd name="connsiteY6" fmla="*/ 51933 h 64150"/>
                    <a:gd name="connsiteX7" fmla="*/ 68580 w 80010"/>
                    <a:gd name="connsiteY7" fmla="*/ 55743 h 64150"/>
                    <a:gd name="connsiteX8" fmla="*/ 72390 w 80010"/>
                    <a:gd name="connsiteY8" fmla="*/ 50028 h 64150"/>
                    <a:gd name="connsiteX9" fmla="*/ 78105 w 80010"/>
                    <a:gd name="connsiteY9" fmla="*/ 44313 h 64150"/>
                    <a:gd name="connsiteX10" fmla="*/ 80010 w 80010"/>
                    <a:gd name="connsiteY10" fmla="*/ 38598 h 64150"/>
                    <a:gd name="connsiteX11" fmla="*/ 78105 w 80010"/>
                    <a:gd name="connsiteY11" fmla="*/ 27168 h 64150"/>
                    <a:gd name="connsiteX12" fmla="*/ 60960 w 80010"/>
                    <a:gd name="connsiteY12" fmla="*/ 21453 h 64150"/>
                    <a:gd name="connsiteX13" fmla="*/ 53340 w 80010"/>
                    <a:gd name="connsiteY13" fmla="*/ 23358 h 64150"/>
                    <a:gd name="connsiteX14" fmla="*/ 57150 w 80010"/>
                    <a:gd name="connsiteY14" fmla="*/ 11928 h 64150"/>
                    <a:gd name="connsiteX15" fmla="*/ 59055 w 80010"/>
                    <a:gd name="connsiteY15" fmla="*/ 6213 h 64150"/>
                    <a:gd name="connsiteX16" fmla="*/ 34290 w 80010"/>
                    <a:gd name="connsiteY16" fmla="*/ 498 h 64150"/>
                    <a:gd name="connsiteX17" fmla="*/ 32385 w 80010"/>
                    <a:gd name="connsiteY17" fmla="*/ 8118 h 64150"/>
                    <a:gd name="connsiteX0" fmla="*/ 32385 w 80010"/>
                    <a:gd name="connsiteY0" fmla="*/ 2019 h 58051"/>
                    <a:gd name="connsiteX1" fmla="*/ 32385 w 80010"/>
                    <a:gd name="connsiteY1" fmla="*/ 2019 h 58051"/>
                    <a:gd name="connsiteX2" fmla="*/ 3810 w 80010"/>
                    <a:gd name="connsiteY2" fmla="*/ 3924 h 58051"/>
                    <a:gd name="connsiteX3" fmla="*/ 0 w 80010"/>
                    <a:gd name="connsiteY3" fmla="*/ 15354 h 58051"/>
                    <a:gd name="connsiteX4" fmla="*/ 7620 w 80010"/>
                    <a:gd name="connsiteY4" fmla="*/ 36309 h 58051"/>
                    <a:gd name="connsiteX5" fmla="*/ 13335 w 80010"/>
                    <a:gd name="connsiteY5" fmla="*/ 40119 h 58051"/>
                    <a:gd name="connsiteX6" fmla="*/ 19050 w 80010"/>
                    <a:gd name="connsiteY6" fmla="*/ 45834 h 58051"/>
                    <a:gd name="connsiteX7" fmla="*/ 68580 w 80010"/>
                    <a:gd name="connsiteY7" fmla="*/ 49644 h 58051"/>
                    <a:gd name="connsiteX8" fmla="*/ 72390 w 80010"/>
                    <a:gd name="connsiteY8" fmla="*/ 43929 h 58051"/>
                    <a:gd name="connsiteX9" fmla="*/ 78105 w 80010"/>
                    <a:gd name="connsiteY9" fmla="*/ 38214 h 58051"/>
                    <a:gd name="connsiteX10" fmla="*/ 80010 w 80010"/>
                    <a:gd name="connsiteY10" fmla="*/ 32499 h 58051"/>
                    <a:gd name="connsiteX11" fmla="*/ 78105 w 80010"/>
                    <a:gd name="connsiteY11" fmla="*/ 21069 h 58051"/>
                    <a:gd name="connsiteX12" fmla="*/ 60960 w 80010"/>
                    <a:gd name="connsiteY12" fmla="*/ 15354 h 58051"/>
                    <a:gd name="connsiteX13" fmla="*/ 53340 w 80010"/>
                    <a:gd name="connsiteY13" fmla="*/ 17259 h 58051"/>
                    <a:gd name="connsiteX14" fmla="*/ 57150 w 80010"/>
                    <a:gd name="connsiteY14" fmla="*/ 5829 h 58051"/>
                    <a:gd name="connsiteX15" fmla="*/ 59055 w 80010"/>
                    <a:gd name="connsiteY15" fmla="*/ 114 h 58051"/>
                    <a:gd name="connsiteX16" fmla="*/ 32385 w 80010"/>
                    <a:gd name="connsiteY16" fmla="*/ 2019 h 58051"/>
                    <a:gd name="connsiteX0" fmla="*/ 32385 w 80010"/>
                    <a:gd name="connsiteY0" fmla="*/ 2019 h 58051"/>
                    <a:gd name="connsiteX1" fmla="*/ 32385 w 80010"/>
                    <a:gd name="connsiteY1" fmla="*/ 2019 h 58051"/>
                    <a:gd name="connsiteX2" fmla="*/ 3810 w 80010"/>
                    <a:gd name="connsiteY2" fmla="*/ 3924 h 58051"/>
                    <a:gd name="connsiteX3" fmla="*/ 0 w 80010"/>
                    <a:gd name="connsiteY3" fmla="*/ 15354 h 58051"/>
                    <a:gd name="connsiteX4" fmla="*/ 7620 w 80010"/>
                    <a:gd name="connsiteY4" fmla="*/ 36309 h 58051"/>
                    <a:gd name="connsiteX5" fmla="*/ 13335 w 80010"/>
                    <a:gd name="connsiteY5" fmla="*/ 40119 h 58051"/>
                    <a:gd name="connsiteX6" fmla="*/ 19050 w 80010"/>
                    <a:gd name="connsiteY6" fmla="*/ 45834 h 58051"/>
                    <a:gd name="connsiteX7" fmla="*/ 68580 w 80010"/>
                    <a:gd name="connsiteY7" fmla="*/ 49644 h 58051"/>
                    <a:gd name="connsiteX8" fmla="*/ 72390 w 80010"/>
                    <a:gd name="connsiteY8" fmla="*/ 43929 h 58051"/>
                    <a:gd name="connsiteX9" fmla="*/ 78105 w 80010"/>
                    <a:gd name="connsiteY9" fmla="*/ 38214 h 58051"/>
                    <a:gd name="connsiteX10" fmla="*/ 80010 w 80010"/>
                    <a:gd name="connsiteY10" fmla="*/ 32499 h 58051"/>
                    <a:gd name="connsiteX11" fmla="*/ 78105 w 80010"/>
                    <a:gd name="connsiteY11" fmla="*/ 21069 h 58051"/>
                    <a:gd name="connsiteX12" fmla="*/ 60960 w 80010"/>
                    <a:gd name="connsiteY12" fmla="*/ 15354 h 58051"/>
                    <a:gd name="connsiteX13" fmla="*/ 53340 w 80010"/>
                    <a:gd name="connsiteY13" fmla="*/ 17259 h 58051"/>
                    <a:gd name="connsiteX14" fmla="*/ 57150 w 80010"/>
                    <a:gd name="connsiteY14" fmla="*/ 5829 h 58051"/>
                    <a:gd name="connsiteX15" fmla="*/ 59055 w 80010"/>
                    <a:gd name="connsiteY15" fmla="*/ 114 h 58051"/>
                    <a:gd name="connsiteX16" fmla="*/ 32385 w 80010"/>
                    <a:gd name="connsiteY16" fmla="*/ 2019 h 58051"/>
                    <a:gd name="connsiteX0" fmla="*/ 32385 w 80010"/>
                    <a:gd name="connsiteY0" fmla="*/ 2019 h 58051"/>
                    <a:gd name="connsiteX1" fmla="*/ 32385 w 80010"/>
                    <a:gd name="connsiteY1" fmla="*/ 2019 h 58051"/>
                    <a:gd name="connsiteX2" fmla="*/ 3810 w 80010"/>
                    <a:gd name="connsiteY2" fmla="*/ 3924 h 58051"/>
                    <a:gd name="connsiteX3" fmla="*/ 0 w 80010"/>
                    <a:gd name="connsiteY3" fmla="*/ 15354 h 58051"/>
                    <a:gd name="connsiteX4" fmla="*/ 7620 w 80010"/>
                    <a:gd name="connsiteY4" fmla="*/ 36309 h 58051"/>
                    <a:gd name="connsiteX5" fmla="*/ 13335 w 80010"/>
                    <a:gd name="connsiteY5" fmla="*/ 40119 h 58051"/>
                    <a:gd name="connsiteX6" fmla="*/ 19050 w 80010"/>
                    <a:gd name="connsiteY6" fmla="*/ 45834 h 58051"/>
                    <a:gd name="connsiteX7" fmla="*/ 68580 w 80010"/>
                    <a:gd name="connsiteY7" fmla="*/ 49644 h 58051"/>
                    <a:gd name="connsiteX8" fmla="*/ 72390 w 80010"/>
                    <a:gd name="connsiteY8" fmla="*/ 43929 h 58051"/>
                    <a:gd name="connsiteX9" fmla="*/ 78105 w 80010"/>
                    <a:gd name="connsiteY9" fmla="*/ 38214 h 58051"/>
                    <a:gd name="connsiteX10" fmla="*/ 80010 w 80010"/>
                    <a:gd name="connsiteY10" fmla="*/ 32499 h 58051"/>
                    <a:gd name="connsiteX11" fmla="*/ 78105 w 80010"/>
                    <a:gd name="connsiteY11" fmla="*/ 21069 h 58051"/>
                    <a:gd name="connsiteX12" fmla="*/ 60960 w 80010"/>
                    <a:gd name="connsiteY12" fmla="*/ 15354 h 58051"/>
                    <a:gd name="connsiteX13" fmla="*/ 53340 w 80010"/>
                    <a:gd name="connsiteY13" fmla="*/ 17259 h 58051"/>
                    <a:gd name="connsiteX14" fmla="*/ 57150 w 80010"/>
                    <a:gd name="connsiteY14" fmla="*/ 5829 h 58051"/>
                    <a:gd name="connsiteX15" fmla="*/ 59055 w 80010"/>
                    <a:gd name="connsiteY15" fmla="*/ 114 h 58051"/>
                    <a:gd name="connsiteX16" fmla="*/ 32385 w 80010"/>
                    <a:gd name="connsiteY16" fmla="*/ 2019 h 58051"/>
                    <a:gd name="connsiteX0" fmla="*/ 32385 w 80010"/>
                    <a:gd name="connsiteY0" fmla="*/ 179 h 56211"/>
                    <a:gd name="connsiteX1" fmla="*/ 32385 w 80010"/>
                    <a:gd name="connsiteY1" fmla="*/ 179 h 56211"/>
                    <a:gd name="connsiteX2" fmla="*/ 3810 w 80010"/>
                    <a:gd name="connsiteY2" fmla="*/ 2084 h 56211"/>
                    <a:gd name="connsiteX3" fmla="*/ 0 w 80010"/>
                    <a:gd name="connsiteY3" fmla="*/ 13514 h 56211"/>
                    <a:gd name="connsiteX4" fmla="*/ 7620 w 80010"/>
                    <a:gd name="connsiteY4" fmla="*/ 34469 h 56211"/>
                    <a:gd name="connsiteX5" fmla="*/ 13335 w 80010"/>
                    <a:gd name="connsiteY5" fmla="*/ 38279 h 56211"/>
                    <a:gd name="connsiteX6" fmla="*/ 19050 w 80010"/>
                    <a:gd name="connsiteY6" fmla="*/ 43994 h 56211"/>
                    <a:gd name="connsiteX7" fmla="*/ 68580 w 80010"/>
                    <a:gd name="connsiteY7" fmla="*/ 47804 h 56211"/>
                    <a:gd name="connsiteX8" fmla="*/ 72390 w 80010"/>
                    <a:gd name="connsiteY8" fmla="*/ 42089 h 56211"/>
                    <a:gd name="connsiteX9" fmla="*/ 78105 w 80010"/>
                    <a:gd name="connsiteY9" fmla="*/ 36374 h 56211"/>
                    <a:gd name="connsiteX10" fmla="*/ 80010 w 80010"/>
                    <a:gd name="connsiteY10" fmla="*/ 30659 h 56211"/>
                    <a:gd name="connsiteX11" fmla="*/ 78105 w 80010"/>
                    <a:gd name="connsiteY11" fmla="*/ 19229 h 56211"/>
                    <a:gd name="connsiteX12" fmla="*/ 60960 w 80010"/>
                    <a:gd name="connsiteY12" fmla="*/ 13514 h 56211"/>
                    <a:gd name="connsiteX13" fmla="*/ 53340 w 80010"/>
                    <a:gd name="connsiteY13" fmla="*/ 15419 h 56211"/>
                    <a:gd name="connsiteX14" fmla="*/ 57150 w 80010"/>
                    <a:gd name="connsiteY14" fmla="*/ 3989 h 56211"/>
                    <a:gd name="connsiteX15" fmla="*/ 32385 w 80010"/>
                    <a:gd name="connsiteY15" fmla="*/ 179 h 56211"/>
                    <a:gd name="connsiteX0" fmla="*/ 32385 w 80010"/>
                    <a:gd name="connsiteY0" fmla="*/ 179 h 56211"/>
                    <a:gd name="connsiteX1" fmla="*/ 32385 w 80010"/>
                    <a:gd name="connsiteY1" fmla="*/ 179 h 56211"/>
                    <a:gd name="connsiteX2" fmla="*/ 3810 w 80010"/>
                    <a:gd name="connsiteY2" fmla="*/ 2084 h 56211"/>
                    <a:gd name="connsiteX3" fmla="*/ 0 w 80010"/>
                    <a:gd name="connsiteY3" fmla="*/ 13514 h 56211"/>
                    <a:gd name="connsiteX4" fmla="*/ 7620 w 80010"/>
                    <a:gd name="connsiteY4" fmla="*/ 34469 h 56211"/>
                    <a:gd name="connsiteX5" fmla="*/ 13335 w 80010"/>
                    <a:gd name="connsiteY5" fmla="*/ 38279 h 56211"/>
                    <a:gd name="connsiteX6" fmla="*/ 19050 w 80010"/>
                    <a:gd name="connsiteY6" fmla="*/ 43994 h 56211"/>
                    <a:gd name="connsiteX7" fmla="*/ 68580 w 80010"/>
                    <a:gd name="connsiteY7" fmla="*/ 47804 h 56211"/>
                    <a:gd name="connsiteX8" fmla="*/ 72390 w 80010"/>
                    <a:gd name="connsiteY8" fmla="*/ 42089 h 56211"/>
                    <a:gd name="connsiteX9" fmla="*/ 78105 w 80010"/>
                    <a:gd name="connsiteY9" fmla="*/ 36374 h 56211"/>
                    <a:gd name="connsiteX10" fmla="*/ 80010 w 80010"/>
                    <a:gd name="connsiteY10" fmla="*/ 30659 h 56211"/>
                    <a:gd name="connsiteX11" fmla="*/ 78105 w 80010"/>
                    <a:gd name="connsiteY11" fmla="*/ 19229 h 56211"/>
                    <a:gd name="connsiteX12" fmla="*/ 60960 w 80010"/>
                    <a:gd name="connsiteY12" fmla="*/ 13514 h 56211"/>
                    <a:gd name="connsiteX13" fmla="*/ 53340 w 80010"/>
                    <a:gd name="connsiteY13" fmla="*/ 15419 h 56211"/>
                    <a:gd name="connsiteX14" fmla="*/ 40048 w 80010"/>
                    <a:gd name="connsiteY14" fmla="*/ 8639 h 56211"/>
                    <a:gd name="connsiteX15" fmla="*/ 32385 w 80010"/>
                    <a:gd name="connsiteY15" fmla="*/ 179 h 56211"/>
                    <a:gd name="connsiteX0" fmla="*/ 32385 w 80010"/>
                    <a:gd name="connsiteY0" fmla="*/ 179 h 52171"/>
                    <a:gd name="connsiteX1" fmla="*/ 32385 w 80010"/>
                    <a:gd name="connsiteY1" fmla="*/ 179 h 52171"/>
                    <a:gd name="connsiteX2" fmla="*/ 3810 w 80010"/>
                    <a:gd name="connsiteY2" fmla="*/ 2084 h 52171"/>
                    <a:gd name="connsiteX3" fmla="*/ 0 w 80010"/>
                    <a:gd name="connsiteY3" fmla="*/ 13514 h 52171"/>
                    <a:gd name="connsiteX4" fmla="*/ 7620 w 80010"/>
                    <a:gd name="connsiteY4" fmla="*/ 34469 h 52171"/>
                    <a:gd name="connsiteX5" fmla="*/ 13335 w 80010"/>
                    <a:gd name="connsiteY5" fmla="*/ 38279 h 52171"/>
                    <a:gd name="connsiteX6" fmla="*/ 19050 w 80010"/>
                    <a:gd name="connsiteY6" fmla="*/ 43994 h 52171"/>
                    <a:gd name="connsiteX7" fmla="*/ 68580 w 80010"/>
                    <a:gd name="connsiteY7" fmla="*/ 47804 h 52171"/>
                    <a:gd name="connsiteX8" fmla="*/ 72390 w 80010"/>
                    <a:gd name="connsiteY8" fmla="*/ 42089 h 52171"/>
                    <a:gd name="connsiteX9" fmla="*/ 78105 w 80010"/>
                    <a:gd name="connsiteY9" fmla="*/ 36374 h 52171"/>
                    <a:gd name="connsiteX10" fmla="*/ 80010 w 80010"/>
                    <a:gd name="connsiteY10" fmla="*/ 30659 h 52171"/>
                    <a:gd name="connsiteX11" fmla="*/ 78105 w 80010"/>
                    <a:gd name="connsiteY11" fmla="*/ 19229 h 52171"/>
                    <a:gd name="connsiteX12" fmla="*/ 60960 w 80010"/>
                    <a:gd name="connsiteY12" fmla="*/ 13514 h 52171"/>
                    <a:gd name="connsiteX13" fmla="*/ 53340 w 80010"/>
                    <a:gd name="connsiteY13" fmla="*/ 15419 h 52171"/>
                    <a:gd name="connsiteX14" fmla="*/ 40048 w 80010"/>
                    <a:gd name="connsiteY14" fmla="*/ 8639 h 52171"/>
                    <a:gd name="connsiteX15" fmla="*/ 32385 w 80010"/>
                    <a:gd name="connsiteY15" fmla="*/ 179 h 52171"/>
                    <a:gd name="connsiteX0" fmla="*/ 32385 w 80010"/>
                    <a:gd name="connsiteY0" fmla="*/ 179 h 52432"/>
                    <a:gd name="connsiteX1" fmla="*/ 32385 w 80010"/>
                    <a:gd name="connsiteY1" fmla="*/ 179 h 52432"/>
                    <a:gd name="connsiteX2" fmla="*/ 3810 w 80010"/>
                    <a:gd name="connsiteY2" fmla="*/ 2084 h 52432"/>
                    <a:gd name="connsiteX3" fmla="*/ 0 w 80010"/>
                    <a:gd name="connsiteY3" fmla="*/ 13514 h 52432"/>
                    <a:gd name="connsiteX4" fmla="*/ 7620 w 80010"/>
                    <a:gd name="connsiteY4" fmla="*/ 34469 h 52432"/>
                    <a:gd name="connsiteX5" fmla="*/ 13335 w 80010"/>
                    <a:gd name="connsiteY5" fmla="*/ 38279 h 52432"/>
                    <a:gd name="connsiteX6" fmla="*/ 19050 w 80010"/>
                    <a:gd name="connsiteY6" fmla="*/ 43994 h 52432"/>
                    <a:gd name="connsiteX7" fmla="*/ 68580 w 80010"/>
                    <a:gd name="connsiteY7" fmla="*/ 47804 h 52432"/>
                    <a:gd name="connsiteX8" fmla="*/ 72390 w 80010"/>
                    <a:gd name="connsiteY8" fmla="*/ 42089 h 52432"/>
                    <a:gd name="connsiteX9" fmla="*/ 78105 w 80010"/>
                    <a:gd name="connsiteY9" fmla="*/ 36374 h 52432"/>
                    <a:gd name="connsiteX10" fmla="*/ 80010 w 80010"/>
                    <a:gd name="connsiteY10" fmla="*/ 30659 h 52432"/>
                    <a:gd name="connsiteX11" fmla="*/ 78105 w 80010"/>
                    <a:gd name="connsiteY11" fmla="*/ 19229 h 52432"/>
                    <a:gd name="connsiteX12" fmla="*/ 60960 w 80010"/>
                    <a:gd name="connsiteY12" fmla="*/ 13514 h 52432"/>
                    <a:gd name="connsiteX13" fmla="*/ 53340 w 80010"/>
                    <a:gd name="connsiteY13" fmla="*/ 15419 h 52432"/>
                    <a:gd name="connsiteX14" fmla="*/ 40048 w 80010"/>
                    <a:gd name="connsiteY14" fmla="*/ 8639 h 52432"/>
                    <a:gd name="connsiteX15" fmla="*/ 32385 w 80010"/>
                    <a:gd name="connsiteY15" fmla="*/ 179 h 52432"/>
                    <a:gd name="connsiteX0" fmla="*/ 32385 w 80010"/>
                    <a:gd name="connsiteY0" fmla="*/ 179 h 55651"/>
                    <a:gd name="connsiteX1" fmla="*/ 32385 w 80010"/>
                    <a:gd name="connsiteY1" fmla="*/ 179 h 55651"/>
                    <a:gd name="connsiteX2" fmla="*/ 3810 w 80010"/>
                    <a:gd name="connsiteY2" fmla="*/ 2084 h 55651"/>
                    <a:gd name="connsiteX3" fmla="*/ 0 w 80010"/>
                    <a:gd name="connsiteY3" fmla="*/ 13514 h 55651"/>
                    <a:gd name="connsiteX4" fmla="*/ 7620 w 80010"/>
                    <a:gd name="connsiteY4" fmla="*/ 34469 h 55651"/>
                    <a:gd name="connsiteX5" fmla="*/ 13335 w 80010"/>
                    <a:gd name="connsiteY5" fmla="*/ 38279 h 55651"/>
                    <a:gd name="connsiteX6" fmla="*/ 19050 w 80010"/>
                    <a:gd name="connsiteY6" fmla="*/ 43994 h 55651"/>
                    <a:gd name="connsiteX7" fmla="*/ 48058 w 80010"/>
                    <a:gd name="connsiteY7" fmla="*/ 52454 h 55651"/>
                    <a:gd name="connsiteX8" fmla="*/ 72390 w 80010"/>
                    <a:gd name="connsiteY8" fmla="*/ 42089 h 55651"/>
                    <a:gd name="connsiteX9" fmla="*/ 78105 w 80010"/>
                    <a:gd name="connsiteY9" fmla="*/ 36374 h 55651"/>
                    <a:gd name="connsiteX10" fmla="*/ 80010 w 80010"/>
                    <a:gd name="connsiteY10" fmla="*/ 30659 h 55651"/>
                    <a:gd name="connsiteX11" fmla="*/ 78105 w 80010"/>
                    <a:gd name="connsiteY11" fmla="*/ 19229 h 55651"/>
                    <a:gd name="connsiteX12" fmla="*/ 60960 w 80010"/>
                    <a:gd name="connsiteY12" fmla="*/ 13514 h 55651"/>
                    <a:gd name="connsiteX13" fmla="*/ 53340 w 80010"/>
                    <a:gd name="connsiteY13" fmla="*/ 15419 h 55651"/>
                    <a:gd name="connsiteX14" fmla="*/ 40048 w 80010"/>
                    <a:gd name="connsiteY14" fmla="*/ 8639 h 55651"/>
                    <a:gd name="connsiteX15" fmla="*/ 32385 w 80010"/>
                    <a:gd name="connsiteY15" fmla="*/ 179 h 55651"/>
                    <a:gd name="connsiteX0" fmla="*/ 32385 w 80010"/>
                    <a:gd name="connsiteY0" fmla="*/ 179 h 53227"/>
                    <a:gd name="connsiteX1" fmla="*/ 32385 w 80010"/>
                    <a:gd name="connsiteY1" fmla="*/ 179 h 53227"/>
                    <a:gd name="connsiteX2" fmla="*/ 3810 w 80010"/>
                    <a:gd name="connsiteY2" fmla="*/ 2084 h 53227"/>
                    <a:gd name="connsiteX3" fmla="*/ 0 w 80010"/>
                    <a:gd name="connsiteY3" fmla="*/ 13514 h 53227"/>
                    <a:gd name="connsiteX4" fmla="*/ 7620 w 80010"/>
                    <a:gd name="connsiteY4" fmla="*/ 34469 h 53227"/>
                    <a:gd name="connsiteX5" fmla="*/ 13335 w 80010"/>
                    <a:gd name="connsiteY5" fmla="*/ 38279 h 53227"/>
                    <a:gd name="connsiteX6" fmla="*/ 19050 w 80010"/>
                    <a:gd name="connsiteY6" fmla="*/ 43994 h 53227"/>
                    <a:gd name="connsiteX7" fmla="*/ 48058 w 80010"/>
                    <a:gd name="connsiteY7" fmla="*/ 52454 h 53227"/>
                    <a:gd name="connsiteX8" fmla="*/ 72390 w 80010"/>
                    <a:gd name="connsiteY8" fmla="*/ 42089 h 53227"/>
                    <a:gd name="connsiteX9" fmla="*/ 78105 w 80010"/>
                    <a:gd name="connsiteY9" fmla="*/ 36374 h 53227"/>
                    <a:gd name="connsiteX10" fmla="*/ 80010 w 80010"/>
                    <a:gd name="connsiteY10" fmla="*/ 30659 h 53227"/>
                    <a:gd name="connsiteX11" fmla="*/ 78105 w 80010"/>
                    <a:gd name="connsiteY11" fmla="*/ 19229 h 53227"/>
                    <a:gd name="connsiteX12" fmla="*/ 60960 w 80010"/>
                    <a:gd name="connsiteY12" fmla="*/ 13514 h 53227"/>
                    <a:gd name="connsiteX13" fmla="*/ 53340 w 80010"/>
                    <a:gd name="connsiteY13" fmla="*/ 15419 h 53227"/>
                    <a:gd name="connsiteX14" fmla="*/ 40048 w 80010"/>
                    <a:gd name="connsiteY14" fmla="*/ 8639 h 53227"/>
                    <a:gd name="connsiteX15" fmla="*/ 32385 w 80010"/>
                    <a:gd name="connsiteY15" fmla="*/ 179 h 53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0010" h="53227">
                      <a:moveTo>
                        <a:pt x="32385" y="179"/>
                      </a:moveTo>
                      <a:lnTo>
                        <a:pt x="32385" y="179"/>
                      </a:lnTo>
                      <a:cubicBezTo>
                        <a:pt x="22860" y="814"/>
                        <a:pt x="12637" y="-1551"/>
                        <a:pt x="3810" y="2084"/>
                      </a:cubicBezTo>
                      <a:cubicBezTo>
                        <a:pt x="96" y="3613"/>
                        <a:pt x="0" y="13514"/>
                        <a:pt x="0" y="13514"/>
                      </a:cubicBezTo>
                      <a:cubicBezTo>
                        <a:pt x="1410" y="20563"/>
                        <a:pt x="2165" y="29014"/>
                        <a:pt x="7620" y="34469"/>
                      </a:cubicBezTo>
                      <a:cubicBezTo>
                        <a:pt x="9239" y="36088"/>
                        <a:pt x="11576" y="36813"/>
                        <a:pt x="13335" y="38279"/>
                      </a:cubicBezTo>
                      <a:cubicBezTo>
                        <a:pt x="15405" y="40004"/>
                        <a:pt x="17145" y="42089"/>
                        <a:pt x="19050" y="43994"/>
                      </a:cubicBezTo>
                      <a:cubicBezTo>
                        <a:pt x="36453" y="53990"/>
                        <a:pt x="29632" y="54059"/>
                        <a:pt x="48058" y="52454"/>
                      </a:cubicBezTo>
                      <a:cubicBezTo>
                        <a:pt x="50339" y="52255"/>
                        <a:pt x="67382" y="44769"/>
                        <a:pt x="72390" y="42089"/>
                      </a:cubicBezTo>
                      <a:cubicBezTo>
                        <a:pt x="77398" y="39409"/>
                        <a:pt x="76200" y="38279"/>
                        <a:pt x="78105" y="36374"/>
                      </a:cubicBezTo>
                      <a:cubicBezTo>
                        <a:pt x="78740" y="34469"/>
                        <a:pt x="80010" y="32667"/>
                        <a:pt x="80010" y="30659"/>
                      </a:cubicBezTo>
                      <a:cubicBezTo>
                        <a:pt x="80010" y="26796"/>
                        <a:pt x="79832" y="22684"/>
                        <a:pt x="78105" y="19229"/>
                      </a:cubicBezTo>
                      <a:cubicBezTo>
                        <a:pt x="75670" y="14359"/>
                        <a:pt x="63693" y="13970"/>
                        <a:pt x="60960" y="13514"/>
                      </a:cubicBezTo>
                      <a:cubicBezTo>
                        <a:pt x="58420" y="14149"/>
                        <a:pt x="56825" y="16231"/>
                        <a:pt x="53340" y="15419"/>
                      </a:cubicBezTo>
                      <a:cubicBezTo>
                        <a:pt x="49855" y="14607"/>
                        <a:pt x="39095" y="11497"/>
                        <a:pt x="40048" y="8639"/>
                      </a:cubicBezTo>
                      <a:lnTo>
                        <a:pt x="32385" y="1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90" name="Freeform: Shape 1389">
                  <a:extLst>
                    <a:ext uri="{FF2B5EF4-FFF2-40B4-BE49-F238E27FC236}">
                      <a16:creationId xmlns:a16="http://schemas.microsoft.com/office/drawing/2014/main" id="{F2786825-8838-8DD6-511B-6CB48EFD049F}"/>
                    </a:ext>
                  </a:extLst>
                </p:cNvPr>
                <p:cNvSpPr/>
                <p:nvPr/>
              </p:nvSpPr>
              <p:spPr>
                <a:xfrm rot="15284729">
                  <a:off x="8851362" y="4146483"/>
                  <a:ext cx="27432" cy="27432"/>
                </a:xfrm>
                <a:custGeom>
                  <a:avLst/>
                  <a:gdLst>
                    <a:gd name="connsiteX0" fmla="*/ 32385 w 80010"/>
                    <a:gd name="connsiteY0" fmla="*/ 8118 h 64150"/>
                    <a:gd name="connsiteX1" fmla="*/ 32385 w 80010"/>
                    <a:gd name="connsiteY1" fmla="*/ 8118 h 64150"/>
                    <a:gd name="connsiteX2" fmla="*/ 3810 w 80010"/>
                    <a:gd name="connsiteY2" fmla="*/ 10023 h 64150"/>
                    <a:gd name="connsiteX3" fmla="*/ 0 w 80010"/>
                    <a:gd name="connsiteY3" fmla="*/ 21453 h 64150"/>
                    <a:gd name="connsiteX4" fmla="*/ 7620 w 80010"/>
                    <a:gd name="connsiteY4" fmla="*/ 42408 h 64150"/>
                    <a:gd name="connsiteX5" fmla="*/ 13335 w 80010"/>
                    <a:gd name="connsiteY5" fmla="*/ 46218 h 64150"/>
                    <a:gd name="connsiteX6" fmla="*/ 19050 w 80010"/>
                    <a:gd name="connsiteY6" fmla="*/ 51933 h 64150"/>
                    <a:gd name="connsiteX7" fmla="*/ 68580 w 80010"/>
                    <a:gd name="connsiteY7" fmla="*/ 55743 h 64150"/>
                    <a:gd name="connsiteX8" fmla="*/ 72390 w 80010"/>
                    <a:gd name="connsiteY8" fmla="*/ 50028 h 64150"/>
                    <a:gd name="connsiteX9" fmla="*/ 78105 w 80010"/>
                    <a:gd name="connsiteY9" fmla="*/ 44313 h 64150"/>
                    <a:gd name="connsiteX10" fmla="*/ 80010 w 80010"/>
                    <a:gd name="connsiteY10" fmla="*/ 38598 h 64150"/>
                    <a:gd name="connsiteX11" fmla="*/ 78105 w 80010"/>
                    <a:gd name="connsiteY11" fmla="*/ 27168 h 64150"/>
                    <a:gd name="connsiteX12" fmla="*/ 60960 w 80010"/>
                    <a:gd name="connsiteY12" fmla="*/ 21453 h 64150"/>
                    <a:gd name="connsiteX13" fmla="*/ 53340 w 80010"/>
                    <a:gd name="connsiteY13" fmla="*/ 23358 h 64150"/>
                    <a:gd name="connsiteX14" fmla="*/ 57150 w 80010"/>
                    <a:gd name="connsiteY14" fmla="*/ 11928 h 64150"/>
                    <a:gd name="connsiteX15" fmla="*/ 59055 w 80010"/>
                    <a:gd name="connsiteY15" fmla="*/ 6213 h 64150"/>
                    <a:gd name="connsiteX16" fmla="*/ 34290 w 80010"/>
                    <a:gd name="connsiteY16" fmla="*/ 498 h 64150"/>
                    <a:gd name="connsiteX17" fmla="*/ 32385 w 80010"/>
                    <a:gd name="connsiteY17" fmla="*/ 8118 h 64150"/>
                    <a:gd name="connsiteX0" fmla="*/ 32385 w 80010"/>
                    <a:gd name="connsiteY0" fmla="*/ 8118 h 64150"/>
                    <a:gd name="connsiteX1" fmla="*/ 32385 w 80010"/>
                    <a:gd name="connsiteY1" fmla="*/ 8118 h 64150"/>
                    <a:gd name="connsiteX2" fmla="*/ 3810 w 80010"/>
                    <a:gd name="connsiteY2" fmla="*/ 10023 h 64150"/>
                    <a:gd name="connsiteX3" fmla="*/ 0 w 80010"/>
                    <a:gd name="connsiteY3" fmla="*/ 21453 h 64150"/>
                    <a:gd name="connsiteX4" fmla="*/ 7620 w 80010"/>
                    <a:gd name="connsiteY4" fmla="*/ 42408 h 64150"/>
                    <a:gd name="connsiteX5" fmla="*/ 13335 w 80010"/>
                    <a:gd name="connsiteY5" fmla="*/ 46218 h 64150"/>
                    <a:gd name="connsiteX6" fmla="*/ 19050 w 80010"/>
                    <a:gd name="connsiteY6" fmla="*/ 51933 h 64150"/>
                    <a:gd name="connsiteX7" fmla="*/ 68580 w 80010"/>
                    <a:gd name="connsiteY7" fmla="*/ 55743 h 64150"/>
                    <a:gd name="connsiteX8" fmla="*/ 72390 w 80010"/>
                    <a:gd name="connsiteY8" fmla="*/ 50028 h 64150"/>
                    <a:gd name="connsiteX9" fmla="*/ 78105 w 80010"/>
                    <a:gd name="connsiteY9" fmla="*/ 44313 h 64150"/>
                    <a:gd name="connsiteX10" fmla="*/ 80010 w 80010"/>
                    <a:gd name="connsiteY10" fmla="*/ 38598 h 64150"/>
                    <a:gd name="connsiteX11" fmla="*/ 78105 w 80010"/>
                    <a:gd name="connsiteY11" fmla="*/ 27168 h 64150"/>
                    <a:gd name="connsiteX12" fmla="*/ 60960 w 80010"/>
                    <a:gd name="connsiteY12" fmla="*/ 21453 h 64150"/>
                    <a:gd name="connsiteX13" fmla="*/ 53340 w 80010"/>
                    <a:gd name="connsiteY13" fmla="*/ 23358 h 64150"/>
                    <a:gd name="connsiteX14" fmla="*/ 57150 w 80010"/>
                    <a:gd name="connsiteY14" fmla="*/ 11928 h 64150"/>
                    <a:gd name="connsiteX15" fmla="*/ 59055 w 80010"/>
                    <a:gd name="connsiteY15" fmla="*/ 6213 h 64150"/>
                    <a:gd name="connsiteX16" fmla="*/ 34290 w 80010"/>
                    <a:gd name="connsiteY16" fmla="*/ 498 h 64150"/>
                    <a:gd name="connsiteX17" fmla="*/ 32385 w 80010"/>
                    <a:gd name="connsiteY17" fmla="*/ 8118 h 64150"/>
                    <a:gd name="connsiteX0" fmla="*/ 32385 w 80010"/>
                    <a:gd name="connsiteY0" fmla="*/ 2019 h 58051"/>
                    <a:gd name="connsiteX1" fmla="*/ 32385 w 80010"/>
                    <a:gd name="connsiteY1" fmla="*/ 2019 h 58051"/>
                    <a:gd name="connsiteX2" fmla="*/ 3810 w 80010"/>
                    <a:gd name="connsiteY2" fmla="*/ 3924 h 58051"/>
                    <a:gd name="connsiteX3" fmla="*/ 0 w 80010"/>
                    <a:gd name="connsiteY3" fmla="*/ 15354 h 58051"/>
                    <a:gd name="connsiteX4" fmla="*/ 7620 w 80010"/>
                    <a:gd name="connsiteY4" fmla="*/ 36309 h 58051"/>
                    <a:gd name="connsiteX5" fmla="*/ 13335 w 80010"/>
                    <a:gd name="connsiteY5" fmla="*/ 40119 h 58051"/>
                    <a:gd name="connsiteX6" fmla="*/ 19050 w 80010"/>
                    <a:gd name="connsiteY6" fmla="*/ 45834 h 58051"/>
                    <a:gd name="connsiteX7" fmla="*/ 68580 w 80010"/>
                    <a:gd name="connsiteY7" fmla="*/ 49644 h 58051"/>
                    <a:gd name="connsiteX8" fmla="*/ 72390 w 80010"/>
                    <a:gd name="connsiteY8" fmla="*/ 43929 h 58051"/>
                    <a:gd name="connsiteX9" fmla="*/ 78105 w 80010"/>
                    <a:gd name="connsiteY9" fmla="*/ 38214 h 58051"/>
                    <a:gd name="connsiteX10" fmla="*/ 80010 w 80010"/>
                    <a:gd name="connsiteY10" fmla="*/ 32499 h 58051"/>
                    <a:gd name="connsiteX11" fmla="*/ 78105 w 80010"/>
                    <a:gd name="connsiteY11" fmla="*/ 21069 h 58051"/>
                    <a:gd name="connsiteX12" fmla="*/ 60960 w 80010"/>
                    <a:gd name="connsiteY12" fmla="*/ 15354 h 58051"/>
                    <a:gd name="connsiteX13" fmla="*/ 53340 w 80010"/>
                    <a:gd name="connsiteY13" fmla="*/ 17259 h 58051"/>
                    <a:gd name="connsiteX14" fmla="*/ 57150 w 80010"/>
                    <a:gd name="connsiteY14" fmla="*/ 5829 h 58051"/>
                    <a:gd name="connsiteX15" fmla="*/ 59055 w 80010"/>
                    <a:gd name="connsiteY15" fmla="*/ 114 h 58051"/>
                    <a:gd name="connsiteX16" fmla="*/ 32385 w 80010"/>
                    <a:gd name="connsiteY16" fmla="*/ 2019 h 58051"/>
                    <a:gd name="connsiteX0" fmla="*/ 32385 w 80010"/>
                    <a:gd name="connsiteY0" fmla="*/ 2019 h 58051"/>
                    <a:gd name="connsiteX1" fmla="*/ 32385 w 80010"/>
                    <a:gd name="connsiteY1" fmla="*/ 2019 h 58051"/>
                    <a:gd name="connsiteX2" fmla="*/ 3810 w 80010"/>
                    <a:gd name="connsiteY2" fmla="*/ 3924 h 58051"/>
                    <a:gd name="connsiteX3" fmla="*/ 0 w 80010"/>
                    <a:gd name="connsiteY3" fmla="*/ 15354 h 58051"/>
                    <a:gd name="connsiteX4" fmla="*/ 7620 w 80010"/>
                    <a:gd name="connsiteY4" fmla="*/ 36309 h 58051"/>
                    <a:gd name="connsiteX5" fmla="*/ 13335 w 80010"/>
                    <a:gd name="connsiteY5" fmla="*/ 40119 h 58051"/>
                    <a:gd name="connsiteX6" fmla="*/ 19050 w 80010"/>
                    <a:gd name="connsiteY6" fmla="*/ 45834 h 58051"/>
                    <a:gd name="connsiteX7" fmla="*/ 68580 w 80010"/>
                    <a:gd name="connsiteY7" fmla="*/ 49644 h 58051"/>
                    <a:gd name="connsiteX8" fmla="*/ 72390 w 80010"/>
                    <a:gd name="connsiteY8" fmla="*/ 43929 h 58051"/>
                    <a:gd name="connsiteX9" fmla="*/ 78105 w 80010"/>
                    <a:gd name="connsiteY9" fmla="*/ 38214 h 58051"/>
                    <a:gd name="connsiteX10" fmla="*/ 80010 w 80010"/>
                    <a:gd name="connsiteY10" fmla="*/ 32499 h 58051"/>
                    <a:gd name="connsiteX11" fmla="*/ 78105 w 80010"/>
                    <a:gd name="connsiteY11" fmla="*/ 21069 h 58051"/>
                    <a:gd name="connsiteX12" fmla="*/ 60960 w 80010"/>
                    <a:gd name="connsiteY12" fmla="*/ 15354 h 58051"/>
                    <a:gd name="connsiteX13" fmla="*/ 53340 w 80010"/>
                    <a:gd name="connsiteY13" fmla="*/ 17259 h 58051"/>
                    <a:gd name="connsiteX14" fmla="*/ 57150 w 80010"/>
                    <a:gd name="connsiteY14" fmla="*/ 5829 h 58051"/>
                    <a:gd name="connsiteX15" fmla="*/ 59055 w 80010"/>
                    <a:gd name="connsiteY15" fmla="*/ 114 h 58051"/>
                    <a:gd name="connsiteX16" fmla="*/ 32385 w 80010"/>
                    <a:gd name="connsiteY16" fmla="*/ 2019 h 58051"/>
                    <a:gd name="connsiteX0" fmla="*/ 32385 w 80010"/>
                    <a:gd name="connsiteY0" fmla="*/ 2019 h 58051"/>
                    <a:gd name="connsiteX1" fmla="*/ 32385 w 80010"/>
                    <a:gd name="connsiteY1" fmla="*/ 2019 h 58051"/>
                    <a:gd name="connsiteX2" fmla="*/ 3810 w 80010"/>
                    <a:gd name="connsiteY2" fmla="*/ 3924 h 58051"/>
                    <a:gd name="connsiteX3" fmla="*/ 0 w 80010"/>
                    <a:gd name="connsiteY3" fmla="*/ 15354 h 58051"/>
                    <a:gd name="connsiteX4" fmla="*/ 7620 w 80010"/>
                    <a:gd name="connsiteY4" fmla="*/ 36309 h 58051"/>
                    <a:gd name="connsiteX5" fmla="*/ 13335 w 80010"/>
                    <a:gd name="connsiteY5" fmla="*/ 40119 h 58051"/>
                    <a:gd name="connsiteX6" fmla="*/ 19050 w 80010"/>
                    <a:gd name="connsiteY6" fmla="*/ 45834 h 58051"/>
                    <a:gd name="connsiteX7" fmla="*/ 68580 w 80010"/>
                    <a:gd name="connsiteY7" fmla="*/ 49644 h 58051"/>
                    <a:gd name="connsiteX8" fmla="*/ 72390 w 80010"/>
                    <a:gd name="connsiteY8" fmla="*/ 43929 h 58051"/>
                    <a:gd name="connsiteX9" fmla="*/ 78105 w 80010"/>
                    <a:gd name="connsiteY9" fmla="*/ 38214 h 58051"/>
                    <a:gd name="connsiteX10" fmla="*/ 80010 w 80010"/>
                    <a:gd name="connsiteY10" fmla="*/ 32499 h 58051"/>
                    <a:gd name="connsiteX11" fmla="*/ 78105 w 80010"/>
                    <a:gd name="connsiteY11" fmla="*/ 21069 h 58051"/>
                    <a:gd name="connsiteX12" fmla="*/ 60960 w 80010"/>
                    <a:gd name="connsiteY12" fmla="*/ 15354 h 58051"/>
                    <a:gd name="connsiteX13" fmla="*/ 53340 w 80010"/>
                    <a:gd name="connsiteY13" fmla="*/ 17259 h 58051"/>
                    <a:gd name="connsiteX14" fmla="*/ 57150 w 80010"/>
                    <a:gd name="connsiteY14" fmla="*/ 5829 h 58051"/>
                    <a:gd name="connsiteX15" fmla="*/ 59055 w 80010"/>
                    <a:gd name="connsiteY15" fmla="*/ 114 h 58051"/>
                    <a:gd name="connsiteX16" fmla="*/ 32385 w 80010"/>
                    <a:gd name="connsiteY16" fmla="*/ 2019 h 58051"/>
                    <a:gd name="connsiteX0" fmla="*/ 32385 w 80010"/>
                    <a:gd name="connsiteY0" fmla="*/ 179 h 56211"/>
                    <a:gd name="connsiteX1" fmla="*/ 32385 w 80010"/>
                    <a:gd name="connsiteY1" fmla="*/ 179 h 56211"/>
                    <a:gd name="connsiteX2" fmla="*/ 3810 w 80010"/>
                    <a:gd name="connsiteY2" fmla="*/ 2084 h 56211"/>
                    <a:gd name="connsiteX3" fmla="*/ 0 w 80010"/>
                    <a:gd name="connsiteY3" fmla="*/ 13514 h 56211"/>
                    <a:gd name="connsiteX4" fmla="*/ 7620 w 80010"/>
                    <a:gd name="connsiteY4" fmla="*/ 34469 h 56211"/>
                    <a:gd name="connsiteX5" fmla="*/ 13335 w 80010"/>
                    <a:gd name="connsiteY5" fmla="*/ 38279 h 56211"/>
                    <a:gd name="connsiteX6" fmla="*/ 19050 w 80010"/>
                    <a:gd name="connsiteY6" fmla="*/ 43994 h 56211"/>
                    <a:gd name="connsiteX7" fmla="*/ 68580 w 80010"/>
                    <a:gd name="connsiteY7" fmla="*/ 47804 h 56211"/>
                    <a:gd name="connsiteX8" fmla="*/ 72390 w 80010"/>
                    <a:gd name="connsiteY8" fmla="*/ 42089 h 56211"/>
                    <a:gd name="connsiteX9" fmla="*/ 78105 w 80010"/>
                    <a:gd name="connsiteY9" fmla="*/ 36374 h 56211"/>
                    <a:gd name="connsiteX10" fmla="*/ 80010 w 80010"/>
                    <a:gd name="connsiteY10" fmla="*/ 30659 h 56211"/>
                    <a:gd name="connsiteX11" fmla="*/ 78105 w 80010"/>
                    <a:gd name="connsiteY11" fmla="*/ 19229 h 56211"/>
                    <a:gd name="connsiteX12" fmla="*/ 60960 w 80010"/>
                    <a:gd name="connsiteY12" fmla="*/ 13514 h 56211"/>
                    <a:gd name="connsiteX13" fmla="*/ 53340 w 80010"/>
                    <a:gd name="connsiteY13" fmla="*/ 15419 h 56211"/>
                    <a:gd name="connsiteX14" fmla="*/ 57150 w 80010"/>
                    <a:gd name="connsiteY14" fmla="*/ 3989 h 56211"/>
                    <a:gd name="connsiteX15" fmla="*/ 32385 w 80010"/>
                    <a:gd name="connsiteY15" fmla="*/ 179 h 56211"/>
                    <a:gd name="connsiteX0" fmla="*/ 32385 w 80010"/>
                    <a:gd name="connsiteY0" fmla="*/ 179 h 56211"/>
                    <a:gd name="connsiteX1" fmla="*/ 32385 w 80010"/>
                    <a:gd name="connsiteY1" fmla="*/ 179 h 56211"/>
                    <a:gd name="connsiteX2" fmla="*/ 3810 w 80010"/>
                    <a:gd name="connsiteY2" fmla="*/ 2084 h 56211"/>
                    <a:gd name="connsiteX3" fmla="*/ 0 w 80010"/>
                    <a:gd name="connsiteY3" fmla="*/ 13514 h 56211"/>
                    <a:gd name="connsiteX4" fmla="*/ 7620 w 80010"/>
                    <a:gd name="connsiteY4" fmla="*/ 34469 h 56211"/>
                    <a:gd name="connsiteX5" fmla="*/ 13335 w 80010"/>
                    <a:gd name="connsiteY5" fmla="*/ 38279 h 56211"/>
                    <a:gd name="connsiteX6" fmla="*/ 19050 w 80010"/>
                    <a:gd name="connsiteY6" fmla="*/ 43994 h 56211"/>
                    <a:gd name="connsiteX7" fmla="*/ 68580 w 80010"/>
                    <a:gd name="connsiteY7" fmla="*/ 47804 h 56211"/>
                    <a:gd name="connsiteX8" fmla="*/ 72390 w 80010"/>
                    <a:gd name="connsiteY8" fmla="*/ 42089 h 56211"/>
                    <a:gd name="connsiteX9" fmla="*/ 78105 w 80010"/>
                    <a:gd name="connsiteY9" fmla="*/ 36374 h 56211"/>
                    <a:gd name="connsiteX10" fmla="*/ 80010 w 80010"/>
                    <a:gd name="connsiteY10" fmla="*/ 30659 h 56211"/>
                    <a:gd name="connsiteX11" fmla="*/ 78105 w 80010"/>
                    <a:gd name="connsiteY11" fmla="*/ 19229 h 56211"/>
                    <a:gd name="connsiteX12" fmla="*/ 60960 w 80010"/>
                    <a:gd name="connsiteY12" fmla="*/ 13514 h 56211"/>
                    <a:gd name="connsiteX13" fmla="*/ 53340 w 80010"/>
                    <a:gd name="connsiteY13" fmla="*/ 15419 h 56211"/>
                    <a:gd name="connsiteX14" fmla="*/ 40048 w 80010"/>
                    <a:gd name="connsiteY14" fmla="*/ 8639 h 56211"/>
                    <a:gd name="connsiteX15" fmla="*/ 32385 w 80010"/>
                    <a:gd name="connsiteY15" fmla="*/ 179 h 56211"/>
                    <a:gd name="connsiteX0" fmla="*/ 32385 w 80010"/>
                    <a:gd name="connsiteY0" fmla="*/ 179 h 52171"/>
                    <a:gd name="connsiteX1" fmla="*/ 32385 w 80010"/>
                    <a:gd name="connsiteY1" fmla="*/ 179 h 52171"/>
                    <a:gd name="connsiteX2" fmla="*/ 3810 w 80010"/>
                    <a:gd name="connsiteY2" fmla="*/ 2084 h 52171"/>
                    <a:gd name="connsiteX3" fmla="*/ 0 w 80010"/>
                    <a:gd name="connsiteY3" fmla="*/ 13514 h 52171"/>
                    <a:gd name="connsiteX4" fmla="*/ 7620 w 80010"/>
                    <a:gd name="connsiteY4" fmla="*/ 34469 h 52171"/>
                    <a:gd name="connsiteX5" fmla="*/ 13335 w 80010"/>
                    <a:gd name="connsiteY5" fmla="*/ 38279 h 52171"/>
                    <a:gd name="connsiteX6" fmla="*/ 19050 w 80010"/>
                    <a:gd name="connsiteY6" fmla="*/ 43994 h 52171"/>
                    <a:gd name="connsiteX7" fmla="*/ 68580 w 80010"/>
                    <a:gd name="connsiteY7" fmla="*/ 47804 h 52171"/>
                    <a:gd name="connsiteX8" fmla="*/ 72390 w 80010"/>
                    <a:gd name="connsiteY8" fmla="*/ 42089 h 52171"/>
                    <a:gd name="connsiteX9" fmla="*/ 78105 w 80010"/>
                    <a:gd name="connsiteY9" fmla="*/ 36374 h 52171"/>
                    <a:gd name="connsiteX10" fmla="*/ 80010 w 80010"/>
                    <a:gd name="connsiteY10" fmla="*/ 30659 h 52171"/>
                    <a:gd name="connsiteX11" fmla="*/ 78105 w 80010"/>
                    <a:gd name="connsiteY11" fmla="*/ 19229 h 52171"/>
                    <a:gd name="connsiteX12" fmla="*/ 60960 w 80010"/>
                    <a:gd name="connsiteY12" fmla="*/ 13514 h 52171"/>
                    <a:gd name="connsiteX13" fmla="*/ 53340 w 80010"/>
                    <a:gd name="connsiteY13" fmla="*/ 15419 h 52171"/>
                    <a:gd name="connsiteX14" fmla="*/ 40048 w 80010"/>
                    <a:gd name="connsiteY14" fmla="*/ 8639 h 52171"/>
                    <a:gd name="connsiteX15" fmla="*/ 32385 w 80010"/>
                    <a:gd name="connsiteY15" fmla="*/ 179 h 52171"/>
                    <a:gd name="connsiteX0" fmla="*/ 32385 w 80010"/>
                    <a:gd name="connsiteY0" fmla="*/ 179 h 52432"/>
                    <a:gd name="connsiteX1" fmla="*/ 32385 w 80010"/>
                    <a:gd name="connsiteY1" fmla="*/ 179 h 52432"/>
                    <a:gd name="connsiteX2" fmla="*/ 3810 w 80010"/>
                    <a:gd name="connsiteY2" fmla="*/ 2084 h 52432"/>
                    <a:gd name="connsiteX3" fmla="*/ 0 w 80010"/>
                    <a:gd name="connsiteY3" fmla="*/ 13514 h 52432"/>
                    <a:gd name="connsiteX4" fmla="*/ 7620 w 80010"/>
                    <a:gd name="connsiteY4" fmla="*/ 34469 h 52432"/>
                    <a:gd name="connsiteX5" fmla="*/ 13335 w 80010"/>
                    <a:gd name="connsiteY5" fmla="*/ 38279 h 52432"/>
                    <a:gd name="connsiteX6" fmla="*/ 19050 w 80010"/>
                    <a:gd name="connsiteY6" fmla="*/ 43994 h 52432"/>
                    <a:gd name="connsiteX7" fmla="*/ 68580 w 80010"/>
                    <a:gd name="connsiteY7" fmla="*/ 47804 h 52432"/>
                    <a:gd name="connsiteX8" fmla="*/ 72390 w 80010"/>
                    <a:gd name="connsiteY8" fmla="*/ 42089 h 52432"/>
                    <a:gd name="connsiteX9" fmla="*/ 78105 w 80010"/>
                    <a:gd name="connsiteY9" fmla="*/ 36374 h 52432"/>
                    <a:gd name="connsiteX10" fmla="*/ 80010 w 80010"/>
                    <a:gd name="connsiteY10" fmla="*/ 30659 h 52432"/>
                    <a:gd name="connsiteX11" fmla="*/ 78105 w 80010"/>
                    <a:gd name="connsiteY11" fmla="*/ 19229 h 52432"/>
                    <a:gd name="connsiteX12" fmla="*/ 60960 w 80010"/>
                    <a:gd name="connsiteY12" fmla="*/ 13514 h 52432"/>
                    <a:gd name="connsiteX13" fmla="*/ 53340 w 80010"/>
                    <a:gd name="connsiteY13" fmla="*/ 15419 h 52432"/>
                    <a:gd name="connsiteX14" fmla="*/ 40048 w 80010"/>
                    <a:gd name="connsiteY14" fmla="*/ 8639 h 52432"/>
                    <a:gd name="connsiteX15" fmla="*/ 32385 w 80010"/>
                    <a:gd name="connsiteY15" fmla="*/ 179 h 52432"/>
                    <a:gd name="connsiteX0" fmla="*/ 32385 w 80010"/>
                    <a:gd name="connsiteY0" fmla="*/ 179 h 55651"/>
                    <a:gd name="connsiteX1" fmla="*/ 32385 w 80010"/>
                    <a:gd name="connsiteY1" fmla="*/ 179 h 55651"/>
                    <a:gd name="connsiteX2" fmla="*/ 3810 w 80010"/>
                    <a:gd name="connsiteY2" fmla="*/ 2084 h 55651"/>
                    <a:gd name="connsiteX3" fmla="*/ 0 w 80010"/>
                    <a:gd name="connsiteY3" fmla="*/ 13514 h 55651"/>
                    <a:gd name="connsiteX4" fmla="*/ 7620 w 80010"/>
                    <a:gd name="connsiteY4" fmla="*/ 34469 h 55651"/>
                    <a:gd name="connsiteX5" fmla="*/ 13335 w 80010"/>
                    <a:gd name="connsiteY5" fmla="*/ 38279 h 55651"/>
                    <a:gd name="connsiteX6" fmla="*/ 19050 w 80010"/>
                    <a:gd name="connsiteY6" fmla="*/ 43994 h 55651"/>
                    <a:gd name="connsiteX7" fmla="*/ 48058 w 80010"/>
                    <a:gd name="connsiteY7" fmla="*/ 52454 h 55651"/>
                    <a:gd name="connsiteX8" fmla="*/ 72390 w 80010"/>
                    <a:gd name="connsiteY8" fmla="*/ 42089 h 55651"/>
                    <a:gd name="connsiteX9" fmla="*/ 78105 w 80010"/>
                    <a:gd name="connsiteY9" fmla="*/ 36374 h 55651"/>
                    <a:gd name="connsiteX10" fmla="*/ 80010 w 80010"/>
                    <a:gd name="connsiteY10" fmla="*/ 30659 h 55651"/>
                    <a:gd name="connsiteX11" fmla="*/ 78105 w 80010"/>
                    <a:gd name="connsiteY11" fmla="*/ 19229 h 55651"/>
                    <a:gd name="connsiteX12" fmla="*/ 60960 w 80010"/>
                    <a:gd name="connsiteY12" fmla="*/ 13514 h 55651"/>
                    <a:gd name="connsiteX13" fmla="*/ 53340 w 80010"/>
                    <a:gd name="connsiteY13" fmla="*/ 15419 h 55651"/>
                    <a:gd name="connsiteX14" fmla="*/ 40048 w 80010"/>
                    <a:gd name="connsiteY14" fmla="*/ 8639 h 55651"/>
                    <a:gd name="connsiteX15" fmla="*/ 32385 w 80010"/>
                    <a:gd name="connsiteY15" fmla="*/ 179 h 55651"/>
                    <a:gd name="connsiteX0" fmla="*/ 32385 w 80010"/>
                    <a:gd name="connsiteY0" fmla="*/ 179 h 53227"/>
                    <a:gd name="connsiteX1" fmla="*/ 32385 w 80010"/>
                    <a:gd name="connsiteY1" fmla="*/ 179 h 53227"/>
                    <a:gd name="connsiteX2" fmla="*/ 3810 w 80010"/>
                    <a:gd name="connsiteY2" fmla="*/ 2084 h 53227"/>
                    <a:gd name="connsiteX3" fmla="*/ 0 w 80010"/>
                    <a:gd name="connsiteY3" fmla="*/ 13514 h 53227"/>
                    <a:gd name="connsiteX4" fmla="*/ 7620 w 80010"/>
                    <a:gd name="connsiteY4" fmla="*/ 34469 h 53227"/>
                    <a:gd name="connsiteX5" fmla="*/ 13335 w 80010"/>
                    <a:gd name="connsiteY5" fmla="*/ 38279 h 53227"/>
                    <a:gd name="connsiteX6" fmla="*/ 19050 w 80010"/>
                    <a:gd name="connsiteY6" fmla="*/ 43994 h 53227"/>
                    <a:gd name="connsiteX7" fmla="*/ 48058 w 80010"/>
                    <a:gd name="connsiteY7" fmla="*/ 52454 h 53227"/>
                    <a:gd name="connsiteX8" fmla="*/ 72390 w 80010"/>
                    <a:gd name="connsiteY8" fmla="*/ 42089 h 53227"/>
                    <a:gd name="connsiteX9" fmla="*/ 78105 w 80010"/>
                    <a:gd name="connsiteY9" fmla="*/ 36374 h 53227"/>
                    <a:gd name="connsiteX10" fmla="*/ 80010 w 80010"/>
                    <a:gd name="connsiteY10" fmla="*/ 30659 h 53227"/>
                    <a:gd name="connsiteX11" fmla="*/ 78105 w 80010"/>
                    <a:gd name="connsiteY11" fmla="*/ 19229 h 53227"/>
                    <a:gd name="connsiteX12" fmla="*/ 60960 w 80010"/>
                    <a:gd name="connsiteY12" fmla="*/ 13514 h 53227"/>
                    <a:gd name="connsiteX13" fmla="*/ 53340 w 80010"/>
                    <a:gd name="connsiteY13" fmla="*/ 15419 h 53227"/>
                    <a:gd name="connsiteX14" fmla="*/ 40048 w 80010"/>
                    <a:gd name="connsiteY14" fmla="*/ 8639 h 53227"/>
                    <a:gd name="connsiteX15" fmla="*/ 32385 w 80010"/>
                    <a:gd name="connsiteY15" fmla="*/ 179 h 53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0010" h="53227">
                      <a:moveTo>
                        <a:pt x="32385" y="179"/>
                      </a:moveTo>
                      <a:lnTo>
                        <a:pt x="32385" y="179"/>
                      </a:lnTo>
                      <a:cubicBezTo>
                        <a:pt x="22860" y="814"/>
                        <a:pt x="12637" y="-1551"/>
                        <a:pt x="3810" y="2084"/>
                      </a:cubicBezTo>
                      <a:cubicBezTo>
                        <a:pt x="96" y="3613"/>
                        <a:pt x="0" y="13514"/>
                        <a:pt x="0" y="13514"/>
                      </a:cubicBezTo>
                      <a:cubicBezTo>
                        <a:pt x="1410" y="20563"/>
                        <a:pt x="2165" y="29014"/>
                        <a:pt x="7620" y="34469"/>
                      </a:cubicBezTo>
                      <a:cubicBezTo>
                        <a:pt x="9239" y="36088"/>
                        <a:pt x="11576" y="36813"/>
                        <a:pt x="13335" y="38279"/>
                      </a:cubicBezTo>
                      <a:cubicBezTo>
                        <a:pt x="15405" y="40004"/>
                        <a:pt x="17145" y="42089"/>
                        <a:pt x="19050" y="43994"/>
                      </a:cubicBezTo>
                      <a:cubicBezTo>
                        <a:pt x="36453" y="53990"/>
                        <a:pt x="29632" y="54059"/>
                        <a:pt x="48058" y="52454"/>
                      </a:cubicBezTo>
                      <a:cubicBezTo>
                        <a:pt x="50339" y="52255"/>
                        <a:pt x="67382" y="44769"/>
                        <a:pt x="72390" y="42089"/>
                      </a:cubicBezTo>
                      <a:cubicBezTo>
                        <a:pt x="77398" y="39409"/>
                        <a:pt x="76200" y="38279"/>
                        <a:pt x="78105" y="36374"/>
                      </a:cubicBezTo>
                      <a:cubicBezTo>
                        <a:pt x="78740" y="34469"/>
                        <a:pt x="80010" y="32667"/>
                        <a:pt x="80010" y="30659"/>
                      </a:cubicBezTo>
                      <a:cubicBezTo>
                        <a:pt x="80010" y="26796"/>
                        <a:pt x="79832" y="22684"/>
                        <a:pt x="78105" y="19229"/>
                      </a:cubicBezTo>
                      <a:cubicBezTo>
                        <a:pt x="75670" y="14359"/>
                        <a:pt x="63693" y="13970"/>
                        <a:pt x="60960" y="13514"/>
                      </a:cubicBezTo>
                      <a:cubicBezTo>
                        <a:pt x="58420" y="14149"/>
                        <a:pt x="56825" y="16231"/>
                        <a:pt x="53340" y="15419"/>
                      </a:cubicBezTo>
                      <a:cubicBezTo>
                        <a:pt x="49855" y="14607"/>
                        <a:pt x="39095" y="11497"/>
                        <a:pt x="40048" y="8639"/>
                      </a:cubicBezTo>
                      <a:lnTo>
                        <a:pt x="32385" y="1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91" name="Freeform: Shape 1390">
                  <a:extLst>
                    <a:ext uri="{FF2B5EF4-FFF2-40B4-BE49-F238E27FC236}">
                      <a16:creationId xmlns:a16="http://schemas.microsoft.com/office/drawing/2014/main" id="{470979F0-99BD-CE79-B3A7-4789A0799132}"/>
                    </a:ext>
                  </a:extLst>
                </p:cNvPr>
                <p:cNvSpPr/>
                <p:nvPr/>
              </p:nvSpPr>
              <p:spPr>
                <a:xfrm rot="4030563">
                  <a:off x="8954046" y="4390351"/>
                  <a:ext cx="27432" cy="27432"/>
                </a:xfrm>
                <a:custGeom>
                  <a:avLst/>
                  <a:gdLst>
                    <a:gd name="connsiteX0" fmla="*/ 32385 w 80010"/>
                    <a:gd name="connsiteY0" fmla="*/ 8118 h 64150"/>
                    <a:gd name="connsiteX1" fmla="*/ 32385 w 80010"/>
                    <a:gd name="connsiteY1" fmla="*/ 8118 h 64150"/>
                    <a:gd name="connsiteX2" fmla="*/ 3810 w 80010"/>
                    <a:gd name="connsiteY2" fmla="*/ 10023 h 64150"/>
                    <a:gd name="connsiteX3" fmla="*/ 0 w 80010"/>
                    <a:gd name="connsiteY3" fmla="*/ 21453 h 64150"/>
                    <a:gd name="connsiteX4" fmla="*/ 7620 w 80010"/>
                    <a:gd name="connsiteY4" fmla="*/ 42408 h 64150"/>
                    <a:gd name="connsiteX5" fmla="*/ 13335 w 80010"/>
                    <a:gd name="connsiteY5" fmla="*/ 46218 h 64150"/>
                    <a:gd name="connsiteX6" fmla="*/ 19050 w 80010"/>
                    <a:gd name="connsiteY6" fmla="*/ 51933 h 64150"/>
                    <a:gd name="connsiteX7" fmla="*/ 68580 w 80010"/>
                    <a:gd name="connsiteY7" fmla="*/ 55743 h 64150"/>
                    <a:gd name="connsiteX8" fmla="*/ 72390 w 80010"/>
                    <a:gd name="connsiteY8" fmla="*/ 50028 h 64150"/>
                    <a:gd name="connsiteX9" fmla="*/ 78105 w 80010"/>
                    <a:gd name="connsiteY9" fmla="*/ 44313 h 64150"/>
                    <a:gd name="connsiteX10" fmla="*/ 80010 w 80010"/>
                    <a:gd name="connsiteY10" fmla="*/ 38598 h 64150"/>
                    <a:gd name="connsiteX11" fmla="*/ 78105 w 80010"/>
                    <a:gd name="connsiteY11" fmla="*/ 27168 h 64150"/>
                    <a:gd name="connsiteX12" fmla="*/ 60960 w 80010"/>
                    <a:gd name="connsiteY12" fmla="*/ 21453 h 64150"/>
                    <a:gd name="connsiteX13" fmla="*/ 53340 w 80010"/>
                    <a:gd name="connsiteY13" fmla="*/ 23358 h 64150"/>
                    <a:gd name="connsiteX14" fmla="*/ 57150 w 80010"/>
                    <a:gd name="connsiteY14" fmla="*/ 11928 h 64150"/>
                    <a:gd name="connsiteX15" fmla="*/ 59055 w 80010"/>
                    <a:gd name="connsiteY15" fmla="*/ 6213 h 64150"/>
                    <a:gd name="connsiteX16" fmla="*/ 34290 w 80010"/>
                    <a:gd name="connsiteY16" fmla="*/ 498 h 64150"/>
                    <a:gd name="connsiteX17" fmla="*/ 32385 w 80010"/>
                    <a:gd name="connsiteY17" fmla="*/ 8118 h 64150"/>
                    <a:gd name="connsiteX0" fmla="*/ 32385 w 80010"/>
                    <a:gd name="connsiteY0" fmla="*/ 8118 h 64150"/>
                    <a:gd name="connsiteX1" fmla="*/ 32385 w 80010"/>
                    <a:gd name="connsiteY1" fmla="*/ 8118 h 64150"/>
                    <a:gd name="connsiteX2" fmla="*/ 3810 w 80010"/>
                    <a:gd name="connsiteY2" fmla="*/ 10023 h 64150"/>
                    <a:gd name="connsiteX3" fmla="*/ 0 w 80010"/>
                    <a:gd name="connsiteY3" fmla="*/ 21453 h 64150"/>
                    <a:gd name="connsiteX4" fmla="*/ 7620 w 80010"/>
                    <a:gd name="connsiteY4" fmla="*/ 42408 h 64150"/>
                    <a:gd name="connsiteX5" fmla="*/ 13335 w 80010"/>
                    <a:gd name="connsiteY5" fmla="*/ 46218 h 64150"/>
                    <a:gd name="connsiteX6" fmla="*/ 19050 w 80010"/>
                    <a:gd name="connsiteY6" fmla="*/ 51933 h 64150"/>
                    <a:gd name="connsiteX7" fmla="*/ 68580 w 80010"/>
                    <a:gd name="connsiteY7" fmla="*/ 55743 h 64150"/>
                    <a:gd name="connsiteX8" fmla="*/ 72390 w 80010"/>
                    <a:gd name="connsiteY8" fmla="*/ 50028 h 64150"/>
                    <a:gd name="connsiteX9" fmla="*/ 78105 w 80010"/>
                    <a:gd name="connsiteY9" fmla="*/ 44313 h 64150"/>
                    <a:gd name="connsiteX10" fmla="*/ 80010 w 80010"/>
                    <a:gd name="connsiteY10" fmla="*/ 38598 h 64150"/>
                    <a:gd name="connsiteX11" fmla="*/ 78105 w 80010"/>
                    <a:gd name="connsiteY11" fmla="*/ 27168 h 64150"/>
                    <a:gd name="connsiteX12" fmla="*/ 60960 w 80010"/>
                    <a:gd name="connsiteY12" fmla="*/ 21453 h 64150"/>
                    <a:gd name="connsiteX13" fmla="*/ 53340 w 80010"/>
                    <a:gd name="connsiteY13" fmla="*/ 23358 h 64150"/>
                    <a:gd name="connsiteX14" fmla="*/ 57150 w 80010"/>
                    <a:gd name="connsiteY14" fmla="*/ 11928 h 64150"/>
                    <a:gd name="connsiteX15" fmla="*/ 59055 w 80010"/>
                    <a:gd name="connsiteY15" fmla="*/ 6213 h 64150"/>
                    <a:gd name="connsiteX16" fmla="*/ 34290 w 80010"/>
                    <a:gd name="connsiteY16" fmla="*/ 498 h 64150"/>
                    <a:gd name="connsiteX17" fmla="*/ 32385 w 80010"/>
                    <a:gd name="connsiteY17" fmla="*/ 8118 h 64150"/>
                    <a:gd name="connsiteX0" fmla="*/ 32385 w 80010"/>
                    <a:gd name="connsiteY0" fmla="*/ 2019 h 58051"/>
                    <a:gd name="connsiteX1" fmla="*/ 32385 w 80010"/>
                    <a:gd name="connsiteY1" fmla="*/ 2019 h 58051"/>
                    <a:gd name="connsiteX2" fmla="*/ 3810 w 80010"/>
                    <a:gd name="connsiteY2" fmla="*/ 3924 h 58051"/>
                    <a:gd name="connsiteX3" fmla="*/ 0 w 80010"/>
                    <a:gd name="connsiteY3" fmla="*/ 15354 h 58051"/>
                    <a:gd name="connsiteX4" fmla="*/ 7620 w 80010"/>
                    <a:gd name="connsiteY4" fmla="*/ 36309 h 58051"/>
                    <a:gd name="connsiteX5" fmla="*/ 13335 w 80010"/>
                    <a:gd name="connsiteY5" fmla="*/ 40119 h 58051"/>
                    <a:gd name="connsiteX6" fmla="*/ 19050 w 80010"/>
                    <a:gd name="connsiteY6" fmla="*/ 45834 h 58051"/>
                    <a:gd name="connsiteX7" fmla="*/ 68580 w 80010"/>
                    <a:gd name="connsiteY7" fmla="*/ 49644 h 58051"/>
                    <a:gd name="connsiteX8" fmla="*/ 72390 w 80010"/>
                    <a:gd name="connsiteY8" fmla="*/ 43929 h 58051"/>
                    <a:gd name="connsiteX9" fmla="*/ 78105 w 80010"/>
                    <a:gd name="connsiteY9" fmla="*/ 38214 h 58051"/>
                    <a:gd name="connsiteX10" fmla="*/ 80010 w 80010"/>
                    <a:gd name="connsiteY10" fmla="*/ 32499 h 58051"/>
                    <a:gd name="connsiteX11" fmla="*/ 78105 w 80010"/>
                    <a:gd name="connsiteY11" fmla="*/ 21069 h 58051"/>
                    <a:gd name="connsiteX12" fmla="*/ 60960 w 80010"/>
                    <a:gd name="connsiteY12" fmla="*/ 15354 h 58051"/>
                    <a:gd name="connsiteX13" fmla="*/ 53340 w 80010"/>
                    <a:gd name="connsiteY13" fmla="*/ 17259 h 58051"/>
                    <a:gd name="connsiteX14" fmla="*/ 57150 w 80010"/>
                    <a:gd name="connsiteY14" fmla="*/ 5829 h 58051"/>
                    <a:gd name="connsiteX15" fmla="*/ 59055 w 80010"/>
                    <a:gd name="connsiteY15" fmla="*/ 114 h 58051"/>
                    <a:gd name="connsiteX16" fmla="*/ 32385 w 80010"/>
                    <a:gd name="connsiteY16" fmla="*/ 2019 h 58051"/>
                    <a:gd name="connsiteX0" fmla="*/ 32385 w 80010"/>
                    <a:gd name="connsiteY0" fmla="*/ 2019 h 58051"/>
                    <a:gd name="connsiteX1" fmla="*/ 32385 w 80010"/>
                    <a:gd name="connsiteY1" fmla="*/ 2019 h 58051"/>
                    <a:gd name="connsiteX2" fmla="*/ 3810 w 80010"/>
                    <a:gd name="connsiteY2" fmla="*/ 3924 h 58051"/>
                    <a:gd name="connsiteX3" fmla="*/ 0 w 80010"/>
                    <a:gd name="connsiteY3" fmla="*/ 15354 h 58051"/>
                    <a:gd name="connsiteX4" fmla="*/ 7620 w 80010"/>
                    <a:gd name="connsiteY4" fmla="*/ 36309 h 58051"/>
                    <a:gd name="connsiteX5" fmla="*/ 13335 w 80010"/>
                    <a:gd name="connsiteY5" fmla="*/ 40119 h 58051"/>
                    <a:gd name="connsiteX6" fmla="*/ 19050 w 80010"/>
                    <a:gd name="connsiteY6" fmla="*/ 45834 h 58051"/>
                    <a:gd name="connsiteX7" fmla="*/ 68580 w 80010"/>
                    <a:gd name="connsiteY7" fmla="*/ 49644 h 58051"/>
                    <a:gd name="connsiteX8" fmla="*/ 72390 w 80010"/>
                    <a:gd name="connsiteY8" fmla="*/ 43929 h 58051"/>
                    <a:gd name="connsiteX9" fmla="*/ 78105 w 80010"/>
                    <a:gd name="connsiteY9" fmla="*/ 38214 h 58051"/>
                    <a:gd name="connsiteX10" fmla="*/ 80010 w 80010"/>
                    <a:gd name="connsiteY10" fmla="*/ 32499 h 58051"/>
                    <a:gd name="connsiteX11" fmla="*/ 78105 w 80010"/>
                    <a:gd name="connsiteY11" fmla="*/ 21069 h 58051"/>
                    <a:gd name="connsiteX12" fmla="*/ 60960 w 80010"/>
                    <a:gd name="connsiteY12" fmla="*/ 15354 h 58051"/>
                    <a:gd name="connsiteX13" fmla="*/ 53340 w 80010"/>
                    <a:gd name="connsiteY13" fmla="*/ 17259 h 58051"/>
                    <a:gd name="connsiteX14" fmla="*/ 57150 w 80010"/>
                    <a:gd name="connsiteY14" fmla="*/ 5829 h 58051"/>
                    <a:gd name="connsiteX15" fmla="*/ 59055 w 80010"/>
                    <a:gd name="connsiteY15" fmla="*/ 114 h 58051"/>
                    <a:gd name="connsiteX16" fmla="*/ 32385 w 80010"/>
                    <a:gd name="connsiteY16" fmla="*/ 2019 h 58051"/>
                    <a:gd name="connsiteX0" fmla="*/ 32385 w 80010"/>
                    <a:gd name="connsiteY0" fmla="*/ 2019 h 58051"/>
                    <a:gd name="connsiteX1" fmla="*/ 32385 w 80010"/>
                    <a:gd name="connsiteY1" fmla="*/ 2019 h 58051"/>
                    <a:gd name="connsiteX2" fmla="*/ 3810 w 80010"/>
                    <a:gd name="connsiteY2" fmla="*/ 3924 h 58051"/>
                    <a:gd name="connsiteX3" fmla="*/ 0 w 80010"/>
                    <a:gd name="connsiteY3" fmla="*/ 15354 h 58051"/>
                    <a:gd name="connsiteX4" fmla="*/ 7620 w 80010"/>
                    <a:gd name="connsiteY4" fmla="*/ 36309 h 58051"/>
                    <a:gd name="connsiteX5" fmla="*/ 13335 w 80010"/>
                    <a:gd name="connsiteY5" fmla="*/ 40119 h 58051"/>
                    <a:gd name="connsiteX6" fmla="*/ 19050 w 80010"/>
                    <a:gd name="connsiteY6" fmla="*/ 45834 h 58051"/>
                    <a:gd name="connsiteX7" fmla="*/ 68580 w 80010"/>
                    <a:gd name="connsiteY7" fmla="*/ 49644 h 58051"/>
                    <a:gd name="connsiteX8" fmla="*/ 72390 w 80010"/>
                    <a:gd name="connsiteY8" fmla="*/ 43929 h 58051"/>
                    <a:gd name="connsiteX9" fmla="*/ 78105 w 80010"/>
                    <a:gd name="connsiteY9" fmla="*/ 38214 h 58051"/>
                    <a:gd name="connsiteX10" fmla="*/ 80010 w 80010"/>
                    <a:gd name="connsiteY10" fmla="*/ 32499 h 58051"/>
                    <a:gd name="connsiteX11" fmla="*/ 78105 w 80010"/>
                    <a:gd name="connsiteY11" fmla="*/ 21069 h 58051"/>
                    <a:gd name="connsiteX12" fmla="*/ 60960 w 80010"/>
                    <a:gd name="connsiteY12" fmla="*/ 15354 h 58051"/>
                    <a:gd name="connsiteX13" fmla="*/ 53340 w 80010"/>
                    <a:gd name="connsiteY13" fmla="*/ 17259 h 58051"/>
                    <a:gd name="connsiteX14" fmla="*/ 57150 w 80010"/>
                    <a:gd name="connsiteY14" fmla="*/ 5829 h 58051"/>
                    <a:gd name="connsiteX15" fmla="*/ 59055 w 80010"/>
                    <a:gd name="connsiteY15" fmla="*/ 114 h 58051"/>
                    <a:gd name="connsiteX16" fmla="*/ 32385 w 80010"/>
                    <a:gd name="connsiteY16" fmla="*/ 2019 h 58051"/>
                    <a:gd name="connsiteX0" fmla="*/ 32385 w 80010"/>
                    <a:gd name="connsiteY0" fmla="*/ 179 h 56211"/>
                    <a:gd name="connsiteX1" fmla="*/ 32385 w 80010"/>
                    <a:gd name="connsiteY1" fmla="*/ 179 h 56211"/>
                    <a:gd name="connsiteX2" fmla="*/ 3810 w 80010"/>
                    <a:gd name="connsiteY2" fmla="*/ 2084 h 56211"/>
                    <a:gd name="connsiteX3" fmla="*/ 0 w 80010"/>
                    <a:gd name="connsiteY3" fmla="*/ 13514 h 56211"/>
                    <a:gd name="connsiteX4" fmla="*/ 7620 w 80010"/>
                    <a:gd name="connsiteY4" fmla="*/ 34469 h 56211"/>
                    <a:gd name="connsiteX5" fmla="*/ 13335 w 80010"/>
                    <a:gd name="connsiteY5" fmla="*/ 38279 h 56211"/>
                    <a:gd name="connsiteX6" fmla="*/ 19050 w 80010"/>
                    <a:gd name="connsiteY6" fmla="*/ 43994 h 56211"/>
                    <a:gd name="connsiteX7" fmla="*/ 68580 w 80010"/>
                    <a:gd name="connsiteY7" fmla="*/ 47804 h 56211"/>
                    <a:gd name="connsiteX8" fmla="*/ 72390 w 80010"/>
                    <a:gd name="connsiteY8" fmla="*/ 42089 h 56211"/>
                    <a:gd name="connsiteX9" fmla="*/ 78105 w 80010"/>
                    <a:gd name="connsiteY9" fmla="*/ 36374 h 56211"/>
                    <a:gd name="connsiteX10" fmla="*/ 80010 w 80010"/>
                    <a:gd name="connsiteY10" fmla="*/ 30659 h 56211"/>
                    <a:gd name="connsiteX11" fmla="*/ 78105 w 80010"/>
                    <a:gd name="connsiteY11" fmla="*/ 19229 h 56211"/>
                    <a:gd name="connsiteX12" fmla="*/ 60960 w 80010"/>
                    <a:gd name="connsiteY12" fmla="*/ 13514 h 56211"/>
                    <a:gd name="connsiteX13" fmla="*/ 53340 w 80010"/>
                    <a:gd name="connsiteY13" fmla="*/ 15419 h 56211"/>
                    <a:gd name="connsiteX14" fmla="*/ 57150 w 80010"/>
                    <a:gd name="connsiteY14" fmla="*/ 3989 h 56211"/>
                    <a:gd name="connsiteX15" fmla="*/ 32385 w 80010"/>
                    <a:gd name="connsiteY15" fmla="*/ 179 h 56211"/>
                    <a:gd name="connsiteX0" fmla="*/ 32385 w 80010"/>
                    <a:gd name="connsiteY0" fmla="*/ 179 h 56211"/>
                    <a:gd name="connsiteX1" fmla="*/ 32385 w 80010"/>
                    <a:gd name="connsiteY1" fmla="*/ 179 h 56211"/>
                    <a:gd name="connsiteX2" fmla="*/ 3810 w 80010"/>
                    <a:gd name="connsiteY2" fmla="*/ 2084 h 56211"/>
                    <a:gd name="connsiteX3" fmla="*/ 0 w 80010"/>
                    <a:gd name="connsiteY3" fmla="*/ 13514 h 56211"/>
                    <a:gd name="connsiteX4" fmla="*/ 7620 w 80010"/>
                    <a:gd name="connsiteY4" fmla="*/ 34469 h 56211"/>
                    <a:gd name="connsiteX5" fmla="*/ 13335 w 80010"/>
                    <a:gd name="connsiteY5" fmla="*/ 38279 h 56211"/>
                    <a:gd name="connsiteX6" fmla="*/ 19050 w 80010"/>
                    <a:gd name="connsiteY6" fmla="*/ 43994 h 56211"/>
                    <a:gd name="connsiteX7" fmla="*/ 68580 w 80010"/>
                    <a:gd name="connsiteY7" fmla="*/ 47804 h 56211"/>
                    <a:gd name="connsiteX8" fmla="*/ 72390 w 80010"/>
                    <a:gd name="connsiteY8" fmla="*/ 42089 h 56211"/>
                    <a:gd name="connsiteX9" fmla="*/ 78105 w 80010"/>
                    <a:gd name="connsiteY9" fmla="*/ 36374 h 56211"/>
                    <a:gd name="connsiteX10" fmla="*/ 80010 w 80010"/>
                    <a:gd name="connsiteY10" fmla="*/ 30659 h 56211"/>
                    <a:gd name="connsiteX11" fmla="*/ 78105 w 80010"/>
                    <a:gd name="connsiteY11" fmla="*/ 19229 h 56211"/>
                    <a:gd name="connsiteX12" fmla="*/ 60960 w 80010"/>
                    <a:gd name="connsiteY12" fmla="*/ 13514 h 56211"/>
                    <a:gd name="connsiteX13" fmla="*/ 53340 w 80010"/>
                    <a:gd name="connsiteY13" fmla="*/ 15419 h 56211"/>
                    <a:gd name="connsiteX14" fmla="*/ 40048 w 80010"/>
                    <a:gd name="connsiteY14" fmla="*/ 8639 h 56211"/>
                    <a:gd name="connsiteX15" fmla="*/ 32385 w 80010"/>
                    <a:gd name="connsiteY15" fmla="*/ 179 h 56211"/>
                    <a:gd name="connsiteX0" fmla="*/ 32385 w 80010"/>
                    <a:gd name="connsiteY0" fmla="*/ 179 h 52171"/>
                    <a:gd name="connsiteX1" fmla="*/ 32385 w 80010"/>
                    <a:gd name="connsiteY1" fmla="*/ 179 h 52171"/>
                    <a:gd name="connsiteX2" fmla="*/ 3810 w 80010"/>
                    <a:gd name="connsiteY2" fmla="*/ 2084 h 52171"/>
                    <a:gd name="connsiteX3" fmla="*/ 0 w 80010"/>
                    <a:gd name="connsiteY3" fmla="*/ 13514 h 52171"/>
                    <a:gd name="connsiteX4" fmla="*/ 7620 w 80010"/>
                    <a:gd name="connsiteY4" fmla="*/ 34469 h 52171"/>
                    <a:gd name="connsiteX5" fmla="*/ 13335 w 80010"/>
                    <a:gd name="connsiteY5" fmla="*/ 38279 h 52171"/>
                    <a:gd name="connsiteX6" fmla="*/ 19050 w 80010"/>
                    <a:gd name="connsiteY6" fmla="*/ 43994 h 52171"/>
                    <a:gd name="connsiteX7" fmla="*/ 68580 w 80010"/>
                    <a:gd name="connsiteY7" fmla="*/ 47804 h 52171"/>
                    <a:gd name="connsiteX8" fmla="*/ 72390 w 80010"/>
                    <a:gd name="connsiteY8" fmla="*/ 42089 h 52171"/>
                    <a:gd name="connsiteX9" fmla="*/ 78105 w 80010"/>
                    <a:gd name="connsiteY9" fmla="*/ 36374 h 52171"/>
                    <a:gd name="connsiteX10" fmla="*/ 80010 w 80010"/>
                    <a:gd name="connsiteY10" fmla="*/ 30659 h 52171"/>
                    <a:gd name="connsiteX11" fmla="*/ 78105 w 80010"/>
                    <a:gd name="connsiteY11" fmla="*/ 19229 h 52171"/>
                    <a:gd name="connsiteX12" fmla="*/ 60960 w 80010"/>
                    <a:gd name="connsiteY12" fmla="*/ 13514 h 52171"/>
                    <a:gd name="connsiteX13" fmla="*/ 53340 w 80010"/>
                    <a:gd name="connsiteY13" fmla="*/ 15419 h 52171"/>
                    <a:gd name="connsiteX14" fmla="*/ 40048 w 80010"/>
                    <a:gd name="connsiteY14" fmla="*/ 8639 h 52171"/>
                    <a:gd name="connsiteX15" fmla="*/ 32385 w 80010"/>
                    <a:gd name="connsiteY15" fmla="*/ 179 h 52171"/>
                    <a:gd name="connsiteX0" fmla="*/ 32385 w 80010"/>
                    <a:gd name="connsiteY0" fmla="*/ 179 h 52432"/>
                    <a:gd name="connsiteX1" fmla="*/ 32385 w 80010"/>
                    <a:gd name="connsiteY1" fmla="*/ 179 h 52432"/>
                    <a:gd name="connsiteX2" fmla="*/ 3810 w 80010"/>
                    <a:gd name="connsiteY2" fmla="*/ 2084 h 52432"/>
                    <a:gd name="connsiteX3" fmla="*/ 0 w 80010"/>
                    <a:gd name="connsiteY3" fmla="*/ 13514 h 52432"/>
                    <a:gd name="connsiteX4" fmla="*/ 7620 w 80010"/>
                    <a:gd name="connsiteY4" fmla="*/ 34469 h 52432"/>
                    <a:gd name="connsiteX5" fmla="*/ 13335 w 80010"/>
                    <a:gd name="connsiteY5" fmla="*/ 38279 h 52432"/>
                    <a:gd name="connsiteX6" fmla="*/ 19050 w 80010"/>
                    <a:gd name="connsiteY6" fmla="*/ 43994 h 52432"/>
                    <a:gd name="connsiteX7" fmla="*/ 68580 w 80010"/>
                    <a:gd name="connsiteY7" fmla="*/ 47804 h 52432"/>
                    <a:gd name="connsiteX8" fmla="*/ 72390 w 80010"/>
                    <a:gd name="connsiteY8" fmla="*/ 42089 h 52432"/>
                    <a:gd name="connsiteX9" fmla="*/ 78105 w 80010"/>
                    <a:gd name="connsiteY9" fmla="*/ 36374 h 52432"/>
                    <a:gd name="connsiteX10" fmla="*/ 80010 w 80010"/>
                    <a:gd name="connsiteY10" fmla="*/ 30659 h 52432"/>
                    <a:gd name="connsiteX11" fmla="*/ 78105 w 80010"/>
                    <a:gd name="connsiteY11" fmla="*/ 19229 h 52432"/>
                    <a:gd name="connsiteX12" fmla="*/ 60960 w 80010"/>
                    <a:gd name="connsiteY12" fmla="*/ 13514 h 52432"/>
                    <a:gd name="connsiteX13" fmla="*/ 53340 w 80010"/>
                    <a:gd name="connsiteY13" fmla="*/ 15419 h 52432"/>
                    <a:gd name="connsiteX14" fmla="*/ 40048 w 80010"/>
                    <a:gd name="connsiteY14" fmla="*/ 8639 h 52432"/>
                    <a:gd name="connsiteX15" fmla="*/ 32385 w 80010"/>
                    <a:gd name="connsiteY15" fmla="*/ 179 h 52432"/>
                    <a:gd name="connsiteX0" fmla="*/ 32385 w 80010"/>
                    <a:gd name="connsiteY0" fmla="*/ 179 h 55651"/>
                    <a:gd name="connsiteX1" fmla="*/ 32385 w 80010"/>
                    <a:gd name="connsiteY1" fmla="*/ 179 h 55651"/>
                    <a:gd name="connsiteX2" fmla="*/ 3810 w 80010"/>
                    <a:gd name="connsiteY2" fmla="*/ 2084 h 55651"/>
                    <a:gd name="connsiteX3" fmla="*/ 0 w 80010"/>
                    <a:gd name="connsiteY3" fmla="*/ 13514 h 55651"/>
                    <a:gd name="connsiteX4" fmla="*/ 7620 w 80010"/>
                    <a:gd name="connsiteY4" fmla="*/ 34469 h 55651"/>
                    <a:gd name="connsiteX5" fmla="*/ 13335 w 80010"/>
                    <a:gd name="connsiteY5" fmla="*/ 38279 h 55651"/>
                    <a:gd name="connsiteX6" fmla="*/ 19050 w 80010"/>
                    <a:gd name="connsiteY6" fmla="*/ 43994 h 55651"/>
                    <a:gd name="connsiteX7" fmla="*/ 48058 w 80010"/>
                    <a:gd name="connsiteY7" fmla="*/ 52454 h 55651"/>
                    <a:gd name="connsiteX8" fmla="*/ 72390 w 80010"/>
                    <a:gd name="connsiteY8" fmla="*/ 42089 h 55651"/>
                    <a:gd name="connsiteX9" fmla="*/ 78105 w 80010"/>
                    <a:gd name="connsiteY9" fmla="*/ 36374 h 55651"/>
                    <a:gd name="connsiteX10" fmla="*/ 80010 w 80010"/>
                    <a:gd name="connsiteY10" fmla="*/ 30659 h 55651"/>
                    <a:gd name="connsiteX11" fmla="*/ 78105 w 80010"/>
                    <a:gd name="connsiteY11" fmla="*/ 19229 h 55651"/>
                    <a:gd name="connsiteX12" fmla="*/ 60960 w 80010"/>
                    <a:gd name="connsiteY12" fmla="*/ 13514 h 55651"/>
                    <a:gd name="connsiteX13" fmla="*/ 53340 w 80010"/>
                    <a:gd name="connsiteY13" fmla="*/ 15419 h 55651"/>
                    <a:gd name="connsiteX14" fmla="*/ 40048 w 80010"/>
                    <a:gd name="connsiteY14" fmla="*/ 8639 h 55651"/>
                    <a:gd name="connsiteX15" fmla="*/ 32385 w 80010"/>
                    <a:gd name="connsiteY15" fmla="*/ 179 h 55651"/>
                    <a:gd name="connsiteX0" fmla="*/ 32385 w 80010"/>
                    <a:gd name="connsiteY0" fmla="*/ 179 h 53227"/>
                    <a:gd name="connsiteX1" fmla="*/ 32385 w 80010"/>
                    <a:gd name="connsiteY1" fmla="*/ 179 h 53227"/>
                    <a:gd name="connsiteX2" fmla="*/ 3810 w 80010"/>
                    <a:gd name="connsiteY2" fmla="*/ 2084 h 53227"/>
                    <a:gd name="connsiteX3" fmla="*/ 0 w 80010"/>
                    <a:gd name="connsiteY3" fmla="*/ 13514 h 53227"/>
                    <a:gd name="connsiteX4" fmla="*/ 7620 w 80010"/>
                    <a:gd name="connsiteY4" fmla="*/ 34469 h 53227"/>
                    <a:gd name="connsiteX5" fmla="*/ 13335 w 80010"/>
                    <a:gd name="connsiteY5" fmla="*/ 38279 h 53227"/>
                    <a:gd name="connsiteX6" fmla="*/ 19050 w 80010"/>
                    <a:gd name="connsiteY6" fmla="*/ 43994 h 53227"/>
                    <a:gd name="connsiteX7" fmla="*/ 48058 w 80010"/>
                    <a:gd name="connsiteY7" fmla="*/ 52454 h 53227"/>
                    <a:gd name="connsiteX8" fmla="*/ 72390 w 80010"/>
                    <a:gd name="connsiteY8" fmla="*/ 42089 h 53227"/>
                    <a:gd name="connsiteX9" fmla="*/ 78105 w 80010"/>
                    <a:gd name="connsiteY9" fmla="*/ 36374 h 53227"/>
                    <a:gd name="connsiteX10" fmla="*/ 80010 w 80010"/>
                    <a:gd name="connsiteY10" fmla="*/ 30659 h 53227"/>
                    <a:gd name="connsiteX11" fmla="*/ 78105 w 80010"/>
                    <a:gd name="connsiteY11" fmla="*/ 19229 h 53227"/>
                    <a:gd name="connsiteX12" fmla="*/ 60960 w 80010"/>
                    <a:gd name="connsiteY12" fmla="*/ 13514 h 53227"/>
                    <a:gd name="connsiteX13" fmla="*/ 53340 w 80010"/>
                    <a:gd name="connsiteY13" fmla="*/ 15419 h 53227"/>
                    <a:gd name="connsiteX14" fmla="*/ 40048 w 80010"/>
                    <a:gd name="connsiteY14" fmla="*/ 8639 h 53227"/>
                    <a:gd name="connsiteX15" fmla="*/ 32385 w 80010"/>
                    <a:gd name="connsiteY15" fmla="*/ 179 h 53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0010" h="53227">
                      <a:moveTo>
                        <a:pt x="32385" y="179"/>
                      </a:moveTo>
                      <a:lnTo>
                        <a:pt x="32385" y="179"/>
                      </a:lnTo>
                      <a:cubicBezTo>
                        <a:pt x="22860" y="814"/>
                        <a:pt x="12637" y="-1551"/>
                        <a:pt x="3810" y="2084"/>
                      </a:cubicBezTo>
                      <a:cubicBezTo>
                        <a:pt x="96" y="3613"/>
                        <a:pt x="0" y="13514"/>
                        <a:pt x="0" y="13514"/>
                      </a:cubicBezTo>
                      <a:cubicBezTo>
                        <a:pt x="1410" y="20563"/>
                        <a:pt x="2165" y="29014"/>
                        <a:pt x="7620" y="34469"/>
                      </a:cubicBezTo>
                      <a:cubicBezTo>
                        <a:pt x="9239" y="36088"/>
                        <a:pt x="11576" y="36813"/>
                        <a:pt x="13335" y="38279"/>
                      </a:cubicBezTo>
                      <a:cubicBezTo>
                        <a:pt x="15405" y="40004"/>
                        <a:pt x="17145" y="42089"/>
                        <a:pt x="19050" y="43994"/>
                      </a:cubicBezTo>
                      <a:cubicBezTo>
                        <a:pt x="36453" y="53990"/>
                        <a:pt x="29632" y="54059"/>
                        <a:pt x="48058" y="52454"/>
                      </a:cubicBezTo>
                      <a:cubicBezTo>
                        <a:pt x="50339" y="52255"/>
                        <a:pt x="67382" y="44769"/>
                        <a:pt x="72390" y="42089"/>
                      </a:cubicBezTo>
                      <a:cubicBezTo>
                        <a:pt x="77398" y="39409"/>
                        <a:pt x="76200" y="38279"/>
                        <a:pt x="78105" y="36374"/>
                      </a:cubicBezTo>
                      <a:cubicBezTo>
                        <a:pt x="78740" y="34469"/>
                        <a:pt x="80010" y="32667"/>
                        <a:pt x="80010" y="30659"/>
                      </a:cubicBezTo>
                      <a:cubicBezTo>
                        <a:pt x="80010" y="26796"/>
                        <a:pt x="79832" y="22684"/>
                        <a:pt x="78105" y="19229"/>
                      </a:cubicBezTo>
                      <a:cubicBezTo>
                        <a:pt x="75670" y="14359"/>
                        <a:pt x="63693" y="13970"/>
                        <a:pt x="60960" y="13514"/>
                      </a:cubicBezTo>
                      <a:cubicBezTo>
                        <a:pt x="58420" y="14149"/>
                        <a:pt x="56825" y="16231"/>
                        <a:pt x="53340" y="15419"/>
                      </a:cubicBezTo>
                      <a:cubicBezTo>
                        <a:pt x="49855" y="14607"/>
                        <a:pt x="39095" y="11497"/>
                        <a:pt x="40048" y="8639"/>
                      </a:cubicBezTo>
                      <a:lnTo>
                        <a:pt x="32385" y="1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92" name="Freeform: Shape 1391">
                  <a:extLst>
                    <a:ext uri="{FF2B5EF4-FFF2-40B4-BE49-F238E27FC236}">
                      <a16:creationId xmlns:a16="http://schemas.microsoft.com/office/drawing/2014/main" id="{F5EC99F1-EFCC-4944-779B-14F118E6A659}"/>
                    </a:ext>
                  </a:extLst>
                </p:cNvPr>
                <p:cNvSpPr/>
                <p:nvPr/>
              </p:nvSpPr>
              <p:spPr>
                <a:xfrm>
                  <a:off x="8878794" y="4215604"/>
                  <a:ext cx="27432" cy="27432"/>
                </a:xfrm>
                <a:custGeom>
                  <a:avLst/>
                  <a:gdLst>
                    <a:gd name="connsiteX0" fmla="*/ 32385 w 80010"/>
                    <a:gd name="connsiteY0" fmla="*/ 8118 h 64150"/>
                    <a:gd name="connsiteX1" fmla="*/ 32385 w 80010"/>
                    <a:gd name="connsiteY1" fmla="*/ 8118 h 64150"/>
                    <a:gd name="connsiteX2" fmla="*/ 3810 w 80010"/>
                    <a:gd name="connsiteY2" fmla="*/ 10023 h 64150"/>
                    <a:gd name="connsiteX3" fmla="*/ 0 w 80010"/>
                    <a:gd name="connsiteY3" fmla="*/ 21453 h 64150"/>
                    <a:gd name="connsiteX4" fmla="*/ 7620 w 80010"/>
                    <a:gd name="connsiteY4" fmla="*/ 42408 h 64150"/>
                    <a:gd name="connsiteX5" fmla="*/ 13335 w 80010"/>
                    <a:gd name="connsiteY5" fmla="*/ 46218 h 64150"/>
                    <a:gd name="connsiteX6" fmla="*/ 19050 w 80010"/>
                    <a:gd name="connsiteY6" fmla="*/ 51933 h 64150"/>
                    <a:gd name="connsiteX7" fmla="*/ 68580 w 80010"/>
                    <a:gd name="connsiteY7" fmla="*/ 55743 h 64150"/>
                    <a:gd name="connsiteX8" fmla="*/ 72390 w 80010"/>
                    <a:gd name="connsiteY8" fmla="*/ 50028 h 64150"/>
                    <a:gd name="connsiteX9" fmla="*/ 78105 w 80010"/>
                    <a:gd name="connsiteY9" fmla="*/ 44313 h 64150"/>
                    <a:gd name="connsiteX10" fmla="*/ 80010 w 80010"/>
                    <a:gd name="connsiteY10" fmla="*/ 38598 h 64150"/>
                    <a:gd name="connsiteX11" fmla="*/ 78105 w 80010"/>
                    <a:gd name="connsiteY11" fmla="*/ 27168 h 64150"/>
                    <a:gd name="connsiteX12" fmla="*/ 60960 w 80010"/>
                    <a:gd name="connsiteY12" fmla="*/ 21453 h 64150"/>
                    <a:gd name="connsiteX13" fmla="*/ 53340 w 80010"/>
                    <a:gd name="connsiteY13" fmla="*/ 23358 h 64150"/>
                    <a:gd name="connsiteX14" fmla="*/ 57150 w 80010"/>
                    <a:gd name="connsiteY14" fmla="*/ 11928 h 64150"/>
                    <a:gd name="connsiteX15" fmla="*/ 59055 w 80010"/>
                    <a:gd name="connsiteY15" fmla="*/ 6213 h 64150"/>
                    <a:gd name="connsiteX16" fmla="*/ 34290 w 80010"/>
                    <a:gd name="connsiteY16" fmla="*/ 498 h 64150"/>
                    <a:gd name="connsiteX17" fmla="*/ 32385 w 80010"/>
                    <a:gd name="connsiteY17" fmla="*/ 8118 h 64150"/>
                    <a:gd name="connsiteX0" fmla="*/ 32385 w 80010"/>
                    <a:gd name="connsiteY0" fmla="*/ 8118 h 64150"/>
                    <a:gd name="connsiteX1" fmla="*/ 32385 w 80010"/>
                    <a:gd name="connsiteY1" fmla="*/ 8118 h 64150"/>
                    <a:gd name="connsiteX2" fmla="*/ 3810 w 80010"/>
                    <a:gd name="connsiteY2" fmla="*/ 10023 h 64150"/>
                    <a:gd name="connsiteX3" fmla="*/ 0 w 80010"/>
                    <a:gd name="connsiteY3" fmla="*/ 21453 h 64150"/>
                    <a:gd name="connsiteX4" fmla="*/ 7620 w 80010"/>
                    <a:gd name="connsiteY4" fmla="*/ 42408 h 64150"/>
                    <a:gd name="connsiteX5" fmla="*/ 13335 w 80010"/>
                    <a:gd name="connsiteY5" fmla="*/ 46218 h 64150"/>
                    <a:gd name="connsiteX6" fmla="*/ 19050 w 80010"/>
                    <a:gd name="connsiteY6" fmla="*/ 51933 h 64150"/>
                    <a:gd name="connsiteX7" fmla="*/ 68580 w 80010"/>
                    <a:gd name="connsiteY7" fmla="*/ 55743 h 64150"/>
                    <a:gd name="connsiteX8" fmla="*/ 72390 w 80010"/>
                    <a:gd name="connsiteY8" fmla="*/ 50028 h 64150"/>
                    <a:gd name="connsiteX9" fmla="*/ 78105 w 80010"/>
                    <a:gd name="connsiteY9" fmla="*/ 44313 h 64150"/>
                    <a:gd name="connsiteX10" fmla="*/ 80010 w 80010"/>
                    <a:gd name="connsiteY10" fmla="*/ 38598 h 64150"/>
                    <a:gd name="connsiteX11" fmla="*/ 78105 w 80010"/>
                    <a:gd name="connsiteY11" fmla="*/ 27168 h 64150"/>
                    <a:gd name="connsiteX12" fmla="*/ 60960 w 80010"/>
                    <a:gd name="connsiteY12" fmla="*/ 21453 h 64150"/>
                    <a:gd name="connsiteX13" fmla="*/ 53340 w 80010"/>
                    <a:gd name="connsiteY13" fmla="*/ 23358 h 64150"/>
                    <a:gd name="connsiteX14" fmla="*/ 57150 w 80010"/>
                    <a:gd name="connsiteY14" fmla="*/ 11928 h 64150"/>
                    <a:gd name="connsiteX15" fmla="*/ 59055 w 80010"/>
                    <a:gd name="connsiteY15" fmla="*/ 6213 h 64150"/>
                    <a:gd name="connsiteX16" fmla="*/ 34290 w 80010"/>
                    <a:gd name="connsiteY16" fmla="*/ 498 h 64150"/>
                    <a:gd name="connsiteX17" fmla="*/ 32385 w 80010"/>
                    <a:gd name="connsiteY17" fmla="*/ 8118 h 64150"/>
                    <a:gd name="connsiteX0" fmla="*/ 32385 w 80010"/>
                    <a:gd name="connsiteY0" fmla="*/ 2019 h 58051"/>
                    <a:gd name="connsiteX1" fmla="*/ 32385 w 80010"/>
                    <a:gd name="connsiteY1" fmla="*/ 2019 h 58051"/>
                    <a:gd name="connsiteX2" fmla="*/ 3810 w 80010"/>
                    <a:gd name="connsiteY2" fmla="*/ 3924 h 58051"/>
                    <a:gd name="connsiteX3" fmla="*/ 0 w 80010"/>
                    <a:gd name="connsiteY3" fmla="*/ 15354 h 58051"/>
                    <a:gd name="connsiteX4" fmla="*/ 7620 w 80010"/>
                    <a:gd name="connsiteY4" fmla="*/ 36309 h 58051"/>
                    <a:gd name="connsiteX5" fmla="*/ 13335 w 80010"/>
                    <a:gd name="connsiteY5" fmla="*/ 40119 h 58051"/>
                    <a:gd name="connsiteX6" fmla="*/ 19050 w 80010"/>
                    <a:gd name="connsiteY6" fmla="*/ 45834 h 58051"/>
                    <a:gd name="connsiteX7" fmla="*/ 68580 w 80010"/>
                    <a:gd name="connsiteY7" fmla="*/ 49644 h 58051"/>
                    <a:gd name="connsiteX8" fmla="*/ 72390 w 80010"/>
                    <a:gd name="connsiteY8" fmla="*/ 43929 h 58051"/>
                    <a:gd name="connsiteX9" fmla="*/ 78105 w 80010"/>
                    <a:gd name="connsiteY9" fmla="*/ 38214 h 58051"/>
                    <a:gd name="connsiteX10" fmla="*/ 80010 w 80010"/>
                    <a:gd name="connsiteY10" fmla="*/ 32499 h 58051"/>
                    <a:gd name="connsiteX11" fmla="*/ 78105 w 80010"/>
                    <a:gd name="connsiteY11" fmla="*/ 21069 h 58051"/>
                    <a:gd name="connsiteX12" fmla="*/ 60960 w 80010"/>
                    <a:gd name="connsiteY12" fmla="*/ 15354 h 58051"/>
                    <a:gd name="connsiteX13" fmla="*/ 53340 w 80010"/>
                    <a:gd name="connsiteY13" fmla="*/ 17259 h 58051"/>
                    <a:gd name="connsiteX14" fmla="*/ 57150 w 80010"/>
                    <a:gd name="connsiteY14" fmla="*/ 5829 h 58051"/>
                    <a:gd name="connsiteX15" fmla="*/ 59055 w 80010"/>
                    <a:gd name="connsiteY15" fmla="*/ 114 h 58051"/>
                    <a:gd name="connsiteX16" fmla="*/ 32385 w 80010"/>
                    <a:gd name="connsiteY16" fmla="*/ 2019 h 58051"/>
                    <a:gd name="connsiteX0" fmla="*/ 32385 w 80010"/>
                    <a:gd name="connsiteY0" fmla="*/ 2019 h 58051"/>
                    <a:gd name="connsiteX1" fmla="*/ 32385 w 80010"/>
                    <a:gd name="connsiteY1" fmla="*/ 2019 h 58051"/>
                    <a:gd name="connsiteX2" fmla="*/ 3810 w 80010"/>
                    <a:gd name="connsiteY2" fmla="*/ 3924 h 58051"/>
                    <a:gd name="connsiteX3" fmla="*/ 0 w 80010"/>
                    <a:gd name="connsiteY3" fmla="*/ 15354 h 58051"/>
                    <a:gd name="connsiteX4" fmla="*/ 7620 w 80010"/>
                    <a:gd name="connsiteY4" fmla="*/ 36309 h 58051"/>
                    <a:gd name="connsiteX5" fmla="*/ 13335 w 80010"/>
                    <a:gd name="connsiteY5" fmla="*/ 40119 h 58051"/>
                    <a:gd name="connsiteX6" fmla="*/ 19050 w 80010"/>
                    <a:gd name="connsiteY6" fmla="*/ 45834 h 58051"/>
                    <a:gd name="connsiteX7" fmla="*/ 68580 w 80010"/>
                    <a:gd name="connsiteY7" fmla="*/ 49644 h 58051"/>
                    <a:gd name="connsiteX8" fmla="*/ 72390 w 80010"/>
                    <a:gd name="connsiteY8" fmla="*/ 43929 h 58051"/>
                    <a:gd name="connsiteX9" fmla="*/ 78105 w 80010"/>
                    <a:gd name="connsiteY9" fmla="*/ 38214 h 58051"/>
                    <a:gd name="connsiteX10" fmla="*/ 80010 w 80010"/>
                    <a:gd name="connsiteY10" fmla="*/ 32499 h 58051"/>
                    <a:gd name="connsiteX11" fmla="*/ 78105 w 80010"/>
                    <a:gd name="connsiteY11" fmla="*/ 21069 h 58051"/>
                    <a:gd name="connsiteX12" fmla="*/ 60960 w 80010"/>
                    <a:gd name="connsiteY12" fmla="*/ 15354 h 58051"/>
                    <a:gd name="connsiteX13" fmla="*/ 53340 w 80010"/>
                    <a:gd name="connsiteY13" fmla="*/ 17259 h 58051"/>
                    <a:gd name="connsiteX14" fmla="*/ 57150 w 80010"/>
                    <a:gd name="connsiteY14" fmla="*/ 5829 h 58051"/>
                    <a:gd name="connsiteX15" fmla="*/ 59055 w 80010"/>
                    <a:gd name="connsiteY15" fmla="*/ 114 h 58051"/>
                    <a:gd name="connsiteX16" fmla="*/ 32385 w 80010"/>
                    <a:gd name="connsiteY16" fmla="*/ 2019 h 58051"/>
                    <a:gd name="connsiteX0" fmla="*/ 32385 w 80010"/>
                    <a:gd name="connsiteY0" fmla="*/ 2019 h 58051"/>
                    <a:gd name="connsiteX1" fmla="*/ 32385 w 80010"/>
                    <a:gd name="connsiteY1" fmla="*/ 2019 h 58051"/>
                    <a:gd name="connsiteX2" fmla="*/ 3810 w 80010"/>
                    <a:gd name="connsiteY2" fmla="*/ 3924 h 58051"/>
                    <a:gd name="connsiteX3" fmla="*/ 0 w 80010"/>
                    <a:gd name="connsiteY3" fmla="*/ 15354 h 58051"/>
                    <a:gd name="connsiteX4" fmla="*/ 7620 w 80010"/>
                    <a:gd name="connsiteY4" fmla="*/ 36309 h 58051"/>
                    <a:gd name="connsiteX5" fmla="*/ 13335 w 80010"/>
                    <a:gd name="connsiteY5" fmla="*/ 40119 h 58051"/>
                    <a:gd name="connsiteX6" fmla="*/ 19050 w 80010"/>
                    <a:gd name="connsiteY6" fmla="*/ 45834 h 58051"/>
                    <a:gd name="connsiteX7" fmla="*/ 68580 w 80010"/>
                    <a:gd name="connsiteY7" fmla="*/ 49644 h 58051"/>
                    <a:gd name="connsiteX8" fmla="*/ 72390 w 80010"/>
                    <a:gd name="connsiteY8" fmla="*/ 43929 h 58051"/>
                    <a:gd name="connsiteX9" fmla="*/ 78105 w 80010"/>
                    <a:gd name="connsiteY9" fmla="*/ 38214 h 58051"/>
                    <a:gd name="connsiteX10" fmla="*/ 80010 w 80010"/>
                    <a:gd name="connsiteY10" fmla="*/ 32499 h 58051"/>
                    <a:gd name="connsiteX11" fmla="*/ 78105 w 80010"/>
                    <a:gd name="connsiteY11" fmla="*/ 21069 h 58051"/>
                    <a:gd name="connsiteX12" fmla="*/ 60960 w 80010"/>
                    <a:gd name="connsiteY12" fmla="*/ 15354 h 58051"/>
                    <a:gd name="connsiteX13" fmla="*/ 53340 w 80010"/>
                    <a:gd name="connsiteY13" fmla="*/ 17259 h 58051"/>
                    <a:gd name="connsiteX14" fmla="*/ 57150 w 80010"/>
                    <a:gd name="connsiteY14" fmla="*/ 5829 h 58051"/>
                    <a:gd name="connsiteX15" fmla="*/ 59055 w 80010"/>
                    <a:gd name="connsiteY15" fmla="*/ 114 h 58051"/>
                    <a:gd name="connsiteX16" fmla="*/ 32385 w 80010"/>
                    <a:gd name="connsiteY16" fmla="*/ 2019 h 58051"/>
                    <a:gd name="connsiteX0" fmla="*/ 32385 w 80010"/>
                    <a:gd name="connsiteY0" fmla="*/ 179 h 56211"/>
                    <a:gd name="connsiteX1" fmla="*/ 32385 w 80010"/>
                    <a:gd name="connsiteY1" fmla="*/ 179 h 56211"/>
                    <a:gd name="connsiteX2" fmla="*/ 3810 w 80010"/>
                    <a:gd name="connsiteY2" fmla="*/ 2084 h 56211"/>
                    <a:gd name="connsiteX3" fmla="*/ 0 w 80010"/>
                    <a:gd name="connsiteY3" fmla="*/ 13514 h 56211"/>
                    <a:gd name="connsiteX4" fmla="*/ 7620 w 80010"/>
                    <a:gd name="connsiteY4" fmla="*/ 34469 h 56211"/>
                    <a:gd name="connsiteX5" fmla="*/ 13335 w 80010"/>
                    <a:gd name="connsiteY5" fmla="*/ 38279 h 56211"/>
                    <a:gd name="connsiteX6" fmla="*/ 19050 w 80010"/>
                    <a:gd name="connsiteY6" fmla="*/ 43994 h 56211"/>
                    <a:gd name="connsiteX7" fmla="*/ 68580 w 80010"/>
                    <a:gd name="connsiteY7" fmla="*/ 47804 h 56211"/>
                    <a:gd name="connsiteX8" fmla="*/ 72390 w 80010"/>
                    <a:gd name="connsiteY8" fmla="*/ 42089 h 56211"/>
                    <a:gd name="connsiteX9" fmla="*/ 78105 w 80010"/>
                    <a:gd name="connsiteY9" fmla="*/ 36374 h 56211"/>
                    <a:gd name="connsiteX10" fmla="*/ 80010 w 80010"/>
                    <a:gd name="connsiteY10" fmla="*/ 30659 h 56211"/>
                    <a:gd name="connsiteX11" fmla="*/ 78105 w 80010"/>
                    <a:gd name="connsiteY11" fmla="*/ 19229 h 56211"/>
                    <a:gd name="connsiteX12" fmla="*/ 60960 w 80010"/>
                    <a:gd name="connsiteY12" fmla="*/ 13514 h 56211"/>
                    <a:gd name="connsiteX13" fmla="*/ 53340 w 80010"/>
                    <a:gd name="connsiteY13" fmla="*/ 15419 h 56211"/>
                    <a:gd name="connsiteX14" fmla="*/ 57150 w 80010"/>
                    <a:gd name="connsiteY14" fmla="*/ 3989 h 56211"/>
                    <a:gd name="connsiteX15" fmla="*/ 32385 w 80010"/>
                    <a:gd name="connsiteY15" fmla="*/ 179 h 56211"/>
                    <a:gd name="connsiteX0" fmla="*/ 32385 w 80010"/>
                    <a:gd name="connsiteY0" fmla="*/ 179 h 56211"/>
                    <a:gd name="connsiteX1" fmla="*/ 32385 w 80010"/>
                    <a:gd name="connsiteY1" fmla="*/ 179 h 56211"/>
                    <a:gd name="connsiteX2" fmla="*/ 3810 w 80010"/>
                    <a:gd name="connsiteY2" fmla="*/ 2084 h 56211"/>
                    <a:gd name="connsiteX3" fmla="*/ 0 w 80010"/>
                    <a:gd name="connsiteY3" fmla="*/ 13514 h 56211"/>
                    <a:gd name="connsiteX4" fmla="*/ 7620 w 80010"/>
                    <a:gd name="connsiteY4" fmla="*/ 34469 h 56211"/>
                    <a:gd name="connsiteX5" fmla="*/ 13335 w 80010"/>
                    <a:gd name="connsiteY5" fmla="*/ 38279 h 56211"/>
                    <a:gd name="connsiteX6" fmla="*/ 19050 w 80010"/>
                    <a:gd name="connsiteY6" fmla="*/ 43994 h 56211"/>
                    <a:gd name="connsiteX7" fmla="*/ 68580 w 80010"/>
                    <a:gd name="connsiteY7" fmla="*/ 47804 h 56211"/>
                    <a:gd name="connsiteX8" fmla="*/ 72390 w 80010"/>
                    <a:gd name="connsiteY8" fmla="*/ 42089 h 56211"/>
                    <a:gd name="connsiteX9" fmla="*/ 78105 w 80010"/>
                    <a:gd name="connsiteY9" fmla="*/ 36374 h 56211"/>
                    <a:gd name="connsiteX10" fmla="*/ 80010 w 80010"/>
                    <a:gd name="connsiteY10" fmla="*/ 30659 h 56211"/>
                    <a:gd name="connsiteX11" fmla="*/ 78105 w 80010"/>
                    <a:gd name="connsiteY11" fmla="*/ 19229 h 56211"/>
                    <a:gd name="connsiteX12" fmla="*/ 60960 w 80010"/>
                    <a:gd name="connsiteY12" fmla="*/ 13514 h 56211"/>
                    <a:gd name="connsiteX13" fmla="*/ 53340 w 80010"/>
                    <a:gd name="connsiteY13" fmla="*/ 15419 h 56211"/>
                    <a:gd name="connsiteX14" fmla="*/ 40048 w 80010"/>
                    <a:gd name="connsiteY14" fmla="*/ 8639 h 56211"/>
                    <a:gd name="connsiteX15" fmla="*/ 32385 w 80010"/>
                    <a:gd name="connsiteY15" fmla="*/ 179 h 56211"/>
                    <a:gd name="connsiteX0" fmla="*/ 32385 w 80010"/>
                    <a:gd name="connsiteY0" fmla="*/ 179 h 52171"/>
                    <a:gd name="connsiteX1" fmla="*/ 32385 w 80010"/>
                    <a:gd name="connsiteY1" fmla="*/ 179 h 52171"/>
                    <a:gd name="connsiteX2" fmla="*/ 3810 w 80010"/>
                    <a:gd name="connsiteY2" fmla="*/ 2084 h 52171"/>
                    <a:gd name="connsiteX3" fmla="*/ 0 w 80010"/>
                    <a:gd name="connsiteY3" fmla="*/ 13514 h 52171"/>
                    <a:gd name="connsiteX4" fmla="*/ 7620 w 80010"/>
                    <a:gd name="connsiteY4" fmla="*/ 34469 h 52171"/>
                    <a:gd name="connsiteX5" fmla="*/ 13335 w 80010"/>
                    <a:gd name="connsiteY5" fmla="*/ 38279 h 52171"/>
                    <a:gd name="connsiteX6" fmla="*/ 19050 w 80010"/>
                    <a:gd name="connsiteY6" fmla="*/ 43994 h 52171"/>
                    <a:gd name="connsiteX7" fmla="*/ 68580 w 80010"/>
                    <a:gd name="connsiteY7" fmla="*/ 47804 h 52171"/>
                    <a:gd name="connsiteX8" fmla="*/ 72390 w 80010"/>
                    <a:gd name="connsiteY8" fmla="*/ 42089 h 52171"/>
                    <a:gd name="connsiteX9" fmla="*/ 78105 w 80010"/>
                    <a:gd name="connsiteY9" fmla="*/ 36374 h 52171"/>
                    <a:gd name="connsiteX10" fmla="*/ 80010 w 80010"/>
                    <a:gd name="connsiteY10" fmla="*/ 30659 h 52171"/>
                    <a:gd name="connsiteX11" fmla="*/ 78105 w 80010"/>
                    <a:gd name="connsiteY11" fmla="*/ 19229 h 52171"/>
                    <a:gd name="connsiteX12" fmla="*/ 60960 w 80010"/>
                    <a:gd name="connsiteY12" fmla="*/ 13514 h 52171"/>
                    <a:gd name="connsiteX13" fmla="*/ 53340 w 80010"/>
                    <a:gd name="connsiteY13" fmla="*/ 15419 h 52171"/>
                    <a:gd name="connsiteX14" fmla="*/ 40048 w 80010"/>
                    <a:gd name="connsiteY14" fmla="*/ 8639 h 52171"/>
                    <a:gd name="connsiteX15" fmla="*/ 32385 w 80010"/>
                    <a:gd name="connsiteY15" fmla="*/ 179 h 52171"/>
                    <a:gd name="connsiteX0" fmla="*/ 32385 w 80010"/>
                    <a:gd name="connsiteY0" fmla="*/ 179 h 52432"/>
                    <a:gd name="connsiteX1" fmla="*/ 32385 w 80010"/>
                    <a:gd name="connsiteY1" fmla="*/ 179 h 52432"/>
                    <a:gd name="connsiteX2" fmla="*/ 3810 w 80010"/>
                    <a:gd name="connsiteY2" fmla="*/ 2084 h 52432"/>
                    <a:gd name="connsiteX3" fmla="*/ 0 w 80010"/>
                    <a:gd name="connsiteY3" fmla="*/ 13514 h 52432"/>
                    <a:gd name="connsiteX4" fmla="*/ 7620 w 80010"/>
                    <a:gd name="connsiteY4" fmla="*/ 34469 h 52432"/>
                    <a:gd name="connsiteX5" fmla="*/ 13335 w 80010"/>
                    <a:gd name="connsiteY5" fmla="*/ 38279 h 52432"/>
                    <a:gd name="connsiteX6" fmla="*/ 19050 w 80010"/>
                    <a:gd name="connsiteY6" fmla="*/ 43994 h 52432"/>
                    <a:gd name="connsiteX7" fmla="*/ 68580 w 80010"/>
                    <a:gd name="connsiteY7" fmla="*/ 47804 h 52432"/>
                    <a:gd name="connsiteX8" fmla="*/ 72390 w 80010"/>
                    <a:gd name="connsiteY8" fmla="*/ 42089 h 52432"/>
                    <a:gd name="connsiteX9" fmla="*/ 78105 w 80010"/>
                    <a:gd name="connsiteY9" fmla="*/ 36374 h 52432"/>
                    <a:gd name="connsiteX10" fmla="*/ 80010 w 80010"/>
                    <a:gd name="connsiteY10" fmla="*/ 30659 h 52432"/>
                    <a:gd name="connsiteX11" fmla="*/ 78105 w 80010"/>
                    <a:gd name="connsiteY11" fmla="*/ 19229 h 52432"/>
                    <a:gd name="connsiteX12" fmla="*/ 60960 w 80010"/>
                    <a:gd name="connsiteY12" fmla="*/ 13514 h 52432"/>
                    <a:gd name="connsiteX13" fmla="*/ 53340 w 80010"/>
                    <a:gd name="connsiteY13" fmla="*/ 15419 h 52432"/>
                    <a:gd name="connsiteX14" fmla="*/ 40048 w 80010"/>
                    <a:gd name="connsiteY14" fmla="*/ 8639 h 52432"/>
                    <a:gd name="connsiteX15" fmla="*/ 32385 w 80010"/>
                    <a:gd name="connsiteY15" fmla="*/ 179 h 52432"/>
                    <a:gd name="connsiteX0" fmla="*/ 32385 w 80010"/>
                    <a:gd name="connsiteY0" fmla="*/ 179 h 55651"/>
                    <a:gd name="connsiteX1" fmla="*/ 32385 w 80010"/>
                    <a:gd name="connsiteY1" fmla="*/ 179 h 55651"/>
                    <a:gd name="connsiteX2" fmla="*/ 3810 w 80010"/>
                    <a:gd name="connsiteY2" fmla="*/ 2084 h 55651"/>
                    <a:gd name="connsiteX3" fmla="*/ 0 w 80010"/>
                    <a:gd name="connsiteY3" fmla="*/ 13514 h 55651"/>
                    <a:gd name="connsiteX4" fmla="*/ 7620 w 80010"/>
                    <a:gd name="connsiteY4" fmla="*/ 34469 h 55651"/>
                    <a:gd name="connsiteX5" fmla="*/ 13335 w 80010"/>
                    <a:gd name="connsiteY5" fmla="*/ 38279 h 55651"/>
                    <a:gd name="connsiteX6" fmla="*/ 19050 w 80010"/>
                    <a:gd name="connsiteY6" fmla="*/ 43994 h 55651"/>
                    <a:gd name="connsiteX7" fmla="*/ 48058 w 80010"/>
                    <a:gd name="connsiteY7" fmla="*/ 52454 h 55651"/>
                    <a:gd name="connsiteX8" fmla="*/ 72390 w 80010"/>
                    <a:gd name="connsiteY8" fmla="*/ 42089 h 55651"/>
                    <a:gd name="connsiteX9" fmla="*/ 78105 w 80010"/>
                    <a:gd name="connsiteY9" fmla="*/ 36374 h 55651"/>
                    <a:gd name="connsiteX10" fmla="*/ 80010 w 80010"/>
                    <a:gd name="connsiteY10" fmla="*/ 30659 h 55651"/>
                    <a:gd name="connsiteX11" fmla="*/ 78105 w 80010"/>
                    <a:gd name="connsiteY11" fmla="*/ 19229 h 55651"/>
                    <a:gd name="connsiteX12" fmla="*/ 60960 w 80010"/>
                    <a:gd name="connsiteY12" fmla="*/ 13514 h 55651"/>
                    <a:gd name="connsiteX13" fmla="*/ 53340 w 80010"/>
                    <a:gd name="connsiteY13" fmla="*/ 15419 h 55651"/>
                    <a:gd name="connsiteX14" fmla="*/ 40048 w 80010"/>
                    <a:gd name="connsiteY14" fmla="*/ 8639 h 55651"/>
                    <a:gd name="connsiteX15" fmla="*/ 32385 w 80010"/>
                    <a:gd name="connsiteY15" fmla="*/ 179 h 55651"/>
                    <a:gd name="connsiteX0" fmla="*/ 32385 w 80010"/>
                    <a:gd name="connsiteY0" fmla="*/ 179 h 53227"/>
                    <a:gd name="connsiteX1" fmla="*/ 32385 w 80010"/>
                    <a:gd name="connsiteY1" fmla="*/ 179 h 53227"/>
                    <a:gd name="connsiteX2" fmla="*/ 3810 w 80010"/>
                    <a:gd name="connsiteY2" fmla="*/ 2084 h 53227"/>
                    <a:gd name="connsiteX3" fmla="*/ 0 w 80010"/>
                    <a:gd name="connsiteY3" fmla="*/ 13514 h 53227"/>
                    <a:gd name="connsiteX4" fmla="*/ 7620 w 80010"/>
                    <a:gd name="connsiteY4" fmla="*/ 34469 h 53227"/>
                    <a:gd name="connsiteX5" fmla="*/ 13335 w 80010"/>
                    <a:gd name="connsiteY5" fmla="*/ 38279 h 53227"/>
                    <a:gd name="connsiteX6" fmla="*/ 19050 w 80010"/>
                    <a:gd name="connsiteY6" fmla="*/ 43994 h 53227"/>
                    <a:gd name="connsiteX7" fmla="*/ 48058 w 80010"/>
                    <a:gd name="connsiteY7" fmla="*/ 52454 h 53227"/>
                    <a:gd name="connsiteX8" fmla="*/ 72390 w 80010"/>
                    <a:gd name="connsiteY8" fmla="*/ 42089 h 53227"/>
                    <a:gd name="connsiteX9" fmla="*/ 78105 w 80010"/>
                    <a:gd name="connsiteY9" fmla="*/ 36374 h 53227"/>
                    <a:gd name="connsiteX10" fmla="*/ 80010 w 80010"/>
                    <a:gd name="connsiteY10" fmla="*/ 30659 h 53227"/>
                    <a:gd name="connsiteX11" fmla="*/ 78105 w 80010"/>
                    <a:gd name="connsiteY11" fmla="*/ 19229 h 53227"/>
                    <a:gd name="connsiteX12" fmla="*/ 60960 w 80010"/>
                    <a:gd name="connsiteY12" fmla="*/ 13514 h 53227"/>
                    <a:gd name="connsiteX13" fmla="*/ 53340 w 80010"/>
                    <a:gd name="connsiteY13" fmla="*/ 15419 h 53227"/>
                    <a:gd name="connsiteX14" fmla="*/ 40048 w 80010"/>
                    <a:gd name="connsiteY14" fmla="*/ 8639 h 53227"/>
                    <a:gd name="connsiteX15" fmla="*/ 32385 w 80010"/>
                    <a:gd name="connsiteY15" fmla="*/ 179 h 53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0010" h="53227">
                      <a:moveTo>
                        <a:pt x="32385" y="179"/>
                      </a:moveTo>
                      <a:lnTo>
                        <a:pt x="32385" y="179"/>
                      </a:lnTo>
                      <a:cubicBezTo>
                        <a:pt x="22860" y="814"/>
                        <a:pt x="12637" y="-1551"/>
                        <a:pt x="3810" y="2084"/>
                      </a:cubicBezTo>
                      <a:cubicBezTo>
                        <a:pt x="96" y="3613"/>
                        <a:pt x="0" y="13514"/>
                        <a:pt x="0" y="13514"/>
                      </a:cubicBezTo>
                      <a:cubicBezTo>
                        <a:pt x="1410" y="20563"/>
                        <a:pt x="2165" y="29014"/>
                        <a:pt x="7620" y="34469"/>
                      </a:cubicBezTo>
                      <a:cubicBezTo>
                        <a:pt x="9239" y="36088"/>
                        <a:pt x="11576" y="36813"/>
                        <a:pt x="13335" y="38279"/>
                      </a:cubicBezTo>
                      <a:cubicBezTo>
                        <a:pt x="15405" y="40004"/>
                        <a:pt x="17145" y="42089"/>
                        <a:pt x="19050" y="43994"/>
                      </a:cubicBezTo>
                      <a:cubicBezTo>
                        <a:pt x="36453" y="53990"/>
                        <a:pt x="29632" y="54059"/>
                        <a:pt x="48058" y="52454"/>
                      </a:cubicBezTo>
                      <a:cubicBezTo>
                        <a:pt x="50339" y="52255"/>
                        <a:pt x="67382" y="44769"/>
                        <a:pt x="72390" y="42089"/>
                      </a:cubicBezTo>
                      <a:cubicBezTo>
                        <a:pt x="77398" y="39409"/>
                        <a:pt x="76200" y="38279"/>
                        <a:pt x="78105" y="36374"/>
                      </a:cubicBezTo>
                      <a:cubicBezTo>
                        <a:pt x="78740" y="34469"/>
                        <a:pt x="80010" y="32667"/>
                        <a:pt x="80010" y="30659"/>
                      </a:cubicBezTo>
                      <a:cubicBezTo>
                        <a:pt x="80010" y="26796"/>
                        <a:pt x="79832" y="22684"/>
                        <a:pt x="78105" y="19229"/>
                      </a:cubicBezTo>
                      <a:cubicBezTo>
                        <a:pt x="75670" y="14359"/>
                        <a:pt x="63693" y="13970"/>
                        <a:pt x="60960" y="13514"/>
                      </a:cubicBezTo>
                      <a:cubicBezTo>
                        <a:pt x="58420" y="14149"/>
                        <a:pt x="56825" y="16231"/>
                        <a:pt x="53340" y="15419"/>
                      </a:cubicBezTo>
                      <a:cubicBezTo>
                        <a:pt x="49855" y="14607"/>
                        <a:pt x="39095" y="11497"/>
                        <a:pt x="40048" y="8639"/>
                      </a:cubicBezTo>
                      <a:lnTo>
                        <a:pt x="32385" y="1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93" name="Freeform: Shape 1392">
                  <a:extLst>
                    <a:ext uri="{FF2B5EF4-FFF2-40B4-BE49-F238E27FC236}">
                      <a16:creationId xmlns:a16="http://schemas.microsoft.com/office/drawing/2014/main" id="{EFE383CD-C9F7-F857-2732-03761288B4A4}"/>
                    </a:ext>
                  </a:extLst>
                </p:cNvPr>
                <p:cNvSpPr/>
                <p:nvPr/>
              </p:nvSpPr>
              <p:spPr>
                <a:xfrm rot="1648623">
                  <a:off x="8778238" y="4278378"/>
                  <a:ext cx="27432" cy="36576"/>
                </a:xfrm>
                <a:custGeom>
                  <a:avLst/>
                  <a:gdLst>
                    <a:gd name="connsiteX0" fmla="*/ 57150 w 104775"/>
                    <a:gd name="connsiteY0" fmla="*/ 76200 h 127635"/>
                    <a:gd name="connsiteX1" fmla="*/ 57150 w 104775"/>
                    <a:gd name="connsiteY1" fmla="*/ 76200 h 127635"/>
                    <a:gd name="connsiteX2" fmla="*/ 24765 w 104775"/>
                    <a:gd name="connsiteY2" fmla="*/ 80010 h 127635"/>
                    <a:gd name="connsiteX3" fmla="*/ 19050 w 104775"/>
                    <a:gd name="connsiteY3" fmla="*/ 83820 h 127635"/>
                    <a:gd name="connsiteX4" fmla="*/ 19050 w 104775"/>
                    <a:gd name="connsiteY4" fmla="*/ 106680 h 127635"/>
                    <a:gd name="connsiteX5" fmla="*/ 24765 w 104775"/>
                    <a:gd name="connsiteY5" fmla="*/ 110490 h 127635"/>
                    <a:gd name="connsiteX6" fmla="*/ 28575 w 104775"/>
                    <a:gd name="connsiteY6" fmla="*/ 116205 h 127635"/>
                    <a:gd name="connsiteX7" fmla="*/ 32385 w 104775"/>
                    <a:gd name="connsiteY7" fmla="*/ 127635 h 127635"/>
                    <a:gd name="connsiteX8" fmla="*/ 81915 w 104775"/>
                    <a:gd name="connsiteY8" fmla="*/ 125730 h 127635"/>
                    <a:gd name="connsiteX9" fmla="*/ 87630 w 104775"/>
                    <a:gd name="connsiteY9" fmla="*/ 123825 h 127635"/>
                    <a:gd name="connsiteX10" fmla="*/ 89535 w 104775"/>
                    <a:gd name="connsiteY10" fmla="*/ 118110 h 127635"/>
                    <a:gd name="connsiteX11" fmla="*/ 93345 w 104775"/>
                    <a:gd name="connsiteY11" fmla="*/ 112395 h 127635"/>
                    <a:gd name="connsiteX12" fmla="*/ 95250 w 104775"/>
                    <a:gd name="connsiteY12" fmla="*/ 99060 h 127635"/>
                    <a:gd name="connsiteX13" fmla="*/ 100965 w 104775"/>
                    <a:gd name="connsiteY13" fmla="*/ 95250 h 127635"/>
                    <a:gd name="connsiteX14" fmla="*/ 104775 w 104775"/>
                    <a:gd name="connsiteY14" fmla="*/ 83820 h 127635"/>
                    <a:gd name="connsiteX15" fmla="*/ 100965 w 104775"/>
                    <a:gd name="connsiteY15" fmla="*/ 57150 h 127635"/>
                    <a:gd name="connsiteX16" fmla="*/ 99060 w 104775"/>
                    <a:gd name="connsiteY16" fmla="*/ 49530 h 127635"/>
                    <a:gd name="connsiteX17" fmla="*/ 95250 w 104775"/>
                    <a:gd name="connsiteY17" fmla="*/ 43815 h 127635"/>
                    <a:gd name="connsiteX18" fmla="*/ 91440 w 104775"/>
                    <a:gd name="connsiteY18" fmla="*/ 32385 h 127635"/>
                    <a:gd name="connsiteX19" fmla="*/ 81915 w 104775"/>
                    <a:gd name="connsiteY19" fmla="*/ 15240 h 127635"/>
                    <a:gd name="connsiteX20" fmla="*/ 70485 w 104775"/>
                    <a:gd name="connsiteY20" fmla="*/ 3810 h 127635"/>
                    <a:gd name="connsiteX21" fmla="*/ 59055 w 104775"/>
                    <a:gd name="connsiteY21" fmla="*/ 0 h 127635"/>
                    <a:gd name="connsiteX22" fmla="*/ 45720 w 104775"/>
                    <a:gd name="connsiteY22" fmla="*/ 1905 h 127635"/>
                    <a:gd name="connsiteX23" fmla="*/ 43815 w 104775"/>
                    <a:gd name="connsiteY23" fmla="*/ 19050 h 127635"/>
                    <a:gd name="connsiteX24" fmla="*/ 41910 w 104775"/>
                    <a:gd name="connsiteY24" fmla="*/ 30480 h 127635"/>
                    <a:gd name="connsiteX25" fmla="*/ 40005 w 104775"/>
                    <a:gd name="connsiteY25" fmla="*/ 43815 h 127635"/>
                    <a:gd name="connsiteX26" fmla="*/ 28575 w 104775"/>
                    <a:gd name="connsiteY26" fmla="*/ 49530 h 127635"/>
                    <a:gd name="connsiteX27" fmla="*/ 3810 w 104775"/>
                    <a:gd name="connsiteY27" fmla="*/ 51435 h 127635"/>
                    <a:gd name="connsiteX28" fmla="*/ 1905 w 104775"/>
                    <a:gd name="connsiteY28" fmla="*/ 59055 h 127635"/>
                    <a:gd name="connsiteX29" fmla="*/ 0 w 104775"/>
                    <a:gd name="connsiteY29" fmla="*/ 64770 h 127635"/>
                    <a:gd name="connsiteX30" fmla="*/ 5715 w 104775"/>
                    <a:gd name="connsiteY30" fmla="*/ 78105 h 127635"/>
                    <a:gd name="connsiteX31" fmla="*/ 5715 w 104775"/>
                    <a:gd name="connsiteY31" fmla="*/ 81915 h 127635"/>
                    <a:gd name="connsiteX32" fmla="*/ 5715 w 104775"/>
                    <a:gd name="connsiteY32" fmla="*/ 87630 h 127635"/>
                    <a:gd name="connsiteX0" fmla="*/ 57150 w 104775"/>
                    <a:gd name="connsiteY0" fmla="*/ 76200 h 127635"/>
                    <a:gd name="connsiteX1" fmla="*/ 24765 w 104775"/>
                    <a:gd name="connsiteY1" fmla="*/ 80010 h 127635"/>
                    <a:gd name="connsiteX2" fmla="*/ 19050 w 104775"/>
                    <a:gd name="connsiteY2" fmla="*/ 83820 h 127635"/>
                    <a:gd name="connsiteX3" fmla="*/ 19050 w 104775"/>
                    <a:gd name="connsiteY3" fmla="*/ 106680 h 127635"/>
                    <a:gd name="connsiteX4" fmla="*/ 24765 w 104775"/>
                    <a:gd name="connsiteY4" fmla="*/ 110490 h 127635"/>
                    <a:gd name="connsiteX5" fmla="*/ 28575 w 104775"/>
                    <a:gd name="connsiteY5" fmla="*/ 116205 h 127635"/>
                    <a:gd name="connsiteX6" fmla="*/ 32385 w 104775"/>
                    <a:gd name="connsiteY6" fmla="*/ 127635 h 127635"/>
                    <a:gd name="connsiteX7" fmla="*/ 81915 w 104775"/>
                    <a:gd name="connsiteY7" fmla="*/ 125730 h 127635"/>
                    <a:gd name="connsiteX8" fmla="*/ 87630 w 104775"/>
                    <a:gd name="connsiteY8" fmla="*/ 123825 h 127635"/>
                    <a:gd name="connsiteX9" fmla="*/ 89535 w 104775"/>
                    <a:gd name="connsiteY9" fmla="*/ 118110 h 127635"/>
                    <a:gd name="connsiteX10" fmla="*/ 93345 w 104775"/>
                    <a:gd name="connsiteY10" fmla="*/ 112395 h 127635"/>
                    <a:gd name="connsiteX11" fmla="*/ 95250 w 104775"/>
                    <a:gd name="connsiteY11" fmla="*/ 99060 h 127635"/>
                    <a:gd name="connsiteX12" fmla="*/ 100965 w 104775"/>
                    <a:gd name="connsiteY12" fmla="*/ 95250 h 127635"/>
                    <a:gd name="connsiteX13" fmla="*/ 104775 w 104775"/>
                    <a:gd name="connsiteY13" fmla="*/ 83820 h 127635"/>
                    <a:gd name="connsiteX14" fmla="*/ 100965 w 104775"/>
                    <a:gd name="connsiteY14" fmla="*/ 57150 h 127635"/>
                    <a:gd name="connsiteX15" fmla="*/ 99060 w 104775"/>
                    <a:gd name="connsiteY15" fmla="*/ 49530 h 127635"/>
                    <a:gd name="connsiteX16" fmla="*/ 95250 w 104775"/>
                    <a:gd name="connsiteY16" fmla="*/ 43815 h 127635"/>
                    <a:gd name="connsiteX17" fmla="*/ 91440 w 104775"/>
                    <a:gd name="connsiteY17" fmla="*/ 32385 h 127635"/>
                    <a:gd name="connsiteX18" fmla="*/ 81915 w 104775"/>
                    <a:gd name="connsiteY18" fmla="*/ 15240 h 127635"/>
                    <a:gd name="connsiteX19" fmla="*/ 70485 w 104775"/>
                    <a:gd name="connsiteY19" fmla="*/ 3810 h 127635"/>
                    <a:gd name="connsiteX20" fmla="*/ 59055 w 104775"/>
                    <a:gd name="connsiteY20" fmla="*/ 0 h 127635"/>
                    <a:gd name="connsiteX21" fmla="*/ 45720 w 104775"/>
                    <a:gd name="connsiteY21" fmla="*/ 1905 h 127635"/>
                    <a:gd name="connsiteX22" fmla="*/ 43815 w 104775"/>
                    <a:gd name="connsiteY22" fmla="*/ 19050 h 127635"/>
                    <a:gd name="connsiteX23" fmla="*/ 41910 w 104775"/>
                    <a:gd name="connsiteY23" fmla="*/ 30480 h 127635"/>
                    <a:gd name="connsiteX24" fmla="*/ 40005 w 104775"/>
                    <a:gd name="connsiteY24" fmla="*/ 43815 h 127635"/>
                    <a:gd name="connsiteX25" fmla="*/ 28575 w 104775"/>
                    <a:gd name="connsiteY25" fmla="*/ 49530 h 127635"/>
                    <a:gd name="connsiteX26" fmla="*/ 3810 w 104775"/>
                    <a:gd name="connsiteY26" fmla="*/ 51435 h 127635"/>
                    <a:gd name="connsiteX27" fmla="*/ 1905 w 104775"/>
                    <a:gd name="connsiteY27" fmla="*/ 59055 h 127635"/>
                    <a:gd name="connsiteX28" fmla="*/ 0 w 104775"/>
                    <a:gd name="connsiteY28" fmla="*/ 64770 h 127635"/>
                    <a:gd name="connsiteX29" fmla="*/ 5715 w 104775"/>
                    <a:gd name="connsiteY29" fmla="*/ 78105 h 127635"/>
                    <a:gd name="connsiteX30" fmla="*/ 5715 w 104775"/>
                    <a:gd name="connsiteY30" fmla="*/ 81915 h 127635"/>
                    <a:gd name="connsiteX31" fmla="*/ 5715 w 104775"/>
                    <a:gd name="connsiteY31" fmla="*/ 87630 h 127635"/>
                    <a:gd name="connsiteX0" fmla="*/ 24765 w 104775"/>
                    <a:gd name="connsiteY0" fmla="*/ 80010 h 127635"/>
                    <a:gd name="connsiteX1" fmla="*/ 19050 w 104775"/>
                    <a:gd name="connsiteY1" fmla="*/ 83820 h 127635"/>
                    <a:gd name="connsiteX2" fmla="*/ 19050 w 104775"/>
                    <a:gd name="connsiteY2" fmla="*/ 106680 h 127635"/>
                    <a:gd name="connsiteX3" fmla="*/ 24765 w 104775"/>
                    <a:gd name="connsiteY3" fmla="*/ 110490 h 127635"/>
                    <a:gd name="connsiteX4" fmla="*/ 28575 w 104775"/>
                    <a:gd name="connsiteY4" fmla="*/ 116205 h 127635"/>
                    <a:gd name="connsiteX5" fmla="*/ 32385 w 104775"/>
                    <a:gd name="connsiteY5" fmla="*/ 127635 h 127635"/>
                    <a:gd name="connsiteX6" fmla="*/ 81915 w 104775"/>
                    <a:gd name="connsiteY6" fmla="*/ 125730 h 127635"/>
                    <a:gd name="connsiteX7" fmla="*/ 87630 w 104775"/>
                    <a:gd name="connsiteY7" fmla="*/ 123825 h 127635"/>
                    <a:gd name="connsiteX8" fmla="*/ 89535 w 104775"/>
                    <a:gd name="connsiteY8" fmla="*/ 118110 h 127635"/>
                    <a:gd name="connsiteX9" fmla="*/ 93345 w 104775"/>
                    <a:gd name="connsiteY9" fmla="*/ 112395 h 127635"/>
                    <a:gd name="connsiteX10" fmla="*/ 95250 w 104775"/>
                    <a:gd name="connsiteY10" fmla="*/ 99060 h 127635"/>
                    <a:gd name="connsiteX11" fmla="*/ 100965 w 104775"/>
                    <a:gd name="connsiteY11" fmla="*/ 95250 h 127635"/>
                    <a:gd name="connsiteX12" fmla="*/ 104775 w 104775"/>
                    <a:gd name="connsiteY12" fmla="*/ 83820 h 127635"/>
                    <a:gd name="connsiteX13" fmla="*/ 100965 w 104775"/>
                    <a:gd name="connsiteY13" fmla="*/ 57150 h 127635"/>
                    <a:gd name="connsiteX14" fmla="*/ 99060 w 104775"/>
                    <a:gd name="connsiteY14" fmla="*/ 49530 h 127635"/>
                    <a:gd name="connsiteX15" fmla="*/ 95250 w 104775"/>
                    <a:gd name="connsiteY15" fmla="*/ 43815 h 127635"/>
                    <a:gd name="connsiteX16" fmla="*/ 91440 w 104775"/>
                    <a:gd name="connsiteY16" fmla="*/ 32385 h 127635"/>
                    <a:gd name="connsiteX17" fmla="*/ 81915 w 104775"/>
                    <a:gd name="connsiteY17" fmla="*/ 15240 h 127635"/>
                    <a:gd name="connsiteX18" fmla="*/ 70485 w 104775"/>
                    <a:gd name="connsiteY18" fmla="*/ 3810 h 127635"/>
                    <a:gd name="connsiteX19" fmla="*/ 59055 w 104775"/>
                    <a:gd name="connsiteY19" fmla="*/ 0 h 127635"/>
                    <a:gd name="connsiteX20" fmla="*/ 45720 w 104775"/>
                    <a:gd name="connsiteY20" fmla="*/ 1905 h 127635"/>
                    <a:gd name="connsiteX21" fmla="*/ 43815 w 104775"/>
                    <a:gd name="connsiteY21" fmla="*/ 19050 h 127635"/>
                    <a:gd name="connsiteX22" fmla="*/ 41910 w 104775"/>
                    <a:gd name="connsiteY22" fmla="*/ 30480 h 127635"/>
                    <a:gd name="connsiteX23" fmla="*/ 40005 w 104775"/>
                    <a:gd name="connsiteY23" fmla="*/ 43815 h 127635"/>
                    <a:gd name="connsiteX24" fmla="*/ 28575 w 104775"/>
                    <a:gd name="connsiteY24" fmla="*/ 49530 h 127635"/>
                    <a:gd name="connsiteX25" fmla="*/ 3810 w 104775"/>
                    <a:gd name="connsiteY25" fmla="*/ 51435 h 127635"/>
                    <a:gd name="connsiteX26" fmla="*/ 1905 w 104775"/>
                    <a:gd name="connsiteY26" fmla="*/ 59055 h 127635"/>
                    <a:gd name="connsiteX27" fmla="*/ 0 w 104775"/>
                    <a:gd name="connsiteY27" fmla="*/ 64770 h 127635"/>
                    <a:gd name="connsiteX28" fmla="*/ 5715 w 104775"/>
                    <a:gd name="connsiteY28" fmla="*/ 78105 h 127635"/>
                    <a:gd name="connsiteX29" fmla="*/ 5715 w 104775"/>
                    <a:gd name="connsiteY29" fmla="*/ 81915 h 127635"/>
                    <a:gd name="connsiteX30" fmla="*/ 5715 w 104775"/>
                    <a:gd name="connsiteY30" fmla="*/ 87630 h 127635"/>
                    <a:gd name="connsiteX0" fmla="*/ 24765 w 104775"/>
                    <a:gd name="connsiteY0" fmla="*/ 80010 h 127635"/>
                    <a:gd name="connsiteX1" fmla="*/ 19050 w 104775"/>
                    <a:gd name="connsiteY1" fmla="*/ 106680 h 127635"/>
                    <a:gd name="connsiteX2" fmla="*/ 24765 w 104775"/>
                    <a:gd name="connsiteY2" fmla="*/ 110490 h 127635"/>
                    <a:gd name="connsiteX3" fmla="*/ 28575 w 104775"/>
                    <a:gd name="connsiteY3" fmla="*/ 116205 h 127635"/>
                    <a:gd name="connsiteX4" fmla="*/ 32385 w 104775"/>
                    <a:gd name="connsiteY4" fmla="*/ 127635 h 127635"/>
                    <a:gd name="connsiteX5" fmla="*/ 81915 w 104775"/>
                    <a:gd name="connsiteY5" fmla="*/ 125730 h 127635"/>
                    <a:gd name="connsiteX6" fmla="*/ 87630 w 104775"/>
                    <a:gd name="connsiteY6" fmla="*/ 123825 h 127635"/>
                    <a:gd name="connsiteX7" fmla="*/ 89535 w 104775"/>
                    <a:gd name="connsiteY7" fmla="*/ 118110 h 127635"/>
                    <a:gd name="connsiteX8" fmla="*/ 93345 w 104775"/>
                    <a:gd name="connsiteY8" fmla="*/ 112395 h 127635"/>
                    <a:gd name="connsiteX9" fmla="*/ 95250 w 104775"/>
                    <a:gd name="connsiteY9" fmla="*/ 99060 h 127635"/>
                    <a:gd name="connsiteX10" fmla="*/ 100965 w 104775"/>
                    <a:gd name="connsiteY10" fmla="*/ 95250 h 127635"/>
                    <a:gd name="connsiteX11" fmla="*/ 104775 w 104775"/>
                    <a:gd name="connsiteY11" fmla="*/ 83820 h 127635"/>
                    <a:gd name="connsiteX12" fmla="*/ 100965 w 104775"/>
                    <a:gd name="connsiteY12" fmla="*/ 57150 h 127635"/>
                    <a:gd name="connsiteX13" fmla="*/ 99060 w 104775"/>
                    <a:gd name="connsiteY13" fmla="*/ 49530 h 127635"/>
                    <a:gd name="connsiteX14" fmla="*/ 95250 w 104775"/>
                    <a:gd name="connsiteY14" fmla="*/ 43815 h 127635"/>
                    <a:gd name="connsiteX15" fmla="*/ 91440 w 104775"/>
                    <a:gd name="connsiteY15" fmla="*/ 32385 h 127635"/>
                    <a:gd name="connsiteX16" fmla="*/ 81915 w 104775"/>
                    <a:gd name="connsiteY16" fmla="*/ 15240 h 127635"/>
                    <a:gd name="connsiteX17" fmla="*/ 70485 w 104775"/>
                    <a:gd name="connsiteY17" fmla="*/ 3810 h 127635"/>
                    <a:gd name="connsiteX18" fmla="*/ 59055 w 104775"/>
                    <a:gd name="connsiteY18" fmla="*/ 0 h 127635"/>
                    <a:gd name="connsiteX19" fmla="*/ 45720 w 104775"/>
                    <a:gd name="connsiteY19" fmla="*/ 1905 h 127635"/>
                    <a:gd name="connsiteX20" fmla="*/ 43815 w 104775"/>
                    <a:gd name="connsiteY20" fmla="*/ 19050 h 127635"/>
                    <a:gd name="connsiteX21" fmla="*/ 41910 w 104775"/>
                    <a:gd name="connsiteY21" fmla="*/ 30480 h 127635"/>
                    <a:gd name="connsiteX22" fmla="*/ 40005 w 104775"/>
                    <a:gd name="connsiteY22" fmla="*/ 43815 h 127635"/>
                    <a:gd name="connsiteX23" fmla="*/ 28575 w 104775"/>
                    <a:gd name="connsiteY23" fmla="*/ 49530 h 127635"/>
                    <a:gd name="connsiteX24" fmla="*/ 3810 w 104775"/>
                    <a:gd name="connsiteY24" fmla="*/ 51435 h 127635"/>
                    <a:gd name="connsiteX25" fmla="*/ 1905 w 104775"/>
                    <a:gd name="connsiteY25" fmla="*/ 59055 h 127635"/>
                    <a:gd name="connsiteX26" fmla="*/ 0 w 104775"/>
                    <a:gd name="connsiteY26" fmla="*/ 64770 h 127635"/>
                    <a:gd name="connsiteX27" fmla="*/ 5715 w 104775"/>
                    <a:gd name="connsiteY27" fmla="*/ 78105 h 127635"/>
                    <a:gd name="connsiteX28" fmla="*/ 5715 w 104775"/>
                    <a:gd name="connsiteY28" fmla="*/ 81915 h 127635"/>
                    <a:gd name="connsiteX29" fmla="*/ 5715 w 104775"/>
                    <a:gd name="connsiteY29" fmla="*/ 87630 h 127635"/>
                    <a:gd name="connsiteX0" fmla="*/ 19050 w 104775"/>
                    <a:gd name="connsiteY0" fmla="*/ 106680 h 127635"/>
                    <a:gd name="connsiteX1" fmla="*/ 24765 w 104775"/>
                    <a:gd name="connsiteY1" fmla="*/ 110490 h 127635"/>
                    <a:gd name="connsiteX2" fmla="*/ 28575 w 104775"/>
                    <a:gd name="connsiteY2" fmla="*/ 116205 h 127635"/>
                    <a:gd name="connsiteX3" fmla="*/ 32385 w 104775"/>
                    <a:gd name="connsiteY3" fmla="*/ 127635 h 127635"/>
                    <a:gd name="connsiteX4" fmla="*/ 81915 w 104775"/>
                    <a:gd name="connsiteY4" fmla="*/ 125730 h 127635"/>
                    <a:gd name="connsiteX5" fmla="*/ 87630 w 104775"/>
                    <a:gd name="connsiteY5" fmla="*/ 123825 h 127635"/>
                    <a:gd name="connsiteX6" fmla="*/ 89535 w 104775"/>
                    <a:gd name="connsiteY6" fmla="*/ 118110 h 127635"/>
                    <a:gd name="connsiteX7" fmla="*/ 93345 w 104775"/>
                    <a:gd name="connsiteY7" fmla="*/ 112395 h 127635"/>
                    <a:gd name="connsiteX8" fmla="*/ 95250 w 104775"/>
                    <a:gd name="connsiteY8" fmla="*/ 99060 h 127635"/>
                    <a:gd name="connsiteX9" fmla="*/ 100965 w 104775"/>
                    <a:gd name="connsiteY9" fmla="*/ 95250 h 127635"/>
                    <a:gd name="connsiteX10" fmla="*/ 104775 w 104775"/>
                    <a:gd name="connsiteY10" fmla="*/ 83820 h 127635"/>
                    <a:gd name="connsiteX11" fmla="*/ 100965 w 104775"/>
                    <a:gd name="connsiteY11" fmla="*/ 57150 h 127635"/>
                    <a:gd name="connsiteX12" fmla="*/ 99060 w 104775"/>
                    <a:gd name="connsiteY12" fmla="*/ 49530 h 127635"/>
                    <a:gd name="connsiteX13" fmla="*/ 95250 w 104775"/>
                    <a:gd name="connsiteY13" fmla="*/ 43815 h 127635"/>
                    <a:gd name="connsiteX14" fmla="*/ 91440 w 104775"/>
                    <a:gd name="connsiteY14" fmla="*/ 32385 h 127635"/>
                    <a:gd name="connsiteX15" fmla="*/ 81915 w 104775"/>
                    <a:gd name="connsiteY15" fmla="*/ 15240 h 127635"/>
                    <a:gd name="connsiteX16" fmla="*/ 70485 w 104775"/>
                    <a:gd name="connsiteY16" fmla="*/ 3810 h 127635"/>
                    <a:gd name="connsiteX17" fmla="*/ 59055 w 104775"/>
                    <a:gd name="connsiteY17" fmla="*/ 0 h 127635"/>
                    <a:gd name="connsiteX18" fmla="*/ 45720 w 104775"/>
                    <a:gd name="connsiteY18" fmla="*/ 1905 h 127635"/>
                    <a:gd name="connsiteX19" fmla="*/ 43815 w 104775"/>
                    <a:gd name="connsiteY19" fmla="*/ 19050 h 127635"/>
                    <a:gd name="connsiteX20" fmla="*/ 41910 w 104775"/>
                    <a:gd name="connsiteY20" fmla="*/ 30480 h 127635"/>
                    <a:gd name="connsiteX21" fmla="*/ 40005 w 104775"/>
                    <a:gd name="connsiteY21" fmla="*/ 43815 h 127635"/>
                    <a:gd name="connsiteX22" fmla="*/ 28575 w 104775"/>
                    <a:gd name="connsiteY22" fmla="*/ 49530 h 127635"/>
                    <a:gd name="connsiteX23" fmla="*/ 3810 w 104775"/>
                    <a:gd name="connsiteY23" fmla="*/ 51435 h 127635"/>
                    <a:gd name="connsiteX24" fmla="*/ 1905 w 104775"/>
                    <a:gd name="connsiteY24" fmla="*/ 59055 h 127635"/>
                    <a:gd name="connsiteX25" fmla="*/ 0 w 104775"/>
                    <a:gd name="connsiteY25" fmla="*/ 64770 h 127635"/>
                    <a:gd name="connsiteX26" fmla="*/ 5715 w 104775"/>
                    <a:gd name="connsiteY26" fmla="*/ 78105 h 127635"/>
                    <a:gd name="connsiteX27" fmla="*/ 5715 w 104775"/>
                    <a:gd name="connsiteY27" fmla="*/ 81915 h 127635"/>
                    <a:gd name="connsiteX28" fmla="*/ 5715 w 104775"/>
                    <a:gd name="connsiteY28" fmla="*/ 87630 h 127635"/>
                    <a:gd name="connsiteX0" fmla="*/ 19050 w 104775"/>
                    <a:gd name="connsiteY0" fmla="*/ 106680 h 127635"/>
                    <a:gd name="connsiteX1" fmla="*/ 24765 w 104775"/>
                    <a:gd name="connsiteY1" fmla="*/ 110490 h 127635"/>
                    <a:gd name="connsiteX2" fmla="*/ 28575 w 104775"/>
                    <a:gd name="connsiteY2" fmla="*/ 116205 h 127635"/>
                    <a:gd name="connsiteX3" fmla="*/ 32385 w 104775"/>
                    <a:gd name="connsiteY3" fmla="*/ 127635 h 127635"/>
                    <a:gd name="connsiteX4" fmla="*/ 81915 w 104775"/>
                    <a:gd name="connsiteY4" fmla="*/ 125730 h 127635"/>
                    <a:gd name="connsiteX5" fmla="*/ 87630 w 104775"/>
                    <a:gd name="connsiteY5" fmla="*/ 123825 h 127635"/>
                    <a:gd name="connsiteX6" fmla="*/ 89535 w 104775"/>
                    <a:gd name="connsiteY6" fmla="*/ 118110 h 127635"/>
                    <a:gd name="connsiteX7" fmla="*/ 93345 w 104775"/>
                    <a:gd name="connsiteY7" fmla="*/ 112395 h 127635"/>
                    <a:gd name="connsiteX8" fmla="*/ 95250 w 104775"/>
                    <a:gd name="connsiteY8" fmla="*/ 99060 h 127635"/>
                    <a:gd name="connsiteX9" fmla="*/ 100965 w 104775"/>
                    <a:gd name="connsiteY9" fmla="*/ 95250 h 127635"/>
                    <a:gd name="connsiteX10" fmla="*/ 104775 w 104775"/>
                    <a:gd name="connsiteY10" fmla="*/ 83820 h 127635"/>
                    <a:gd name="connsiteX11" fmla="*/ 100965 w 104775"/>
                    <a:gd name="connsiteY11" fmla="*/ 57150 h 127635"/>
                    <a:gd name="connsiteX12" fmla="*/ 99060 w 104775"/>
                    <a:gd name="connsiteY12" fmla="*/ 49530 h 127635"/>
                    <a:gd name="connsiteX13" fmla="*/ 95250 w 104775"/>
                    <a:gd name="connsiteY13" fmla="*/ 43815 h 127635"/>
                    <a:gd name="connsiteX14" fmla="*/ 91440 w 104775"/>
                    <a:gd name="connsiteY14" fmla="*/ 32385 h 127635"/>
                    <a:gd name="connsiteX15" fmla="*/ 81915 w 104775"/>
                    <a:gd name="connsiteY15" fmla="*/ 15240 h 127635"/>
                    <a:gd name="connsiteX16" fmla="*/ 70485 w 104775"/>
                    <a:gd name="connsiteY16" fmla="*/ 3810 h 127635"/>
                    <a:gd name="connsiteX17" fmla="*/ 59055 w 104775"/>
                    <a:gd name="connsiteY17" fmla="*/ 0 h 127635"/>
                    <a:gd name="connsiteX18" fmla="*/ 45720 w 104775"/>
                    <a:gd name="connsiteY18" fmla="*/ 1905 h 127635"/>
                    <a:gd name="connsiteX19" fmla="*/ 43815 w 104775"/>
                    <a:gd name="connsiteY19" fmla="*/ 19050 h 127635"/>
                    <a:gd name="connsiteX20" fmla="*/ 41910 w 104775"/>
                    <a:gd name="connsiteY20" fmla="*/ 30480 h 127635"/>
                    <a:gd name="connsiteX21" fmla="*/ 40005 w 104775"/>
                    <a:gd name="connsiteY21" fmla="*/ 43815 h 127635"/>
                    <a:gd name="connsiteX22" fmla="*/ 28575 w 104775"/>
                    <a:gd name="connsiteY22" fmla="*/ 49530 h 127635"/>
                    <a:gd name="connsiteX23" fmla="*/ 3810 w 104775"/>
                    <a:gd name="connsiteY23" fmla="*/ 51435 h 127635"/>
                    <a:gd name="connsiteX24" fmla="*/ 1905 w 104775"/>
                    <a:gd name="connsiteY24" fmla="*/ 59055 h 127635"/>
                    <a:gd name="connsiteX25" fmla="*/ 0 w 104775"/>
                    <a:gd name="connsiteY25" fmla="*/ 64770 h 127635"/>
                    <a:gd name="connsiteX26" fmla="*/ 5715 w 104775"/>
                    <a:gd name="connsiteY26" fmla="*/ 78105 h 127635"/>
                    <a:gd name="connsiteX27" fmla="*/ 5715 w 104775"/>
                    <a:gd name="connsiteY27" fmla="*/ 81915 h 127635"/>
                    <a:gd name="connsiteX28" fmla="*/ 17145 w 104775"/>
                    <a:gd name="connsiteY28" fmla="*/ 110490 h 127635"/>
                    <a:gd name="connsiteX0" fmla="*/ 19050 w 104775"/>
                    <a:gd name="connsiteY0" fmla="*/ 106680 h 127635"/>
                    <a:gd name="connsiteX1" fmla="*/ 24765 w 104775"/>
                    <a:gd name="connsiteY1" fmla="*/ 110490 h 127635"/>
                    <a:gd name="connsiteX2" fmla="*/ 28575 w 104775"/>
                    <a:gd name="connsiteY2" fmla="*/ 116205 h 127635"/>
                    <a:gd name="connsiteX3" fmla="*/ 32385 w 104775"/>
                    <a:gd name="connsiteY3" fmla="*/ 127635 h 127635"/>
                    <a:gd name="connsiteX4" fmla="*/ 81915 w 104775"/>
                    <a:gd name="connsiteY4" fmla="*/ 125730 h 127635"/>
                    <a:gd name="connsiteX5" fmla="*/ 87630 w 104775"/>
                    <a:gd name="connsiteY5" fmla="*/ 123825 h 127635"/>
                    <a:gd name="connsiteX6" fmla="*/ 89535 w 104775"/>
                    <a:gd name="connsiteY6" fmla="*/ 118110 h 127635"/>
                    <a:gd name="connsiteX7" fmla="*/ 93345 w 104775"/>
                    <a:gd name="connsiteY7" fmla="*/ 112395 h 127635"/>
                    <a:gd name="connsiteX8" fmla="*/ 95250 w 104775"/>
                    <a:gd name="connsiteY8" fmla="*/ 99060 h 127635"/>
                    <a:gd name="connsiteX9" fmla="*/ 100965 w 104775"/>
                    <a:gd name="connsiteY9" fmla="*/ 95250 h 127635"/>
                    <a:gd name="connsiteX10" fmla="*/ 104775 w 104775"/>
                    <a:gd name="connsiteY10" fmla="*/ 83820 h 127635"/>
                    <a:gd name="connsiteX11" fmla="*/ 100965 w 104775"/>
                    <a:gd name="connsiteY11" fmla="*/ 57150 h 127635"/>
                    <a:gd name="connsiteX12" fmla="*/ 99060 w 104775"/>
                    <a:gd name="connsiteY12" fmla="*/ 49530 h 127635"/>
                    <a:gd name="connsiteX13" fmla="*/ 95250 w 104775"/>
                    <a:gd name="connsiteY13" fmla="*/ 43815 h 127635"/>
                    <a:gd name="connsiteX14" fmla="*/ 91440 w 104775"/>
                    <a:gd name="connsiteY14" fmla="*/ 32385 h 127635"/>
                    <a:gd name="connsiteX15" fmla="*/ 81915 w 104775"/>
                    <a:gd name="connsiteY15" fmla="*/ 15240 h 127635"/>
                    <a:gd name="connsiteX16" fmla="*/ 70485 w 104775"/>
                    <a:gd name="connsiteY16" fmla="*/ 3810 h 127635"/>
                    <a:gd name="connsiteX17" fmla="*/ 59055 w 104775"/>
                    <a:gd name="connsiteY17" fmla="*/ 0 h 127635"/>
                    <a:gd name="connsiteX18" fmla="*/ 45720 w 104775"/>
                    <a:gd name="connsiteY18" fmla="*/ 1905 h 127635"/>
                    <a:gd name="connsiteX19" fmla="*/ 43815 w 104775"/>
                    <a:gd name="connsiteY19" fmla="*/ 19050 h 127635"/>
                    <a:gd name="connsiteX20" fmla="*/ 41910 w 104775"/>
                    <a:gd name="connsiteY20" fmla="*/ 30480 h 127635"/>
                    <a:gd name="connsiteX21" fmla="*/ 40005 w 104775"/>
                    <a:gd name="connsiteY21" fmla="*/ 43815 h 127635"/>
                    <a:gd name="connsiteX22" fmla="*/ 28575 w 104775"/>
                    <a:gd name="connsiteY22" fmla="*/ 49530 h 127635"/>
                    <a:gd name="connsiteX23" fmla="*/ 3810 w 104775"/>
                    <a:gd name="connsiteY23" fmla="*/ 51435 h 127635"/>
                    <a:gd name="connsiteX24" fmla="*/ 1905 w 104775"/>
                    <a:gd name="connsiteY24" fmla="*/ 59055 h 127635"/>
                    <a:gd name="connsiteX25" fmla="*/ 0 w 104775"/>
                    <a:gd name="connsiteY25" fmla="*/ 64770 h 127635"/>
                    <a:gd name="connsiteX26" fmla="*/ 5715 w 104775"/>
                    <a:gd name="connsiteY26" fmla="*/ 78105 h 127635"/>
                    <a:gd name="connsiteX27" fmla="*/ 5715 w 104775"/>
                    <a:gd name="connsiteY27" fmla="*/ 81915 h 127635"/>
                    <a:gd name="connsiteX28" fmla="*/ 17145 w 104775"/>
                    <a:gd name="connsiteY28" fmla="*/ 110490 h 127635"/>
                    <a:gd name="connsiteX0" fmla="*/ 19050 w 104775"/>
                    <a:gd name="connsiteY0" fmla="*/ 107459 h 128414"/>
                    <a:gd name="connsiteX1" fmla="*/ 24765 w 104775"/>
                    <a:gd name="connsiteY1" fmla="*/ 111269 h 128414"/>
                    <a:gd name="connsiteX2" fmla="*/ 28575 w 104775"/>
                    <a:gd name="connsiteY2" fmla="*/ 116984 h 128414"/>
                    <a:gd name="connsiteX3" fmla="*/ 32385 w 104775"/>
                    <a:gd name="connsiteY3" fmla="*/ 128414 h 128414"/>
                    <a:gd name="connsiteX4" fmla="*/ 81915 w 104775"/>
                    <a:gd name="connsiteY4" fmla="*/ 126509 h 128414"/>
                    <a:gd name="connsiteX5" fmla="*/ 87630 w 104775"/>
                    <a:gd name="connsiteY5" fmla="*/ 124604 h 128414"/>
                    <a:gd name="connsiteX6" fmla="*/ 89535 w 104775"/>
                    <a:gd name="connsiteY6" fmla="*/ 118889 h 128414"/>
                    <a:gd name="connsiteX7" fmla="*/ 93345 w 104775"/>
                    <a:gd name="connsiteY7" fmla="*/ 113174 h 128414"/>
                    <a:gd name="connsiteX8" fmla="*/ 95250 w 104775"/>
                    <a:gd name="connsiteY8" fmla="*/ 99839 h 128414"/>
                    <a:gd name="connsiteX9" fmla="*/ 100965 w 104775"/>
                    <a:gd name="connsiteY9" fmla="*/ 96029 h 128414"/>
                    <a:gd name="connsiteX10" fmla="*/ 104775 w 104775"/>
                    <a:gd name="connsiteY10" fmla="*/ 84599 h 128414"/>
                    <a:gd name="connsiteX11" fmla="*/ 100965 w 104775"/>
                    <a:gd name="connsiteY11" fmla="*/ 57929 h 128414"/>
                    <a:gd name="connsiteX12" fmla="*/ 99060 w 104775"/>
                    <a:gd name="connsiteY12" fmla="*/ 50309 h 128414"/>
                    <a:gd name="connsiteX13" fmla="*/ 95250 w 104775"/>
                    <a:gd name="connsiteY13" fmla="*/ 44594 h 128414"/>
                    <a:gd name="connsiteX14" fmla="*/ 91440 w 104775"/>
                    <a:gd name="connsiteY14" fmla="*/ 33164 h 128414"/>
                    <a:gd name="connsiteX15" fmla="*/ 81915 w 104775"/>
                    <a:gd name="connsiteY15" fmla="*/ 16019 h 128414"/>
                    <a:gd name="connsiteX16" fmla="*/ 70485 w 104775"/>
                    <a:gd name="connsiteY16" fmla="*/ 4589 h 128414"/>
                    <a:gd name="connsiteX17" fmla="*/ 59055 w 104775"/>
                    <a:gd name="connsiteY17" fmla="*/ 779 h 128414"/>
                    <a:gd name="connsiteX18" fmla="*/ 45720 w 104775"/>
                    <a:gd name="connsiteY18" fmla="*/ 2684 h 128414"/>
                    <a:gd name="connsiteX19" fmla="*/ 41910 w 104775"/>
                    <a:gd name="connsiteY19" fmla="*/ 31259 h 128414"/>
                    <a:gd name="connsiteX20" fmla="*/ 40005 w 104775"/>
                    <a:gd name="connsiteY20" fmla="*/ 44594 h 128414"/>
                    <a:gd name="connsiteX21" fmla="*/ 28575 w 104775"/>
                    <a:gd name="connsiteY21" fmla="*/ 50309 h 128414"/>
                    <a:gd name="connsiteX22" fmla="*/ 3810 w 104775"/>
                    <a:gd name="connsiteY22" fmla="*/ 52214 h 128414"/>
                    <a:gd name="connsiteX23" fmla="*/ 1905 w 104775"/>
                    <a:gd name="connsiteY23" fmla="*/ 59834 h 128414"/>
                    <a:gd name="connsiteX24" fmla="*/ 0 w 104775"/>
                    <a:gd name="connsiteY24" fmla="*/ 65549 h 128414"/>
                    <a:gd name="connsiteX25" fmla="*/ 5715 w 104775"/>
                    <a:gd name="connsiteY25" fmla="*/ 78884 h 128414"/>
                    <a:gd name="connsiteX26" fmla="*/ 5715 w 104775"/>
                    <a:gd name="connsiteY26" fmla="*/ 82694 h 128414"/>
                    <a:gd name="connsiteX27" fmla="*/ 17145 w 104775"/>
                    <a:gd name="connsiteY27" fmla="*/ 111269 h 128414"/>
                    <a:gd name="connsiteX0" fmla="*/ 19050 w 104775"/>
                    <a:gd name="connsiteY0" fmla="*/ 107459 h 128414"/>
                    <a:gd name="connsiteX1" fmla="*/ 24765 w 104775"/>
                    <a:gd name="connsiteY1" fmla="*/ 111269 h 128414"/>
                    <a:gd name="connsiteX2" fmla="*/ 28575 w 104775"/>
                    <a:gd name="connsiteY2" fmla="*/ 116984 h 128414"/>
                    <a:gd name="connsiteX3" fmla="*/ 32385 w 104775"/>
                    <a:gd name="connsiteY3" fmla="*/ 128414 h 128414"/>
                    <a:gd name="connsiteX4" fmla="*/ 81915 w 104775"/>
                    <a:gd name="connsiteY4" fmla="*/ 126509 h 128414"/>
                    <a:gd name="connsiteX5" fmla="*/ 87630 w 104775"/>
                    <a:gd name="connsiteY5" fmla="*/ 124604 h 128414"/>
                    <a:gd name="connsiteX6" fmla="*/ 89535 w 104775"/>
                    <a:gd name="connsiteY6" fmla="*/ 118889 h 128414"/>
                    <a:gd name="connsiteX7" fmla="*/ 93345 w 104775"/>
                    <a:gd name="connsiteY7" fmla="*/ 113174 h 128414"/>
                    <a:gd name="connsiteX8" fmla="*/ 95250 w 104775"/>
                    <a:gd name="connsiteY8" fmla="*/ 99839 h 128414"/>
                    <a:gd name="connsiteX9" fmla="*/ 100965 w 104775"/>
                    <a:gd name="connsiteY9" fmla="*/ 96029 h 128414"/>
                    <a:gd name="connsiteX10" fmla="*/ 104775 w 104775"/>
                    <a:gd name="connsiteY10" fmla="*/ 84599 h 128414"/>
                    <a:gd name="connsiteX11" fmla="*/ 100965 w 104775"/>
                    <a:gd name="connsiteY11" fmla="*/ 57929 h 128414"/>
                    <a:gd name="connsiteX12" fmla="*/ 99060 w 104775"/>
                    <a:gd name="connsiteY12" fmla="*/ 50309 h 128414"/>
                    <a:gd name="connsiteX13" fmla="*/ 95250 w 104775"/>
                    <a:gd name="connsiteY13" fmla="*/ 44594 h 128414"/>
                    <a:gd name="connsiteX14" fmla="*/ 91440 w 104775"/>
                    <a:gd name="connsiteY14" fmla="*/ 33164 h 128414"/>
                    <a:gd name="connsiteX15" fmla="*/ 70485 w 104775"/>
                    <a:gd name="connsiteY15" fmla="*/ 4589 h 128414"/>
                    <a:gd name="connsiteX16" fmla="*/ 59055 w 104775"/>
                    <a:gd name="connsiteY16" fmla="*/ 779 h 128414"/>
                    <a:gd name="connsiteX17" fmla="*/ 45720 w 104775"/>
                    <a:gd name="connsiteY17" fmla="*/ 2684 h 128414"/>
                    <a:gd name="connsiteX18" fmla="*/ 41910 w 104775"/>
                    <a:gd name="connsiteY18" fmla="*/ 31259 h 128414"/>
                    <a:gd name="connsiteX19" fmla="*/ 40005 w 104775"/>
                    <a:gd name="connsiteY19" fmla="*/ 44594 h 128414"/>
                    <a:gd name="connsiteX20" fmla="*/ 28575 w 104775"/>
                    <a:gd name="connsiteY20" fmla="*/ 50309 h 128414"/>
                    <a:gd name="connsiteX21" fmla="*/ 3810 w 104775"/>
                    <a:gd name="connsiteY21" fmla="*/ 52214 h 128414"/>
                    <a:gd name="connsiteX22" fmla="*/ 1905 w 104775"/>
                    <a:gd name="connsiteY22" fmla="*/ 59834 h 128414"/>
                    <a:gd name="connsiteX23" fmla="*/ 0 w 104775"/>
                    <a:gd name="connsiteY23" fmla="*/ 65549 h 128414"/>
                    <a:gd name="connsiteX24" fmla="*/ 5715 w 104775"/>
                    <a:gd name="connsiteY24" fmla="*/ 78884 h 128414"/>
                    <a:gd name="connsiteX25" fmla="*/ 5715 w 104775"/>
                    <a:gd name="connsiteY25" fmla="*/ 82694 h 128414"/>
                    <a:gd name="connsiteX26" fmla="*/ 17145 w 104775"/>
                    <a:gd name="connsiteY26" fmla="*/ 111269 h 128414"/>
                    <a:gd name="connsiteX0" fmla="*/ 19050 w 104775"/>
                    <a:gd name="connsiteY0" fmla="*/ 107459 h 128414"/>
                    <a:gd name="connsiteX1" fmla="*/ 24765 w 104775"/>
                    <a:gd name="connsiteY1" fmla="*/ 111269 h 128414"/>
                    <a:gd name="connsiteX2" fmla="*/ 28575 w 104775"/>
                    <a:gd name="connsiteY2" fmla="*/ 116984 h 128414"/>
                    <a:gd name="connsiteX3" fmla="*/ 32385 w 104775"/>
                    <a:gd name="connsiteY3" fmla="*/ 128414 h 128414"/>
                    <a:gd name="connsiteX4" fmla="*/ 81915 w 104775"/>
                    <a:gd name="connsiteY4" fmla="*/ 126509 h 128414"/>
                    <a:gd name="connsiteX5" fmla="*/ 87630 w 104775"/>
                    <a:gd name="connsiteY5" fmla="*/ 124604 h 128414"/>
                    <a:gd name="connsiteX6" fmla="*/ 89535 w 104775"/>
                    <a:gd name="connsiteY6" fmla="*/ 118889 h 128414"/>
                    <a:gd name="connsiteX7" fmla="*/ 93345 w 104775"/>
                    <a:gd name="connsiteY7" fmla="*/ 113174 h 128414"/>
                    <a:gd name="connsiteX8" fmla="*/ 95250 w 104775"/>
                    <a:gd name="connsiteY8" fmla="*/ 99839 h 128414"/>
                    <a:gd name="connsiteX9" fmla="*/ 100965 w 104775"/>
                    <a:gd name="connsiteY9" fmla="*/ 96029 h 128414"/>
                    <a:gd name="connsiteX10" fmla="*/ 104775 w 104775"/>
                    <a:gd name="connsiteY10" fmla="*/ 84599 h 128414"/>
                    <a:gd name="connsiteX11" fmla="*/ 100965 w 104775"/>
                    <a:gd name="connsiteY11" fmla="*/ 57929 h 128414"/>
                    <a:gd name="connsiteX12" fmla="*/ 99060 w 104775"/>
                    <a:gd name="connsiteY12" fmla="*/ 50309 h 128414"/>
                    <a:gd name="connsiteX13" fmla="*/ 95250 w 104775"/>
                    <a:gd name="connsiteY13" fmla="*/ 44594 h 128414"/>
                    <a:gd name="connsiteX14" fmla="*/ 91440 w 104775"/>
                    <a:gd name="connsiteY14" fmla="*/ 33164 h 128414"/>
                    <a:gd name="connsiteX15" fmla="*/ 70485 w 104775"/>
                    <a:gd name="connsiteY15" fmla="*/ 4589 h 128414"/>
                    <a:gd name="connsiteX16" fmla="*/ 59055 w 104775"/>
                    <a:gd name="connsiteY16" fmla="*/ 779 h 128414"/>
                    <a:gd name="connsiteX17" fmla="*/ 45720 w 104775"/>
                    <a:gd name="connsiteY17" fmla="*/ 2684 h 128414"/>
                    <a:gd name="connsiteX18" fmla="*/ 41910 w 104775"/>
                    <a:gd name="connsiteY18" fmla="*/ 31259 h 128414"/>
                    <a:gd name="connsiteX19" fmla="*/ 40005 w 104775"/>
                    <a:gd name="connsiteY19" fmla="*/ 44594 h 128414"/>
                    <a:gd name="connsiteX20" fmla="*/ 3810 w 104775"/>
                    <a:gd name="connsiteY20" fmla="*/ 52214 h 128414"/>
                    <a:gd name="connsiteX21" fmla="*/ 1905 w 104775"/>
                    <a:gd name="connsiteY21" fmla="*/ 59834 h 128414"/>
                    <a:gd name="connsiteX22" fmla="*/ 0 w 104775"/>
                    <a:gd name="connsiteY22" fmla="*/ 65549 h 128414"/>
                    <a:gd name="connsiteX23" fmla="*/ 5715 w 104775"/>
                    <a:gd name="connsiteY23" fmla="*/ 78884 h 128414"/>
                    <a:gd name="connsiteX24" fmla="*/ 5715 w 104775"/>
                    <a:gd name="connsiteY24" fmla="*/ 82694 h 128414"/>
                    <a:gd name="connsiteX25" fmla="*/ 17145 w 104775"/>
                    <a:gd name="connsiteY25" fmla="*/ 111269 h 128414"/>
                    <a:gd name="connsiteX0" fmla="*/ 19050 w 104775"/>
                    <a:gd name="connsiteY0" fmla="*/ 107492 h 128447"/>
                    <a:gd name="connsiteX1" fmla="*/ 24765 w 104775"/>
                    <a:gd name="connsiteY1" fmla="*/ 111302 h 128447"/>
                    <a:gd name="connsiteX2" fmla="*/ 28575 w 104775"/>
                    <a:gd name="connsiteY2" fmla="*/ 117017 h 128447"/>
                    <a:gd name="connsiteX3" fmla="*/ 32385 w 104775"/>
                    <a:gd name="connsiteY3" fmla="*/ 128447 h 128447"/>
                    <a:gd name="connsiteX4" fmla="*/ 81915 w 104775"/>
                    <a:gd name="connsiteY4" fmla="*/ 126542 h 128447"/>
                    <a:gd name="connsiteX5" fmla="*/ 87630 w 104775"/>
                    <a:gd name="connsiteY5" fmla="*/ 124637 h 128447"/>
                    <a:gd name="connsiteX6" fmla="*/ 89535 w 104775"/>
                    <a:gd name="connsiteY6" fmla="*/ 118922 h 128447"/>
                    <a:gd name="connsiteX7" fmla="*/ 93345 w 104775"/>
                    <a:gd name="connsiteY7" fmla="*/ 113207 h 128447"/>
                    <a:gd name="connsiteX8" fmla="*/ 95250 w 104775"/>
                    <a:gd name="connsiteY8" fmla="*/ 99872 h 128447"/>
                    <a:gd name="connsiteX9" fmla="*/ 100965 w 104775"/>
                    <a:gd name="connsiteY9" fmla="*/ 96062 h 128447"/>
                    <a:gd name="connsiteX10" fmla="*/ 104775 w 104775"/>
                    <a:gd name="connsiteY10" fmla="*/ 84632 h 128447"/>
                    <a:gd name="connsiteX11" fmla="*/ 100965 w 104775"/>
                    <a:gd name="connsiteY11" fmla="*/ 57962 h 128447"/>
                    <a:gd name="connsiteX12" fmla="*/ 99060 w 104775"/>
                    <a:gd name="connsiteY12" fmla="*/ 50342 h 128447"/>
                    <a:gd name="connsiteX13" fmla="*/ 95250 w 104775"/>
                    <a:gd name="connsiteY13" fmla="*/ 44627 h 128447"/>
                    <a:gd name="connsiteX14" fmla="*/ 91440 w 104775"/>
                    <a:gd name="connsiteY14" fmla="*/ 33197 h 128447"/>
                    <a:gd name="connsiteX15" fmla="*/ 70485 w 104775"/>
                    <a:gd name="connsiteY15" fmla="*/ 4622 h 128447"/>
                    <a:gd name="connsiteX16" fmla="*/ 45720 w 104775"/>
                    <a:gd name="connsiteY16" fmla="*/ 2717 h 128447"/>
                    <a:gd name="connsiteX17" fmla="*/ 41910 w 104775"/>
                    <a:gd name="connsiteY17" fmla="*/ 31292 h 128447"/>
                    <a:gd name="connsiteX18" fmla="*/ 40005 w 104775"/>
                    <a:gd name="connsiteY18" fmla="*/ 44627 h 128447"/>
                    <a:gd name="connsiteX19" fmla="*/ 3810 w 104775"/>
                    <a:gd name="connsiteY19" fmla="*/ 52247 h 128447"/>
                    <a:gd name="connsiteX20" fmla="*/ 1905 w 104775"/>
                    <a:gd name="connsiteY20" fmla="*/ 59867 h 128447"/>
                    <a:gd name="connsiteX21" fmla="*/ 0 w 104775"/>
                    <a:gd name="connsiteY21" fmla="*/ 65582 h 128447"/>
                    <a:gd name="connsiteX22" fmla="*/ 5715 w 104775"/>
                    <a:gd name="connsiteY22" fmla="*/ 78917 h 128447"/>
                    <a:gd name="connsiteX23" fmla="*/ 5715 w 104775"/>
                    <a:gd name="connsiteY23" fmla="*/ 82727 h 128447"/>
                    <a:gd name="connsiteX24" fmla="*/ 17145 w 104775"/>
                    <a:gd name="connsiteY24" fmla="*/ 111302 h 128447"/>
                    <a:gd name="connsiteX0" fmla="*/ 19050 w 104775"/>
                    <a:gd name="connsiteY0" fmla="*/ 102874 h 123829"/>
                    <a:gd name="connsiteX1" fmla="*/ 24765 w 104775"/>
                    <a:gd name="connsiteY1" fmla="*/ 106684 h 123829"/>
                    <a:gd name="connsiteX2" fmla="*/ 28575 w 104775"/>
                    <a:gd name="connsiteY2" fmla="*/ 112399 h 123829"/>
                    <a:gd name="connsiteX3" fmla="*/ 32385 w 104775"/>
                    <a:gd name="connsiteY3" fmla="*/ 123829 h 123829"/>
                    <a:gd name="connsiteX4" fmla="*/ 81915 w 104775"/>
                    <a:gd name="connsiteY4" fmla="*/ 121924 h 123829"/>
                    <a:gd name="connsiteX5" fmla="*/ 87630 w 104775"/>
                    <a:gd name="connsiteY5" fmla="*/ 120019 h 123829"/>
                    <a:gd name="connsiteX6" fmla="*/ 89535 w 104775"/>
                    <a:gd name="connsiteY6" fmla="*/ 114304 h 123829"/>
                    <a:gd name="connsiteX7" fmla="*/ 93345 w 104775"/>
                    <a:gd name="connsiteY7" fmla="*/ 108589 h 123829"/>
                    <a:gd name="connsiteX8" fmla="*/ 95250 w 104775"/>
                    <a:gd name="connsiteY8" fmla="*/ 95254 h 123829"/>
                    <a:gd name="connsiteX9" fmla="*/ 100965 w 104775"/>
                    <a:gd name="connsiteY9" fmla="*/ 91444 h 123829"/>
                    <a:gd name="connsiteX10" fmla="*/ 104775 w 104775"/>
                    <a:gd name="connsiteY10" fmla="*/ 80014 h 123829"/>
                    <a:gd name="connsiteX11" fmla="*/ 100965 w 104775"/>
                    <a:gd name="connsiteY11" fmla="*/ 53344 h 123829"/>
                    <a:gd name="connsiteX12" fmla="*/ 99060 w 104775"/>
                    <a:gd name="connsiteY12" fmla="*/ 45724 h 123829"/>
                    <a:gd name="connsiteX13" fmla="*/ 95250 w 104775"/>
                    <a:gd name="connsiteY13" fmla="*/ 40009 h 123829"/>
                    <a:gd name="connsiteX14" fmla="*/ 91440 w 104775"/>
                    <a:gd name="connsiteY14" fmla="*/ 28579 h 123829"/>
                    <a:gd name="connsiteX15" fmla="*/ 70485 w 104775"/>
                    <a:gd name="connsiteY15" fmla="*/ 4 h 123829"/>
                    <a:gd name="connsiteX16" fmla="*/ 41910 w 104775"/>
                    <a:gd name="connsiteY16" fmla="*/ 26674 h 123829"/>
                    <a:gd name="connsiteX17" fmla="*/ 40005 w 104775"/>
                    <a:gd name="connsiteY17" fmla="*/ 40009 h 123829"/>
                    <a:gd name="connsiteX18" fmla="*/ 3810 w 104775"/>
                    <a:gd name="connsiteY18" fmla="*/ 47629 h 123829"/>
                    <a:gd name="connsiteX19" fmla="*/ 1905 w 104775"/>
                    <a:gd name="connsiteY19" fmla="*/ 55249 h 123829"/>
                    <a:gd name="connsiteX20" fmla="*/ 0 w 104775"/>
                    <a:gd name="connsiteY20" fmla="*/ 60964 h 123829"/>
                    <a:gd name="connsiteX21" fmla="*/ 5715 w 104775"/>
                    <a:gd name="connsiteY21" fmla="*/ 74299 h 123829"/>
                    <a:gd name="connsiteX22" fmla="*/ 5715 w 104775"/>
                    <a:gd name="connsiteY22" fmla="*/ 78109 h 123829"/>
                    <a:gd name="connsiteX23" fmla="*/ 17145 w 104775"/>
                    <a:gd name="connsiteY23" fmla="*/ 106684 h 123829"/>
                    <a:gd name="connsiteX0" fmla="*/ 19050 w 104775"/>
                    <a:gd name="connsiteY0" fmla="*/ 77050 h 98005"/>
                    <a:gd name="connsiteX1" fmla="*/ 24765 w 104775"/>
                    <a:gd name="connsiteY1" fmla="*/ 80860 h 98005"/>
                    <a:gd name="connsiteX2" fmla="*/ 28575 w 104775"/>
                    <a:gd name="connsiteY2" fmla="*/ 86575 h 98005"/>
                    <a:gd name="connsiteX3" fmla="*/ 32385 w 104775"/>
                    <a:gd name="connsiteY3" fmla="*/ 98005 h 98005"/>
                    <a:gd name="connsiteX4" fmla="*/ 81915 w 104775"/>
                    <a:gd name="connsiteY4" fmla="*/ 96100 h 98005"/>
                    <a:gd name="connsiteX5" fmla="*/ 87630 w 104775"/>
                    <a:gd name="connsiteY5" fmla="*/ 94195 h 98005"/>
                    <a:gd name="connsiteX6" fmla="*/ 89535 w 104775"/>
                    <a:gd name="connsiteY6" fmla="*/ 88480 h 98005"/>
                    <a:gd name="connsiteX7" fmla="*/ 93345 w 104775"/>
                    <a:gd name="connsiteY7" fmla="*/ 82765 h 98005"/>
                    <a:gd name="connsiteX8" fmla="*/ 95250 w 104775"/>
                    <a:gd name="connsiteY8" fmla="*/ 69430 h 98005"/>
                    <a:gd name="connsiteX9" fmla="*/ 100965 w 104775"/>
                    <a:gd name="connsiteY9" fmla="*/ 65620 h 98005"/>
                    <a:gd name="connsiteX10" fmla="*/ 104775 w 104775"/>
                    <a:gd name="connsiteY10" fmla="*/ 54190 h 98005"/>
                    <a:gd name="connsiteX11" fmla="*/ 100965 w 104775"/>
                    <a:gd name="connsiteY11" fmla="*/ 27520 h 98005"/>
                    <a:gd name="connsiteX12" fmla="*/ 99060 w 104775"/>
                    <a:gd name="connsiteY12" fmla="*/ 19900 h 98005"/>
                    <a:gd name="connsiteX13" fmla="*/ 95250 w 104775"/>
                    <a:gd name="connsiteY13" fmla="*/ 14185 h 98005"/>
                    <a:gd name="connsiteX14" fmla="*/ 91440 w 104775"/>
                    <a:gd name="connsiteY14" fmla="*/ 2755 h 98005"/>
                    <a:gd name="connsiteX15" fmla="*/ 41910 w 104775"/>
                    <a:gd name="connsiteY15" fmla="*/ 850 h 98005"/>
                    <a:gd name="connsiteX16" fmla="*/ 40005 w 104775"/>
                    <a:gd name="connsiteY16" fmla="*/ 14185 h 98005"/>
                    <a:gd name="connsiteX17" fmla="*/ 3810 w 104775"/>
                    <a:gd name="connsiteY17" fmla="*/ 21805 h 98005"/>
                    <a:gd name="connsiteX18" fmla="*/ 1905 w 104775"/>
                    <a:gd name="connsiteY18" fmla="*/ 29425 h 98005"/>
                    <a:gd name="connsiteX19" fmla="*/ 0 w 104775"/>
                    <a:gd name="connsiteY19" fmla="*/ 35140 h 98005"/>
                    <a:gd name="connsiteX20" fmla="*/ 5715 w 104775"/>
                    <a:gd name="connsiteY20" fmla="*/ 48475 h 98005"/>
                    <a:gd name="connsiteX21" fmla="*/ 5715 w 104775"/>
                    <a:gd name="connsiteY21" fmla="*/ 52285 h 98005"/>
                    <a:gd name="connsiteX22" fmla="*/ 17145 w 104775"/>
                    <a:gd name="connsiteY22" fmla="*/ 80860 h 98005"/>
                    <a:gd name="connsiteX0" fmla="*/ 19050 w 104775"/>
                    <a:gd name="connsiteY0" fmla="*/ 76200 h 97155"/>
                    <a:gd name="connsiteX1" fmla="*/ 24765 w 104775"/>
                    <a:gd name="connsiteY1" fmla="*/ 80010 h 97155"/>
                    <a:gd name="connsiteX2" fmla="*/ 28575 w 104775"/>
                    <a:gd name="connsiteY2" fmla="*/ 85725 h 97155"/>
                    <a:gd name="connsiteX3" fmla="*/ 32385 w 104775"/>
                    <a:gd name="connsiteY3" fmla="*/ 97155 h 97155"/>
                    <a:gd name="connsiteX4" fmla="*/ 81915 w 104775"/>
                    <a:gd name="connsiteY4" fmla="*/ 95250 h 97155"/>
                    <a:gd name="connsiteX5" fmla="*/ 87630 w 104775"/>
                    <a:gd name="connsiteY5" fmla="*/ 93345 h 97155"/>
                    <a:gd name="connsiteX6" fmla="*/ 89535 w 104775"/>
                    <a:gd name="connsiteY6" fmla="*/ 87630 h 97155"/>
                    <a:gd name="connsiteX7" fmla="*/ 93345 w 104775"/>
                    <a:gd name="connsiteY7" fmla="*/ 81915 h 97155"/>
                    <a:gd name="connsiteX8" fmla="*/ 95250 w 104775"/>
                    <a:gd name="connsiteY8" fmla="*/ 68580 h 97155"/>
                    <a:gd name="connsiteX9" fmla="*/ 100965 w 104775"/>
                    <a:gd name="connsiteY9" fmla="*/ 64770 h 97155"/>
                    <a:gd name="connsiteX10" fmla="*/ 104775 w 104775"/>
                    <a:gd name="connsiteY10" fmla="*/ 53340 h 97155"/>
                    <a:gd name="connsiteX11" fmla="*/ 100965 w 104775"/>
                    <a:gd name="connsiteY11" fmla="*/ 26670 h 97155"/>
                    <a:gd name="connsiteX12" fmla="*/ 99060 w 104775"/>
                    <a:gd name="connsiteY12" fmla="*/ 19050 h 97155"/>
                    <a:gd name="connsiteX13" fmla="*/ 95250 w 104775"/>
                    <a:gd name="connsiteY13" fmla="*/ 13335 h 97155"/>
                    <a:gd name="connsiteX14" fmla="*/ 41910 w 104775"/>
                    <a:gd name="connsiteY14" fmla="*/ 0 h 97155"/>
                    <a:gd name="connsiteX15" fmla="*/ 40005 w 104775"/>
                    <a:gd name="connsiteY15" fmla="*/ 13335 h 97155"/>
                    <a:gd name="connsiteX16" fmla="*/ 3810 w 104775"/>
                    <a:gd name="connsiteY16" fmla="*/ 20955 h 97155"/>
                    <a:gd name="connsiteX17" fmla="*/ 1905 w 104775"/>
                    <a:gd name="connsiteY17" fmla="*/ 28575 h 97155"/>
                    <a:gd name="connsiteX18" fmla="*/ 0 w 104775"/>
                    <a:gd name="connsiteY18" fmla="*/ 34290 h 97155"/>
                    <a:gd name="connsiteX19" fmla="*/ 5715 w 104775"/>
                    <a:gd name="connsiteY19" fmla="*/ 47625 h 97155"/>
                    <a:gd name="connsiteX20" fmla="*/ 5715 w 104775"/>
                    <a:gd name="connsiteY20" fmla="*/ 51435 h 97155"/>
                    <a:gd name="connsiteX21" fmla="*/ 17145 w 104775"/>
                    <a:gd name="connsiteY21" fmla="*/ 80010 h 97155"/>
                    <a:gd name="connsiteX0" fmla="*/ 19050 w 104775"/>
                    <a:gd name="connsiteY0" fmla="*/ 76298 h 97253"/>
                    <a:gd name="connsiteX1" fmla="*/ 24765 w 104775"/>
                    <a:gd name="connsiteY1" fmla="*/ 80108 h 97253"/>
                    <a:gd name="connsiteX2" fmla="*/ 28575 w 104775"/>
                    <a:gd name="connsiteY2" fmla="*/ 85823 h 97253"/>
                    <a:gd name="connsiteX3" fmla="*/ 32385 w 104775"/>
                    <a:gd name="connsiteY3" fmla="*/ 97253 h 97253"/>
                    <a:gd name="connsiteX4" fmla="*/ 81915 w 104775"/>
                    <a:gd name="connsiteY4" fmla="*/ 95348 h 97253"/>
                    <a:gd name="connsiteX5" fmla="*/ 87630 w 104775"/>
                    <a:gd name="connsiteY5" fmla="*/ 93443 h 97253"/>
                    <a:gd name="connsiteX6" fmla="*/ 89535 w 104775"/>
                    <a:gd name="connsiteY6" fmla="*/ 87728 h 97253"/>
                    <a:gd name="connsiteX7" fmla="*/ 93345 w 104775"/>
                    <a:gd name="connsiteY7" fmla="*/ 82013 h 97253"/>
                    <a:gd name="connsiteX8" fmla="*/ 95250 w 104775"/>
                    <a:gd name="connsiteY8" fmla="*/ 68678 h 97253"/>
                    <a:gd name="connsiteX9" fmla="*/ 100965 w 104775"/>
                    <a:gd name="connsiteY9" fmla="*/ 64868 h 97253"/>
                    <a:gd name="connsiteX10" fmla="*/ 104775 w 104775"/>
                    <a:gd name="connsiteY10" fmla="*/ 53438 h 97253"/>
                    <a:gd name="connsiteX11" fmla="*/ 100965 w 104775"/>
                    <a:gd name="connsiteY11" fmla="*/ 26768 h 97253"/>
                    <a:gd name="connsiteX12" fmla="*/ 99060 w 104775"/>
                    <a:gd name="connsiteY12" fmla="*/ 19148 h 97253"/>
                    <a:gd name="connsiteX13" fmla="*/ 95250 w 104775"/>
                    <a:gd name="connsiteY13" fmla="*/ 13433 h 97253"/>
                    <a:gd name="connsiteX14" fmla="*/ 41910 w 104775"/>
                    <a:gd name="connsiteY14" fmla="*/ 98 h 97253"/>
                    <a:gd name="connsiteX15" fmla="*/ 3810 w 104775"/>
                    <a:gd name="connsiteY15" fmla="*/ 21053 h 97253"/>
                    <a:gd name="connsiteX16" fmla="*/ 1905 w 104775"/>
                    <a:gd name="connsiteY16" fmla="*/ 28673 h 97253"/>
                    <a:gd name="connsiteX17" fmla="*/ 0 w 104775"/>
                    <a:gd name="connsiteY17" fmla="*/ 34388 h 97253"/>
                    <a:gd name="connsiteX18" fmla="*/ 5715 w 104775"/>
                    <a:gd name="connsiteY18" fmla="*/ 47723 h 97253"/>
                    <a:gd name="connsiteX19" fmla="*/ 5715 w 104775"/>
                    <a:gd name="connsiteY19" fmla="*/ 51533 h 97253"/>
                    <a:gd name="connsiteX20" fmla="*/ 17145 w 104775"/>
                    <a:gd name="connsiteY20" fmla="*/ 80108 h 97253"/>
                    <a:gd name="connsiteX0" fmla="*/ 19050 w 104775"/>
                    <a:gd name="connsiteY0" fmla="*/ 76205 h 97160"/>
                    <a:gd name="connsiteX1" fmla="*/ 24765 w 104775"/>
                    <a:gd name="connsiteY1" fmla="*/ 80015 h 97160"/>
                    <a:gd name="connsiteX2" fmla="*/ 28575 w 104775"/>
                    <a:gd name="connsiteY2" fmla="*/ 85730 h 97160"/>
                    <a:gd name="connsiteX3" fmla="*/ 32385 w 104775"/>
                    <a:gd name="connsiteY3" fmla="*/ 97160 h 97160"/>
                    <a:gd name="connsiteX4" fmla="*/ 81915 w 104775"/>
                    <a:gd name="connsiteY4" fmla="*/ 95255 h 97160"/>
                    <a:gd name="connsiteX5" fmla="*/ 87630 w 104775"/>
                    <a:gd name="connsiteY5" fmla="*/ 93350 h 97160"/>
                    <a:gd name="connsiteX6" fmla="*/ 89535 w 104775"/>
                    <a:gd name="connsiteY6" fmla="*/ 87635 h 97160"/>
                    <a:gd name="connsiteX7" fmla="*/ 93345 w 104775"/>
                    <a:gd name="connsiteY7" fmla="*/ 81920 h 97160"/>
                    <a:gd name="connsiteX8" fmla="*/ 95250 w 104775"/>
                    <a:gd name="connsiteY8" fmla="*/ 68585 h 97160"/>
                    <a:gd name="connsiteX9" fmla="*/ 100965 w 104775"/>
                    <a:gd name="connsiteY9" fmla="*/ 64775 h 97160"/>
                    <a:gd name="connsiteX10" fmla="*/ 104775 w 104775"/>
                    <a:gd name="connsiteY10" fmla="*/ 53345 h 97160"/>
                    <a:gd name="connsiteX11" fmla="*/ 100965 w 104775"/>
                    <a:gd name="connsiteY11" fmla="*/ 26675 h 97160"/>
                    <a:gd name="connsiteX12" fmla="*/ 99060 w 104775"/>
                    <a:gd name="connsiteY12" fmla="*/ 19055 h 97160"/>
                    <a:gd name="connsiteX13" fmla="*/ 41910 w 104775"/>
                    <a:gd name="connsiteY13" fmla="*/ 5 h 97160"/>
                    <a:gd name="connsiteX14" fmla="*/ 3810 w 104775"/>
                    <a:gd name="connsiteY14" fmla="*/ 20960 h 97160"/>
                    <a:gd name="connsiteX15" fmla="*/ 1905 w 104775"/>
                    <a:gd name="connsiteY15" fmla="*/ 28580 h 97160"/>
                    <a:gd name="connsiteX16" fmla="*/ 0 w 104775"/>
                    <a:gd name="connsiteY16" fmla="*/ 34295 h 97160"/>
                    <a:gd name="connsiteX17" fmla="*/ 5715 w 104775"/>
                    <a:gd name="connsiteY17" fmla="*/ 47630 h 97160"/>
                    <a:gd name="connsiteX18" fmla="*/ 5715 w 104775"/>
                    <a:gd name="connsiteY18" fmla="*/ 51440 h 97160"/>
                    <a:gd name="connsiteX19" fmla="*/ 17145 w 104775"/>
                    <a:gd name="connsiteY19" fmla="*/ 80015 h 97160"/>
                    <a:gd name="connsiteX0" fmla="*/ 19050 w 105971"/>
                    <a:gd name="connsiteY0" fmla="*/ 76238 h 97193"/>
                    <a:gd name="connsiteX1" fmla="*/ 24765 w 105971"/>
                    <a:gd name="connsiteY1" fmla="*/ 80048 h 97193"/>
                    <a:gd name="connsiteX2" fmla="*/ 28575 w 105971"/>
                    <a:gd name="connsiteY2" fmla="*/ 85763 h 97193"/>
                    <a:gd name="connsiteX3" fmla="*/ 32385 w 105971"/>
                    <a:gd name="connsiteY3" fmla="*/ 97193 h 97193"/>
                    <a:gd name="connsiteX4" fmla="*/ 81915 w 105971"/>
                    <a:gd name="connsiteY4" fmla="*/ 95288 h 97193"/>
                    <a:gd name="connsiteX5" fmla="*/ 87630 w 105971"/>
                    <a:gd name="connsiteY5" fmla="*/ 93383 h 97193"/>
                    <a:gd name="connsiteX6" fmla="*/ 89535 w 105971"/>
                    <a:gd name="connsiteY6" fmla="*/ 87668 h 97193"/>
                    <a:gd name="connsiteX7" fmla="*/ 93345 w 105971"/>
                    <a:gd name="connsiteY7" fmla="*/ 81953 h 97193"/>
                    <a:gd name="connsiteX8" fmla="*/ 95250 w 105971"/>
                    <a:gd name="connsiteY8" fmla="*/ 68618 h 97193"/>
                    <a:gd name="connsiteX9" fmla="*/ 100965 w 105971"/>
                    <a:gd name="connsiteY9" fmla="*/ 64808 h 97193"/>
                    <a:gd name="connsiteX10" fmla="*/ 104775 w 105971"/>
                    <a:gd name="connsiteY10" fmla="*/ 53378 h 97193"/>
                    <a:gd name="connsiteX11" fmla="*/ 100965 w 105971"/>
                    <a:gd name="connsiteY11" fmla="*/ 26708 h 97193"/>
                    <a:gd name="connsiteX12" fmla="*/ 41910 w 105971"/>
                    <a:gd name="connsiteY12" fmla="*/ 38 h 97193"/>
                    <a:gd name="connsiteX13" fmla="*/ 3810 w 105971"/>
                    <a:gd name="connsiteY13" fmla="*/ 20993 h 97193"/>
                    <a:gd name="connsiteX14" fmla="*/ 1905 w 105971"/>
                    <a:gd name="connsiteY14" fmla="*/ 28613 h 97193"/>
                    <a:gd name="connsiteX15" fmla="*/ 0 w 105971"/>
                    <a:gd name="connsiteY15" fmla="*/ 34328 h 97193"/>
                    <a:gd name="connsiteX16" fmla="*/ 5715 w 105971"/>
                    <a:gd name="connsiteY16" fmla="*/ 47663 h 97193"/>
                    <a:gd name="connsiteX17" fmla="*/ 5715 w 105971"/>
                    <a:gd name="connsiteY17" fmla="*/ 51473 h 97193"/>
                    <a:gd name="connsiteX18" fmla="*/ 17145 w 105971"/>
                    <a:gd name="connsiteY18" fmla="*/ 80048 h 97193"/>
                    <a:gd name="connsiteX0" fmla="*/ 19050 w 106250"/>
                    <a:gd name="connsiteY0" fmla="*/ 64875 h 85830"/>
                    <a:gd name="connsiteX1" fmla="*/ 24765 w 106250"/>
                    <a:gd name="connsiteY1" fmla="*/ 68685 h 85830"/>
                    <a:gd name="connsiteX2" fmla="*/ 28575 w 106250"/>
                    <a:gd name="connsiteY2" fmla="*/ 74400 h 85830"/>
                    <a:gd name="connsiteX3" fmla="*/ 32385 w 106250"/>
                    <a:gd name="connsiteY3" fmla="*/ 85830 h 85830"/>
                    <a:gd name="connsiteX4" fmla="*/ 81915 w 106250"/>
                    <a:gd name="connsiteY4" fmla="*/ 83925 h 85830"/>
                    <a:gd name="connsiteX5" fmla="*/ 87630 w 106250"/>
                    <a:gd name="connsiteY5" fmla="*/ 82020 h 85830"/>
                    <a:gd name="connsiteX6" fmla="*/ 89535 w 106250"/>
                    <a:gd name="connsiteY6" fmla="*/ 76305 h 85830"/>
                    <a:gd name="connsiteX7" fmla="*/ 93345 w 106250"/>
                    <a:gd name="connsiteY7" fmla="*/ 70590 h 85830"/>
                    <a:gd name="connsiteX8" fmla="*/ 95250 w 106250"/>
                    <a:gd name="connsiteY8" fmla="*/ 57255 h 85830"/>
                    <a:gd name="connsiteX9" fmla="*/ 100965 w 106250"/>
                    <a:gd name="connsiteY9" fmla="*/ 53445 h 85830"/>
                    <a:gd name="connsiteX10" fmla="*/ 104775 w 106250"/>
                    <a:gd name="connsiteY10" fmla="*/ 42015 h 85830"/>
                    <a:gd name="connsiteX11" fmla="*/ 100965 w 106250"/>
                    <a:gd name="connsiteY11" fmla="*/ 15345 h 85830"/>
                    <a:gd name="connsiteX12" fmla="*/ 38100 w 106250"/>
                    <a:gd name="connsiteY12" fmla="*/ 105 h 85830"/>
                    <a:gd name="connsiteX13" fmla="*/ 3810 w 106250"/>
                    <a:gd name="connsiteY13" fmla="*/ 9630 h 85830"/>
                    <a:gd name="connsiteX14" fmla="*/ 1905 w 106250"/>
                    <a:gd name="connsiteY14" fmla="*/ 17250 h 85830"/>
                    <a:gd name="connsiteX15" fmla="*/ 0 w 106250"/>
                    <a:gd name="connsiteY15" fmla="*/ 22965 h 85830"/>
                    <a:gd name="connsiteX16" fmla="*/ 5715 w 106250"/>
                    <a:gd name="connsiteY16" fmla="*/ 36300 h 85830"/>
                    <a:gd name="connsiteX17" fmla="*/ 5715 w 106250"/>
                    <a:gd name="connsiteY17" fmla="*/ 40110 h 85830"/>
                    <a:gd name="connsiteX18" fmla="*/ 17145 w 106250"/>
                    <a:gd name="connsiteY18" fmla="*/ 68685 h 85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06250" h="85830">
                      <a:moveTo>
                        <a:pt x="19050" y="64875"/>
                      </a:moveTo>
                      <a:cubicBezTo>
                        <a:pt x="19050" y="69955"/>
                        <a:pt x="22860" y="67415"/>
                        <a:pt x="24765" y="68685"/>
                      </a:cubicBezTo>
                      <a:cubicBezTo>
                        <a:pt x="26035" y="70590"/>
                        <a:pt x="27645" y="72308"/>
                        <a:pt x="28575" y="74400"/>
                      </a:cubicBezTo>
                      <a:cubicBezTo>
                        <a:pt x="30206" y="78070"/>
                        <a:pt x="32385" y="85830"/>
                        <a:pt x="32385" y="85830"/>
                      </a:cubicBezTo>
                      <a:cubicBezTo>
                        <a:pt x="48895" y="85195"/>
                        <a:pt x="65432" y="85062"/>
                        <a:pt x="81915" y="83925"/>
                      </a:cubicBezTo>
                      <a:cubicBezTo>
                        <a:pt x="83918" y="83787"/>
                        <a:pt x="86210" y="83440"/>
                        <a:pt x="87630" y="82020"/>
                      </a:cubicBezTo>
                      <a:cubicBezTo>
                        <a:pt x="89050" y="80600"/>
                        <a:pt x="88637" y="78101"/>
                        <a:pt x="89535" y="76305"/>
                      </a:cubicBezTo>
                      <a:cubicBezTo>
                        <a:pt x="90559" y="74257"/>
                        <a:pt x="92075" y="72495"/>
                        <a:pt x="93345" y="70590"/>
                      </a:cubicBezTo>
                      <a:cubicBezTo>
                        <a:pt x="93980" y="66145"/>
                        <a:pt x="93426" y="61358"/>
                        <a:pt x="95250" y="57255"/>
                      </a:cubicBezTo>
                      <a:cubicBezTo>
                        <a:pt x="96180" y="55163"/>
                        <a:pt x="99752" y="55387"/>
                        <a:pt x="100965" y="53445"/>
                      </a:cubicBezTo>
                      <a:cubicBezTo>
                        <a:pt x="103094" y="50039"/>
                        <a:pt x="104775" y="42015"/>
                        <a:pt x="104775" y="42015"/>
                      </a:cubicBezTo>
                      <a:cubicBezTo>
                        <a:pt x="101728" y="8500"/>
                        <a:pt x="112077" y="22330"/>
                        <a:pt x="100965" y="15345"/>
                      </a:cubicBezTo>
                      <a:cubicBezTo>
                        <a:pt x="89853" y="8360"/>
                        <a:pt x="54292" y="1057"/>
                        <a:pt x="38100" y="105"/>
                      </a:cubicBezTo>
                      <a:cubicBezTo>
                        <a:pt x="21908" y="-847"/>
                        <a:pt x="10477" y="4868"/>
                        <a:pt x="3810" y="9630"/>
                      </a:cubicBezTo>
                      <a:cubicBezTo>
                        <a:pt x="3175" y="12170"/>
                        <a:pt x="2624" y="14733"/>
                        <a:pt x="1905" y="17250"/>
                      </a:cubicBezTo>
                      <a:cubicBezTo>
                        <a:pt x="1353" y="19181"/>
                        <a:pt x="0" y="20957"/>
                        <a:pt x="0" y="22965"/>
                      </a:cubicBezTo>
                      <a:cubicBezTo>
                        <a:pt x="0" y="32673"/>
                        <a:pt x="2604" y="28523"/>
                        <a:pt x="5715" y="36300"/>
                      </a:cubicBezTo>
                      <a:cubicBezTo>
                        <a:pt x="6187" y="37479"/>
                        <a:pt x="3810" y="34713"/>
                        <a:pt x="5715" y="40110"/>
                      </a:cubicBezTo>
                      <a:cubicBezTo>
                        <a:pt x="7620" y="45507"/>
                        <a:pt x="13335" y="59160"/>
                        <a:pt x="17145" y="68685"/>
                      </a:cubicBezTo>
                    </a:path>
                  </a:pathLst>
                </a:custGeom>
                <a:solidFill>
                  <a:srgbClr val="FFFFFF"/>
                </a:solidFill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94" name="Freeform: Shape 1393">
                  <a:extLst>
                    <a:ext uri="{FF2B5EF4-FFF2-40B4-BE49-F238E27FC236}">
                      <a16:creationId xmlns:a16="http://schemas.microsoft.com/office/drawing/2014/main" id="{7CFC8FBC-D7E3-CFCA-3FB1-A6E181706611}"/>
                    </a:ext>
                  </a:extLst>
                </p:cNvPr>
                <p:cNvSpPr/>
                <p:nvPr/>
              </p:nvSpPr>
              <p:spPr>
                <a:xfrm rot="20582585">
                  <a:off x="8817085" y="4302941"/>
                  <a:ext cx="27432" cy="36576"/>
                </a:xfrm>
                <a:custGeom>
                  <a:avLst/>
                  <a:gdLst>
                    <a:gd name="connsiteX0" fmla="*/ 57150 w 104775"/>
                    <a:gd name="connsiteY0" fmla="*/ 76200 h 127635"/>
                    <a:gd name="connsiteX1" fmla="*/ 57150 w 104775"/>
                    <a:gd name="connsiteY1" fmla="*/ 76200 h 127635"/>
                    <a:gd name="connsiteX2" fmla="*/ 24765 w 104775"/>
                    <a:gd name="connsiteY2" fmla="*/ 80010 h 127635"/>
                    <a:gd name="connsiteX3" fmla="*/ 19050 w 104775"/>
                    <a:gd name="connsiteY3" fmla="*/ 83820 h 127635"/>
                    <a:gd name="connsiteX4" fmla="*/ 19050 w 104775"/>
                    <a:gd name="connsiteY4" fmla="*/ 106680 h 127635"/>
                    <a:gd name="connsiteX5" fmla="*/ 24765 w 104775"/>
                    <a:gd name="connsiteY5" fmla="*/ 110490 h 127635"/>
                    <a:gd name="connsiteX6" fmla="*/ 28575 w 104775"/>
                    <a:gd name="connsiteY6" fmla="*/ 116205 h 127635"/>
                    <a:gd name="connsiteX7" fmla="*/ 32385 w 104775"/>
                    <a:gd name="connsiteY7" fmla="*/ 127635 h 127635"/>
                    <a:gd name="connsiteX8" fmla="*/ 81915 w 104775"/>
                    <a:gd name="connsiteY8" fmla="*/ 125730 h 127635"/>
                    <a:gd name="connsiteX9" fmla="*/ 87630 w 104775"/>
                    <a:gd name="connsiteY9" fmla="*/ 123825 h 127635"/>
                    <a:gd name="connsiteX10" fmla="*/ 89535 w 104775"/>
                    <a:gd name="connsiteY10" fmla="*/ 118110 h 127635"/>
                    <a:gd name="connsiteX11" fmla="*/ 93345 w 104775"/>
                    <a:gd name="connsiteY11" fmla="*/ 112395 h 127635"/>
                    <a:gd name="connsiteX12" fmla="*/ 95250 w 104775"/>
                    <a:gd name="connsiteY12" fmla="*/ 99060 h 127635"/>
                    <a:gd name="connsiteX13" fmla="*/ 100965 w 104775"/>
                    <a:gd name="connsiteY13" fmla="*/ 95250 h 127635"/>
                    <a:gd name="connsiteX14" fmla="*/ 104775 w 104775"/>
                    <a:gd name="connsiteY14" fmla="*/ 83820 h 127635"/>
                    <a:gd name="connsiteX15" fmla="*/ 100965 w 104775"/>
                    <a:gd name="connsiteY15" fmla="*/ 57150 h 127635"/>
                    <a:gd name="connsiteX16" fmla="*/ 99060 w 104775"/>
                    <a:gd name="connsiteY16" fmla="*/ 49530 h 127635"/>
                    <a:gd name="connsiteX17" fmla="*/ 95250 w 104775"/>
                    <a:gd name="connsiteY17" fmla="*/ 43815 h 127635"/>
                    <a:gd name="connsiteX18" fmla="*/ 91440 w 104775"/>
                    <a:gd name="connsiteY18" fmla="*/ 32385 h 127635"/>
                    <a:gd name="connsiteX19" fmla="*/ 81915 w 104775"/>
                    <a:gd name="connsiteY19" fmla="*/ 15240 h 127635"/>
                    <a:gd name="connsiteX20" fmla="*/ 70485 w 104775"/>
                    <a:gd name="connsiteY20" fmla="*/ 3810 h 127635"/>
                    <a:gd name="connsiteX21" fmla="*/ 59055 w 104775"/>
                    <a:gd name="connsiteY21" fmla="*/ 0 h 127635"/>
                    <a:gd name="connsiteX22" fmla="*/ 45720 w 104775"/>
                    <a:gd name="connsiteY22" fmla="*/ 1905 h 127635"/>
                    <a:gd name="connsiteX23" fmla="*/ 43815 w 104775"/>
                    <a:gd name="connsiteY23" fmla="*/ 19050 h 127635"/>
                    <a:gd name="connsiteX24" fmla="*/ 41910 w 104775"/>
                    <a:gd name="connsiteY24" fmla="*/ 30480 h 127635"/>
                    <a:gd name="connsiteX25" fmla="*/ 40005 w 104775"/>
                    <a:gd name="connsiteY25" fmla="*/ 43815 h 127635"/>
                    <a:gd name="connsiteX26" fmla="*/ 28575 w 104775"/>
                    <a:gd name="connsiteY26" fmla="*/ 49530 h 127635"/>
                    <a:gd name="connsiteX27" fmla="*/ 3810 w 104775"/>
                    <a:gd name="connsiteY27" fmla="*/ 51435 h 127635"/>
                    <a:gd name="connsiteX28" fmla="*/ 1905 w 104775"/>
                    <a:gd name="connsiteY28" fmla="*/ 59055 h 127635"/>
                    <a:gd name="connsiteX29" fmla="*/ 0 w 104775"/>
                    <a:gd name="connsiteY29" fmla="*/ 64770 h 127635"/>
                    <a:gd name="connsiteX30" fmla="*/ 5715 w 104775"/>
                    <a:gd name="connsiteY30" fmla="*/ 78105 h 127635"/>
                    <a:gd name="connsiteX31" fmla="*/ 5715 w 104775"/>
                    <a:gd name="connsiteY31" fmla="*/ 81915 h 127635"/>
                    <a:gd name="connsiteX32" fmla="*/ 5715 w 104775"/>
                    <a:gd name="connsiteY32" fmla="*/ 87630 h 127635"/>
                    <a:gd name="connsiteX0" fmla="*/ 57150 w 104775"/>
                    <a:gd name="connsiteY0" fmla="*/ 76200 h 127635"/>
                    <a:gd name="connsiteX1" fmla="*/ 24765 w 104775"/>
                    <a:gd name="connsiteY1" fmla="*/ 80010 h 127635"/>
                    <a:gd name="connsiteX2" fmla="*/ 19050 w 104775"/>
                    <a:gd name="connsiteY2" fmla="*/ 83820 h 127635"/>
                    <a:gd name="connsiteX3" fmla="*/ 19050 w 104775"/>
                    <a:gd name="connsiteY3" fmla="*/ 106680 h 127635"/>
                    <a:gd name="connsiteX4" fmla="*/ 24765 w 104775"/>
                    <a:gd name="connsiteY4" fmla="*/ 110490 h 127635"/>
                    <a:gd name="connsiteX5" fmla="*/ 28575 w 104775"/>
                    <a:gd name="connsiteY5" fmla="*/ 116205 h 127635"/>
                    <a:gd name="connsiteX6" fmla="*/ 32385 w 104775"/>
                    <a:gd name="connsiteY6" fmla="*/ 127635 h 127635"/>
                    <a:gd name="connsiteX7" fmla="*/ 81915 w 104775"/>
                    <a:gd name="connsiteY7" fmla="*/ 125730 h 127635"/>
                    <a:gd name="connsiteX8" fmla="*/ 87630 w 104775"/>
                    <a:gd name="connsiteY8" fmla="*/ 123825 h 127635"/>
                    <a:gd name="connsiteX9" fmla="*/ 89535 w 104775"/>
                    <a:gd name="connsiteY9" fmla="*/ 118110 h 127635"/>
                    <a:gd name="connsiteX10" fmla="*/ 93345 w 104775"/>
                    <a:gd name="connsiteY10" fmla="*/ 112395 h 127635"/>
                    <a:gd name="connsiteX11" fmla="*/ 95250 w 104775"/>
                    <a:gd name="connsiteY11" fmla="*/ 99060 h 127635"/>
                    <a:gd name="connsiteX12" fmla="*/ 100965 w 104775"/>
                    <a:gd name="connsiteY12" fmla="*/ 95250 h 127635"/>
                    <a:gd name="connsiteX13" fmla="*/ 104775 w 104775"/>
                    <a:gd name="connsiteY13" fmla="*/ 83820 h 127635"/>
                    <a:gd name="connsiteX14" fmla="*/ 100965 w 104775"/>
                    <a:gd name="connsiteY14" fmla="*/ 57150 h 127635"/>
                    <a:gd name="connsiteX15" fmla="*/ 99060 w 104775"/>
                    <a:gd name="connsiteY15" fmla="*/ 49530 h 127635"/>
                    <a:gd name="connsiteX16" fmla="*/ 95250 w 104775"/>
                    <a:gd name="connsiteY16" fmla="*/ 43815 h 127635"/>
                    <a:gd name="connsiteX17" fmla="*/ 91440 w 104775"/>
                    <a:gd name="connsiteY17" fmla="*/ 32385 h 127635"/>
                    <a:gd name="connsiteX18" fmla="*/ 81915 w 104775"/>
                    <a:gd name="connsiteY18" fmla="*/ 15240 h 127635"/>
                    <a:gd name="connsiteX19" fmla="*/ 70485 w 104775"/>
                    <a:gd name="connsiteY19" fmla="*/ 3810 h 127635"/>
                    <a:gd name="connsiteX20" fmla="*/ 59055 w 104775"/>
                    <a:gd name="connsiteY20" fmla="*/ 0 h 127635"/>
                    <a:gd name="connsiteX21" fmla="*/ 45720 w 104775"/>
                    <a:gd name="connsiteY21" fmla="*/ 1905 h 127635"/>
                    <a:gd name="connsiteX22" fmla="*/ 43815 w 104775"/>
                    <a:gd name="connsiteY22" fmla="*/ 19050 h 127635"/>
                    <a:gd name="connsiteX23" fmla="*/ 41910 w 104775"/>
                    <a:gd name="connsiteY23" fmla="*/ 30480 h 127635"/>
                    <a:gd name="connsiteX24" fmla="*/ 40005 w 104775"/>
                    <a:gd name="connsiteY24" fmla="*/ 43815 h 127635"/>
                    <a:gd name="connsiteX25" fmla="*/ 28575 w 104775"/>
                    <a:gd name="connsiteY25" fmla="*/ 49530 h 127635"/>
                    <a:gd name="connsiteX26" fmla="*/ 3810 w 104775"/>
                    <a:gd name="connsiteY26" fmla="*/ 51435 h 127635"/>
                    <a:gd name="connsiteX27" fmla="*/ 1905 w 104775"/>
                    <a:gd name="connsiteY27" fmla="*/ 59055 h 127635"/>
                    <a:gd name="connsiteX28" fmla="*/ 0 w 104775"/>
                    <a:gd name="connsiteY28" fmla="*/ 64770 h 127635"/>
                    <a:gd name="connsiteX29" fmla="*/ 5715 w 104775"/>
                    <a:gd name="connsiteY29" fmla="*/ 78105 h 127635"/>
                    <a:gd name="connsiteX30" fmla="*/ 5715 w 104775"/>
                    <a:gd name="connsiteY30" fmla="*/ 81915 h 127635"/>
                    <a:gd name="connsiteX31" fmla="*/ 5715 w 104775"/>
                    <a:gd name="connsiteY31" fmla="*/ 87630 h 127635"/>
                    <a:gd name="connsiteX0" fmla="*/ 24765 w 104775"/>
                    <a:gd name="connsiteY0" fmla="*/ 80010 h 127635"/>
                    <a:gd name="connsiteX1" fmla="*/ 19050 w 104775"/>
                    <a:gd name="connsiteY1" fmla="*/ 83820 h 127635"/>
                    <a:gd name="connsiteX2" fmla="*/ 19050 w 104775"/>
                    <a:gd name="connsiteY2" fmla="*/ 106680 h 127635"/>
                    <a:gd name="connsiteX3" fmla="*/ 24765 w 104775"/>
                    <a:gd name="connsiteY3" fmla="*/ 110490 h 127635"/>
                    <a:gd name="connsiteX4" fmla="*/ 28575 w 104775"/>
                    <a:gd name="connsiteY4" fmla="*/ 116205 h 127635"/>
                    <a:gd name="connsiteX5" fmla="*/ 32385 w 104775"/>
                    <a:gd name="connsiteY5" fmla="*/ 127635 h 127635"/>
                    <a:gd name="connsiteX6" fmla="*/ 81915 w 104775"/>
                    <a:gd name="connsiteY6" fmla="*/ 125730 h 127635"/>
                    <a:gd name="connsiteX7" fmla="*/ 87630 w 104775"/>
                    <a:gd name="connsiteY7" fmla="*/ 123825 h 127635"/>
                    <a:gd name="connsiteX8" fmla="*/ 89535 w 104775"/>
                    <a:gd name="connsiteY8" fmla="*/ 118110 h 127635"/>
                    <a:gd name="connsiteX9" fmla="*/ 93345 w 104775"/>
                    <a:gd name="connsiteY9" fmla="*/ 112395 h 127635"/>
                    <a:gd name="connsiteX10" fmla="*/ 95250 w 104775"/>
                    <a:gd name="connsiteY10" fmla="*/ 99060 h 127635"/>
                    <a:gd name="connsiteX11" fmla="*/ 100965 w 104775"/>
                    <a:gd name="connsiteY11" fmla="*/ 95250 h 127635"/>
                    <a:gd name="connsiteX12" fmla="*/ 104775 w 104775"/>
                    <a:gd name="connsiteY12" fmla="*/ 83820 h 127635"/>
                    <a:gd name="connsiteX13" fmla="*/ 100965 w 104775"/>
                    <a:gd name="connsiteY13" fmla="*/ 57150 h 127635"/>
                    <a:gd name="connsiteX14" fmla="*/ 99060 w 104775"/>
                    <a:gd name="connsiteY14" fmla="*/ 49530 h 127635"/>
                    <a:gd name="connsiteX15" fmla="*/ 95250 w 104775"/>
                    <a:gd name="connsiteY15" fmla="*/ 43815 h 127635"/>
                    <a:gd name="connsiteX16" fmla="*/ 91440 w 104775"/>
                    <a:gd name="connsiteY16" fmla="*/ 32385 h 127635"/>
                    <a:gd name="connsiteX17" fmla="*/ 81915 w 104775"/>
                    <a:gd name="connsiteY17" fmla="*/ 15240 h 127635"/>
                    <a:gd name="connsiteX18" fmla="*/ 70485 w 104775"/>
                    <a:gd name="connsiteY18" fmla="*/ 3810 h 127635"/>
                    <a:gd name="connsiteX19" fmla="*/ 59055 w 104775"/>
                    <a:gd name="connsiteY19" fmla="*/ 0 h 127635"/>
                    <a:gd name="connsiteX20" fmla="*/ 45720 w 104775"/>
                    <a:gd name="connsiteY20" fmla="*/ 1905 h 127635"/>
                    <a:gd name="connsiteX21" fmla="*/ 43815 w 104775"/>
                    <a:gd name="connsiteY21" fmla="*/ 19050 h 127635"/>
                    <a:gd name="connsiteX22" fmla="*/ 41910 w 104775"/>
                    <a:gd name="connsiteY22" fmla="*/ 30480 h 127635"/>
                    <a:gd name="connsiteX23" fmla="*/ 40005 w 104775"/>
                    <a:gd name="connsiteY23" fmla="*/ 43815 h 127635"/>
                    <a:gd name="connsiteX24" fmla="*/ 28575 w 104775"/>
                    <a:gd name="connsiteY24" fmla="*/ 49530 h 127635"/>
                    <a:gd name="connsiteX25" fmla="*/ 3810 w 104775"/>
                    <a:gd name="connsiteY25" fmla="*/ 51435 h 127635"/>
                    <a:gd name="connsiteX26" fmla="*/ 1905 w 104775"/>
                    <a:gd name="connsiteY26" fmla="*/ 59055 h 127635"/>
                    <a:gd name="connsiteX27" fmla="*/ 0 w 104775"/>
                    <a:gd name="connsiteY27" fmla="*/ 64770 h 127635"/>
                    <a:gd name="connsiteX28" fmla="*/ 5715 w 104775"/>
                    <a:gd name="connsiteY28" fmla="*/ 78105 h 127635"/>
                    <a:gd name="connsiteX29" fmla="*/ 5715 w 104775"/>
                    <a:gd name="connsiteY29" fmla="*/ 81915 h 127635"/>
                    <a:gd name="connsiteX30" fmla="*/ 5715 w 104775"/>
                    <a:gd name="connsiteY30" fmla="*/ 87630 h 127635"/>
                    <a:gd name="connsiteX0" fmla="*/ 24765 w 104775"/>
                    <a:gd name="connsiteY0" fmla="*/ 80010 h 127635"/>
                    <a:gd name="connsiteX1" fmla="*/ 19050 w 104775"/>
                    <a:gd name="connsiteY1" fmla="*/ 106680 h 127635"/>
                    <a:gd name="connsiteX2" fmla="*/ 24765 w 104775"/>
                    <a:gd name="connsiteY2" fmla="*/ 110490 h 127635"/>
                    <a:gd name="connsiteX3" fmla="*/ 28575 w 104775"/>
                    <a:gd name="connsiteY3" fmla="*/ 116205 h 127635"/>
                    <a:gd name="connsiteX4" fmla="*/ 32385 w 104775"/>
                    <a:gd name="connsiteY4" fmla="*/ 127635 h 127635"/>
                    <a:gd name="connsiteX5" fmla="*/ 81915 w 104775"/>
                    <a:gd name="connsiteY5" fmla="*/ 125730 h 127635"/>
                    <a:gd name="connsiteX6" fmla="*/ 87630 w 104775"/>
                    <a:gd name="connsiteY6" fmla="*/ 123825 h 127635"/>
                    <a:gd name="connsiteX7" fmla="*/ 89535 w 104775"/>
                    <a:gd name="connsiteY7" fmla="*/ 118110 h 127635"/>
                    <a:gd name="connsiteX8" fmla="*/ 93345 w 104775"/>
                    <a:gd name="connsiteY8" fmla="*/ 112395 h 127635"/>
                    <a:gd name="connsiteX9" fmla="*/ 95250 w 104775"/>
                    <a:gd name="connsiteY9" fmla="*/ 99060 h 127635"/>
                    <a:gd name="connsiteX10" fmla="*/ 100965 w 104775"/>
                    <a:gd name="connsiteY10" fmla="*/ 95250 h 127635"/>
                    <a:gd name="connsiteX11" fmla="*/ 104775 w 104775"/>
                    <a:gd name="connsiteY11" fmla="*/ 83820 h 127635"/>
                    <a:gd name="connsiteX12" fmla="*/ 100965 w 104775"/>
                    <a:gd name="connsiteY12" fmla="*/ 57150 h 127635"/>
                    <a:gd name="connsiteX13" fmla="*/ 99060 w 104775"/>
                    <a:gd name="connsiteY13" fmla="*/ 49530 h 127635"/>
                    <a:gd name="connsiteX14" fmla="*/ 95250 w 104775"/>
                    <a:gd name="connsiteY14" fmla="*/ 43815 h 127635"/>
                    <a:gd name="connsiteX15" fmla="*/ 91440 w 104775"/>
                    <a:gd name="connsiteY15" fmla="*/ 32385 h 127635"/>
                    <a:gd name="connsiteX16" fmla="*/ 81915 w 104775"/>
                    <a:gd name="connsiteY16" fmla="*/ 15240 h 127635"/>
                    <a:gd name="connsiteX17" fmla="*/ 70485 w 104775"/>
                    <a:gd name="connsiteY17" fmla="*/ 3810 h 127635"/>
                    <a:gd name="connsiteX18" fmla="*/ 59055 w 104775"/>
                    <a:gd name="connsiteY18" fmla="*/ 0 h 127635"/>
                    <a:gd name="connsiteX19" fmla="*/ 45720 w 104775"/>
                    <a:gd name="connsiteY19" fmla="*/ 1905 h 127635"/>
                    <a:gd name="connsiteX20" fmla="*/ 43815 w 104775"/>
                    <a:gd name="connsiteY20" fmla="*/ 19050 h 127635"/>
                    <a:gd name="connsiteX21" fmla="*/ 41910 w 104775"/>
                    <a:gd name="connsiteY21" fmla="*/ 30480 h 127635"/>
                    <a:gd name="connsiteX22" fmla="*/ 40005 w 104775"/>
                    <a:gd name="connsiteY22" fmla="*/ 43815 h 127635"/>
                    <a:gd name="connsiteX23" fmla="*/ 28575 w 104775"/>
                    <a:gd name="connsiteY23" fmla="*/ 49530 h 127635"/>
                    <a:gd name="connsiteX24" fmla="*/ 3810 w 104775"/>
                    <a:gd name="connsiteY24" fmla="*/ 51435 h 127635"/>
                    <a:gd name="connsiteX25" fmla="*/ 1905 w 104775"/>
                    <a:gd name="connsiteY25" fmla="*/ 59055 h 127635"/>
                    <a:gd name="connsiteX26" fmla="*/ 0 w 104775"/>
                    <a:gd name="connsiteY26" fmla="*/ 64770 h 127635"/>
                    <a:gd name="connsiteX27" fmla="*/ 5715 w 104775"/>
                    <a:gd name="connsiteY27" fmla="*/ 78105 h 127635"/>
                    <a:gd name="connsiteX28" fmla="*/ 5715 w 104775"/>
                    <a:gd name="connsiteY28" fmla="*/ 81915 h 127635"/>
                    <a:gd name="connsiteX29" fmla="*/ 5715 w 104775"/>
                    <a:gd name="connsiteY29" fmla="*/ 87630 h 127635"/>
                    <a:gd name="connsiteX0" fmla="*/ 19050 w 104775"/>
                    <a:gd name="connsiteY0" fmla="*/ 106680 h 127635"/>
                    <a:gd name="connsiteX1" fmla="*/ 24765 w 104775"/>
                    <a:gd name="connsiteY1" fmla="*/ 110490 h 127635"/>
                    <a:gd name="connsiteX2" fmla="*/ 28575 w 104775"/>
                    <a:gd name="connsiteY2" fmla="*/ 116205 h 127635"/>
                    <a:gd name="connsiteX3" fmla="*/ 32385 w 104775"/>
                    <a:gd name="connsiteY3" fmla="*/ 127635 h 127635"/>
                    <a:gd name="connsiteX4" fmla="*/ 81915 w 104775"/>
                    <a:gd name="connsiteY4" fmla="*/ 125730 h 127635"/>
                    <a:gd name="connsiteX5" fmla="*/ 87630 w 104775"/>
                    <a:gd name="connsiteY5" fmla="*/ 123825 h 127635"/>
                    <a:gd name="connsiteX6" fmla="*/ 89535 w 104775"/>
                    <a:gd name="connsiteY6" fmla="*/ 118110 h 127635"/>
                    <a:gd name="connsiteX7" fmla="*/ 93345 w 104775"/>
                    <a:gd name="connsiteY7" fmla="*/ 112395 h 127635"/>
                    <a:gd name="connsiteX8" fmla="*/ 95250 w 104775"/>
                    <a:gd name="connsiteY8" fmla="*/ 99060 h 127635"/>
                    <a:gd name="connsiteX9" fmla="*/ 100965 w 104775"/>
                    <a:gd name="connsiteY9" fmla="*/ 95250 h 127635"/>
                    <a:gd name="connsiteX10" fmla="*/ 104775 w 104775"/>
                    <a:gd name="connsiteY10" fmla="*/ 83820 h 127635"/>
                    <a:gd name="connsiteX11" fmla="*/ 100965 w 104775"/>
                    <a:gd name="connsiteY11" fmla="*/ 57150 h 127635"/>
                    <a:gd name="connsiteX12" fmla="*/ 99060 w 104775"/>
                    <a:gd name="connsiteY12" fmla="*/ 49530 h 127635"/>
                    <a:gd name="connsiteX13" fmla="*/ 95250 w 104775"/>
                    <a:gd name="connsiteY13" fmla="*/ 43815 h 127635"/>
                    <a:gd name="connsiteX14" fmla="*/ 91440 w 104775"/>
                    <a:gd name="connsiteY14" fmla="*/ 32385 h 127635"/>
                    <a:gd name="connsiteX15" fmla="*/ 81915 w 104775"/>
                    <a:gd name="connsiteY15" fmla="*/ 15240 h 127635"/>
                    <a:gd name="connsiteX16" fmla="*/ 70485 w 104775"/>
                    <a:gd name="connsiteY16" fmla="*/ 3810 h 127635"/>
                    <a:gd name="connsiteX17" fmla="*/ 59055 w 104775"/>
                    <a:gd name="connsiteY17" fmla="*/ 0 h 127635"/>
                    <a:gd name="connsiteX18" fmla="*/ 45720 w 104775"/>
                    <a:gd name="connsiteY18" fmla="*/ 1905 h 127635"/>
                    <a:gd name="connsiteX19" fmla="*/ 43815 w 104775"/>
                    <a:gd name="connsiteY19" fmla="*/ 19050 h 127635"/>
                    <a:gd name="connsiteX20" fmla="*/ 41910 w 104775"/>
                    <a:gd name="connsiteY20" fmla="*/ 30480 h 127635"/>
                    <a:gd name="connsiteX21" fmla="*/ 40005 w 104775"/>
                    <a:gd name="connsiteY21" fmla="*/ 43815 h 127635"/>
                    <a:gd name="connsiteX22" fmla="*/ 28575 w 104775"/>
                    <a:gd name="connsiteY22" fmla="*/ 49530 h 127635"/>
                    <a:gd name="connsiteX23" fmla="*/ 3810 w 104775"/>
                    <a:gd name="connsiteY23" fmla="*/ 51435 h 127635"/>
                    <a:gd name="connsiteX24" fmla="*/ 1905 w 104775"/>
                    <a:gd name="connsiteY24" fmla="*/ 59055 h 127635"/>
                    <a:gd name="connsiteX25" fmla="*/ 0 w 104775"/>
                    <a:gd name="connsiteY25" fmla="*/ 64770 h 127635"/>
                    <a:gd name="connsiteX26" fmla="*/ 5715 w 104775"/>
                    <a:gd name="connsiteY26" fmla="*/ 78105 h 127635"/>
                    <a:gd name="connsiteX27" fmla="*/ 5715 w 104775"/>
                    <a:gd name="connsiteY27" fmla="*/ 81915 h 127635"/>
                    <a:gd name="connsiteX28" fmla="*/ 5715 w 104775"/>
                    <a:gd name="connsiteY28" fmla="*/ 87630 h 127635"/>
                    <a:gd name="connsiteX0" fmla="*/ 19050 w 104775"/>
                    <a:gd name="connsiteY0" fmla="*/ 106680 h 127635"/>
                    <a:gd name="connsiteX1" fmla="*/ 24765 w 104775"/>
                    <a:gd name="connsiteY1" fmla="*/ 110490 h 127635"/>
                    <a:gd name="connsiteX2" fmla="*/ 28575 w 104775"/>
                    <a:gd name="connsiteY2" fmla="*/ 116205 h 127635"/>
                    <a:gd name="connsiteX3" fmla="*/ 32385 w 104775"/>
                    <a:gd name="connsiteY3" fmla="*/ 127635 h 127635"/>
                    <a:gd name="connsiteX4" fmla="*/ 81915 w 104775"/>
                    <a:gd name="connsiteY4" fmla="*/ 125730 h 127635"/>
                    <a:gd name="connsiteX5" fmla="*/ 87630 w 104775"/>
                    <a:gd name="connsiteY5" fmla="*/ 123825 h 127635"/>
                    <a:gd name="connsiteX6" fmla="*/ 89535 w 104775"/>
                    <a:gd name="connsiteY6" fmla="*/ 118110 h 127635"/>
                    <a:gd name="connsiteX7" fmla="*/ 93345 w 104775"/>
                    <a:gd name="connsiteY7" fmla="*/ 112395 h 127635"/>
                    <a:gd name="connsiteX8" fmla="*/ 95250 w 104775"/>
                    <a:gd name="connsiteY8" fmla="*/ 99060 h 127635"/>
                    <a:gd name="connsiteX9" fmla="*/ 100965 w 104775"/>
                    <a:gd name="connsiteY9" fmla="*/ 95250 h 127635"/>
                    <a:gd name="connsiteX10" fmla="*/ 104775 w 104775"/>
                    <a:gd name="connsiteY10" fmla="*/ 83820 h 127635"/>
                    <a:gd name="connsiteX11" fmla="*/ 100965 w 104775"/>
                    <a:gd name="connsiteY11" fmla="*/ 57150 h 127635"/>
                    <a:gd name="connsiteX12" fmla="*/ 99060 w 104775"/>
                    <a:gd name="connsiteY12" fmla="*/ 49530 h 127635"/>
                    <a:gd name="connsiteX13" fmla="*/ 95250 w 104775"/>
                    <a:gd name="connsiteY13" fmla="*/ 43815 h 127635"/>
                    <a:gd name="connsiteX14" fmla="*/ 91440 w 104775"/>
                    <a:gd name="connsiteY14" fmla="*/ 32385 h 127635"/>
                    <a:gd name="connsiteX15" fmla="*/ 81915 w 104775"/>
                    <a:gd name="connsiteY15" fmla="*/ 15240 h 127635"/>
                    <a:gd name="connsiteX16" fmla="*/ 70485 w 104775"/>
                    <a:gd name="connsiteY16" fmla="*/ 3810 h 127635"/>
                    <a:gd name="connsiteX17" fmla="*/ 59055 w 104775"/>
                    <a:gd name="connsiteY17" fmla="*/ 0 h 127635"/>
                    <a:gd name="connsiteX18" fmla="*/ 45720 w 104775"/>
                    <a:gd name="connsiteY18" fmla="*/ 1905 h 127635"/>
                    <a:gd name="connsiteX19" fmla="*/ 43815 w 104775"/>
                    <a:gd name="connsiteY19" fmla="*/ 19050 h 127635"/>
                    <a:gd name="connsiteX20" fmla="*/ 41910 w 104775"/>
                    <a:gd name="connsiteY20" fmla="*/ 30480 h 127635"/>
                    <a:gd name="connsiteX21" fmla="*/ 40005 w 104775"/>
                    <a:gd name="connsiteY21" fmla="*/ 43815 h 127635"/>
                    <a:gd name="connsiteX22" fmla="*/ 28575 w 104775"/>
                    <a:gd name="connsiteY22" fmla="*/ 49530 h 127635"/>
                    <a:gd name="connsiteX23" fmla="*/ 3810 w 104775"/>
                    <a:gd name="connsiteY23" fmla="*/ 51435 h 127635"/>
                    <a:gd name="connsiteX24" fmla="*/ 1905 w 104775"/>
                    <a:gd name="connsiteY24" fmla="*/ 59055 h 127635"/>
                    <a:gd name="connsiteX25" fmla="*/ 0 w 104775"/>
                    <a:gd name="connsiteY25" fmla="*/ 64770 h 127635"/>
                    <a:gd name="connsiteX26" fmla="*/ 5715 w 104775"/>
                    <a:gd name="connsiteY26" fmla="*/ 78105 h 127635"/>
                    <a:gd name="connsiteX27" fmla="*/ 5715 w 104775"/>
                    <a:gd name="connsiteY27" fmla="*/ 81915 h 127635"/>
                    <a:gd name="connsiteX28" fmla="*/ 17145 w 104775"/>
                    <a:gd name="connsiteY28" fmla="*/ 110490 h 127635"/>
                    <a:gd name="connsiteX0" fmla="*/ 19050 w 104775"/>
                    <a:gd name="connsiteY0" fmla="*/ 106680 h 127635"/>
                    <a:gd name="connsiteX1" fmla="*/ 24765 w 104775"/>
                    <a:gd name="connsiteY1" fmla="*/ 110490 h 127635"/>
                    <a:gd name="connsiteX2" fmla="*/ 28575 w 104775"/>
                    <a:gd name="connsiteY2" fmla="*/ 116205 h 127635"/>
                    <a:gd name="connsiteX3" fmla="*/ 32385 w 104775"/>
                    <a:gd name="connsiteY3" fmla="*/ 127635 h 127635"/>
                    <a:gd name="connsiteX4" fmla="*/ 81915 w 104775"/>
                    <a:gd name="connsiteY4" fmla="*/ 125730 h 127635"/>
                    <a:gd name="connsiteX5" fmla="*/ 87630 w 104775"/>
                    <a:gd name="connsiteY5" fmla="*/ 123825 h 127635"/>
                    <a:gd name="connsiteX6" fmla="*/ 89535 w 104775"/>
                    <a:gd name="connsiteY6" fmla="*/ 118110 h 127635"/>
                    <a:gd name="connsiteX7" fmla="*/ 93345 w 104775"/>
                    <a:gd name="connsiteY7" fmla="*/ 112395 h 127635"/>
                    <a:gd name="connsiteX8" fmla="*/ 95250 w 104775"/>
                    <a:gd name="connsiteY8" fmla="*/ 99060 h 127635"/>
                    <a:gd name="connsiteX9" fmla="*/ 100965 w 104775"/>
                    <a:gd name="connsiteY9" fmla="*/ 95250 h 127635"/>
                    <a:gd name="connsiteX10" fmla="*/ 104775 w 104775"/>
                    <a:gd name="connsiteY10" fmla="*/ 83820 h 127635"/>
                    <a:gd name="connsiteX11" fmla="*/ 100965 w 104775"/>
                    <a:gd name="connsiteY11" fmla="*/ 57150 h 127635"/>
                    <a:gd name="connsiteX12" fmla="*/ 99060 w 104775"/>
                    <a:gd name="connsiteY12" fmla="*/ 49530 h 127635"/>
                    <a:gd name="connsiteX13" fmla="*/ 95250 w 104775"/>
                    <a:gd name="connsiteY13" fmla="*/ 43815 h 127635"/>
                    <a:gd name="connsiteX14" fmla="*/ 91440 w 104775"/>
                    <a:gd name="connsiteY14" fmla="*/ 32385 h 127635"/>
                    <a:gd name="connsiteX15" fmla="*/ 81915 w 104775"/>
                    <a:gd name="connsiteY15" fmla="*/ 15240 h 127635"/>
                    <a:gd name="connsiteX16" fmla="*/ 70485 w 104775"/>
                    <a:gd name="connsiteY16" fmla="*/ 3810 h 127635"/>
                    <a:gd name="connsiteX17" fmla="*/ 59055 w 104775"/>
                    <a:gd name="connsiteY17" fmla="*/ 0 h 127635"/>
                    <a:gd name="connsiteX18" fmla="*/ 45720 w 104775"/>
                    <a:gd name="connsiteY18" fmla="*/ 1905 h 127635"/>
                    <a:gd name="connsiteX19" fmla="*/ 43815 w 104775"/>
                    <a:gd name="connsiteY19" fmla="*/ 19050 h 127635"/>
                    <a:gd name="connsiteX20" fmla="*/ 41910 w 104775"/>
                    <a:gd name="connsiteY20" fmla="*/ 30480 h 127635"/>
                    <a:gd name="connsiteX21" fmla="*/ 40005 w 104775"/>
                    <a:gd name="connsiteY21" fmla="*/ 43815 h 127635"/>
                    <a:gd name="connsiteX22" fmla="*/ 28575 w 104775"/>
                    <a:gd name="connsiteY22" fmla="*/ 49530 h 127635"/>
                    <a:gd name="connsiteX23" fmla="*/ 3810 w 104775"/>
                    <a:gd name="connsiteY23" fmla="*/ 51435 h 127635"/>
                    <a:gd name="connsiteX24" fmla="*/ 1905 w 104775"/>
                    <a:gd name="connsiteY24" fmla="*/ 59055 h 127635"/>
                    <a:gd name="connsiteX25" fmla="*/ 0 w 104775"/>
                    <a:gd name="connsiteY25" fmla="*/ 64770 h 127635"/>
                    <a:gd name="connsiteX26" fmla="*/ 5715 w 104775"/>
                    <a:gd name="connsiteY26" fmla="*/ 78105 h 127635"/>
                    <a:gd name="connsiteX27" fmla="*/ 5715 w 104775"/>
                    <a:gd name="connsiteY27" fmla="*/ 81915 h 127635"/>
                    <a:gd name="connsiteX28" fmla="*/ 17145 w 104775"/>
                    <a:gd name="connsiteY28" fmla="*/ 110490 h 127635"/>
                    <a:gd name="connsiteX0" fmla="*/ 19050 w 104775"/>
                    <a:gd name="connsiteY0" fmla="*/ 107459 h 128414"/>
                    <a:gd name="connsiteX1" fmla="*/ 24765 w 104775"/>
                    <a:gd name="connsiteY1" fmla="*/ 111269 h 128414"/>
                    <a:gd name="connsiteX2" fmla="*/ 28575 w 104775"/>
                    <a:gd name="connsiteY2" fmla="*/ 116984 h 128414"/>
                    <a:gd name="connsiteX3" fmla="*/ 32385 w 104775"/>
                    <a:gd name="connsiteY3" fmla="*/ 128414 h 128414"/>
                    <a:gd name="connsiteX4" fmla="*/ 81915 w 104775"/>
                    <a:gd name="connsiteY4" fmla="*/ 126509 h 128414"/>
                    <a:gd name="connsiteX5" fmla="*/ 87630 w 104775"/>
                    <a:gd name="connsiteY5" fmla="*/ 124604 h 128414"/>
                    <a:gd name="connsiteX6" fmla="*/ 89535 w 104775"/>
                    <a:gd name="connsiteY6" fmla="*/ 118889 h 128414"/>
                    <a:gd name="connsiteX7" fmla="*/ 93345 w 104775"/>
                    <a:gd name="connsiteY7" fmla="*/ 113174 h 128414"/>
                    <a:gd name="connsiteX8" fmla="*/ 95250 w 104775"/>
                    <a:gd name="connsiteY8" fmla="*/ 99839 h 128414"/>
                    <a:gd name="connsiteX9" fmla="*/ 100965 w 104775"/>
                    <a:gd name="connsiteY9" fmla="*/ 96029 h 128414"/>
                    <a:gd name="connsiteX10" fmla="*/ 104775 w 104775"/>
                    <a:gd name="connsiteY10" fmla="*/ 84599 h 128414"/>
                    <a:gd name="connsiteX11" fmla="*/ 100965 w 104775"/>
                    <a:gd name="connsiteY11" fmla="*/ 57929 h 128414"/>
                    <a:gd name="connsiteX12" fmla="*/ 99060 w 104775"/>
                    <a:gd name="connsiteY12" fmla="*/ 50309 h 128414"/>
                    <a:gd name="connsiteX13" fmla="*/ 95250 w 104775"/>
                    <a:gd name="connsiteY13" fmla="*/ 44594 h 128414"/>
                    <a:gd name="connsiteX14" fmla="*/ 91440 w 104775"/>
                    <a:gd name="connsiteY14" fmla="*/ 33164 h 128414"/>
                    <a:gd name="connsiteX15" fmla="*/ 81915 w 104775"/>
                    <a:gd name="connsiteY15" fmla="*/ 16019 h 128414"/>
                    <a:gd name="connsiteX16" fmla="*/ 70485 w 104775"/>
                    <a:gd name="connsiteY16" fmla="*/ 4589 h 128414"/>
                    <a:gd name="connsiteX17" fmla="*/ 59055 w 104775"/>
                    <a:gd name="connsiteY17" fmla="*/ 779 h 128414"/>
                    <a:gd name="connsiteX18" fmla="*/ 45720 w 104775"/>
                    <a:gd name="connsiteY18" fmla="*/ 2684 h 128414"/>
                    <a:gd name="connsiteX19" fmla="*/ 41910 w 104775"/>
                    <a:gd name="connsiteY19" fmla="*/ 31259 h 128414"/>
                    <a:gd name="connsiteX20" fmla="*/ 40005 w 104775"/>
                    <a:gd name="connsiteY20" fmla="*/ 44594 h 128414"/>
                    <a:gd name="connsiteX21" fmla="*/ 28575 w 104775"/>
                    <a:gd name="connsiteY21" fmla="*/ 50309 h 128414"/>
                    <a:gd name="connsiteX22" fmla="*/ 3810 w 104775"/>
                    <a:gd name="connsiteY22" fmla="*/ 52214 h 128414"/>
                    <a:gd name="connsiteX23" fmla="*/ 1905 w 104775"/>
                    <a:gd name="connsiteY23" fmla="*/ 59834 h 128414"/>
                    <a:gd name="connsiteX24" fmla="*/ 0 w 104775"/>
                    <a:gd name="connsiteY24" fmla="*/ 65549 h 128414"/>
                    <a:gd name="connsiteX25" fmla="*/ 5715 w 104775"/>
                    <a:gd name="connsiteY25" fmla="*/ 78884 h 128414"/>
                    <a:gd name="connsiteX26" fmla="*/ 5715 w 104775"/>
                    <a:gd name="connsiteY26" fmla="*/ 82694 h 128414"/>
                    <a:gd name="connsiteX27" fmla="*/ 17145 w 104775"/>
                    <a:gd name="connsiteY27" fmla="*/ 111269 h 128414"/>
                    <a:gd name="connsiteX0" fmla="*/ 19050 w 104775"/>
                    <a:gd name="connsiteY0" fmla="*/ 107459 h 128414"/>
                    <a:gd name="connsiteX1" fmla="*/ 24765 w 104775"/>
                    <a:gd name="connsiteY1" fmla="*/ 111269 h 128414"/>
                    <a:gd name="connsiteX2" fmla="*/ 28575 w 104775"/>
                    <a:gd name="connsiteY2" fmla="*/ 116984 h 128414"/>
                    <a:gd name="connsiteX3" fmla="*/ 32385 w 104775"/>
                    <a:gd name="connsiteY3" fmla="*/ 128414 h 128414"/>
                    <a:gd name="connsiteX4" fmla="*/ 81915 w 104775"/>
                    <a:gd name="connsiteY4" fmla="*/ 126509 h 128414"/>
                    <a:gd name="connsiteX5" fmla="*/ 87630 w 104775"/>
                    <a:gd name="connsiteY5" fmla="*/ 124604 h 128414"/>
                    <a:gd name="connsiteX6" fmla="*/ 89535 w 104775"/>
                    <a:gd name="connsiteY6" fmla="*/ 118889 h 128414"/>
                    <a:gd name="connsiteX7" fmla="*/ 93345 w 104775"/>
                    <a:gd name="connsiteY7" fmla="*/ 113174 h 128414"/>
                    <a:gd name="connsiteX8" fmla="*/ 95250 w 104775"/>
                    <a:gd name="connsiteY8" fmla="*/ 99839 h 128414"/>
                    <a:gd name="connsiteX9" fmla="*/ 100965 w 104775"/>
                    <a:gd name="connsiteY9" fmla="*/ 96029 h 128414"/>
                    <a:gd name="connsiteX10" fmla="*/ 104775 w 104775"/>
                    <a:gd name="connsiteY10" fmla="*/ 84599 h 128414"/>
                    <a:gd name="connsiteX11" fmla="*/ 100965 w 104775"/>
                    <a:gd name="connsiteY11" fmla="*/ 57929 h 128414"/>
                    <a:gd name="connsiteX12" fmla="*/ 99060 w 104775"/>
                    <a:gd name="connsiteY12" fmla="*/ 50309 h 128414"/>
                    <a:gd name="connsiteX13" fmla="*/ 95250 w 104775"/>
                    <a:gd name="connsiteY13" fmla="*/ 44594 h 128414"/>
                    <a:gd name="connsiteX14" fmla="*/ 91440 w 104775"/>
                    <a:gd name="connsiteY14" fmla="*/ 33164 h 128414"/>
                    <a:gd name="connsiteX15" fmla="*/ 70485 w 104775"/>
                    <a:gd name="connsiteY15" fmla="*/ 4589 h 128414"/>
                    <a:gd name="connsiteX16" fmla="*/ 59055 w 104775"/>
                    <a:gd name="connsiteY16" fmla="*/ 779 h 128414"/>
                    <a:gd name="connsiteX17" fmla="*/ 45720 w 104775"/>
                    <a:gd name="connsiteY17" fmla="*/ 2684 h 128414"/>
                    <a:gd name="connsiteX18" fmla="*/ 41910 w 104775"/>
                    <a:gd name="connsiteY18" fmla="*/ 31259 h 128414"/>
                    <a:gd name="connsiteX19" fmla="*/ 40005 w 104775"/>
                    <a:gd name="connsiteY19" fmla="*/ 44594 h 128414"/>
                    <a:gd name="connsiteX20" fmla="*/ 28575 w 104775"/>
                    <a:gd name="connsiteY20" fmla="*/ 50309 h 128414"/>
                    <a:gd name="connsiteX21" fmla="*/ 3810 w 104775"/>
                    <a:gd name="connsiteY21" fmla="*/ 52214 h 128414"/>
                    <a:gd name="connsiteX22" fmla="*/ 1905 w 104775"/>
                    <a:gd name="connsiteY22" fmla="*/ 59834 h 128414"/>
                    <a:gd name="connsiteX23" fmla="*/ 0 w 104775"/>
                    <a:gd name="connsiteY23" fmla="*/ 65549 h 128414"/>
                    <a:gd name="connsiteX24" fmla="*/ 5715 w 104775"/>
                    <a:gd name="connsiteY24" fmla="*/ 78884 h 128414"/>
                    <a:gd name="connsiteX25" fmla="*/ 5715 w 104775"/>
                    <a:gd name="connsiteY25" fmla="*/ 82694 h 128414"/>
                    <a:gd name="connsiteX26" fmla="*/ 17145 w 104775"/>
                    <a:gd name="connsiteY26" fmla="*/ 111269 h 128414"/>
                    <a:gd name="connsiteX0" fmla="*/ 19050 w 104775"/>
                    <a:gd name="connsiteY0" fmla="*/ 107459 h 128414"/>
                    <a:gd name="connsiteX1" fmla="*/ 24765 w 104775"/>
                    <a:gd name="connsiteY1" fmla="*/ 111269 h 128414"/>
                    <a:gd name="connsiteX2" fmla="*/ 28575 w 104775"/>
                    <a:gd name="connsiteY2" fmla="*/ 116984 h 128414"/>
                    <a:gd name="connsiteX3" fmla="*/ 32385 w 104775"/>
                    <a:gd name="connsiteY3" fmla="*/ 128414 h 128414"/>
                    <a:gd name="connsiteX4" fmla="*/ 81915 w 104775"/>
                    <a:gd name="connsiteY4" fmla="*/ 126509 h 128414"/>
                    <a:gd name="connsiteX5" fmla="*/ 87630 w 104775"/>
                    <a:gd name="connsiteY5" fmla="*/ 124604 h 128414"/>
                    <a:gd name="connsiteX6" fmla="*/ 89535 w 104775"/>
                    <a:gd name="connsiteY6" fmla="*/ 118889 h 128414"/>
                    <a:gd name="connsiteX7" fmla="*/ 93345 w 104775"/>
                    <a:gd name="connsiteY7" fmla="*/ 113174 h 128414"/>
                    <a:gd name="connsiteX8" fmla="*/ 95250 w 104775"/>
                    <a:gd name="connsiteY8" fmla="*/ 99839 h 128414"/>
                    <a:gd name="connsiteX9" fmla="*/ 100965 w 104775"/>
                    <a:gd name="connsiteY9" fmla="*/ 96029 h 128414"/>
                    <a:gd name="connsiteX10" fmla="*/ 104775 w 104775"/>
                    <a:gd name="connsiteY10" fmla="*/ 84599 h 128414"/>
                    <a:gd name="connsiteX11" fmla="*/ 100965 w 104775"/>
                    <a:gd name="connsiteY11" fmla="*/ 57929 h 128414"/>
                    <a:gd name="connsiteX12" fmla="*/ 99060 w 104775"/>
                    <a:gd name="connsiteY12" fmla="*/ 50309 h 128414"/>
                    <a:gd name="connsiteX13" fmla="*/ 95250 w 104775"/>
                    <a:gd name="connsiteY13" fmla="*/ 44594 h 128414"/>
                    <a:gd name="connsiteX14" fmla="*/ 91440 w 104775"/>
                    <a:gd name="connsiteY14" fmla="*/ 33164 h 128414"/>
                    <a:gd name="connsiteX15" fmla="*/ 70485 w 104775"/>
                    <a:gd name="connsiteY15" fmla="*/ 4589 h 128414"/>
                    <a:gd name="connsiteX16" fmla="*/ 59055 w 104775"/>
                    <a:gd name="connsiteY16" fmla="*/ 779 h 128414"/>
                    <a:gd name="connsiteX17" fmla="*/ 45720 w 104775"/>
                    <a:gd name="connsiteY17" fmla="*/ 2684 h 128414"/>
                    <a:gd name="connsiteX18" fmla="*/ 41910 w 104775"/>
                    <a:gd name="connsiteY18" fmla="*/ 31259 h 128414"/>
                    <a:gd name="connsiteX19" fmla="*/ 40005 w 104775"/>
                    <a:gd name="connsiteY19" fmla="*/ 44594 h 128414"/>
                    <a:gd name="connsiteX20" fmla="*/ 3810 w 104775"/>
                    <a:gd name="connsiteY20" fmla="*/ 52214 h 128414"/>
                    <a:gd name="connsiteX21" fmla="*/ 1905 w 104775"/>
                    <a:gd name="connsiteY21" fmla="*/ 59834 h 128414"/>
                    <a:gd name="connsiteX22" fmla="*/ 0 w 104775"/>
                    <a:gd name="connsiteY22" fmla="*/ 65549 h 128414"/>
                    <a:gd name="connsiteX23" fmla="*/ 5715 w 104775"/>
                    <a:gd name="connsiteY23" fmla="*/ 78884 h 128414"/>
                    <a:gd name="connsiteX24" fmla="*/ 5715 w 104775"/>
                    <a:gd name="connsiteY24" fmla="*/ 82694 h 128414"/>
                    <a:gd name="connsiteX25" fmla="*/ 17145 w 104775"/>
                    <a:gd name="connsiteY25" fmla="*/ 111269 h 128414"/>
                    <a:gd name="connsiteX0" fmla="*/ 19050 w 104775"/>
                    <a:gd name="connsiteY0" fmla="*/ 107492 h 128447"/>
                    <a:gd name="connsiteX1" fmla="*/ 24765 w 104775"/>
                    <a:gd name="connsiteY1" fmla="*/ 111302 h 128447"/>
                    <a:gd name="connsiteX2" fmla="*/ 28575 w 104775"/>
                    <a:gd name="connsiteY2" fmla="*/ 117017 h 128447"/>
                    <a:gd name="connsiteX3" fmla="*/ 32385 w 104775"/>
                    <a:gd name="connsiteY3" fmla="*/ 128447 h 128447"/>
                    <a:gd name="connsiteX4" fmla="*/ 81915 w 104775"/>
                    <a:gd name="connsiteY4" fmla="*/ 126542 h 128447"/>
                    <a:gd name="connsiteX5" fmla="*/ 87630 w 104775"/>
                    <a:gd name="connsiteY5" fmla="*/ 124637 h 128447"/>
                    <a:gd name="connsiteX6" fmla="*/ 89535 w 104775"/>
                    <a:gd name="connsiteY6" fmla="*/ 118922 h 128447"/>
                    <a:gd name="connsiteX7" fmla="*/ 93345 w 104775"/>
                    <a:gd name="connsiteY7" fmla="*/ 113207 h 128447"/>
                    <a:gd name="connsiteX8" fmla="*/ 95250 w 104775"/>
                    <a:gd name="connsiteY8" fmla="*/ 99872 h 128447"/>
                    <a:gd name="connsiteX9" fmla="*/ 100965 w 104775"/>
                    <a:gd name="connsiteY9" fmla="*/ 96062 h 128447"/>
                    <a:gd name="connsiteX10" fmla="*/ 104775 w 104775"/>
                    <a:gd name="connsiteY10" fmla="*/ 84632 h 128447"/>
                    <a:gd name="connsiteX11" fmla="*/ 100965 w 104775"/>
                    <a:gd name="connsiteY11" fmla="*/ 57962 h 128447"/>
                    <a:gd name="connsiteX12" fmla="*/ 99060 w 104775"/>
                    <a:gd name="connsiteY12" fmla="*/ 50342 h 128447"/>
                    <a:gd name="connsiteX13" fmla="*/ 95250 w 104775"/>
                    <a:gd name="connsiteY13" fmla="*/ 44627 h 128447"/>
                    <a:gd name="connsiteX14" fmla="*/ 91440 w 104775"/>
                    <a:gd name="connsiteY14" fmla="*/ 33197 h 128447"/>
                    <a:gd name="connsiteX15" fmla="*/ 70485 w 104775"/>
                    <a:gd name="connsiteY15" fmla="*/ 4622 h 128447"/>
                    <a:gd name="connsiteX16" fmla="*/ 45720 w 104775"/>
                    <a:gd name="connsiteY16" fmla="*/ 2717 h 128447"/>
                    <a:gd name="connsiteX17" fmla="*/ 41910 w 104775"/>
                    <a:gd name="connsiteY17" fmla="*/ 31292 h 128447"/>
                    <a:gd name="connsiteX18" fmla="*/ 40005 w 104775"/>
                    <a:gd name="connsiteY18" fmla="*/ 44627 h 128447"/>
                    <a:gd name="connsiteX19" fmla="*/ 3810 w 104775"/>
                    <a:gd name="connsiteY19" fmla="*/ 52247 h 128447"/>
                    <a:gd name="connsiteX20" fmla="*/ 1905 w 104775"/>
                    <a:gd name="connsiteY20" fmla="*/ 59867 h 128447"/>
                    <a:gd name="connsiteX21" fmla="*/ 0 w 104775"/>
                    <a:gd name="connsiteY21" fmla="*/ 65582 h 128447"/>
                    <a:gd name="connsiteX22" fmla="*/ 5715 w 104775"/>
                    <a:gd name="connsiteY22" fmla="*/ 78917 h 128447"/>
                    <a:gd name="connsiteX23" fmla="*/ 5715 w 104775"/>
                    <a:gd name="connsiteY23" fmla="*/ 82727 h 128447"/>
                    <a:gd name="connsiteX24" fmla="*/ 17145 w 104775"/>
                    <a:gd name="connsiteY24" fmla="*/ 111302 h 128447"/>
                    <a:gd name="connsiteX0" fmla="*/ 19050 w 104775"/>
                    <a:gd name="connsiteY0" fmla="*/ 102874 h 123829"/>
                    <a:gd name="connsiteX1" fmla="*/ 24765 w 104775"/>
                    <a:gd name="connsiteY1" fmla="*/ 106684 h 123829"/>
                    <a:gd name="connsiteX2" fmla="*/ 28575 w 104775"/>
                    <a:gd name="connsiteY2" fmla="*/ 112399 h 123829"/>
                    <a:gd name="connsiteX3" fmla="*/ 32385 w 104775"/>
                    <a:gd name="connsiteY3" fmla="*/ 123829 h 123829"/>
                    <a:gd name="connsiteX4" fmla="*/ 81915 w 104775"/>
                    <a:gd name="connsiteY4" fmla="*/ 121924 h 123829"/>
                    <a:gd name="connsiteX5" fmla="*/ 87630 w 104775"/>
                    <a:gd name="connsiteY5" fmla="*/ 120019 h 123829"/>
                    <a:gd name="connsiteX6" fmla="*/ 89535 w 104775"/>
                    <a:gd name="connsiteY6" fmla="*/ 114304 h 123829"/>
                    <a:gd name="connsiteX7" fmla="*/ 93345 w 104775"/>
                    <a:gd name="connsiteY7" fmla="*/ 108589 h 123829"/>
                    <a:gd name="connsiteX8" fmla="*/ 95250 w 104775"/>
                    <a:gd name="connsiteY8" fmla="*/ 95254 h 123829"/>
                    <a:gd name="connsiteX9" fmla="*/ 100965 w 104775"/>
                    <a:gd name="connsiteY9" fmla="*/ 91444 h 123829"/>
                    <a:gd name="connsiteX10" fmla="*/ 104775 w 104775"/>
                    <a:gd name="connsiteY10" fmla="*/ 80014 h 123829"/>
                    <a:gd name="connsiteX11" fmla="*/ 100965 w 104775"/>
                    <a:gd name="connsiteY11" fmla="*/ 53344 h 123829"/>
                    <a:gd name="connsiteX12" fmla="*/ 99060 w 104775"/>
                    <a:gd name="connsiteY12" fmla="*/ 45724 h 123829"/>
                    <a:gd name="connsiteX13" fmla="*/ 95250 w 104775"/>
                    <a:gd name="connsiteY13" fmla="*/ 40009 h 123829"/>
                    <a:gd name="connsiteX14" fmla="*/ 91440 w 104775"/>
                    <a:gd name="connsiteY14" fmla="*/ 28579 h 123829"/>
                    <a:gd name="connsiteX15" fmla="*/ 70485 w 104775"/>
                    <a:gd name="connsiteY15" fmla="*/ 4 h 123829"/>
                    <a:gd name="connsiteX16" fmla="*/ 41910 w 104775"/>
                    <a:gd name="connsiteY16" fmla="*/ 26674 h 123829"/>
                    <a:gd name="connsiteX17" fmla="*/ 40005 w 104775"/>
                    <a:gd name="connsiteY17" fmla="*/ 40009 h 123829"/>
                    <a:gd name="connsiteX18" fmla="*/ 3810 w 104775"/>
                    <a:gd name="connsiteY18" fmla="*/ 47629 h 123829"/>
                    <a:gd name="connsiteX19" fmla="*/ 1905 w 104775"/>
                    <a:gd name="connsiteY19" fmla="*/ 55249 h 123829"/>
                    <a:gd name="connsiteX20" fmla="*/ 0 w 104775"/>
                    <a:gd name="connsiteY20" fmla="*/ 60964 h 123829"/>
                    <a:gd name="connsiteX21" fmla="*/ 5715 w 104775"/>
                    <a:gd name="connsiteY21" fmla="*/ 74299 h 123829"/>
                    <a:gd name="connsiteX22" fmla="*/ 5715 w 104775"/>
                    <a:gd name="connsiteY22" fmla="*/ 78109 h 123829"/>
                    <a:gd name="connsiteX23" fmla="*/ 17145 w 104775"/>
                    <a:gd name="connsiteY23" fmla="*/ 106684 h 123829"/>
                    <a:gd name="connsiteX0" fmla="*/ 19050 w 104775"/>
                    <a:gd name="connsiteY0" fmla="*/ 77050 h 98005"/>
                    <a:gd name="connsiteX1" fmla="*/ 24765 w 104775"/>
                    <a:gd name="connsiteY1" fmla="*/ 80860 h 98005"/>
                    <a:gd name="connsiteX2" fmla="*/ 28575 w 104775"/>
                    <a:gd name="connsiteY2" fmla="*/ 86575 h 98005"/>
                    <a:gd name="connsiteX3" fmla="*/ 32385 w 104775"/>
                    <a:gd name="connsiteY3" fmla="*/ 98005 h 98005"/>
                    <a:gd name="connsiteX4" fmla="*/ 81915 w 104775"/>
                    <a:gd name="connsiteY4" fmla="*/ 96100 h 98005"/>
                    <a:gd name="connsiteX5" fmla="*/ 87630 w 104775"/>
                    <a:gd name="connsiteY5" fmla="*/ 94195 h 98005"/>
                    <a:gd name="connsiteX6" fmla="*/ 89535 w 104775"/>
                    <a:gd name="connsiteY6" fmla="*/ 88480 h 98005"/>
                    <a:gd name="connsiteX7" fmla="*/ 93345 w 104775"/>
                    <a:gd name="connsiteY7" fmla="*/ 82765 h 98005"/>
                    <a:gd name="connsiteX8" fmla="*/ 95250 w 104775"/>
                    <a:gd name="connsiteY8" fmla="*/ 69430 h 98005"/>
                    <a:gd name="connsiteX9" fmla="*/ 100965 w 104775"/>
                    <a:gd name="connsiteY9" fmla="*/ 65620 h 98005"/>
                    <a:gd name="connsiteX10" fmla="*/ 104775 w 104775"/>
                    <a:gd name="connsiteY10" fmla="*/ 54190 h 98005"/>
                    <a:gd name="connsiteX11" fmla="*/ 100965 w 104775"/>
                    <a:gd name="connsiteY11" fmla="*/ 27520 h 98005"/>
                    <a:gd name="connsiteX12" fmla="*/ 99060 w 104775"/>
                    <a:gd name="connsiteY12" fmla="*/ 19900 h 98005"/>
                    <a:gd name="connsiteX13" fmla="*/ 95250 w 104775"/>
                    <a:gd name="connsiteY13" fmla="*/ 14185 h 98005"/>
                    <a:gd name="connsiteX14" fmla="*/ 91440 w 104775"/>
                    <a:gd name="connsiteY14" fmla="*/ 2755 h 98005"/>
                    <a:gd name="connsiteX15" fmla="*/ 41910 w 104775"/>
                    <a:gd name="connsiteY15" fmla="*/ 850 h 98005"/>
                    <a:gd name="connsiteX16" fmla="*/ 40005 w 104775"/>
                    <a:gd name="connsiteY16" fmla="*/ 14185 h 98005"/>
                    <a:gd name="connsiteX17" fmla="*/ 3810 w 104775"/>
                    <a:gd name="connsiteY17" fmla="*/ 21805 h 98005"/>
                    <a:gd name="connsiteX18" fmla="*/ 1905 w 104775"/>
                    <a:gd name="connsiteY18" fmla="*/ 29425 h 98005"/>
                    <a:gd name="connsiteX19" fmla="*/ 0 w 104775"/>
                    <a:gd name="connsiteY19" fmla="*/ 35140 h 98005"/>
                    <a:gd name="connsiteX20" fmla="*/ 5715 w 104775"/>
                    <a:gd name="connsiteY20" fmla="*/ 48475 h 98005"/>
                    <a:gd name="connsiteX21" fmla="*/ 5715 w 104775"/>
                    <a:gd name="connsiteY21" fmla="*/ 52285 h 98005"/>
                    <a:gd name="connsiteX22" fmla="*/ 17145 w 104775"/>
                    <a:gd name="connsiteY22" fmla="*/ 80860 h 98005"/>
                    <a:gd name="connsiteX0" fmla="*/ 19050 w 104775"/>
                    <a:gd name="connsiteY0" fmla="*/ 76200 h 97155"/>
                    <a:gd name="connsiteX1" fmla="*/ 24765 w 104775"/>
                    <a:gd name="connsiteY1" fmla="*/ 80010 h 97155"/>
                    <a:gd name="connsiteX2" fmla="*/ 28575 w 104775"/>
                    <a:gd name="connsiteY2" fmla="*/ 85725 h 97155"/>
                    <a:gd name="connsiteX3" fmla="*/ 32385 w 104775"/>
                    <a:gd name="connsiteY3" fmla="*/ 97155 h 97155"/>
                    <a:gd name="connsiteX4" fmla="*/ 81915 w 104775"/>
                    <a:gd name="connsiteY4" fmla="*/ 95250 h 97155"/>
                    <a:gd name="connsiteX5" fmla="*/ 87630 w 104775"/>
                    <a:gd name="connsiteY5" fmla="*/ 93345 h 97155"/>
                    <a:gd name="connsiteX6" fmla="*/ 89535 w 104775"/>
                    <a:gd name="connsiteY6" fmla="*/ 87630 h 97155"/>
                    <a:gd name="connsiteX7" fmla="*/ 93345 w 104775"/>
                    <a:gd name="connsiteY7" fmla="*/ 81915 h 97155"/>
                    <a:gd name="connsiteX8" fmla="*/ 95250 w 104775"/>
                    <a:gd name="connsiteY8" fmla="*/ 68580 h 97155"/>
                    <a:gd name="connsiteX9" fmla="*/ 100965 w 104775"/>
                    <a:gd name="connsiteY9" fmla="*/ 64770 h 97155"/>
                    <a:gd name="connsiteX10" fmla="*/ 104775 w 104775"/>
                    <a:gd name="connsiteY10" fmla="*/ 53340 h 97155"/>
                    <a:gd name="connsiteX11" fmla="*/ 100965 w 104775"/>
                    <a:gd name="connsiteY11" fmla="*/ 26670 h 97155"/>
                    <a:gd name="connsiteX12" fmla="*/ 99060 w 104775"/>
                    <a:gd name="connsiteY12" fmla="*/ 19050 h 97155"/>
                    <a:gd name="connsiteX13" fmla="*/ 95250 w 104775"/>
                    <a:gd name="connsiteY13" fmla="*/ 13335 h 97155"/>
                    <a:gd name="connsiteX14" fmla="*/ 41910 w 104775"/>
                    <a:gd name="connsiteY14" fmla="*/ 0 h 97155"/>
                    <a:gd name="connsiteX15" fmla="*/ 40005 w 104775"/>
                    <a:gd name="connsiteY15" fmla="*/ 13335 h 97155"/>
                    <a:gd name="connsiteX16" fmla="*/ 3810 w 104775"/>
                    <a:gd name="connsiteY16" fmla="*/ 20955 h 97155"/>
                    <a:gd name="connsiteX17" fmla="*/ 1905 w 104775"/>
                    <a:gd name="connsiteY17" fmla="*/ 28575 h 97155"/>
                    <a:gd name="connsiteX18" fmla="*/ 0 w 104775"/>
                    <a:gd name="connsiteY18" fmla="*/ 34290 h 97155"/>
                    <a:gd name="connsiteX19" fmla="*/ 5715 w 104775"/>
                    <a:gd name="connsiteY19" fmla="*/ 47625 h 97155"/>
                    <a:gd name="connsiteX20" fmla="*/ 5715 w 104775"/>
                    <a:gd name="connsiteY20" fmla="*/ 51435 h 97155"/>
                    <a:gd name="connsiteX21" fmla="*/ 17145 w 104775"/>
                    <a:gd name="connsiteY21" fmla="*/ 80010 h 97155"/>
                    <a:gd name="connsiteX0" fmla="*/ 19050 w 104775"/>
                    <a:gd name="connsiteY0" fmla="*/ 76298 h 97253"/>
                    <a:gd name="connsiteX1" fmla="*/ 24765 w 104775"/>
                    <a:gd name="connsiteY1" fmla="*/ 80108 h 97253"/>
                    <a:gd name="connsiteX2" fmla="*/ 28575 w 104775"/>
                    <a:gd name="connsiteY2" fmla="*/ 85823 h 97253"/>
                    <a:gd name="connsiteX3" fmla="*/ 32385 w 104775"/>
                    <a:gd name="connsiteY3" fmla="*/ 97253 h 97253"/>
                    <a:gd name="connsiteX4" fmla="*/ 81915 w 104775"/>
                    <a:gd name="connsiteY4" fmla="*/ 95348 h 97253"/>
                    <a:gd name="connsiteX5" fmla="*/ 87630 w 104775"/>
                    <a:gd name="connsiteY5" fmla="*/ 93443 h 97253"/>
                    <a:gd name="connsiteX6" fmla="*/ 89535 w 104775"/>
                    <a:gd name="connsiteY6" fmla="*/ 87728 h 97253"/>
                    <a:gd name="connsiteX7" fmla="*/ 93345 w 104775"/>
                    <a:gd name="connsiteY7" fmla="*/ 82013 h 97253"/>
                    <a:gd name="connsiteX8" fmla="*/ 95250 w 104775"/>
                    <a:gd name="connsiteY8" fmla="*/ 68678 h 97253"/>
                    <a:gd name="connsiteX9" fmla="*/ 100965 w 104775"/>
                    <a:gd name="connsiteY9" fmla="*/ 64868 h 97253"/>
                    <a:gd name="connsiteX10" fmla="*/ 104775 w 104775"/>
                    <a:gd name="connsiteY10" fmla="*/ 53438 h 97253"/>
                    <a:gd name="connsiteX11" fmla="*/ 100965 w 104775"/>
                    <a:gd name="connsiteY11" fmla="*/ 26768 h 97253"/>
                    <a:gd name="connsiteX12" fmla="*/ 99060 w 104775"/>
                    <a:gd name="connsiteY12" fmla="*/ 19148 h 97253"/>
                    <a:gd name="connsiteX13" fmla="*/ 95250 w 104775"/>
                    <a:gd name="connsiteY13" fmla="*/ 13433 h 97253"/>
                    <a:gd name="connsiteX14" fmla="*/ 41910 w 104775"/>
                    <a:gd name="connsiteY14" fmla="*/ 98 h 97253"/>
                    <a:gd name="connsiteX15" fmla="*/ 3810 w 104775"/>
                    <a:gd name="connsiteY15" fmla="*/ 21053 h 97253"/>
                    <a:gd name="connsiteX16" fmla="*/ 1905 w 104775"/>
                    <a:gd name="connsiteY16" fmla="*/ 28673 h 97253"/>
                    <a:gd name="connsiteX17" fmla="*/ 0 w 104775"/>
                    <a:gd name="connsiteY17" fmla="*/ 34388 h 97253"/>
                    <a:gd name="connsiteX18" fmla="*/ 5715 w 104775"/>
                    <a:gd name="connsiteY18" fmla="*/ 47723 h 97253"/>
                    <a:gd name="connsiteX19" fmla="*/ 5715 w 104775"/>
                    <a:gd name="connsiteY19" fmla="*/ 51533 h 97253"/>
                    <a:gd name="connsiteX20" fmla="*/ 17145 w 104775"/>
                    <a:gd name="connsiteY20" fmla="*/ 80108 h 97253"/>
                    <a:gd name="connsiteX0" fmla="*/ 19050 w 104775"/>
                    <a:gd name="connsiteY0" fmla="*/ 76205 h 97160"/>
                    <a:gd name="connsiteX1" fmla="*/ 24765 w 104775"/>
                    <a:gd name="connsiteY1" fmla="*/ 80015 h 97160"/>
                    <a:gd name="connsiteX2" fmla="*/ 28575 w 104775"/>
                    <a:gd name="connsiteY2" fmla="*/ 85730 h 97160"/>
                    <a:gd name="connsiteX3" fmla="*/ 32385 w 104775"/>
                    <a:gd name="connsiteY3" fmla="*/ 97160 h 97160"/>
                    <a:gd name="connsiteX4" fmla="*/ 81915 w 104775"/>
                    <a:gd name="connsiteY4" fmla="*/ 95255 h 97160"/>
                    <a:gd name="connsiteX5" fmla="*/ 87630 w 104775"/>
                    <a:gd name="connsiteY5" fmla="*/ 93350 h 97160"/>
                    <a:gd name="connsiteX6" fmla="*/ 89535 w 104775"/>
                    <a:gd name="connsiteY6" fmla="*/ 87635 h 97160"/>
                    <a:gd name="connsiteX7" fmla="*/ 93345 w 104775"/>
                    <a:gd name="connsiteY7" fmla="*/ 81920 h 97160"/>
                    <a:gd name="connsiteX8" fmla="*/ 95250 w 104775"/>
                    <a:gd name="connsiteY8" fmla="*/ 68585 h 97160"/>
                    <a:gd name="connsiteX9" fmla="*/ 100965 w 104775"/>
                    <a:gd name="connsiteY9" fmla="*/ 64775 h 97160"/>
                    <a:gd name="connsiteX10" fmla="*/ 104775 w 104775"/>
                    <a:gd name="connsiteY10" fmla="*/ 53345 h 97160"/>
                    <a:gd name="connsiteX11" fmla="*/ 100965 w 104775"/>
                    <a:gd name="connsiteY11" fmla="*/ 26675 h 97160"/>
                    <a:gd name="connsiteX12" fmla="*/ 99060 w 104775"/>
                    <a:gd name="connsiteY12" fmla="*/ 19055 h 97160"/>
                    <a:gd name="connsiteX13" fmla="*/ 41910 w 104775"/>
                    <a:gd name="connsiteY13" fmla="*/ 5 h 97160"/>
                    <a:gd name="connsiteX14" fmla="*/ 3810 w 104775"/>
                    <a:gd name="connsiteY14" fmla="*/ 20960 h 97160"/>
                    <a:gd name="connsiteX15" fmla="*/ 1905 w 104775"/>
                    <a:gd name="connsiteY15" fmla="*/ 28580 h 97160"/>
                    <a:gd name="connsiteX16" fmla="*/ 0 w 104775"/>
                    <a:gd name="connsiteY16" fmla="*/ 34295 h 97160"/>
                    <a:gd name="connsiteX17" fmla="*/ 5715 w 104775"/>
                    <a:gd name="connsiteY17" fmla="*/ 47630 h 97160"/>
                    <a:gd name="connsiteX18" fmla="*/ 5715 w 104775"/>
                    <a:gd name="connsiteY18" fmla="*/ 51440 h 97160"/>
                    <a:gd name="connsiteX19" fmla="*/ 17145 w 104775"/>
                    <a:gd name="connsiteY19" fmla="*/ 80015 h 97160"/>
                    <a:gd name="connsiteX0" fmla="*/ 19050 w 105971"/>
                    <a:gd name="connsiteY0" fmla="*/ 76238 h 97193"/>
                    <a:gd name="connsiteX1" fmla="*/ 24765 w 105971"/>
                    <a:gd name="connsiteY1" fmla="*/ 80048 h 97193"/>
                    <a:gd name="connsiteX2" fmla="*/ 28575 w 105971"/>
                    <a:gd name="connsiteY2" fmla="*/ 85763 h 97193"/>
                    <a:gd name="connsiteX3" fmla="*/ 32385 w 105971"/>
                    <a:gd name="connsiteY3" fmla="*/ 97193 h 97193"/>
                    <a:gd name="connsiteX4" fmla="*/ 81915 w 105971"/>
                    <a:gd name="connsiteY4" fmla="*/ 95288 h 97193"/>
                    <a:gd name="connsiteX5" fmla="*/ 87630 w 105971"/>
                    <a:gd name="connsiteY5" fmla="*/ 93383 h 97193"/>
                    <a:gd name="connsiteX6" fmla="*/ 89535 w 105971"/>
                    <a:gd name="connsiteY6" fmla="*/ 87668 h 97193"/>
                    <a:gd name="connsiteX7" fmla="*/ 93345 w 105971"/>
                    <a:gd name="connsiteY7" fmla="*/ 81953 h 97193"/>
                    <a:gd name="connsiteX8" fmla="*/ 95250 w 105971"/>
                    <a:gd name="connsiteY8" fmla="*/ 68618 h 97193"/>
                    <a:gd name="connsiteX9" fmla="*/ 100965 w 105971"/>
                    <a:gd name="connsiteY9" fmla="*/ 64808 h 97193"/>
                    <a:gd name="connsiteX10" fmla="*/ 104775 w 105971"/>
                    <a:gd name="connsiteY10" fmla="*/ 53378 h 97193"/>
                    <a:gd name="connsiteX11" fmla="*/ 100965 w 105971"/>
                    <a:gd name="connsiteY11" fmla="*/ 26708 h 97193"/>
                    <a:gd name="connsiteX12" fmla="*/ 41910 w 105971"/>
                    <a:gd name="connsiteY12" fmla="*/ 38 h 97193"/>
                    <a:gd name="connsiteX13" fmla="*/ 3810 w 105971"/>
                    <a:gd name="connsiteY13" fmla="*/ 20993 h 97193"/>
                    <a:gd name="connsiteX14" fmla="*/ 1905 w 105971"/>
                    <a:gd name="connsiteY14" fmla="*/ 28613 h 97193"/>
                    <a:gd name="connsiteX15" fmla="*/ 0 w 105971"/>
                    <a:gd name="connsiteY15" fmla="*/ 34328 h 97193"/>
                    <a:gd name="connsiteX16" fmla="*/ 5715 w 105971"/>
                    <a:gd name="connsiteY16" fmla="*/ 47663 h 97193"/>
                    <a:gd name="connsiteX17" fmla="*/ 5715 w 105971"/>
                    <a:gd name="connsiteY17" fmla="*/ 51473 h 97193"/>
                    <a:gd name="connsiteX18" fmla="*/ 17145 w 105971"/>
                    <a:gd name="connsiteY18" fmla="*/ 80048 h 97193"/>
                    <a:gd name="connsiteX0" fmla="*/ 19050 w 106250"/>
                    <a:gd name="connsiteY0" fmla="*/ 64875 h 85830"/>
                    <a:gd name="connsiteX1" fmla="*/ 24765 w 106250"/>
                    <a:gd name="connsiteY1" fmla="*/ 68685 h 85830"/>
                    <a:gd name="connsiteX2" fmla="*/ 28575 w 106250"/>
                    <a:gd name="connsiteY2" fmla="*/ 74400 h 85830"/>
                    <a:gd name="connsiteX3" fmla="*/ 32385 w 106250"/>
                    <a:gd name="connsiteY3" fmla="*/ 85830 h 85830"/>
                    <a:gd name="connsiteX4" fmla="*/ 81915 w 106250"/>
                    <a:gd name="connsiteY4" fmla="*/ 83925 h 85830"/>
                    <a:gd name="connsiteX5" fmla="*/ 87630 w 106250"/>
                    <a:gd name="connsiteY5" fmla="*/ 82020 h 85830"/>
                    <a:gd name="connsiteX6" fmla="*/ 89535 w 106250"/>
                    <a:gd name="connsiteY6" fmla="*/ 76305 h 85830"/>
                    <a:gd name="connsiteX7" fmla="*/ 93345 w 106250"/>
                    <a:gd name="connsiteY7" fmla="*/ 70590 h 85830"/>
                    <a:gd name="connsiteX8" fmla="*/ 95250 w 106250"/>
                    <a:gd name="connsiteY8" fmla="*/ 57255 h 85830"/>
                    <a:gd name="connsiteX9" fmla="*/ 100965 w 106250"/>
                    <a:gd name="connsiteY9" fmla="*/ 53445 h 85830"/>
                    <a:gd name="connsiteX10" fmla="*/ 104775 w 106250"/>
                    <a:gd name="connsiteY10" fmla="*/ 42015 h 85830"/>
                    <a:gd name="connsiteX11" fmla="*/ 100965 w 106250"/>
                    <a:gd name="connsiteY11" fmla="*/ 15345 h 85830"/>
                    <a:gd name="connsiteX12" fmla="*/ 38100 w 106250"/>
                    <a:gd name="connsiteY12" fmla="*/ 105 h 85830"/>
                    <a:gd name="connsiteX13" fmla="*/ 3810 w 106250"/>
                    <a:gd name="connsiteY13" fmla="*/ 9630 h 85830"/>
                    <a:gd name="connsiteX14" fmla="*/ 1905 w 106250"/>
                    <a:gd name="connsiteY14" fmla="*/ 17250 h 85830"/>
                    <a:gd name="connsiteX15" fmla="*/ 0 w 106250"/>
                    <a:gd name="connsiteY15" fmla="*/ 22965 h 85830"/>
                    <a:gd name="connsiteX16" fmla="*/ 5715 w 106250"/>
                    <a:gd name="connsiteY16" fmla="*/ 36300 h 85830"/>
                    <a:gd name="connsiteX17" fmla="*/ 5715 w 106250"/>
                    <a:gd name="connsiteY17" fmla="*/ 40110 h 85830"/>
                    <a:gd name="connsiteX18" fmla="*/ 17145 w 106250"/>
                    <a:gd name="connsiteY18" fmla="*/ 68685 h 85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06250" h="85830">
                      <a:moveTo>
                        <a:pt x="19050" y="64875"/>
                      </a:moveTo>
                      <a:cubicBezTo>
                        <a:pt x="19050" y="69955"/>
                        <a:pt x="22860" y="67415"/>
                        <a:pt x="24765" y="68685"/>
                      </a:cubicBezTo>
                      <a:cubicBezTo>
                        <a:pt x="26035" y="70590"/>
                        <a:pt x="27645" y="72308"/>
                        <a:pt x="28575" y="74400"/>
                      </a:cubicBezTo>
                      <a:cubicBezTo>
                        <a:pt x="30206" y="78070"/>
                        <a:pt x="32385" y="85830"/>
                        <a:pt x="32385" y="85830"/>
                      </a:cubicBezTo>
                      <a:cubicBezTo>
                        <a:pt x="48895" y="85195"/>
                        <a:pt x="65432" y="85062"/>
                        <a:pt x="81915" y="83925"/>
                      </a:cubicBezTo>
                      <a:cubicBezTo>
                        <a:pt x="83918" y="83787"/>
                        <a:pt x="86210" y="83440"/>
                        <a:pt x="87630" y="82020"/>
                      </a:cubicBezTo>
                      <a:cubicBezTo>
                        <a:pt x="89050" y="80600"/>
                        <a:pt x="88637" y="78101"/>
                        <a:pt x="89535" y="76305"/>
                      </a:cubicBezTo>
                      <a:cubicBezTo>
                        <a:pt x="90559" y="74257"/>
                        <a:pt x="92075" y="72495"/>
                        <a:pt x="93345" y="70590"/>
                      </a:cubicBezTo>
                      <a:cubicBezTo>
                        <a:pt x="93980" y="66145"/>
                        <a:pt x="93426" y="61358"/>
                        <a:pt x="95250" y="57255"/>
                      </a:cubicBezTo>
                      <a:cubicBezTo>
                        <a:pt x="96180" y="55163"/>
                        <a:pt x="99752" y="55387"/>
                        <a:pt x="100965" y="53445"/>
                      </a:cubicBezTo>
                      <a:cubicBezTo>
                        <a:pt x="103094" y="50039"/>
                        <a:pt x="104775" y="42015"/>
                        <a:pt x="104775" y="42015"/>
                      </a:cubicBezTo>
                      <a:cubicBezTo>
                        <a:pt x="101728" y="8500"/>
                        <a:pt x="112077" y="22330"/>
                        <a:pt x="100965" y="15345"/>
                      </a:cubicBezTo>
                      <a:cubicBezTo>
                        <a:pt x="89853" y="8360"/>
                        <a:pt x="54292" y="1057"/>
                        <a:pt x="38100" y="105"/>
                      </a:cubicBezTo>
                      <a:cubicBezTo>
                        <a:pt x="21908" y="-847"/>
                        <a:pt x="10477" y="4868"/>
                        <a:pt x="3810" y="9630"/>
                      </a:cubicBezTo>
                      <a:cubicBezTo>
                        <a:pt x="3175" y="12170"/>
                        <a:pt x="2624" y="14733"/>
                        <a:pt x="1905" y="17250"/>
                      </a:cubicBezTo>
                      <a:cubicBezTo>
                        <a:pt x="1353" y="19181"/>
                        <a:pt x="0" y="20957"/>
                        <a:pt x="0" y="22965"/>
                      </a:cubicBezTo>
                      <a:cubicBezTo>
                        <a:pt x="0" y="32673"/>
                        <a:pt x="2604" y="28523"/>
                        <a:pt x="5715" y="36300"/>
                      </a:cubicBezTo>
                      <a:cubicBezTo>
                        <a:pt x="6187" y="37479"/>
                        <a:pt x="3810" y="34713"/>
                        <a:pt x="5715" y="40110"/>
                      </a:cubicBezTo>
                      <a:cubicBezTo>
                        <a:pt x="7620" y="45507"/>
                        <a:pt x="13335" y="59160"/>
                        <a:pt x="17145" y="68685"/>
                      </a:cubicBezTo>
                    </a:path>
                  </a:pathLst>
                </a:custGeom>
                <a:solidFill>
                  <a:srgbClr val="FFFFFF"/>
                </a:solidFill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95" name="Freeform: Shape 1394">
                  <a:extLst>
                    <a:ext uri="{FF2B5EF4-FFF2-40B4-BE49-F238E27FC236}">
                      <a16:creationId xmlns:a16="http://schemas.microsoft.com/office/drawing/2014/main" id="{B0B9605E-D9E3-321B-CB4B-3FECD9B28EA9}"/>
                    </a:ext>
                  </a:extLst>
                </p:cNvPr>
                <p:cNvSpPr/>
                <p:nvPr/>
              </p:nvSpPr>
              <p:spPr>
                <a:xfrm rot="9043087">
                  <a:off x="8883430" y="4342996"/>
                  <a:ext cx="27432" cy="36576"/>
                </a:xfrm>
                <a:custGeom>
                  <a:avLst/>
                  <a:gdLst>
                    <a:gd name="connsiteX0" fmla="*/ 57150 w 104775"/>
                    <a:gd name="connsiteY0" fmla="*/ 76200 h 127635"/>
                    <a:gd name="connsiteX1" fmla="*/ 57150 w 104775"/>
                    <a:gd name="connsiteY1" fmla="*/ 76200 h 127635"/>
                    <a:gd name="connsiteX2" fmla="*/ 24765 w 104775"/>
                    <a:gd name="connsiteY2" fmla="*/ 80010 h 127635"/>
                    <a:gd name="connsiteX3" fmla="*/ 19050 w 104775"/>
                    <a:gd name="connsiteY3" fmla="*/ 83820 h 127635"/>
                    <a:gd name="connsiteX4" fmla="*/ 19050 w 104775"/>
                    <a:gd name="connsiteY4" fmla="*/ 106680 h 127635"/>
                    <a:gd name="connsiteX5" fmla="*/ 24765 w 104775"/>
                    <a:gd name="connsiteY5" fmla="*/ 110490 h 127635"/>
                    <a:gd name="connsiteX6" fmla="*/ 28575 w 104775"/>
                    <a:gd name="connsiteY6" fmla="*/ 116205 h 127635"/>
                    <a:gd name="connsiteX7" fmla="*/ 32385 w 104775"/>
                    <a:gd name="connsiteY7" fmla="*/ 127635 h 127635"/>
                    <a:gd name="connsiteX8" fmla="*/ 81915 w 104775"/>
                    <a:gd name="connsiteY8" fmla="*/ 125730 h 127635"/>
                    <a:gd name="connsiteX9" fmla="*/ 87630 w 104775"/>
                    <a:gd name="connsiteY9" fmla="*/ 123825 h 127635"/>
                    <a:gd name="connsiteX10" fmla="*/ 89535 w 104775"/>
                    <a:gd name="connsiteY10" fmla="*/ 118110 h 127635"/>
                    <a:gd name="connsiteX11" fmla="*/ 93345 w 104775"/>
                    <a:gd name="connsiteY11" fmla="*/ 112395 h 127635"/>
                    <a:gd name="connsiteX12" fmla="*/ 95250 w 104775"/>
                    <a:gd name="connsiteY12" fmla="*/ 99060 h 127635"/>
                    <a:gd name="connsiteX13" fmla="*/ 100965 w 104775"/>
                    <a:gd name="connsiteY13" fmla="*/ 95250 h 127635"/>
                    <a:gd name="connsiteX14" fmla="*/ 104775 w 104775"/>
                    <a:gd name="connsiteY14" fmla="*/ 83820 h 127635"/>
                    <a:gd name="connsiteX15" fmla="*/ 100965 w 104775"/>
                    <a:gd name="connsiteY15" fmla="*/ 57150 h 127635"/>
                    <a:gd name="connsiteX16" fmla="*/ 99060 w 104775"/>
                    <a:gd name="connsiteY16" fmla="*/ 49530 h 127635"/>
                    <a:gd name="connsiteX17" fmla="*/ 95250 w 104775"/>
                    <a:gd name="connsiteY17" fmla="*/ 43815 h 127635"/>
                    <a:gd name="connsiteX18" fmla="*/ 91440 w 104775"/>
                    <a:gd name="connsiteY18" fmla="*/ 32385 h 127635"/>
                    <a:gd name="connsiteX19" fmla="*/ 81915 w 104775"/>
                    <a:gd name="connsiteY19" fmla="*/ 15240 h 127635"/>
                    <a:gd name="connsiteX20" fmla="*/ 70485 w 104775"/>
                    <a:gd name="connsiteY20" fmla="*/ 3810 h 127635"/>
                    <a:gd name="connsiteX21" fmla="*/ 59055 w 104775"/>
                    <a:gd name="connsiteY21" fmla="*/ 0 h 127635"/>
                    <a:gd name="connsiteX22" fmla="*/ 45720 w 104775"/>
                    <a:gd name="connsiteY22" fmla="*/ 1905 h 127635"/>
                    <a:gd name="connsiteX23" fmla="*/ 43815 w 104775"/>
                    <a:gd name="connsiteY23" fmla="*/ 19050 h 127635"/>
                    <a:gd name="connsiteX24" fmla="*/ 41910 w 104775"/>
                    <a:gd name="connsiteY24" fmla="*/ 30480 h 127635"/>
                    <a:gd name="connsiteX25" fmla="*/ 40005 w 104775"/>
                    <a:gd name="connsiteY25" fmla="*/ 43815 h 127635"/>
                    <a:gd name="connsiteX26" fmla="*/ 28575 w 104775"/>
                    <a:gd name="connsiteY26" fmla="*/ 49530 h 127635"/>
                    <a:gd name="connsiteX27" fmla="*/ 3810 w 104775"/>
                    <a:gd name="connsiteY27" fmla="*/ 51435 h 127635"/>
                    <a:gd name="connsiteX28" fmla="*/ 1905 w 104775"/>
                    <a:gd name="connsiteY28" fmla="*/ 59055 h 127635"/>
                    <a:gd name="connsiteX29" fmla="*/ 0 w 104775"/>
                    <a:gd name="connsiteY29" fmla="*/ 64770 h 127635"/>
                    <a:gd name="connsiteX30" fmla="*/ 5715 w 104775"/>
                    <a:gd name="connsiteY30" fmla="*/ 78105 h 127635"/>
                    <a:gd name="connsiteX31" fmla="*/ 5715 w 104775"/>
                    <a:gd name="connsiteY31" fmla="*/ 81915 h 127635"/>
                    <a:gd name="connsiteX32" fmla="*/ 5715 w 104775"/>
                    <a:gd name="connsiteY32" fmla="*/ 87630 h 127635"/>
                    <a:gd name="connsiteX0" fmla="*/ 57150 w 104775"/>
                    <a:gd name="connsiteY0" fmla="*/ 76200 h 127635"/>
                    <a:gd name="connsiteX1" fmla="*/ 24765 w 104775"/>
                    <a:gd name="connsiteY1" fmla="*/ 80010 h 127635"/>
                    <a:gd name="connsiteX2" fmla="*/ 19050 w 104775"/>
                    <a:gd name="connsiteY2" fmla="*/ 83820 h 127635"/>
                    <a:gd name="connsiteX3" fmla="*/ 19050 w 104775"/>
                    <a:gd name="connsiteY3" fmla="*/ 106680 h 127635"/>
                    <a:gd name="connsiteX4" fmla="*/ 24765 w 104775"/>
                    <a:gd name="connsiteY4" fmla="*/ 110490 h 127635"/>
                    <a:gd name="connsiteX5" fmla="*/ 28575 w 104775"/>
                    <a:gd name="connsiteY5" fmla="*/ 116205 h 127635"/>
                    <a:gd name="connsiteX6" fmla="*/ 32385 w 104775"/>
                    <a:gd name="connsiteY6" fmla="*/ 127635 h 127635"/>
                    <a:gd name="connsiteX7" fmla="*/ 81915 w 104775"/>
                    <a:gd name="connsiteY7" fmla="*/ 125730 h 127635"/>
                    <a:gd name="connsiteX8" fmla="*/ 87630 w 104775"/>
                    <a:gd name="connsiteY8" fmla="*/ 123825 h 127635"/>
                    <a:gd name="connsiteX9" fmla="*/ 89535 w 104775"/>
                    <a:gd name="connsiteY9" fmla="*/ 118110 h 127635"/>
                    <a:gd name="connsiteX10" fmla="*/ 93345 w 104775"/>
                    <a:gd name="connsiteY10" fmla="*/ 112395 h 127635"/>
                    <a:gd name="connsiteX11" fmla="*/ 95250 w 104775"/>
                    <a:gd name="connsiteY11" fmla="*/ 99060 h 127635"/>
                    <a:gd name="connsiteX12" fmla="*/ 100965 w 104775"/>
                    <a:gd name="connsiteY12" fmla="*/ 95250 h 127635"/>
                    <a:gd name="connsiteX13" fmla="*/ 104775 w 104775"/>
                    <a:gd name="connsiteY13" fmla="*/ 83820 h 127635"/>
                    <a:gd name="connsiteX14" fmla="*/ 100965 w 104775"/>
                    <a:gd name="connsiteY14" fmla="*/ 57150 h 127635"/>
                    <a:gd name="connsiteX15" fmla="*/ 99060 w 104775"/>
                    <a:gd name="connsiteY15" fmla="*/ 49530 h 127635"/>
                    <a:gd name="connsiteX16" fmla="*/ 95250 w 104775"/>
                    <a:gd name="connsiteY16" fmla="*/ 43815 h 127635"/>
                    <a:gd name="connsiteX17" fmla="*/ 91440 w 104775"/>
                    <a:gd name="connsiteY17" fmla="*/ 32385 h 127635"/>
                    <a:gd name="connsiteX18" fmla="*/ 81915 w 104775"/>
                    <a:gd name="connsiteY18" fmla="*/ 15240 h 127635"/>
                    <a:gd name="connsiteX19" fmla="*/ 70485 w 104775"/>
                    <a:gd name="connsiteY19" fmla="*/ 3810 h 127635"/>
                    <a:gd name="connsiteX20" fmla="*/ 59055 w 104775"/>
                    <a:gd name="connsiteY20" fmla="*/ 0 h 127635"/>
                    <a:gd name="connsiteX21" fmla="*/ 45720 w 104775"/>
                    <a:gd name="connsiteY21" fmla="*/ 1905 h 127635"/>
                    <a:gd name="connsiteX22" fmla="*/ 43815 w 104775"/>
                    <a:gd name="connsiteY22" fmla="*/ 19050 h 127635"/>
                    <a:gd name="connsiteX23" fmla="*/ 41910 w 104775"/>
                    <a:gd name="connsiteY23" fmla="*/ 30480 h 127635"/>
                    <a:gd name="connsiteX24" fmla="*/ 40005 w 104775"/>
                    <a:gd name="connsiteY24" fmla="*/ 43815 h 127635"/>
                    <a:gd name="connsiteX25" fmla="*/ 28575 w 104775"/>
                    <a:gd name="connsiteY25" fmla="*/ 49530 h 127635"/>
                    <a:gd name="connsiteX26" fmla="*/ 3810 w 104775"/>
                    <a:gd name="connsiteY26" fmla="*/ 51435 h 127635"/>
                    <a:gd name="connsiteX27" fmla="*/ 1905 w 104775"/>
                    <a:gd name="connsiteY27" fmla="*/ 59055 h 127635"/>
                    <a:gd name="connsiteX28" fmla="*/ 0 w 104775"/>
                    <a:gd name="connsiteY28" fmla="*/ 64770 h 127635"/>
                    <a:gd name="connsiteX29" fmla="*/ 5715 w 104775"/>
                    <a:gd name="connsiteY29" fmla="*/ 78105 h 127635"/>
                    <a:gd name="connsiteX30" fmla="*/ 5715 w 104775"/>
                    <a:gd name="connsiteY30" fmla="*/ 81915 h 127635"/>
                    <a:gd name="connsiteX31" fmla="*/ 5715 w 104775"/>
                    <a:gd name="connsiteY31" fmla="*/ 87630 h 127635"/>
                    <a:gd name="connsiteX0" fmla="*/ 24765 w 104775"/>
                    <a:gd name="connsiteY0" fmla="*/ 80010 h 127635"/>
                    <a:gd name="connsiteX1" fmla="*/ 19050 w 104775"/>
                    <a:gd name="connsiteY1" fmla="*/ 83820 h 127635"/>
                    <a:gd name="connsiteX2" fmla="*/ 19050 w 104775"/>
                    <a:gd name="connsiteY2" fmla="*/ 106680 h 127635"/>
                    <a:gd name="connsiteX3" fmla="*/ 24765 w 104775"/>
                    <a:gd name="connsiteY3" fmla="*/ 110490 h 127635"/>
                    <a:gd name="connsiteX4" fmla="*/ 28575 w 104775"/>
                    <a:gd name="connsiteY4" fmla="*/ 116205 h 127635"/>
                    <a:gd name="connsiteX5" fmla="*/ 32385 w 104775"/>
                    <a:gd name="connsiteY5" fmla="*/ 127635 h 127635"/>
                    <a:gd name="connsiteX6" fmla="*/ 81915 w 104775"/>
                    <a:gd name="connsiteY6" fmla="*/ 125730 h 127635"/>
                    <a:gd name="connsiteX7" fmla="*/ 87630 w 104775"/>
                    <a:gd name="connsiteY7" fmla="*/ 123825 h 127635"/>
                    <a:gd name="connsiteX8" fmla="*/ 89535 w 104775"/>
                    <a:gd name="connsiteY8" fmla="*/ 118110 h 127635"/>
                    <a:gd name="connsiteX9" fmla="*/ 93345 w 104775"/>
                    <a:gd name="connsiteY9" fmla="*/ 112395 h 127635"/>
                    <a:gd name="connsiteX10" fmla="*/ 95250 w 104775"/>
                    <a:gd name="connsiteY10" fmla="*/ 99060 h 127635"/>
                    <a:gd name="connsiteX11" fmla="*/ 100965 w 104775"/>
                    <a:gd name="connsiteY11" fmla="*/ 95250 h 127635"/>
                    <a:gd name="connsiteX12" fmla="*/ 104775 w 104775"/>
                    <a:gd name="connsiteY12" fmla="*/ 83820 h 127635"/>
                    <a:gd name="connsiteX13" fmla="*/ 100965 w 104775"/>
                    <a:gd name="connsiteY13" fmla="*/ 57150 h 127635"/>
                    <a:gd name="connsiteX14" fmla="*/ 99060 w 104775"/>
                    <a:gd name="connsiteY14" fmla="*/ 49530 h 127635"/>
                    <a:gd name="connsiteX15" fmla="*/ 95250 w 104775"/>
                    <a:gd name="connsiteY15" fmla="*/ 43815 h 127635"/>
                    <a:gd name="connsiteX16" fmla="*/ 91440 w 104775"/>
                    <a:gd name="connsiteY16" fmla="*/ 32385 h 127635"/>
                    <a:gd name="connsiteX17" fmla="*/ 81915 w 104775"/>
                    <a:gd name="connsiteY17" fmla="*/ 15240 h 127635"/>
                    <a:gd name="connsiteX18" fmla="*/ 70485 w 104775"/>
                    <a:gd name="connsiteY18" fmla="*/ 3810 h 127635"/>
                    <a:gd name="connsiteX19" fmla="*/ 59055 w 104775"/>
                    <a:gd name="connsiteY19" fmla="*/ 0 h 127635"/>
                    <a:gd name="connsiteX20" fmla="*/ 45720 w 104775"/>
                    <a:gd name="connsiteY20" fmla="*/ 1905 h 127635"/>
                    <a:gd name="connsiteX21" fmla="*/ 43815 w 104775"/>
                    <a:gd name="connsiteY21" fmla="*/ 19050 h 127635"/>
                    <a:gd name="connsiteX22" fmla="*/ 41910 w 104775"/>
                    <a:gd name="connsiteY22" fmla="*/ 30480 h 127635"/>
                    <a:gd name="connsiteX23" fmla="*/ 40005 w 104775"/>
                    <a:gd name="connsiteY23" fmla="*/ 43815 h 127635"/>
                    <a:gd name="connsiteX24" fmla="*/ 28575 w 104775"/>
                    <a:gd name="connsiteY24" fmla="*/ 49530 h 127635"/>
                    <a:gd name="connsiteX25" fmla="*/ 3810 w 104775"/>
                    <a:gd name="connsiteY25" fmla="*/ 51435 h 127635"/>
                    <a:gd name="connsiteX26" fmla="*/ 1905 w 104775"/>
                    <a:gd name="connsiteY26" fmla="*/ 59055 h 127635"/>
                    <a:gd name="connsiteX27" fmla="*/ 0 w 104775"/>
                    <a:gd name="connsiteY27" fmla="*/ 64770 h 127635"/>
                    <a:gd name="connsiteX28" fmla="*/ 5715 w 104775"/>
                    <a:gd name="connsiteY28" fmla="*/ 78105 h 127635"/>
                    <a:gd name="connsiteX29" fmla="*/ 5715 w 104775"/>
                    <a:gd name="connsiteY29" fmla="*/ 81915 h 127635"/>
                    <a:gd name="connsiteX30" fmla="*/ 5715 w 104775"/>
                    <a:gd name="connsiteY30" fmla="*/ 87630 h 127635"/>
                    <a:gd name="connsiteX0" fmla="*/ 24765 w 104775"/>
                    <a:gd name="connsiteY0" fmla="*/ 80010 h 127635"/>
                    <a:gd name="connsiteX1" fmla="*/ 19050 w 104775"/>
                    <a:gd name="connsiteY1" fmla="*/ 106680 h 127635"/>
                    <a:gd name="connsiteX2" fmla="*/ 24765 w 104775"/>
                    <a:gd name="connsiteY2" fmla="*/ 110490 h 127635"/>
                    <a:gd name="connsiteX3" fmla="*/ 28575 w 104775"/>
                    <a:gd name="connsiteY3" fmla="*/ 116205 h 127635"/>
                    <a:gd name="connsiteX4" fmla="*/ 32385 w 104775"/>
                    <a:gd name="connsiteY4" fmla="*/ 127635 h 127635"/>
                    <a:gd name="connsiteX5" fmla="*/ 81915 w 104775"/>
                    <a:gd name="connsiteY5" fmla="*/ 125730 h 127635"/>
                    <a:gd name="connsiteX6" fmla="*/ 87630 w 104775"/>
                    <a:gd name="connsiteY6" fmla="*/ 123825 h 127635"/>
                    <a:gd name="connsiteX7" fmla="*/ 89535 w 104775"/>
                    <a:gd name="connsiteY7" fmla="*/ 118110 h 127635"/>
                    <a:gd name="connsiteX8" fmla="*/ 93345 w 104775"/>
                    <a:gd name="connsiteY8" fmla="*/ 112395 h 127635"/>
                    <a:gd name="connsiteX9" fmla="*/ 95250 w 104775"/>
                    <a:gd name="connsiteY9" fmla="*/ 99060 h 127635"/>
                    <a:gd name="connsiteX10" fmla="*/ 100965 w 104775"/>
                    <a:gd name="connsiteY10" fmla="*/ 95250 h 127635"/>
                    <a:gd name="connsiteX11" fmla="*/ 104775 w 104775"/>
                    <a:gd name="connsiteY11" fmla="*/ 83820 h 127635"/>
                    <a:gd name="connsiteX12" fmla="*/ 100965 w 104775"/>
                    <a:gd name="connsiteY12" fmla="*/ 57150 h 127635"/>
                    <a:gd name="connsiteX13" fmla="*/ 99060 w 104775"/>
                    <a:gd name="connsiteY13" fmla="*/ 49530 h 127635"/>
                    <a:gd name="connsiteX14" fmla="*/ 95250 w 104775"/>
                    <a:gd name="connsiteY14" fmla="*/ 43815 h 127635"/>
                    <a:gd name="connsiteX15" fmla="*/ 91440 w 104775"/>
                    <a:gd name="connsiteY15" fmla="*/ 32385 h 127635"/>
                    <a:gd name="connsiteX16" fmla="*/ 81915 w 104775"/>
                    <a:gd name="connsiteY16" fmla="*/ 15240 h 127635"/>
                    <a:gd name="connsiteX17" fmla="*/ 70485 w 104775"/>
                    <a:gd name="connsiteY17" fmla="*/ 3810 h 127635"/>
                    <a:gd name="connsiteX18" fmla="*/ 59055 w 104775"/>
                    <a:gd name="connsiteY18" fmla="*/ 0 h 127635"/>
                    <a:gd name="connsiteX19" fmla="*/ 45720 w 104775"/>
                    <a:gd name="connsiteY19" fmla="*/ 1905 h 127635"/>
                    <a:gd name="connsiteX20" fmla="*/ 43815 w 104775"/>
                    <a:gd name="connsiteY20" fmla="*/ 19050 h 127635"/>
                    <a:gd name="connsiteX21" fmla="*/ 41910 w 104775"/>
                    <a:gd name="connsiteY21" fmla="*/ 30480 h 127635"/>
                    <a:gd name="connsiteX22" fmla="*/ 40005 w 104775"/>
                    <a:gd name="connsiteY22" fmla="*/ 43815 h 127635"/>
                    <a:gd name="connsiteX23" fmla="*/ 28575 w 104775"/>
                    <a:gd name="connsiteY23" fmla="*/ 49530 h 127635"/>
                    <a:gd name="connsiteX24" fmla="*/ 3810 w 104775"/>
                    <a:gd name="connsiteY24" fmla="*/ 51435 h 127635"/>
                    <a:gd name="connsiteX25" fmla="*/ 1905 w 104775"/>
                    <a:gd name="connsiteY25" fmla="*/ 59055 h 127635"/>
                    <a:gd name="connsiteX26" fmla="*/ 0 w 104775"/>
                    <a:gd name="connsiteY26" fmla="*/ 64770 h 127635"/>
                    <a:gd name="connsiteX27" fmla="*/ 5715 w 104775"/>
                    <a:gd name="connsiteY27" fmla="*/ 78105 h 127635"/>
                    <a:gd name="connsiteX28" fmla="*/ 5715 w 104775"/>
                    <a:gd name="connsiteY28" fmla="*/ 81915 h 127635"/>
                    <a:gd name="connsiteX29" fmla="*/ 5715 w 104775"/>
                    <a:gd name="connsiteY29" fmla="*/ 87630 h 127635"/>
                    <a:gd name="connsiteX0" fmla="*/ 19050 w 104775"/>
                    <a:gd name="connsiteY0" fmla="*/ 106680 h 127635"/>
                    <a:gd name="connsiteX1" fmla="*/ 24765 w 104775"/>
                    <a:gd name="connsiteY1" fmla="*/ 110490 h 127635"/>
                    <a:gd name="connsiteX2" fmla="*/ 28575 w 104775"/>
                    <a:gd name="connsiteY2" fmla="*/ 116205 h 127635"/>
                    <a:gd name="connsiteX3" fmla="*/ 32385 w 104775"/>
                    <a:gd name="connsiteY3" fmla="*/ 127635 h 127635"/>
                    <a:gd name="connsiteX4" fmla="*/ 81915 w 104775"/>
                    <a:gd name="connsiteY4" fmla="*/ 125730 h 127635"/>
                    <a:gd name="connsiteX5" fmla="*/ 87630 w 104775"/>
                    <a:gd name="connsiteY5" fmla="*/ 123825 h 127635"/>
                    <a:gd name="connsiteX6" fmla="*/ 89535 w 104775"/>
                    <a:gd name="connsiteY6" fmla="*/ 118110 h 127635"/>
                    <a:gd name="connsiteX7" fmla="*/ 93345 w 104775"/>
                    <a:gd name="connsiteY7" fmla="*/ 112395 h 127635"/>
                    <a:gd name="connsiteX8" fmla="*/ 95250 w 104775"/>
                    <a:gd name="connsiteY8" fmla="*/ 99060 h 127635"/>
                    <a:gd name="connsiteX9" fmla="*/ 100965 w 104775"/>
                    <a:gd name="connsiteY9" fmla="*/ 95250 h 127635"/>
                    <a:gd name="connsiteX10" fmla="*/ 104775 w 104775"/>
                    <a:gd name="connsiteY10" fmla="*/ 83820 h 127635"/>
                    <a:gd name="connsiteX11" fmla="*/ 100965 w 104775"/>
                    <a:gd name="connsiteY11" fmla="*/ 57150 h 127635"/>
                    <a:gd name="connsiteX12" fmla="*/ 99060 w 104775"/>
                    <a:gd name="connsiteY12" fmla="*/ 49530 h 127635"/>
                    <a:gd name="connsiteX13" fmla="*/ 95250 w 104775"/>
                    <a:gd name="connsiteY13" fmla="*/ 43815 h 127635"/>
                    <a:gd name="connsiteX14" fmla="*/ 91440 w 104775"/>
                    <a:gd name="connsiteY14" fmla="*/ 32385 h 127635"/>
                    <a:gd name="connsiteX15" fmla="*/ 81915 w 104775"/>
                    <a:gd name="connsiteY15" fmla="*/ 15240 h 127635"/>
                    <a:gd name="connsiteX16" fmla="*/ 70485 w 104775"/>
                    <a:gd name="connsiteY16" fmla="*/ 3810 h 127635"/>
                    <a:gd name="connsiteX17" fmla="*/ 59055 w 104775"/>
                    <a:gd name="connsiteY17" fmla="*/ 0 h 127635"/>
                    <a:gd name="connsiteX18" fmla="*/ 45720 w 104775"/>
                    <a:gd name="connsiteY18" fmla="*/ 1905 h 127635"/>
                    <a:gd name="connsiteX19" fmla="*/ 43815 w 104775"/>
                    <a:gd name="connsiteY19" fmla="*/ 19050 h 127635"/>
                    <a:gd name="connsiteX20" fmla="*/ 41910 w 104775"/>
                    <a:gd name="connsiteY20" fmla="*/ 30480 h 127635"/>
                    <a:gd name="connsiteX21" fmla="*/ 40005 w 104775"/>
                    <a:gd name="connsiteY21" fmla="*/ 43815 h 127635"/>
                    <a:gd name="connsiteX22" fmla="*/ 28575 w 104775"/>
                    <a:gd name="connsiteY22" fmla="*/ 49530 h 127635"/>
                    <a:gd name="connsiteX23" fmla="*/ 3810 w 104775"/>
                    <a:gd name="connsiteY23" fmla="*/ 51435 h 127635"/>
                    <a:gd name="connsiteX24" fmla="*/ 1905 w 104775"/>
                    <a:gd name="connsiteY24" fmla="*/ 59055 h 127635"/>
                    <a:gd name="connsiteX25" fmla="*/ 0 w 104775"/>
                    <a:gd name="connsiteY25" fmla="*/ 64770 h 127635"/>
                    <a:gd name="connsiteX26" fmla="*/ 5715 w 104775"/>
                    <a:gd name="connsiteY26" fmla="*/ 78105 h 127635"/>
                    <a:gd name="connsiteX27" fmla="*/ 5715 w 104775"/>
                    <a:gd name="connsiteY27" fmla="*/ 81915 h 127635"/>
                    <a:gd name="connsiteX28" fmla="*/ 5715 w 104775"/>
                    <a:gd name="connsiteY28" fmla="*/ 87630 h 127635"/>
                    <a:gd name="connsiteX0" fmla="*/ 19050 w 104775"/>
                    <a:gd name="connsiteY0" fmla="*/ 106680 h 127635"/>
                    <a:gd name="connsiteX1" fmla="*/ 24765 w 104775"/>
                    <a:gd name="connsiteY1" fmla="*/ 110490 h 127635"/>
                    <a:gd name="connsiteX2" fmla="*/ 28575 w 104775"/>
                    <a:gd name="connsiteY2" fmla="*/ 116205 h 127635"/>
                    <a:gd name="connsiteX3" fmla="*/ 32385 w 104775"/>
                    <a:gd name="connsiteY3" fmla="*/ 127635 h 127635"/>
                    <a:gd name="connsiteX4" fmla="*/ 81915 w 104775"/>
                    <a:gd name="connsiteY4" fmla="*/ 125730 h 127635"/>
                    <a:gd name="connsiteX5" fmla="*/ 87630 w 104775"/>
                    <a:gd name="connsiteY5" fmla="*/ 123825 h 127635"/>
                    <a:gd name="connsiteX6" fmla="*/ 89535 w 104775"/>
                    <a:gd name="connsiteY6" fmla="*/ 118110 h 127635"/>
                    <a:gd name="connsiteX7" fmla="*/ 93345 w 104775"/>
                    <a:gd name="connsiteY7" fmla="*/ 112395 h 127635"/>
                    <a:gd name="connsiteX8" fmla="*/ 95250 w 104775"/>
                    <a:gd name="connsiteY8" fmla="*/ 99060 h 127635"/>
                    <a:gd name="connsiteX9" fmla="*/ 100965 w 104775"/>
                    <a:gd name="connsiteY9" fmla="*/ 95250 h 127635"/>
                    <a:gd name="connsiteX10" fmla="*/ 104775 w 104775"/>
                    <a:gd name="connsiteY10" fmla="*/ 83820 h 127635"/>
                    <a:gd name="connsiteX11" fmla="*/ 100965 w 104775"/>
                    <a:gd name="connsiteY11" fmla="*/ 57150 h 127635"/>
                    <a:gd name="connsiteX12" fmla="*/ 99060 w 104775"/>
                    <a:gd name="connsiteY12" fmla="*/ 49530 h 127635"/>
                    <a:gd name="connsiteX13" fmla="*/ 95250 w 104775"/>
                    <a:gd name="connsiteY13" fmla="*/ 43815 h 127635"/>
                    <a:gd name="connsiteX14" fmla="*/ 91440 w 104775"/>
                    <a:gd name="connsiteY14" fmla="*/ 32385 h 127635"/>
                    <a:gd name="connsiteX15" fmla="*/ 81915 w 104775"/>
                    <a:gd name="connsiteY15" fmla="*/ 15240 h 127635"/>
                    <a:gd name="connsiteX16" fmla="*/ 70485 w 104775"/>
                    <a:gd name="connsiteY16" fmla="*/ 3810 h 127635"/>
                    <a:gd name="connsiteX17" fmla="*/ 59055 w 104775"/>
                    <a:gd name="connsiteY17" fmla="*/ 0 h 127635"/>
                    <a:gd name="connsiteX18" fmla="*/ 45720 w 104775"/>
                    <a:gd name="connsiteY18" fmla="*/ 1905 h 127635"/>
                    <a:gd name="connsiteX19" fmla="*/ 43815 w 104775"/>
                    <a:gd name="connsiteY19" fmla="*/ 19050 h 127635"/>
                    <a:gd name="connsiteX20" fmla="*/ 41910 w 104775"/>
                    <a:gd name="connsiteY20" fmla="*/ 30480 h 127635"/>
                    <a:gd name="connsiteX21" fmla="*/ 40005 w 104775"/>
                    <a:gd name="connsiteY21" fmla="*/ 43815 h 127635"/>
                    <a:gd name="connsiteX22" fmla="*/ 28575 w 104775"/>
                    <a:gd name="connsiteY22" fmla="*/ 49530 h 127635"/>
                    <a:gd name="connsiteX23" fmla="*/ 3810 w 104775"/>
                    <a:gd name="connsiteY23" fmla="*/ 51435 h 127635"/>
                    <a:gd name="connsiteX24" fmla="*/ 1905 w 104775"/>
                    <a:gd name="connsiteY24" fmla="*/ 59055 h 127635"/>
                    <a:gd name="connsiteX25" fmla="*/ 0 w 104775"/>
                    <a:gd name="connsiteY25" fmla="*/ 64770 h 127635"/>
                    <a:gd name="connsiteX26" fmla="*/ 5715 w 104775"/>
                    <a:gd name="connsiteY26" fmla="*/ 78105 h 127635"/>
                    <a:gd name="connsiteX27" fmla="*/ 5715 w 104775"/>
                    <a:gd name="connsiteY27" fmla="*/ 81915 h 127635"/>
                    <a:gd name="connsiteX28" fmla="*/ 17145 w 104775"/>
                    <a:gd name="connsiteY28" fmla="*/ 110490 h 127635"/>
                    <a:gd name="connsiteX0" fmla="*/ 19050 w 104775"/>
                    <a:gd name="connsiteY0" fmla="*/ 106680 h 127635"/>
                    <a:gd name="connsiteX1" fmla="*/ 24765 w 104775"/>
                    <a:gd name="connsiteY1" fmla="*/ 110490 h 127635"/>
                    <a:gd name="connsiteX2" fmla="*/ 28575 w 104775"/>
                    <a:gd name="connsiteY2" fmla="*/ 116205 h 127635"/>
                    <a:gd name="connsiteX3" fmla="*/ 32385 w 104775"/>
                    <a:gd name="connsiteY3" fmla="*/ 127635 h 127635"/>
                    <a:gd name="connsiteX4" fmla="*/ 81915 w 104775"/>
                    <a:gd name="connsiteY4" fmla="*/ 125730 h 127635"/>
                    <a:gd name="connsiteX5" fmla="*/ 87630 w 104775"/>
                    <a:gd name="connsiteY5" fmla="*/ 123825 h 127635"/>
                    <a:gd name="connsiteX6" fmla="*/ 89535 w 104775"/>
                    <a:gd name="connsiteY6" fmla="*/ 118110 h 127635"/>
                    <a:gd name="connsiteX7" fmla="*/ 93345 w 104775"/>
                    <a:gd name="connsiteY7" fmla="*/ 112395 h 127635"/>
                    <a:gd name="connsiteX8" fmla="*/ 95250 w 104775"/>
                    <a:gd name="connsiteY8" fmla="*/ 99060 h 127635"/>
                    <a:gd name="connsiteX9" fmla="*/ 100965 w 104775"/>
                    <a:gd name="connsiteY9" fmla="*/ 95250 h 127635"/>
                    <a:gd name="connsiteX10" fmla="*/ 104775 w 104775"/>
                    <a:gd name="connsiteY10" fmla="*/ 83820 h 127635"/>
                    <a:gd name="connsiteX11" fmla="*/ 100965 w 104775"/>
                    <a:gd name="connsiteY11" fmla="*/ 57150 h 127635"/>
                    <a:gd name="connsiteX12" fmla="*/ 99060 w 104775"/>
                    <a:gd name="connsiteY12" fmla="*/ 49530 h 127635"/>
                    <a:gd name="connsiteX13" fmla="*/ 95250 w 104775"/>
                    <a:gd name="connsiteY13" fmla="*/ 43815 h 127635"/>
                    <a:gd name="connsiteX14" fmla="*/ 91440 w 104775"/>
                    <a:gd name="connsiteY14" fmla="*/ 32385 h 127635"/>
                    <a:gd name="connsiteX15" fmla="*/ 81915 w 104775"/>
                    <a:gd name="connsiteY15" fmla="*/ 15240 h 127635"/>
                    <a:gd name="connsiteX16" fmla="*/ 70485 w 104775"/>
                    <a:gd name="connsiteY16" fmla="*/ 3810 h 127635"/>
                    <a:gd name="connsiteX17" fmla="*/ 59055 w 104775"/>
                    <a:gd name="connsiteY17" fmla="*/ 0 h 127635"/>
                    <a:gd name="connsiteX18" fmla="*/ 45720 w 104775"/>
                    <a:gd name="connsiteY18" fmla="*/ 1905 h 127635"/>
                    <a:gd name="connsiteX19" fmla="*/ 43815 w 104775"/>
                    <a:gd name="connsiteY19" fmla="*/ 19050 h 127635"/>
                    <a:gd name="connsiteX20" fmla="*/ 41910 w 104775"/>
                    <a:gd name="connsiteY20" fmla="*/ 30480 h 127635"/>
                    <a:gd name="connsiteX21" fmla="*/ 40005 w 104775"/>
                    <a:gd name="connsiteY21" fmla="*/ 43815 h 127635"/>
                    <a:gd name="connsiteX22" fmla="*/ 28575 w 104775"/>
                    <a:gd name="connsiteY22" fmla="*/ 49530 h 127635"/>
                    <a:gd name="connsiteX23" fmla="*/ 3810 w 104775"/>
                    <a:gd name="connsiteY23" fmla="*/ 51435 h 127635"/>
                    <a:gd name="connsiteX24" fmla="*/ 1905 w 104775"/>
                    <a:gd name="connsiteY24" fmla="*/ 59055 h 127635"/>
                    <a:gd name="connsiteX25" fmla="*/ 0 w 104775"/>
                    <a:gd name="connsiteY25" fmla="*/ 64770 h 127635"/>
                    <a:gd name="connsiteX26" fmla="*/ 5715 w 104775"/>
                    <a:gd name="connsiteY26" fmla="*/ 78105 h 127635"/>
                    <a:gd name="connsiteX27" fmla="*/ 5715 w 104775"/>
                    <a:gd name="connsiteY27" fmla="*/ 81915 h 127635"/>
                    <a:gd name="connsiteX28" fmla="*/ 17145 w 104775"/>
                    <a:gd name="connsiteY28" fmla="*/ 110490 h 127635"/>
                    <a:gd name="connsiteX0" fmla="*/ 19050 w 104775"/>
                    <a:gd name="connsiteY0" fmla="*/ 107459 h 128414"/>
                    <a:gd name="connsiteX1" fmla="*/ 24765 w 104775"/>
                    <a:gd name="connsiteY1" fmla="*/ 111269 h 128414"/>
                    <a:gd name="connsiteX2" fmla="*/ 28575 w 104775"/>
                    <a:gd name="connsiteY2" fmla="*/ 116984 h 128414"/>
                    <a:gd name="connsiteX3" fmla="*/ 32385 w 104775"/>
                    <a:gd name="connsiteY3" fmla="*/ 128414 h 128414"/>
                    <a:gd name="connsiteX4" fmla="*/ 81915 w 104775"/>
                    <a:gd name="connsiteY4" fmla="*/ 126509 h 128414"/>
                    <a:gd name="connsiteX5" fmla="*/ 87630 w 104775"/>
                    <a:gd name="connsiteY5" fmla="*/ 124604 h 128414"/>
                    <a:gd name="connsiteX6" fmla="*/ 89535 w 104775"/>
                    <a:gd name="connsiteY6" fmla="*/ 118889 h 128414"/>
                    <a:gd name="connsiteX7" fmla="*/ 93345 w 104775"/>
                    <a:gd name="connsiteY7" fmla="*/ 113174 h 128414"/>
                    <a:gd name="connsiteX8" fmla="*/ 95250 w 104775"/>
                    <a:gd name="connsiteY8" fmla="*/ 99839 h 128414"/>
                    <a:gd name="connsiteX9" fmla="*/ 100965 w 104775"/>
                    <a:gd name="connsiteY9" fmla="*/ 96029 h 128414"/>
                    <a:gd name="connsiteX10" fmla="*/ 104775 w 104775"/>
                    <a:gd name="connsiteY10" fmla="*/ 84599 h 128414"/>
                    <a:gd name="connsiteX11" fmla="*/ 100965 w 104775"/>
                    <a:gd name="connsiteY11" fmla="*/ 57929 h 128414"/>
                    <a:gd name="connsiteX12" fmla="*/ 99060 w 104775"/>
                    <a:gd name="connsiteY12" fmla="*/ 50309 h 128414"/>
                    <a:gd name="connsiteX13" fmla="*/ 95250 w 104775"/>
                    <a:gd name="connsiteY13" fmla="*/ 44594 h 128414"/>
                    <a:gd name="connsiteX14" fmla="*/ 91440 w 104775"/>
                    <a:gd name="connsiteY14" fmla="*/ 33164 h 128414"/>
                    <a:gd name="connsiteX15" fmla="*/ 81915 w 104775"/>
                    <a:gd name="connsiteY15" fmla="*/ 16019 h 128414"/>
                    <a:gd name="connsiteX16" fmla="*/ 70485 w 104775"/>
                    <a:gd name="connsiteY16" fmla="*/ 4589 h 128414"/>
                    <a:gd name="connsiteX17" fmla="*/ 59055 w 104775"/>
                    <a:gd name="connsiteY17" fmla="*/ 779 h 128414"/>
                    <a:gd name="connsiteX18" fmla="*/ 45720 w 104775"/>
                    <a:gd name="connsiteY18" fmla="*/ 2684 h 128414"/>
                    <a:gd name="connsiteX19" fmla="*/ 41910 w 104775"/>
                    <a:gd name="connsiteY19" fmla="*/ 31259 h 128414"/>
                    <a:gd name="connsiteX20" fmla="*/ 40005 w 104775"/>
                    <a:gd name="connsiteY20" fmla="*/ 44594 h 128414"/>
                    <a:gd name="connsiteX21" fmla="*/ 28575 w 104775"/>
                    <a:gd name="connsiteY21" fmla="*/ 50309 h 128414"/>
                    <a:gd name="connsiteX22" fmla="*/ 3810 w 104775"/>
                    <a:gd name="connsiteY22" fmla="*/ 52214 h 128414"/>
                    <a:gd name="connsiteX23" fmla="*/ 1905 w 104775"/>
                    <a:gd name="connsiteY23" fmla="*/ 59834 h 128414"/>
                    <a:gd name="connsiteX24" fmla="*/ 0 w 104775"/>
                    <a:gd name="connsiteY24" fmla="*/ 65549 h 128414"/>
                    <a:gd name="connsiteX25" fmla="*/ 5715 w 104775"/>
                    <a:gd name="connsiteY25" fmla="*/ 78884 h 128414"/>
                    <a:gd name="connsiteX26" fmla="*/ 5715 w 104775"/>
                    <a:gd name="connsiteY26" fmla="*/ 82694 h 128414"/>
                    <a:gd name="connsiteX27" fmla="*/ 17145 w 104775"/>
                    <a:gd name="connsiteY27" fmla="*/ 111269 h 128414"/>
                    <a:gd name="connsiteX0" fmla="*/ 19050 w 104775"/>
                    <a:gd name="connsiteY0" fmla="*/ 107459 h 128414"/>
                    <a:gd name="connsiteX1" fmla="*/ 24765 w 104775"/>
                    <a:gd name="connsiteY1" fmla="*/ 111269 h 128414"/>
                    <a:gd name="connsiteX2" fmla="*/ 28575 w 104775"/>
                    <a:gd name="connsiteY2" fmla="*/ 116984 h 128414"/>
                    <a:gd name="connsiteX3" fmla="*/ 32385 w 104775"/>
                    <a:gd name="connsiteY3" fmla="*/ 128414 h 128414"/>
                    <a:gd name="connsiteX4" fmla="*/ 81915 w 104775"/>
                    <a:gd name="connsiteY4" fmla="*/ 126509 h 128414"/>
                    <a:gd name="connsiteX5" fmla="*/ 87630 w 104775"/>
                    <a:gd name="connsiteY5" fmla="*/ 124604 h 128414"/>
                    <a:gd name="connsiteX6" fmla="*/ 89535 w 104775"/>
                    <a:gd name="connsiteY6" fmla="*/ 118889 h 128414"/>
                    <a:gd name="connsiteX7" fmla="*/ 93345 w 104775"/>
                    <a:gd name="connsiteY7" fmla="*/ 113174 h 128414"/>
                    <a:gd name="connsiteX8" fmla="*/ 95250 w 104775"/>
                    <a:gd name="connsiteY8" fmla="*/ 99839 h 128414"/>
                    <a:gd name="connsiteX9" fmla="*/ 100965 w 104775"/>
                    <a:gd name="connsiteY9" fmla="*/ 96029 h 128414"/>
                    <a:gd name="connsiteX10" fmla="*/ 104775 w 104775"/>
                    <a:gd name="connsiteY10" fmla="*/ 84599 h 128414"/>
                    <a:gd name="connsiteX11" fmla="*/ 100965 w 104775"/>
                    <a:gd name="connsiteY11" fmla="*/ 57929 h 128414"/>
                    <a:gd name="connsiteX12" fmla="*/ 99060 w 104775"/>
                    <a:gd name="connsiteY12" fmla="*/ 50309 h 128414"/>
                    <a:gd name="connsiteX13" fmla="*/ 95250 w 104775"/>
                    <a:gd name="connsiteY13" fmla="*/ 44594 h 128414"/>
                    <a:gd name="connsiteX14" fmla="*/ 91440 w 104775"/>
                    <a:gd name="connsiteY14" fmla="*/ 33164 h 128414"/>
                    <a:gd name="connsiteX15" fmla="*/ 70485 w 104775"/>
                    <a:gd name="connsiteY15" fmla="*/ 4589 h 128414"/>
                    <a:gd name="connsiteX16" fmla="*/ 59055 w 104775"/>
                    <a:gd name="connsiteY16" fmla="*/ 779 h 128414"/>
                    <a:gd name="connsiteX17" fmla="*/ 45720 w 104775"/>
                    <a:gd name="connsiteY17" fmla="*/ 2684 h 128414"/>
                    <a:gd name="connsiteX18" fmla="*/ 41910 w 104775"/>
                    <a:gd name="connsiteY18" fmla="*/ 31259 h 128414"/>
                    <a:gd name="connsiteX19" fmla="*/ 40005 w 104775"/>
                    <a:gd name="connsiteY19" fmla="*/ 44594 h 128414"/>
                    <a:gd name="connsiteX20" fmla="*/ 28575 w 104775"/>
                    <a:gd name="connsiteY20" fmla="*/ 50309 h 128414"/>
                    <a:gd name="connsiteX21" fmla="*/ 3810 w 104775"/>
                    <a:gd name="connsiteY21" fmla="*/ 52214 h 128414"/>
                    <a:gd name="connsiteX22" fmla="*/ 1905 w 104775"/>
                    <a:gd name="connsiteY22" fmla="*/ 59834 h 128414"/>
                    <a:gd name="connsiteX23" fmla="*/ 0 w 104775"/>
                    <a:gd name="connsiteY23" fmla="*/ 65549 h 128414"/>
                    <a:gd name="connsiteX24" fmla="*/ 5715 w 104775"/>
                    <a:gd name="connsiteY24" fmla="*/ 78884 h 128414"/>
                    <a:gd name="connsiteX25" fmla="*/ 5715 w 104775"/>
                    <a:gd name="connsiteY25" fmla="*/ 82694 h 128414"/>
                    <a:gd name="connsiteX26" fmla="*/ 17145 w 104775"/>
                    <a:gd name="connsiteY26" fmla="*/ 111269 h 128414"/>
                    <a:gd name="connsiteX0" fmla="*/ 19050 w 104775"/>
                    <a:gd name="connsiteY0" fmla="*/ 107459 h 128414"/>
                    <a:gd name="connsiteX1" fmla="*/ 24765 w 104775"/>
                    <a:gd name="connsiteY1" fmla="*/ 111269 h 128414"/>
                    <a:gd name="connsiteX2" fmla="*/ 28575 w 104775"/>
                    <a:gd name="connsiteY2" fmla="*/ 116984 h 128414"/>
                    <a:gd name="connsiteX3" fmla="*/ 32385 w 104775"/>
                    <a:gd name="connsiteY3" fmla="*/ 128414 h 128414"/>
                    <a:gd name="connsiteX4" fmla="*/ 81915 w 104775"/>
                    <a:gd name="connsiteY4" fmla="*/ 126509 h 128414"/>
                    <a:gd name="connsiteX5" fmla="*/ 87630 w 104775"/>
                    <a:gd name="connsiteY5" fmla="*/ 124604 h 128414"/>
                    <a:gd name="connsiteX6" fmla="*/ 89535 w 104775"/>
                    <a:gd name="connsiteY6" fmla="*/ 118889 h 128414"/>
                    <a:gd name="connsiteX7" fmla="*/ 93345 w 104775"/>
                    <a:gd name="connsiteY7" fmla="*/ 113174 h 128414"/>
                    <a:gd name="connsiteX8" fmla="*/ 95250 w 104775"/>
                    <a:gd name="connsiteY8" fmla="*/ 99839 h 128414"/>
                    <a:gd name="connsiteX9" fmla="*/ 100965 w 104775"/>
                    <a:gd name="connsiteY9" fmla="*/ 96029 h 128414"/>
                    <a:gd name="connsiteX10" fmla="*/ 104775 w 104775"/>
                    <a:gd name="connsiteY10" fmla="*/ 84599 h 128414"/>
                    <a:gd name="connsiteX11" fmla="*/ 100965 w 104775"/>
                    <a:gd name="connsiteY11" fmla="*/ 57929 h 128414"/>
                    <a:gd name="connsiteX12" fmla="*/ 99060 w 104775"/>
                    <a:gd name="connsiteY12" fmla="*/ 50309 h 128414"/>
                    <a:gd name="connsiteX13" fmla="*/ 95250 w 104775"/>
                    <a:gd name="connsiteY13" fmla="*/ 44594 h 128414"/>
                    <a:gd name="connsiteX14" fmla="*/ 91440 w 104775"/>
                    <a:gd name="connsiteY14" fmla="*/ 33164 h 128414"/>
                    <a:gd name="connsiteX15" fmla="*/ 70485 w 104775"/>
                    <a:gd name="connsiteY15" fmla="*/ 4589 h 128414"/>
                    <a:gd name="connsiteX16" fmla="*/ 59055 w 104775"/>
                    <a:gd name="connsiteY16" fmla="*/ 779 h 128414"/>
                    <a:gd name="connsiteX17" fmla="*/ 45720 w 104775"/>
                    <a:gd name="connsiteY17" fmla="*/ 2684 h 128414"/>
                    <a:gd name="connsiteX18" fmla="*/ 41910 w 104775"/>
                    <a:gd name="connsiteY18" fmla="*/ 31259 h 128414"/>
                    <a:gd name="connsiteX19" fmla="*/ 40005 w 104775"/>
                    <a:gd name="connsiteY19" fmla="*/ 44594 h 128414"/>
                    <a:gd name="connsiteX20" fmla="*/ 3810 w 104775"/>
                    <a:gd name="connsiteY20" fmla="*/ 52214 h 128414"/>
                    <a:gd name="connsiteX21" fmla="*/ 1905 w 104775"/>
                    <a:gd name="connsiteY21" fmla="*/ 59834 h 128414"/>
                    <a:gd name="connsiteX22" fmla="*/ 0 w 104775"/>
                    <a:gd name="connsiteY22" fmla="*/ 65549 h 128414"/>
                    <a:gd name="connsiteX23" fmla="*/ 5715 w 104775"/>
                    <a:gd name="connsiteY23" fmla="*/ 78884 h 128414"/>
                    <a:gd name="connsiteX24" fmla="*/ 5715 w 104775"/>
                    <a:gd name="connsiteY24" fmla="*/ 82694 h 128414"/>
                    <a:gd name="connsiteX25" fmla="*/ 17145 w 104775"/>
                    <a:gd name="connsiteY25" fmla="*/ 111269 h 128414"/>
                    <a:gd name="connsiteX0" fmla="*/ 19050 w 104775"/>
                    <a:gd name="connsiteY0" fmla="*/ 107492 h 128447"/>
                    <a:gd name="connsiteX1" fmla="*/ 24765 w 104775"/>
                    <a:gd name="connsiteY1" fmla="*/ 111302 h 128447"/>
                    <a:gd name="connsiteX2" fmla="*/ 28575 w 104775"/>
                    <a:gd name="connsiteY2" fmla="*/ 117017 h 128447"/>
                    <a:gd name="connsiteX3" fmla="*/ 32385 w 104775"/>
                    <a:gd name="connsiteY3" fmla="*/ 128447 h 128447"/>
                    <a:gd name="connsiteX4" fmla="*/ 81915 w 104775"/>
                    <a:gd name="connsiteY4" fmla="*/ 126542 h 128447"/>
                    <a:gd name="connsiteX5" fmla="*/ 87630 w 104775"/>
                    <a:gd name="connsiteY5" fmla="*/ 124637 h 128447"/>
                    <a:gd name="connsiteX6" fmla="*/ 89535 w 104775"/>
                    <a:gd name="connsiteY6" fmla="*/ 118922 h 128447"/>
                    <a:gd name="connsiteX7" fmla="*/ 93345 w 104775"/>
                    <a:gd name="connsiteY7" fmla="*/ 113207 h 128447"/>
                    <a:gd name="connsiteX8" fmla="*/ 95250 w 104775"/>
                    <a:gd name="connsiteY8" fmla="*/ 99872 h 128447"/>
                    <a:gd name="connsiteX9" fmla="*/ 100965 w 104775"/>
                    <a:gd name="connsiteY9" fmla="*/ 96062 h 128447"/>
                    <a:gd name="connsiteX10" fmla="*/ 104775 w 104775"/>
                    <a:gd name="connsiteY10" fmla="*/ 84632 h 128447"/>
                    <a:gd name="connsiteX11" fmla="*/ 100965 w 104775"/>
                    <a:gd name="connsiteY11" fmla="*/ 57962 h 128447"/>
                    <a:gd name="connsiteX12" fmla="*/ 99060 w 104775"/>
                    <a:gd name="connsiteY12" fmla="*/ 50342 h 128447"/>
                    <a:gd name="connsiteX13" fmla="*/ 95250 w 104775"/>
                    <a:gd name="connsiteY13" fmla="*/ 44627 h 128447"/>
                    <a:gd name="connsiteX14" fmla="*/ 91440 w 104775"/>
                    <a:gd name="connsiteY14" fmla="*/ 33197 h 128447"/>
                    <a:gd name="connsiteX15" fmla="*/ 70485 w 104775"/>
                    <a:gd name="connsiteY15" fmla="*/ 4622 h 128447"/>
                    <a:gd name="connsiteX16" fmla="*/ 45720 w 104775"/>
                    <a:gd name="connsiteY16" fmla="*/ 2717 h 128447"/>
                    <a:gd name="connsiteX17" fmla="*/ 41910 w 104775"/>
                    <a:gd name="connsiteY17" fmla="*/ 31292 h 128447"/>
                    <a:gd name="connsiteX18" fmla="*/ 40005 w 104775"/>
                    <a:gd name="connsiteY18" fmla="*/ 44627 h 128447"/>
                    <a:gd name="connsiteX19" fmla="*/ 3810 w 104775"/>
                    <a:gd name="connsiteY19" fmla="*/ 52247 h 128447"/>
                    <a:gd name="connsiteX20" fmla="*/ 1905 w 104775"/>
                    <a:gd name="connsiteY20" fmla="*/ 59867 h 128447"/>
                    <a:gd name="connsiteX21" fmla="*/ 0 w 104775"/>
                    <a:gd name="connsiteY21" fmla="*/ 65582 h 128447"/>
                    <a:gd name="connsiteX22" fmla="*/ 5715 w 104775"/>
                    <a:gd name="connsiteY22" fmla="*/ 78917 h 128447"/>
                    <a:gd name="connsiteX23" fmla="*/ 5715 w 104775"/>
                    <a:gd name="connsiteY23" fmla="*/ 82727 h 128447"/>
                    <a:gd name="connsiteX24" fmla="*/ 17145 w 104775"/>
                    <a:gd name="connsiteY24" fmla="*/ 111302 h 128447"/>
                    <a:gd name="connsiteX0" fmla="*/ 19050 w 104775"/>
                    <a:gd name="connsiteY0" fmla="*/ 102874 h 123829"/>
                    <a:gd name="connsiteX1" fmla="*/ 24765 w 104775"/>
                    <a:gd name="connsiteY1" fmla="*/ 106684 h 123829"/>
                    <a:gd name="connsiteX2" fmla="*/ 28575 w 104775"/>
                    <a:gd name="connsiteY2" fmla="*/ 112399 h 123829"/>
                    <a:gd name="connsiteX3" fmla="*/ 32385 w 104775"/>
                    <a:gd name="connsiteY3" fmla="*/ 123829 h 123829"/>
                    <a:gd name="connsiteX4" fmla="*/ 81915 w 104775"/>
                    <a:gd name="connsiteY4" fmla="*/ 121924 h 123829"/>
                    <a:gd name="connsiteX5" fmla="*/ 87630 w 104775"/>
                    <a:gd name="connsiteY5" fmla="*/ 120019 h 123829"/>
                    <a:gd name="connsiteX6" fmla="*/ 89535 w 104775"/>
                    <a:gd name="connsiteY6" fmla="*/ 114304 h 123829"/>
                    <a:gd name="connsiteX7" fmla="*/ 93345 w 104775"/>
                    <a:gd name="connsiteY7" fmla="*/ 108589 h 123829"/>
                    <a:gd name="connsiteX8" fmla="*/ 95250 w 104775"/>
                    <a:gd name="connsiteY8" fmla="*/ 95254 h 123829"/>
                    <a:gd name="connsiteX9" fmla="*/ 100965 w 104775"/>
                    <a:gd name="connsiteY9" fmla="*/ 91444 h 123829"/>
                    <a:gd name="connsiteX10" fmla="*/ 104775 w 104775"/>
                    <a:gd name="connsiteY10" fmla="*/ 80014 h 123829"/>
                    <a:gd name="connsiteX11" fmla="*/ 100965 w 104775"/>
                    <a:gd name="connsiteY11" fmla="*/ 53344 h 123829"/>
                    <a:gd name="connsiteX12" fmla="*/ 99060 w 104775"/>
                    <a:gd name="connsiteY12" fmla="*/ 45724 h 123829"/>
                    <a:gd name="connsiteX13" fmla="*/ 95250 w 104775"/>
                    <a:gd name="connsiteY13" fmla="*/ 40009 h 123829"/>
                    <a:gd name="connsiteX14" fmla="*/ 91440 w 104775"/>
                    <a:gd name="connsiteY14" fmla="*/ 28579 h 123829"/>
                    <a:gd name="connsiteX15" fmla="*/ 70485 w 104775"/>
                    <a:gd name="connsiteY15" fmla="*/ 4 h 123829"/>
                    <a:gd name="connsiteX16" fmla="*/ 41910 w 104775"/>
                    <a:gd name="connsiteY16" fmla="*/ 26674 h 123829"/>
                    <a:gd name="connsiteX17" fmla="*/ 40005 w 104775"/>
                    <a:gd name="connsiteY17" fmla="*/ 40009 h 123829"/>
                    <a:gd name="connsiteX18" fmla="*/ 3810 w 104775"/>
                    <a:gd name="connsiteY18" fmla="*/ 47629 h 123829"/>
                    <a:gd name="connsiteX19" fmla="*/ 1905 w 104775"/>
                    <a:gd name="connsiteY19" fmla="*/ 55249 h 123829"/>
                    <a:gd name="connsiteX20" fmla="*/ 0 w 104775"/>
                    <a:gd name="connsiteY20" fmla="*/ 60964 h 123829"/>
                    <a:gd name="connsiteX21" fmla="*/ 5715 w 104775"/>
                    <a:gd name="connsiteY21" fmla="*/ 74299 h 123829"/>
                    <a:gd name="connsiteX22" fmla="*/ 5715 w 104775"/>
                    <a:gd name="connsiteY22" fmla="*/ 78109 h 123829"/>
                    <a:gd name="connsiteX23" fmla="*/ 17145 w 104775"/>
                    <a:gd name="connsiteY23" fmla="*/ 106684 h 123829"/>
                    <a:gd name="connsiteX0" fmla="*/ 19050 w 104775"/>
                    <a:gd name="connsiteY0" fmla="*/ 77050 h 98005"/>
                    <a:gd name="connsiteX1" fmla="*/ 24765 w 104775"/>
                    <a:gd name="connsiteY1" fmla="*/ 80860 h 98005"/>
                    <a:gd name="connsiteX2" fmla="*/ 28575 w 104775"/>
                    <a:gd name="connsiteY2" fmla="*/ 86575 h 98005"/>
                    <a:gd name="connsiteX3" fmla="*/ 32385 w 104775"/>
                    <a:gd name="connsiteY3" fmla="*/ 98005 h 98005"/>
                    <a:gd name="connsiteX4" fmla="*/ 81915 w 104775"/>
                    <a:gd name="connsiteY4" fmla="*/ 96100 h 98005"/>
                    <a:gd name="connsiteX5" fmla="*/ 87630 w 104775"/>
                    <a:gd name="connsiteY5" fmla="*/ 94195 h 98005"/>
                    <a:gd name="connsiteX6" fmla="*/ 89535 w 104775"/>
                    <a:gd name="connsiteY6" fmla="*/ 88480 h 98005"/>
                    <a:gd name="connsiteX7" fmla="*/ 93345 w 104775"/>
                    <a:gd name="connsiteY7" fmla="*/ 82765 h 98005"/>
                    <a:gd name="connsiteX8" fmla="*/ 95250 w 104775"/>
                    <a:gd name="connsiteY8" fmla="*/ 69430 h 98005"/>
                    <a:gd name="connsiteX9" fmla="*/ 100965 w 104775"/>
                    <a:gd name="connsiteY9" fmla="*/ 65620 h 98005"/>
                    <a:gd name="connsiteX10" fmla="*/ 104775 w 104775"/>
                    <a:gd name="connsiteY10" fmla="*/ 54190 h 98005"/>
                    <a:gd name="connsiteX11" fmla="*/ 100965 w 104775"/>
                    <a:gd name="connsiteY11" fmla="*/ 27520 h 98005"/>
                    <a:gd name="connsiteX12" fmla="*/ 99060 w 104775"/>
                    <a:gd name="connsiteY12" fmla="*/ 19900 h 98005"/>
                    <a:gd name="connsiteX13" fmla="*/ 95250 w 104775"/>
                    <a:gd name="connsiteY13" fmla="*/ 14185 h 98005"/>
                    <a:gd name="connsiteX14" fmla="*/ 91440 w 104775"/>
                    <a:gd name="connsiteY14" fmla="*/ 2755 h 98005"/>
                    <a:gd name="connsiteX15" fmla="*/ 41910 w 104775"/>
                    <a:gd name="connsiteY15" fmla="*/ 850 h 98005"/>
                    <a:gd name="connsiteX16" fmla="*/ 40005 w 104775"/>
                    <a:gd name="connsiteY16" fmla="*/ 14185 h 98005"/>
                    <a:gd name="connsiteX17" fmla="*/ 3810 w 104775"/>
                    <a:gd name="connsiteY17" fmla="*/ 21805 h 98005"/>
                    <a:gd name="connsiteX18" fmla="*/ 1905 w 104775"/>
                    <a:gd name="connsiteY18" fmla="*/ 29425 h 98005"/>
                    <a:gd name="connsiteX19" fmla="*/ 0 w 104775"/>
                    <a:gd name="connsiteY19" fmla="*/ 35140 h 98005"/>
                    <a:gd name="connsiteX20" fmla="*/ 5715 w 104775"/>
                    <a:gd name="connsiteY20" fmla="*/ 48475 h 98005"/>
                    <a:gd name="connsiteX21" fmla="*/ 5715 w 104775"/>
                    <a:gd name="connsiteY21" fmla="*/ 52285 h 98005"/>
                    <a:gd name="connsiteX22" fmla="*/ 17145 w 104775"/>
                    <a:gd name="connsiteY22" fmla="*/ 80860 h 98005"/>
                    <a:gd name="connsiteX0" fmla="*/ 19050 w 104775"/>
                    <a:gd name="connsiteY0" fmla="*/ 76200 h 97155"/>
                    <a:gd name="connsiteX1" fmla="*/ 24765 w 104775"/>
                    <a:gd name="connsiteY1" fmla="*/ 80010 h 97155"/>
                    <a:gd name="connsiteX2" fmla="*/ 28575 w 104775"/>
                    <a:gd name="connsiteY2" fmla="*/ 85725 h 97155"/>
                    <a:gd name="connsiteX3" fmla="*/ 32385 w 104775"/>
                    <a:gd name="connsiteY3" fmla="*/ 97155 h 97155"/>
                    <a:gd name="connsiteX4" fmla="*/ 81915 w 104775"/>
                    <a:gd name="connsiteY4" fmla="*/ 95250 h 97155"/>
                    <a:gd name="connsiteX5" fmla="*/ 87630 w 104775"/>
                    <a:gd name="connsiteY5" fmla="*/ 93345 h 97155"/>
                    <a:gd name="connsiteX6" fmla="*/ 89535 w 104775"/>
                    <a:gd name="connsiteY6" fmla="*/ 87630 h 97155"/>
                    <a:gd name="connsiteX7" fmla="*/ 93345 w 104775"/>
                    <a:gd name="connsiteY7" fmla="*/ 81915 h 97155"/>
                    <a:gd name="connsiteX8" fmla="*/ 95250 w 104775"/>
                    <a:gd name="connsiteY8" fmla="*/ 68580 h 97155"/>
                    <a:gd name="connsiteX9" fmla="*/ 100965 w 104775"/>
                    <a:gd name="connsiteY9" fmla="*/ 64770 h 97155"/>
                    <a:gd name="connsiteX10" fmla="*/ 104775 w 104775"/>
                    <a:gd name="connsiteY10" fmla="*/ 53340 h 97155"/>
                    <a:gd name="connsiteX11" fmla="*/ 100965 w 104775"/>
                    <a:gd name="connsiteY11" fmla="*/ 26670 h 97155"/>
                    <a:gd name="connsiteX12" fmla="*/ 99060 w 104775"/>
                    <a:gd name="connsiteY12" fmla="*/ 19050 h 97155"/>
                    <a:gd name="connsiteX13" fmla="*/ 95250 w 104775"/>
                    <a:gd name="connsiteY13" fmla="*/ 13335 h 97155"/>
                    <a:gd name="connsiteX14" fmla="*/ 41910 w 104775"/>
                    <a:gd name="connsiteY14" fmla="*/ 0 h 97155"/>
                    <a:gd name="connsiteX15" fmla="*/ 40005 w 104775"/>
                    <a:gd name="connsiteY15" fmla="*/ 13335 h 97155"/>
                    <a:gd name="connsiteX16" fmla="*/ 3810 w 104775"/>
                    <a:gd name="connsiteY16" fmla="*/ 20955 h 97155"/>
                    <a:gd name="connsiteX17" fmla="*/ 1905 w 104775"/>
                    <a:gd name="connsiteY17" fmla="*/ 28575 h 97155"/>
                    <a:gd name="connsiteX18" fmla="*/ 0 w 104775"/>
                    <a:gd name="connsiteY18" fmla="*/ 34290 h 97155"/>
                    <a:gd name="connsiteX19" fmla="*/ 5715 w 104775"/>
                    <a:gd name="connsiteY19" fmla="*/ 47625 h 97155"/>
                    <a:gd name="connsiteX20" fmla="*/ 5715 w 104775"/>
                    <a:gd name="connsiteY20" fmla="*/ 51435 h 97155"/>
                    <a:gd name="connsiteX21" fmla="*/ 17145 w 104775"/>
                    <a:gd name="connsiteY21" fmla="*/ 80010 h 97155"/>
                    <a:gd name="connsiteX0" fmla="*/ 19050 w 104775"/>
                    <a:gd name="connsiteY0" fmla="*/ 76298 h 97253"/>
                    <a:gd name="connsiteX1" fmla="*/ 24765 w 104775"/>
                    <a:gd name="connsiteY1" fmla="*/ 80108 h 97253"/>
                    <a:gd name="connsiteX2" fmla="*/ 28575 w 104775"/>
                    <a:gd name="connsiteY2" fmla="*/ 85823 h 97253"/>
                    <a:gd name="connsiteX3" fmla="*/ 32385 w 104775"/>
                    <a:gd name="connsiteY3" fmla="*/ 97253 h 97253"/>
                    <a:gd name="connsiteX4" fmla="*/ 81915 w 104775"/>
                    <a:gd name="connsiteY4" fmla="*/ 95348 h 97253"/>
                    <a:gd name="connsiteX5" fmla="*/ 87630 w 104775"/>
                    <a:gd name="connsiteY5" fmla="*/ 93443 h 97253"/>
                    <a:gd name="connsiteX6" fmla="*/ 89535 w 104775"/>
                    <a:gd name="connsiteY6" fmla="*/ 87728 h 97253"/>
                    <a:gd name="connsiteX7" fmla="*/ 93345 w 104775"/>
                    <a:gd name="connsiteY7" fmla="*/ 82013 h 97253"/>
                    <a:gd name="connsiteX8" fmla="*/ 95250 w 104775"/>
                    <a:gd name="connsiteY8" fmla="*/ 68678 h 97253"/>
                    <a:gd name="connsiteX9" fmla="*/ 100965 w 104775"/>
                    <a:gd name="connsiteY9" fmla="*/ 64868 h 97253"/>
                    <a:gd name="connsiteX10" fmla="*/ 104775 w 104775"/>
                    <a:gd name="connsiteY10" fmla="*/ 53438 h 97253"/>
                    <a:gd name="connsiteX11" fmla="*/ 100965 w 104775"/>
                    <a:gd name="connsiteY11" fmla="*/ 26768 h 97253"/>
                    <a:gd name="connsiteX12" fmla="*/ 99060 w 104775"/>
                    <a:gd name="connsiteY12" fmla="*/ 19148 h 97253"/>
                    <a:gd name="connsiteX13" fmla="*/ 95250 w 104775"/>
                    <a:gd name="connsiteY13" fmla="*/ 13433 h 97253"/>
                    <a:gd name="connsiteX14" fmla="*/ 41910 w 104775"/>
                    <a:gd name="connsiteY14" fmla="*/ 98 h 97253"/>
                    <a:gd name="connsiteX15" fmla="*/ 3810 w 104775"/>
                    <a:gd name="connsiteY15" fmla="*/ 21053 h 97253"/>
                    <a:gd name="connsiteX16" fmla="*/ 1905 w 104775"/>
                    <a:gd name="connsiteY16" fmla="*/ 28673 h 97253"/>
                    <a:gd name="connsiteX17" fmla="*/ 0 w 104775"/>
                    <a:gd name="connsiteY17" fmla="*/ 34388 h 97253"/>
                    <a:gd name="connsiteX18" fmla="*/ 5715 w 104775"/>
                    <a:gd name="connsiteY18" fmla="*/ 47723 h 97253"/>
                    <a:gd name="connsiteX19" fmla="*/ 5715 w 104775"/>
                    <a:gd name="connsiteY19" fmla="*/ 51533 h 97253"/>
                    <a:gd name="connsiteX20" fmla="*/ 17145 w 104775"/>
                    <a:gd name="connsiteY20" fmla="*/ 80108 h 97253"/>
                    <a:gd name="connsiteX0" fmla="*/ 19050 w 104775"/>
                    <a:gd name="connsiteY0" fmla="*/ 76205 h 97160"/>
                    <a:gd name="connsiteX1" fmla="*/ 24765 w 104775"/>
                    <a:gd name="connsiteY1" fmla="*/ 80015 h 97160"/>
                    <a:gd name="connsiteX2" fmla="*/ 28575 w 104775"/>
                    <a:gd name="connsiteY2" fmla="*/ 85730 h 97160"/>
                    <a:gd name="connsiteX3" fmla="*/ 32385 w 104775"/>
                    <a:gd name="connsiteY3" fmla="*/ 97160 h 97160"/>
                    <a:gd name="connsiteX4" fmla="*/ 81915 w 104775"/>
                    <a:gd name="connsiteY4" fmla="*/ 95255 h 97160"/>
                    <a:gd name="connsiteX5" fmla="*/ 87630 w 104775"/>
                    <a:gd name="connsiteY5" fmla="*/ 93350 h 97160"/>
                    <a:gd name="connsiteX6" fmla="*/ 89535 w 104775"/>
                    <a:gd name="connsiteY6" fmla="*/ 87635 h 97160"/>
                    <a:gd name="connsiteX7" fmla="*/ 93345 w 104775"/>
                    <a:gd name="connsiteY7" fmla="*/ 81920 h 97160"/>
                    <a:gd name="connsiteX8" fmla="*/ 95250 w 104775"/>
                    <a:gd name="connsiteY8" fmla="*/ 68585 h 97160"/>
                    <a:gd name="connsiteX9" fmla="*/ 100965 w 104775"/>
                    <a:gd name="connsiteY9" fmla="*/ 64775 h 97160"/>
                    <a:gd name="connsiteX10" fmla="*/ 104775 w 104775"/>
                    <a:gd name="connsiteY10" fmla="*/ 53345 h 97160"/>
                    <a:gd name="connsiteX11" fmla="*/ 100965 w 104775"/>
                    <a:gd name="connsiteY11" fmla="*/ 26675 h 97160"/>
                    <a:gd name="connsiteX12" fmla="*/ 99060 w 104775"/>
                    <a:gd name="connsiteY12" fmla="*/ 19055 h 97160"/>
                    <a:gd name="connsiteX13" fmla="*/ 41910 w 104775"/>
                    <a:gd name="connsiteY13" fmla="*/ 5 h 97160"/>
                    <a:gd name="connsiteX14" fmla="*/ 3810 w 104775"/>
                    <a:gd name="connsiteY14" fmla="*/ 20960 h 97160"/>
                    <a:gd name="connsiteX15" fmla="*/ 1905 w 104775"/>
                    <a:gd name="connsiteY15" fmla="*/ 28580 h 97160"/>
                    <a:gd name="connsiteX16" fmla="*/ 0 w 104775"/>
                    <a:gd name="connsiteY16" fmla="*/ 34295 h 97160"/>
                    <a:gd name="connsiteX17" fmla="*/ 5715 w 104775"/>
                    <a:gd name="connsiteY17" fmla="*/ 47630 h 97160"/>
                    <a:gd name="connsiteX18" fmla="*/ 5715 w 104775"/>
                    <a:gd name="connsiteY18" fmla="*/ 51440 h 97160"/>
                    <a:gd name="connsiteX19" fmla="*/ 17145 w 104775"/>
                    <a:gd name="connsiteY19" fmla="*/ 80015 h 97160"/>
                    <a:gd name="connsiteX0" fmla="*/ 19050 w 105971"/>
                    <a:gd name="connsiteY0" fmla="*/ 76238 h 97193"/>
                    <a:gd name="connsiteX1" fmla="*/ 24765 w 105971"/>
                    <a:gd name="connsiteY1" fmla="*/ 80048 h 97193"/>
                    <a:gd name="connsiteX2" fmla="*/ 28575 w 105971"/>
                    <a:gd name="connsiteY2" fmla="*/ 85763 h 97193"/>
                    <a:gd name="connsiteX3" fmla="*/ 32385 w 105971"/>
                    <a:gd name="connsiteY3" fmla="*/ 97193 h 97193"/>
                    <a:gd name="connsiteX4" fmla="*/ 81915 w 105971"/>
                    <a:gd name="connsiteY4" fmla="*/ 95288 h 97193"/>
                    <a:gd name="connsiteX5" fmla="*/ 87630 w 105971"/>
                    <a:gd name="connsiteY5" fmla="*/ 93383 h 97193"/>
                    <a:gd name="connsiteX6" fmla="*/ 89535 w 105971"/>
                    <a:gd name="connsiteY6" fmla="*/ 87668 h 97193"/>
                    <a:gd name="connsiteX7" fmla="*/ 93345 w 105971"/>
                    <a:gd name="connsiteY7" fmla="*/ 81953 h 97193"/>
                    <a:gd name="connsiteX8" fmla="*/ 95250 w 105971"/>
                    <a:gd name="connsiteY8" fmla="*/ 68618 h 97193"/>
                    <a:gd name="connsiteX9" fmla="*/ 100965 w 105971"/>
                    <a:gd name="connsiteY9" fmla="*/ 64808 h 97193"/>
                    <a:gd name="connsiteX10" fmla="*/ 104775 w 105971"/>
                    <a:gd name="connsiteY10" fmla="*/ 53378 h 97193"/>
                    <a:gd name="connsiteX11" fmla="*/ 100965 w 105971"/>
                    <a:gd name="connsiteY11" fmla="*/ 26708 h 97193"/>
                    <a:gd name="connsiteX12" fmla="*/ 41910 w 105971"/>
                    <a:gd name="connsiteY12" fmla="*/ 38 h 97193"/>
                    <a:gd name="connsiteX13" fmla="*/ 3810 w 105971"/>
                    <a:gd name="connsiteY13" fmla="*/ 20993 h 97193"/>
                    <a:gd name="connsiteX14" fmla="*/ 1905 w 105971"/>
                    <a:gd name="connsiteY14" fmla="*/ 28613 h 97193"/>
                    <a:gd name="connsiteX15" fmla="*/ 0 w 105971"/>
                    <a:gd name="connsiteY15" fmla="*/ 34328 h 97193"/>
                    <a:gd name="connsiteX16" fmla="*/ 5715 w 105971"/>
                    <a:gd name="connsiteY16" fmla="*/ 47663 h 97193"/>
                    <a:gd name="connsiteX17" fmla="*/ 5715 w 105971"/>
                    <a:gd name="connsiteY17" fmla="*/ 51473 h 97193"/>
                    <a:gd name="connsiteX18" fmla="*/ 17145 w 105971"/>
                    <a:gd name="connsiteY18" fmla="*/ 80048 h 97193"/>
                    <a:gd name="connsiteX0" fmla="*/ 19050 w 106250"/>
                    <a:gd name="connsiteY0" fmla="*/ 64875 h 85830"/>
                    <a:gd name="connsiteX1" fmla="*/ 24765 w 106250"/>
                    <a:gd name="connsiteY1" fmla="*/ 68685 h 85830"/>
                    <a:gd name="connsiteX2" fmla="*/ 28575 w 106250"/>
                    <a:gd name="connsiteY2" fmla="*/ 74400 h 85830"/>
                    <a:gd name="connsiteX3" fmla="*/ 32385 w 106250"/>
                    <a:gd name="connsiteY3" fmla="*/ 85830 h 85830"/>
                    <a:gd name="connsiteX4" fmla="*/ 81915 w 106250"/>
                    <a:gd name="connsiteY4" fmla="*/ 83925 h 85830"/>
                    <a:gd name="connsiteX5" fmla="*/ 87630 w 106250"/>
                    <a:gd name="connsiteY5" fmla="*/ 82020 h 85830"/>
                    <a:gd name="connsiteX6" fmla="*/ 89535 w 106250"/>
                    <a:gd name="connsiteY6" fmla="*/ 76305 h 85830"/>
                    <a:gd name="connsiteX7" fmla="*/ 93345 w 106250"/>
                    <a:gd name="connsiteY7" fmla="*/ 70590 h 85830"/>
                    <a:gd name="connsiteX8" fmla="*/ 95250 w 106250"/>
                    <a:gd name="connsiteY8" fmla="*/ 57255 h 85830"/>
                    <a:gd name="connsiteX9" fmla="*/ 100965 w 106250"/>
                    <a:gd name="connsiteY9" fmla="*/ 53445 h 85830"/>
                    <a:gd name="connsiteX10" fmla="*/ 104775 w 106250"/>
                    <a:gd name="connsiteY10" fmla="*/ 42015 h 85830"/>
                    <a:gd name="connsiteX11" fmla="*/ 100965 w 106250"/>
                    <a:gd name="connsiteY11" fmla="*/ 15345 h 85830"/>
                    <a:gd name="connsiteX12" fmla="*/ 38100 w 106250"/>
                    <a:gd name="connsiteY12" fmla="*/ 105 h 85830"/>
                    <a:gd name="connsiteX13" fmla="*/ 3810 w 106250"/>
                    <a:gd name="connsiteY13" fmla="*/ 9630 h 85830"/>
                    <a:gd name="connsiteX14" fmla="*/ 1905 w 106250"/>
                    <a:gd name="connsiteY14" fmla="*/ 17250 h 85830"/>
                    <a:gd name="connsiteX15" fmla="*/ 0 w 106250"/>
                    <a:gd name="connsiteY15" fmla="*/ 22965 h 85830"/>
                    <a:gd name="connsiteX16" fmla="*/ 5715 w 106250"/>
                    <a:gd name="connsiteY16" fmla="*/ 36300 h 85830"/>
                    <a:gd name="connsiteX17" fmla="*/ 5715 w 106250"/>
                    <a:gd name="connsiteY17" fmla="*/ 40110 h 85830"/>
                    <a:gd name="connsiteX18" fmla="*/ 17145 w 106250"/>
                    <a:gd name="connsiteY18" fmla="*/ 68685 h 85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06250" h="85830">
                      <a:moveTo>
                        <a:pt x="19050" y="64875"/>
                      </a:moveTo>
                      <a:cubicBezTo>
                        <a:pt x="19050" y="69955"/>
                        <a:pt x="22860" y="67415"/>
                        <a:pt x="24765" y="68685"/>
                      </a:cubicBezTo>
                      <a:cubicBezTo>
                        <a:pt x="26035" y="70590"/>
                        <a:pt x="27645" y="72308"/>
                        <a:pt x="28575" y="74400"/>
                      </a:cubicBezTo>
                      <a:cubicBezTo>
                        <a:pt x="30206" y="78070"/>
                        <a:pt x="32385" y="85830"/>
                        <a:pt x="32385" y="85830"/>
                      </a:cubicBezTo>
                      <a:cubicBezTo>
                        <a:pt x="48895" y="85195"/>
                        <a:pt x="65432" y="85062"/>
                        <a:pt x="81915" y="83925"/>
                      </a:cubicBezTo>
                      <a:cubicBezTo>
                        <a:pt x="83918" y="83787"/>
                        <a:pt x="86210" y="83440"/>
                        <a:pt x="87630" y="82020"/>
                      </a:cubicBezTo>
                      <a:cubicBezTo>
                        <a:pt x="89050" y="80600"/>
                        <a:pt x="88637" y="78101"/>
                        <a:pt x="89535" y="76305"/>
                      </a:cubicBezTo>
                      <a:cubicBezTo>
                        <a:pt x="90559" y="74257"/>
                        <a:pt x="92075" y="72495"/>
                        <a:pt x="93345" y="70590"/>
                      </a:cubicBezTo>
                      <a:cubicBezTo>
                        <a:pt x="93980" y="66145"/>
                        <a:pt x="93426" y="61358"/>
                        <a:pt x="95250" y="57255"/>
                      </a:cubicBezTo>
                      <a:cubicBezTo>
                        <a:pt x="96180" y="55163"/>
                        <a:pt x="99752" y="55387"/>
                        <a:pt x="100965" y="53445"/>
                      </a:cubicBezTo>
                      <a:cubicBezTo>
                        <a:pt x="103094" y="50039"/>
                        <a:pt x="104775" y="42015"/>
                        <a:pt x="104775" y="42015"/>
                      </a:cubicBezTo>
                      <a:cubicBezTo>
                        <a:pt x="101728" y="8500"/>
                        <a:pt x="112077" y="22330"/>
                        <a:pt x="100965" y="15345"/>
                      </a:cubicBezTo>
                      <a:cubicBezTo>
                        <a:pt x="89853" y="8360"/>
                        <a:pt x="54292" y="1057"/>
                        <a:pt x="38100" y="105"/>
                      </a:cubicBezTo>
                      <a:cubicBezTo>
                        <a:pt x="21908" y="-847"/>
                        <a:pt x="10477" y="4868"/>
                        <a:pt x="3810" y="9630"/>
                      </a:cubicBezTo>
                      <a:cubicBezTo>
                        <a:pt x="3175" y="12170"/>
                        <a:pt x="2624" y="14733"/>
                        <a:pt x="1905" y="17250"/>
                      </a:cubicBezTo>
                      <a:cubicBezTo>
                        <a:pt x="1353" y="19181"/>
                        <a:pt x="0" y="20957"/>
                        <a:pt x="0" y="22965"/>
                      </a:cubicBezTo>
                      <a:cubicBezTo>
                        <a:pt x="0" y="32673"/>
                        <a:pt x="2604" y="28523"/>
                        <a:pt x="5715" y="36300"/>
                      </a:cubicBezTo>
                      <a:cubicBezTo>
                        <a:pt x="6187" y="37479"/>
                        <a:pt x="3810" y="34713"/>
                        <a:pt x="5715" y="40110"/>
                      </a:cubicBezTo>
                      <a:cubicBezTo>
                        <a:pt x="7620" y="45507"/>
                        <a:pt x="13335" y="59160"/>
                        <a:pt x="17145" y="68685"/>
                      </a:cubicBezTo>
                    </a:path>
                  </a:pathLst>
                </a:custGeom>
                <a:solidFill>
                  <a:srgbClr val="FFFFFF"/>
                </a:solidFill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96" name="Freeform: Shape 1395">
                  <a:extLst>
                    <a:ext uri="{FF2B5EF4-FFF2-40B4-BE49-F238E27FC236}">
                      <a16:creationId xmlns:a16="http://schemas.microsoft.com/office/drawing/2014/main" id="{8FFD374F-7C3A-C9B2-5844-E3E5CBFB8C32}"/>
                    </a:ext>
                  </a:extLst>
                </p:cNvPr>
                <p:cNvSpPr/>
                <p:nvPr/>
              </p:nvSpPr>
              <p:spPr>
                <a:xfrm rot="5209521">
                  <a:off x="8961351" y="4317762"/>
                  <a:ext cx="27432" cy="36576"/>
                </a:xfrm>
                <a:custGeom>
                  <a:avLst/>
                  <a:gdLst>
                    <a:gd name="connsiteX0" fmla="*/ 57150 w 104775"/>
                    <a:gd name="connsiteY0" fmla="*/ 76200 h 127635"/>
                    <a:gd name="connsiteX1" fmla="*/ 57150 w 104775"/>
                    <a:gd name="connsiteY1" fmla="*/ 76200 h 127635"/>
                    <a:gd name="connsiteX2" fmla="*/ 24765 w 104775"/>
                    <a:gd name="connsiteY2" fmla="*/ 80010 h 127635"/>
                    <a:gd name="connsiteX3" fmla="*/ 19050 w 104775"/>
                    <a:gd name="connsiteY3" fmla="*/ 83820 h 127635"/>
                    <a:gd name="connsiteX4" fmla="*/ 19050 w 104775"/>
                    <a:gd name="connsiteY4" fmla="*/ 106680 h 127635"/>
                    <a:gd name="connsiteX5" fmla="*/ 24765 w 104775"/>
                    <a:gd name="connsiteY5" fmla="*/ 110490 h 127635"/>
                    <a:gd name="connsiteX6" fmla="*/ 28575 w 104775"/>
                    <a:gd name="connsiteY6" fmla="*/ 116205 h 127635"/>
                    <a:gd name="connsiteX7" fmla="*/ 32385 w 104775"/>
                    <a:gd name="connsiteY7" fmla="*/ 127635 h 127635"/>
                    <a:gd name="connsiteX8" fmla="*/ 81915 w 104775"/>
                    <a:gd name="connsiteY8" fmla="*/ 125730 h 127635"/>
                    <a:gd name="connsiteX9" fmla="*/ 87630 w 104775"/>
                    <a:gd name="connsiteY9" fmla="*/ 123825 h 127635"/>
                    <a:gd name="connsiteX10" fmla="*/ 89535 w 104775"/>
                    <a:gd name="connsiteY10" fmla="*/ 118110 h 127635"/>
                    <a:gd name="connsiteX11" fmla="*/ 93345 w 104775"/>
                    <a:gd name="connsiteY11" fmla="*/ 112395 h 127635"/>
                    <a:gd name="connsiteX12" fmla="*/ 95250 w 104775"/>
                    <a:gd name="connsiteY12" fmla="*/ 99060 h 127635"/>
                    <a:gd name="connsiteX13" fmla="*/ 100965 w 104775"/>
                    <a:gd name="connsiteY13" fmla="*/ 95250 h 127635"/>
                    <a:gd name="connsiteX14" fmla="*/ 104775 w 104775"/>
                    <a:gd name="connsiteY14" fmla="*/ 83820 h 127635"/>
                    <a:gd name="connsiteX15" fmla="*/ 100965 w 104775"/>
                    <a:gd name="connsiteY15" fmla="*/ 57150 h 127635"/>
                    <a:gd name="connsiteX16" fmla="*/ 99060 w 104775"/>
                    <a:gd name="connsiteY16" fmla="*/ 49530 h 127635"/>
                    <a:gd name="connsiteX17" fmla="*/ 95250 w 104775"/>
                    <a:gd name="connsiteY17" fmla="*/ 43815 h 127635"/>
                    <a:gd name="connsiteX18" fmla="*/ 91440 w 104775"/>
                    <a:gd name="connsiteY18" fmla="*/ 32385 h 127635"/>
                    <a:gd name="connsiteX19" fmla="*/ 81915 w 104775"/>
                    <a:gd name="connsiteY19" fmla="*/ 15240 h 127635"/>
                    <a:gd name="connsiteX20" fmla="*/ 70485 w 104775"/>
                    <a:gd name="connsiteY20" fmla="*/ 3810 h 127635"/>
                    <a:gd name="connsiteX21" fmla="*/ 59055 w 104775"/>
                    <a:gd name="connsiteY21" fmla="*/ 0 h 127635"/>
                    <a:gd name="connsiteX22" fmla="*/ 45720 w 104775"/>
                    <a:gd name="connsiteY22" fmla="*/ 1905 h 127635"/>
                    <a:gd name="connsiteX23" fmla="*/ 43815 w 104775"/>
                    <a:gd name="connsiteY23" fmla="*/ 19050 h 127635"/>
                    <a:gd name="connsiteX24" fmla="*/ 41910 w 104775"/>
                    <a:gd name="connsiteY24" fmla="*/ 30480 h 127635"/>
                    <a:gd name="connsiteX25" fmla="*/ 40005 w 104775"/>
                    <a:gd name="connsiteY25" fmla="*/ 43815 h 127635"/>
                    <a:gd name="connsiteX26" fmla="*/ 28575 w 104775"/>
                    <a:gd name="connsiteY26" fmla="*/ 49530 h 127635"/>
                    <a:gd name="connsiteX27" fmla="*/ 3810 w 104775"/>
                    <a:gd name="connsiteY27" fmla="*/ 51435 h 127635"/>
                    <a:gd name="connsiteX28" fmla="*/ 1905 w 104775"/>
                    <a:gd name="connsiteY28" fmla="*/ 59055 h 127635"/>
                    <a:gd name="connsiteX29" fmla="*/ 0 w 104775"/>
                    <a:gd name="connsiteY29" fmla="*/ 64770 h 127635"/>
                    <a:gd name="connsiteX30" fmla="*/ 5715 w 104775"/>
                    <a:gd name="connsiteY30" fmla="*/ 78105 h 127635"/>
                    <a:gd name="connsiteX31" fmla="*/ 5715 w 104775"/>
                    <a:gd name="connsiteY31" fmla="*/ 81915 h 127635"/>
                    <a:gd name="connsiteX32" fmla="*/ 5715 w 104775"/>
                    <a:gd name="connsiteY32" fmla="*/ 87630 h 127635"/>
                    <a:gd name="connsiteX0" fmla="*/ 57150 w 104775"/>
                    <a:gd name="connsiteY0" fmla="*/ 76200 h 127635"/>
                    <a:gd name="connsiteX1" fmla="*/ 24765 w 104775"/>
                    <a:gd name="connsiteY1" fmla="*/ 80010 h 127635"/>
                    <a:gd name="connsiteX2" fmla="*/ 19050 w 104775"/>
                    <a:gd name="connsiteY2" fmla="*/ 83820 h 127635"/>
                    <a:gd name="connsiteX3" fmla="*/ 19050 w 104775"/>
                    <a:gd name="connsiteY3" fmla="*/ 106680 h 127635"/>
                    <a:gd name="connsiteX4" fmla="*/ 24765 w 104775"/>
                    <a:gd name="connsiteY4" fmla="*/ 110490 h 127635"/>
                    <a:gd name="connsiteX5" fmla="*/ 28575 w 104775"/>
                    <a:gd name="connsiteY5" fmla="*/ 116205 h 127635"/>
                    <a:gd name="connsiteX6" fmla="*/ 32385 w 104775"/>
                    <a:gd name="connsiteY6" fmla="*/ 127635 h 127635"/>
                    <a:gd name="connsiteX7" fmla="*/ 81915 w 104775"/>
                    <a:gd name="connsiteY7" fmla="*/ 125730 h 127635"/>
                    <a:gd name="connsiteX8" fmla="*/ 87630 w 104775"/>
                    <a:gd name="connsiteY8" fmla="*/ 123825 h 127635"/>
                    <a:gd name="connsiteX9" fmla="*/ 89535 w 104775"/>
                    <a:gd name="connsiteY9" fmla="*/ 118110 h 127635"/>
                    <a:gd name="connsiteX10" fmla="*/ 93345 w 104775"/>
                    <a:gd name="connsiteY10" fmla="*/ 112395 h 127635"/>
                    <a:gd name="connsiteX11" fmla="*/ 95250 w 104775"/>
                    <a:gd name="connsiteY11" fmla="*/ 99060 h 127635"/>
                    <a:gd name="connsiteX12" fmla="*/ 100965 w 104775"/>
                    <a:gd name="connsiteY12" fmla="*/ 95250 h 127635"/>
                    <a:gd name="connsiteX13" fmla="*/ 104775 w 104775"/>
                    <a:gd name="connsiteY13" fmla="*/ 83820 h 127635"/>
                    <a:gd name="connsiteX14" fmla="*/ 100965 w 104775"/>
                    <a:gd name="connsiteY14" fmla="*/ 57150 h 127635"/>
                    <a:gd name="connsiteX15" fmla="*/ 99060 w 104775"/>
                    <a:gd name="connsiteY15" fmla="*/ 49530 h 127635"/>
                    <a:gd name="connsiteX16" fmla="*/ 95250 w 104775"/>
                    <a:gd name="connsiteY16" fmla="*/ 43815 h 127635"/>
                    <a:gd name="connsiteX17" fmla="*/ 91440 w 104775"/>
                    <a:gd name="connsiteY17" fmla="*/ 32385 h 127635"/>
                    <a:gd name="connsiteX18" fmla="*/ 81915 w 104775"/>
                    <a:gd name="connsiteY18" fmla="*/ 15240 h 127635"/>
                    <a:gd name="connsiteX19" fmla="*/ 70485 w 104775"/>
                    <a:gd name="connsiteY19" fmla="*/ 3810 h 127635"/>
                    <a:gd name="connsiteX20" fmla="*/ 59055 w 104775"/>
                    <a:gd name="connsiteY20" fmla="*/ 0 h 127635"/>
                    <a:gd name="connsiteX21" fmla="*/ 45720 w 104775"/>
                    <a:gd name="connsiteY21" fmla="*/ 1905 h 127635"/>
                    <a:gd name="connsiteX22" fmla="*/ 43815 w 104775"/>
                    <a:gd name="connsiteY22" fmla="*/ 19050 h 127635"/>
                    <a:gd name="connsiteX23" fmla="*/ 41910 w 104775"/>
                    <a:gd name="connsiteY23" fmla="*/ 30480 h 127635"/>
                    <a:gd name="connsiteX24" fmla="*/ 40005 w 104775"/>
                    <a:gd name="connsiteY24" fmla="*/ 43815 h 127635"/>
                    <a:gd name="connsiteX25" fmla="*/ 28575 w 104775"/>
                    <a:gd name="connsiteY25" fmla="*/ 49530 h 127635"/>
                    <a:gd name="connsiteX26" fmla="*/ 3810 w 104775"/>
                    <a:gd name="connsiteY26" fmla="*/ 51435 h 127635"/>
                    <a:gd name="connsiteX27" fmla="*/ 1905 w 104775"/>
                    <a:gd name="connsiteY27" fmla="*/ 59055 h 127635"/>
                    <a:gd name="connsiteX28" fmla="*/ 0 w 104775"/>
                    <a:gd name="connsiteY28" fmla="*/ 64770 h 127635"/>
                    <a:gd name="connsiteX29" fmla="*/ 5715 w 104775"/>
                    <a:gd name="connsiteY29" fmla="*/ 78105 h 127635"/>
                    <a:gd name="connsiteX30" fmla="*/ 5715 w 104775"/>
                    <a:gd name="connsiteY30" fmla="*/ 81915 h 127635"/>
                    <a:gd name="connsiteX31" fmla="*/ 5715 w 104775"/>
                    <a:gd name="connsiteY31" fmla="*/ 87630 h 127635"/>
                    <a:gd name="connsiteX0" fmla="*/ 24765 w 104775"/>
                    <a:gd name="connsiteY0" fmla="*/ 80010 h 127635"/>
                    <a:gd name="connsiteX1" fmla="*/ 19050 w 104775"/>
                    <a:gd name="connsiteY1" fmla="*/ 83820 h 127635"/>
                    <a:gd name="connsiteX2" fmla="*/ 19050 w 104775"/>
                    <a:gd name="connsiteY2" fmla="*/ 106680 h 127635"/>
                    <a:gd name="connsiteX3" fmla="*/ 24765 w 104775"/>
                    <a:gd name="connsiteY3" fmla="*/ 110490 h 127635"/>
                    <a:gd name="connsiteX4" fmla="*/ 28575 w 104775"/>
                    <a:gd name="connsiteY4" fmla="*/ 116205 h 127635"/>
                    <a:gd name="connsiteX5" fmla="*/ 32385 w 104775"/>
                    <a:gd name="connsiteY5" fmla="*/ 127635 h 127635"/>
                    <a:gd name="connsiteX6" fmla="*/ 81915 w 104775"/>
                    <a:gd name="connsiteY6" fmla="*/ 125730 h 127635"/>
                    <a:gd name="connsiteX7" fmla="*/ 87630 w 104775"/>
                    <a:gd name="connsiteY7" fmla="*/ 123825 h 127635"/>
                    <a:gd name="connsiteX8" fmla="*/ 89535 w 104775"/>
                    <a:gd name="connsiteY8" fmla="*/ 118110 h 127635"/>
                    <a:gd name="connsiteX9" fmla="*/ 93345 w 104775"/>
                    <a:gd name="connsiteY9" fmla="*/ 112395 h 127635"/>
                    <a:gd name="connsiteX10" fmla="*/ 95250 w 104775"/>
                    <a:gd name="connsiteY10" fmla="*/ 99060 h 127635"/>
                    <a:gd name="connsiteX11" fmla="*/ 100965 w 104775"/>
                    <a:gd name="connsiteY11" fmla="*/ 95250 h 127635"/>
                    <a:gd name="connsiteX12" fmla="*/ 104775 w 104775"/>
                    <a:gd name="connsiteY12" fmla="*/ 83820 h 127635"/>
                    <a:gd name="connsiteX13" fmla="*/ 100965 w 104775"/>
                    <a:gd name="connsiteY13" fmla="*/ 57150 h 127635"/>
                    <a:gd name="connsiteX14" fmla="*/ 99060 w 104775"/>
                    <a:gd name="connsiteY14" fmla="*/ 49530 h 127635"/>
                    <a:gd name="connsiteX15" fmla="*/ 95250 w 104775"/>
                    <a:gd name="connsiteY15" fmla="*/ 43815 h 127635"/>
                    <a:gd name="connsiteX16" fmla="*/ 91440 w 104775"/>
                    <a:gd name="connsiteY16" fmla="*/ 32385 h 127635"/>
                    <a:gd name="connsiteX17" fmla="*/ 81915 w 104775"/>
                    <a:gd name="connsiteY17" fmla="*/ 15240 h 127635"/>
                    <a:gd name="connsiteX18" fmla="*/ 70485 w 104775"/>
                    <a:gd name="connsiteY18" fmla="*/ 3810 h 127635"/>
                    <a:gd name="connsiteX19" fmla="*/ 59055 w 104775"/>
                    <a:gd name="connsiteY19" fmla="*/ 0 h 127635"/>
                    <a:gd name="connsiteX20" fmla="*/ 45720 w 104775"/>
                    <a:gd name="connsiteY20" fmla="*/ 1905 h 127635"/>
                    <a:gd name="connsiteX21" fmla="*/ 43815 w 104775"/>
                    <a:gd name="connsiteY21" fmla="*/ 19050 h 127635"/>
                    <a:gd name="connsiteX22" fmla="*/ 41910 w 104775"/>
                    <a:gd name="connsiteY22" fmla="*/ 30480 h 127635"/>
                    <a:gd name="connsiteX23" fmla="*/ 40005 w 104775"/>
                    <a:gd name="connsiteY23" fmla="*/ 43815 h 127635"/>
                    <a:gd name="connsiteX24" fmla="*/ 28575 w 104775"/>
                    <a:gd name="connsiteY24" fmla="*/ 49530 h 127635"/>
                    <a:gd name="connsiteX25" fmla="*/ 3810 w 104775"/>
                    <a:gd name="connsiteY25" fmla="*/ 51435 h 127635"/>
                    <a:gd name="connsiteX26" fmla="*/ 1905 w 104775"/>
                    <a:gd name="connsiteY26" fmla="*/ 59055 h 127635"/>
                    <a:gd name="connsiteX27" fmla="*/ 0 w 104775"/>
                    <a:gd name="connsiteY27" fmla="*/ 64770 h 127635"/>
                    <a:gd name="connsiteX28" fmla="*/ 5715 w 104775"/>
                    <a:gd name="connsiteY28" fmla="*/ 78105 h 127635"/>
                    <a:gd name="connsiteX29" fmla="*/ 5715 w 104775"/>
                    <a:gd name="connsiteY29" fmla="*/ 81915 h 127635"/>
                    <a:gd name="connsiteX30" fmla="*/ 5715 w 104775"/>
                    <a:gd name="connsiteY30" fmla="*/ 87630 h 127635"/>
                    <a:gd name="connsiteX0" fmla="*/ 24765 w 104775"/>
                    <a:gd name="connsiteY0" fmla="*/ 80010 h 127635"/>
                    <a:gd name="connsiteX1" fmla="*/ 19050 w 104775"/>
                    <a:gd name="connsiteY1" fmla="*/ 106680 h 127635"/>
                    <a:gd name="connsiteX2" fmla="*/ 24765 w 104775"/>
                    <a:gd name="connsiteY2" fmla="*/ 110490 h 127635"/>
                    <a:gd name="connsiteX3" fmla="*/ 28575 w 104775"/>
                    <a:gd name="connsiteY3" fmla="*/ 116205 h 127635"/>
                    <a:gd name="connsiteX4" fmla="*/ 32385 w 104775"/>
                    <a:gd name="connsiteY4" fmla="*/ 127635 h 127635"/>
                    <a:gd name="connsiteX5" fmla="*/ 81915 w 104775"/>
                    <a:gd name="connsiteY5" fmla="*/ 125730 h 127635"/>
                    <a:gd name="connsiteX6" fmla="*/ 87630 w 104775"/>
                    <a:gd name="connsiteY6" fmla="*/ 123825 h 127635"/>
                    <a:gd name="connsiteX7" fmla="*/ 89535 w 104775"/>
                    <a:gd name="connsiteY7" fmla="*/ 118110 h 127635"/>
                    <a:gd name="connsiteX8" fmla="*/ 93345 w 104775"/>
                    <a:gd name="connsiteY8" fmla="*/ 112395 h 127635"/>
                    <a:gd name="connsiteX9" fmla="*/ 95250 w 104775"/>
                    <a:gd name="connsiteY9" fmla="*/ 99060 h 127635"/>
                    <a:gd name="connsiteX10" fmla="*/ 100965 w 104775"/>
                    <a:gd name="connsiteY10" fmla="*/ 95250 h 127635"/>
                    <a:gd name="connsiteX11" fmla="*/ 104775 w 104775"/>
                    <a:gd name="connsiteY11" fmla="*/ 83820 h 127635"/>
                    <a:gd name="connsiteX12" fmla="*/ 100965 w 104775"/>
                    <a:gd name="connsiteY12" fmla="*/ 57150 h 127635"/>
                    <a:gd name="connsiteX13" fmla="*/ 99060 w 104775"/>
                    <a:gd name="connsiteY13" fmla="*/ 49530 h 127635"/>
                    <a:gd name="connsiteX14" fmla="*/ 95250 w 104775"/>
                    <a:gd name="connsiteY14" fmla="*/ 43815 h 127635"/>
                    <a:gd name="connsiteX15" fmla="*/ 91440 w 104775"/>
                    <a:gd name="connsiteY15" fmla="*/ 32385 h 127635"/>
                    <a:gd name="connsiteX16" fmla="*/ 81915 w 104775"/>
                    <a:gd name="connsiteY16" fmla="*/ 15240 h 127635"/>
                    <a:gd name="connsiteX17" fmla="*/ 70485 w 104775"/>
                    <a:gd name="connsiteY17" fmla="*/ 3810 h 127635"/>
                    <a:gd name="connsiteX18" fmla="*/ 59055 w 104775"/>
                    <a:gd name="connsiteY18" fmla="*/ 0 h 127635"/>
                    <a:gd name="connsiteX19" fmla="*/ 45720 w 104775"/>
                    <a:gd name="connsiteY19" fmla="*/ 1905 h 127635"/>
                    <a:gd name="connsiteX20" fmla="*/ 43815 w 104775"/>
                    <a:gd name="connsiteY20" fmla="*/ 19050 h 127635"/>
                    <a:gd name="connsiteX21" fmla="*/ 41910 w 104775"/>
                    <a:gd name="connsiteY21" fmla="*/ 30480 h 127635"/>
                    <a:gd name="connsiteX22" fmla="*/ 40005 w 104775"/>
                    <a:gd name="connsiteY22" fmla="*/ 43815 h 127635"/>
                    <a:gd name="connsiteX23" fmla="*/ 28575 w 104775"/>
                    <a:gd name="connsiteY23" fmla="*/ 49530 h 127635"/>
                    <a:gd name="connsiteX24" fmla="*/ 3810 w 104775"/>
                    <a:gd name="connsiteY24" fmla="*/ 51435 h 127635"/>
                    <a:gd name="connsiteX25" fmla="*/ 1905 w 104775"/>
                    <a:gd name="connsiteY25" fmla="*/ 59055 h 127635"/>
                    <a:gd name="connsiteX26" fmla="*/ 0 w 104775"/>
                    <a:gd name="connsiteY26" fmla="*/ 64770 h 127635"/>
                    <a:gd name="connsiteX27" fmla="*/ 5715 w 104775"/>
                    <a:gd name="connsiteY27" fmla="*/ 78105 h 127635"/>
                    <a:gd name="connsiteX28" fmla="*/ 5715 w 104775"/>
                    <a:gd name="connsiteY28" fmla="*/ 81915 h 127635"/>
                    <a:gd name="connsiteX29" fmla="*/ 5715 w 104775"/>
                    <a:gd name="connsiteY29" fmla="*/ 87630 h 127635"/>
                    <a:gd name="connsiteX0" fmla="*/ 19050 w 104775"/>
                    <a:gd name="connsiteY0" fmla="*/ 106680 h 127635"/>
                    <a:gd name="connsiteX1" fmla="*/ 24765 w 104775"/>
                    <a:gd name="connsiteY1" fmla="*/ 110490 h 127635"/>
                    <a:gd name="connsiteX2" fmla="*/ 28575 w 104775"/>
                    <a:gd name="connsiteY2" fmla="*/ 116205 h 127635"/>
                    <a:gd name="connsiteX3" fmla="*/ 32385 w 104775"/>
                    <a:gd name="connsiteY3" fmla="*/ 127635 h 127635"/>
                    <a:gd name="connsiteX4" fmla="*/ 81915 w 104775"/>
                    <a:gd name="connsiteY4" fmla="*/ 125730 h 127635"/>
                    <a:gd name="connsiteX5" fmla="*/ 87630 w 104775"/>
                    <a:gd name="connsiteY5" fmla="*/ 123825 h 127635"/>
                    <a:gd name="connsiteX6" fmla="*/ 89535 w 104775"/>
                    <a:gd name="connsiteY6" fmla="*/ 118110 h 127635"/>
                    <a:gd name="connsiteX7" fmla="*/ 93345 w 104775"/>
                    <a:gd name="connsiteY7" fmla="*/ 112395 h 127635"/>
                    <a:gd name="connsiteX8" fmla="*/ 95250 w 104775"/>
                    <a:gd name="connsiteY8" fmla="*/ 99060 h 127635"/>
                    <a:gd name="connsiteX9" fmla="*/ 100965 w 104775"/>
                    <a:gd name="connsiteY9" fmla="*/ 95250 h 127635"/>
                    <a:gd name="connsiteX10" fmla="*/ 104775 w 104775"/>
                    <a:gd name="connsiteY10" fmla="*/ 83820 h 127635"/>
                    <a:gd name="connsiteX11" fmla="*/ 100965 w 104775"/>
                    <a:gd name="connsiteY11" fmla="*/ 57150 h 127635"/>
                    <a:gd name="connsiteX12" fmla="*/ 99060 w 104775"/>
                    <a:gd name="connsiteY12" fmla="*/ 49530 h 127635"/>
                    <a:gd name="connsiteX13" fmla="*/ 95250 w 104775"/>
                    <a:gd name="connsiteY13" fmla="*/ 43815 h 127635"/>
                    <a:gd name="connsiteX14" fmla="*/ 91440 w 104775"/>
                    <a:gd name="connsiteY14" fmla="*/ 32385 h 127635"/>
                    <a:gd name="connsiteX15" fmla="*/ 81915 w 104775"/>
                    <a:gd name="connsiteY15" fmla="*/ 15240 h 127635"/>
                    <a:gd name="connsiteX16" fmla="*/ 70485 w 104775"/>
                    <a:gd name="connsiteY16" fmla="*/ 3810 h 127635"/>
                    <a:gd name="connsiteX17" fmla="*/ 59055 w 104775"/>
                    <a:gd name="connsiteY17" fmla="*/ 0 h 127635"/>
                    <a:gd name="connsiteX18" fmla="*/ 45720 w 104775"/>
                    <a:gd name="connsiteY18" fmla="*/ 1905 h 127635"/>
                    <a:gd name="connsiteX19" fmla="*/ 43815 w 104775"/>
                    <a:gd name="connsiteY19" fmla="*/ 19050 h 127635"/>
                    <a:gd name="connsiteX20" fmla="*/ 41910 w 104775"/>
                    <a:gd name="connsiteY20" fmla="*/ 30480 h 127635"/>
                    <a:gd name="connsiteX21" fmla="*/ 40005 w 104775"/>
                    <a:gd name="connsiteY21" fmla="*/ 43815 h 127635"/>
                    <a:gd name="connsiteX22" fmla="*/ 28575 w 104775"/>
                    <a:gd name="connsiteY22" fmla="*/ 49530 h 127635"/>
                    <a:gd name="connsiteX23" fmla="*/ 3810 w 104775"/>
                    <a:gd name="connsiteY23" fmla="*/ 51435 h 127635"/>
                    <a:gd name="connsiteX24" fmla="*/ 1905 w 104775"/>
                    <a:gd name="connsiteY24" fmla="*/ 59055 h 127635"/>
                    <a:gd name="connsiteX25" fmla="*/ 0 w 104775"/>
                    <a:gd name="connsiteY25" fmla="*/ 64770 h 127635"/>
                    <a:gd name="connsiteX26" fmla="*/ 5715 w 104775"/>
                    <a:gd name="connsiteY26" fmla="*/ 78105 h 127635"/>
                    <a:gd name="connsiteX27" fmla="*/ 5715 w 104775"/>
                    <a:gd name="connsiteY27" fmla="*/ 81915 h 127635"/>
                    <a:gd name="connsiteX28" fmla="*/ 5715 w 104775"/>
                    <a:gd name="connsiteY28" fmla="*/ 87630 h 127635"/>
                    <a:gd name="connsiteX0" fmla="*/ 19050 w 104775"/>
                    <a:gd name="connsiteY0" fmla="*/ 106680 h 127635"/>
                    <a:gd name="connsiteX1" fmla="*/ 24765 w 104775"/>
                    <a:gd name="connsiteY1" fmla="*/ 110490 h 127635"/>
                    <a:gd name="connsiteX2" fmla="*/ 28575 w 104775"/>
                    <a:gd name="connsiteY2" fmla="*/ 116205 h 127635"/>
                    <a:gd name="connsiteX3" fmla="*/ 32385 w 104775"/>
                    <a:gd name="connsiteY3" fmla="*/ 127635 h 127635"/>
                    <a:gd name="connsiteX4" fmla="*/ 81915 w 104775"/>
                    <a:gd name="connsiteY4" fmla="*/ 125730 h 127635"/>
                    <a:gd name="connsiteX5" fmla="*/ 87630 w 104775"/>
                    <a:gd name="connsiteY5" fmla="*/ 123825 h 127635"/>
                    <a:gd name="connsiteX6" fmla="*/ 89535 w 104775"/>
                    <a:gd name="connsiteY6" fmla="*/ 118110 h 127635"/>
                    <a:gd name="connsiteX7" fmla="*/ 93345 w 104775"/>
                    <a:gd name="connsiteY7" fmla="*/ 112395 h 127635"/>
                    <a:gd name="connsiteX8" fmla="*/ 95250 w 104775"/>
                    <a:gd name="connsiteY8" fmla="*/ 99060 h 127635"/>
                    <a:gd name="connsiteX9" fmla="*/ 100965 w 104775"/>
                    <a:gd name="connsiteY9" fmla="*/ 95250 h 127635"/>
                    <a:gd name="connsiteX10" fmla="*/ 104775 w 104775"/>
                    <a:gd name="connsiteY10" fmla="*/ 83820 h 127635"/>
                    <a:gd name="connsiteX11" fmla="*/ 100965 w 104775"/>
                    <a:gd name="connsiteY11" fmla="*/ 57150 h 127635"/>
                    <a:gd name="connsiteX12" fmla="*/ 99060 w 104775"/>
                    <a:gd name="connsiteY12" fmla="*/ 49530 h 127635"/>
                    <a:gd name="connsiteX13" fmla="*/ 95250 w 104775"/>
                    <a:gd name="connsiteY13" fmla="*/ 43815 h 127635"/>
                    <a:gd name="connsiteX14" fmla="*/ 91440 w 104775"/>
                    <a:gd name="connsiteY14" fmla="*/ 32385 h 127635"/>
                    <a:gd name="connsiteX15" fmla="*/ 81915 w 104775"/>
                    <a:gd name="connsiteY15" fmla="*/ 15240 h 127635"/>
                    <a:gd name="connsiteX16" fmla="*/ 70485 w 104775"/>
                    <a:gd name="connsiteY16" fmla="*/ 3810 h 127635"/>
                    <a:gd name="connsiteX17" fmla="*/ 59055 w 104775"/>
                    <a:gd name="connsiteY17" fmla="*/ 0 h 127635"/>
                    <a:gd name="connsiteX18" fmla="*/ 45720 w 104775"/>
                    <a:gd name="connsiteY18" fmla="*/ 1905 h 127635"/>
                    <a:gd name="connsiteX19" fmla="*/ 43815 w 104775"/>
                    <a:gd name="connsiteY19" fmla="*/ 19050 h 127635"/>
                    <a:gd name="connsiteX20" fmla="*/ 41910 w 104775"/>
                    <a:gd name="connsiteY20" fmla="*/ 30480 h 127635"/>
                    <a:gd name="connsiteX21" fmla="*/ 40005 w 104775"/>
                    <a:gd name="connsiteY21" fmla="*/ 43815 h 127635"/>
                    <a:gd name="connsiteX22" fmla="*/ 28575 w 104775"/>
                    <a:gd name="connsiteY22" fmla="*/ 49530 h 127635"/>
                    <a:gd name="connsiteX23" fmla="*/ 3810 w 104775"/>
                    <a:gd name="connsiteY23" fmla="*/ 51435 h 127635"/>
                    <a:gd name="connsiteX24" fmla="*/ 1905 w 104775"/>
                    <a:gd name="connsiteY24" fmla="*/ 59055 h 127635"/>
                    <a:gd name="connsiteX25" fmla="*/ 0 w 104775"/>
                    <a:gd name="connsiteY25" fmla="*/ 64770 h 127635"/>
                    <a:gd name="connsiteX26" fmla="*/ 5715 w 104775"/>
                    <a:gd name="connsiteY26" fmla="*/ 78105 h 127635"/>
                    <a:gd name="connsiteX27" fmla="*/ 5715 w 104775"/>
                    <a:gd name="connsiteY27" fmla="*/ 81915 h 127635"/>
                    <a:gd name="connsiteX28" fmla="*/ 17145 w 104775"/>
                    <a:gd name="connsiteY28" fmla="*/ 110490 h 127635"/>
                    <a:gd name="connsiteX0" fmla="*/ 19050 w 104775"/>
                    <a:gd name="connsiteY0" fmla="*/ 106680 h 127635"/>
                    <a:gd name="connsiteX1" fmla="*/ 24765 w 104775"/>
                    <a:gd name="connsiteY1" fmla="*/ 110490 h 127635"/>
                    <a:gd name="connsiteX2" fmla="*/ 28575 w 104775"/>
                    <a:gd name="connsiteY2" fmla="*/ 116205 h 127635"/>
                    <a:gd name="connsiteX3" fmla="*/ 32385 w 104775"/>
                    <a:gd name="connsiteY3" fmla="*/ 127635 h 127635"/>
                    <a:gd name="connsiteX4" fmla="*/ 81915 w 104775"/>
                    <a:gd name="connsiteY4" fmla="*/ 125730 h 127635"/>
                    <a:gd name="connsiteX5" fmla="*/ 87630 w 104775"/>
                    <a:gd name="connsiteY5" fmla="*/ 123825 h 127635"/>
                    <a:gd name="connsiteX6" fmla="*/ 89535 w 104775"/>
                    <a:gd name="connsiteY6" fmla="*/ 118110 h 127635"/>
                    <a:gd name="connsiteX7" fmla="*/ 93345 w 104775"/>
                    <a:gd name="connsiteY7" fmla="*/ 112395 h 127635"/>
                    <a:gd name="connsiteX8" fmla="*/ 95250 w 104775"/>
                    <a:gd name="connsiteY8" fmla="*/ 99060 h 127635"/>
                    <a:gd name="connsiteX9" fmla="*/ 100965 w 104775"/>
                    <a:gd name="connsiteY9" fmla="*/ 95250 h 127635"/>
                    <a:gd name="connsiteX10" fmla="*/ 104775 w 104775"/>
                    <a:gd name="connsiteY10" fmla="*/ 83820 h 127635"/>
                    <a:gd name="connsiteX11" fmla="*/ 100965 w 104775"/>
                    <a:gd name="connsiteY11" fmla="*/ 57150 h 127635"/>
                    <a:gd name="connsiteX12" fmla="*/ 99060 w 104775"/>
                    <a:gd name="connsiteY12" fmla="*/ 49530 h 127635"/>
                    <a:gd name="connsiteX13" fmla="*/ 95250 w 104775"/>
                    <a:gd name="connsiteY13" fmla="*/ 43815 h 127635"/>
                    <a:gd name="connsiteX14" fmla="*/ 91440 w 104775"/>
                    <a:gd name="connsiteY14" fmla="*/ 32385 h 127635"/>
                    <a:gd name="connsiteX15" fmla="*/ 81915 w 104775"/>
                    <a:gd name="connsiteY15" fmla="*/ 15240 h 127635"/>
                    <a:gd name="connsiteX16" fmla="*/ 70485 w 104775"/>
                    <a:gd name="connsiteY16" fmla="*/ 3810 h 127635"/>
                    <a:gd name="connsiteX17" fmla="*/ 59055 w 104775"/>
                    <a:gd name="connsiteY17" fmla="*/ 0 h 127635"/>
                    <a:gd name="connsiteX18" fmla="*/ 45720 w 104775"/>
                    <a:gd name="connsiteY18" fmla="*/ 1905 h 127635"/>
                    <a:gd name="connsiteX19" fmla="*/ 43815 w 104775"/>
                    <a:gd name="connsiteY19" fmla="*/ 19050 h 127635"/>
                    <a:gd name="connsiteX20" fmla="*/ 41910 w 104775"/>
                    <a:gd name="connsiteY20" fmla="*/ 30480 h 127635"/>
                    <a:gd name="connsiteX21" fmla="*/ 40005 w 104775"/>
                    <a:gd name="connsiteY21" fmla="*/ 43815 h 127635"/>
                    <a:gd name="connsiteX22" fmla="*/ 28575 w 104775"/>
                    <a:gd name="connsiteY22" fmla="*/ 49530 h 127635"/>
                    <a:gd name="connsiteX23" fmla="*/ 3810 w 104775"/>
                    <a:gd name="connsiteY23" fmla="*/ 51435 h 127635"/>
                    <a:gd name="connsiteX24" fmla="*/ 1905 w 104775"/>
                    <a:gd name="connsiteY24" fmla="*/ 59055 h 127635"/>
                    <a:gd name="connsiteX25" fmla="*/ 0 w 104775"/>
                    <a:gd name="connsiteY25" fmla="*/ 64770 h 127635"/>
                    <a:gd name="connsiteX26" fmla="*/ 5715 w 104775"/>
                    <a:gd name="connsiteY26" fmla="*/ 78105 h 127635"/>
                    <a:gd name="connsiteX27" fmla="*/ 5715 w 104775"/>
                    <a:gd name="connsiteY27" fmla="*/ 81915 h 127635"/>
                    <a:gd name="connsiteX28" fmla="*/ 17145 w 104775"/>
                    <a:gd name="connsiteY28" fmla="*/ 110490 h 127635"/>
                    <a:gd name="connsiteX0" fmla="*/ 19050 w 104775"/>
                    <a:gd name="connsiteY0" fmla="*/ 107459 h 128414"/>
                    <a:gd name="connsiteX1" fmla="*/ 24765 w 104775"/>
                    <a:gd name="connsiteY1" fmla="*/ 111269 h 128414"/>
                    <a:gd name="connsiteX2" fmla="*/ 28575 w 104775"/>
                    <a:gd name="connsiteY2" fmla="*/ 116984 h 128414"/>
                    <a:gd name="connsiteX3" fmla="*/ 32385 w 104775"/>
                    <a:gd name="connsiteY3" fmla="*/ 128414 h 128414"/>
                    <a:gd name="connsiteX4" fmla="*/ 81915 w 104775"/>
                    <a:gd name="connsiteY4" fmla="*/ 126509 h 128414"/>
                    <a:gd name="connsiteX5" fmla="*/ 87630 w 104775"/>
                    <a:gd name="connsiteY5" fmla="*/ 124604 h 128414"/>
                    <a:gd name="connsiteX6" fmla="*/ 89535 w 104775"/>
                    <a:gd name="connsiteY6" fmla="*/ 118889 h 128414"/>
                    <a:gd name="connsiteX7" fmla="*/ 93345 w 104775"/>
                    <a:gd name="connsiteY7" fmla="*/ 113174 h 128414"/>
                    <a:gd name="connsiteX8" fmla="*/ 95250 w 104775"/>
                    <a:gd name="connsiteY8" fmla="*/ 99839 h 128414"/>
                    <a:gd name="connsiteX9" fmla="*/ 100965 w 104775"/>
                    <a:gd name="connsiteY9" fmla="*/ 96029 h 128414"/>
                    <a:gd name="connsiteX10" fmla="*/ 104775 w 104775"/>
                    <a:gd name="connsiteY10" fmla="*/ 84599 h 128414"/>
                    <a:gd name="connsiteX11" fmla="*/ 100965 w 104775"/>
                    <a:gd name="connsiteY11" fmla="*/ 57929 h 128414"/>
                    <a:gd name="connsiteX12" fmla="*/ 99060 w 104775"/>
                    <a:gd name="connsiteY12" fmla="*/ 50309 h 128414"/>
                    <a:gd name="connsiteX13" fmla="*/ 95250 w 104775"/>
                    <a:gd name="connsiteY13" fmla="*/ 44594 h 128414"/>
                    <a:gd name="connsiteX14" fmla="*/ 91440 w 104775"/>
                    <a:gd name="connsiteY14" fmla="*/ 33164 h 128414"/>
                    <a:gd name="connsiteX15" fmla="*/ 81915 w 104775"/>
                    <a:gd name="connsiteY15" fmla="*/ 16019 h 128414"/>
                    <a:gd name="connsiteX16" fmla="*/ 70485 w 104775"/>
                    <a:gd name="connsiteY16" fmla="*/ 4589 h 128414"/>
                    <a:gd name="connsiteX17" fmla="*/ 59055 w 104775"/>
                    <a:gd name="connsiteY17" fmla="*/ 779 h 128414"/>
                    <a:gd name="connsiteX18" fmla="*/ 45720 w 104775"/>
                    <a:gd name="connsiteY18" fmla="*/ 2684 h 128414"/>
                    <a:gd name="connsiteX19" fmla="*/ 41910 w 104775"/>
                    <a:gd name="connsiteY19" fmla="*/ 31259 h 128414"/>
                    <a:gd name="connsiteX20" fmla="*/ 40005 w 104775"/>
                    <a:gd name="connsiteY20" fmla="*/ 44594 h 128414"/>
                    <a:gd name="connsiteX21" fmla="*/ 28575 w 104775"/>
                    <a:gd name="connsiteY21" fmla="*/ 50309 h 128414"/>
                    <a:gd name="connsiteX22" fmla="*/ 3810 w 104775"/>
                    <a:gd name="connsiteY22" fmla="*/ 52214 h 128414"/>
                    <a:gd name="connsiteX23" fmla="*/ 1905 w 104775"/>
                    <a:gd name="connsiteY23" fmla="*/ 59834 h 128414"/>
                    <a:gd name="connsiteX24" fmla="*/ 0 w 104775"/>
                    <a:gd name="connsiteY24" fmla="*/ 65549 h 128414"/>
                    <a:gd name="connsiteX25" fmla="*/ 5715 w 104775"/>
                    <a:gd name="connsiteY25" fmla="*/ 78884 h 128414"/>
                    <a:gd name="connsiteX26" fmla="*/ 5715 w 104775"/>
                    <a:gd name="connsiteY26" fmla="*/ 82694 h 128414"/>
                    <a:gd name="connsiteX27" fmla="*/ 17145 w 104775"/>
                    <a:gd name="connsiteY27" fmla="*/ 111269 h 128414"/>
                    <a:gd name="connsiteX0" fmla="*/ 19050 w 104775"/>
                    <a:gd name="connsiteY0" fmla="*/ 107459 h 128414"/>
                    <a:gd name="connsiteX1" fmla="*/ 24765 w 104775"/>
                    <a:gd name="connsiteY1" fmla="*/ 111269 h 128414"/>
                    <a:gd name="connsiteX2" fmla="*/ 28575 w 104775"/>
                    <a:gd name="connsiteY2" fmla="*/ 116984 h 128414"/>
                    <a:gd name="connsiteX3" fmla="*/ 32385 w 104775"/>
                    <a:gd name="connsiteY3" fmla="*/ 128414 h 128414"/>
                    <a:gd name="connsiteX4" fmla="*/ 81915 w 104775"/>
                    <a:gd name="connsiteY4" fmla="*/ 126509 h 128414"/>
                    <a:gd name="connsiteX5" fmla="*/ 87630 w 104775"/>
                    <a:gd name="connsiteY5" fmla="*/ 124604 h 128414"/>
                    <a:gd name="connsiteX6" fmla="*/ 89535 w 104775"/>
                    <a:gd name="connsiteY6" fmla="*/ 118889 h 128414"/>
                    <a:gd name="connsiteX7" fmla="*/ 93345 w 104775"/>
                    <a:gd name="connsiteY7" fmla="*/ 113174 h 128414"/>
                    <a:gd name="connsiteX8" fmla="*/ 95250 w 104775"/>
                    <a:gd name="connsiteY8" fmla="*/ 99839 h 128414"/>
                    <a:gd name="connsiteX9" fmla="*/ 100965 w 104775"/>
                    <a:gd name="connsiteY9" fmla="*/ 96029 h 128414"/>
                    <a:gd name="connsiteX10" fmla="*/ 104775 w 104775"/>
                    <a:gd name="connsiteY10" fmla="*/ 84599 h 128414"/>
                    <a:gd name="connsiteX11" fmla="*/ 100965 w 104775"/>
                    <a:gd name="connsiteY11" fmla="*/ 57929 h 128414"/>
                    <a:gd name="connsiteX12" fmla="*/ 99060 w 104775"/>
                    <a:gd name="connsiteY12" fmla="*/ 50309 h 128414"/>
                    <a:gd name="connsiteX13" fmla="*/ 95250 w 104775"/>
                    <a:gd name="connsiteY13" fmla="*/ 44594 h 128414"/>
                    <a:gd name="connsiteX14" fmla="*/ 91440 w 104775"/>
                    <a:gd name="connsiteY14" fmla="*/ 33164 h 128414"/>
                    <a:gd name="connsiteX15" fmla="*/ 70485 w 104775"/>
                    <a:gd name="connsiteY15" fmla="*/ 4589 h 128414"/>
                    <a:gd name="connsiteX16" fmla="*/ 59055 w 104775"/>
                    <a:gd name="connsiteY16" fmla="*/ 779 h 128414"/>
                    <a:gd name="connsiteX17" fmla="*/ 45720 w 104775"/>
                    <a:gd name="connsiteY17" fmla="*/ 2684 h 128414"/>
                    <a:gd name="connsiteX18" fmla="*/ 41910 w 104775"/>
                    <a:gd name="connsiteY18" fmla="*/ 31259 h 128414"/>
                    <a:gd name="connsiteX19" fmla="*/ 40005 w 104775"/>
                    <a:gd name="connsiteY19" fmla="*/ 44594 h 128414"/>
                    <a:gd name="connsiteX20" fmla="*/ 28575 w 104775"/>
                    <a:gd name="connsiteY20" fmla="*/ 50309 h 128414"/>
                    <a:gd name="connsiteX21" fmla="*/ 3810 w 104775"/>
                    <a:gd name="connsiteY21" fmla="*/ 52214 h 128414"/>
                    <a:gd name="connsiteX22" fmla="*/ 1905 w 104775"/>
                    <a:gd name="connsiteY22" fmla="*/ 59834 h 128414"/>
                    <a:gd name="connsiteX23" fmla="*/ 0 w 104775"/>
                    <a:gd name="connsiteY23" fmla="*/ 65549 h 128414"/>
                    <a:gd name="connsiteX24" fmla="*/ 5715 w 104775"/>
                    <a:gd name="connsiteY24" fmla="*/ 78884 h 128414"/>
                    <a:gd name="connsiteX25" fmla="*/ 5715 w 104775"/>
                    <a:gd name="connsiteY25" fmla="*/ 82694 h 128414"/>
                    <a:gd name="connsiteX26" fmla="*/ 17145 w 104775"/>
                    <a:gd name="connsiteY26" fmla="*/ 111269 h 128414"/>
                    <a:gd name="connsiteX0" fmla="*/ 19050 w 104775"/>
                    <a:gd name="connsiteY0" fmla="*/ 107459 h 128414"/>
                    <a:gd name="connsiteX1" fmla="*/ 24765 w 104775"/>
                    <a:gd name="connsiteY1" fmla="*/ 111269 h 128414"/>
                    <a:gd name="connsiteX2" fmla="*/ 28575 w 104775"/>
                    <a:gd name="connsiteY2" fmla="*/ 116984 h 128414"/>
                    <a:gd name="connsiteX3" fmla="*/ 32385 w 104775"/>
                    <a:gd name="connsiteY3" fmla="*/ 128414 h 128414"/>
                    <a:gd name="connsiteX4" fmla="*/ 81915 w 104775"/>
                    <a:gd name="connsiteY4" fmla="*/ 126509 h 128414"/>
                    <a:gd name="connsiteX5" fmla="*/ 87630 w 104775"/>
                    <a:gd name="connsiteY5" fmla="*/ 124604 h 128414"/>
                    <a:gd name="connsiteX6" fmla="*/ 89535 w 104775"/>
                    <a:gd name="connsiteY6" fmla="*/ 118889 h 128414"/>
                    <a:gd name="connsiteX7" fmla="*/ 93345 w 104775"/>
                    <a:gd name="connsiteY7" fmla="*/ 113174 h 128414"/>
                    <a:gd name="connsiteX8" fmla="*/ 95250 w 104775"/>
                    <a:gd name="connsiteY8" fmla="*/ 99839 h 128414"/>
                    <a:gd name="connsiteX9" fmla="*/ 100965 w 104775"/>
                    <a:gd name="connsiteY9" fmla="*/ 96029 h 128414"/>
                    <a:gd name="connsiteX10" fmla="*/ 104775 w 104775"/>
                    <a:gd name="connsiteY10" fmla="*/ 84599 h 128414"/>
                    <a:gd name="connsiteX11" fmla="*/ 100965 w 104775"/>
                    <a:gd name="connsiteY11" fmla="*/ 57929 h 128414"/>
                    <a:gd name="connsiteX12" fmla="*/ 99060 w 104775"/>
                    <a:gd name="connsiteY12" fmla="*/ 50309 h 128414"/>
                    <a:gd name="connsiteX13" fmla="*/ 95250 w 104775"/>
                    <a:gd name="connsiteY13" fmla="*/ 44594 h 128414"/>
                    <a:gd name="connsiteX14" fmla="*/ 91440 w 104775"/>
                    <a:gd name="connsiteY14" fmla="*/ 33164 h 128414"/>
                    <a:gd name="connsiteX15" fmla="*/ 70485 w 104775"/>
                    <a:gd name="connsiteY15" fmla="*/ 4589 h 128414"/>
                    <a:gd name="connsiteX16" fmla="*/ 59055 w 104775"/>
                    <a:gd name="connsiteY16" fmla="*/ 779 h 128414"/>
                    <a:gd name="connsiteX17" fmla="*/ 45720 w 104775"/>
                    <a:gd name="connsiteY17" fmla="*/ 2684 h 128414"/>
                    <a:gd name="connsiteX18" fmla="*/ 41910 w 104775"/>
                    <a:gd name="connsiteY18" fmla="*/ 31259 h 128414"/>
                    <a:gd name="connsiteX19" fmla="*/ 40005 w 104775"/>
                    <a:gd name="connsiteY19" fmla="*/ 44594 h 128414"/>
                    <a:gd name="connsiteX20" fmla="*/ 3810 w 104775"/>
                    <a:gd name="connsiteY20" fmla="*/ 52214 h 128414"/>
                    <a:gd name="connsiteX21" fmla="*/ 1905 w 104775"/>
                    <a:gd name="connsiteY21" fmla="*/ 59834 h 128414"/>
                    <a:gd name="connsiteX22" fmla="*/ 0 w 104775"/>
                    <a:gd name="connsiteY22" fmla="*/ 65549 h 128414"/>
                    <a:gd name="connsiteX23" fmla="*/ 5715 w 104775"/>
                    <a:gd name="connsiteY23" fmla="*/ 78884 h 128414"/>
                    <a:gd name="connsiteX24" fmla="*/ 5715 w 104775"/>
                    <a:gd name="connsiteY24" fmla="*/ 82694 h 128414"/>
                    <a:gd name="connsiteX25" fmla="*/ 17145 w 104775"/>
                    <a:gd name="connsiteY25" fmla="*/ 111269 h 128414"/>
                    <a:gd name="connsiteX0" fmla="*/ 19050 w 104775"/>
                    <a:gd name="connsiteY0" fmla="*/ 107492 h 128447"/>
                    <a:gd name="connsiteX1" fmla="*/ 24765 w 104775"/>
                    <a:gd name="connsiteY1" fmla="*/ 111302 h 128447"/>
                    <a:gd name="connsiteX2" fmla="*/ 28575 w 104775"/>
                    <a:gd name="connsiteY2" fmla="*/ 117017 h 128447"/>
                    <a:gd name="connsiteX3" fmla="*/ 32385 w 104775"/>
                    <a:gd name="connsiteY3" fmla="*/ 128447 h 128447"/>
                    <a:gd name="connsiteX4" fmla="*/ 81915 w 104775"/>
                    <a:gd name="connsiteY4" fmla="*/ 126542 h 128447"/>
                    <a:gd name="connsiteX5" fmla="*/ 87630 w 104775"/>
                    <a:gd name="connsiteY5" fmla="*/ 124637 h 128447"/>
                    <a:gd name="connsiteX6" fmla="*/ 89535 w 104775"/>
                    <a:gd name="connsiteY6" fmla="*/ 118922 h 128447"/>
                    <a:gd name="connsiteX7" fmla="*/ 93345 w 104775"/>
                    <a:gd name="connsiteY7" fmla="*/ 113207 h 128447"/>
                    <a:gd name="connsiteX8" fmla="*/ 95250 w 104775"/>
                    <a:gd name="connsiteY8" fmla="*/ 99872 h 128447"/>
                    <a:gd name="connsiteX9" fmla="*/ 100965 w 104775"/>
                    <a:gd name="connsiteY9" fmla="*/ 96062 h 128447"/>
                    <a:gd name="connsiteX10" fmla="*/ 104775 w 104775"/>
                    <a:gd name="connsiteY10" fmla="*/ 84632 h 128447"/>
                    <a:gd name="connsiteX11" fmla="*/ 100965 w 104775"/>
                    <a:gd name="connsiteY11" fmla="*/ 57962 h 128447"/>
                    <a:gd name="connsiteX12" fmla="*/ 99060 w 104775"/>
                    <a:gd name="connsiteY12" fmla="*/ 50342 h 128447"/>
                    <a:gd name="connsiteX13" fmla="*/ 95250 w 104775"/>
                    <a:gd name="connsiteY13" fmla="*/ 44627 h 128447"/>
                    <a:gd name="connsiteX14" fmla="*/ 91440 w 104775"/>
                    <a:gd name="connsiteY14" fmla="*/ 33197 h 128447"/>
                    <a:gd name="connsiteX15" fmla="*/ 70485 w 104775"/>
                    <a:gd name="connsiteY15" fmla="*/ 4622 h 128447"/>
                    <a:gd name="connsiteX16" fmla="*/ 45720 w 104775"/>
                    <a:gd name="connsiteY16" fmla="*/ 2717 h 128447"/>
                    <a:gd name="connsiteX17" fmla="*/ 41910 w 104775"/>
                    <a:gd name="connsiteY17" fmla="*/ 31292 h 128447"/>
                    <a:gd name="connsiteX18" fmla="*/ 40005 w 104775"/>
                    <a:gd name="connsiteY18" fmla="*/ 44627 h 128447"/>
                    <a:gd name="connsiteX19" fmla="*/ 3810 w 104775"/>
                    <a:gd name="connsiteY19" fmla="*/ 52247 h 128447"/>
                    <a:gd name="connsiteX20" fmla="*/ 1905 w 104775"/>
                    <a:gd name="connsiteY20" fmla="*/ 59867 h 128447"/>
                    <a:gd name="connsiteX21" fmla="*/ 0 w 104775"/>
                    <a:gd name="connsiteY21" fmla="*/ 65582 h 128447"/>
                    <a:gd name="connsiteX22" fmla="*/ 5715 w 104775"/>
                    <a:gd name="connsiteY22" fmla="*/ 78917 h 128447"/>
                    <a:gd name="connsiteX23" fmla="*/ 5715 w 104775"/>
                    <a:gd name="connsiteY23" fmla="*/ 82727 h 128447"/>
                    <a:gd name="connsiteX24" fmla="*/ 17145 w 104775"/>
                    <a:gd name="connsiteY24" fmla="*/ 111302 h 128447"/>
                    <a:gd name="connsiteX0" fmla="*/ 19050 w 104775"/>
                    <a:gd name="connsiteY0" fmla="*/ 102874 h 123829"/>
                    <a:gd name="connsiteX1" fmla="*/ 24765 w 104775"/>
                    <a:gd name="connsiteY1" fmla="*/ 106684 h 123829"/>
                    <a:gd name="connsiteX2" fmla="*/ 28575 w 104775"/>
                    <a:gd name="connsiteY2" fmla="*/ 112399 h 123829"/>
                    <a:gd name="connsiteX3" fmla="*/ 32385 w 104775"/>
                    <a:gd name="connsiteY3" fmla="*/ 123829 h 123829"/>
                    <a:gd name="connsiteX4" fmla="*/ 81915 w 104775"/>
                    <a:gd name="connsiteY4" fmla="*/ 121924 h 123829"/>
                    <a:gd name="connsiteX5" fmla="*/ 87630 w 104775"/>
                    <a:gd name="connsiteY5" fmla="*/ 120019 h 123829"/>
                    <a:gd name="connsiteX6" fmla="*/ 89535 w 104775"/>
                    <a:gd name="connsiteY6" fmla="*/ 114304 h 123829"/>
                    <a:gd name="connsiteX7" fmla="*/ 93345 w 104775"/>
                    <a:gd name="connsiteY7" fmla="*/ 108589 h 123829"/>
                    <a:gd name="connsiteX8" fmla="*/ 95250 w 104775"/>
                    <a:gd name="connsiteY8" fmla="*/ 95254 h 123829"/>
                    <a:gd name="connsiteX9" fmla="*/ 100965 w 104775"/>
                    <a:gd name="connsiteY9" fmla="*/ 91444 h 123829"/>
                    <a:gd name="connsiteX10" fmla="*/ 104775 w 104775"/>
                    <a:gd name="connsiteY10" fmla="*/ 80014 h 123829"/>
                    <a:gd name="connsiteX11" fmla="*/ 100965 w 104775"/>
                    <a:gd name="connsiteY11" fmla="*/ 53344 h 123829"/>
                    <a:gd name="connsiteX12" fmla="*/ 99060 w 104775"/>
                    <a:gd name="connsiteY12" fmla="*/ 45724 h 123829"/>
                    <a:gd name="connsiteX13" fmla="*/ 95250 w 104775"/>
                    <a:gd name="connsiteY13" fmla="*/ 40009 h 123829"/>
                    <a:gd name="connsiteX14" fmla="*/ 91440 w 104775"/>
                    <a:gd name="connsiteY14" fmla="*/ 28579 h 123829"/>
                    <a:gd name="connsiteX15" fmla="*/ 70485 w 104775"/>
                    <a:gd name="connsiteY15" fmla="*/ 4 h 123829"/>
                    <a:gd name="connsiteX16" fmla="*/ 41910 w 104775"/>
                    <a:gd name="connsiteY16" fmla="*/ 26674 h 123829"/>
                    <a:gd name="connsiteX17" fmla="*/ 40005 w 104775"/>
                    <a:gd name="connsiteY17" fmla="*/ 40009 h 123829"/>
                    <a:gd name="connsiteX18" fmla="*/ 3810 w 104775"/>
                    <a:gd name="connsiteY18" fmla="*/ 47629 h 123829"/>
                    <a:gd name="connsiteX19" fmla="*/ 1905 w 104775"/>
                    <a:gd name="connsiteY19" fmla="*/ 55249 h 123829"/>
                    <a:gd name="connsiteX20" fmla="*/ 0 w 104775"/>
                    <a:gd name="connsiteY20" fmla="*/ 60964 h 123829"/>
                    <a:gd name="connsiteX21" fmla="*/ 5715 w 104775"/>
                    <a:gd name="connsiteY21" fmla="*/ 74299 h 123829"/>
                    <a:gd name="connsiteX22" fmla="*/ 5715 w 104775"/>
                    <a:gd name="connsiteY22" fmla="*/ 78109 h 123829"/>
                    <a:gd name="connsiteX23" fmla="*/ 17145 w 104775"/>
                    <a:gd name="connsiteY23" fmla="*/ 106684 h 123829"/>
                    <a:gd name="connsiteX0" fmla="*/ 19050 w 104775"/>
                    <a:gd name="connsiteY0" fmla="*/ 77050 h 98005"/>
                    <a:gd name="connsiteX1" fmla="*/ 24765 w 104775"/>
                    <a:gd name="connsiteY1" fmla="*/ 80860 h 98005"/>
                    <a:gd name="connsiteX2" fmla="*/ 28575 w 104775"/>
                    <a:gd name="connsiteY2" fmla="*/ 86575 h 98005"/>
                    <a:gd name="connsiteX3" fmla="*/ 32385 w 104775"/>
                    <a:gd name="connsiteY3" fmla="*/ 98005 h 98005"/>
                    <a:gd name="connsiteX4" fmla="*/ 81915 w 104775"/>
                    <a:gd name="connsiteY4" fmla="*/ 96100 h 98005"/>
                    <a:gd name="connsiteX5" fmla="*/ 87630 w 104775"/>
                    <a:gd name="connsiteY5" fmla="*/ 94195 h 98005"/>
                    <a:gd name="connsiteX6" fmla="*/ 89535 w 104775"/>
                    <a:gd name="connsiteY6" fmla="*/ 88480 h 98005"/>
                    <a:gd name="connsiteX7" fmla="*/ 93345 w 104775"/>
                    <a:gd name="connsiteY7" fmla="*/ 82765 h 98005"/>
                    <a:gd name="connsiteX8" fmla="*/ 95250 w 104775"/>
                    <a:gd name="connsiteY8" fmla="*/ 69430 h 98005"/>
                    <a:gd name="connsiteX9" fmla="*/ 100965 w 104775"/>
                    <a:gd name="connsiteY9" fmla="*/ 65620 h 98005"/>
                    <a:gd name="connsiteX10" fmla="*/ 104775 w 104775"/>
                    <a:gd name="connsiteY10" fmla="*/ 54190 h 98005"/>
                    <a:gd name="connsiteX11" fmla="*/ 100965 w 104775"/>
                    <a:gd name="connsiteY11" fmla="*/ 27520 h 98005"/>
                    <a:gd name="connsiteX12" fmla="*/ 99060 w 104775"/>
                    <a:gd name="connsiteY12" fmla="*/ 19900 h 98005"/>
                    <a:gd name="connsiteX13" fmla="*/ 95250 w 104775"/>
                    <a:gd name="connsiteY13" fmla="*/ 14185 h 98005"/>
                    <a:gd name="connsiteX14" fmla="*/ 91440 w 104775"/>
                    <a:gd name="connsiteY14" fmla="*/ 2755 h 98005"/>
                    <a:gd name="connsiteX15" fmla="*/ 41910 w 104775"/>
                    <a:gd name="connsiteY15" fmla="*/ 850 h 98005"/>
                    <a:gd name="connsiteX16" fmla="*/ 40005 w 104775"/>
                    <a:gd name="connsiteY16" fmla="*/ 14185 h 98005"/>
                    <a:gd name="connsiteX17" fmla="*/ 3810 w 104775"/>
                    <a:gd name="connsiteY17" fmla="*/ 21805 h 98005"/>
                    <a:gd name="connsiteX18" fmla="*/ 1905 w 104775"/>
                    <a:gd name="connsiteY18" fmla="*/ 29425 h 98005"/>
                    <a:gd name="connsiteX19" fmla="*/ 0 w 104775"/>
                    <a:gd name="connsiteY19" fmla="*/ 35140 h 98005"/>
                    <a:gd name="connsiteX20" fmla="*/ 5715 w 104775"/>
                    <a:gd name="connsiteY20" fmla="*/ 48475 h 98005"/>
                    <a:gd name="connsiteX21" fmla="*/ 5715 w 104775"/>
                    <a:gd name="connsiteY21" fmla="*/ 52285 h 98005"/>
                    <a:gd name="connsiteX22" fmla="*/ 17145 w 104775"/>
                    <a:gd name="connsiteY22" fmla="*/ 80860 h 98005"/>
                    <a:gd name="connsiteX0" fmla="*/ 19050 w 104775"/>
                    <a:gd name="connsiteY0" fmla="*/ 76200 h 97155"/>
                    <a:gd name="connsiteX1" fmla="*/ 24765 w 104775"/>
                    <a:gd name="connsiteY1" fmla="*/ 80010 h 97155"/>
                    <a:gd name="connsiteX2" fmla="*/ 28575 w 104775"/>
                    <a:gd name="connsiteY2" fmla="*/ 85725 h 97155"/>
                    <a:gd name="connsiteX3" fmla="*/ 32385 w 104775"/>
                    <a:gd name="connsiteY3" fmla="*/ 97155 h 97155"/>
                    <a:gd name="connsiteX4" fmla="*/ 81915 w 104775"/>
                    <a:gd name="connsiteY4" fmla="*/ 95250 h 97155"/>
                    <a:gd name="connsiteX5" fmla="*/ 87630 w 104775"/>
                    <a:gd name="connsiteY5" fmla="*/ 93345 h 97155"/>
                    <a:gd name="connsiteX6" fmla="*/ 89535 w 104775"/>
                    <a:gd name="connsiteY6" fmla="*/ 87630 h 97155"/>
                    <a:gd name="connsiteX7" fmla="*/ 93345 w 104775"/>
                    <a:gd name="connsiteY7" fmla="*/ 81915 h 97155"/>
                    <a:gd name="connsiteX8" fmla="*/ 95250 w 104775"/>
                    <a:gd name="connsiteY8" fmla="*/ 68580 h 97155"/>
                    <a:gd name="connsiteX9" fmla="*/ 100965 w 104775"/>
                    <a:gd name="connsiteY9" fmla="*/ 64770 h 97155"/>
                    <a:gd name="connsiteX10" fmla="*/ 104775 w 104775"/>
                    <a:gd name="connsiteY10" fmla="*/ 53340 h 97155"/>
                    <a:gd name="connsiteX11" fmla="*/ 100965 w 104775"/>
                    <a:gd name="connsiteY11" fmla="*/ 26670 h 97155"/>
                    <a:gd name="connsiteX12" fmla="*/ 99060 w 104775"/>
                    <a:gd name="connsiteY12" fmla="*/ 19050 h 97155"/>
                    <a:gd name="connsiteX13" fmla="*/ 95250 w 104775"/>
                    <a:gd name="connsiteY13" fmla="*/ 13335 h 97155"/>
                    <a:gd name="connsiteX14" fmla="*/ 41910 w 104775"/>
                    <a:gd name="connsiteY14" fmla="*/ 0 h 97155"/>
                    <a:gd name="connsiteX15" fmla="*/ 40005 w 104775"/>
                    <a:gd name="connsiteY15" fmla="*/ 13335 h 97155"/>
                    <a:gd name="connsiteX16" fmla="*/ 3810 w 104775"/>
                    <a:gd name="connsiteY16" fmla="*/ 20955 h 97155"/>
                    <a:gd name="connsiteX17" fmla="*/ 1905 w 104775"/>
                    <a:gd name="connsiteY17" fmla="*/ 28575 h 97155"/>
                    <a:gd name="connsiteX18" fmla="*/ 0 w 104775"/>
                    <a:gd name="connsiteY18" fmla="*/ 34290 h 97155"/>
                    <a:gd name="connsiteX19" fmla="*/ 5715 w 104775"/>
                    <a:gd name="connsiteY19" fmla="*/ 47625 h 97155"/>
                    <a:gd name="connsiteX20" fmla="*/ 5715 w 104775"/>
                    <a:gd name="connsiteY20" fmla="*/ 51435 h 97155"/>
                    <a:gd name="connsiteX21" fmla="*/ 17145 w 104775"/>
                    <a:gd name="connsiteY21" fmla="*/ 80010 h 97155"/>
                    <a:gd name="connsiteX0" fmla="*/ 19050 w 104775"/>
                    <a:gd name="connsiteY0" fmla="*/ 76298 h 97253"/>
                    <a:gd name="connsiteX1" fmla="*/ 24765 w 104775"/>
                    <a:gd name="connsiteY1" fmla="*/ 80108 h 97253"/>
                    <a:gd name="connsiteX2" fmla="*/ 28575 w 104775"/>
                    <a:gd name="connsiteY2" fmla="*/ 85823 h 97253"/>
                    <a:gd name="connsiteX3" fmla="*/ 32385 w 104775"/>
                    <a:gd name="connsiteY3" fmla="*/ 97253 h 97253"/>
                    <a:gd name="connsiteX4" fmla="*/ 81915 w 104775"/>
                    <a:gd name="connsiteY4" fmla="*/ 95348 h 97253"/>
                    <a:gd name="connsiteX5" fmla="*/ 87630 w 104775"/>
                    <a:gd name="connsiteY5" fmla="*/ 93443 h 97253"/>
                    <a:gd name="connsiteX6" fmla="*/ 89535 w 104775"/>
                    <a:gd name="connsiteY6" fmla="*/ 87728 h 97253"/>
                    <a:gd name="connsiteX7" fmla="*/ 93345 w 104775"/>
                    <a:gd name="connsiteY7" fmla="*/ 82013 h 97253"/>
                    <a:gd name="connsiteX8" fmla="*/ 95250 w 104775"/>
                    <a:gd name="connsiteY8" fmla="*/ 68678 h 97253"/>
                    <a:gd name="connsiteX9" fmla="*/ 100965 w 104775"/>
                    <a:gd name="connsiteY9" fmla="*/ 64868 h 97253"/>
                    <a:gd name="connsiteX10" fmla="*/ 104775 w 104775"/>
                    <a:gd name="connsiteY10" fmla="*/ 53438 h 97253"/>
                    <a:gd name="connsiteX11" fmla="*/ 100965 w 104775"/>
                    <a:gd name="connsiteY11" fmla="*/ 26768 h 97253"/>
                    <a:gd name="connsiteX12" fmla="*/ 99060 w 104775"/>
                    <a:gd name="connsiteY12" fmla="*/ 19148 h 97253"/>
                    <a:gd name="connsiteX13" fmla="*/ 95250 w 104775"/>
                    <a:gd name="connsiteY13" fmla="*/ 13433 h 97253"/>
                    <a:gd name="connsiteX14" fmla="*/ 41910 w 104775"/>
                    <a:gd name="connsiteY14" fmla="*/ 98 h 97253"/>
                    <a:gd name="connsiteX15" fmla="*/ 3810 w 104775"/>
                    <a:gd name="connsiteY15" fmla="*/ 21053 h 97253"/>
                    <a:gd name="connsiteX16" fmla="*/ 1905 w 104775"/>
                    <a:gd name="connsiteY16" fmla="*/ 28673 h 97253"/>
                    <a:gd name="connsiteX17" fmla="*/ 0 w 104775"/>
                    <a:gd name="connsiteY17" fmla="*/ 34388 h 97253"/>
                    <a:gd name="connsiteX18" fmla="*/ 5715 w 104775"/>
                    <a:gd name="connsiteY18" fmla="*/ 47723 h 97253"/>
                    <a:gd name="connsiteX19" fmla="*/ 5715 w 104775"/>
                    <a:gd name="connsiteY19" fmla="*/ 51533 h 97253"/>
                    <a:gd name="connsiteX20" fmla="*/ 17145 w 104775"/>
                    <a:gd name="connsiteY20" fmla="*/ 80108 h 97253"/>
                    <a:gd name="connsiteX0" fmla="*/ 19050 w 104775"/>
                    <a:gd name="connsiteY0" fmla="*/ 76205 h 97160"/>
                    <a:gd name="connsiteX1" fmla="*/ 24765 w 104775"/>
                    <a:gd name="connsiteY1" fmla="*/ 80015 h 97160"/>
                    <a:gd name="connsiteX2" fmla="*/ 28575 w 104775"/>
                    <a:gd name="connsiteY2" fmla="*/ 85730 h 97160"/>
                    <a:gd name="connsiteX3" fmla="*/ 32385 w 104775"/>
                    <a:gd name="connsiteY3" fmla="*/ 97160 h 97160"/>
                    <a:gd name="connsiteX4" fmla="*/ 81915 w 104775"/>
                    <a:gd name="connsiteY4" fmla="*/ 95255 h 97160"/>
                    <a:gd name="connsiteX5" fmla="*/ 87630 w 104775"/>
                    <a:gd name="connsiteY5" fmla="*/ 93350 h 97160"/>
                    <a:gd name="connsiteX6" fmla="*/ 89535 w 104775"/>
                    <a:gd name="connsiteY6" fmla="*/ 87635 h 97160"/>
                    <a:gd name="connsiteX7" fmla="*/ 93345 w 104775"/>
                    <a:gd name="connsiteY7" fmla="*/ 81920 h 97160"/>
                    <a:gd name="connsiteX8" fmla="*/ 95250 w 104775"/>
                    <a:gd name="connsiteY8" fmla="*/ 68585 h 97160"/>
                    <a:gd name="connsiteX9" fmla="*/ 100965 w 104775"/>
                    <a:gd name="connsiteY9" fmla="*/ 64775 h 97160"/>
                    <a:gd name="connsiteX10" fmla="*/ 104775 w 104775"/>
                    <a:gd name="connsiteY10" fmla="*/ 53345 h 97160"/>
                    <a:gd name="connsiteX11" fmla="*/ 100965 w 104775"/>
                    <a:gd name="connsiteY11" fmla="*/ 26675 h 97160"/>
                    <a:gd name="connsiteX12" fmla="*/ 99060 w 104775"/>
                    <a:gd name="connsiteY12" fmla="*/ 19055 h 97160"/>
                    <a:gd name="connsiteX13" fmla="*/ 41910 w 104775"/>
                    <a:gd name="connsiteY13" fmla="*/ 5 h 97160"/>
                    <a:gd name="connsiteX14" fmla="*/ 3810 w 104775"/>
                    <a:gd name="connsiteY14" fmla="*/ 20960 h 97160"/>
                    <a:gd name="connsiteX15" fmla="*/ 1905 w 104775"/>
                    <a:gd name="connsiteY15" fmla="*/ 28580 h 97160"/>
                    <a:gd name="connsiteX16" fmla="*/ 0 w 104775"/>
                    <a:gd name="connsiteY16" fmla="*/ 34295 h 97160"/>
                    <a:gd name="connsiteX17" fmla="*/ 5715 w 104775"/>
                    <a:gd name="connsiteY17" fmla="*/ 47630 h 97160"/>
                    <a:gd name="connsiteX18" fmla="*/ 5715 w 104775"/>
                    <a:gd name="connsiteY18" fmla="*/ 51440 h 97160"/>
                    <a:gd name="connsiteX19" fmla="*/ 17145 w 104775"/>
                    <a:gd name="connsiteY19" fmla="*/ 80015 h 97160"/>
                    <a:gd name="connsiteX0" fmla="*/ 19050 w 105971"/>
                    <a:gd name="connsiteY0" fmla="*/ 76238 h 97193"/>
                    <a:gd name="connsiteX1" fmla="*/ 24765 w 105971"/>
                    <a:gd name="connsiteY1" fmla="*/ 80048 h 97193"/>
                    <a:gd name="connsiteX2" fmla="*/ 28575 w 105971"/>
                    <a:gd name="connsiteY2" fmla="*/ 85763 h 97193"/>
                    <a:gd name="connsiteX3" fmla="*/ 32385 w 105971"/>
                    <a:gd name="connsiteY3" fmla="*/ 97193 h 97193"/>
                    <a:gd name="connsiteX4" fmla="*/ 81915 w 105971"/>
                    <a:gd name="connsiteY4" fmla="*/ 95288 h 97193"/>
                    <a:gd name="connsiteX5" fmla="*/ 87630 w 105971"/>
                    <a:gd name="connsiteY5" fmla="*/ 93383 h 97193"/>
                    <a:gd name="connsiteX6" fmla="*/ 89535 w 105971"/>
                    <a:gd name="connsiteY6" fmla="*/ 87668 h 97193"/>
                    <a:gd name="connsiteX7" fmla="*/ 93345 w 105971"/>
                    <a:gd name="connsiteY7" fmla="*/ 81953 h 97193"/>
                    <a:gd name="connsiteX8" fmla="*/ 95250 w 105971"/>
                    <a:gd name="connsiteY8" fmla="*/ 68618 h 97193"/>
                    <a:gd name="connsiteX9" fmla="*/ 100965 w 105971"/>
                    <a:gd name="connsiteY9" fmla="*/ 64808 h 97193"/>
                    <a:gd name="connsiteX10" fmla="*/ 104775 w 105971"/>
                    <a:gd name="connsiteY10" fmla="*/ 53378 h 97193"/>
                    <a:gd name="connsiteX11" fmla="*/ 100965 w 105971"/>
                    <a:gd name="connsiteY11" fmla="*/ 26708 h 97193"/>
                    <a:gd name="connsiteX12" fmla="*/ 41910 w 105971"/>
                    <a:gd name="connsiteY12" fmla="*/ 38 h 97193"/>
                    <a:gd name="connsiteX13" fmla="*/ 3810 w 105971"/>
                    <a:gd name="connsiteY13" fmla="*/ 20993 h 97193"/>
                    <a:gd name="connsiteX14" fmla="*/ 1905 w 105971"/>
                    <a:gd name="connsiteY14" fmla="*/ 28613 h 97193"/>
                    <a:gd name="connsiteX15" fmla="*/ 0 w 105971"/>
                    <a:gd name="connsiteY15" fmla="*/ 34328 h 97193"/>
                    <a:gd name="connsiteX16" fmla="*/ 5715 w 105971"/>
                    <a:gd name="connsiteY16" fmla="*/ 47663 h 97193"/>
                    <a:gd name="connsiteX17" fmla="*/ 5715 w 105971"/>
                    <a:gd name="connsiteY17" fmla="*/ 51473 h 97193"/>
                    <a:gd name="connsiteX18" fmla="*/ 17145 w 105971"/>
                    <a:gd name="connsiteY18" fmla="*/ 80048 h 97193"/>
                    <a:gd name="connsiteX0" fmla="*/ 19050 w 106250"/>
                    <a:gd name="connsiteY0" fmla="*/ 64875 h 85830"/>
                    <a:gd name="connsiteX1" fmla="*/ 24765 w 106250"/>
                    <a:gd name="connsiteY1" fmla="*/ 68685 h 85830"/>
                    <a:gd name="connsiteX2" fmla="*/ 28575 w 106250"/>
                    <a:gd name="connsiteY2" fmla="*/ 74400 h 85830"/>
                    <a:gd name="connsiteX3" fmla="*/ 32385 w 106250"/>
                    <a:gd name="connsiteY3" fmla="*/ 85830 h 85830"/>
                    <a:gd name="connsiteX4" fmla="*/ 81915 w 106250"/>
                    <a:gd name="connsiteY4" fmla="*/ 83925 h 85830"/>
                    <a:gd name="connsiteX5" fmla="*/ 87630 w 106250"/>
                    <a:gd name="connsiteY5" fmla="*/ 82020 h 85830"/>
                    <a:gd name="connsiteX6" fmla="*/ 89535 w 106250"/>
                    <a:gd name="connsiteY6" fmla="*/ 76305 h 85830"/>
                    <a:gd name="connsiteX7" fmla="*/ 93345 w 106250"/>
                    <a:gd name="connsiteY7" fmla="*/ 70590 h 85830"/>
                    <a:gd name="connsiteX8" fmla="*/ 95250 w 106250"/>
                    <a:gd name="connsiteY8" fmla="*/ 57255 h 85830"/>
                    <a:gd name="connsiteX9" fmla="*/ 100965 w 106250"/>
                    <a:gd name="connsiteY9" fmla="*/ 53445 h 85830"/>
                    <a:gd name="connsiteX10" fmla="*/ 104775 w 106250"/>
                    <a:gd name="connsiteY10" fmla="*/ 42015 h 85830"/>
                    <a:gd name="connsiteX11" fmla="*/ 100965 w 106250"/>
                    <a:gd name="connsiteY11" fmla="*/ 15345 h 85830"/>
                    <a:gd name="connsiteX12" fmla="*/ 38100 w 106250"/>
                    <a:gd name="connsiteY12" fmla="*/ 105 h 85830"/>
                    <a:gd name="connsiteX13" fmla="*/ 3810 w 106250"/>
                    <a:gd name="connsiteY13" fmla="*/ 9630 h 85830"/>
                    <a:gd name="connsiteX14" fmla="*/ 1905 w 106250"/>
                    <a:gd name="connsiteY14" fmla="*/ 17250 h 85830"/>
                    <a:gd name="connsiteX15" fmla="*/ 0 w 106250"/>
                    <a:gd name="connsiteY15" fmla="*/ 22965 h 85830"/>
                    <a:gd name="connsiteX16" fmla="*/ 5715 w 106250"/>
                    <a:gd name="connsiteY16" fmla="*/ 36300 h 85830"/>
                    <a:gd name="connsiteX17" fmla="*/ 5715 w 106250"/>
                    <a:gd name="connsiteY17" fmla="*/ 40110 h 85830"/>
                    <a:gd name="connsiteX18" fmla="*/ 17145 w 106250"/>
                    <a:gd name="connsiteY18" fmla="*/ 68685 h 85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06250" h="85830">
                      <a:moveTo>
                        <a:pt x="19050" y="64875"/>
                      </a:moveTo>
                      <a:cubicBezTo>
                        <a:pt x="19050" y="69955"/>
                        <a:pt x="22860" y="67415"/>
                        <a:pt x="24765" y="68685"/>
                      </a:cubicBezTo>
                      <a:cubicBezTo>
                        <a:pt x="26035" y="70590"/>
                        <a:pt x="27645" y="72308"/>
                        <a:pt x="28575" y="74400"/>
                      </a:cubicBezTo>
                      <a:cubicBezTo>
                        <a:pt x="30206" y="78070"/>
                        <a:pt x="32385" y="85830"/>
                        <a:pt x="32385" y="85830"/>
                      </a:cubicBezTo>
                      <a:cubicBezTo>
                        <a:pt x="48895" y="85195"/>
                        <a:pt x="65432" y="85062"/>
                        <a:pt x="81915" y="83925"/>
                      </a:cubicBezTo>
                      <a:cubicBezTo>
                        <a:pt x="83918" y="83787"/>
                        <a:pt x="86210" y="83440"/>
                        <a:pt x="87630" y="82020"/>
                      </a:cubicBezTo>
                      <a:cubicBezTo>
                        <a:pt x="89050" y="80600"/>
                        <a:pt x="88637" y="78101"/>
                        <a:pt x="89535" y="76305"/>
                      </a:cubicBezTo>
                      <a:cubicBezTo>
                        <a:pt x="90559" y="74257"/>
                        <a:pt x="92075" y="72495"/>
                        <a:pt x="93345" y="70590"/>
                      </a:cubicBezTo>
                      <a:cubicBezTo>
                        <a:pt x="93980" y="66145"/>
                        <a:pt x="93426" y="61358"/>
                        <a:pt x="95250" y="57255"/>
                      </a:cubicBezTo>
                      <a:cubicBezTo>
                        <a:pt x="96180" y="55163"/>
                        <a:pt x="99752" y="55387"/>
                        <a:pt x="100965" y="53445"/>
                      </a:cubicBezTo>
                      <a:cubicBezTo>
                        <a:pt x="103094" y="50039"/>
                        <a:pt x="104775" y="42015"/>
                        <a:pt x="104775" y="42015"/>
                      </a:cubicBezTo>
                      <a:cubicBezTo>
                        <a:pt x="101728" y="8500"/>
                        <a:pt x="112077" y="22330"/>
                        <a:pt x="100965" y="15345"/>
                      </a:cubicBezTo>
                      <a:cubicBezTo>
                        <a:pt x="89853" y="8360"/>
                        <a:pt x="54292" y="1057"/>
                        <a:pt x="38100" y="105"/>
                      </a:cubicBezTo>
                      <a:cubicBezTo>
                        <a:pt x="21908" y="-847"/>
                        <a:pt x="10477" y="4868"/>
                        <a:pt x="3810" y="9630"/>
                      </a:cubicBezTo>
                      <a:cubicBezTo>
                        <a:pt x="3175" y="12170"/>
                        <a:pt x="2624" y="14733"/>
                        <a:pt x="1905" y="17250"/>
                      </a:cubicBezTo>
                      <a:cubicBezTo>
                        <a:pt x="1353" y="19181"/>
                        <a:pt x="0" y="20957"/>
                        <a:pt x="0" y="22965"/>
                      </a:cubicBezTo>
                      <a:cubicBezTo>
                        <a:pt x="0" y="32673"/>
                        <a:pt x="2604" y="28523"/>
                        <a:pt x="5715" y="36300"/>
                      </a:cubicBezTo>
                      <a:cubicBezTo>
                        <a:pt x="6187" y="37479"/>
                        <a:pt x="3810" y="34713"/>
                        <a:pt x="5715" y="40110"/>
                      </a:cubicBezTo>
                      <a:cubicBezTo>
                        <a:pt x="7620" y="45507"/>
                        <a:pt x="13335" y="59160"/>
                        <a:pt x="17145" y="68685"/>
                      </a:cubicBezTo>
                    </a:path>
                  </a:pathLst>
                </a:custGeom>
                <a:solidFill>
                  <a:srgbClr val="FFFFFF"/>
                </a:solidFill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97" name="Freeform: Shape 1396">
                  <a:extLst>
                    <a:ext uri="{FF2B5EF4-FFF2-40B4-BE49-F238E27FC236}">
                      <a16:creationId xmlns:a16="http://schemas.microsoft.com/office/drawing/2014/main" id="{827187AE-EE67-AC3A-9ECC-28A45B917468}"/>
                    </a:ext>
                  </a:extLst>
                </p:cNvPr>
                <p:cNvSpPr/>
                <p:nvPr/>
              </p:nvSpPr>
              <p:spPr>
                <a:xfrm>
                  <a:off x="9018409" y="4329533"/>
                  <a:ext cx="27432" cy="36576"/>
                </a:xfrm>
                <a:custGeom>
                  <a:avLst/>
                  <a:gdLst>
                    <a:gd name="connsiteX0" fmla="*/ 57150 w 104775"/>
                    <a:gd name="connsiteY0" fmla="*/ 76200 h 127635"/>
                    <a:gd name="connsiteX1" fmla="*/ 57150 w 104775"/>
                    <a:gd name="connsiteY1" fmla="*/ 76200 h 127635"/>
                    <a:gd name="connsiteX2" fmla="*/ 24765 w 104775"/>
                    <a:gd name="connsiteY2" fmla="*/ 80010 h 127635"/>
                    <a:gd name="connsiteX3" fmla="*/ 19050 w 104775"/>
                    <a:gd name="connsiteY3" fmla="*/ 83820 h 127635"/>
                    <a:gd name="connsiteX4" fmla="*/ 19050 w 104775"/>
                    <a:gd name="connsiteY4" fmla="*/ 106680 h 127635"/>
                    <a:gd name="connsiteX5" fmla="*/ 24765 w 104775"/>
                    <a:gd name="connsiteY5" fmla="*/ 110490 h 127635"/>
                    <a:gd name="connsiteX6" fmla="*/ 28575 w 104775"/>
                    <a:gd name="connsiteY6" fmla="*/ 116205 h 127635"/>
                    <a:gd name="connsiteX7" fmla="*/ 32385 w 104775"/>
                    <a:gd name="connsiteY7" fmla="*/ 127635 h 127635"/>
                    <a:gd name="connsiteX8" fmla="*/ 81915 w 104775"/>
                    <a:gd name="connsiteY8" fmla="*/ 125730 h 127635"/>
                    <a:gd name="connsiteX9" fmla="*/ 87630 w 104775"/>
                    <a:gd name="connsiteY9" fmla="*/ 123825 h 127635"/>
                    <a:gd name="connsiteX10" fmla="*/ 89535 w 104775"/>
                    <a:gd name="connsiteY10" fmla="*/ 118110 h 127635"/>
                    <a:gd name="connsiteX11" fmla="*/ 93345 w 104775"/>
                    <a:gd name="connsiteY11" fmla="*/ 112395 h 127635"/>
                    <a:gd name="connsiteX12" fmla="*/ 95250 w 104775"/>
                    <a:gd name="connsiteY12" fmla="*/ 99060 h 127635"/>
                    <a:gd name="connsiteX13" fmla="*/ 100965 w 104775"/>
                    <a:gd name="connsiteY13" fmla="*/ 95250 h 127635"/>
                    <a:gd name="connsiteX14" fmla="*/ 104775 w 104775"/>
                    <a:gd name="connsiteY14" fmla="*/ 83820 h 127635"/>
                    <a:gd name="connsiteX15" fmla="*/ 100965 w 104775"/>
                    <a:gd name="connsiteY15" fmla="*/ 57150 h 127635"/>
                    <a:gd name="connsiteX16" fmla="*/ 99060 w 104775"/>
                    <a:gd name="connsiteY16" fmla="*/ 49530 h 127635"/>
                    <a:gd name="connsiteX17" fmla="*/ 95250 w 104775"/>
                    <a:gd name="connsiteY17" fmla="*/ 43815 h 127635"/>
                    <a:gd name="connsiteX18" fmla="*/ 91440 w 104775"/>
                    <a:gd name="connsiteY18" fmla="*/ 32385 h 127635"/>
                    <a:gd name="connsiteX19" fmla="*/ 81915 w 104775"/>
                    <a:gd name="connsiteY19" fmla="*/ 15240 h 127635"/>
                    <a:gd name="connsiteX20" fmla="*/ 70485 w 104775"/>
                    <a:gd name="connsiteY20" fmla="*/ 3810 h 127635"/>
                    <a:gd name="connsiteX21" fmla="*/ 59055 w 104775"/>
                    <a:gd name="connsiteY21" fmla="*/ 0 h 127635"/>
                    <a:gd name="connsiteX22" fmla="*/ 45720 w 104775"/>
                    <a:gd name="connsiteY22" fmla="*/ 1905 h 127635"/>
                    <a:gd name="connsiteX23" fmla="*/ 43815 w 104775"/>
                    <a:gd name="connsiteY23" fmla="*/ 19050 h 127635"/>
                    <a:gd name="connsiteX24" fmla="*/ 41910 w 104775"/>
                    <a:gd name="connsiteY24" fmla="*/ 30480 h 127635"/>
                    <a:gd name="connsiteX25" fmla="*/ 40005 w 104775"/>
                    <a:gd name="connsiteY25" fmla="*/ 43815 h 127635"/>
                    <a:gd name="connsiteX26" fmla="*/ 28575 w 104775"/>
                    <a:gd name="connsiteY26" fmla="*/ 49530 h 127635"/>
                    <a:gd name="connsiteX27" fmla="*/ 3810 w 104775"/>
                    <a:gd name="connsiteY27" fmla="*/ 51435 h 127635"/>
                    <a:gd name="connsiteX28" fmla="*/ 1905 w 104775"/>
                    <a:gd name="connsiteY28" fmla="*/ 59055 h 127635"/>
                    <a:gd name="connsiteX29" fmla="*/ 0 w 104775"/>
                    <a:gd name="connsiteY29" fmla="*/ 64770 h 127635"/>
                    <a:gd name="connsiteX30" fmla="*/ 5715 w 104775"/>
                    <a:gd name="connsiteY30" fmla="*/ 78105 h 127635"/>
                    <a:gd name="connsiteX31" fmla="*/ 5715 w 104775"/>
                    <a:gd name="connsiteY31" fmla="*/ 81915 h 127635"/>
                    <a:gd name="connsiteX32" fmla="*/ 5715 w 104775"/>
                    <a:gd name="connsiteY32" fmla="*/ 87630 h 127635"/>
                    <a:gd name="connsiteX0" fmla="*/ 57150 w 104775"/>
                    <a:gd name="connsiteY0" fmla="*/ 76200 h 127635"/>
                    <a:gd name="connsiteX1" fmla="*/ 24765 w 104775"/>
                    <a:gd name="connsiteY1" fmla="*/ 80010 h 127635"/>
                    <a:gd name="connsiteX2" fmla="*/ 19050 w 104775"/>
                    <a:gd name="connsiteY2" fmla="*/ 83820 h 127635"/>
                    <a:gd name="connsiteX3" fmla="*/ 19050 w 104775"/>
                    <a:gd name="connsiteY3" fmla="*/ 106680 h 127635"/>
                    <a:gd name="connsiteX4" fmla="*/ 24765 w 104775"/>
                    <a:gd name="connsiteY4" fmla="*/ 110490 h 127635"/>
                    <a:gd name="connsiteX5" fmla="*/ 28575 w 104775"/>
                    <a:gd name="connsiteY5" fmla="*/ 116205 h 127635"/>
                    <a:gd name="connsiteX6" fmla="*/ 32385 w 104775"/>
                    <a:gd name="connsiteY6" fmla="*/ 127635 h 127635"/>
                    <a:gd name="connsiteX7" fmla="*/ 81915 w 104775"/>
                    <a:gd name="connsiteY7" fmla="*/ 125730 h 127635"/>
                    <a:gd name="connsiteX8" fmla="*/ 87630 w 104775"/>
                    <a:gd name="connsiteY8" fmla="*/ 123825 h 127635"/>
                    <a:gd name="connsiteX9" fmla="*/ 89535 w 104775"/>
                    <a:gd name="connsiteY9" fmla="*/ 118110 h 127635"/>
                    <a:gd name="connsiteX10" fmla="*/ 93345 w 104775"/>
                    <a:gd name="connsiteY10" fmla="*/ 112395 h 127635"/>
                    <a:gd name="connsiteX11" fmla="*/ 95250 w 104775"/>
                    <a:gd name="connsiteY11" fmla="*/ 99060 h 127635"/>
                    <a:gd name="connsiteX12" fmla="*/ 100965 w 104775"/>
                    <a:gd name="connsiteY12" fmla="*/ 95250 h 127635"/>
                    <a:gd name="connsiteX13" fmla="*/ 104775 w 104775"/>
                    <a:gd name="connsiteY13" fmla="*/ 83820 h 127635"/>
                    <a:gd name="connsiteX14" fmla="*/ 100965 w 104775"/>
                    <a:gd name="connsiteY14" fmla="*/ 57150 h 127635"/>
                    <a:gd name="connsiteX15" fmla="*/ 99060 w 104775"/>
                    <a:gd name="connsiteY15" fmla="*/ 49530 h 127635"/>
                    <a:gd name="connsiteX16" fmla="*/ 95250 w 104775"/>
                    <a:gd name="connsiteY16" fmla="*/ 43815 h 127635"/>
                    <a:gd name="connsiteX17" fmla="*/ 91440 w 104775"/>
                    <a:gd name="connsiteY17" fmla="*/ 32385 h 127635"/>
                    <a:gd name="connsiteX18" fmla="*/ 81915 w 104775"/>
                    <a:gd name="connsiteY18" fmla="*/ 15240 h 127635"/>
                    <a:gd name="connsiteX19" fmla="*/ 70485 w 104775"/>
                    <a:gd name="connsiteY19" fmla="*/ 3810 h 127635"/>
                    <a:gd name="connsiteX20" fmla="*/ 59055 w 104775"/>
                    <a:gd name="connsiteY20" fmla="*/ 0 h 127635"/>
                    <a:gd name="connsiteX21" fmla="*/ 45720 w 104775"/>
                    <a:gd name="connsiteY21" fmla="*/ 1905 h 127635"/>
                    <a:gd name="connsiteX22" fmla="*/ 43815 w 104775"/>
                    <a:gd name="connsiteY22" fmla="*/ 19050 h 127635"/>
                    <a:gd name="connsiteX23" fmla="*/ 41910 w 104775"/>
                    <a:gd name="connsiteY23" fmla="*/ 30480 h 127635"/>
                    <a:gd name="connsiteX24" fmla="*/ 40005 w 104775"/>
                    <a:gd name="connsiteY24" fmla="*/ 43815 h 127635"/>
                    <a:gd name="connsiteX25" fmla="*/ 28575 w 104775"/>
                    <a:gd name="connsiteY25" fmla="*/ 49530 h 127635"/>
                    <a:gd name="connsiteX26" fmla="*/ 3810 w 104775"/>
                    <a:gd name="connsiteY26" fmla="*/ 51435 h 127635"/>
                    <a:gd name="connsiteX27" fmla="*/ 1905 w 104775"/>
                    <a:gd name="connsiteY27" fmla="*/ 59055 h 127635"/>
                    <a:gd name="connsiteX28" fmla="*/ 0 w 104775"/>
                    <a:gd name="connsiteY28" fmla="*/ 64770 h 127635"/>
                    <a:gd name="connsiteX29" fmla="*/ 5715 w 104775"/>
                    <a:gd name="connsiteY29" fmla="*/ 78105 h 127635"/>
                    <a:gd name="connsiteX30" fmla="*/ 5715 w 104775"/>
                    <a:gd name="connsiteY30" fmla="*/ 81915 h 127635"/>
                    <a:gd name="connsiteX31" fmla="*/ 5715 w 104775"/>
                    <a:gd name="connsiteY31" fmla="*/ 87630 h 127635"/>
                    <a:gd name="connsiteX0" fmla="*/ 24765 w 104775"/>
                    <a:gd name="connsiteY0" fmla="*/ 80010 h 127635"/>
                    <a:gd name="connsiteX1" fmla="*/ 19050 w 104775"/>
                    <a:gd name="connsiteY1" fmla="*/ 83820 h 127635"/>
                    <a:gd name="connsiteX2" fmla="*/ 19050 w 104775"/>
                    <a:gd name="connsiteY2" fmla="*/ 106680 h 127635"/>
                    <a:gd name="connsiteX3" fmla="*/ 24765 w 104775"/>
                    <a:gd name="connsiteY3" fmla="*/ 110490 h 127635"/>
                    <a:gd name="connsiteX4" fmla="*/ 28575 w 104775"/>
                    <a:gd name="connsiteY4" fmla="*/ 116205 h 127635"/>
                    <a:gd name="connsiteX5" fmla="*/ 32385 w 104775"/>
                    <a:gd name="connsiteY5" fmla="*/ 127635 h 127635"/>
                    <a:gd name="connsiteX6" fmla="*/ 81915 w 104775"/>
                    <a:gd name="connsiteY6" fmla="*/ 125730 h 127635"/>
                    <a:gd name="connsiteX7" fmla="*/ 87630 w 104775"/>
                    <a:gd name="connsiteY7" fmla="*/ 123825 h 127635"/>
                    <a:gd name="connsiteX8" fmla="*/ 89535 w 104775"/>
                    <a:gd name="connsiteY8" fmla="*/ 118110 h 127635"/>
                    <a:gd name="connsiteX9" fmla="*/ 93345 w 104775"/>
                    <a:gd name="connsiteY9" fmla="*/ 112395 h 127635"/>
                    <a:gd name="connsiteX10" fmla="*/ 95250 w 104775"/>
                    <a:gd name="connsiteY10" fmla="*/ 99060 h 127635"/>
                    <a:gd name="connsiteX11" fmla="*/ 100965 w 104775"/>
                    <a:gd name="connsiteY11" fmla="*/ 95250 h 127635"/>
                    <a:gd name="connsiteX12" fmla="*/ 104775 w 104775"/>
                    <a:gd name="connsiteY12" fmla="*/ 83820 h 127635"/>
                    <a:gd name="connsiteX13" fmla="*/ 100965 w 104775"/>
                    <a:gd name="connsiteY13" fmla="*/ 57150 h 127635"/>
                    <a:gd name="connsiteX14" fmla="*/ 99060 w 104775"/>
                    <a:gd name="connsiteY14" fmla="*/ 49530 h 127635"/>
                    <a:gd name="connsiteX15" fmla="*/ 95250 w 104775"/>
                    <a:gd name="connsiteY15" fmla="*/ 43815 h 127635"/>
                    <a:gd name="connsiteX16" fmla="*/ 91440 w 104775"/>
                    <a:gd name="connsiteY16" fmla="*/ 32385 h 127635"/>
                    <a:gd name="connsiteX17" fmla="*/ 81915 w 104775"/>
                    <a:gd name="connsiteY17" fmla="*/ 15240 h 127635"/>
                    <a:gd name="connsiteX18" fmla="*/ 70485 w 104775"/>
                    <a:gd name="connsiteY18" fmla="*/ 3810 h 127635"/>
                    <a:gd name="connsiteX19" fmla="*/ 59055 w 104775"/>
                    <a:gd name="connsiteY19" fmla="*/ 0 h 127635"/>
                    <a:gd name="connsiteX20" fmla="*/ 45720 w 104775"/>
                    <a:gd name="connsiteY20" fmla="*/ 1905 h 127635"/>
                    <a:gd name="connsiteX21" fmla="*/ 43815 w 104775"/>
                    <a:gd name="connsiteY21" fmla="*/ 19050 h 127635"/>
                    <a:gd name="connsiteX22" fmla="*/ 41910 w 104775"/>
                    <a:gd name="connsiteY22" fmla="*/ 30480 h 127635"/>
                    <a:gd name="connsiteX23" fmla="*/ 40005 w 104775"/>
                    <a:gd name="connsiteY23" fmla="*/ 43815 h 127635"/>
                    <a:gd name="connsiteX24" fmla="*/ 28575 w 104775"/>
                    <a:gd name="connsiteY24" fmla="*/ 49530 h 127635"/>
                    <a:gd name="connsiteX25" fmla="*/ 3810 w 104775"/>
                    <a:gd name="connsiteY25" fmla="*/ 51435 h 127635"/>
                    <a:gd name="connsiteX26" fmla="*/ 1905 w 104775"/>
                    <a:gd name="connsiteY26" fmla="*/ 59055 h 127635"/>
                    <a:gd name="connsiteX27" fmla="*/ 0 w 104775"/>
                    <a:gd name="connsiteY27" fmla="*/ 64770 h 127635"/>
                    <a:gd name="connsiteX28" fmla="*/ 5715 w 104775"/>
                    <a:gd name="connsiteY28" fmla="*/ 78105 h 127635"/>
                    <a:gd name="connsiteX29" fmla="*/ 5715 w 104775"/>
                    <a:gd name="connsiteY29" fmla="*/ 81915 h 127635"/>
                    <a:gd name="connsiteX30" fmla="*/ 5715 w 104775"/>
                    <a:gd name="connsiteY30" fmla="*/ 87630 h 127635"/>
                    <a:gd name="connsiteX0" fmla="*/ 24765 w 104775"/>
                    <a:gd name="connsiteY0" fmla="*/ 80010 h 127635"/>
                    <a:gd name="connsiteX1" fmla="*/ 19050 w 104775"/>
                    <a:gd name="connsiteY1" fmla="*/ 106680 h 127635"/>
                    <a:gd name="connsiteX2" fmla="*/ 24765 w 104775"/>
                    <a:gd name="connsiteY2" fmla="*/ 110490 h 127635"/>
                    <a:gd name="connsiteX3" fmla="*/ 28575 w 104775"/>
                    <a:gd name="connsiteY3" fmla="*/ 116205 h 127635"/>
                    <a:gd name="connsiteX4" fmla="*/ 32385 w 104775"/>
                    <a:gd name="connsiteY4" fmla="*/ 127635 h 127635"/>
                    <a:gd name="connsiteX5" fmla="*/ 81915 w 104775"/>
                    <a:gd name="connsiteY5" fmla="*/ 125730 h 127635"/>
                    <a:gd name="connsiteX6" fmla="*/ 87630 w 104775"/>
                    <a:gd name="connsiteY6" fmla="*/ 123825 h 127635"/>
                    <a:gd name="connsiteX7" fmla="*/ 89535 w 104775"/>
                    <a:gd name="connsiteY7" fmla="*/ 118110 h 127635"/>
                    <a:gd name="connsiteX8" fmla="*/ 93345 w 104775"/>
                    <a:gd name="connsiteY8" fmla="*/ 112395 h 127635"/>
                    <a:gd name="connsiteX9" fmla="*/ 95250 w 104775"/>
                    <a:gd name="connsiteY9" fmla="*/ 99060 h 127635"/>
                    <a:gd name="connsiteX10" fmla="*/ 100965 w 104775"/>
                    <a:gd name="connsiteY10" fmla="*/ 95250 h 127635"/>
                    <a:gd name="connsiteX11" fmla="*/ 104775 w 104775"/>
                    <a:gd name="connsiteY11" fmla="*/ 83820 h 127635"/>
                    <a:gd name="connsiteX12" fmla="*/ 100965 w 104775"/>
                    <a:gd name="connsiteY12" fmla="*/ 57150 h 127635"/>
                    <a:gd name="connsiteX13" fmla="*/ 99060 w 104775"/>
                    <a:gd name="connsiteY13" fmla="*/ 49530 h 127635"/>
                    <a:gd name="connsiteX14" fmla="*/ 95250 w 104775"/>
                    <a:gd name="connsiteY14" fmla="*/ 43815 h 127635"/>
                    <a:gd name="connsiteX15" fmla="*/ 91440 w 104775"/>
                    <a:gd name="connsiteY15" fmla="*/ 32385 h 127635"/>
                    <a:gd name="connsiteX16" fmla="*/ 81915 w 104775"/>
                    <a:gd name="connsiteY16" fmla="*/ 15240 h 127635"/>
                    <a:gd name="connsiteX17" fmla="*/ 70485 w 104775"/>
                    <a:gd name="connsiteY17" fmla="*/ 3810 h 127635"/>
                    <a:gd name="connsiteX18" fmla="*/ 59055 w 104775"/>
                    <a:gd name="connsiteY18" fmla="*/ 0 h 127635"/>
                    <a:gd name="connsiteX19" fmla="*/ 45720 w 104775"/>
                    <a:gd name="connsiteY19" fmla="*/ 1905 h 127635"/>
                    <a:gd name="connsiteX20" fmla="*/ 43815 w 104775"/>
                    <a:gd name="connsiteY20" fmla="*/ 19050 h 127635"/>
                    <a:gd name="connsiteX21" fmla="*/ 41910 w 104775"/>
                    <a:gd name="connsiteY21" fmla="*/ 30480 h 127635"/>
                    <a:gd name="connsiteX22" fmla="*/ 40005 w 104775"/>
                    <a:gd name="connsiteY22" fmla="*/ 43815 h 127635"/>
                    <a:gd name="connsiteX23" fmla="*/ 28575 w 104775"/>
                    <a:gd name="connsiteY23" fmla="*/ 49530 h 127635"/>
                    <a:gd name="connsiteX24" fmla="*/ 3810 w 104775"/>
                    <a:gd name="connsiteY24" fmla="*/ 51435 h 127635"/>
                    <a:gd name="connsiteX25" fmla="*/ 1905 w 104775"/>
                    <a:gd name="connsiteY25" fmla="*/ 59055 h 127635"/>
                    <a:gd name="connsiteX26" fmla="*/ 0 w 104775"/>
                    <a:gd name="connsiteY26" fmla="*/ 64770 h 127635"/>
                    <a:gd name="connsiteX27" fmla="*/ 5715 w 104775"/>
                    <a:gd name="connsiteY27" fmla="*/ 78105 h 127635"/>
                    <a:gd name="connsiteX28" fmla="*/ 5715 w 104775"/>
                    <a:gd name="connsiteY28" fmla="*/ 81915 h 127635"/>
                    <a:gd name="connsiteX29" fmla="*/ 5715 w 104775"/>
                    <a:gd name="connsiteY29" fmla="*/ 87630 h 127635"/>
                    <a:gd name="connsiteX0" fmla="*/ 19050 w 104775"/>
                    <a:gd name="connsiteY0" fmla="*/ 106680 h 127635"/>
                    <a:gd name="connsiteX1" fmla="*/ 24765 w 104775"/>
                    <a:gd name="connsiteY1" fmla="*/ 110490 h 127635"/>
                    <a:gd name="connsiteX2" fmla="*/ 28575 w 104775"/>
                    <a:gd name="connsiteY2" fmla="*/ 116205 h 127635"/>
                    <a:gd name="connsiteX3" fmla="*/ 32385 w 104775"/>
                    <a:gd name="connsiteY3" fmla="*/ 127635 h 127635"/>
                    <a:gd name="connsiteX4" fmla="*/ 81915 w 104775"/>
                    <a:gd name="connsiteY4" fmla="*/ 125730 h 127635"/>
                    <a:gd name="connsiteX5" fmla="*/ 87630 w 104775"/>
                    <a:gd name="connsiteY5" fmla="*/ 123825 h 127635"/>
                    <a:gd name="connsiteX6" fmla="*/ 89535 w 104775"/>
                    <a:gd name="connsiteY6" fmla="*/ 118110 h 127635"/>
                    <a:gd name="connsiteX7" fmla="*/ 93345 w 104775"/>
                    <a:gd name="connsiteY7" fmla="*/ 112395 h 127635"/>
                    <a:gd name="connsiteX8" fmla="*/ 95250 w 104775"/>
                    <a:gd name="connsiteY8" fmla="*/ 99060 h 127635"/>
                    <a:gd name="connsiteX9" fmla="*/ 100965 w 104775"/>
                    <a:gd name="connsiteY9" fmla="*/ 95250 h 127635"/>
                    <a:gd name="connsiteX10" fmla="*/ 104775 w 104775"/>
                    <a:gd name="connsiteY10" fmla="*/ 83820 h 127635"/>
                    <a:gd name="connsiteX11" fmla="*/ 100965 w 104775"/>
                    <a:gd name="connsiteY11" fmla="*/ 57150 h 127635"/>
                    <a:gd name="connsiteX12" fmla="*/ 99060 w 104775"/>
                    <a:gd name="connsiteY12" fmla="*/ 49530 h 127635"/>
                    <a:gd name="connsiteX13" fmla="*/ 95250 w 104775"/>
                    <a:gd name="connsiteY13" fmla="*/ 43815 h 127635"/>
                    <a:gd name="connsiteX14" fmla="*/ 91440 w 104775"/>
                    <a:gd name="connsiteY14" fmla="*/ 32385 h 127635"/>
                    <a:gd name="connsiteX15" fmla="*/ 81915 w 104775"/>
                    <a:gd name="connsiteY15" fmla="*/ 15240 h 127635"/>
                    <a:gd name="connsiteX16" fmla="*/ 70485 w 104775"/>
                    <a:gd name="connsiteY16" fmla="*/ 3810 h 127635"/>
                    <a:gd name="connsiteX17" fmla="*/ 59055 w 104775"/>
                    <a:gd name="connsiteY17" fmla="*/ 0 h 127635"/>
                    <a:gd name="connsiteX18" fmla="*/ 45720 w 104775"/>
                    <a:gd name="connsiteY18" fmla="*/ 1905 h 127635"/>
                    <a:gd name="connsiteX19" fmla="*/ 43815 w 104775"/>
                    <a:gd name="connsiteY19" fmla="*/ 19050 h 127635"/>
                    <a:gd name="connsiteX20" fmla="*/ 41910 w 104775"/>
                    <a:gd name="connsiteY20" fmla="*/ 30480 h 127635"/>
                    <a:gd name="connsiteX21" fmla="*/ 40005 w 104775"/>
                    <a:gd name="connsiteY21" fmla="*/ 43815 h 127635"/>
                    <a:gd name="connsiteX22" fmla="*/ 28575 w 104775"/>
                    <a:gd name="connsiteY22" fmla="*/ 49530 h 127635"/>
                    <a:gd name="connsiteX23" fmla="*/ 3810 w 104775"/>
                    <a:gd name="connsiteY23" fmla="*/ 51435 h 127635"/>
                    <a:gd name="connsiteX24" fmla="*/ 1905 w 104775"/>
                    <a:gd name="connsiteY24" fmla="*/ 59055 h 127635"/>
                    <a:gd name="connsiteX25" fmla="*/ 0 w 104775"/>
                    <a:gd name="connsiteY25" fmla="*/ 64770 h 127635"/>
                    <a:gd name="connsiteX26" fmla="*/ 5715 w 104775"/>
                    <a:gd name="connsiteY26" fmla="*/ 78105 h 127635"/>
                    <a:gd name="connsiteX27" fmla="*/ 5715 w 104775"/>
                    <a:gd name="connsiteY27" fmla="*/ 81915 h 127635"/>
                    <a:gd name="connsiteX28" fmla="*/ 5715 w 104775"/>
                    <a:gd name="connsiteY28" fmla="*/ 87630 h 127635"/>
                    <a:gd name="connsiteX0" fmla="*/ 19050 w 104775"/>
                    <a:gd name="connsiteY0" fmla="*/ 106680 h 127635"/>
                    <a:gd name="connsiteX1" fmla="*/ 24765 w 104775"/>
                    <a:gd name="connsiteY1" fmla="*/ 110490 h 127635"/>
                    <a:gd name="connsiteX2" fmla="*/ 28575 w 104775"/>
                    <a:gd name="connsiteY2" fmla="*/ 116205 h 127635"/>
                    <a:gd name="connsiteX3" fmla="*/ 32385 w 104775"/>
                    <a:gd name="connsiteY3" fmla="*/ 127635 h 127635"/>
                    <a:gd name="connsiteX4" fmla="*/ 81915 w 104775"/>
                    <a:gd name="connsiteY4" fmla="*/ 125730 h 127635"/>
                    <a:gd name="connsiteX5" fmla="*/ 87630 w 104775"/>
                    <a:gd name="connsiteY5" fmla="*/ 123825 h 127635"/>
                    <a:gd name="connsiteX6" fmla="*/ 89535 w 104775"/>
                    <a:gd name="connsiteY6" fmla="*/ 118110 h 127635"/>
                    <a:gd name="connsiteX7" fmla="*/ 93345 w 104775"/>
                    <a:gd name="connsiteY7" fmla="*/ 112395 h 127635"/>
                    <a:gd name="connsiteX8" fmla="*/ 95250 w 104775"/>
                    <a:gd name="connsiteY8" fmla="*/ 99060 h 127635"/>
                    <a:gd name="connsiteX9" fmla="*/ 100965 w 104775"/>
                    <a:gd name="connsiteY9" fmla="*/ 95250 h 127635"/>
                    <a:gd name="connsiteX10" fmla="*/ 104775 w 104775"/>
                    <a:gd name="connsiteY10" fmla="*/ 83820 h 127635"/>
                    <a:gd name="connsiteX11" fmla="*/ 100965 w 104775"/>
                    <a:gd name="connsiteY11" fmla="*/ 57150 h 127635"/>
                    <a:gd name="connsiteX12" fmla="*/ 99060 w 104775"/>
                    <a:gd name="connsiteY12" fmla="*/ 49530 h 127635"/>
                    <a:gd name="connsiteX13" fmla="*/ 95250 w 104775"/>
                    <a:gd name="connsiteY13" fmla="*/ 43815 h 127635"/>
                    <a:gd name="connsiteX14" fmla="*/ 91440 w 104775"/>
                    <a:gd name="connsiteY14" fmla="*/ 32385 h 127635"/>
                    <a:gd name="connsiteX15" fmla="*/ 81915 w 104775"/>
                    <a:gd name="connsiteY15" fmla="*/ 15240 h 127635"/>
                    <a:gd name="connsiteX16" fmla="*/ 70485 w 104775"/>
                    <a:gd name="connsiteY16" fmla="*/ 3810 h 127635"/>
                    <a:gd name="connsiteX17" fmla="*/ 59055 w 104775"/>
                    <a:gd name="connsiteY17" fmla="*/ 0 h 127635"/>
                    <a:gd name="connsiteX18" fmla="*/ 45720 w 104775"/>
                    <a:gd name="connsiteY18" fmla="*/ 1905 h 127635"/>
                    <a:gd name="connsiteX19" fmla="*/ 43815 w 104775"/>
                    <a:gd name="connsiteY19" fmla="*/ 19050 h 127635"/>
                    <a:gd name="connsiteX20" fmla="*/ 41910 w 104775"/>
                    <a:gd name="connsiteY20" fmla="*/ 30480 h 127635"/>
                    <a:gd name="connsiteX21" fmla="*/ 40005 w 104775"/>
                    <a:gd name="connsiteY21" fmla="*/ 43815 h 127635"/>
                    <a:gd name="connsiteX22" fmla="*/ 28575 w 104775"/>
                    <a:gd name="connsiteY22" fmla="*/ 49530 h 127635"/>
                    <a:gd name="connsiteX23" fmla="*/ 3810 w 104775"/>
                    <a:gd name="connsiteY23" fmla="*/ 51435 h 127635"/>
                    <a:gd name="connsiteX24" fmla="*/ 1905 w 104775"/>
                    <a:gd name="connsiteY24" fmla="*/ 59055 h 127635"/>
                    <a:gd name="connsiteX25" fmla="*/ 0 w 104775"/>
                    <a:gd name="connsiteY25" fmla="*/ 64770 h 127635"/>
                    <a:gd name="connsiteX26" fmla="*/ 5715 w 104775"/>
                    <a:gd name="connsiteY26" fmla="*/ 78105 h 127635"/>
                    <a:gd name="connsiteX27" fmla="*/ 5715 w 104775"/>
                    <a:gd name="connsiteY27" fmla="*/ 81915 h 127635"/>
                    <a:gd name="connsiteX28" fmla="*/ 17145 w 104775"/>
                    <a:gd name="connsiteY28" fmla="*/ 110490 h 127635"/>
                    <a:gd name="connsiteX0" fmla="*/ 19050 w 104775"/>
                    <a:gd name="connsiteY0" fmla="*/ 106680 h 127635"/>
                    <a:gd name="connsiteX1" fmla="*/ 24765 w 104775"/>
                    <a:gd name="connsiteY1" fmla="*/ 110490 h 127635"/>
                    <a:gd name="connsiteX2" fmla="*/ 28575 w 104775"/>
                    <a:gd name="connsiteY2" fmla="*/ 116205 h 127635"/>
                    <a:gd name="connsiteX3" fmla="*/ 32385 w 104775"/>
                    <a:gd name="connsiteY3" fmla="*/ 127635 h 127635"/>
                    <a:gd name="connsiteX4" fmla="*/ 81915 w 104775"/>
                    <a:gd name="connsiteY4" fmla="*/ 125730 h 127635"/>
                    <a:gd name="connsiteX5" fmla="*/ 87630 w 104775"/>
                    <a:gd name="connsiteY5" fmla="*/ 123825 h 127635"/>
                    <a:gd name="connsiteX6" fmla="*/ 89535 w 104775"/>
                    <a:gd name="connsiteY6" fmla="*/ 118110 h 127635"/>
                    <a:gd name="connsiteX7" fmla="*/ 93345 w 104775"/>
                    <a:gd name="connsiteY7" fmla="*/ 112395 h 127635"/>
                    <a:gd name="connsiteX8" fmla="*/ 95250 w 104775"/>
                    <a:gd name="connsiteY8" fmla="*/ 99060 h 127635"/>
                    <a:gd name="connsiteX9" fmla="*/ 100965 w 104775"/>
                    <a:gd name="connsiteY9" fmla="*/ 95250 h 127635"/>
                    <a:gd name="connsiteX10" fmla="*/ 104775 w 104775"/>
                    <a:gd name="connsiteY10" fmla="*/ 83820 h 127635"/>
                    <a:gd name="connsiteX11" fmla="*/ 100965 w 104775"/>
                    <a:gd name="connsiteY11" fmla="*/ 57150 h 127635"/>
                    <a:gd name="connsiteX12" fmla="*/ 99060 w 104775"/>
                    <a:gd name="connsiteY12" fmla="*/ 49530 h 127635"/>
                    <a:gd name="connsiteX13" fmla="*/ 95250 w 104775"/>
                    <a:gd name="connsiteY13" fmla="*/ 43815 h 127635"/>
                    <a:gd name="connsiteX14" fmla="*/ 91440 w 104775"/>
                    <a:gd name="connsiteY14" fmla="*/ 32385 h 127635"/>
                    <a:gd name="connsiteX15" fmla="*/ 81915 w 104775"/>
                    <a:gd name="connsiteY15" fmla="*/ 15240 h 127635"/>
                    <a:gd name="connsiteX16" fmla="*/ 70485 w 104775"/>
                    <a:gd name="connsiteY16" fmla="*/ 3810 h 127635"/>
                    <a:gd name="connsiteX17" fmla="*/ 59055 w 104775"/>
                    <a:gd name="connsiteY17" fmla="*/ 0 h 127635"/>
                    <a:gd name="connsiteX18" fmla="*/ 45720 w 104775"/>
                    <a:gd name="connsiteY18" fmla="*/ 1905 h 127635"/>
                    <a:gd name="connsiteX19" fmla="*/ 43815 w 104775"/>
                    <a:gd name="connsiteY19" fmla="*/ 19050 h 127635"/>
                    <a:gd name="connsiteX20" fmla="*/ 41910 w 104775"/>
                    <a:gd name="connsiteY20" fmla="*/ 30480 h 127635"/>
                    <a:gd name="connsiteX21" fmla="*/ 40005 w 104775"/>
                    <a:gd name="connsiteY21" fmla="*/ 43815 h 127635"/>
                    <a:gd name="connsiteX22" fmla="*/ 28575 w 104775"/>
                    <a:gd name="connsiteY22" fmla="*/ 49530 h 127635"/>
                    <a:gd name="connsiteX23" fmla="*/ 3810 w 104775"/>
                    <a:gd name="connsiteY23" fmla="*/ 51435 h 127635"/>
                    <a:gd name="connsiteX24" fmla="*/ 1905 w 104775"/>
                    <a:gd name="connsiteY24" fmla="*/ 59055 h 127635"/>
                    <a:gd name="connsiteX25" fmla="*/ 0 w 104775"/>
                    <a:gd name="connsiteY25" fmla="*/ 64770 h 127635"/>
                    <a:gd name="connsiteX26" fmla="*/ 5715 w 104775"/>
                    <a:gd name="connsiteY26" fmla="*/ 78105 h 127635"/>
                    <a:gd name="connsiteX27" fmla="*/ 5715 w 104775"/>
                    <a:gd name="connsiteY27" fmla="*/ 81915 h 127635"/>
                    <a:gd name="connsiteX28" fmla="*/ 17145 w 104775"/>
                    <a:gd name="connsiteY28" fmla="*/ 110490 h 127635"/>
                    <a:gd name="connsiteX0" fmla="*/ 19050 w 104775"/>
                    <a:gd name="connsiteY0" fmla="*/ 107459 h 128414"/>
                    <a:gd name="connsiteX1" fmla="*/ 24765 w 104775"/>
                    <a:gd name="connsiteY1" fmla="*/ 111269 h 128414"/>
                    <a:gd name="connsiteX2" fmla="*/ 28575 w 104775"/>
                    <a:gd name="connsiteY2" fmla="*/ 116984 h 128414"/>
                    <a:gd name="connsiteX3" fmla="*/ 32385 w 104775"/>
                    <a:gd name="connsiteY3" fmla="*/ 128414 h 128414"/>
                    <a:gd name="connsiteX4" fmla="*/ 81915 w 104775"/>
                    <a:gd name="connsiteY4" fmla="*/ 126509 h 128414"/>
                    <a:gd name="connsiteX5" fmla="*/ 87630 w 104775"/>
                    <a:gd name="connsiteY5" fmla="*/ 124604 h 128414"/>
                    <a:gd name="connsiteX6" fmla="*/ 89535 w 104775"/>
                    <a:gd name="connsiteY6" fmla="*/ 118889 h 128414"/>
                    <a:gd name="connsiteX7" fmla="*/ 93345 w 104775"/>
                    <a:gd name="connsiteY7" fmla="*/ 113174 h 128414"/>
                    <a:gd name="connsiteX8" fmla="*/ 95250 w 104775"/>
                    <a:gd name="connsiteY8" fmla="*/ 99839 h 128414"/>
                    <a:gd name="connsiteX9" fmla="*/ 100965 w 104775"/>
                    <a:gd name="connsiteY9" fmla="*/ 96029 h 128414"/>
                    <a:gd name="connsiteX10" fmla="*/ 104775 w 104775"/>
                    <a:gd name="connsiteY10" fmla="*/ 84599 h 128414"/>
                    <a:gd name="connsiteX11" fmla="*/ 100965 w 104775"/>
                    <a:gd name="connsiteY11" fmla="*/ 57929 h 128414"/>
                    <a:gd name="connsiteX12" fmla="*/ 99060 w 104775"/>
                    <a:gd name="connsiteY12" fmla="*/ 50309 h 128414"/>
                    <a:gd name="connsiteX13" fmla="*/ 95250 w 104775"/>
                    <a:gd name="connsiteY13" fmla="*/ 44594 h 128414"/>
                    <a:gd name="connsiteX14" fmla="*/ 91440 w 104775"/>
                    <a:gd name="connsiteY14" fmla="*/ 33164 h 128414"/>
                    <a:gd name="connsiteX15" fmla="*/ 81915 w 104775"/>
                    <a:gd name="connsiteY15" fmla="*/ 16019 h 128414"/>
                    <a:gd name="connsiteX16" fmla="*/ 70485 w 104775"/>
                    <a:gd name="connsiteY16" fmla="*/ 4589 h 128414"/>
                    <a:gd name="connsiteX17" fmla="*/ 59055 w 104775"/>
                    <a:gd name="connsiteY17" fmla="*/ 779 h 128414"/>
                    <a:gd name="connsiteX18" fmla="*/ 45720 w 104775"/>
                    <a:gd name="connsiteY18" fmla="*/ 2684 h 128414"/>
                    <a:gd name="connsiteX19" fmla="*/ 41910 w 104775"/>
                    <a:gd name="connsiteY19" fmla="*/ 31259 h 128414"/>
                    <a:gd name="connsiteX20" fmla="*/ 40005 w 104775"/>
                    <a:gd name="connsiteY20" fmla="*/ 44594 h 128414"/>
                    <a:gd name="connsiteX21" fmla="*/ 28575 w 104775"/>
                    <a:gd name="connsiteY21" fmla="*/ 50309 h 128414"/>
                    <a:gd name="connsiteX22" fmla="*/ 3810 w 104775"/>
                    <a:gd name="connsiteY22" fmla="*/ 52214 h 128414"/>
                    <a:gd name="connsiteX23" fmla="*/ 1905 w 104775"/>
                    <a:gd name="connsiteY23" fmla="*/ 59834 h 128414"/>
                    <a:gd name="connsiteX24" fmla="*/ 0 w 104775"/>
                    <a:gd name="connsiteY24" fmla="*/ 65549 h 128414"/>
                    <a:gd name="connsiteX25" fmla="*/ 5715 w 104775"/>
                    <a:gd name="connsiteY25" fmla="*/ 78884 h 128414"/>
                    <a:gd name="connsiteX26" fmla="*/ 5715 w 104775"/>
                    <a:gd name="connsiteY26" fmla="*/ 82694 h 128414"/>
                    <a:gd name="connsiteX27" fmla="*/ 17145 w 104775"/>
                    <a:gd name="connsiteY27" fmla="*/ 111269 h 128414"/>
                    <a:gd name="connsiteX0" fmla="*/ 19050 w 104775"/>
                    <a:gd name="connsiteY0" fmla="*/ 107459 h 128414"/>
                    <a:gd name="connsiteX1" fmla="*/ 24765 w 104775"/>
                    <a:gd name="connsiteY1" fmla="*/ 111269 h 128414"/>
                    <a:gd name="connsiteX2" fmla="*/ 28575 w 104775"/>
                    <a:gd name="connsiteY2" fmla="*/ 116984 h 128414"/>
                    <a:gd name="connsiteX3" fmla="*/ 32385 w 104775"/>
                    <a:gd name="connsiteY3" fmla="*/ 128414 h 128414"/>
                    <a:gd name="connsiteX4" fmla="*/ 81915 w 104775"/>
                    <a:gd name="connsiteY4" fmla="*/ 126509 h 128414"/>
                    <a:gd name="connsiteX5" fmla="*/ 87630 w 104775"/>
                    <a:gd name="connsiteY5" fmla="*/ 124604 h 128414"/>
                    <a:gd name="connsiteX6" fmla="*/ 89535 w 104775"/>
                    <a:gd name="connsiteY6" fmla="*/ 118889 h 128414"/>
                    <a:gd name="connsiteX7" fmla="*/ 93345 w 104775"/>
                    <a:gd name="connsiteY7" fmla="*/ 113174 h 128414"/>
                    <a:gd name="connsiteX8" fmla="*/ 95250 w 104775"/>
                    <a:gd name="connsiteY8" fmla="*/ 99839 h 128414"/>
                    <a:gd name="connsiteX9" fmla="*/ 100965 w 104775"/>
                    <a:gd name="connsiteY9" fmla="*/ 96029 h 128414"/>
                    <a:gd name="connsiteX10" fmla="*/ 104775 w 104775"/>
                    <a:gd name="connsiteY10" fmla="*/ 84599 h 128414"/>
                    <a:gd name="connsiteX11" fmla="*/ 100965 w 104775"/>
                    <a:gd name="connsiteY11" fmla="*/ 57929 h 128414"/>
                    <a:gd name="connsiteX12" fmla="*/ 99060 w 104775"/>
                    <a:gd name="connsiteY12" fmla="*/ 50309 h 128414"/>
                    <a:gd name="connsiteX13" fmla="*/ 95250 w 104775"/>
                    <a:gd name="connsiteY13" fmla="*/ 44594 h 128414"/>
                    <a:gd name="connsiteX14" fmla="*/ 91440 w 104775"/>
                    <a:gd name="connsiteY14" fmla="*/ 33164 h 128414"/>
                    <a:gd name="connsiteX15" fmla="*/ 70485 w 104775"/>
                    <a:gd name="connsiteY15" fmla="*/ 4589 h 128414"/>
                    <a:gd name="connsiteX16" fmla="*/ 59055 w 104775"/>
                    <a:gd name="connsiteY16" fmla="*/ 779 h 128414"/>
                    <a:gd name="connsiteX17" fmla="*/ 45720 w 104775"/>
                    <a:gd name="connsiteY17" fmla="*/ 2684 h 128414"/>
                    <a:gd name="connsiteX18" fmla="*/ 41910 w 104775"/>
                    <a:gd name="connsiteY18" fmla="*/ 31259 h 128414"/>
                    <a:gd name="connsiteX19" fmla="*/ 40005 w 104775"/>
                    <a:gd name="connsiteY19" fmla="*/ 44594 h 128414"/>
                    <a:gd name="connsiteX20" fmla="*/ 28575 w 104775"/>
                    <a:gd name="connsiteY20" fmla="*/ 50309 h 128414"/>
                    <a:gd name="connsiteX21" fmla="*/ 3810 w 104775"/>
                    <a:gd name="connsiteY21" fmla="*/ 52214 h 128414"/>
                    <a:gd name="connsiteX22" fmla="*/ 1905 w 104775"/>
                    <a:gd name="connsiteY22" fmla="*/ 59834 h 128414"/>
                    <a:gd name="connsiteX23" fmla="*/ 0 w 104775"/>
                    <a:gd name="connsiteY23" fmla="*/ 65549 h 128414"/>
                    <a:gd name="connsiteX24" fmla="*/ 5715 w 104775"/>
                    <a:gd name="connsiteY24" fmla="*/ 78884 h 128414"/>
                    <a:gd name="connsiteX25" fmla="*/ 5715 w 104775"/>
                    <a:gd name="connsiteY25" fmla="*/ 82694 h 128414"/>
                    <a:gd name="connsiteX26" fmla="*/ 17145 w 104775"/>
                    <a:gd name="connsiteY26" fmla="*/ 111269 h 128414"/>
                    <a:gd name="connsiteX0" fmla="*/ 19050 w 104775"/>
                    <a:gd name="connsiteY0" fmla="*/ 107459 h 128414"/>
                    <a:gd name="connsiteX1" fmla="*/ 24765 w 104775"/>
                    <a:gd name="connsiteY1" fmla="*/ 111269 h 128414"/>
                    <a:gd name="connsiteX2" fmla="*/ 28575 w 104775"/>
                    <a:gd name="connsiteY2" fmla="*/ 116984 h 128414"/>
                    <a:gd name="connsiteX3" fmla="*/ 32385 w 104775"/>
                    <a:gd name="connsiteY3" fmla="*/ 128414 h 128414"/>
                    <a:gd name="connsiteX4" fmla="*/ 81915 w 104775"/>
                    <a:gd name="connsiteY4" fmla="*/ 126509 h 128414"/>
                    <a:gd name="connsiteX5" fmla="*/ 87630 w 104775"/>
                    <a:gd name="connsiteY5" fmla="*/ 124604 h 128414"/>
                    <a:gd name="connsiteX6" fmla="*/ 89535 w 104775"/>
                    <a:gd name="connsiteY6" fmla="*/ 118889 h 128414"/>
                    <a:gd name="connsiteX7" fmla="*/ 93345 w 104775"/>
                    <a:gd name="connsiteY7" fmla="*/ 113174 h 128414"/>
                    <a:gd name="connsiteX8" fmla="*/ 95250 w 104775"/>
                    <a:gd name="connsiteY8" fmla="*/ 99839 h 128414"/>
                    <a:gd name="connsiteX9" fmla="*/ 100965 w 104775"/>
                    <a:gd name="connsiteY9" fmla="*/ 96029 h 128414"/>
                    <a:gd name="connsiteX10" fmla="*/ 104775 w 104775"/>
                    <a:gd name="connsiteY10" fmla="*/ 84599 h 128414"/>
                    <a:gd name="connsiteX11" fmla="*/ 100965 w 104775"/>
                    <a:gd name="connsiteY11" fmla="*/ 57929 h 128414"/>
                    <a:gd name="connsiteX12" fmla="*/ 99060 w 104775"/>
                    <a:gd name="connsiteY12" fmla="*/ 50309 h 128414"/>
                    <a:gd name="connsiteX13" fmla="*/ 95250 w 104775"/>
                    <a:gd name="connsiteY13" fmla="*/ 44594 h 128414"/>
                    <a:gd name="connsiteX14" fmla="*/ 91440 w 104775"/>
                    <a:gd name="connsiteY14" fmla="*/ 33164 h 128414"/>
                    <a:gd name="connsiteX15" fmla="*/ 70485 w 104775"/>
                    <a:gd name="connsiteY15" fmla="*/ 4589 h 128414"/>
                    <a:gd name="connsiteX16" fmla="*/ 59055 w 104775"/>
                    <a:gd name="connsiteY16" fmla="*/ 779 h 128414"/>
                    <a:gd name="connsiteX17" fmla="*/ 45720 w 104775"/>
                    <a:gd name="connsiteY17" fmla="*/ 2684 h 128414"/>
                    <a:gd name="connsiteX18" fmla="*/ 41910 w 104775"/>
                    <a:gd name="connsiteY18" fmla="*/ 31259 h 128414"/>
                    <a:gd name="connsiteX19" fmla="*/ 40005 w 104775"/>
                    <a:gd name="connsiteY19" fmla="*/ 44594 h 128414"/>
                    <a:gd name="connsiteX20" fmla="*/ 3810 w 104775"/>
                    <a:gd name="connsiteY20" fmla="*/ 52214 h 128414"/>
                    <a:gd name="connsiteX21" fmla="*/ 1905 w 104775"/>
                    <a:gd name="connsiteY21" fmla="*/ 59834 h 128414"/>
                    <a:gd name="connsiteX22" fmla="*/ 0 w 104775"/>
                    <a:gd name="connsiteY22" fmla="*/ 65549 h 128414"/>
                    <a:gd name="connsiteX23" fmla="*/ 5715 w 104775"/>
                    <a:gd name="connsiteY23" fmla="*/ 78884 h 128414"/>
                    <a:gd name="connsiteX24" fmla="*/ 5715 w 104775"/>
                    <a:gd name="connsiteY24" fmla="*/ 82694 h 128414"/>
                    <a:gd name="connsiteX25" fmla="*/ 17145 w 104775"/>
                    <a:gd name="connsiteY25" fmla="*/ 111269 h 128414"/>
                    <a:gd name="connsiteX0" fmla="*/ 19050 w 104775"/>
                    <a:gd name="connsiteY0" fmla="*/ 107492 h 128447"/>
                    <a:gd name="connsiteX1" fmla="*/ 24765 w 104775"/>
                    <a:gd name="connsiteY1" fmla="*/ 111302 h 128447"/>
                    <a:gd name="connsiteX2" fmla="*/ 28575 w 104775"/>
                    <a:gd name="connsiteY2" fmla="*/ 117017 h 128447"/>
                    <a:gd name="connsiteX3" fmla="*/ 32385 w 104775"/>
                    <a:gd name="connsiteY3" fmla="*/ 128447 h 128447"/>
                    <a:gd name="connsiteX4" fmla="*/ 81915 w 104775"/>
                    <a:gd name="connsiteY4" fmla="*/ 126542 h 128447"/>
                    <a:gd name="connsiteX5" fmla="*/ 87630 w 104775"/>
                    <a:gd name="connsiteY5" fmla="*/ 124637 h 128447"/>
                    <a:gd name="connsiteX6" fmla="*/ 89535 w 104775"/>
                    <a:gd name="connsiteY6" fmla="*/ 118922 h 128447"/>
                    <a:gd name="connsiteX7" fmla="*/ 93345 w 104775"/>
                    <a:gd name="connsiteY7" fmla="*/ 113207 h 128447"/>
                    <a:gd name="connsiteX8" fmla="*/ 95250 w 104775"/>
                    <a:gd name="connsiteY8" fmla="*/ 99872 h 128447"/>
                    <a:gd name="connsiteX9" fmla="*/ 100965 w 104775"/>
                    <a:gd name="connsiteY9" fmla="*/ 96062 h 128447"/>
                    <a:gd name="connsiteX10" fmla="*/ 104775 w 104775"/>
                    <a:gd name="connsiteY10" fmla="*/ 84632 h 128447"/>
                    <a:gd name="connsiteX11" fmla="*/ 100965 w 104775"/>
                    <a:gd name="connsiteY11" fmla="*/ 57962 h 128447"/>
                    <a:gd name="connsiteX12" fmla="*/ 99060 w 104775"/>
                    <a:gd name="connsiteY12" fmla="*/ 50342 h 128447"/>
                    <a:gd name="connsiteX13" fmla="*/ 95250 w 104775"/>
                    <a:gd name="connsiteY13" fmla="*/ 44627 h 128447"/>
                    <a:gd name="connsiteX14" fmla="*/ 91440 w 104775"/>
                    <a:gd name="connsiteY14" fmla="*/ 33197 h 128447"/>
                    <a:gd name="connsiteX15" fmla="*/ 70485 w 104775"/>
                    <a:gd name="connsiteY15" fmla="*/ 4622 h 128447"/>
                    <a:gd name="connsiteX16" fmla="*/ 45720 w 104775"/>
                    <a:gd name="connsiteY16" fmla="*/ 2717 h 128447"/>
                    <a:gd name="connsiteX17" fmla="*/ 41910 w 104775"/>
                    <a:gd name="connsiteY17" fmla="*/ 31292 h 128447"/>
                    <a:gd name="connsiteX18" fmla="*/ 40005 w 104775"/>
                    <a:gd name="connsiteY18" fmla="*/ 44627 h 128447"/>
                    <a:gd name="connsiteX19" fmla="*/ 3810 w 104775"/>
                    <a:gd name="connsiteY19" fmla="*/ 52247 h 128447"/>
                    <a:gd name="connsiteX20" fmla="*/ 1905 w 104775"/>
                    <a:gd name="connsiteY20" fmla="*/ 59867 h 128447"/>
                    <a:gd name="connsiteX21" fmla="*/ 0 w 104775"/>
                    <a:gd name="connsiteY21" fmla="*/ 65582 h 128447"/>
                    <a:gd name="connsiteX22" fmla="*/ 5715 w 104775"/>
                    <a:gd name="connsiteY22" fmla="*/ 78917 h 128447"/>
                    <a:gd name="connsiteX23" fmla="*/ 5715 w 104775"/>
                    <a:gd name="connsiteY23" fmla="*/ 82727 h 128447"/>
                    <a:gd name="connsiteX24" fmla="*/ 17145 w 104775"/>
                    <a:gd name="connsiteY24" fmla="*/ 111302 h 128447"/>
                    <a:gd name="connsiteX0" fmla="*/ 19050 w 104775"/>
                    <a:gd name="connsiteY0" fmla="*/ 102874 h 123829"/>
                    <a:gd name="connsiteX1" fmla="*/ 24765 w 104775"/>
                    <a:gd name="connsiteY1" fmla="*/ 106684 h 123829"/>
                    <a:gd name="connsiteX2" fmla="*/ 28575 w 104775"/>
                    <a:gd name="connsiteY2" fmla="*/ 112399 h 123829"/>
                    <a:gd name="connsiteX3" fmla="*/ 32385 w 104775"/>
                    <a:gd name="connsiteY3" fmla="*/ 123829 h 123829"/>
                    <a:gd name="connsiteX4" fmla="*/ 81915 w 104775"/>
                    <a:gd name="connsiteY4" fmla="*/ 121924 h 123829"/>
                    <a:gd name="connsiteX5" fmla="*/ 87630 w 104775"/>
                    <a:gd name="connsiteY5" fmla="*/ 120019 h 123829"/>
                    <a:gd name="connsiteX6" fmla="*/ 89535 w 104775"/>
                    <a:gd name="connsiteY6" fmla="*/ 114304 h 123829"/>
                    <a:gd name="connsiteX7" fmla="*/ 93345 w 104775"/>
                    <a:gd name="connsiteY7" fmla="*/ 108589 h 123829"/>
                    <a:gd name="connsiteX8" fmla="*/ 95250 w 104775"/>
                    <a:gd name="connsiteY8" fmla="*/ 95254 h 123829"/>
                    <a:gd name="connsiteX9" fmla="*/ 100965 w 104775"/>
                    <a:gd name="connsiteY9" fmla="*/ 91444 h 123829"/>
                    <a:gd name="connsiteX10" fmla="*/ 104775 w 104775"/>
                    <a:gd name="connsiteY10" fmla="*/ 80014 h 123829"/>
                    <a:gd name="connsiteX11" fmla="*/ 100965 w 104775"/>
                    <a:gd name="connsiteY11" fmla="*/ 53344 h 123829"/>
                    <a:gd name="connsiteX12" fmla="*/ 99060 w 104775"/>
                    <a:gd name="connsiteY12" fmla="*/ 45724 h 123829"/>
                    <a:gd name="connsiteX13" fmla="*/ 95250 w 104775"/>
                    <a:gd name="connsiteY13" fmla="*/ 40009 h 123829"/>
                    <a:gd name="connsiteX14" fmla="*/ 91440 w 104775"/>
                    <a:gd name="connsiteY14" fmla="*/ 28579 h 123829"/>
                    <a:gd name="connsiteX15" fmla="*/ 70485 w 104775"/>
                    <a:gd name="connsiteY15" fmla="*/ 4 h 123829"/>
                    <a:gd name="connsiteX16" fmla="*/ 41910 w 104775"/>
                    <a:gd name="connsiteY16" fmla="*/ 26674 h 123829"/>
                    <a:gd name="connsiteX17" fmla="*/ 40005 w 104775"/>
                    <a:gd name="connsiteY17" fmla="*/ 40009 h 123829"/>
                    <a:gd name="connsiteX18" fmla="*/ 3810 w 104775"/>
                    <a:gd name="connsiteY18" fmla="*/ 47629 h 123829"/>
                    <a:gd name="connsiteX19" fmla="*/ 1905 w 104775"/>
                    <a:gd name="connsiteY19" fmla="*/ 55249 h 123829"/>
                    <a:gd name="connsiteX20" fmla="*/ 0 w 104775"/>
                    <a:gd name="connsiteY20" fmla="*/ 60964 h 123829"/>
                    <a:gd name="connsiteX21" fmla="*/ 5715 w 104775"/>
                    <a:gd name="connsiteY21" fmla="*/ 74299 h 123829"/>
                    <a:gd name="connsiteX22" fmla="*/ 5715 w 104775"/>
                    <a:gd name="connsiteY22" fmla="*/ 78109 h 123829"/>
                    <a:gd name="connsiteX23" fmla="*/ 17145 w 104775"/>
                    <a:gd name="connsiteY23" fmla="*/ 106684 h 123829"/>
                    <a:gd name="connsiteX0" fmla="*/ 19050 w 104775"/>
                    <a:gd name="connsiteY0" fmla="*/ 77050 h 98005"/>
                    <a:gd name="connsiteX1" fmla="*/ 24765 w 104775"/>
                    <a:gd name="connsiteY1" fmla="*/ 80860 h 98005"/>
                    <a:gd name="connsiteX2" fmla="*/ 28575 w 104775"/>
                    <a:gd name="connsiteY2" fmla="*/ 86575 h 98005"/>
                    <a:gd name="connsiteX3" fmla="*/ 32385 w 104775"/>
                    <a:gd name="connsiteY3" fmla="*/ 98005 h 98005"/>
                    <a:gd name="connsiteX4" fmla="*/ 81915 w 104775"/>
                    <a:gd name="connsiteY4" fmla="*/ 96100 h 98005"/>
                    <a:gd name="connsiteX5" fmla="*/ 87630 w 104775"/>
                    <a:gd name="connsiteY5" fmla="*/ 94195 h 98005"/>
                    <a:gd name="connsiteX6" fmla="*/ 89535 w 104775"/>
                    <a:gd name="connsiteY6" fmla="*/ 88480 h 98005"/>
                    <a:gd name="connsiteX7" fmla="*/ 93345 w 104775"/>
                    <a:gd name="connsiteY7" fmla="*/ 82765 h 98005"/>
                    <a:gd name="connsiteX8" fmla="*/ 95250 w 104775"/>
                    <a:gd name="connsiteY8" fmla="*/ 69430 h 98005"/>
                    <a:gd name="connsiteX9" fmla="*/ 100965 w 104775"/>
                    <a:gd name="connsiteY9" fmla="*/ 65620 h 98005"/>
                    <a:gd name="connsiteX10" fmla="*/ 104775 w 104775"/>
                    <a:gd name="connsiteY10" fmla="*/ 54190 h 98005"/>
                    <a:gd name="connsiteX11" fmla="*/ 100965 w 104775"/>
                    <a:gd name="connsiteY11" fmla="*/ 27520 h 98005"/>
                    <a:gd name="connsiteX12" fmla="*/ 99060 w 104775"/>
                    <a:gd name="connsiteY12" fmla="*/ 19900 h 98005"/>
                    <a:gd name="connsiteX13" fmla="*/ 95250 w 104775"/>
                    <a:gd name="connsiteY13" fmla="*/ 14185 h 98005"/>
                    <a:gd name="connsiteX14" fmla="*/ 91440 w 104775"/>
                    <a:gd name="connsiteY14" fmla="*/ 2755 h 98005"/>
                    <a:gd name="connsiteX15" fmla="*/ 41910 w 104775"/>
                    <a:gd name="connsiteY15" fmla="*/ 850 h 98005"/>
                    <a:gd name="connsiteX16" fmla="*/ 40005 w 104775"/>
                    <a:gd name="connsiteY16" fmla="*/ 14185 h 98005"/>
                    <a:gd name="connsiteX17" fmla="*/ 3810 w 104775"/>
                    <a:gd name="connsiteY17" fmla="*/ 21805 h 98005"/>
                    <a:gd name="connsiteX18" fmla="*/ 1905 w 104775"/>
                    <a:gd name="connsiteY18" fmla="*/ 29425 h 98005"/>
                    <a:gd name="connsiteX19" fmla="*/ 0 w 104775"/>
                    <a:gd name="connsiteY19" fmla="*/ 35140 h 98005"/>
                    <a:gd name="connsiteX20" fmla="*/ 5715 w 104775"/>
                    <a:gd name="connsiteY20" fmla="*/ 48475 h 98005"/>
                    <a:gd name="connsiteX21" fmla="*/ 5715 w 104775"/>
                    <a:gd name="connsiteY21" fmla="*/ 52285 h 98005"/>
                    <a:gd name="connsiteX22" fmla="*/ 17145 w 104775"/>
                    <a:gd name="connsiteY22" fmla="*/ 80860 h 98005"/>
                    <a:gd name="connsiteX0" fmla="*/ 19050 w 104775"/>
                    <a:gd name="connsiteY0" fmla="*/ 76200 h 97155"/>
                    <a:gd name="connsiteX1" fmla="*/ 24765 w 104775"/>
                    <a:gd name="connsiteY1" fmla="*/ 80010 h 97155"/>
                    <a:gd name="connsiteX2" fmla="*/ 28575 w 104775"/>
                    <a:gd name="connsiteY2" fmla="*/ 85725 h 97155"/>
                    <a:gd name="connsiteX3" fmla="*/ 32385 w 104775"/>
                    <a:gd name="connsiteY3" fmla="*/ 97155 h 97155"/>
                    <a:gd name="connsiteX4" fmla="*/ 81915 w 104775"/>
                    <a:gd name="connsiteY4" fmla="*/ 95250 h 97155"/>
                    <a:gd name="connsiteX5" fmla="*/ 87630 w 104775"/>
                    <a:gd name="connsiteY5" fmla="*/ 93345 h 97155"/>
                    <a:gd name="connsiteX6" fmla="*/ 89535 w 104775"/>
                    <a:gd name="connsiteY6" fmla="*/ 87630 h 97155"/>
                    <a:gd name="connsiteX7" fmla="*/ 93345 w 104775"/>
                    <a:gd name="connsiteY7" fmla="*/ 81915 h 97155"/>
                    <a:gd name="connsiteX8" fmla="*/ 95250 w 104775"/>
                    <a:gd name="connsiteY8" fmla="*/ 68580 h 97155"/>
                    <a:gd name="connsiteX9" fmla="*/ 100965 w 104775"/>
                    <a:gd name="connsiteY9" fmla="*/ 64770 h 97155"/>
                    <a:gd name="connsiteX10" fmla="*/ 104775 w 104775"/>
                    <a:gd name="connsiteY10" fmla="*/ 53340 h 97155"/>
                    <a:gd name="connsiteX11" fmla="*/ 100965 w 104775"/>
                    <a:gd name="connsiteY11" fmla="*/ 26670 h 97155"/>
                    <a:gd name="connsiteX12" fmla="*/ 99060 w 104775"/>
                    <a:gd name="connsiteY12" fmla="*/ 19050 h 97155"/>
                    <a:gd name="connsiteX13" fmla="*/ 95250 w 104775"/>
                    <a:gd name="connsiteY13" fmla="*/ 13335 h 97155"/>
                    <a:gd name="connsiteX14" fmla="*/ 41910 w 104775"/>
                    <a:gd name="connsiteY14" fmla="*/ 0 h 97155"/>
                    <a:gd name="connsiteX15" fmla="*/ 40005 w 104775"/>
                    <a:gd name="connsiteY15" fmla="*/ 13335 h 97155"/>
                    <a:gd name="connsiteX16" fmla="*/ 3810 w 104775"/>
                    <a:gd name="connsiteY16" fmla="*/ 20955 h 97155"/>
                    <a:gd name="connsiteX17" fmla="*/ 1905 w 104775"/>
                    <a:gd name="connsiteY17" fmla="*/ 28575 h 97155"/>
                    <a:gd name="connsiteX18" fmla="*/ 0 w 104775"/>
                    <a:gd name="connsiteY18" fmla="*/ 34290 h 97155"/>
                    <a:gd name="connsiteX19" fmla="*/ 5715 w 104775"/>
                    <a:gd name="connsiteY19" fmla="*/ 47625 h 97155"/>
                    <a:gd name="connsiteX20" fmla="*/ 5715 w 104775"/>
                    <a:gd name="connsiteY20" fmla="*/ 51435 h 97155"/>
                    <a:gd name="connsiteX21" fmla="*/ 17145 w 104775"/>
                    <a:gd name="connsiteY21" fmla="*/ 80010 h 97155"/>
                    <a:gd name="connsiteX0" fmla="*/ 19050 w 104775"/>
                    <a:gd name="connsiteY0" fmla="*/ 76298 h 97253"/>
                    <a:gd name="connsiteX1" fmla="*/ 24765 w 104775"/>
                    <a:gd name="connsiteY1" fmla="*/ 80108 h 97253"/>
                    <a:gd name="connsiteX2" fmla="*/ 28575 w 104775"/>
                    <a:gd name="connsiteY2" fmla="*/ 85823 h 97253"/>
                    <a:gd name="connsiteX3" fmla="*/ 32385 w 104775"/>
                    <a:gd name="connsiteY3" fmla="*/ 97253 h 97253"/>
                    <a:gd name="connsiteX4" fmla="*/ 81915 w 104775"/>
                    <a:gd name="connsiteY4" fmla="*/ 95348 h 97253"/>
                    <a:gd name="connsiteX5" fmla="*/ 87630 w 104775"/>
                    <a:gd name="connsiteY5" fmla="*/ 93443 h 97253"/>
                    <a:gd name="connsiteX6" fmla="*/ 89535 w 104775"/>
                    <a:gd name="connsiteY6" fmla="*/ 87728 h 97253"/>
                    <a:gd name="connsiteX7" fmla="*/ 93345 w 104775"/>
                    <a:gd name="connsiteY7" fmla="*/ 82013 h 97253"/>
                    <a:gd name="connsiteX8" fmla="*/ 95250 w 104775"/>
                    <a:gd name="connsiteY8" fmla="*/ 68678 h 97253"/>
                    <a:gd name="connsiteX9" fmla="*/ 100965 w 104775"/>
                    <a:gd name="connsiteY9" fmla="*/ 64868 h 97253"/>
                    <a:gd name="connsiteX10" fmla="*/ 104775 w 104775"/>
                    <a:gd name="connsiteY10" fmla="*/ 53438 h 97253"/>
                    <a:gd name="connsiteX11" fmla="*/ 100965 w 104775"/>
                    <a:gd name="connsiteY11" fmla="*/ 26768 h 97253"/>
                    <a:gd name="connsiteX12" fmla="*/ 99060 w 104775"/>
                    <a:gd name="connsiteY12" fmla="*/ 19148 h 97253"/>
                    <a:gd name="connsiteX13" fmla="*/ 95250 w 104775"/>
                    <a:gd name="connsiteY13" fmla="*/ 13433 h 97253"/>
                    <a:gd name="connsiteX14" fmla="*/ 41910 w 104775"/>
                    <a:gd name="connsiteY14" fmla="*/ 98 h 97253"/>
                    <a:gd name="connsiteX15" fmla="*/ 3810 w 104775"/>
                    <a:gd name="connsiteY15" fmla="*/ 21053 h 97253"/>
                    <a:gd name="connsiteX16" fmla="*/ 1905 w 104775"/>
                    <a:gd name="connsiteY16" fmla="*/ 28673 h 97253"/>
                    <a:gd name="connsiteX17" fmla="*/ 0 w 104775"/>
                    <a:gd name="connsiteY17" fmla="*/ 34388 h 97253"/>
                    <a:gd name="connsiteX18" fmla="*/ 5715 w 104775"/>
                    <a:gd name="connsiteY18" fmla="*/ 47723 h 97253"/>
                    <a:gd name="connsiteX19" fmla="*/ 5715 w 104775"/>
                    <a:gd name="connsiteY19" fmla="*/ 51533 h 97253"/>
                    <a:gd name="connsiteX20" fmla="*/ 17145 w 104775"/>
                    <a:gd name="connsiteY20" fmla="*/ 80108 h 97253"/>
                    <a:gd name="connsiteX0" fmla="*/ 19050 w 104775"/>
                    <a:gd name="connsiteY0" fmla="*/ 76205 h 97160"/>
                    <a:gd name="connsiteX1" fmla="*/ 24765 w 104775"/>
                    <a:gd name="connsiteY1" fmla="*/ 80015 h 97160"/>
                    <a:gd name="connsiteX2" fmla="*/ 28575 w 104775"/>
                    <a:gd name="connsiteY2" fmla="*/ 85730 h 97160"/>
                    <a:gd name="connsiteX3" fmla="*/ 32385 w 104775"/>
                    <a:gd name="connsiteY3" fmla="*/ 97160 h 97160"/>
                    <a:gd name="connsiteX4" fmla="*/ 81915 w 104775"/>
                    <a:gd name="connsiteY4" fmla="*/ 95255 h 97160"/>
                    <a:gd name="connsiteX5" fmla="*/ 87630 w 104775"/>
                    <a:gd name="connsiteY5" fmla="*/ 93350 h 97160"/>
                    <a:gd name="connsiteX6" fmla="*/ 89535 w 104775"/>
                    <a:gd name="connsiteY6" fmla="*/ 87635 h 97160"/>
                    <a:gd name="connsiteX7" fmla="*/ 93345 w 104775"/>
                    <a:gd name="connsiteY7" fmla="*/ 81920 h 97160"/>
                    <a:gd name="connsiteX8" fmla="*/ 95250 w 104775"/>
                    <a:gd name="connsiteY8" fmla="*/ 68585 h 97160"/>
                    <a:gd name="connsiteX9" fmla="*/ 100965 w 104775"/>
                    <a:gd name="connsiteY9" fmla="*/ 64775 h 97160"/>
                    <a:gd name="connsiteX10" fmla="*/ 104775 w 104775"/>
                    <a:gd name="connsiteY10" fmla="*/ 53345 h 97160"/>
                    <a:gd name="connsiteX11" fmla="*/ 100965 w 104775"/>
                    <a:gd name="connsiteY11" fmla="*/ 26675 h 97160"/>
                    <a:gd name="connsiteX12" fmla="*/ 99060 w 104775"/>
                    <a:gd name="connsiteY12" fmla="*/ 19055 h 97160"/>
                    <a:gd name="connsiteX13" fmla="*/ 41910 w 104775"/>
                    <a:gd name="connsiteY13" fmla="*/ 5 h 97160"/>
                    <a:gd name="connsiteX14" fmla="*/ 3810 w 104775"/>
                    <a:gd name="connsiteY14" fmla="*/ 20960 h 97160"/>
                    <a:gd name="connsiteX15" fmla="*/ 1905 w 104775"/>
                    <a:gd name="connsiteY15" fmla="*/ 28580 h 97160"/>
                    <a:gd name="connsiteX16" fmla="*/ 0 w 104775"/>
                    <a:gd name="connsiteY16" fmla="*/ 34295 h 97160"/>
                    <a:gd name="connsiteX17" fmla="*/ 5715 w 104775"/>
                    <a:gd name="connsiteY17" fmla="*/ 47630 h 97160"/>
                    <a:gd name="connsiteX18" fmla="*/ 5715 w 104775"/>
                    <a:gd name="connsiteY18" fmla="*/ 51440 h 97160"/>
                    <a:gd name="connsiteX19" fmla="*/ 17145 w 104775"/>
                    <a:gd name="connsiteY19" fmla="*/ 80015 h 97160"/>
                    <a:gd name="connsiteX0" fmla="*/ 19050 w 105971"/>
                    <a:gd name="connsiteY0" fmla="*/ 76238 h 97193"/>
                    <a:gd name="connsiteX1" fmla="*/ 24765 w 105971"/>
                    <a:gd name="connsiteY1" fmla="*/ 80048 h 97193"/>
                    <a:gd name="connsiteX2" fmla="*/ 28575 w 105971"/>
                    <a:gd name="connsiteY2" fmla="*/ 85763 h 97193"/>
                    <a:gd name="connsiteX3" fmla="*/ 32385 w 105971"/>
                    <a:gd name="connsiteY3" fmla="*/ 97193 h 97193"/>
                    <a:gd name="connsiteX4" fmla="*/ 81915 w 105971"/>
                    <a:gd name="connsiteY4" fmla="*/ 95288 h 97193"/>
                    <a:gd name="connsiteX5" fmla="*/ 87630 w 105971"/>
                    <a:gd name="connsiteY5" fmla="*/ 93383 h 97193"/>
                    <a:gd name="connsiteX6" fmla="*/ 89535 w 105971"/>
                    <a:gd name="connsiteY6" fmla="*/ 87668 h 97193"/>
                    <a:gd name="connsiteX7" fmla="*/ 93345 w 105971"/>
                    <a:gd name="connsiteY7" fmla="*/ 81953 h 97193"/>
                    <a:gd name="connsiteX8" fmla="*/ 95250 w 105971"/>
                    <a:gd name="connsiteY8" fmla="*/ 68618 h 97193"/>
                    <a:gd name="connsiteX9" fmla="*/ 100965 w 105971"/>
                    <a:gd name="connsiteY9" fmla="*/ 64808 h 97193"/>
                    <a:gd name="connsiteX10" fmla="*/ 104775 w 105971"/>
                    <a:gd name="connsiteY10" fmla="*/ 53378 h 97193"/>
                    <a:gd name="connsiteX11" fmla="*/ 100965 w 105971"/>
                    <a:gd name="connsiteY11" fmla="*/ 26708 h 97193"/>
                    <a:gd name="connsiteX12" fmla="*/ 41910 w 105971"/>
                    <a:gd name="connsiteY12" fmla="*/ 38 h 97193"/>
                    <a:gd name="connsiteX13" fmla="*/ 3810 w 105971"/>
                    <a:gd name="connsiteY13" fmla="*/ 20993 h 97193"/>
                    <a:gd name="connsiteX14" fmla="*/ 1905 w 105971"/>
                    <a:gd name="connsiteY14" fmla="*/ 28613 h 97193"/>
                    <a:gd name="connsiteX15" fmla="*/ 0 w 105971"/>
                    <a:gd name="connsiteY15" fmla="*/ 34328 h 97193"/>
                    <a:gd name="connsiteX16" fmla="*/ 5715 w 105971"/>
                    <a:gd name="connsiteY16" fmla="*/ 47663 h 97193"/>
                    <a:gd name="connsiteX17" fmla="*/ 5715 w 105971"/>
                    <a:gd name="connsiteY17" fmla="*/ 51473 h 97193"/>
                    <a:gd name="connsiteX18" fmla="*/ 17145 w 105971"/>
                    <a:gd name="connsiteY18" fmla="*/ 80048 h 97193"/>
                    <a:gd name="connsiteX0" fmla="*/ 19050 w 106250"/>
                    <a:gd name="connsiteY0" fmla="*/ 64875 h 85830"/>
                    <a:gd name="connsiteX1" fmla="*/ 24765 w 106250"/>
                    <a:gd name="connsiteY1" fmla="*/ 68685 h 85830"/>
                    <a:gd name="connsiteX2" fmla="*/ 28575 w 106250"/>
                    <a:gd name="connsiteY2" fmla="*/ 74400 h 85830"/>
                    <a:gd name="connsiteX3" fmla="*/ 32385 w 106250"/>
                    <a:gd name="connsiteY3" fmla="*/ 85830 h 85830"/>
                    <a:gd name="connsiteX4" fmla="*/ 81915 w 106250"/>
                    <a:gd name="connsiteY4" fmla="*/ 83925 h 85830"/>
                    <a:gd name="connsiteX5" fmla="*/ 87630 w 106250"/>
                    <a:gd name="connsiteY5" fmla="*/ 82020 h 85830"/>
                    <a:gd name="connsiteX6" fmla="*/ 89535 w 106250"/>
                    <a:gd name="connsiteY6" fmla="*/ 76305 h 85830"/>
                    <a:gd name="connsiteX7" fmla="*/ 93345 w 106250"/>
                    <a:gd name="connsiteY7" fmla="*/ 70590 h 85830"/>
                    <a:gd name="connsiteX8" fmla="*/ 95250 w 106250"/>
                    <a:gd name="connsiteY8" fmla="*/ 57255 h 85830"/>
                    <a:gd name="connsiteX9" fmla="*/ 100965 w 106250"/>
                    <a:gd name="connsiteY9" fmla="*/ 53445 h 85830"/>
                    <a:gd name="connsiteX10" fmla="*/ 104775 w 106250"/>
                    <a:gd name="connsiteY10" fmla="*/ 42015 h 85830"/>
                    <a:gd name="connsiteX11" fmla="*/ 100965 w 106250"/>
                    <a:gd name="connsiteY11" fmla="*/ 15345 h 85830"/>
                    <a:gd name="connsiteX12" fmla="*/ 38100 w 106250"/>
                    <a:gd name="connsiteY12" fmla="*/ 105 h 85830"/>
                    <a:gd name="connsiteX13" fmla="*/ 3810 w 106250"/>
                    <a:gd name="connsiteY13" fmla="*/ 9630 h 85830"/>
                    <a:gd name="connsiteX14" fmla="*/ 1905 w 106250"/>
                    <a:gd name="connsiteY14" fmla="*/ 17250 h 85830"/>
                    <a:gd name="connsiteX15" fmla="*/ 0 w 106250"/>
                    <a:gd name="connsiteY15" fmla="*/ 22965 h 85830"/>
                    <a:gd name="connsiteX16" fmla="*/ 5715 w 106250"/>
                    <a:gd name="connsiteY16" fmla="*/ 36300 h 85830"/>
                    <a:gd name="connsiteX17" fmla="*/ 5715 w 106250"/>
                    <a:gd name="connsiteY17" fmla="*/ 40110 h 85830"/>
                    <a:gd name="connsiteX18" fmla="*/ 17145 w 106250"/>
                    <a:gd name="connsiteY18" fmla="*/ 68685 h 85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06250" h="85830">
                      <a:moveTo>
                        <a:pt x="19050" y="64875"/>
                      </a:moveTo>
                      <a:cubicBezTo>
                        <a:pt x="19050" y="69955"/>
                        <a:pt x="22860" y="67415"/>
                        <a:pt x="24765" y="68685"/>
                      </a:cubicBezTo>
                      <a:cubicBezTo>
                        <a:pt x="26035" y="70590"/>
                        <a:pt x="27645" y="72308"/>
                        <a:pt x="28575" y="74400"/>
                      </a:cubicBezTo>
                      <a:cubicBezTo>
                        <a:pt x="30206" y="78070"/>
                        <a:pt x="32385" y="85830"/>
                        <a:pt x="32385" y="85830"/>
                      </a:cubicBezTo>
                      <a:cubicBezTo>
                        <a:pt x="48895" y="85195"/>
                        <a:pt x="65432" y="85062"/>
                        <a:pt x="81915" y="83925"/>
                      </a:cubicBezTo>
                      <a:cubicBezTo>
                        <a:pt x="83918" y="83787"/>
                        <a:pt x="86210" y="83440"/>
                        <a:pt x="87630" y="82020"/>
                      </a:cubicBezTo>
                      <a:cubicBezTo>
                        <a:pt x="89050" y="80600"/>
                        <a:pt x="88637" y="78101"/>
                        <a:pt x="89535" y="76305"/>
                      </a:cubicBezTo>
                      <a:cubicBezTo>
                        <a:pt x="90559" y="74257"/>
                        <a:pt x="92075" y="72495"/>
                        <a:pt x="93345" y="70590"/>
                      </a:cubicBezTo>
                      <a:cubicBezTo>
                        <a:pt x="93980" y="66145"/>
                        <a:pt x="93426" y="61358"/>
                        <a:pt x="95250" y="57255"/>
                      </a:cubicBezTo>
                      <a:cubicBezTo>
                        <a:pt x="96180" y="55163"/>
                        <a:pt x="99752" y="55387"/>
                        <a:pt x="100965" y="53445"/>
                      </a:cubicBezTo>
                      <a:cubicBezTo>
                        <a:pt x="103094" y="50039"/>
                        <a:pt x="104775" y="42015"/>
                        <a:pt x="104775" y="42015"/>
                      </a:cubicBezTo>
                      <a:cubicBezTo>
                        <a:pt x="101728" y="8500"/>
                        <a:pt x="112077" y="22330"/>
                        <a:pt x="100965" y="15345"/>
                      </a:cubicBezTo>
                      <a:cubicBezTo>
                        <a:pt x="89853" y="8360"/>
                        <a:pt x="54292" y="1057"/>
                        <a:pt x="38100" y="105"/>
                      </a:cubicBezTo>
                      <a:cubicBezTo>
                        <a:pt x="21908" y="-847"/>
                        <a:pt x="10477" y="4868"/>
                        <a:pt x="3810" y="9630"/>
                      </a:cubicBezTo>
                      <a:cubicBezTo>
                        <a:pt x="3175" y="12170"/>
                        <a:pt x="2624" y="14733"/>
                        <a:pt x="1905" y="17250"/>
                      </a:cubicBezTo>
                      <a:cubicBezTo>
                        <a:pt x="1353" y="19181"/>
                        <a:pt x="0" y="20957"/>
                        <a:pt x="0" y="22965"/>
                      </a:cubicBezTo>
                      <a:cubicBezTo>
                        <a:pt x="0" y="32673"/>
                        <a:pt x="2604" y="28523"/>
                        <a:pt x="5715" y="36300"/>
                      </a:cubicBezTo>
                      <a:cubicBezTo>
                        <a:pt x="6187" y="37479"/>
                        <a:pt x="3810" y="34713"/>
                        <a:pt x="5715" y="40110"/>
                      </a:cubicBezTo>
                      <a:cubicBezTo>
                        <a:pt x="7620" y="45507"/>
                        <a:pt x="13335" y="59160"/>
                        <a:pt x="17145" y="68685"/>
                      </a:cubicBezTo>
                    </a:path>
                  </a:pathLst>
                </a:custGeom>
                <a:solidFill>
                  <a:srgbClr val="FFFFFF"/>
                </a:solidFill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98" name="Rectangle: Rounded Corners 1397">
                  <a:extLst>
                    <a:ext uri="{FF2B5EF4-FFF2-40B4-BE49-F238E27FC236}">
                      <a16:creationId xmlns:a16="http://schemas.microsoft.com/office/drawing/2014/main" id="{39FACB88-8606-F6C7-973C-327D46CBDF43}"/>
                    </a:ext>
                  </a:extLst>
                </p:cNvPr>
                <p:cNvSpPr/>
                <p:nvPr/>
              </p:nvSpPr>
              <p:spPr>
                <a:xfrm>
                  <a:off x="8886901" y="4403741"/>
                  <a:ext cx="27432" cy="18288"/>
                </a:xfrm>
                <a:prstGeom prst="roundRect">
                  <a:avLst/>
                </a:prstGeom>
                <a:solidFill>
                  <a:srgbClr val="FFFFFF"/>
                </a:solidFill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99" name="Rectangle: Rounded Corners 1398">
                  <a:extLst>
                    <a:ext uri="{FF2B5EF4-FFF2-40B4-BE49-F238E27FC236}">
                      <a16:creationId xmlns:a16="http://schemas.microsoft.com/office/drawing/2014/main" id="{3FBE833E-E637-A8B1-1528-8E8B0B50A0A8}"/>
                    </a:ext>
                  </a:extLst>
                </p:cNvPr>
                <p:cNvSpPr/>
                <p:nvPr/>
              </p:nvSpPr>
              <p:spPr>
                <a:xfrm>
                  <a:off x="8858174" y="4291371"/>
                  <a:ext cx="27432" cy="18288"/>
                </a:xfrm>
                <a:prstGeom prst="roundRect">
                  <a:avLst/>
                </a:prstGeom>
                <a:solidFill>
                  <a:srgbClr val="FFFFFF"/>
                </a:solidFill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00" name="Rectangle: Rounded Corners 1399">
                  <a:extLst>
                    <a:ext uri="{FF2B5EF4-FFF2-40B4-BE49-F238E27FC236}">
                      <a16:creationId xmlns:a16="http://schemas.microsoft.com/office/drawing/2014/main" id="{45E03150-E412-7287-19ED-11D151F08D74}"/>
                    </a:ext>
                  </a:extLst>
                </p:cNvPr>
                <p:cNvSpPr/>
                <p:nvPr/>
              </p:nvSpPr>
              <p:spPr>
                <a:xfrm>
                  <a:off x="8770428" y="4196137"/>
                  <a:ext cx="27432" cy="18288"/>
                </a:xfrm>
                <a:prstGeom prst="roundRect">
                  <a:avLst/>
                </a:prstGeom>
                <a:solidFill>
                  <a:srgbClr val="FFFFFF"/>
                </a:solidFill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01" name="Rectangle: Rounded Corners 1400">
                  <a:extLst>
                    <a:ext uri="{FF2B5EF4-FFF2-40B4-BE49-F238E27FC236}">
                      <a16:creationId xmlns:a16="http://schemas.microsoft.com/office/drawing/2014/main" id="{80F7C05B-332C-1891-C31A-B41F763D582B}"/>
                    </a:ext>
                  </a:extLst>
                </p:cNvPr>
                <p:cNvSpPr/>
                <p:nvPr/>
              </p:nvSpPr>
              <p:spPr>
                <a:xfrm>
                  <a:off x="9050643" y="4293981"/>
                  <a:ext cx="27432" cy="18288"/>
                </a:xfrm>
                <a:prstGeom prst="roundRect">
                  <a:avLst/>
                </a:prstGeom>
                <a:solidFill>
                  <a:srgbClr val="FFFFFF"/>
                </a:solidFill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02" name="Rectangle: Rounded Corners 1401">
                  <a:extLst>
                    <a:ext uri="{FF2B5EF4-FFF2-40B4-BE49-F238E27FC236}">
                      <a16:creationId xmlns:a16="http://schemas.microsoft.com/office/drawing/2014/main" id="{335B9CC2-7A18-33AA-0F8A-1AA647C12D48}"/>
                    </a:ext>
                  </a:extLst>
                </p:cNvPr>
                <p:cNvSpPr/>
                <p:nvPr/>
              </p:nvSpPr>
              <p:spPr>
                <a:xfrm>
                  <a:off x="8817085" y="4394597"/>
                  <a:ext cx="27432" cy="18288"/>
                </a:xfrm>
                <a:prstGeom prst="roundRect">
                  <a:avLst/>
                </a:prstGeom>
                <a:solidFill>
                  <a:srgbClr val="FFFFFF"/>
                </a:solidFill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03" name="Rectangle: Rounded Corners 1402">
                  <a:extLst>
                    <a:ext uri="{FF2B5EF4-FFF2-40B4-BE49-F238E27FC236}">
                      <a16:creationId xmlns:a16="http://schemas.microsoft.com/office/drawing/2014/main" id="{BA6CA115-3F74-B57A-DE0F-52AD5DA3A5D7}"/>
                    </a:ext>
                  </a:extLst>
                </p:cNvPr>
                <p:cNvSpPr/>
                <p:nvPr/>
              </p:nvSpPr>
              <p:spPr>
                <a:xfrm>
                  <a:off x="8894095" y="4145965"/>
                  <a:ext cx="27432" cy="18288"/>
                </a:xfrm>
                <a:prstGeom prst="roundRect">
                  <a:avLst/>
                </a:prstGeom>
                <a:solidFill>
                  <a:srgbClr val="FFFFFF"/>
                </a:solidFill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370" name="Group 1369">
                <a:extLst>
                  <a:ext uri="{FF2B5EF4-FFF2-40B4-BE49-F238E27FC236}">
                    <a16:creationId xmlns:a16="http://schemas.microsoft.com/office/drawing/2014/main" id="{25441A34-6B73-FCDB-085F-DCD55B18303C}"/>
                  </a:ext>
                </a:extLst>
              </p:cNvPr>
              <p:cNvGrpSpPr/>
              <p:nvPr/>
            </p:nvGrpSpPr>
            <p:grpSpPr>
              <a:xfrm>
                <a:off x="8839134" y="4123677"/>
                <a:ext cx="216547" cy="194837"/>
                <a:chOff x="8770428" y="4145225"/>
                <a:chExt cx="307647" cy="276804"/>
              </a:xfrm>
            </p:grpSpPr>
            <p:sp>
              <p:nvSpPr>
                <p:cNvPr id="1373" name="Freeform: Shape 1372">
                  <a:extLst>
                    <a:ext uri="{FF2B5EF4-FFF2-40B4-BE49-F238E27FC236}">
                      <a16:creationId xmlns:a16="http://schemas.microsoft.com/office/drawing/2014/main" id="{3EFB1A94-3C85-E277-4739-B146BEBD98AB}"/>
                    </a:ext>
                  </a:extLst>
                </p:cNvPr>
                <p:cNvSpPr/>
                <p:nvPr/>
              </p:nvSpPr>
              <p:spPr>
                <a:xfrm rot="5813516">
                  <a:off x="8823930" y="4215604"/>
                  <a:ext cx="27432" cy="27432"/>
                </a:xfrm>
                <a:custGeom>
                  <a:avLst/>
                  <a:gdLst>
                    <a:gd name="connsiteX0" fmla="*/ 32385 w 80010"/>
                    <a:gd name="connsiteY0" fmla="*/ 8118 h 64150"/>
                    <a:gd name="connsiteX1" fmla="*/ 32385 w 80010"/>
                    <a:gd name="connsiteY1" fmla="*/ 8118 h 64150"/>
                    <a:gd name="connsiteX2" fmla="*/ 3810 w 80010"/>
                    <a:gd name="connsiteY2" fmla="*/ 10023 h 64150"/>
                    <a:gd name="connsiteX3" fmla="*/ 0 w 80010"/>
                    <a:gd name="connsiteY3" fmla="*/ 21453 h 64150"/>
                    <a:gd name="connsiteX4" fmla="*/ 7620 w 80010"/>
                    <a:gd name="connsiteY4" fmla="*/ 42408 h 64150"/>
                    <a:gd name="connsiteX5" fmla="*/ 13335 w 80010"/>
                    <a:gd name="connsiteY5" fmla="*/ 46218 h 64150"/>
                    <a:gd name="connsiteX6" fmla="*/ 19050 w 80010"/>
                    <a:gd name="connsiteY6" fmla="*/ 51933 h 64150"/>
                    <a:gd name="connsiteX7" fmla="*/ 68580 w 80010"/>
                    <a:gd name="connsiteY7" fmla="*/ 55743 h 64150"/>
                    <a:gd name="connsiteX8" fmla="*/ 72390 w 80010"/>
                    <a:gd name="connsiteY8" fmla="*/ 50028 h 64150"/>
                    <a:gd name="connsiteX9" fmla="*/ 78105 w 80010"/>
                    <a:gd name="connsiteY9" fmla="*/ 44313 h 64150"/>
                    <a:gd name="connsiteX10" fmla="*/ 80010 w 80010"/>
                    <a:gd name="connsiteY10" fmla="*/ 38598 h 64150"/>
                    <a:gd name="connsiteX11" fmla="*/ 78105 w 80010"/>
                    <a:gd name="connsiteY11" fmla="*/ 27168 h 64150"/>
                    <a:gd name="connsiteX12" fmla="*/ 60960 w 80010"/>
                    <a:gd name="connsiteY12" fmla="*/ 21453 h 64150"/>
                    <a:gd name="connsiteX13" fmla="*/ 53340 w 80010"/>
                    <a:gd name="connsiteY13" fmla="*/ 23358 h 64150"/>
                    <a:gd name="connsiteX14" fmla="*/ 57150 w 80010"/>
                    <a:gd name="connsiteY14" fmla="*/ 11928 h 64150"/>
                    <a:gd name="connsiteX15" fmla="*/ 59055 w 80010"/>
                    <a:gd name="connsiteY15" fmla="*/ 6213 h 64150"/>
                    <a:gd name="connsiteX16" fmla="*/ 34290 w 80010"/>
                    <a:gd name="connsiteY16" fmla="*/ 498 h 64150"/>
                    <a:gd name="connsiteX17" fmla="*/ 32385 w 80010"/>
                    <a:gd name="connsiteY17" fmla="*/ 8118 h 64150"/>
                    <a:gd name="connsiteX0" fmla="*/ 32385 w 80010"/>
                    <a:gd name="connsiteY0" fmla="*/ 8118 h 64150"/>
                    <a:gd name="connsiteX1" fmla="*/ 32385 w 80010"/>
                    <a:gd name="connsiteY1" fmla="*/ 8118 h 64150"/>
                    <a:gd name="connsiteX2" fmla="*/ 3810 w 80010"/>
                    <a:gd name="connsiteY2" fmla="*/ 10023 h 64150"/>
                    <a:gd name="connsiteX3" fmla="*/ 0 w 80010"/>
                    <a:gd name="connsiteY3" fmla="*/ 21453 h 64150"/>
                    <a:gd name="connsiteX4" fmla="*/ 7620 w 80010"/>
                    <a:gd name="connsiteY4" fmla="*/ 42408 h 64150"/>
                    <a:gd name="connsiteX5" fmla="*/ 13335 w 80010"/>
                    <a:gd name="connsiteY5" fmla="*/ 46218 h 64150"/>
                    <a:gd name="connsiteX6" fmla="*/ 19050 w 80010"/>
                    <a:gd name="connsiteY6" fmla="*/ 51933 h 64150"/>
                    <a:gd name="connsiteX7" fmla="*/ 68580 w 80010"/>
                    <a:gd name="connsiteY7" fmla="*/ 55743 h 64150"/>
                    <a:gd name="connsiteX8" fmla="*/ 72390 w 80010"/>
                    <a:gd name="connsiteY8" fmla="*/ 50028 h 64150"/>
                    <a:gd name="connsiteX9" fmla="*/ 78105 w 80010"/>
                    <a:gd name="connsiteY9" fmla="*/ 44313 h 64150"/>
                    <a:gd name="connsiteX10" fmla="*/ 80010 w 80010"/>
                    <a:gd name="connsiteY10" fmla="*/ 38598 h 64150"/>
                    <a:gd name="connsiteX11" fmla="*/ 78105 w 80010"/>
                    <a:gd name="connsiteY11" fmla="*/ 27168 h 64150"/>
                    <a:gd name="connsiteX12" fmla="*/ 60960 w 80010"/>
                    <a:gd name="connsiteY12" fmla="*/ 21453 h 64150"/>
                    <a:gd name="connsiteX13" fmla="*/ 53340 w 80010"/>
                    <a:gd name="connsiteY13" fmla="*/ 23358 h 64150"/>
                    <a:gd name="connsiteX14" fmla="*/ 57150 w 80010"/>
                    <a:gd name="connsiteY14" fmla="*/ 11928 h 64150"/>
                    <a:gd name="connsiteX15" fmla="*/ 59055 w 80010"/>
                    <a:gd name="connsiteY15" fmla="*/ 6213 h 64150"/>
                    <a:gd name="connsiteX16" fmla="*/ 34290 w 80010"/>
                    <a:gd name="connsiteY16" fmla="*/ 498 h 64150"/>
                    <a:gd name="connsiteX17" fmla="*/ 32385 w 80010"/>
                    <a:gd name="connsiteY17" fmla="*/ 8118 h 64150"/>
                    <a:gd name="connsiteX0" fmla="*/ 32385 w 80010"/>
                    <a:gd name="connsiteY0" fmla="*/ 2019 h 58051"/>
                    <a:gd name="connsiteX1" fmla="*/ 32385 w 80010"/>
                    <a:gd name="connsiteY1" fmla="*/ 2019 h 58051"/>
                    <a:gd name="connsiteX2" fmla="*/ 3810 w 80010"/>
                    <a:gd name="connsiteY2" fmla="*/ 3924 h 58051"/>
                    <a:gd name="connsiteX3" fmla="*/ 0 w 80010"/>
                    <a:gd name="connsiteY3" fmla="*/ 15354 h 58051"/>
                    <a:gd name="connsiteX4" fmla="*/ 7620 w 80010"/>
                    <a:gd name="connsiteY4" fmla="*/ 36309 h 58051"/>
                    <a:gd name="connsiteX5" fmla="*/ 13335 w 80010"/>
                    <a:gd name="connsiteY5" fmla="*/ 40119 h 58051"/>
                    <a:gd name="connsiteX6" fmla="*/ 19050 w 80010"/>
                    <a:gd name="connsiteY6" fmla="*/ 45834 h 58051"/>
                    <a:gd name="connsiteX7" fmla="*/ 68580 w 80010"/>
                    <a:gd name="connsiteY7" fmla="*/ 49644 h 58051"/>
                    <a:gd name="connsiteX8" fmla="*/ 72390 w 80010"/>
                    <a:gd name="connsiteY8" fmla="*/ 43929 h 58051"/>
                    <a:gd name="connsiteX9" fmla="*/ 78105 w 80010"/>
                    <a:gd name="connsiteY9" fmla="*/ 38214 h 58051"/>
                    <a:gd name="connsiteX10" fmla="*/ 80010 w 80010"/>
                    <a:gd name="connsiteY10" fmla="*/ 32499 h 58051"/>
                    <a:gd name="connsiteX11" fmla="*/ 78105 w 80010"/>
                    <a:gd name="connsiteY11" fmla="*/ 21069 h 58051"/>
                    <a:gd name="connsiteX12" fmla="*/ 60960 w 80010"/>
                    <a:gd name="connsiteY12" fmla="*/ 15354 h 58051"/>
                    <a:gd name="connsiteX13" fmla="*/ 53340 w 80010"/>
                    <a:gd name="connsiteY13" fmla="*/ 17259 h 58051"/>
                    <a:gd name="connsiteX14" fmla="*/ 57150 w 80010"/>
                    <a:gd name="connsiteY14" fmla="*/ 5829 h 58051"/>
                    <a:gd name="connsiteX15" fmla="*/ 59055 w 80010"/>
                    <a:gd name="connsiteY15" fmla="*/ 114 h 58051"/>
                    <a:gd name="connsiteX16" fmla="*/ 32385 w 80010"/>
                    <a:gd name="connsiteY16" fmla="*/ 2019 h 58051"/>
                    <a:gd name="connsiteX0" fmla="*/ 32385 w 80010"/>
                    <a:gd name="connsiteY0" fmla="*/ 2019 h 58051"/>
                    <a:gd name="connsiteX1" fmla="*/ 32385 w 80010"/>
                    <a:gd name="connsiteY1" fmla="*/ 2019 h 58051"/>
                    <a:gd name="connsiteX2" fmla="*/ 3810 w 80010"/>
                    <a:gd name="connsiteY2" fmla="*/ 3924 h 58051"/>
                    <a:gd name="connsiteX3" fmla="*/ 0 w 80010"/>
                    <a:gd name="connsiteY3" fmla="*/ 15354 h 58051"/>
                    <a:gd name="connsiteX4" fmla="*/ 7620 w 80010"/>
                    <a:gd name="connsiteY4" fmla="*/ 36309 h 58051"/>
                    <a:gd name="connsiteX5" fmla="*/ 13335 w 80010"/>
                    <a:gd name="connsiteY5" fmla="*/ 40119 h 58051"/>
                    <a:gd name="connsiteX6" fmla="*/ 19050 w 80010"/>
                    <a:gd name="connsiteY6" fmla="*/ 45834 h 58051"/>
                    <a:gd name="connsiteX7" fmla="*/ 68580 w 80010"/>
                    <a:gd name="connsiteY7" fmla="*/ 49644 h 58051"/>
                    <a:gd name="connsiteX8" fmla="*/ 72390 w 80010"/>
                    <a:gd name="connsiteY8" fmla="*/ 43929 h 58051"/>
                    <a:gd name="connsiteX9" fmla="*/ 78105 w 80010"/>
                    <a:gd name="connsiteY9" fmla="*/ 38214 h 58051"/>
                    <a:gd name="connsiteX10" fmla="*/ 80010 w 80010"/>
                    <a:gd name="connsiteY10" fmla="*/ 32499 h 58051"/>
                    <a:gd name="connsiteX11" fmla="*/ 78105 w 80010"/>
                    <a:gd name="connsiteY11" fmla="*/ 21069 h 58051"/>
                    <a:gd name="connsiteX12" fmla="*/ 60960 w 80010"/>
                    <a:gd name="connsiteY12" fmla="*/ 15354 h 58051"/>
                    <a:gd name="connsiteX13" fmla="*/ 53340 w 80010"/>
                    <a:gd name="connsiteY13" fmla="*/ 17259 h 58051"/>
                    <a:gd name="connsiteX14" fmla="*/ 57150 w 80010"/>
                    <a:gd name="connsiteY14" fmla="*/ 5829 h 58051"/>
                    <a:gd name="connsiteX15" fmla="*/ 59055 w 80010"/>
                    <a:gd name="connsiteY15" fmla="*/ 114 h 58051"/>
                    <a:gd name="connsiteX16" fmla="*/ 32385 w 80010"/>
                    <a:gd name="connsiteY16" fmla="*/ 2019 h 58051"/>
                    <a:gd name="connsiteX0" fmla="*/ 32385 w 80010"/>
                    <a:gd name="connsiteY0" fmla="*/ 2019 h 58051"/>
                    <a:gd name="connsiteX1" fmla="*/ 32385 w 80010"/>
                    <a:gd name="connsiteY1" fmla="*/ 2019 h 58051"/>
                    <a:gd name="connsiteX2" fmla="*/ 3810 w 80010"/>
                    <a:gd name="connsiteY2" fmla="*/ 3924 h 58051"/>
                    <a:gd name="connsiteX3" fmla="*/ 0 w 80010"/>
                    <a:gd name="connsiteY3" fmla="*/ 15354 h 58051"/>
                    <a:gd name="connsiteX4" fmla="*/ 7620 w 80010"/>
                    <a:gd name="connsiteY4" fmla="*/ 36309 h 58051"/>
                    <a:gd name="connsiteX5" fmla="*/ 13335 w 80010"/>
                    <a:gd name="connsiteY5" fmla="*/ 40119 h 58051"/>
                    <a:gd name="connsiteX6" fmla="*/ 19050 w 80010"/>
                    <a:gd name="connsiteY6" fmla="*/ 45834 h 58051"/>
                    <a:gd name="connsiteX7" fmla="*/ 68580 w 80010"/>
                    <a:gd name="connsiteY7" fmla="*/ 49644 h 58051"/>
                    <a:gd name="connsiteX8" fmla="*/ 72390 w 80010"/>
                    <a:gd name="connsiteY8" fmla="*/ 43929 h 58051"/>
                    <a:gd name="connsiteX9" fmla="*/ 78105 w 80010"/>
                    <a:gd name="connsiteY9" fmla="*/ 38214 h 58051"/>
                    <a:gd name="connsiteX10" fmla="*/ 80010 w 80010"/>
                    <a:gd name="connsiteY10" fmla="*/ 32499 h 58051"/>
                    <a:gd name="connsiteX11" fmla="*/ 78105 w 80010"/>
                    <a:gd name="connsiteY11" fmla="*/ 21069 h 58051"/>
                    <a:gd name="connsiteX12" fmla="*/ 60960 w 80010"/>
                    <a:gd name="connsiteY12" fmla="*/ 15354 h 58051"/>
                    <a:gd name="connsiteX13" fmla="*/ 53340 w 80010"/>
                    <a:gd name="connsiteY13" fmla="*/ 17259 h 58051"/>
                    <a:gd name="connsiteX14" fmla="*/ 57150 w 80010"/>
                    <a:gd name="connsiteY14" fmla="*/ 5829 h 58051"/>
                    <a:gd name="connsiteX15" fmla="*/ 59055 w 80010"/>
                    <a:gd name="connsiteY15" fmla="*/ 114 h 58051"/>
                    <a:gd name="connsiteX16" fmla="*/ 32385 w 80010"/>
                    <a:gd name="connsiteY16" fmla="*/ 2019 h 58051"/>
                    <a:gd name="connsiteX0" fmla="*/ 32385 w 80010"/>
                    <a:gd name="connsiteY0" fmla="*/ 179 h 56211"/>
                    <a:gd name="connsiteX1" fmla="*/ 32385 w 80010"/>
                    <a:gd name="connsiteY1" fmla="*/ 179 h 56211"/>
                    <a:gd name="connsiteX2" fmla="*/ 3810 w 80010"/>
                    <a:gd name="connsiteY2" fmla="*/ 2084 h 56211"/>
                    <a:gd name="connsiteX3" fmla="*/ 0 w 80010"/>
                    <a:gd name="connsiteY3" fmla="*/ 13514 h 56211"/>
                    <a:gd name="connsiteX4" fmla="*/ 7620 w 80010"/>
                    <a:gd name="connsiteY4" fmla="*/ 34469 h 56211"/>
                    <a:gd name="connsiteX5" fmla="*/ 13335 w 80010"/>
                    <a:gd name="connsiteY5" fmla="*/ 38279 h 56211"/>
                    <a:gd name="connsiteX6" fmla="*/ 19050 w 80010"/>
                    <a:gd name="connsiteY6" fmla="*/ 43994 h 56211"/>
                    <a:gd name="connsiteX7" fmla="*/ 68580 w 80010"/>
                    <a:gd name="connsiteY7" fmla="*/ 47804 h 56211"/>
                    <a:gd name="connsiteX8" fmla="*/ 72390 w 80010"/>
                    <a:gd name="connsiteY8" fmla="*/ 42089 h 56211"/>
                    <a:gd name="connsiteX9" fmla="*/ 78105 w 80010"/>
                    <a:gd name="connsiteY9" fmla="*/ 36374 h 56211"/>
                    <a:gd name="connsiteX10" fmla="*/ 80010 w 80010"/>
                    <a:gd name="connsiteY10" fmla="*/ 30659 h 56211"/>
                    <a:gd name="connsiteX11" fmla="*/ 78105 w 80010"/>
                    <a:gd name="connsiteY11" fmla="*/ 19229 h 56211"/>
                    <a:gd name="connsiteX12" fmla="*/ 60960 w 80010"/>
                    <a:gd name="connsiteY12" fmla="*/ 13514 h 56211"/>
                    <a:gd name="connsiteX13" fmla="*/ 53340 w 80010"/>
                    <a:gd name="connsiteY13" fmla="*/ 15419 h 56211"/>
                    <a:gd name="connsiteX14" fmla="*/ 57150 w 80010"/>
                    <a:gd name="connsiteY14" fmla="*/ 3989 h 56211"/>
                    <a:gd name="connsiteX15" fmla="*/ 32385 w 80010"/>
                    <a:gd name="connsiteY15" fmla="*/ 179 h 56211"/>
                    <a:gd name="connsiteX0" fmla="*/ 32385 w 80010"/>
                    <a:gd name="connsiteY0" fmla="*/ 179 h 56211"/>
                    <a:gd name="connsiteX1" fmla="*/ 32385 w 80010"/>
                    <a:gd name="connsiteY1" fmla="*/ 179 h 56211"/>
                    <a:gd name="connsiteX2" fmla="*/ 3810 w 80010"/>
                    <a:gd name="connsiteY2" fmla="*/ 2084 h 56211"/>
                    <a:gd name="connsiteX3" fmla="*/ 0 w 80010"/>
                    <a:gd name="connsiteY3" fmla="*/ 13514 h 56211"/>
                    <a:gd name="connsiteX4" fmla="*/ 7620 w 80010"/>
                    <a:gd name="connsiteY4" fmla="*/ 34469 h 56211"/>
                    <a:gd name="connsiteX5" fmla="*/ 13335 w 80010"/>
                    <a:gd name="connsiteY5" fmla="*/ 38279 h 56211"/>
                    <a:gd name="connsiteX6" fmla="*/ 19050 w 80010"/>
                    <a:gd name="connsiteY6" fmla="*/ 43994 h 56211"/>
                    <a:gd name="connsiteX7" fmla="*/ 68580 w 80010"/>
                    <a:gd name="connsiteY7" fmla="*/ 47804 h 56211"/>
                    <a:gd name="connsiteX8" fmla="*/ 72390 w 80010"/>
                    <a:gd name="connsiteY8" fmla="*/ 42089 h 56211"/>
                    <a:gd name="connsiteX9" fmla="*/ 78105 w 80010"/>
                    <a:gd name="connsiteY9" fmla="*/ 36374 h 56211"/>
                    <a:gd name="connsiteX10" fmla="*/ 80010 w 80010"/>
                    <a:gd name="connsiteY10" fmla="*/ 30659 h 56211"/>
                    <a:gd name="connsiteX11" fmla="*/ 78105 w 80010"/>
                    <a:gd name="connsiteY11" fmla="*/ 19229 h 56211"/>
                    <a:gd name="connsiteX12" fmla="*/ 60960 w 80010"/>
                    <a:gd name="connsiteY12" fmla="*/ 13514 h 56211"/>
                    <a:gd name="connsiteX13" fmla="*/ 53340 w 80010"/>
                    <a:gd name="connsiteY13" fmla="*/ 15419 h 56211"/>
                    <a:gd name="connsiteX14" fmla="*/ 40048 w 80010"/>
                    <a:gd name="connsiteY14" fmla="*/ 8639 h 56211"/>
                    <a:gd name="connsiteX15" fmla="*/ 32385 w 80010"/>
                    <a:gd name="connsiteY15" fmla="*/ 179 h 56211"/>
                    <a:gd name="connsiteX0" fmla="*/ 32385 w 80010"/>
                    <a:gd name="connsiteY0" fmla="*/ 179 h 52171"/>
                    <a:gd name="connsiteX1" fmla="*/ 32385 w 80010"/>
                    <a:gd name="connsiteY1" fmla="*/ 179 h 52171"/>
                    <a:gd name="connsiteX2" fmla="*/ 3810 w 80010"/>
                    <a:gd name="connsiteY2" fmla="*/ 2084 h 52171"/>
                    <a:gd name="connsiteX3" fmla="*/ 0 w 80010"/>
                    <a:gd name="connsiteY3" fmla="*/ 13514 h 52171"/>
                    <a:gd name="connsiteX4" fmla="*/ 7620 w 80010"/>
                    <a:gd name="connsiteY4" fmla="*/ 34469 h 52171"/>
                    <a:gd name="connsiteX5" fmla="*/ 13335 w 80010"/>
                    <a:gd name="connsiteY5" fmla="*/ 38279 h 52171"/>
                    <a:gd name="connsiteX6" fmla="*/ 19050 w 80010"/>
                    <a:gd name="connsiteY6" fmla="*/ 43994 h 52171"/>
                    <a:gd name="connsiteX7" fmla="*/ 68580 w 80010"/>
                    <a:gd name="connsiteY7" fmla="*/ 47804 h 52171"/>
                    <a:gd name="connsiteX8" fmla="*/ 72390 w 80010"/>
                    <a:gd name="connsiteY8" fmla="*/ 42089 h 52171"/>
                    <a:gd name="connsiteX9" fmla="*/ 78105 w 80010"/>
                    <a:gd name="connsiteY9" fmla="*/ 36374 h 52171"/>
                    <a:gd name="connsiteX10" fmla="*/ 80010 w 80010"/>
                    <a:gd name="connsiteY10" fmla="*/ 30659 h 52171"/>
                    <a:gd name="connsiteX11" fmla="*/ 78105 w 80010"/>
                    <a:gd name="connsiteY11" fmla="*/ 19229 h 52171"/>
                    <a:gd name="connsiteX12" fmla="*/ 60960 w 80010"/>
                    <a:gd name="connsiteY12" fmla="*/ 13514 h 52171"/>
                    <a:gd name="connsiteX13" fmla="*/ 53340 w 80010"/>
                    <a:gd name="connsiteY13" fmla="*/ 15419 h 52171"/>
                    <a:gd name="connsiteX14" fmla="*/ 40048 w 80010"/>
                    <a:gd name="connsiteY14" fmla="*/ 8639 h 52171"/>
                    <a:gd name="connsiteX15" fmla="*/ 32385 w 80010"/>
                    <a:gd name="connsiteY15" fmla="*/ 179 h 52171"/>
                    <a:gd name="connsiteX0" fmla="*/ 32385 w 80010"/>
                    <a:gd name="connsiteY0" fmla="*/ 179 h 52432"/>
                    <a:gd name="connsiteX1" fmla="*/ 32385 w 80010"/>
                    <a:gd name="connsiteY1" fmla="*/ 179 h 52432"/>
                    <a:gd name="connsiteX2" fmla="*/ 3810 w 80010"/>
                    <a:gd name="connsiteY2" fmla="*/ 2084 h 52432"/>
                    <a:gd name="connsiteX3" fmla="*/ 0 w 80010"/>
                    <a:gd name="connsiteY3" fmla="*/ 13514 h 52432"/>
                    <a:gd name="connsiteX4" fmla="*/ 7620 w 80010"/>
                    <a:gd name="connsiteY4" fmla="*/ 34469 h 52432"/>
                    <a:gd name="connsiteX5" fmla="*/ 13335 w 80010"/>
                    <a:gd name="connsiteY5" fmla="*/ 38279 h 52432"/>
                    <a:gd name="connsiteX6" fmla="*/ 19050 w 80010"/>
                    <a:gd name="connsiteY6" fmla="*/ 43994 h 52432"/>
                    <a:gd name="connsiteX7" fmla="*/ 68580 w 80010"/>
                    <a:gd name="connsiteY7" fmla="*/ 47804 h 52432"/>
                    <a:gd name="connsiteX8" fmla="*/ 72390 w 80010"/>
                    <a:gd name="connsiteY8" fmla="*/ 42089 h 52432"/>
                    <a:gd name="connsiteX9" fmla="*/ 78105 w 80010"/>
                    <a:gd name="connsiteY9" fmla="*/ 36374 h 52432"/>
                    <a:gd name="connsiteX10" fmla="*/ 80010 w 80010"/>
                    <a:gd name="connsiteY10" fmla="*/ 30659 h 52432"/>
                    <a:gd name="connsiteX11" fmla="*/ 78105 w 80010"/>
                    <a:gd name="connsiteY11" fmla="*/ 19229 h 52432"/>
                    <a:gd name="connsiteX12" fmla="*/ 60960 w 80010"/>
                    <a:gd name="connsiteY12" fmla="*/ 13514 h 52432"/>
                    <a:gd name="connsiteX13" fmla="*/ 53340 w 80010"/>
                    <a:gd name="connsiteY13" fmla="*/ 15419 h 52432"/>
                    <a:gd name="connsiteX14" fmla="*/ 40048 w 80010"/>
                    <a:gd name="connsiteY14" fmla="*/ 8639 h 52432"/>
                    <a:gd name="connsiteX15" fmla="*/ 32385 w 80010"/>
                    <a:gd name="connsiteY15" fmla="*/ 179 h 52432"/>
                    <a:gd name="connsiteX0" fmla="*/ 32385 w 80010"/>
                    <a:gd name="connsiteY0" fmla="*/ 179 h 55651"/>
                    <a:gd name="connsiteX1" fmla="*/ 32385 w 80010"/>
                    <a:gd name="connsiteY1" fmla="*/ 179 h 55651"/>
                    <a:gd name="connsiteX2" fmla="*/ 3810 w 80010"/>
                    <a:gd name="connsiteY2" fmla="*/ 2084 h 55651"/>
                    <a:gd name="connsiteX3" fmla="*/ 0 w 80010"/>
                    <a:gd name="connsiteY3" fmla="*/ 13514 h 55651"/>
                    <a:gd name="connsiteX4" fmla="*/ 7620 w 80010"/>
                    <a:gd name="connsiteY4" fmla="*/ 34469 h 55651"/>
                    <a:gd name="connsiteX5" fmla="*/ 13335 w 80010"/>
                    <a:gd name="connsiteY5" fmla="*/ 38279 h 55651"/>
                    <a:gd name="connsiteX6" fmla="*/ 19050 w 80010"/>
                    <a:gd name="connsiteY6" fmla="*/ 43994 h 55651"/>
                    <a:gd name="connsiteX7" fmla="*/ 48058 w 80010"/>
                    <a:gd name="connsiteY7" fmla="*/ 52454 h 55651"/>
                    <a:gd name="connsiteX8" fmla="*/ 72390 w 80010"/>
                    <a:gd name="connsiteY8" fmla="*/ 42089 h 55651"/>
                    <a:gd name="connsiteX9" fmla="*/ 78105 w 80010"/>
                    <a:gd name="connsiteY9" fmla="*/ 36374 h 55651"/>
                    <a:gd name="connsiteX10" fmla="*/ 80010 w 80010"/>
                    <a:gd name="connsiteY10" fmla="*/ 30659 h 55651"/>
                    <a:gd name="connsiteX11" fmla="*/ 78105 w 80010"/>
                    <a:gd name="connsiteY11" fmla="*/ 19229 h 55651"/>
                    <a:gd name="connsiteX12" fmla="*/ 60960 w 80010"/>
                    <a:gd name="connsiteY12" fmla="*/ 13514 h 55651"/>
                    <a:gd name="connsiteX13" fmla="*/ 53340 w 80010"/>
                    <a:gd name="connsiteY13" fmla="*/ 15419 h 55651"/>
                    <a:gd name="connsiteX14" fmla="*/ 40048 w 80010"/>
                    <a:gd name="connsiteY14" fmla="*/ 8639 h 55651"/>
                    <a:gd name="connsiteX15" fmla="*/ 32385 w 80010"/>
                    <a:gd name="connsiteY15" fmla="*/ 179 h 55651"/>
                    <a:gd name="connsiteX0" fmla="*/ 32385 w 80010"/>
                    <a:gd name="connsiteY0" fmla="*/ 179 h 53227"/>
                    <a:gd name="connsiteX1" fmla="*/ 32385 w 80010"/>
                    <a:gd name="connsiteY1" fmla="*/ 179 h 53227"/>
                    <a:gd name="connsiteX2" fmla="*/ 3810 w 80010"/>
                    <a:gd name="connsiteY2" fmla="*/ 2084 h 53227"/>
                    <a:gd name="connsiteX3" fmla="*/ 0 w 80010"/>
                    <a:gd name="connsiteY3" fmla="*/ 13514 h 53227"/>
                    <a:gd name="connsiteX4" fmla="*/ 7620 w 80010"/>
                    <a:gd name="connsiteY4" fmla="*/ 34469 h 53227"/>
                    <a:gd name="connsiteX5" fmla="*/ 13335 w 80010"/>
                    <a:gd name="connsiteY5" fmla="*/ 38279 h 53227"/>
                    <a:gd name="connsiteX6" fmla="*/ 19050 w 80010"/>
                    <a:gd name="connsiteY6" fmla="*/ 43994 h 53227"/>
                    <a:gd name="connsiteX7" fmla="*/ 48058 w 80010"/>
                    <a:gd name="connsiteY7" fmla="*/ 52454 h 53227"/>
                    <a:gd name="connsiteX8" fmla="*/ 72390 w 80010"/>
                    <a:gd name="connsiteY8" fmla="*/ 42089 h 53227"/>
                    <a:gd name="connsiteX9" fmla="*/ 78105 w 80010"/>
                    <a:gd name="connsiteY9" fmla="*/ 36374 h 53227"/>
                    <a:gd name="connsiteX10" fmla="*/ 80010 w 80010"/>
                    <a:gd name="connsiteY10" fmla="*/ 30659 h 53227"/>
                    <a:gd name="connsiteX11" fmla="*/ 78105 w 80010"/>
                    <a:gd name="connsiteY11" fmla="*/ 19229 h 53227"/>
                    <a:gd name="connsiteX12" fmla="*/ 60960 w 80010"/>
                    <a:gd name="connsiteY12" fmla="*/ 13514 h 53227"/>
                    <a:gd name="connsiteX13" fmla="*/ 53340 w 80010"/>
                    <a:gd name="connsiteY13" fmla="*/ 15419 h 53227"/>
                    <a:gd name="connsiteX14" fmla="*/ 40048 w 80010"/>
                    <a:gd name="connsiteY14" fmla="*/ 8639 h 53227"/>
                    <a:gd name="connsiteX15" fmla="*/ 32385 w 80010"/>
                    <a:gd name="connsiteY15" fmla="*/ 179 h 53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0010" h="53227">
                      <a:moveTo>
                        <a:pt x="32385" y="179"/>
                      </a:moveTo>
                      <a:lnTo>
                        <a:pt x="32385" y="179"/>
                      </a:lnTo>
                      <a:cubicBezTo>
                        <a:pt x="22860" y="814"/>
                        <a:pt x="12637" y="-1551"/>
                        <a:pt x="3810" y="2084"/>
                      </a:cubicBezTo>
                      <a:cubicBezTo>
                        <a:pt x="96" y="3613"/>
                        <a:pt x="0" y="13514"/>
                        <a:pt x="0" y="13514"/>
                      </a:cubicBezTo>
                      <a:cubicBezTo>
                        <a:pt x="1410" y="20563"/>
                        <a:pt x="2165" y="29014"/>
                        <a:pt x="7620" y="34469"/>
                      </a:cubicBezTo>
                      <a:cubicBezTo>
                        <a:pt x="9239" y="36088"/>
                        <a:pt x="11576" y="36813"/>
                        <a:pt x="13335" y="38279"/>
                      </a:cubicBezTo>
                      <a:cubicBezTo>
                        <a:pt x="15405" y="40004"/>
                        <a:pt x="17145" y="42089"/>
                        <a:pt x="19050" y="43994"/>
                      </a:cubicBezTo>
                      <a:cubicBezTo>
                        <a:pt x="36453" y="53990"/>
                        <a:pt x="29632" y="54059"/>
                        <a:pt x="48058" y="52454"/>
                      </a:cubicBezTo>
                      <a:cubicBezTo>
                        <a:pt x="50339" y="52255"/>
                        <a:pt x="67382" y="44769"/>
                        <a:pt x="72390" y="42089"/>
                      </a:cubicBezTo>
                      <a:cubicBezTo>
                        <a:pt x="77398" y="39409"/>
                        <a:pt x="76200" y="38279"/>
                        <a:pt x="78105" y="36374"/>
                      </a:cubicBezTo>
                      <a:cubicBezTo>
                        <a:pt x="78740" y="34469"/>
                        <a:pt x="80010" y="32667"/>
                        <a:pt x="80010" y="30659"/>
                      </a:cubicBezTo>
                      <a:cubicBezTo>
                        <a:pt x="80010" y="26796"/>
                        <a:pt x="79832" y="22684"/>
                        <a:pt x="78105" y="19229"/>
                      </a:cubicBezTo>
                      <a:cubicBezTo>
                        <a:pt x="75670" y="14359"/>
                        <a:pt x="63693" y="13970"/>
                        <a:pt x="60960" y="13514"/>
                      </a:cubicBezTo>
                      <a:cubicBezTo>
                        <a:pt x="58420" y="14149"/>
                        <a:pt x="56825" y="16231"/>
                        <a:pt x="53340" y="15419"/>
                      </a:cubicBezTo>
                      <a:cubicBezTo>
                        <a:pt x="49855" y="14607"/>
                        <a:pt x="39095" y="11497"/>
                        <a:pt x="40048" y="8639"/>
                      </a:cubicBezTo>
                      <a:lnTo>
                        <a:pt x="32385" y="1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74" name="Freeform: Shape 1373">
                  <a:extLst>
                    <a:ext uri="{FF2B5EF4-FFF2-40B4-BE49-F238E27FC236}">
                      <a16:creationId xmlns:a16="http://schemas.microsoft.com/office/drawing/2014/main" id="{3B935DEB-F827-D967-FD2A-39AB7BC3D7C9}"/>
                    </a:ext>
                  </a:extLst>
                </p:cNvPr>
                <p:cNvSpPr/>
                <p:nvPr/>
              </p:nvSpPr>
              <p:spPr>
                <a:xfrm rot="6799576">
                  <a:off x="8855933" y="4253069"/>
                  <a:ext cx="27432" cy="27432"/>
                </a:xfrm>
                <a:custGeom>
                  <a:avLst/>
                  <a:gdLst>
                    <a:gd name="connsiteX0" fmla="*/ 32385 w 80010"/>
                    <a:gd name="connsiteY0" fmla="*/ 8118 h 64150"/>
                    <a:gd name="connsiteX1" fmla="*/ 32385 w 80010"/>
                    <a:gd name="connsiteY1" fmla="*/ 8118 h 64150"/>
                    <a:gd name="connsiteX2" fmla="*/ 3810 w 80010"/>
                    <a:gd name="connsiteY2" fmla="*/ 10023 h 64150"/>
                    <a:gd name="connsiteX3" fmla="*/ 0 w 80010"/>
                    <a:gd name="connsiteY3" fmla="*/ 21453 h 64150"/>
                    <a:gd name="connsiteX4" fmla="*/ 7620 w 80010"/>
                    <a:gd name="connsiteY4" fmla="*/ 42408 h 64150"/>
                    <a:gd name="connsiteX5" fmla="*/ 13335 w 80010"/>
                    <a:gd name="connsiteY5" fmla="*/ 46218 h 64150"/>
                    <a:gd name="connsiteX6" fmla="*/ 19050 w 80010"/>
                    <a:gd name="connsiteY6" fmla="*/ 51933 h 64150"/>
                    <a:gd name="connsiteX7" fmla="*/ 68580 w 80010"/>
                    <a:gd name="connsiteY7" fmla="*/ 55743 h 64150"/>
                    <a:gd name="connsiteX8" fmla="*/ 72390 w 80010"/>
                    <a:gd name="connsiteY8" fmla="*/ 50028 h 64150"/>
                    <a:gd name="connsiteX9" fmla="*/ 78105 w 80010"/>
                    <a:gd name="connsiteY9" fmla="*/ 44313 h 64150"/>
                    <a:gd name="connsiteX10" fmla="*/ 80010 w 80010"/>
                    <a:gd name="connsiteY10" fmla="*/ 38598 h 64150"/>
                    <a:gd name="connsiteX11" fmla="*/ 78105 w 80010"/>
                    <a:gd name="connsiteY11" fmla="*/ 27168 h 64150"/>
                    <a:gd name="connsiteX12" fmla="*/ 60960 w 80010"/>
                    <a:gd name="connsiteY12" fmla="*/ 21453 h 64150"/>
                    <a:gd name="connsiteX13" fmla="*/ 53340 w 80010"/>
                    <a:gd name="connsiteY13" fmla="*/ 23358 h 64150"/>
                    <a:gd name="connsiteX14" fmla="*/ 57150 w 80010"/>
                    <a:gd name="connsiteY14" fmla="*/ 11928 h 64150"/>
                    <a:gd name="connsiteX15" fmla="*/ 59055 w 80010"/>
                    <a:gd name="connsiteY15" fmla="*/ 6213 h 64150"/>
                    <a:gd name="connsiteX16" fmla="*/ 34290 w 80010"/>
                    <a:gd name="connsiteY16" fmla="*/ 498 h 64150"/>
                    <a:gd name="connsiteX17" fmla="*/ 32385 w 80010"/>
                    <a:gd name="connsiteY17" fmla="*/ 8118 h 64150"/>
                    <a:gd name="connsiteX0" fmla="*/ 32385 w 80010"/>
                    <a:gd name="connsiteY0" fmla="*/ 8118 h 64150"/>
                    <a:gd name="connsiteX1" fmla="*/ 32385 w 80010"/>
                    <a:gd name="connsiteY1" fmla="*/ 8118 h 64150"/>
                    <a:gd name="connsiteX2" fmla="*/ 3810 w 80010"/>
                    <a:gd name="connsiteY2" fmla="*/ 10023 h 64150"/>
                    <a:gd name="connsiteX3" fmla="*/ 0 w 80010"/>
                    <a:gd name="connsiteY3" fmla="*/ 21453 h 64150"/>
                    <a:gd name="connsiteX4" fmla="*/ 7620 w 80010"/>
                    <a:gd name="connsiteY4" fmla="*/ 42408 h 64150"/>
                    <a:gd name="connsiteX5" fmla="*/ 13335 w 80010"/>
                    <a:gd name="connsiteY5" fmla="*/ 46218 h 64150"/>
                    <a:gd name="connsiteX6" fmla="*/ 19050 w 80010"/>
                    <a:gd name="connsiteY6" fmla="*/ 51933 h 64150"/>
                    <a:gd name="connsiteX7" fmla="*/ 68580 w 80010"/>
                    <a:gd name="connsiteY7" fmla="*/ 55743 h 64150"/>
                    <a:gd name="connsiteX8" fmla="*/ 72390 w 80010"/>
                    <a:gd name="connsiteY8" fmla="*/ 50028 h 64150"/>
                    <a:gd name="connsiteX9" fmla="*/ 78105 w 80010"/>
                    <a:gd name="connsiteY9" fmla="*/ 44313 h 64150"/>
                    <a:gd name="connsiteX10" fmla="*/ 80010 w 80010"/>
                    <a:gd name="connsiteY10" fmla="*/ 38598 h 64150"/>
                    <a:gd name="connsiteX11" fmla="*/ 78105 w 80010"/>
                    <a:gd name="connsiteY11" fmla="*/ 27168 h 64150"/>
                    <a:gd name="connsiteX12" fmla="*/ 60960 w 80010"/>
                    <a:gd name="connsiteY12" fmla="*/ 21453 h 64150"/>
                    <a:gd name="connsiteX13" fmla="*/ 53340 w 80010"/>
                    <a:gd name="connsiteY13" fmla="*/ 23358 h 64150"/>
                    <a:gd name="connsiteX14" fmla="*/ 57150 w 80010"/>
                    <a:gd name="connsiteY14" fmla="*/ 11928 h 64150"/>
                    <a:gd name="connsiteX15" fmla="*/ 59055 w 80010"/>
                    <a:gd name="connsiteY15" fmla="*/ 6213 h 64150"/>
                    <a:gd name="connsiteX16" fmla="*/ 34290 w 80010"/>
                    <a:gd name="connsiteY16" fmla="*/ 498 h 64150"/>
                    <a:gd name="connsiteX17" fmla="*/ 32385 w 80010"/>
                    <a:gd name="connsiteY17" fmla="*/ 8118 h 64150"/>
                    <a:gd name="connsiteX0" fmla="*/ 32385 w 80010"/>
                    <a:gd name="connsiteY0" fmla="*/ 2019 h 58051"/>
                    <a:gd name="connsiteX1" fmla="*/ 32385 w 80010"/>
                    <a:gd name="connsiteY1" fmla="*/ 2019 h 58051"/>
                    <a:gd name="connsiteX2" fmla="*/ 3810 w 80010"/>
                    <a:gd name="connsiteY2" fmla="*/ 3924 h 58051"/>
                    <a:gd name="connsiteX3" fmla="*/ 0 w 80010"/>
                    <a:gd name="connsiteY3" fmla="*/ 15354 h 58051"/>
                    <a:gd name="connsiteX4" fmla="*/ 7620 w 80010"/>
                    <a:gd name="connsiteY4" fmla="*/ 36309 h 58051"/>
                    <a:gd name="connsiteX5" fmla="*/ 13335 w 80010"/>
                    <a:gd name="connsiteY5" fmla="*/ 40119 h 58051"/>
                    <a:gd name="connsiteX6" fmla="*/ 19050 w 80010"/>
                    <a:gd name="connsiteY6" fmla="*/ 45834 h 58051"/>
                    <a:gd name="connsiteX7" fmla="*/ 68580 w 80010"/>
                    <a:gd name="connsiteY7" fmla="*/ 49644 h 58051"/>
                    <a:gd name="connsiteX8" fmla="*/ 72390 w 80010"/>
                    <a:gd name="connsiteY8" fmla="*/ 43929 h 58051"/>
                    <a:gd name="connsiteX9" fmla="*/ 78105 w 80010"/>
                    <a:gd name="connsiteY9" fmla="*/ 38214 h 58051"/>
                    <a:gd name="connsiteX10" fmla="*/ 80010 w 80010"/>
                    <a:gd name="connsiteY10" fmla="*/ 32499 h 58051"/>
                    <a:gd name="connsiteX11" fmla="*/ 78105 w 80010"/>
                    <a:gd name="connsiteY11" fmla="*/ 21069 h 58051"/>
                    <a:gd name="connsiteX12" fmla="*/ 60960 w 80010"/>
                    <a:gd name="connsiteY12" fmla="*/ 15354 h 58051"/>
                    <a:gd name="connsiteX13" fmla="*/ 53340 w 80010"/>
                    <a:gd name="connsiteY13" fmla="*/ 17259 h 58051"/>
                    <a:gd name="connsiteX14" fmla="*/ 57150 w 80010"/>
                    <a:gd name="connsiteY14" fmla="*/ 5829 h 58051"/>
                    <a:gd name="connsiteX15" fmla="*/ 59055 w 80010"/>
                    <a:gd name="connsiteY15" fmla="*/ 114 h 58051"/>
                    <a:gd name="connsiteX16" fmla="*/ 32385 w 80010"/>
                    <a:gd name="connsiteY16" fmla="*/ 2019 h 58051"/>
                    <a:gd name="connsiteX0" fmla="*/ 32385 w 80010"/>
                    <a:gd name="connsiteY0" fmla="*/ 2019 h 58051"/>
                    <a:gd name="connsiteX1" fmla="*/ 32385 w 80010"/>
                    <a:gd name="connsiteY1" fmla="*/ 2019 h 58051"/>
                    <a:gd name="connsiteX2" fmla="*/ 3810 w 80010"/>
                    <a:gd name="connsiteY2" fmla="*/ 3924 h 58051"/>
                    <a:gd name="connsiteX3" fmla="*/ 0 w 80010"/>
                    <a:gd name="connsiteY3" fmla="*/ 15354 h 58051"/>
                    <a:gd name="connsiteX4" fmla="*/ 7620 w 80010"/>
                    <a:gd name="connsiteY4" fmla="*/ 36309 h 58051"/>
                    <a:gd name="connsiteX5" fmla="*/ 13335 w 80010"/>
                    <a:gd name="connsiteY5" fmla="*/ 40119 h 58051"/>
                    <a:gd name="connsiteX6" fmla="*/ 19050 w 80010"/>
                    <a:gd name="connsiteY6" fmla="*/ 45834 h 58051"/>
                    <a:gd name="connsiteX7" fmla="*/ 68580 w 80010"/>
                    <a:gd name="connsiteY7" fmla="*/ 49644 h 58051"/>
                    <a:gd name="connsiteX8" fmla="*/ 72390 w 80010"/>
                    <a:gd name="connsiteY8" fmla="*/ 43929 h 58051"/>
                    <a:gd name="connsiteX9" fmla="*/ 78105 w 80010"/>
                    <a:gd name="connsiteY9" fmla="*/ 38214 h 58051"/>
                    <a:gd name="connsiteX10" fmla="*/ 80010 w 80010"/>
                    <a:gd name="connsiteY10" fmla="*/ 32499 h 58051"/>
                    <a:gd name="connsiteX11" fmla="*/ 78105 w 80010"/>
                    <a:gd name="connsiteY11" fmla="*/ 21069 h 58051"/>
                    <a:gd name="connsiteX12" fmla="*/ 60960 w 80010"/>
                    <a:gd name="connsiteY12" fmla="*/ 15354 h 58051"/>
                    <a:gd name="connsiteX13" fmla="*/ 53340 w 80010"/>
                    <a:gd name="connsiteY13" fmla="*/ 17259 h 58051"/>
                    <a:gd name="connsiteX14" fmla="*/ 57150 w 80010"/>
                    <a:gd name="connsiteY14" fmla="*/ 5829 h 58051"/>
                    <a:gd name="connsiteX15" fmla="*/ 59055 w 80010"/>
                    <a:gd name="connsiteY15" fmla="*/ 114 h 58051"/>
                    <a:gd name="connsiteX16" fmla="*/ 32385 w 80010"/>
                    <a:gd name="connsiteY16" fmla="*/ 2019 h 58051"/>
                    <a:gd name="connsiteX0" fmla="*/ 32385 w 80010"/>
                    <a:gd name="connsiteY0" fmla="*/ 2019 h 58051"/>
                    <a:gd name="connsiteX1" fmla="*/ 32385 w 80010"/>
                    <a:gd name="connsiteY1" fmla="*/ 2019 h 58051"/>
                    <a:gd name="connsiteX2" fmla="*/ 3810 w 80010"/>
                    <a:gd name="connsiteY2" fmla="*/ 3924 h 58051"/>
                    <a:gd name="connsiteX3" fmla="*/ 0 w 80010"/>
                    <a:gd name="connsiteY3" fmla="*/ 15354 h 58051"/>
                    <a:gd name="connsiteX4" fmla="*/ 7620 w 80010"/>
                    <a:gd name="connsiteY4" fmla="*/ 36309 h 58051"/>
                    <a:gd name="connsiteX5" fmla="*/ 13335 w 80010"/>
                    <a:gd name="connsiteY5" fmla="*/ 40119 h 58051"/>
                    <a:gd name="connsiteX6" fmla="*/ 19050 w 80010"/>
                    <a:gd name="connsiteY6" fmla="*/ 45834 h 58051"/>
                    <a:gd name="connsiteX7" fmla="*/ 68580 w 80010"/>
                    <a:gd name="connsiteY7" fmla="*/ 49644 h 58051"/>
                    <a:gd name="connsiteX8" fmla="*/ 72390 w 80010"/>
                    <a:gd name="connsiteY8" fmla="*/ 43929 h 58051"/>
                    <a:gd name="connsiteX9" fmla="*/ 78105 w 80010"/>
                    <a:gd name="connsiteY9" fmla="*/ 38214 h 58051"/>
                    <a:gd name="connsiteX10" fmla="*/ 80010 w 80010"/>
                    <a:gd name="connsiteY10" fmla="*/ 32499 h 58051"/>
                    <a:gd name="connsiteX11" fmla="*/ 78105 w 80010"/>
                    <a:gd name="connsiteY11" fmla="*/ 21069 h 58051"/>
                    <a:gd name="connsiteX12" fmla="*/ 60960 w 80010"/>
                    <a:gd name="connsiteY12" fmla="*/ 15354 h 58051"/>
                    <a:gd name="connsiteX13" fmla="*/ 53340 w 80010"/>
                    <a:gd name="connsiteY13" fmla="*/ 17259 h 58051"/>
                    <a:gd name="connsiteX14" fmla="*/ 57150 w 80010"/>
                    <a:gd name="connsiteY14" fmla="*/ 5829 h 58051"/>
                    <a:gd name="connsiteX15" fmla="*/ 59055 w 80010"/>
                    <a:gd name="connsiteY15" fmla="*/ 114 h 58051"/>
                    <a:gd name="connsiteX16" fmla="*/ 32385 w 80010"/>
                    <a:gd name="connsiteY16" fmla="*/ 2019 h 58051"/>
                    <a:gd name="connsiteX0" fmla="*/ 32385 w 80010"/>
                    <a:gd name="connsiteY0" fmla="*/ 179 h 56211"/>
                    <a:gd name="connsiteX1" fmla="*/ 32385 w 80010"/>
                    <a:gd name="connsiteY1" fmla="*/ 179 h 56211"/>
                    <a:gd name="connsiteX2" fmla="*/ 3810 w 80010"/>
                    <a:gd name="connsiteY2" fmla="*/ 2084 h 56211"/>
                    <a:gd name="connsiteX3" fmla="*/ 0 w 80010"/>
                    <a:gd name="connsiteY3" fmla="*/ 13514 h 56211"/>
                    <a:gd name="connsiteX4" fmla="*/ 7620 w 80010"/>
                    <a:gd name="connsiteY4" fmla="*/ 34469 h 56211"/>
                    <a:gd name="connsiteX5" fmla="*/ 13335 w 80010"/>
                    <a:gd name="connsiteY5" fmla="*/ 38279 h 56211"/>
                    <a:gd name="connsiteX6" fmla="*/ 19050 w 80010"/>
                    <a:gd name="connsiteY6" fmla="*/ 43994 h 56211"/>
                    <a:gd name="connsiteX7" fmla="*/ 68580 w 80010"/>
                    <a:gd name="connsiteY7" fmla="*/ 47804 h 56211"/>
                    <a:gd name="connsiteX8" fmla="*/ 72390 w 80010"/>
                    <a:gd name="connsiteY8" fmla="*/ 42089 h 56211"/>
                    <a:gd name="connsiteX9" fmla="*/ 78105 w 80010"/>
                    <a:gd name="connsiteY9" fmla="*/ 36374 h 56211"/>
                    <a:gd name="connsiteX10" fmla="*/ 80010 w 80010"/>
                    <a:gd name="connsiteY10" fmla="*/ 30659 h 56211"/>
                    <a:gd name="connsiteX11" fmla="*/ 78105 w 80010"/>
                    <a:gd name="connsiteY11" fmla="*/ 19229 h 56211"/>
                    <a:gd name="connsiteX12" fmla="*/ 60960 w 80010"/>
                    <a:gd name="connsiteY12" fmla="*/ 13514 h 56211"/>
                    <a:gd name="connsiteX13" fmla="*/ 53340 w 80010"/>
                    <a:gd name="connsiteY13" fmla="*/ 15419 h 56211"/>
                    <a:gd name="connsiteX14" fmla="*/ 57150 w 80010"/>
                    <a:gd name="connsiteY14" fmla="*/ 3989 h 56211"/>
                    <a:gd name="connsiteX15" fmla="*/ 32385 w 80010"/>
                    <a:gd name="connsiteY15" fmla="*/ 179 h 56211"/>
                    <a:gd name="connsiteX0" fmla="*/ 32385 w 80010"/>
                    <a:gd name="connsiteY0" fmla="*/ 179 h 56211"/>
                    <a:gd name="connsiteX1" fmla="*/ 32385 w 80010"/>
                    <a:gd name="connsiteY1" fmla="*/ 179 h 56211"/>
                    <a:gd name="connsiteX2" fmla="*/ 3810 w 80010"/>
                    <a:gd name="connsiteY2" fmla="*/ 2084 h 56211"/>
                    <a:gd name="connsiteX3" fmla="*/ 0 w 80010"/>
                    <a:gd name="connsiteY3" fmla="*/ 13514 h 56211"/>
                    <a:gd name="connsiteX4" fmla="*/ 7620 w 80010"/>
                    <a:gd name="connsiteY4" fmla="*/ 34469 h 56211"/>
                    <a:gd name="connsiteX5" fmla="*/ 13335 w 80010"/>
                    <a:gd name="connsiteY5" fmla="*/ 38279 h 56211"/>
                    <a:gd name="connsiteX6" fmla="*/ 19050 w 80010"/>
                    <a:gd name="connsiteY6" fmla="*/ 43994 h 56211"/>
                    <a:gd name="connsiteX7" fmla="*/ 68580 w 80010"/>
                    <a:gd name="connsiteY7" fmla="*/ 47804 h 56211"/>
                    <a:gd name="connsiteX8" fmla="*/ 72390 w 80010"/>
                    <a:gd name="connsiteY8" fmla="*/ 42089 h 56211"/>
                    <a:gd name="connsiteX9" fmla="*/ 78105 w 80010"/>
                    <a:gd name="connsiteY9" fmla="*/ 36374 h 56211"/>
                    <a:gd name="connsiteX10" fmla="*/ 80010 w 80010"/>
                    <a:gd name="connsiteY10" fmla="*/ 30659 h 56211"/>
                    <a:gd name="connsiteX11" fmla="*/ 78105 w 80010"/>
                    <a:gd name="connsiteY11" fmla="*/ 19229 h 56211"/>
                    <a:gd name="connsiteX12" fmla="*/ 60960 w 80010"/>
                    <a:gd name="connsiteY12" fmla="*/ 13514 h 56211"/>
                    <a:gd name="connsiteX13" fmla="*/ 53340 w 80010"/>
                    <a:gd name="connsiteY13" fmla="*/ 15419 h 56211"/>
                    <a:gd name="connsiteX14" fmla="*/ 40048 w 80010"/>
                    <a:gd name="connsiteY14" fmla="*/ 8639 h 56211"/>
                    <a:gd name="connsiteX15" fmla="*/ 32385 w 80010"/>
                    <a:gd name="connsiteY15" fmla="*/ 179 h 56211"/>
                    <a:gd name="connsiteX0" fmla="*/ 32385 w 80010"/>
                    <a:gd name="connsiteY0" fmla="*/ 179 h 52171"/>
                    <a:gd name="connsiteX1" fmla="*/ 32385 w 80010"/>
                    <a:gd name="connsiteY1" fmla="*/ 179 h 52171"/>
                    <a:gd name="connsiteX2" fmla="*/ 3810 w 80010"/>
                    <a:gd name="connsiteY2" fmla="*/ 2084 h 52171"/>
                    <a:gd name="connsiteX3" fmla="*/ 0 w 80010"/>
                    <a:gd name="connsiteY3" fmla="*/ 13514 h 52171"/>
                    <a:gd name="connsiteX4" fmla="*/ 7620 w 80010"/>
                    <a:gd name="connsiteY4" fmla="*/ 34469 h 52171"/>
                    <a:gd name="connsiteX5" fmla="*/ 13335 w 80010"/>
                    <a:gd name="connsiteY5" fmla="*/ 38279 h 52171"/>
                    <a:gd name="connsiteX6" fmla="*/ 19050 w 80010"/>
                    <a:gd name="connsiteY6" fmla="*/ 43994 h 52171"/>
                    <a:gd name="connsiteX7" fmla="*/ 68580 w 80010"/>
                    <a:gd name="connsiteY7" fmla="*/ 47804 h 52171"/>
                    <a:gd name="connsiteX8" fmla="*/ 72390 w 80010"/>
                    <a:gd name="connsiteY8" fmla="*/ 42089 h 52171"/>
                    <a:gd name="connsiteX9" fmla="*/ 78105 w 80010"/>
                    <a:gd name="connsiteY9" fmla="*/ 36374 h 52171"/>
                    <a:gd name="connsiteX10" fmla="*/ 80010 w 80010"/>
                    <a:gd name="connsiteY10" fmla="*/ 30659 h 52171"/>
                    <a:gd name="connsiteX11" fmla="*/ 78105 w 80010"/>
                    <a:gd name="connsiteY11" fmla="*/ 19229 h 52171"/>
                    <a:gd name="connsiteX12" fmla="*/ 60960 w 80010"/>
                    <a:gd name="connsiteY12" fmla="*/ 13514 h 52171"/>
                    <a:gd name="connsiteX13" fmla="*/ 53340 w 80010"/>
                    <a:gd name="connsiteY13" fmla="*/ 15419 h 52171"/>
                    <a:gd name="connsiteX14" fmla="*/ 40048 w 80010"/>
                    <a:gd name="connsiteY14" fmla="*/ 8639 h 52171"/>
                    <a:gd name="connsiteX15" fmla="*/ 32385 w 80010"/>
                    <a:gd name="connsiteY15" fmla="*/ 179 h 52171"/>
                    <a:gd name="connsiteX0" fmla="*/ 32385 w 80010"/>
                    <a:gd name="connsiteY0" fmla="*/ 179 h 52432"/>
                    <a:gd name="connsiteX1" fmla="*/ 32385 w 80010"/>
                    <a:gd name="connsiteY1" fmla="*/ 179 h 52432"/>
                    <a:gd name="connsiteX2" fmla="*/ 3810 w 80010"/>
                    <a:gd name="connsiteY2" fmla="*/ 2084 h 52432"/>
                    <a:gd name="connsiteX3" fmla="*/ 0 w 80010"/>
                    <a:gd name="connsiteY3" fmla="*/ 13514 h 52432"/>
                    <a:gd name="connsiteX4" fmla="*/ 7620 w 80010"/>
                    <a:gd name="connsiteY4" fmla="*/ 34469 h 52432"/>
                    <a:gd name="connsiteX5" fmla="*/ 13335 w 80010"/>
                    <a:gd name="connsiteY5" fmla="*/ 38279 h 52432"/>
                    <a:gd name="connsiteX6" fmla="*/ 19050 w 80010"/>
                    <a:gd name="connsiteY6" fmla="*/ 43994 h 52432"/>
                    <a:gd name="connsiteX7" fmla="*/ 68580 w 80010"/>
                    <a:gd name="connsiteY7" fmla="*/ 47804 h 52432"/>
                    <a:gd name="connsiteX8" fmla="*/ 72390 w 80010"/>
                    <a:gd name="connsiteY8" fmla="*/ 42089 h 52432"/>
                    <a:gd name="connsiteX9" fmla="*/ 78105 w 80010"/>
                    <a:gd name="connsiteY9" fmla="*/ 36374 h 52432"/>
                    <a:gd name="connsiteX10" fmla="*/ 80010 w 80010"/>
                    <a:gd name="connsiteY10" fmla="*/ 30659 h 52432"/>
                    <a:gd name="connsiteX11" fmla="*/ 78105 w 80010"/>
                    <a:gd name="connsiteY11" fmla="*/ 19229 h 52432"/>
                    <a:gd name="connsiteX12" fmla="*/ 60960 w 80010"/>
                    <a:gd name="connsiteY12" fmla="*/ 13514 h 52432"/>
                    <a:gd name="connsiteX13" fmla="*/ 53340 w 80010"/>
                    <a:gd name="connsiteY13" fmla="*/ 15419 h 52432"/>
                    <a:gd name="connsiteX14" fmla="*/ 40048 w 80010"/>
                    <a:gd name="connsiteY14" fmla="*/ 8639 h 52432"/>
                    <a:gd name="connsiteX15" fmla="*/ 32385 w 80010"/>
                    <a:gd name="connsiteY15" fmla="*/ 179 h 52432"/>
                    <a:gd name="connsiteX0" fmla="*/ 32385 w 80010"/>
                    <a:gd name="connsiteY0" fmla="*/ 179 h 55651"/>
                    <a:gd name="connsiteX1" fmla="*/ 32385 w 80010"/>
                    <a:gd name="connsiteY1" fmla="*/ 179 h 55651"/>
                    <a:gd name="connsiteX2" fmla="*/ 3810 w 80010"/>
                    <a:gd name="connsiteY2" fmla="*/ 2084 h 55651"/>
                    <a:gd name="connsiteX3" fmla="*/ 0 w 80010"/>
                    <a:gd name="connsiteY3" fmla="*/ 13514 h 55651"/>
                    <a:gd name="connsiteX4" fmla="*/ 7620 w 80010"/>
                    <a:gd name="connsiteY4" fmla="*/ 34469 h 55651"/>
                    <a:gd name="connsiteX5" fmla="*/ 13335 w 80010"/>
                    <a:gd name="connsiteY5" fmla="*/ 38279 h 55651"/>
                    <a:gd name="connsiteX6" fmla="*/ 19050 w 80010"/>
                    <a:gd name="connsiteY6" fmla="*/ 43994 h 55651"/>
                    <a:gd name="connsiteX7" fmla="*/ 48058 w 80010"/>
                    <a:gd name="connsiteY7" fmla="*/ 52454 h 55651"/>
                    <a:gd name="connsiteX8" fmla="*/ 72390 w 80010"/>
                    <a:gd name="connsiteY8" fmla="*/ 42089 h 55651"/>
                    <a:gd name="connsiteX9" fmla="*/ 78105 w 80010"/>
                    <a:gd name="connsiteY9" fmla="*/ 36374 h 55651"/>
                    <a:gd name="connsiteX10" fmla="*/ 80010 w 80010"/>
                    <a:gd name="connsiteY10" fmla="*/ 30659 h 55651"/>
                    <a:gd name="connsiteX11" fmla="*/ 78105 w 80010"/>
                    <a:gd name="connsiteY11" fmla="*/ 19229 h 55651"/>
                    <a:gd name="connsiteX12" fmla="*/ 60960 w 80010"/>
                    <a:gd name="connsiteY12" fmla="*/ 13514 h 55651"/>
                    <a:gd name="connsiteX13" fmla="*/ 53340 w 80010"/>
                    <a:gd name="connsiteY13" fmla="*/ 15419 h 55651"/>
                    <a:gd name="connsiteX14" fmla="*/ 40048 w 80010"/>
                    <a:gd name="connsiteY14" fmla="*/ 8639 h 55651"/>
                    <a:gd name="connsiteX15" fmla="*/ 32385 w 80010"/>
                    <a:gd name="connsiteY15" fmla="*/ 179 h 55651"/>
                    <a:gd name="connsiteX0" fmla="*/ 32385 w 80010"/>
                    <a:gd name="connsiteY0" fmla="*/ 179 h 53227"/>
                    <a:gd name="connsiteX1" fmla="*/ 32385 w 80010"/>
                    <a:gd name="connsiteY1" fmla="*/ 179 h 53227"/>
                    <a:gd name="connsiteX2" fmla="*/ 3810 w 80010"/>
                    <a:gd name="connsiteY2" fmla="*/ 2084 h 53227"/>
                    <a:gd name="connsiteX3" fmla="*/ 0 w 80010"/>
                    <a:gd name="connsiteY3" fmla="*/ 13514 h 53227"/>
                    <a:gd name="connsiteX4" fmla="*/ 7620 w 80010"/>
                    <a:gd name="connsiteY4" fmla="*/ 34469 h 53227"/>
                    <a:gd name="connsiteX5" fmla="*/ 13335 w 80010"/>
                    <a:gd name="connsiteY5" fmla="*/ 38279 h 53227"/>
                    <a:gd name="connsiteX6" fmla="*/ 19050 w 80010"/>
                    <a:gd name="connsiteY6" fmla="*/ 43994 h 53227"/>
                    <a:gd name="connsiteX7" fmla="*/ 48058 w 80010"/>
                    <a:gd name="connsiteY7" fmla="*/ 52454 h 53227"/>
                    <a:gd name="connsiteX8" fmla="*/ 72390 w 80010"/>
                    <a:gd name="connsiteY8" fmla="*/ 42089 h 53227"/>
                    <a:gd name="connsiteX9" fmla="*/ 78105 w 80010"/>
                    <a:gd name="connsiteY9" fmla="*/ 36374 h 53227"/>
                    <a:gd name="connsiteX10" fmla="*/ 80010 w 80010"/>
                    <a:gd name="connsiteY10" fmla="*/ 30659 h 53227"/>
                    <a:gd name="connsiteX11" fmla="*/ 78105 w 80010"/>
                    <a:gd name="connsiteY11" fmla="*/ 19229 h 53227"/>
                    <a:gd name="connsiteX12" fmla="*/ 60960 w 80010"/>
                    <a:gd name="connsiteY12" fmla="*/ 13514 h 53227"/>
                    <a:gd name="connsiteX13" fmla="*/ 53340 w 80010"/>
                    <a:gd name="connsiteY13" fmla="*/ 15419 h 53227"/>
                    <a:gd name="connsiteX14" fmla="*/ 40048 w 80010"/>
                    <a:gd name="connsiteY14" fmla="*/ 8639 h 53227"/>
                    <a:gd name="connsiteX15" fmla="*/ 32385 w 80010"/>
                    <a:gd name="connsiteY15" fmla="*/ 179 h 53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0010" h="53227">
                      <a:moveTo>
                        <a:pt x="32385" y="179"/>
                      </a:moveTo>
                      <a:lnTo>
                        <a:pt x="32385" y="179"/>
                      </a:lnTo>
                      <a:cubicBezTo>
                        <a:pt x="22860" y="814"/>
                        <a:pt x="12637" y="-1551"/>
                        <a:pt x="3810" y="2084"/>
                      </a:cubicBezTo>
                      <a:cubicBezTo>
                        <a:pt x="96" y="3613"/>
                        <a:pt x="0" y="13514"/>
                        <a:pt x="0" y="13514"/>
                      </a:cubicBezTo>
                      <a:cubicBezTo>
                        <a:pt x="1410" y="20563"/>
                        <a:pt x="2165" y="29014"/>
                        <a:pt x="7620" y="34469"/>
                      </a:cubicBezTo>
                      <a:cubicBezTo>
                        <a:pt x="9239" y="36088"/>
                        <a:pt x="11576" y="36813"/>
                        <a:pt x="13335" y="38279"/>
                      </a:cubicBezTo>
                      <a:cubicBezTo>
                        <a:pt x="15405" y="40004"/>
                        <a:pt x="17145" y="42089"/>
                        <a:pt x="19050" y="43994"/>
                      </a:cubicBezTo>
                      <a:cubicBezTo>
                        <a:pt x="36453" y="53990"/>
                        <a:pt x="29632" y="54059"/>
                        <a:pt x="48058" y="52454"/>
                      </a:cubicBezTo>
                      <a:cubicBezTo>
                        <a:pt x="50339" y="52255"/>
                        <a:pt x="67382" y="44769"/>
                        <a:pt x="72390" y="42089"/>
                      </a:cubicBezTo>
                      <a:cubicBezTo>
                        <a:pt x="77398" y="39409"/>
                        <a:pt x="76200" y="38279"/>
                        <a:pt x="78105" y="36374"/>
                      </a:cubicBezTo>
                      <a:cubicBezTo>
                        <a:pt x="78740" y="34469"/>
                        <a:pt x="80010" y="32667"/>
                        <a:pt x="80010" y="30659"/>
                      </a:cubicBezTo>
                      <a:cubicBezTo>
                        <a:pt x="80010" y="26796"/>
                        <a:pt x="79832" y="22684"/>
                        <a:pt x="78105" y="19229"/>
                      </a:cubicBezTo>
                      <a:cubicBezTo>
                        <a:pt x="75670" y="14359"/>
                        <a:pt x="63693" y="13970"/>
                        <a:pt x="60960" y="13514"/>
                      </a:cubicBezTo>
                      <a:cubicBezTo>
                        <a:pt x="58420" y="14149"/>
                        <a:pt x="56825" y="16231"/>
                        <a:pt x="53340" y="15419"/>
                      </a:cubicBezTo>
                      <a:cubicBezTo>
                        <a:pt x="49855" y="14607"/>
                        <a:pt x="39095" y="11497"/>
                        <a:pt x="40048" y="8639"/>
                      </a:cubicBezTo>
                      <a:lnTo>
                        <a:pt x="32385" y="1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75" name="Freeform: Shape 1374">
                  <a:extLst>
                    <a:ext uri="{FF2B5EF4-FFF2-40B4-BE49-F238E27FC236}">
                      <a16:creationId xmlns:a16="http://schemas.microsoft.com/office/drawing/2014/main" id="{D473F8D7-7355-9E06-854F-9F66330F49B3}"/>
                    </a:ext>
                  </a:extLst>
                </p:cNvPr>
                <p:cNvSpPr/>
                <p:nvPr/>
              </p:nvSpPr>
              <p:spPr>
                <a:xfrm>
                  <a:off x="8950061" y="4188172"/>
                  <a:ext cx="27432" cy="27432"/>
                </a:xfrm>
                <a:custGeom>
                  <a:avLst/>
                  <a:gdLst>
                    <a:gd name="connsiteX0" fmla="*/ 32385 w 80010"/>
                    <a:gd name="connsiteY0" fmla="*/ 8118 h 64150"/>
                    <a:gd name="connsiteX1" fmla="*/ 32385 w 80010"/>
                    <a:gd name="connsiteY1" fmla="*/ 8118 h 64150"/>
                    <a:gd name="connsiteX2" fmla="*/ 3810 w 80010"/>
                    <a:gd name="connsiteY2" fmla="*/ 10023 h 64150"/>
                    <a:gd name="connsiteX3" fmla="*/ 0 w 80010"/>
                    <a:gd name="connsiteY3" fmla="*/ 21453 h 64150"/>
                    <a:gd name="connsiteX4" fmla="*/ 7620 w 80010"/>
                    <a:gd name="connsiteY4" fmla="*/ 42408 h 64150"/>
                    <a:gd name="connsiteX5" fmla="*/ 13335 w 80010"/>
                    <a:gd name="connsiteY5" fmla="*/ 46218 h 64150"/>
                    <a:gd name="connsiteX6" fmla="*/ 19050 w 80010"/>
                    <a:gd name="connsiteY6" fmla="*/ 51933 h 64150"/>
                    <a:gd name="connsiteX7" fmla="*/ 68580 w 80010"/>
                    <a:gd name="connsiteY7" fmla="*/ 55743 h 64150"/>
                    <a:gd name="connsiteX8" fmla="*/ 72390 w 80010"/>
                    <a:gd name="connsiteY8" fmla="*/ 50028 h 64150"/>
                    <a:gd name="connsiteX9" fmla="*/ 78105 w 80010"/>
                    <a:gd name="connsiteY9" fmla="*/ 44313 h 64150"/>
                    <a:gd name="connsiteX10" fmla="*/ 80010 w 80010"/>
                    <a:gd name="connsiteY10" fmla="*/ 38598 h 64150"/>
                    <a:gd name="connsiteX11" fmla="*/ 78105 w 80010"/>
                    <a:gd name="connsiteY11" fmla="*/ 27168 h 64150"/>
                    <a:gd name="connsiteX12" fmla="*/ 60960 w 80010"/>
                    <a:gd name="connsiteY12" fmla="*/ 21453 h 64150"/>
                    <a:gd name="connsiteX13" fmla="*/ 53340 w 80010"/>
                    <a:gd name="connsiteY13" fmla="*/ 23358 h 64150"/>
                    <a:gd name="connsiteX14" fmla="*/ 57150 w 80010"/>
                    <a:gd name="connsiteY14" fmla="*/ 11928 h 64150"/>
                    <a:gd name="connsiteX15" fmla="*/ 59055 w 80010"/>
                    <a:gd name="connsiteY15" fmla="*/ 6213 h 64150"/>
                    <a:gd name="connsiteX16" fmla="*/ 34290 w 80010"/>
                    <a:gd name="connsiteY16" fmla="*/ 498 h 64150"/>
                    <a:gd name="connsiteX17" fmla="*/ 32385 w 80010"/>
                    <a:gd name="connsiteY17" fmla="*/ 8118 h 64150"/>
                    <a:gd name="connsiteX0" fmla="*/ 32385 w 80010"/>
                    <a:gd name="connsiteY0" fmla="*/ 8118 h 64150"/>
                    <a:gd name="connsiteX1" fmla="*/ 32385 w 80010"/>
                    <a:gd name="connsiteY1" fmla="*/ 8118 h 64150"/>
                    <a:gd name="connsiteX2" fmla="*/ 3810 w 80010"/>
                    <a:gd name="connsiteY2" fmla="*/ 10023 h 64150"/>
                    <a:gd name="connsiteX3" fmla="*/ 0 w 80010"/>
                    <a:gd name="connsiteY3" fmla="*/ 21453 h 64150"/>
                    <a:gd name="connsiteX4" fmla="*/ 7620 w 80010"/>
                    <a:gd name="connsiteY4" fmla="*/ 42408 h 64150"/>
                    <a:gd name="connsiteX5" fmla="*/ 13335 w 80010"/>
                    <a:gd name="connsiteY5" fmla="*/ 46218 h 64150"/>
                    <a:gd name="connsiteX6" fmla="*/ 19050 w 80010"/>
                    <a:gd name="connsiteY6" fmla="*/ 51933 h 64150"/>
                    <a:gd name="connsiteX7" fmla="*/ 68580 w 80010"/>
                    <a:gd name="connsiteY7" fmla="*/ 55743 h 64150"/>
                    <a:gd name="connsiteX8" fmla="*/ 72390 w 80010"/>
                    <a:gd name="connsiteY8" fmla="*/ 50028 h 64150"/>
                    <a:gd name="connsiteX9" fmla="*/ 78105 w 80010"/>
                    <a:gd name="connsiteY9" fmla="*/ 44313 h 64150"/>
                    <a:gd name="connsiteX10" fmla="*/ 80010 w 80010"/>
                    <a:gd name="connsiteY10" fmla="*/ 38598 h 64150"/>
                    <a:gd name="connsiteX11" fmla="*/ 78105 w 80010"/>
                    <a:gd name="connsiteY11" fmla="*/ 27168 h 64150"/>
                    <a:gd name="connsiteX12" fmla="*/ 60960 w 80010"/>
                    <a:gd name="connsiteY12" fmla="*/ 21453 h 64150"/>
                    <a:gd name="connsiteX13" fmla="*/ 53340 w 80010"/>
                    <a:gd name="connsiteY13" fmla="*/ 23358 h 64150"/>
                    <a:gd name="connsiteX14" fmla="*/ 57150 w 80010"/>
                    <a:gd name="connsiteY14" fmla="*/ 11928 h 64150"/>
                    <a:gd name="connsiteX15" fmla="*/ 59055 w 80010"/>
                    <a:gd name="connsiteY15" fmla="*/ 6213 h 64150"/>
                    <a:gd name="connsiteX16" fmla="*/ 34290 w 80010"/>
                    <a:gd name="connsiteY16" fmla="*/ 498 h 64150"/>
                    <a:gd name="connsiteX17" fmla="*/ 32385 w 80010"/>
                    <a:gd name="connsiteY17" fmla="*/ 8118 h 64150"/>
                    <a:gd name="connsiteX0" fmla="*/ 32385 w 80010"/>
                    <a:gd name="connsiteY0" fmla="*/ 2019 h 58051"/>
                    <a:gd name="connsiteX1" fmla="*/ 32385 w 80010"/>
                    <a:gd name="connsiteY1" fmla="*/ 2019 h 58051"/>
                    <a:gd name="connsiteX2" fmla="*/ 3810 w 80010"/>
                    <a:gd name="connsiteY2" fmla="*/ 3924 h 58051"/>
                    <a:gd name="connsiteX3" fmla="*/ 0 w 80010"/>
                    <a:gd name="connsiteY3" fmla="*/ 15354 h 58051"/>
                    <a:gd name="connsiteX4" fmla="*/ 7620 w 80010"/>
                    <a:gd name="connsiteY4" fmla="*/ 36309 h 58051"/>
                    <a:gd name="connsiteX5" fmla="*/ 13335 w 80010"/>
                    <a:gd name="connsiteY5" fmla="*/ 40119 h 58051"/>
                    <a:gd name="connsiteX6" fmla="*/ 19050 w 80010"/>
                    <a:gd name="connsiteY6" fmla="*/ 45834 h 58051"/>
                    <a:gd name="connsiteX7" fmla="*/ 68580 w 80010"/>
                    <a:gd name="connsiteY7" fmla="*/ 49644 h 58051"/>
                    <a:gd name="connsiteX8" fmla="*/ 72390 w 80010"/>
                    <a:gd name="connsiteY8" fmla="*/ 43929 h 58051"/>
                    <a:gd name="connsiteX9" fmla="*/ 78105 w 80010"/>
                    <a:gd name="connsiteY9" fmla="*/ 38214 h 58051"/>
                    <a:gd name="connsiteX10" fmla="*/ 80010 w 80010"/>
                    <a:gd name="connsiteY10" fmla="*/ 32499 h 58051"/>
                    <a:gd name="connsiteX11" fmla="*/ 78105 w 80010"/>
                    <a:gd name="connsiteY11" fmla="*/ 21069 h 58051"/>
                    <a:gd name="connsiteX12" fmla="*/ 60960 w 80010"/>
                    <a:gd name="connsiteY12" fmla="*/ 15354 h 58051"/>
                    <a:gd name="connsiteX13" fmla="*/ 53340 w 80010"/>
                    <a:gd name="connsiteY13" fmla="*/ 17259 h 58051"/>
                    <a:gd name="connsiteX14" fmla="*/ 57150 w 80010"/>
                    <a:gd name="connsiteY14" fmla="*/ 5829 h 58051"/>
                    <a:gd name="connsiteX15" fmla="*/ 59055 w 80010"/>
                    <a:gd name="connsiteY15" fmla="*/ 114 h 58051"/>
                    <a:gd name="connsiteX16" fmla="*/ 32385 w 80010"/>
                    <a:gd name="connsiteY16" fmla="*/ 2019 h 58051"/>
                    <a:gd name="connsiteX0" fmla="*/ 32385 w 80010"/>
                    <a:gd name="connsiteY0" fmla="*/ 2019 h 58051"/>
                    <a:gd name="connsiteX1" fmla="*/ 32385 w 80010"/>
                    <a:gd name="connsiteY1" fmla="*/ 2019 h 58051"/>
                    <a:gd name="connsiteX2" fmla="*/ 3810 w 80010"/>
                    <a:gd name="connsiteY2" fmla="*/ 3924 h 58051"/>
                    <a:gd name="connsiteX3" fmla="*/ 0 w 80010"/>
                    <a:gd name="connsiteY3" fmla="*/ 15354 h 58051"/>
                    <a:gd name="connsiteX4" fmla="*/ 7620 w 80010"/>
                    <a:gd name="connsiteY4" fmla="*/ 36309 h 58051"/>
                    <a:gd name="connsiteX5" fmla="*/ 13335 w 80010"/>
                    <a:gd name="connsiteY5" fmla="*/ 40119 h 58051"/>
                    <a:gd name="connsiteX6" fmla="*/ 19050 w 80010"/>
                    <a:gd name="connsiteY6" fmla="*/ 45834 h 58051"/>
                    <a:gd name="connsiteX7" fmla="*/ 68580 w 80010"/>
                    <a:gd name="connsiteY7" fmla="*/ 49644 h 58051"/>
                    <a:gd name="connsiteX8" fmla="*/ 72390 w 80010"/>
                    <a:gd name="connsiteY8" fmla="*/ 43929 h 58051"/>
                    <a:gd name="connsiteX9" fmla="*/ 78105 w 80010"/>
                    <a:gd name="connsiteY9" fmla="*/ 38214 h 58051"/>
                    <a:gd name="connsiteX10" fmla="*/ 80010 w 80010"/>
                    <a:gd name="connsiteY10" fmla="*/ 32499 h 58051"/>
                    <a:gd name="connsiteX11" fmla="*/ 78105 w 80010"/>
                    <a:gd name="connsiteY11" fmla="*/ 21069 h 58051"/>
                    <a:gd name="connsiteX12" fmla="*/ 60960 w 80010"/>
                    <a:gd name="connsiteY12" fmla="*/ 15354 h 58051"/>
                    <a:gd name="connsiteX13" fmla="*/ 53340 w 80010"/>
                    <a:gd name="connsiteY13" fmla="*/ 17259 h 58051"/>
                    <a:gd name="connsiteX14" fmla="*/ 57150 w 80010"/>
                    <a:gd name="connsiteY14" fmla="*/ 5829 h 58051"/>
                    <a:gd name="connsiteX15" fmla="*/ 59055 w 80010"/>
                    <a:gd name="connsiteY15" fmla="*/ 114 h 58051"/>
                    <a:gd name="connsiteX16" fmla="*/ 32385 w 80010"/>
                    <a:gd name="connsiteY16" fmla="*/ 2019 h 58051"/>
                    <a:gd name="connsiteX0" fmla="*/ 32385 w 80010"/>
                    <a:gd name="connsiteY0" fmla="*/ 2019 h 58051"/>
                    <a:gd name="connsiteX1" fmla="*/ 32385 w 80010"/>
                    <a:gd name="connsiteY1" fmla="*/ 2019 h 58051"/>
                    <a:gd name="connsiteX2" fmla="*/ 3810 w 80010"/>
                    <a:gd name="connsiteY2" fmla="*/ 3924 h 58051"/>
                    <a:gd name="connsiteX3" fmla="*/ 0 w 80010"/>
                    <a:gd name="connsiteY3" fmla="*/ 15354 h 58051"/>
                    <a:gd name="connsiteX4" fmla="*/ 7620 w 80010"/>
                    <a:gd name="connsiteY4" fmla="*/ 36309 h 58051"/>
                    <a:gd name="connsiteX5" fmla="*/ 13335 w 80010"/>
                    <a:gd name="connsiteY5" fmla="*/ 40119 h 58051"/>
                    <a:gd name="connsiteX6" fmla="*/ 19050 w 80010"/>
                    <a:gd name="connsiteY6" fmla="*/ 45834 h 58051"/>
                    <a:gd name="connsiteX7" fmla="*/ 68580 w 80010"/>
                    <a:gd name="connsiteY7" fmla="*/ 49644 h 58051"/>
                    <a:gd name="connsiteX8" fmla="*/ 72390 w 80010"/>
                    <a:gd name="connsiteY8" fmla="*/ 43929 h 58051"/>
                    <a:gd name="connsiteX9" fmla="*/ 78105 w 80010"/>
                    <a:gd name="connsiteY9" fmla="*/ 38214 h 58051"/>
                    <a:gd name="connsiteX10" fmla="*/ 80010 w 80010"/>
                    <a:gd name="connsiteY10" fmla="*/ 32499 h 58051"/>
                    <a:gd name="connsiteX11" fmla="*/ 78105 w 80010"/>
                    <a:gd name="connsiteY11" fmla="*/ 21069 h 58051"/>
                    <a:gd name="connsiteX12" fmla="*/ 60960 w 80010"/>
                    <a:gd name="connsiteY12" fmla="*/ 15354 h 58051"/>
                    <a:gd name="connsiteX13" fmla="*/ 53340 w 80010"/>
                    <a:gd name="connsiteY13" fmla="*/ 17259 h 58051"/>
                    <a:gd name="connsiteX14" fmla="*/ 57150 w 80010"/>
                    <a:gd name="connsiteY14" fmla="*/ 5829 h 58051"/>
                    <a:gd name="connsiteX15" fmla="*/ 59055 w 80010"/>
                    <a:gd name="connsiteY15" fmla="*/ 114 h 58051"/>
                    <a:gd name="connsiteX16" fmla="*/ 32385 w 80010"/>
                    <a:gd name="connsiteY16" fmla="*/ 2019 h 58051"/>
                    <a:gd name="connsiteX0" fmla="*/ 32385 w 80010"/>
                    <a:gd name="connsiteY0" fmla="*/ 179 h 56211"/>
                    <a:gd name="connsiteX1" fmla="*/ 32385 w 80010"/>
                    <a:gd name="connsiteY1" fmla="*/ 179 h 56211"/>
                    <a:gd name="connsiteX2" fmla="*/ 3810 w 80010"/>
                    <a:gd name="connsiteY2" fmla="*/ 2084 h 56211"/>
                    <a:gd name="connsiteX3" fmla="*/ 0 w 80010"/>
                    <a:gd name="connsiteY3" fmla="*/ 13514 h 56211"/>
                    <a:gd name="connsiteX4" fmla="*/ 7620 w 80010"/>
                    <a:gd name="connsiteY4" fmla="*/ 34469 h 56211"/>
                    <a:gd name="connsiteX5" fmla="*/ 13335 w 80010"/>
                    <a:gd name="connsiteY5" fmla="*/ 38279 h 56211"/>
                    <a:gd name="connsiteX6" fmla="*/ 19050 w 80010"/>
                    <a:gd name="connsiteY6" fmla="*/ 43994 h 56211"/>
                    <a:gd name="connsiteX7" fmla="*/ 68580 w 80010"/>
                    <a:gd name="connsiteY7" fmla="*/ 47804 h 56211"/>
                    <a:gd name="connsiteX8" fmla="*/ 72390 w 80010"/>
                    <a:gd name="connsiteY8" fmla="*/ 42089 h 56211"/>
                    <a:gd name="connsiteX9" fmla="*/ 78105 w 80010"/>
                    <a:gd name="connsiteY9" fmla="*/ 36374 h 56211"/>
                    <a:gd name="connsiteX10" fmla="*/ 80010 w 80010"/>
                    <a:gd name="connsiteY10" fmla="*/ 30659 h 56211"/>
                    <a:gd name="connsiteX11" fmla="*/ 78105 w 80010"/>
                    <a:gd name="connsiteY11" fmla="*/ 19229 h 56211"/>
                    <a:gd name="connsiteX12" fmla="*/ 60960 w 80010"/>
                    <a:gd name="connsiteY12" fmla="*/ 13514 h 56211"/>
                    <a:gd name="connsiteX13" fmla="*/ 53340 w 80010"/>
                    <a:gd name="connsiteY13" fmla="*/ 15419 h 56211"/>
                    <a:gd name="connsiteX14" fmla="*/ 57150 w 80010"/>
                    <a:gd name="connsiteY14" fmla="*/ 3989 h 56211"/>
                    <a:gd name="connsiteX15" fmla="*/ 32385 w 80010"/>
                    <a:gd name="connsiteY15" fmla="*/ 179 h 56211"/>
                    <a:gd name="connsiteX0" fmla="*/ 32385 w 80010"/>
                    <a:gd name="connsiteY0" fmla="*/ 179 h 56211"/>
                    <a:gd name="connsiteX1" fmla="*/ 32385 w 80010"/>
                    <a:gd name="connsiteY1" fmla="*/ 179 h 56211"/>
                    <a:gd name="connsiteX2" fmla="*/ 3810 w 80010"/>
                    <a:gd name="connsiteY2" fmla="*/ 2084 h 56211"/>
                    <a:gd name="connsiteX3" fmla="*/ 0 w 80010"/>
                    <a:gd name="connsiteY3" fmla="*/ 13514 h 56211"/>
                    <a:gd name="connsiteX4" fmla="*/ 7620 w 80010"/>
                    <a:gd name="connsiteY4" fmla="*/ 34469 h 56211"/>
                    <a:gd name="connsiteX5" fmla="*/ 13335 w 80010"/>
                    <a:gd name="connsiteY5" fmla="*/ 38279 h 56211"/>
                    <a:gd name="connsiteX6" fmla="*/ 19050 w 80010"/>
                    <a:gd name="connsiteY6" fmla="*/ 43994 h 56211"/>
                    <a:gd name="connsiteX7" fmla="*/ 68580 w 80010"/>
                    <a:gd name="connsiteY7" fmla="*/ 47804 h 56211"/>
                    <a:gd name="connsiteX8" fmla="*/ 72390 w 80010"/>
                    <a:gd name="connsiteY8" fmla="*/ 42089 h 56211"/>
                    <a:gd name="connsiteX9" fmla="*/ 78105 w 80010"/>
                    <a:gd name="connsiteY9" fmla="*/ 36374 h 56211"/>
                    <a:gd name="connsiteX10" fmla="*/ 80010 w 80010"/>
                    <a:gd name="connsiteY10" fmla="*/ 30659 h 56211"/>
                    <a:gd name="connsiteX11" fmla="*/ 78105 w 80010"/>
                    <a:gd name="connsiteY11" fmla="*/ 19229 h 56211"/>
                    <a:gd name="connsiteX12" fmla="*/ 60960 w 80010"/>
                    <a:gd name="connsiteY12" fmla="*/ 13514 h 56211"/>
                    <a:gd name="connsiteX13" fmla="*/ 53340 w 80010"/>
                    <a:gd name="connsiteY13" fmla="*/ 15419 h 56211"/>
                    <a:gd name="connsiteX14" fmla="*/ 40048 w 80010"/>
                    <a:gd name="connsiteY14" fmla="*/ 8639 h 56211"/>
                    <a:gd name="connsiteX15" fmla="*/ 32385 w 80010"/>
                    <a:gd name="connsiteY15" fmla="*/ 179 h 56211"/>
                    <a:gd name="connsiteX0" fmla="*/ 32385 w 80010"/>
                    <a:gd name="connsiteY0" fmla="*/ 179 h 52171"/>
                    <a:gd name="connsiteX1" fmla="*/ 32385 w 80010"/>
                    <a:gd name="connsiteY1" fmla="*/ 179 h 52171"/>
                    <a:gd name="connsiteX2" fmla="*/ 3810 w 80010"/>
                    <a:gd name="connsiteY2" fmla="*/ 2084 h 52171"/>
                    <a:gd name="connsiteX3" fmla="*/ 0 w 80010"/>
                    <a:gd name="connsiteY3" fmla="*/ 13514 h 52171"/>
                    <a:gd name="connsiteX4" fmla="*/ 7620 w 80010"/>
                    <a:gd name="connsiteY4" fmla="*/ 34469 h 52171"/>
                    <a:gd name="connsiteX5" fmla="*/ 13335 w 80010"/>
                    <a:gd name="connsiteY5" fmla="*/ 38279 h 52171"/>
                    <a:gd name="connsiteX6" fmla="*/ 19050 w 80010"/>
                    <a:gd name="connsiteY6" fmla="*/ 43994 h 52171"/>
                    <a:gd name="connsiteX7" fmla="*/ 68580 w 80010"/>
                    <a:gd name="connsiteY7" fmla="*/ 47804 h 52171"/>
                    <a:gd name="connsiteX8" fmla="*/ 72390 w 80010"/>
                    <a:gd name="connsiteY8" fmla="*/ 42089 h 52171"/>
                    <a:gd name="connsiteX9" fmla="*/ 78105 w 80010"/>
                    <a:gd name="connsiteY9" fmla="*/ 36374 h 52171"/>
                    <a:gd name="connsiteX10" fmla="*/ 80010 w 80010"/>
                    <a:gd name="connsiteY10" fmla="*/ 30659 h 52171"/>
                    <a:gd name="connsiteX11" fmla="*/ 78105 w 80010"/>
                    <a:gd name="connsiteY11" fmla="*/ 19229 h 52171"/>
                    <a:gd name="connsiteX12" fmla="*/ 60960 w 80010"/>
                    <a:gd name="connsiteY12" fmla="*/ 13514 h 52171"/>
                    <a:gd name="connsiteX13" fmla="*/ 53340 w 80010"/>
                    <a:gd name="connsiteY13" fmla="*/ 15419 h 52171"/>
                    <a:gd name="connsiteX14" fmla="*/ 40048 w 80010"/>
                    <a:gd name="connsiteY14" fmla="*/ 8639 h 52171"/>
                    <a:gd name="connsiteX15" fmla="*/ 32385 w 80010"/>
                    <a:gd name="connsiteY15" fmla="*/ 179 h 52171"/>
                    <a:gd name="connsiteX0" fmla="*/ 32385 w 80010"/>
                    <a:gd name="connsiteY0" fmla="*/ 179 h 52432"/>
                    <a:gd name="connsiteX1" fmla="*/ 32385 w 80010"/>
                    <a:gd name="connsiteY1" fmla="*/ 179 h 52432"/>
                    <a:gd name="connsiteX2" fmla="*/ 3810 w 80010"/>
                    <a:gd name="connsiteY2" fmla="*/ 2084 h 52432"/>
                    <a:gd name="connsiteX3" fmla="*/ 0 w 80010"/>
                    <a:gd name="connsiteY3" fmla="*/ 13514 h 52432"/>
                    <a:gd name="connsiteX4" fmla="*/ 7620 w 80010"/>
                    <a:gd name="connsiteY4" fmla="*/ 34469 h 52432"/>
                    <a:gd name="connsiteX5" fmla="*/ 13335 w 80010"/>
                    <a:gd name="connsiteY5" fmla="*/ 38279 h 52432"/>
                    <a:gd name="connsiteX6" fmla="*/ 19050 w 80010"/>
                    <a:gd name="connsiteY6" fmla="*/ 43994 h 52432"/>
                    <a:gd name="connsiteX7" fmla="*/ 68580 w 80010"/>
                    <a:gd name="connsiteY7" fmla="*/ 47804 h 52432"/>
                    <a:gd name="connsiteX8" fmla="*/ 72390 w 80010"/>
                    <a:gd name="connsiteY8" fmla="*/ 42089 h 52432"/>
                    <a:gd name="connsiteX9" fmla="*/ 78105 w 80010"/>
                    <a:gd name="connsiteY9" fmla="*/ 36374 h 52432"/>
                    <a:gd name="connsiteX10" fmla="*/ 80010 w 80010"/>
                    <a:gd name="connsiteY10" fmla="*/ 30659 h 52432"/>
                    <a:gd name="connsiteX11" fmla="*/ 78105 w 80010"/>
                    <a:gd name="connsiteY11" fmla="*/ 19229 h 52432"/>
                    <a:gd name="connsiteX12" fmla="*/ 60960 w 80010"/>
                    <a:gd name="connsiteY12" fmla="*/ 13514 h 52432"/>
                    <a:gd name="connsiteX13" fmla="*/ 53340 w 80010"/>
                    <a:gd name="connsiteY13" fmla="*/ 15419 h 52432"/>
                    <a:gd name="connsiteX14" fmla="*/ 40048 w 80010"/>
                    <a:gd name="connsiteY14" fmla="*/ 8639 h 52432"/>
                    <a:gd name="connsiteX15" fmla="*/ 32385 w 80010"/>
                    <a:gd name="connsiteY15" fmla="*/ 179 h 52432"/>
                    <a:gd name="connsiteX0" fmla="*/ 32385 w 80010"/>
                    <a:gd name="connsiteY0" fmla="*/ 179 h 55651"/>
                    <a:gd name="connsiteX1" fmla="*/ 32385 w 80010"/>
                    <a:gd name="connsiteY1" fmla="*/ 179 h 55651"/>
                    <a:gd name="connsiteX2" fmla="*/ 3810 w 80010"/>
                    <a:gd name="connsiteY2" fmla="*/ 2084 h 55651"/>
                    <a:gd name="connsiteX3" fmla="*/ 0 w 80010"/>
                    <a:gd name="connsiteY3" fmla="*/ 13514 h 55651"/>
                    <a:gd name="connsiteX4" fmla="*/ 7620 w 80010"/>
                    <a:gd name="connsiteY4" fmla="*/ 34469 h 55651"/>
                    <a:gd name="connsiteX5" fmla="*/ 13335 w 80010"/>
                    <a:gd name="connsiteY5" fmla="*/ 38279 h 55651"/>
                    <a:gd name="connsiteX6" fmla="*/ 19050 w 80010"/>
                    <a:gd name="connsiteY6" fmla="*/ 43994 h 55651"/>
                    <a:gd name="connsiteX7" fmla="*/ 48058 w 80010"/>
                    <a:gd name="connsiteY7" fmla="*/ 52454 h 55651"/>
                    <a:gd name="connsiteX8" fmla="*/ 72390 w 80010"/>
                    <a:gd name="connsiteY8" fmla="*/ 42089 h 55651"/>
                    <a:gd name="connsiteX9" fmla="*/ 78105 w 80010"/>
                    <a:gd name="connsiteY9" fmla="*/ 36374 h 55651"/>
                    <a:gd name="connsiteX10" fmla="*/ 80010 w 80010"/>
                    <a:gd name="connsiteY10" fmla="*/ 30659 h 55651"/>
                    <a:gd name="connsiteX11" fmla="*/ 78105 w 80010"/>
                    <a:gd name="connsiteY11" fmla="*/ 19229 h 55651"/>
                    <a:gd name="connsiteX12" fmla="*/ 60960 w 80010"/>
                    <a:gd name="connsiteY12" fmla="*/ 13514 h 55651"/>
                    <a:gd name="connsiteX13" fmla="*/ 53340 w 80010"/>
                    <a:gd name="connsiteY13" fmla="*/ 15419 h 55651"/>
                    <a:gd name="connsiteX14" fmla="*/ 40048 w 80010"/>
                    <a:gd name="connsiteY14" fmla="*/ 8639 h 55651"/>
                    <a:gd name="connsiteX15" fmla="*/ 32385 w 80010"/>
                    <a:gd name="connsiteY15" fmla="*/ 179 h 55651"/>
                    <a:gd name="connsiteX0" fmla="*/ 32385 w 80010"/>
                    <a:gd name="connsiteY0" fmla="*/ 179 h 53227"/>
                    <a:gd name="connsiteX1" fmla="*/ 32385 w 80010"/>
                    <a:gd name="connsiteY1" fmla="*/ 179 h 53227"/>
                    <a:gd name="connsiteX2" fmla="*/ 3810 w 80010"/>
                    <a:gd name="connsiteY2" fmla="*/ 2084 h 53227"/>
                    <a:gd name="connsiteX3" fmla="*/ 0 w 80010"/>
                    <a:gd name="connsiteY3" fmla="*/ 13514 h 53227"/>
                    <a:gd name="connsiteX4" fmla="*/ 7620 w 80010"/>
                    <a:gd name="connsiteY4" fmla="*/ 34469 h 53227"/>
                    <a:gd name="connsiteX5" fmla="*/ 13335 w 80010"/>
                    <a:gd name="connsiteY5" fmla="*/ 38279 h 53227"/>
                    <a:gd name="connsiteX6" fmla="*/ 19050 w 80010"/>
                    <a:gd name="connsiteY6" fmla="*/ 43994 h 53227"/>
                    <a:gd name="connsiteX7" fmla="*/ 48058 w 80010"/>
                    <a:gd name="connsiteY7" fmla="*/ 52454 h 53227"/>
                    <a:gd name="connsiteX8" fmla="*/ 72390 w 80010"/>
                    <a:gd name="connsiteY8" fmla="*/ 42089 h 53227"/>
                    <a:gd name="connsiteX9" fmla="*/ 78105 w 80010"/>
                    <a:gd name="connsiteY9" fmla="*/ 36374 h 53227"/>
                    <a:gd name="connsiteX10" fmla="*/ 80010 w 80010"/>
                    <a:gd name="connsiteY10" fmla="*/ 30659 h 53227"/>
                    <a:gd name="connsiteX11" fmla="*/ 78105 w 80010"/>
                    <a:gd name="connsiteY11" fmla="*/ 19229 h 53227"/>
                    <a:gd name="connsiteX12" fmla="*/ 60960 w 80010"/>
                    <a:gd name="connsiteY12" fmla="*/ 13514 h 53227"/>
                    <a:gd name="connsiteX13" fmla="*/ 53340 w 80010"/>
                    <a:gd name="connsiteY13" fmla="*/ 15419 h 53227"/>
                    <a:gd name="connsiteX14" fmla="*/ 40048 w 80010"/>
                    <a:gd name="connsiteY14" fmla="*/ 8639 h 53227"/>
                    <a:gd name="connsiteX15" fmla="*/ 32385 w 80010"/>
                    <a:gd name="connsiteY15" fmla="*/ 179 h 53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0010" h="53227">
                      <a:moveTo>
                        <a:pt x="32385" y="179"/>
                      </a:moveTo>
                      <a:lnTo>
                        <a:pt x="32385" y="179"/>
                      </a:lnTo>
                      <a:cubicBezTo>
                        <a:pt x="22860" y="814"/>
                        <a:pt x="12637" y="-1551"/>
                        <a:pt x="3810" y="2084"/>
                      </a:cubicBezTo>
                      <a:cubicBezTo>
                        <a:pt x="96" y="3613"/>
                        <a:pt x="0" y="13514"/>
                        <a:pt x="0" y="13514"/>
                      </a:cubicBezTo>
                      <a:cubicBezTo>
                        <a:pt x="1410" y="20563"/>
                        <a:pt x="2165" y="29014"/>
                        <a:pt x="7620" y="34469"/>
                      </a:cubicBezTo>
                      <a:cubicBezTo>
                        <a:pt x="9239" y="36088"/>
                        <a:pt x="11576" y="36813"/>
                        <a:pt x="13335" y="38279"/>
                      </a:cubicBezTo>
                      <a:cubicBezTo>
                        <a:pt x="15405" y="40004"/>
                        <a:pt x="17145" y="42089"/>
                        <a:pt x="19050" y="43994"/>
                      </a:cubicBezTo>
                      <a:cubicBezTo>
                        <a:pt x="36453" y="53990"/>
                        <a:pt x="29632" y="54059"/>
                        <a:pt x="48058" y="52454"/>
                      </a:cubicBezTo>
                      <a:cubicBezTo>
                        <a:pt x="50339" y="52255"/>
                        <a:pt x="67382" y="44769"/>
                        <a:pt x="72390" y="42089"/>
                      </a:cubicBezTo>
                      <a:cubicBezTo>
                        <a:pt x="77398" y="39409"/>
                        <a:pt x="76200" y="38279"/>
                        <a:pt x="78105" y="36374"/>
                      </a:cubicBezTo>
                      <a:cubicBezTo>
                        <a:pt x="78740" y="34469"/>
                        <a:pt x="80010" y="32667"/>
                        <a:pt x="80010" y="30659"/>
                      </a:cubicBezTo>
                      <a:cubicBezTo>
                        <a:pt x="80010" y="26796"/>
                        <a:pt x="79832" y="22684"/>
                        <a:pt x="78105" y="19229"/>
                      </a:cubicBezTo>
                      <a:cubicBezTo>
                        <a:pt x="75670" y="14359"/>
                        <a:pt x="63693" y="13970"/>
                        <a:pt x="60960" y="13514"/>
                      </a:cubicBezTo>
                      <a:cubicBezTo>
                        <a:pt x="58420" y="14149"/>
                        <a:pt x="56825" y="16231"/>
                        <a:pt x="53340" y="15419"/>
                      </a:cubicBezTo>
                      <a:cubicBezTo>
                        <a:pt x="49855" y="14607"/>
                        <a:pt x="39095" y="11497"/>
                        <a:pt x="40048" y="8639"/>
                      </a:cubicBezTo>
                      <a:lnTo>
                        <a:pt x="32385" y="1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76" name="Freeform: Shape 1375">
                  <a:extLst>
                    <a:ext uri="{FF2B5EF4-FFF2-40B4-BE49-F238E27FC236}">
                      <a16:creationId xmlns:a16="http://schemas.microsoft.com/office/drawing/2014/main" id="{CB1637F1-E92F-0733-F60C-BEA4F0527062}"/>
                    </a:ext>
                  </a:extLst>
                </p:cNvPr>
                <p:cNvSpPr/>
                <p:nvPr/>
              </p:nvSpPr>
              <p:spPr>
                <a:xfrm rot="15284729">
                  <a:off x="8851362" y="4146483"/>
                  <a:ext cx="27432" cy="27432"/>
                </a:xfrm>
                <a:custGeom>
                  <a:avLst/>
                  <a:gdLst>
                    <a:gd name="connsiteX0" fmla="*/ 32385 w 80010"/>
                    <a:gd name="connsiteY0" fmla="*/ 8118 h 64150"/>
                    <a:gd name="connsiteX1" fmla="*/ 32385 w 80010"/>
                    <a:gd name="connsiteY1" fmla="*/ 8118 h 64150"/>
                    <a:gd name="connsiteX2" fmla="*/ 3810 w 80010"/>
                    <a:gd name="connsiteY2" fmla="*/ 10023 h 64150"/>
                    <a:gd name="connsiteX3" fmla="*/ 0 w 80010"/>
                    <a:gd name="connsiteY3" fmla="*/ 21453 h 64150"/>
                    <a:gd name="connsiteX4" fmla="*/ 7620 w 80010"/>
                    <a:gd name="connsiteY4" fmla="*/ 42408 h 64150"/>
                    <a:gd name="connsiteX5" fmla="*/ 13335 w 80010"/>
                    <a:gd name="connsiteY5" fmla="*/ 46218 h 64150"/>
                    <a:gd name="connsiteX6" fmla="*/ 19050 w 80010"/>
                    <a:gd name="connsiteY6" fmla="*/ 51933 h 64150"/>
                    <a:gd name="connsiteX7" fmla="*/ 68580 w 80010"/>
                    <a:gd name="connsiteY7" fmla="*/ 55743 h 64150"/>
                    <a:gd name="connsiteX8" fmla="*/ 72390 w 80010"/>
                    <a:gd name="connsiteY8" fmla="*/ 50028 h 64150"/>
                    <a:gd name="connsiteX9" fmla="*/ 78105 w 80010"/>
                    <a:gd name="connsiteY9" fmla="*/ 44313 h 64150"/>
                    <a:gd name="connsiteX10" fmla="*/ 80010 w 80010"/>
                    <a:gd name="connsiteY10" fmla="*/ 38598 h 64150"/>
                    <a:gd name="connsiteX11" fmla="*/ 78105 w 80010"/>
                    <a:gd name="connsiteY11" fmla="*/ 27168 h 64150"/>
                    <a:gd name="connsiteX12" fmla="*/ 60960 w 80010"/>
                    <a:gd name="connsiteY12" fmla="*/ 21453 h 64150"/>
                    <a:gd name="connsiteX13" fmla="*/ 53340 w 80010"/>
                    <a:gd name="connsiteY13" fmla="*/ 23358 h 64150"/>
                    <a:gd name="connsiteX14" fmla="*/ 57150 w 80010"/>
                    <a:gd name="connsiteY14" fmla="*/ 11928 h 64150"/>
                    <a:gd name="connsiteX15" fmla="*/ 59055 w 80010"/>
                    <a:gd name="connsiteY15" fmla="*/ 6213 h 64150"/>
                    <a:gd name="connsiteX16" fmla="*/ 34290 w 80010"/>
                    <a:gd name="connsiteY16" fmla="*/ 498 h 64150"/>
                    <a:gd name="connsiteX17" fmla="*/ 32385 w 80010"/>
                    <a:gd name="connsiteY17" fmla="*/ 8118 h 64150"/>
                    <a:gd name="connsiteX0" fmla="*/ 32385 w 80010"/>
                    <a:gd name="connsiteY0" fmla="*/ 8118 h 64150"/>
                    <a:gd name="connsiteX1" fmla="*/ 32385 w 80010"/>
                    <a:gd name="connsiteY1" fmla="*/ 8118 h 64150"/>
                    <a:gd name="connsiteX2" fmla="*/ 3810 w 80010"/>
                    <a:gd name="connsiteY2" fmla="*/ 10023 h 64150"/>
                    <a:gd name="connsiteX3" fmla="*/ 0 w 80010"/>
                    <a:gd name="connsiteY3" fmla="*/ 21453 h 64150"/>
                    <a:gd name="connsiteX4" fmla="*/ 7620 w 80010"/>
                    <a:gd name="connsiteY4" fmla="*/ 42408 h 64150"/>
                    <a:gd name="connsiteX5" fmla="*/ 13335 w 80010"/>
                    <a:gd name="connsiteY5" fmla="*/ 46218 h 64150"/>
                    <a:gd name="connsiteX6" fmla="*/ 19050 w 80010"/>
                    <a:gd name="connsiteY6" fmla="*/ 51933 h 64150"/>
                    <a:gd name="connsiteX7" fmla="*/ 68580 w 80010"/>
                    <a:gd name="connsiteY7" fmla="*/ 55743 h 64150"/>
                    <a:gd name="connsiteX8" fmla="*/ 72390 w 80010"/>
                    <a:gd name="connsiteY8" fmla="*/ 50028 h 64150"/>
                    <a:gd name="connsiteX9" fmla="*/ 78105 w 80010"/>
                    <a:gd name="connsiteY9" fmla="*/ 44313 h 64150"/>
                    <a:gd name="connsiteX10" fmla="*/ 80010 w 80010"/>
                    <a:gd name="connsiteY10" fmla="*/ 38598 h 64150"/>
                    <a:gd name="connsiteX11" fmla="*/ 78105 w 80010"/>
                    <a:gd name="connsiteY11" fmla="*/ 27168 h 64150"/>
                    <a:gd name="connsiteX12" fmla="*/ 60960 w 80010"/>
                    <a:gd name="connsiteY12" fmla="*/ 21453 h 64150"/>
                    <a:gd name="connsiteX13" fmla="*/ 53340 w 80010"/>
                    <a:gd name="connsiteY13" fmla="*/ 23358 h 64150"/>
                    <a:gd name="connsiteX14" fmla="*/ 57150 w 80010"/>
                    <a:gd name="connsiteY14" fmla="*/ 11928 h 64150"/>
                    <a:gd name="connsiteX15" fmla="*/ 59055 w 80010"/>
                    <a:gd name="connsiteY15" fmla="*/ 6213 h 64150"/>
                    <a:gd name="connsiteX16" fmla="*/ 34290 w 80010"/>
                    <a:gd name="connsiteY16" fmla="*/ 498 h 64150"/>
                    <a:gd name="connsiteX17" fmla="*/ 32385 w 80010"/>
                    <a:gd name="connsiteY17" fmla="*/ 8118 h 64150"/>
                    <a:gd name="connsiteX0" fmla="*/ 32385 w 80010"/>
                    <a:gd name="connsiteY0" fmla="*/ 2019 h 58051"/>
                    <a:gd name="connsiteX1" fmla="*/ 32385 w 80010"/>
                    <a:gd name="connsiteY1" fmla="*/ 2019 h 58051"/>
                    <a:gd name="connsiteX2" fmla="*/ 3810 w 80010"/>
                    <a:gd name="connsiteY2" fmla="*/ 3924 h 58051"/>
                    <a:gd name="connsiteX3" fmla="*/ 0 w 80010"/>
                    <a:gd name="connsiteY3" fmla="*/ 15354 h 58051"/>
                    <a:gd name="connsiteX4" fmla="*/ 7620 w 80010"/>
                    <a:gd name="connsiteY4" fmla="*/ 36309 h 58051"/>
                    <a:gd name="connsiteX5" fmla="*/ 13335 w 80010"/>
                    <a:gd name="connsiteY5" fmla="*/ 40119 h 58051"/>
                    <a:gd name="connsiteX6" fmla="*/ 19050 w 80010"/>
                    <a:gd name="connsiteY6" fmla="*/ 45834 h 58051"/>
                    <a:gd name="connsiteX7" fmla="*/ 68580 w 80010"/>
                    <a:gd name="connsiteY7" fmla="*/ 49644 h 58051"/>
                    <a:gd name="connsiteX8" fmla="*/ 72390 w 80010"/>
                    <a:gd name="connsiteY8" fmla="*/ 43929 h 58051"/>
                    <a:gd name="connsiteX9" fmla="*/ 78105 w 80010"/>
                    <a:gd name="connsiteY9" fmla="*/ 38214 h 58051"/>
                    <a:gd name="connsiteX10" fmla="*/ 80010 w 80010"/>
                    <a:gd name="connsiteY10" fmla="*/ 32499 h 58051"/>
                    <a:gd name="connsiteX11" fmla="*/ 78105 w 80010"/>
                    <a:gd name="connsiteY11" fmla="*/ 21069 h 58051"/>
                    <a:gd name="connsiteX12" fmla="*/ 60960 w 80010"/>
                    <a:gd name="connsiteY12" fmla="*/ 15354 h 58051"/>
                    <a:gd name="connsiteX13" fmla="*/ 53340 w 80010"/>
                    <a:gd name="connsiteY13" fmla="*/ 17259 h 58051"/>
                    <a:gd name="connsiteX14" fmla="*/ 57150 w 80010"/>
                    <a:gd name="connsiteY14" fmla="*/ 5829 h 58051"/>
                    <a:gd name="connsiteX15" fmla="*/ 59055 w 80010"/>
                    <a:gd name="connsiteY15" fmla="*/ 114 h 58051"/>
                    <a:gd name="connsiteX16" fmla="*/ 32385 w 80010"/>
                    <a:gd name="connsiteY16" fmla="*/ 2019 h 58051"/>
                    <a:gd name="connsiteX0" fmla="*/ 32385 w 80010"/>
                    <a:gd name="connsiteY0" fmla="*/ 2019 h 58051"/>
                    <a:gd name="connsiteX1" fmla="*/ 32385 w 80010"/>
                    <a:gd name="connsiteY1" fmla="*/ 2019 h 58051"/>
                    <a:gd name="connsiteX2" fmla="*/ 3810 w 80010"/>
                    <a:gd name="connsiteY2" fmla="*/ 3924 h 58051"/>
                    <a:gd name="connsiteX3" fmla="*/ 0 w 80010"/>
                    <a:gd name="connsiteY3" fmla="*/ 15354 h 58051"/>
                    <a:gd name="connsiteX4" fmla="*/ 7620 w 80010"/>
                    <a:gd name="connsiteY4" fmla="*/ 36309 h 58051"/>
                    <a:gd name="connsiteX5" fmla="*/ 13335 w 80010"/>
                    <a:gd name="connsiteY5" fmla="*/ 40119 h 58051"/>
                    <a:gd name="connsiteX6" fmla="*/ 19050 w 80010"/>
                    <a:gd name="connsiteY6" fmla="*/ 45834 h 58051"/>
                    <a:gd name="connsiteX7" fmla="*/ 68580 w 80010"/>
                    <a:gd name="connsiteY7" fmla="*/ 49644 h 58051"/>
                    <a:gd name="connsiteX8" fmla="*/ 72390 w 80010"/>
                    <a:gd name="connsiteY8" fmla="*/ 43929 h 58051"/>
                    <a:gd name="connsiteX9" fmla="*/ 78105 w 80010"/>
                    <a:gd name="connsiteY9" fmla="*/ 38214 h 58051"/>
                    <a:gd name="connsiteX10" fmla="*/ 80010 w 80010"/>
                    <a:gd name="connsiteY10" fmla="*/ 32499 h 58051"/>
                    <a:gd name="connsiteX11" fmla="*/ 78105 w 80010"/>
                    <a:gd name="connsiteY11" fmla="*/ 21069 h 58051"/>
                    <a:gd name="connsiteX12" fmla="*/ 60960 w 80010"/>
                    <a:gd name="connsiteY12" fmla="*/ 15354 h 58051"/>
                    <a:gd name="connsiteX13" fmla="*/ 53340 w 80010"/>
                    <a:gd name="connsiteY13" fmla="*/ 17259 h 58051"/>
                    <a:gd name="connsiteX14" fmla="*/ 57150 w 80010"/>
                    <a:gd name="connsiteY14" fmla="*/ 5829 h 58051"/>
                    <a:gd name="connsiteX15" fmla="*/ 59055 w 80010"/>
                    <a:gd name="connsiteY15" fmla="*/ 114 h 58051"/>
                    <a:gd name="connsiteX16" fmla="*/ 32385 w 80010"/>
                    <a:gd name="connsiteY16" fmla="*/ 2019 h 58051"/>
                    <a:gd name="connsiteX0" fmla="*/ 32385 w 80010"/>
                    <a:gd name="connsiteY0" fmla="*/ 2019 h 58051"/>
                    <a:gd name="connsiteX1" fmla="*/ 32385 w 80010"/>
                    <a:gd name="connsiteY1" fmla="*/ 2019 h 58051"/>
                    <a:gd name="connsiteX2" fmla="*/ 3810 w 80010"/>
                    <a:gd name="connsiteY2" fmla="*/ 3924 h 58051"/>
                    <a:gd name="connsiteX3" fmla="*/ 0 w 80010"/>
                    <a:gd name="connsiteY3" fmla="*/ 15354 h 58051"/>
                    <a:gd name="connsiteX4" fmla="*/ 7620 w 80010"/>
                    <a:gd name="connsiteY4" fmla="*/ 36309 h 58051"/>
                    <a:gd name="connsiteX5" fmla="*/ 13335 w 80010"/>
                    <a:gd name="connsiteY5" fmla="*/ 40119 h 58051"/>
                    <a:gd name="connsiteX6" fmla="*/ 19050 w 80010"/>
                    <a:gd name="connsiteY6" fmla="*/ 45834 h 58051"/>
                    <a:gd name="connsiteX7" fmla="*/ 68580 w 80010"/>
                    <a:gd name="connsiteY7" fmla="*/ 49644 h 58051"/>
                    <a:gd name="connsiteX8" fmla="*/ 72390 w 80010"/>
                    <a:gd name="connsiteY8" fmla="*/ 43929 h 58051"/>
                    <a:gd name="connsiteX9" fmla="*/ 78105 w 80010"/>
                    <a:gd name="connsiteY9" fmla="*/ 38214 h 58051"/>
                    <a:gd name="connsiteX10" fmla="*/ 80010 w 80010"/>
                    <a:gd name="connsiteY10" fmla="*/ 32499 h 58051"/>
                    <a:gd name="connsiteX11" fmla="*/ 78105 w 80010"/>
                    <a:gd name="connsiteY11" fmla="*/ 21069 h 58051"/>
                    <a:gd name="connsiteX12" fmla="*/ 60960 w 80010"/>
                    <a:gd name="connsiteY12" fmla="*/ 15354 h 58051"/>
                    <a:gd name="connsiteX13" fmla="*/ 53340 w 80010"/>
                    <a:gd name="connsiteY13" fmla="*/ 17259 h 58051"/>
                    <a:gd name="connsiteX14" fmla="*/ 57150 w 80010"/>
                    <a:gd name="connsiteY14" fmla="*/ 5829 h 58051"/>
                    <a:gd name="connsiteX15" fmla="*/ 59055 w 80010"/>
                    <a:gd name="connsiteY15" fmla="*/ 114 h 58051"/>
                    <a:gd name="connsiteX16" fmla="*/ 32385 w 80010"/>
                    <a:gd name="connsiteY16" fmla="*/ 2019 h 58051"/>
                    <a:gd name="connsiteX0" fmla="*/ 32385 w 80010"/>
                    <a:gd name="connsiteY0" fmla="*/ 179 h 56211"/>
                    <a:gd name="connsiteX1" fmla="*/ 32385 w 80010"/>
                    <a:gd name="connsiteY1" fmla="*/ 179 h 56211"/>
                    <a:gd name="connsiteX2" fmla="*/ 3810 w 80010"/>
                    <a:gd name="connsiteY2" fmla="*/ 2084 h 56211"/>
                    <a:gd name="connsiteX3" fmla="*/ 0 w 80010"/>
                    <a:gd name="connsiteY3" fmla="*/ 13514 h 56211"/>
                    <a:gd name="connsiteX4" fmla="*/ 7620 w 80010"/>
                    <a:gd name="connsiteY4" fmla="*/ 34469 h 56211"/>
                    <a:gd name="connsiteX5" fmla="*/ 13335 w 80010"/>
                    <a:gd name="connsiteY5" fmla="*/ 38279 h 56211"/>
                    <a:gd name="connsiteX6" fmla="*/ 19050 w 80010"/>
                    <a:gd name="connsiteY6" fmla="*/ 43994 h 56211"/>
                    <a:gd name="connsiteX7" fmla="*/ 68580 w 80010"/>
                    <a:gd name="connsiteY7" fmla="*/ 47804 h 56211"/>
                    <a:gd name="connsiteX8" fmla="*/ 72390 w 80010"/>
                    <a:gd name="connsiteY8" fmla="*/ 42089 h 56211"/>
                    <a:gd name="connsiteX9" fmla="*/ 78105 w 80010"/>
                    <a:gd name="connsiteY9" fmla="*/ 36374 h 56211"/>
                    <a:gd name="connsiteX10" fmla="*/ 80010 w 80010"/>
                    <a:gd name="connsiteY10" fmla="*/ 30659 h 56211"/>
                    <a:gd name="connsiteX11" fmla="*/ 78105 w 80010"/>
                    <a:gd name="connsiteY11" fmla="*/ 19229 h 56211"/>
                    <a:gd name="connsiteX12" fmla="*/ 60960 w 80010"/>
                    <a:gd name="connsiteY12" fmla="*/ 13514 h 56211"/>
                    <a:gd name="connsiteX13" fmla="*/ 53340 w 80010"/>
                    <a:gd name="connsiteY13" fmla="*/ 15419 h 56211"/>
                    <a:gd name="connsiteX14" fmla="*/ 57150 w 80010"/>
                    <a:gd name="connsiteY14" fmla="*/ 3989 h 56211"/>
                    <a:gd name="connsiteX15" fmla="*/ 32385 w 80010"/>
                    <a:gd name="connsiteY15" fmla="*/ 179 h 56211"/>
                    <a:gd name="connsiteX0" fmla="*/ 32385 w 80010"/>
                    <a:gd name="connsiteY0" fmla="*/ 179 h 56211"/>
                    <a:gd name="connsiteX1" fmla="*/ 32385 w 80010"/>
                    <a:gd name="connsiteY1" fmla="*/ 179 h 56211"/>
                    <a:gd name="connsiteX2" fmla="*/ 3810 w 80010"/>
                    <a:gd name="connsiteY2" fmla="*/ 2084 h 56211"/>
                    <a:gd name="connsiteX3" fmla="*/ 0 w 80010"/>
                    <a:gd name="connsiteY3" fmla="*/ 13514 h 56211"/>
                    <a:gd name="connsiteX4" fmla="*/ 7620 w 80010"/>
                    <a:gd name="connsiteY4" fmla="*/ 34469 h 56211"/>
                    <a:gd name="connsiteX5" fmla="*/ 13335 w 80010"/>
                    <a:gd name="connsiteY5" fmla="*/ 38279 h 56211"/>
                    <a:gd name="connsiteX6" fmla="*/ 19050 w 80010"/>
                    <a:gd name="connsiteY6" fmla="*/ 43994 h 56211"/>
                    <a:gd name="connsiteX7" fmla="*/ 68580 w 80010"/>
                    <a:gd name="connsiteY7" fmla="*/ 47804 h 56211"/>
                    <a:gd name="connsiteX8" fmla="*/ 72390 w 80010"/>
                    <a:gd name="connsiteY8" fmla="*/ 42089 h 56211"/>
                    <a:gd name="connsiteX9" fmla="*/ 78105 w 80010"/>
                    <a:gd name="connsiteY9" fmla="*/ 36374 h 56211"/>
                    <a:gd name="connsiteX10" fmla="*/ 80010 w 80010"/>
                    <a:gd name="connsiteY10" fmla="*/ 30659 h 56211"/>
                    <a:gd name="connsiteX11" fmla="*/ 78105 w 80010"/>
                    <a:gd name="connsiteY11" fmla="*/ 19229 h 56211"/>
                    <a:gd name="connsiteX12" fmla="*/ 60960 w 80010"/>
                    <a:gd name="connsiteY12" fmla="*/ 13514 h 56211"/>
                    <a:gd name="connsiteX13" fmla="*/ 53340 w 80010"/>
                    <a:gd name="connsiteY13" fmla="*/ 15419 h 56211"/>
                    <a:gd name="connsiteX14" fmla="*/ 40048 w 80010"/>
                    <a:gd name="connsiteY14" fmla="*/ 8639 h 56211"/>
                    <a:gd name="connsiteX15" fmla="*/ 32385 w 80010"/>
                    <a:gd name="connsiteY15" fmla="*/ 179 h 56211"/>
                    <a:gd name="connsiteX0" fmla="*/ 32385 w 80010"/>
                    <a:gd name="connsiteY0" fmla="*/ 179 h 52171"/>
                    <a:gd name="connsiteX1" fmla="*/ 32385 w 80010"/>
                    <a:gd name="connsiteY1" fmla="*/ 179 h 52171"/>
                    <a:gd name="connsiteX2" fmla="*/ 3810 w 80010"/>
                    <a:gd name="connsiteY2" fmla="*/ 2084 h 52171"/>
                    <a:gd name="connsiteX3" fmla="*/ 0 w 80010"/>
                    <a:gd name="connsiteY3" fmla="*/ 13514 h 52171"/>
                    <a:gd name="connsiteX4" fmla="*/ 7620 w 80010"/>
                    <a:gd name="connsiteY4" fmla="*/ 34469 h 52171"/>
                    <a:gd name="connsiteX5" fmla="*/ 13335 w 80010"/>
                    <a:gd name="connsiteY5" fmla="*/ 38279 h 52171"/>
                    <a:gd name="connsiteX6" fmla="*/ 19050 w 80010"/>
                    <a:gd name="connsiteY6" fmla="*/ 43994 h 52171"/>
                    <a:gd name="connsiteX7" fmla="*/ 68580 w 80010"/>
                    <a:gd name="connsiteY7" fmla="*/ 47804 h 52171"/>
                    <a:gd name="connsiteX8" fmla="*/ 72390 w 80010"/>
                    <a:gd name="connsiteY8" fmla="*/ 42089 h 52171"/>
                    <a:gd name="connsiteX9" fmla="*/ 78105 w 80010"/>
                    <a:gd name="connsiteY9" fmla="*/ 36374 h 52171"/>
                    <a:gd name="connsiteX10" fmla="*/ 80010 w 80010"/>
                    <a:gd name="connsiteY10" fmla="*/ 30659 h 52171"/>
                    <a:gd name="connsiteX11" fmla="*/ 78105 w 80010"/>
                    <a:gd name="connsiteY11" fmla="*/ 19229 h 52171"/>
                    <a:gd name="connsiteX12" fmla="*/ 60960 w 80010"/>
                    <a:gd name="connsiteY12" fmla="*/ 13514 h 52171"/>
                    <a:gd name="connsiteX13" fmla="*/ 53340 w 80010"/>
                    <a:gd name="connsiteY13" fmla="*/ 15419 h 52171"/>
                    <a:gd name="connsiteX14" fmla="*/ 40048 w 80010"/>
                    <a:gd name="connsiteY14" fmla="*/ 8639 h 52171"/>
                    <a:gd name="connsiteX15" fmla="*/ 32385 w 80010"/>
                    <a:gd name="connsiteY15" fmla="*/ 179 h 52171"/>
                    <a:gd name="connsiteX0" fmla="*/ 32385 w 80010"/>
                    <a:gd name="connsiteY0" fmla="*/ 179 h 52432"/>
                    <a:gd name="connsiteX1" fmla="*/ 32385 w 80010"/>
                    <a:gd name="connsiteY1" fmla="*/ 179 h 52432"/>
                    <a:gd name="connsiteX2" fmla="*/ 3810 w 80010"/>
                    <a:gd name="connsiteY2" fmla="*/ 2084 h 52432"/>
                    <a:gd name="connsiteX3" fmla="*/ 0 w 80010"/>
                    <a:gd name="connsiteY3" fmla="*/ 13514 h 52432"/>
                    <a:gd name="connsiteX4" fmla="*/ 7620 w 80010"/>
                    <a:gd name="connsiteY4" fmla="*/ 34469 h 52432"/>
                    <a:gd name="connsiteX5" fmla="*/ 13335 w 80010"/>
                    <a:gd name="connsiteY5" fmla="*/ 38279 h 52432"/>
                    <a:gd name="connsiteX6" fmla="*/ 19050 w 80010"/>
                    <a:gd name="connsiteY6" fmla="*/ 43994 h 52432"/>
                    <a:gd name="connsiteX7" fmla="*/ 68580 w 80010"/>
                    <a:gd name="connsiteY7" fmla="*/ 47804 h 52432"/>
                    <a:gd name="connsiteX8" fmla="*/ 72390 w 80010"/>
                    <a:gd name="connsiteY8" fmla="*/ 42089 h 52432"/>
                    <a:gd name="connsiteX9" fmla="*/ 78105 w 80010"/>
                    <a:gd name="connsiteY9" fmla="*/ 36374 h 52432"/>
                    <a:gd name="connsiteX10" fmla="*/ 80010 w 80010"/>
                    <a:gd name="connsiteY10" fmla="*/ 30659 h 52432"/>
                    <a:gd name="connsiteX11" fmla="*/ 78105 w 80010"/>
                    <a:gd name="connsiteY11" fmla="*/ 19229 h 52432"/>
                    <a:gd name="connsiteX12" fmla="*/ 60960 w 80010"/>
                    <a:gd name="connsiteY12" fmla="*/ 13514 h 52432"/>
                    <a:gd name="connsiteX13" fmla="*/ 53340 w 80010"/>
                    <a:gd name="connsiteY13" fmla="*/ 15419 h 52432"/>
                    <a:gd name="connsiteX14" fmla="*/ 40048 w 80010"/>
                    <a:gd name="connsiteY14" fmla="*/ 8639 h 52432"/>
                    <a:gd name="connsiteX15" fmla="*/ 32385 w 80010"/>
                    <a:gd name="connsiteY15" fmla="*/ 179 h 52432"/>
                    <a:gd name="connsiteX0" fmla="*/ 32385 w 80010"/>
                    <a:gd name="connsiteY0" fmla="*/ 179 h 55651"/>
                    <a:gd name="connsiteX1" fmla="*/ 32385 w 80010"/>
                    <a:gd name="connsiteY1" fmla="*/ 179 h 55651"/>
                    <a:gd name="connsiteX2" fmla="*/ 3810 w 80010"/>
                    <a:gd name="connsiteY2" fmla="*/ 2084 h 55651"/>
                    <a:gd name="connsiteX3" fmla="*/ 0 w 80010"/>
                    <a:gd name="connsiteY3" fmla="*/ 13514 h 55651"/>
                    <a:gd name="connsiteX4" fmla="*/ 7620 w 80010"/>
                    <a:gd name="connsiteY4" fmla="*/ 34469 h 55651"/>
                    <a:gd name="connsiteX5" fmla="*/ 13335 w 80010"/>
                    <a:gd name="connsiteY5" fmla="*/ 38279 h 55651"/>
                    <a:gd name="connsiteX6" fmla="*/ 19050 w 80010"/>
                    <a:gd name="connsiteY6" fmla="*/ 43994 h 55651"/>
                    <a:gd name="connsiteX7" fmla="*/ 48058 w 80010"/>
                    <a:gd name="connsiteY7" fmla="*/ 52454 h 55651"/>
                    <a:gd name="connsiteX8" fmla="*/ 72390 w 80010"/>
                    <a:gd name="connsiteY8" fmla="*/ 42089 h 55651"/>
                    <a:gd name="connsiteX9" fmla="*/ 78105 w 80010"/>
                    <a:gd name="connsiteY9" fmla="*/ 36374 h 55651"/>
                    <a:gd name="connsiteX10" fmla="*/ 80010 w 80010"/>
                    <a:gd name="connsiteY10" fmla="*/ 30659 h 55651"/>
                    <a:gd name="connsiteX11" fmla="*/ 78105 w 80010"/>
                    <a:gd name="connsiteY11" fmla="*/ 19229 h 55651"/>
                    <a:gd name="connsiteX12" fmla="*/ 60960 w 80010"/>
                    <a:gd name="connsiteY12" fmla="*/ 13514 h 55651"/>
                    <a:gd name="connsiteX13" fmla="*/ 53340 w 80010"/>
                    <a:gd name="connsiteY13" fmla="*/ 15419 h 55651"/>
                    <a:gd name="connsiteX14" fmla="*/ 40048 w 80010"/>
                    <a:gd name="connsiteY14" fmla="*/ 8639 h 55651"/>
                    <a:gd name="connsiteX15" fmla="*/ 32385 w 80010"/>
                    <a:gd name="connsiteY15" fmla="*/ 179 h 55651"/>
                    <a:gd name="connsiteX0" fmla="*/ 32385 w 80010"/>
                    <a:gd name="connsiteY0" fmla="*/ 179 h 53227"/>
                    <a:gd name="connsiteX1" fmla="*/ 32385 w 80010"/>
                    <a:gd name="connsiteY1" fmla="*/ 179 h 53227"/>
                    <a:gd name="connsiteX2" fmla="*/ 3810 w 80010"/>
                    <a:gd name="connsiteY2" fmla="*/ 2084 h 53227"/>
                    <a:gd name="connsiteX3" fmla="*/ 0 w 80010"/>
                    <a:gd name="connsiteY3" fmla="*/ 13514 h 53227"/>
                    <a:gd name="connsiteX4" fmla="*/ 7620 w 80010"/>
                    <a:gd name="connsiteY4" fmla="*/ 34469 h 53227"/>
                    <a:gd name="connsiteX5" fmla="*/ 13335 w 80010"/>
                    <a:gd name="connsiteY5" fmla="*/ 38279 h 53227"/>
                    <a:gd name="connsiteX6" fmla="*/ 19050 w 80010"/>
                    <a:gd name="connsiteY6" fmla="*/ 43994 h 53227"/>
                    <a:gd name="connsiteX7" fmla="*/ 48058 w 80010"/>
                    <a:gd name="connsiteY7" fmla="*/ 52454 h 53227"/>
                    <a:gd name="connsiteX8" fmla="*/ 72390 w 80010"/>
                    <a:gd name="connsiteY8" fmla="*/ 42089 h 53227"/>
                    <a:gd name="connsiteX9" fmla="*/ 78105 w 80010"/>
                    <a:gd name="connsiteY9" fmla="*/ 36374 h 53227"/>
                    <a:gd name="connsiteX10" fmla="*/ 80010 w 80010"/>
                    <a:gd name="connsiteY10" fmla="*/ 30659 h 53227"/>
                    <a:gd name="connsiteX11" fmla="*/ 78105 w 80010"/>
                    <a:gd name="connsiteY11" fmla="*/ 19229 h 53227"/>
                    <a:gd name="connsiteX12" fmla="*/ 60960 w 80010"/>
                    <a:gd name="connsiteY12" fmla="*/ 13514 h 53227"/>
                    <a:gd name="connsiteX13" fmla="*/ 53340 w 80010"/>
                    <a:gd name="connsiteY13" fmla="*/ 15419 h 53227"/>
                    <a:gd name="connsiteX14" fmla="*/ 40048 w 80010"/>
                    <a:gd name="connsiteY14" fmla="*/ 8639 h 53227"/>
                    <a:gd name="connsiteX15" fmla="*/ 32385 w 80010"/>
                    <a:gd name="connsiteY15" fmla="*/ 179 h 53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0010" h="53227">
                      <a:moveTo>
                        <a:pt x="32385" y="179"/>
                      </a:moveTo>
                      <a:lnTo>
                        <a:pt x="32385" y="179"/>
                      </a:lnTo>
                      <a:cubicBezTo>
                        <a:pt x="22860" y="814"/>
                        <a:pt x="12637" y="-1551"/>
                        <a:pt x="3810" y="2084"/>
                      </a:cubicBezTo>
                      <a:cubicBezTo>
                        <a:pt x="96" y="3613"/>
                        <a:pt x="0" y="13514"/>
                        <a:pt x="0" y="13514"/>
                      </a:cubicBezTo>
                      <a:cubicBezTo>
                        <a:pt x="1410" y="20563"/>
                        <a:pt x="2165" y="29014"/>
                        <a:pt x="7620" y="34469"/>
                      </a:cubicBezTo>
                      <a:cubicBezTo>
                        <a:pt x="9239" y="36088"/>
                        <a:pt x="11576" y="36813"/>
                        <a:pt x="13335" y="38279"/>
                      </a:cubicBezTo>
                      <a:cubicBezTo>
                        <a:pt x="15405" y="40004"/>
                        <a:pt x="17145" y="42089"/>
                        <a:pt x="19050" y="43994"/>
                      </a:cubicBezTo>
                      <a:cubicBezTo>
                        <a:pt x="36453" y="53990"/>
                        <a:pt x="29632" y="54059"/>
                        <a:pt x="48058" y="52454"/>
                      </a:cubicBezTo>
                      <a:cubicBezTo>
                        <a:pt x="50339" y="52255"/>
                        <a:pt x="67382" y="44769"/>
                        <a:pt x="72390" y="42089"/>
                      </a:cubicBezTo>
                      <a:cubicBezTo>
                        <a:pt x="77398" y="39409"/>
                        <a:pt x="76200" y="38279"/>
                        <a:pt x="78105" y="36374"/>
                      </a:cubicBezTo>
                      <a:cubicBezTo>
                        <a:pt x="78740" y="34469"/>
                        <a:pt x="80010" y="32667"/>
                        <a:pt x="80010" y="30659"/>
                      </a:cubicBezTo>
                      <a:cubicBezTo>
                        <a:pt x="80010" y="26796"/>
                        <a:pt x="79832" y="22684"/>
                        <a:pt x="78105" y="19229"/>
                      </a:cubicBezTo>
                      <a:cubicBezTo>
                        <a:pt x="75670" y="14359"/>
                        <a:pt x="63693" y="13970"/>
                        <a:pt x="60960" y="13514"/>
                      </a:cubicBezTo>
                      <a:cubicBezTo>
                        <a:pt x="58420" y="14149"/>
                        <a:pt x="56825" y="16231"/>
                        <a:pt x="53340" y="15419"/>
                      </a:cubicBezTo>
                      <a:cubicBezTo>
                        <a:pt x="49855" y="14607"/>
                        <a:pt x="39095" y="11497"/>
                        <a:pt x="40048" y="8639"/>
                      </a:cubicBezTo>
                      <a:lnTo>
                        <a:pt x="32385" y="1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77" name="Freeform: Shape 1376">
                  <a:extLst>
                    <a:ext uri="{FF2B5EF4-FFF2-40B4-BE49-F238E27FC236}">
                      <a16:creationId xmlns:a16="http://schemas.microsoft.com/office/drawing/2014/main" id="{39DC412E-B5DF-CC7B-702D-DD3E92BF280C}"/>
                    </a:ext>
                  </a:extLst>
                </p:cNvPr>
                <p:cNvSpPr/>
                <p:nvPr/>
              </p:nvSpPr>
              <p:spPr>
                <a:xfrm rot="4030563">
                  <a:off x="8954046" y="4390351"/>
                  <a:ext cx="27432" cy="27432"/>
                </a:xfrm>
                <a:custGeom>
                  <a:avLst/>
                  <a:gdLst>
                    <a:gd name="connsiteX0" fmla="*/ 32385 w 80010"/>
                    <a:gd name="connsiteY0" fmla="*/ 8118 h 64150"/>
                    <a:gd name="connsiteX1" fmla="*/ 32385 w 80010"/>
                    <a:gd name="connsiteY1" fmla="*/ 8118 h 64150"/>
                    <a:gd name="connsiteX2" fmla="*/ 3810 w 80010"/>
                    <a:gd name="connsiteY2" fmla="*/ 10023 h 64150"/>
                    <a:gd name="connsiteX3" fmla="*/ 0 w 80010"/>
                    <a:gd name="connsiteY3" fmla="*/ 21453 h 64150"/>
                    <a:gd name="connsiteX4" fmla="*/ 7620 w 80010"/>
                    <a:gd name="connsiteY4" fmla="*/ 42408 h 64150"/>
                    <a:gd name="connsiteX5" fmla="*/ 13335 w 80010"/>
                    <a:gd name="connsiteY5" fmla="*/ 46218 h 64150"/>
                    <a:gd name="connsiteX6" fmla="*/ 19050 w 80010"/>
                    <a:gd name="connsiteY6" fmla="*/ 51933 h 64150"/>
                    <a:gd name="connsiteX7" fmla="*/ 68580 w 80010"/>
                    <a:gd name="connsiteY7" fmla="*/ 55743 h 64150"/>
                    <a:gd name="connsiteX8" fmla="*/ 72390 w 80010"/>
                    <a:gd name="connsiteY8" fmla="*/ 50028 h 64150"/>
                    <a:gd name="connsiteX9" fmla="*/ 78105 w 80010"/>
                    <a:gd name="connsiteY9" fmla="*/ 44313 h 64150"/>
                    <a:gd name="connsiteX10" fmla="*/ 80010 w 80010"/>
                    <a:gd name="connsiteY10" fmla="*/ 38598 h 64150"/>
                    <a:gd name="connsiteX11" fmla="*/ 78105 w 80010"/>
                    <a:gd name="connsiteY11" fmla="*/ 27168 h 64150"/>
                    <a:gd name="connsiteX12" fmla="*/ 60960 w 80010"/>
                    <a:gd name="connsiteY12" fmla="*/ 21453 h 64150"/>
                    <a:gd name="connsiteX13" fmla="*/ 53340 w 80010"/>
                    <a:gd name="connsiteY13" fmla="*/ 23358 h 64150"/>
                    <a:gd name="connsiteX14" fmla="*/ 57150 w 80010"/>
                    <a:gd name="connsiteY14" fmla="*/ 11928 h 64150"/>
                    <a:gd name="connsiteX15" fmla="*/ 59055 w 80010"/>
                    <a:gd name="connsiteY15" fmla="*/ 6213 h 64150"/>
                    <a:gd name="connsiteX16" fmla="*/ 34290 w 80010"/>
                    <a:gd name="connsiteY16" fmla="*/ 498 h 64150"/>
                    <a:gd name="connsiteX17" fmla="*/ 32385 w 80010"/>
                    <a:gd name="connsiteY17" fmla="*/ 8118 h 64150"/>
                    <a:gd name="connsiteX0" fmla="*/ 32385 w 80010"/>
                    <a:gd name="connsiteY0" fmla="*/ 8118 h 64150"/>
                    <a:gd name="connsiteX1" fmla="*/ 32385 w 80010"/>
                    <a:gd name="connsiteY1" fmla="*/ 8118 h 64150"/>
                    <a:gd name="connsiteX2" fmla="*/ 3810 w 80010"/>
                    <a:gd name="connsiteY2" fmla="*/ 10023 h 64150"/>
                    <a:gd name="connsiteX3" fmla="*/ 0 w 80010"/>
                    <a:gd name="connsiteY3" fmla="*/ 21453 h 64150"/>
                    <a:gd name="connsiteX4" fmla="*/ 7620 w 80010"/>
                    <a:gd name="connsiteY4" fmla="*/ 42408 h 64150"/>
                    <a:gd name="connsiteX5" fmla="*/ 13335 w 80010"/>
                    <a:gd name="connsiteY5" fmla="*/ 46218 h 64150"/>
                    <a:gd name="connsiteX6" fmla="*/ 19050 w 80010"/>
                    <a:gd name="connsiteY6" fmla="*/ 51933 h 64150"/>
                    <a:gd name="connsiteX7" fmla="*/ 68580 w 80010"/>
                    <a:gd name="connsiteY7" fmla="*/ 55743 h 64150"/>
                    <a:gd name="connsiteX8" fmla="*/ 72390 w 80010"/>
                    <a:gd name="connsiteY8" fmla="*/ 50028 h 64150"/>
                    <a:gd name="connsiteX9" fmla="*/ 78105 w 80010"/>
                    <a:gd name="connsiteY9" fmla="*/ 44313 h 64150"/>
                    <a:gd name="connsiteX10" fmla="*/ 80010 w 80010"/>
                    <a:gd name="connsiteY10" fmla="*/ 38598 h 64150"/>
                    <a:gd name="connsiteX11" fmla="*/ 78105 w 80010"/>
                    <a:gd name="connsiteY11" fmla="*/ 27168 h 64150"/>
                    <a:gd name="connsiteX12" fmla="*/ 60960 w 80010"/>
                    <a:gd name="connsiteY12" fmla="*/ 21453 h 64150"/>
                    <a:gd name="connsiteX13" fmla="*/ 53340 w 80010"/>
                    <a:gd name="connsiteY13" fmla="*/ 23358 h 64150"/>
                    <a:gd name="connsiteX14" fmla="*/ 57150 w 80010"/>
                    <a:gd name="connsiteY14" fmla="*/ 11928 h 64150"/>
                    <a:gd name="connsiteX15" fmla="*/ 59055 w 80010"/>
                    <a:gd name="connsiteY15" fmla="*/ 6213 h 64150"/>
                    <a:gd name="connsiteX16" fmla="*/ 34290 w 80010"/>
                    <a:gd name="connsiteY16" fmla="*/ 498 h 64150"/>
                    <a:gd name="connsiteX17" fmla="*/ 32385 w 80010"/>
                    <a:gd name="connsiteY17" fmla="*/ 8118 h 64150"/>
                    <a:gd name="connsiteX0" fmla="*/ 32385 w 80010"/>
                    <a:gd name="connsiteY0" fmla="*/ 2019 h 58051"/>
                    <a:gd name="connsiteX1" fmla="*/ 32385 w 80010"/>
                    <a:gd name="connsiteY1" fmla="*/ 2019 h 58051"/>
                    <a:gd name="connsiteX2" fmla="*/ 3810 w 80010"/>
                    <a:gd name="connsiteY2" fmla="*/ 3924 h 58051"/>
                    <a:gd name="connsiteX3" fmla="*/ 0 w 80010"/>
                    <a:gd name="connsiteY3" fmla="*/ 15354 h 58051"/>
                    <a:gd name="connsiteX4" fmla="*/ 7620 w 80010"/>
                    <a:gd name="connsiteY4" fmla="*/ 36309 h 58051"/>
                    <a:gd name="connsiteX5" fmla="*/ 13335 w 80010"/>
                    <a:gd name="connsiteY5" fmla="*/ 40119 h 58051"/>
                    <a:gd name="connsiteX6" fmla="*/ 19050 w 80010"/>
                    <a:gd name="connsiteY6" fmla="*/ 45834 h 58051"/>
                    <a:gd name="connsiteX7" fmla="*/ 68580 w 80010"/>
                    <a:gd name="connsiteY7" fmla="*/ 49644 h 58051"/>
                    <a:gd name="connsiteX8" fmla="*/ 72390 w 80010"/>
                    <a:gd name="connsiteY8" fmla="*/ 43929 h 58051"/>
                    <a:gd name="connsiteX9" fmla="*/ 78105 w 80010"/>
                    <a:gd name="connsiteY9" fmla="*/ 38214 h 58051"/>
                    <a:gd name="connsiteX10" fmla="*/ 80010 w 80010"/>
                    <a:gd name="connsiteY10" fmla="*/ 32499 h 58051"/>
                    <a:gd name="connsiteX11" fmla="*/ 78105 w 80010"/>
                    <a:gd name="connsiteY11" fmla="*/ 21069 h 58051"/>
                    <a:gd name="connsiteX12" fmla="*/ 60960 w 80010"/>
                    <a:gd name="connsiteY12" fmla="*/ 15354 h 58051"/>
                    <a:gd name="connsiteX13" fmla="*/ 53340 w 80010"/>
                    <a:gd name="connsiteY13" fmla="*/ 17259 h 58051"/>
                    <a:gd name="connsiteX14" fmla="*/ 57150 w 80010"/>
                    <a:gd name="connsiteY14" fmla="*/ 5829 h 58051"/>
                    <a:gd name="connsiteX15" fmla="*/ 59055 w 80010"/>
                    <a:gd name="connsiteY15" fmla="*/ 114 h 58051"/>
                    <a:gd name="connsiteX16" fmla="*/ 32385 w 80010"/>
                    <a:gd name="connsiteY16" fmla="*/ 2019 h 58051"/>
                    <a:gd name="connsiteX0" fmla="*/ 32385 w 80010"/>
                    <a:gd name="connsiteY0" fmla="*/ 2019 h 58051"/>
                    <a:gd name="connsiteX1" fmla="*/ 32385 w 80010"/>
                    <a:gd name="connsiteY1" fmla="*/ 2019 h 58051"/>
                    <a:gd name="connsiteX2" fmla="*/ 3810 w 80010"/>
                    <a:gd name="connsiteY2" fmla="*/ 3924 h 58051"/>
                    <a:gd name="connsiteX3" fmla="*/ 0 w 80010"/>
                    <a:gd name="connsiteY3" fmla="*/ 15354 h 58051"/>
                    <a:gd name="connsiteX4" fmla="*/ 7620 w 80010"/>
                    <a:gd name="connsiteY4" fmla="*/ 36309 h 58051"/>
                    <a:gd name="connsiteX5" fmla="*/ 13335 w 80010"/>
                    <a:gd name="connsiteY5" fmla="*/ 40119 h 58051"/>
                    <a:gd name="connsiteX6" fmla="*/ 19050 w 80010"/>
                    <a:gd name="connsiteY6" fmla="*/ 45834 h 58051"/>
                    <a:gd name="connsiteX7" fmla="*/ 68580 w 80010"/>
                    <a:gd name="connsiteY7" fmla="*/ 49644 h 58051"/>
                    <a:gd name="connsiteX8" fmla="*/ 72390 w 80010"/>
                    <a:gd name="connsiteY8" fmla="*/ 43929 h 58051"/>
                    <a:gd name="connsiteX9" fmla="*/ 78105 w 80010"/>
                    <a:gd name="connsiteY9" fmla="*/ 38214 h 58051"/>
                    <a:gd name="connsiteX10" fmla="*/ 80010 w 80010"/>
                    <a:gd name="connsiteY10" fmla="*/ 32499 h 58051"/>
                    <a:gd name="connsiteX11" fmla="*/ 78105 w 80010"/>
                    <a:gd name="connsiteY11" fmla="*/ 21069 h 58051"/>
                    <a:gd name="connsiteX12" fmla="*/ 60960 w 80010"/>
                    <a:gd name="connsiteY12" fmla="*/ 15354 h 58051"/>
                    <a:gd name="connsiteX13" fmla="*/ 53340 w 80010"/>
                    <a:gd name="connsiteY13" fmla="*/ 17259 h 58051"/>
                    <a:gd name="connsiteX14" fmla="*/ 57150 w 80010"/>
                    <a:gd name="connsiteY14" fmla="*/ 5829 h 58051"/>
                    <a:gd name="connsiteX15" fmla="*/ 59055 w 80010"/>
                    <a:gd name="connsiteY15" fmla="*/ 114 h 58051"/>
                    <a:gd name="connsiteX16" fmla="*/ 32385 w 80010"/>
                    <a:gd name="connsiteY16" fmla="*/ 2019 h 58051"/>
                    <a:gd name="connsiteX0" fmla="*/ 32385 w 80010"/>
                    <a:gd name="connsiteY0" fmla="*/ 2019 h 58051"/>
                    <a:gd name="connsiteX1" fmla="*/ 32385 w 80010"/>
                    <a:gd name="connsiteY1" fmla="*/ 2019 h 58051"/>
                    <a:gd name="connsiteX2" fmla="*/ 3810 w 80010"/>
                    <a:gd name="connsiteY2" fmla="*/ 3924 h 58051"/>
                    <a:gd name="connsiteX3" fmla="*/ 0 w 80010"/>
                    <a:gd name="connsiteY3" fmla="*/ 15354 h 58051"/>
                    <a:gd name="connsiteX4" fmla="*/ 7620 w 80010"/>
                    <a:gd name="connsiteY4" fmla="*/ 36309 h 58051"/>
                    <a:gd name="connsiteX5" fmla="*/ 13335 w 80010"/>
                    <a:gd name="connsiteY5" fmla="*/ 40119 h 58051"/>
                    <a:gd name="connsiteX6" fmla="*/ 19050 w 80010"/>
                    <a:gd name="connsiteY6" fmla="*/ 45834 h 58051"/>
                    <a:gd name="connsiteX7" fmla="*/ 68580 w 80010"/>
                    <a:gd name="connsiteY7" fmla="*/ 49644 h 58051"/>
                    <a:gd name="connsiteX8" fmla="*/ 72390 w 80010"/>
                    <a:gd name="connsiteY8" fmla="*/ 43929 h 58051"/>
                    <a:gd name="connsiteX9" fmla="*/ 78105 w 80010"/>
                    <a:gd name="connsiteY9" fmla="*/ 38214 h 58051"/>
                    <a:gd name="connsiteX10" fmla="*/ 80010 w 80010"/>
                    <a:gd name="connsiteY10" fmla="*/ 32499 h 58051"/>
                    <a:gd name="connsiteX11" fmla="*/ 78105 w 80010"/>
                    <a:gd name="connsiteY11" fmla="*/ 21069 h 58051"/>
                    <a:gd name="connsiteX12" fmla="*/ 60960 w 80010"/>
                    <a:gd name="connsiteY12" fmla="*/ 15354 h 58051"/>
                    <a:gd name="connsiteX13" fmla="*/ 53340 w 80010"/>
                    <a:gd name="connsiteY13" fmla="*/ 17259 h 58051"/>
                    <a:gd name="connsiteX14" fmla="*/ 57150 w 80010"/>
                    <a:gd name="connsiteY14" fmla="*/ 5829 h 58051"/>
                    <a:gd name="connsiteX15" fmla="*/ 59055 w 80010"/>
                    <a:gd name="connsiteY15" fmla="*/ 114 h 58051"/>
                    <a:gd name="connsiteX16" fmla="*/ 32385 w 80010"/>
                    <a:gd name="connsiteY16" fmla="*/ 2019 h 58051"/>
                    <a:gd name="connsiteX0" fmla="*/ 32385 w 80010"/>
                    <a:gd name="connsiteY0" fmla="*/ 179 h 56211"/>
                    <a:gd name="connsiteX1" fmla="*/ 32385 w 80010"/>
                    <a:gd name="connsiteY1" fmla="*/ 179 h 56211"/>
                    <a:gd name="connsiteX2" fmla="*/ 3810 w 80010"/>
                    <a:gd name="connsiteY2" fmla="*/ 2084 h 56211"/>
                    <a:gd name="connsiteX3" fmla="*/ 0 w 80010"/>
                    <a:gd name="connsiteY3" fmla="*/ 13514 h 56211"/>
                    <a:gd name="connsiteX4" fmla="*/ 7620 w 80010"/>
                    <a:gd name="connsiteY4" fmla="*/ 34469 h 56211"/>
                    <a:gd name="connsiteX5" fmla="*/ 13335 w 80010"/>
                    <a:gd name="connsiteY5" fmla="*/ 38279 h 56211"/>
                    <a:gd name="connsiteX6" fmla="*/ 19050 w 80010"/>
                    <a:gd name="connsiteY6" fmla="*/ 43994 h 56211"/>
                    <a:gd name="connsiteX7" fmla="*/ 68580 w 80010"/>
                    <a:gd name="connsiteY7" fmla="*/ 47804 h 56211"/>
                    <a:gd name="connsiteX8" fmla="*/ 72390 w 80010"/>
                    <a:gd name="connsiteY8" fmla="*/ 42089 h 56211"/>
                    <a:gd name="connsiteX9" fmla="*/ 78105 w 80010"/>
                    <a:gd name="connsiteY9" fmla="*/ 36374 h 56211"/>
                    <a:gd name="connsiteX10" fmla="*/ 80010 w 80010"/>
                    <a:gd name="connsiteY10" fmla="*/ 30659 h 56211"/>
                    <a:gd name="connsiteX11" fmla="*/ 78105 w 80010"/>
                    <a:gd name="connsiteY11" fmla="*/ 19229 h 56211"/>
                    <a:gd name="connsiteX12" fmla="*/ 60960 w 80010"/>
                    <a:gd name="connsiteY12" fmla="*/ 13514 h 56211"/>
                    <a:gd name="connsiteX13" fmla="*/ 53340 w 80010"/>
                    <a:gd name="connsiteY13" fmla="*/ 15419 h 56211"/>
                    <a:gd name="connsiteX14" fmla="*/ 57150 w 80010"/>
                    <a:gd name="connsiteY14" fmla="*/ 3989 h 56211"/>
                    <a:gd name="connsiteX15" fmla="*/ 32385 w 80010"/>
                    <a:gd name="connsiteY15" fmla="*/ 179 h 56211"/>
                    <a:gd name="connsiteX0" fmla="*/ 32385 w 80010"/>
                    <a:gd name="connsiteY0" fmla="*/ 179 h 56211"/>
                    <a:gd name="connsiteX1" fmla="*/ 32385 w 80010"/>
                    <a:gd name="connsiteY1" fmla="*/ 179 h 56211"/>
                    <a:gd name="connsiteX2" fmla="*/ 3810 w 80010"/>
                    <a:gd name="connsiteY2" fmla="*/ 2084 h 56211"/>
                    <a:gd name="connsiteX3" fmla="*/ 0 w 80010"/>
                    <a:gd name="connsiteY3" fmla="*/ 13514 h 56211"/>
                    <a:gd name="connsiteX4" fmla="*/ 7620 w 80010"/>
                    <a:gd name="connsiteY4" fmla="*/ 34469 h 56211"/>
                    <a:gd name="connsiteX5" fmla="*/ 13335 w 80010"/>
                    <a:gd name="connsiteY5" fmla="*/ 38279 h 56211"/>
                    <a:gd name="connsiteX6" fmla="*/ 19050 w 80010"/>
                    <a:gd name="connsiteY6" fmla="*/ 43994 h 56211"/>
                    <a:gd name="connsiteX7" fmla="*/ 68580 w 80010"/>
                    <a:gd name="connsiteY7" fmla="*/ 47804 h 56211"/>
                    <a:gd name="connsiteX8" fmla="*/ 72390 w 80010"/>
                    <a:gd name="connsiteY8" fmla="*/ 42089 h 56211"/>
                    <a:gd name="connsiteX9" fmla="*/ 78105 w 80010"/>
                    <a:gd name="connsiteY9" fmla="*/ 36374 h 56211"/>
                    <a:gd name="connsiteX10" fmla="*/ 80010 w 80010"/>
                    <a:gd name="connsiteY10" fmla="*/ 30659 h 56211"/>
                    <a:gd name="connsiteX11" fmla="*/ 78105 w 80010"/>
                    <a:gd name="connsiteY11" fmla="*/ 19229 h 56211"/>
                    <a:gd name="connsiteX12" fmla="*/ 60960 w 80010"/>
                    <a:gd name="connsiteY12" fmla="*/ 13514 h 56211"/>
                    <a:gd name="connsiteX13" fmla="*/ 53340 w 80010"/>
                    <a:gd name="connsiteY13" fmla="*/ 15419 h 56211"/>
                    <a:gd name="connsiteX14" fmla="*/ 40048 w 80010"/>
                    <a:gd name="connsiteY14" fmla="*/ 8639 h 56211"/>
                    <a:gd name="connsiteX15" fmla="*/ 32385 w 80010"/>
                    <a:gd name="connsiteY15" fmla="*/ 179 h 56211"/>
                    <a:gd name="connsiteX0" fmla="*/ 32385 w 80010"/>
                    <a:gd name="connsiteY0" fmla="*/ 179 h 52171"/>
                    <a:gd name="connsiteX1" fmla="*/ 32385 w 80010"/>
                    <a:gd name="connsiteY1" fmla="*/ 179 h 52171"/>
                    <a:gd name="connsiteX2" fmla="*/ 3810 w 80010"/>
                    <a:gd name="connsiteY2" fmla="*/ 2084 h 52171"/>
                    <a:gd name="connsiteX3" fmla="*/ 0 w 80010"/>
                    <a:gd name="connsiteY3" fmla="*/ 13514 h 52171"/>
                    <a:gd name="connsiteX4" fmla="*/ 7620 w 80010"/>
                    <a:gd name="connsiteY4" fmla="*/ 34469 h 52171"/>
                    <a:gd name="connsiteX5" fmla="*/ 13335 w 80010"/>
                    <a:gd name="connsiteY5" fmla="*/ 38279 h 52171"/>
                    <a:gd name="connsiteX6" fmla="*/ 19050 w 80010"/>
                    <a:gd name="connsiteY6" fmla="*/ 43994 h 52171"/>
                    <a:gd name="connsiteX7" fmla="*/ 68580 w 80010"/>
                    <a:gd name="connsiteY7" fmla="*/ 47804 h 52171"/>
                    <a:gd name="connsiteX8" fmla="*/ 72390 w 80010"/>
                    <a:gd name="connsiteY8" fmla="*/ 42089 h 52171"/>
                    <a:gd name="connsiteX9" fmla="*/ 78105 w 80010"/>
                    <a:gd name="connsiteY9" fmla="*/ 36374 h 52171"/>
                    <a:gd name="connsiteX10" fmla="*/ 80010 w 80010"/>
                    <a:gd name="connsiteY10" fmla="*/ 30659 h 52171"/>
                    <a:gd name="connsiteX11" fmla="*/ 78105 w 80010"/>
                    <a:gd name="connsiteY11" fmla="*/ 19229 h 52171"/>
                    <a:gd name="connsiteX12" fmla="*/ 60960 w 80010"/>
                    <a:gd name="connsiteY12" fmla="*/ 13514 h 52171"/>
                    <a:gd name="connsiteX13" fmla="*/ 53340 w 80010"/>
                    <a:gd name="connsiteY13" fmla="*/ 15419 h 52171"/>
                    <a:gd name="connsiteX14" fmla="*/ 40048 w 80010"/>
                    <a:gd name="connsiteY14" fmla="*/ 8639 h 52171"/>
                    <a:gd name="connsiteX15" fmla="*/ 32385 w 80010"/>
                    <a:gd name="connsiteY15" fmla="*/ 179 h 52171"/>
                    <a:gd name="connsiteX0" fmla="*/ 32385 w 80010"/>
                    <a:gd name="connsiteY0" fmla="*/ 179 h 52432"/>
                    <a:gd name="connsiteX1" fmla="*/ 32385 w 80010"/>
                    <a:gd name="connsiteY1" fmla="*/ 179 h 52432"/>
                    <a:gd name="connsiteX2" fmla="*/ 3810 w 80010"/>
                    <a:gd name="connsiteY2" fmla="*/ 2084 h 52432"/>
                    <a:gd name="connsiteX3" fmla="*/ 0 w 80010"/>
                    <a:gd name="connsiteY3" fmla="*/ 13514 h 52432"/>
                    <a:gd name="connsiteX4" fmla="*/ 7620 w 80010"/>
                    <a:gd name="connsiteY4" fmla="*/ 34469 h 52432"/>
                    <a:gd name="connsiteX5" fmla="*/ 13335 w 80010"/>
                    <a:gd name="connsiteY5" fmla="*/ 38279 h 52432"/>
                    <a:gd name="connsiteX6" fmla="*/ 19050 w 80010"/>
                    <a:gd name="connsiteY6" fmla="*/ 43994 h 52432"/>
                    <a:gd name="connsiteX7" fmla="*/ 68580 w 80010"/>
                    <a:gd name="connsiteY7" fmla="*/ 47804 h 52432"/>
                    <a:gd name="connsiteX8" fmla="*/ 72390 w 80010"/>
                    <a:gd name="connsiteY8" fmla="*/ 42089 h 52432"/>
                    <a:gd name="connsiteX9" fmla="*/ 78105 w 80010"/>
                    <a:gd name="connsiteY9" fmla="*/ 36374 h 52432"/>
                    <a:gd name="connsiteX10" fmla="*/ 80010 w 80010"/>
                    <a:gd name="connsiteY10" fmla="*/ 30659 h 52432"/>
                    <a:gd name="connsiteX11" fmla="*/ 78105 w 80010"/>
                    <a:gd name="connsiteY11" fmla="*/ 19229 h 52432"/>
                    <a:gd name="connsiteX12" fmla="*/ 60960 w 80010"/>
                    <a:gd name="connsiteY12" fmla="*/ 13514 h 52432"/>
                    <a:gd name="connsiteX13" fmla="*/ 53340 w 80010"/>
                    <a:gd name="connsiteY13" fmla="*/ 15419 h 52432"/>
                    <a:gd name="connsiteX14" fmla="*/ 40048 w 80010"/>
                    <a:gd name="connsiteY14" fmla="*/ 8639 h 52432"/>
                    <a:gd name="connsiteX15" fmla="*/ 32385 w 80010"/>
                    <a:gd name="connsiteY15" fmla="*/ 179 h 52432"/>
                    <a:gd name="connsiteX0" fmla="*/ 32385 w 80010"/>
                    <a:gd name="connsiteY0" fmla="*/ 179 h 55651"/>
                    <a:gd name="connsiteX1" fmla="*/ 32385 w 80010"/>
                    <a:gd name="connsiteY1" fmla="*/ 179 h 55651"/>
                    <a:gd name="connsiteX2" fmla="*/ 3810 w 80010"/>
                    <a:gd name="connsiteY2" fmla="*/ 2084 h 55651"/>
                    <a:gd name="connsiteX3" fmla="*/ 0 w 80010"/>
                    <a:gd name="connsiteY3" fmla="*/ 13514 h 55651"/>
                    <a:gd name="connsiteX4" fmla="*/ 7620 w 80010"/>
                    <a:gd name="connsiteY4" fmla="*/ 34469 h 55651"/>
                    <a:gd name="connsiteX5" fmla="*/ 13335 w 80010"/>
                    <a:gd name="connsiteY5" fmla="*/ 38279 h 55651"/>
                    <a:gd name="connsiteX6" fmla="*/ 19050 w 80010"/>
                    <a:gd name="connsiteY6" fmla="*/ 43994 h 55651"/>
                    <a:gd name="connsiteX7" fmla="*/ 48058 w 80010"/>
                    <a:gd name="connsiteY7" fmla="*/ 52454 h 55651"/>
                    <a:gd name="connsiteX8" fmla="*/ 72390 w 80010"/>
                    <a:gd name="connsiteY8" fmla="*/ 42089 h 55651"/>
                    <a:gd name="connsiteX9" fmla="*/ 78105 w 80010"/>
                    <a:gd name="connsiteY9" fmla="*/ 36374 h 55651"/>
                    <a:gd name="connsiteX10" fmla="*/ 80010 w 80010"/>
                    <a:gd name="connsiteY10" fmla="*/ 30659 h 55651"/>
                    <a:gd name="connsiteX11" fmla="*/ 78105 w 80010"/>
                    <a:gd name="connsiteY11" fmla="*/ 19229 h 55651"/>
                    <a:gd name="connsiteX12" fmla="*/ 60960 w 80010"/>
                    <a:gd name="connsiteY12" fmla="*/ 13514 h 55651"/>
                    <a:gd name="connsiteX13" fmla="*/ 53340 w 80010"/>
                    <a:gd name="connsiteY13" fmla="*/ 15419 h 55651"/>
                    <a:gd name="connsiteX14" fmla="*/ 40048 w 80010"/>
                    <a:gd name="connsiteY14" fmla="*/ 8639 h 55651"/>
                    <a:gd name="connsiteX15" fmla="*/ 32385 w 80010"/>
                    <a:gd name="connsiteY15" fmla="*/ 179 h 55651"/>
                    <a:gd name="connsiteX0" fmla="*/ 32385 w 80010"/>
                    <a:gd name="connsiteY0" fmla="*/ 179 h 53227"/>
                    <a:gd name="connsiteX1" fmla="*/ 32385 w 80010"/>
                    <a:gd name="connsiteY1" fmla="*/ 179 h 53227"/>
                    <a:gd name="connsiteX2" fmla="*/ 3810 w 80010"/>
                    <a:gd name="connsiteY2" fmla="*/ 2084 h 53227"/>
                    <a:gd name="connsiteX3" fmla="*/ 0 w 80010"/>
                    <a:gd name="connsiteY3" fmla="*/ 13514 h 53227"/>
                    <a:gd name="connsiteX4" fmla="*/ 7620 w 80010"/>
                    <a:gd name="connsiteY4" fmla="*/ 34469 h 53227"/>
                    <a:gd name="connsiteX5" fmla="*/ 13335 w 80010"/>
                    <a:gd name="connsiteY5" fmla="*/ 38279 h 53227"/>
                    <a:gd name="connsiteX6" fmla="*/ 19050 w 80010"/>
                    <a:gd name="connsiteY6" fmla="*/ 43994 h 53227"/>
                    <a:gd name="connsiteX7" fmla="*/ 48058 w 80010"/>
                    <a:gd name="connsiteY7" fmla="*/ 52454 h 53227"/>
                    <a:gd name="connsiteX8" fmla="*/ 72390 w 80010"/>
                    <a:gd name="connsiteY8" fmla="*/ 42089 h 53227"/>
                    <a:gd name="connsiteX9" fmla="*/ 78105 w 80010"/>
                    <a:gd name="connsiteY9" fmla="*/ 36374 h 53227"/>
                    <a:gd name="connsiteX10" fmla="*/ 80010 w 80010"/>
                    <a:gd name="connsiteY10" fmla="*/ 30659 h 53227"/>
                    <a:gd name="connsiteX11" fmla="*/ 78105 w 80010"/>
                    <a:gd name="connsiteY11" fmla="*/ 19229 h 53227"/>
                    <a:gd name="connsiteX12" fmla="*/ 60960 w 80010"/>
                    <a:gd name="connsiteY12" fmla="*/ 13514 h 53227"/>
                    <a:gd name="connsiteX13" fmla="*/ 53340 w 80010"/>
                    <a:gd name="connsiteY13" fmla="*/ 15419 h 53227"/>
                    <a:gd name="connsiteX14" fmla="*/ 40048 w 80010"/>
                    <a:gd name="connsiteY14" fmla="*/ 8639 h 53227"/>
                    <a:gd name="connsiteX15" fmla="*/ 32385 w 80010"/>
                    <a:gd name="connsiteY15" fmla="*/ 179 h 53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0010" h="53227">
                      <a:moveTo>
                        <a:pt x="32385" y="179"/>
                      </a:moveTo>
                      <a:lnTo>
                        <a:pt x="32385" y="179"/>
                      </a:lnTo>
                      <a:cubicBezTo>
                        <a:pt x="22860" y="814"/>
                        <a:pt x="12637" y="-1551"/>
                        <a:pt x="3810" y="2084"/>
                      </a:cubicBezTo>
                      <a:cubicBezTo>
                        <a:pt x="96" y="3613"/>
                        <a:pt x="0" y="13514"/>
                        <a:pt x="0" y="13514"/>
                      </a:cubicBezTo>
                      <a:cubicBezTo>
                        <a:pt x="1410" y="20563"/>
                        <a:pt x="2165" y="29014"/>
                        <a:pt x="7620" y="34469"/>
                      </a:cubicBezTo>
                      <a:cubicBezTo>
                        <a:pt x="9239" y="36088"/>
                        <a:pt x="11576" y="36813"/>
                        <a:pt x="13335" y="38279"/>
                      </a:cubicBezTo>
                      <a:cubicBezTo>
                        <a:pt x="15405" y="40004"/>
                        <a:pt x="17145" y="42089"/>
                        <a:pt x="19050" y="43994"/>
                      </a:cubicBezTo>
                      <a:cubicBezTo>
                        <a:pt x="36453" y="53990"/>
                        <a:pt x="29632" y="54059"/>
                        <a:pt x="48058" y="52454"/>
                      </a:cubicBezTo>
                      <a:cubicBezTo>
                        <a:pt x="50339" y="52255"/>
                        <a:pt x="67382" y="44769"/>
                        <a:pt x="72390" y="42089"/>
                      </a:cubicBezTo>
                      <a:cubicBezTo>
                        <a:pt x="77398" y="39409"/>
                        <a:pt x="76200" y="38279"/>
                        <a:pt x="78105" y="36374"/>
                      </a:cubicBezTo>
                      <a:cubicBezTo>
                        <a:pt x="78740" y="34469"/>
                        <a:pt x="80010" y="32667"/>
                        <a:pt x="80010" y="30659"/>
                      </a:cubicBezTo>
                      <a:cubicBezTo>
                        <a:pt x="80010" y="26796"/>
                        <a:pt x="79832" y="22684"/>
                        <a:pt x="78105" y="19229"/>
                      </a:cubicBezTo>
                      <a:cubicBezTo>
                        <a:pt x="75670" y="14359"/>
                        <a:pt x="63693" y="13970"/>
                        <a:pt x="60960" y="13514"/>
                      </a:cubicBezTo>
                      <a:cubicBezTo>
                        <a:pt x="58420" y="14149"/>
                        <a:pt x="56825" y="16231"/>
                        <a:pt x="53340" y="15419"/>
                      </a:cubicBezTo>
                      <a:cubicBezTo>
                        <a:pt x="49855" y="14607"/>
                        <a:pt x="39095" y="11497"/>
                        <a:pt x="40048" y="8639"/>
                      </a:cubicBezTo>
                      <a:lnTo>
                        <a:pt x="32385" y="1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78" name="Freeform: Shape 1377">
                  <a:extLst>
                    <a:ext uri="{FF2B5EF4-FFF2-40B4-BE49-F238E27FC236}">
                      <a16:creationId xmlns:a16="http://schemas.microsoft.com/office/drawing/2014/main" id="{66A9EF9A-E48D-7F22-4D3B-C947F3687D94}"/>
                    </a:ext>
                  </a:extLst>
                </p:cNvPr>
                <p:cNvSpPr/>
                <p:nvPr/>
              </p:nvSpPr>
              <p:spPr>
                <a:xfrm>
                  <a:off x="8878794" y="4215604"/>
                  <a:ext cx="27432" cy="27432"/>
                </a:xfrm>
                <a:custGeom>
                  <a:avLst/>
                  <a:gdLst>
                    <a:gd name="connsiteX0" fmla="*/ 32385 w 80010"/>
                    <a:gd name="connsiteY0" fmla="*/ 8118 h 64150"/>
                    <a:gd name="connsiteX1" fmla="*/ 32385 w 80010"/>
                    <a:gd name="connsiteY1" fmla="*/ 8118 h 64150"/>
                    <a:gd name="connsiteX2" fmla="*/ 3810 w 80010"/>
                    <a:gd name="connsiteY2" fmla="*/ 10023 h 64150"/>
                    <a:gd name="connsiteX3" fmla="*/ 0 w 80010"/>
                    <a:gd name="connsiteY3" fmla="*/ 21453 h 64150"/>
                    <a:gd name="connsiteX4" fmla="*/ 7620 w 80010"/>
                    <a:gd name="connsiteY4" fmla="*/ 42408 h 64150"/>
                    <a:gd name="connsiteX5" fmla="*/ 13335 w 80010"/>
                    <a:gd name="connsiteY5" fmla="*/ 46218 h 64150"/>
                    <a:gd name="connsiteX6" fmla="*/ 19050 w 80010"/>
                    <a:gd name="connsiteY6" fmla="*/ 51933 h 64150"/>
                    <a:gd name="connsiteX7" fmla="*/ 68580 w 80010"/>
                    <a:gd name="connsiteY7" fmla="*/ 55743 h 64150"/>
                    <a:gd name="connsiteX8" fmla="*/ 72390 w 80010"/>
                    <a:gd name="connsiteY8" fmla="*/ 50028 h 64150"/>
                    <a:gd name="connsiteX9" fmla="*/ 78105 w 80010"/>
                    <a:gd name="connsiteY9" fmla="*/ 44313 h 64150"/>
                    <a:gd name="connsiteX10" fmla="*/ 80010 w 80010"/>
                    <a:gd name="connsiteY10" fmla="*/ 38598 h 64150"/>
                    <a:gd name="connsiteX11" fmla="*/ 78105 w 80010"/>
                    <a:gd name="connsiteY11" fmla="*/ 27168 h 64150"/>
                    <a:gd name="connsiteX12" fmla="*/ 60960 w 80010"/>
                    <a:gd name="connsiteY12" fmla="*/ 21453 h 64150"/>
                    <a:gd name="connsiteX13" fmla="*/ 53340 w 80010"/>
                    <a:gd name="connsiteY13" fmla="*/ 23358 h 64150"/>
                    <a:gd name="connsiteX14" fmla="*/ 57150 w 80010"/>
                    <a:gd name="connsiteY14" fmla="*/ 11928 h 64150"/>
                    <a:gd name="connsiteX15" fmla="*/ 59055 w 80010"/>
                    <a:gd name="connsiteY15" fmla="*/ 6213 h 64150"/>
                    <a:gd name="connsiteX16" fmla="*/ 34290 w 80010"/>
                    <a:gd name="connsiteY16" fmla="*/ 498 h 64150"/>
                    <a:gd name="connsiteX17" fmla="*/ 32385 w 80010"/>
                    <a:gd name="connsiteY17" fmla="*/ 8118 h 64150"/>
                    <a:gd name="connsiteX0" fmla="*/ 32385 w 80010"/>
                    <a:gd name="connsiteY0" fmla="*/ 8118 h 64150"/>
                    <a:gd name="connsiteX1" fmla="*/ 32385 w 80010"/>
                    <a:gd name="connsiteY1" fmla="*/ 8118 h 64150"/>
                    <a:gd name="connsiteX2" fmla="*/ 3810 w 80010"/>
                    <a:gd name="connsiteY2" fmla="*/ 10023 h 64150"/>
                    <a:gd name="connsiteX3" fmla="*/ 0 w 80010"/>
                    <a:gd name="connsiteY3" fmla="*/ 21453 h 64150"/>
                    <a:gd name="connsiteX4" fmla="*/ 7620 w 80010"/>
                    <a:gd name="connsiteY4" fmla="*/ 42408 h 64150"/>
                    <a:gd name="connsiteX5" fmla="*/ 13335 w 80010"/>
                    <a:gd name="connsiteY5" fmla="*/ 46218 h 64150"/>
                    <a:gd name="connsiteX6" fmla="*/ 19050 w 80010"/>
                    <a:gd name="connsiteY6" fmla="*/ 51933 h 64150"/>
                    <a:gd name="connsiteX7" fmla="*/ 68580 w 80010"/>
                    <a:gd name="connsiteY7" fmla="*/ 55743 h 64150"/>
                    <a:gd name="connsiteX8" fmla="*/ 72390 w 80010"/>
                    <a:gd name="connsiteY8" fmla="*/ 50028 h 64150"/>
                    <a:gd name="connsiteX9" fmla="*/ 78105 w 80010"/>
                    <a:gd name="connsiteY9" fmla="*/ 44313 h 64150"/>
                    <a:gd name="connsiteX10" fmla="*/ 80010 w 80010"/>
                    <a:gd name="connsiteY10" fmla="*/ 38598 h 64150"/>
                    <a:gd name="connsiteX11" fmla="*/ 78105 w 80010"/>
                    <a:gd name="connsiteY11" fmla="*/ 27168 h 64150"/>
                    <a:gd name="connsiteX12" fmla="*/ 60960 w 80010"/>
                    <a:gd name="connsiteY12" fmla="*/ 21453 h 64150"/>
                    <a:gd name="connsiteX13" fmla="*/ 53340 w 80010"/>
                    <a:gd name="connsiteY13" fmla="*/ 23358 h 64150"/>
                    <a:gd name="connsiteX14" fmla="*/ 57150 w 80010"/>
                    <a:gd name="connsiteY14" fmla="*/ 11928 h 64150"/>
                    <a:gd name="connsiteX15" fmla="*/ 59055 w 80010"/>
                    <a:gd name="connsiteY15" fmla="*/ 6213 h 64150"/>
                    <a:gd name="connsiteX16" fmla="*/ 34290 w 80010"/>
                    <a:gd name="connsiteY16" fmla="*/ 498 h 64150"/>
                    <a:gd name="connsiteX17" fmla="*/ 32385 w 80010"/>
                    <a:gd name="connsiteY17" fmla="*/ 8118 h 64150"/>
                    <a:gd name="connsiteX0" fmla="*/ 32385 w 80010"/>
                    <a:gd name="connsiteY0" fmla="*/ 2019 h 58051"/>
                    <a:gd name="connsiteX1" fmla="*/ 32385 w 80010"/>
                    <a:gd name="connsiteY1" fmla="*/ 2019 h 58051"/>
                    <a:gd name="connsiteX2" fmla="*/ 3810 w 80010"/>
                    <a:gd name="connsiteY2" fmla="*/ 3924 h 58051"/>
                    <a:gd name="connsiteX3" fmla="*/ 0 w 80010"/>
                    <a:gd name="connsiteY3" fmla="*/ 15354 h 58051"/>
                    <a:gd name="connsiteX4" fmla="*/ 7620 w 80010"/>
                    <a:gd name="connsiteY4" fmla="*/ 36309 h 58051"/>
                    <a:gd name="connsiteX5" fmla="*/ 13335 w 80010"/>
                    <a:gd name="connsiteY5" fmla="*/ 40119 h 58051"/>
                    <a:gd name="connsiteX6" fmla="*/ 19050 w 80010"/>
                    <a:gd name="connsiteY6" fmla="*/ 45834 h 58051"/>
                    <a:gd name="connsiteX7" fmla="*/ 68580 w 80010"/>
                    <a:gd name="connsiteY7" fmla="*/ 49644 h 58051"/>
                    <a:gd name="connsiteX8" fmla="*/ 72390 w 80010"/>
                    <a:gd name="connsiteY8" fmla="*/ 43929 h 58051"/>
                    <a:gd name="connsiteX9" fmla="*/ 78105 w 80010"/>
                    <a:gd name="connsiteY9" fmla="*/ 38214 h 58051"/>
                    <a:gd name="connsiteX10" fmla="*/ 80010 w 80010"/>
                    <a:gd name="connsiteY10" fmla="*/ 32499 h 58051"/>
                    <a:gd name="connsiteX11" fmla="*/ 78105 w 80010"/>
                    <a:gd name="connsiteY11" fmla="*/ 21069 h 58051"/>
                    <a:gd name="connsiteX12" fmla="*/ 60960 w 80010"/>
                    <a:gd name="connsiteY12" fmla="*/ 15354 h 58051"/>
                    <a:gd name="connsiteX13" fmla="*/ 53340 w 80010"/>
                    <a:gd name="connsiteY13" fmla="*/ 17259 h 58051"/>
                    <a:gd name="connsiteX14" fmla="*/ 57150 w 80010"/>
                    <a:gd name="connsiteY14" fmla="*/ 5829 h 58051"/>
                    <a:gd name="connsiteX15" fmla="*/ 59055 w 80010"/>
                    <a:gd name="connsiteY15" fmla="*/ 114 h 58051"/>
                    <a:gd name="connsiteX16" fmla="*/ 32385 w 80010"/>
                    <a:gd name="connsiteY16" fmla="*/ 2019 h 58051"/>
                    <a:gd name="connsiteX0" fmla="*/ 32385 w 80010"/>
                    <a:gd name="connsiteY0" fmla="*/ 2019 h 58051"/>
                    <a:gd name="connsiteX1" fmla="*/ 32385 w 80010"/>
                    <a:gd name="connsiteY1" fmla="*/ 2019 h 58051"/>
                    <a:gd name="connsiteX2" fmla="*/ 3810 w 80010"/>
                    <a:gd name="connsiteY2" fmla="*/ 3924 h 58051"/>
                    <a:gd name="connsiteX3" fmla="*/ 0 w 80010"/>
                    <a:gd name="connsiteY3" fmla="*/ 15354 h 58051"/>
                    <a:gd name="connsiteX4" fmla="*/ 7620 w 80010"/>
                    <a:gd name="connsiteY4" fmla="*/ 36309 h 58051"/>
                    <a:gd name="connsiteX5" fmla="*/ 13335 w 80010"/>
                    <a:gd name="connsiteY5" fmla="*/ 40119 h 58051"/>
                    <a:gd name="connsiteX6" fmla="*/ 19050 w 80010"/>
                    <a:gd name="connsiteY6" fmla="*/ 45834 h 58051"/>
                    <a:gd name="connsiteX7" fmla="*/ 68580 w 80010"/>
                    <a:gd name="connsiteY7" fmla="*/ 49644 h 58051"/>
                    <a:gd name="connsiteX8" fmla="*/ 72390 w 80010"/>
                    <a:gd name="connsiteY8" fmla="*/ 43929 h 58051"/>
                    <a:gd name="connsiteX9" fmla="*/ 78105 w 80010"/>
                    <a:gd name="connsiteY9" fmla="*/ 38214 h 58051"/>
                    <a:gd name="connsiteX10" fmla="*/ 80010 w 80010"/>
                    <a:gd name="connsiteY10" fmla="*/ 32499 h 58051"/>
                    <a:gd name="connsiteX11" fmla="*/ 78105 w 80010"/>
                    <a:gd name="connsiteY11" fmla="*/ 21069 h 58051"/>
                    <a:gd name="connsiteX12" fmla="*/ 60960 w 80010"/>
                    <a:gd name="connsiteY12" fmla="*/ 15354 h 58051"/>
                    <a:gd name="connsiteX13" fmla="*/ 53340 w 80010"/>
                    <a:gd name="connsiteY13" fmla="*/ 17259 h 58051"/>
                    <a:gd name="connsiteX14" fmla="*/ 57150 w 80010"/>
                    <a:gd name="connsiteY14" fmla="*/ 5829 h 58051"/>
                    <a:gd name="connsiteX15" fmla="*/ 59055 w 80010"/>
                    <a:gd name="connsiteY15" fmla="*/ 114 h 58051"/>
                    <a:gd name="connsiteX16" fmla="*/ 32385 w 80010"/>
                    <a:gd name="connsiteY16" fmla="*/ 2019 h 58051"/>
                    <a:gd name="connsiteX0" fmla="*/ 32385 w 80010"/>
                    <a:gd name="connsiteY0" fmla="*/ 2019 h 58051"/>
                    <a:gd name="connsiteX1" fmla="*/ 32385 w 80010"/>
                    <a:gd name="connsiteY1" fmla="*/ 2019 h 58051"/>
                    <a:gd name="connsiteX2" fmla="*/ 3810 w 80010"/>
                    <a:gd name="connsiteY2" fmla="*/ 3924 h 58051"/>
                    <a:gd name="connsiteX3" fmla="*/ 0 w 80010"/>
                    <a:gd name="connsiteY3" fmla="*/ 15354 h 58051"/>
                    <a:gd name="connsiteX4" fmla="*/ 7620 w 80010"/>
                    <a:gd name="connsiteY4" fmla="*/ 36309 h 58051"/>
                    <a:gd name="connsiteX5" fmla="*/ 13335 w 80010"/>
                    <a:gd name="connsiteY5" fmla="*/ 40119 h 58051"/>
                    <a:gd name="connsiteX6" fmla="*/ 19050 w 80010"/>
                    <a:gd name="connsiteY6" fmla="*/ 45834 h 58051"/>
                    <a:gd name="connsiteX7" fmla="*/ 68580 w 80010"/>
                    <a:gd name="connsiteY7" fmla="*/ 49644 h 58051"/>
                    <a:gd name="connsiteX8" fmla="*/ 72390 w 80010"/>
                    <a:gd name="connsiteY8" fmla="*/ 43929 h 58051"/>
                    <a:gd name="connsiteX9" fmla="*/ 78105 w 80010"/>
                    <a:gd name="connsiteY9" fmla="*/ 38214 h 58051"/>
                    <a:gd name="connsiteX10" fmla="*/ 80010 w 80010"/>
                    <a:gd name="connsiteY10" fmla="*/ 32499 h 58051"/>
                    <a:gd name="connsiteX11" fmla="*/ 78105 w 80010"/>
                    <a:gd name="connsiteY11" fmla="*/ 21069 h 58051"/>
                    <a:gd name="connsiteX12" fmla="*/ 60960 w 80010"/>
                    <a:gd name="connsiteY12" fmla="*/ 15354 h 58051"/>
                    <a:gd name="connsiteX13" fmla="*/ 53340 w 80010"/>
                    <a:gd name="connsiteY13" fmla="*/ 17259 h 58051"/>
                    <a:gd name="connsiteX14" fmla="*/ 57150 w 80010"/>
                    <a:gd name="connsiteY14" fmla="*/ 5829 h 58051"/>
                    <a:gd name="connsiteX15" fmla="*/ 59055 w 80010"/>
                    <a:gd name="connsiteY15" fmla="*/ 114 h 58051"/>
                    <a:gd name="connsiteX16" fmla="*/ 32385 w 80010"/>
                    <a:gd name="connsiteY16" fmla="*/ 2019 h 58051"/>
                    <a:gd name="connsiteX0" fmla="*/ 32385 w 80010"/>
                    <a:gd name="connsiteY0" fmla="*/ 179 h 56211"/>
                    <a:gd name="connsiteX1" fmla="*/ 32385 w 80010"/>
                    <a:gd name="connsiteY1" fmla="*/ 179 h 56211"/>
                    <a:gd name="connsiteX2" fmla="*/ 3810 w 80010"/>
                    <a:gd name="connsiteY2" fmla="*/ 2084 h 56211"/>
                    <a:gd name="connsiteX3" fmla="*/ 0 w 80010"/>
                    <a:gd name="connsiteY3" fmla="*/ 13514 h 56211"/>
                    <a:gd name="connsiteX4" fmla="*/ 7620 w 80010"/>
                    <a:gd name="connsiteY4" fmla="*/ 34469 h 56211"/>
                    <a:gd name="connsiteX5" fmla="*/ 13335 w 80010"/>
                    <a:gd name="connsiteY5" fmla="*/ 38279 h 56211"/>
                    <a:gd name="connsiteX6" fmla="*/ 19050 w 80010"/>
                    <a:gd name="connsiteY6" fmla="*/ 43994 h 56211"/>
                    <a:gd name="connsiteX7" fmla="*/ 68580 w 80010"/>
                    <a:gd name="connsiteY7" fmla="*/ 47804 h 56211"/>
                    <a:gd name="connsiteX8" fmla="*/ 72390 w 80010"/>
                    <a:gd name="connsiteY8" fmla="*/ 42089 h 56211"/>
                    <a:gd name="connsiteX9" fmla="*/ 78105 w 80010"/>
                    <a:gd name="connsiteY9" fmla="*/ 36374 h 56211"/>
                    <a:gd name="connsiteX10" fmla="*/ 80010 w 80010"/>
                    <a:gd name="connsiteY10" fmla="*/ 30659 h 56211"/>
                    <a:gd name="connsiteX11" fmla="*/ 78105 w 80010"/>
                    <a:gd name="connsiteY11" fmla="*/ 19229 h 56211"/>
                    <a:gd name="connsiteX12" fmla="*/ 60960 w 80010"/>
                    <a:gd name="connsiteY12" fmla="*/ 13514 h 56211"/>
                    <a:gd name="connsiteX13" fmla="*/ 53340 w 80010"/>
                    <a:gd name="connsiteY13" fmla="*/ 15419 h 56211"/>
                    <a:gd name="connsiteX14" fmla="*/ 57150 w 80010"/>
                    <a:gd name="connsiteY14" fmla="*/ 3989 h 56211"/>
                    <a:gd name="connsiteX15" fmla="*/ 32385 w 80010"/>
                    <a:gd name="connsiteY15" fmla="*/ 179 h 56211"/>
                    <a:gd name="connsiteX0" fmla="*/ 32385 w 80010"/>
                    <a:gd name="connsiteY0" fmla="*/ 179 h 56211"/>
                    <a:gd name="connsiteX1" fmla="*/ 32385 w 80010"/>
                    <a:gd name="connsiteY1" fmla="*/ 179 h 56211"/>
                    <a:gd name="connsiteX2" fmla="*/ 3810 w 80010"/>
                    <a:gd name="connsiteY2" fmla="*/ 2084 h 56211"/>
                    <a:gd name="connsiteX3" fmla="*/ 0 w 80010"/>
                    <a:gd name="connsiteY3" fmla="*/ 13514 h 56211"/>
                    <a:gd name="connsiteX4" fmla="*/ 7620 w 80010"/>
                    <a:gd name="connsiteY4" fmla="*/ 34469 h 56211"/>
                    <a:gd name="connsiteX5" fmla="*/ 13335 w 80010"/>
                    <a:gd name="connsiteY5" fmla="*/ 38279 h 56211"/>
                    <a:gd name="connsiteX6" fmla="*/ 19050 w 80010"/>
                    <a:gd name="connsiteY6" fmla="*/ 43994 h 56211"/>
                    <a:gd name="connsiteX7" fmla="*/ 68580 w 80010"/>
                    <a:gd name="connsiteY7" fmla="*/ 47804 h 56211"/>
                    <a:gd name="connsiteX8" fmla="*/ 72390 w 80010"/>
                    <a:gd name="connsiteY8" fmla="*/ 42089 h 56211"/>
                    <a:gd name="connsiteX9" fmla="*/ 78105 w 80010"/>
                    <a:gd name="connsiteY9" fmla="*/ 36374 h 56211"/>
                    <a:gd name="connsiteX10" fmla="*/ 80010 w 80010"/>
                    <a:gd name="connsiteY10" fmla="*/ 30659 h 56211"/>
                    <a:gd name="connsiteX11" fmla="*/ 78105 w 80010"/>
                    <a:gd name="connsiteY11" fmla="*/ 19229 h 56211"/>
                    <a:gd name="connsiteX12" fmla="*/ 60960 w 80010"/>
                    <a:gd name="connsiteY12" fmla="*/ 13514 h 56211"/>
                    <a:gd name="connsiteX13" fmla="*/ 53340 w 80010"/>
                    <a:gd name="connsiteY13" fmla="*/ 15419 h 56211"/>
                    <a:gd name="connsiteX14" fmla="*/ 40048 w 80010"/>
                    <a:gd name="connsiteY14" fmla="*/ 8639 h 56211"/>
                    <a:gd name="connsiteX15" fmla="*/ 32385 w 80010"/>
                    <a:gd name="connsiteY15" fmla="*/ 179 h 56211"/>
                    <a:gd name="connsiteX0" fmla="*/ 32385 w 80010"/>
                    <a:gd name="connsiteY0" fmla="*/ 179 h 52171"/>
                    <a:gd name="connsiteX1" fmla="*/ 32385 w 80010"/>
                    <a:gd name="connsiteY1" fmla="*/ 179 h 52171"/>
                    <a:gd name="connsiteX2" fmla="*/ 3810 w 80010"/>
                    <a:gd name="connsiteY2" fmla="*/ 2084 h 52171"/>
                    <a:gd name="connsiteX3" fmla="*/ 0 w 80010"/>
                    <a:gd name="connsiteY3" fmla="*/ 13514 h 52171"/>
                    <a:gd name="connsiteX4" fmla="*/ 7620 w 80010"/>
                    <a:gd name="connsiteY4" fmla="*/ 34469 h 52171"/>
                    <a:gd name="connsiteX5" fmla="*/ 13335 w 80010"/>
                    <a:gd name="connsiteY5" fmla="*/ 38279 h 52171"/>
                    <a:gd name="connsiteX6" fmla="*/ 19050 w 80010"/>
                    <a:gd name="connsiteY6" fmla="*/ 43994 h 52171"/>
                    <a:gd name="connsiteX7" fmla="*/ 68580 w 80010"/>
                    <a:gd name="connsiteY7" fmla="*/ 47804 h 52171"/>
                    <a:gd name="connsiteX8" fmla="*/ 72390 w 80010"/>
                    <a:gd name="connsiteY8" fmla="*/ 42089 h 52171"/>
                    <a:gd name="connsiteX9" fmla="*/ 78105 w 80010"/>
                    <a:gd name="connsiteY9" fmla="*/ 36374 h 52171"/>
                    <a:gd name="connsiteX10" fmla="*/ 80010 w 80010"/>
                    <a:gd name="connsiteY10" fmla="*/ 30659 h 52171"/>
                    <a:gd name="connsiteX11" fmla="*/ 78105 w 80010"/>
                    <a:gd name="connsiteY11" fmla="*/ 19229 h 52171"/>
                    <a:gd name="connsiteX12" fmla="*/ 60960 w 80010"/>
                    <a:gd name="connsiteY12" fmla="*/ 13514 h 52171"/>
                    <a:gd name="connsiteX13" fmla="*/ 53340 w 80010"/>
                    <a:gd name="connsiteY13" fmla="*/ 15419 h 52171"/>
                    <a:gd name="connsiteX14" fmla="*/ 40048 w 80010"/>
                    <a:gd name="connsiteY14" fmla="*/ 8639 h 52171"/>
                    <a:gd name="connsiteX15" fmla="*/ 32385 w 80010"/>
                    <a:gd name="connsiteY15" fmla="*/ 179 h 52171"/>
                    <a:gd name="connsiteX0" fmla="*/ 32385 w 80010"/>
                    <a:gd name="connsiteY0" fmla="*/ 179 h 52432"/>
                    <a:gd name="connsiteX1" fmla="*/ 32385 w 80010"/>
                    <a:gd name="connsiteY1" fmla="*/ 179 h 52432"/>
                    <a:gd name="connsiteX2" fmla="*/ 3810 w 80010"/>
                    <a:gd name="connsiteY2" fmla="*/ 2084 h 52432"/>
                    <a:gd name="connsiteX3" fmla="*/ 0 w 80010"/>
                    <a:gd name="connsiteY3" fmla="*/ 13514 h 52432"/>
                    <a:gd name="connsiteX4" fmla="*/ 7620 w 80010"/>
                    <a:gd name="connsiteY4" fmla="*/ 34469 h 52432"/>
                    <a:gd name="connsiteX5" fmla="*/ 13335 w 80010"/>
                    <a:gd name="connsiteY5" fmla="*/ 38279 h 52432"/>
                    <a:gd name="connsiteX6" fmla="*/ 19050 w 80010"/>
                    <a:gd name="connsiteY6" fmla="*/ 43994 h 52432"/>
                    <a:gd name="connsiteX7" fmla="*/ 68580 w 80010"/>
                    <a:gd name="connsiteY7" fmla="*/ 47804 h 52432"/>
                    <a:gd name="connsiteX8" fmla="*/ 72390 w 80010"/>
                    <a:gd name="connsiteY8" fmla="*/ 42089 h 52432"/>
                    <a:gd name="connsiteX9" fmla="*/ 78105 w 80010"/>
                    <a:gd name="connsiteY9" fmla="*/ 36374 h 52432"/>
                    <a:gd name="connsiteX10" fmla="*/ 80010 w 80010"/>
                    <a:gd name="connsiteY10" fmla="*/ 30659 h 52432"/>
                    <a:gd name="connsiteX11" fmla="*/ 78105 w 80010"/>
                    <a:gd name="connsiteY11" fmla="*/ 19229 h 52432"/>
                    <a:gd name="connsiteX12" fmla="*/ 60960 w 80010"/>
                    <a:gd name="connsiteY12" fmla="*/ 13514 h 52432"/>
                    <a:gd name="connsiteX13" fmla="*/ 53340 w 80010"/>
                    <a:gd name="connsiteY13" fmla="*/ 15419 h 52432"/>
                    <a:gd name="connsiteX14" fmla="*/ 40048 w 80010"/>
                    <a:gd name="connsiteY14" fmla="*/ 8639 h 52432"/>
                    <a:gd name="connsiteX15" fmla="*/ 32385 w 80010"/>
                    <a:gd name="connsiteY15" fmla="*/ 179 h 52432"/>
                    <a:gd name="connsiteX0" fmla="*/ 32385 w 80010"/>
                    <a:gd name="connsiteY0" fmla="*/ 179 h 55651"/>
                    <a:gd name="connsiteX1" fmla="*/ 32385 w 80010"/>
                    <a:gd name="connsiteY1" fmla="*/ 179 h 55651"/>
                    <a:gd name="connsiteX2" fmla="*/ 3810 w 80010"/>
                    <a:gd name="connsiteY2" fmla="*/ 2084 h 55651"/>
                    <a:gd name="connsiteX3" fmla="*/ 0 w 80010"/>
                    <a:gd name="connsiteY3" fmla="*/ 13514 h 55651"/>
                    <a:gd name="connsiteX4" fmla="*/ 7620 w 80010"/>
                    <a:gd name="connsiteY4" fmla="*/ 34469 h 55651"/>
                    <a:gd name="connsiteX5" fmla="*/ 13335 w 80010"/>
                    <a:gd name="connsiteY5" fmla="*/ 38279 h 55651"/>
                    <a:gd name="connsiteX6" fmla="*/ 19050 w 80010"/>
                    <a:gd name="connsiteY6" fmla="*/ 43994 h 55651"/>
                    <a:gd name="connsiteX7" fmla="*/ 48058 w 80010"/>
                    <a:gd name="connsiteY7" fmla="*/ 52454 h 55651"/>
                    <a:gd name="connsiteX8" fmla="*/ 72390 w 80010"/>
                    <a:gd name="connsiteY8" fmla="*/ 42089 h 55651"/>
                    <a:gd name="connsiteX9" fmla="*/ 78105 w 80010"/>
                    <a:gd name="connsiteY9" fmla="*/ 36374 h 55651"/>
                    <a:gd name="connsiteX10" fmla="*/ 80010 w 80010"/>
                    <a:gd name="connsiteY10" fmla="*/ 30659 h 55651"/>
                    <a:gd name="connsiteX11" fmla="*/ 78105 w 80010"/>
                    <a:gd name="connsiteY11" fmla="*/ 19229 h 55651"/>
                    <a:gd name="connsiteX12" fmla="*/ 60960 w 80010"/>
                    <a:gd name="connsiteY12" fmla="*/ 13514 h 55651"/>
                    <a:gd name="connsiteX13" fmla="*/ 53340 w 80010"/>
                    <a:gd name="connsiteY13" fmla="*/ 15419 h 55651"/>
                    <a:gd name="connsiteX14" fmla="*/ 40048 w 80010"/>
                    <a:gd name="connsiteY14" fmla="*/ 8639 h 55651"/>
                    <a:gd name="connsiteX15" fmla="*/ 32385 w 80010"/>
                    <a:gd name="connsiteY15" fmla="*/ 179 h 55651"/>
                    <a:gd name="connsiteX0" fmla="*/ 32385 w 80010"/>
                    <a:gd name="connsiteY0" fmla="*/ 179 h 53227"/>
                    <a:gd name="connsiteX1" fmla="*/ 32385 w 80010"/>
                    <a:gd name="connsiteY1" fmla="*/ 179 h 53227"/>
                    <a:gd name="connsiteX2" fmla="*/ 3810 w 80010"/>
                    <a:gd name="connsiteY2" fmla="*/ 2084 h 53227"/>
                    <a:gd name="connsiteX3" fmla="*/ 0 w 80010"/>
                    <a:gd name="connsiteY3" fmla="*/ 13514 h 53227"/>
                    <a:gd name="connsiteX4" fmla="*/ 7620 w 80010"/>
                    <a:gd name="connsiteY4" fmla="*/ 34469 h 53227"/>
                    <a:gd name="connsiteX5" fmla="*/ 13335 w 80010"/>
                    <a:gd name="connsiteY5" fmla="*/ 38279 h 53227"/>
                    <a:gd name="connsiteX6" fmla="*/ 19050 w 80010"/>
                    <a:gd name="connsiteY6" fmla="*/ 43994 h 53227"/>
                    <a:gd name="connsiteX7" fmla="*/ 48058 w 80010"/>
                    <a:gd name="connsiteY7" fmla="*/ 52454 h 53227"/>
                    <a:gd name="connsiteX8" fmla="*/ 72390 w 80010"/>
                    <a:gd name="connsiteY8" fmla="*/ 42089 h 53227"/>
                    <a:gd name="connsiteX9" fmla="*/ 78105 w 80010"/>
                    <a:gd name="connsiteY9" fmla="*/ 36374 h 53227"/>
                    <a:gd name="connsiteX10" fmla="*/ 80010 w 80010"/>
                    <a:gd name="connsiteY10" fmla="*/ 30659 h 53227"/>
                    <a:gd name="connsiteX11" fmla="*/ 78105 w 80010"/>
                    <a:gd name="connsiteY11" fmla="*/ 19229 h 53227"/>
                    <a:gd name="connsiteX12" fmla="*/ 60960 w 80010"/>
                    <a:gd name="connsiteY12" fmla="*/ 13514 h 53227"/>
                    <a:gd name="connsiteX13" fmla="*/ 53340 w 80010"/>
                    <a:gd name="connsiteY13" fmla="*/ 15419 h 53227"/>
                    <a:gd name="connsiteX14" fmla="*/ 40048 w 80010"/>
                    <a:gd name="connsiteY14" fmla="*/ 8639 h 53227"/>
                    <a:gd name="connsiteX15" fmla="*/ 32385 w 80010"/>
                    <a:gd name="connsiteY15" fmla="*/ 179 h 53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0010" h="53227">
                      <a:moveTo>
                        <a:pt x="32385" y="179"/>
                      </a:moveTo>
                      <a:lnTo>
                        <a:pt x="32385" y="179"/>
                      </a:lnTo>
                      <a:cubicBezTo>
                        <a:pt x="22860" y="814"/>
                        <a:pt x="12637" y="-1551"/>
                        <a:pt x="3810" y="2084"/>
                      </a:cubicBezTo>
                      <a:cubicBezTo>
                        <a:pt x="96" y="3613"/>
                        <a:pt x="0" y="13514"/>
                        <a:pt x="0" y="13514"/>
                      </a:cubicBezTo>
                      <a:cubicBezTo>
                        <a:pt x="1410" y="20563"/>
                        <a:pt x="2165" y="29014"/>
                        <a:pt x="7620" y="34469"/>
                      </a:cubicBezTo>
                      <a:cubicBezTo>
                        <a:pt x="9239" y="36088"/>
                        <a:pt x="11576" y="36813"/>
                        <a:pt x="13335" y="38279"/>
                      </a:cubicBezTo>
                      <a:cubicBezTo>
                        <a:pt x="15405" y="40004"/>
                        <a:pt x="17145" y="42089"/>
                        <a:pt x="19050" y="43994"/>
                      </a:cubicBezTo>
                      <a:cubicBezTo>
                        <a:pt x="36453" y="53990"/>
                        <a:pt x="29632" y="54059"/>
                        <a:pt x="48058" y="52454"/>
                      </a:cubicBezTo>
                      <a:cubicBezTo>
                        <a:pt x="50339" y="52255"/>
                        <a:pt x="67382" y="44769"/>
                        <a:pt x="72390" y="42089"/>
                      </a:cubicBezTo>
                      <a:cubicBezTo>
                        <a:pt x="77398" y="39409"/>
                        <a:pt x="76200" y="38279"/>
                        <a:pt x="78105" y="36374"/>
                      </a:cubicBezTo>
                      <a:cubicBezTo>
                        <a:pt x="78740" y="34469"/>
                        <a:pt x="80010" y="32667"/>
                        <a:pt x="80010" y="30659"/>
                      </a:cubicBezTo>
                      <a:cubicBezTo>
                        <a:pt x="80010" y="26796"/>
                        <a:pt x="79832" y="22684"/>
                        <a:pt x="78105" y="19229"/>
                      </a:cubicBezTo>
                      <a:cubicBezTo>
                        <a:pt x="75670" y="14359"/>
                        <a:pt x="63693" y="13970"/>
                        <a:pt x="60960" y="13514"/>
                      </a:cubicBezTo>
                      <a:cubicBezTo>
                        <a:pt x="58420" y="14149"/>
                        <a:pt x="56825" y="16231"/>
                        <a:pt x="53340" y="15419"/>
                      </a:cubicBezTo>
                      <a:cubicBezTo>
                        <a:pt x="49855" y="14607"/>
                        <a:pt x="39095" y="11497"/>
                        <a:pt x="40048" y="8639"/>
                      </a:cubicBezTo>
                      <a:lnTo>
                        <a:pt x="32385" y="1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79" name="Freeform: Shape 1378">
                  <a:extLst>
                    <a:ext uri="{FF2B5EF4-FFF2-40B4-BE49-F238E27FC236}">
                      <a16:creationId xmlns:a16="http://schemas.microsoft.com/office/drawing/2014/main" id="{3CCBE267-EA02-2B9A-2E56-9DE13E2894DA}"/>
                    </a:ext>
                  </a:extLst>
                </p:cNvPr>
                <p:cNvSpPr/>
                <p:nvPr/>
              </p:nvSpPr>
              <p:spPr>
                <a:xfrm rot="1648623">
                  <a:off x="8778238" y="4278378"/>
                  <a:ext cx="27432" cy="36576"/>
                </a:xfrm>
                <a:custGeom>
                  <a:avLst/>
                  <a:gdLst>
                    <a:gd name="connsiteX0" fmla="*/ 57150 w 104775"/>
                    <a:gd name="connsiteY0" fmla="*/ 76200 h 127635"/>
                    <a:gd name="connsiteX1" fmla="*/ 57150 w 104775"/>
                    <a:gd name="connsiteY1" fmla="*/ 76200 h 127635"/>
                    <a:gd name="connsiteX2" fmla="*/ 24765 w 104775"/>
                    <a:gd name="connsiteY2" fmla="*/ 80010 h 127635"/>
                    <a:gd name="connsiteX3" fmla="*/ 19050 w 104775"/>
                    <a:gd name="connsiteY3" fmla="*/ 83820 h 127635"/>
                    <a:gd name="connsiteX4" fmla="*/ 19050 w 104775"/>
                    <a:gd name="connsiteY4" fmla="*/ 106680 h 127635"/>
                    <a:gd name="connsiteX5" fmla="*/ 24765 w 104775"/>
                    <a:gd name="connsiteY5" fmla="*/ 110490 h 127635"/>
                    <a:gd name="connsiteX6" fmla="*/ 28575 w 104775"/>
                    <a:gd name="connsiteY6" fmla="*/ 116205 h 127635"/>
                    <a:gd name="connsiteX7" fmla="*/ 32385 w 104775"/>
                    <a:gd name="connsiteY7" fmla="*/ 127635 h 127635"/>
                    <a:gd name="connsiteX8" fmla="*/ 81915 w 104775"/>
                    <a:gd name="connsiteY8" fmla="*/ 125730 h 127635"/>
                    <a:gd name="connsiteX9" fmla="*/ 87630 w 104775"/>
                    <a:gd name="connsiteY9" fmla="*/ 123825 h 127635"/>
                    <a:gd name="connsiteX10" fmla="*/ 89535 w 104775"/>
                    <a:gd name="connsiteY10" fmla="*/ 118110 h 127635"/>
                    <a:gd name="connsiteX11" fmla="*/ 93345 w 104775"/>
                    <a:gd name="connsiteY11" fmla="*/ 112395 h 127635"/>
                    <a:gd name="connsiteX12" fmla="*/ 95250 w 104775"/>
                    <a:gd name="connsiteY12" fmla="*/ 99060 h 127635"/>
                    <a:gd name="connsiteX13" fmla="*/ 100965 w 104775"/>
                    <a:gd name="connsiteY13" fmla="*/ 95250 h 127635"/>
                    <a:gd name="connsiteX14" fmla="*/ 104775 w 104775"/>
                    <a:gd name="connsiteY14" fmla="*/ 83820 h 127635"/>
                    <a:gd name="connsiteX15" fmla="*/ 100965 w 104775"/>
                    <a:gd name="connsiteY15" fmla="*/ 57150 h 127635"/>
                    <a:gd name="connsiteX16" fmla="*/ 99060 w 104775"/>
                    <a:gd name="connsiteY16" fmla="*/ 49530 h 127635"/>
                    <a:gd name="connsiteX17" fmla="*/ 95250 w 104775"/>
                    <a:gd name="connsiteY17" fmla="*/ 43815 h 127635"/>
                    <a:gd name="connsiteX18" fmla="*/ 91440 w 104775"/>
                    <a:gd name="connsiteY18" fmla="*/ 32385 h 127635"/>
                    <a:gd name="connsiteX19" fmla="*/ 81915 w 104775"/>
                    <a:gd name="connsiteY19" fmla="*/ 15240 h 127635"/>
                    <a:gd name="connsiteX20" fmla="*/ 70485 w 104775"/>
                    <a:gd name="connsiteY20" fmla="*/ 3810 h 127635"/>
                    <a:gd name="connsiteX21" fmla="*/ 59055 w 104775"/>
                    <a:gd name="connsiteY21" fmla="*/ 0 h 127635"/>
                    <a:gd name="connsiteX22" fmla="*/ 45720 w 104775"/>
                    <a:gd name="connsiteY22" fmla="*/ 1905 h 127635"/>
                    <a:gd name="connsiteX23" fmla="*/ 43815 w 104775"/>
                    <a:gd name="connsiteY23" fmla="*/ 19050 h 127635"/>
                    <a:gd name="connsiteX24" fmla="*/ 41910 w 104775"/>
                    <a:gd name="connsiteY24" fmla="*/ 30480 h 127635"/>
                    <a:gd name="connsiteX25" fmla="*/ 40005 w 104775"/>
                    <a:gd name="connsiteY25" fmla="*/ 43815 h 127635"/>
                    <a:gd name="connsiteX26" fmla="*/ 28575 w 104775"/>
                    <a:gd name="connsiteY26" fmla="*/ 49530 h 127635"/>
                    <a:gd name="connsiteX27" fmla="*/ 3810 w 104775"/>
                    <a:gd name="connsiteY27" fmla="*/ 51435 h 127635"/>
                    <a:gd name="connsiteX28" fmla="*/ 1905 w 104775"/>
                    <a:gd name="connsiteY28" fmla="*/ 59055 h 127635"/>
                    <a:gd name="connsiteX29" fmla="*/ 0 w 104775"/>
                    <a:gd name="connsiteY29" fmla="*/ 64770 h 127635"/>
                    <a:gd name="connsiteX30" fmla="*/ 5715 w 104775"/>
                    <a:gd name="connsiteY30" fmla="*/ 78105 h 127635"/>
                    <a:gd name="connsiteX31" fmla="*/ 5715 w 104775"/>
                    <a:gd name="connsiteY31" fmla="*/ 81915 h 127635"/>
                    <a:gd name="connsiteX32" fmla="*/ 5715 w 104775"/>
                    <a:gd name="connsiteY32" fmla="*/ 87630 h 127635"/>
                    <a:gd name="connsiteX0" fmla="*/ 57150 w 104775"/>
                    <a:gd name="connsiteY0" fmla="*/ 76200 h 127635"/>
                    <a:gd name="connsiteX1" fmla="*/ 24765 w 104775"/>
                    <a:gd name="connsiteY1" fmla="*/ 80010 h 127635"/>
                    <a:gd name="connsiteX2" fmla="*/ 19050 w 104775"/>
                    <a:gd name="connsiteY2" fmla="*/ 83820 h 127635"/>
                    <a:gd name="connsiteX3" fmla="*/ 19050 w 104775"/>
                    <a:gd name="connsiteY3" fmla="*/ 106680 h 127635"/>
                    <a:gd name="connsiteX4" fmla="*/ 24765 w 104775"/>
                    <a:gd name="connsiteY4" fmla="*/ 110490 h 127635"/>
                    <a:gd name="connsiteX5" fmla="*/ 28575 w 104775"/>
                    <a:gd name="connsiteY5" fmla="*/ 116205 h 127635"/>
                    <a:gd name="connsiteX6" fmla="*/ 32385 w 104775"/>
                    <a:gd name="connsiteY6" fmla="*/ 127635 h 127635"/>
                    <a:gd name="connsiteX7" fmla="*/ 81915 w 104775"/>
                    <a:gd name="connsiteY7" fmla="*/ 125730 h 127635"/>
                    <a:gd name="connsiteX8" fmla="*/ 87630 w 104775"/>
                    <a:gd name="connsiteY8" fmla="*/ 123825 h 127635"/>
                    <a:gd name="connsiteX9" fmla="*/ 89535 w 104775"/>
                    <a:gd name="connsiteY9" fmla="*/ 118110 h 127635"/>
                    <a:gd name="connsiteX10" fmla="*/ 93345 w 104775"/>
                    <a:gd name="connsiteY10" fmla="*/ 112395 h 127635"/>
                    <a:gd name="connsiteX11" fmla="*/ 95250 w 104775"/>
                    <a:gd name="connsiteY11" fmla="*/ 99060 h 127635"/>
                    <a:gd name="connsiteX12" fmla="*/ 100965 w 104775"/>
                    <a:gd name="connsiteY12" fmla="*/ 95250 h 127635"/>
                    <a:gd name="connsiteX13" fmla="*/ 104775 w 104775"/>
                    <a:gd name="connsiteY13" fmla="*/ 83820 h 127635"/>
                    <a:gd name="connsiteX14" fmla="*/ 100965 w 104775"/>
                    <a:gd name="connsiteY14" fmla="*/ 57150 h 127635"/>
                    <a:gd name="connsiteX15" fmla="*/ 99060 w 104775"/>
                    <a:gd name="connsiteY15" fmla="*/ 49530 h 127635"/>
                    <a:gd name="connsiteX16" fmla="*/ 95250 w 104775"/>
                    <a:gd name="connsiteY16" fmla="*/ 43815 h 127635"/>
                    <a:gd name="connsiteX17" fmla="*/ 91440 w 104775"/>
                    <a:gd name="connsiteY17" fmla="*/ 32385 h 127635"/>
                    <a:gd name="connsiteX18" fmla="*/ 81915 w 104775"/>
                    <a:gd name="connsiteY18" fmla="*/ 15240 h 127635"/>
                    <a:gd name="connsiteX19" fmla="*/ 70485 w 104775"/>
                    <a:gd name="connsiteY19" fmla="*/ 3810 h 127635"/>
                    <a:gd name="connsiteX20" fmla="*/ 59055 w 104775"/>
                    <a:gd name="connsiteY20" fmla="*/ 0 h 127635"/>
                    <a:gd name="connsiteX21" fmla="*/ 45720 w 104775"/>
                    <a:gd name="connsiteY21" fmla="*/ 1905 h 127635"/>
                    <a:gd name="connsiteX22" fmla="*/ 43815 w 104775"/>
                    <a:gd name="connsiteY22" fmla="*/ 19050 h 127635"/>
                    <a:gd name="connsiteX23" fmla="*/ 41910 w 104775"/>
                    <a:gd name="connsiteY23" fmla="*/ 30480 h 127635"/>
                    <a:gd name="connsiteX24" fmla="*/ 40005 w 104775"/>
                    <a:gd name="connsiteY24" fmla="*/ 43815 h 127635"/>
                    <a:gd name="connsiteX25" fmla="*/ 28575 w 104775"/>
                    <a:gd name="connsiteY25" fmla="*/ 49530 h 127635"/>
                    <a:gd name="connsiteX26" fmla="*/ 3810 w 104775"/>
                    <a:gd name="connsiteY26" fmla="*/ 51435 h 127635"/>
                    <a:gd name="connsiteX27" fmla="*/ 1905 w 104775"/>
                    <a:gd name="connsiteY27" fmla="*/ 59055 h 127635"/>
                    <a:gd name="connsiteX28" fmla="*/ 0 w 104775"/>
                    <a:gd name="connsiteY28" fmla="*/ 64770 h 127635"/>
                    <a:gd name="connsiteX29" fmla="*/ 5715 w 104775"/>
                    <a:gd name="connsiteY29" fmla="*/ 78105 h 127635"/>
                    <a:gd name="connsiteX30" fmla="*/ 5715 w 104775"/>
                    <a:gd name="connsiteY30" fmla="*/ 81915 h 127635"/>
                    <a:gd name="connsiteX31" fmla="*/ 5715 w 104775"/>
                    <a:gd name="connsiteY31" fmla="*/ 87630 h 127635"/>
                    <a:gd name="connsiteX0" fmla="*/ 24765 w 104775"/>
                    <a:gd name="connsiteY0" fmla="*/ 80010 h 127635"/>
                    <a:gd name="connsiteX1" fmla="*/ 19050 w 104775"/>
                    <a:gd name="connsiteY1" fmla="*/ 83820 h 127635"/>
                    <a:gd name="connsiteX2" fmla="*/ 19050 w 104775"/>
                    <a:gd name="connsiteY2" fmla="*/ 106680 h 127635"/>
                    <a:gd name="connsiteX3" fmla="*/ 24765 w 104775"/>
                    <a:gd name="connsiteY3" fmla="*/ 110490 h 127635"/>
                    <a:gd name="connsiteX4" fmla="*/ 28575 w 104775"/>
                    <a:gd name="connsiteY4" fmla="*/ 116205 h 127635"/>
                    <a:gd name="connsiteX5" fmla="*/ 32385 w 104775"/>
                    <a:gd name="connsiteY5" fmla="*/ 127635 h 127635"/>
                    <a:gd name="connsiteX6" fmla="*/ 81915 w 104775"/>
                    <a:gd name="connsiteY6" fmla="*/ 125730 h 127635"/>
                    <a:gd name="connsiteX7" fmla="*/ 87630 w 104775"/>
                    <a:gd name="connsiteY7" fmla="*/ 123825 h 127635"/>
                    <a:gd name="connsiteX8" fmla="*/ 89535 w 104775"/>
                    <a:gd name="connsiteY8" fmla="*/ 118110 h 127635"/>
                    <a:gd name="connsiteX9" fmla="*/ 93345 w 104775"/>
                    <a:gd name="connsiteY9" fmla="*/ 112395 h 127635"/>
                    <a:gd name="connsiteX10" fmla="*/ 95250 w 104775"/>
                    <a:gd name="connsiteY10" fmla="*/ 99060 h 127635"/>
                    <a:gd name="connsiteX11" fmla="*/ 100965 w 104775"/>
                    <a:gd name="connsiteY11" fmla="*/ 95250 h 127635"/>
                    <a:gd name="connsiteX12" fmla="*/ 104775 w 104775"/>
                    <a:gd name="connsiteY12" fmla="*/ 83820 h 127635"/>
                    <a:gd name="connsiteX13" fmla="*/ 100965 w 104775"/>
                    <a:gd name="connsiteY13" fmla="*/ 57150 h 127635"/>
                    <a:gd name="connsiteX14" fmla="*/ 99060 w 104775"/>
                    <a:gd name="connsiteY14" fmla="*/ 49530 h 127635"/>
                    <a:gd name="connsiteX15" fmla="*/ 95250 w 104775"/>
                    <a:gd name="connsiteY15" fmla="*/ 43815 h 127635"/>
                    <a:gd name="connsiteX16" fmla="*/ 91440 w 104775"/>
                    <a:gd name="connsiteY16" fmla="*/ 32385 h 127635"/>
                    <a:gd name="connsiteX17" fmla="*/ 81915 w 104775"/>
                    <a:gd name="connsiteY17" fmla="*/ 15240 h 127635"/>
                    <a:gd name="connsiteX18" fmla="*/ 70485 w 104775"/>
                    <a:gd name="connsiteY18" fmla="*/ 3810 h 127635"/>
                    <a:gd name="connsiteX19" fmla="*/ 59055 w 104775"/>
                    <a:gd name="connsiteY19" fmla="*/ 0 h 127635"/>
                    <a:gd name="connsiteX20" fmla="*/ 45720 w 104775"/>
                    <a:gd name="connsiteY20" fmla="*/ 1905 h 127635"/>
                    <a:gd name="connsiteX21" fmla="*/ 43815 w 104775"/>
                    <a:gd name="connsiteY21" fmla="*/ 19050 h 127635"/>
                    <a:gd name="connsiteX22" fmla="*/ 41910 w 104775"/>
                    <a:gd name="connsiteY22" fmla="*/ 30480 h 127635"/>
                    <a:gd name="connsiteX23" fmla="*/ 40005 w 104775"/>
                    <a:gd name="connsiteY23" fmla="*/ 43815 h 127635"/>
                    <a:gd name="connsiteX24" fmla="*/ 28575 w 104775"/>
                    <a:gd name="connsiteY24" fmla="*/ 49530 h 127635"/>
                    <a:gd name="connsiteX25" fmla="*/ 3810 w 104775"/>
                    <a:gd name="connsiteY25" fmla="*/ 51435 h 127635"/>
                    <a:gd name="connsiteX26" fmla="*/ 1905 w 104775"/>
                    <a:gd name="connsiteY26" fmla="*/ 59055 h 127635"/>
                    <a:gd name="connsiteX27" fmla="*/ 0 w 104775"/>
                    <a:gd name="connsiteY27" fmla="*/ 64770 h 127635"/>
                    <a:gd name="connsiteX28" fmla="*/ 5715 w 104775"/>
                    <a:gd name="connsiteY28" fmla="*/ 78105 h 127635"/>
                    <a:gd name="connsiteX29" fmla="*/ 5715 w 104775"/>
                    <a:gd name="connsiteY29" fmla="*/ 81915 h 127635"/>
                    <a:gd name="connsiteX30" fmla="*/ 5715 w 104775"/>
                    <a:gd name="connsiteY30" fmla="*/ 87630 h 127635"/>
                    <a:gd name="connsiteX0" fmla="*/ 24765 w 104775"/>
                    <a:gd name="connsiteY0" fmla="*/ 80010 h 127635"/>
                    <a:gd name="connsiteX1" fmla="*/ 19050 w 104775"/>
                    <a:gd name="connsiteY1" fmla="*/ 106680 h 127635"/>
                    <a:gd name="connsiteX2" fmla="*/ 24765 w 104775"/>
                    <a:gd name="connsiteY2" fmla="*/ 110490 h 127635"/>
                    <a:gd name="connsiteX3" fmla="*/ 28575 w 104775"/>
                    <a:gd name="connsiteY3" fmla="*/ 116205 h 127635"/>
                    <a:gd name="connsiteX4" fmla="*/ 32385 w 104775"/>
                    <a:gd name="connsiteY4" fmla="*/ 127635 h 127635"/>
                    <a:gd name="connsiteX5" fmla="*/ 81915 w 104775"/>
                    <a:gd name="connsiteY5" fmla="*/ 125730 h 127635"/>
                    <a:gd name="connsiteX6" fmla="*/ 87630 w 104775"/>
                    <a:gd name="connsiteY6" fmla="*/ 123825 h 127635"/>
                    <a:gd name="connsiteX7" fmla="*/ 89535 w 104775"/>
                    <a:gd name="connsiteY7" fmla="*/ 118110 h 127635"/>
                    <a:gd name="connsiteX8" fmla="*/ 93345 w 104775"/>
                    <a:gd name="connsiteY8" fmla="*/ 112395 h 127635"/>
                    <a:gd name="connsiteX9" fmla="*/ 95250 w 104775"/>
                    <a:gd name="connsiteY9" fmla="*/ 99060 h 127635"/>
                    <a:gd name="connsiteX10" fmla="*/ 100965 w 104775"/>
                    <a:gd name="connsiteY10" fmla="*/ 95250 h 127635"/>
                    <a:gd name="connsiteX11" fmla="*/ 104775 w 104775"/>
                    <a:gd name="connsiteY11" fmla="*/ 83820 h 127635"/>
                    <a:gd name="connsiteX12" fmla="*/ 100965 w 104775"/>
                    <a:gd name="connsiteY12" fmla="*/ 57150 h 127635"/>
                    <a:gd name="connsiteX13" fmla="*/ 99060 w 104775"/>
                    <a:gd name="connsiteY13" fmla="*/ 49530 h 127635"/>
                    <a:gd name="connsiteX14" fmla="*/ 95250 w 104775"/>
                    <a:gd name="connsiteY14" fmla="*/ 43815 h 127635"/>
                    <a:gd name="connsiteX15" fmla="*/ 91440 w 104775"/>
                    <a:gd name="connsiteY15" fmla="*/ 32385 h 127635"/>
                    <a:gd name="connsiteX16" fmla="*/ 81915 w 104775"/>
                    <a:gd name="connsiteY16" fmla="*/ 15240 h 127635"/>
                    <a:gd name="connsiteX17" fmla="*/ 70485 w 104775"/>
                    <a:gd name="connsiteY17" fmla="*/ 3810 h 127635"/>
                    <a:gd name="connsiteX18" fmla="*/ 59055 w 104775"/>
                    <a:gd name="connsiteY18" fmla="*/ 0 h 127635"/>
                    <a:gd name="connsiteX19" fmla="*/ 45720 w 104775"/>
                    <a:gd name="connsiteY19" fmla="*/ 1905 h 127635"/>
                    <a:gd name="connsiteX20" fmla="*/ 43815 w 104775"/>
                    <a:gd name="connsiteY20" fmla="*/ 19050 h 127635"/>
                    <a:gd name="connsiteX21" fmla="*/ 41910 w 104775"/>
                    <a:gd name="connsiteY21" fmla="*/ 30480 h 127635"/>
                    <a:gd name="connsiteX22" fmla="*/ 40005 w 104775"/>
                    <a:gd name="connsiteY22" fmla="*/ 43815 h 127635"/>
                    <a:gd name="connsiteX23" fmla="*/ 28575 w 104775"/>
                    <a:gd name="connsiteY23" fmla="*/ 49530 h 127635"/>
                    <a:gd name="connsiteX24" fmla="*/ 3810 w 104775"/>
                    <a:gd name="connsiteY24" fmla="*/ 51435 h 127635"/>
                    <a:gd name="connsiteX25" fmla="*/ 1905 w 104775"/>
                    <a:gd name="connsiteY25" fmla="*/ 59055 h 127635"/>
                    <a:gd name="connsiteX26" fmla="*/ 0 w 104775"/>
                    <a:gd name="connsiteY26" fmla="*/ 64770 h 127635"/>
                    <a:gd name="connsiteX27" fmla="*/ 5715 w 104775"/>
                    <a:gd name="connsiteY27" fmla="*/ 78105 h 127635"/>
                    <a:gd name="connsiteX28" fmla="*/ 5715 w 104775"/>
                    <a:gd name="connsiteY28" fmla="*/ 81915 h 127635"/>
                    <a:gd name="connsiteX29" fmla="*/ 5715 w 104775"/>
                    <a:gd name="connsiteY29" fmla="*/ 87630 h 127635"/>
                    <a:gd name="connsiteX0" fmla="*/ 19050 w 104775"/>
                    <a:gd name="connsiteY0" fmla="*/ 106680 h 127635"/>
                    <a:gd name="connsiteX1" fmla="*/ 24765 w 104775"/>
                    <a:gd name="connsiteY1" fmla="*/ 110490 h 127635"/>
                    <a:gd name="connsiteX2" fmla="*/ 28575 w 104775"/>
                    <a:gd name="connsiteY2" fmla="*/ 116205 h 127635"/>
                    <a:gd name="connsiteX3" fmla="*/ 32385 w 104775"/>
                    <a:gd name="connsiteY3" fmla="*/ 127635 h 127635"/>
                    <a:gd name="connsiteX4" fmla="*/ 81915 w 104775"/>
                    <a:gd name="connsiteY4" fmla="*/ 125730 h 127635"/>
                    <a:gd name="connsiteX5" fmla="*/ 87630 w 104775"/>
                    <a:gd name="connsiteY5" fmla="*/ 123825 h 127635"/>
                    <a:gd name="connsiteX6" fmla="*/ 89535 w 104775"/>
                    <a:gd name="connsiteY6" fmla="*/ 118110 h 127635"/>
                    <a:gd name="connsiteX7" fmla="*/ 93345 w 104775"/>
                    <a:gd name="connsiteY7" fmla="*/ 112395 h 127635"/>
                    <a:gd name="connsiteX8" fmla="*/ 95250 w 104775"/>
                    <a:gd name="connsiteY8" fmla="*/ 99060 h 127635"/>
                    <a:gd name="connsiteX9" fmla="*/ 100965 w 104775"/>
                    <a:gd name="connsiteY9" fmla="*/ 95250 h 127635"/>
                    <a:gd name="connsiteX10" fmla="*/ 104775 w 104775"/>
                    <a:gd name="connsiteY10" fmla="*/ 83820 h 127635"/>
                    <a:gd name="connsiteX11" fmla="*/ 100965 w 104775"/>
                    <a:gd name="connsiteY11" fmla="*/ 57150 h 127635"/>
                    <a:gd name="connsiteX12" fmla="*/ 99060 w 104775"/>
                    <a:gd name="connsiteY12" fmla="*/ 49530 h 127635"/>
                    <a:gd name="connsiteX13" fmla="*/ 95250 w 104775"/>
                    <a:gd name="connsiteY13" fmla="*/ 43815 h 127635"/>
                    <a:gd name="connsiteX14" fmla="*/ 91440 w 104775"/>
                    <a:gd name="connsiteY14" fmla="*/ 32385 h 127635"/>
                    <a:gd name="connsiteX15" fmla="*/ 81915 w 104775"/>
                    <a:gd name="connsiteY15" fmla="*/ 15240 h 127635"/>
                    <a:gd name="connsiteX16" fmla="*/ 70485 w 104775"/>
                    <a:gd name="connsiteY16" fmla="*/ 3810 h 127635"/>
                    <a:gd name="connsiteX17" fmla="*/ 59055 w 104775"/>
                    <a:gd name="connsiteY17" fmla="*/ 0 h 127635"/>
                    <a:gd name="connsiteX18" fmla="*/ 45720 w 104775"/>
                    <a:gd name="connsiteY18" fmla="*/ 1905 h 127635"/>
                    <a:gd name="connsiteX19" fmla="*/ 43815 w 104775"/>
                    <a:gd name="connsiteY19" fmla="*/ 19050 h 127635"/>
                    <a:gd name="connsiteX20" fmla="*/ 41910 w 104775"/>
                    <a:gd name="connsiteY20" fmla="*/ 30480 h 127635"/>
                    <a:gd name="connsiteX21" fmla="*/ 40005 w 104775"/>
                    <a:gd name="connsiteY21" fmla="*/ 43815 h 127635"/>
                    <a:gd name="connsiteX22" fmla="*/ 28575 w 104775"/>
                    <a:gd name="connsiteY22" fmla="*/ 49530 h 127635"/>
                    <a:gd name="connsiteX23" fmla="*/ 3810 w 104775"/>
                    <a:gd name="connsiteY23" fmla="*/ 51435 h 127635"/>
                    <a:gd name="connsiteX24" fmla="*/ 1905 w 104775"/>
                    <a:gd name="connsiteY24" fmla="*/ 59055 h 127635"/>
                    <a:gd name="connsiteX25" fmla="*/ 0 w 104775"/>
                    <a:gd name="connsiteY25" fmla="*/ 64770 h 127635"/>
                    <a:gd name="connsiteX26" fmla="*/ 5715 w 104775"/>
                    <a:gd name="connsiteY26" fmla="*/ 78105 h 127635"/>
                    <a:gd name="connsiteX27" fmla="*/ 5715 w 104775"/>
                    <a:gd name="connsiteY27" fmla="*/ 81915 h 127635"/>
                    <a:gd name="connsiteX28" fmla="*/ 5715 w 104775"/>
                    <a:gd name="connsiteY28" fmla="*/ 87630 h 127635"/>
                    <a:gd name="connsiteX0" fmla="*/ 19050 w 104775"/>
                    <a:gd name="connsiteY0" fmla="*/ 106680 h 127635"/>
                    <a:gd name="connsiteX1" fmla="*/ 24765 w 104775"/>
                    <a:gd name="connsiteY1" fmla="*/ 110490 h 127635"/>
                    <a:gd name="connsiteX2" fmla="*/ 28575 w 104775"/>
                    <a:gd name="connsiteY2" fmla="*/ 116205 h 127635"/>
                    <a:gd name="connsiteX3" fmla="*/ 32385 w 104775"/>
                    <a:gd name="connsiteY3" fmla="*/ 127635 h 127635"/>
                    <a:gd name="connsiteX4" fmla="*/ 81915 w 104775"/>
                    <a:gd name="connsiteY4" fmla="*/ 125730 h 127635"/>
                    <a:gd name="connsiteX5" fmla="*/ 87630 w 104775"/>
                    <a:gd name="connsiteY5" fmla="*/ 123825 h 127635"/>
                    <a:gd name="connsiteX6" fmla="*/ 89535 w 104775"/>
                    <a:gd name="connsiteY6" fmla="*/ 118110 h 127635"/>
                    <a:gd name="connsiteX7" fmla="*/ 93345 w 104775"/>
                    <a:gd name="connsiteY7" fmla="*/ 112395 h 127635"/>
                    <a:gd name="connsiteX8" fmla="*/ 95250 w 104775"/>
                    <a:gd name="connsiteY8" fmla="*/ 99060 h 127635"/>
                    <a:gd name="connsiteX9" fmla="*/ 100965 w 104775"/>
                    <a:gd name="connsiteY9" fmla="*/ 95250 h 127635"/>
                    <a:gd name="connsiteX10" fmla="*/ 104775 w 104775"/>
                    <a:gd name="connsiteY10" fmla="*/ 83820 h 127635"/>
                    <a:gd name="connsiteX11" fmla="*/ 100965 w 104775"/>
                    <a:gd name="connsiteY11" fmla="*/ 57150 h 127635"/>
                    <a:gd name="connsiteX12" fmla="*/ 99060 w 104775"/>
                    <a:gd name="connsiteY12" fmla="*/ 49530 h 127635"/>
                    <a:gd name="connsiteX13" fmla="*/ 95250 w 104775"/>
                    <a:gd name="connsiteY13" fmla="*/ 43815 h 127635"/>
                    <a:gd name="connsiteX14" fmla="*/ 91440 w 104775"/>
                    <a:gd name="connsiteY14" fmla="*/ 32385 h 127635"/>
                    <a:gd name="connsiteX15" fmla="*/ 81915 w 104775"/>
                    <a:gd name="connsiteY15" fmla="*/ 15240 h 127635"/>
                    <a:gd name="connsiteX16" fmla="*/ 70485 w 104775"/>
                    <a:gd name="connsiteY16" fmla="*/ 3810 h 127635"/>
                    <a:gd name="connsiteX17" fmla="*/ 59055 w 104775"/>
                    <a:gd name="connsiteY17" fmla="*/ 0 h 127635"/>
                    <a:gd name="connsiteX18" fmla="*/ 45720 w 104775"/>
                    <a:gd name="connsiteY18" fmla="*/ 1905 h 127635"/>
                    <a:gd name="connsiteX19" fmla="*/ 43815 w 104775"/>
                    <a:gd name="connsiteY19" fmla="*/ 19050 h 127635"/>
                    <a:gd name="connsiteX20" fmla="*/ 41910 w 104775"/>
                    <a:gd name="connsiteY20" fmla="*/ 30480 h 127635"/>
                    <a:gd name="connsiteX21" fmla="*/ 40005 w 104775"/>
                    <a:gd name="connsiteY21" fmla="*/ 43815 h 127635"/>
                    <a:gd name="connsiteX22" fmla="*/ 28575 w 104775"/>
                    <a:gd name="connsiteY22" fmla="*/ 49530 h 127635"/>
                    <a:gd name="connsiteX23" fmla="*/ 3810 w 104775"/>
                    <a:gd name="connsiteY23" fmla="*/ 51435 h 127635"/>
                    <a:gd name="connsiteX24" fmla="*/ 1905 w 104775"/>
                    <a:gd name="connsiteY24" fmla="*/ 59055 h 127635"/>
                    <a:gd name="connsiteX25" fmla="*/ 0 w 104775"/>
                    <a:gd name="connsiteY25" fmla="*/ 64770 h 127635"/>
                    <a:gd name="connsiteX26" fmla="*/ 5715 w 104775"/>
                    <a:gd name="connsiteY26" fmla="*/ 78105 h 127635"/>
                    <a:gd name="connsiteX27" fmla="*/ 5715 w 104775"/>
                    <a:gd name="connsiteY27" fmla="*/ 81915 h 127635"/>
                    <a:gd name="connsiteX28" fmla="*/ 17145 w 104775"/>
                    <a:gd name="connsiteY28" fmla="*/ 110490 h 127635"/>
                    <a:gd name="connsiteX0" fmla="*/ 19050 w 104775"/>
                    <a:gd name="connsiteY0" fmla="*/ 106680 h 127635"/>
                    <a:gd name="connsiteX1" fmla="*/ 24765 w 104775"/>
                    <a:gd name="connsiteY1" fmla="*/ 110490 h 127635"/>
                    <a:gd name="connsiteX2" fmla="*/ 28575 w 104775"/>
                    <a:gd name="connsiteY2" fmla="*/ 116205 h 127635"/>
                    <a:gd name="connsiteX3" fmla="*/ 32385 w 104775"/>
                    <a:gd name="connsiteY3" fmla="*/ 127635 h 127635"/>
                    <a:gd name="connsiteX4" fmla="*/ 81915 w 104775"/>
                    <a:gd name="connsiteY4" fmla="*/ 125730 h 127635"/>
                    <a:gd name="connsiteX5" fmla="*/ 87630 w 104775"/>
                    <a:gd name="connsiteY5" fmla="*/ 123825 h 127635"/>
                    <a:gd name="connsiteX6" fmla="*/ 89535 w 104775"/>
                    <a:gd name="connsiteY6" fmla="*/ 118110 h 127635"/>
                    <a:gd name="connsiteX7" fmla="*/ 93345 w 104775"/>
                    <a:gd name="connsiteY7" fmla="*/ 112395 h 127635"/>
                    <a:gd name="connsiteX8" fmla="*/ 95250 w 104775"/>
                    <a:gd name="connsiteY8" fmla="*/ 99060 h 127635"/>
                    <a:gd name="connsiteX9" fmla="*/ 100965 w 104775"/>
                    <a:gd name="connsiteY9" fmla="*/ 95250 h 127635"/>
                    <a:gd name="connsiteX10" fmla="*/ 104775 w 104775"/>
                    <a:gd name="connsiteY10" fmla="*/ 83820 h 127635"/>
                    <a:gd name="connsiteX11" fmla="*/ 100965 w 104775"/>
                    <a:gd name="connsiteY11" fmla="*/ 57150 h 127635"/>
                    <a:gd name="connsiteX12" fmla="*/ 99060 w 104775"/>
                    <a:gd name="connsiteY12" fmla="*/ 49530 h 127635"/>
                    <a:gd name="connsiteX13" fmla="*/ 95250 w 104775"/>
                    <a:gd name="connsiteY13" fmla="*/ 43815 h 127635"/>
                    <a:gd name="connsiteX14" fmla="*/ 91440 w 104775"/>
                    <a:gd name="connsiteY14" fmla="*/ 32385 h 127635"/>
                    <a:gd name="connsiteX15" fmla="*/ 81915 w 104775"/>
                    <a:gd name="connsiteY15" fmla="*/ 15240 h 127635"/>
                    <a:gd name="connsiteX16" fmla="*/ 70485 w 104775"/>
                    <a:gd name="connsiteY16" fmla="*/ 3810 h 127635"/>
                    <a:gd name="connsiteX17" fmla="*/ 59055 w 104775"/>
                    <a:gd name="connsiteY17" fmla="*/ 0 h 127635"/>
                    <a:gd name="connsiteX18" fmla="*/ 45720 w 104775"/>
                    <a:gd name="connsiteY18" fmla="*/ 1905 h 127635"/>
                    <a:gd name="connsiteX19" fmla="*/ 43815 w 104775"/>
                    <a:gd name="connsiteY19" fmla="*/ 19050 h 127635"/>
                    <a:gd name="connsiteX20" fmla="*/ 41910 w 104775"/>
                    <a:gd name="connsiteY20" fmla="*/ 30480 h 127635"/>
                    <a:gd name="connsiteX21" fmla="*/ 40005 w 104775"/>
                    <a:gd name="connsiteY21" fmla="*/ 43815 h 127635"/>
                    <a:gd name="connsiteX22" fmla="*/ 28575 w 104775"/>
                    <a:gd name="connsiteY22" fmla="*/ 49530 h 127635"/>
                    <a:gd name="connsiteX23" fmla="*/ 3810 w 104775"/>
                    <a:gd name="connsiteY23" fmla="*/ 51435 h 127635"/>
                    <a:gd name="connsiteX24" fmla="*/ 1905 w 104775"/>
                    <a:gd name="connsiteY24" fmla="*/ 59055 h 127635"/>
                    <a:gd name="connsiteX25" fmla="*/ 0 w 104775"/>
                    <a:gd name="connsiteY25" fmla="*/ 64770 h 127635"/>
                    <a:gd name="connsiteX26" fmla="*/ 5715 w 104775"/>
                    <a:gd name="connsiteY26" fmla="*/ 78105 h 127635"/>
                    <a:gd name="connsiteX27" fmla="*/ 5715 w 104775"/>
                    <a:gd name="connsiteY27" fmla="*/ 81915 h 127635"/>
                    <a:gd name="connsiteX28" fmla="*/ 17145 w 104775"/>
                    <a:gd name="connsiteY28" fmla="*/ 110490 h 127635"/>
                    <a:gd name="connsiteX0" fmla="*/ 19050 w 104775"/>
                    <a:gd name="connsiteY0" fmla="*/ 107459 h 128414"/>
                    <a:gd name="connsiteX1" fmla="*/ 24765 w 104775"/>
                    <a:gd name="connsiteY1" fmla="*/ 111269 h 128414"/>
                    <a:gd name="connsiteX2" fmla="*/ 28575 w 104775"/>
                    <a:gd name="connsiteY2" fmla="*/ 116984 h 128414"/>
                    <a:gd name="connsiteX3" fmla="*/ 32385 w 104775"/>
                    <a:gd name="connsiteY3" fmla="*/ 128414 h 128414"/>
                    <a:gd name="connsiteX4" fmla="*/ 81915 w 104775"/>
                    <a:gd name="connsiteY4" fmla="*/ 126509 h 128414"/>
                    <a:gd name="connsiteX5" fmla="*/ 87630 w 104775"/>
                    <a:gd name="connsiteY5" fmla="*/ 124604 h 128414"/>
                    <a:gd name="connsiteX6" fmla="*/ 89535 w 104775"/>
                    <a:gd name="connsiteY6" fmla="*/ 118889 h 128414"/>
                    <a:gd name="connsiteX7" fmla="*/ 93345 w 104775"/>
                    <a:gd name="connsiteY7" fmla="*/ 113174 h 128414"/>
                    <a:gd name="connsiteX8" fmla="*/ 95250 w 104775"/>
                    <a:gd name="connsiteY8" fmla="*/ 99839 h 128414"/>
                    <a:gd name="connsiteX9" fmla="*/ 100965 w 104775"/>
                    <a:gd name="connsiteY9" fmla="*/ 96029 h 128414"/>
                    <a:gd name="connsiteX10" fmla="*/ 104775 w 104775"/>
                    <a:gd name="connsiteY10" fmla="*/ 84599 h 128414"/>
                    <a:gd name="connsiteX11" fmla="*/ 100965 w 104775"/>
                    <a:gd name="connsiteY11" fmla="*/ 57929 h 128414"/>
                    <a:gd name="connsiteX12" fmla="*/ 99060 w 104775"/>
                    <a:gd name="connsiteY12" fmla="*/ 50309 h 128414"/>
                    <a:gd name="connsiteX13" fmla="*/ 95250 w 104775"/>
                    <a:gd name="connsiteY13" fmla="*/ 44594 h 128414"/>
                    <a:gd name="connsiteX14" fmla="*/ 91440 w 104775"/>
                    <a:gd name="connsiteY14" fmla="*/ 33164 h 128414"/>
                    <a:gd name="connsiteX15" fmla="*/ 81915 w 104775"/>
                    <a:gd name="connsiteY15" fmla="*/ 16019 h 128414"/>
                    <a:gd name="connsiteX16" fmla="*/ 70485 w 104775"/>
                    <a:gd name="connsiteY16" fmla="*/ 4589 h 128414"/>
                    <a:gd name="connsiteX17" fmla="*/ 59055 w 104775"/>
                    <a:gd name="connsiteY17" fmla="*/ 779 h 128414"/>
                    <a:gd name="connsiteX18" fmla="*/ 45720 w 104775"/>
                    <a:gd name="connsiteY18" fmla="*/ 2684 h 128414"/>
                    <a:gd name="connsiteX19" fmla="*/ 41910 w 104775"/>
                    <a:gd name="connsiteY19" fmla="*/ 31259 h 128414"/>
                    <a:gd name="connsiteX20" fmla="*/ 40005 w 104775"/>
                    <a:gd name="connsiteY20" fmla="*/ 44594 h 128414"/>
                    <a:gd name="connsiteX21" fmla="*/ 28575 w 104775"/>
                    <a:gd name="connsiteY21" fmla="*/ 50309 h 128414"/>
                    <a:gd name="connsiteX22" fmla="*/ 3810 w 104775"/>
                    <a:gd name="connsiteY22" fmla="*/ 52214 h 128414"/>
                    <a:gd name="connsiteX23" fmla="*/ 1905 w 104775"/>
                    <a:gd name="connsiteY23" fmla="*/ 59834 h 128414"/>
                    <a:gd name="connsiteX24" fmla="*/ 0 w 104775"/>
                    <a:gd name="connsiteY24" fmla="*/ 65549 h 128414"/>
                    <a:gd name="connsiteX25" fmla="*/ 5715 w 104775"/>
                    <a:gd name="connsiteY25" fmla="*/ 78884 h 128414"/>
                    <a:gd name="connsiteX26" fmla="*/ 5715 w 104775"/>
                    <a:gd name="connsiteY26" fmla="*/ 82694 h 128414"/>
                    <a:gd name="connsiteX27" fmla="*/ 17145 w 104775"/>
                    <a:gd name="connsiteY27" fmla="*/ 111269 h 128414"/>
                    <a:gd name="connsiteX0" fmla="*/ 19050 w 104775"/>
                    <a:gd name="connsiteY0" fmla="*/ 107459 h 128414"/>
                    <a:gd name="connsiteX1" fmla="*/ 24765 w 104775"/>
                    <a:gd name="connsiteY1" fmla="*/ 111269 h 128414"/>
                    <a:gd name="connsiteX2" fmla="*/ 28575 w 104775"/>
                    <a:gd name="connsiteY2" fmla="*/ 116984 h 128414"/>
                    <a:gd name="connsiteX3" fmla="*/ 32385 w 104775"/>
                    <a:gd name="connsiteY3" fmla="*/ 128414 h 128414"/>
                    <a:gd name="connsiteX4" fmla="*/ 81915 w 104775"/>
                    <a:gd name="connsiteY4" fmla="*/ 126509 h 128414"/>
                    <a:gd name="connsiteX5" fmla="*/ 87630 w 104775"/>
                    <a:gd name="connsiteY5" fmla="*/ 124604 h 128414"/>
                    <a:gd name="connsiteX6" fmla="*/ 89535 w 104775"/>
                    <a:gd name="connsiteY6" fmla="*/ 118889 h 128414"/>
                    <a:gd name="connsiteX7" fmla="*/ 93345 w 104775"/>
                    <a:gd name="connsiteY7" fmla="*/ 113174 h 128414"/>
                    <a:gd name="connsiteX8" fmla="*/ 95250 w 104775"/>
                    <a:gd name="connsiteY8" fmla="*/ 99839 h 128414"/>
                    <a:gd name="connsiteX9" fmla="*/ 100965 w 104775"/>
                    <a:gd name="connsiteY9" fmla="*/ 96029 h 128414"/>
                    <a:gd name="connsiteX10" fmla="*/ 104775 w 104775"/>
                    <a:gd name="connsiteY10" fmla="*/ 84599 h 128414"/>
                    <a:gd name="connsiteX11" fmla="*/ 100965 w 104775"/>
                    <a:gd name="connsiteY11" fmla="*/ 57929 h 128414"/>
                    <a:gd name="connsiteX12" fmla="*/ 99060 w 104775"/>
                    <a:gd name="connsiteY12" fmla="*/ 50309 h 128414"/>
                    <a:gd name="connsiteX13" fmla="*/ 95250 w 104775"/>
                    <a:gd name="connsiteY13" fmla="*/ 44594 h 128414"/>
                    <a:gd name="connsiteX14" fmla="*/ 91440 w 104775"/>
                    <a:gd name="connsiteY14" fmla="*/ 33164 h 128414"/>
                    <a:gd name="connsiteX15" fmla="*/ 70485 w 104775"/>
                    <a:gd name="connsiteY15" fmla="*/ 4589 h 128414"/>
                    <a:gd name="connsiteX16" fmla="*/ 59055 w 104775"/>
                    <a:gd name="connsiteY16" fmla="*/ 779 h 128414"/>
                    <a:gd name="connsiteX17" fmla="*/ 45720 w 104775"/>
                    <a:gd name="connsiteY17" fmla="*/ 2684 h 128414"/>
                    <a:gd name="connsiteX18" fmla="*/ 41910 w 104775"/>
                    <a:gd name="connsiteY18" fmla="*/ 31259 h 128414"/>
                    <a:gd name="connsiteX19" fmla="*/ 40005 w 104775"/>
                    <a:gd name="connsiteY19" fmla="*/ 44594 h 128414"/>
                    <a:gd name="connsiteX20" fmla="*/ 28575 w 104775"/>
                    <a:gd name="connsiteY20" fmla="*/ 50309 h 128414"/>
                    <a:gd name="connsiteX21" fmla="*/ 3810 w 104775"/>
                    <a:gd name="connsiteY21" fmla="*/ 52214 h 128414"/>
                    <a:gd name="connsiteX22" fmla="*/ 1905 w 104775"/>
                    <a:gd name="connsiteY22" fmla="*/ 59834 h 128414"/>
                    <a:gd name="connsiteX23" fmla="*/ 0 w 104775"/>
                    <a:gd name="connsiteY23" fmla="*/ 65549 h 128414"/>
                    <a:gd name="connsiteX24" fmla="*/ 5715 w 104775"/>
                    <a:gd name="connsiteY24" fmla="*/ 78884 h 128414"/>
                    <a:gd name="connsiteX25" fmla="*/ 5715 w 104775"/>
                    <a:gd name="connsiteY25" fmla="*/ 82694 h 128414"/>
                    <a:gd name="connsiteX26" fmla="*/ 17145 w 104775"/>
                    <a:gd name="connsiteY26" fmla="*/ 111269 h 128414"/>
                    <a:gd name="connsiteX0" fmla="*/ 19050 w 104775"/>
                    <a:gd name="connsiteY0" fmla="*/ 107459 h 128414"/>
                    <a:gd name="connsiteX1" fmla="*/ 24765 w 104775"/>
                    <a:gd name="connsiteY1" fmla="*/ 111269 h 128414"/>
                    <a:gd name="connsiteX2" fmla="*/ 28575 w 104775"/>
                    <a:gd name="connsiteY2" fmla="*/ 116984 h 128414"/>
                    <a:gd name="connsiteX3" fmla="*/ 32385 w 104775"/>
                    <a:gd name="connsiteY3" fmla="*/ 128414 h 128414"/>
                    <a:gd name="connsiteX4" fmla="*/ 81915 w 104775"/>
                    <a:gd name="connsiteY4" fmla="*/ 126509 h 128414"/>
                    <a:gd name="connsiteX5" fmla="*/ 87630 w 104775"/>
                    <a:gd name="connsiteY5" fmla="*/ 124604 h 128414"/>
                    <a:gd name="connsiteX6" fmla="*/ 89535 w 104775"/>
                    <a:gd name="connsiteY6" fmla="*/ 118889 h 128414"/>
                    <a:gd name="connsiteX7" fmla="*/ 93345 w 104775"/>
                    <a:gd name="connsiteY7" fmla="*/ 113174 h 128414"/>
                    <a:gd name="connsiteX8" fmla="*/ 95250 w 104775"/>
                    <a:gd name="connsiteY8" fmla="*/ 99839 h 128414"/>
                    <a:gd name="connsiteX9" fmla="*/ 100965 w 104775"/>
                    <a:gd name="connsiteY9" fmla="*/ 96029 h 128414"/>
                    <a:gd name="connsiteX10" fmla="*/ 104775 w 104775"/>
                    <a:gd name="connsiteY10" fmla="*/ 84599 h 128414"/>
                    <a:gd name="connsiteX11" fmla="*/ 100965 w 104775"/>
                    <a:gd name="connsiteY11" fmla="*/ 57929 h 128414"/>
                    <a:gd name="connsiteX12" fmla="*/ 99060 w 104775"/>
                    <a:gd name="connsiteY12" fmla="*/ 50309 h 128414"/>
                    <a:gd name="connsiteX13" fmla="*/ 95250 w 104775"/>
                    <a:gd name="connsiteY13" fmla="*/ 44594 h 128414"/>
                    <a:gd name="connsiteX14" fmla="*/ 91440 w 104775"/>
                    <a:gd name="connsiteY14" fmla="*/ 33164 h 128414"/>
                    <a:gd name="connsiteX15" fmla="*/ 70485 w 104775"/>
                    <a:gd name="connsiteY15" fmla="*/ 4589 h 128414"/>
                    <a:gd name="connsiteX16" fmla="*/ 59055 w 104775"/>
                    <a:gd name="connsiteY16" fmla="*/ 779 h 128414"/>
                    <a:gd name="connsiteX17" fmla="*/ 45720 w 104775"/>
                    <a:gd name="connsiteY17" fmla="*/ 2684 h 128414"/>
                    <a:gd name="connsiteX18" fmla="*/ 41910 w 104775"/>
                    <a:gd name="connsiteY18" fmla="*/ 31259 h 128414"/>
                    <a:gd name="connsiteX19" fmla="*/ 40005 w 104775"/>
                    <a:gd name="connsiteY19" fmla="*/ 44594 h 128414"/>
                    <a:gd name="connsiteX20" fmla="*/ 3810 w 104775"/>
                    <a:gd name="connsiteY20" fmla="*/ 52214 h 128414"/>
                    <a:gd name="connsiteX21" fmla="*/ 1905 w 104775"/>
                    <a:gd name="connsiteY21" fmla="*/ 59834 h 128414"/>
                    <a:gd name="connsiteX22" fmla="*/ 0 w 104775"/>
                    <a:gd name="connsiteY22" fmla="*/ 65549 h 128414"/>
                    <a:gd name="connsiteX23" fmla="*/ 5715 w 104775"/>
                    <a:gd name="connsiteY23" fmla="*/ 78884 h 128414"/>
                    <a:gd name="connsiteX24" fmla="*/ 5715 w 104775"/>
                    <a:gd name="connsiteY24" fmla="*/ 82694 h 128414"/>
                    <a:gd name="connsiteX25" fmla="*/ 17145 w 104775"/>
                    <a:gd name="connsiteY25" fmla="*/ 111269 h 128414"/>
                    <a:gd name="connsiteX0" fmla="*/ 19050 w 104775"/>
                    <a:gd name="connsiteY0" fmla="*/ 107492 h 128447"/>
                    <a:gd name="connsiteX1" fmla="*/ 24765 w 104775"/>
                    <a:gd name="connsiteY1" fmla="*/ 111302 h 128447"/>
                    <a:gd name="connsiteX2" fmla="*/ 28575 w 104775"/>
                    <a:gd name="connsiteY2" fmla="*/ 117017 h 128447"/>
                    <a:gd name="connsiteX3" fmla="*/ 32385 w 104775"/>
                    <a:gd name="connsiteY3" fmla="*/ 128447 h 128447"/>
                    <a:gd name="connsiteX4" fmla="*/ 81915 w 104775"/>
                    <a:gd name="connsiteY4" fmla="*/ 126542 h 128447"/>
                    <a:gd name="connsiteX5" fmla="*/ 87630 w 104775"/>
                    <a:gd name="connsiteY5" fmla="*/ 124637 h 128447"/>
                    <a:gd name="connsiteX6" fmla="*/ 89535 w 104775"/>
                    <a:gd name="connsiteY6" fmla="*/ 118922 h 128447"/>
                    <a:gd name="connsiteX7" fmla="*/ 93345 w 104775"/>
                    <a:gd name="connsiteY7" fmla="*/ 113207 h 128447"/>
                    <a:gd name="connsiteX8" fmla="*/ 95250 w 104775"/>
                    <a:gd name="connsiteY8" fmla="*/ 99872 h 128447"/>
                    <a:gd name="connsiteX9" fmla="*/ 100965 w 104775"/>
                    <a:gd name="connsiteY9" fmla="*/ 96062 h 128447"/>
                    <a:gd name="connsiteX10" fmla="*/ 104775 w 104775"/>
                    <a:gd name="connsiteY10" fmla="*/ 84632 h 128447"/>
                    <a:gd name="connsiteX11" fmla="*/ 100965 w 104775"/>
                    <a:gd name="connsiteY11" fmla="*/ 57962 h 128447"/>
                    <a:gd name="connsiteX12" fmla="*/ 99060 w 104775"/>
                    <a:gd name="connsiteY12" fmla="*/ 50342 h 128447"/>
                    <a:gd name="connsiteX13" fmla="*/ 95250 w 104775"/>
                    <a:gd name="connsiteY13" fmla="*/ 44627 h 128447"/>
                    <a:gd name="connsiteX14" fmla="*/ 91440 w 104775"/>
                    <a:gd name="connsiteY14" fmla="*/ 33197 h 128447"/>
                    <a:gd name="connsiteX15" fmla="*/ 70485 w 104775"/>
                    <a:gd name="connsiteY15" fmla="*/ 4622 h 128447"/>
                    <a:gd name="connsiteX16" fmla="*/ 45720 w 104775"/>
                    <a:gd name="connsiteY16" fmla="*/ 2717 h 128447"/>
                    <a:gd name="connsiteX17" fmla="*/ 41910 w 104775"/>
                    <a:gd name="connsiteY17" fmla="*/ 31292 h 128447"/>
                    <a:gd name="connsiteX18" fmla="*/ 40005 w 104775"/>
                    <a:gd name="connsiteY18" fmla="*/ 44627 h 128447"/>
                    <a:gd name="connsiteX19" fmla="*/ 3810 w 104775"/>
                    <a:gd name="connsiteY19" fmla="*/ 52247 h 128447"/>
                    <a:gd name="connsiteX20" fmla="*/ 1905 w 104775"/>
                    <a:gd name="connsiteY20" fmla="*/ 59867 h 128447"/>
                    <a:gd name="connsiteX21" fmla="*/ 0 w 104775"/>
                    <a:gd name="connsiteY21" fmla="*/ 65582 h 128447"/>
                    <a:gd name="connsiteX22" fmla="*/ 5715 w 104775"/>
                    <a:gd name="connsiteY22" fmla="*/ 78917 h 128447"/>
                    <a:gd name="connsiteX23" fmla="*/ 5715 w 104775"/>
                    <a:gd name="connsiteY23" fmla="*/ 82727 h 128447"/>
                    <a:gd name="connsiteX24" fmla="*/ 17145 w 104775"/>
                    <a:gd name="connsiteY24" fmla="*/ 111302 h 128447"/>
                    <a:gd name="connsiteX0" fmla="*/ 19050 w 104775"/>
                    <a:gd name="connsiteY0" fmla="*/ 102874 h 123829"/>
                    <a:gd name="connsiteX1" fmla="*/ 24765 w 104775"/>
                    <a:gd name="connsiteY1" fmla="*/ 106684 h 123829"/>
                    <a:gd name="connsiteX2" fmla="*/ 28575 w 104775"/>
                    <a:gd name="connsiteY2" fmla="*/ 112399 h 123829"/>
                    <a:gd name="connsiteX3" fmla="*/ 32385 w 104775"/>
                    <a:gd name="connsiteY3" fmla="*/ 123829 h 123829"/>
                    <a:gd name="connsiteX4" fmla="*/ 81915 w 104775"/>
                    <a:gd name="connsiteY4" fmla="*/ 121924 h 123829"/>
                    <a:gd name="connsiteX5" fmla="*/ 87630 w 104775"/>
                    <a:gd name="connsiteY5" fmla="*/ 120019 h 123829"/>
                    <a:gd name="connsiteX6" fmla="*/ 89535 w 104775"/>
                    <a:gd name="connsiteY6" fmla="*/ 114304 h 123829"/>
                    <a:gd name="connsiteX7" fmla="*/ 93345 w 104775"/>
                    <a:gd name="connsiteY7" fmla="*/ 108589 h 123829"/>
                    <a:gd name="connsiteX8" fmla="*/ 95250 w 104775"/>
                    <a:gd name="connsiteY8" fmla="*/ 95254 h 123829"/>
                    <a:gd name="connsiteX9" fmla="*/ 100965 w 104775"/>
                    <a:gd name="connsiteY9" fmla="*/ 91444 h 123829"/>
                    <a:gd name="connsiteX10" fmla="*/ 104775 w 104775"/>
                    <a:gd name="connsiteY10" fmla="*/ 80014 h 123829"/>
                    <a:gd name="connsiteX11" fmla="*/ 100965 w 104775"/>
                    <a:gd name="connsiteY11" fmla="*/ 53344 h 123829"/>
                    <a:gd name="connsiteX12" fmla="*/ 99060 w 104775"/>
                    <a:gd name="connsiteY12" fmla="*/ 45724 h 123829"/>
                    <a:gd name="connsiteX13" fmla="*/ 95250 w 104775"/>
                    <a:gd name="connsiteY13" fmla="*/ 40009 h 123829"/>
                    <a:gd name="connsiteX14" fmla="*/ 91440 w 104775"/>
                    <a:gd name="connsiteY14" fmla="*/ 28579 h 123829"/>
                    <a:gd name="connsiteX15" fmla="*/ 70485 w 104775"/>
                    <a:gd name="connsiteY15" fmla="*/ 4 h 123829"/>
                    <a:gd name="connsiteX16" fmla="*/ 41910 w 104775"/>
                    <a:gd name="connsiteY16" fmla="*/ 26674 h 123829"/>
                    <a:gd name="connsiteX17" fmla="*/ 40005 w 104775"/>
                    <a:gd name="connsiteY17" fmla="*/ 40009 h 123829"/>
                    <a:gd name="connsiteX18" fmla="*/ 3810 w 104775"/>
                    <a:gd name="connsiteY18" fmla="*/ 47629 h 123829"/>
                    <a:gd name="connsiteX19" fmla="*/ 1905 w 104775"/>
                    <a:gd name="connsiteY19" fmla="*/ 55249 h 123829"/>
                    <a:gd name="connsiteX20" fmla="*/ 0 w 104775"/>
                    <a:gd name="connsiteY20" fmla="*/ 60964 h 123829"/>
                    <a:gd name="connsiteX21" fmla="*/ 5715 w 104775"/>
                    <a:gd name="connsiteY21" fmla="*/ 74299 h 123829"/>
                    <a:gd name="connsiteX22" fmla="*/ 5715 w 104775"/>
                    <a:gd name="connsiteY22" fmla="*/ 78109 h 123829"/>
                    <a:gd name="connsiteX23" fmla="*/ 17145 w 104775"/>
                    <a:gd name="connsiteY23" fmla="*/ 106684 h 123829"/>
                    <a:gd name="connsiteX0" fmla="*/ 19050 w 104775"/>
                    <a:gd name="connsiteY0" fmla="*/ 77050 h 98005"/>
                    <a:gd name="connsiteX1" fmla="*/ 24765 w 104775"/>
                    <a:gd name="connsiteY1" fmla="*/ 80860 h 98005"/>
                    <a:gd name="connsiteX2" fmla="*/ 28575 w 104775"/>
                    <a:gd name="connsiteY2" fmla="*/ 86575 h 98005"/>
                    <a:gd name="connsiteX3" fmla="*/ 32385 w 104775"/>
                    <a:gd name="connsiteY3" fmla="*/ 98005 h 98005"/>
                    <a:gd name="connsiteX4" fmla="*/ 81915 w 104775"/>
                    <a:gd name="connsiteY4" fmla="*/ 96100 h 98005"/>
                    <a:gd name="connsiteX5" fmla="*/ 87630 w 104775"/>
                    <a:gd name="connsiteY5" fmla="*/ 94195 h 98005"/>
                    <a:gd name="connsiteX6" fmla="*/ 89535 w 104775"/>
                    <a:gd name="connsiteY6" fmla="*/ 88480 h 98005"/>
                    <a:gd name="connsiteX7" fmla="*/ 93345 w 104775"/>
                    <a:gd name="connsiteY7" fmla="*/ 82765 h 98005"/>
                    <a:gd name="connsiteX8" fmla="*/ 95250 w 104775"/>
                    <a:gd name="connsiteY8" fmla="*/ 69430 h 98005"/>
                    <a:gd name="connsiteX9" fmla="*/ 100965 w 104775"/>
                    <a:gd name="connsiteY9" fmla="*/ 65620 h 98005"/>
                    <a:gd name="connsiteX10" fmla="*/ 104775 w 104775"/>
                    <a:gd name="connsiteY10" fmla="*/ 54190 h 98005"/>
                    <a:gd name="connsiteX11" fmla="*/ 100965 w 104775"/>
                    <a:gd name="connsiteY11" fmla="*/ 27520 h 98005"/>
                    <a:gd name="connsiteX12" fmla="*/ 99060 w 104775"/>
                    <a:gd name="connsiteY12" fmla="*/ 19900 h 98005"/>
                    <a:gd name="connsiteX13" fmla="*/ 95250 w 104775"/>
                    <a:gd name="connsiteY13" fmla="*/ 14185 h 98005"/>
                    <a:gd name="connsiteX14" fmla="*/ 91440 w 104775"/>
                    <a:gd name="connsiteY14" fmla="*/ 2755 h 98005"/>
                    <a:gd name="connsiteX15" fmla="*/ 41910 w 104775"/>
                    <a:gd name="connsiteY15" fmla="*/ 850 h 98005"/>
                    <a:gd name="connsiteX16" fmla="*/ 40005 w 104775"/>
                    <a:gd name="connsiteY16" fmla="*/ 14185 h 98005"/>
                    <a:gd name="connsiteX17" fmla="*/ 3810 w 104775"/>
                    <a:gd name="connsiteY17" fmla="*/ 21805 h 98005"/>
                    <a:gd name="connsiteX18" fmla="*/ 1905 w 104775"/>
                    <a:gd name="connsiteY18" fmla="*/ 29425 h 98005"/>
                    <a:gd name="connsiteX19" fmla="*/ 0 w 104775"/>
                    <a:gd name="connsiteY19" fmla="*/ 35140 h 98005"/>
                    <a:gd name="connsiteX20" fmla="*/ 5715 w 104775"/>
                    <a:gd name="connsiteY20" fmla="*/ 48475 h 98005"/>
                    <a:gd name="connsiteX21" fmla="*/ 5715 w 104775"/>
                    <a:gd name="connsiteY21" fmla="*/ 52285 h 98005"/>
                    <a:gd name="connsiteX22" fmla="*/ 17145 w 104775"/>
                    <a:gd name="connsiteY22" fmla="*/ 80860 h 98005"/>
                    <a:gd name="connsiteX0" fmla="*/ 19050 w 104775"/>
                    <a:gd name="connsiteY0" fmla="*/ 76200 h 97155"/>
                    <a:gd name="connsiteX1" fmla="*/ 24765 w 104775"/>
                    <a:gd name="connsiteY1" fmla="*/ 80010 h 97155"/>
                    <a:gd name="connsiteX2" fmla="*/ 28575 w 104775"/>
                    <a:gd name="connsiteY2" fmla="*/ 85725 h 97155"/>
                    <a:gd name="connsiteX3" fmla="*/ 32385 w 104775"/>
                    <a:gd name="connsiteY3" fmla="*/ 97155 h 97155"/>
                    <a:gd name="connsiteX4" fmla="*/ 81915 w 104775"/>
                    <a:gd name="connsiteY4" fmla="*/ 95250 h 97155"/>
                    <a:gd name="connsiteX5" fmla="*/ 87630 w 104775"/>
                    <a:gd name="connsiteY5" fmla="*/ 93345 h 97155"/>
                    <a:gd name="connsiteX6" fmla="*/ 89535 w 104775"/>
                    <a:gd name="connsiteY6" fmla="*/ 87630 h 97155"/>
                    <a:gd name="connsiteX7" fmla="*/ 93345 w 104775"/>
                    <a:gd name="connsiteY7" fmla="*/ 81915 h 97155"/>
                    <a:gd name="connsiteX8" fmla="*/ 95250 w 104775"/>
                    <a:gd name="connsiteY8" fmla="*/ 68580 h 97155"/>
                    <a:gd name="connsiteX9" fmla="*/ 100965 w 104775"/>
                    <a:gd name="connsiteY9" fmla="*/ 64770 h 97155"/>
                    <a:gd name="connsiteX10" fmla="*/ 104775 w 104775"/>
                    <a:gd name="connsiteY10" fmla="*/ 53340 h 97155"/>
                    <a:gd name="connsiteX11" fmla="*/ 100965 w 104775"/>
                    <a:gd name="connsiteY11" fmla="*/ 26670 h 97155"/>
                    <a:gd name="connsiteX12" fmla="*/ 99060 w 104775"/>
                    <a:gd name="connsiteY12" fmla="*/ 19050 h 97155"/>
                    <a:gd name="connsiteX13" fmla="*/ 95250 w 104775"/>
                    <a:gd name="connsiteY13" fmla="*/ 13335 h 97155"/>
                    <a:gd name="connsiteX14" fmla="*/ 41910 w 104775"/>
                    <a:gd name="connsiteY14" fmla="*/ 0 h 97155"/>
                    <a:gd name="connsiteX15" fmla="*/ 40005 w 104775"/>
                    <a:gd name="connsiteY15" fmla="*/ 13335 h 97155"/>
                    <a:gd name="connsiteX16" fmla="*/ 3810 w 104775"/>
                    <a:gd name="connsiteY16" fmla="*/ 20955 h 97155"/>
                    <a:gd name="connsiteX17" fmla="*/ 1905 w 104775"/>
                    <a:gd name="connsiteY17" fmla="*/ 28575 h 97155"/>
                    <a:gd name="connsiteX18" fmla="*/ 0 w 104775"/>
                    <a:gd name="connsiteY18" fmla="*/ 34290 h 97155"/>
                    <a:gd name="connsiteX19" fmla="*/ 5715 w 104775"/>
                    <a:gd name="connsiteY19" fmla="*/ 47625 h 97155"/>
                    <a:gd name="connsiteX20" fmla="*/ 5715 w 104775"/>
                    <a:gd name="connsiteY20" fmla="*/ 51435 h 97155"/>
                    <a:gd name="connsiteX21" fmla="*/ 17145 w 104775"/>
                    <a:gd name="connsiteY21" fmla="*/ 80010 h 97155"/>
                    <a:gd name="connsiteX0" fmla="*/ 19050 w 104775"/>
                    <a:gd name="connsiteY0" fmla="*/ 76298 h 97253"/>
                    <a:gd name="connsiteX1" fmla="*/ 24765 w 104775"/>
                    <a:gd name="connsiteY1" fmla="*/ 80108 h 97253"/>
                    <a:gd name="connsiteX2" fmla="*/ 28575 w 104775"/>
                    <a:gd name="connsiteY2" fmla="*/ 85823 h 97253"/>
                    <a:gd name="connsiteX3" fmla="*/ 32385 w 104775"/>
                    <a:gd name="connsiteY3" fmla="*/ 97253 h 97253"/>
                    <a:gd name="connsiteX4" fmla="*/ 81915 w 104775"/>
                    <a:gd name="connsiteY4" fmla="*/ 95348 h 97253"/>
                    <a:gd name="connsiteX5" fmla="*/ 87630 w 104775"/>
                    <a:gd name="connsiteY5" fmla="*/ 93443 h 97253"/>
                    <a:gd name="connsiteX6" fmla="*/ 89535 w 104775"/>
                    <a:gd name="connsiteY6" fmla="*/ 87728 h 97253"/>
                    <a:gd name="connsiteX7" fmla="*/ 93345 w 104775"/>
                    <a:gd name="connsiteY7" fmla="*/ 82013 h 97253"/>
                    <a:gd name="connsiteX8" fmla="*/ 95250 w 104775"/>
                    <a:gd name="connsiteY8" fmla="*/ 68678 h 97253"/>
                    <a:gd name="connsiteX9" fmla="*/ 100965 w 104775"/>
                    <a:gd name="connsiteY9" fmla="*/ 64868 h 97253"/>
                    <a:gd name="connsiteX10" fmla="*/ 104775 w 104775"/>
                    <a:gd name="connsiteY10" fmla="*/ 53438 h 97253"/>
                    <a:gd name="connsiteX11" fmla="*/ 100965 w 104775"/>
                    <a:gd name="connsiteY11" fmla="*/ 26768 h 97253"/>
                    <a:gd name="connsiteX12" fmla="*/ 99060 w 104775"/>
                    <a:gd name="connsiteY12" fmla="*/ 19148 h 97253"/>
                    <a:gd name="connsiteX13" fmla="*/ 95250 w 104775"/>
                    <a:gd name="connsiteY13" fmla="*/ 13433 h 97253"/>
                    <a:gd name="connsiteX14" fmla="*/ 41910 w 104775"/>
                    <a:gd name="connsiteY14" fmla="*/ 98 h 97253"/>
                    <a:gd name="connsiteX15" fmla="*/ 3810 w 104775"/>
                    <a:gd name="connsiteY15" fmla="*/ 21053 h 97253"/>
                    <a:gd name="connsiteX16" fmla="*/ 1905 w 104775"/>
                    <a:gd name="connsiteY16" fmla="*/ 28673 h 97253"/>
                    <a:gd name="connsiteX17" fmla="*/ 0 w 104775"/>
                    <a:gd name="connsiteY17" fmla="*/ 34388 h 97253"/>
                    <a:gd name="connsiteX18" fmla="*/ 5715 w 104775"/>
                    <a:gd name="connsiteY18" fmla="*/ 47723 h 97253"/>
                    <a:gd name="connsiteX19" fmla="*/ 5715 w 104775"/>
                    <a:gd name="connsiteY19" fmla="*/ 51533 h 97253"/>
                    <a:gd name="connsiteX20" fmla="*/ 17145 w 104775"/>
                    <a:gd name="connsiteY20" fmla="*/ 80108 h 97253"/>
                    <a:gd name="connsiteX0" fmla="*/ 19050 w 104775"/>
                    <a:gd name="connsiteY0" fmla="*/ 76205 h 97160"/>
                    <a:gd name="connsiteX1" fmla="*/ 24765 w 104775"/>
                    <a:gd name="connsiteY1" fmla="*/ 80015 h 97160"/>
                    <a:gd name="connsiteX2" fmla="*/ 28575 w 104775"/>
                    <a:gd name="connsiteY2" fmla="*/ 85730 h 97160"/>
                    <a:gd name="connsiteX3" fmla="*/ 32385 w 104775"/>
                    <a:gd name="connsiteY3" fmla="*/ 97160 h 97160"/>
                    <a:gd name="connsiteX4" fmla="*/ 81915 w 104775"/>
                    <a:gd name="connsiteY4" fmla="*/ 95255 h 97160"/>
                    <a:gd name="connsiteX5" fmla="*/ 87630 w 104775"/>
                    <a:gd name="connsiteY5" fmla="*/ 93350 h 97160"/>
                    <a:gd name="connsiteX6" fmla="*/ 89535 w 104775"/>
                    <a:gd name="connsiteY6" fmla="*/ 87635 h 97160"/>
                    <a:gd name="connsiteX7" fmla="*/ 93345 w 104775"/>
                    <a:gd name="connsiteY7" fmla="*/ 81920 h 97160"/>
                    <a:gd name="connsiteX8" fmla="*/ 95250 w 104775"/>
                    <a:gd name="connsiteY8" fmla="*/ 68585 h 97160"/>
                    <a:gd name="connsiteX9" fmla="*/ 100965 w 104775"/>
                    <a:gd name="connsiteY9" fmla="*/ 64775 h 97160"/>
                    <a:gd name="connsiteX10" fmla="*/ 104775 w 104775"/>
                    <a:gd name="connsiteY10" fmla="*/ 53345 h 97160"/>
                    <a:gd name="connsiteX11" fmla="*/ 100965 w 104775"/>
                    <a:gd name="connsiteY11" fmla="*/ 26675 h 97160"/>
                    <a:gd name="connsiteX12" fmla="*/ 99060 w 104775"/>
                    <a:gd name="connsiteY12" fmla="*/ 19055 h 97160"/>
                    <a:gd name="connsiteX13" fmla="*/ 41910 w 104775"/>
                    <a:gd name="connsiteY13" fmla="*/ 5 h 97160"/>
                    <a:gd name="connsiteX14" fmla="*/ 3810 w 104775"/>
                    <a:gd name="connsiteY14" fmla="*/ 20960 h 97160"/>
                    <a:gd name="connsiteX15" fmla="*/ 1905 w 104775"/>
                    <a:gd name="connsiteY15" fmla="*/ 28580 h 97160"/>
                    <a:gd name="connsiteX16" fmla="*/ 0 w 104775"/>
                    <a:gd name="connsiteY16" fmla="*/ 34295 h 97160"/>
                    <a:gd name="connsiteX17" fmla="*/ 5715 w 104775"/>
                    <a:gd name="connsiteY17" fmla="*/ 47630 h 97160"/>
                    <a:gd name="connsiteX18" fmla="*/ 5715 w 104775"/>
                    <a:gd name="connsiteY18" fmla="*/ 51440 h 97160"/>
                    <a:gd name="connsiteX19" fmla="*/ 17145 w 104775"/>
                    <a:gd name="connsiteY19" fmla="*/ 80015 h 97160"/>
                    <a:gd name="connsiteX0" fmla="*/ 19050 w 105971"/>
                    <a:gd name="connsiteY0" fmla="*/ 76238 h 97193"/>
                    <a:gd name="connsiteX1" fmla="*/ 24765 w 105971"/>
                    <a:gd name="connsiteY1" fmla="*/ 80048 h 97193"/>
                    <a:gd name="connsiteX2" fmla="*/ 28575 w 105971"/>
                    <a:gd name="connsiteY2" fmla="*/ 85763 h 97193"/>
                    <a:gd name="connsiteX3" fmla="*/ 32385 w 105971"/>
                    <a:gd name="connsiteY3" fmla="*/ 97193 h 97193"/>
                    <a:gd name="connsiteX4" fmla="*/ 81915 w 105971"/>
                    <a:gd name="connsiteY4" fmla="*/ 95288 h 97193"/>
                    <a:gd name="connsiteX5" fmla="*/ 87630 w 105971"/>
                    <a:gd name="connsiteY5" fmla="*/ 93383 h 97193"/>
                    <a:gd name="connsiteX6" fmla="*/ 89535 w 105971"/>
                    <a:gd name="connsiteY6" fmla="*/ 87668 h 97193"/>
                    <a:gd name="connsiteX7" fmla="*/ 93345 w 105971"/>
                    <a:gd name="connsiteY7" fmla="*/ 81953 h 97193"/>
                    <a:gd name="connsiteX8" fmla="*/ 95250 w 105971"/>
                    <a:gd name="connsiteY8" fmla="*/ 68618 h 97193"/>
                    <a:gd name="connsiteX9" fmla="*/ 100965 w 105971"/>
                    <a:gd name="connsiteY9" fmla="*/ 64808 h 97193"/>
                    <a:gd name="connsiteX10" fmla="*/ 104775 w 105971"/>
                    <a:gd name="connsiteY10" fmla="*/ 53378 h 97193"/>
                    <a:gd name="connsiteX11" fmla="*/ 100965 w 105971"/>
                    <a:gd name="connsiteY11" fmla="*/ 26708 h 97193"/>
                    <a:gd name="connsiteX12" fmla="*/ 41910 w 105971"/>
                    <a:gd name="connsiteY12" fmla="*/ 38 h 97193"/>
                    <a:gd name="connsiteX13" fmla="*/ 3810 w 105971"/>
                    <a:gd name="connsiteY13" fmla="*/ 20993 h 97193"/>
                    <a:gd name="connsiteX14" fmla="*/ 1905 w 105971"/>
                    <a:gd name="connsiteY14" fmla="*/ 28613 h 97193"/>
                    <a:gd name="connsiteX15" fmla="*/ 0 w 105971"/>
                    <a:gd name="connsiteY15" fmla="*/ 34328 h 97193"/>
                    <a:gd name="connsiteX16" fmla="*/ 5715 w 105971"/>
                    <a:gd name="connsiteY16" fmla="*/ 47663 h 97193"/>
                    <a:gd name="connsiteX17" fmla="*/ 5715 w 105971"/>
                    <a:gd name="connsiteY17" fmla="*/ 51473 h 97193"/>
                    <a:gd name="connsiteX18" fmla="*/ 17145 w 105971"/>
                    <a:gd name="connsiteY18" fmla="*/ 80048 h 97193"/>
                    <a:gd name="connsiteX0" fmla="*/ 19050 w 106250"/>
                    <a:gd name="connsiteY0" fmla="*/ 64875 h 85830"/>
                    <a:gd name="connsiteX1" fmla="*/ 24765 w 106250"/>
                    <a:gd name="connsiteY1" fmla="*/ 68685 h 85830"/>
                    <a:gd name="connsiteX2" fmla="*/ 28575 w 106250"/>
                    <a:gd name="connsiteY2" fmla="*/ 74400 h 85830"/>
                    <a:gd name="connsiteX3" fmla="*/ 32385 w 106250"/>
                    <a:gd name="connsiteY3" fmla="*/ 85830 h 85830"/>
                    <a:gd name="connsiteX4" fmla="*/ 81915 w 106250"/>
                    <a:gd name="connsiteY4" fmla="*/ 83925 h 85830"/>
                    <a:gd name="connsiteX5" fmla="*/ 87630 w 106250"/>
                    <a:gd name="connsiteY5" fmla="*/ 82020 h 85830"/>
                    <a:gd name="connsiteX6" fmla="*/ 89535 w 106250"/>
                    <a:gd name="connsiteY6" fmla="*/ 76305 h 85830"/>
                    <a:gd name="connsiteX7" fmla="*/ 93345 w 106250"/>
                    <a:gd name="connsiteY7" fmla="*/ 70590 h 85830"/>
                    <a:gd name="connsiteX8" fmla="*/ 95250 w 106250"/>
                    <a:gd name="connsiteY8" fmla="*/ 57255 h 85830"/>
                    <a:gd name="connsiteX9" fmla="*/ 100965 w 106250"/>
                    <a:gd name="connsiteY9" fmla="*/ 53445 h 85830"/>
                    <a:gd name="connsiteX10" fmla="*/ 104775 w 106250"/>
                    <a:gd name="connsiteY10" fmla="*/ 42015 h 85830"/>
                    <a:gd name="connsiteX11" fmla="*/ 100965 w 106250"/>
                    <a:gd name="connsiteY11" fmla="*/ 15345 h 85830"/>
                    <a:gd name="connsiteX12" fmla="*/ 38100 w 106250"/>
                    <a:gd name="connsiteY12" fmla="*/ 105 h 85830"/>
                    <a:gd name="connsiteX13" fmla="*/ 3810 w 106250"/>
                    <a:gd name="connsiteY13" fmla="*/ 9630 h 85830"/>
                    <a:gd name="connsiteX14" fmla="*/ 1905 w 106250"/>
                    <a:gd name="connsiteY14" fmla="*/ 17250 h 85830"/>
                    <a:gd name="connsiteX15" fmla="*/ 0 w 106250"/>
                    <a:gd name="connsiteY15" fmla="*/ 22965 h 85830"/>
                    <a:gd name="connsiteX16" fmla="*/ 5715 w 106250"/>
                    <a:gd name="connsiteY16" fmla="*/ 36300 h 85830"/>
                    <a:gd name="connsiteX17" fmla="*/ 5715 w 106250"/>
                    <a:gd name="connsiteY17" fmla="*/ 40110 h 85830"/>
                    <a:gd name="connsiteX18" fmla="*/ 17145 w 106250"/>
                    <a:gd name="connsiteY18" fmla="*/ 68685 h 85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06250" h="85830">
                      <a:moveTo>
                        <a:pt x="19050" y="64875"/>
                      </a:moveTo>
                      <a:cubicBezTo>
                        <a:pt x="19050" y="69955"/>
                        <a:pt x="22860" y="67415"/>
                        <a:pt x="24765" y="68685"/>
                      </a:cubicBezTo>
                      <a:cubicBezTo>
                        <a:pt x="26035" y="70590"/>
                        <a:pt x="27645" y="72308"/>
                        <a:pt x="28575" y="74400"/>
                      </a:cubicBezTo>
                      <a:cubicBezTo>
                        <a:pt x="30206" y="78070"/>
                        <a:pt x="32385" y="85830"/>
                        <a:pt x="32385" y="85830"/>
                      </a:cubicBezTo>
                      <a:cubicBezTo>
                        <a:pt x="48895" y="85195"/>
                        <a:pt x="65432" y="85062"/>
                        <a:pt x="81915" y="83925"/>
                      </a:cubicBezTo>
                      <a:cubicBezTo>
                        <a:pt x="83918" y="83787"/>
                        <a:pt x="86210" y="83440"/>
                        <a:pt x="87630" y="82020"/>
                      </a:cubicBezTo>
                      <a:cubicBezTo>
                        <a:pt x="89050" y="80600"/>
                        <a:pt x="88637" y="78101"/>
                        <a:pt x="89535" y="76305"/>
                      </a:cubicBezTo>
                      <a:cubicBezTo>
                        <a:pt x="90559" y="74257"/>
                        <a:pt x="92075" y="72495"/>
                        <a:pt x="93345" y="70590"/>
                      </a:cubicBezTo>
                      <a:cubicBezTo>
                        <a:pt x="93980" y="66145"/>
                        <a:pt x="93426" y="61358"/>
                        <a:pt x="95250" y="57255"/>
                      </a:cubicBezTo>
                      <a:cubicBezTo>
                        <a:pt x="96180" y="55163"/>
                        <a:pt x="99752" y="55387"/>
                        <a:pt x="100965" y="53445"/>
                      </a:cubicBezTo>
                      <a:cubicBezTo>
                        <a:pt x="103094" y="50039"/>
                        <a:pt x="104775" y="42015"/>
                        <a:pt x="104775" y="42015"/>
                      </a:cubicBezTo>
                      <a:cubicBezTo>
                        <a:pt x="101728" y="8500"/>
                        <a:pt x="112077" y="22330"/>
                        <a:pt x="100965" y="15345"/>
                      </a:cubicBezTo>
                      <a:cubicBezTo>
                        <a:pt x="89853" y="8360"/>
                        <a:pt x="54292" y="1057"/>
                        <a:pt x="38100" y="105"/>
                      </a:cubicBezTo>
                      <a:cubicBezTo>
                        <a:pt x="21908" y="-847"/>
                        <a:pt x="10477" y="4868"/>
                        <a:pt x="3810" y="9630"/>
                      </a:cubicBezTo>
                      <a:cubicBezTo>
                        <a:pt x="3175" y="12170"/>
                        <a:pt x="2624" y="14733"/>
                        <a:pt x="1905" y="17250"/>
                      </a:cubicBezTo>
                      <a:cubicBezTo>
                        <a:pt x="1353" y="19181"/>
                        <a:pt x="0" y="20957"/>
                        <a:pt x="0" y="22965"/>
                      </a:cubicBezTo>
                      <a:cubicBezTo>
                        <a:pt x="0" y="32673"/>
                        <a:pt x="2604" y="28523"/>
                        <a:pt x="5715" y="36300"/>
                      </a:cubicBezTo>
                      <a:cubicBezTo>
                        <a:pt x="6187" y="37479"/>
                        <a:pt x="3810" y="34713"/>
                        <a:pt x="5715" y="40110"/>
                      </a:cubicBezTo>
                      <a:cubicBezTo>
                        <a:pt x="7620" y="45507"/>
                        <a:pt x="13335" y="59160"/>
                        <a:pt x="17145" y="68685"/>
                      </a:cubicBezTo>
                    </a:path>
                  </a:pathLst>
                </a:custGeom>
                <a:solidFill>
                  <a:srgbClr val="FFFFFF"/>
                </a:solidFill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80" name="Freeform: Shape 1379">
                  <a:extLst>
                    <a:ext uri="{FF2B5EF4-FFF2-40B4-BE49-F238E27FC236}">
                      <a16:creationId xmlns:a16="http://schemas.microsoft.com/office/drawing/2014/main" id="{B5D849EF-186C-3795-035F-B81BCF6ED5C5}"/>
                    </a:ext>
                  </a:extLst>
                </p:cNvPr>
                <p:cNvSpPr/>
                <p:nvPr/>
              </p:nvSpPr>
              <p:spPr>
                <a:xfrm rot="17414284">
                  <a:off x="8943702" y="4140653"/>
                  <a:ext cx="27432" cy="36576"/>
                </a:xfrm>
                <a:custGeom>
                  <a:avLst/>
                  <a:gdLst>
                    <a:gd name="connsiteX0" fmla="*/ 57150 w 104775"/>
                    <a:gd name="connsiteY0" fmla="*/ 76200 h 127635"/>
                    <a:gd name="connsiteX1" fmla="*/ 57150 w 104775"/>
                    <a:gd name="connsiteY1" fmla="*/ 76200 h 127635"/>
                    <a:gd name="connsiteX2" fmla="*/ 24765 w 104775"/>
                    <a:gd name="connsiteY2" fmla="*/ 80010 h 127635"/>
                    <a:gd name="connsiteX3" fmla="*/ 19050 w 104775"/>
                    <a:gd name="connsiteY3" fmla="*/ 83820 h 127635"/>
                    <a:gd name="connsiteX4" fmla="*/ 19050 w 104775"/>
                    <a:gd name="connsiteY4" fmla="*/ 106680 h 127635"/>
                    <a:gd name="connsiteX5" fmla="*/ 24765 w 104775"/>
                    <a:gd name="connsiteY5" fmla="*/ 110490 h 127635"/>
                    <a:gd name="connsiteX6" fmla="*/ 28575 w 104775"/>
                    <a:gd name="connsiteY6" fmla="*/ 116205 h 127635"/>
                    <a:gd name="connsiteX7" fmla="*/ 32385 w 104775"/>
                    <a:gd name="connsiteY7" fmla="*/ 127635 h 127635"/>
                    <a:gd name="connsiteX8" fmla="*/ 81915 w 104775"/>
                    <a:gd name="connsiteY8" fmla="*/ 125730 h 127635"/>
                    <a:gd name="connsiteX9" fmla="*/ 87630 w 104775"/>
                    <a:gd name="connsiteY9" fmla="*/ 123825 h 127635"/>
                    <a:gd name="connsiteX10" fmla="*/ 89535 w 104775"/>
                    <a:gd name="connsiteY10" fmla="*/ 118110 h 127635"/>
                    <a:gd name="connsiteX11" fmla="*/ 93345 w 104775"/>
                    <a:gd name="connsiteY11" fmla="*/ 112395 h 127635"/>
                    <a:gd name="connsiteX12" fmla="*/ 95250 w 104775"/>
                    <a:gd name="connsiteY12" fmla="*/ 99060 h 127635"/>
                    <a:gd name="connsiteX13" fmla="*/ 100965 w 104775"/>
                    <a:gd name="connsiteY13" fmla="*/ 95250 h 127635"/>
                    <a:gd name="connsiteX14" fmla="*/ 104775 w 104775"/>
                    <a:gd name="connsiteY14" fmla="*/ 83820 h 127635"/>
                    <a:gd name="connsiteX15" fmla="*/ 100965 w 104775"/>
                    <a:gd name="connsiteY15" fmla="*/ 57150 h 127635"/>
                    <a:gd name="connsiteX16" fmla="*/ 99060 w 104775"/>
                    <a:gd name="connsiteY16" fmla="*/ 49530 h 127635"/>
                    <a:gd name="connsiteX17" fmla="*/ 95250 w 104775"/>
                    <a:gd name="connsiteY17" fmla="*/ 43815 h 127635"/>
                    <a:gd name="connsiteX18" fmla="*/ 91440 w 104775"/>
                    <a:gd name="connsiteY18" fmla="*/ 32385 h 127635"/>
                    <a:gd name="connsiteX19" fmla="*/ 81915 w 104775"/>
                    <a:gd name="connsiteY19" fmla="*/ 15240 h 127635"/>
                    <a:gd name="connsiteX20" fmla="*/ 70485 w 104775"/>
                    <a:gd name="connsiteY20" fmla="*/ 3810 h 127635"/>
                    <a:gd name="connsiteX21" fmla="*/ 59055 w 104775"/>
                    <a:gd name="connsiteY21" fmla="*/ 0 h 127635"/>
                    <a:gd name="connsiteX22" fmla="*/ 45720 w 104775"/>
                    <a:gd name="connsiteY22" fmla="*/ 1905 h 127635"/>
                    <a:gd name="connsiteX23" fmla="*/ 43815 w 104775"/>
                    <a:gd name="connsiteY23" fmla="*/ 19050 h 127635"/>
                    <a:gd name="connsiteX24" fmla="*/ 41910 w 104775"/>
                    <a:gd name="connsiteY24" fmla="*/ 30480 h 127635"/>
                    <a:gd name="connsiteX25" fmla="*/ 40005 w 104775"/>
                    <a:gd name="connsiteY25" fmla="*/ 43815 h 127635"/>
                    <a:gd name="connsiteX26" fmla="*/ 28575 w 104775"/>
                    <a:gd name="connsiteY26" fmla="*/ 49530 h 127635"/>
                    <a:gd name="connsiteX27" fmla="*/ 3810 w 104775"/>
                    <a:gd name="connsiteY27" fmla="*/ 51435 h 127635"/>
                    <a:gd name="connsiteX28" fmla="*/ 1905 w 104775"/>
                    <a:gd name="connsiteY28" fmla="*/ 59055 h 127635"/>
                    <a:gd name="connsiteX29" fmla="*/ 0 w 104775"/>
                    <a:gd name="connsiteY29" fmla="*/ 64770 h 127635"/>
                    <a:gd name="connsiteX30" fmla="*/ 5715 w 104775"/>
                    <a:gd name="connsiteY30" fmla="*/ 78105 h 127635"/>
                    <a:gd name="connsiteX31" fmla="*/ 5715 w 104775"/>
                    <a:gd name="connsiteY31" fmla="*/ 81915 h 127635"/>
                    <a:gd name="connsiteX32" fmla="*/ 5715 w 104775"/>
                    <a:gd name="connsiteY32" fmla="*/ 87630 h 127635"/>
                    <a:gd name="connsiteX0" fmla="*/ 57150 w 104775"/>
                    <a:gd name="connsiteY0" fmla="*/ 76200 h 127635"/>
                    <a:gd name="connsiteX1" fmla="*/ 24765 w 104775"/>
                    <a:gd name="connsiteY1" fmla="*/ 80010 h 127635"/>
                    <a:gd name="connsiteX2" fmla="*/ 19050 w 104775"/>
                    <a:gd name="connsiteY2" fmla="*/ 83820 h 127635"/>
                    <a:gd name="connsiteX3" fmla="*/ 19050 w 104775"/>
                    <a:gd name="connsiteY3" fmla="*/ 106680 h 127635"/>
                    <a:gd name="connsiteX4" fmla="*/ 24765 w 104775"/>
                    <a:gd name="connsiteY4" fmla="*/ 110490 h 127635"/>
                    <a:gd name="connsiteX5" fmla="*/ 28575 w 104775"/>
                    <a:gd name="connsiteY5" fmla="*/ 116205 h 127635"/>
                    <a:gd name="connsiteX6" fmla="*/ 32385 w 104775"/>
                    <a:gd name="connsiteY6" fmla="*/ 127635 h 127635"/>
                    <a:gd name="connsiteX7" fmla="*/ 81915 w 104775"/>
                    <a:gd name="connsiteY7" fmla="*/ 125730 h 127635"/>
                    <a:gd name="connsiteX8" fmla="*/ 87630 w 104775"/>
                    <a:gd name="connsiteY8" fmla="*/ 123825 h 127635"/>
                    <a:gd name="connsiteX9" fmla="*/ 89535 w 104775"/>
                    <a:gd name="connsiteY9" fmla="*/ 118110 h 127635"/>
                    <a:gd name="connsiteX10" fmla="*/ 93345 w 104775"/>
                    <a:gd name="connsiteY10" fmla="*/ 112395 h 127635"/>
                    <a:gd name="connsiteX11" fmla="*/ 95250 w 104775"/>
                    <a:gd name="connsiteY11" fmla="*/ 99060 h 127635"/>
                    <a:gd name="connsiteX12" fmla="*/ 100965 w 104775"/>
                    <a:gd name="connsiteY12" fmla="*/ 95250 h 127635"/>
                    <a:gd name="connsiteX13" fmla="*/ 104775 w 104775"/>
                    <a:gd name="connsiteY13" fmla="*/ 83820 h 127635"/>
                    <a:gd name="connsiteX14" fmla="*/ 100965 w 104775"/>
                    <a:gd name="connsiteY14" fmla="*/ 57150 h 127635"/>
                    <a:gd name="connsiteX15" fmla="*/ 99060 w 104775"/>
                    <a:gd name="connsiteY15" fmla="*/ 49530 h 127635"/>
                    <a:gd name="connsiteX16" fmla="*/ 95250 w 104775"/>
                    <a:gd name="connsiteY16" fmla="*/ 43815 h 127635"/>
                    <a:gd name="connsiteX17" fmla="*/ 91440 w 104775"/>
                    <a:gd name="connsiteY17" fmla="*/ 32385 h 127635"/>
                    <a:gd name="connsiteX18" fmla="*/ 81915 w 104775"/>
                    <a:gd name="connsiteY18" fmla="*/ 15240 h 127635"/>
                    <a:gd name="connsiteX19" fmla="*/ 70485 w 104775"/>
                    <a:gd name="connsiteY19" fmla="*/ 3810 h 127635"/>
                    <a:gd name="connsiteX20" fmla="*/ 59055 w 104775"/>
                    <a:gd name="connsiteY20" fmla="*/ 0 h 127635"/>
                    <a:gd name="connsiteX21" fmla="*/ 45720 w 104775"/>
                    <a:gd name="connsiteY21" fmla="*/ 1905 h 127635"/>
                    <a:gd name="connsiteX22" fmla="*/ 43815 w 104775"/>
                    <a:gd name="connsiteY22" fmla="*/ 19050 h 127635"/>
                    <a:gd name="connsiteX23" fmla="*/ 41910 w 104775"/>
                    <a:gd name="connsiteY23" fmla="*/ 30480 h 127635"/>
                    <a:gd name="connsiteX24" fmla="*/ 40005 w 104775"/>
                    <a:gd name="connsiteY24" fmla="*/ 43815 h 127635"/>
                    <a:gd name="connsiteX25" fmla="*/ 28575 w 104775"/>
                    <a:gd name="connsiteY25" fmla="*/ 49530 h 127635"/>
                    <a:gd name="connsiteX26" fmla="*/ 3810 w 104775"/>
                    <a:gd name="connsiteY26" fmla="*/ 51435 h 127635"/>
                    <a:gd name="connsiteX27" fmla="*/ 1905 w 104775"/>
                    <a:gd name="connsiteY27" fmla="*/ 59055 h 127635"/>
                    <a:gd name="connsiteX28" fmla="*/ 0 w 104775"/>
                    <a:gd name="connsiteY28" fmla="*/ 64770 h 127635"/>
                    <a:gd name="connsiteX29" fmla="*/ 5715 w 104775"/>
                    <a:gd name="connsiteY29" fmla="*/ 78105 h 127635"/>
                    <a:gd name="connsiteX30" fmla="*/ 5715 w 104775"/>
                    <a:gd name="connsiteY30" fmla="*/ 81915 h 127635"/>
                    <a:gd name="connsiteX31" fmla="*/ 5715 w 104775"/>
                    <a:gd name="connsiteY31" fmla="*/ 87630 h 127635"/>
                    <a:gd name="connsiteX0" fmla="*/ 24765 w 104775"/>
                    <a:gd name="connsiteY0" fmla="*/ 80010 h 127635"/>
                    <a:gd name="connsiteX1" fmla="*/ 19050 w 104775"/>
                    <a:gd name="connsiteY1" fmla="*/ 83820 h 127635"/>
                    <a:gd name="connsiteX2" fmla="*/ 19050 w 104775"/>
                    <a:gd name="connsiteY2" fmla="*/ 106680 h 127635"/>
                    <a:gd name="connsiteX3" fmla="*/ 24765 w 104775"/>
                    <a:gd name="connsiteY3" fmla="*/ 110490 h 127635"/>
                    <a:gd name="connsiteX4" fmla="*/ 28575 w 104775"/>
                    <a:gd name="connsiteY4" fmla="*/ 116205 h 127635"/>
                    <a:gd name="connsiteX5" fmla="*/ 32385 w 104775"/>
                    <a:gd name="connsiteY5" fmla="*/ 127635 h 127635"/>
                    <a:gd name="connsiteX6" fmla="*/ 81915 w 104775"/>
                    <a:gd name="connsiteY6" fmla="*/ 125730 h 127635"/>
                    <a:gd name="connsiteX7" fmla="*/ 87630 w 104775"/>
                    <a:gd name="connsiteY7" fmla="*/ 123825 h 127635"/>
                    <a:gd name="connsiteX8" fmla="*/ 89535 w 104775"/>
                    <a:gd name="connsiteY8" fmla="*/ 118110 h 127635"/>
                    <a:gd name="connsiteX9" fmla="*/ 93345 w 104775"/>
                    <a:gd name="connsiteY9" fmla="*/ 112395 h 127635"/>
                    <a:gd name="connsiteX10" fmla="*/ 95250 w 104775"/>
                    <a:gd name="connsiteY10" fmla="*/ 99060 h 127635"/>
                    <a:gd name="connsiteX11" fmla="*/ 100965 w 104775"/>
                    <a:gd name="connsiteY11" fmla="*/ 95250 h 127635"/>
                    <a:gd name="connsiteX12" fmla="*/ 104775 w 104775"/>
                    <a:gd name="connsiteY12" fmla="*/ 83820 h 127635"/>
                    <a:gd name="connsiteX13" fmla="*/ 100965 w 104775"/>
                    <a:gd name="connsiteY13" fmla="*/ 57150 h 127635"/>
                    <a:gd name="connsiteX14" fmla="*/ 99060 w 104775"/>
                    <a:gd name="connsiteY14" fmla="*/ 49530 h 127635"/>
                    <a:gd name="connsiteX15" fmla="*/ 95250 w 104775"/>
                    <a:gd name="connsiteY15" fmla="*/ 43815 h 127635"/>
                    <a:gd name="connsiteX16" fmla="*/ 91440 w 104775"/>
                    <a:gd name="connsiteY16" fmla="*/ 32385 h 127635"/>
                    <a:gd name="connsiteX17" fmla="*/ 81915 w 104775"/>
                    <a:gd name="connsiteY17" fmla="*/ 15240 h 127635"/>
                    <a:gd name="connsiteX18" fmla="*/ 70485 w 104775"/>
                    <a:gd name="connsiteY18" fmla="*/ 3810 h 127635"/>
                    <a:gd name="connsiteX19" fmla="*/ 59055 w 104775"/>
                    <a:gd name="connsiteY19" fmla="*/ 0 h 127635"/>
                    <a:gd name="connsiteX20" fmla="*/ 45720 w 104775"/>
                    <a:gd name="connsiteY20" fmla="*/ 1905 h 127635"/>
                    <a:gd name="connsiteX21" fmla="*/ 43815 w 104775"/>
                    <a:gd name="connsiteY21" fmla="*/ 19050 h 127635"/>
                    <a:gd name="connsiteX22" fmla="*/ 41910 w 104775"/>
                    <a:gd name="connsiteY22" fmla="*/ 30480 h 127635"/>
                    <a:gd name="connsiteX23" fmla="*/ 40005 w 104775"/>
                    <a:gd name="connsiteY23" fmla="*/ 43815 h 127635"/>
                    <a:gd name="connsiteX24" fmla="*/ 28575 w 104775"/>
                    <a:gd name="connsiteY24" fmla="*/ 49530 h 127635"/>
                    <a:gd name="connsiteX25" fmla="*/ 3810 w 104775"/>
                    <a:gd name="connsiteY25" fmla="*/ 51435 h 127635"/>
                    <a:gd name="connsiteX26" fmla="*/ 1905 w 104775"/>
                    <a:gd name="connsiteY26" fmla="*/ 59055 h 127635"/>
                    <a:gd name="connsiteX27" fmla="*/ 0 w 104775"/>
                    <a:gd name="connsiteY27" fmla="*/ 64770 h 127635"/>
                    <a:gd name="connsiteX28" fmla="*/ 5715 w 104775"/>
                    <a:gd name="connsiteY28" fmla="*/ 78105 h 127635"/>
                    <a:gd name="connsiteX29" fmla="*/ 5715 w 104775"/>
                    <a:gd name="connsiteY29" fmla="*/ 81915 h 127635"/>
                    <a:gd name="connsiteX30" fmla="*/ 5715 w 104775"/>
                    <a:gd name="connsiteY30" fmla="*/ 87630 h 127635"/>
                    <a:gd name="connsiteX0" fmla="*/ 24765 w 104775"/>
                    <a:gd name="connsiteY0" fmla="*/ 80010 h 127635"/>
                    <a:gd name="connsiteX1" fmla="*/ 19050 w 104775"/>
                    <a:gd name="connsiteY1" fmla="*/ 106680 h 127635"/>
                    <a:gd name="connsiteX2" fmla="*/ 24765 w 104775"/>
                    <a:gd name="connsiteY2" fmla="*/ 110490 h 127635"/>
                    <a:gd name="connsiteX3" fmla="*/ 28575 w 104775"/>
                    <a:gd name="connsiteY3" fmla="*/ 116205 h 127635"/>
                    <a:gd name="connsiteX4" fmla="*/ 32385 w 104775"/>
                    <a:gd name="connsiteY4" fmla="*/ 127635 h 127635"/>
                    <a:gd name="connsiteX5" fmla="*/ 81915 w 104775"/>
                    <a:gd name="connsiteY5" fmla="*/ 125730 h 127635"/>
                    <a:gd name="connsiteX6" fmla="*/ 87630 w 104775"/>
                    <a:gd name="connsiteY6" fmla="*/ 123825 h 127635"/>
                    <a:gd name="connsiteX7" fmla="*/ 89535 w 104775"/>
                    <a:gd name="connsiteY7" fmla="*/ 118110 h 127635"/>
                    <a:gd name="connsiteX8" fmla="*/ 93345 w 104775"/>
                    <a:gd name="connsiteY8" fmla="*/ 112395 h 127635"/>
                    <a:gd name="connsiteX9" fmla="*/ 95250 w 104775"/>
                    <a:gd name="connsiteY9" fmla="*/ 99060 h 127635"/>
                    <a:gd name="connsiteX10" fmla="*/ 100965 w 104775"/>
                    <a:gd name="connsiteY10" fmla="*/ 95250 h 127635"/>
                    <a:gd name="connsiteX11" fmla="*/ 104775 w 104775"/>
                    <a:gd name="connsiteY11" fmla="*/ 83820 h 127635"/>
                    <a:gd name="connsiteX12" fmla="*/ 100965 w 104775"/>
                    <a:gd name="connsiteY12" fmla="*/ 57150 h 127635"/>
                    <a:gd name="connsiteX13" fmla="*/ 99060 w 104775"/>
                    <a:gd name="connsiteY13" fmla="*/ 49530 h 127635"/>
                    <a:gd name="connsiteX14" fmla="*/ 95250 w 104775"/>
                    <a:gd name="connsiteY14" fmla="*/ 43815 h 127635"/>
                    <a:gd name="connsiteX15" fmla="*/ 91440 w 104775"/>
                    <a:gd name="connsiteY15" fmla="*/ 32385 h 127635"/>
                    <a:gd name="connsiteX16" fmla="*/ 81915 w 104775"/>
                    <a:gd name="connsiteY16" fmla="*/ 15240 h 127635"/>
                    <a:gd name="connsiteX17" fmla="*/ 70485 w 104775"/>
                    <a:gd name="connsiteY17" fmla="*/ 3810 h 127635"/>
                    <a:gd name="connsiteX18" fmla="*/ 59055 w 104775"/>
                    <a:gd name="connsiteY18" fmla="*/ 0 h 127635"/>
                    <a:gd name="connsiteX19" fmla="*/ 45720 w 104775"/>
                    <a:gd name="connsiteY19" fmla="*/ 1905 h 127635"/>
                    <a:gd name="connsiteX20" fmla="*/ 43815 w 104775"/>
                    <a:gd name="connsiteY20" fmla="*/ 19050 h 127635"/>
                    <a:gd name="connsiteX21" fmla="*/ 41910 w 104775"/>
                    <a:gd name="connsiteY21" fmla="*/ 30480 h 127635"/>
                    <a:gd name="connsiteX22" fmla="*/ 40005 w 104775"/>
                    <a:gd name="connsiteY22" fmla="*/ 43815 h 127635"/>
                    <a:gd name="connsiteX23" fmla="*/ 28575 w 104775"/>
                    <a:gd name="connsiteY23" fmla="*/ 49530 h 127635"/>
                    <a:gd name="connsiteX24" fmla="*/ 3810 w 104775"/>
                    <a:gd name="connsiteY24" fmla="*/ 51435 h 127635"/>
                    <a:gd name="connsiteX25" fmla="*/ 1905 w 104775"/>
                    <a:gd name="connsiteY25" fmla="*/ 59055 h 127635"/>
                    <a:gd name="connsiteX26" fmla="*/ 0 w 104775"/>
                    <a:gd name="connsiteY26" fmla="*/ 64770 h 127635"/>
                    <a:gd name="connsiteX27" fmla="*/ 5715 w 104775"/>
                    <a:gd name="connsiteY27" fmla="*/ 78105 h 127635"/>
                    <a:gd name="connsiteX28" fmla="*/ 5715 w 104775"/>
                    <a:gd name="connsiteY28" fmla="*/ 81915 h 127635"/>
                    <a:gd name="connsiteX29" fmla="*/ 5715 w 104775"/>
                    <a:gd name="connsiteY29" fmla="*/ 87630 h 127635"/>
                    <a:gd name="connsiteX0" fmla="*/ 19050 w 104775"/>
                    <a:gd name="connsiteY0" fmla="*/ 106680 h 127635"/>
                    <a:gd name="connsiteX1" fmla="*/ 24765 w 104775"/>
                    <a:gd name="connsiteY1" fmla="*/ 110490 h 127635"/>
                    <a:gd name="connsiteX2" fmla="*/ 28575 w 104775"/>
                    <a:gd name="connsiteY2" fmla="*/ 116205 h 127635"/>
                    <a:gd name="connsiteX3" fmla="*/ 32385 w 104775"/>
                    <a:gd name="connsiteY3" fmla="*/ 127635 h 127635"/>
                    <a:gd name="connsiteX4" fmla="*/ 81915 w 104775"/>
                    <a:gd name="connsiteY4" fmla="*/ 125730 h 127635"/>
                    <a:gd name="connsiteX5" fmla="*/ 87630 w 104775"/>
                    <a:gd name="connsiteY5" fmla="*/ 123825 h 127635"/>
                    <a:gd name="connsiteX6" fmla="*/ 89535 w 104775"/>
                    <a:gd name="connsiteY6" fmla="*/ 118110 h 127635"/>
                    <a:gd name="connsiteX7" fmla="*/ 93345 w 104775"/>
                    <a:gd name="connsiteY7" fmla="*/ 112395 h 127635"/>
                    <a:gd name="connsiteX8" fmla="*/ 95250 w 104775"/>
                    <a:gd name="connsiteY8" fmla="*/ 99060 h 127635"/>
                    <a:gd name="connsiteX9" fmla="*/ 100965 w 104775"/>
                    <a:gd name="connsiteY9" fmla="*/ 95250 h 127635"/>
                    <a:gd name="connsiteX10" fmla="*/ 104775 w 104775"/>
                    <a:gd name="connsiteY10" fmla="*/ 83820 h 127635"/>
                    <a:gd name="connsiteX11" fmla="*/ 100965 w 104775"/>
                    <a:gd name="connsiteY11" fmla="*/ 57150 h 127635"/>
                    <a:gd name="connsiteX12" fmla="*/ 99060 w 104775"/>
                    <a:gd name="connsiteY12" fmla="*/ 49530 h 127635"/>
                    <a:gd name="connsiteX13" fmla="*/ 95250 w 104775"/>
                    <a:gd name="connsiteY13" fmla="*/ 43815 h 127635"/>
                    <a:gd name="connsiteX14" fmla="*/ 91440 w 104775"/>
                    <a:gd name="connsiteY14" fmla="*/ 32385 h 127635"/>
                    <a:gd name="connsiteX15" fmla="*/ 81915 w 104775"/>
                    <a:gd name="connsiteY15" fmla="*/ 15240 h 127635"/>
                    <a:gd name="connsiteX16" fmla="*/ 70485 w 104775"/>
                    <a:gd name="connsiteY16" fmla="*/ 3810 h 127635"/>
                    <a:gd name="connsiteX17" fmla="*/ 59055 w 104775"/>
                    <a:gd name="connsiteY17" fmla="*/ 0 h 127635"/>
                    <a:gd name="connsiteX18" fmla="*/ 45720 w 104775"/>
                    <a:gd name="connsiteY18" fmla="*/ 1905 h 127635"/>
                    <a:gd name="connsiteX19" fmla="*/ 43815 w 104775"/>
                    <a:gd name="connsiteY19" fmla="*/ 19050 h 127635"/>
                    <a:gd name="connsiteX20" fmla="*/ 41910 w 104775"/>
                    <a:gd name="connsiteY20" fmla="*/ 30480 h 127635"/>
                    <a:gd name="connsiteX21" fmla="*/ 40005 w 104775"/>
                    <a:gd name="connsiteY21" fmla="*/ 43815 h 127635"/>
                    <a:gd name="connsiteX22" fmla="*/ 28575 w 104775"/>
                    <a:gd name="connsiteY22" fmla="*/ 49530 h 127635"/>
                    <a:gd name="connsiteX23" fmla="*/ 3810 w 104775"/>
                    <a:gd name="connsiteY23" fmla="*/ 51435 h 127635"/>
                    <a:gd name="connsiteX24" fmla="*/ 1905 w 104775"/>
                    <a:gd name="connsiteY24" fmla="*/ 59055 h 127635"/>
                    <a:gd name="connsiteX25" fmla="*/ 0 w 104775"/>
                    <a:gd name="connsiteY25" fmla="*/ 64770 h 127635"/>
                    <a:gd name="connsiteX26" fmla="*/ 5715 w 104775"/>
                    <a:gd name="connsiteY26" fmla="*/ 78105 h 127635"/>
                    <a:gd name="connsiteX27" fmla="*/ 5715 w 104775"/>
                    <a:gd name="connsiteY27" fmla="*/ 81915 h 127635"/>
                    <a:gd name="connsiteX28" fmla="*/ 5715 w 104775"/>
                    <a:gd name="connsiteY28" fmla="*/ 87630 h 127635"/>
                    <a:gd name="connsiteX0" fmla="*/ 19050 w 104775"/>
                    <a:gd name="connsiteY0" fmla="*/ 106680 h 127635"/>
                    <a:gd name="connsiteX1" fmla="*/ 24765 w 104775"/>
                    <a:gd name="connsiteY1" fmla="*/ 110490 h 127635"/>
                    <a:gd name="connsiteX2" fmla="*/ 28575 w 104775"/>
                    <a:gd name="connsiteY2" fmla="*/ 116205 h 127635"/>
                    <a:gd name="connsiteX3" fmla="*/ 32385 w 104775"/>
                    <a:gd name="connsiteY3" fmla="*/ 127635 h 127635"/>
                    <a:gd name="connsiteX4" fmla="*/ 81915 w 104775"/>
                    <a:gd name="connsiteY4" fmla="*/ 125730 h 127635"/>
                    <a:gd name="connsiteX5" fmla="*/ 87630 w 104775"/>
                    <a:gd name="connsiteY5" fmla="*/ 123825 h 127635"/>
                    <a:gd name="connsiteX6" fmla="*/ 89535 w 104775"/>
                    <a:gd name="connsiteY6" fmla="*/ 118110 h 127635"/>
                    <a:gd name="connsiteX7" fmla="*/ 93345 w 104775"/>
                    <a:gd name="connsiteY7" fmla="*/ 112395 h 127635"/>
                    <a:gd name="connsiteX8" fmla="*/ 95250 w 104775"/>
                    <a:gd name="connsiteY8" fmla="*/ 99060 h 127635"/>
                    <a:gd name="connsiteX9" fmla="*/ 100965 w 104775"/>
                    <a:gd name="connsiteY9" fmla="*/ 95250 h 127635"/>
                    <a:gd name="connsiteX10" fmla="*/ 104775 w 104775"/>
                    <a:gd name="connsiteY10" fmla="*/ 83820 h 127635"/>
                    <a:gd name="connsiteX11" fmla="*/ 100965 w 104775"/>
                    <a:gd name="connsiteY11" fmla="*/ 57150 h 127635"/>
                    <a:gd name="connsiteX12" fmla="*/ 99060 w 104775"/>
                    <a:gd name="connsiteY12" fmla="*/ 49530 h 127635"/>
                    <a:gd name="connsiteX13" fmla="*/ 95250 w 104775"/>
                    <a:gd name="connsiteY13" fmla="*/ 43815 h 127635"/>
                    <a:gd name="connsiteX14" fmla="*/ 91440 w 104775"/>
                    <a:gd name="connsiteY14" fmla="*/ 32385 h 127635"/>
                    <a:gd name="connsiteX15" fmla="*/ 81915 w 104775"/>
                    <a:gd name="connsiteY15" fmla="*/ 15240 h 127635"/>
                    <a:gd name="connsiteX16" fmla="*/ 70485 w 104775"/>
                    <a:gd name="connsiteY16" fmla="*/ 3810 h 127635"/>
                    <a:gd name="connsiteX17" fmla="*/ 59055 w 104775"/>
                    <a:gd name="connsiteY17" fmla="*/ 0 h 127635"/>
                    <a:gd name="connsiteX18" fmla="*/ 45720 w 104775"/>
                    <a:gd name="connsiteY18" fmla="*/ 1905 h 127635"/>
                    <a:gd name="connsiteX19" fmla="*/ 43815 w 104775"/>
                    <a:gd name="connsiteY19" fmla="*/ 19050 h 127635"/>
                    <a:gd name="connsiteX20" fmla="*/ 41910 w 104775"/>
                    <a:gd name="connsiteY20" fmla="*/ 30480 h 127635"/>
                    <a:gd name="connsiteX21" fmla="*/ 40005 w 104775"/>
                    <a:gd name="connsiteY21" fmla="*/ 43815 h 127635"/>
                    <a:gd name="connsiteX22" fmla="*/ 28575 w 104775"/>
                    <a:gd name="connsiteY22" fmla="*/ 49530 h 127635"/>
                    <a:gd name="connsiteX23" fmla="*/ 3810 w 104775"/>
                    <a:gd name="connsiteY23" fmla="*/ 51435 h 127635"/>
                    <a:gd name="connsiteX24" fmla="*/ 1905 w 104775"/>
                    <a:gd name="connsiteY24" fmla="*/ 59055 h 127635"/>
                    <a:gd name="connsiteX25" fmla="*/ 0 w 104775"/>
                    <a:gd name="connsiteY25" fmla="*/ 64770 h 127635"/>
                    <a:gd name="connsiteX26" fmla="*/ 5715 w 104775"/>
                    <a:gd name="connsiteY26" fmla="*/ 78105 h 127635"/>
                    <a:gd name="connsiteX27" fmla="*/ 5715 w 104775"/>
                    <a:gd name="connsiteY27" fmla="*/ 81915 h 127635"/>
                    <a:gd name="connsiteX28" fmla="*/ 17145 w 104775"/>
                    <a:gd name="connsiteY28" fmla="*/ 110490 h 127635"/>
                    <a:gd name="connsiteX0" fmla="*/ 19050 w 104775"/>
                    <a:gd name="connsiteY0" fmla="*/ 106680 h 127635"/>
                    <a:gd name="connsiteX1" fmla="*/ 24765 w 104775"/>
                    <a:gd name="connsiteY1" fmla="*/ 110490 h 127635"/>
                    <a:gd name="connsiteX2" fmla="*/ 28575 w 104775"/>
                    <a:gd name="connsiteY2" fmla="*/ 116205 h 127635"/>
                    <a:gd name="connsiteX3" fmla="*/ 32385 w 104775"/>
                    <a:gd name="connsiteY3" fmla="*/ 127635 h 127635"/>
                    <a:gd name="connsiteX4" fmla="*/ 81915 w 104775"/>
                    <a:gd name="connsiteY4" fmla="*/ 125730 h 127635"/>
                    <a:gd name="connsiteX5" fmla="*/ 87630 w 104775"/>
                    <a:gd name="connsiteY5" fmla="*/ 123825 h 127635"/>
                    <a:gd name="connsiteX6" fmla="*/ 89535 w 104775"/>
                    <a:gd name="connsiteY6" fmla="*/ 118110 h 127635"/>
                    <a:gd name="connsiteX7" fmla="*/ 93345 w 104775"/>
                    <a:gd name="connsiteY7" fmla="*/ 112395 h 127635"/>
                    <a:gd name="connsiteX8" fmla="*/ 95250 w 104775"/>
                    <a:gd name="connsiteY8" fmla="*/ 99060 h 127635"/>
                    <a:gd name="connsiteX9" fmla="*/ 100965 w 104775"/>
                    <a:gd name="connsiteY9" fmla="*/ 95250 h 127635"/>
                    <a:gd name="connsiteX10" fmla="*/ 104775 w 104775"/>
                    <a:gd name="connsiteY10" fmla="*/ 83820 h 127635"/>
                    <a:gd name="connsiteX11" fmla="*/ 100965 w 104775"/>
                    <a:gd name="connsiteY11" fmla="*/ 57150 h 127635"/>
                    <a:gd name="connsiteX12" fmla="*/ 99060 w 104775"/>
                    <a:gd name="connsiteY12" fmla="*/ 49530 h 127635"/>
                    <a:gd name="connsiteX13" fmla="*/ 95250 w 104775"/>
                    <a:gd name="connsiteY13" fmla="*/ 43815 h 127635"/>
                    <a:gd name="connsiteX14" fmla="*/ 91440 w 104775"/>
                    <a:gd name="connsiteY14" fmla="*/ 32385 h 127635"/>
                    <a:gd name="connsiteX15" fmla="*/ 81915 w 104775"/>
                    <a:gd name="connsiteY15" fmla="*/ 15240 h 127635"/>
                    <a:gd name="connsiteX16" fmla="*/ 70485 w 104775"/>
                    <a:gd name="connsiteY16" fmla="*/ 3810 h 127635"/>
                    <a:gd name="connsiteX17" fmla="*/ 59055 w 104775"/>
                    <a:gd name="connsiteY17" fmla="*/ 0 h 127635"/>
                    <a:gd name="connsiteX18" fmla="*/ 45720 w 104775"/>
                    <a:gd name="connsiteY18" fmla="*/ 1905 h 127635"/>
                    <a:gd name="connsiteX19" fmla="*/ 43815 w 104775"/>
                    <a:gd name="connsiteY19" fmla="*/ 19050 h 127635"/>
                    <a:gd name="connsiteX20" fmla="*/ 41910 w 104775"/>
                    <a:gd name="connsiteY20" fmla="*/ 30480 h 127635"/>
                    <a:gd name="connsiteX21" fmla="*/ 40005 w 104775"/>
                    <a:gd name="connsiteY21" fmla="*/ 43815 h 127635"/>
                    <a:gd name="connsiteX22" fmla="*/ 28575 w 104775"/>
                    <a:gd name="connsiteY22" fmla="*/ 49530 h 127635"/>
                    <a:gd name="connsiteX23" fmla="*/ 3810 w 104775"/>
                    <a:gd name="connsiteY23" fmla="*/ 51435 h 127635"/>
                    <a:gd name="connsiteX24" fmla="*/ 1905 w 104775"/>
                    <a:gd name="connsiteY24" fmla="*/ 59055 h 127635"/>
                    <a:gd name="connsiteX25" fmla="*/ 0 w 104775"/>
                    <a:gd name="connsiteY25" fmla="*/ 64770 h 127635"/>
                    <a:gd name="connsiteX26" fmla="*/ 5715 w 104775"/>
                    <a:gd name="connsiteY26" fmla="*/ 78105 h 127635"/>
                    <a:gd name="connsiteX27" fmla="*/ 5715 w 104775"/>
                    <a:gd name="connsiteY27" fmla="*/ 81915 h 127635"/>
                    <a:gd name="connsiteX28" fmla="*/ 17145 w 104775"/>
                    <a:gd name="connsiteY28" fmla="*/ 110490 h 127635"/>
                    <a:gd name="connsiteX0" fmla="*/ 19050 w 104775"/>
                    <a:gd name="connsiteY0" fmla="*/ 107459 h 128414"/>
                    <a:gd name="connsiteX1" fmla="*/ 24765 w 104775"/>
                    <a:gd name="connsiteY1" fmla="*/ 111269 h 128414"/>
                    <a:gd name="connsiteX2" fmla="*/ 28575 w 104775"/>
                    <a:gd name="connsiteY2" fmla="*/ 116984 h 128414"/>
                    <a:gd name="connsiteX3" fmla="*/ 32385 w 104775"/>
                    <a:gd name="connsiteY3" fmla="*/ 128414 h 128414"/>
                    <a:gd name="connsiteX4" fmla="*/ 81915 w 104775"/>
                    <a:gd name="connsiteY4" fmla="*/ 126509 h 128414"/>
                    <a:gd name="connsiteX5" fmla="*/ 87630 w 104775"/>
                    <a:gd name="connsiteY5" fmla="*/ 124604 h 128414"/>
                    <a:gd name="connsiteX6" fmla="*/ 89535 w 104775"/>
                    <a:gd name="connsiteY6" fmla="*/ 118889 h 128414"/>
                    <a:gd name="connsiteX7" fmla="*/ 93345 w 104775"/>
                    <a:gd name="connsiteY7" fmla="*/ 113174 h 128414"/>
                    <a:gd name="connsiteX8" fmla="*/ 95250 w 104775"/>
                    <a:gd name="connsiteY8" fmla="*/ 99839 h 128414"/>
                    <a:gd name="connsiteX9" fmla="*/ 100965 w 104775"/>
                    <a:gd name="connsiteY9" fmla="*/ 96029 h 128414"/>
                    <a:gd name="connsiteX10" fmla="*/ 104775 w 104775"/>
                    <a:gd name="connsiteY10" fmla="*/ 84599 h 128414"/>
                    <a:gd name="connsiteX11" fmla="*/ 100965 w 104775"/>
                    <a:gd name="connsiteY11" fmla="*/ 57929 h 128414"/>
                    <a:gd name="connsiteX12" fmla="*/ 99060 w 104775"/>
                    <a:gd name="connsiteY12" fmla="*/ 50309 h 128414"/>
                    <a:gd name="connsiteX13" fmla="*/ 95250 w 104775"/>
                    <a:gd name="connsiteY13" fmla="*/ 44594 h 128414"/>
                    <a:gd name="connsiteX14" fmla="*/ 91440 w 104775"/>
                    <a:gd name="connsiteY14" fmla="*/ 33164 h 128414"/>
                    <a:gd name="connsiteX15" fmla="*/ 81915 w 104775"/>
                    <a:gd name="connsiteY15" fmla="*/ 16019 h 128414"/>
                    <a:gd name="connsiteX16" fmla="*/ 70485 w 104775"/>
                    <a:gd name="connsiteY16" fmla="*/ 4589 h 128414"/>
                    <a:gd name="connsiteX17" fmla="*/ 59055 w 104775"/>
                    <a:gd name="connsiteY17" fmla="*/ 779 h 128414"/>
                    <a:gd name="connsiteX18" fmla="*/ 45720 w 104775"/>
                    <a:gd name="connsiteY18" fmla="*/ 2684 h 128414"/>
                    <a:gd name="connsiteX19" fmla="*/ 41910 w 104775"/>
                    <a:gd name="connsiteY19" fmla="*/ 31259 h 128414"/>
                    <a:gd name="connsiteX20" fmla="*/ 40005 w 104775"/>
                    <a:gd name="connsiteY20" fmla="*/ 44594 h 128414"/>
                    <a:gd name="connsiteX21" fmla="*/ 28575 w 104775"/>
                    <a:gd name="connsiteY21" fmla="*/ 50309 h 128414"/>
                    <a:gd name="connsiteX22" fmla="*/ 3810 w 104775"/>
                    <a:gd name="connsiteY22" fmla="*/ 52214 h 128414"/>
                    <a:gd name="connsiteX23" fmla="*/ 1905 w 104775"/>
                    <a:gd name="connsiteY23" fmla="*/ 59834 h 128414"/>
                    <a:gd name="connsiteX24" fmla="*/ 0 w 104775"/>
                    <a:gd name="connsiteY24" fmla="*/ 65549 h 128414"/>
                    <a:gd name="connsiteX25" fmla="*/ 5715 w 104775"/>
                    <a:gd name="connsiteY25" fmla="*/ 78884 h 128414"/>
                    <a:gd name="connsiteX26" fmla="*/ 5715 w 104775"/>
                    <a:gd name="connsiteY26" fmla="*/ 82694 h 128414"/>
                    <a:gd name="connsiteX27" fmla="*/ 17145 w 104775"/>
                    <a:gd name="connsiteY27" fmla="*/ 111269 h 128414"/>
                    <a:gd name="connsiteX0" fmla="*/ 19050 w 104775"/>
                    <a:gd name="connsiteY0" fmla="*/ 107459 h 128414"/>
                    <a:gd name="connsiteX1" fmla="*/ 24765 w 104775"/>
                    <a:gd name="connsiteY1" fmla="*/ 111269 h 128414"/>
                    <a:gd name="connsiteX2" fmla="*/ 28575 w 104775"/>
                    <a:gd name="connsiteY2" fmla="*/ 116984 h 128414"/>
                    <a:gd name="connsiteX3" fmla="*/ 32385 w 104775"/>
                    <a:gd name="connsiteY3" fmla="*/ 128414 h 128414"/>
                    <a:gd name="connsiteX4" fmla="*/ 81915 w 104775"/>
                    <a:gd name="connsiteY4" fmla="*/ 126509 h 128414"/>
                    <a:gd name="connsiteX5" fmla="*/ 87630 w 104775"/>
                    <a:gd name="connsiteY5" fmla="*/ 124604 h 128414"/>
                    <a:gd name="connsiteX6" fmla="*/ 89535 w 104775"/>
                    <a:gd name="connsiteY6" fmla="*/ 118889 h 128414"/>
                    <a:gd name="connsiteX7" fmla="*/ 93345 w 104775"/>
                    <a:gd name="connsiteY7" fmla="*/ 113174 h 128414"/>
                    <a:gd name="connsiteX8" fmla="*/ 95250 w 104775"/>
                    <a:gd name="connsiteY8" fmla="*/ 99839 h 128414"/>
                    <a:gd name="connsiteX9" fmla="*/ 100965 w 104775"/>
                    <a:gd name="connsiteY9" fmla="*/ 96029 h 128414"/>
                    <a:gd name="connsiteX10" fmla="*/ 104775 w 104775"/>
                    <a:gd name="connsiteY10" fmla="*/ 84599 h 128414"/>
                    <a:gd name="connsiteX11" fmla="*/ 100965 w 104775"/>
                    <a:gd name="connsiteY11" fmla="*/ 57929 h 128414"/>
                    <a:gd name="connsiteX12" fmla="*/ 99060 w 104775"/>
                    <a:gd name="connsiteY12" fmla="*/ 50309 h 128414"/>
                    <a:gd name="connsiteX13" fmla="*/ 95250 w 104775"/>
                    <a:gd name="connsiteY13" fmla="*/ 44594 h 128414"/>
                    <a:gd name="connsiteX14" fmla="*/ 91440 w 104775"/>
                    <a:gd name="connsiteY14" fmla="*/ 33164 h 128414"/>
                    <a:gd name="connsiteX15" fmla="*/ 70485 w 104775"/>
                    <a:gd name="connsiteY15" fmla="*/ 4589 h 128414"/>
                    <a:gd name="connsiteX16" fmla="*/ 59055 w 104775"/>
                    <a:gd name="connsiteY16" fmla="*/ 779 h 128414"/>
                    <a:gd name="connsiteX17" fmla="*/ 45720 w 104775"/>
                    <a:gd name="connsiteY17" fmla="*/ 2684 h 128414"/>
                    <a:gd name="connsiteX18" fmla="*/ 41910 w 104775"/>
                    <a:gd name="connsiteY18" fmla="*/ 31259 h 128414"/>
                    <a:gd name="connsiteX19" fmla="*/ 40005 w 104775"/>
                    <a:gd name="connsiteY19" fmla="*/ 44594 h 128414"/>
                    <a:gd name="connsiteX20" fmla="*/ 28575 w 104775"/>
                    <a:gd name="connsiteY20" fmla="*/ 50309 h 128414"/>
                    <a:gd name="connsiteX21" fmla="*/ 3810 w 104775"/>
                    <a:gd name="connsiteY21" fmla="*/ 52214 h 128414"/>
                    <a:gd name="connsiteX22" fmla="*/ 1905 w 104775"/>
                    <a:gd name="connsiteY22" fmla="*/ 59834 h 128414"/>
                    <a:gd name="connsiteX23" fmla="*/ 0 w 104775"/>
                    <a:gd name="connsiteY23" fmla="*/ 65549 h 128414"/>
                    <a:gd name="connsiteX24" fmla="*/ 5715 w 104775"/>
                    <a:gd name="connsiteY24" fmla="*/ 78884 h 128414"/>
                    <a:gd name="connsiteX25" fmla="*/ 5715 w 104775"/>
                    <a:gd name="connsiteY25" fmla="*/ 82694 h 128414"/>
                    <a:gd name="connsiteX26" fmla="*/ 17145 w 104775"/>
                    <a:gd name="connsiteY26" fmla="*/ 111269 h 128414"/>
                    <a:gd name="connsiteX0" fmla="*/ 19050 w 104775"/>
                    <a:gd name="connsiteY0" fmla="*/ 107459 h 128414"/>
                    <a:gd name="connsiteX1" fmla="*/ 24765 w 104775"/>
                    <a:gd name="connsiteY1" fmla="*/ 111269 h 128414"/>
                    <a:gd name="connsiteX2" fmla="*/ 28575 w 104775"/>
                    <a:gd name="connsiteY2" fmla="*/ 116984 h 128414"/>
                    <a:gd name="connsiteX3" fmla="*/ 32385 w 104775"/>
                    <a:gd name="connsiteY3" fmla="*/ 128414 h 128414"/>
                    <a:gd name="connsiteX4" fmla="*/ 81915 w 104775"/>
                    <a:gd name="connsiteY4" fmla="*/ 126509 h 128414"/>
                    <a:gd name="connsiteX5" fmla="*/ 87630 w 104775"/>
                    <a:gd name="connsiteY5" fmla="*/ 124604 h 128414"/>
                    <a:gd name="connsiteX6" fmla="*/ 89535 w 104775"/>
                    <a:gd name="connsiteY6" fmla="*/ 118889 h 128414"/>
                    <a:gd name="connsiteX7" fmla="*/ 93345 w 104775"/>
                    <a:gd name="connsiteY7" fmla="*/ 113174 h 128414"/>
                    <a:gd name="connsiteX8" fmla="*/ 95250 w 104775"/>
                    <a:gd name="connsiteY8" fmla="*/ 99839 h 128414"/>
                    <a:gd name="connsiteX9" fmla="*/ 100965 w 104775"/>
                    <a:gd name="connsiteY9" fmla="*/ 96029 h 128414"/>
                    <a:gd name="connsiteX10" fmla="*/ 104775 w 104775"/>
                    <a:gd name="connsiteY10" fmla="*/ 84599 h 128414"/>
                    <a:gd name="connsiteX11" fmla="*/ 100965 w 104775"/>
                    <a:gd name="connsiteY11" fmla="*/ 57929 h 128414"/>
                    <a:gd name="connsiteX12" fmla="*/ 99060 w 104775"/>
                    <a:gd name="connsiteY12" fmla="*/ 50309 h 128414"/>
                    <a:gd name="connsiteX13" fmla="*/ 95250 w 104775"/>
                    <a:gd name="connsiteY13" fmla="*/ 44594 h 128414"/>
                    <a:gd name="connsiteX14" fmla="*/ 91440 w 104775"/>
                    <a:gd name="connsiteY14" fmla="*/ 33164 h 128414"/>
                    <a:gd name="connsiteX15" fmla="*/ 70485 w 104775"/>
                    <a:gd name="connsiteY15" fmla="*/ 4589 h 128414"/>
                    <a:gd name="connsiteX16" fmla="*/ 59055 w 104775"/>
                    <a:gd name="connsiteY16" fmla="*/ 779 h 128414"/>
                    <a:gd name="connsiteX17" fmla="*/ 45720 w 104775"/>
                    <a:gd name="connsiteY17" fmla="*/ 2684 h 128414"/>
                    <a:gd name="connsiteX18" fmla="*/ 41910 w 104775"/>
                    <a:gd name="connsiteY18" fmla="*/ 31259 h 128414"/>
                    <a:gd name="connsiteX19" fmla="*/ 40005 w 104775"/>
                    <a:gd name="connsiteY19" fmla="*/ 44594 h 128414"/>
                    <a:gd name="connsiteX20" fmla="*/ 3810 w 104775"/>
                    <a:gd name="connsiteY20" fmla="*/ 52214 h 128414"/>
                    <a:gd name="connsiteX21" fmla="*/ 1905 w 104775"/>
                    <a:gd name="connsiteY21" fmla="*/ 59834 h 128414"/>
                    <a:gd name="connsiteX22" fmla="*/ 0 w 104775"/>
                    <a:gd name="connsiteY22" fmla="*/ 65549 h 128414"/>
                    <a:gd name="connsiteX23" fmla="*/ 5715 w 104775"/>
                    <a:gd name="connsiteY23" fmla="*/ 78884 h 128414"/>
                    <a:gd name="connsiteX24" fmla="*/ 5715 w 104775"/>
                    <a:gd name="connsiteY24" fmla="*/ 82694 h 128414"/>
                    <a:gd name="connsiteX25" fmla="*/ 17145 w 104775"/>
                    <a:gd name="connsiteY25" fmla="*/ 111269 h 128414"/>
                    <a:gd name="connsiteX0" fmla="*/ 19050 w 104775"/>
                    <a:gd name="connsiteY0" fmla="*/ 107492 h 128447"/>
                    <a:gd name="connsiteX1" fmla="*/ 24765 w 104775"/>
                    <a:gd name="connsiteY1" fmla="*/ 111302 h 128447"/>
                    <a:gd name="connsiteX2" fmla="*/ 28575 w 104775"/>
                    <a:gd name="connsiteY2" fmla="*/ 117017 h 128447"/>
                    <a:gd name="connsiteX3" fmla="*/ 32385 w 104775"/>
                    <a:gd name="connsiteY3" fmla="*/ 128447 h 128447"/>
                    <a:gd name="connsiteX4" fmla="*/ 81915 w 104775"/>
                    <a:gd name="connsiteY4" fmla="*/ 126542 h 128447"/>
                    <a:gd name="connsiteX5" fmla="*/ 87630 w 104775"/>
                    <a:gd name="connsiteY5" fmla="*/ 124637 h 128447"/>
                    <a:gd name="connsiteX6" fmla="*/ 89535 w 104775"/>
                    <a:gd name="connsiteY6" fmla="*/ 118922 h 128447"/>
                    <a:gd name="connsiteX7" fmla="*/ 93345 w 104775"/>
                    <a:gd name="connsiteY7" fmla="*/ 113207 h 128447"/>
                    <a:gd name="connsiteX8" fmla="*/ 95250 w 104775"/>
                    <a:gd name="connsiteY8" fmla="*/ 99872 h 128447"/>
                    <a:gd name="connsiteX9" fmla="*/ 100965 w 104775"/>
                    <a:gd name="connsiteY9" fmla="*/ 96062 h 128447"/>
                    <a:gd name="connsiteX10" fmla="*/ 104775 w 104775"/>
                    <a:gd name="connsiteY10" fmla="*/ 84632 h 128447"/>
                    <a:gd name="connsiteX11" fmla="*/ 100965 w 104775"/>
                    <a:gd name="connsiteY11" fmla="*/ 57962 h 128447"/>
                    <a:gd name="connsiteX12" fmla="*/ 99060 w 104775"/>
                    <a:gd name="connsiteY12" fmla="*/ 50342 h 128447"/>
                    <a:gd name="connsiteX13" fmla="*/ 95250 w 104775"/>
                    <a:gd name="connsiteY13" fmla="*/ 44627 h 128447"/>
                    <a:gd name="connsiteX14" fmla="*/ 91440 w 104775"/>
                    <a:gd name="connsiteY14" fmla="*/ 33197 h 128447"/>
                    <a:gd name="connsiteX15" fmla="*/ 70485 w 104775"/>
                    <a:gd name="connsiteY15" fmla="*/ 4622 h 128447"/>
                    <a:gd name="connsiteX16" fmla="*/ 45720 w 104775"/>
                    <a:gd name="connsiteY16" fmla="*/ 2717 h 128447"/>
                    <a:gd name="connsiteX17" fmla="*/ 41910 w 104775"/>
                    <a:gd name="connsiteY17" fmla="*/ 31292 h 128447"/>
                    <a:gd name="connsiteX18" fmla="*/ 40005 w 104775"/>
                    <a:gd name="connsiteY18" fmla="*/ 44627 h 128447"/>
                    <a:gd name="connsiteX19" fmla="*/ 3810 w 104775"/>
                    <a:gd name="connsiteY19" fmla="*/ 52247 h 128447"/>
                    <a:gd name="connsiteX20" fmla="*/ 1905 w 104775"/>
                    <a:gd name="connsiteY20" fmla="*/ 59867 h 128447"/>
                    <a:gd name="connsiteX21" fmla="*/ 0 w 104775"/>
                    <a:gd name="connsiteY21" fmla="*/ 65582 h 128447"/>
                    <a:gd name="connsiteX22" fmla="*/ 5715 w 104775"/>
                    <a:gd name="connsiteY22" fmla="*/ 78917 h 128447"/>
                    <a:gd name="connsiteX23" fmla="*/ 5715 w 104775"/>
                    <a:gd name="connsiteY23" fmla="*/ 82727 h 128447"/>
                    <a:gd name="connsiteX24" fmla="*/ 17145 w 104775"/>
                    <a:gd name="connsiteY24" fmla="*/ 111302 h 128447"/>
                    <a:gd name="connsiteX0" fmla="*/ 19050 w 104775"/>
                    <a:gd name="connsiteY0" fmla="*/ 102874 h 123829"/>
                    <a:gd name="connsiteX1" fmla="*/ 24765 w 104775"/>
                    <a:gd name="connsiteY1" fmla="*/ 106684 h 123829"/>
                    <a:gd name="connsiteX2" fmla="*/ 28575 w 104775"/>
                    <a:gd name="connsiteY2" fmla="*/ 112399 h 123829"/>
                    <a:gd name="connsiteX3" fmla="*/ 32385 w 104775"/>
                    <a:gd name="connsiteY3" fmla="*/ 123829 h 123829"/>
                    <a:gd name="connsiteX4" fmla="*/ 81915 w 104775"/>
                    <a:gd name="connsiteY4" fmla="*/ 121924 h 123829"/>
                    <a:gd name="connsiteX5" fmla="*/ 87630 w 104775"/>
                    <a:gd name="connsiteY5" fmla="*/ 120019 h 123829"/>
                    <a:gd name="connsiteX6" fmla="*/ 89535 w 104775"/>
                    <a:gd name="connsiteY6" fmla="*/ 114304 h 123829"/>
                    <a:gd name="connsiteX7" fmla="*/ 93345 w 104775"/>
                    <a:gd name="connsiteY7" fmla="*/ 108589 h 123829"/>
                    <a:gd name="connsiteX8" fmla="*/ 95250 w 104775"/>
                    <a:gd name="connsiteY8" fmla="*/ 95254 h 123829"/>
                    <a:gd name="connsiteX9" fmla="*/ 100965 w 104775"/>
                    <a:gd name="connsiteY9" fmla="*/ 91444 h 123829"/>
                    <a:gd name="connsiteX10" fmla="*/ 104775 w 104775"/>
                    <a:gd name="connsiteY10" fmla="*/ 80014 h 123829"/>
                    <a:gd name="connsiteX11" fmla="*/ 100965 w 104775"/>
                    <a:gd name="connsiteY11" fmla="*/ 53344 h 123829"/>
                    <a:gd name="connsiteX12" fmla="*/ 99060 w 104775"/>
                    <a:gd name="connsiteY12" fmla="*/ 45724 h 123829"/>
                    <a:gd name="connsiteX13" fmla="*/ 95250 w 104775"/>
                    <a:gd name="connsiteY13" fmla="*/ 40009 h 123829"/>
                    <a:gd name="connsiteX14" fmla="*/ 91440 w 104775"/>
                    <a:gd name="connsiteY14" fmla="*/ 28579 h 123829"/>
                    <a:gd name="connsiteX15" fmla="*/ 70485 w 104775"/>
                    <a:gd name="connsiteY15" fmla="*/ 4 h 123829"/>
                    <a:gd name="connsiteX16" fmla="*/ 41910 w 104775"/>
                    <a:gd name="connsiteY16" fmla="*/ 26674 h 123829"/>
                    <a:gd name="connsiteX17" fmla="*/ 40005 w 104775"/>
                    <a:gd name="connsiteY17" fmla="*/ 40009 h 123829"/>
                    <a:gd name="connsiteX18" fmla="*/ 3810 w 104775"/>
                    <a:gd name="connsiteY18" fmla="*/ 47629 h 123829"/>
                    <a:gd name="connsiteX19" fmla="*/ 1905 w 104775"/>
                    <a:gd name="connsiteY19" fmla="*/ 55249 h 123829"/>
                    <a:gd name="connsiteX20" fmla="*/ 0 w 104775"/>
                    <a:gd name="connsiteY20" fmla="*/ 60964 h 123829"/>
                    <a:gd name="connsiteX21" fmla="*/ 5715 w 104775"/>
                    <a:gd name="connsiteY21" fmla="*/ 74299 h 123829"/>
                    <a:gd name="connsiteX22" fmla="*/ 5715 w 104775"/>
                    <a:gd name="connsiteY22" fmla="*/ 78109 h 123829"/>
                    <a:gd name="connsiteX23" fmla="*/ 17145 w 104775"/>
                    <a:gd name="connsiteY23" fmla="*/ 106684 h 123829"/>
                    <a:gd name="connsiteX0" fmla="*/ 19050 w 104775"/>
                    <a:gd name="connsiteY0" fmla="*/ 77050 h 98005"/>
                    <a:gd name="connsiteX1" fmla="*/ 24765 w 104775"/>
                    <a:gd name="connsiteY1" fmla="*/ 80860 h 98005"/>
                    <a:gd name="connsiteX2" fmla="*/ 28575 w 104775"/>
                    <a:gd name="connsiteY2" fmla="*/ 86575 h 98005"/>
                    <a:gd name="connsiteX3" fmla="*/ 32385 w 104775"/>
                    <a:gd name="connsiteY3" fmla="*/ 98005 h 98005"/>
                    <a:gd name="connsiteX4" fmla="*/ 81915 w 104775"/>
                    <a:gd name="connsiteY4" fmla="*/ 96100 h 98005"/>
                    <a:gd name="connsiteX5" fmla="*/ 87630 w 104775"/>
                    <a:gd name="connsiteY5" fmla="*/ 94195 h 98005"/>
                    <a:gd name="connsiteX6" fmla="*/ 89535 w 104775"/>
                    <a:gd name="connsiteY6" fmla="*/ 88480 h 98005"/>
                    <a:gd name="connsiteX7" fmla="*/ 93345 w 104775"/>
                    <a:gd name="connsiteY7" fmla="*/ 82765 h 98005"/>
                    <a:gd name="connsiteX8" fmla="*/ 95250 w 104775"/>
                    <a:gd name="connsiteY8" fmla="*/ 69430 h 98005"/>
                    <a:gd name="connsiteX9" fmla="*/ 100965 w 104775"/>
                    <a:gd name="connsiteY9" fmla="*/ 65620 h 98005"/>
                    <a:gd name="connsiteX10" fmla="*/ 104775 w 104775"/>
                    <a:gd name="connsiteY10" fmla="*/ 54190 h 98005"/>
                    <a:gd name="connsiteX11" fmla="*/ 100965 w 104775"/>
                    <a:gd name="connsiteY11" fmla="*/ 27520 h 98005"/>
                    <a:gd name="connsiteX12" fmla="*/ 99060 w 104775"/>
                    <a:gd name="connsiteY12" fmla="*/ 19900 h 98005"/>
                    <a:gd name="connsiteX13" fmla="*/ 95250 w 104775"/>
                    <a:gd name="connsiteY13" fmla="*/ 14185 h 98005"/>
                    <a:gd name="connsiteX14" fmla="*/ 91440 w 104775"/>
                    <a:gd name="connsiteY14" fmla="*/ 2755 h 98005"/>
                    <a:gd name="connsiteX15" fmla="*/ 41910 w 104775"/>
                    <a:gd name="connsiteY15" fmla="*/ 850 h 98005"/>
                    <a:gd name="connsiteX16" fmla="*/ 40005 w 104775"/>
                    <a:gd name="connsiteY16" fmla="*/ 14185 h 98005"/>
                    <a:gd name="connsiteX17" fmla="*/ 3810 w 104775"/>
                    <a:gd name="connsiteY17" fmla="*/ 21805 h 98005"/>
                    <a:gd name="connsiteX18" fmla="*/ 1905 w 104775"/>
                    <a:gd name="connsiteY18" fmla="*/ 29425 h 98005"/>
                    <a:gd name="connsiteX19" fmla="*/ 0 w 104775"/>
                    <a:gd name="connsiteY19" fmla="*/ 35140 h 98005"/>
                    <a:gd name="connsiteX20" fmla="*/ 5715 w 104775"/>
                    <a:gd name="connsiteY20" fmla="*/ 48475 h 98005"/>
                    <a:gd name="connsiteX21" fmla="*/ 5715 w 104775"/>
                    <a:gd name="connsiteY21" fmla="*/ 52285 h 98005"/>
                    <a:gd name="connsiteX22" fmla="*/ 17145 w 104775"/>
                    <a:gd name="connsiteY22" fmla="*/ 80860 h 98005"/>
                    <a:gd name="connsiteX0" fmla="*/ 19050 w 104775"/>
                    <a:gd name="connsiteY0" fmla="*/ 76200 h 97155"/>
                    <a:gd name="connsiteX1" fmla="*/ 24765 w 104775"/>
                    <a:gd name="connsiteY1" fmla="*/ 80010 h 97155"/>
                    <a:gd name="connsiteX2" fmla="*/ 28575 w 104775"/>
                    <a:gd name="connsiteY2" fmla="*/ 85725 h 97155"/>
                    <a:gd name="connsiteX3" fmla="*/ 32385 w 104775"/>
                    <a:gd name="connsiteY3" fmla="*/ 97155 h 97155"/>
                    <a:gd name="connsiteX4" fmla="*/ 81915 w 104775"/>
                    <a:gd name="connsiteY4" fmla="*/ 95250 h 97155"/>
                    <a:gd name="connsiteX5" fmla="*/ 87630 w 104775"/>
                    <a:gd name="connsiteY5" fmla="*/ 93345 h 97155"/>
                    <a:gd name="connsiteX6" fmla="*/ 89535 w 104775"/>
                    <a:gd name="connsiteY6" fmla="*/ 87630 h 97155"/>
                    <a:gd name="connsiteX7" fmla="*/ 93345 w 104775"/>
                    <a:gd name="connsiteY7" fmla="*/ 81915 h 97155"/>
                    <a:gd name="connsiteX8" fmla="*/ 95250 w 104775"/>
                    <a:gd name="connsiteY8" fmla="*/ 68580 h 97155"/>
                    <a:gd name="connsiteX9" fmla="*/ 100965 w 104775"/>
                    <a:gd name="connsiteY9" fmla="*/ 64770 h 97155"/>
                    <a:gd name="connsiteX10" fmla="*/ 104775 w 104775"/>
                    <a:gd name="connsiteY10" fmla="*/ 53340 h 97155"/>
                    <a:gd name="connsiteX11" fmla="*/ 100965 w 104775"/>
                    <a:gd name="connsiteY11" fmla="*/ 26670 h 97155"/>
                    <a:gd name="connsiteX12" fmla="*/ 99060 w 104775"/>
                    <a:gd name="connsiteY12" fmla="*/ 19050 h 97155"/>
                    <a:gd name="connsiteX13" fmla="*/ 95250 w 104775"/>
                    <a:gd name="connsiteY13" fmla="*/ 13335 h 97155"/>
                    <a:gd name="connsiteX14" fmla="*/ 41910 w 104775"/>
                    <a:gd name="connsiteY14" fmla="*/ 0 h 97155"/>
                    <a:gd name="connsiteX15" fmla="*/ 40005 w 104775"/>
                    <a:gd name="connsiteY15" fmla="*/ 13335 h 97155"/>
                    <a:gd name="connsiteX16" fmla="*/ 3810 w 104775"/>
                    <a:gd name="connsiteY16" fmla="*/ 20955 h 97155"/>
                    <a:gd name="connsiteX17" fmla="*/ 1905 w 104775"/>
                    <a:gd name="connsiteY17" fmla="*/ 28575 h 97155"/>
                    <a:gd name="connsiteX18" fmla="*/ 0 w 104775"/>
                    <a:gd name="connsiteY18" fmla="*/ 34290 h 97155"/>
                    <a:gd name="connsiteX19" fmla="*/ 5715 w 104775"/>
                    <a:gd name="connsiteY19" fmla="*/ 47625 h 97155"/>
                    <a:gd name="connsiteX20" fmla="*/ 5715 w 104775"/>
                    <a:gd name="connsiteY20" fmla="*/ 51435 h 97155"/>
                    <a:gd name="connsiteX21" fmla="*/ 17145 w 104775"/>
                    <a:gd name="connsiteY21" fmla="*/ 80010 h 97155"/>
                    <a:gd name="connsiteX0" fmla="*/ 19050 w 104775"/>
                    <a:gd name="connsiteY0" fmla="*/ 76298 h 97253"/>
                    <a:gd name="connsiteX1" fmla="*/ 24765 w 104775"/>
                    <a:gd name="connsiteY1" fmla="*/ 80108 h 97253"/>
                    <a:gd name="connsiteX2" fmla="*/ 28575 w 104775"/>
                    <a:gd name="connsiteY2" fmla="*/ 85823 h 97253"/>
                    <a:gd name="connsiteX3" fmla="*/ 32385 w 104775"/>
                    <a:gd name="connsiteY3" fmla="*/ 97253 h 97253"/>
                    <a:gd name="connsiteX4" fmla="*/ 81915 w 104775"/>
                    <a:gd name="connsiteY4" fmla="*/ 95348 h 97253"/>
                    <a:gd name="connsiteX5" fmla="*/ 87630 w 104775"/>
                    <a:gd name="connsiteY5" fmla="*/ 93443 h 97253"/>
                    <a:gd name="connsiteX6" fmla="*/ 89535 w 104775"/>
                    <a:gd name="connsiteY6" fmla="*/ 87728 h 97253"/>
                    <a:gd name="connsiteX7" fmla="*/ 93345 w 104775"/>
                    <a:gd name="connsiteY7" fmla="*/ 82013 h 97253"/>
                    <a:gd name="connsiteX8" fmla="*/ 95250 w 104775"/>
                    <a:gd name="connsiteY8" fmla="*/ 68678 h 97253"/>
                    <a:gd name="connsiteX9" fmla="*/ 100965 w 104775"/>
                    <a:gd name="connsiteY9" fmla="*/ 64868 h 97253"/>
                    <a:gd name="connsiteX10" fmla="*/ 104775 w 104775"/>
                    <a:gd name="connsiteY10" fmla="*/ 53438 h 97253"/>
                    <a:gd name="connsiteX11" fmla="*/ 100965 w 104775"/>
                    <a:gd name="connsiteY11" fmla="*/ 26768 h 97253"/>
                    <a:gd name="connsiteX12" fmla="*/ 99060 w 104775"/>
                    <a:gd name="connsiteY12" fmla="*/ 19148 h 97253"/>
                    <a:gd name="connsiteX13" fmla="*/ 95250 w 104775"/>
                    <a:gd name="connsiteY13" fmla="*/ 13433 h 97253"/>
                    <a:gd name="connsiteX14" fmla="*/ 41910 w 104775"/>
                    <a:gd name="connsiteY14" fmla="*/ 98 h 97253"/>
                    <a:gd name="connsiteX15" fmla="*/ 3810 w 104775"/>
                    <a:gd name="connsiteY15" fmla="*/ 21053 h 97253"/>
                    <a:gd name="connsiteX16" fmla="*/ 1905 w 104775"/>
                    <a:gd name="connsiteY16" fmla="*/ 28673 h 97253"/>
                    <a:gd name="connsiteX17" fmla="*/ 0 w 104775"/>
                    <a:gd name="connsiteY17" fmla="*/ 34388 h 97253"/>
                    <a:gd name="connsiteX18" fmla="*/ 5715 w 104775"/>
                    <a:gd name="connsiteY18" fmla="*/ 47723 h 97253"/>
                    <a:gd name="connsiteX19" fmla="*/ 5715 w 104775"/>
                    <a:gd name="connsiteY19" fmla="*/ 51533 h 97253"/>
                    <a:gd name="connsiteX20" fmla="*/ 17145 w 104775"/>
                    <a:gd name="connsiteY20" fmla="*/ 80108 h 97253"/>
                    <a:gd name="connsiteX0" fmla="*/ 19050 w 104775"/>
                    <a:gd name="connsiteY0" fmla="*/ 76205 h 97160"/>
                    <a:gd name="connsiteX1" fmla="*/ 24765 w 104775"/>
                    <a:gd name="connsiteY1" fmla="*/ 80015 h 97160"/>
                    <a:gd name="connsiteX2" fmla="*/ 28575 w 104775"/>
                    <a:gd name="connsiteY2" fmla="*/ 85730 h 97160"/>
                    <a:gd name="connsiteX3" fmla="*/ 32385 w 104775"/>
                    <a:gd name="connsiteY3" fmla="*/ 97160 h 97160"/>
                    <a:gd name="connsiteX4" fmla="*/ 81915 w 104775"/>
                    <a:gd name="connsiteY4" fmla="*/ 95255 h 97160"/>
                    <a:gd name="connsiteX5" fmla="*/ 87630 w 104775"/>
                    <a:gd name="connsiteY5" fmla="*/ 93350 h 97160"/>
                    <a:gd name="connsiteX6" fmla="*/ 89535 w 104775"/>
                    <a:gd name="connsiteY6" fmla="*/ 87635 h 97160"/>
                    <a:gd name="connsiteX7" fmla="*/ 93345 w 104775"/>
                    <a:gd name="connsiteY7" fmla="*/ 81920 h 97160"/>
                    <a:gd name="connsiteX8" fmla="*/ 95250 w 104775"/>
                    <a:gd name="connsiteY8" fmla="*/ 68585 h 97160"/>
                    <a:gd name="connsiteX9" fmla="*/ 100965 w 104775"/>
                    <a:gd name="connsiteY9" fmla="*/ 64775 h 97160"/>
                    <a:gd name="connsiteX10" fmla="*/ 104775 w 104775"/>
                    <a:gd name="connsiteY10" fmla="*/ 53345 h 97160"/>
                    <a:gd name="connsiteX11" fmla="*/ 100965 w 104775"/>
                    <a:gd name="connsiteY11" fmla="*/ 26675 h 97160"/>
                    <a:gd name="connsiteX12" fmla="*/ 99060 w 104775"/>
                    <a:gd name="connsiteY12" fmla="*/ 19055 h 97160"/>
                    <a:gd name="connsiteX13" fmla="*/ 41910 w 104775"/>
                    <a:gd name="connsiteY13" fmla="*/ 5 h 97160"/>
                    <a:gd name="connsiteX14" fmla="*/ 3810 w 104775"/>
                    <a:gd name="connsiteY14" fmla="*/ 20960 h 97160"/>
                    <a:gd name="connsiteX15" fmla="*/ 1905 w 104775"/>
                    <a:gd name="connsiteY15" fmla="*/ 28580 h 97160"/>
                    <a:gd name="connsiteX16" fmla="*/ 0 w 104775"/>
                    <a:gd name="connsiteY16" fmla="*/ 34295 h 97160"/>
                    <a:gd name="connsiteX17" fmla="*/ 5715 w 104775"/>
                    <a:gd name="connsiteY17" fmla="*/ 47630 h 97160"/>
                    <a:gd name="connsiteX18" fmla="*/ 5715 w 104775"/>
                    <a:gd name="connsiteY18" fmla="*/ 51440 h 97160"/>
                    <a:gd name="connsiteX19" fmla="*/ 17145 w 104775"/>
                    <a:gd name="connsiteY19" fmla="*/ 80015 h 97160"/>
                    <a:gd name="connsiteX0" fmla="*/ 19050 w 105971"/>
                    <a:gd name="connsiteY0" fmla="*/ 76238 h 97193"/>
                    <a:gd name="connsiteX1" fmla="*/ 24765 w 105971"/>
                    <a:gd name="connsiteY1" fmla="*/ 80048 h 97193"/>
                    <a:gd name="connsiteX2" fmla="*/ 28575 w 105971"/>
                    <a:gd name="connsiteY2" fmla="*/ 85763 h 97193"/>
                    <a:gd name="connsiteX3" fmla="*/ 32385 w 105971"/>
                    <a:gd name="connsiteY3" fmla="*/ 97193 h 97193"/>
                    <a:gd name="connsiteX4" fmla="*/ 81915 w 105971"/>
                    <a:gd name="connsiteY4" fmla="*/ 95288 h 97193"/>
                    <a:gd name="connsiteX5" fmla="*/ 87630 w 105971"/>
                    <a:gd name="connsiteY5" fmla="*/ 93383 h 97193"/>
                    <a:gd name="connsiteX6" fmla="*/ 89535 w 105971"/>
                    <a:gd name="connsiteY6" fmla="*/ 87668 h 97193"/>
                    <a:gd name="connsiteX7" fmla="*/ 93345 w 105971"/>
                    <a:gd name="connsiteY7" fmla="*/ 81953 h 97193"/>
                    <a:gd name="connsiteX8" fmla="*/ 95250 w 105971"/>
                    <a:gd name="connsiteY8" fmla="*/ 68618 h 97193"/>
                    <a:gd name="connsiteX9" fmla="*/ 100965 w 105971"/>
                    <a:gd name="connsiteY9" fmla="*/ 64808 h 97193"/>
                    <a:gd name="connsiteX10" fmla="*/ 104775 w 105971"/>
                    <a:gd name="connsiteY10" fmla="*/ 53378 h 97193"/>
                    <a:gd name="connsiteX11" fmla="*/ 100965 w 105971"/>
                    <a:gd name="connsiteY11" fmla="*/ 26708 h 97193"/>
                    <a:gd name="connsiteX12" fmla="*/ 41910 w 105971"/>
                    <a:gd name="connsiteY12" fmla="*/ 38 h 97193"/>
                    <a:gd name="connsiteX13" fmla="*/ 3810 w 105971"/>
                    <a:gd name="connsiteY13" fmla="*/ 20993 h 97193"/>
                    <a:gd name="connsiteX14" fmla="*/ 1905 w 105971"/>
                    <a:gd name="connsiteY14" fmla="*/ 28613 h 97193"/>
                    <a:gd name="connsiteX15" fmla="*/ 0 w 105971"/>
                    <a:gd name="connsiteY15" fmla="*/ 34328 h 97193"/>
                    <a:gd name="connsiteX16" fmla="*/ 5715 w 105971"/>
                    <a:gd name="connsiteY16" fmla="*/ 47663 h 97193"/>
                    <a:gd name="connsiteX17" fmla="*/ 5715 w 105971"/>
                    <a:gd name="connsiteY17" fmla="*/ 51473 h 97193"/>
                    <a:gd name="connsiteX18" fmla="*/ 17145 w 105971"/>
                    <a:gd name="connsiteY18" fmla="*/ 80048 h 97193"/>
                    <a:gd name="connsiteX0" fmla="*/ 19050 w 106250"/>
                    <a:gd name="connsiteY0" fmla="*/ 64875 h 85830"/>
                    <a:gd name="connsiteX1" fmla="*/ 24765 w 106250"/>
                    <a:gd name="connsiteY1" fmla="*/ 68685 h 85830"/>
                    <a:gd name="connsiteX2" fmla="*/ 28575 w 106250"/>
                    <a:gd name="connsiteY2" fmla="*/ 74400 h 85830"/>
                    <a:gd name="connsiteX3" fmla="*/ 32385 w 106250"/>
                    <a:gd name="connsiteY3" fmla="*/ 85830 h 85830"/>
                    <a:gd name="connsiteX4" fmla="*/ 81915 w 106250"/>
                    <a:gd name="connsiteY4" fmla="*/ 83925 h 85830"/>
                    <a:gd name="connsiteX5" fmla="*/ 87630 w 106250"/>
                    <a:gd name="connsiteY5" fmla="*/ 82020 h 85830"/>
                    <a:gd name="connsiteX6" fmla="*/ 89535 w 106250"/>
                    <a:gd name="connsiteY6" fmla="*/ 76305 h 85830"/>
                    <a:gd name="connsiteX7" fmla="*/ 93345 w 106250"/>
                    <a:gd name="connsiteY7" fmla="*/ 70590 h 85830"/>
                    <a:gd name="connsiteX8" fmla="*/ 95250 w 106250"/>
                    <a:gd name="connsiteY8" fmla="*/ 57255 h 85830"/>
                    <a:gd name="connsiteX9" fmla="*/ 100965 w 106250"/>
                    <a:gd name="connsiteY9" fmla="*/ 53445 h 85830"/>
                    <a:gd name="connsiteX10" fmla="*/ 104775 w 106250"/>
                    <a:gd name="connsiteY10" fmla="*/ 42015 h 85830"/>
                    <a:gd name="connsiteX11" fmla="*/ 100965 w 106250"/>
                    <a:gd name="connsiteY11" fmla="*/ 15345 h 85830"/>
                    <a:gd name="connsiteX12" fmla="*/ 38100 w 106250"/>
                    <a:gd name="connsiteY12" fmla="*/ 105 h 85830"/>
                    <a:gd name="connsiteX13" fmla="*/ 3810 w 106250"/>
                    <a:gd name="connsiteY13" fmla="*/ 9630 h 85830"/>
                    <a:gd name="connsiteX14" fmla="*/ 1905 w 106250"/>
                    <a:gd name="connsiteY14" fmla="*/ 17250 h 85830"/>
                    <a:gd name="connsiteX15" fmla="*/ 0 w 106250"/>
                    <a:gd name="connsiteY15" fmla="*/ 22965 h 85830"/>
                    <a:gd name="connsiteX16" fmla="*/ 5715 w 106250"/>
                    <a:gd name="connsiteY16" fmla="*/ 36300 h 85830"/>
                    <a:gd name="connsiteX17" fmla="*/ 5715 w 106250"/>
                    <a:gd name="connsiteY17" fmla="*/ 40110 h 85830"/>
                    <a:gd name="connsiteX18" fmla="*/ 17145 w 106250"/>
                    <a:gd name="connsiteY18" fmla="*/ 68685 h 85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06250" h="85830">
                      <a:moveTo>
                        <a:pt x="19050" y="64875"/>
                      </a:moveTo>
                      <a:cubicBezTo>
                        <a:pt x="19050" y="69955"/>
                        <a:pt x="22860" y="67415"/>
                        <a:pt x="24765" y="68685"/>
                      </a:cubicBezTo>
                      <a:cubicBezTo>
                        <a:pt x="26035" y="70590"/>
                        <a:pt x="27645" y="72308"/>
                        <a:pt x="28575" y="74400"/>
                      </a:cubicBezTo>
                      <a:cubicBezTo>
                        <a:pt x="30206" y="78070"/>
                        <a:pt x="32385" y="85830"/>
                        <a:pt x="32385" y="85830"/>
                      </a:cubicBezTo>
                      <a:cubicBezTo>
                        <a:pt x="48895" y="85195"/>
                        <a:pt x="65432" y="85062"/>
                        <a:pt x="81915" y="83925"/>
                      </a:cubicBezTo>
                      <a:cubicBezTo>
                        <a:pt x="83918" y="83787"/>
                        <a:pt x="86210" y="83440"/>
                        <a:pt x="87630" y="82020"/>
                      </a:cubicBezTo>
                      <a:cubicBezTo>
                        <a:pt x="89050" y="80600"/>
                        <a:pt x="88637" y="78101"/>
                        <a:pt x="89535" y="76305"/>
                      </a:cubicBezTo>
                      <a:cubicBezTo>
                        <a:pt x="90559" y="74257"/>
                        <a:pt x="92075" y="72495"/>
                        <a:pt x="93345" y="70590"/>
                      </a:cubicBezTo>
                      <a:cubicBezTo>
                        <a:pt x="93980" y="66145"/>
                        <a:pt x="93426" y="61358"/>
                        <a:pt x="95250" y="57255"/>
                      </a:cubicBezTo>
                      <a:cubicBezTo>
                        <a:pt x="96180" y="55163"/>
                        <a:pt x="99752" y="55387"/>
                        <a:pt x="100965" y="53445"/>
                      </a:cubicBezTo>
                      <a:cubicBezTo>
                        <a:pt x="103094" y="50039"/>
                        <a:pt x="104775" y="42015"/>
                        <a:pt x="104775" y="42015"/>
                      </a:cubicBezTo>
                      <a:cubicBezTo>
                        <a:pt x="101728" y="8500"/>
                        <a:pt x="112077" y="22330"/>
                        <a:pt x="100965" y="15345"/>
                      </a:cubicBezTo>
                      <a:cubicBezTo>
                        <a:pt x="89853" y="8360"/>
                        <a:pt x="54292" y="1057"/>
                        <a:pt x="38100" y="105"/>
                      </a:cubicBezTo>
                      <a:cubicBezTo>
                        <a:pt x="21908" y="-847"/>
                        <a:pt x="10477" y="4868"/>
                        <a:pt x="3810" y="9630"/>
                      </a:cubicBezTo>
                      <a:cubicBezTo>
                        <a:pt x="3175" y="12170"/>
                        <a:pt x="2624" y="14733"/>
                        <a:pt x="1905" y="17250"/>
                      </a:cubicBezTo>
                      <a:cubicBezTo>
                        <a:pt x="1353" y="19181"/>
                        <a:pt x="0" y="20957"/>
                        <a:pt x="0" y="22965"/>
                      </a:cubicBezTo>
                      <a:cubicBezTo>
                        <a:pt x="0" y="32673"/>
                        <a:pt x="2604" y="28523"/>
                        <a:pt x="5715" y="36300"/>
                      </a:cubicBezTo>
                      <a:cubicBezTo>
                        <a:pt x="6187" y="37479"/>
                        <a:pt x="3810" y="34713"/>
                        <a:pt x="5715" y="40110"/>
                      </a:cubicBezTo>
                      <a:cubicBezTo>
                        <a:pt x="7620" y="45507"/>
                        <a:pt x="13335" y="59160"/>
                        <a:pt x="17145" y="68685"/>
                      </a:cubicBezTo>
                    </a:path>
                  </a:pathLst>
                </a:custGeom>
                <a:solidFill>
                  <a:srgbClr val="FFFFFF"/>
                </a:solidFill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81" name="Freeform: Shape 1380">
                  <a:extLst>
                    <a:ext uri="{FF2B5EF4-FFF2-40B4-BE49-F238E27FC236}">
                      <a16:creationId xmlns:a16="http://schemas.microsoft.com/office/drawing/2014/main" id="{8800B313-1CA3-BC6B-AA2B-DE3BA38B457F}"/>
                    </a:ext>
                  </a:extLst>
                </p:cNvPr>
                <p:cNvSpPr/>
                <p:nvPr/>
              </p:nvSpPr>
              <p:spPr>
                <a:xfrm rot="9043087">
                  <a:off x="8883430" y="4342996"/>
                  <a:ext cx="27432" cy="36576"/>
                </a:xfrm>
                <a:custGeom>
                  <a:avLst/>
                  <a:gdLst>
                    <a:gd name="connsiteX0" fmla="*/ 57150 w 104775"/>
                    <a:gd name="connsiteY0" fmla="*/ 76200 h 127635"/>
                    <a:gd name="connsiteX1" fmla="*/ 57150 w 104775"/>
                    <a:gd name="connsiteY1" fmla="*/ 76200 h 127635"/>
                    <a:gd name="connsiteX2" fmla="*/ 24765 w 104775"/>
                    <a:gd name="connsiteY2" fmla="*/ 80010 h 127635"/>
                    <a:gd name="connsiteX3" fmla="*/ 19050 w 104775"/>
                    <a:gd name="connsiteY3" fmla="*/ 83820 h 127635"/>
                    <a:gd name="connsiteX4" fmla="*/ 19050 w 104775"/>
                    <a:gd name="connsiteY4" fmla="*/ 106680 h 127635"/>
                    <a:gd name="connsiteX5" fmla="*/ 24765 w 104775"/>
                    <a:gd name="connsiteY5" fmla="*/ 110490 h 127635"/>
                    <a:gd name="connsiteX6" fmla="*/ 28575 w 104775"/>
                    <a:gd name="connsiteY6" fmla="*/ 116205 h 127635"/>
                    <a:gd name="connsiteX7" fmla="*/ 32385 w 104775"/>
                    <a:gd name="connsiteY7" fmla="*/ 127635 h 127635"/>
                    <a:gd name="connsiteX8" fmla="*/ 81915 w 104775"/>
                    <a:gd name="connsiteY8" fmla="*/ 125730 h 127635"/>
                    <a:gd name="connsiteX9" fmla="*/ 87630 w 104775"/>
                    <a:gd name="connsiteY9" fmla="*/ 123825 h 127635"/>
                    <a:gd name="connsiteX10" fmla="*/ 89535 w 104775"/>
                    <a:gd name="connsiteY10" fmla="*/ 118110 h 127635"/>
                    <a:gd name="connsiteX11" fmla="*/ 93345 w 104775"/>
                    <a:gd name="connsiteY11" fmla="*/ 112395 h 127635"/>
                    <a:gd name="connsiteX12" fmla="*/ 95250 w 104775"/>
                    <a:gd name="connsiteY12" fmla="*/ 99060 h 127635"/>
                    <a:gd name="connsiteX13" fmla="*/ 100965 w 104775"/>
                    <a:gd name="connsiteY13" fmla="*/ 95250 h 127635"/>
                    <a:gd name="connsiteX14" fmla="*/ 104775 w 104775"/>
                    <a:gd name="connsiteY14" fmla="*/ 83820 h 127635"/>
                    <a:gd name="connsiteX15" fmla="*/ 100965 w 104775"/>
                    <a:gd name="connsiteY15" fmla="*/ 57150 h 127635"/>
                    <a:gd name="connsiteX16" fmla="*/ 99060 w 104775"/>
                    <a:gd name="connsiteY16" fmla="*/ 49530 h 127635"/>
                    <a:gd name="connsiteX17" fmla="*/ 95250 w 104775"/>
                    <a:gd name="connsiteY17" fmla="*/ 43815 h 127635"/>
                    <a:gd name="connsiteX18" fmla="*/ 91440 w 104775"/>
                    <a:gd name="connsiteY18" fmla="*/ 32385 h 127635"/>
                    <a:gd name="connsiteX19" fmla="*/ 81915 w 104775"/>
                    <a:gd name="connsiteY19" fmla="*/ 15240 h 127635"/>
                    <a:gd name="connsiteX20" fmla="*/ 70485 w 104775"/>
                    <a:gd name="connsiteY20" fmla="*/ 3810 h 127635"/>
                    <a:gd name="connsiteX21" fmla="*/ 59055 w 104775"/>
                    <a:gd name="connsiteY21" fmla="*/ 0 h 127635"/>
                    <a:gd name="connsiteX22" fmla="*/ 45720 w 104775"/>
                    <a:gd name="connsiteY22" fmla="*/ 1905 h 127635"/>
                    <a:gd name="connsiteX23" fmla="*/ 43815 w 104775"/>
                    <a:gd name="connsiteY23" fmla="*/ 19050 h 127635"/>
                    <a:gd name="connsiteX24" fmla="*/ 41910 w 104775"/>
                    <a:gd name="connsiteY24" fmla="*/ 30480 h 127635"/>
                    <a:gd name="connsiteX25" fmla="*/ 40005 w 104775"/>
                    <a:gd name="connsiteY25" fmla="*/ 43815 h 127635"/>
                    <a:gd name="connsiteX26" fmla="*/ 28575 w 104775"/>
                    <a:gd name="connsiteY26" fmla="*/ 49530 h 127635"/>
                    <a:gd name="connsiteX27" fmla="*/ 3810 w 104775"/>
                    <a:gd name="connsiteY27" fmla="*/ 51435 h 127635"/>
                    <a:gd name="connsiteX28" fmla="*/ 1905 w 104775"/>
                    <a:gd name="connsiteY28" fmla="*/ 59055 h 127635"/>
                    <a:gd name="connsiteX29" fmla="*/ 0 w 104775"/>
                    <a:gd name="connsiteY29" fmla="*/ 64770 h 127635"/>
                    <a:gd name="connsiteX30" fmla="*/ 5715 w 104775"/>
                    <a:gd name="connsiteY30" fmla="*/ 78105 h 127635"/>
                    <a:gd name="connsiteX31" fmla="*/ 5715 w 104775"/>
                    <a:gd name="connsiteY31" fmla="*/ 81915 h 127635"/>
                    <a:gd name="connsiteX32" fmla="*/ 5715 w 104775"/>
                    <a:gd name="connsiteY32" fmla="*/ 87630 h 127635"/>
                    <a:gd name="connsiteX0" fmla="*/ 57150 w 104775"/>
                    <a:gd name="connsiteY0" fmla="*/ 76200 h 127635"/>
                    <a:gd name="connsiteX1" fmla="*/ 24765 w 104775"/>
                    <a:gd name="connsiteY1" fmla="*/ 80010 h 127635"/>
                    <a:gd name="connsiteX2" fmla="*/ 19050 w 104775"/>
                    <a:gd name="connsiteY2" fmla="*/ 83820 h 127635"/>
                    <a:gd name="connsiteX3" fmla="*/ 19050 w 104775"/>
                    <a:gd name="connsiteY3" fmla="*/ 106680 h 127635"/>
                    <a:gd name="connsiteX4" fmla="*/ 24765 w 104775"/>
                    <a:gd name="connsiteY4" fmla="*/ 110490 h 127635"/>
                    <a:gd name="connsiteX5" fmla="*/ 28575 w 104775"/>
                    <a:gd name="connsiteY5" fmla="*/ 116205 h 127635"/>
                    <a:gd name="connsiteX6" fmla="*/ 32385 w 104775"/>
                    <a:gd name="connsiteY6" fmla="*/ 127635 h 127635"/>
                    <a:gd name="connsiteX7" fmla="*/ 81915 w 104775"/>
                    <a:gd name="connsiteY7" fmla="*/ 125730 h 127635"/>
                    <a:gd name="connsiteX8" fmla="*/ 87630 w 104775"/>
                    <a:gd name="connsiteY8" fmla="*/ 123825 h 127635"/>
                    <a:gd name="connsiteX9" fmla="*/ 89535 w 104775"/>
                    <a:gd name="connsiteY9" fmla="*/ 118110 h 127635"/>
                    <a:gd name="connsiteX10" fmla="*/ 93345 w 104775"/>
                    <a:gd name="connsiteY10" fmla="*/ 112395 h 127635"/>
                    <a:gd name="connsiteX11" fmla="*/ 95250 w 104775"/>
                    <a:gd name="connsiteY11" fmla="*/ 99060 h 127635"/>
                    <a:gd name="connsiteX12" fmla="*/ 100965 w 104775"/>
                    <a:gd name="connsiteY12" fmla="*/ 95250 h 127635"/>
                    <a:gd name="connsiteX13" fmla="*/ 104775 w 104775"/>
                    <a:gd name="connsiteY13" fmla="*/ 83820 h 127635"/>
                    <a:gd name="connsiteX14" fmla="*/ 100965 w 104775"/>
                    <a:gd name="connsiteY14" fmla="*/ 57150 h 127635"/>
                    <a:gd name="connsiteX15" fmla="*/ 99060 w 104775"/>
                    <a:gd name="connsiteY15" fmla="*/ 49530 h 127635"/>
                    <a:gd name="connsiteX16" fmla="*/ 95250 w 104775"/>
                    <a:gd name="connsiteY16" fmla="*/ 43815 h 127635"/>
                    <a:gd name="connsiteX17" fmla="*/ 91440 w 104775"/>
                    <a:gd name="connsiteY17" fmla="*/ 32385 h 127635"/>
                    <a:gd name="connsiteX18" fmla="*/ 81915 w 104775"/>
                    <a:gd name="connsiteY18" fmla="*/ 15240 h 127635"/>
                    <a:gd name="connsiteX19" fmla="*/ 70485 w 104775"/>
                    <a:gd name="connsiteY19" fmla="*/ 3810 h 127635"/>
                    <a:gd name="connsiteX20" fmla="*/ 59055 w 104775"/>
                    <a:gd name="connsiteY20" fmla="*/ 0 h 127635"/>
                    <a:gd name="connsiteX21" fmla="*/ 45720 w 104775"/>
                    <a:gd name="connsiteY21" fmla="*/ 1905 h 127635"/>
                    <a:gd name="connsiteX22" fmla="*/ 43815 w 104775"/>
                    <a:gd name="connsiteY22" fmla="*/ 19050 h 127635"/>
                    <a:gd name="connsiteX23" fmla="*/ 41910 w 104775"/>
                    <a:gd name="connsiteY23" fmla="*/ 30480 h 127635"/>
                    <a:gd name="connsiteX24" fmla="*/ 40005 w 104775"/>
                    <a:gd name="connsiteY24" fmla="*/ 43815 h 127635"/>
                    <a:gd name="connsiteX25" fmla="*/ 28575 w 104775"/>
                    <a:gd name="connsiteY25" fmla="*/ 49530 h 127635"/>
                    <a:gd name="connsiteX26" fmla="*/ 3810 w 104775"/>
                    <a:gd name="connsiteY26" fmla="*/ 51435 h 127635"/>
                    <a:gd name="connsiteX27" fmla="*/ 1905 w 104775"/>
                    <a:gd name="connsiteY27" fmla="*/ 59055 h 127635"/>
                    <a:gd name="connsiteX28" fmla="*/ 0 w 104775"/>
                    <a:gd name="connsiteY28" fmla="*/ 64770 h 127635"/>
                    <a:gd name="connsiteX29" fmla="*/ 5715 w 104775"/>
                    <a:gd name="connsiteY29" fmla="*/ 78105 h 127635"/>
                    <a:gd name="connsiteX30" fmla="*/ 5715 w 104775"/>
                    <a:gd name="connsiteY30" fmla="*/ 81915 h 127635"/>
                    <a:gd name="connsiteX31" fmla="*/ 5715 w 104775"/>
                    <a:gd name="connsiteY31" fmla="*/ 87630 h 127635"/>
                    <a:gd name="connsiteX0" fmla="*/ 24765 w 104775"/>
                    <a:gd name="connsiteY0" fmla="*/ 80010 h 127635"/>
                    <a:gd name="connsiteX1" fmla="*/ 19050 w 104775"/>
                    <a:gd name="connsiteY1" fmla="*/ 83820 h 127635"/>
                    <a:gd name="connsiteX2" fmla="*/ 19050 w 104775"/>
                    <a:gd name="connsiteY2" fmla="*/ 106680 h 127635"/>
                    <a:gd name="connsiteX3" fmla="*/ 24765 w 104775"/>
                    <a:gd name="connsiteY3" fmla="*/ 110490 h 127635"/>
                    <a:gd name="connsiteX4" fmla="*/ 28575 w 104775"/>
                    <a:gd name="connsiteY4" fmla="*/ 116205 h 127635"/>
                    <a:gd name="connsiteX5" fmla="*/ 32385 w 104775"/>
                    <a:gd name="connsiteY5" fmla="*/ 127635 h 127635"/>
                    <a:gd name="connsiteX6" fmla="*/ 81915 w 104775"/>
                    <a:gd name="connsiteY6" fmla="*/ 125730 h 127635"/>
                    <a:gd name="connsiteX7" fmla="*/ 87630 w 104775"/>
                    <a:gd name="connsiteY7" fmla="*/ 123825 h 127635"/>
                    <a:gd name="connsiteX8" fmla="*/ 89535 w 104775"/>
                    <a:gd name="connsiteY8" fmla="*/ 118110 h 127635"/>
                    <a:gd name="connsiteX9" fmla="*/ 93345 w 104775"/>
                    <a:gd name="connsiteY9" fmla="*/ 112395 h 127635"/>
                    <a:gd name="connsiteX10" fmla="*/ 95250 w 104775"/>
                    <a:gd name="connsiteY10" fmla="*/ 99060 h 127635"/>
                    <a:gd name="connsiteX11" fmla="*/ 100965 w 104775"/>
                    <a:gd name="connsiteY11" fmla="*/ 95250 h 127635"/>
                    <a:gd name="connsiteX12" fmla="*/ 104775 w 104775"/>
                    <a:gd name="connsiteY12" fmla="*/ 83820 h 127635"/>
                    <a:gd name="connsiteX13" fmla="*/ 100965 w 104775"/>
                    <a:gd name="connsiteY13" fmla="*/ 57150 h 127635"/>
                    <a:gd name="connsiteX14" fmla="*/ 99060 w 104775"/>
                    <a:gd name="connsiteY14" fmla="*/ 49530 h 127635"/>
                    <a:gd name="connsiteX15" fmla="*/ 95250 w 104775"/>
                    <a:gd name="connsiteY15" fmla="*/ 43815 h 127635"/>
                    <a:gd name="connsiteX16" fmla="*/ 91440 w 104775"/>
                    <a:gd name="connsiteY16" fmla="*/ 32385 h 127635"/>
                    <a:gd name="connsiteX17" fmla="*/ 81915 w 104775"/>
                    <a:gd name="connsiteY17" fmla="*/ 15240 h 127635"/>
                    <a:gd name="connsiteX18" fmla="*/ 70485 w 104775"/>
                    <a:gd name="connsiteY18" fmla="*/ 3810 h 127635"/>
                    <a:gd name="connsiteX19" fmla="*/ 59055 w 104775"/>
                    <a:gd name="connsiteY19" fmla="*/ 0 h 127635"/>
                    <a:gd name="connsiteX20" fmla="*/ 45720 w 104775"/>
                    <a:gd name="connsiteY20" fmla="*/ 1905 h 127635"/>
                    <a:gd name="connsiteX21" fmla="*/ 43815 w 104775"/>
                    <a:gd name="connsiteY21" fmla="*/ 19050 h 127635"/>
                    <a:gd name="connsiteX22" fmla="*/ 41910 w 104775"/>
                    <a:gd name="connsiteY22" fmla="*/ 30480 h 127635"/>
                    <a:gd name="connsiteX23" fmla="*/ 40005 w 104775"/>
                    <a:gd name="connsiteY23" fmla="*/ 43815 h 127635"/>
                    <a:gd name="connsiteX24" fmla="*/ 28575 w 104775"/>
                    <a:gd name="connsiteY24" fmla="*/ 49530 h 127635"/>
                    <a:gd name="connsiteX25" fmla="*/ 3810 w 104775"/>
                    <a:gd name="connsiteY25" fmla="*/ 51435 h 127635"/>
                    <a:gd name="connsiteX26" fmla="*/ 1905 w 104775"/>
                    <a:gd name="connsiteY26" fmla="*/ 59055 h 127635"/>
                    <a:gd name="connsiteX27" fmla="*/ 0 w 104775"/>
                    <a:gd name="connsiteY27" fmla="*/ 64770 h 127635"/>
                    <a:gd name="connsiteX28" fmla="*/ 5715 w 104775"/>
                    <a:gd name="connsiteY28" fmla="*/ 78105 h 127635"/>
                    <a:gd name="connsiteX29" fmla="*/ 5715 w 104775"/>
                    <a:gd name="connsiteY29" fmla="*/ 81915 h 127635"/>
                    <a:gd name="connsiteX30" fmla="*/ 5715 w 104775"/>
                    <a:gd name="connsiteY30" fmla="*/ 87630 h 127635"/>
                    <a:gd name="connsiteX0" fmla="*/ 24765 w 104775"/>
                    <a:gd name="connsiteY0" fmla="*/ 80010 h 127635"/>
                    <a:gd name="connsiteX1" fmla="*/ 19050 w 104775"/>
                    <a:gd name="connsiteY1" fmla="*/ 106680 h 127635"/>
                    <a:gd name="connsiteX2" fmla="*/ 24765 w 104775"/>
                    <a:gd name="connsiteY2" fmla="*/ 110490 h 127635"/>
                    <a:gd name="connsiteX3" fmla="*/ 28575 w 104775"/>
                    <a:gd name="connsiteY3" fmla="*/ 116205 h 127635"/>
                    <a:gd name="connsiteX4" fmla="*/ 32385 w 104775"/>
                    <a:gd name="connsiteY4" fmla="*/ 127635 h 127635"/>
                    <a:gd name="connsiteX5" fmla="*/ 81915 w 104775"/>
                    <a:gd name="connsiteY5" fmla="*/ 125730 h 127635"/>
                    <a:gd name="connsiteX6" fmla="*/ 87630 w 104775"/>
                    <a:gd name="connsiteY6" fmla="*/ 123825 h 127635"/>
                    <a:gd name="connsiteX7" fmla="*/ 89535 w 104775"/>
                    <a:gd name="connsiteY7" fmla="*/ 118110 h 127635"/>
                    <a:gd name="connsiteX8" fmla="*/ 93345 w 104775"/>
                    <a:gd name="connsiteY8" fmla="*/ 112395 h 127635"/>
                    <a:gd name="connsiteX9" fmla="*/ 95250 w 104775"/>
                    <a:gd name="connsiteY9" fmla="*/ 99060 h 127635"/>
                    <a:gd name="connsiteX10" fmla="*/ 100965 w 104775"/>
                    <a:gd name="connsiteY10" fmla="*/ 95250 h 127635"/>
                    <a:gd name="connsiteX11" fmla="*/ 104775 w 104775"/>
                    <a:gd name="connsiteY11" fmla="*/ 83820 h 127635"/>
                    <a:gd name="connsiteX12" fmla="*/ 100965 w 104775"/>
                    <a:gd name="connsiteY12" fmla="*/ 57150 h 127635"/>
                    <a:gd name="connsiteX13" fmla="*/ 99060 w 104775"/>
                    <a:gd name="connsiteY13" fmla="*/ 49530 h 127635"/>
                    <a:gd name="connsiteX14" fmla="*/ 95250 w 104775"/>
                    <a:gd name="connsiteY14" fmla="*/ 43815 h 127635"/>
                    <a:gd name="connsiteX15" fmla="*/ 91440 w 104775"/>
                    <a:gd name="connsiteY15" fmla="*/ 32385 h 127635"/>
                    <a:gd name="connsiteX16" fmla="*/ 81915 w 104775"/>
                    <a:gd name="connsiteY16" fmla="*/ 15240 h 127635"/>
                    <a:gd name="connsiteX17" fmla="*/ 70485 w 104775"/>
                    <a:gd name="connsiteY17" fmla="*/ 3810 h 127635"/>
                    <a:gd name="connsiteX18" fmla="*/ 59055 w 104775"/>
                    <a:gd name="connsiteY18" fmla="*/ 0 h 127635"/>
                    <a:gd name="connsiteX19" fmla="*/ 45720 w 104775"/>
                    <a:gd name="connsiteY19" fmla="*/ 1905 h 127635"/>
                    <a:gd name="connsiteX20" fmla="*/ 43815 w 104775"/>
                    <a:gd name="connsiteY20" fmla="*/ 19050 h 127635"/>
                    <a:gd name="connsiteX21" fmla="*/ 41910 w 104775"/>
                    <a:gd name="connsiteY21" fmla="*/ 30480 h 127635"/>
                    <a:gd name="connsiteX22" fmla="*/ 40005 w 104775"/>
                    <a:gd name="connsiteY22" fmla="*/ 43815 h 127635"/>
                    <a:gd name="connsiteX23" fmla="*/ 28575 w 104775"/>
                    <a:gd name="connsiteY23" fmla="*/ 49530 h 127635"/>
                    <a:gd name="connsiteX24" fmla="*/ 3810 w 104775"/>
                    <a:gd name="connsiteY24" fmla="*/ 51435 h 127635"/>
                    <a:gd name="connsiteX25" fmla="*/ 1905 w 104775"/>
                    <a:gd name="connsiteY25" fmla="*/ 59055 h 127635"/>
                    <a:gd name="connsiteX26" fmla="*/ 0 w 104775"/>
                    <a:gd name="connsiteY26" fmla="*/ 64770 h 127635"/>
                    <a:gd name="connsiteX27" fmla="*/ 5715 w 104775"/>
                    <a:gd name="connsiteY27" fmla="*/ 78105 h 127635"/>
                    <a:gd name="connsiteX28" fmla="*/ 5715 w 104775"/>
                    <a:gd name="connsiteY28" fmla="*/ 81915 h 127635"/>
                    <a:gd name="connsiteX29" fmla="*/ 5715 w 104775"/>
                    <a:gd name="connsiteY29" fmla="*/ 87630 h 127635"/>
                    <a:gd name="connsiteX0" fmla="*/ 19050 w 104775"/>
                    <a:gd name="connsiteY0" fmla="*/ 106680 h 127635"/>
                    <a:gd name="connsiteX1" fmla="*/ 24765 w 104775"/>
                    <a:gd name="connsiteY1" fmla="*/ 110490 h 127635"/>
                    <a:gd name="connsiteX2" fmla="*/ 28575 w 104775"/>
                    <a:gd name="connsiteY2" fmla="*/ 116205 h 127635"/>
                    <a:gd name="connsiteX3" fmla="*/ 32385 w 104775"/>
                    <a:gd name="connsiteY3" fmla="*/ 127635 h 127635"/>
                    <a:gd name="connsiteX4" fmla="*/ 81915 w 104775"/>
                    <a:gd name="connsiteY4" fmla="*/ 125730 h 127635"/>
                    <a:gd name="connsiteX5" fmla="*/ 87630 w 104775"/>
                    <a:gd name="connsiteY5" fmla="*/ 123825 h 127635"/>
                    <a:gd name="connsiteX6" fmla="*/ 89535 w 104775"/>
                    <a:gd name="connsiteY6" fmla="*/ 118110 h 127635"/>
                    <a:gd name="connsiteX7" fmla="*/ 93345 w 104775"/>
                    <a:gd name="connsiteY7" fmla="*/ 112395 h 127635"/>
                    <a:gd name="connsiteX8" fmla="*/ 95250 w 104775"/>
                    <a:gd name="connsiteY8" fmla="*/ 99060 h 127635"/>
                    <a:gd name="connsiteX9" fmla="*/ 100965 w 104775"/>
                    <a:gd name="connsiteY9" fmla="*/ 95250 h 127635"/>
                    <a:gd name="connsiteX10" fmla="*/ 104775 w 104775"/>
                    <a:gd name="connsiteY10" fmla="*/ 83820 h 127635"/>
                    <a:gd name="connsiteX11" fmla="*/ 100965 w 104775"/>
                    <a:gd name="connsiteY11" fmla="*/ 57150 h 127635"/>
                    <a:gd name="connsiteX12" fmla="*/ 99060 w 104775"/>
                    <a:gd name="connsiteY12" fmla="*/ 49530 h 127635"/>
                    <a:gd name="connsiteX13" fmla="*/ 95250 w 104775"/>
                    <a:gd name="connsiteY13" fmla="*/ 43815 h 127635"/>
                    <a:gd name="connsiteX14" fmla="*/ 91440 w 104775"/>
                    <a:gd name="connsiteY14" fmla="*/ 32385 h 127635"/>
                    <a:gd name="connsiteX15" fmla="*/ 81915 w 104775"/>
                    <a:gd name="connsiteY15" fmla="*/ 15240 h 127635"/>
                    <a:gd name="connsiteX16" fmla="*/ 70485 w 104775"/>
                    <a:gd name="connsiteY16" fmla="*/ 3810 h 127635"/>
                    <a:gd name="connsiteX17" fmla="*/ 59055 w 104775"/>
                    <a:gd name="connsiteY17" fmla="*/ 0 h 127635"/>
                    <a:gd name="connsiteX18" fmla="*/ 45720 w 104775"/>
                    <a:gd name="connsiteY18" fmla="*/ 1905 h 127635"/>
                    <a:gd name="connsiteX19" fmla="*/ 43815 w 104775"/>
                    <a:gd name="connsiteY19" fmla="*/ 19050 h 127635"/>
                    <a:gd name="connsiteX20" fmla="*/ 41910 w 104775"/>
                    <a:gd name="connsiteY20" fmla="*/ 30480 h 127635"/>
                    <a:gd name="connsiteX21" fmla="*/ 40005 w 104775"/>
                    <a:gd name="connsiteY21" fmla="*/ 43815 h 127635"/>
                    <a:gd name="connsiteX22" fmla="*/ 28575 w 104775"/>
                    <a:gd name="connsiteY22" fmla="*/ 49530 h 127635"/>
                    <a:gd name="connsiteX23" fmla="*/ 3810 w 104775"/>
                    <a:gd name="connsiteY23" fmla="*/ 51435 h 127635"/>
                    <a:gd name="connsiteX24" fmla="*/ 1905 w 104775"/>
                    <a:gd name="connsiteY24" fmla="*/ 59055 h 127635"/>
                    <a:gd name="connsiteX25" fmla="*/ 0 w 104775"/>
                    <a:gd name="connsiteY25" fmla="*/ 64770 h 127635"/>
                    <a:gd name="connsiteX26" fmla="*/ 5715 w 104775"/>
                    <a:gd name="connsiteY26" fmla="*/ 78105 h 127635"/>
                    <a:gd name="connsiteX27" fmla="*/ 5715 w 104775"/>
                    <a:gd name="connsiteY27" fmla="*/ 81915 h 127635"/>
                    <a:gd name="connsiteX28" fmla="*/ 5715 w 104775"/>
                    <a:gd name="connsiteY28" fmla="*/ 87630 h 127635"/>
                    <a:gd name="connsiteX0" fmla="*/ 19050 w 104775"/>
                    <a:gd name="connsiteY0" fmla="*/ 106680 h 127635"/>
                    <a:gd name="connsiteX1" fmla="*/ 24765 w 104775"/>
                    <a:gd name="connsiteY1" fmla="*/ 110490 h 127635"/>
                    <a:gd name="connsiteX2" fmla="*/ 28575 w 104775"/>
                    <a:gd name="connsiteY2" fmla="*/ 116205 h 127635"/>
                    <a:gd name="connsiteX3" fmla="*/ 32385 w 104775"/>
                    <a:gd name="connsiteY3" fmla="*/ 127635 h 127635"/>
                    <a:gd name="connsiteX4" fmla="*/ 81915 w 104775"/>
                    <a:gd name="connsiteY4" fmla="*/ 125730 h 127635"/>
                    <a:gd name="connsiteX5" fmla="*/ 87630 w 104775"/>
                    <a:gd name="connsiteY5" fmla="*/ 123825 h 127635"/>
                    <a:gd name="connsiteX6" fmla="*/ 89535 w 104775"/>
                    <a:gd name="connsiteY6" fmla="*/ 118110 h 127635"/>
                    <a:gd name="connsiteX7" fmla="*/ 93345 w 104775"/>
                    <a:gd name="connsiteY7" fmla="*/ 112395 h 127635"/>
                    <a:gd name="connsiteX8" fmla="*/ 95250 w 104775"/>
                    <a:gd name="connsiteY8" fmla="*/ 99060 h 127635"/>
                    <a:gd name="connsiteX9" fmla="*/ 100965 w 104775"/>
                    <a:gd name="connsiteY9" fmla="*/ 95250 h 127635"/>
                    <a:gd name="connsiteX10" fmla="*/ 104775 w 104775"/>
                    <a:gd name="connsiteY10" fmla="*/ 83820 h 127635"/>
                    <a:gd name="connsiteX11" fmla="*/ 100965 w 104775"/>
                    <a:gd name="connsiteY11" fmla="*/ 57150 h 127635"/>
                    <a:gd name="connsiteX12" fmla="*/ 99060 w 104775"/>
                    <a:gd name="connsiteY12" fmla="*/ 49530 h 127635"/>
                    <a:gd name="connsiteX13" fmla="*/ 95250 w 104775"/>
                    <a:gd name="connsiteY13" fmla="*/ 43815 h 127635"/>
                    <a:gd name="connsiteX14" fmla="*/ 91440 w 104775"/>
                    <a:gd name="connsiteY14" fmla="*/ 32385 h 127635"/>
                    <a:gd name="connsiteX15" fmla="*/ 81915 w 104775"/>
                    <a:gd name="connsiteY15" fmla="*/ 15240 h 127635"/>
                    <a:gd name="connsiteX16" fmla="*/ 70485 w 104775"/>
                    <a:gd name="connsiteY16" fmla="*/ 3810 h 127635"/>
                    <a:gd name="connsiteX17" fmla="*/ 59055 w 104775"/>
                    <a:gd name="connsiteY17" fmla="*/ 0 h 127635"/>
                    <a:gd name="connsiteX18" fmla="*/ 45720 w 104775"/>
                    <a:gd name="connsiteY18" fmla="*/ 1905 h 127635"/>
                    <a:gd name="connsiteX19" fmla="*/ 43815 w 104775"/>
                    <a:gd name="connsiteY19" fmla="*/ 19050 h 127635"/>
                    <a:gd name="connsiteX20" fmla="*/ 41910 w 104775"/>
                    <a:gd name="connsiteY20" fmla="*/ 30480 h 127635"/>
                    <a:gd name="connsiteX21" fmla="*/ 40005 w 104775"/>
                    <a:gd name="connsiteY21" fmla="*/ 43815 h 127635"/>
                    <a:gd name="connsiteX22" fmla="*/ 28575 w 104775"/>
                    <a:gd name="connsiteY22" fmla="*/ 49530 h 127635"/>
                    <a:gd name="connsiteX23" fmla="*/ 3810 w 104775"/>
                    <a:gd name="connsiteY23" fmla="*/ 51435 h 127635"/>
                    <a:gd name="connsiteX24" fmla="*/ 1905 w 104775"/>
                    <a:gd name="connsiteY24" fmla="*/ 59055 h 127635"/>
                    <a:gd name="connsiteX25" fmla="*/ 0 w 104775"/>
                    <a:gd name="connsiteY25" fmla="*/ 64770 h 127635"/>
                    <a:gd name="connsiteX26" fmla="*/ 5715 w 104775"/>
                    <a:gd name="connsiteY26" fmla="*/ 78105 h 127635"/>
                    <a:gd name="connsiteX27" fmla="*/ 5715 w 104775"/>
                    <a:gd name="connsiteY27" fmla="*/ 81915 h 127635"/>
                    <a:gd name="connsiteX28" fmla="*/ 17145 w 104775"/>
                    <a:gd name="connsiteY28" fmla="*/ 110490 h 127635"/>
                    <a:gd name="connsiteX0" fmla="*/ 19050 w 104775"/>
                    <a:gd name="connsiteY0" fmla="*/ 106680 h 127635"/>
                    <a:gd name="connsiteX1" fmla="*/ 24765 w 104775"/>
                    <a:gd name="connsiteY1" fmla="*/ 110490 h 127635"/>
                    <a:gd name="connsiteX2" fmla="*/ 28575 w 104775"/>
                    <a:gd name="connsiteY2" fmla="*/ 116205 h 127635"/>
                    <a:gd name="connsiteX3" fmla="*/ 32385 w 104775"/>
                    <a:gd name="connsiteY3" fmla="*/ 127635 h 127635"/>
                    <a:gd name="connsiteX4" fmla="*/ 81915 w 104775"/>
                    <a:gd name="connsiteY4" fmla="*/ 125730 h 127635"/>
                    <a:gd name="connsiteX5" fmla="*/ 87630 w 104775"/>
                    <a:gd name="connsiteY5" fmla="*/ 123825 h 127635"/>
                    <a:gd name="connsiteX6" fmla="*/ 89535 w 104775"/>
                    <a:gd name="connsiteY6" fmla="*/ 118110 h 127635"/>
                    <a:gd name="connsiteX7" fmla="*/ 93345 w 104775"/>
                    <a:gd name="connsiteY7" fmla="*/ 112395 h 127635"/>
                    <a:gd name="connsiteX8" fmla="*/ 95250 w 104775"/>
                    <a:gd name="connsiteY8" fmla="*/ 99060 h 127635"/>
                    <a:gd name="connsiteX9" fmla="*/ 100965 w 104775"/>
                    <a:gd name="connsiteY9" fmla="*/ 95250 h 127635"/>
                    <a:gd name="connsiteX10" fmla="*/ 104775 w 104775"/>
                    <a:gd name="connsiteY10" fmla="*/ 83820 h 127635"/>
                    <a:gd name="connsiteX11" fmla="*/ 100965 w 104775"/>
                    <a:gd name="connsiteY11" fmla="*/ 57150 h 127635"/>
                    <a:gd name="connsiteX12" fmla="*/ 99060 w 104775"/>
                    <a:gd name="connsiteY12" fmla="*/ 49530 h 127635"/>
                    <a:gd name="connsiteX13" fmla="*/ 95250 w 104775"/>
                    <a:gd name="connsiteY13" fmla="*/ 43815 h 127635"/>
                    <a:gd name="connsiteX14" fmla="*/ 91440 w 104775"/>
                    <a:gd name="connsiteY14" fmla="*/ 32385 h 127635"/>
                    <a:gd name="connsiteX15" fmla="*/ 81915 w 104775"/>
                    <a:gd name="connsiteY15" fmla="*/ 15240 h 127635"/>
                    <a:gd name="connsiteX16" fmla="*/ 70485 w 104775"/>
                    <a:gd name="connsiteY16" fmla="*/ 3810 h 127635"/>
                    <a:gd name="connsiteX17" fmla="*/ 59055 w 104775"/>
                    <a:gd name="connsiteY17" fmla="*/ 0 h 127635"/>
                    <a:gd name="connsiteX18" fmla="*/ 45720 w 104775"/>
                    <a:gd name="connsiteY18" fmla="*/ 1905 h 127635"/>
                    <a:gd name="connsiteX19" fmla="*/ 43815 w 104775"/>
                    <a:gd name="connsiteY19" fmla="*/ 19050 h 127635"/>
                    <a:gd name="connsiteX20" fmla="*/ 41910 w 104775"/>
                    <a:gd name="connsiteY20" fmla="*/ 30480 h 127635"/>
                    <a:gd name="connsiteX21" fmla="*/ 40005 w 104775"/>
                    <a:gd name="connsiteY21" fmla="*/ 43815 h 127635"/>
                    <a:gd name="connsiteX22" fmla="*/ 28575 w 104775"/>
                    <a:gd name="connsiteY22" fmla="*/ 49530 h 127635"/>
                    <a:gd name="connsiteX23" fmla="*/ 3810 w 104775"/>
                    <a:gd name="connsiteY23" fmla="*/ 51435 h 127635"/>
                    <a:gd name="connsiteX24" fmla="*/ 1905 w 104775"/>
                    <a:gd name="connsiteY24" fmla="*/ 59055 h 127635"/>
                    <a:gd name="connsiteX25" fmla="*/ 0 w 104775"/>
                    <a:gd name="connsiteY25" fmla="*/ 64770 h 127635"/>
                    <a:gd name="connsiteX26" fmla="*/ 5715 w 104775"/>
                    <a:gd name="connsiteY26" fmla="*/ 78105 h 127635"/>
                    <a:gd name="connsiteX27" fmla="*/ 5715 w 104775"/>
                    <a:gd name="connsiteY27" fmla="*/ 81915 h 127635"/>
                    <a:gd name="connsiteX28" fmla="*/ 17145 w 104775"/>
                    <a:gd name="connsiteY28" fmla="*/ 110490 h 127635"/>
                    <a:gd name="connsiteX0" fmla="*/ 19050 w 104775"/>
                    <a:gd name="connsiteY0" fmla="*/ 107459 h 128414"/>
                    <a:gd name="connsiteX1" fmla="*/ 24765 w 104775"/>
                    <a:gd name="connsiteY1" fmla="*/ 111269 h 128414"/>
                    <a:gd name="connsiteX2" fmla="*/ 28575 w 104775"/>
                    <a:gd name="connsiteY2" fmla="*/ 116984 h 128414"/>
                    <a:gd name="connsiteX3" fmla="*/ 32385 w 104775"/>
                    <a:gd name="connsiteY3" fmla="*/ 128414 h 128414"/>
                    <a:gd name="connsiteX4" fmla="*/ 81915 w 104775"/>
                    <a:gd name="connsiteY4" fmla="*/ 126509 h 128414"/>
                    <a:gd name="connsiteX5" fmla="*/ 87630 w 104775"/>
                    <a:gd name="connsiteY5" fmla="*/ 124604 h 128414"/>
                    <a:gd name="connsiteX6" fmla="*/ 89535 w 104775"/>
                    <a:gd name="connsiteY6" fmla="*/ 118889 h 128414"/>
                    <a:gd name="connsiteX7" fmla="*/ 93345 w 104775"/>
                    <a:gd name="connsiteY7" fmla="*/ 113174 h 128414"/>
                    <a:gd name="connsiteX8" fmla="*/ 95250 w 104775"/>
                    <a:gd name="connsiteY8" fmla="*/ 99839 h 128414"/>
                    <a:gd name="connsiteX9" fmla="*/ 100965 w 104775"/>
                    <a:gd name="connsiteY9" fmla="*/ 96029 h 128414"/>
                    <a:gd name="connsiteX10" fmla="*/ 104775 w 104775"/>
                    <a:gd name="connsiteY10" fmla="*/ 84599 h 128414"/>
                    <a:gd name="connsiteX11" fmla="*/ 100965 w 104775"/>
                    <a:gd name="connsiteY11" fmla="*/ 57929 h 128414"/>
                    <a:gd name="connsiteX12" fmla="*/ 99060 w 104775"/>
                    <a:gd name="connsiteY12" fmla="*/ 50309 h 128414"/>
                    <a:gd name="connsiteX13" fmla="*/ 95250 w 104775"/>
                    <a:gd name="connsiteY13" fmla="*/ 44594 h 128414"/>
                    <a:gd name="connsiteX14" fmla="*/ 91440 w 104775"/>
                    <a:gd name="connsiteY14" fmla="*/ 33164 h 128414"/>
                    <a:gd name="connsiteX15" fmla="*/ 81915 w 104775"/>
                    <a:gd name="connsiteY15" fmla="*/ 16019 h 128414"/>
                    <a:gd name="connsiteX16" fmla="*/ 70485 w 104775"/>
                    <a:gd name="connsiteY16" fmla="*/ 4589 h 128414"/>
                    <a:gd name="connsiteX17" fmla="*/ 59055 w 104775"/>
                    <a:gd name="connsiteY17" fmla="*/ 779 h 128414"/>
                    <a:gd name="connsiteX18" fmla="*/ 45720 w 104775"/>
                    <a:gd name="connsiteY18" fmla="*/ 2684 h 128414"/>
                    <a:gd name="connsiteX19" fmla="*/ 41910 w 104775"/>
                    <a:gd name="connsiteY19" fmla="*/ 31259 h 128414"/>
                    <a:gd name="connsiteX20" fmla="*/ 40005 w 104775"/>
                    <a:gd name="connsiteY20" fmla="*/ 44594 h 128414"/>
                    <a:gd name="connsiteX21" fmla="*/ 28575 w 104775"/>
                    <a:gd name="connsiteY21" fmla="*/ 50309 h 128414"/>
                    <a:gd name="connsiteX22" fmla="*/ 3810 w 104775"/>
                    <a:gd name="connsiteY22" fmla="*/ 52214 h 128414"/>
                    <a:gd name="connsiteX23" fmla="*/ 1905 w 104775"/>
                    <a:gd name="connsiteY23" fmla="*/ 59834 h 128414"/>
                    <a:gd name="connsiteX24" fmla="*/ 0 w 104775"/>
                    <a:gd name="connsiteY24" fmla="*/ 65549 h 128414"/>
                    <a:gd name="connsiteX25" fmla="*/ 5715 w 104775"/>
                    <a:gd name="connsiteY25" fmla="*/ 78884 h 128414"/>
                    <a:gd name="connsiteX26" fmla="*/ 5715 w 104775"/>
                    <a:gd name="connsiteY26" fmla="*/ 82694 h 128414"/>
                    <a:gd name="connsiteX27" fmla="*/ 17145 w 104775"/>
                    <a:gd name="connsiteY27" fmla="*/ 111269 h 128414"/>
                    <a:gd name="connsiteX0" fmla="*/ 19050 w 104775"/>
                    <a:gd name="connsiteY0" fmla="*/ 107459 h 128414"/>
                    <a:gd name="connsiteX1" fmla="*/ 24765 w 104775"/>
                    <a:gd name="connsiteY1" fmla="*/ 111269 h 128414"/>
                    <a:gd name="connsiteX2" fmla="*/ 28575 w 104775"/>
                    <a:gd name="connsiteY2" fmla="*/ 116984 h 128414"/>
                    <a:gd name="connsiteX3" fmla="*/ 32385 w 104775"/>
                    <a:gd name="connsiteY3" fmla="*/ 128414 h 128414"/>
                    <a:gd name="connsiteX4" fmla="*/ 81915 w 104775"/>
                    <a:gd name="connsiteY4" fmla="*/ 126509 h 128414"/>
                    <a:gd name="connsiteX5" fmla="*/ 87630 w 104775"/>
                    <a:gd name="connsiteY5" fmla="*/ 124604 h 128414"/>
                    <a:gd name="connsiteX6" fmla="*/ 89535 w 104775"/>
                    <a:gd name="connsiteY6" fmla="*/ 118889 h 128414"/>
                    <a:gd name="connsiteX7" fmla="*/ 93345 w 104775"/>
                    <a:gd name="connsiteY7" fmla="*/ 113174 h 128414"/>
                    <a:gd name="connsiteX8" fmla="*/ 95250 w 104775"/>
                    <a:gd name="connsiteY8" fmla="*/ 99839 h 128414"/>
                    <a:gd name="connsiteX9" fmla="*/ 100965 w 104775"/>
                    <a:gd name="connsiteY9" fmla="*/ 96029 h 128414"/>
                    <a:gd name="connsiteX10" fmla="*/ 104775 w 104775"/>
                    <a:gd name="connsiteY10" fmla="*/ 84599 h 128414"/>
                    <a:gd name="connsiteX11" fmla="*/ 100965 w 104775"/>
                    <a:gd name="connsiteY11" fmla="*/ 57929 h 128414"/>
                    <a:gd name="connsiteX12" fmla="*/ 99060 w 104775"/>
                    <a:gd name="connsiteY12" fmla="*/ 50309 h 128414"/>
                    <a:gd name="connsiteX13" fmla="*/ 95250 w 104775"/>
                    <a:gd name="connsiteY13" fmla="*/ 44594 h 128414"/>
                    <a:gd name="connsiteX14" fmla="*/ 91440 w 104775"/>
                    <a:gd name="connsiteY14" fmla="*/ 33164 h 128414"/>
                    <a:gd name="connsiteX15" fmla="*/ 70485 w 104775"/>
                    <a:gd name="connsiteY15" fmla="*/ 4589 h 128414"/>
                    <a:gd name="connsiteX16" fmla="*/ 59055 w 104775"/>
                    <a:gd name="connsiteY16" fmla="*/ 779 h 128414"/>
                    <a:gd name="connsiteX17" fmla="*/ 45720 w 104775"/>
                    <a:gd name="connsiteY17" fmla="*/ 2684 h 128414"/>
                    <a:gd name="connsiteX18" fmla="*/ 41910 w 104775"/>
                    <a:gd name="connsiteY18" fmla="*/ 31259 h 128414"/>
                    <a:gd name="connsiteX19" fmla="*/ 40005 w 104775"/>
                    <a:gd name="connsiteY19" fmla="*/ 44594 h 128414"/>
                    <a:gd name="connsiteX20" fmla="*/ 28575 w 104775"/>
                    <a:gd name="connsiteY20" fmla="*/ 50309 h 128414"/>
                    <a:gd name="connsiteX21" fmla="*/ 3810 w 104775"/>
                    <a:gd name="connsiteY21" fmla="*/ 52214 h 128414"/>
                    <a:gd name="connsiteX22" fmla="*/ 1905 w 104775"/>
                    <a:gd name="connsiteY22" fmla="*/ 59834 h 128414"/>
                    <a:gd name="connsiteX23" fmla="*/ 0 w 104775"/>
                    <a:gd name="connsiteY23" fmla="*/ 65549 h 128414"/>
                    <a:gd name="connsiteX24" fmla="*/ 5715 w 104775"/>
                    <a:gd name="connsiteY24" fmla="*/ 78884 h 128414"/>
                    <a:gd name="connsiteX25" fmla="*/ 5715 w 104775"/>
                    <a:gd name="connsiteY25" fmla="*/ 82694 h 128414"/>
                    <a:gd name="connsiteX26" fmla="*/ 17145 w 104775"/>
                    <a:gd name="connsiteY26" fmla="*/ 111269 h 128414"/>
                    <a:gd name="connsiteX0" fmla="*/ 19050 w 104775"/>
                    <a:gd name="connsiteY0" fmla="*/ 107459 h 128414"/>
                    <a:gd name="connsiteX1" fmla="*/ 24765 w 104775"/>
                    <a:gd name="connsiteY1" fmla="*/ 111269 h 128414"/>
                    <a:gd name="connsiteX2" fmla="*/ 28575 w 104775"/>
                    <a:gd name="connsiteY2" fmla="*/ 116984 h 128414"/>
                    <a:gd name="connsiteX3" fmla="*/ 32385 w 104775"/>
                    <a:gd name="connsiteY3" fmla="*/ 128414 h 128414"/>
                    <a:gd name="connsiteX4" fmla="*/ 81915 w 104775"/>
                    <a:gd name="connsiteY4" fmla="*/ 126509 h 128414"/>
                    <a:gd name="connsiteX5" fmla="*/ 87630 w 104775"/>
                    <a:gd name="connsiteY5" fmla="*/ 124604 h 128414"/>
                    <a:gd name="connsiteX6" fmla="*/ 89535 w 104775"/>
                    <a:gd name="connsiteY6" fmla="*/ 118889 h 128414"/>
                    <a:gd name="connsiteX7" fmla="*/ 93345 w 104775"/>
                    <a:gd name="connsiteY7" fmla="*/ 113174 h 128414"/>
                    <a:gd name="connsiteX8" fmla="*/ 95250 w 104775"/>
                    <a:gd name="connsiteY8" fmla="*/ 99839 h 128414"/>
                    <a:gd name="connsiteX9" fmla="*/ 100965 w 104775"/>
                    <a:gd name="connsiteY9" fmla="*/ 96029 h 128414"/>
                    <a:gd name="connsiteX10" fmla="*/ 104775 w 104775"/>
                    <a:gd name="connsiteY10" fmla="*/ 84599 h 128414"/>
                    <a:gd name="connsiteX11" fmla="*/ 100965 w 104775"/>
                    <a:gd name="connsiteY11" fmla="*/ 57929 h 128414"/>
                    <a:gd name="connsiteX12" fmla="*/ 99060 w 104775"/>
                    <a:gd name="connsiteY12" fmla="*/ 50309 h 128414"/>
                    <a:gd name="connsiteX13" fmla="*/ 95250 w 104775"/>
                    <a:gd name="connsiteY13" fmla="*/ 44594 h 128414"/>
                    <a:gd name="connsiteX14" fmla="*/ 91440 w 104775"/>
                    <a:gd name="connsiteY14" fmla="*/ 33164 h 128414"/>
                    <a:gd name="connsiteX15" fmla="*/ 70485 w 104775"/>
                    <a:gd name="connsiteY15" fmla="*/ 4589 h 128414"/>
                    <a:gd name="connsiteX16" fmla="*/ 59055 w 104775"/>
                    <a:gd name="connsiteY16" fmla="*/ 779 h 128414"/>
                    <a:gd name="connsiteX17" fmla="*/ 45720 w 104775"/>
                    <a:gd name="connsiteY17" fmla="*/ 2684 h 128414"/>
                    <a:gd name="connsiteX18" fmla="*/ 41910 w 104775"/>
                    <a:gd name="connsiteY18" fmla="*/ 31259 h 128414"/>
                    <a:gd name="connsiteX19" fmla="*/ 40005 w 104775"/>
                    <a:gd name="connsiteY19" fmla="*/ 44594 h 128414"/>
                    <a:gd name="connsiteX20" fmla="*/ 3810 w 104775"/>
                    <a:gd name="connsiteY20" fmla="*/ 52214 h 128414"/>
                    <a:gd name="connsiteX21" fmla="*/ 1905 w 104775"/>
                    <a:gd name="connsiteY21" fmla="*/ 59834 h 128414"/>
                    <a:gd name="connsiteX22" fmla="*/ 0 w 104775"/>
                    <a:gd name="connsiteY22" fmla="*/ 65549 h 128414"/>
                    <a:gd name="connsiteX23" fmla="*/ 5715 w 104775"/>
                    <a:gd name="connsiteY23" fmla="*/ 78884 h 128414"/>
                    <a:gd name="connsiteX24" fmla="*/ 5715 w 104775"/>
                    <a:gd name="connsiteY24" fmla="*/ 82694 h 128414"/>
                    <a:gd name="connsiteX25" fmla="*/ 17145 w 104775"/>
                    <a:gd name="connsiteY25" fmla="*/ 111269 h 128414"/>
                    <a:gd name="connsiteX0" fmla="*/ 19050 w 104775"/>
                    <a:gd name="connsiteY0" fmla="*/ 107492 h 128447"/>
                    <a:gd name="connsiteX1" fmla="*/ 24765 w 104775"/>
                    <a:gd name="connsiteY1" fmla="*/ 111302 h 128447"/>
                    <a:gd name="connsiteX2" fmla="*/ 28575 w 104775"/>
                    <a:gd name="connsiteY2" fmla="*/ 117017 h 128447"/>
                    <a:gd name="connsiteX3" fmla="*/ 32385 w 104775"/>
                    <a:gd name="connsiteY3" fmla="*/ 128447 h 128447"/>
                    <a:gd name="connsiteX4" fmla="*/ 81915 w 104775"/>
                    <a:gd name="connsiteY4" fmla="*/ 126542 h 128447"/>
                    <a:gd name="connsiteX5" fmla="*/ 87630 w 104775"/>
                    <a:gd name="connsiteY5" fmla="*/ 124637 h 128447"/>
                    <a:gd name="connsiteX6" fmla="*/ 89535 w 104775"/>
                    <a:gd name="connsiteY6" fmla="*/ 118922 h 128447"/>
                    <a:gd name="connsiteX7" fmla="*/ 93345 w 104775"/>
                    <a:gd name="connsiteY7" fmla="*/ 113207 h 128447"/>
                    <a:gd name="connsiteX8" fmla="*/ 95250 w 104775"/>
                    <a:gd name="connsiteY8" fmla="*/ 99872 h 128447"/>
                    <a:gd name="connsiteX9" fmla="*/ 100965 w 104775"/>
                    <a:gd name="connsiteY9" fmla="*/ 96062 h 128447"/>
                    <a:gd name="connsiteX10" fmla="*/ 104775 w 104775"/>
                    <a:gd name="connsiteY10" fmla="*/ 84632 h 128447"/>
                    <a:gd name="connsiteX11" fmla="*/ 100965 w 104775"/>
                    <a:gd name="connsiteY11" fmla="*/ 57962 h 128447"/>
                    <a:gd name="connsiteX12" fmla="*/ 99060 w 104775"/>
                    <a:gd name="connsiteY12" fmla="*/ 50342 h 128447"/>
                    <a:gd name="connsiteX13" fmla="*/ 95250 w 104775"/>
                    <a:gd name="connsiteY13" fmla="*/ 44627 h 128447"/>
                    <a:gd name="connsiteX14" fmla="*/ 91440 w 104775"/>
                    <a:gd name="connsiteY14" fmla="*/ 33197 h 128447"/>
                    <a:gd name="connsiteX15" fmla="*/ 70485 w 104775"/>
                    <a:gd name="connsiteY15" fmla="*/ 4622 h 128447"/>
                    <a:gd name="connsiteX16" fmla="*/ 45720 w 104775"/>
                    <a:gd name="connsiteY16" fmla="*/ 2717 h 128447"/>
                    <a:gd name="connsiteX17" fmla="*/ 41910 w 104775"/>
                    <a:gd name="connsiteY17" fmla="*/ 31292 h 128447"/>
                    <a:gd name="connsiteX18" fmla="*/ 40005 w 104775"/>
                    <a:gd name="connsiteY18" fmla="*/ 44627 h 128447"/>
                    <a:gd name="connsiteX19" fmla="*/ 3810 w 104775"/>
                    <a:gd name="connsiteY19" fmla="*/ 52247 h 128447"/>
                    <a:gd name="connsiteX20" fmla="*/ 1905 w 104775"/>
                    <a:gd name="connsiteY20" fmla="*/ 59867 h 128447"/>
                    <a:gd name="connsiteX21" fmla="*/ 0 w 104775"/>
                    <a:gd name="connsiteY21" fmla="*/ 65582 h 128447"/>
                    <a:gd name="connsiteX22" fmla="*/ 5715 w 104775"/>
                    <a:gd name="connsiteY22" fmla="*/ 78917 h 128447"/>
                    <a:gd name="connsiteX23" fmla="*/ 5715 w 104775"/>
                    <a:gd name="connsiteY23" fmla="*/ 82727 h 128447"/>
                    <a:gd name="connsiteX24" fmla="*/ 17145 w 104775"/>
                    <a:gd name="connsiteY24" fmla="*/ 111302 h 128447"/>
                    <a:gd name="connsiteX0" fmla="*/ 19050 w 104775"/>
                    <a:gd name="connsiteY0" fmla="*/ 102874 h 123829"/>
                    <a:gd name="connsiteX1" fmla="*/ 24765 w 104775"/>
                    <a:gd name="connsiteY1" fmla="*/ 106684 h 123829"/>
                    <a:gd name="connsiteX2" fmla="*/ 28575 w 104775"/>
                    <a:gd name="connsiteY2" fmla="*/ 112399 h 123829"/>
                    <a:gd name="connsiteX3" fmla="*/ 32385 w 104775"/>
                    <a:gd name="connsiteY3" fmla="*/ 123829 h 123829"/>
                    <a:gd name="connsiteX4" fmla="*/ 81915 w 104775"/>
                    <a:gd name="connsiteY4" fmla="*/ 121924 h 123829"/>
                    <a:gd name="connsiteX5" fmla="*/ 87630 w 104775"/>
                    <a:gd name="connsiteY5" fmla="*/ 120019 h 123829"/>
                    <a:gd name="connsiteX6" fmla="*/ 89535 w 104775"/>
                    <a:gd name="connsiteY6" fmla="*/ 114304 h 123829"/>
                    <a:gd name="connsiteX7" fmla="*/ 93345 w 104775"/>
                    <a:gd name="connsiteY7" fmla="*/ 108589 h 123829"/>
                    <a:gd name="connsiteX8" fmla="*/ 95250 w 104775"/>
                    <a:gd name="connsiteY8" fmla="*/ 95254 h 123829"/>
                    <a:gd name="connsiteX9" fmla="*/ 100965 w 104775"/>
                    <a:gd name="connsiteY9" fmla="*/ 91444 h 123829"/>
                    <a:gd name="connsiteX10" fmla="*/ 104775 w 104775"/>
                    <a:gd name="connsiteY10" fmla="*/ 80014 h 123829"/>
                    <a:gd name="connsiteX11" fmla="*/ 100965 w 104775"/>
                    <a:gd name="connsiteY11" fmla="*/ 53344 h 123829"/>
                    <a:gd name="connsiteX12" fmla="*/ 99060 w 104775"/>
                    <a:gd name="connsiteY12" fmla="*/ 45724 h 123829"/>
                    <a:gd name="connsiteX13" fmla="*/ 95250 w 104775"/>
                    <a:gd name="connsiteY13" fmla="*/ 40009 h 123829"/>
                    <a:gd name="connsiteX14" fmla="*/ 91440 w 104775"/>
                    <a:gd name="connsiteY14" fmla="*/ 28579 h 123829"/>
                    <a:gd name="connsiteX15" fmla="*/ 70485 w 104775"/>
                    <a:gd name="connsiteY15" fmla="*/ 4 h 123829"/>
                    <a:gd name="connsiteX16" fmla="*/ 41910 w 104775"/>
                    <a:gd name="connsiteY16" fmla="*/ 26674 h 123829"/>
                    <a:gd name="connsiteX17" fmla="*/ 40005 w 104775"/>
                    <a:gd name="connsiteY17" fmla="*/ 40009 h 123829"/>
                    <a:gd name="connsiteX18" fmla="*/ 3810 w 104775"/>
                    <a:gd name="connsiteY18" fmla="*/ 47629 h 123829"/>
                    <a:gd name="connsiteX19" fmla="*/ 1905 w 104775"/>
                    <a:gd name="connsiteY19" fmla="*/ 55249 h 123829"/>
                    <a:gd name="connsiteX20" fmla="*/ 0 w 104775"/>
                    <a:gd name="connsiteY20" fmla="*/ 60964 h 123829"/>
                    <a:gd name="connsiteX21" fmla="*/ 5715 w 104775"/>
                    <a:gd name="connsiteY21" fmla="*/ 74299 h 123829"/>
                    <a:gd name="connsiteX22" fmla="*/ 5715 w 104775"/>
                    <a:gd name="connsiteY22" fmla="*/ 78109 h 123829"/>
                    <a:gd name="connsiteX23" fmla="*/ 17145 w 104775"/>
                    <a:gd name="connsiteY23" fmla="*/ 106684 h 123829"/>
                    <a:gd name="connsiteX0" fmla="*/ 19050 w 104775"/>
                    <a:gd name="connsiteY0" fmla="*/ 77050 h 98005"/>
                    <a:gd name="connsiteX1" fmla="*/ 24765 w 104775"/>
                    <a:gd name="connsiteY1" fmla="*/ 80860 h 98005"/>
                    <a:gd name="connsiteX2" fmla="*/ 28575 w 104775"/>
                    <a:gd name="connsiteY2" fmla="*/ 86575 h 98005"/>
                    <a:gd name="connsiteX3" fmla="*/ 32385 w 104775"/>
                    <a:gd name="connsiteY3" fmla="*/ 98005 h 98005"/>
                    <a:gd name="connsiteX4" fmla="*/ 81915 w 104775"/>
                    <a:gd name="connsiteY4" fmla="*/ 96100 h 98005"/>
                    <a:gd name="connsiteX5" fmla="*/ 87630 w 104775"/>
                    <a:gd name="connsiteY5" fmla="*/ 94195 h 98005"/>
                    <a:gd name="connsiteX6" fmla="*/ 89535 w 104775"/>
                    <a:gd name="connsiteY6" fmla="*/ 88480 h 98005"/>
                    <a:gd name="connsiteX7" fmla="*/ 93345 w 104775"/>
                    <a:gd name="connsiteY7" fmla="*/ 82765 h 98005"/>
                    <a:gd name="connsiteX8" fmla="*/ 95250 w 104775"/>
                    <a:gd name="connsiteY8" fmla="*/ 69430 h 98005"/>
                    <a:gd name="connsiteX9" fmla="*/ 100965 w 104775"/>
                    <a:gd name="connsiteY9" fmla="*/ 65620 h 98005"/>
                    <a:gd name="connsiteX10" fmla="*/ 104775 w 104775"/>
                    <a:gd name="connsiteY10" fmla="*/ 54190 h 98005"/>
                    <a:gd name="connsiteX11" fmla="*/ 100965 w 104775"/>
                    <a:gd name="connsiteY11" fmla="*/ 27520 h 98005"/>
                    <a:gd name="connsiteX12" fmla="*/ 99060 w 104775"/>
                    <a:gd name="connsiteY12" fmla="*/ 19900 h 98005"/>
                    <a:gd name="connsiteX13" fmla="*/ 95250 w 104775"/>
                    <a:gd name="connsiteY13" fmla="*/ 14185 h 98005"/>
                    <a:gd name="connsiteX14" fmla="*/ 91440 w 104775"/>
                    <a:gd name="connsiteY14" fmla="*/ 2755 h 98005"/>
                    <a:gd name="connsiteX15" fmla="*/ 41910 w 104775"/>
                    <a:gd name="connsiteY15" fmla="*/ 850 h 98005"/>
                    <a:gd name="connsiteX16" fmla="*/ 40005 w 104775"/>
                    <a:gd name="connsiteY16" fmla="*/ 14185 h 98005"/>
                    <a:gd name="connsiteX17" fmla="*/ 3810 w 104775"/>
                    <a:gd name="connsiteY17" fmla="*/ 21805 h 98005"/>
                    <a:gd name="connsiteX18" fmla="*/ 1905 w 104775"/>
                    <a:gd name="connsiteY18" fmla="*/ 29425 h 98005"/>
                    <a:gd name="connsiteX19" fmla="*/ 0 w 104775"/>
                    <a:gd name="connsiteY19" fmla="*/ 35140 h 98005"/>
                    <a:gd name="connsiteX20" fmla="*/ 5715 w 104775"/>
                    <a:gd name="connsiteY20" fmla="*/ 48475 h 98005"/>
                    <a:gd name="connsiteX21" fmla="*/ 5715 w 104775"/>
                    <a:gd name="connsiteY21" fmla="*/ 52285 h 98005"/>
                    <a:gd name="connsiteX22" fmla="*/ 17145 w 104775"/>
                    <a:gd name="connsiteY22" fmla="*/ 80860 h 98005"/>
                    <a:gd name="connsiteX0" fmla="*/ 19050 w 104775"/>
                    <a:gd name="connsiteY0" fmla="*/ 76200 h 97155"/>
                    <a:gd name="connsiteX1" fmla="*/ 24765 w 104775"/>
                    <a:gd name="connsiteY1" fmla="*/ 80010 h 97155"/>
                    <a:gd name="connsiteX2" fmla="*/ 28575 w 104775"/>
                    <a:gd name="connsiteY2" fmla="*/ 85725 h 97155"/>
                    <a:gd name="connsiteX3" fmla="*/ 32385 w 104775"/>
                    <a:gd name="connsiteY3" fmla="*/ 97155 h 97155"/>
                    <a:gd name="connsiteX4" fmla="*/ 81915 w 104775"/>
                    <a:gd name="connsiteY4" fmla="*/ 95250 h 97155"/>
                    <a:gd name="connsiteX5" fmla="*/ 87630 w 104775"/>
                    <a:gd name="connsiteY5" fmla="*/ 93345 h 97155"/>
                    <a:gd name="connsiteX6" fmla="*/ 89535 w 104775"/>
                    <a:gd name="connsiteY6" fmla="*/ 87630 h 97155"/>
                    <a:gd name="connsiteX7" fmla="*/ 93345 w 104775"/>
                    <a:gd name="connsiteY7" fmla="*/ 81915 h 97155"/>
                    <a:gd name="connsiteX8" fmla="*/ 95250 w 104775"/>
                    <a:gd name="connsiteY8" fmla="*/ 68580 h 97155"/>
                    <a:gd name="connsiteX9" fmla="*/ 100965 w 104775"/>
                    <a:gd name="connsiteY9" fmla="*/ 64770 h 97155"/>
                    <a:gd name="connsiteX10" fmla="*/ 104775 w 104775"/>
                    <a:gd name="connsiteY10" fmla="*/ 53340 h 97155"/>
                    <a:gd name="connsiteX11" fmla="*/ 100965 w 104775"/>
                    <a:gd name="connsiteY11" fmla="*/ 26670 h 97155"/>
                    <a:gd name="connsiteX12" fmla="*/ 99060 w 104775"/>
                    <a:gd name="connsiteY12" fmla="*/ 19050 h 97155"/>
                    <a:gd name="connsiteX13" fmla="*/ 95250 w 104775"/>
                    <a:gd name="connsiteY13" fmla="*/ 13335 h 97155"/>
                    <a:gd name="connsiteX14" fmla="*/ 41910 w 104775"/>
                    <a:gd name="connsiteY14" fmla="*/ 0 h 97155"/>
                    <a:gd name="connsiteX15" fmla="*/ 40005 w 104775"/>
                    <a:gd name="connsiteY15" fmla="*/ 13335 h 97155"/>
                    <a:gd name="connsiteX16" fmla="*/ 3810 w 104775"/>
                    <a:gd name="connsiteY16" fmla="*/ 20955 h 97155"/>
                    <a:gd name="connsiteX17" fmla="*/ 1905 w 104775"/>
                    <a:gd name="connsiteY17" fmla="*/ 28575 h 97155"/>
                    <a:gd name="connsiteX18" fmla="*/ 0 w 104775"/>
                    <a:gd name="connsiteY18" fmla="*/ 34290 h 97155"/>
                    <a:gd name="connsiteX19" fmla="*/ 5715 w 104775"/>
                    <a:gd name="connsiteY19" fmla="*/ 47625 h 97155"/>
                    <a:gd name="connsiteX20" fmla="*/ 5715 w 104775"/>
                    <a:gd name="connsiteY20" fmla="*/ 51435 h 97155"/>
                    <a:gd name="connsiteX21" fmla="*/ 17145 w 104775"/>
                    <a:gd name="connsiteY21" fmla="*/ 80010 h 97155"/>
                    <a:gd name="connsiteX0" fmla="*/ 19050 w 104775"/>
                    <a:gd name="connsiteY0" fmla="*/ 76298 h 97253"/>
                    <a:gd name="connsiteX1" fmla="*/ 24765 w 104775"/>
                    <a:gd name="connsiteY1" fmla="*/ 80108 h 97253"/>
                    <a:gd name="connsiteX2" fmla="*/ 28575 w 104775"/>
                    <a:gd name="connsiteY2" fmla="*/ 85823 h 97253"/>
                    <a:gd name="connsiteX3" fmla="*/ 32385 w 104775"/>
                    <a:gd name="connsiteY3" fmla="*/ 97253 h 97253"/>
                    <a:gd name="connsiteX4" fmla="*/ 81915 w 104775"/>
                    <a:gd name="connsiteY4" fmla="*/ 95348 h 97253"/>
                    <a:gd name="connsiteX5" fmla="*/ 87630 w 104775"/>
                    <a:gd name="connsiteY5" fmla="*/ 93443 h 97253"/>
                    <a:gd name="connsiteX6" fmla="*/ 89535 w 104775"/>
                    <a:gd name="connsiteY6" fmla="*/ 87728 h 97253"/>
                    <a:gd name="connsiteX7" fmla="*/ 93345 w 104775"/>
                    <a:gd name="connsiteY7" fmla="*/ 82013 h 97253"/>
                    <a:gd name="connsiteX8" fmla="*/ 95250 w 104775"/>
                    <a:gd name="connsiteY8" fmla="*/ 68678 h 97253"/>
                    <a:gd name="connsiteX9" fmla="*/ 100965 w 104775"/>
                    <a:gd name="connsiteY9" fmla="*/ 64868 h 97253"/>
                    <a:gd name="connsiteX10" fmla="*/ 104775 w 104775"/>
                    <a:gd name="connsiteY10" fmla="*/ 53438 h 97253"/>
                    <a:gd name="connsiteX11" fmla="*/ 100965 w 104775"/>
                    <a:gd name="connsiteY11" fmla="*/ 26768 h 97253"/>
                    <a:gd name="connsiteX12" fmla="*/ 99060 w 104775"/>
                    <a:gd name="connsiteY12" fmla="*/ 19148 h 97253"/>
                    <a:gd name="connsiteX13" fmla="*/ 95250 w 104775"/>
                    <a:gd name="connsiteY13" fmla="*/ 13433 h 97253"/>
                    <a:gd name="connsiteX14" fmla="*/ 41910 w 104775"/>
                    <a:gd name="connsiteY14" fmla="*/ 98 h 97253"/>
                    <a:gd name="connsiteX15" fmla="*/ 3810 w 104775"/>
                    <a:gd name="connsiteY15" fmla="*/ 21053 h 97253"/>
                    <a:gd name="connsiteX16" fmla="*/ 1905 w 104775"/>
                    <a:gd name="connsiteY16" fmla="*/ 28673 h 97253"/>
                    <a:gd name="connsiteX17" fmla="*/ 0 w 104775"/>
                    <a:gd name="connsiteY17" fmla="*/ 34388 h 97253"/>
                    <a:gd name="connsiteX18" fmla="*/ 5715 w 104775"/>
                    <a:gd name="connsiteY18" fmla="*/ 47723 h 97253"/>
                    <a:gd name="connsiteX19" fmla="*/ 5715 w 104775"/>
                    <a:gd name="connsiteY19" fmla="*/ 51533 h 97253"/>
                    <a:gd name="connsiteX20" fmla="*/ 17145 w 104775"/>
                    <a:gd name="connsiteY20" fmla="*/ 80108 h 97253"/>
                    <a:gd name="connsiteX0" fmla="*/ 19050 w 104775"/>
                    <a:gd name="connsiteY0" fmla="*/ 76205 h 97160"/>
                    <a:gd name="connsiteX1" fmla="*/ 24765 w 104775"/>
                    <a:gd name="connsiteY1" fmla="*/ 80015 h 97160"/>
                    <a:gd name="connsiteX2" fmla="*/ 28575 w 104775"/>
                    <a:gd name="connsiteY2" fmla="*/ 85730 h 97160"/>
                    <a:gd name="connsiteX3" fmla="*/ 32385 w 104775"/>
                    <a:gd name="connsiteY3" fmla="*/ 97160 h 97160"/>
                    <a:gd name="connsiteX4" fmla="*/ 81915 w 104775"/>
                    <a:gd name="connsiteY4" fmla="*/ 95255 h 97160"/>
                    <a:gd name="connsiteX5" fmla="*/ 87630 w 104775"/>
                    <a:gd name="connsiteY5" fmla="*/ 93350 h 97160"/>
                    <a:gd name="connsiteX6" fmla="*/ 89535 w 104775"/>
                    <a:gd name="connsiteY6" fmla="*/ 87635 h 97160"/>
                    <a:gd name="connsiteX7" fmla="*/ 93345 w 104775"/>
                    <a:gd name="connsiteY7" fmla="*/ 81920 h 97160"/>
                    <a:gd name="connsiteX8" fmla="*/ 95250 w 104775"/>
                    <a:gd name="connsiteY8" fmla="*/ 68585 h 97160"/>
                    <a:gd name="connsiteX9" fmla="*/ 100965 w 104775"/>
                    <a:gd name="connsiteY9" fmla="*/ 64775 h 97160"/>
                    <a:gd name="connsiteX10" fmla="*/ 104775 w 104775"/>
                    <a:gd name="connsiteY10" fmla="*/ 53345 h 97160"/>
                    <a:gd name="connsiteX11" fmla="*/ 100965 w 104775"/>
                    <a:gd name="connsiteY11" fmla="*/ 26675 h 97160"/>
                    <a:gd name="connsiteX12" fmla="*/ 99060 w 104775"/>
                    <a:gd name="connsiteY12" fmla="*/ 19055 h 97160"/>
                    <a:gd name="connsiteX13" fmla="*/ 41910 w 104775"/>
                    <a:gd name="connsiteY13" fmla="*/ 5 h 97160"/>
                    <a:gd name="connsiteX14" fmla="*/ 3810 w 104775"/>
                    <a:gd name="connsiteY14" fmla="*/ 20960 h 97160"/>
                    <a:gd name="connsiteX15" fmla="*/ 1905 w 104775"/>
                    <a:gd name="connsiteY15" fmla="*/ 28580 h 97160"/>
                    <a:gd name="connsiteX16" fmla="*/ 0 w 104775"/>
                    <a:gd name="connsiteY16" fmla="*/ 34295 h 97160"/>
                    <a:gd name="connsiteX17" fmla="*/ 5715 w 104775"/>
                    <a:gd name="connsiteY17" fmla="*/ 47630 h 97160"/>
                    <a:gd name="connsiteX18" fmla="*/ 5715 w 104775"/>
                    <a:gd name="connsiteY18" fmla="*/ 51440 h 97160"/>
                    <a:gd name="connsiteX19" fmla="*/ 17145 w 104775"/>
                    <a:gd name="connsiteY19" fmla="*/ 80015 h 97160"/>
                    <a:gd name="connsiteX0" fmla="*/ 19050 w 105971"/>
                    <a:gd name="connsiteY0" fmla="*/ 76238 h 97193"/>
                    <a:gd name="connsiteX1" fmla="*/ 24765 w 105971"/>
                    <a:gd name="connsiteY1" fmla="*/ 80048 h 97193"/>
                    <a:gd name="connsiteX2" fmla="*/ 28575 w 105971"/>
                    <a:gd name="connsiteY2" fmla="*/ 85763 h 97193"/>
                    <a:gd name="connsiteX3" fmla="*/ 32385 w 105971"/>
                    <a:gd name="connsiteY3" fmla="*/ 97193 h 97193"/>
                    <a:gd name="connsiteX4" fmla="*/ 81915 w 105971"/>
                    <a:gd name="connsiteY4" fmla="*/ 95288 h 97193"/>
                    <a:gd name="connsiteX5" fmla="*/ 87630 w 105971"/>
                    <a:gd name="connsiteY5" fmla="*/ 93383 h 97193"/>
                    <a:gd name="connsiteX6" fmla="*/ 89535 w 105971"/>
                    <a:gd name="connsiteY6" fmla="*/ 87668 h 97193"/>
                    <a:gd name="connsiteX7" fmla="*/ 93345 w 105971"/>
                    <a:gd name="connsiteY7" fmla="*/ 81953 h 97193"/>
                    <a:gd name="connsiteX8" fmla="*/ 95250 w 105971"/>
                    <a:gd name="connsiteY8" fmla="*/ 68618 h 97193"/>
                    <a:gd name="connsiteX9" fmla="*/ 100965 w 105971"/>
                    <a:gd name="connsiteY9" fmla="*/ 64808 h 97193"/>
                    <a:gd name="connsiteX10" fmla="*/ 104775 w 105971"/>
                    <a:gd name="connsiteY10" fmla="*/ 53378 h 97193"/>
                    <a:gd name="connsiteX11" fmla="*/ 100965 w 105971"/>
                    <a:gd name="connsiteY11" fmla="*/ 26708 h 97193"/>
                    <a:gd name="connsiteX12" fmla="*/ 41910 w 105971"/>
                    <a:gd name="connsiteY12" fmla="*/ 38 h 97193"/>
                    <a:gd name="connsiteX13" fmla="*/ 3810 w 105971"/>
                    <a:gd name="connsiteY13" fmla="*/ 20993 h 97193"/>
                    <a:gd name="connsiteX14" fmla="*/ 1905 w 105971"/>
                    <a:gd name="connsiteY14" fmla="*/ 28613 h 97193"/>
                    <a:gd name="connsiteX15" fmla="*/ 0 w 105971"/>
                    <a:gd name="connsiteY15" fmla="*/ 34328 h 97193"/>
                    <a:gd name="connsiteX16" fmla="*/ 5715 w 105971"/>
                    <a:gd name="connsiteY16" fmla="*/ 47663 h 97193"/>
                    <a:gd name="connsiteX17" fmla="*/ 5715 w 105971"/>
                    <a:gd name="connsiteY17" fmla="*/ 51473 h 97193"/>
                    <a:gd name="connsiteX18" fmla="*/ 17145 w 105971"/>
                    <a:gd name="connsiteY18" fmla="*/ 80048 h 97193"/>
                    <a:gd name="connsiteX0" fmla="*/ 19050 w 106250"/>
                    <a:gd name="connsiteY0" fmla="*/ 64875 h 85830"/>
                    <a:gd name="connsiteX1" fmla="*/ 24765 w 106250"/>
                    <a:gd name="connsiteY1" fmla="*/ 68685 h 85830"/>
                    <a:gd name="connsiteX2" fmla="*/ 28575 w 106250"/>
                    <a:gd name="connsiteY2" fmla="*/ 74400 h 85830"/>
                    <a:gd name="connsiteX3" fmla="*/ 32385 w 106250"/>
                    <a:gd name="connsiteY3" fmla="*/ 85830 h 85830"/>
                    <a:gd name="connsiteX4" fmla="*/ 81915 w 106250"/>
                    <a:gd name="connsiteY4" fmla="*/ 83925 h 85830"/>
                    <a:gd name="connsiteX5" fmla="*/ 87630 w 106250"/>
                    <a:gd name="connsiteY5" fmla="*/ 82020 h 85830"/>
                    <a:gd name="connsiteX6" fmla="*/ 89535 w 106250"/>
                    <a:gd name="connsiteY6" fmla="*/ 76305 h 85830"/>
                    <a:gd name="connsiteX7" fmla="*/ 93345 w 106250"/>
                    <a:gd name="connsiteY7" fmla="*/ 70590 h 85830"/>
                    <a:gd name="connsiteX8" fmla="*/ 95250 w 106250"/>
                    <a:gd name="connsiteY8" fmla="*/ 57255 h 85830"/>
                    <a:gd name="connsiteX9" fmla="*/ 100965 w 106250"/>
                    <a:gd name="connsiteY9" fmla="*/ 53445 h 85830"/>
                    <a:gd name="connsiteX10" fmla="*/ 104775 w 106250"/>
                    <a:gd name="connsiteY10" fmla="*/ 42015 h 85830"/>
                    <a:gd name="connsiteX11" fmla="*/ 100965 w 106250"/>
                    <a:gd name="connsiteY11" fmla="*/ 15345 h 85830"/>
                    <a:gd name="connsiteX12" fmla="*/ 38100 w 106250"/>
                    <a:gd name="connsiteY12" fmla="*/ 105 h 85830"/>
                    <a:gd name="connsiteX13" fmla="*/ 3810 w 106250"/>
                    <a:gd name="connsiteY13" fmla="*/ 9630 h 85830"/>
                    <a:gd name="connsiteX14" fmla="*/ 1905 w 106250"/>
                    <a:gd name="connsiteY14" fmla="*/ 17250 h 85830"/>
                    <a:gd name="connsiteX15" fmla="*/ 0 w 106250"/>
                    <a:gd name="connsiteY15" fmla="*/ 22965 h 85830"/>
                    <a:gd name="connsiteX16" fmla="*/ 5715 w 106250"/>
                    <a:gd name="connsiteY16" fmla="*/ 36300 h 85830"/>
                    <a:gd name="connsiteX17" fmla="*/ 5715 w 106250"/>
                    <a:gd name="connsiteY17" fmla="*/ 40110 h 85830"/>
                    <a:gd name="connsiteX18" fmla="*/ 17145 w 106250"/>
                    <a:gd name="connsiteY18" fmla="*/ 68685 h 85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06250" h="85830">
                      <a:moveTo>
                        <a:pt x="19050" y="64875"/>
                      </a:moveTo>
                      <a:cubicBezTo>
                        <a:pt x="19050" y="69955"/>
                        <a:pt x="22860" y="67415"/>
                        <a:pt x="24765" y="68685"/>
                      </a:cubicBezTo>
                      <a:cubicBezTo>
                        <a:pt x="26035" y="70590"/>
                        <a:pt x="27645" y="72308"/>
                        <a:pt x="28575" y="74400"/>
                      </a:cubicBezTo>
                      <a:cubicBezTo>
                        <a:pt x="30206" y="78070"/>
                        <a:pt x="32385" y="85830"/>
                        <a:pt x="32385" y="85830"/>
                      </a:cubicBezTo>
                      <a:cubicBezTo>
                        <a:pt x="48895" y="85195"/>
                        <a:pt x="65432" y="85062"/>
                        <a:pt x="81915" y="83925"/>
                      </a:cubicBezTo>
                      <a:cubicBezTo>
                        <a:pt x="83918" y="83787"/>
                        <a:pt x="86210" y="83440"/>
                        <a:pt x="87630" y="82020"/>
                      </a:cubicBezTo>
                      <a:cubicBezTo>
                        <a:pt x="89050" y="80600"/>
                        <a:pt x="88637" y="78101"/>
                        <a:pt x="89535" y="76305"/>
                      </a:cubicBezTo>
                      <a:cubicBezTo>
                        <a:pt x="90559" y="74257"/>
                        <a:pt x="92075" y="72495"/>
                        <a:pt x="93345" y="70590"/>
                      </a:cubicBezTo>
                      <a:cubicBezTo>
                        <a:pt x="93980" y="66145"/>
                        <a:pt x="93426" y="61358"/>
                        <a:pt x="95250" y="57255"/>
                      </a:cubicBezTo>
                      <a:cubicBezTo>
                        <a:pt x="96180" y="55163"/>
                        <a:pt x="99752" y="55387"/>
                        <a:pt x="100965" y="53445"/>
                      </a:cubicBezTo>
                      <a:cubicBezTo>
                        <a:pt x="103094" y="50039"/>
                        <a:pt x="104775" y="42015"/>
                        <a:pt x="104775" y="42015"/>
                      </a:cubicBezTo>
                      <a:cubicBezTo>
                        <a:pt x="101728" y="8500"/>
                        <a:pt x="112077" y="22330"/>
                        <a:pt x="100965" y="15345"/>
                      </a:cubicBezTo>
                      <a:cubicBezTo>
                        <a:pt x="89853" y="8360"/>
                        <a:pt x="54292" y="1057"/>
                        <a:pt x="38100" y="105"/>
                      </a:cubicBezTo>
                      <a:cubicBezTo>
                        <a:pt x="21908" y="-847"/>
                        <a:pt x="10477" y="4868"/>
                        <a:pt x="3810" y="9630"/>
                      </a:cubicBezTo>
                      <a:cubicBezTo>
                        <a:pt x="3175" y="12170"/>
                        <a:pt x="2624" y="14733"/>
                        <a:pt x="1905" y="17250"/>
                      </a:cubicBezTo>
                      <a:cubicBezTo>
                        <a:pt x="1353" y="19181"/>
                        <a:pt x="0" y="20957"/>
                        <a:pt x="0" y="22965"/>
                      </a:cubicBezTo>
                      <a:cubicBezTo>
                        <a:pt x="0" y="32673"/>
                        <a:pt x="2604" y="28523"/>
                        <a:pt x="5715" y="36300"/>
                      </a:cubicBezTo>
                      <a:cubicBezTo>
                        <a:pt x="6187" y="37479"/>
                        <a:pt x="3810" y="34713"/>
                        <a:pt x="5715" y="40110"/>
                      </a:cubicBezTo>
                      <a:cubicBezTo>
                        <a:pt x="7620" y="45507"/>
                        <a:pt x="13335" y="59160"/>
                        <a:pt x="17145" y="68685"/>
                      </a:cubicBezTo>
                    </a:path>
                  </a:pathLst>
                </a:custGeom>
                <a:solidFill>
                  <a:srgbClr val="FFFFFF"/>
                </a:solidFill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82" name="Freeform: Shape 1381">
                  <a:extLst>
                    <a:ext uri="{FF2B5EF4-FFF2-40B4-BE49-F238E27FC236}">
                      <a16:creationId xmlns:a16="http://schemas.microsoft.com/office/drawing/2014/main" id="{7FA25724-61CA-3FFA-14BC-B861E70B2DB3}"/>
                    </a:ext>
                  </a:extLst>
                </p:cNvPr>
                <p:cNvSpPr/>
                <p:nvPr/>
              </p:nvSpPr>
              <p:spPr>
                <a:xfrm rot="5209521">
                  <a:off x="8961351" y="4317762"/>
                  <a:ext cx="27432" cy="36576"/>
                </a:xfrm>
                <a:custGeom>
                  <a:avLst/>
                  <a:gdLst>
                    <a:gd name="connsiteX0" fmla="*/ 57150 w 104775"/>
                    <a:gd name="connsiteY0" fmla="*/ 76200 h 127635"/>
                    <a:gd name="connsiteX1" fmla="*/ 57150 w 104775"/>
                    <a:gd name="connsiteY1" fmla="*/ 76200 h 127635"/>
                    <a:gd name="connsiteX2" fmla="*/ 24765 w 104775"/>
                    <a:gd name="connsiteY2" fmla="*/ 80010 h 127635"/>
                    <a:gd name="connsiteX3" fmla="*/ 19050 w 104775"/>
                    <a:gd name="connsiteY3" fmla="*/ 83820 h 127635"/>
                    <a:gd name="connsiteX4" fmla="*/ 19050 w 104775"/>
                    <a:gd name="connsiteY4" fmla="*/ 106680 h 127635"/>
                    <a:gd name="connsiteX5" fmla="*/ 24765 w 104775"/>
                    <a:gd name="connsiteY5" fmla="*/ 110490 h 127635"/>
                    <a:gd name="connsiteX6" fmla="*/ 28575 w 104775"/>
                    <a:gd name="connsiteY6" fmla="*/ 116205 h 127635"/>
                    <a:gd name="connsiteX7" fmla="*/ 32385 w 104775"/>
                    <a:gd name="connsiteY7" fmla="*/ 127635 h 127635"/>
                    <a:gd name="connsiteX8" fmla="*/ 81915 w 104775"/>
                    <a:gd name="connsiteY8" fmla="*/ 125730 h 127635"/>
                    <a:gd name="connsiteX9" fmla="*/ 87630 w 104775"/>
                    <a:gd name="connsiteY9" fmla="*/ 123825 h 127635"/>
                    <a:gd name="connsiteX10" fmla="*/ 89535 w 104775"/>
                    <a:gd name="connsiteY10" fmla="*/ 118110 h 127635"/>
                    <a:gd name="connsiteX11" fmla="*/ 93345 w 104775"/>
                    <a:gd name="connsiteY11" fmla="*/ 112395 h 127635"/>
                    <a:gd name="connsiteX12" fmla="*/ 95250 w 104775"/>
                    <a:gd name="connsiteY12" fmla="*/ 99060 h 127635"/>
                    <a:gd name="connsiteX13" fmla="*/ 100965 w 104775"/>
                    <a:gd name="connsiteY13" fmla="*/ 95250 h 127635"/>
                    <a:gd name="connsiteX14" fmla="*/ 104775 w 104775"/>
                    <a:gd name="connsiteY14" fmla="*/ 83820 h 127635"/>
                    <a:gd name="connsiteX15" fmla="*/ 100965 w 104775"/>
                    <a:gd name="connsiteY15" fmla="*/ 57150 h 127635"/>
                    <a:gd name="connsiteX16" fmla="*/ 99060 w 104775"/>
                    <a:gd name="connsiteY16" fmla="*/ 49530 h 127635"/>
                    <a:gd name="connsiteX17" fmla="*/ 95250 w 104775"/>
                    <a:gd name="connsiteY17" fmla="*/ 43815 h 127635"/>
                    <a:gd name="connsiteX18" fmla="*/ 91440 w 104775"/>
                    <a:gd name="connsiteY18" fmla="*/ 32385 h 127635"/>
                    <a:gd name="connsiteX19" fmla="*/ 81915 w 104775"/>
                    <a:gd name="connsiteY19" fmla="*/ 15240 h 127635"/>
                    <a:gd name="connsiteX20" fmla="*/ 70485 w 104775"/>
                    <a:gd name="connsiteY20" fmla="*/ 3810 h 127635"/>
                    <a:gd name="connsiteX21" fmla="*/ 59055 w 104775"/>
                    <a:gd name="connsiteY21" fmla="*/ 0 h 127635"/>
                    <a:gd name="connsiteX22" fmla="*/ 45720 w 104775"/>
                    <a:gd name="connsiteY22" fmla="*/ 1905 h 127635"/>
                    <a:gd name="connsiteX23" fmla="*/ 43815 w 104775"/>
                    <a:gd name="connsiteY23" fmla="*/ 19050 h 127635"/>
                    <a:gd name="connsiteX24" fmla="*/ 41910 w 104775"/>
                    <a:gd name="connsiteY24" fmla="*/ 30480 h 127635"/>
                    <a:gd name="connsiteX25" fmla="*/ 40005 w 104775"/>
                    <a:gd name="connsiteY25" fmla="*/ 43815 h 127635"/>
                    <a:gd name="connsiteX26" fmla="*/ 28575 w 104775"/>
                    <a:gd name="connsiteY26" fmla="*/ 49530 h 127635"/>
                    <a:gd name="connsiteX27" fmla="*/ 3810 w 104775"/>
                    <a:gd name="connsiteY27" fmla="*/ 51435 h 127635"/>
                    <a:gd name="connsiteX28" fmla="*/ 1905 w 104775"/>
                    <a:gd name="connsiteY28" fmla="*/ 59055 h 127635"/>
                    <a:gd name="connsiteX29" fmla="*/ 0 w 104775"/>
                    <a:gd name="connsiteY29" fmla="*/ 64770 h 127635"/>
                    <a:gd name="connsiteX30" fmla="*/ 5715 w 104775"/>
                    <a:gd name="connsiteY30" fmla="*/ 78105 h 127635"/>
                    <a:gd name="connsiteX31" fmla="*/ 5715 w 104775"/>
                    <a:gd name="connsiteY31" fmla="*/ 81915 h 127635"/>
                    <a:gd name="connsiteX32" fmla="*/ 5715 w 104775"/>
                    <a:gd name="connsiteY32" fmla="*/ 87630 h 127635"/>
                    <a:gd name="connsiteX0" fmla="*/ 57150 w 104775"/>
                    <a:gd name="connsiteY0" fmla="*/ 76200 h 127635"/>
                    <a:gd name="connsiteX1" fmla="*/ 24765 w 104775"/>
                    <a:gd name="connsiteY1" fmla="*/ 80010 h 127635"/>
                    <a:gd name="connsiteX2" fmla="*/ 19050 w 104775"/>
                    <a:gd name="connsiteY2" fmla="*/ 83820 h 127635"/>
                    <a:gd name="connsiteX3" fmla="*/ 19050 w 104775"/>
                    <a:gd name="connsiteY3" fmla="*/ 106680 h 127635"/>
                    <a:gd name="connsiteX4" fmla="*/ 24765 w 104775"/>
                    <a:gd name="connsiteY4" fmla="*/ 110490 h 127635"/>
                    <a:gd name="connsiteX5" fmla="*/ 28575 w 104775"/>
                    <a:gd name="connsiteY5" fmla="*/ 116205 h 127635"/>
                    <a:gd name="connsiteX6" fmla="*/ 32385 w 104775"/>
                    <a:gd name="connsiteY6" fmla="*/ 127635 h 127635"/>
                    <a:gd name="connsiteX7" fmla="*/ 81915 w 104775"/>
                    <a:gd name="connsiteY7" fmla="*/ 125730 h 127635"/>
                    <a:gd name="connsiteX8" fmla="*/ 87630 w 104775"/>
                    <a:gd name="connsiteY8" fmla="*/ 123825 h 127635"/>
                    <a:gd name="connsiteX9" fmla="*/ 89535 w 104775"/>
                    <a:gd name="connsiteY9" fmla="*/ 118110 h 127635"/>
                    <a:gd name="connsiteX10" fmla="*/ 93345 w 104775"/>
                    <a:gd name="connsiteY10" fmla="*/ 112395 h 127635"/>
                    <a:gd name="connsiteX11" fmla="*/ 95250 w 104775"/>
                    <a:gd name="connsiteY11" fmla="*/ 99060 h 127635"/>
                    <a:gd name="connsiteX12" fmla="*/ 100965 w 104775"/>
                    <a:gd name="connsiteY12" fmla="*/ 95250 h 127635"/>
                    <a:gd name="connsiteX13" fmla="*/ 104775 w 104775"/>
                    <a:gd name="connsiteY13" fmla="*/ 83820 h 127635"/>
                    <a:gd name="connsiteX14" fmla="*/ 100965 w 104775"/>
                    <a:gd name="connsiteY14" fmla="*/ 57150 h 127635"/>
                    <a:gd name="connsiteX15" fmla="*/ 99060 w 104775"/>
                    <a:gd name="connsiteY15" fmla="*/ 49530 h 127635"/>
                    <a:gd name="connsiteX16" fmla="*/ 95250 w 104775"/>
                    <a:gd name="connsiteY16" fmla="*/ 43815 h 127635"/>
                    <a:gd name="connsiteX17" fmla="*/ 91440 w 104775"/>
                    <a:gd name="connsiteY17" fmla="*/ 32385 h 127635"/>
                    <a:gd name="connsiteX18" fmla="*/ 81915 w 104775"/>
                    <a:gd name="connsiteY18" fmla="*/ 15240 h 127635"/>
                    <a:gd name="connsiteX19" fmla="*/ 70485 w 104775"/>
                    <a:gd name="connsiteY19" fmla="*/ 3810 h 127635"/>
                    <a:gd name="connsiteX20" fmla="*/ 59055 w 104775"/>
                    <a:gd name="connsiteY20" fmla="*/ 0 h 127635"/>
                    <a:gd name="connsiteX21" fmla="*/ 45720 w 104775"/>
                    <a:gd name="connsiteY21" fmla="*/ 1905 h 127635"/>
                    <a:gd name="connsiteX22" fmla="*/ 43815 w 104775"/>
                    <a:gd name="connsiteY22" fmla="*/ 19050 h 127635"/>
                    <a:gd name="connsiteX23" fmla="*/ 41910 w 104775"/>
                    <a:gd name="connsiteY23" fmla="*/ 30480 h 127635"/>
                    <a:gd name="connsiteX24" fmla="*/ 40005 w 104775"/>
                    <a:gd name="connsiteY24" fmla="*/ 43815 h 127635"/>
                    <a:gd name="connsiteX25" fmla="*/ 28575 w 104775"/>
                    <a:gd name="connsiteY25" fmla="*/ 49530 h 127635"/>
                    <a:gd name="connsiteX26" fmla="*/ 3810 w 104775"/>
                    <a:gd name="connsiteY26" fmla="*/ 51435 h 127635"/>
                    <a:gd name="connsiteX27" fmla="*/ 1905 w 104775"/>
                    <a:gd name="connsiteY27" fmla="*/ 59055 h 127635"/>
                    <a:gd name="connsiteX28" fmla="*/ 0 w 104775"/>
                    <a:gd name="connsiteY28" fmla="*/ 64770 h 127635"/>
                    <a:gd name="connsiteX29" fmla="*/ 5715 w 104775"/>
                    <a:gd name="connsiteY29" fmla="*/ 78105 h 127635"/>
                    <a:gd name="connsiteX30" fmla="*/ 5715 w 104775"/>
                    <a:gd name="connsiteY30" fmla="*/ 81915 h 127635"/>
                    <a:gd name="connsiteX31" fmla="*/ 5715 w 104775"/>
                    <a:gd name="connsiteY31" fmla="*/ 87630 h 127635"/>
                    <a:gd name="connsiteX0" fmla="*/ 24765 w 104775"/>
                    <a:gd name="connsiteY0" fmla="*/ 80010 h 127635"/>
                    <a:gd name="connsiteX1" fmla="*/ 19050 w 104775"/>
                    <a:gd name="connsiteY1" fmla="*/ 83820 h 127635"/>
                    <a:gd name="connsiteX2" fmla="*/ 19050 w 104775"/>
                    <a:gd name="connsiteY2" fmla="*/ 106680 h 127635"/>
                    <a:gd name="connsiteX3" fmla="*/ 24765 w 104775"/>
                    <a:gd name="connsiteY3" fmla="*/ 110490 h 127635"/>
                    <a:gd name="connsiteX4" fmla="*/ 28575 w 104775"/>
                    <a:gd name="connsiteY4" fmla="*/ 116205 h 127635"/>
                    <a:gd name="connsiteX5" fmla="*/ 32385 w 104775"/>
                    <a:gd name="connsiteY5" fmla="*/ 127635 h 127635"/>
                    <a:gd name="connsiteX6" fmla="*/ 81915 w 104775"/>
                    <a:gd name="connsiteY6" fmla="*/ 125730 h 127635"/>
                    <a:gd name="connsiteX7" fmla="*/ 87630 w 104775"/>
                    <a:gd name="connsiteY7" fmla="*/ 123825 h 127635"/>
                    <a:gd name="connsiteX8" fmla="*/ 89535 w 104775"/>
                    <a:gd name="connsiteY8" fmla="*/ 118110 h 127635"/>
                    <a:gd name="connsiteX9" fmla="*/ 93345 w 104775"/>
                    <a:gd name="connsiteY9" fmla="*/ 112395 h 127635"/>
                    <a:gd name="connsiteX10" fmla="*/ 95250 w 104775"/>
                    <a:gd name="connsiteY10" fmla="*/ 99060 h 127635"/>
                    <a:gd name="connsiteX11" fmla="*/ 100965 w 104775"/>
                    <a:gd name="connsiteY11" fmla="*/ 95250 h 127635"/>
                    <a:gd name="connsiteX12" fmla="*/ 104775 w 104775"/>
                    <a:gd name="connsiteY12" fmla="*/ 83820 h 127635"/>
                    <a:gd name="connsiteX13" fmla="*/ 100965 w 104775"/>
                    <a:gd name="connsiteY13" fmla="*/ 57150 h 127635"/>
                    <a:gd name="connsiteX14" fmla="*/ 99060 w 104775"/>
                    <a:gd name="connsiteY14" fmla="*/ 49530 h 127635"/>
                    <a:gd name="connsiteX15" fmla="*/ 95250 w 104775"/>
                    <a:gd name="connsiteY15" fmla="*/ 43815 h 127635"/>
                    <a:gd name="connsiteX16" fmla="*/ 91440 w 104775"/>
                    <a:gd name="connsiteY16" fmla="*/ 32385 h 127635"/>
                    <a:gd name="connsiteX17" fmla="*/ 81915 w 104775"/>
                    <a:gd name="connsiteY17" fmla="*/ 15240 h 127635"/>
                    <a:gd name="connsiteX18" fmla="*/ 70485 w 104775"/>
                    <a:gd name="connsiteY18" fmla="*/ 3810 h 127635"/>
                    <a:gd name="connsiteX19" fmla="*/ 59055 w 104775"/>
                    <a:gd name="connsiteY19" fmla="*/ 0 h 127635"/>
                    <a:gd name="connsiteX20" fmla="*/ 45720 w 104775"/>
                    <a:gd name="connsiteY20" fmla="*/ 1905 h 127635"/>
                    <a:gd name="connsiteX21" fmla="*/ 43815 w 104775"/>
                    <a:gd name="connsiteY21" fmla="*/ 19050 h 127635"/>
                    <a:gd name="connsiteX22" fmla="*/ 41910 w 104775"/>
                    <a:gd name="connsiteY22" fmla="*/ 30480 h 127635"/>
                    <a:gd name="connsiteX23" fmla="*/ 40005 w 104775"/>
                    <a:gd name="connsiteY23" fmla="*/ 43815 h 127635"/>
                    <a:gd name="connsiteX24" fmla="*/ 28575 w 104775"/>
                    <a:gd name="connsiteY24" fmla="*/ 49530 h 127635"/>
                    <a:gd name="connsiteX25" fmla="*/ 3810 w 104775"/>
                    <a:gd name="connsiteY25" fmla="*/ 51435 h 127635"/>
                    <a:gd name="connsiteX26" fmla="*/ 1905 w 104775"/>
                    <a:gd name="connsiteY26" fmla="*/ 59055 h 127635"/>
                    <a:gd name="connsiteX27" fmla="*/ 0 w 104775"/>
                    <a:gd name="connsiteY27" fmla="*/ 64770 h 127635"/>
                    <a:gd name="connsiteX28" fmla="*/ 5715 w 104775"/>
                    <a:gd name="connsiteY28" fmla="*/ 78105 h 127635"/>
                    <a:gd name="connsiteX29" fmla="*/ 5715 w 104775"/>
                    <a:gd name="connsiteY29" fmla="*/ 81915 h 127635"/>
                    <a:gd name="connsiteX30" fmla="*/ 5715 w 104775"/>
                    <a:gd name="connsiteY30" fmla="*/ 87630 h 127635"/>
                    <a:gd name="connsiteX0" fmla="*/ 24765 w 104775"/>
                    <a:gd name="connsiteY0" fmla="*/ 80010 h 127635"/>
                    <a:gd name="connsiteX1" fmla="*/ 19050 w 104775"/>
                    <a:gd name="connsiteY1" fmla="*/ 106680 h 127635"/>
                    <a:gd name="connsiteX2" fmla="*/ 24765 w 104775"/>
                    <a:gd name="connsiteY2" fmla="*/ 110490 h 127635"/>
                    <a:gd name="connsiteX3" fmla="*/ 28575 w 104775"/>
                    <a:gd name="connsiteY3" fmla="*/ 116205 h 127635"/>
                    <a:gd name="connsiteX4" fmla="*/ 32385 w 104775"/>
                    <a:gd name="connsiteY4" fmla="*/ 127635 h 127635"/>
                    <a:gd name="connsiteX5" fmla="*/ 81915 w 104775"/>
                    <a:gd name="connsiteY5" fmla="*/ 125730 h 127635"/>
                    <a:gd name="connsiteX6" fmla="*/ 87630 w 104775"/>
                    <a:gd name="connsiteY6" fmla="*/ 123825 h 127635"/>
                    <a:gd name="connsiteX7" fmla="*/ 89535 w 104775"/>
                    <a:gd name="connsiteY7" fmla="*/ 118110 h 127635"/>
                    <a:gd name="connsiteX8" fmla="*/ 93345 w 104775"/>
                    <a:gd name="connsiteY8" fmla="*/ 112395 h 127635"/>
                    <a:gd name="connsiteX9" fmla="*/ 95250 w 104775"/>
                    <a:gd name="connsiteY9" fmla="*/ 99060 h 127635"/>
                    <a:gd name="connsiteX10" fmla="*/ 100965 w 104775"/>
                    <a:gd name="connsiteY10" fmla="*/ 95250 h 127635"/>
                    <a:gd name="connsiteX11" fmla="*/ 104775 w 104775"/>
                    <a:gd name="connsiteY11" fmla="*/ 83820 h 127635"/>
                    <a:gd name="connsiteX12" fmla="*/ 100965 w 104775"/>
                    <a:gd name="connsiteY12" fmla="*/ 57150 h 127635"/>
                    <a:gd name="connsiteX13" fmla="*/ 99060 w 104775"/>
                    <a:gd name="connsiteY13" fmla="*/ 49530 h 127635"/>
                    <a:gd name="connsiteX14" fmla="*/ 95250 w 104775"/>
                    <a:gd name="connsiteY14" fmla="*/ 43815 h 127635"/>
                    <a:gd name="connsiteX15" fmla="*/ 91440 w 104775"/>
                    <a:gd name="connsiteY15" fmla="*/ 32385 h 127635"/>
                    <a:gd name="connsiteX16" fmla="*/ 81915 w 104775"/>
                    <a:gd name="connsiteY16" fmla="*/ 15240 h 127635"/>
                    <a:gd name="connsiteX17" fmla="*/ 70485 w 104775"/>
                    <a:gd name="connsiteY17" fmla="*/ 3810 h 127635"/>
                    <a:gd name="connsiteX18" fmla="*/ 59055 w 104775"/>
                    <a:gd name="connsiteY18" fmla="*/ 0 h 127635"/>
                    <a:gd name="connsiteX19" fmla="*/ 45720 w 104775"/>
                    <a:gd name="connsiteY19" fmla="*/ 1905 h 127635"/>
                    <a:gd name="connsiteX20" fmla="*/ 43815 w 104775"/>
                    <a:gd name="connsiteY20" fmla="*/ 19050 h 127635"/>
                    <a:gd name="connsiteX21" fmla="*/ 41910 w 104775"/>
                    <a:gd name="connsiteY21" fmla="*/ 30480 h 127635"/>
                    <a:gd name="connsiteX22" fmla="*/ 40005 w 104775"/>
                    <a:gd name="connsiteY22" fmla="*/ 43815 h 127635"/>
                    <a:gd name="connsiteX23" fmla="*/ 28575 w 104775"/>
                    <a:gd name="connsiteY23" fmla="*/ 49530 h 127635"/>
                    <a:gd name="connsiteX24" fmla="*/ 3810 w 104775"/>
                    <a:gd name="connsiteY24" fmla="*/ 51435 h 127635"/>
                    <a:gd name="connsiteX25" fmla="*/ 1905 w 104775"/>
                    <a:gd name="connsiteY25" fmla="*/ 59055 h 127635"/>
                    <a:gd name="connsiteX26" fmla="*/ 0 w 104775"/>
                    <a:gd name="connsiteY26" fmla="*/ 64770 h 127635"/>
                    <a:gd name="connsiteX27" fmla="*/ 5715 w 104775"/>
                    <a:gd name="connsiteY27" fmla="*/ 78105 h 127635"/>
                    <a:gd name="connsiteX28" fmla="*/ 5715 w 104775"/>
                    <a:gd name="connsiteY28" fmla="*/ 81915 h 127635"/>
                    <a:gd name="connsiteX29" fmla="*/ 5715 w 104775"/>
                    <a:gd name="connsiteY29" fmla="*/ 87630 h 127635"/>
                    <a:gd name="connsiteX0" fmla="*/ 19050 w 104775"/>
                    <a:gd name="connsiteY0" fmla="*/ 106680 h 127635"/>
                    <a:gd name="connsiteX1" fmla="*/ 24765 w 104775"/>
                    <a:gd name="connsiteY1" fmla="*/ 110490 h 127635"/>
                    <a:gd name="connsiteX2" fmla="*/ 28575 w 104775"/>
                    <a:gd name="connsiteY2" fmla="*/ 116205 h 127635"/>
                    <a:gd name="connsiteX3" fmla="*/ 32385 w 104775"/>
                    <a:gd name="connsiteY3" fmla="*/ 127635 h 127635"/>
                    <a:gd name="connsiteX4" fmla="*/ 81915 w 104775"/>
                    <a:gd name="connsiteY4" fmla="*/ 125730 h 127635"/>
                    <a:gd name="connsiteX5" fmla="*/ 87630 w 104775"/>
                    <a:gd name="connsiteY5" fmla="*/ 123825 h 127635"/>
                    <a:gd name="connsiteX6" fmla="*/ 89535 w 104775"/>
                    <a:gd name="connsiteY6" fmla="*/ 118110 h 127635"/>
                    <a:gd name="connsiteX7" fmla="*/ 93345 w 104775"/>
                    <a:gd name="connsiteY7" fmla="*/ 112395 h 127635"/>
                    <a:gd name="connsiteX8" fmla="*/ 95250 w 104775"/>
                    <a:gd name="connsiteY8" fmla="*/ 99060 h 127635"/>
                    <a:gd name="connsiteX9" fmla="*/ 100965 w 104775"/>
                    <a:gd name="connsiteY9" fmla="*/ 95250 h 127635"/>
                    <a:gd name="connsiteX10" fmla="*/ 104775 w 104775"/>
                    <a:gd name="connsiteY10" fmla="*/ 83820 h 127635"/>
                    <a:gd name="connsiteX11" fmla="*/ 100965 w 104775"/>
                    <a:gd name="connsiteY11" fmla="*/ 57150 h 127635"/>
                    <a:gd name="connsiteX12" fmla="*/ 99060 w 104775"/>
                    <a:gd name="connsiteY12" fmla="*/ 49530 h 127635"/>
                    <a:gd name="connsiteX13" fmla="*/ 95250 w 104775"/>
                    <a:gd name="connsiteY13" fmla="*/ 43815 h 127635"/>
                    <a:gd name="connsiteX14" fmla="*/ 91440 w 104775"/>
                    <a:gd name="connsiteY14" fmla="*/ 32385 h 127635"/>
                    <a:gd name="connsiteX15" fmla="*/ 81915 w 104775"/>
                    <a:gd name="connsiteY15" fmla="*/ 15240 h 127635"/>
                    <a:gd name="connsiteX16" fmla="*/ 70485 w 104775"/>
                    <a:gd name="connsiteY16" fmla="*/ 3810 h 127635"/>
                    <a:gd name="connsiteX17" fmla="*/ 59055 w 104775"/>
                    <a:gd name="connsiteY17" fmla="*/ 0 h 127635"/>
                    <a:gd name="connsiteX18" fmla="*/ 45720 w 104775"/>
                    <a:gd name="connsiteY18" fmla="*/ 1905 h 127635"/>
                    <a:gd name="connsiteX19" fmla="*/ 43815 w 104775"/>
                    <a:gd name="connsiteY19" fmla="*/ 19050 h 127635"/>
                    <a:gd name="connsiteX20" fmla="*/ 41910 w 104775"/>
                    <a:gd name="connsiteY20" fmla="*/ 30480 h 127635"/>
                    <a:gd name="connsiteX21" fmla="*/ 40005 w 104775"/>
                    <a:gd name="connsiteY21" fmla="*/ 43815 h 127635"/>
                    <a:gd name="connsiteX22" fmla="*/ 28575 w 104775"/>
                    <a:gd name="connsiteY22" fmla="*/ 49530 h 127635"/>
                    <a:gd name="connsiteX23" fmla="*/ 3810 w 104775"/>
                    <a:gd name="connsiteY23" fmla="*/ 51435 h 127635"/>
                    <a:gd name="connsiteX24" fmla="*/ 1905 w 104775"/>
                    <a:gd name="connsiteY24" fmla="*/ 59055 h 127635"/>
                    <a:gd name="connsiteX25" fmla="*/ 0 w 104775"/>
                    <a:gd name="connsiteY25" fmla="*/ 64770 h 127635"/>
                    <a:gd name="connsiteX26" fmla="*/ 5715 w 104775"/>
                    <a:gd name="connsiteY26" fmla="*/ 78105 h 127635"/>
                    <a:gd name="connsiteX27" fmla="*/ 5715 w 104775"/>
                    <a:gd name="connsiteY27" fmla="*/ 81915 h 127635"/>
                    <a:gd name="connsiteX28" fmla="*/ 5715 w 104775"/>
                    <a:gd name="connsiteY28" fmla="*/ 87630 h 127635"/>
                    <a:gd name="connsiteX0" fmla="*/ 19050 w 104775"/>
                    <a:gd name="connsiteY0" fmla="*/ 106680 h 127635"/>
                    <a:gd name="connsiteX1" fmla="*/ 24765 w 104775"/>
                    <a:gd name="connsiteY1" fmla="*/ 110490 h 127635"/>
                    <a:gd name="connsiteX2" fmla="*/ 28575 w 104775"/>
                    <a:gd name="connsiteY2" fmla="*/ 116205 h 127635"/>
                    <a:gd name="connsiteX3" fmla="*/ 32385 w 104775"/>
                    <a:gd name="connsiteY3" fmla="*/ 127635 h 127635"/>
                    <a:gd name="connsiteX4" fmla="*/ 81915 w 104775"/>
                    <a:gd name="connsiteY4" fmla="*/ 125730 h 127635"/>
                    <a:gd name="connsiteX5" fmla="*/ 87630 w 104775"/>
                    <a:gd name="connsiteY5" fmla="*/ 123825 h 127635"/>
                    <a:gd name="connsiteX6" fmla="*/ 89535 w 104775"/>
                    <a:gd name="connsiteY6" fmla="*/ 118110 h 127635"/>
                    <a:gd name="connsiteX7" fmla="*/ 93345 w 104775"/>
                    <a:gd name="connsiteY7" fmla="*/ 112395 h 127635"/>
                    <a:gd name="connsiteX8" fmla="*/ 95250 w 104775"/>
                    <a:gd name="connsiteY8" fmla="*/ 99060 h 127635"/>
                    <a:gd name="connsiteX9" fmla="*/ 100965 w 104775"/>
                    <a:gd name="connsiteY9" fmla="*/ 95250 h 127635"/>
                    <a:gd name="connsiteX10" fmla="*/ 104775 w 104775"/>
                    <a:gd name="connsiteY10" fmla="*/ 83820 h 127635"/>
                    <a:gd name="connsiteX11" fmla="*/ 100965 w 104775"/>
                    <a:gd name="connsiteY11" fmla="*/ 57150 h 127635"/>
                    <a:gd name="connsiteX12" fmla="*/ 99060 w 104775"/>
                    <a:gd name="connsiteY12" fmla="*/ 49530 h 127635"/>
                    <a:gd name="connsiteX13" fmla="*/ 95250 w 104775"/>
                    <a:gd name="connsiteY13" fmla="*/ 43815 h 127635"/>
                    <a:gd name="connsiteX14" fmla="*/ 91440 w 104775"/>
                    <a:gd name="connsiteY14" fmla="*/ 32385 h 127635"/>
                    <a:gd name="connsiteX15" fmla="*/ 81915 w 104775"/>
                    <a:gd name="connsiteY15" fmla="*/ 15240 h 127635"/>
                    <a:gd name="connsiteX16" fmla="*/ 70485 w 104775"/>
                    <a:gd name="connsiteY16" fmla="*/ 3810 h 127635"/>
                    <a:gd name="connsiteX17" fmla="*/ 59055 w 104775"/>
                    <a:gd name="connsiteY17" fmla="*/ 0 h 127635"/>
                    <a:gd name="connsiteX18" fmla="*/ 45720 w 104775"/>
                    <a:gd name="connsiteY18" fmla="*/ 1905 h 127635"/>
                    <a:gd name="connsiteX19" fmla="*/ 43815 w 104775"/>
                    <a:gd name="connsiteY19" fmla="*/ 19050 h 127635"/>
                    <a:gd name="connsiteX20" fmla="*/ 41910 w 104775"/>
                    <a:gd name="connsiteY20" fmla="*/ 30480 h 127635"/>
                    <a:gd name="connsiteX21" fmla="*/ 40005 w 104775"/>
                    <a:gd name="connsiteY21" fmla="*/ 43815 h 127635"/>
                    <a:gd name="connsiteX22" fmla="*/ 28575 w 104775"/>
                    <a:gd name="connsiteY22" fmla="*/ 49530 h 127635"/>
                    <a:gd name="connsiteX23" fmla="*/ 3810 w 104775"/>
                    <a:gd name="connsiteY23" fmla="*/ 51435 h 127635"/>
                    <a:gd name="connsiteX24" fmla="*/ 1905 w 104775"/>
                    <a:gd name="connsiteY24" fmla="*/ 59055 h 127635"/>
                    <a:gd name="connsiteX25" fmla="*/ 0 w 104775"/>
                    <a:gd name="connsiteY25" fmla="*/ 64770 h 127635"/>
                    <a:gd name="connsiteX26" fmla="*/ 5715 w 104775"/>
                    <a:gd name="connsiteY26" fmla="*/ 78105 h 127635"/>
                    <a:gd name="connsiteX27" fmla="*/ 5715 w 104775"/>
                    <a:gd name="connsiteY27" fmla="*/ 81915 h 127635"/>
                    <a:gd name="connsiteX28" fmla="*/ 17145 w 104775"/>
                    <a:gd name="connsiteY28" fmla="*/ 110490 h 127635"/>
                    <a:gd name="connsiteX0" fmla="*/ 19050 w 104775"/>
                    <a:gd name="connsiteY0" fmla="*/ 106680 h 127635"/>
                    <a:gd name="connsiteX1" fmla="*/ 24765 w 104775"/>
                    <a:gd name="connsiteY1" fmla="*/ 110490 h 127635"/>
                    <a:gd name="connsiteX2" fmla="*/ 28575 w 104775"/>
                    <a:gd name="connsiteY2" fmla="*/ 116205 h 127635"/>
                    <a:gd name="connsiteX3" fmla="*/ 32385 w 104775"/>
                    <a:gd name="connsiteY3" fmla="*/ 127635 h 127635"/>
                    <a:gd name="connsiteX4" fmla="*/ 81915 w 104775"/>
                    <a:gd name="connsiteY4" fmla="*/ 125730 h 127635"/>
                    <a:gd name="connsiteX5" fmla="*/ 87630 w 104775"/>
                    <a:gd name="connsiteY5" fmla="*/ 123825 h 127635"/>
                    <a:gd name="connsiteX6" fmla="*/ 89535 w 104775"/>
                    <a:gd name="connsiteY6" fmla="*/ 118110 h 127635"/>
                    <a:gd name="connsiteX7" fmla="*/ 93345 w 104775"/>
                    <a:gd name="connsiteY7" fmla="*/ 112395 h 127635"/>
                    <a:gd name="connsiteX8" fmla="*/ 95250 w 104775"/>
                    <a:gd name="connsiteY8" fmla="*/ 99060 h 127635"/>
                    <a:gd name="connsiteX9" fmla="*/ 100965 w 104775"/>
                    <a:gd name="connsiteY9" fmla="*/ 95250 h 127635"/>
                    <a:gd name="connsiteX10" fmla="*/ 104775 w 104775"/>
                    <a:gd name="connsiteY10" fmla="*/ 83820 h 127635"/>
                    <a:gd name="connsiteX11" fmla="*/ 100965 w 104775"/>
                    <a:gd name="connsiteY11" fmla="*/ 57150 h 127635"/>
                    <a:gd name="connsiteX12" fmla="*/ 99060 w 104775"/>
                    <a:gd name="connsiteY12" fmla="*/ 49530 h 127635"/>
                    <a:gd name="connsiteX13" fmla="*/ 95250 w 104775"/>
                    <a:gd name="connsiteY13" fmla="*/ 43815 h 127635"/>
                    <a:gd name="connsiteX14" fmla="*/ 91440 w 104775"/>
                    <a:gd name="connsiteY14" fmla="*/ 32385 h 127635"/>
                    <a:gd name="connsiteX15" fmla="*/ 81915 w 104775"/>
                    <a:gd name="connsiteY15" fmla="*/ 15240 h 127635"/>
                    <a:gd name="connsiteX16" fmla="*/ 70485 w 104775"/>
                    <a:gd name="connsiteY16" fmla="*/ 3810 h 127635"/>
                    <a:gd name="connsiteX17" fmla="*/ 59055 w 104775"/>
                    <a:gd name="connsiteY17" fmla="*/ 0 h 127635"/>
                    <a:gd name="connsiteX18" fmla="*/ 45720 w 104775"/>
                    <a:gd name="connsiteY18" fmla="*/ 1905 h 127635"/>
                    <a:gd name="connsiteX19" fmla="*/ 43815 w 104775"/>
                    <a:gd name="connsiteY19" fmla="*/ 19050 h 127635"/>
                    <a:gd name="connsiteX20" fmla="*/ 41910 w 104775"/>
                    <a:gd name="connsiteY20" fmla="*/ 30480 h 127635"/>
                    <a:gd name="connsiteX21" fmla="*/ 40005 w 104775"/>
                    <a:gd name="connsiteY21" fmla="*/ 43815 h 127635"/>
                    <a:gd name="connsiteX22" fmla="*/ 28575 w 104775"/>
                    <a:gd name="connsiteY22" fmla="*/ 49530 h 127635"/>
                    <a:gd name="connsiteX23" fmla="*/ 3810 w 104775"/>
                    <a:gd name="connsiteY23" fmla="*/ 51435 h 127635"/>
                    <a:gd name="connsiteX24" fmla="*/ 1905 w 104775"/>
                    <a:gd name="connsiteY24" fmla="*/ 59055 h 127635"/>
                    <a:gd name="connsiteX25" fmla="*/ 0 w 104775"/>
                    <a:gd name="connsiteY25" fmla="*/ 64770 h 127635"/>
                    <a:gd name="connsiteX26" fmla="*/ 5715 w 104775"/>
                    <a:gd name="connsiteY26" fmla="*/ 78105 h 127635"/>
                    <a:gd name="connsiteX27" fmla="*/ 5715 w 104775"/>
                    <a:gd name="connsiteY27" fmla="*/ 81915 h 127635"/>
                    <a:gd name="connsiteX28" fmla="*/ 17145 w 104775"/>
                    <a:gd name="connsiteY28" fmla="*/ 110490 h 127635"/>
                    <a:gd name="connsiteX0" fmla="*/ 19050 w 104775"/>
                    <a:gd name="connsiteY0" fmla="*/ 107459 h 128414"/>
                    <a:gd name="connsiteX1" fmla="*/ 24765 w 104775"/>
                    <a:gd name="connsiteY1" fmla="*/ 111269 h 128414"/>
                    <a:gd name="connsiteX2" fmla="*/ 28575 w 104775"/>
                    <a:gd name="connsiteY2" fmla="*/ 116984 h 128414"/>
                    <a:gd name="connsiteX3" fmla="*/ 32385 w 104775"/>
                    <a:gd name="connsiteY3" fmla="*/ 128414 h 128414"/>
                    <a:gd name="connsiteX4" fmla="*/ 81915 w 104775"/>
                    <a:gd name="connsiteY4" fmla="*/ 126509 h 128414"/>
                    <a:gd name="connsiteX5" fmla="*/ 87630 w 104775"/>
                    <a:gd name="connsiteY5" fmla="*/ 124604 h 128414"/>
                    <a:gd name="connsiteX6" fmla="*/ 89535 w 104775"/>
                    <a:gd name="connsiteY6" fmla="*/ 118889 h 128414"/>
                    <a:gd name="connsiteX7" fmla="*/ 93345 w 104775"/>
                    <a:gd name="connsiteY7" fmla="*/ 113174 h 128414"/>
                    <a:gd name="connsiteX8" fmla="*/ 95250 w 104775"/>
                    <a:gd name="connsiteY8" fmla="*/ 99839 h 128414"/>
                    <a:gd name="connsiteX9" fmla="*/ 100965 w 104775"/>
                    <a:gd name="connsiteY9" fmla="*/ 96029 h 128414"/>
                    <a:gd name="connsiteX10" fmla="*/ 104775 w 104775"/>
                    <a:gd name="connsiteY10" fmla="*/ 84599 h 128414"/>
                    <a:gd name="connsiteX11" fmla="*/ 100965 w 104775"/>
                    <a:gd name="connsiteY11" fmla="*/ 57929 h 128414"/>
                    <a:gd name="connsiteX12" fmla="*/ 99060 w 104775"/>
                    <a:gd name="connsiteY12" fmla="*/ 50309 h 128414"/>
                    <a:gd name="connsiteX13" fmla="*/ 95250 w 104775"/>
                    <a:gd name="connsiteY13" fmla="*/ 44594 h 128414"/>
                    <a:gd name="connsiteX14" fmla="*/ 91440 w 104775"/>
                    <a:gd name="connsiteY14" fmla="*/ 33164 h 128414"/>
                    <a:gd name="connsiteX15" fmla="*/ 81915 w 104775"/>
                    <a:gd name="connsiteY15" fmla="*/ 16019 h 128414"/>
                    <a:gd name="connsiteX16" fmla="*/ 70485 w 104775"/>
                    <a:gd name="connsiteY16" fmla="*/ 4589 h 128414"/>
                    <a:gd name="connsiteX17" fmla="*/ 59055 w 104775"/>
                    <a:gd name="connsiteY17" fmla="*/ 779 h 128414"/>
                    <a:gd name="connsiteX18" fmla="*/ 45720 w 104775"/>
                    <a:gd name="connsiteY18" fmla="*/ 2684 h 128414"/>
                    <a:gd name="connsiteX19" fmla="*/ 41910 w 104775"/>
                    <a:gd name="connsiteY19" fmla="*/ 31259 h 128414"/>
                    <a:gd name="connsiteX20" fmla="*/ 40005 w 104775"/>
                    <a:gd name="connsiteY20" fmla="*/ 44594 h 128414"/>
                    <a:gd name="connsiteX21" fmla="*/ 28575 w 104775"/>
                    <a:gd name="connsiteY21" fmla="*/ 50309 h 128414"/>
                    <a:gd name="connsiteX22" fmla="*/ 3810 w 104775"/>
                    <a:gd name="connsiteY22" fmla="*/ 52214 h 128414"/>
                    <a:gd name="connsiteX23" fmla="*/ 1905 w 104775"/>
                    <a:gd name="connsiteY23" fmla="*/ 59834 h 128414"/>
                    <a:gd name="connsiteX24" fmla="*/ 0 w 104775"/>
                    <a:gd name="connsiteY24" fmla="*/ 65549 h 128414"/>
                    <a:gd name="connsiteX25" fmla="*/ 5715 w 104775"/>
                    <a:gd name="connsiteY25" fmla="*/ 78884 h 128414"/>
                    <a:gd name="connsiteX26" fmla="*/ 5715 w 104775"/>
                    <a:gd name="connsiteY26" fmla="*/ 82694 h 128414"/>
                    <a:gd name="connsiteX27" fmla="*/ 17145 w 104775"/>
                    <a:gd name="connsiteY27" fmla="*/ 111269 h 128414"/>
                    <a:gd name="connsiteX0" fmla="*/ 19050 w 104775"/>
                    <a:gd name="connsiteY0" fmla="*/ 107459 h 128414"/>
                    <a:gd name="connsiteX1" fmla="*/ 24765 w 104775"/>
                    <a:gd name="connsiteY1" fmla="*/ 111269 h 128414"/>
                    <a:gd name="connsiteX2" fmla="*/ 28575 w 104775"/>
                    <a:gd name="connsiteY2" fmla="*/ 116984 h 128414"/>
                    <a:gd name="connsiteX3" fmla="*/ 32385 w 104775"/>
                    <a:gd name="connsiteY3" fmla="*/ 128414 h 128414"/>
                    <a:gd name="connsiteX4" fmla="*/ 81915 w 104775"/>
                    <a:gd name="connsiteY4" fmla="*/ 126509 h 128414"/>
                    <a:gd name="connsiteX5" fmla="*/ 87630 w 104775"/>
                    <a:gd name="connsiteY5" fmla="*/ 124604 h 128414"/>
                    <a:gd name="connsiteX6" fmla="*/ 89535 w 104775"/>
                    <a:gd name="connsiteY6" fmla="*/ 118889 h 128414"/>
                    <a:gd name="connsiteX7" fmla="*/ 93345 w 104775"/>
                    <a:gd name="connsiteY7" fmla="*/ 113174 h 128414"/>
                    <a:gd name="connsiteX8" fmla="*/ 95250 w 104775"/>
                    <a:gd name="connsiteY8" fmla="*/ 99839 h 128414"/>
                    <a:gd name="connsiteX9" fmla="*/ 100965 w 104775"/>
                    <a:gd name="connsiteY9" fmla="*/ 96029 h 128414"/>
                    <a:gd name="connsiteX10" fmla="*/ 104775 w 104775"/>
                    <a:gd name="connsiteY10" fmla="*/ 84599 h 128414"/>
                    <a:gd name="connsiteX11" fmla="*/ 100965 w 104775"/>
                    <a:gd name="connsiteY11" fmla="*/ 57929 h 128414"/>
                    <a:gd name="connsiteX12" fmla="*/ 99060 w 104775"/>
                    <a:gd name="connsiteY12" fmla="*/ 50309 h 128414"/>
                    <a:gd name="connsiteX13" fmla="*/ 95250 w 104775"/>
                    <a:gd name="connsiteY13" fmla="*/ 44594 h 128414"/>
                    <a:gd name="connsiteX14" fmla="*/ 91440 w 104775"/>
                    <a:gd name="connsiteY14" fmla="*/ 33164 h 128414"/>
                    <a:gd name="connsiteX15" fmla="*/ 70485 w 104775"/>
                    <a:gd name="connsiteY15" fmla="*/ 4589 h 128414"/>
                    <a:gd name="connsiteX16" fmla="*/ 59055 w 104775"/>
                    <a:gd name="connsiteY16" fmla="*/ 779 h 128414"/>
                    <a:gd name="connsiteX17" fmla="*/ 45720 w 104775"/>
                    <a:gd name="connsiteY17" fmla="*/ 2684 h 128414"/>
                    <a:gd name="connsiteX18" fmla="*/ 41910 w 104775"/>
                    <a:gd name="connsiteY18" fmla="*/ 31259 h 128414"/>
                    <a:gd name="connsiteX19" fmla="*/ 40005 w 104775"/>
                    <a:gd name="connsiteY19" fmla="*/ 44594 h 128414"/>
                    <a:gd name="connsiteX20" fmla="*/ 28575 w 104775"/>
                    <a:gd name="connsiteY20" fmla="*/ 50309 h 128414"/>
                    <a:gd name="connsiteX21" fmla="*/ 3810 w 104775"/>
                    <a:gd name="connsiteY21" fmla="*/ 52214 h 128414"/>
                    <a:gd name="connsiteX22" fmla="*/ 1905 w 104775"/>
                    <a:gd name="connsiteY22" fmla="*/ 59834 h 128414"/>
                    <a:gd name="connsiteX23" fmla="*/ 0 w 104775"/>
                    <a:gd name="connsiteY23" fmla="*/ 65549 h 128414"/>
                    <a:gd name="connsiteX24" fmla="*/ 5715 w 104775"/>
                    <a:gd name="connsiteY24" fmla="*/ 78884 h 128414"/>
                    <a:gd name="connsiteX25" fmla="*/ 5715 w 104775"/>
                    <a:gd name="connsiteY25" fmla="*/ 82694 h 128414"/>
                    <a:gd name="connsiteX26" fmla="*/ 17145 w 104775"/>
                    <a:gd name="connsiteY26" fmla="*/ 111269 h 128414"/>
                    <a:gd name="connsiteX0" fmla="*/ 19050 w 104775"/>
                    <a:gd name="connsiteY0" fmla="*/ 107459 h 128414"/>
                    <a:gd name="connsiteX1" fmla="*/ 24765 w 104775"/>
                    <a:gd name="connsiteY1" fmla="*/ 111269 h 128414"/>
                    <a:gd name="connsiteX2" fmla="*/ 28575 w 104775"/>
                    <a:gd name="connsiteY2" fmla="*/ 116984 h 128414"/>
                    <a:gd name="connsiteX3" fmla="*/ 32385 w 104775"/>
                    <a:gd name="connsiteY3" fmla="*/ 128414 h 128414"/>
                    <a:gd name="connsiteX4" fmla="*/ 81915 w 104775"/>
                    <a:gd name="connsiteY4" fmla="*/ 126509 h 128414"/>
                    <a:gd name="connsiteX5" fmla="*/ 87630 w 104775"/>
                    <a:gd name="connsiteY5" fmla="*/ 124604 h 128414"/>
                    <a:gd name="connsiteX6" fmla="*/ 89535 w 104775"/>
                    <a:gd name="connsiteY6" fmla="*/ 118889 h 128414"/>
                    <a:gd name="connsiteX7" fmla="*/ 93345 w 104775"/>
                    <a:gd name="connsiteY7" fmla="*/ 113174 h 128414"/>
                    <a:gd name="connsiteX8" fmla="*/ 95250 w 104775"/>
                    <a:gd name="connsiteY8" fmla="*/ 99839 h 128414"/>
                    <a:gd name="connsiteX9" fmla="*/ 100965 w 104775"/>
                    <a:gd name="connsiteY9" fmla="*/ 96029 h 128414"/>
                    <a:gd name="connsiteX10" fmla="*/ 104775 w 104775"/>
                    <a:gd name="connsiteY10" fmla="*/ 84599 h 128414"/>
                    <a:gd name="connsiteX11" fmla="*/ 100965 w 104775"/>
                    <a:gd name="connsiteY11" fmla="*/ 57929 h 128414"/>
                    <a:gd name="connsiteX12" fmla="*/ 99060 w 104775"/>
                    <a:gd name="connsiteY12" fmla="*/ 50309 h 128414"/>
                    <a:gd name="connsiteX13" fmla="*/ 95250 w 104775"/>
                    <a:gd name="connsiteY13" fmla="*/ 44594 h 128414"/>
                    <a:gd name="connsiteX14" fmla="*/ 91440 w 104775"/>
                    <a:gd name="connsiteY14" fmla="*/ 33164 h 128414"/>
                    <a:gd name="connsiteX15" fmla="*/ 70485 w 104775"/>
                    <a:gd name="connsiteY15" fmla="*/ 4589 h 128414"/>
                    <a:gd name="connsiteX16" fmla="*/ 59055 w 104775"/>
                    <a:gd name="connsiteY16" fmla="*/ 779 h 128414"/>
                    <a:gd name="connsiteX17" fmla="*/ 45720 w 104775"/>
                    <a:gd name="connsiteY17" fmla="*/ 2684 h 128414"/>
                    <a:gd name="connsiteX18" fmla="*/ 41910 w 104775"/>
                    <a:gd name="connsiteY18" fmla="*/ 31259 h 128414"/>
                    <a:gd name="connsiteX19" fmla="*/ 40005 w 104775"/>
                    <a:gd name="connsiteY19" fmla="*/ 44594 h 128414"/>
                    <a:gd name="connsiteX20" fmla="*/ 3810 w 104775"/>
                    <a:gd name="connsiteY20" fmla="*/ 52214 h 128414"/>
                    <a:gd name="connsiteX21" fmla="*/ 1905 w 104775"/>
                    <a:gd name="connsiteY21" fmla="*/ 59834 h 128414"/>
                    <a:gd name="connsiteX22" fmla="*/ 0 w 104775"/>
                    <a:gd name="connsiteY22" fmla="*/ 65549 h 128414"/>
                    <a:gd name="connsiteX23" fmla="*/ 5715 w 104775"/>
                    <a:gd name="connsiteY23" fmla="*/ 78884 h 128414"/>
                    <a:gd name="connsiteX24" fmla="*/ 5715 w 104775"/>
                    <a:gd name="connsiteY24" fmla="*/ 82694 h 128414"/>
                    <a:gd name="connsiteX25" fmla="*/ 17145 w 104775"/>
                    <a:gd name="connsiteY25" fmla="*/ 111269 h 128414"/>
                    <a:gd name="connsiteX0" fmla="*/ 19050 w 104775"/>
                    <a:gd name="connsiteY0" fmla="*/ 107492 h 128447"/>
                    <a:gd name="connsiteX1" fmla="*/ 24765 w 104775"/>
                    <a:gd name="connsiteY1" fmla="*/ 111302 h 128447"/>
                    <a:gd name="connsiteX2" fmla="*/ 28575 w 104775"/>
                    <a:gd name="connsiteY2" fmla="*/ 117017 h 128447"/>
                    <a:gd name="connsiteX3" fmla="*/ 32385 w 104775"/>
                    <a:gd name="connsiteY3" fmla="*/ 128447 h 128447"/>
                    <a:gd name="connsiteX4" fmla="*/ 81915 w 104775"/>
                    <a:gd name="connsiteY4" fmla="*/ 126542 h 128447"/>
                    <a:gd name="connsiteX5" fmla="*/ 87630 w 104775"/>
                    <a:gd name="connsiteY5" fmla="*/ 124637 h 128447"/>
                    <a:gd name="connsiteX6" fmla="*/ 89535 w 104775"/>
                    <a:gd name="connsiteY6" fmla="*/ 118922 h 128447"/>
                    <a:gd name="connsiteX7" fmla="*/ 93345 w 104775"/>
                    <a:gd name="connsiteY7" fmla="*/ 113207 h 128447"/>
                    <a:gd name="connsiteX8" fmla="*/ 95250 w 104775"/>
                    <a:gd name="connsiteY8" fmla="*/ 99872 h 128447"/>
                    <a:gd name="connsiteX9" fmla="*/ 100965 w 104775"/>
                    <a:gd name="connsiteY9" fmla="*/ 96062 h 128447"/>
                    <a:gd name="connsiteX10" fmla="*/ 104775 w 104775"/>
                    <a:gd name="connsiteY10" fmla="*/ 84632 h 128447"/>
                    <a:gd name="connsiteX11" fmla="*/ 100965 w 104775"/>
                    <a:gd name="connsiteY11" fmla="*/ 57962 h 128447"/>
                    <a:gd name="connsiteX12" fmla="*/ 99060 w 104775"/>
                    <a:gd name="connsiteY12" fmla="*/ 50342 h 128447"/>
                    <a:gd name="connsiteX13" fmla="*/ 95250 w 104775"/>
                    <a:gd name="connsiteY13" fmla="*/ 44627 h 128447"/>
                    <a:gd name="connsiteX14" fmla="*/ 91440 w 104775"/>
                    <a:gd name="connsiteY14" fmla="*/ 33197 h 128447"/>
                    <a:gd name="connsiteX15" fmla="*/ 70485 w 104775"/>
                    <a:gd name="connsiteY15" fmla="*/ 4622 h 128447"/>
                    <a:gd name="connsiteX16" fmla="*/ 45720 w 104775"/>
                    <a:gd name="connsiteY16" fmla="*/ 2717 h 128447"/>
                    <a:gd name="connsiteX17" fmla="*/ 41910 w 104775"/>
                    <a:gd name="connsiteY17" fmla="*/ 31292 h 128447"/>
                    <a:gd name="connsiteX18" fmla="*/ 40005 w 104775"/>
                    <a:gd name="connsiteY18" fmla="*/ 44627 h 128447"/>
                    <a:gd name="connsiteX19" fmla="*/ 3810 w 104775"/>
                    <a:gd name="connsiteY19" fmla="*/ 52247 h 128447"/>
                    <a:gd name="connsiteX20" fmla="*/ 1905 w 104775"/>
                    <a:gd name="connsiteY20" fmla="*/ 59867 h 128447"/>
                    <a:gd name="connsiteX21" fmla="*/ 0 w 104775"/>
                    <a:gd name="connsiteY21" fmla="*/ 65582 h 128447"/>
                    <a:gd name="connsiteX22" fmla="*/ 5715 w 104775"/>
                    <a:gd name="connsiteY22" fmla="*/ 78917 h 128447"/>
                    <a:gd name="connsiteX23" fmla="*/ 5715 w 104775"/>
                    <a:gd name="connsiteY23" fmla="*/ 82727 h 128447"/>
                    <a:gd name="connsiteX24" fmla="*/ 17145 w 104775"/>
                    <a:gd name="connsiteY24" fmla="*/ 111302 h 128447"/>
                    <a:gd name="connsiteX0" fmla="*/ 19050 w 104775"/>
                    <a:gd name="connsiteY0" fmla="*/ 102874 h 123829"/>
                    <a:gd name="connsiteX1" fmla="*/ 24765 w 104775"/>
                    <a:gd name="connsiteY1" fmla="*/ 106684 h 123829"/>
                    <a:gd name="connsiteX2" fmla="*/ 28575 w 104775"/>
                    <a:gd name="connsiteY2" fmla="*/ 112399 h 123829"/>
                    <a:gd name="connsiteX3" fmla="*/ 32385 w 104775"/>
                    <a:gd name="connsiteY3" fmla="*/ 123829 h 123829"/>
                    <a:gd name="connsiteX4" fmla="*/ 81915 w 104775"/>
                    <a:gd name="connsiteY4" fmla="*/ 121924 h 123829"/>
                    <a:gd name="connsiteX5" fmla="*/ 87630 w 104775"/>
                    <a:gd name="connsiteY5" fmla="*/ 120019 h 123829"/>
                    <a:gd name="connsiteX6" fmla="*/ 89535 w 104775"/>
                    <a:gd name="connsiteY6" fmla="*/ 114304 h 123829"/>
                    <a:gd name="connsiteX7" fmla="*/ 93345 w 104775"/>
                    <a:gd name="connsiteY7" fmla="*/ 108589 h 123829"/>
                    <a:gd name="connsiteX8" fmla="*/ 95250 w 104775"/>
                    <a:gd name="connsiteY8" fmla="*/ 95254 h 123829"/>
                    <a:gd name="connsiteX9" fmla="*/ 100965 w 104775"/>
                    <a:gd name="connsiteY9" fmla="*/ 91444 h 123829"/>
                    <a:gd name="connsiteX10" fmla="*/ 104775 w 104775"/>
                    <a:gd name="connsiteY10" fmla="*/ 80014 h 123829"/>
                    <a:gd name="connsiteX11" fmla="*/ 100965 w 104775"/>
                    <a:gd name="connsiteY11" fmla="*/ 53344 h 123829"/>
                    <a:gd name="connsiteX12" fmla="*/ 99060 w 104775"/>
                    <a:gd name="connsiteY12" fmla="*/ 45724 h 123829"/>
                    <a:gd name="connsiteX13" fmla="*/ 95250 w 104775"/>
                    <a:gd name="connsiteY13" fmla="*/ 40009 h 123829"/>
                    <a:gd name="connsiteX14" fmla="*/ 91440 w 104775"/>
                    <a:gd name="connsiteY14" fmla="*/ 28579 h 123829"/>
                    <a:gd name="connsiteX15" fmla="*/ 70485 w 104775"/>
                    <a:gd name="connsiteY15" fmla="*/ 4 h 123829"/>
                    <a:gd name="connsiteX16" fmla="*/ 41910 w 104775"/>
                    <a:gd name="connsiteY16" fmla="*/ 26674 h 123829"/>
                    <a:gd name="connsiteX17" fmla="*/ 40005 w 104775"/>
                    <a:gd name="connsiteY17" fmla="*/ 40009 h 123829"/>
                    <a:gd name="connsiteX18" fmla="*/ 3810 w 104775"/>
                    <a:gd name="connsiteY18" fmla="*/ 47629 h 123829"/>
                    <a:gd name="connsiteX19" fmla="*/ 1905 w 104775"/>
                    <a:gd name="connsiteY19" fmla="*/ 55249 h 123829"/>
                    <a:gd name="connsiteX20" fmla="*/ 0 w 104775"/>
                    <a:gd name="connsiteY20" fmla="*/ 60964 h 123829"/>
                    <a:gd name="connsiteX21" fmla="*/ 5715 w 104775"/>
                    <a:gd name="connsiteY21" fmla="*/ 74299 h 123829"/>
                    <a:gd name="connsiteX22" fmla="*/ 5715 w 104775"/>
                    <a:gd name="connsiteY22" fmla="*/ 78109 h 123829"/>
                    <a:gd name="connsiteX23" fmla="*/ 17145 w 104775"/>
                    <a:gd name="connsiteY23" fmla="*/ 106684 h 123829"/>
                    <a:gd name="connsiteX0" fmla="*/ 19050 w 104775"/>
                    <a:gd name="connsiteY0" fmla="*/ 77050 h 98005"/>
                    <a:gd name="connsiteX1" fmla="*/ 24765 w 104775"/>
                    <a:gd name="connsiteY1" fmla="*/ 80860 h 98005"/>
                    <a:gd name="connsiteX2" fmla="*/ 28575 w 104775"/>
                    <a:gd name="connsiteY2" fmla="*/ 86575 h 98005"/>
                    <a:gd name="connsiteX3" fmla="*/ 32385 w 104775"/>
                    <a:gd name="connsiteY3" fmla="*/ 98005 h 98005"/>
                    <a:gd name="connsiteX4" fmla="*/ 81915 w 104775"/>
                    <a:gd name="connsiteY4" fmla="*/ 96100 h 98005"/>
                    <a:gd name="connsiteX5" fmla="*/ 87630 w 104775"/>
                    <a:gd name="connsiteY5" fmla="*/ 94195 h 98005"/>
                    <a:gd name="connsiteX6" fmla="*/ 89535 w 104775"/>
                    <a:gd name="connsiteY6" fmla="*/ 88480 h 98005"/>
                    <a:gd name="connsiteX7" fmla="*/ 93345 w 104775"/>
                    <a:gd name="connsiteY7" fmla="*/ 82765 h 98005"/>
                    <a:gd name="connsiteX8" fmla="*/ 95250 w 104775"/>
                    <a:gd name="connsiteY8" fmla="*/ 69430 h 98005"/>
                    <a:gd name="connsiteX9" fmla="*/ 100965 w 104775"/>
                    <a:gd name="connsiteY9" fmla="*/ 65620 h 98005"/>
                    <a:gd name="connsiteX10" fmla="*/ 104775 w 104775"/>
                    <a:gd name="connsiteY10" fmla="*/ 54190 h 98005"/>
                    <a:gd name="connsiteX11" fmla="*/ 100965 w 104775"/>
                    <a:gd name="connsiteY11" fmla="*/ 27520 h 98005"/>
                    <a:gd name="connsiteX12" fmla="*/ 99060 w 104775"/>
                    <a:gd name="connsiteY12" fmla="*/ 19900 h 98005"/>
                    <a:gd name="connsiteX13" fmla="*/ 95250 w 104775"/>
                    <a:gd name="connsiteY13" fmla="*/ 14185 h 98005"/>
                    <a:gd name="connsiteX14" fmla="*/ 91440 w 104775"/>
                    <a:gd name="connsiteY14" fmla="*/ 2755 h 98005"/>
                    <a:gd name="connsiteX15" fmla="*/ 41910 w 104775"/>
                    <a:gd name="connsiteY15" fmla="*/ 850 h 98005"/>
                    <a:gd name="connsiteX16" fmla="*/ 40005 w 104775"/>
                    <a:gd name="connsiteY16" fmla="*/ 14185 h 98005"/>
                    <a:gd name="connsiteX17" fmla="*/ 3810 w 104775"/>
                    <a:gd name="connsiteY17" fmla="*/ 21805 h 98005"/>
                    <a:gd name="connsiteX18" fmla="*/ 1905 w 104775"/>
                    <a:gd name="connsiteY18" fmla="*/ 29425 h 98005"/>
                    <a:gd name="connsiteX19" fmla="*/ 0 w 104775"/>
                    <a:gd name="connsiteY19" fmla="*/ 35140 h 98005"/>
                    <a:gd name="connsiteX20" fmla="*/ 5715 w 104775"/>
                    <a:gd name="connsiteY20" fmla="*/ 48475 h 98005"/>
                    <a:gd name="connsiteX21" fmla="*/ 5715 w 104775"/>
                    <a:gd name="connsiteY21" fmla="*/ 52285 h 98005"/>
                    <a:gd name="connsiteX22" fmla="*/ 17145 w 104775"/>
                    <a:gd name="connsiteY22" fmla="*/ 80860 h 98005"/>
                    <a:gd name="connsiteX0" fmla="*/ 19050 w 104775"/>
                    <a:gd name="connsiteY0" fmla="*/ 76200 h 97155"/>
                    <a:gd name="connsiteX1" fmla="*/ 24765 w 104775"/>
                    <a:gd name="connsiteY1" fmla="*/ 80010 h 97155"/>
                    <a:gd name="connsiteX2" fmla="*/ 28575 w 104775"/>
                    <a:gd name="connsiteY2" fmla="*/ 85725 h 97155"/>
                    <a:gd name="connsiteX3" fmla="*/ 32385 w 104775"/>
                    <a:gd name="connsiteY3" fmla="*/ 97155 h 97155"/>
                    <a:gd name="connsiteX4" fmla="*/ 81915 w 104775"/>
                    <a:gd name="connsiteY4" fmla="*/ 95250 h 97155"/>
                    <a:gd name="connsiteX5" fmla="*/ 87630 w 104775"/>
                    <a:gd name="connsiteY5" fmla="*/ 93345 h 97155"/>
                    <a:gd name="connsiteX6" fmla="*/ 89535 w 104775"/>
                    <a:gd name="connsiteY6" fmla="*/ 87630 h 97155"/>
                    <a:gd name="connsiteX7" fmla="*/ 93345 w 104775"/>
                    <a:gd name="connsiteY7" fmla="*/ 81915 h 97155"/>
                    <a:gd name="connsiteX8" fmla="*/ 95250 w 104775"/>
                    <a:gd name="connsiteY8" fmla="*/ 68580 h 97155"/>
                    <a:gd name="connsiteX9" fmla="*/ 100965 w 104775"/>
                    <a:gd name="connsiteY9" fmla="*/ 64770 h 97155"/>
                    <a:gd name="connsiteX10" fmla="*/ 104775 w 104775"/>
                    <a:gd name="connsiteY10" fmla="*/ 53340 h 97155"/>
                    <a:gd name="connsiteX11" fmla="*/ 100965 w 104775"/>
                    <a:gd name="connsiteY11" fmla="*/ 26670 h 97155"/>
                    <a:gd name="connsiteX12" fmla="*/ 99060 w 104775"/>
                    <a:gd name="connsiteY12" fmla="*/ 19050 h 97155"/>
                    <a:gd name="connsiteX13" fmla="*/ 95250 w 104775"/>
                    <a:gd name="connsiteY13" fmla="*/ 13335 h 97155"/>
                    <a:gd name="connsiteX14" fmla="*/ 41910 w 104775"/>
                    <a:gd name="connsiteY14" fmla="*/ 0 h 97155"/>
                    <a:gd name="connsiteX15" fmla="*/ 40005 w 104775"/>
                    <a:gd name="connsiteY15" fmla="*/ 13335 h 97155"/>
                    <a:gd name="connsiteX16" fmla="*/ 3810 w 104775"/>
                    <a:gd name="connsiteY16" fmla="*/ 20955 h 97155"/>
                    <a:gd name="connsiteX17" fmla="*/ 1905 w 104775"/>
                    <a:gd name="connsiteY17" fmla="*/ 28575 h 97155"/>
                    <a:gd name="connsiteX18" fmla="*/ 0 w 104775"/>
                    <a:gd name="connsiteY18" fmla="*/ 34290 h 97155"/>
                    <a:gd name="connsiteX19" fmla="*/ 5715 w 104775"/>
                    <a:gd name="connsiteY19" fmla="*/ 47625 h 97155"/>
                    <a:gd name="connsiteX20" fmla="*/ 5715 w 104775"/>
                    <a:gd name="connsiteY20" fmla="*/ 51435 h 97155"/>
                    <a:gd name="connsiteX21" fmla="*/ 17145 w 104775"/>
                    <a:gd name="connsiteY21" fmla="*/ 80010 h 97155"/>
                    <a:gd name="connsiteX0" fmla="*/ 19050 w 104775"/>
                    <a:gd name="connsiteY0" fmla="*/ 76298 h 97253"/>
                    <a:gd name="connsiteX1" fmla="*/ 24765 w 104775"/>
                    <a:gd name="connsiteY1" fmla="*/ 80108 h 97253"/>
                    <a:gd name="connsiteX2" fmla="*/ 28575 w 104775"/>
                    <a:gd name="connsiteY2" fmla="*/ 85823 h 97253"/>
                    <a:gd name="connsiteX3" fmla="*/ 32385 w 104775"/>
                    <a:gd name="connsiteY3" fmla="*/ 97253 h 97253"/>
                    <a:gd name="connsiteX4" fmla="*/ 81915 w 104775"/>
                    <a:gd name="connsiteY4" fmla="*/ 95348 h 97253"/>
                    <a:gd name="connsiteX5" fmla="*/ 87630 w 104775"/>
                    <a:gd name="connsiteY5" fmla="*/ 93443 h 97253"/>
                    <a:gd name="connsiteX6" fmla="*/ 89535 w 104775"/>
                    <a:gd name="connsiteY6" fmla="*/ 87728 h 97253"/>
                    <a:gd name="connsiteX7" fmla="*/ 93345 w 104775"/>
                    <a:gd name="connsiteY7" fmla="*/ 82013 h 97253"/>
                    <a:gd name="connsiteX8" fmla="*/ 95250 w 104775"/>
                    <a:gd name="connsiteY8" fmla="*/ 68678 h 97253"/>
                    <a:gd name="connsiteX9" fmla="*/ 100965 w 104775"/>
                    <a:gd name="connsiteY9" fmla="*/ 64868 h 97253"/>
                    <a:gd name="connsiteX10" fmla="*/ 104775 w 104775"/>
                    <a:gd name="connsiteY10" fmla="*/ 53438 h 97253"/>
                    <a:gd name="connsiteX11" fmla="*/ 100965 w 104775"/>
                    <a:gd name="connsiteY11" fmla="*/ 26768 h 97253"/>
                    <a:gd name="connsiteX12" fmla="*/ 99060 w 104775"/>
                    <a:gd name="connsiteY12" fmla="*/ 19148 h 97253"/>
                    <a:gd name="connsiteX13" fmla="*/ 95250 w 104775"/>
                    <a:gd name="connsiteY13" fmla="*/ 13433 h 97253"/>
                    <a:gd name="connsiteX14" fmla="*/ 41910 w 104775"/>
                    <a:gd name="connsiteY14" fmla="*/ 98 h 97253"/>
                    <a:gd name="connsiteX15" fmla="*/ 3810 w 104775"/>
                    <a:gd name="connsiteY15" fmla="*/ 21053 h 97253"/>
                    <a:gd name="connsiteX16" fmla="*/ 1905 w 104775"/>
                    <a:gd name="connsiteY16" fmla="*/ 28673 h 97253"/>
                    <a:gd name="connsiteX17" fmla="*/ 0 w 104775"/>
                    <a:gd name="connsiteY17" fmla="*/ 34388 h 97253"/>
                    <a:gd name="connsiteX18" fmla="*/ 5715 w 104775"/>
                    <a:gd name="connsiteY18" fmla="*/ 47723 h 97253"/>
                    <a:gd name="connsiteX19" fmla="*/ 5715 w 104775"/>
                    <a:gd name="connsiteY19" fmla="*/ 51533 h 97253"/>
                    <a:gd name="connsiteX20" fmla="*/ 17145 w 104775"/>
                    <a:gd name="connsiteY20" fmla="*/ 80108 h 97253"/>
                    <a:gd name="connsiteX0" fmla="*/ 19050 w 104775"/>
                    <a:gd name="connsiteY0" fmla="*/ 76205 h 97160"/>
                    <a:gd name="connsiteX1" fmla="*/ 24765 w 104775"/>
                    <a:gd name="connsiteY1" fmla="*/ 80015 h 97160"/>
                    <a:gd name="connsiteX2" fmla="*/ 28575 w 104775"/>
                    <a:gd name="connsiteY2" fmla="*/ 85730 h 97160"/>
                    <a:gd name="connsiteX3" fmla="*/ 32385 w 104775"/>
                    <a:gd name="connsiteY3" fmla="*/ 97160 h 97160"/>
                    <a:gd name="connsiteX4" fmla="*/ 81915 w 104775"/>
                    <a:gd name="connsiteY4" fmla="*/ 95255 h 97160"/>
                    <a:gd name="connsiteX5" fmla="*/ 87630 w 104775"/>
                    <a:gd name="connsiteY5" fmla="*/ 93350 h 97160"/>
                    <a:gd name="connsiteX6" fmla="*/ 89535 w 104775"/>
                    <a:gd name="connsiteY6" fmla="*/ 87635 h 97160"/>
                    <a:gd name="connsiteX7" fmla="*/ 93345 w 104775"/>
                    <a:gd name="connsiteY7" fmla="*/ 81920 h 97160"/>
                    <a:gd name="connsiteX8" fmla="*/ 95250 w 104775"/>
                    <a:gd name="connsiteY8" fmla="*/ 68585 h 97160"/>
                    <a:gd name="connsiteX9" fmla="*/ 100965 w 104775"/>
                    <a:gd name="connsiteY9" fmla="*/ 64775 h 97160"/>
                    <a:gd name="connsiteX10" fmla="*/ 104775 w 104775"/>
                    <a:gd name="connsiteY10" fmla="*/ 53345 h 97160"/>
                    <a:gd name="connsiteX11" fmla="*/ 100965 w 104775"/>
                    <a:gd name="connsiteY11" fmla="*/ 26675 h 97160"/>
                    <a:gd name="connsiteX12" fmla="*/ 99060 w 104775"/>
                    <a:gd name="connsiteY12" fmla="*/ 19055 h 97160"/>
                    <a:gd name="connsiteX13" fmla="*/ 41910 w 104775"/>
                    <a:gd name="connsiteY13" fmla="*/ 5 h 97160"/>
                    <a:gd name="connsiteX14" fmla="*/ 3810 w 104775"/>
                    <a:gd name="connsiteY14" fmla="*/ 20960 h 97160"/>
                    <a:gd name="connsiteX15" fmla="*/ 1905 w 104775"/>
                    <a:gd name="connsiteY15" fmla="*/ 28580 h 97160"/>
                    <a:gd name="connsiteX16" fmla="*/ 0 w 104775"/>
                    <a:gd name="connsiteY16" fmla="*/ 34295 h 97160"/>
                    <a:gd name="connsiteX17" fmla="*/ 5715 w 104775"/>
                    <a:gd name="connsiteY17" fmla="*/ 47630 h 97160"/>
                    <a:gd name="connsiteX18" fmla="*/ 5715 w 104775"/>
                    <a:gd name="connsiteY18" fmla="*/ 51440 h 97160"/>
                    <a:gd name="connsiteX19" fmla="*/ 17145 w 104775"/>
                    <a:gd name="connsiteY19" fmla="*/ 80015 h 97160"/>
                    <a:gd name="connsiteX0" fmla="*/ 19050 w 105971"/>
                    <a:gd name="connsiteY0" fmla="*/ 76238 h 97193"/>
                    <a:gd name="connsiteX1" fmla="*/ 24765 w 105971"/>
                    <a:gd name="connsiteY1" fmla="*/ 80048 h 97193"/>
                    <a:gd name="connsiteX2" fmla="*/ 28575 w 105971"/>
                    <a:gd name="connsiteY2" fmla="*/ 85763 h 97193"/>
                    <a:gd name="connsiteX3" fmla="*/ 32385 w 105971"/>
                    <a:gd name="connsiteY3" fmla="*/ 97193 h 97193"/>
                    <a:gd name="connsiteX4" fmla="*/ 81915 w 105971"/>
                    <a:gd name="connsiteY4" fmla="*/ 95288 h 97193"/>
                    <a:gd name="connsiteX5" fmla="*/ 87630 w 105971"/>
                    <a:gd name="connsiteY5" fmla="*/ 93383 h 97193"/>
                    <a:gd name="connsiteX6" fmla="*/ 89535 w 105971"/>
                    <a:gd name="connsiteY6" fmla="*/ 87668 h 97193"/>
                    <a:gd name="connsiteX7" fmla="*/ 93345 w 105971"/>
                    <a:gd name="connsiteY7" fmla="*/ 81953 h 97193"/>
                    <a:gd name="connsiteX8" fmla="*/ 95250 w 105971"/>
                    <a:gd name="connsiteY8" fmla="*/ 68618 h 97193"/>
                    <a:gd name="connsiteX9" fmla="*/ 100965 w 105971"/>
                    <a:gd name="connsiteY9" fmla="*/ 64808 h 97193"/>
                    <a:gd name="connsiteX10" fmla="*/ 104775 w 105971"/>
                    <a:gd name="connsiteY10" fmla="*/ 53378 h 97193"/>
                    <a:gd name="connsiteX11" fmla="*/ 100965 w 105971"/>
                    <a:gd name="connsiteY11" fmla="*/ 26708 h 97193"/>
                    <a:gd name="connsiteX12" fmla="*/ 41910 w 105971"/>
                    <a:gd name="connsiteY12" fmla="*/ 38 h 97193"/>
                    <a:gd name="connsiteX13" fmla="*/ 3810 w 105971"/>
                    <a:gd name="connsiteY13" fmla="*/ 20993 h 97193"/>
                    <a:gd name="connsiteX14" fmla="*/ 1905 w 105971"/>
                    <a:gd name="connsiteY14" fmla="*/ 28613 h 97193"/>
                    <a:gd name="connsiteX15" fmla="*/ 0 w 105971"/>
                    <a:gd name="connsiteY15" fmla="*/ 34328 h 97193"/>
                    <a:gd name="connsiteX16" fmla="*/ 5715 w 105971"/>
                    <a:gd name="connsiteY16" fmla="*/ 47663 h 97193"/>
                    <a:gd name="connsiteX17" fmla="*/ 5715 w 105971"/>
                    <a:gd name="connsiteY17" fmla="*/ 51473 h 97193"/>
                    <a:gd name="connsiteX18" fmla="*/ 17145 w 105971"/>
                    <a:gd name="connsiteY18" fmla="*/ 80048 h 97193"/>
                    <a:gd name="connsiteX0" fmla="*/ 19050 w 106250"/>
                    <a:gd name="connsiteY0" fmla="*/ 64875 h 85830"/>
                    <a:gd name="connsiteX1" fmla="*/ 24765 w 106250"/>
                    <a:gd name="connsiteY1" fmla="*/ 68685 h 85830"/>
                    <a:gd name="connsiteX2" fmla="*/ 28575 w 106250"/>
                    <a:gd name="connsiteY2" fmla="*/ 74400 h 85830"/>
                    <a:gd name="connsiteX3" fmla="*/ 32385 w 106250"/>
                    <a:gd name="connsiteY3" fmla="*/ 85830 h 85830"/>
                    <a:gd name="connsiteX4" fmla="*/ 81915 w 106250"/>
                    <a:gd name="connsiteY4" fmla="*/ 83925 h 85830"/>
                    <a:gd name="connsiteX5" fmla="*/ 87630 w 106250"/>
                    <a:gd name="connsiteY5" fmla="*/ 82020 h 85830"/>
                    <a:gd name="connsiteX6" fmla="*/ 89535 w 106250"/>
                    <a:gd name="connsiteY6" fmla="*/ 76305 h 85830"/>
                    <a:gd name="connsiteX7" fmla="*/ 93345 w 106250"/>
                    <a:gd name="connsiteY7" fmla="*/ 70590 h 85830"/>
                    <a:gd name="connsiteX8" fmla="*/ 95250 w 106250"/>
                    <a:gd name="connsiteY8" fmla="*/ 57255 h 85830"/>
                    <a:gd name="connsiteX9" fmla="*/ 100965 w 106250"/>
                    <a:gd name="connsiteY9" fmla="*/ 53445 h 85830"/>
                    <a:gd name="connsiteX10" fmla="*/ 104775 w 106250"/>
                    <a:gd name="connsiteY10" fmla="*/ 42015 h 85830"/>
                    <a:gd name="connsiteX11" fmla="*/ 100965 w 106250"/>
                    <a:gd name="connsiteY11" fmla="*/ 15345 h 85830"/>
                    <a:gd name="connsiteX12" fmla="*/ 38100 w 106250"/>
                    <a:gd name="connsiteY12" fmla="*/ 105 h 85830"/>
                    <a:gd name="connsiteX13" fmla="*/ 3810 w 106250"/>
                    <a:gd name="connsiteY13" fmla="*/ 9630 h 85830"/>
                    <a:gd name="connsiteX14" fmla="*/ 1905 w 106250"/>
                    <a:gd name="connsiteY14" fmla="*/ 17250 h 85830"/>
                    <a:gd name="connsiteX15" fmla="*/ 0 w 106250"/>
                    <a:gd name="connsiteY15" fmla="*/ 22965 h 85830"/>
                    <a:gd name="connsiteX16" fmla="*/ 5715 w 106250"/>
                    <a:gd name="connsiteY16" fmla="*/ 36300 h 85830"/>
                    <a:gd name="connsiteX17" fmla="*/ 5715 w 106250"/>
                    <a:gd name="connsiteY17" fmla="*/ 40110 h 85830"/>
                    <a:gd name="connsiteX18" fmla="*/ 17145 w 106250"/>
                    <a:gd name="connsiteY18" fmla="*/ 68685 h 85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06250" h="85830">
                      <a:moveTo>
                        <a:pt x="19050" y="64875"/>
                      </a:moveTo>
                      <a:cubicBezTo>
                        <a:pt x="19050" y="69955"/>
                        <a:pt x="22860" y="67415"/>
                        <a:pt x="24765" y="68685"/>
                      </a:cubicBezTo>
                      <a:cubicBezTo>
                        <a:pt x="26035" y="70590"/>
                        <a:pt x="27645" y="72308"/>
                        <a:pt x="28575" y="74400"/>
                      </a:cubicBezTo>
                      <a:cubicBezTo>
                        <a:pt x="30206" y="78070"/>
                        <a:pt x="32385" y="85830"/>
                        <a:pt x="32385" y="85830"/>
                      </a:cubicBezTo>
                      <a:cubicBezTo>
                        <a:pt x="48895" y="85195"/>
                        <a:pt x="65432" y="85062"/>
                        <a:pt x="81915" y="83925"/>
                      </a:cubicBezTo>
                      <a:cubicBezTo>
                        <a:pt x="83918" y="83787"/>
                        <a:pt x="86210" y="83440"/>
                        <a:pt x="87630" y="82020"/>
                      </a:cubicBezTo>
                      <a:cubicBezTo>
                        <a:pt x="89050" y="80600"/>
                        <a:pt x="88637" y="78101"/>
                        <a:pt x="89535" y="76305"/>
                      </a:cubicBezTo>
                      <a:cubicBezTo>
                        <a:pt x="90559" y="74257"/>
                        <a:pt x="92075" y="72495"/>
                        <a:pt x="93345" y="70590"/>
                      </a:cubicBezTo>
                      <a:cubicBezTo>
                        <a:pt x="93980" y="66145"/>
                        <a:pt x="93426" y="61358"/>
                        <a:pt x="95250" y="57255"/>
                      </a:cubicBezTo>
                      <a:cubicBezTo>
                        <a:pt x="96180" y="55163"/>
                        <a:pt x="99752" y="55387"/>
                        <a:pt x="100965" y="53445"/>
                      </a:cubicBezTo>
                      <a:cubicBezTo>
                        <a:pt x="103094" y="50039"/>
                        <a:pt x="104775" y="42015"/>
                        <a:pt x="104775" y="42015"/>
                      </a:cubicBezTo>
                      <a:cubicBezTo>
                        <a:pt x="101728" y="8500"/>
                        <a:pt x="112077" y="22330"/>
                        <a:pt x="100965" y="15345"/>
                      </a:cubicBezTo>
                      <a:cubicBezTo>
                        <a:pt x="89853" y="8360"/>
                        <a:pt x="54292" y="1057"/>
                        <a:pt x="38100" y="105"/>
                      </a:cubicBezTo>
                      <a:cubicBezTo>
                        <a:pt x="21908" y="-847"/>
                        <a:pt x="10477" y="4868"/>
                        <a:pt x="3810" y="9630"/>
                      </a:cubicBezTo>
                      <a:cubicBezTo>
                        <a:pt x="3175" y="12170"/>
                        <a:pt x="2624" y="14733"/>
                        <a:pt x="1905" y="17250"/>
                      </a:cubicBezTo>
                      <a:cubicBezTo>
                        <a:pt x="1353" y="19181"/>
                        <a:pt x="0" y="20957"/>
                        <a:pt x="0" y="22965"/>
                      </a:cubicBezTo>
                      <a:cubicBezTo>
                        <a:pt x="0" y="32673"/>
                        <a:pt x="2604" y="28523"/>
                        <a:pt x="5715" y="36300"/>
                      </a:cubicBezTo>
                      <a:cubicBezTo>
                        <a:pt x="6187" y="37479"/>
                        <a:pt x="3810" y="34713"/>
                        <a:pt x="5715" y="40110"/>
                      </a:cubicBezTo>
                      <a:cubicBezTo>
                        <a:pt x="7620" y="45507"/>
                        <a:pt x="13335" y="59160"/>
                        <a:pt x="17145" y="68685"/>
                      </a:cubicBezTo>
                    </a:path>
                  </a:pathLst>
                </a:custGeom>
                <a:solidFill>
                  <a:srgbClr val="FFFFFF"/>
                </a:solidFill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83" name="Freeform: Shape 1382">
                  <a:extLst>
                    <a:ext uri="{FF2B5EF4-FFF2-40B4-BE49-F238E27FC236}">
                      <a16:creationId xmlns:a16="http://schemas.microsoft.com/office/drawing/2014/main" id="{BDB76D36-1AED-FCFD-A84E-E6341A54ED8A}"/>
                    </a:ext>
                  </a:extLst>
                </p:cNvPr>
                <p:cNvSpPr/>
                <p:nvPr/>
              </p:nvSpPr>
              <p:spPr>
                <a:xfrm>
                  <a:off x="9018409" y="4329533"/>
                  <a:ext cx="27432" cy="36576"/>
                </a:xfrm>
                <a:custGeom>
                  <a:avLst/>
                  <a:gdLst>
                    <a:gd name="connsiteX0" fmla="*/ 57150 w 104775"/>
                    <a:gd name="connsiteY0" fmla="*/ 76200 h 127635"/>
                    <a:gd name="connsiteX1" fmla="*/ 57150 w 104775"/>
                    <a:gd name="connsiteY1" fmla="*/ 76200 h 127635"/>
                    <a:gd name="connsiteX2" fmla="*/ 24765 w 104775"/>
                    <a:gd name="connsiteY2" fmla="*/ 80010 h 127635"/>
                    <a:gd name="connsiteX3" fmla="*/ 19050 w 104775"/>
                    <a:gd name="connsiteY3" fmla="*/ 83820 h 127635"/>
                    <a:gd name="connsiteX4" fmla="*/ 19050 w 104775"/>
                    <a:gd name="connsiteY4" fmla="*/ 106680 h 127635"/>
                    <a:gd name="connsiteX5" fmla="*/ 24765 w 104775"/>
                    <a:gd name="connsiteY5" fmla="*/ 110490 h 127635"/>
                    <a:gd name="connsiteX6" fmla="*/ 28575 w 104775"/>
                    <a:gd name="connsiteY6" fmla="*/ 116205 h 127635"/>
                    <a:gd name="connsiteX7" fmla="*/ 32385 w 104775"/>
                    <a:gd name="connsiteY7" fmla="*/ 127635 h 127635"/>
                    <a:gd name="connsiteX8" fmla="*/ 81915 w 104775"/>
                    <a:gd name="connsiteY8" fmla="*/ 125730 h 127635"/>
                    <a:gd name="connsiteX9" fmla="*/ 87630 w 104775"/>
                    <a:gd name="connsiteY9" fmla="*/ 123825 h 127635"/>
                    <a:gd name="connsiteX10" fmla="*/ 89535 w 104775"/>
                    <a:gd name="connsiteY10" fmla="*/ 118110 h 127635"/>
                    <a:gd name="connsiteX11" fmla="*/ 93345 w 104775"/>
                    <a:gd name="connsiteY11" fmla="*/ 112395 h 127635"/>
                    <a:gd name="connsiteX12" fmla="*/ 95250 w 104775"/>
                    <a:gd name="connsiteY12" fmla="*/ 99060 h 127635"/>
                    <a:gd name="connsiteX13" fmla="*/ 100965 w 104775"/>
                    <a:gd name="connsiteY13" fmla="*/ 95250 h 127635"/>
                    <a:gd name="connsiteX14" fmla="*/ 104775 w 104775"/>
                    <a:gd name="connsiteY14" fmla="*/ 83820 h 127635"/>
                    <a:gd name="connsiteX15" fmla="*/ 100965 w 104775"/>
                    <a:gd name="connsiteY15" fmla="*/ 57150 h 127635"/>
                    <a:gd name="connsiteX16" fmla="*/ 99060 w 104775"/>
                    <a:gd name="connsiteY16" fmla="*/ 49530 h 127635"/>
                    <a:gd name="connsiteX17" fmla="*/ 95250 w 104775"/>
                    <a:gd name="connsiteY17" fmla="*/ 43815 h 127635"/>
                    <a:gd name="connsiteX18" fmla="*/ 91440 w 104775"/>
                    <a:gd name="connsiteY18" fmla="*/ 32385 h 127635"/>
                    <a:gd name="connsiteX19" fmla="*/ 81915 w 104775"/>
                    <a:gd name="connsiteY19" fmla="*/ 15240 h 127635"/>
                    <a:gd name="connsiteX20" fmla="*/ 70485 w 104775"/>
                    <a:gd name="connsiteY20" fmla="*/ 3810 h 127635"/>
                    <a:gd name="connsiteX21" fmla="*/ 59055 w 104775"/>
                    <a:gd name="connsiteY21" fmla="*/ 0 h 127635"/>
                    <a:gd name="connsiteX22" fmla="*/ 45720 w 104775"/>
                    <a:gd name="connsiteY22" fmla="*/ 1905 h 127635"/>
                    <a:gd name="connsiteX23" fmla="*/ 43815 w 104775"/>
                    <a:gd name="connsiteY23" fmla="*/ 19050 h 127635"/>
                    <a:gd name="connsiteX24" fmla="*/ 41910 w 104775"/>
                    <a:gd name="connsiteY24" fmla="*/ 30480 h 127635"/>
                    <a:gd name="connsiteX25" fmla="*/ 40005 w 104775"/>
                    <a:gd name="connsiteY25" fmla="*/ 43815 h 127635"/>
                    <a:gd name="connsiteX26" fmla="*/ 28575 w 104775"/>
                    <a:gd name="connsiteY26" fmla="*/ 49530 h 127635"/>
                    <a:gd name="connsiteX27" fmla="*/ 3810 w 104775"/>
                    <a:gd name="connsiteY27" fmla="*/ 51435 h 127635"/>
                    <a:gd name="connsiteX28" fmla="*/ 1905 w 104775"/>
                    <a:gd name="connsiteY28" fmla="*/ 59055 h 127635"/>
                    <a:gd name="connsiteX29" fmla="*/ 0 w 104775"/>
                    <a:gd name="connsiteY29" fmla="*/ 64770 h 127635"/>
                    <a:gd name="connsiteX30" fmla="*/ 5715 w 104775"/>
                    <a:gd name="connsiteY30" fmla="*/ 78105 h 127635"/>
                    <a:gd name="connsiteX31" fmla="*/ 5715 w 104775"/>
                    <a:gd name="connsiteY31" fmla="*/ 81915 h 127635"/>
                    <a:gd name="connsiteX32" fmla="*/ 5715 w 104775"/>
                    <a:gd name="connsiteY32" fmla="*/ 87630 h 127635"/>
                    <a:gd name="connsiteX0" fmla="*/ 57150 w 104775"/>
                    <a:gd name="connsiteY0" fmla="*/ 76200 h 127635"/>
                    <a:gd name="connsiteX1" fmla="*/ 24765 w 104775"/>
                    <a:gd name="connsiteY1" fmla="*/ 80010 h 127635"/>
                    <a:gd name="connsiteX2" fmla="*/ 19050 w 104775"/>
                    <a:gd name="connsiteY2" fmla="*/ 83820 h 127635"/>
                    <a:gd name="connsiteX3" fmla="*/ 19050 w 104775"/>
                    <a:gd name="connsiteY3" fmla="*/ 106680 h 127635"/>
                    <a:gd name="connsiteX4" fmla="*/ 24765 w 104775"/>
                    <a:gd name="connsiteY4" fmla="*/ 110490 h 127635"/>
                    <a:gd name="connsiteX5" fmla="*/ 28575 w 104775"/>
                    <a:gd name="connsiteY5" fmla="*/ 116205 h 127635"/>
                    <a:gd name="connsiteX6" fmla="*/ 32385 w 104775"/>
                    <a:gd name="connsiteY6" fmla="*/ 127635 h 127635"/>
                    <a:gd name="connsiteX7" fmla="*/ 81915 w 104775"/>
                    <a:gd name="connsiteY7" fmla="*/ 125730 h 127635"/>
                    <a:gd name="connsiteX8" fmla="*/ 87630 w 104775"/>
                    <a:gd name="connsiteY8" fmla="*/ 123825 h 127635"/>
                    <a:gd name="connsiteX9" fmla="*/ 89535 w 104775"/>
                    <a:gd name="connsiteY9" fmla="*/ 118110 h 127635"/>
                    <a:gd name="connsiteX10" fmla="*/ 93345 w 104775"/>
                    <a:gd name="connsiteY10" fmla="*/ 112395 h 127635"/>
                    <a:gd name="connsiteX11" fmla="*/ 95250 w 104775"/>
                    <a:gd name="connsiteY11" fmla="*/ 99060 h 127635"/>
                    <a:gd name="connsiteX12" fmla="*/ 100965 w 104775"/>
                    <a:gd name="connsiteY12" fmla="*/ 95250 h 127635"/>
                    <a:gd name="connsiteX13" fmla="*/ 104775 w 104775"/>
                    <a:gd name="connsiteY13" fmla="*/ 83820 h 127635"/>
                    <a:gd name="connsiteX14" fmla="*/ 100965 w 104775"/>
                    <a:gd name="connsiteY14" fmla="*/ 57150 h 127635"/>
                    <a:gd name="connsiteX15" fmla="*/ 99060 w 104775"/>
                    <a:gd name="connsiteY15" fmla="*/ 49530 h 127635"/>
                    <a:gd name="connsiteX16" fmla="*/ 95250 w 104775"/>
                    <a:gd name="connsiteY16" fmla="*/ 43815 h 127635"/>
                    <a:gd name="connsiteX17" fmla="*/ 91440 w 104775"/>
                    <a:gd name="connsiteY17" fmla="*/ 32385 h 127635"/>
                    <a:gd name="connsiteX18" fmla="*/ 81915 w 104775"/>
                    <a:gd name="connsiteY18" fmla="*/ 15240 h 127635"/>
                    <a:gd name="connsiteX19" fmla="*/ 70485 w 104775"/>
                    <a:gd name="connsiteY19" fmla="*/ 3810 h 127635"/>
                    <a:gd name="connsiteX20" fmla="*/ 59055 w 104775"/>
                    <a:gd name="connsiteY20" fmla="*/ 0 h 127635"/>
                    <a:gd name="connsiteX21" fmla="*/ 45720 w 104775"/>
                    <a:gd name="connsiteY21" fmla="*/ 1905 h 127635"/>
                    <a:gd name="connsiteX22" fmla="*/ 43815 w 104775"/>
                    <a:gd name="connsiteY22" fmla="*/ 19050 h 127635"/>
                    <a:gd name="connsiteX23" fmla="*/ 41910 w 104775"/>
                    <a:gd name="connsiteY23" fmla="*/ 30480 h 127635"/>
                    <a:gd name="connsiteX24" fmla="*/ 40005 w 104775"/>
                    <a:gd name="connsiteY24" fmla="*/ 43815 h 127635"/>
                    <a:gd name="connsiteX25" fmla="*/ 28575 w 104775"/>
                    <a:gd name="connsiteY25" fmla="*/ 49530 h 127635"/>
                    <a:gd name="connsiteX26" fmla="*/ 3810 w 104775"/>
                    <a:gd name="connsiteY26" fmla="*/ 51435 h 127635"/>
                    <a:gd name="connsiteX27" fmla="*/ 1905 w 104775"/>
                    <a:gd name="connsiteY27" fmla="*/ 59055 h 127635"/>
                    <a:gd name="connsiteX28" fmla="*/ 0 w 104775"/>
                    <a:gd name="connsiteY28" fmla="*/ 64770 h 127635"/>
                    <a:gd name="connsiteX29" fmla="*/ 5715 w 104775"/>
                    <a:gd name="connsiteY29" fmla="*/ 78105 h 127635"/>
                    <a:gd name="connsiteX30" fmla="*/ 5715 w 104775"/>
                    <a:gd name="connsiteY30" fmla="*/ 81915 h 127635"/>
                    <a:gd name="connsiteX31" fmla="*/ 5715 w 104775"/>
                    <a:gd name="connsiteY31" fmla="*/ 87630 h 127635"/>
                    <a:gd name="connsiteX0" fmla="*/ 24765 w 104775"/>
                    <a:gd name="connsiteY0" fmla="*/ 80010 h 127635"/>
                    <a:gd name="connsiteX1" fmla="*/ 19050 w 104775"/>
                    <a:gd name="connsiteY1" fmla="*/ 83820 h 127635"/>
                    <a:gd name="connsiteX2" fmla="*/ 19050 w 104775"/>
                    <a:gd name="connsiteY2" fmla="*/ 106680 h 127635"/>
                    <a:gd name="connsiteX3" fmla="*/ 24765 w 104775"/>
                    <a:gd name="connsiteY3" fmla="*/ 110490 h 127635"/>
                    <a:gd name="connsiteX4" fmla="*/ 28575 w 104775"/>
                    <a:gd name="connsiteY4" fmla="*/ 116205 h 127635"/>
                    <a:gd name="connsiteX5" fmla="*/ 32385 w 104775"/>
                    <a:gd name="connsiteY5" fmla="*/ 127635 h 127635"/>
                    <a:gd name="connsiteX6" fmla="*/ 81915 w 104775"/>
                    <a:gd name="connsiteY6" fmla="*/ 125730 h 127635"/>
                    <a:gd name="connsiteX7" fmla="*/ 87630 w 104775"/>
                    <a:gd name="connsiteY7" fmla="*/ 123825 h 127635"/>
                    <a:gd name="connsiteX8" fmla="*/ 89535 w 104775"/>
                    <a:gd name="connsiteY8" fmla="*/ 118110 h 127635"/>
                    <a:gd name="connsiteX9" fmla="*/ 93345 w 104775"/>
                    <a:gd name="connsiteY9" fmla="*/ 112395 h 127635"/>
                    <a:gd name="connsiteX10" fmla="*/ 95250 w 104775"/>
                    <a:gd name="connsiteY10" fmla="*/ 99060 h 127635"/>
                    <a:gd name="connsiteX11" fmla="*/ 100965 w 104775"/>
                    <a:gd name="connsiteY11" fmla="*/ 95250 h 127635"/>
                    <a:gd name="connsiteX12" fmla="*/ 104775 w 104775"/>
                    <a:gd name="connsiteY12" fmla="*/ 83820 h 127635"/>
                    <a:gd name="connsiteX13" fmla="*/ 100965 w 104775"/>
                    <a:gd name="connsiteY13" fmla="*/ 57150 h 127635"/>
                    <a:gd name="connsiteX14" fmla="*/ 99060 w 104775"/>
                    <a:gd name="connsiteY14" fmla="*/ 49530 h 127635"/>
                    <a:gd name="connsiteX15" fmla="*/ 95250 w 104775"/>
                    <a:gd name="connsiteY15" fmla="*/ 43815 h 127635"/>
                    <a:gd name="connsiteX16" fmla="*/ 91440 w 104775"/>
                    <a:gd name="connsiteY16" fmla="*/ 32385 h 127635"/>
                    <a:gd name="connsiteX17" fmla="*/ 81915 w 104775"/>
                    <a:gd name="connsiteY17" fmla="*/ 15240 h 127635"/>
                    <a:gd name="connsiteX18" fmla="*/ 70485 w 104775"/>
                    <a:gd name="connsiteY18" fmla="*/ 3810 h 127635"/>
                    <a:gd name="connsiteX19" fmla="*/ 59055 w 104775"/>
                    <a:gd name="connsiteY19" fmla="*/ 0 h 127635"/>
                    <a:gd name="connsiteX20" fmla="*/ 45720 w 104775"/>
                    <a:gd name="connsiteY20" fmla="*/ 1905 h 127635"/>
                    <a:gd name="connsiteX21" fmla="*/ 43815 w 104775"/>
                    <a:gd name="connsiteY21" fmla="*/ 19050 h 127635"/>
                    <a:gd name="connsiteX22" fmla="*/ 41910 w 104775"/>
                    <a:gd name="connsiteY22" fmla="*/ 30480 h 127635"/>
                    <a:gd name="connsiteX23" fmla="*/ 40005 w 104775"/>
                    <a:gd name="connsiteY23" fmla="*/ 43815 h 127635"/>
                    <a:gd name="connsiteX24" fmla="*/ 28575 w 104775"/>
                    <a:gd name="connsiteY24" fmla="*/ 49530 h 127635"/>
                    <a:gd name="connsiteX25" fmla="*/ 3810 w 104775"/>
                    <a:gd name="connsiteY25" fmla="*/ 51435 h 127635"/>
                    <a:gd name="connsiteX26" fmla="*/ 1905 w 104775"/>
                    <a:gd name="connsiteY26" fmla="*/ 59055 h 127635"/>
                    <a:gd name="connsiteX27" fmla="*/ 0 w 104775"/>
                    <a:gd name="connsiteY27" fmla="*/ 64770 h 127635"/>
                    <a:gd name="connsiteX28" fmla="*/ 5715 w 104775"/>
                    <a:gd name="connsiteY28" fmla="*/ 78105 h 127635"/>
                    <a:gd name="connsiteX29" fmla="*/ 5715 w 104775"/>
                    <a:gd name="connsiteY29" fmla="*/ 81915 h 127635"/>
                    <a:gd name="connsiteX30" fmla="*/ 5715 w 104775"/>
                    <a:gd name="connsiteY30" fmla="*/ 87630 h 127635"/>
                    <a:gd name="connsiteX0" fmla="*/ 24765 w 104775"/>
                    <a:gd name="connsiteY0" fmla="*/ 80010 h 127635"/>
                    <a:gd name="connsiteX1" fmla="*/ 19050 w 104775"/>
                    <a:gd name="connsiteY1" fmla="*/ 106680 h 127635"/>
                    <a:gd name="connsiteX2" fmla="*/ 24765 w 104775"/>
                    <a:gd name="connsiteY2" fmla="*/ 110490 h 127635"/>
                    <a:gd name="connsiteX3" fmla="*/ 28575 w 104775"/>
                    <a:gd name="connsiteY3" fmla="*/ 116205 h 127635"/>
                    <a:gd name="connsiteX4" fmla="*/ 32385 w 104775"/>
                    <a:gd name="connsiteY4" fmla="*/ 127635 h 127635"/>
                    <a:gd name="connsiteX5" fmla="*/ 81915 w 104775"/>
                    <a:gd name="connsiteY5" fmla="*/ 125730 h 127635"/>
                    <a:gd name="connsiteX6" fmla="*/ 87630 w 104775"/>
                    <a:gd name="connsiteY6" fmla="*/ 123825 h 127635"/>
                    <a:gd name="connsiteX7" fmla="*/ 89535 w 104775"/>
                    <a:gd name="connsiteY7" fmla="*/ 118110 h 127635"/>
                    <a:gd name="connsiteX8" fmla="*/ 93345 w 104775"/>
                    <a:gd name="connsiteY8" fmla="*/ 112395 h 127635"/>
                    <a:gd name="connsiteX9" fmla="*/ 95250 w 104775"/>
                    <a:gd name="connsiteY9" fmla="*/ 99060 h 127635"/>
                    <a:gd name="connsiteX10" fmla="*/ 100965 w 104775"/>
                    <a:gd name="connsiteY10" fmla="*/ 95250 h 127635"/>
                    <a:gd name="connsiteX11" fmla="*/ 104775 w 104775"/>
                    <a:gd name="connsiteY11" fmla="*/ 83820 h 127635"/>
                    <a:gd name="connsiteX12" fmla="*/ 100965 w 104775"/>
                    <a:gd name="connsiteY12" fmla="*/ 57150 h 127635"/>
                    <a:gd name="connsiteX13" fmla="*/ 99060 w 104775"/>
                    <a:gd name="connsiteY13" fmla="*/ 49530 h 127635"/>
                    <a:gd name="connsiteX14" fmla="*/ 95250 w 104775"/>
                    <a:gd name="connsiteY14" fmla="*/ 43815 h 127635"/>
                    <a:gd name="connsiteX15" fmla="*/ 91440 w 104775"/>
                    <a:gd name="connsiteY15" fmla="*/ 32385 h 127635"/>
                    <a:gd name="connsiteX16" fmla="*/ 81915 w 104775"/>
                    <a:gd name="connsiteY16" fmla="*/ 15240 h 127635"/>
                    <a:gd name="connsiteX17" fmla="*/ 70485 w 104775"/>
                    <a:gd name="connsiteY17" fmla="*/ 3810 h 127635"/>
                    <a:gd name="connsiteX18" fmla="*/ 59055 w 104775"/>
                    <a:gd name="connsiteY18" fmla="*/ 0 h 127635"/>
                    <a:gd name="connsiteX19" fmla="*/ 45720 w 104775"/>
                    <a:gd name="connsiteY19" fmla="*/ 1905 h 127635"/>
                    <a:gd name="connsiteX20" fmla="*/ 43815 w 104775"/>
                    <a:gd name="connsiteY20" fmla="*/ 19050 h 127635"/>
                    <a:gd name="connsiteX21" fmla="*/ 41910 w 104775"/>
                    <a:gd name="connsiteY21" fmla="*/ 30480 h 127635"/>
                    <a:gd name="connsiteX22" fmla="*/ 40005 w 104775"/>
                    <a:gd name="connsiteY22" fmla="*/ 43815 h 127635"/>
                    <a:gd name="connsiteX23" fmla="*/ 28575 w 104775"/>
                    <a:gd name="connsiteY23" fmla="*/ 49530 h 127635"/>
                    <a:gd name="connsiteX24" fmla="*/ 3810 w 104775"/>
                    <a:gd name="connsiteY24" fmla="*/ 51435 h 127635"/>
                    <a:gd name="connsiteX25" fmla="*/ 1905 w 104775"/>
                    <a:gd name="connsiteY25" fmla="*/ 59055 h 127635"/>
                    <a:gd name="connsiteX26" fmla="*/ 0 w 104775"/>
                    <a:gd name="connsiteY26" fmla="*/ 64770 h 127635"/>
                    <a:gd name="connsiteX27" fmla="*/ 5715 w 104775"/>
                    <a:gd name="connsiteY27" fmla="*/ 78105 h 127635"/>
                    <a:gd name="connsiteX28" fmla="*/ 5715 w 104775"/>
                    <a:gd name="connsiteY28" fmla="*/ 81915 h 127635"/>
                    <a:gd name="connsiteX29" fmla="*/ 5715 w 104775"/>
                    <a:gd name="connsiteY29" fmla="*/ 87630 h 127635"/>
                    <a:gd name="connsiteX0" fmla="*/ 19050 w 104775"/>
                    <a:gd name="connsiteY0" fmla="*/ 106680 h 127635"/>
                    <a:gd name="connsiteX1" fmla="*/ 24765 w 104775"/>
                    <a:gd name="connsiteY1" fmla="*/ 110490 h 127635"/>
                    <a:gd name="connsiteX2" fmla="*/ 28575 w 104775"/>
                    <a:gd name="connsiteY2" fmla="*/ 116205 h 127635"/>
                    <a:gd name="connsiteX3" fmla="*/ 32385 w 104775"/>
                    <a:gd name="connsiteY3" fmla="*/ 127635 h 127635"/>
                    <a:gd name="connsiteX4" fmla="*/ 81915 w 104775"/>
                    <a:gd name="connsiteY4" fmla="*/ 125730 h 127635"/>
                    <a:gd name="connsiteX5" fmla="*/ 87630 w 104775"/>
                    <a:gd name="connsiteY5" fmla="*/ 123825 h 127635"/>
                    <a:gd name="connsiteX6" fmla="*/ 89535 w 104775"/>
                    <a:gd name="connsiteY6" fmla="*/ 118110 h 127635"/>
                    <a:gd name="connsiteX7" fmla="*/ 93345 w 104775"/>
                    <a:gd name="connsiteY7" fmla="*/ 112395 h 127635"/>
                    <a:gd name="connsiteX8" fmla="*/ 95250 w 104775"/>
                    <a:gd name="connsiteY8" fmla="*/ 99060 h 127635"/>
                    <a:gd name="connsiteX9" fmla="*/ 100965 w 104775"/>
                    <a:gd name="connsiteY9" fmla="*/ 95250 h 127635"/>
                    <a:gd name="connsiteX10" fmla="*/ 104775 w 104775"/>
                    <a:gd name="connsiteY10" fmla="*/ 83820 h 127635"/>
                    <a:gd name="connsiteX11" fmla="*/ 100965 w 104775"/>
                    <a:gd name="connsiteY11" fmla="*/ 57150 h 127635"/>
                    <a:gd name="connsiteX12" fmla="*/ 99060 w 104775"/>
                    <a:gd name="connsiteY12" fmla="*/ 49530 h 127635"/>
                    <a:gd name="connsiteX13" fmla="*/ 95250 w 104775"/>
                    <a:gd name="connsiteY13" fmla="*/ 43815 h 127635"/>
                    <a:gd name="connsiteX14" fmla="*/ 91440 w 104775"/>
                    <a:gd name="connsiteY14" fmla="*/ 32385 h 127635"/>
                    <a:gd name="connsiteX15" fmla="*/ 81915 w 104775"/>
                    <a:gd name="connsiteY15" fmla="*/ 15240 h 127635"/>
                    <a:gd name="connsiteX16" fmla="*/ 70485 w 104775"/>
                    <a:gd name="connsiteY16" fmla="*/ 3810 h 127635"/>
                    <a:gd name="connsiteX17" fmla="*/ 59055 w 104775"/>
                    <a:gd name="connsiteY17" fmla="*/ 0 h 127635"/>
                    <a:gd name="connsiteX18" fmla="*/ 45720 w 104775"/>
                    <a:gd name="connsiteY18" fmla="*/ 1905 h 127635"/>
                    <a:gd name="connsiteX19" fmla="*/ 43815 w 104775"/>
                    <a:gd name="connsiteY19" fmla="*/ 19050 h 127635"/>
                    <a:gd name="connsiteX20" fmla="*/ 41910 w 104775"/>
                    <a:gd name="connsiteY20" fmla="*/ 30480 h 127635"/>
                    <a:gd name="connsiteX21" fmla="*/ 40005 w 104775"/>
                    <a:gd name="connsiteY21" fmla="*/ 43815 h 127635"/>
                    <a:gd name="connsiteX22" fmla="*/ 28575 w 104775"/>
                    <a:gd name="connsiteY22" fmla="*/ 49530 h 127635"/>
                    <a:gd name="connsiteX23" fmla="*/ 3810 w 104775"/>
                    <a:gd name="connsiteY23" fmla="*/ 51435 h 127635"/>
                    <a:gd name="connsiteX24" fmla="*/ 1905 w 104775"/>
                    <a:gd name="connsiteY24" fmla="*/ 59055 h 127635"/>
                    <a:gd name="connsiteX25" fmla="*/ 0 w 104775"/>
                    <a:gd name="connsiteY25" fmla="*/ 64770 h 127635"/>
                    <a:gd name="connsiteX26" fmla="*/ 5715 w 104775"/>
                    <a:gd name="connsiteY26" fmla="*/ 78105 h 127635"/>
                    <a:gd name="connsiteX27" fmla="*/ 5715 w 104775"/>
                    <a:gd name="connsiteY27" fmla="*/ 81915 h 127635"/>
                    <a:gd name="connsiteX28" fmla="*/ 5715 w 104775"/>
                    <a:gd name="connsiteY28" fmla="*/ 87630 h 127635"/>
                    <a:gd name="connsiteX0" fmla="*/ 19050 w 104775"/>
                    <a:gd name="connsiteY0" fmla="*/ 106680 h 127635"/>
                    <a:gd name="connsiteX1" fmla="*/ 24765 w 104775"/>
                    <a:gd name="connsiteY1" fmla="*/ 110490 h 127635"/>
                    <a:gd name="connsiteX2" fmla="*/ 28575 w 104775"/>
                    <a:gd name="connsiteY2" fmla="*/ 116205 h 127635"/>
                    <a:gd name="connsiteX3" fmla="*/ 32385 w 104775"/>
                    <a:gd name="connsiteY3" fmla="*/ 127635 h 127635"/>
                    <a:gd name="connsiteX4" fmla="*/ 81915 w 104775"/>
                    <a:gd name="connsiteY4" fmla="*/ 125730 h 127635"/>
                    <a:gd name="connsiteX5" fmla="*/ 87630 w 104775"/>
                    <a:gd name="connsiteY5" fmla="*/ 123825 h 127635"/>
                    <a:gd name="connsiteX6" fmla="*/ 89535 w 104775"/>
                    <a:gd name="connsiteY6" fmla="*/ 118110 h 127635"/>
                    <a:gd name="connsiteX7" fmla="*/ 93345 w 104775"/>
                    <a:gd name="connsiteY7" fmla="*/ 112395 h 127635"/>
                    <a:gd name="connsiteX8" fmla="*/ 95250 w 104775"/>
                    <a:gd name="connsiteY8" fmla="*/ 99060 h 127635"/>
                    <a:gd name="connsiteX9" fmla="*/ 100965 w 104775"/>
                    <a:gd name="connsiteY9" fmla="*/ 95250 h 127635"/>
                    <a:gd name="connsiteX10" fmla="*/ 104775 w 104775"/>
                    <a:gd name="connsiteY10" fmla="*/ 83820 h 127635"/>
                    <a:gd name="connsiteX11" fmla="*/ 100965 w 104775"/>
                    <a:gd name="connsiteY11" fmla="*/ 57150 h 127635"/>
                    <a:gd name="connsiteX12" fmla="*/ 99060 w 104775"/>
                    <a:gd name="connsiteY12" fmla="*/ 49530 h 127635"/>
                    <a:gd name="connsiteX13" fmla="*/ 95250 w 104775"/>
                    <a:gd name="connsiteY13" fmla="*/ 43815 h 127635"/>
                    <a:gd name="connsiteX14" fmla="*/ 91440 w 104775"/>
                    <a:gd name="connsiteY14" fmla="*/ 32385 h 127635"/>
                    <a:gd name="connsiteX15" fmla="*/ 81915 w 104775"/>
                    <a:gd name="connsiteY15" fmla="*/ 15240 h 127635"/>
                    <a:gd name="connsiteX16" fmla="*/ 70485 w 104775"/>
                    <a:gd name="connsiteY16" fmla="*/ 3810 h 127635"/>
                    <a:gd name="connsiteX17" fmla="*/ 59055 w 104775"/>
                    <a:gd name="connsiteY17" fmla="*/ 0 h 127635"/>
                    <a:gd name="connsiteX18" fmla="*/ 45720 w 104775"/>
                    <a:gd name="connsiteY18" fmla="*/ 1905 h 127635"/>
                    <a:gd name="connsiteX19" fmla="*/ 43815 w 104775"/>
                    <a:gd name="connsiteY19" fmla="*/ 19050 h 127635"/>
                    <a:gd name="connsiteX20" fmla="*/ 41910 w 104775"/>
                    <a:gd name="connsiteY20" fmla="*/ 30480 h 127635"/>
                    <a:gd name="connsiteX21" fmla="*/ 40005 w 104775"/>
                    <a:gd name="connsiteY21" fmla="*/ 43815 h 127635"/>
                    <a:gd name="connsiteX22" fmla="*/ 28575 w 104775"/>
                    <a:gd name="connsiteY22" fmla="*/ 49530 h 127635"/>
                    <a:gd name="connsiteX23" fmla="*/ 3810 w 104775"/>
                    <a:gd name="connsiteY23" fmla="*/ 51435 h 127635"/>
                    <a:gd name="connsiteX24" fmla="*/ 1905 w 104775"/>
                    <a:gd name="connsiteY24" fmla="*/ 59055 h 127635"/>
                    <a:gd name="connsiteX25" fmla="*/ 0 w 104775"/>
                    <a:gd name="connsiteY25" fmla="*/ 64770 h 127635"/>
                    <a:gd name="connsiteX26" fmla="*/ 5715 w 104775"/>
                    <a:gd name="connsiteY26" fmla="*/ 78105 h 127635"/>
                    <a:gd name="connsiteX27" fmla="*/ 5715 w 104775"/>
                    <a:gd name="connsiteY27" fmla="*/ 81915 h 127635"/>
                    <a:gd name="connsiteX28" fmla="*/ 17145 w 104775"/>
                    <a:gd name="connsiteY28" fmla="*/ 110490 h 127635"/>
                    <a:gd name="connsiteX0" fmla="*/ 19050 w 104775"/>
                    <a:gd name="connsiteY0" fmla="*/ 106680 h 127635"/>
                    <a:gd name="connsiteX1" fmla="*/ 24765 w 104775"/>
                    <a:gd name="connsiteY1" fmla="*/ 110490 h 127635"/>
                    <a:gd name="connsiteX2" fmla="*/ 28575 w 104775"/>
                    <a:gd name="connsiteY2" fmla="*/ 116205 h 127635"/>
                    <a:gd name="connsiteX3" fmla="*/ 32385 w 104775"/>
                    <a:gd name="connsiteY3" fmla="*/ 127635 h 127635"/>
                    <a:gd name="connsiteX4" fmla="*/ 81915 w 104775"/>
                    <a:gd name="connsiteY4" fmla="*/ 125730 h 127635"/>
                    <a:gd name="connsiteX5" fmla="*/ 87630 w 104775"/>
                    <a:gd name="connsiteY5" fmla="*/ 123825 h 127635"/>
                    <a:gd name="connsiteX6" fmla="*/ 89535 w 104775"/>
                    <a:gd name="connsiteY6" fmla="*/ 118110 h 127635"/>
                    <a:gd name="connsiteX7" fmla="*/ 93345 w 104775"/>
                    <a:gd name="connsiteY7" fmla="*/ 112395 h 127635"/>
                    <a:gd name="connsiteX8" fmla="*/ 95250 w 104775"/>
                    <a:gd name="connsiteY8" fmla="*/ 99060 h 127635"/>
                    <a:gd name="connsiteX9" fmla="*/ 100965 w 104775"/>
                    <a:gd name="connsiteY9" fmla="*/ 95250 h 127635"/>
                    <a:gd name="connsiteX10" fmla="*/ 104775 w 104775"/>
                    <a:gd name="connsiteY10" fmla="*/ 83820 h 127635"/>
                    <a:gd name="connsiteX11" fmla="*/ 100965 w 104775"/>
                    <a:gd name="connsiteY11" fmla="*/ 57150 h 127635"/>
                    <a:gd name="connsiteX12" fmla="*/ 99060 w 104775"/>
                    <a:gd name="connsiteY12" fmla="*/ 49530 h 127635"/>
                    <a:gd name="connsiteX13" fmla="*/ 95250 w 104775"/>
                    <a:gd name="connsiteY13" fmla="*/ 43815 h 127635"/>
                    <a:gd name="connsiteX14" fmla="*/ 91440 w 104775"/>
                    <a:gd name="connsiteY14" fmla="*/ 32385 h 127635"/>
                    <a:gd name="connsiteX15" fmla="*/ 81915 w 104775"/>
                    <a:gd name="connsiteY15" fmla="*/ 15240 h 127635"/>
                    <a:gd name="connsiteX16" fmla="*/ 70485 w 104775"/>
                    <a:gd name="connsiteY16" fmla="*/ 3810 h 127635"/>
                    <a:gd name="connsiteX17" fmla="*/ 59055 w 104775"/>
                    <a:gd name="connsiteY17" fmla="*/ 0 h 127635"/>
                    <a:gd name="connsiteX18" fmla="*/ 45720 w 104775"/>
                    <a:gd name="connsiteY18" fmla="*/ 1905 h 127635"/>
                    <a:gd name="connsiteX19" fmla="*/ 43815 w 104775"/>
                    <a:gd name="connsiteY19" fmla="*/ 19050 h 127635"/>
                    <a:gd name="connsiteX20" fmla="*/ 41910 w 104775"/>
                    <a:gd name="connsiteY20" fmla="*/ 30480 h 127635"/>
                    <a:gd name="connsiteX21" fmla="*/ 40005 w 104775"/>
                    <a:gd name="connsiteY21" fmla="*/ 43815 h 127635"/>
                    <a:gd name="connsiteX22" fmla="*/ 28575 w 104775"/>
                    <a:gd name="connsiteY22" fmla="*/ 49530 h 127635"/>
                    <a:gd name="connsiteX23" fmla="*/ 3810 w 104775"/>
                    <a:gd name="connsiteY23" fmla="*/ 51435 h 127635"/>
                    <a:gd name="connsiteX24" fmla="*/ 1905 w 104775"/>
                    <a:gd name="connsiteY24" fmla="*/ 59055 h 127635"/>
                    <a:gd name="connsiteX25" fmla="*/ 0 w 104775"/>
                    <a:gd name="connsiteY25" fmla="*/ 64770 h 127635"/>
                    <a:gd name="connsiteX26" fmla="*/ 5715 w 104775"/>
                    <a:gd name="connsiteY26" fmla="*/ 78105 h 127635"/>
                    <a:gd name="connsiteX27" fmla="*/ 5715 w 104775"/>
                    <a:gd name="connsiteY27" fmla="*/ 81915 h 127635"/>
                    <a:gd name="connsiteX28" fmla="*/ 17145 w 104775"/>
                    <a:gd name="connsiteY28" fmla="*/ 110490 h 127635"/>
                    <a:gd name="connsiteX0" fmla="*/ 19050 w 104775"/>
                    <a:gd name="connsiteY0" fmla="*/ 107459 h 128414"/>
                    <a:gd name="connsiteX1" fmla="*/ 24765 w 104775"/>
                    <a:gd name="connsiteY1" fmla="*/ 111269 h 128414"/>
                    <a:gd name="connsiteX2" fmla="*/ 28575 w 104775"/>
                    <a:gd name="connsiteY2" fmla="*/ 116984 h 128414"/>
                    <a:gd name="connsiteX3" fmla="*/ 32385 w 104775"/>
                    <a:gd name="connsiteY3" fmla="*/ 128414 h 128414"/>
                    <a:gd name="connsiteX4" fmla="*/ 81915 w 104775"/>
                    <a:gd name="connsiteY4" fmla="*/ 126509 h 128414"/>
                    <a:gd name="connsiteX5" fmla="*/ 87630 w 104775"/>
                    <a:gd name="connsiteY5" fmla="*/ 124604 h 128414"/>
                    <a:gd name="connsiteX6" fmla="*/ 89535 w 104775"/>
                    <a:gd name="connsiteY6" fmla="*/ 118889 h 128414"/>
                    <a:gd name="connsiteX7" fmla="*/ 93345 w 104775"/>
                    <a:gd name="connsiteY7" fmla="*/ 113174 h 128414"/>
                    <a:gd name="connsiteX8" fmla="*/ 95250 w 104775"/>
                    <a:gd name="connsiteY8" fmla="*/ 99839 h 128414"/>
                    <a:gd name="connsiteX9" fmla="*/ 100965 w 104775"/>
                    <a:gd name="connsiteY9" fmla="*/ 96029 h 128414"/>
                    <a:gd name="connsiteX10" fmla="*/ 104775 w 104775"/>
                    <a:gd name="connsiteY10" fmla="*/ 84599 h 128414"/>
                    <a:gd name="connsiteX11" fmla="*/ 100965 w 104775"/>
                    <a:gd name="connsiteY11" fmla="*/ 57929 h 128414"/>
                    <a:gd name="connsiteX12" fmla="*/ 99060 w 104775"/>
                    <a:gd name="connsiteY12" fmla="*/ 50309 h 128414"/>
                    <a:gd name="connsiteX13" fmla="*/ 95250 w 104775"/>
                    <a:gd name="connsiteY13" fmla="*/ 44594 h 128414"/>
                    <a:gd name="connsiteX14" fmla="*/ 91440 w 104775"/>
                    <a:gd name="connsiteY14" fmla="*/ 33164 h 128414"/>
                    <a:gd name="connsiteX15" fmla="*/ 81915 w 104775"/>
                    <a:gd name="connsiteY15" fmla="*/ 16019 h 128414"/>
                    <a:gd name="connsiteX16" fmla="*/ 70485 w 104775"/>
                    <a:gd name="connsiteY16" fmla="*/ 4589 h 128414"/>
                    <a:gd name="connsiteX17" fmla="*/ 59055 w 104775"/>
                    <a:gd name="connsiteY17" fmla="*/ 779 h 128414"/>
                    <a:gd name="connsiteX18" fmla="*/ 45720 w 104775"/>
                    <a:gd name="connsiteY18" fmla="*/ 2684 h 128414"/>
                    <a:gd name="connsiteX19" fmla="*/ 41910 w 104775"/>
                    <a:gd name="connsiteY19" fmla="*/ 31259 h 128414"/>
                    <a:gd name="connsiteX20" fmla="*/ 40005 w 104775"/>
                    <a:gd name="connsiteY20" fmla="*/ 44594 h 128414"/>
                    <a:gd name="connsiteX21" fmla="*/ 28575 w 104775"/>
                    <a:gd name="connsiteY21" fmla="*/ 50309 h 128414"/>
                    <a:gd name="connsiteX22" fmla="*/ 3810 w 104775"/>
                    <a:gd name="connsiteY22" fmla="*/ 52214 h 128414"/>
                    <a:gd name="connsiteX23" fmla="*/ 1905 w 104775"/>
                    <a:gd name="connsiteY23" fmla="*/ 59834 h 128414"/>
                    <a:gd name="connsiteX24" fmla="*/ 0 w 104775"/>
                    <a:gd name="connsiteY24" fmla="*/ 65549 h 128414"/>
                    <a:gd name="connsiteX25" fmla="*/ 5715 w 104775"/>
                    <a:gd name="connsiteY25" fmla="*/ 78884 h 128414"/>
                    <a:gd name="connsiteX26" fmla="*/ 5715 w 104775"/>
                    <a:gd name="connsiteY26" fmla="*/ 82694 h 128414"/>
                    <a:gd name="connsiteX27" fmla="*/ 17145 w 104775"/>
                    <a:gd name="connsiteY27" fmla="*/ 111269 h 128414"/>
                    <a:gd name="connsiteX0" fmla="*/ 19050 w 104775"/>
                    <a:gd name="connsiteY0" fmla="*/ 107459 h 128414"/>
                    <a:gd name="connsiteX1" fmla="*/ 24765 w 104775"/>
                    <a:gd name="connsiteY1" fmla="*/ 111269 h 128414"/>
                    <a:gd name="connsiteX2" fmla="*/ 28575 w 104775"/>
                    <a:gd name="connsiteY2" fmla="*/ 116984 h 128414"/>
                    <a:gd name="connsiteX3" fmla="*/ 32385 w 104775"/>
                    <a:gd name="connsiteY3" fmla="*/ 128414 h 128414"/>
                    <a:gd name="connsiteX4" fmla="*/ 81915 w 104775"/>
                    <a:gd name="connsiteY4" fmla="*/ 126509 h 128414"/>
                    <a:gd name="connsiteX5" fmla="*/ 87630 w 104775"/>
                    <a:gd name="connsiteY5" fmla="*/ 124604 h 128414"/>
                    <a:gd name="connsiteX6" fmla="*/ 89535 w 104775"/>
                    <a:gd name="connsiteY6" fmla="*/ 118889 h 128414"/>
                    <a:gd name="connsiteX7" fmla="*/ 93345 w 104775"/>
                    <a:gd name="connsiteY7" fmla="*/ 113174 h 128414"/>
                    <a:gd name="connsiteX8" fmla="*/ 95250 w 104775"/>
                    <a:gd name="connsiteY8" fmla="*/ 99839 h 128414"/>
                    <a:gd name="connsiteX9" fmla="*/ 100965 w 104775"/>
                    <a:gd name="connsiteY9" fmla="*/ 96029 h 128414"/>
                    <a:gd name="connsiteX10" fmla="*/ 104775 w 104775"/>
                    <a:gd name="connsiteY10" fmla="*/ 84599 h 128414"/>
                    <a:gd name="connsiteX11" fmla="*/ 100965 w 104775"/>
                    <a:gd name="connsiteY11" fmla="*/ 57929 h 128414"/>
                    <a:gd name="connsiteX12" fmla="*/ 99060 w 104775"/>
                    <a:gd name="connsiteY12" fmla="*/ 50309 h 128414"/>
                    <a:gd name="connsiteX13" fmla="*/ 95250 w 104775"/>
                    <a:gd name="connsiteY13" fmla="*/ 44594 h 128414"/>
                    <a:gd name="connsiteX14" fmla="*/ 91440 w 104775"/>
                    <a:gd name="connsiteY14" fmla="*/ 33164 h 128414"/>
                    <a:gd name="connsiteX15" fmla="*/ 70485 w 104775"/>
                    <a:gd name="connsiteY15" fmla="*/ 4589 h 128414"/>
                    <a:gd name="connsiteX16" fmla="*/ 59055 w 104775"/>
                    <a:gd name="connsiteY16" fmla="*/ 779 h 128414"/>
                    <a:gd name="connsiteX17" fmla="*/ 45720 w 104775"/>
                    <a:gd name="connsiteY17" fmla="*/ 2684 h 128414"/>
                    <a:gd name="connsiteX18" fmla="*/ 41910 w 104775"/>
                    <a:gd name="connsiteY18" fmla="*/ 31259 h 128414"/>
                    <a:gd name="connsiteX19" fmla="*/ 40005 w 104775"/>
                    <a:gd name="connsiteY19" fmla="*/ 44594 h 128414"/>
                    <a:gd name="connsiteX20" fmla="*/ 28575 w 104775"/>
                    <a:gd name="connsiteY20" fmla="*/ 50309 h 128414"/>
                    <a:gd name="connsiteX21" fmla="*/ 3810 w 104775"/>
                    <a:gd name="connsiteY21" fmla="*/ 52214 h 128414"/>
                    <a:gd name="connsiteX22" fmla="*/ 1905 w 104775"/>
                    <a:gd name="connsiteY22" fmla="*/ 59834 h 128414"/>
                    <a:gd name="connsiteX23" fmla="*/ 0 w 104775"/>
                    <a:gd name="connsiteY23" fmla="*/ 65549 h 128414"/>
                    <a:gd name="connsiteX24" fmla="*/ 5715 w 104775"/>
                    <a:gd name="connsiteY24" fmla="*/ 78884 h 128414"/>
                    <a:gd name="connsiteX25" fmla="*/ 5715 w 104775"/>
                    <a:gd name="connsiteY25" fmla="*/ 82694 h 128414"/>
                    <a:gd name="connsiteX26" fmla="*/ 17145 w 104775"/>
                    <a:gd name="connsiteY26" fmla="*/ 111269 h 128414"/>
                    <a:gd name="connsiteX0" fmla="*/ 19050 w 104775"/>
                    <a:gd name="connsiteY0" fmla="*/ 107459 h 128414"/>
                    <a:gd name="connsiteX1" fmla="*/ 24765 w 104775"/>
                    <a:gd name="connsiteY1" fmla="*/ 111269 h 128414"/>
                    <a:gd name="connsiteX2" fmla="*/ 28575 w 104775"/>
                    <a:gd name="connsiteY2" fmla="*/ 116984 h 128414"/>
                    <a:gd name="connsiteX3" fmla="*/ 32385 w 104775"/>
                    <a:gd name="connsiteY3" fmla="*/ 128414 h 128414"/>
                    <a:gd name="connsiteX4" fmla="*/ 81915 w 104775"/>
                    <a:gd name="connsiteY4" fmla="*/ 126509 h 128414"/>
                    <a:gd name="connsiteX5" fmla="*/ 87630 w 104775"/>
                    <a:gd name="connsiteY5" fmla="*/ 124604 h 128414"/>
                    <a:gd name="connsiteX6" fmla="*/ 89535 w 104775"/>
                    <a:gd name="connsiteY6" fmla="*/ 118889 h 128414"/>
                    <a:gd name="connsiteX7" fmla="*/ 93345 w 104775"/>
                    <a:gd name="connsiteY7" fmla="*/ 113174 h 128414"/>
                    <a:gd name="connsiteX8" fmla="*/ 95250 w 104775"/>
                    <a:gd name="connsiteY8" fmla="*/ 99839 h 128414"/>
                    <a:gd name="connsiteX9" fmla="*/ 100965 w 104775"/>
                    <a:gd name="connsiteY9" fmla="*/ 96029 h 128414"/>
                    <a:gd name="connsiteX10" fmla="*/ 104775 w 104775"/>
                    <a:gd name="connsiteY10" fmla="*/ 84599 h 128414"/>
                    <a:gd name="connsiteX11" fmla="*/ 100965 w 104775"/>
                    <a:gd name="connsiteY11" fmla="*/ 57929 h 128414"/>
                    <a:gd name="connsiteX12" fmla="*/ 99060 w 104775"/>
                    <a:gd name="connsiteY12" fmla="*/ 50309 h 128414"/>
                    <a:gd name="connsiteX13" fmla="*/ 95250 w 104775"/>
                    <a:gd name="connsiteY13" fmla="*/ 44594 h 128414"/>
                    <a:gd name="connsiteX14" fmla="*/ 91440 w 104775"/>
                    <a:gd name="connsiteY14" fmla="*/ 33164 h 128414"/>
                    <a:gd name="connsiteX15" fmla="*/ 70485 w 104775"/>
                    <a:gd name="connsiteY15" fmla="*/ 4589 h 128414"/>
                    <a:gd name="connsiteX16" fmla="*/ 59055 w 104775"/>
                    <a:gd name="connsiteY16" fmla="*/ 779 h 128414"/>
                    <a:gd name="connsiteX17" fmla="*/ 45720 w 104775"/>
                    <a:gd name="connsiteY17" fmla="*/ 2684 h 128414"/>
                    <a:gd name="connsiteX18" fmla="*/ 41910 w 104775"/>
                    <a:gd name="connsiteY18" fmla="*/ 31259 h 128414"/>
                    <a:gd name="connsiteX19" fmla="*/ 40005 w 104775"/>
                    <a:gd name="connsiteY19" fmla="*/ 44594 h 128414"/>
                    <a:gd name="connsiteX20" fmla="*/ 3810 w 104775"/>
                    <a:gd name="connsiteY20" fmla="*/ 52214 h 128414"/>
                    <a:gd name="connsiteX21" fmla="*/ 1905 w 104775"/>
                    <a:gd name="connsiteY21" fmla="*/ 59834 h 128414"/>
                    <a:gd name="connsiteX22" fmla="*/ 0 w 104775"/>
                    <a:gd name="connsiteY22" fmla="*/ 65549 h 128414"/>
                    <a:gd name="connsiteX23" fmla="*/ 5715 w 104775"/>
                    <a:gd name="connsiteY23" fmla="*/ 78884 h 128414"/>
                    <a:gd name="connsiteX24" fmla="*/ 5715 w 104775"/>
                    <a:gd name="connsiteY24" fmla="*/ 82694 h 128414"/>
                    <a:gd name="connsiteX25" fmla="*/ 17145 w 104775"/>
                    <a:gd name="connsiteY25" fmla="*/ 111269 h 128414"/>
                    <a:gd name="connsiteX0" fmla="*/ 19050 w 104775"/>
                    <a:gd name="connsiteY0" fmla="*/ 107492 h 128447"/>
                    <a:gd name="connsiteX1" fmla="*/ 24765 w 104775"/>
                    <a:gd name="connsiteY1" fmla="*/ 111302 h 128447"/>
                    <a:gd name="connsiteX2" fmla="*/ 28575 w 104775"/>
                    <a:gd name="connsiteY2" fmla="*/ 117017 h 128447"/>
                    <a:gd name="connsiteX3" fmla="*/ 32385 w 104775"/>
                    <a:gd name="connsiteY3" fmla="*/ 128447 h 128447"/>
                    <a:gd name="connsiteX4" fmla="*/ 81915 w 104775"/>
                    <a:gd name="connsiteY4" fmla="*/ 126542 h 128447"/>
                    <a:gd name="connsiteX5" fmla="*/ 87630 w 104775"/>
                    <a:gd name="connsiteY5" fmla="*/ 124637 h 128447"/>
                    <a:gd name="connsiteX6" fmla="*/ 89535 w 104775"/>
                    <a:gd name="connsiteY6" fmla="*/ 118922 h 128447"/>
                    <a:gd name="connsiteX7" fmla="*/ 93345 w 104775"/>
                    <a:gd name="connsiteY7" fmla="*/ 113207 h 128447"/>
                    <a:gd name="connsiteX8" fmla="*/ 95250 w 104775"/>
                    <a:gd name="connsiteY8" fmla="*/ 99872 h 128447"/>
                    <a:gd name="connsiteX9" fmla="*/ 100965 w 104775"/>
                    <a:gd name="connsiteY9" fmla="*/ 96062 h 128447"/>
                    <a:gd name="connsiteX10" fmla="*/ 104775 w 104775"/>
                    <a:gd name="connsiteY10" fmla="*/ 84632 h 128447"/>
                    <a:gd name="connsiteX11" fmla="*/ 100965 w 104775"/>
                    <a:gd name="connsiteY11" fmla="*/ 57962 h 128447"/>
                    <a:gd name="connsiteX12" fmla="*/ 99060 w 104775"/>
                    <a:gd name="connsiteY12" fmla="*/ 50342 h 128447"/>
                    <a:gd name="connsiteX13" fmla="*/ 95250 w 104775"/>
                    <a:gd name="connsiteY13" fmla="*/ 44627 h 128447"/>
                    <a:gd name="connsiteX14" fmla="*/ 91440 w 104775"/>
                    <a:gd name="connsiteY14" fmla="*/ 33197 h 128447"/>
                    <a:gd name="connsiteX15" fmla="*/ 70485 w 104775"/>
                    <a:gd name="connsiteY15" fmla="*/ 4622 h 128447"/>
                    <a:gd name="connsiteX16" fmla="*/ 45720 w 104775"/>
                    <a:gd name="connsiteY16" fmla="*/ 2717 h 128447"/>
                    <a:gd name="connsiteX17" fmla="*/ 41910 w 104775"/>
                    <a:gd name="connsiteY17" fmla="*/ 31292 h 128447"/>
                    <a:gd name="connsiteX18" fmla="*/ 40005 w 104775"/>
                    <a:gd name="connsiteY18" fmla="*/ 44627 h 128447"/>
                    <a:gd name="connsiteX19" fmla="*/ 3810 w 104775"/>
                    <a:gd name="connsiteY19" fmla="*/ 52247 h 128447"/>
                    <a:gd name="connsiteX20" fmla="*/ 1905 w 104775"/>
                    <a:gd name="connsiteY20" fmla="*/ 59867 h 128447"/>
                    <a:gd name="connsiteX21" fmla="*/ 0 w 104775"/>
                    <a:gd name="connsiteY21" fmla="*/ 65582 h 128447"/>
                    <a:gd name="connsiteX22" fmla="*/ 5715 w 104775"/>
                    <a:gd name="connsiteY22" fmla="*/ 78917 h 128447"/>
                    <a:gd name="connsiteX23" fmla="*/ 5715 w 104775"/>
                    <a:gd name="connsiteY23" fmla="*/ 82727 h 128447"/>
                    <a:gd name="connsiteX24" fmla="*/ 17145 w 104775"/>
                    <a:gd name="connsiteY24" fmla="*/ 111302 h 128447"/>
                    <a:gd name="connsiteX0" fmla="*/ 19050 w 104775"/>
                    <a:gd name="connsiteY0" fmla="*/ 102874 h 123829"/>
                    <a:gd name="connsiteX1" fmla="*/ 24765 w 104775"/>
                    <a:gd name="connsiteY1" fmla="*/ 106684 h 123829"/>
                    <a:gd name="connsiteX2" fmla="*/ 28575 w 104775"/>
                    <a:gd name="connsiteY2" fmla="*/ 112399 h 123829"/>
                    <a:gd name="connsiteX3" fmla="*/ 32385 w 104775"/>
                    <a:gd name="connsiteY3" fmla="*/ 123829 h 123829"/>
                    <a:gd name="connsiteX4" fmla="*/ 81915 w 104775"/>
                    <a:gd name="connsiteY4" fmla="*/ 121924 h 123829"/>
                    <a:gd name="connsiteX5" fmla="*/ 87630 w 104775"/>
                    <a:gd name="connsiteY5" fmla="*/ 120019 h 123829"/>
                    <a:gd name="connsiteX6" fmla="*/ 89535 w 104775"/>
                    <a:gd name="connsiteY6" fmla="*/ 114304 h 123829"/>
                    <a:gd name="connsiteX7" fmla="*/ 93345 w 104775"/>
                    <a:gd name="connsiteY7" fmla="*/ 108589 h 123829"/>
                    <a:gd name="connsiteX8" fmla="*/ 95250 w 104775"/>
                    <a:gd name="connsiteY8" fmla="*/ 95254 h 123829"/>
                    <a:gd name="connsiteX9" fmla="*/ 100965 w 104775"/>
                    <a:gd name="connsiteY9" fmla="*/ 91444 h 123829"/>
                    <a:gd name="connsiteX10" fmla="*/ 104775 w 104775"/>
                    <a:gd name="connsiteY10" fmla="*/ 80014 h 123829"/>
                    <a:gd name="connsiteX11" fmla="*/ 100965 w 104775"/>
                    <a:gd name="connsiteY11" fmla="*/ 53344 h 123829"/>
                    <a:gd name="connsiteX12" fmla="*/ 99060 w 104775"/>
                    <a:gd name="connsiteY12" fmla="*/ 45724 h 123829"/>
                    <a:gd name="connsiteX13" fmla="*/ 95250 w 104775"/>
                    <a:gd name="connsiteY13" fmla="*/ 40009 h 123829"/>
                    <a:gd name="connsiteX14" fmla="*/ 91440 w 104775"/>
                    <a:gd name="connsiteY14" fmla="*/ 28579 h 123829"/>
                    <a:gd name="connsiteX15" fmla="*/ 70485 w 104775"/>
                    <a:gd name="connsiteY15" fmla="*/ 4 h 123829"/>
                    <a:gd name="connsiteX16" fmla="*/ 41910 w 104775"/>
                    <a:gd name="connsiteY16" fmla="*/ 26674 h 123829"/>
                    <a:gd name="connsiteX17" fmla="*/ 40005 w 104775"/>
                    <a:gd name="connsiteY17" fmla="*/ 40009 h 123829"/>
                    <a:gd name="connsiteX18" fmla="*/ 3810 w 104775"/>
                    <a:gd name="connsiteY18" fmla="*/ 47629 h 123829"/>
                    <a:gd name="connsiteX19" fmla="*/ 1905 w 104775"/>
                    <a:gd name="connsiteY19" fmla="*/ 55249 h 123829"/>
                    <a:gd name="connsiteX20" fmla="*/ 0 w 104775"/>
                    <a:gd name="connsiteY20" fmla="*/ 60964 h 123829"/>
                    <a:gd name="connsiteX21" fmla="*/ 5715 w 104775"/>
                    <a:gd name="connsiteY21" fmla="*/ 74299 h 123829"/>
                    <a:gd name="connsiteX22" fmla="*/ 5715 w 104775"/>
                    <a:gd name="connsiteY22" fmla="*/ 78109 h 123829"/>
                    <a:gd name="connsiteX23" fmla="*/ 17145 w 104775"/>
                    <a:gd name="connsiteY23" fmla="*/ 106684 h 123829"/>
                    <a:gd name="connsiteX0" fmla="*/ 19050 w 104775"/>
                    <a:gd name="connsiteY0" fmla="*/ 77050 h 98005"/>
                    <a:gd name="connsiteX1" fmla="*/ 24765 w 104775"/>
                    <a:gd name="connsiteY1" fmla="*/ 80860 h 98005"/>
                    <a:gd name="connsiteX2" fmla="*/ 28575 w 104775"/>
                    <a:gd name="connsiteY2" fmla="*/ 86575 h 98005"/>
                    <a:gd name="connsiteX3" fmla="*/ 32385 w 104775"/>
                    <a:gd name="connsiteY3" fmla="*/ 98005 h 98005"/>
                    <a:gd name="connsiteX4" fmla="*/ 81915 w 104775"/>
                    <a:gd name="connsiteY4" fmla="*/ 96100 h 98005"/>
                    <a:gd name="connsiteX5" fmla="*/ 87630 w 104775"/>
                    <a:gd name="connsiteY5" fmla="*/ 94195 h 98005"/>
                    <a:gd name="connsiteX6" fmla="*/ 89535 w 104775"/>
                    <a:gd name="connsiteY6" fmla="*/ 88480 h 98005"/>
                    <a:gd name="connsiteX7" fmla="*/ 93345 w 104775"/>
                    <a:gd name="connsiteY7" fmla="*/ 82765 h 98005"/>
                    <a:gd name="connsiteX8" fmla="*/ 95250 w 104775"/>
                    <a:gd name="connsiteY8" fmla="*/ 69430 h 98005"/>
                    <a:gd name="connsiteX9" fmla="*/ 100965 w 104775"/>
                    <a:gd name="connsiteY9" fmla="*/ 65620 h 98005"/>
                    <a:gd name="connsiteX10" fmla="*/ 104775 w 104775"/>
                    <a:gd name="connsiteY10" fmla="*/ 54190 h 98005"/>
                    <a:gd name="connsiteX11" fmla="*/ 100965 w 104775"/>
                    <a:gd name="connsiteY11" fmla="*/ 27520 h 98005"/>
                    <a:gd name="connsiteX12" fmla="*/ 99060 w 104775"/>
                    <a:gd name="connsiteY12" fmla="*/ 19900 h 98005"/>
                    <a:gd name="connsiteX13" fmla="*/ 95250 w 104775"/>
                    <a:gd name="connsiteY13" fmla="*/ 14185 h 98005"/>
                    <a:gd name="connsiteX14" fmla="*/ 91440 w 104775"/>
                    <a:gd name="connsiteY14" fmla="*/ 2755 h 98005"/>
                    <a:gd name="connsiteX15" fmla="*/ 41910 w 104775"/>
                    <a:gd name="connsiteY15" fmla="*/ 850 h 98005"/>
                    <a:gd name="connsiteX16" fmla="*/ 40005 w 104775"/>
                    <a:gd name="connsiteY16" fmla="*/ 14185 h 98005"/>
                    <a:gd name="connsiteX17" fmla="*/ 3810 w 104775"/>
                    <a:gd name="connsiteY17" fmla="*/ 21805 h 98005"/>
                    <a:gd name="connsiteX18" fmla="*/ 1905 w 104775"/>
                    <a:gd name="connsiteY18" fmla="*/ 29425 h 98005"/>
                    <a:gd name="connsiteX19" fmla="*/ 0 w 104775"/>
                    <a:gd name="connsiteY19" fmla="*/ 35140 h 98005"/>
                    <a:gd name="connsiteX20" fmla="*/ 5715 w 104775"/>
                    <a:gd name="connsiteY20" fmla="*/ 48475 h 98005"/>
                    <a:gd name="connsiteX21" fmla="*/ 5715 w 104775"/>
                    <a:gd name="connsiteY21" fmla="*/ 52285 h 98005"/>
                    <a:gd name="connsiteX22" fmla="*/ 17145 w 104775"/>
                    <a:gd name="connsiteY22" fmla="*/ 80860 h 98005"/>
                    <a:gd name="connsiteX0" fmla="*/ 19050 w 104775"/>
                    <a:gd name="connsiteY0" fmla="*/ 76200 h 97155"/>
                    <a:gd name="connsiteX1" fmla="*/ 24765 w 104775"/>
                    <a:gd name="connsiteY1" fmla="*/ 80010 h 97155"/>
                    <a:gd name="connsiteX2" fmla="*/ 28575 w 104775"/>
                    <a:gd name="connsiteY2" fmla="*/ 85725 h 97155"/>
                    <a:gd name="connsiteX3" fmla="*/ 32385 w 104775"/>
                    <a:gd name="connsiteY3" fmla="*/ 97155 h 97155"/>
                    <a:gd name="connsiteX4" fmla="*/ 81915 w 104775"/>
                    <a:gd name="connsiteY4" fmla="*/ 95250 h 97155"/>
                    <a:gd name="connsiteX5" fmla="*/ 87630 w 104775"/>
                    <a:gd name="connsiteY5" fmla="*/ 93345 h 97155"/>
                    <a:gd name="connsiteX6" fmla="*/ 89535 w 104775"/>
                    <a:gd name="connsiteY6" fmla="*/ 87630 h 97155"/>
                    <a:gd name="connsiteX7" fmla="*/ 93345 w 104775"/>
                    <a:gd name="connsiteY7" fmla="*/ 81915 h 97155"/>
                    <a:gd name="connsiteX8" fmla="*/ 95250 w 104775"/>
                    <a:gd name="connsiteY8" fmla="*/ 68580 h 97155"/>
                    <a:gd name="connsiteX9" fmla="*/ 100965 w 104775"/>
                    <a:gd name="connsiteY9" fmla="*/ 64770 h 97155"/>
                    <a:gd name="connsiteX10" fmla="*/ 104775 w 104775"/>
                    <a:gd name="connsiteY10" fmla="*/ 53340 h 97155"/>
                    <a:gd name="connsiteX11" fmla="*/ 100965 w 104775"/>
                    <a:gd name="connsiteY11" fmla="*/ 26670 h 97155"/>
                    <a:gd name="connsiteX12" fmla="*/ 99060 w 104775"/>
                    <a:gd name="connsiteY12" fmla="*/ 19050 h 97155"/>
                    <a:gd name="connsiteX13" fmla="*/ 95250 w 104775"/>
                    <a:gd name="connsiteY13" fmla="*/ 13335 h 97155"/>
                    <a:gd name="connsiteX14" fmla="*/ 41910 w 104775"/>
                    <a:gd name="connsiteY14" fmla="*/ 0 h 97155"/>
                    <a:gd name="connsiteX15" fmla="*/ 40005 w 104775"/>
                    <a:gd name="connsiteY15" fmla="*/ 13335 h 97155"/>
                    <a:gd name="connsiteX16" fmla="*/ 3810 w 104775"/>
                    <a:gd name="connsiteY16" fmla="*/ 20955 h 97155"/>
                    <a:gd name="connsiteX17" fmla="*/ 1905 w 104775"/>
                    <a:gd name="connsiteY17" fmla="*/ 28575 h 97155"/>
                    <a:gd name="connsiteX18" fmla="*/ 0 w 104775"/>
                    <a:gd name="connsiteY18" fmla="*/ 34290 h 97155"/>
                    <a:gd name="connsiteX19" fmla="*/ 5715 w 104775"/>
                    <a:gd name="connsiteY19" fmla="*/ 47625 h 97155"/>
                    <a:gd name="connsiteX20" fmla="*/ 5715 w 104775"/>
                    <a:gd name="connsiteY20" fmla="*/ 51435 h 97155"/>
                    <a:gd name="connsiteX21" fmla="*/ 17145 w 104775"/>
                    <a:gd name="connsiteY21" fmla="*/ 80010 h 97155"/>
                    <a:gd name="connsiteX0" fmla="*/ 19050 w 104775"/>
                    <a:gd name="connsiteY0" fmla="*/ 76298 h 97253"/>
                    <a:gd name="connsiteX1" fmla="*/ 24765 w 104775"/>
                    <a:gd name="connsiteY1" fmla="*/ 80108 h 97253"/>
                    <a:gd name="connsiteX2" fmla="*/ 28575 w 104775"/>
                    <a:gd name="connsiteY2" fmla="*/ 85823 h 97253"/>
                    <a:gd name="connsiteX3" fmla="*/ 32385 w 104775"/>
                    <a:gd name="connsiteY3" fmla="*/ 97253 h 97253"/>
                    <a:gd name="connsiteX4" fmla="*/ 81915 w 104775"/>
                    <a:gd name="connsiteY4" fmla="*/ 95348 h 97253"/>
                    <a:gd name="connsiteX5" fmla="*/ 87630 w 104775"/>
                    <a:gd name="connsiteY5" fmla="*/ 93443 h 97253"/>
                    <a:gd name="connsiteX6" fmla="*/ 89535 w 104775"/>
                    <a:gd name="connsiteY6" fmla="*/ 87728 h 97253"/>
                    <a:gd name="connsiteX7" fmla="*/ 93345 w 104775"/>
                    <a:gd name="connsiteY7" fmla="*/ 82013 h 97253"/>
                    <a:gd name="connsiteX8" fmla="*/ 95250 w 104775"/>
                    <a:gd name="connsiteY8" fmla="*/ 68678 h 97253"/>
                    <a:gd name="connsiteX9" fmla="*/ 100965 w 104775"/>
                    <a:gd name="connsiteY9" fmla="*/ 64868 h 97253"/>
                    <a:gd name="connsiteX10" fmla="*/ 104775 w 104775"/>
                    <a:gd name="connsiteY10" fmla="*/ 53438 h 97253"/>
                    <a:gd name="connsiteX11" fmla="*/ 100965 w 104775"/>
                    <a:gd name="connsiteY11" fmla="*/ 26768 h 97253"/>
                    <a:gd name="connsiteX12" fmla="*/ 99060 w 104775"/>
                    <a:gd name="connsiteY12" fmla="*/ 19148 h 97253"/>
                    <a:gd name="connsiteX13" fmla="*/ 95250 w 104775"/>
                    <a:gd name="connsiteY13" fmla="*/ 13433 h 97253"/>
                    <a:gd name="connsiteX14" fmla="*/ 41910 w 104775"/>
                    <a:gd name="connsiteY14" fmla="*/ 98 h 97253"/>
                    <a:gd name="connsiteX15" fmla="*/ 3810 w 104775"/>
                    <a:gd name="connsiteY15" fmla="*/ 21053 h 97253"/>
                    <a:gd name="connsiteX16" fmla="*/ 1905 w 104775"/>
                    <a:gd name="connsiteY16" fmla="*/ 28673 h 97253"/>
                    <a:gd name="connsiteX17" fmla="*/ 0 w 104775"/>
                    <a:gd name="connsiteY17" fmla="*/ 34388 h 97253"/>
                    <a:gd name="connsiteX18" fmla="*/ 5715 w 104775"/>
                    <a:gd name="connsiteY18" fmla="*/ 47723 h 97253"/>
                    <a:gd name="connsiteX19" fmla="*/ 5715 w 104775"/>
                    <a:gd name="connsiteY19" fmla="*/ 51533 h 97253"/>
                    <a:gd name="connsiteX20" fmla="*/ 17145 w 104775"/>
                    <a:gd name="connsiteY20" fmla="*/ 80108 h 97253"/>
                    <a:gd name="connsiteX0" fmla="*/ 19050 w 104775"/>
                    <a:gd name="connsiteY0" fmla="*/ 76205 h 97160"/>
                    <a:gd name="connsiteX1" fmla="*/ 24765 w 104775"/>
                    <a:gd name="connsiteY1" fmla="*/ 80015 h 97160"/>
                    <a:gd name="connsiteX2" fmla="*/ 28575 w 104775"/>
                    <a:gd name="connsiteY2" fmla="*/ 85730 h 97160"/>
                    <a:gd name="connsiteX3" fmla="*/ 32385 w 104775"/>
                    <a:gd name="connsiteY3" fmla="*/ 97160 h 97160"/>
                    <a:gd name="connsiteX4" fmla="*/ 81915 w 104775"/>
                    <a:gd name="connsiteY4" fmla="*/ 95255 h 97160"/>
                    <a:gd name="connsiteX5" fmla="*/ 87630 w 104775"/>
                    <a:gd name="connsiteY5" fmla="*/ 93350 h 97160"/>
                    <a:gd name="connsiteX6" fmla="*/ 89535 w 104775"/>
                    <a:gd name="connsiteY6" fmla="*/ 87635 h 97160"/>
                    <a:gd name="connsiteX7" fmla="*/ 93345 w 104775"/>
                    <a:gd name="connsiteY7" fmla="*/ 81920 h 97160"/>
                    <a:gd name="connsiteX8" fmla="*/ 95250 w 104775"/>
                    <a:gd name="connsiteY8" fmla="*/ 68585 h 97160"/>
                    <a:gd name="connsiteX9" fmla="*/ 100965 w 104775"/>
                    <a:gd name="connsiteY9" fmla="*/ 64775 h 97160"/>
                    <a:gd name="connsiteX10" fmla="*/ 104775 w 104775"/>
                    <a:gd name="connsiteY10" fmla="*/ 53345 h 97160"/>
                    <a:gd name="connsiteX11" fmla="*/ 100965 w 104775"/>
                    <a:gd name="connsiteY11" fmla="*/ 26675 h 97160"/>
                    <a:gd name="connsiteX12" fmla="*/ 99060 w 104775"/>
                    <a:gd name="connsiteY12" fmla="*/ 19055 h 97160"/>
                    <a:gd name="connsiteX13" fmla="*/ 41910 w 104775"/>
                    <a:gd name="connsiteY13" fmla="*/ 5 h 97160"/>
                    <a:gd name="connsiteX14" fmla="*/ 3810 w 104775"/>
                    <a:gd name="connsiteY14" fmla="*/ 20960 h 97160"/>
                    <a:gd name="connsiteX15" fmla="*/ 1905 w 104775"/>
                    <a:gd name="connsiteY15" fmla="*/ 28580 h 97160"/>
                    <a:gd name="connsiteX16" fmla="*/ 0 w 104775"/>
                    <a:gd name="connsiteY16" fmla="*/ 34295 h 97160"/>
                    <a:gd name="connsiteX17" fmla="*/ 5715 w 104775"/>
                    <a:gd name="connsiteY17" fmla="*/ 47630 h 97160"/>
                    <a:gd name="connsiteX18" fmla="*/ 5715 w 104775"/>
                    <a:gd name="connsiteY18" fmla="*/ 51440 h 97160"/>
                    <a:gd name="connsiteX19" fmla="*/ 17145 w 104775"/>
                    <a:gd name="connsiteY19" fmla="*/ 80015 h 97160"/>
                    <a:gd name="connsiteX0" fmla="*/ 19050 w 105971"/>
                    <a:gd name="connsiteY0" fmla="*/ 76238 h 97193"/>
                    <a:gd name="connsiteX1" fmla="*/ 24765 w 105971"/>
                    <a:gd name="connsiteY1" fmla="*/ 80048 h 97193"/>
                    <a:gd name="connsiteX2" fmla="*/ 28575 w 105971"/>
                    <a:gd name="connsiteY2" fmla="*/ 85763 h 97193"/>
                    <a:gd name="connsiteX3" fmla="*/ 32385 w 105971"/>
                    <a:gd name="connsiteY3" fmla="*/ 97193 h 97193"/>
                    <a:gd name="connsiteX4" fmla="*/ 81915 w 105971"/>
                    <a:gd name="connsiteY4" fmla="*/ 95288 h 97193"/>
                    <a:gd name="connsiteX5" fmla="*/ 87630 w 105971"/>
                    <a:gd name="connsiteY5" fmla="*/ 93383 h 97193"/>
                    <a:gd name="connsiteX6" fmla="*/ 89535 w 105971"/>
                    <a:gd name="connsiteY6" fmla="*/ 87668 h 97193"/>
                    <a:gd name="connsiteX7" fmla="*/ 93345 w 105971"/>
                    <a:gd name="connsiteY7" fmla="*/ 81953 h 97193"/>
                    <a:gd name="connsiteX8" fmla="*/ 95250 w 105971"/>
                    <a:gd name="connsiteY8" fmla="*/ 68618 h 97193"/>
                    <a:gd name="connsiteX9" fmla="*/ 100965 w 105971"/>
                    <a:gd name="connsiteY9" fmla="*/ 64808 h 97193"/>
                    <a:gd name="connsiteX10" fmla="*/ 104775 w 105971"/>
                    <a:gd name="connsiteY10" fmla="*/ 53378 h 97193"/>
                    <a:gd name="connsiteX11" fmla="*/ 100965 w 105971"/>
                    <a:gd name="connsiteY11" fmla="*/ 26708 h 97193"/>
                    <a:gd name="connsiteX12" fmla="*/ 41910 w 105971"/>
                    <a:gd name="connsiteY12" fmla="*/ 38 h 97193"/>
                    <a:gd name="connsiteX13" fmla="*/ 3810 w 105971"/>
                    <a:gd name="connsiteY13" fmla="*/ 20993 h 97193"/>
                    <a:gd name="connsiteX14" fmla="*/ 1905 w 105971"/>
                    <a:gd name="connsiteY14" fmla="*/ 28613 h 97193"/>
                    <a:gd name="connsiteX15" fmla="*/ 0 w 105971"/>
                    <a:gd name="connsiteY15" fmla="*/ 34328 h 97193"/>
                    <a:gd name="connsiteX16" fmla="*/ 5715 w 105971"/>
                    <a:gd name="connsiteY16" fmla="*/ 47663 h 97193"/>
                    <a:gd name="connsiteX17" fmla="*/ 5715 w 105971"/>
                    <a:gd name="connsiteY17" fmla="*/ 51473 h 97193"/>
                    <a:gd name="connsiteX18" fmla="*/ 17145 w 105971"/>
                    <a:gd name="connsiteY18" fmla="*/ 80048 h 97193"/>
                    <a:gd name="connsiteX0" fmla="*/ 19050 w 106250"/>
                    <a:gd name="connsiteY0" fmla="*/ 64875 h 85830"/>
                    <a:gd name="connsiteX1" fmla="*/ 24765 w 106250"/>
                    <a:gd name="connsiteY1" fmla="*/ 68685 h 85830"/>
                    <a:gd name="connsiteX2" fmla="*/ 28575 w 106250"/>
                    <a:gd name="connsiteY2" fmla="*/ 74400 h 85830"/>
                    <a:gd name="connsiteX3" fmla="*/ 32385 w 106250"/>
                    <a:gd name="connsiteY3" fmla="*/ 85830 h 85830"/>
                    <a:gd name="connsiteX4" fmla="*/ 81915 w 106250"/>
                    <a:gd name="connsiteY4" fmla="*/ 83925 h 85830"/>
                    <a:gd name="connsiteX5" fmla="*/ 87630 w 106250"/>
                    <a:gd name="connsiteY5" fmla="*/ 82020 h 85830"/>
                    <a:gd name="connsiteX6" fmla="*/ 89535 w 106250"/>
                    <a:gd name="connsiteY6" fmla="*/ 76305 h 85830"/>
                    <a:gd name="connsiteX7" fmla="*/ 93345 w 106250"/>
                    <a:gd name="connsiteY7" fmla="*/ 70590 h 85830"/>
                    <a:gd name="connsiteX8" fmla="*/ 95250 w 106250"/>
                    <a:gd name="connsiteY8" fmla="*/ 57255 h 85830"/>
                    <a:gd name="connsiteX9" fmla="*/ 100965 w 106250"/>
                    <a:gd name="connsiteY9" fmla="*/ 53445 h 85830"/>
                    <a:gd name="connsiteX10" fmla="*/ 104775 w 106250"/>
                    <a:gd name="connsiteY10" fmla="*/ 42015 h 85830"/>
                    <a:gd name="connsiteX11" fmla="*/ 100965 w 106250"/>
                    <a:gd name="connsiteY11" fmla="*/ 15345 h 85830"/>
                    <a:gd name="connsiteX12" fmla="*/ 38100 w 106250"/>
                    <a:gd name="connsiteY12" fmla="*/ 105 h 85830"/>
                    <a:gd name="connsiteX13" fmla="*/ 3810 w 106250"/>
                    <a:gd name="connsiteY13" fmla="*/ 9630 h 85830"/>
                    <a:gd name="connsiteX14" fmla="*/ 1905 w 106250"/>
                    <a:gd name="connsiteY14" fmla="*/ 17250 h 85830"/>
                    <a:gd name="connsiteX15" fmla="*/ 0 w 106250"/>
                    <a:gd name="connsiteY15" fmla="*/ 22965 h 85830"/>
                    <a:gd name="connsiteX16" fmla="*/ 5715 w 106250"/>
                    <a:gd name="connsiteY16" fmla="*/ 36300 h 85830"/>
                    <a:gd name="connsiteX17" fmla="*/ 5715 w 106250"/>
                    <a:gd name="connsiteY17" fmla="*/ 40110 h 85830"/>
                    <a:gd name="connsiteX18" fmla="*/ 17145 w 106250"/>
                    <a:gd name="connsiteY18" fmla="*/ 68685 h 85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06250" h="85830">
                      <a:moveTo>
                        <a:pt x="19050" y="64875"/>
                      </a:moveTo>
                      <a:cubicBezTo>
                        <a:pt x="19050" y="69955"/>
                        <a:pt x="22860" y="67415"/>
                        <a:pt x="24765" y="68685"/>
                      </a:cubicBezTo>
                      <a:cubicBezTo>
                        <a:pt x="26035" y="70590"/>
                        <a:pt x="27645" y="72308"/>
                        <a:pt x="28575" y="74400"/>
                      </a:cubicBezTo>
                      <a:cubicBezTo>
                        <a:pt x="30206" y="78070"/>
                        <a:pt x="32385" y="85830"/>
                        <a:pt x="32385" y="85830"/>
                      </a:cubicBezTo>
                      <a:cubicBezTo>
                        <a:pt x="48895" y="85195"/>
                        <a:pt x="65432" y="85062"/>
                        <a:pt x="81915" y="83925"/>
                      </a:cubicBezTo>
                      <a:cubicBezTo>
                        <a:pt x="83918" y="83787"/>
                        <a:pt x="86210" y="83440"/>
                        <a:pt x="87630" y="82020"/>
                      </a:cubicBezTo>
                      <a:cubicBezTo>
                        <a:pt x="89050" y="80600"/>
                        <a:pt x="88637" y="78101"/>
                        <a:pt x="89535" y="76305"/>
                      </a:cubicBezTo>
                      <a:cubicBezTo>
                        <a:pt x="90559" y="74257"/>
                        <a:pt x="92075" y="72495"/>
                        <a:pt x="93345" y="70590"/>
                      </a:cubicBezTo>
                      <a:cubicBezTo>
                        <a:pt x="93980" y="66145"/>
                        <a:pt x="93426" y="61358"/>
                        <a:pt x="95250" y="57255"/>
                      </a:cubicBezTo>
                      <a:cubicBezTo>
                        <a:pt x="96180" y="55163"/>
                        <a:pt x="99752" y="55387"/>
                        <a:pt x="100965" y="53445"/>
                      </a:cubicBezTo>
                      <a:cubicBezTo>
                        <a:pt x="103094" y="50039"/>
                        <a:pt x="104775" y="42015"/>
                        <a:pt x="104775" y="42015"/>
                      </a:cubicBezTo>
                      <a:cubicBezTo>
                        <a:pt x="101728" y="8500"/>
                        <a:pt x="112077" y="22330"/>
                        <a:pt x="100965" y="15345"/>
                      </a:cubicBezTo>
                      <a:cubicBezTo>
                        <a:pt x="89853" y="8360"/>
                        <a:pt x="54292" y="1057"/>
                        <a:pt x="38100" y="105"/>
                      </a:cubicBezTo>
                      <a:cubicBezTo>
                        <a:pt x="21908" y="-847"/>
                        <a:pt x="10477" y="4868"/>
                        <a:pt x="3810" y="9630"/>
                      </a:cubicBezTo>
                      <a:cubicBezTo>
                        <a:pt x="3175" y="12170"/>
                        <a:pt x="2624" y="14733"/>
                        <a:pt x="1905" y="17250"/>
                      </a:cubicBezTo>
                      <a:cubicBezTo>
                        <a:pt x="1353" y="19181"/>
                        <a:pt x="0" y="20957"/>
                        <a:pt x="0" y="22965"/>
                      </a:cubicBezTo>
                      <a:cubicBezTo>
                        <a:pt x="0" y="32673"/>
                        <a:pt x="2604" y="28523"/>
                        <a:pt x="5715" y="36300"/>
                      </a:cubicBezTo>
                      <a:cubicBezTo>
                        <a:pt x="6187" y="37479"/>
                        <a:pt x="3810" y="34713"/>
                        <a:pt x="5715" y="40110"/>
                      </a:cubicBezTo>
                      <a:cubicBezTo>
                        <a:pt x="7620" y="45507"/>
                        <a:pt x="13335" y="59160"/>
                        <a:pt x="17145" y="68685"/>
                      </a:cubicBezTo>
                    </a:path>
                  </a:pathLst>
                </a:custGeom>
                <a:solidFill>
                  <a:srgbClr val="FFFFFF"/>
                </a:solidFill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84" name="Freeform: Shape 1383">
                  <a:extLst>
                    <a:ext uri="{FF2B5EF4-FFF2-40B4-BE49-F238E27FC236}">
                      <a16:creationId xmlns:a16="http://schemas.microsoft.com/office/drawing/2014/main" id="{961EC577-4936-26CE-A61E-651031E3E708}"/>
                    </a:ext>
                  </a:extLst>
                </p:cNvPr>
                <p:cNvSpPr/>
                <p:nvPr/>
              </p:nvSpPr>
              <p:spPr>
                <a:xfrm rot="18952815">
                  <a:off x="8990335" y="4236377"/>
                  <a:ext cx="27432" cy="36576"/>
                </a:xfrm>
                <a:custGeom>
                  <a:avLst/>
                  <a:gdLst>
                    <a:gd name="connsiteX0" fmla="*/ 57150 w 104775"/>
                    <a:gd name="connsiteY0" fmla="*/ 76200 h 127635"/>
                    <a:gd name="connsiteX1" fmla="*/ 57150 w 104775"/>
                    <a:gd name="connsiteY1" fmla="*/ 76200 h 127635"/>
                    <a:gd name="connsiteX2" fmla="*/ 24765 w 104775"/>
                    <a:gd name="connsiteY2" fmla="*/ 80010 h 127635"/>
                    <a:gd name="connsiteX3" fmla="*/ 19050 w 104775"/>
                    <a:gd name="connsiteY3" fmla="*/ 83820 h 127635"/>
                    <a:gd name="connsiteX4" fmla="*/ 19050 w 104775"/>
                    <a:gd name="connsiteY4" fmla="*/ 106680 h 127635"/>
                    <a:gd name="connsiteX5" fmla="*/ 24765 w 104775"/>
                    <a:gd name="connsiteY5" fmla="*/ 110490 h 127635"/>
                    <a:gd name="connsiteX6" fmla="*/ 28575 w 104775"/>
                    <a:gd name="connsiteY6" fmla="*/ 116205 h 127635"/>
                    <a:gd name="connsiteX7" fmla="*/ 32385 w 104775"/>
                    <a:gd name="connsiteY7" fmla="*/ 127635 h 127635"/>
                    <a:gd name="connsiteX8" fmla="*/ 81915 w 104775"/>
                    <a:gd name="connsiteY8" fmla="*/ 125730 h 127635"/>
                    <a:gd name="connsiteX9" fmla="*/ 87630 w 104775"/>
                    <a:gd name="connsiteY9" fmla="*/ 123825 h 127635"/>
                    <a:gd name="connsiteX10" fmla="*/ 89535 w 104775"/>
                    <a:gd name="connsiteY10" fmla="*/ 118110 h 127635"/>
                    <a:gd name="connsiteX11" fmla="*/ 93345 w 104775"/>
                    <a:gd name="connsiteY11" fmla="*/ 112395 h 127635"/>
                    <a:gd name="connsiteX12" fmla="*/ 95250 w 104775"/>
                    <a:gd name="connsiteY12" fmla="*/ 99060 h 127635"/>
                    <a:gd name="connsiteX13" fmla="*/ 100965 w 104775"/>
                    <a:gd name="connsiteY13" fmla="*/ 95250 h 127635"/>
                    <a:gd name="connsiteX14" fmla="*/ 104775 w 104775"/>
                    <a:gd name="connsiteY14" fmla="*/ 83820 h 127635"/>
                    <a:gd name="connsiteX15" fmla="*/ 100965 w 104775"/>
                    <a:gd name="connsiteY15" fmla="*/ 57150 h 127635"/>
                    <a:gd name="connsiteX16" fmla="*/ 99060 w 104775"/>
                    <a:gd name="connsiteY16" fmla="*/ 49530 h 127635"/>
                    <a:gd name="connsiteX17" fmla="*/ 95250 w 104775"/>
                    <a:gd name="connsiteY17" fmla="*/ 43815 h 127635"/>
                    <a:gd name="connsiteX18" fmla="*/ 91440 w 104775"/>
                    <a:gd name="connsiteY18" fmla="*/ 32385 h 127635"/>
                    <a:gd name="connsiteX19" fmla="*/ 81915 w 104775"/>
                    <a:gd name="connsiteY19" fmla="*/ 15240 h 127635"/>
                    <a:gd name="connsiteX20" fmla="*/ 70485 w 104775"/>
                    <a:gd name="connsiteY20" fmla="*/ 3810 h 127635"/>
                    <a:gd name="connsiteX21" fmla="*/ 59055 w 104775"/>
                    <a:gd name="connsiteY21" fmla="*/ 0 h 127635"/>
                    <a:gd name="connsiteX22" fmla="*/ 45720 w 104775"/>
                    <a:gd name="connsiteY22" fmla="*/ 1905 h 127635"/>
                    <a:gd name="connsiteX23" fmla="*/ 43815 w 104775"/>
                    <a:gd name="connsiteY23" fmla="*/ 19050 h 127635"/>
                    <a:gd name="connsiteX24" fmla="*/ 41910 w 104775"/>
                    <a:gd name="connsiteY24" fmla="*/ 30480 h 127635"/>
                    <a:gd name="connsiteX25" fmla="*/ 40005 w 104775"/>
                    <a:gd name="connsiteY25" fmla="*/ 43815 h 127635"/>
                    <a:gd name="connsiteX26" fmla="*/ 28575 w 104775"/>
                    <a:gd name="connsiteY26" fmla="*/ 49530 h 127635"/>
                    <a:gd name="connsiteX27" fmla="*/ 3810 w 104775"/>
                    <a:gd name="connsiteY27" fmla="*/ 51435 h 127635"/>
                    <a:gd name="connsiteX28" fmla="*/ 1905 w 104775"/>
                    <a:gd name="connsiteY28" fmla="*/ 59055 h 127635"/>
                    <a:gd name="connsiteX29" fmla="*/ 0 w 104775"/>
                    <a:gd name="connsiteY29" fmla="*/ 64770 h 127635"/>
                    <a:gd name="connsiteX30" fmla="*/ 5715 w 104775"/>
                    <a:gd name="connsiteY30" fmla="*/ 78105 h 127635"/>
                    <a:gd name="connsiteX31" fmla="*/ 5715 w 104775"/>
                    <a:gd name="connsiteY31" fmla="*/ 81915 h 127635"/>
                    <a:gd name="connsiteX32" fmla="*/ 5715 w 104775"/>
                    <a:gd name="connsiteY32" fmla="*/ 87630 h 127635"/>
                    <a:gd name="connsiteX0" fmla="*/ 57150 w 104775"/>
                    <a:gd name="connsiteY0" fmla="*/ 76200 h 127635"/>
                    <a:gd name="connsiteX1" fmla="*/ 24765 w 104775"/>
                    <a:gd name="connsiteY1" fmla="*/ 80010 h 127635"/>
                    <a:gd name="connsiteX2" fmla="*/ 19050 w 104775"/>
                    <a:gd name="connsiteY2" fmla="*/ 83820 h 127635"/>
                    <a:gd name="connsiteX3" fmla="*/ 19050 w 104775"/>
                    <a:gd name="connsiteY3" fmla="*/ 106680 h 127635"/>
                    <a:gd name="connsiteX4" fmla="*/ 24765 w 104775"/>
                    <a:gd name="connsiteY4" fmla="*/ 110490 h 127635"/>
                    <a:gd name="connsiteX5" fmla="*/ 28575 w 104775"/>
                    <a:gd name="connsiteY5" fmla="*/ 116205 h 127635"/>
                    <a:gd name="connsiteX6" fmla="*/ 32385 w 104775"/>
                    <a:gd name="connsiteY6" fmla="*/ 127635 h 127635"/>
                    <a:gd name="connsiteX7" fmla="*/ 81915 w 104775"/>
                    <a:gd name="connsiteY7" fmla="*/ 125730 h 127635"/>
                    <a:gd name="connsiteX8" fmla="*/ 87630 w 104775"/>
                    <a:gd name="connsiteY8" fmla="*/ 123825 h 127635"/>
                    <a:gd name="connsiteX9" fmla="*/ 89535 w 104775"/>
                    <a:gd name="connsiteY9" fmla="*/ 118110 h 127635"/>
                    <a:gd name="connsiteX10" fmla="*/ 93345 w 104775"/>
                    <a:gd name="connsiteY10" fmla="*/ 112395 h 127635"/>
                    <a:gd name="connsiteX11" fmla="*/ 95250 w 104775"/>
                    <a:gd name="connsiteY11" fmla="*/ 99060 h 127635"/>
                    <a:gd name="connsiteX12" fmla="*/ 100965 w 104775"/>
                    <a:gd name="connsiteY12" fmla="*/ 95250 h 127635"/>
                    <a:gd name="connsiteX13" fmla="*/ 104775 w 104775"/>
                    <a:gd name="connsiteY13" fmla="*/ 83820 h 127635"/>
                    <a:gd name="connsiteX14" fmla="*/ 100965 w 104775"/>
                    <a:gd name="connsiteY14" fmla="*/ 57150 h 127635"/>
                    <a:gd name="connsiteX15" fmla="*/ 99060 w 104775"/>
                    <a:gd name="connsiteY15" fmla="*/ 49530 h 127635"/>
                    <a:gd name="connsiteX16" fmla="*/ 95250 w 104775"/>
                    <a:gd name="connsiteY16" fmla="*/ 43815 h 127635"/>
                    <a:gd name="connsiteX17" fmla="*/ 91440 w 104775"/>
                    <a:gd name="connsiteY17" fmla="*/ 32385 h 127635"/>
                    <a:gd name="connsiteX18" fmla="*/ 81915 w 104775"/>
                    <a:gd name="connsiteY18" fmla="*/ 15240 h 127635"/>
                    <a:gd name="connsiteX19" fmla="*/ 70485 w 104775"/>
                    <a:gd name="connsiteY19" fmla="*/ 3810 h 127635"/>
                    <a:gd name="connsiteX20" fmla="*/ 59055 w 104775"/>
                    <a:gd name="connsiteY20" fmla="*/ 0 h 127635"/>
                    <a:gd name="connsiteX21" fmla="*/ 45720 w 104775"/>
                    <a:gd name="connsiteY21" fmla="*/ 1905 h 127635"/>
                    <a:gd name="connsiteX22" fmla="*/ 43815 w 104775"/>
                    <a:gd name="connsiteY22" fmla="*/ 19050 h 127635"/>
                    <a:gd name="connsiteX23" fmla="*/ 41910 w 104775"/>
                    <a:gd name="connsiteY23" fmla="*/ 30480 h 127635"/>
                    <a:gd name="connsiteX24" fmla="*/ 40005 w 104775"/>
                    <a:gd name="connsiteY24" fmla="*/ 43815 h 127635"/>
                    <a:gd name="connsiteX25" fmla="*/ 28575 w 104775"/>
                    <a:gd name="connsiteY25" fmla="*/ 49530 h 127635"/>
                    <a:gd name="connsiteX26" fmla="*/ 3810 w 104775"/>
                    <a:gd name="connsiteY26" fmla="*/ 51435 h 127635"/>
                    <a:gd name="connsiteX27" fmla="*/ 1905 w 104775"/>
                    <a:gd name="connsiteY27" fmla="*/ 59055 h 127635"/>
                    <a:gd name="connsiteX28" fmla="*/ 0 w 104775"/>
                    <a:gd name="connsiteY28" fmla="*/ 64770 h 127635"/>
                    <a:gd name="connsiteX29" fmla="*/ 5715 w 104775"/>
                    <a:gd name="connsiteY29" fmla="*/ 78105 h 127635"/>
                    <a:gd name="connsiteX30" fmla="*/ 5715 w 104775"/>
                    <a:gd name="connsiteY30" fmla="*/ 81915 h 127635"/>
                    <a:gd name="connsiteX31" fmla="*/ 5715 w 104775"/>
                    <a:gd name="connsiteY31" fmla="*/ 87630 h 127635"/>
                    <a:gd name="connsiteX0" fmla="*/ 24765 w 104775"/>
                    <a:gd name="connsiteY0" fmla="*/ 80010 h 127635"/>
                    <a:gd name="connsiteX1" fmla="*/ 19050 w 104775"/>
                    <a:gd name="connsiteY1" fmla="*/ 83820 h 127635"/>
                    <a:gd name="connsiteX2" fmla="*/ 19050 w 104775"/>
                    <a:gd name="connsiteY2" fmla="*/ 106680 h 127635"/>
                    <a:gd name="connsiteX3" fmla="*/ 24765 w 104775"/>
                    <a:gd name="connsiteY3" fmla="*/ 110490 h 127635"/>
                    <a:gd name="connsiteX4" fmla="*/ 28575 w 104775"/>
                    <a:gd name="connsiteY4" fmla="*/ 116205 h 127635"/>
                    <a:gd name="connsiteX5" fmla="*/ 32385 w 104775"/>
                    <a:gd name="connsiteY5" fmla="*/ 127635 h 127635"/>
                    <a:gd name="connsiteX6" fmla="*/ 81915 w 104775"/>
                    <a:gd name="connsiteY6" fmla="*/ 125730 h 127635"/>
                    <a:gd name="connsiteX7" fmla="*/ 87630 w 104775"/>
                    <a:gd name="connsiteY7" fmla="*/ 123825 h 127635"/>
                    <a:gd name="connsiteX8" fmla="*/ 89535 w 104775"/>
                    <a:gd name="connsiteY8" fmla="*/ 118110 h 127635"/>
                    <a:gd name="connsiteX9" fmla="*/ 93345 w 104775"/>
                    <a:gd name="connsiteY9" fmla="*/ 112395 h 127635"/>
                    <a:gd name="connsiteX10" fmla="*/ 95250 w 104775"/>
                    <a:gd name="connsiteY10" fmla="*/ 99060 h 127635"/>
                    <a:gd name="connsiteX11" fmla="*/ 100965 w 104775"/>
                    <a:gd name="connsiteY11" fmla="*/ 95250 h 127635"/>
                    <a:gd name="connsiteX12" fmla="*/ 104775 w 104775"/>
                    <a:gd name="connsiteY12" fmla="*/ 83820 h 127635"/>
                    <a:gd name="connsiteX13" fmla="*/ 100965 w 104775"/>
                    <a:gd name="connsiteY13" fmla="*/ 57150 h 127635"/>
                    <a:gd name="connsiteX14" fmla="*/ 99060 w 104775"/>
                    <a:gd name="connsiteY14" fmla="*/ 49530 h 127635"/>
                    <a:gd name="connsiteX15" fmla="*/ 95250 w 104775"/>
                    <a:gd name="connsiteY15" fmla="*/ 43815 h 127635"/>
                    <a:gd name="connsiteX16" fmla="*/ 91440 w 104775"/>
                    <a:gd name="connsiteY16" fmla="*/ 32385 h 127635"/>
                    <a:gd name="connsiteX17" fmla="*/ 81915 w 104775"/>
                    <a:gd name="connsiteY17" fmla="*/ 15240 h 127635"/>
                    <a:gd name="connsiteX18" fmla="*/ 70485 w 104775"/>
                    <a:gd name="connsiteY18" fmla="*/ 3810 h 127635"/>
                    <a:gd name="connsiteX19" fmla="*/ 59055 w 104775"/>
                    <a:gd name="connsiteY19" fmla="*/ 0 h 127635"/>
                    <a:gd name="connsiteX20" fmla="*/ 45720 w 104775"/>
                    <a:gd name="connsiteY20" fmla="*/ 1905 h 127635"/>
                    <a:gd name="connsiteX21" fmla="*/ 43815 w 104775"/>
                    <a:gd name="connsiteY21" fmla="*/ 19050 h 127635"/>
                    <a:gd name="connsiteX22" fmla="*/ 41910 w 104775"/>
                    <a:gd name="connsiteY22" fmla="*/ 30480 h 127635"/>
                    <a:gd name="connsiteX23" fmla="*/ 40005 w 104775"/>
                    <a:gd name="connsiteY23" fmla="*/ 43815 h 127635"/>
                    <a:gd name="connsiteX24" fmla="*/ 28575 w 104775"/>
                    <a:gd name="connsiteY24" fmla="*/ 49530 h 127635"/>
                    <a:gd name="connsiteX25" fmla="*/ 3810 w 104775"/>
                    <a:gd name="connsiteY25" fmla="*/ 51435 h 127635"/>
                    <a:gd name="connsiteX26" fmla="*/ 1905 w 104775"/>
                    <a:gd name="connsiteY26" fmla="*/ 59055 h 127635"/>
                    <a:gd name="connsiteX27" fmla="*/ 0 w 104775"/>
                    <a:gd name="connsiteY27" fmla="*/ 64770 h 127635"/>
                    <a:gd name="connsiteX28" fmla="*/ 5715 w 104775"/>
                    <a:gd name="connsiteY28" fmla="*/ 78105 h 127635"/>
                    <a:gd name="connsiteX29" fmla="*/ 5715 w 104775"/>
                    <a:gd name="connsiteY29" fmla="*/ 81915 h 127635"/>
                    <a:gd name="connsiteX30" fmla="*/ 5715 w 104775"/>
                    <a:gd name="connsiteY30" fmla="*/ 87630 h 127635"/>
                    <a:gd name="connsiteX0" fmla="*/ 24765 w 104775"/>
                    <a:gd name="connsiteY0" fmla="*/ 80010 h 127635"/>
                    <a:gd name="connsiteX1" fmla="*/ 19050 w 104775"/>
                    <a:gd name="connsiteY1" fmla="*/ 106680 h 127635"/>
                    <a:gd name="connsiteX2" fmla="*/ 24765 w 104775"/>
                    <a:gd name="connsiteY2" fmla="*/ 110490 h 127635"/>
                    <a:gd name="connsiteX3" fmla="*/ 28575 w 104775"/>
                    <a:gd name="connsiteY3" fmla="*/ 116205 h 127635"/>
                    <a:gd name="connsiteX4" fmla="*/ 32385 w 104775"/>
                    <a:gd name="connsiteY4" fmla="*/ 127635 h 127635"/>
                    <a:gd name="connsiteX5" fmla="*/ 81915 w 104775"/>
                    <a:gd name="connsiteY5" fmla="*/ 125730 h 127635"/>
                    <a:gd name="connsiteX6" fmla="*/ 87630 w 104775"/>
                    <a:gd name="connsiteY6" fmla="*/ 123825 h 127635"/>
                    <a:gd name="connsiteX7" fmla="*/ 89535 w 104775"/>
                    <a:gd name="connsiteY7" fmla="*/ 118110 h 127635"/>
                    <a:gd name="connsiteX8" fmla="*/ 93345 w 104775"/>
                    <a:gd name="connsiteY8" fmla="*/ 112395 h 127635"/>
                    <a:gd name="connsiteX9" fmla="*/ 95250 w 104775"/>
                    <a:gd name="connsiteY9" fmla="*/ 99060 h 127635"/>
                    <a:gd name="connsiteX10" fmla="*/ 100965 w 104775"/>
                    <a:gd name="connsiteY10" fmla="*/ 95250 h 127635"/>
                    <a:gd name="connsiteX11" fmla="*/ 104775 w 104775"/>
                    <a:gd name="connsiteY11" fmla="*/ 83820 h 127635"/>
                    <a:gd name="connsiteX12" fmla="*/ 100965 w 104775"/>
                    <a:gd name="connsiteY12" fmla="*/ 57150 h 127635"/>
                    <a:gd name="connsiteX13" fmla="*/ 99060 w 104775"/>
                    <a:gd name="connsiteY13" fmla="*/ 49530 h 127635"/>
                    <a:gd name="connsiteX14" fmla="*/ 95250 w 104775"/>
                    <a:gd name="connsiteY14" fmla="*/ 43815 h 127635"/>
                    <a:gd name="connsiteX15" fmla="*/ 91440 w 104775"/>
                    <a:gd name="connsiteY15" fmla="*/ 32385 h 127635"/>
                    <a:gd name="connsiteX16" fmla="*/ 81915 w 104775"/>
                    <a:gd name="connsiteY16" fmla="*/ 15240 h 127635"/>
                    <a:gd name="connsiteX17" fmla="*/ 70485 w 104775"/>
                    <a:gd name="connsiteY17" fmla="*/ 3810 h 127635"/>
                    <a:gd name="connsiteX18" fmla="*/ 59055 w 104775"/>
                    <a:gd name="connsiteY18" fmla="*/ 0 h 127635"/>
                    <a:gd name="connsiteX19" fmla="*/ 45720 w 104775"/>
                    <a:gd name="connsiteY19" fmla="*/ 1905 h 127635"/>
                    <a:gd name="connsiteX20" fmla="*/ 43815 w 104775"/>
                    <a:gd name="connsiteY20" fmla="*/ 19050 h 127635"/>
                    <a:gd name="connsiteX21" fmla="*/ 41910 w 104775"/>
                    <a:gd name="connsiteY21" fmla="*/ 30480 h 127635"/>
                    <a:gd name="connsiteX22" fmla="*/ 40005 w 104775"/>
                    <a:gd name="connsiteY22" fmla="*/ 43815 h 127635"/>
                    <a:gd name="connsiteX23" fmla="*/ 28575 w 104775"/>
                    <a:gd name="connsiteY23" fmla="*/ 49530 h 127635"/>
                    <a:gd name="connsiteX24" fmla="*/ 3810 w 104775"/>
                    <a:gd name="connsiteY24" fmla="*/ 51435 h 127635"/>
                    <a:gd name="connsiteX25" fmla="*/ 1905 w 104775"/>
                    <a:gd name="connsiteY25" fmla="*/ 59055 h 127635"/>
                    <a:gd name="connsiteX26" fmla="*/ 0 w 104775"/>
                    <a:gd name="connsiteY26" fmla="*/ 64770 h 127635"/>
                    <a:gd name="connsiteX27" fmla="*/ 5715 w 104775"/>
                    <a:gd name="connsiteY27" fmla="*/ 78105 h 127635"/>
                    <a:gd name="connsiteX28" fmla="*/ 5715 w 104775"/>
                    <a:gd name="connsiteY28" fmla="*/ 81915 h 127635"/>
                    <a:gd name="connsiteX29" fmla="*/ 5715 w 104775"/>
                    <a:gd name="connsiteY29" fmla="*/ 87630 h 127635"/>
                    <a:gd name="connsiteX0" fmla="*/ 19050 w 104775"/>
                    <a:gd name="connsiteY0" fmla="*/ 106680 h 127635"/>
                    <a:gd name="connsiteX1" fmla="*/ 24765 w 104775"/>
                    <a:gd name="connsiteY1" fmla="*/ 110490 h 127635"/>
                    <a:gd name="connsiteX2" fmla="*/ 28575 w 104775"/>
                    <a:gd name="connsiteY2" fmla="*/ 116205 h 127635"/>
                    <a:gd name="connsiteX3" fmla="*/ 32385 w 104775"/>
                    <a:gd name="connsiteY3" fmla="*/ 127635 h 127635"/>
                    <a:gd name="connsiteX4" fmla="*/ 81915 w 104775"/>
                    <a:gd name="connsiteY4" fmla="*/ 125730 h 127635"/>
                    <a:gd name="connsiteX5" fmla="*/ 87630 w 104775"/>
                    <a:gd name="connsiteY5" fmla="*/ 123825 h 127635"/>
                    <a:gd name="connsiteX6" fmla="*/ 89535 w 104775"/>
                    <a:gd name="connsiteY6" fmla="*/ 118110 h 127635"/>
                    <a:gd name="connsiteX7" fmla="*/ 93345 w 104775"/>
                    <a:gd name="connsiteY7" fmla="*/ 112395 h 127635"/>
                    <a:gd name="connsiteX8" fmla="*/ 95250 w 104775"/>
                    <a:gd name="connsiteY8" fmla="*/ 99060 h 127635"/>
                    <a:gd name="connsiteX9" fmla="*/ 100965 w 104775"/>
                    <a:gd name="connsiteY9" fmla="*/ 95250 h 127635"/>
                    <a:gd name="connsiteX10" fmla="*/ 104775 w 104775"/>
                    <a:gd name="connsiteY10" fmla="*/ 83820 h 127635"/>
                    <a:gd name="connsiteX11" fmla="*/ 100965 w 104775"/>
                    <a:gd name="connsiteY11" fmla="*/ 57150 h 127635"/>
                    <a:gd name="connsiteX12" fmla="*/ 99060 w 104775"/>
                    <a:gd name="connsiteY12" fmla="*/ 49530 h 127635"/>
                    <a:gd name="connsiteX13" fmla="*/ 95250 w 104775"/>
                    <a:gd name="connsiteY13" fmla="*/ 43815 h 127635"/>
                    <a:gd name="connsiteX14" fmla="*/ 91440 w 104775"/>
                    <a:gd name="connsiteY14" fmla="*/ 32385 h 127635"/>
                    <a:gd name="connsiteX15" fmla="*/ 81915 w 104775"/>
                    <a:gd name="connsiteY15" fmla="*/ 15240 h 127635"/>
                    <a:gd name="connsiteX16" fmla="*/ 70485 w 104775"/>
                    <a:gd name="connsiteY16" fmla="*/ 3810 h 127635"/>
                    <a:gd name="connsiteX17" fmla="*/ 59055 w 104775"/>
                    <a:gd name="connsiteY17" fmla="*/ 0 h 127635"/>
                    <a:gd name="connsiteX18" fmla="*/ 45720 w 104775"/>
                    <a:gd name="connsiteY18" fmla="*/ 1905 h 127635"/>
                    <a:gd name="connsiteX19" fmla="*/ 43815 w 104775"/>
                    <a:gd name="connsiteY19" fmla="*/ 19050 h 127635"/>
                    <a:gd name="connsiteX20" fmla="*/ 41910 w 104775"/>
                    <a:gd name="connsiteY20" fmla="*/ 30480 h 127635"/>
                    <a:gd name="connsiteX21" fmla="*/ 40005 w 104775"/>
                    <a:gd name="connsiteY21" fmla="*/ 43815 h 127635"/>
                    <a:gd name="connsiteX22" fmla="*/ 28575 w 104775"/>
                    <a:gd name="connsiteY22" fmla="*/ 49530 h 127635"/>
                    <a:gd name="connsiteX23" fmla="*/ 3810 w 104775"/>
                    <a:gd name="connsiteY23" fmla="*/ 51435 h 127635"/>
                    <a:gd name="connsiteX24" fmla="*/ 1905 w 104775"/>
                    <a:gd name="connsiteY24" fmla="*/ 59055 h 127635"/>
                    <a:gd name="connsiteX25" fmla="*/ 0 w 104775"/>
                    <a:gd name="connsiteY25" fmla="*/ 64770 h 127635"/>
                    <a:gd name="connsiteX26" fmla="*/ 5715 w 104775"/>
                    <a:gd name="connsiteY26" fmla="*/ 78105 h 127635"/>
                    <a:gd name="connsiteX27" fmla="*/ 5715 w 104775"/>
                    <a:gd name="connsiteY27" fmla="*/ 81915 h 127635"/>
                    <a:gd name="connsiteX28" fmla="*/ 5715 w 104775"/>
                    <a:gd name="connsiteY28" fmla="*/ 87630 h 127635"/>
                    <a:gd name="connsiteX0" fmla="*/ 19050 w 104775"/>
                    <a:gd name="connsiteY0" fmla="*/ 106680 h 127635"/>
                    <a:gd name="connsiteX1" fmla="*/ 24765 w 104775"/>
                    <a:gd name="connsiteY1" fmla="*/ 110490 h 127635"/>
                    <a:gd name="connsiteX2" fmla="*/ 28575 w 104775"/>
                    <a:gd name="connsiteY2" fmla="*/ 116205 h 127635"/>
                    <a:gd name="connsiteX3" fmla="*/ 32385 w 104775"/>
                    <a:gd name="connsiteY3" fmla="*/ 127635 h 127635"/>
                    <a:gd name="connsiteX4" fmla="*/ 81915 w 104775"/>
                    <a:gd name="connsiteY4" fmla="*/ 125730 h 127635"/>
                    <a:gd name="connsiteX5" fmla="*/ 87630 w 104775"/>
                    <a:gd name="connsiteY5" fmla="*/ 123825 h 127635"/>
                    <a:gd name="connsiteX6" fmla="*/ 89535 w 104775"/>
                    <a:gd name="connsiteY6" fmla="*/ 118110 h 127635"/>
                    <a:gd name="connsiteX7" fmla="*/ 93345 w 104775"/>
                    <a:gd name="connsiteY7" fmla="*/ 112395 h 127635"/>
                    <a:gd name="connsiteX8" fmla="*/ 95250 w 104775"/>
                    <a:gd name="connsiteY8" fmla="*/ 99060 h 127635"/>
                    <a:gd name="connsiteX9" fmla="*/ 100965 w 104775"/>
                    <a:gd name="connsiteY9" fmla="*/ 95250 h 127635"/>
                    <a:gd name="connsiteX10" fmla="*/ 104775 w 104775"/>
                    <a:gd name="connsiteY10" fmla="*/ 83820 h 127635"/>
                    <a:gd name="connsiteX11" fmla="*/ 100965 w 104775"/>
                    <a:gd name="connsiteY11" fmla="*/ 57150 h 127635"/>
                    <a:gd name="connsiteX12" fmla="*/ 99060 w 104775"/>
                    <a:gd name="connsiteY12" fmla="*/ 49530 h 127635"/>
                    <a:gd name="connsiteX13" fmla="*/ 95250 w 104775"/>
                    <a:gd name="connsiteY13" fmla="*/ 43815 h 127635"/>
                    <a:gd name="connsiteX14" fmla="*/ 91440 w 104775"/>
                    <a:gd name="connsiteY14" fmla="*/ 32385 h 127635"/>
                    <a:gd name="connsiteX15" fmla="*/ 81915 w 104775"/>
                    <a:gd name="connsiteY15" fmla="*/ 15240 h 127635"/>
                    <a:gd name="connsiteX16" fmla="*/ 70485 w 104775"/>
                    <a:gd name="connsiteY16" fmla="*/ 3810 h 127635"/>
                    <a:gd name="connsiteX17" fmla="*/ 59055 w 104775"/>
                    <a:gd name="connsiteY17" fmla="*/ 0 h 127635"/>
                    <a:gd name="connsiteX18" fmla="*/ 45720 w 104775"/>
                    <a:gd name="connsiteY18" fmla="*/ 1905 h 127635"/>
                    <a:gd name="connsiteX19" fmla="*/ 43815 w 104775"/>
                    <a:gd name="connsiteY19" fmla="*/ 19050 h 127635"/>
                    <a:gd name="connsiteX20" fmla="*/ 41910 w 104775"/>
                    <a:gd name="connsiteY20" fmla="*/ 30480 h 127635"/>
                    <a:gd name="connsiteX21" fmla="*/ 40005 w 104775"/>
                    <a:gd name="connsiteY21" fmla="*/ 43815 h 127635"/>
                    <a:gd name="connsiteX22" fmla="*/ 28575 w 104775"/>
                    <a:gd name="connsiteY22" fmla="*/ 49530 h 127635"/>
                    <a:gd name="connsiteX23" fmla="*/ 3810 w 104775"/>
                    <a:gd name="connsiteY23" fmla="*/ 51435 h 127635"/>
                    <a:gd name="connsiteX24" fmla="*/ 1905 w 104775"/>
                    <a:gd name="connsiteY24" fmla="*/ 59055 h 127635"/>
                    <a:gd name="connsiteX25" fmla="*/ 0 w 104775"/>
                    <a:gd name="connsiteY25" fmla="*/ 64770 h 127635"/>
                    <a:gd name="connsiteX26" fmla="*/ 5715 w 104775"/>
                    <a:gd name="connsiteY26" fmla="*/ 78105 h 127635"/>
                    <a:gd name="connsiteX27" fmla="*/ 5715 w 104775"/>
                    <a:gd name="connsiteY27" fmla="*/ 81915 h 127635"/>
                    <a:gd name="connsiteX28" fmla="*/ 17145 w 104775"/>
                    <a:gd name="connsiteY28" fmla="*/ 110490 h 127635"/>
                    <a:gd name="connsiteX0" fmla="*/ 19050 w 104775"/>
                    <a:gd name="connsiteY0" fmla="*/ 106680 h 127635"/>
                    <a:gd name="connsiteX1" fmla="*/ 24765 w 104775"/>
                    <a:gd name="connsiteY1" fmla="*/ 110490 h 127635"/>
                    <a:gd name="connsiteX2" fmla="*/ 28575 w 104775"/>
                    <a:gd name="connsiteY2" fmla="*/ 116205 h 127635"/>
                    <a:gd name="connsiteX3" fmla="*/ 32385 w 104775"/>
                    <a:gd name="connsiteY3" fmla="*/ 127635 h 127635"/>
                    <a:gd name="connsiteX4" fmla="*/ 81915 w 104775"/>
                    <a:gd name="connsiteY4" fmla="*/ 125730 h 127635"/>
                    <a:gd name="connsiteX5" fmla="*/ 87630 w 104775"/>
                    <a:gd name="connsiteY5" fmla="*/ 123825 h 127635"/>
                    <a:gd name="connsiteX6" fmla="*/ 89535 w 104775"/>
                    <a:gd name="connsiteY6" fmla="*/ 118110 h 127635"/>
                    <a:gd name="connsiteX7" fmla="*/ 93345 w 104775"/>
                    <a:gd name="connsiteY7" fmla="*/ 112395 h 127635"/>
                    <a:gd name="connsiteX8" fmla="*/ 95250 w 104775"/>
                    <a:gd name="connsiteY8" fmla="*/ 99060 h 127635"/>
                    <a:gd name="connsiteX9" fmla="*/ 100965 w 104775"/>
                    <a:gd name="connsiteY9" fmla="*/ 95250 h 127635"/>
                    <a:gd name="connsiteX10" fmla="*/ 104775 w 104775"/>
                    <a:gd name="connsiteY10" fmla="*/ 83820 h 127635"/>
                    <a:gd name="connsiteX11" fmla="*/ 100965 w 104775"/>
                    <a:gd name="connsiteY11" fmla="*/ 57150 h 127635"/>
                    <a:gd name="connsiteX12" fmla="*/ 99060 w 104775"/>
                    <a:gd name="connsiteY12" fmla="*/ 49530 h 127635"/>
                    <a:gd name="connsiteX13" fmla="*/ 95250 w 104775"/>
                    <a:gd name="connsiteY13" fmla="*/ 43815 h 127635"/>
                    <a:gd name="connsiteX14" fmla="*/ 91440 w 104775"/>
                    <a:gd name="connsiteY14" fmla="*/ 32385 h 127635"/>
                    <a:gd name="connsiteX15" fmla="*/ 81915 w 104775"/>
                    <a:gd name="connsiteY15" fmla="*/ 15240 h 127635"/>
                    <a:gd name="connsiteX16" fmla="*/ 70485 w 104775"/>
                    <a:gd name="connsiteY16" fmla="*/ 3810 h 127635"/>
                    <a:gd name="connsiteX17" fmla="*/ 59055 w 104775"/>
                    <a:gd name="connsiteY17" fmla="*/ 0 h 127635"/>
                    <a:gd name="connsiteX18" fmla="*/ 45720 w 104775"/>
                    <a:gd name="connsiteY18" fmla="*/ 1905 h 127635"/>
                    <a:gd name="connsiteX19" fmla="*/ 43815 w 104775"/>
                    <a:gd name="connsiteY19" fmla="*/ 19050 h 127635"/>
                    <a:gd name="connsiteX20" fmla="*/ 41910 w 104775"/>
                    <a:gd name="connsiteY20" fmla="*/ 30480 h 127635"/>
                    <a:gd name="connsiteX21" fmla="*/ 40005 w 104775"/>
                    <a:gd name="connsiteY21" fmla="*/ 43815 h 127635"/>
                    <a:gd name="connsiteX22" fmla="*/ 28575 w 104775"/>
                    <a:gd name="connsiteY22" fmla="*/ 49530 h 127635"/>
                    <a:gd name="connsiteX23" fmla="*/ 3810 w 104775"/>
                    <a:gd name="connsiteY23" fmla="*/ 51435 h 127635"/>
                    <a:gd name="connsiteX24" fmla="*/ 1905 w 104775"/>
                    <a:gd name="connsiteY24" fmla="*/ 59055 h 127635"/>
                    <a:gd name="connsiteX25" fmla="*/ 0 w 104775"/>
                    <a:gd name="connsiteY25" fmla="*/ 64770 h 127635"/>
                    <a:gd name="connsiteX26" fmla="*/ 5715 w 104775"/>
                    <a:gd name="connsiteY26" fmla="*/ 78105 h 127635"/>
                    <a:gd name="connsiteX27" fmla="*/ 5715 w 104775"/>
                    <a:gd name="connsiteY27" fmla="*/ 81915 h 127635"/>
                    <a:gd name="connsiteX28" fmla="*/ 17145 w 104775"/>
                    <a:gd name="connsiteY28" fmla="*/ 110490 h 127635"/>
                    <a:gd name="connsiteX0" fmla="*/ 19050 w 104775"/>
                    <a:gd name="connsiteY0" fmla="*/ 107459 h 128414"/>
                    <a:gd name="connsiteX1" fmla="*/ 24765 w 104775"/>
                    <a:gd name="connsiteY1" fmla="*/ 111269 h 128414"/>
                    <a:gd name="connsiteX2" fmla="*/ 28575 w 104775"/>
                    <a:gd name="connsiteY2" fmla="*/ 116984 h 128414"/>
                    <a:gd name="connsiteX3" fmla="*/ 32385 w 104775"/>
                    <a:gd name="connsiteY3" fmla="*/ 128414 h 128414"/>
                    <a:gd name="connsiteX4" fmla="*/ 81915 w 104775"/>
                    <a:gd name="connsiteY4" fmla="*/ 126509 h 128414"/>
                    <a:gd name="connsiteX5" fmla="*/ 87630 w 104775"/>
                    <a:gd name="connsiteY5" fmla="*/ 124604 h 128414"/>
                    <a:gd name="connsiteX6" fmla="*/ 89535 w 104775"/>
                    <a:gd name="connsiteY6" fmla="*/ 118889 h 128414"/>
                    <a:gd name="connsiteX7" fmla="*/ 93345 w 104775"/>
                    <a:gd name="connsiteY7" fmla="*/ 113174 h 128414"/>
                    <a:gd name="connsiteX8" fmla="*/ 95250 w 104775"/>
                    <a:gd name="connsiteY8" fmla="*/ 99839 h 128414"/>
                    <a:gd name="connsiteX9" fmla="*/ 100965 w 104775"/>
                    <a:gd name="connsiteY9" fmla="*/ 96029 h 128414"/>
                    <a:gd name="connsiteX10" fmla="*/ 104775 w 104775"/>
                    <a:gd name="connsiteY10" fmla="*/ 84599 h 128414"/>
                    <a:gd name="connsiteX11" fmla="*/ 100965 w 104775"/>
                    <a:gd name="connsiteY11" fmla="*/ 57929 h 128414"/>
                    <a:gd name="connsiteX12" fmla="*/ 99060 w 104775"/>
                    <a:gd name="connsiteY12" fmla="*/ 50309 h 128414"/>
                    <a:gd name="connsiteX13" fmla="*/ 95250 w 104775"/>
                    <a:gd name="connsiteY13" fmla="*/ 44594 h 128414"/>
                    <a:gd name="connsiteX14" fmla="*/ 91440 w 104775"/>
                    <a:gd name="connsiteY14" fmla="*/ 33164 h 128414"/>
                    <a:gd name="connsiteX15" fmla="*/ 81915 w 104775"/>
                    <a:gd name="connsiteY15" fmla="*/ 16019 h 128414"/>
                    <a:gd name="connsiteX16" fmla="*/ 70485 w 104775"/>
                    <a:gd name="connsiteY16" fmla="*/ 4589 h 128414"/>
                    <a:gd name="connsiteX17" fmla="*/ 59055 w 104775"/>
                    <a:gd name="connsiteY17" fmla="*/ 779 h 128414"/>
                    <a:gd name="connsiteX18" fmla="*/ 45720 w 104775"/>
                    <a:gd name="connsiteY18" fmla="*/ 2684 h 128414"/>
                    <a:gd name="connsiteX19" fmla="*/ 41910 w 104775"/>
                    <a:gd name="connsiteY19" fmla="*/ 31259 h 128414"/>
                    <a:gd name="connsiteX20" fmla="*/ 40005 w 104775"/>
                    <a:gd name="connsiteY20" fmla="*/ 44594 h 128414"/>
                    <a:gd name="connsiteX21" fmla="*/ 28575 w 104775"/>
                    <a:gd name="connsiteY21" fmla="*/ 50309 h 128414"/>
                    <a:gd name="connsiteX22" fmla="*/ 3810 w 104775"/>
                    <a:gd name="connsiteY22" fmla="*/ 52214 h 128414"/>
                    <a:gd name="connsiteX23" fmla="*/ 1905 w 104775"/>
                    <a:gd name="connsiteY23" fmla="*/ 59834 h 128414"/>
                    <a:gd name="connsiteX24" fmla="*/ 0 w 104775"/>
                    <a:gd name="connsiteY24" fmla="*/ 65549 h 128414"/>
                    <a:gd name="connsiteX25" fmla="*/ 5715 w 104775"/>
                    <a:gd name="connsiteY25" fmla="*/ 78884 h 128414"/>
                    <a:gd name="connsiteX26" fmla="*/ 5715 w 104775"/>
                    <a:gd name="connsiteY26" fmla="*/ 82694 h 128414"/>
                    <a:gd name="connsiteX27" fmla="*/ 17145 w 104775"/>
                    <a:gd name="connsiteY27" fmla="*/ 111269 h 128414"/>
                    <a:gd name="connsiteX0" fmla="*/ 19050 w 104775"/>
                    <a:gd name="connsiteY0" fmla="*/ 107459 h 128414"/>
                    <a:gd name="connsiteX1" fmla="*/ 24765 w 104775"/>
                    <a:gd name="connsiteY1" fmla="*/ 111269 h 128414"/>
                    <a:gd name="connsiteX2" fmla="*/ 28575 w 104775"/>
                    <a:gd name="connsiteY2" fmla="*/ 116984 h 128414"/>
                    <a:gd name="connsiteX3" fmla="*/ 32385 w 104775"/>
                    <a:gd name="connsiteY3" fmla="*/ 128414 h 128414"/>
                    <a:gd name="connsiteX4" fmla="*/ 81915 w 104775"/>
                    <a:gd name="connsiteY4" fmla="*/ 126509 h 128414"/>
                    <a:gd name="connsiteX5" fmla="*/ 87630 w 104775"/>
                    <a:gd name="connsiteY5" fmla="*/ 124604 h 128414"/>
                    <a:gd name="connsiteX6" fmla="*/ 89535 w 104775"/>
                    <a:gd name="connsiteY6" fmla="*/ 118889 h 128414"/>
                    <a:gd name="connsiteX7" fmla="*/ 93345 w 104775"/>
                    <a:gd name="connsiteY7" fmla="*/ 113174 h 128414"/>
                    <a:gd name="connsiteX8" fmla="*/ 95250 w 104775"/>
                    <a:gd name="connsiteY8" fmla="*/ 99839 h 128414"/>
                    <a:gd name="connsiteX9" fmla="*/ 100965 w 104775"/>
                    <a:gd name="connsiteY9" fmla="*/ 96029 h 128414"/>
                    <a:gd name="connsiteX10" fmla="*/ 104775 w 104775"/>
                    <a:gd name="connsiteY10" fmla="*/ 84599 h 128414"/>
                    <a:gd name="connsiteX11" fmla="*/ 100965 w 104775"/>
                    <a:gd name="connsiteY11" fmla="*/ 57929 h 128414"/>
                    <a:gd name="connsiteX12" fmla="*/ 99060 w 104775"/>
                    <a:gd name="connsiteY12" fmla="*/ 50309 h 128414"/>
                    <a:gd name="connsiteX13" fmla="*/ 95250 w 104775"/>
                    <a:gd name="connsiteY13" fmla="*/ 44594 h 128414"/>
                    <a:gd name="connsiteX14" fmla="*/ 91440 w 104775"/>
                    <a:gd name="connsiteY14" fmla="*/ 33164 h 128414"/>
                    <a:gd name="connsiteX15" fmla="*/ 70485 w 104775"/>
                    <a:gd name="connsiteY15" fmla="*/ 4589 h 128414"/>
                    <a:gd name="connsiteX16" fmla="*/ 59055 w 104775"/>
                    <a:gd name="connsiteY16" fmla="*/ 779 h 128414"/>
                    <a:gd name="connsiteX17" fmla="*/ 45720 w 104775"/>
                    <a:gd name="connsiteY17" fmla="*/ 2684 h 128414"/>
                    <a:gd name="connsiteX18" fmla="*/ 41910 w 104775"/>
                    <a:gd name="connsiteY18" fmla="*/ 31259 h 128414"/>
                    <a:gd name="connsiteX19" fmla="*/ 40005 w 104775"/>
                    <a:gd name="connsiteY19" fmla="*/ 44594 h 128414"/>
                    <a:gd name="connsiteX20" fmla="*/ 28575 w 104775"/>
                    <a:gd name="connsiteY20" fmla="*/ 50309 h 128414"/>
                    <a:gd name="connsiteX21" fmla="*/ 3810 w 104775"/>
                    <a:gd name="connsiteY21" fmla="*/ 52214 h 128414"/>
                    <a:gd name="connsiteX22" fmla="*/ 1905 w 104775"/>
                    <a:gd name="connsiteY22" fmla="*/ 59834 h 128414"/>
                    <a:gd name="connsiteX23" fmla="*/ 0 w 104775"/>
                    <a:gd name="connsiteY23" fmla="*/ 65549 h 128414"/>
                    <a:gd name="connsiteX24" fmla="*/ 5715 w 104775"/>
                    <a:gd name="connsiteY24" fmla="*/ 78884 h 128414"/>
                    <a:gd name="connsiteX25" fmla="*/ 5715 w 104775"/>
                    <a:gd name="connsiteY25" fmla="*/ 82694 h 128414"/>
                    <a:gd name="connsiteX26" fmla="*/ 17145 w 104775"/>
                    <a:gd name="connsiteY26" fmla="*/ 111269 h 128414"/>
                    <a:gd name="connsiteX0" fmla="*/ 19050 w 104775"/>
                    <a:gd name="connsiteY0" fmla="*/ 107459 h 128414"/>
                    <a:gd name="connsiteX1" fmla="*/ 24765 w 104775"/>
                    <a:gd name="connsiteY1" fmla="*/ 111269 h 128414"/>
                    <a:gd name="connsiteX2" fmla="*/ 28575 w 104775"/>
                    <a:gd name="connsiteY2" fmla="*/ 116984 h 128414"/>
                    <a:gd name="connsiteX3" fmla="*/ 32385 w 104775"/>
                    <a:gd name="connsiteY3" fmla="*/ 128414 h 128414"/>
                    <a:gd name="connsiteX4" fmla="*/ 81915 w 104775"/>
                    <a:gd name="connsiteY4" fmla="*/ 126509 h 128414"/>
                    <a:gd name="connsiteX5" fmla="*/ 87630 w 104775"/>
                    <a:gd name="connsiteY5" fmla="*/ 124604 h 128414"/>
                    <a:gd name="connsiteX6" fmla="*/ 89535 w 104775"/>
                    <a:gd name="connsiteY6" fmla="*/ 118889 h 128414"/>
                    <a:gd name="connsiteX7" fmla="*/ 93345 w 104775"/>
                    <a:gd name="connsiteY7" fmla="*/ 113174 h 128414"/>
                    <a:gd name="connsiteX8" fmla="*/ 95250 w 104775"/>
                    <a:gd name="connsiteY8" fmla="*/ 99839 h 128414"/>
                    <a:gd name="connsiteX9" fmla="*/ 100965 w 104775"/>
                    <a:gd name="connsiteY9" fmla="*/ 96029 h 128414"/>
                    <a:gd name="connsiteX10" fmla="*/ 104775 w 104775"/>
                    <a:gd name="connsiteY10" fmla="*/ 84599 h 128414"/>
                    <a:gd name="connsiteX11" fmla="*/ 100965 w 104775"/>
                    <a:gd name="connsiteY11" fmla="*/ 57929 h 128414"/>
                    <a:gd name="connsiteX12" fmla="*/ 99060 w 104775"/>
                    <a:gd name="connsiteY12" fmla="*/ 50309 h 128414"/>
                    <a:gd name="connsiteX13" fmla="*/ 95250 w 104775"/>
                    <a:gd name="connsiteY13" fmla="*/ 44594 h 128414"/>
                    <a:gd name="connsiteX14" fmla="*/ 91440 w 104775"/>
                    <a:gd name="connsiteY14" fmla="*/ 33164 h 128414"/>
                    <a:gd name="connsiteX15" fmla="*/ 70485 w 104775"/>
                    <a:gd name="connsiteY15" fmla="*/ 4589 h 128414"/>
                    <a:gd name="connsiteX16" fmla="*/ 59055 w 104775"/>
                    <a:gd name="connsiteY16" fmla="*/ 779 h 128414"/>
                    <a:gd name="connsiteX17" fmla="*/ 45720 w 104775"/>
                    <a:gd name="connsiteY17" fmla="*/ 2684 h 128414"/>
                    <a:gd name="connsiteX18" fmla="*/ 41910 w 104775"/>
                    <a:gd name="connsiteY18" fmla="*/ 31259 h 128414"/>
                    <a:gd name="connsiteX19" fmla="*/ 40005 w 104775"/>
                    <a:gd name="connsiteY19" fmla="*/ 44594 h 128414"/>
                    <a:gd name="connsiteX20" fmla="*/ 3810 w 104775"/>
                    <a:gd name="connsiteY20" fmla="*/ 52214 h 128414"/>
                    <a:gd name="connsiteX21" fmla="*/ 1905 w 104775"/>
                    <a:gd name="connsiteY21" fmla="*/ 59834 h 128414"/>
                    <a:gd name="connsiteX22" fmla="*/ 0 w 104775"/>
                    <a:gd name="connsiteY22" fmla="*/ 65549 h 128414"/>
                    <a:gd name="connsiteX23" fmla="*/ 5715 w 104775"/>
                    <a:gd name="connsiteY23" fmla="*/ 78884 h 128414"/>
                    <a:gd name="connsiteX24" fmla="*/ 5715 w 104775"/>
                    <a:gd name="connsiteY24" fmla="*/ 82694 h 128414"/>
                    <a:gd name="connsiteX25" fmla="*/ 17145 w 104775"/>
                    <a:gd name="connsiteY25" fmla="*/ 111269 h 128414"/>
                    <a:gd name="connsiteX0" fmla="*/ 19050 w 104775"/>
                    <a:gd name="connsiteY0" fmla="*/ 107492 h 128447"/>
                    <a:gd name="connsiteX1" fmla="*/ 24765 w 104775"/>
                    <a:gd name="connsiteY1" fmla="*/ 111302 h 128447"/>
                    <a:gd name="connsiteX2" fmla="*/ 28575 w 104775"/>
                    <a:gd name="connsiteY2" fmla="*/ 117017 h 128447"/>
                    <a:gd name="connsiteX3" fmla="*/ 32385 w 104775"/>
                    <a:gd name="connsiteY3" fmla="*/ 128447 h 128447"/>
                    <a:gd name="connsiteX4" fmla="*/ 81915 w 104775"/>
                    <a:gd name="connsiteY4" fmla="*/ 126542 h 128447"/>
                    <a:gd name="connsiteX5" fmla="*/ 87630 w 104775"/>
                    <a:gd name="connsiteY5" fmla="*/ 124637 h 128447"/>
                    <a:gd name="connsiteX6" fmla="*/ 89535 w 104775"/>
                    <a:gd name="connsiteY6" fmla="*/ 118922 h 128447"/>
                    <a:gd name="connsiteX7" fmla="*/ 93345 w 104775"/>
                    <a:gd name="connsiteY7" fmla="*/ 113207 h 128447"/>
                    <a:gd name="connsiteX8" fmla="*/ 95250 w 104775"/>
                    <a:gd name="connsiteY8" fmla="*/ 99872 h 128447"/>
                    <a:gd name="connsiteX9" fmla="*/ 100965 w 104775"/>
                    <a:gd name="connsiteY9" fmla="*/ 96062 h 128447"/>
                    <a:gd name="connsiteX10" fmla="*/ 104775 w 104775"/>
                    <a:gd name="connsiteY10" fmla="*/ 84632 h 128447"/>
                    <a:gd name="connsiteX11" fmla="*/ 100965 w 104775"/>
                    <a:gd name="connsiteY11" fmla="*/ 57962 h 128447"/>
                    <a:gd name="connsiteX12" fmla="*/ 99060 w 104775"/>
                    <a:gd name="connsiteY12" fmla="*/ 50342 h 128447"/>
                    <a:gd name="connsiteX13" fmla="*/ 95250 w 104775"/>
                    <a:gd name="connsiteY13" fmla="*/ 44627 h 128447"/>
                    <a:gd name="connsiteX14" fmla="*/ 91440 w 104775"/>
                    <a:gd name="connsiteY14" fmla="*/ 33197 h 128447"/>
                    <a:gd name="connsiteX15" fmla="*/ 70485 w 104775"/>
                    <a:gd name="connsiteY15" fmla="*/ 4622 h 128447"/>
                    <a:gd name="connsiteX16" fmla="*/ 45720 w 104775"/>
                    <a:gd name="connsiteY16" fmla="*/ 2717 h 128447"/>
                    <a:gd name="connsiteX17" fmla="*/ 41910 w 104775"/>
                    <a:gd name="connsiteY17" fmla="*/ 31292 h 128447"/>
                    <a:gd name="connsiteX18" fmla="*/ 40005 w 104775"/>
                    <a:gd name="connsiteY18" fmla="*/ 44627 h 128447"/>
                    <a:gd name="connsiteX19" fmla="*/ 3810 w 104775"/>
                    <a:gd name="connsiteY19" fmla="*/ 52247 h 128447"/>
                    <a:gd name="connsiteX20" fmla="*/ 1905 w 104775"/>
                    <a:gd name="connsiteY20" fmla="*/ 59867 h 128447"/>
                    <a:gd name="connsiteX21" fmla="*/ 0 w 104775"/>
                    <a:gd name="connsiteY21" fmla="*/ 65582 h 128447"/>
                    <a:gd name="connsiteX22" fmla="*/ 5715 w 104775"/>
                    <a:gd name="connsiteY22" fmla="*/ 78917 h 128447"/>
                    <a:gd name="connsiteX23" fmla="*/ 5715 w 104775"/>
                    <a:gd name="connsiteY23" fmla="*/ 82727 h 128447"/>
                    <a:gd name="connsiteX24" fmla="*/ 17145 w 104775"/>
                    <a:gd name="connsiteY24" fmla="*/ 111302 h 128447"/>
                    <a:gd name="connsiteX0" fmla="*/ 19050 w 104775"/>
                    <a:gd name="connsiteY0" fmla="*/ 102874 h 123829"/>
                    <a:gd name="connsiteX1" fmla="*/ 24765 w 104775"/>
                    <a:gd name="connsiteY1" fmla="*/ 106684 h 123829"/>
                    <a:gd name="connsiteX2" fmla="*/ 28575 w 104775"/>
                    <a:gd name="connsiteY2" fmla="*/ 112399 h 123829"/>
                    <a:gd name="connsiteX3" fmla="*/ 32385 w 104775"/>
                    <a:gd name="connsiteY3" fmla="*/ 123829 h 123829"/>
                    <a:gd name="connsiteX4" fmla="*/ 81915 w 104775"/>
                    <a:gd name="connsiteY4" fmla="*/ 121924 h 123829"/>
                    <a:gd name="connsiteX5" fmla="*/ 87630 w 104775"/>
                    <a:gd name="connsiteY5" fmla="*/ 120019 h 123829"/>
                    <a:gd name="connsiteX6" fmla="*/ 89535 w 104775"/>
                    <a:gd name="connsiteY6" fmla="*/ 114304 h 123829"/>
                    <a:gd name="connsiteX7" fmla="*/ 93345 w 104775"/>
                    <a:gd name="connsiteY7" fmla="*/ 108589 h 123829"/>
                    <a:gd name="connsiteX8" fmla="*/ 95250 w 104775"/>
                    <a:gd name="connsiteY8" fmla="*/ 95254 h 123829"/>
                    <a:gd name="connsiteX9" fmla="*/ 100965 w 104775"/>
                    <a:gd name="connsiteY9" fmla="*/ 91444 h 123829"/>
                    <a:gd name="connsiteX10" fmla="*/ 104775 w 104775"/>
                    <a:gd name="connsiteY10" fmla="*/ 80014 h 123829"/>
                    <a:gd name="connsiteX11" fmla="*/ 100965 w 104775"/>
                    <a:gd name="connsiteY11" fmla="*/ 53344 h 123829"/>
                    <a:gd name="connsiteX12" fmla="*/ 99060 w 104775"/>
                    <a:gd name="connsiteY12" fmla="*/ 45724 h 123829"/>
                    <a:gd name="connsiteX13" fmla="*/ 95250 w 104775"/>
                    <a:gd name="connsiteY13" fmla="*/ 40009 h 123829"/>
                    <a:gd name="connsiteX14" fmla="*/ 91440 w 104775"/>
                    <a:gd name="connsiteY14" fmla="*/ 28579 h 123829"/>
                    <a:gd name="connsiteX15" fmla="*/ 70485 w 104775"/>
                    <a:gd name="connsiteY15" fmla="*/ 4 h 123829"/>
                    <a:gd name="connsiteX16" fmla="*/ 41910 w 104775"/>
                    <a:gd name="connsiteY16" fmla="*/ 26674 h 123829"/>
                    <a:gd name="connsiteX17" fmla="*/ 40005 w 104775"/>
                    <a:gd name="connsiteY17" fmla="*/ 40009 h 123829"/>
                    <a:gd name="connsiteX18" fmla="*/ 3810 w 104775"/>
                    <a:gd name="connsiteY18" fmla="*/ 47629 h 123829"/>
                    <a:gd name="connsiteX19" fmla="*/ 1905 w 104775"/>
                    <a:gd name="connsiteY19" fmla="*/ 55249 h 123829"/>
                    <a:gd name="connsiteX20" fmla="*/ 0 w 104775"/>
                    <a:gd name="connsiteY20" fmla="*/ 60964 h 123829"/>
                    <a:gd name="connsiteX21" fmla="*/ 5715 w 104775"/>
                    <a:gd name="connsiteY21" fmla="*/ 74299 h 123829"/>
                    <a:gd name="connsiteX22" fmla="*/ 5715 w 104775"/>
                    <a:gd name="connsiteY22" fmla="*/ 78109 h 123829"/>
                    <a:gd name="connsiteX23" fmla="*/ 17145 w 104775"/>
                    <a:gd name="connsiteY23" fmla="*/ 106684 h 123829"/>
                    <a:gd name="connsiteX0" fmla="*/ 19050 w 104775"/>
                    <a:gd name="connsiteY0" fmla="*/ 77050 h 98005"/>
                    <a:gd name="connsiteX1" fmla="*/ 24765 w 104775"/>
                    <a:gd name="connsiteY1" fmla="*/ 80860 h 98005"/>
                    <a:gd name="connsiteX2" fmla="*/ 28575 w 104775"/>
                    <a:gd name="connsiteY2" fmla="*/ 86575 h 98005"/>
                    <a:gd name="connsiteX3" fmla="*/ 32385 w 104775"/>
                    <a:gd name="connsiteY3" fmla="*/ 98005 h 98005"/>
                    <a:gd name="connsiteX4" fmla="*/ 81915 w 104775"/>
                    <a:gd name="connsiteY4" fmla="*/ 96100 h 98005"/>
                    <a:gd name="connsiteX5" fmla="*/ 87630 w 104775"/>
                    <a:gd name="connsiteY5" fmla="*/ 94195 h 98005"/>
                    <a:gd name="connsiteX6" fmla="*/ 89535 w 104775"/>
                    <a:gd name="connsiteY6" fmla="*/ 88480 h 98005"/>
                    <a:gd name="connsiteX7" fmla="*/ 93345 w 104775"/>
                    <a:gd name="connsiteY7" fmla="*/ 82765 h 98005"/>
                    <a:gd name="connsiteX8" fmla="*/ 95250 w 104775"/>
                    <a:gd name="connsiteY8" fmla="*/ 69430 h 98005"/>
                    <a:gd name="connsiteX9" fmla="*/ 100965 w 104775"/>
                    <a:gd name="connsiteY9" fmla="*/ 65620 h 98005"/>
                    <a:gd name="connsiteX10" fmla="*/ 104775 w 104775"/>
                    <a:gd name="connsiteY10" fmla="*/ 54190 h 98005"/>
                    <a:gd name="connsiteX11" fmla="*/ 100965 w 104775"/>
                    <a:gd name="connsiteY11" fmla="*/ 27520 h 98005"/>
                    <a:gd name="connsiteX12" fmla="*/ 99060 w 104775"/>
                    <a:gd name="connsiteY12" fmla="*/ 19900 h 98005"/>
                    <a:gd name="connsiteX13" fmla="*/ 95250 w 104775"/>
                    <a:gd name="connsiteY13" fmla="*/ 14185 h 98005"/>
                    <a:gd name="connsiteX14" fmla="*/ 91440 w 104775"/>
                    <a:gd name="connsiteY14" fmla="*/ 2755 h 98005"/>
                    <a:gd name="connsiteX15" fmla="*/ 41910 w 104775"/>
                    <a:gd name="connsiteY15" fmla="*/ 850 h 98005"/>
                    <a:gd name="connsiteX16" fmla="*/ 40005 w 104775"/>
                    <a:gd name="connsiteY16" fmla="*/ 14185 h 98005"/>
                    <a:gd name="connsiteX17" fmla="*/ 3810 w 104775"/>
                    <a:gd name="connsiteY17" fmla="*/ 21805 h 98005"/>
                    <a:gd name="connsiteX18" fmla="*/ 1905 w 104775"/>
                    <a:gd name="connsiteY18" fmla="*/ 29425 h 98005"/>
                    <a:gd name="connsiteX19" fmla="*/ 0 w 104775"/>
                    <a:gd name="connsiteY19" fmla="*/ 35140 h 98005"/>
                    <a:gd name="connsiteX20" fmla="*/ 5715 w 104775"/>
                    <a:gd name="connsiteY20" fmla="*/ 48475 h 98005"/>
                    <a:gd name="connsiteX21" fmla="*/ 5715 w 104775"/>
                    <a:gd name="connsiteY21" fmla="*/ 52285 h 98005"/>
                    <a:gd name="connsiteX22" fmla="*/ 17145 w 104775"/>
                    <a:gd name="connsiteY22" fmla="*/ 80860 h 98005"/>
                    <a:gd name="connsiteX0" fmla="*/ 19050 w 104775"/>
                    <a:gd name="connsiteY0" fmla="*/ 76200 h 97155"/>
                    <a:gd name="connsiteX1" fmla="*/ 24765 w 104775"/>
                    <a:gd name="connsiteY1" fmla="*/ 80010 h 97155"/>
                    <a:gd name="connsiteX2" fmla="*/ 28575 w 104775"/>
                    <a:gd name="connsiteY2" fmla="*/ 85725 h 97155"/>
                    <a:gd name="connsiteX3" fmla="*/ 32385 w 104775"/>
                    <a:gd name="connsiteY3" fmla="*/ 97155 h 97155"/>
                    <a:gd name="connsiteX4" fmla="*/ 81915 w 104775"/>
                    <a:gd name="connsiteY4" fmla="*/ 95250 h 97155"/>
                    <a:gd name="connsiteX5" fmla="*/ 87630 w 104775"/>
                    <a:gd name="connsiteY5" fmla="*/ 93345 h 97155"/>
                    <a:gd name="connsiteX6" fmla="*/ 89535 w 104775"/>
                    <a:gd name="connsiteY6" fmla="*/ 87630 h 97155"/>
                    <a:gd name="connsiteX7" fmla="*/ 93345 w 104775"/>
                    <a:gd name="connsiteY7" fmla="*/ 81915 h 97155"/>
                    <a:gd name="connsiteX8" fmla="*/ 95250 w 104775"/>
                    <a:gd name="connsiteY8" fmla="*/ 68580 h 97155"/>
                    <a:gd name="connsiteX9" fmla="*/ 100965 w 104775"/>
                    <a:gd name="connsiteY9" fmla="*/ 64770 h 97155"/>
                    <a:gd name="connsiteX10" fmla="*/ 104775 w 104775"/>
                    <a:gd name="connsiteY10" fmla="*/ 53340 h 97155"/>
                    <a:gd name="connsiteX11" fmla="*/ 100965 w 104775"/>
                    <a:gd name="connsiteY11" fmla="*/ 26670 h 97155"/>
                    <a:gd name="connsiteX12" fmla="*/ 99060 w 104775"/>
                    <a:gd name="connsiteY12" fmla="*/ 19050 h 97155"/>
                    <a:gd name="connsiteX13" fmla="*/ 95250 w 104775"/>
                    <a:gd name="connsiteY13" fmla="*/ 13335 h 97155"/>
                    <a:gd name="connsiteX14" fmla="*/ 41910 w 104775"/>
                    <a:gd name="connsiteY14" fmla="*/ 0 h 97155"/>
                    <a:gd name="connsiteX15" fmla="*/ 40005 w 104775"/>
                    <a:gd name="connsiteY15" fmla="*/ 13335 h 97155"/>
                    <a:gd name="connsiteX16" fmla="*/ 3810 w 104775"/>
                    <a:gd name="connsiteY16" fmla="*/ 20955 h 97155"/>
                    <a:gd name="connsiteX17" fmla="*/ 1905 w 104775"/>
                    <a:gd name="connsiteY17" fmla="*/ 28575 h 97155"/>
                    <a:gd name="connsiteX18" fmla="*/ 0 w 104775"/>
                    <a:gd name="connsiteY18" fmla="*/ 34290 h 97155"/>
                    <a:gd name="connsiteX19" fmla="*/ 5715 w 104775"/>
                    <a:gd name="connsiteY19" fmla="*/ 47625 h 97155"/>
                    <a:gd name="connsiteX20" fmla="*/ 5715 w 104775"/>
                    <a:gd name="connsiteY20" fmla="*/ 51435 h 97155"/>
                    <a:gd name="connsiteX21" fmla="*/ 17145 w 104775"/>
                    <a:gd name="connsiteY21" fmla="*/ 80010 h 97155"/>
                    <a:gd name="connsiteX0" fmla="*/ 19050 w 104775"/>
                    <a:gd name="connsiteY0" fmla="*/ 76298 h 97253"/>
                    <a:gd name="connsiteX1" fmla="*/ 24765 w 104775"/>
                    <a:gd name="connsiteY1" fmla="*/ 80108 h 97253"/>
                    <a:gd name="connsiteX2" fmla="*/ 28575 w 104775"/>
                    <a:gd name="connsiteY2" fmla="*/ 85823 h 97253"/>
                    <a:gd name="connsiteX3" fmla="*/ 32385 w 104775"/>
                    <a:gd name="connsiteY3" fmla="*/ 97253 h 97253"/>
                    <a:gd name="connsiteX4" fmla="*/ 81915 w 104775"/>
                    <a:gd name="connsiteY4" fmla="*/ 95348 h 97253"/>
                    <a:gd name="connsiteX5" fmla="*/ 87630 w 104775"/>
                    <a:gd name="connsiteY5" fmla="*/ 93443 h 97253"/>
                    <a:gd name="connsiteX6" fmla="*/ 89535 w 104775"/>
                    <a:gd name="connsiteY6" fmla="*/ 87728 h 97253"/>
                    <a:gd name="connsiteX7" fmla="*/ 93345 w 104775"/>
                    <a:gd name="connsiteY7" fmla="*/ 82013 h 97253"/>
                    <a:gd name="connsiteX8" fmla="*/ 95250 w 104775"/>
                    <a:gd name="connsiteY8" fmla="*/ 68678 h 97253"/>
                    <a:gd name="connsiteX9" fmla="*/ 100965 w 104775"/>
                    <a:gd name="connsiteY9" fmla="*/ 64868 h 97253"/>
                    <a:gd name="connsiteX10" fmla="*/ 104775 w 104775"/>
                    <a:gd name="connsiteY10" fmla="*/ 53438 h 97253"/>
                    <a:gd name="connsiteX11" fmla="*/ 100965 w 104775"/>
                    <a:gd name="connsiteY11" fmla="*/ 26768 h 97253"/>
                    <a:gd name="connsiteX12" fmla="*/ 99060 w 104775"/>
                    <a:gd name="connsiteY12" fmla="*/ 19148 h 97253"/>
                    <a:gd name="connsiteX13" fmla="*/ 95250 w 104775"/>
                    <a:gd name="connsiteY13" fmla="*/ 13433 h 97253"/>
                    <a:gd name="connsiteX14" fmla="*/ 41910 w 104775"/>
                    <a:gd name="connsiteY14" fmla="*/ 98 h 97253"/>
                    <a:gd name="connsiteX15" fmla="*/ 3810 w 104775"/>
                    <a:gd name="connsiteY15" fmla="*/ 21053 h 97253"/>
                    <a:gd name="connsiteX16" fmla="*/ 1905 w 104775"/>
                    <a:gd name="connsiteY16" fmla="*/ 28673 h 97253"/>
                    <a:gd name="connsiteX17" fmla="*/ 0 w 104775"/>
                    <a:gd name="connsiteY17" fmla="*/ 34388 h 97253"/>
                    <a:gd name="connsiteX18" fmla="*/ 5715 w 104775"/>
                    <a:gd name="connsiteY18" fmla="*/ 47723 h 97253"/>
                    <a:gd name="connsiteX19" fmla="*/ 5715 w 104775"/>
                    <a:gd name="connsiteY19" fmla="*/ 51533 h 97253"/>
                    <a:gd name="connsiteX20" fmla="*/ 17145 w 104775"/>
                    <a:gd name="connsiteY20" fmla="*/ 80108 h 97253"/>
                    <a:gd name="connsiteX0" fmla="*/ 19050 w 104775"/>
                    <a:gd name="connsiteY0" fmla="*/ 76205 h 97160"/>
                    <a:gd name="connsiteX1" fmla="*/ 24765 w 104775"/>
                    <a:gd name="connsiteY1" fmla="*/ 80015 h 97160"/>
                    <a:gd name="connsiteX2" fmla="*/ 28575 w 104775"/>
                    <a:gd name="connsiteY2" fmla="*/ 85730 h 97160"/>
                    <a:gd name="connsiteX3" fmla="*/ 32385 w 104775"/>
                    <a:gd name="connsiteY3" fmla="*/ 97160 h 97160"/>
                    <a:gd name="connsiteX4" fmla="*/ 81915 w 104775"/>
                    <a:gd name="connsiteY4" fmla="*/ 95255 h 97160"/>
                    <a:gd name="connsiteX5" fmla="*/ 87630 w 104775"/>
                    <a:gd name="connsiteY5" fmla="*/ 93350 h 97160"/>
                    <a:gd name="connsiteX6" fmla="*/ 89535 w 104775"/>
                    <a:gd name="connsiteY6" fmla="*/ 87635 h 97160"/>
                    <a:gd name="connsiteX7" fmla="*/ 93345 w 104775"/>
                    <a:gd name="connsiteY7" fmla="*/ 81920 h 97160"/>
                    <a:gd name="connsiteX8" fmla="*/ 95250 w 104775"/>
                    <a:gd name="connsiteY8" fmla="*/ 68585 h 97160"/>
                    <a:gd name="connsiteX9" fmla="*/ 100965 w 104775"/>
                    <a:gd name="connsiteY9" fmla="*/ 64775 h 97160"/>
                    <a:gd name="connsiteX10" fmla="*/ 104775 w 104775"/>
                    <a:gd name="connsiteY10" fmla="*/ 53345 h 97160"/>
                    <a:gd name="connsiteX11" fmla="*/ 100965 w 104775"/>
                    <a:gd name="connsiteY11" fmla="*/ 26675 h 97160"/>
                    <a:gd name="connsiteX12" fmla="*/ 99060 w 104775"/>
                    <a:gd name="connsiteY12" fmla="*/ 19055 h 97160"/>
                    <a:gd name="connsiteX13" fmla="*/ 41910 w 104775"/>
                    <a:gd name="connsiteY13" fmla="*/ 5 h 97160"/>
                    <a:gd name="connsiteX14" fmla="*/ 3810 w 104775"/>
                    <a:gd name="connsiteY14" fmla="*/ 20960 h 97160"/>
                    <a:gd name="connsiteX15" fmla="*/ 1905 w 104775"/>
                    <a:gd name="connsiteY15" fmla="*/ 28580 h 97160"/>
                    <a:gd name="connsiteX16" fmla="*/ 0 w 104775"/>
                    <a:gd name="connsiteY16" fmla="*/ 34295 h 97160"/>
                    <a:gd name="connsiteX17" fmla="*/ 5715 w 104775"/>
                    <a:gd name="connsiteY17" fmla="*/ 47630 h 97160"/>
                    <a:gd name="connsiteX18" fmla="*/ 5715 w 104775"/>
                    <a:gd name="connsiteY18" fmla="*/ 51440 h 97160"/>
                    <a:gd name="connsiteX19" fmla="*/ 17145 w 104775"/>
                    <a:gd name="connsiteY19" fmla="*/ 80015 h 97160"/>
                    <a:gd name="connsiteX0" fmla="*/ 19050 w 105971"/>
                    <a:gd name="connsiteY0" fmla="*/ 76238 h 97193"/>
                    <a:gd name="connsiteX1" fmla="*/ 24765 w 105971"/>
                    <a:gd name="connsiteY1" fmla="*/ 80048 h 97193"/>
                    <a:gd name="connsiteX2" fmla="*/ 28575 w 105971"/>
                    <a:gd name="connsiteY2" fmla="*/ 85763 h 97193"/>
                    <a:gd name="connsiteX3" fmla="*/ 32385 w 105971"/>
                    <a:gd name="connsiteY3" fmla="*/ 97193 h 97193"/>
                    <a:gd name="connsiteX4" fmla="*/ 81915 w 105971"/>
                    <a:gd name="connsiteY4" fmla="*/ 95288 h 97193"/>
                    <a:gd name="connsiteX5" fmla="*/ 87630 w 105971"/>
                    <a:gd name="connsiteY5" fmla="*/ 93383 h 97193"/>
                    <a:gd name="connsiteX6" fmla="*/ 89535 w 105971"/>
                    <a:gd name="connsiteY6" fmla="*/ 87668 h 97193"/>
                    <a:gd name="connsiteX7" fmla="*/ 93345 w 105971"/>
                    <a:gd name="connsiteY7" fmla="*/ 81953 h 97193"/>
                    <a:gd name="connsiteX8" fmla="*/ 95250 w 105971"/>
                    <a:gd name="connsiteY8" fmla="*/ 68618 h 97193"/>
                    <a:gd name="connsiteX9" fmla="*/ 100965 w 105971"/>
                    <a:gd name="connsiteY9" fmla="*/ 64808 h 97193"/>
                    <a:gd name="connsiteX10" fmla="*/ 104775 w 105971"/>
                    <a:gd name="connsiteY10" fmla="*/ 53378 h 97193"/>
                    <a:gd name="connsiteX11" fmla="*/ 100965 w 105971"/>
                    <a:gd name="connsiteY11" fmla="*/ 26708 h 97193"/>
                    <a:gd name="connsiteX12" fmla="*/ 41910 w 105971"/>
                    <a:gd name="connsiteY12" fmla="*/ 38 h 97193"/>
                    <a:gd name="connsiteX13" fmla="*/ 3810 w 105971"/>
                    <a:gd name="connsiteY13" fmla="*/ 20993 h 97193"/>
                    <a:gd name="connsiteX14" fmla="*/ 1905 w 105971"/>
                    <a:gd name="connsiteY14" fmla="*/ 28613 h 97193"/>
                    <a:gd name="connsiteX15" fmla="*/ 0 w 105971"/>
                    <a:gd name="connsiteY15" fmla="*/ 34328 h 97193"/>
                    <a:gd name="connsiteX16" fmla="*/ 5715 w 105971"/>
                    <a:gd name="connsiteY16" fmla="*/ 47663 h 97193"/>
                    <a:gd name="connsiteX17" fmla="*/ 5715 w 105971"/>
                    <a:gd name="connsiteY17" fmla="*/ 51473 h 97193"/>
                    <a:gd name="connsiteX18" fmla="*/ 17145 w 105971"/>
                    <a:gd name="connsiteY18" fmla="*/ 80048 h 97193"/>
                    <a:gd name="connsiteX0" fmla="*/ 19050 w 106250"/>
                    <a:gd name="connsiteY0" fmla="*/ 64875 h 85830"/>
                    <a:gd name="connsiteX1" fmla="*/ 24765 w 106250"/>
                    <a:gd name="connsiteY1" fmla="*/ 68685 h 85830"/>
                    <a:gd name="connsiteX2" fmla="*/ 28575 w 106250"/>
                    <a:gd name="connsiteY2" fmla="*/ 74400 h 85830"/>
                    <a:gd name="connsiteX3" fmla="*/ 32385 w 106250"/>
                    <a:gd name="connsiteY3" fmla="*/ 85830 h 85830"/>
                    <a:gd name="connsiteX4" fmla="*/ 81915 w 106250"/>
                    <a:gd name="connsiteY4" fmla="*/ 83925 h 85830"/>
                    <a:gd name="connsiteX5" fmla="*/ 87630 w 106250"/>
                    <a:gd name="connsiteY5" fmla="*/ 82020 h 85830"/>
                    <a:gd name="connsiteX6" fmla="*/ 89535 w 106250"/>
                    <a:gd name="connsiteY6" fmla="*/ 76305 h 85830"/>
                    <a:gd name="connsiteX7" fmla="*/ 93345 w 106250"/>
                    <a:gd name="connsiteY7" fmla="*/ 70590 h 85830"/>
                    <a:gd name="connsiteX8" fmla="*/ 95250 w 106250"/>
                    <a:gd name="connsiteY8" fmla="*/ 57255 h 85830"/>
                    <a:gd name="connsiteX9" fmla="*/ 100965 w 106250"/>
                    <a:gd name="connsiteY9" fmla="*/ 53445 h 85830"/>
                    <a:gd name="connsiteX10" fmla="*/ 104775 w 106250"/>
                    <a:gd name="connsiteY10" fmla="*/ 42015 h 85830"/>
                    <a:gd name="connsiteX11" fmla="*/ 100965 w 106250"/>
                    <a:gd name="connsiteY11" fmla="*/ 15345 h 85830"/>
                    <a:gd name="connsiteX12" fmla="*/ 38100 w 106250"/>
                    <a:gd name="connsiteY12" fmla="*/ 105 h 85830"/>
                    <a:gd name="connsiteX13" fmla="*/ 3810 w 106250"/>
                    <a:gd name="connsiteY13" fmla="*/ 9630 h 85830"/>
                    <a:gd name="connsiteX14" fmla="*/ 1905 w 106250"/>
                    <a:gd name="connsiteY14" fmla="*/ 17250 h 85830"/>
                    <a:gd name="connsiteX15" fmla="*/ 0 w 106250"/>
                    <a:gd name="connsiteY15" fmla="*/ 22965 h 85830"/>
                    <a:gd name="connsiteX16" fmla="*/ 5715 w 106250"/>
                    <a:gd name="connsiteY16" fmla="*/ 36300 h 85830"/>
                    <a:gd name="connsiteX17" fmla="*/ 5715 w 106250"/>
                    <a:gd name="connsiteY17" fmla="*/ 40110 h 85830"/>
                    <a:gd name="connsiteX18" fmla="*/ 17145 w 106250"/>
                    <a:gd name="connsiteY18" fmla="*/ 68685 h 85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06250" h="85830">
                      <a:moveTo>
                        <a:pt x="19050" y="64875"/>
                      </a:moveTo>
                      <a:cubicBezTo>
                        <a:pt x="19050" y="69955"/>
                        <a:pt x="22860" y="67415"/>
                        <a:pt x="24765" y="68685"/>
                      </a:cubicBezTo>
                      <a:cubicBezTo>
                        <a:pt x="26035" y="70590"/>
                        <a:pt x="27645" y="72308"/>
                        <a:pt x="28575" y="74400"/>
                      </a:cubicBezTo>
                      <a:cubicBezTo>
                        <a:pt x="30206" y="78070"/>
                        <a:pt x="32385" y="85830"/>
                        <a:pt x="32385" y="85830"/>
                      </a:cubicBezTo>
                      <a:cubicBezTo>
                        <a:pt x="48895" y="85195"/>
                        <a:pt x="65432" y="85062"/>
                        <a:pt x="81915" y="83925"/>
                      </a:cubicBezTo>
                      <a:cubicBezTo>
                        <a:pt x="83918" y="83787"/>
                        <a:pt x="86210" y="83440"/>
                        <a:pt x="87630" y="82020"/>
                      </a:cubicBezTo>
                      <a:cubicBezTo>
                        <a:pt x="89050" y="80600"/>
                        <a:pt x="88637" y="78101"/>
                        <a:pt x="89535" y="76305"/>
                      </a:cubicBezTo>
                      <a:cubicBezTo>
                        <a:pt x="90559" y="74257"/>
                        <a:pt x="92075" y="72495"/>
                        <a:pt x="93345" y="70590"/>
                      </a:cubicBezTo>
                      <a:cubicBezTo>
                        <a:pt x="93980" y="66145"/>
                        <a:pt x="93426" y="61358"/>
                        <a:pt x="95250" y="57255"/>
                      </a:cubicBezTo>
                      <a:cubicBezTo>
                        <a:pt x="96180" y="55163"/>
                        <a:pt x="99752" y="55387"/>
                        <a:pt x="100965" y="53445"/>
                      </a:cubicBezTo>
                      <a:cubicBezTo>
                        <a:pt x="103094" y="50039"/>
                        <a:pt x="104775" y="42015"/>
                        <a:pt x="104775" y="42015"/>
                      </a:cubicBezTo>
                      <a:cubicBezTo>
                        <a:pt x="101728" y="8500"/>
                        <a:pt x="112077" y="22330"/>
                        <a:pt x="100965" y="15345"/>
                      </a:cubicBezTo>
                      <a:cubicBezTo>
                        <a:pt x="89853" y="8360"/>
                        <a:pt x="54292" y="1057"/>
                        <a:pt x="38100" y="105"/>
                      </a:cubicBezTo>
                      <a:cubicBezTo>
                        <a:pt x="21908" y="-847"/>
                        <a:pt x="10477" y="4868"/>
                        <a:pt x="3810" y="9630"/>
                      </a:cubicBezTo>
                      <a:cubicBezTo>
                        <a:pt x="3175" y="12170"/>
                        <a:pt x="2624" y="14733"/>
                        <a:pt x="1905" y="17250"/>
                      </a:cubicBezTo>
                      <a:cubicBezTo>
                        <a:pt x="1353" y="19181"/>
                        <a:pt x="0" y="20957"/>
                        <a:pt x="0" y="22965"/>
                      </a:cubicBezTo>
                      <a:cubicBezTo>
                        <a:pt x="0" y="32673"/>
                        <a:pt x="2604" y="28523"/>
                        <a:pt x="5715" y="36300"/>
                      </a:cubicBezTo>
                      <a:cubicBezTo>
                        <a:pt x="6187" y="37479"/>
                        <a:pt x="3810" y="34713"/>
                        <a:pt x="5715" y="40110"/>
                      </a:cubicBezTo>
                      <a:cubicBezTo>
                        <a:pt x="7620" y="45507"/>
                        <a:pt x="13335" y="59160"/>
                        <a:pt x="17145" y="68685"/>
                      </a:cubicBezTo>
                    </a:path>
                  </a:pathLst>
                </a:custGeom>
                <a:solidFill>
                  <a:srgbClr val="FFFFFF"/>
                </a:solidFill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85" name="Rectangle: Rounded Corners 1384">
                  <a:extLst>
                    <a:ext uri="{FF2B5EF4-FFF2-40B4-BE49-F238E27FC236}">
                      <a16:creationId xmlns:a16="http://schemas.microsoft.com/office/drawing/2014/main" id="{D6F0D6D6-625A-5300-F487-CF3A20C2A9E6}"/>
                    </a:ext>
                  </a:extLst>
                </p:cNvPr>
                <p:cNvSpPr/>
                <p:nvPr/>
              </p:nvSpPr>
              <p:spPr>
                <a:xfrm>
                  <a:off x="8886901" y="4403741"/>
                  <a:ext cx="27432" cy="18288"/>
                </a:xfrm>
                <a:prstGeom prst="roundRect">
                  <a:avLst/>
                </a:prstGeom>
                <a:solidFill>
                  <a:srgbClr val="FFFFFF"/>
                </a:solidFill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86" name="Rectangle: Rounded Corners 1385">
                  <a:extLst>
                    <a:ext uri="{FF2B5EF4-FFF2-40B4-BE49-F238E27FC236}">
                      <a16:creationId xmlns:a16="http://schemas.microsoft.com/office/drawing/2014/main" id="{2B644470-4473-D08C-9414-E6D7342A2541}"/>
                    </a:ext>
                  </a:extLst>
                </p:cNvPr>
                <p:cNvSpPr/>
                <p:nvPr/>
              </p:nvSpPr>
              <p:spPr>
                <a:xfrm>
                  <a:off x="8770428" y="4196137"/>
                  <a:ext cx="27432" cy="18288"/>
                </a:xfrm>
                <a:prstGeom prst="roundRect">
                  <a:avLst/>
                </a:prstGeom>
                <a:solidFill>
                  <a:srgbClr val="FFFFFF"/>
                </a:solidFill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87" name="Rectangle: Rounded Corners 1386">
                  <a:extLst>
                    <a:ext uri="{FF2B5EF4-FFF2-40B4-BE49-F238E27FC236}">
                      <a16:creationId xmlns:a16="http://schemas.microsoft.com/office/drawing/2014/main" id="{D4C05C27-A516-B7C1-7980-5473ADB24665}"/>
                    </a:ext>
                  </a:extLst>
                </p:cNvPr>
                <p:cNvSpPr/>
                <p:nvPr/>
              </p:nvSpPr>
              <p:spPr>
                <a:xfrm>
                  <a:off x="8924873" y="4240076"/>
                  <a:ext cx="27432" cy="18288"/>
                </a:xfrm>
                <a:prstGeom prst="roundRect">
                  <a:avLst/>
                </a:prstGeom>
                <a:solidFill>
                  <a:srgbClr val="FFFFFF"/>
                </a:solidFill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88" name="Rectangle: Rounded Corners 1387">
                  <a:extLst>
                    <a:ext uri="{FF2B5EF4-FFF2-40B4-BE49-F238E27FC236}">
                      <a16:creationId xmlns:a16="http://schemas.microsoft.com/office/drawing/2014/main" id="{E079F265-7421-F014-5950-1897FBA61E08}"/>
                    </a:ext>
                  </a:extLst>
                </p:cNvPr>
                <p:cNvSpPr/>
                <p:nvPr/>
              </p:nvSpPr>
              <p:spPr>
                <a:xfrm>
                  <a:off x="9050643" y="4293981"/>
                  <a:ext cx="27432" cy="18288"/>
                </a:xfrm>
                <a:prstGeom prst="roundRect">
                  <a:avLst/>
                </a:prstGeom>
                <a:solidFill>
                  <a:srgbClr val="FFFFFF"/>
                </a:solidFill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371" name="Oval 1370">
                <a:extLst>
                  <a:ext uri="{FF2B5EF4-FFF2-40B4-BE49-F238E27FC236}">
                    <a16:creationId xmlns:a16="http://schemas.microsoft.com/office/drawing/2014/main" id="{881A6731-29FC-1818-D99E-7C1C0C34D25A}"/>
                  </a:ext>
                </a:extLst>
              </p:cNvPr>
              <p:cNvSpPr/>
              <p:nvPr/>
            </p:nvSpPr>
            <p:spPr>
              <a:xfrm>
                <a:off x="8711725" y="4081923"/>
                <a:ext cx="384147" cy="384147"/>
              </a:xfrm>
              <a:prstGeom prst="ellipse">
                <a:avLst/>
              </a:prstGeom>
              <a:solidFill>
                <a:srgbClr val="FFFFFF">
                  <a:alpha val="29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72" name="Freeform: Shape 1371">
                <a:extLst>
                  <a:ext uri="{FF2B5EF4-FFF2-40B4-BE49-F238E27FC236}">
                    <a16:creationId xmlns:a16="http://schemas.microsoft.com/office/drawing/2014/main" id="{B0A606E6-F727-C82A-2645-52BF6D7825B5}"/>
                  </a:ext>
                </a:extLst>
              </p:cNvPr>
              <p:cNvSpPr/>
              <p:nvPr/>
            </p:nvSpPr>
            <p:spPr>
              <a:xfrm rot="13883806">
                <a:off x="8823606" y="4136434"/>
                <a:ext cx="254673" cy="227192"/>
              </a:xfrm>
              <a:custGeom>
                <a:avLst/>
                <a:gdLst>
                  <a:gd name="connsiteX0" fmla="*/ 36195 w 254551"/>
                  <a:gd name="connsiteY0" fmla="*/ 30480 h 227192"/>
                  <a:gd name="connsiteX1" fmla="*/ 36195 w 254551"/>
                  <a:gd name="connsiteY1" fmla="*/ 30480 h 227192"/>
                  <a:gd name="connsiteX2" fmla="*/ 20955 w 254551"/>
                  <a:gd name="connsiteY2" fmla="*/ 20955 h 227192"/>
                  <a:gd name="connsiteX3" fmla="*/ 17145 w 254551"/>
                  <a:gd name="connsiteY3" fmla="*/ 9525 h 227192"/>
                  <a:gd name="connsiteX4" fmla="*/ 5715 w 254551"/>
                  <a:gd name="connsiteY4" fmla="*/ 15240 h 227192"/>
                  <a:gd name="connsiteX5" fmla="*/ 1905 w 254551"/>
                  <a:gd name="connsiteY5" fmla="*/ 20955 h 227192"/>
                  <a:gd name="connsiteX6" fmla="*/ 0 w 254551"/>
                  <a:gd name="connsiteY6" fmla="*/ 26670 h 227192"/>
                  <a:gd name="connsiteX7" fmla="*/ 1905 w 254551"/>
                  <a:gd name="connsiteY7" fmla="*/ 47625 h 227192"/>
                  <a:gd name="connsiteX8" fmla="*/ 9525 w 254551"/>
                  <a:gd name="connsiteY8" fmla="*/ 59055 h 227192"/>
                  <a:gd name="connsiteX9" fmla="*/ 13335 w 254551"/>
                  <a:gd name="connsiteY9" fmla="*/ 70485 h 227192"/>
                  <a:gd name="connsiteX10" fmla="*/ 15240 w 254551"/>
                  <a:gd name="connsiteY10" fmla="*/ 99060 h 227192"/>
                  <a:gd name="connsiteX11" fmla="*/ 17145 w 254551"/>
                  <a:gd name="connsiteY11" fmla="*/ 104775 h 227192"/>
                  <a:gd name="connsiteX12" fmla="*/ 22860 w 254551"/>
                  <a:gd name="connsiteY12" fmla="*/ 108585 h 227192"/>
                  <a:gd name="connsiteX13" fmla="*/ 26670 w 254551"/>
                  <a:gd name="connsiteY13" fmla="*/ 114300 h 227192"/>
                  <a:gd name="connsiteX14" fmla="*/ 32385 w 254551"/>
                  <a:gd name="connsiteY14" fmla="*/ 118110 h 227192"/>
                  <a:gd name="connsiteX15" fmla="*/ 41910 w 254551"/>
                  <a:gd name="connsiteY15" fmla="*/ 131445 h 227192"/>
                  <a:gd name="connsiteX16" fmla="*/ 59055 w 254551"/>
                  <a:gd name="connsiteY16" fmla="*/ 133350 h 227192"/>
                  <a:gd name="connsiteX17" fmla="*/ 64770 w 254551"/>
                  <a:gd name="connsiteY17" fmla="*/ 180975 h 227192"/>
                  <a:gd name="connsiteX18" fmla="*/ 74295 w 254551"/>
                  <a:gd name="connsiteY18" fmla="*/ 188595 h 227192"/>
                  <a:gd name="connsiteX19" fmla="*/ 80010 w 254551"/>
                  <a:gd name="connsiteY19" fmla="*/ 192405 h 227192"/>
                  <a:gd name="connsiteX20" fmla="*/ 87630 w 254551"/>
                  <a:gd name="connsiteY20" fmla="*/ 201930 h 227192"/>
                  <a:gd name="connsiteX21" fmla="*/ 95250 w 254551"/>
                  <a:gd name="connsiteY21" fmla="*/ 213360 h 227192"/>
                  <a:gd name="connsiteX22" fmla="*/ 99060 w 254551"/>
                  <a:gd name="connsiteY22" fmla="*/ 219075 h 227192"/>
                  <a:gd name="connsiteX23" fmla="*/ 104775 w 254551"/>
                  <a:gd name="connsiteY23" fmla="*/ 220980 h 227192"/>
                  <a:gd name="connsiteX24" fmla="*/ 108585 w 254551"/>
                  <a:gd name="connsiteY24" fmla="*/ 226695 h 227192"/>
                  <a:gd name="connsiteX25" fmla="*/ 133350 w 254551"/>
                  <a:gd name="connsiteY25" fmla="*/ 222885 h 227192"/>
                  <a:gd name="connsiteX26" fmla="*/ 144780 w 254551"/>
                  <a:gd name="connsiteY26" fmla="*/ 211455 h 227192"/>
                  <a:gd name="connsiteX27" fmla="*/ 148590 w 254551"/>
                  <a:gd name="connsiteY27" fmla="*/ 205740 h 227192"/>
                  <a:gd name="connsiteX28" fmla="*/ 160020 w 254551"/>
                  <a:gd name="connsiteY28" fmla="*/ 201930 h 227192"/>
                  <a:gd name="connsiteX29" fmla="*/ 161925 w 254551"/>
                  <a:gd name="connsiteY29" fmla="*/ 196215 h 227192"/>
                  <a:gd name="connsiteX30" fmla="*/ 163830 w 254551"/>
                  <a:gd name="connsiteY30" fmla="*/ 184785 h 227192"/>
                  <a:gd name="connsiteX31" fmla="*/ 175260 w 254551"/>
                  <a:gd name="connsiteY31" fmla="*/ 180975 h 227192"/>
                  <a:gd name="connsiteX32" fmla="*/ 198120 w 254551"/>
                  <a:gd name="connsiteY32" fmla="*/ 182880 h 227192"/>
                  <a:gd name="connsiteX33" fmla="*/ 203835 w 254551"/>
                  <a:gd name="connsiteY33" fmla="*/ 186690 h 227192"/>
                  <a:gd name="connsiteX34" fmla="*/ 209550 w 254551"/>
                  <a:gd name="connsiteY34" fmla="*/ 188595 h 227192"/>
                  <a:gd name="connsiteX35" fmla="*/ 220980 w 254551"/>
                  <a:gd name="connsiteY35" fmla="*/ 186690 h 227192"/>
                  <a:gd name="connsiteX36" fmla="*/ 226695 w 254551"/>
                  <a:gd name="connsiteY36" fmla="*/ 182880 h 227192"/>
                  <a:gd name="connsiteX37" fmla="*/ 234315 w 254551"/>
                  <a:gd name="connsiteY37" fmla="*/ 165735 h 227192"/>
                  <a:gd name="connsiteX38" fmla="*/ 238125 w 254551"/>
                  <a:gd name="connsiteY38" fmla="*/ 154305 h 227192"/>
                  <a:gd name="connsiteX39" fmla="*/ 240030 w 254551"/>
                  <a:gd name="connsiteY39" fmla="*/ 148590 h 227192"/>
                  <a:gd name="connsiteX40" fmla="*/ 245745 w 254551"/>
                  <a:gd name="connsiteY40" fmla="*/ 120015 h 227192"/>
                  <a:gd name="connsiteX41" fmla="*/ 247650 w 254551"/>
                  <a:gd name="connsiteY41" fmla="*/ 114300 h 227192"/>
                  <a:gd name="connsiteX42" fmla="*/ 249555 w 254551"/>
                  <a:gd name="connsiteY42" fmla="*/ 108585 h 227192"/>
                  <a:gd name="connsiteX43" fmla="*/ 241935 w 254551"/>
                  <a:gd name="connsiteY43" fmla="*/ 89535 h 227192"/>
                  <a:gd name="connsiteX44" fmla="*/ 236220 w 254551"/>
                  <a:gd name="connsiteY44" fmla="*/ 85725 h 227192"/>
                  <a:gd name="connsiteX45" fmla="*/ 238125 w 254551"/>
                  <a:gd name="connsiteY45" fmla="*/ 80010 h 227192"/>
                  <a:gd name="connsiteX46" fmla="*/ 243840 w 254551"/>
                  <a:gd name="connsiteY46" fmla="*/ 78105 h 227192"/>
                  <a:gd name="connsiteX47" fmla="*/ 249555 w 254551"/>
                  <a:gd name="connsiteY47" fmla="*/ 74295 h 227192"/>
                  <a:gd name="connsiteX48" fmla="*/ 251460 w 254551"/>
                  <a:gd name="connsiteY48" fmla="*/ 24765 h 227192"/>
                  <a:gd name="connsiteX49" fmla="*/ 249555 w 254551"/>
                  <a:gd name="connsiteY49" fmla="*/ 19050 h 227192"/>
                  <a:gd name="connsiteX50" fmla="*/ 243840 w 254551"/>
                  <a:gd name="connsiteY50" fmla="*/ 15240 h 227192"/>
                  <a:gd name="connsiteX51" fmla="*/ 234315 w 254551"/>
                  <a:gd name="connsiteY51" fmla="*/ 3810 h 227192"/>
                  <a:gd name="connsiteX52" fmla="*/ 228600 w 254551"/>
                  <a:gd name="connsiteY52" fmla="*/ 0 h 227192"/>
                  <a:gd name="connsiteX53" fmla="*/ 217170 w 254551"/>
                  <a:gd name="connsiteY53" fmla="*/ 1905 h 227192"/>
                  <a:gd name="connsiteX54" fmla="*/ 213360 w 254551"/>
                  <a:gd name="connsiteY54" fmla="*/ 7620 h 227192"/>
                  <a:gd name="connsiteX55" fmla="*/ 207645 w 254551"/>
                  <a:gd name="connsiteY55" fmla="*/ 9525 h 227192"/>
                  <a:gd name="connsiteX56" fmla="*/ 203835 w 254551"/>
                  <a:gd name="connsiteY56" fmla="*/ 20955 h 227192"/>
                  <a:gd name="connsiteX57" fmla="*/ 201930 w 254551"/>
                  <a:gd name="connsiteY57" fmla="*/ 26670 h 227192"/>
                  <a:gd name="connsiteX58" fmla="*/ 200025 w 254551"/>
                  <a:gd name="connsiteY58" fmla="*/ 38100 h 227192"/>
                  <a:gd name="connsiteX59" fmla="*/ 205740 w 254551"/>
                  <a:gd name="connsiteY59" fmla="*/ 72390 h 227192"/>
                  <a:gd name="connsiteX60" fmla="*/ 213360 w 254551"/>
                  <a:gd name="connsiteY60" fmla="*/ 83820 h 227192"/>
                  <a:gd name="connsiteX61" fmla="*/ 217170 w 254551"/>
                  <a:gd name="connsiteY61" fmla="*/ 89535 h 227192"/>
                  <a:gd name="connsiteX62" fmla="*/ 215265 w 254551"/>
                  <a:gd name="connsiteY62" fmla="*/ 97155 h 227192"/>
                  <a:gd name="connsiteX63" fmla="*/ 203835 w 254551"/>
                  <a:gd name="connsiteY63" fmla="*/ 104775 h 227192"/>
                  <a:gd name="connsiteX64" fmla="*/ 198120 w 254551"/>
                  <a:gd name="connsiteY64" fmla="*/ 116205 h 227192"/>
                  <a:gd name="connsiteX65" fmla="*/ 196215 w 254551"/>
                  <a:gd name="connsiteY65" fmla="*/ 121920 h 227192"/>
                  <a:gd name="connsiteX66" fmla="*/ 190500 w 254551"/>
                  <a:gd name="connsiteY66" fmla="*/ 133350 h 227192"/>
                  <a:gd name="connsiteX67" fmla="*/ 182880 w 254551"/>
                  <a:gd name="connsiteY67" fmla="*/ 154305 h 227192"/>
                  <a:gd name="connsiteX68" fmla="*/ 175260 w 254551"/>
                  <a:gd name="connsiteY68" fmla="*/ 156210 h 227192"/>
                  <a:gd name="connsiteX69" fmla="*/ 169545 w 254551"/>
                  <a:gd name="connsiteY69" fmla="*/ 150495 h 227192"/>
                  <a:gd name="connsiteX70" fmla="*/ 167640 w 254551"/>
                  <a:gd name="connsiteY70" fmla="*/ 144780 h 227192"/>
                  <a:gd name="connsiteX71" fmla="*/ 156210 w 254551"/>
                  <a:gd name="connsiteY71" fmla="*/ 140970 h 227192"/>
                  <a:gd name="connsiteX72" fmla="*/ 150495 w 254551"/>
                  <a:gd name="connsiteY72" fmla="*/ 139065 h 227192"/>
                  <a:gd name="connsiteX73" fmla="*/ 139065 w 254551"/>
                  <a:gd name="connsiteY73" fmla="*/ 135255 h 227192"/>
                  <a:gd name="connsiteX74" fmla="*/ 133350 w 254551"/>
                  <a:gd name="connsiteY74" fmla="*/ 133350 h 227192"/>
                  <a:gd name="connsiteX75" fmla="*/ 121920 w 254551"/>
                  <a:gd name="connsiteY75" fmla="*/ 127635 h 227192"/>
                  <a:gd name="connsiteX76" fmla="*/ 89535 w 254551"/>
                  <a:gd name="connsiteY76" fmla="*/ 125730 h 227192"/>
                  <a:gd name="connsiteX77" fmla="*/ 78105 w 254551"/>
                  <a:gd name="connsiteY77" fmla="*/ 116205 h 227192"/>
                  <a:gd name="connsiteX78" fmla="*/ 76200 w 254551"/>
                  <a:gd name="connsiteY78" fmla="*/ 110490 h 227192"/>
                  <a:gd name="connsiteX79" fmla="*/ 72390 w 254551"/>
                  <a:gd name="connsiteY79" fmla="*/ 104775 h 227192"/>
                  <a:gd name="connsiteX80" fmla="*/ 68580 w 254551"/>
                  <a:gd name="connsiteY80" fmla="*/ 89535 h 227192"/>
                  <a:gd name="connsiteX81" fmla="*/ 62865 w 254551"/>
                  <a:gd name="connsiteY81" fmla="*/ 85725 h 227192"/>
                  <a:gd name="connsiteX82" fmla="*/ 53340 w 254551"/>
                  <a:gd name="connsiteY82" fmla="*/ 83820 h 227192"/>
                  <a:gd name="connsiteX83" fmla="*/ 47625 w 254551"/>
                  <a:gd name="connsiteY83" fmla="*/ 80010 h 227192"/>
                  <a:gd name="connsiteX84" fmla="*/ 41910 w 254551"/>
                  <a:gd name="connsiteY84" fmla="*/ 78105 h 227192"/>
                  <a:gd name="connsiteX85" fmla="*/ 34290 w 254551"/>
                  <a:gd name="connsiteY85" fmla="*/ 64770 h 227192"/>
                  <a:gd name="connsiteX86" fmla="*/ 30480 w 254551"/>
                  <a:gd name="connsiteY86" fmla="*/ 53340 h 227192"/>
                  <a:gd name="connsiteX87" fmla="*/ 34290 w 254551"/>
                  <a:gd name="connsiteY87" fmla="*/ 47625 h 227192"/>
                  <a:gd name="connsiteX88" fmla="*/ 32385 w 254551"/>
                  <a:gd name="connsiteY88" fmla="*/ 28575 h 227192"/>
                  <a:gd name="connsiteX89" fmla="*/ 30480 w 254551"/>
                  <a:gd name="connsiteY89" fmla="*/ 22860 h 227192"/>
                  <a:gd name="connsiteX90" fmla="*/ 36195 w 254551"/>
                  <a:gd name="connsiteY90" fmla="*/ 30480 h 227192"/>
                  <a:gd name="connsiteX0" fmla="*/ 36195 w 254551"/>
                  <a:gd name="connsiteY0" fmla="*/ 30480 h 227192"/>
                  <a:gd name="connsiteX1" fmla="*/ 36195 w 254551"/>
                  <a:gd name="connsiteY1" fmla="*/ 30480 h 227192"/>
                  <a:gd name="connsiteX2" fmla="*/ 20955 w 254551"/>
                  <a:gd name="connsiteY2" fmla="*/ 20955 h 227192"/>
                  <a:gd name="connsiteX3" fmla="*/ 17145 w 254551"/>
                  <a:gd name="connsiteY3" fmla="*/ 9525 h 227192"/>
                  <a:gd name="connsiteX4" fmla="*/ 1905 w 254551"/>
                  <a:gd name="connsiteY4" fmla="*/ 20955 h 227192"/>
                  <a:gd name="connsiteX5" fmla="*/ 0 w 254551"/>
                  <a:gd name="connsiteY5" fmla="*/ 26670 h 227192"/>
                  <a:gd name="connsiteX6" fmla="*/ 1905 w 254551"/>
                  <a:gd name="connsiteY6" fmla="*/ 47625 h 227192"/>
                  <a:gd name="connsiteX7" fmla="*/ 9525 w 254551"/>
                  <a:gd name="connsiteY7" fmla="*/ 59055 h 227192"/>
                  <a:gd name="connsiteX8" fmla="*/ 13335 w 254551"/>
                  <a:gd name="connsiteY8" fmla="*/ 70485 h 227192"/>
                  <a:gd name="connsiteX9" fmla="*/ 15240 w 254551"/>
                  <a:gd name="connsiteY9" fmla="*/ 99060 h 227192"/>
                  <a:gd name="connsiteX10" fmla="*/ 17145 w 254551"/>
                  <a:gd name="connsiteY10" fmla="*/ 104775 h 227192"/>
                  <a:gd name="connsiteX11" fmla="*/ 22860 w 254551"/>
                  <a:gd name="connsiteY11" fmla="*/ 108585 h 227192"/>
                  <a:gd name="connsiteX12" fmla="*/ 26670 w 254551"/>
                  <a:gd name="connsiteY12" fmla="*/ 114300 h 227192"/>
                  <a:gd name="connsiteX13" fmla="*/ 32385 w 254551"/>
                  <a:gd name="connsiteY13" fmla="*/ 118110 h 227192"/>
                  <a:gd name="connsiteX14" fmla="*/ 41910 w 254551"/>
                  <a:gd name="connsiteY14" fmla="*/ 131445 h 227192"/>
                  <a:gd name="connsiteX15" fmla="*/ 59055 w 254551"/>
                  <a:gd name="connsiteY15" fmla="*/ 133350 h 227192"/>
                  <a:gd name="connsiteX16" fmla="*/ 64770 w 254551"/>
                  <a:gd name="connsiteY16" fmla="*/ 180975 h 227192"/>
                  <a:gd name="connsiteX17" fmla="*/ 74295 w 254551"/>
                  <a:gd name="connsiteY17" fmla="*/ 188595 h 227192"/>
                  <a:gd name="connsiteX18" fmla="*/ 80010 w 254551"/>
                  <a:gd name="connsiteY18" fmla="*/ 192405 h 227192"/>
                  <a:gd name="connsiteX19" fmla="*/ 87630 w 254551"/>
                  <a:gd name="connsiteY19" fmla="*/ 201930 h 227192"/>
                  <a:gd name="connsiteX20" fmla="*/ 95250 w 254551"/>
                  <a:gd name="connsiteY20" fmla="*/ 213360 h 227192"/>
                  <a:gd name="connsiteX21" fmla="*/ 99060 w 254551"/>
                  <a:gd name="connsiteY21" fmla="*/ 219075 h 227192"/>
                  <a:gd name="connsiteX22" fmla="*/ 104775 w 254551"/>
                  <a:gd name="connsiteY22" fmla="*/ 220980 h 227192"/>
                  <a:gd name="connsiteX23" fmla="*/ 108585 w 254551"/>
                  <a:gd name="connsiteY23" fmla="*/ 226695 h 227192"/>
                  <a:gd name="connsiteX24" fmla="*/ 133350 w 254551"/>
                  <a:gd name="connsiteY24" fmla="*/ 222885 h 227192"/>
                  <a:gd name="connsiteX25" fmla="*/ 144780 w 254551"/>
                  <a:gd name="connsiteY25" fmla="*/ 211455 h 227192"/>
                  <a:gd name="connsiteX26" fmla="*/ 148590 w 254551"/>
                  <a:gd name="connsiteY26" fmla="*/ 205740 h 227192"/>
                  <a:gd name="connsiteX27" fmla="*/ 160020 w 254551"/>
                  <a:gd name="connsiteY27" fmla="*/ 201930 h 227192"/>
                  <a:gd name="connsiteX28" fmla="*/ 161925 w 254551"/>
                  <a:gd name="connsiteY28" fmla="*/ 196215 h 227192"/>
                  <a:gd name="connsiteX29" fmla="*/ 163830 w 254551"/>
                  <a:gd name="connsiteY29" fmla="*/ 184785 h 227192"/>
                  <a:gd name="connsiteX30" fmla="*/ 175260 w 254551"/>
                  <a:gd name="connsiteY30" fmla="*/ 180975 h 227192"/>
                  <a:gd name="connsiteX31" fmla="*/ 198120 w 254551"/>
                  <a:gd name="connsiteY31" fmla="*/ 182880 h 227192"/>
                  <a:gd name="connsiteX32" fmla="*/ 203835 w 254551"/>
                  <a:gd name="connsiteY32" fmla="*/ 186690 h 227192"/>
                  <a:gd name="connsiteX33" fmla="*/ 209550 w 254551"/>
                  <a:gd name="connsiteY33" fmla="*/ 188595 h 227192"/>
                  <a:gd name="connsiteX34" fmla="*/ 220980 w 254551"/>
                  <a:gd name="connsiteY34" fmla="*/ 186690 h 227192"/>
                  <a:gd name="connsiteX35" fmla="*/ 226695 w 254551"/>
                  <a:gd name="connsiteY35" fmla="*/ 182880 h 227192"/>
                  <a:gd name="connsiteX36" fmla="*/ 234315 w 254551"/>
                  <a:gd name="connsiteY36" fmla="*/ 165735 h 227192"/>
                  <a:gd name="connsiteX37" fmla="*/ 238125 w 254551"/>
                  <a:gd name="connsiteY37" fmla="*/ 154305 h 227192"/>
                  <a:gd name="connsiteX38" fmla="*/ 240030 w 254551"/>
                  <a:gd name="connsiteY38" fmla="*/ 148590 h 227192"/>
                  <a:gd name="connsiteX39" fmla="*/ 245745 w 254551"/>
                  <a:gd name="connsiteY39" fmla="*/ 120015 h 227192"/>
                  <a:gd name="connsiteX40" fmla="*/ 247650 w 254551"/>
                  <a:gd name="connsiteY40" fmla="*/ 114300 h 227192"/>
                  <a:gd name="connsiteX41" fmla="*/ 249555 w 254551"/>
                  <a:gd name="connsiteY41" fmla="*/ 108585 h 227192"/>
                  <a:gd name="connsiteX42" fmla="*/ 241935 w 254551"/>
                  <a:gd name="connsiteY42" fmla="*/ 89535 h 227192"/>
                  <a:gd name="connsiteX43" fmla="*/ 236220 w 254551"/>
                  <a:gd name="connsiteY43" fmla="*/ 85725 h 227192"/>
                  <a:gd name="connsiteX44" fmla="*/ 238125 w 254551"/>
                  <a:gd name="connsiteY44" fmla="*/ 80010 h 227192"/>
                  <a:gd name="connsiteX45" fmla="*/ 243840 w 254551"/>
                  <a:gd name="connsiteY45" fmla="*/ 78105 h 227192"/>
                  <a:gd name="connsiteX46" fmla="*/ 249555 w 254551"/>
                  <a:gd name="connsiteY46" fmla="*/ 74295 h 227192"/>
                  <a:gd name="connsiteX47" fmla="*/ 251460 w 254551"/>
                  <a:gd name="connsiteY47" fmla="*/ 24765 h 227192"/>
                  <a:gd name="connsiteX48" fmla="*/ 249555 w 254551"/>
                  <a:gd name="connsiteY48" fmla="*/ 19050 h 227192"/>
                  <a:gd name="connsiteX49" fmla="*/ 243840 w 254551"/>
                  <a:gd name="connsiteY49" fmla="*/ 15240 h 227192"/>
                  <a:gd name="connsiteX50" fmla="*/ 234315 w 254551"/>
                  <a:gd name="connsiteY50" fmla="*/ 3810 h 227192"/>
                  <a:gd name="connsiteX51" fmla="*/ 228600 w 254551"/>
                  <a:gd name="connsiteY51" fmla="*/ 0 h 227192"/>
                  <a:gd name="connsiteX52" fmla="*/ 217170 w 254551"/>
                  <a:gd name="connsiteY52" fmla="*/ 1905 h 227192"/>
                  <a:gd name="connsiteX53" fmla="*/ 213360 w 254551"/>
                  <a:gd name="connsiteY53" fmla="*/ 7620 h 227192"/>
                  <a:gd name="connsiteX54" fmla="*/ 207645 w 254551"/>
                  <a:gd name="connsiteY54" fmla="*/ 9525 h 227192"/>
                  <a:gd name="connsiteX55" fmla="*/ 203835 w 254551"/>
                  <a:gd name="connsiteY55" fmla="*/ 20955 h 227192"/>
                  <a:gd name="connsiteX56" fmla="*/ 201930 w 254551"/>
                  <a:gd name="connsiteY56" fmla="*/ 26670 h 227192"/>
                  <a:gd name="connsiteX57" fmla="*/ 200025 w 254551"/>
                  <a:gd name="connsiteY57" fmla="*/ 38100 h 227192"/>
                  <a:gd name="connsiteX58" fmla="*/ 205740 w 254551"/>
                  <a:gd name="connsiteY58" fmla="*/ 72390 h 227192"/>
                  <a:gd name="connsiteX59" fmla="*/ 213360 w 254551"/>
                  <a:gd name="connsiteY59" fmla="*/ 83820 h 227192"/>
                  <a:gd name="connsiteX60" fmla="*/ 217170 w 254551"/>
                  <a:gd name="connsiteY60" fmla="*/ 89535 h 227192"/>
                  <a:gd name="connsiteX61" fmla="*/ 215265 w 254551"/>
                  <a:gd name="connsiteY61" fmla="*/ 97155 h 227192"/>
                  <a:gd name="connsiteX62" fmla="*/ 203835 w 254551"/>
                  <a:gd name="connsiteY62" fmla="*/ 104775 h 227192"/>
                  <a:gd name="connsiteX63" fmla="*/ 198120 w 254551"/>
                  <a:gd name="connsiteY63" fmla="*/ 116205 h 227192"/>
                  <a:gd name="connsiteX64" fmla="*/ 196215 w 254551"/>
                  <a:gd name="connsiteY64" fmla="*/ 121920 h 227192"/>
                  <a:gd name="connsiteX65" fmla="*/ 190500 w 254551"/>
                  <a:gd name="connsiteY65" fmla="*/ 133350 h 227192"/>
                  <a:gd name="connsiteX66" fmla="*/ 182880 w 254551"/>
                  <a:gd name="connsiteY66" fmla="*/ 154305 h 227192"/>
                  <a:gd name="connsiteX67" fmla="*/ 175260 w 254551"/>
                  <a:gd name="connsiteY67" fmla="*/ 156210 h 227192"/>
                  <a:gd name="connsiteX68" fmla="*/ 169545 w 254551"/>
                  <a:gd name="connsiteY68" fmla="*/ 150495 h 227192"/>
                  <a:gd name="connsiteX69" fmla="*/ 167640 w 254551"/>
                  <a:gd name="connsiteY69" fmla="*/ 144780 h 227192"/>
                  <a:gd name="connsiteX70" fmla="*/ 156210 w 254551"/>
                  <a:gd name="connsiteY70" fmla="*/ 140970 h 227192"/>
                  <a:gd name="connsiteX71" fmla="*/ 150495 w 254551"/>
                  <a:gd name="connsiteY71" fmla="*/ 139065 h 227192"/>
                  <a:gd name="connsiteX72" fmla="*/ 139065 w 254551"/>
                  <a:gd name="connsiteY72" fmla="*/ 135255 h 227192"/>
                  <a:gd name="connsiteX73" fmla="*/ 133350 w 254551"/>
                  <a:gd name="connsiteY73" fmla="*/ 133350 h 227192"/>
                  <a:gd name="connsiteX74" fmla="*/ 121920 w 254551"/>
                  <a:gd name="connsiteY74" fmla="*/ 127635 h 227192"/>
                  <a:gd name="connsiteX75" fmla="*/ 89535 w 254551"/>
                  <a:gd name="connsiteY75" fmla="*/ 125730 h 227192"/>
                  <a:gd name="connsiteX76" fmla="*/ 78105 w 254551"/>
                  <a:gd name="connsiteY76" fmla="*/ 116205 h 227192"/>
                  <a:gd name="connsiteX77" fmla="*/ 76200 w 254551"/>
                  <a:gd name="connsiteY77" fmla="*/ 110490 h 227192"/>
                  <a:gd name="connsiteX78" fmla="*/ 72390 w 254551"/>
                  <a:gd name="connsiteY78" fmla="*/ 104775 h 227192"/>
                  <a:gd name="connsiteX79" fmla="*/ 68580 w 254551"/>
                  <a:gd name="connsiteY79" fmla="*/ 89535 h 227192"/>
                  <a:gd name="connsiteX80" fmla="*/ 62865 w 254551"/>
                  <a:gd name="connsiteY80" fmla="*/ 85725 h 227192"/>
                  <a:gd name="connsiteX81" fmla="*/ 53340 w 254551"/>
                  <a:gd name="connsiteY81" fmla="*/ 83820 h 227192"/>
                  <a:gd name="connsiteX82" fmla="*/ 47625 w 254551"/>
                  <a:gd name="connsiteY82" fmla="*/ 80010 h 227192"/>
                  <a:gd name="connsiteX83" fmla="*/ 41910 w 254551"/>
                  <a:gd name="connsiteY83" fmla="*/ 78105 h 227192"/>
                  <a:gd name="connsiteX84" fmla="*/ 34290 w 254551"/>
                  <a:gd name="connsiteY84" fmla="*/ 64770 h 227192"/>
                  <a:gd name="connsiteX85" fmla="*/ 30480 w 254551"/>
                  <a:gd name="connsiteY85" fmla="*/ 53340 h 227192"/>
                  <a:gd name="connsiteX86" fmla="*/ 34290 w 254551"/>
                  <a:gd name="connsiteY86" fmla="*/ 47625 h 227192"/>
                  <a:gd name="connsiteX87" fmla="*/ 32385 w 254551"/>
                  <a:gd name="connsiteY87" fmla="*/ 28575 h 227192"/>
                  <a:gd name="connsiteX88" fmla="*/ 30480 w 254551"/>
                  <a:gd name="connsiteY88" fmla="*/ 22860 h 227192"/>
                  <a:gd name="connsiteX89" fmla="*/ 36195 w 254551"/>
                  <a:gd name="connsiteY89" fmla="*/ 30480 h 227192"/>
                  <a:gd name="connsiteX0" fmla="*/ 36195 w 254551"/>
                  <a:gd name="connsiteY0" fmla="*/ 30480 h 227192"/>
                  <a:gd name="connsiteX1" fmla="*/ 36195 w 254551"/>
                  <a:gd name="connsiteY1" fmla="*/ 30480 h 227192"/>
                  <a:gd name="connsiteX2" fmla="*/ 20955 w 254551"/>
                  <a:gd name="connsiteY2" fmla="*/ 20955 h 227192"/>
                  <a:gd name="connsiteX3" fmla="*/ 17145 w 254551"/>
                  <a:gd name="connsiteY3" fmla="*/ 9525 h 227192"/>
                  <a:gd name="connsiteX4" fmla="*/ 1905 w 254551"/>
                  <a:gd name="connsiteY4" fmla="*/ 20955 h 227192"/>
                  <a:gd name="connsiteX5" fmla="*/ 0 w 254551"/>
                  <a:gd name="connsiteY5" fmla="*/ 26670 h 227192"/>
                  <a:gd name="connsiteX6" fmla="*/ 1905 w 254551"/>
                  <a:gd name="connsiteY6" fmla="*/ 47625 h 227192"/>
                  <a:gd name="connsiteX7" fmla="*/ 9525 w 254551"/>
                  <a:gd name="connsiteY7" fmla="*/ 59055 h 227192"/>
                  <a:gd name="connsiteX8" fmla="*/ 13335 w 254551"/>
                  <a:gd name="connsiteY8" fmla="*/ 70485 h 227192"/>
                  <a:gd name="connsiteX9" fmla="*/ 15240 w 254551"/>
                  <a:gd name="connsiteY9" fmla="*/ 99060 h 227192"/>
                  <a:gd name="connsiteX10" fmla="*/ 17145 w 254551"/>
                  <a:gd name="connsiteY10" fmla="*/ 104775 h 227192"/>
                  <a:gd name="connsiteX11" fmla="*/ 22860 w 254551"/>
                  <a:gd name="connsiteY11" fmla="*/ 108585 h 227192"/>
                  <a:gd name="connsiteX12" fmla="*/ 26670 w 254551"/>
                  <a:gd name="connsiteY12" fmla="*/ 114300 h 227192"/>
                  <a:gd name="connsiteX13" fmla="*/ 32385 w 254551"/>
                  <a:gd name="connsiteY13" fmla="*/ 118110 h 227192"/>
                  <a:gd name="connsiteX14" fmla="*/ 41910 w 254551"/>
                  <a:gd name="connsiteY14" fmla="*/ 131445 h 227192"/>
                  <a:gd name="connsiteX15" fmla="*/ 59055 w 254551"/>
                  <a:gd name="connsiteY15" fmla="*/ 133350 h 227192"/>
                  <a:gd name="connsiteX16" fmla="*/ 64770 w 254551"/>
                  <a:gd name="connsiteY16" fmla="*/ 180975 h 227192"/>
                  <a:gd name="connsiteX17" fmla="*/ 74295 w 254551"/>
                  <a:gd name="connsiteY17" fmla="*/ 188595 h 227192"/>
                  <a:gd name="connsiteX18" fmla="*/ 80010 w 254551"/>
                  <a:gd name="connsiteY18" fmla="*/ 192405 h 227192"/>
                  <a:gd name="connsiteX19" fmla="*/ 87630 w 254551"/>
                  <a:gd name="connsiteY19" fmla="*/ 201930 h 227192"/>
                  <a:gd name="connsiteX20" fmla="*/ 95250 w 254551"/>
                  <a:gd name="connsiteY20" fmla="*/ 213360 h 227192"/>
                  <a:gd name="connsiteX21" fmla="*/ 99060 w 254551"/>
                  <a:gd name="connsiteY21" fmla="*/ 219075 h 227192"/>
                  <a:gd name="connsiteX22" fmla="*/ 104775 w 254551"/>
                  <a:gd name="connsiteY22" fmla="*/ 220980 h 227192"/>
                  <a:gd name="connsiteX23" fmla="*/ 108585 w 254551"/>
                  <a:gd name="connsiteY23" fmla="*/ 226695 h 227192"/>
                  <a:gd name="connsiteX24" fmla="*/ 133350 w 254551"/>
                  <a:gd name="connsiteY24" fmla="*/ 222885 h 227192"/>
                  <a:gd name="connsiteX25" fmla="*/ 144780 w 254551"/>
                  <a:gd name="connsiteY25" fmla="*/ 211455 h 227192"/>
                  <a:gd name="connsiteX26" fmla="*/ 148590 w 254551"/>
                  <a:gd name="connsiteY26" fmla="*/ 205740 h 227192"/>
                  <a:gd name="connsiteX27" fmla="*/ 160020 w 254551"/>
                  <a:gd name="connsiteY27" fmla="*/ 201930 h 227192"/>
                  <a:gd name="connsiteX28" fmla="*/ 161925 w 254551"/>
                  <a:gd name="connsiteY28" fmla="*/ 196215 h 227192"/>
                  <a:gd name="connsiteX29" fmla="*/ 163830 w 254551"/>
                  <a:gd name="connsiteY29" fmla="*/ 184785 h 227192"/>
                  <a:gd name="connsiteX30" fmla="*/ 175260 w 254551"/>
                  <a:gd name="connsiteY30" fmla="*/ 180975 h 227192"/>
                  <a:gd name="connsiteX31" fmla="*/ 198120 w 254551"/>
                  <a:gd name="connsiteY31" fmla="*/ 182880 h 227192"/>
                  <a:gd name="connsiteX32" fmla="*/ 203835 w 254551"/>
                  <a:gd name="connsiteY32" fmla="*/ 186690 h 227192"/>
                  <a:gd name="connsiteX33" fmla="*/ 209550 w 254551"/>
                  <a:gd name="connsiteY33" fmla="*/ 188595 h 227192"/>
                  <a:gd name="connsiteX34" fmla="*/ 220980 w 254551"/>
                  <a:gd name="connsiteY34" fmla="*/ 186690 h 227192"/>
                  <a:gd name="connsiteX35" fmla="*/ 226695 w 254551"/>
                  <a:gd name="connsiteY35" fmla="*/ 182880 h 227192"/>
                  <a:gd name="connsiteX36" fmla="*/ 234315 w 254551"/>
                  <a:gd name="connsiteY36" fmla="*/ 165735 h 227192"/>
                  <a:gd name="connsiteX37" fmla="*/ 238125 w 254551"/>
                  <a:gd name="connsiteY37" fmla="*/ 154305 h 227192"/>
                  <a:gd name="connsiteX38" fmla="*/ 240030 w 254551"/>
                  <a:gd name="connsiteY38" fmla="*/ 148590 h 227192"/>
                  <a:gd name="connsiteX39" fmla="*/ 245745 w 254551"/>
                  <a:gd name="connsiteY39" fmla="*/ 120015 h 227192"/>
                  <a:gd name="connsiteX40" fmla="*/ 247650 w 254551"/>
                  <a:gd name="connsiteY40" fmla="*/ 114300 h 227192"/>
                  <a:gd name="connsiteX41" fmla="*/ 249555 w 254551"/>
                  <a:gd name="connsiteY41" fmla="*/ 108585 h 227192"/>
                  <a:gd name="connsiteX42" fmla="*/ 241935 w 254551"/>
                  <a:gd name="connsiteY42" fmla="*/ 89535 h 227192"/>
                  <a:gd name="connsiteX43" fmla="*/ 236220 w 254551"/>
                  <a:gd name="connsiteY43" fmla="*/ 85725 h 227192"/>
                  <a:gd name="connsiteX44" fmla="*/ 238125 w 254551"/>
                  <a:gd name="connsiteY44" fmla="*/ 80010 h 227192"/>
                  <a:gd name="connsiteX45" fmla="*/ 243840 w 254551"/>
                  <a:gd name="connsiteY45" fmla="*/ 78105 h 227192"/>
                  <a:gd name="connsiteX46" fmla="*/ 249555 w 254551"/>
                  <a:gd name="connsiteY46" fmla="*/ 74295 h 227192"/>
                  <a:gd name="connsiteX47" fmla="*/ 251460 w 254551"/>
                  <a:gd name="connsiteY47" fmla="*/ 24765 h 227192"/>
                  <a:gd name="connsiteX48" fmla="*/ 249555 w 254551"/>
                  <a:gd name="connsiteY48" fmla="*/ 19050 h 227192"/>
                  <a:gd name="connsiteX49" fmla="*/ 243840 w 254551"/>
                  <a:gd name="connsiteY49" fmla="*/ 15240 h 227192"/>
                  <a:gd name="connsiteX50" fmla="*/ 234315 w 254551"/>
                  <a:gd name="connsiteY50" fmla="*/ 3810 h 227192"/>
                  <a:gd name="connsiteX51" fmla="*/ 228600 w 254551"/>
                  <a:gd name="connsiteY51" fmla="*/ 0 h 227192"/>
                  <a:gd name="connsiteX52" fmla="*/ 217170 w 254551"/>
                  <a:gd name="connsiteY52" fmla="*/ 1905 h 227192"/>
                  <a:gd name="connsiteX53" fmla="*/ 213360 w 254551"/>
                  <a:gd name="connsiteY53" fmla="*/ 7620 h 227192"/>
                  <a:gd name="connsiteX54" fmla="*/ 207645 w 254551"/>
                  <a:gd name="connsiteY54" fmla="*/ 9525 h 227192"/>
                  <a:gd name="connsiteX55" fmla="*/ 203835 w 254551"/>
                  <a:gd name="connsiteY55" fmla="*/ 20955 h 227192"/>
                  <a:gd name="connsiteX56" fmla="*/ 201930 w 254551"/>
                  <a:gd name="connsiteY56" fmla="*/ 26670 h 227192"/>
                  <a:gd name="connsiteX57" fmla="*/ 200025 w 254551"/>
                  <a:gd name="connsiteY57" fmla="*/ 38100 h 227192"/>
                  <a:gd name="connsiteX58" fmla="*/ 205740 w 254551"/>
                  <a:gd name="connsiteY58" fmla="*/ 72390 h 227192"/>
                  <a:gd name="connsiteX59" fmla="*/ 213360 w 254551"/>
                  <a:gd name="connsiteY59" fmla="*/ 83820 h 227192"/>
                  <a:gd name="connsiteX60" fmla="*/ 217170 w 254551"/>
                  <a:gd name="connsiteY60" fmla="*/ 89535 h 227192"/>
                  <a:gd name="connsiteX61" fmla="*/ 215265 w 254551"/>
                  <a:gd name="connsiteY61" fmla="*/ 97155 h 227192"/>
                  <a:gd name="connsiteX62" fmla="*/ 203835 w 254551"/>
                  <a:gd name="connsiteY62" fmla="*/ 104775 h 227192"/>
                  <a:gd name="connsiteX63" fmla="*/ 198120 w 254551"/>
                  <a:gd name="connsiteY63" fmla="*/ 116205 h 227192"/>
                  <a:gd name="connsiteX64" fmla="*/ 196215 w 254551"/>
                  <a:gd name="connsiteY64" fmla="*/ 121920 h 227192"/>
                  <a:gd name="connsiteX65" fmla="*/ 190500 w 254551"/>
                  <a:gd name="connsiteY65" fmla="*/ 133350 h 227192"/>
                  <a:gd name="connsiteX66" fmla="*/ 182880 w 254551"/>
                  <a:gd name="connsiteY66" fmla="*/ 154305 h 227192"/>
                  <a:gd name="connsiteX67" fmla="*/ 175260 w 254551"/>
                  <a:gd name="connsiteY67" fmla="*/ 156210 h 227192"/>
                  <a:gd name="connsiteX68" fmla="*/ 169545 w 254551"/>
                  <a:gd name="connsiteY68" fmla="*/ 150495 h 227192"/>
                  <a:gd name="connsiteX69" fmla="*/ 167640 w 254551"/>
                  <a:gd name="connsiteY69" fmla="*/ 144780 h 227192"/>
                  <a:gd name="connsiteX70" fmla="*/ 156210 w 254551"/>
                  <a:gd name="connsiteY70" fmla="*/ 140970 h 227192"/>
                  <a:gd name="connsiteX71" fmla="*/ 150495 w 254551"/>
                  <a:gd name="connsiteY71" fmla="*/ 139065 h 227192"/>
                  <a:gd name="connsiteX72" fmla="*/ 139065 w 254551"/>
                  <a:gd name="connsiteY72" fmla="*/ 135255 h 227192"/>
                  <a:gd name="connsiteX73" fmla="*/ 133350 w 254551"/>
                  <a:gd name="connsiteY73" fmla="*/ 133350 h 227192"/>
                  <a:gd name="connsiteX74" fmla="*/ 121920 w 254551"/>
                  <a:gd name="connsiteY74" fmla="*/ 127635 h 227192"/>
                  <a:gd name="connsiteX75" fmla="*/ 89535 w 254551"/>
                  <a:gd name="connsiteY75" fmla="*/ 125730 h 227192"/>
                  <a:gd name="connsiteX76" fmla="*/ 78105 w 254551"/>
                  <a:gd name="connsiteY76" fmla="*/ 116205 h 227192"/>
                  <a:gd name="connsiteX77" fmla="*/ 76200 w 254551"/>
                  <a:gd name="connsiteY77" fmla="*/ 110490 h 227192"/>
                  <a:gd name="connsiteX78" fmla="*/ 72390 w 254551"/>
                  <a:gd name="connsiteY78" fmla="*/ 104775 h 227192"/>
                  <a:gd name="connsiteX79" fmla="*/ 68580 w 254551"/>
                  <a:gd name="connsiteY79" fmla="*/ 89535 h 227192"/>
                  <a:gd name="connsiteX80" fmla="*/ 62865 w 254551"/>
                  <a:gd name="connsiteY80" fmla="*/ 85725 h 227192"/>
                  <a:gd name="connsiteX81" fmla="*/ 53340 w 254551"/>
                  <a:gd name="connsiteY81" fmla="*/ 83820 h 227192"/>
                  <a:gd name="connsiteX82" fmla="*/ 47625 w 254551"/>
                  <a:gd name="connsiteY82" fmla="*/ 80010 h 227192"/>
                  <a:gd name="connsiteX83" fmla="*/ 41910 w 254551"/>
                  <a:gd name="connsiteY83" fmla="*/ 78105 h 227192"/>
                  <a:gd name="connsiteX84" fmla="*/ 34290 w 254551"/>
                  <a:gd name="connsiteY84" fmla="*/ 64770 h 227192"/>
                  <a:gd name="connsiteX85" fmla="*/ 30480 w 254551"/>
                  <a:gd name="connsiteY85" fmla="*/ 53340 h 227192"/>
                  <a:gd name="connsiteX86" fmla="*/ 34290 w 254551"/>
                  <a:gd name="connsiteY86" fmla="*/ 47625 h 227192"/>
                  <a:gd name="connsiteX87" fmla="*/ 32385 w 254551"/>
                  <a:gd name="connsiteY87" fmla="*/ 28575 h 227192"/>
                  <a:gd name="connsiteX88" fmla="*/ 30480 w 254551"/>
                  <a:gd name="connsiteY88" fmla="*/ 22860 h 227192"/>
                  <a:gd name="connsiteX89" fmla="*/ 36195 w 254551"/>
                  <a:gd name="connsiteY89" fmla="*/ 30480 h 227192"/>
                  <a:gd name="connsiteX0" fmla="*/ 36317 w 254673"/>
                  <a:gd name="connsiteY0" fmla="*/ 30480 h 227192"/>
                  <a:gd name="connsiteX1" fmla="*/ 36317 w 254673"/>
                  <a:gd name="connsiteY1" fmla="*/ 30480 h 227192"/>
                  <a:gd name="connsiteX2" fmla="*/ 21077 w 254673"/>
                  <a:gd name="connsiteY2" fmla="*/ 20955 h 227192"/>
                  <a:gd name="connsiteX3" fmla="*/ 2027 w 254673"/>
                  <a:gd name="connsiteY3" fmla="*/ 20955 h 227192"/>
                  <a:gd name="connsiteX4" fmla="*/ 122 w 254673"/>
                  <a:gd name="connsiteY4" fmla="*/ 26670 h 227192"/>
                  <a:gd name="connsiteX5" fmla="*/ 2027 w 254673"/>
                  <a:gd name="connsiteY5" fmla="*/ 47625 h 227192"/>
                  <a:gd name="connsiteX6" fmla="*/ 9647 w 254673"/>
                  <a:gd name="connsiteY6" fmla="*/ 59055 h 227192"/>
                  <a:gd name="connsiteX7" fmla="*/ 13457 w 254673"/>
                  <a:gd name="connsiteY7" fmla="*/ 70485 h 227192"/>
                  <a:gd name="connsiteX8" fmla="*/ 15362 w 254673"/>
                  <a:gd name="connsiteY8" fmla="*/ 99060 h 227192"/>
                  <a:gd name="connsiteX9" fmla="*/ 17267 w 254673"/>
                  <a:gd name="connsiteY9" fmla="*/ 104775 h 227192"/>
                  <a:gd name="connsiteX10" fmla="*/ 22982 w 254673"/>
                  <a:gd name="connsiteY10" fmla="*/ 108585 h 227192"/>
                  <a:gd name="connsiteX11" fmla="*/ 26792 w 254673"/>
                  <a:gd name="connsiteY11" fmla="*/ 114300 h 227192"/>
                  <a:gd name="connsiteX12" fmla="*/ 32507 w 254673"/>
                  <a:gd name="connsiteY12" fmla="*/ 118110 h 227192"/>
                  <a:gd name="connsiteX13" fmla="*/ 42032 w 254673"/>
                  <a:gd name="connsiteY13" fmla="*/ 131445 h 227192"/>
                  <a:gd name="connsiteX14" fmla="*/ 59177 w 254673"/>
                  <a:gd name="connsiteY14" fmla="*/ 133350 h 227192"/>
                  <a:gd name="connsiteX15" fmla="*/ 64892 w 254673"/>
                  <a:gd name="connsiteY15" fmla="*/ 180975 h 227192"/>
                  <a:gd name="connsiteX16" fmla="*/ 74417 w 254673"/>
                  <a:gd name="connsiteY16" fmla="*/ 188595 h 227192"/>
                  <a:gd name="connsiteX17" fmla="*/ 80132 w 254673"/>
                  <a:gd name="connsiteY17" fmla="*/ 192405 h 227192"/>
                  <a:gd name="connsiteX18" fmla="*/ 87752 w 254673"/>
                  <a:gd name="connsiteY18" fmla="*/ 201930 h 227192"/>
                  <a:gd name="connsiteX19" fmla="*/ 95372 w 254673"/>
                  <a:gd name="connsiteY19" fmla="*/ 213360 h 227192"/>
                  <a:gd name="connsiteX20" fmla="*/ 99182 w 254673"/>
                  <a:gd name="connsiteY20" fmla="*/ 219075 h 227192"/>
                  <a:gd name="connsiteX21" fmla="*/ 104897 w 254673"/>
                  <a:gd name="connsiteY21" fmla="*/ 220980 h 227192"/>
                  <a:gd name="connsiteX22" fmla="*/ 108707 w 254673"/>
                  <a:gd name="connsiteY22" fmla="*/ 226695 h 227192"/>
                  <a:gd name="connsiteX23" fmla="*/ 133472 w 254673"/>
                  <a:gd name="connsiteY23" fmla="*/ 222885 h 227192"/>
                  <a:gd name="connsiteX24" fmla="*/ 144902 w 254673"/>
                  <a:gd name="connsiteY24" fmla="*/ 211455 h 227192"/>
                  <a:gd name="connsiteX25" fmla="*/ 148712 w 254673"/>
                  <a:gd name="connsiteY25" fmla="*/ 205740 h 227192"/>
                  <a:gd name="connsiteX26" fmla="*/ 160142 w 254673"/>
                  <a:gd name="connsiteY26" fmla="*/ 201930 h 227192"/>
                  <a:gd name="connsiteX27" fmla="*/ 162047 w 254673"/>
                  <a:gd name="connsiteY27" fmla="*/ 196215 h 227192"/>
                  <a:gd name="connsiteX28" fmla="*/ 163952 w 254673"/>
                  <a:gd name="connsiteY28" fmla="*/ 184785 h 227192"/>
                  <a:gd name="connsiteX29" fmla="*/ 175382 w 254673"/>
                  <a:gd name="connsiteY29" fmla="*/ 180975 h 227192"/>
                  <a:gd name="connsiteX30" fmla="*/ 198242 w 254673"/>
                  <a:gd name="connsiteY30" fmla="*/ 182880 h 227192"/>
                  <a:gd name="connsiteX31" fmla="*/ 203957 w 254673"/>
                  <a:gd name="connsiteY31" fmla="*/ 186690 h 227192"/>
                  <a:gd name="connsiteX32" fmla="*/ 209672 w 254673"/>
                  <a:gd name="connsiteY32" fmla="*/ 188595 h 227192"/>
                  <a:gd name="connsiteX33" fmla="*/ 221102 w 254673"/>
                  <a:gd name="connsiteY33" fmla="*/ 186690 h 227192"/>
                  <a:gd name="connsiteX34" fmla="*/ 226817 w 254673"/>
                  <a:gd name="connsiteY34" fmla="*/ 182880 h 227192"/>
                  <a:gd name="connsiteX35" fmla="*/ 234437 w 254673"/>
                  <a:gd name="connsiteY35" fmla="*/ 165735 h 227192"/>
                  <a:gd name="connsiteX36" fmla="*/ 238247 w 254673"/>
                  <a:gd name="connsiteY36" fmla="*/ 154305 h 227192"/>
                  <a:gd name="connsiteX37" fmla="*/ 240152 w 254673"/>
                  <a:gd name="connsiteY37" fmla="*/ 148590 h 227192"/>
                  <a:gd name="connsiteX38" fmla="*/ 245867 w 254673"/>
                  <a:gd name="connsiteY38" fmla="*/ 120015 h 227192"/>
                  <a:gd name="connsiteX39" fmla="*/ 247772 w 254673"/>
                  <a:gd name="connsiteY39" fmla="*/ 114300 h 227192"/>
                  <a:gd name="connsiteX40" fmla="*/ 249677 w 254673"/>
                  <a:gd name="connsiteY40" fmla="*/ 108585 h 227192"/>
                  <a:gd name="connsiteX41" fmla="*/ 242057 w 254673"/>
                  <a:gd name="connsiteY41" fmla="*/ 89535 h 227192"/>
                  <a:gd name="connsiteX42" fmla="*/ 236342 w 254673"/>
                  <a:gd name="connsiteY42" fmla="*/ 85725 h 227192"/>
                  <a:gd name="connsiteX43" fmla="*/ 238247 w 254673"/>
                  <a:gd name="connsiteY43" fmla="*/ 80010 h 227192"/>
                  <a:gd name="connsiteX44" fmla="*/ 243962 w 254673"/>
                  <a:gd name="connsiteY44" fmla="*/ 78105 h 227192"/>
                  <a:gd name="connsiteX45" fmla="*/ 249677 w 254673"/>
                  <a:gd name="connsiteY45" fmla="*/ 74295 h 227192"/>
                  <a:gd name="connsiteX46" fmla="*/ 251582 w 254673"/>
                  <a:gd name="connsiteY46" fmla="*/ 24765 h 227192"/>
                  <a:gd name="connsiteX47" fmla="*/ 249677 w 254673"/>
                  <a:gd name="connsiteY47" fmla="*/ 19050 h 227192"/>
                  <a:gd name="connsiteX48" fmla="*/ 243962 w 254673"/>
                  <a:gd name="connsiteY48" fmla="*/ 15240 h 227192"/>
                  <a:gd name="connsiteX49" fmla="*/ 234437 w 254673"/>
                  <a:gd name="connsiteY49" fmla="*/ 3810 h 227192"/>
                  <a:gd name="connsiteX50" fmla="*/ 228722 w 254673"/>
                  <a:gd name="connsiteY50" fmla="*/ 0 h 227192"/>
                  <a:gd name="connsiteX51" fmla="*/ 217292 w 254673"/>
                  <a:gd name="connsiteY51" fmla="*/ 1905 h 227192"/>
                  <a:gd name="connsiteX52" fmla="*/ 213482 w 254673"/>
                  <a:gd name="connsiteY52" fmla="*/ 7620 h 227192"/>
                  <a:gd name="connsiteX53" fmla="*/ 207767 w 254673"/>
                  <a:gd name="connsiteY53" fmla="*/ 9525 h 227192"/>
                  <a:gd name="connsiteX54" fmla="*/ 203957 w 254673"/>
                  <a:gd name="connsiteY54" fmla="*/ 20955 h 227192"/>
                  <a:gd name="connsiteX55" fmla="*/ 202052 w 254673"/>
                  <a:gd name="connsiteY55" fmla="*/ 26670 h 227192"/>
                  <a:gd name="connsiteX56" fmla="*/ 200147 w 254673"/>
                  <a:gd name="connsiteY56" fmla="*/ 38100 h 227192"/>
                  <a:gd name="connsiteX57" fmla="*/ 205862 w 254673"/>
                  <a:gd name="connsiteY57" fmla="*/ 72390 h 227192"/>
                  <a:gd name="connsiteX58" fmla="*/ 213482 w 254673"/>
                  <a:gd name="connsiteY58" fmla="*/ 83820 h 227192"/>
                  <a:gd name="connsiteX59" fmla="*/ 217292 w 254673"/>
                  <a:gd name="connsiteY59" fmla="*/ 89535 h 227192"/>
                  <a:gd name="connsiteX60" fmla="*/ 215387 w 254673"/>
                  <a:gd name="connsiteY60" fmla="*/ 97155 h 227192"/>
                  <a:gd name="connsiteX61" fmla="*/ 203957 w 254673"/>
                  <a:gd name="connsiteY61" fmla="*/ 104775 h 227192"/>
                  <a:gd name="connsiteX62" fmla="*/ 198242 w 254673"/>
                  <a:gd name="connsiteY62" fmla="*/ 116205 h 227192"/>
                  <a:gd name="connsiteX63" fmla="*/ 196337 w 254673"/>
                  <a:gd name="connsiteY63" fmla="*/ 121920 h 227192"/>
                  <a:gd name="connsiteX64" fmla="*/ 190622 w 254673"/>
                  <a:gd name="connsiteY64" fmla="*/ 133350 h 227192"/>
                  <a:gd name="connsiteX65" fmla="*/ 183002 w 254673"/>
                  <a:gd name="connsiteY65" fmla="*/ 154305 h 227192"/>
                  <a:gd name="connsiteX66" fmla="*/ 175382 w 254673"/>
                  <a:gd name="connsiteY66" fmla="*/ 156210 h 227192"/>
                  <a:gd name="connsiteX67" fmla="*/ 169667 w 254673"/>
                  <a:gd name="connsiteY67" fmla="*/ 150495 h 227192"/>
                  <a:gd name="connsiteX68" fmla="*/ 167762 w 254673"/>
                  <a:gd name="connsiteY68" fmla="*/ 144780 h 227192"/>
                  <a:gd name="connsiteX69" fmla="*/ 156332 w 254673"/>
                  <a:gd name="connsiteY69" fmla="*/ 140970 h 227192"/>
                  <a:gd name="connsiteX70" fmla="*/ 150617 w 254673"/>
                  <a:gd name="connsiteY70" fmla="*/ 139065 h 227192"/>
                  <a:gd name="connsiteX71" fmla="*/ 139187 w 254673"/>
                  <a:gd name="connsiteY71" fmla="*/ 135255 h 227192"/>
                  <a:gd name="connsiteX72" fmla="*/ 133472 w 254673"/>
                  <a:gd name="connsiteY72" fmla="*/ 133350 h 227192"/>
                  <a:gd name="connsiteX73" fmla="*/ 122042 w 254673"/>
                  <a:gd name="connsiteY73" fmla="*/ 127635 h 227192"/>
                  <a:gd name="connsiteX74" fmla="*/ 89657 w 254673"/>
                  <a:gd name="connsiteY74" fmla="*/ 125730 h 227192"/>
                  <a:gd name="connsiteX75" fmla="*/ 78227 w 254673"/>
                  <a:gd name="connsiteY75" fmla="*/ 116205 h 227192"/>
                  <a:gd name="connsiteX76" fmla="*/ 76322 w 254673"/>
                  <a:gd name="connsiteY76" fmla="*/ 110490 h 227192"/>
                  <a:gd name="connsiteX77" fmla="*/ 72512 w 254673"/>
                  <a:gd name="connsiteY77" fmla="*/ 104775 h 227192"/>
                  <a:gd name="connsiteX78" fmla="*/ 68702 w 254673"/>
                  <a:gd name="connsiteY78" fmla="*/ 89535 h 227192"/>
                  <a:gd name="connsiteX79" fmla="*/ 62987 w 254673"/>
                  <a:gd name="connsiteY79" fmla="*/ 85725 h 227192"/>
                  <a:gd name="connsiteX80" fmla="*/ 53462 w 254673"/>
                  <a:gd name="connsiteY80" fmla="*/ 83820 h 227192"/>
                  <a:gd name="connsiteX81" fmla="*/ 47747 w 254673"/>
                  <a:gd name="connsiteY81" fmla="*/ 80010 h 227192"/>
                  <a:gd name="connsiteX82" fmla="*/ 42032 w 254673"/>
                  <a:gd name="connsiteY82" fmla="*/ 78105 h 227192"/>
                  <a:gd name="connsiteX83" fmla="*/ 34412 w 254673"/>
                  <a:gd name="connsiteY83" fmla="*/ 64770 h 227192"/>
                  <a:gd name="connsiteX84" fmla="*/ 30602 w 254673"/>
                  <a:gd name="connsiteY84" fmla="*/ 53340 h 227192"/>
                  <a:gd name="connsiteX85" fmla="*/ 34412 w 254673"/>
                  <a:gd name="connsiteY85" fmla="*/ 47625 h 227192"/>
                  <a:gd name="connsiteX86" fmla="*/ 32507 w 254673"/>
                  <a:gd name="connsiteY86" fmla="*/ 28575 h 227192"/>
                  <a:gd name="connsiteX87" fmla="*/ 30602 w 254673"/>
                  <a:gd name="connsiteY87" fmla="*/ 22860 h 227192"/>
                  <a:gd name="connsiteX88" fmla="*/ 36317 w 254673"/>
                  <a:gd name="connsiteY88" fmla="*/ 30480 h 227192"/>
                  <a:gd name="connsiteX0" fmla="*/ 30602 w 254673"/>
                  <a:gd name="connsiteY0" fmla="*/ 22860 h 227192"/>
                  <a:gd name="connsiteX1" fmla="*/ 36317 w 254673"/>
                  <a:gd name="connsiteY1" fmla="*/ 30480 h 227192"/>
                  <a:gd name="connsiteX2" fmla="*/ 21077 w 254673"/>
                  <a:gd name="connsiteY2" fmla="*/ 20955 h 227192"/>
                  <a:gd name="connsiteX3" fmla="*/ 2027 w 254673"/>
                  <a:gd name="connsiteY3" fmla="*/ 20955 h 227192"/>
                  <a:gd name="connsiteX4" fmla="*/ 122 w 254673"/>
                  <a:gd name="connsiteY4" fmla="*/ 26670 h 227192"/>
                  <a:gd name="connsiteX5" fmla="*/ 2027 w 254673"/>
                  <a:gd name="connsiteY5" fmla="*/ 47625 h 227192"/>
                  <a:gd name="connsiteX6" fmla="*/ 9647 w 254673"/>
                  <a:gd name="connsiteY6" fmla="*/ 59055 h 227192"/>
                  <a:gd name="connsiteX7" fmla="*/ 13457 w 254673"/>
                  <a:gd name="connsiteY7" fmla="*/ 70485 h 227192"/>
                  <a:gd name="connsiteX8" fmla="*/ 15362 w 254673"/>
                  <a:gd name="connsiteY8" fmla="*/ 99060 h 227192"/>
                  <a:gd name="connsiteX9" fmla="*/ 17267 w 254673"/>
                  <a:gd name="connsiteY9" fmla="*/ 104775 h 227192"/>
                  <a:gd name="connsiteX10" fmla="*/ 22982 w 254673"/>
                  <a:gd name="connsiteY10" fmla="*/ 108585 h 227192"/>
                  <a:gd name="connsiteX11" fmla="*/ 26792 w 254673"/>
                  <a:gd name="connsiteY11" fmla="*/ 114300 h 227192"/>
                  <a:gd name="connsiteX12" fmla="*/ 32507 w 254673"/>
                  <a:gd name="connsiteY12" fmla="*/ 118110 h 227192"/>
                  <a:gd name="connsiteX13" fmla="*/ 42032 w 254673"/>
                  <a:gd name="connsiteY13" fmla="*/ 131445 h 227192"/>
                  <a:gd name="connsiteX14" fmla="*/ 59177 w 254673"/>
                  <a:gd name="connsiteY14" fmla="*/ 133350 h 227192"/>
                  <a:gd name="connsiteX15" fmla="*/ 64892 w 254673"/>
                  <a:gd name="connsiteY15" fmla="*/ 180975 h 227192"/>
                  <a:gd name="connsiteX16" fmla="*/ 74417 w 254673"/>
                  <a:gd name="connsiteY16" fmla="*/ 188595 h 227192"/>
                  <a:gd name="connsiteX17" fmla="*/ 80132 w 254673"/>
                  <a:gd name="connsiteY17" fmla="*/ 192405 h 227192"/>
                  <a:gd name="connsiteX18" fmla="*/ 87752 w 254673"/>
                  <a:gd name="connsiteY18" fmla="*/ 201930 h 227192"/>
                  <a:gd name="connsiteX19" fmla="*/ 95372 w 254673"/>
                  <a:gd name="connsiteY19" fmla="*/ 213360 h 227192"/>
                  <a:gd name="connsiteX20" fmla="*/ 99182 w 254673"/>
                  <a:gd name="connsiteY20" fmla="*/ 219075 h 227192"/>
                  <a:gd name="connsiteX21" fmla="*/ 104897 w 254673"/>
                  <a:gd name="connsiteY21" fmla="*/ 220980 h 227192"/>
                  <a:gd name="connsiteX22" fmla="*/ 108707 w 254673"/>
                  <a:gd name="connsiteY22" fmla="*/ 226695 h 227192"/>
                  <a:gd name="connsiteX23" fmla="*/ 133472 w 254673"/>
                  <a:gd name="connsiteY23" fmla="*/ 222885 h 227192"/>
                  <a:gd name="connsiteX24" fmla="*/ 144902 w 254673"/>
                  <a:gd name="connsiteY24" fmla="*/ 211455 h 227192"/>
                  <a:gd name="connsiteX25" fmla="*/ 148712 w 254673"/>
                  <a:gd name="connsiteY25" fmla="*/ 205740 h 227192"/>
                  <a:gd name="connsiteX26" fmla="*/ 160142 w 254673"/>
                  <a:gd name="connsiteY26" fmla="*/ 201930 h 227192"/>
                  <a:gd name="connsiteX27" fmla="*/ 162047 w 254673"/>
                  <a:gd name="connsiteY27" fmla="*/ 196215 h 227192"/>
                  <a:gd name="connsiteX28" fmla="*/ 163952 w 254673"/>
                  <a:gd name="connsiteY28" fmla="*/ 184785 h 227192"/>
                  <a:gd name="connsiteX29" fmla="*/ 175382 w 254673"/>
                  <a:gd name="connsiteY29" fmla="*/ 180975 h 227192"/>
                  <a:gd name="connsiteX30" fmla="*/ 198242 w 254673"/>
                  <a:gd name="connsiteY30" fmla="*/ 182880 h 227192"/>
                  <a:gd name="connsiteX31" fmla="*/ 203957 w 254673"/>
                  <a:gd name="connsiteY31" fmla="*/ 186690 h 227192"/>
                  <a:gd name="connsiteX32" fmla="*/ 209672 w 254673"/>
                  <a:gd name="connsiteY32" fmla="*/ 188595 h 227192"/>
                  <a:gd name="connsiteX33" fmla="*/ 221102 w 254673"/>
                  <a:gd name="connsiteY33" fmla="*/ 186690 h 227192"/>
                  <a:gd name="connsiteX34" fmla="*/ 226817 w 254673"/>
                  <a:gd name="connsiteY34" fmla="*/ 182880 h 227192"/>
                  <a:gd name="connsiteX35" fmla="*/ 234437 w 254673"/>
                  <a:gd name="connsiteY35" fmla="*/ 165735 h 227192"/>
                  <a:gd name="connsiteX36" fmla="*/ 238247 w 254673"/>
                  <a:gd name="connsiteY36" fmla="*/ 154305 h 227192"/>
                  <a:gd name="connsiteX37" fmla="*/ 240152 w 254673"/>
                  <a:gd name="connsiteY37" fmla="*/ 148590 h 227192"/>
                  <a:gd name="connsiteX38" fmla="*/ 245867 w 254673"/>
                  <a:gd name="connsiteY38" fmla="*/ 120015 h 227192"/>
                  <a:gd name="connsiteX39" fmla="*/ 247772 w 254673"/>
                  <a:gd name="connsiteY39" fmla="*/ 114300 h 227192"/>
                  <a:gd name="connsiteX40" fmla="*/ 249677 w 254673"/>
                  <a:gd name="connsiteY40" fmla="*/ 108585 h 227192"/>
                  <a:gd name="connsiteX41" fmla="*/ 242057 w 254673"/>
                  <a:gd name="connsiteY41" fmla="*/ 89535 h 227192"/>
                  <a:gd name="connsiteX42" fmla="*/ 236342 w 254673"/>
                  <a:gd name="connsiteY42" fmla="*/ 85725 h 227192"/>
                  <a:gd name="connsiteX43" fmla="*/ 238247 w 254673"/>
                  <a:gd name="connsiteY43" fmla="*/ 80010 h 227192"/>
                  <a:gd name="connsiteX44" fmla="*/ 243962 w 254673"/>
                  <a:gd name="connsiteY44" fmla="*/ 78105 h 227192"/>
                  <a:gd name="connsiteX45" fmla="*/ 249677 w 254673"/>
                  <a:gd name="connsiteY45" fmla="*/ 74295 h 227192"/>
                  <a:gd name="connsiteX46" fmla="*/ 251582 w 254673"/>
                  <a:gd name="connsiteY46" fmla="*/ 24765 h 227192"/>
                  <a:gd name="connsiteX47" fmla="*/ 249677 w 254673"/>
                  <a:gd name="connsiteY47" fmla="*/ 19050 h 227192"/>
                  <a:gd name="connsiteX48" fmla="*/ 243962 w 254673"/>
                  <a:gd name="connsiteY48" fmla="*/ 15240 h 227192"/>
                  <a:gd name="connsiteX49" fmla="*/ 234437 w 254673"/>
                  <a:gd name="connsiteY49" fmla="*/ 3810 h 227192"/>
                  <a:gd name="connsiteX50" fmla="*/ 228722 w 254673"/>
                  <a:gd name="connsiteY50" fmla="*/ 0 h 227192"/>
                  <a:gd name="connsiteX51" fmla="*/ 217292 w 254673"/>
                  <a:gd name="connsiteY51" fmla="*/ 1905 h 227192"/>
                  <a:gd name="connsiteX52" fmla="*/ 213482 w 254673"/>
                  <a:gd name="connsiteY52" fmla="*/ 7620 h 227192"/>
                  <a:gd name="connsiteX53" fmla="*/ 207767 w 254673"/>
                  <a:gd name="connsiteY53" fmla="*/ 9525 h 227192"/>
                  <a:gd name="connsiteX54" fmla="*/ 203957 w 254673"/>
                  <a:gd name="connsiteY54" fmla="*/ 20955 h 227192"/>
                  <a:gd name="connsiteX55" fmla="*/ 202052 w 254673"/>
                  <a:gd name="connsiteY55" fmla="*/ 26670 h 227192"/>
                  <a:gd name="connsiteX56" fmla="*/ 200147 w 254673"/>
                  <a:gd name="connsiteY56" fmla="*/ 38100 h 227192"/>
                  <a:gd name="connsiteX57" fmla="*/ 205862 w 254673"/>
                  <a:gd name="connsiteY57" fmla="*/ 72390 h 227192"/>
                  <a:gd name="connsiteX58" fmla="*/ 213482 w 254673"/>
                  <a:gd name="connsiteY58" fmla="*/ 83820 h 227192"/>
                  <a:gd name="connsiteX59" fmla="*/ 217292 w 254673"/>
                  <a:gd name="connsiteY59" fmla="*/ 89535 h 227192"/>
                  <a:gd name="connsiteX60" fmla="*/ 215387 w 254673"/>
                  <a:gd name="connsiteY60" fmla="*/ 97155 h 227192"/>
                  <a:gd name="connsiteX61" fmla="*/ 203957 w 254673"/>
                  <a:gd name="connsiteY61" fmla="*/ 104775 h 227192"/>
                  <a:gd name="connsiteX62" fmla="*/ 198242 w 254673"/>
                  <a:gd name="connsiteY62" fmla="*/ 116205 h 227192"/>
                  <a:gd name="connsiteX63" fmla="*/ 196337 w 254673"/>
                  <a:gd name="connsiteY63" fmla="*/ 121920 h 227192"/>
                  <a:gd name="connsiteX64" fmla="*/ 190622 w 254673"/>
                  <a:gd name="connsiteY64" fmla="*/ 133350 h 227192"/>
                  <a:gd name="connsiteX65" fmla="*/ 183002 w 254673"/>
                  <a:gd name="connsiteY65" fmla="*/ 154305 h 227192"/>
                  <a:gd name="connsiteX66" fmla="*/ 175382 w 254673"/>
                  <a:gd name="connsiteY66" fmla="*/ 156210 h 227192"/>
                  <a:gd name="connsiteX67" fmla="*/ 169667 w 254673"/>
                  <a:gd name="connsiteY67" fmla="*/ 150495 h 227192"/>
                  <a:gd name="connsiteX68" fmla="*/ 167762 w 254673"/>
                  <a:gd name="connsiteY68" fmla="*/ 144780 h 227192"/>
                  <a:gd name="connsiteX69" fmla="*/ 156332 w 254673"/>
                  <a:gd name="connsiteY69" fmla="*/ 140970 h 227192"/>
                  <a:gd name="connsiteX70" fmla="*/ 150617 w 254673"/>
                  <a:gd name="connsiteY70" fmla="*/ 139065 h 227192"/>
                  <a:gd name="connsiteX71" fmla="*/ 139187 w 254673"/>
                  <a:gd name="connsiteY71" fmla="*/ 135255 h 227192"/>
                  <a:gd name="connsiteX72" fmla="*/ 133472 w 254673"/>
                  <a:gd name="connsiteY72" fmla="*/ 133350 h 227192"/>
                  <a:gd name="connsiteX73" fmla="*/ 122042 w 254673"/>
                  <a:gd name="connsiteY73" fmla="*/ 127635 h 227192"/>
                  <a:gd name="connsiteX74" fmla="*/ 89657 w 254673"/>
                  <a:gd name="connsiteY74" fmla="*/ 125730 h 227192"/>
                  <a:gd name="connsiteX75" fmla="*/ 78227 w 254673"/>
                  <a:gd name="connsiteY75" fmla="*/ 116205 h 227192"/>
                  <a:gd name="connsiteX76" fmla="*/ 76322 w 254673"/>
                  <a:gd name="connsiteY76" fmla="*/ 110490 h 227192"/>
                  <a:gd name="connsiteX77" fmla="*/ 72512 w 254673"/>
                  <a:gd name="connsiteY77" fmla="*/ 104775 h 227192"/>
                  <a:gd name="connsiteX78" fmla="*/ 68702 w 254673"/>
                  <a:gd name="connsiteY78" fmla="*/ 89535 h 227192"/>
                  <a:gd name="connsiteX79" fmla="*/ 62987 w 254673"/>
                  <a:gd name="connsiteY79" fmla="*/ 85725 h 227192"/>
                  <a:gd name="connsiteX80" fmla="*/ 53462 w 254673"/>
                  <a:gd name="connsiteY80" fmla="*/ 83820 h 227192"/>
                  <a:gd name="connsiteX81" fmla="*/ 47747 w 254673"/>
                  <a:gd name="connsiteY81" fmla="*/ 80010 h 227192"/>
                  <a:gd name="connsiteX82" fmla="*/ 42032 w 254673"/>
                  <a:gd name="connsiteY82" fmla="*/ 78105 h 227192"/>
                  <a:gd name="connsiteX83" fmla="*/ 34412 w 254673"/>
                  <a:gd name="connsiteY83" fmla="*/ 64770 h 227192"/>
                  <a:gd name="connsiteX84" fmla="*/ 30602 w 254673"/>
                  <a:gd name="connsiteY84" fmla="*/ 53340 h 227192"/>
                  <a:gd name="connsiteX85" fmla="*/ 34412 w 254673"/>
                  <a:gd name="connsiteY85" fmla="*/ 47625 h 227192"/>
                  <a:gd name="connsiteX86" fmla="*/ 32507 w 254673"/>
                  <a:gd name="connsiteY86" fmla="*/ 28575 h 227192"/>
                  <a:gd name="connsiteX87" fmla="*/ 30602 w 254673"/>
                  <a:gd name="connsiteY87" fmla="*/ 22860 h 227192"/>
                  <a:gd name="connsiteX0" fmla="*/ 32507 w 254673"/>
                  <a:gd name="connsiteY0" fmla="*/ 28575 h 227192"/>
                  <a:gd name="connsiteX1" fmla="*/ 36317 w 254673"/>
                  <a:gd name="connsiteY1" fmla="*/ 30480 h 227192"/>
                  <a:gd name="connsiteX2" fmla="*/ 21077 w 254673"/>
                  <a:gd name="connsiteY2" fmla="*/ 20955 h 227192"/>
                  <a:gd name="connsiteX3" fmla="*/ 2027 w 254673"/>
                  <a:gd name="connsiteY3" fmla="*/ 20955 h 227192"/>
                  <a:gd name="connsiteX4" fmla="*/ 122 w 254673"/>
                  <a:gd name="connsiteY4" fmla="*/ 26670 h 227192"/>
                  <a:gd name="connsiteX5" fmla="*/ 2027 w 254673"/>
                  <a:gd name="connsiteY5" fmla="*/ 47625 h 227192"/>
                  <a:gd name="connsiteX6" fmla="*/ 9647 w 254673"/>
                  <a:gd name="connsiteY6" fmla="*/ 59055 h 227192"/>
                  <a:gd name="connsiteX7" fmla="*/ 13457 w 254673"/>
                  <a:gd name="connsiteY7" fmla="*/ 70485 h 227192"/>
                  <a:gd name="connsiteX8" fmla="*/ 15362 w 254673"/>
                  <a:gd name="connsiteY8" fmla="*/ 99060 h 227192"/>
                  <a:gd name="connsiteX9" fmla="*/ 17267 w 254673"/>
                  <a:gd name="connsiteY9" fmla="*/ 104775 h 227192"/>
                  <a:gd name="connsiteX10" fmla="*/ 22982 w 254673"/>
                  <a:gd name="connsiteY10" fmla="*/ 108585 h 227192"/>
                  <a:gd name="connsiteX11" fmla="*/ 26792 w 254673"/>
                  <a:gd name="connsiteY11" fmla="*/ 114300 h 227192"/>
                  <a:gd name="connsiteX12" fmla="*/ 32507 w 254673"/>
                  <a:gd name="connsiteY12" fmla="*/ 118110 h 227192"/>
                  <a:gd name="connsiteX13" fmla="*/ 42032 w 254673"/>
                  <a:gd name="connsiteY13" fmla="*/ 131445 h 227192"/>
                  <a:gd name="connsiteX14" fmla="*/ 59177 w 254673"/>
                  <a:gd name="connsiteY14" fmla="*/ 133350 h 227192"/>
                  <a:gd name="connsiteX15" fmla="*/ 64892 w 254673"/>
                  <a:gd name="connsiteY15" fmla="*/ 180975 h 227192"/>
                  <a:gd name="connsiteX16" fmla="*/ 74417 w 254673"/>
                  <a:gd name="connsiteY16" fmla="*/ 188595 h 227192"/>
                  <a:gd name="connsiteX17" fmla="*/ 80132 w 254673"/>
                  <a:gd name="connsiteY17" fmla="*/ 192405 h 227192"/>
                  <a:gd name="connsiteX18" fmla="*/ 87752 w 254673"/>
                  <a:gd name="connsiteY18" fmla="*/ 201930 h 227192"/>
                  <a:gd name="connsiteX19" fmla="*/ 95372 w 254673"/>
                  <a:gd name="connsiteY19" fmla="*/ 213360 h 227192"/>
                  <a:gd name="connsiteX20" fmla="*/ 99182 w 254673"/>
                  <a:gd name="connsiteY20" fmla="*/ 219075 h 227192"/>
                  <a:gd name="connsiteX21" fmla="*/ 104897 w 254673"/>
                  <a:gd name="connsiteY21" fmla="*/ 220980 h 227192"/>
                  <a:gd name="connsiteX22" fmla="*/ 108707 w 254673"/>
                  <a:gd name="connsiteY22" fmla="*/ 226695 h 227192"/>
                  <a:gd name="connsiteX23" fmla="*/ 133472 w 254673"/>
                  <a:gd name="connsiteY23" fmla="*/ 222885 h 227192"/>
                  <a:gd name="connsiteX24" fmla="*/ 144902 w 254673"/>
                  <a:gd name="connsiteY24" fmla="*/ 211455 h 227192"/>
                  <a:gd name="connsiteX25" fmla="*/ 148712 w 254673"/>
                  <a:gd name="connsiteY25" fmla="*/ 205740 h 227192"/>
                  <a:gd name="connsiteX26" fmla="*/ 160142 w 254673"/>
                  <a:gd name="connsiteY26" fmla="*/ 201930 h 227192"/>
                  <a:gd name="connsiteX27" fmla="*/ 162047 w 254673"/>
                  <a:gd name="connsiteY27" fmla="*/ 196215 h 227192"/>
                  <a:gd name="connsiteX28" fmla="*/ 163952 w 254673"/>
                  <a:gd name="connsiteY28" fmla="*/ 184785 h 227192"/>
                  <a:gd name="connsiteX29" fmla="*/ 175382 w 254673"/>
                  <a:gd name="connsiteY29" fmla="*/ 180975 h 227192"/>
                  <a:gd name="connsiteX30" fmla="*/ 198242 w 254673"/>
                  <a:gd name="connsiteY30" fmla="*/ 182880 h 227192"/>
                  <a:gd name="connsiteX31" fmla="*/ 203957 w 254673"/>
                  <a:gd name="connsiteY31" fmla="*/ 186690 h 227192"/>
                  <a:gd name="connsiteX32" fmla="*/ 209672 w 254673"/>
                  <a:gd name="connsiteY32" fmla="*/ 188595 h 227192"/>
                  <a:gd name="connsiteX33" fmla="*/ 221102 w 254673"/>
                  <a:gd name="connsiteY33" fmla="*/ 186690 h 227192"/>
                  <a:gd name="connsiteX34" fmla="*/ 226817 w 254673"/>
                  <a:gd name="connsiteY34" fmla="*/ 182880 h 227192"/>
                  <a:gd name="connsiteX35" fmla="*/ 234437 w 254673"/>
                  <a:gd name="connsiteY35" fmla="*/ 165735 h 227192"/>
                  <a:gd name="connsiteX36" fmla="*/ 238247 w 254673"/>
                  <a:gd name="connsiteY36" fmla="*/ 154305 h 227192"/>
                  <a:gd name="connsiteX37" fmla="*/ 240152 w 254673"/>
                  <a:gd name="connsiteY37" fmla="*/ 148590 h 227192"/>
                  <a:gd name="connsiteX38" fmla="*/ 245867 w 254673"/>
                  <a:gd name="connsiteY38" fmla="*/ 120015 h 227192"/>
                  <a:gd name="connsiteX39" fmla="*/ 247772 w 254673"/>
                  <a:gd name="connsiteY39" fmla="*/ 114300 h 227192"/>
                  <a:gd name="connsiteX40" fmla="*/ 249677 w 254673"/>
                  <a:gd name="connsiteY40" fmla="*/ 108585 h 227192"/>
                  <a:gd name="connsiteX41" fmla="*/ 242057 w 254673"/>
                  <a:gd name="connsiteY41" fmla="*/ 89535 h 227192"/>
                  <a:gd name="connsiteX42" fmla="*/ 236342 w 254673"/>
                  <a:gd name="connsiteY42" fmla="*/ 85725 h 227192"/>
                  <a:gd name="connsiteX43" fmla="*/ 238247 w 254673"/>
                  <a:gd name="connsiteY43" fmla="*/ 80010 h 227192"/>
                  <a:gd name="connsiteX44" fmla="*/ 243962 w 254673"/>
                  <a:gd name="connsiteY44" fmla="*/ 78105 h 227192"/>
                  <a:gd name="connsiteX45" fmla="*/ 249677 w 254673"/>
                  <a:gd name="connsiteY45" fmla="*/ 74295 h 227192"/>
                  <a:gd name="connsiteX46" fmla="*/ 251582 w 254673"/>
                  <a:gd name="connsiteY46" fmla="*/ 24765 h 227192"/>
                  <a:gd name="connsiteX47" fmla="*/ 249677 w 254673"/>
                  <a:gd name="connsiteY47" fmla="*/ 19050 h 227192"/>
                  <a:gd name="connsiteX48" fmla="*/ 243962 w 254673"/>
                  <a:gd name="connsiteY48" fmla="*/ 15240 h 227192"/>
                  <a:gd name="connsiteX49" fmla="*/ 234437 w 254673"/>
                  <a:gd name="connsiteY49" fmla="*/ 3810 h 227192"/>
                  <a:gd name="connsiteX50" fmla="*/ 228722 w 254673"/>
                  <a:gd name="connsiteY50" fmla="*/ 0 h 227192"/>
                  <a:gd name="connsiteX51" fmla="*/ 217292 w 254673"/>
                  <a:gd name="connsiteY51" fmla="*/ 1905 h 227192"/>
                  <a:gd name="connsiteX52" fmla="*/ 213482 w 254673"/>
                  <a:gd name="connsiteY52" fmla="*/ 7620 h 227192"/>
                  <a:gd name="connsiteX53" fmla="*/ 207767 w 254673"/>
                  <a:gd name="connsiteY53" fmla="*/ 9525 h 227192"/>
                  <a:gd name="connsiteX54" fmla="*/ 203957 w 254673"/>
                  <a:gd name="connsiteY54" fmla="*/ 20955 h 227192"/>
                  <a:gd name="connsiteX55" fmla="*/ 202052 w 254673"/>
                  <a:gd name="connsiteY55" fmla="*/ 26670 h 227192"/>
                  <a:gd name="connsiteX56" fmla="*/ 200147 w 254673"/>
                  <a:gd name="connsiteY56" fmla="*/ 38100 h 227192"/>
                  <a:gd name="connsiteX57" fmla="*/ 205862 w 254673"/>
                  <a:gd name="connsiteY57" fmla="*/ 72390 h 227192"/>
                  <a:gd name="connsiteX58" fmla="*/ 213482 w 254673"/>
                  <a:gd name="connsiteY58" fmla="*/ 83820 h 227192"/>
                  <a:gd name="connsiteX59" fmla="*/ 217292 w 254673"/>
                  <a:gd name="connsiteY59" fmla="*/ 89535 h 227192"/>
                  <a:gd name="connsiteX60" fmla="*/ 215387 w 254673"/>
                  <a:gd name="connsiteY60" fmla="*/ 97155 h 227192"/>
                  <a:gd name="connsiteX61" fmla="*/ 203957 w 254673"/>
                  <a:gd name="connsiteY61" fmla="*/ 104775 h 227192"/>
                  <a:gd name="connsiteX62" fmla="*/ 198242 w 254673"/>
                  <a:gd name="connsiteY62" fmla="*/ 116205 h 227192"/>
                  <a:gd name="connsiteX63" fmla="*/ 196337 w 254673"/>
                  <a:gd name="connsiteY63" fmla="*/ 121920 h 227192"/>
                  <a:gd name="connsiteX64" fmla="*/ 190622 w 254673"/>
                  <a:gd name="connsiteY64" fmla="*/ 133350 h 227192"/>
                  <a:gd name="connsiteX65" fmla="*/ 183002 w 254673"/>
                  <a:gd name="connsiteY65" fmla="*/ 154305 h 227192"/>
                  <a:gd name="connsiteX66" fmla="*/ 175382 w 254673"/>
                  <a:gd name="connsiteY66" fmla="*/ 156210 h 227192"/>
                  <a:gd name="connsiteX67" fmla="*/ 169667 w 254673"/>
                  <a:gd name="connsiteY67" fmla="*/ 150495 h 227192"/>
                  <a:gd name="connsiteX68" fmla="*/ 167762 w 254673"/>
                  <a:gd name="connsiteY68" fmla="*/ 144780 h 227192"/>
                  <a:gd name="connsiteX69" fmla="*/ 156332 w 254673"/>
                  <a:gd name="connsiteY69" fmla="*/ 140970 h 227192"/>
                  <a:gd name="connsiteX70" fmla="*/ 150617 w 254673"/>
                  <a:gd name="connsiteY70" fmla="*/ 139065 h 227192"/>
                  <a:gd name="connsiteX71" fmla="*/ 139187 w 254673"/>
                  <a:gd name="connsiteY71" fmla="*/ 135255 h 227192"/>
                  <a:gd name="connsiteX72" fmla="*/ 133472 w 254673"/>
                  <a:gd name="connsiteY72" fmla="*/ 133350 h 227192"/>
                  <a:gd name="connsiteX73" fmla="*/ 122042 w 254673"/>
                  <a:gd name="connsiteY73" fmla="*/ 127635 h 227192"/>
                  <a:gd name="connsiteX74" fmla="*/ 89657 w 254673"/>
                  <a:gd name="connsiteY74" fmla="*/ 125730 h 227192"/>
                  <a:gd name="connsiteX75" fmla="*/ 78227 w 254673"/>
                  <a:gd name="connsiteY75" fmla="*/ 116205 h 227192"/>
                  <a:gd name="connsiteX76" fmla="*/ 76322 w 254673"/>
                  <a:gd name="connsiteY76" fmla="*/ 110490 h 227192"/>
                  <a:gd name="connsiteX77" fmla="*/ 72512 w 254673"/>
                  <a:gd name="connsiteY77" fmla="*/ 104775 h 227192"/>
                  <a:gd name="connsiteX78" fmla="*/ 68702 w 254673"/>
                  <a:gd name="connsiteY78" fmla="*/ 89535 h 227192"/>
                  <a:gd name="connsiteX79" fmla="*/ 62987 w 254673"/>
                  <a:gd name="connsiteY79" fmla="*/ 85725 h 227192"/>
                  <a:gd name="connsiteX80" fmla="*/ 53462 w 254673"/>
                  <a:gd name="connsiteY80" fmla="*/ 83820 h 227192"/>
                  <a:gd name="connsiteX81" fmla="*/ 47747 w 254673"/>
                  <a:gd name="connsiteY81" fmla="*/ 80010 h 227192"/>
                  <a:gd name="connsiteX82" fmla="*/ 42032 w 254673"/>
                  <a:gd name="connsiteY82" fmla="*/ 78105 h 227192"/>
                  <a:gd name="connsiteX83" fmla="*/ 34412 w 254673"/>
                  <a:gd name="connsiteY83" fmla="*/ 64770 h 227192"/>
                  <a:gd name="connsiteX84" fmla="*/ 30602 w 254673"/>
                  <a:gd name="connsiteY84" fmla="*/ 53340 h 227192"/>
                  <a:gd name="connsiteX85" fmla="*/ 34412 w 254673"/>
                  <a:gd name="connsiteY85" fmla="*/ 47625 h 227192"/>
                  <a:gd name="connsiteX86" fmla="*/ 32507 w 254673"/>
                  <a:gd name="connsiteY86" fmla="*/ 28575 h 227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254673" h="227192">
                    <a:moveTo>
                      <a:pt x="32507" y="28575"/>
                    </a:moveTo>
                    <a:cubicBezTo>
                      <a:pt x="32825" y="25718"/>
                      <a:pt x="38222" y="31750"/>
                      <a:pt x="36317" y="30480"/>
                    </a:cubicBezTo>
                    <a:cubicBezTo>
                      <a:pt x="34412" y="29210"/>
                      <a:pt x="26792" y="22543"/>
                      <a:pt x="21077" y="20955"/>
                    </a:cubicBezTo>
                    <a:cubicBezTo>
                      <a:pt x="15362" y="19368"/>
                      <a:pt x="5519" y="20003"/>
                      <a:pt x="2027" y="20955"/>
                    </a:cubicBezTo>
                    <a:cubicBezTo>
                      <a:pt x="-1465" y="21907"/>
                      <a:pt x="757" y="24765"/>
                      <a:pt x="122" y="26670"/>
                    </a:cubicBezTo>
                    <a:cubicBezTo>
                      <a:pt x="757" y="33655"/>
                      <a:pt x="48" y="40896"/>
                      <a:pt x="2027" y="47625"/>
                    </a:cubicBezTo>
                    <a:cubicBezTo>
                      <a:pt x="3319" y="52018"/>
                      <a:pt x="8199" y="54711"/>
                      <a:pt x="9647" y="59055"/>
                    </a:cubicBezTo>
                    <a:lnTo>
                      <a:pt x="13457" y="70485"/>
                    </a:lnTo>
                    <a:cubicBezTo>
                      <a:pt x="14092" y="80010"/>
                      <a:pt x="14308" y="89572"/>
                      <a:pt x="15362" y="99060"/>
                    </a:cubicBezTo>
                    <a:cubicBezTo>
                      <a:pt x="15584" y="101056"/>
                      <a:pt x="16013" y="103207"/>
                      <a:pt x="17267" y="104775"/>
                    </a:cubicBezTo>
                    <a:cubicBezTo>
                      <a:pt x="18697" y="106563"/>
                      <a:pt x="21077" y="107315"/>
                      <a:pt x="22982" y="108585"/>
                    </a:cubicBezTo>
                    <a:cubicBezTo>
                      <a:pt x="24252" y="110490"/>
                      <a:pt x="25173" y="112681"/>
                      <a:pt x="26792" y="114300"/>
                    </a:cubicBezTo>
                    <a:cubicBezTo>
                      <a:pt x="28411" y="115919"/>
                      <a:pt x="31294" y="116168"/>
                      <a:pt x="32507" y="118110"/>
                    </a:cubicBezTo>
                    <a:cubicBezTo>
                      <a:pt x="39079" y="128624"/>
                      <a:pt x="31444" y="129680"/>
                      <a:pt x="42032" y="131445"/>
                    </a:cubicBezTo>
                    <a:cubicBezTo>
                      <a:pt x="47704" y="132390"/>
                      <a:pt x="53462" y="132715"/>
                      <a:pt x="59177" y="133350"/>
                    </a:cubicBezTo>
                    <a:cubicBezTo>
                      <a:pt x="71402" y="151687"/>
                      <a:pt x="58865" y="130751"/>
                      <a:pt x="64892" y="180975"/>
                    </a:cubicBezTo>
                    <a:cubicBezTo>
                      <a:pt x="65712" y="187808"/>
                      <a:pt x="70129" y="186451"/>
                      <a:pt x="74417" y="188595"/>
                    </a:cubicBezTo>
                    <a:cubicBezTo>
                      <a:pt x="76465" y="189619"/>
                      <a:pt x="78227" y="191135"/>
                      <a:pt x="80132" y="192405"/>
                    </a:cubicBezTo>
                    <a:cubicBezTo>
                      <a:pt x="84422" y="205275"/>
                      <a:pt x="78472" y="191325"/>
                      <a:pt x="87752" y="201930"/>
                    </a:cubicBezTo>
                    <a:cubicBezTo>
                      <a:pt x="90767" y="205376"/>
                      <a:pt x="92832" y="209550"/>
                      <a:pt x="95372" y="213360"/>
                    </a:cubicBezTo>
                    <a:cubicBezTo>
                      <a:pt x="96642" y="215265"/>
                      <a:pt x="97010" y="218351"/>
                      <a:pt x="99182" y="219075"/>
                    </a:cubicBezTo>
                    <a:lnTo>
                      <a:pt x="104897" y="220980"/>
                    </a:lnTo>
                    <a:cubicBezTo>
                      <a:pt x="106167" y="222885"/>
                      <a:pt x="106449" y="226319"/>
                      <a:pt x="108707" y="226695"/>
                    </a:cubicBezTo>
                    <a:cubicBezTo>
                      <a:pt x="118529" y="228332"/>
                      <a:pt x="125235" y="225631"/>
                      <a:pt x="133472" y="222885"/>
                    </a:cubicBezTo>
                    <a:cubicBezTo>
                      <a:pt x="137282" y="219075"/>
                      <a:pt x="141913" y="215938"/>
                      <a:pt x="144902" y="211455"/>
                    </a:cubicBezTo>
                    <a:cubicBezTo>
                      <a:pt x="146172" y="209550"/>
                      <a:pt x="146770" y="206953"/>
                      <a:pt x="148712" y="205740"/>
                    </a:cubicBezTo>
                    <a:cubicBezTo>
                      <a:pt x="152118" y="203611"/>
                      <a:pt x="160142" y="201930"/>
                      <a:pt x="160142" y="201930"/>
                    </a:cubicBezTo>
                    <a:cubicBezTo>
                      <a:pt x="160777" y="200025"/>
                      <a:pt x="161611" y="198175"/>
                      <a:pt x="162047" y="196215"/>
                    </a:cubicBezTo>
                    <a:cubicBezTo>
                      <a:pt x="162885" y="192444"/>
                      <a:pt x="161408" y="187692"/>
                      <a:pt x="163952" y="184785"/>
                    </a:cubicBezTo>
                    <a:cubicBezTo>
                      <a:pt x="166597" y="181763"/>
                      <a:pt x="175382" y="180975"/>
                      <a:pt x="175382" y="180975"/>
                    </a:cubicBezTo>
                    <a:cubicBezTo>
                      <a:pt x="183002" y="181610"/>
                      <a:pt x="190744" y="181380"/>
                      <a:pt x="198242" y="182880"/>
                    </a:cubicBezTo>
                    <a:cubicBezTo>
                      <a:pt x="200487" y="183329"/>
                      <a:pt x="201909" y="185666"/>
                      <a:pt x="203957" y="186690"/>
                    </a:cubicBezTo>
                    <a:cubicBezTo>
                      <a:pt x="205753" y="187588"/>
                      <a:pt x="207767" y="187960"/>
                      <a:pt x="209672" y="188595"/>
                    </a:cubicBezTo>
                    <a:cubicBezTo>
                      <a:pt x="213482" y="187960"/>
                      <a:pt x="217438" y="187911"/>
                      <a:pt x="221102" y="186690"/>
                    </a:cubicBezTo>
                    <a:cubicBezTo>
                      <a:pt x="223274" y="185966"/>
                      <a:pt x="225198" y="184499"/>
                      <a:pt x="226817" y="182880"/>
                    </a:cubicBezTo>
                    <a:cubicBezTo>
                      <a:pt x="231345" y="178352"/>
                      <a:pt x="232551" y="171394"/>
                      <a:pt x="234437" y="165735"/>
                    </a:cubicBezTo>
                    <a:lnTo>
                      <a:pt x="238247" y="154305"/>
                    </a:lnTo>
                    <a:lnTo>
                      <a:pt x="240152" y="148590"/>
                    </a:lnTo>
                    <a:cubicBezTo>
                      <a:pt x="242501" y="127453"/>
                      <a:pt x="240239" y="136900"/>
                      <a:pt x="245867" y="120015"/>
                    </a:cubicBezTo>
                    <a:lnTo>
                      <a:pt x="247772" y="114300"/>
                    </a:lnTo>
                    <a:lnTo>
                      <a:pt x="249677" y="108585"/>
                    </a:lnTo>
                    <a:cubicBezTo>
                      <a:pt x="248493" y="105032"/>
                      <a:pt x="245171" y="93272"/>
                      <a:pt x="242057" y="89535"/>
                    </a:cubicBezTo>
                    <a:cubicBezTo>
                      <a:pt x="240591" y="87776"/>
                      <a:pt x="238247" y="86995"/>
                      <a:pt x="236342" y="85725"/>
                    </a:cubicBezTo>
                    <a:cubicBezTo>
                      <a:pt x="236977" y="83820"/>
                      <a:pt x="236827" y="81430"/>
                      <a:pt x="238247" y="80010"/>
                    </a:cubicBezTo>
                    <a:cubicBezTo>
                      <a:pt x="239667" y="78590"/>
                      <a:pt x="242166" y="79003"/>
                      <a:pt x="243962" y="78105"/>
                    </a:cubicBezTo>
                    <a:cubicBezTo>
                      <a:pt x="246010" y="77081"/>
                      <a:pt x="247772" y="75565"/>
                      <a:pt x="249677" y="74295"/>
                    </a:cubicBezTo>
                    <a:cubicBezTo>
                      <a:pt x="257118" y="51971"/>
                      <a:pt x="254922" y="63173"/>
                      <a:pt x="251582" y="24765"/>
                    </a:cubicBezTo>
                    <a:cubicBezTo>
                      <a:pt x="251408" y="22765"/>
                      <a:pt x="250931" y="20618"/>
                      <a:pt x="249677" y="19050"/>
                    </a:cubicBezTo>
                    <a:cubicBezTo>
                      <a:pt x="248247" y="17262"/>
                      <a:pt x="245867" y="16510"/>
                      <a:pt x="243962" y="15240"/>
                    </a:cubicBezTo>
                    <a:cubicBezTo>
                      <a:pt x="240216" y="9621"/>
                      <a:pt x="239937" y="8394"/>
                      <a:pt x="234437" y="3810"/>
                    </a:cubicBezTo>
                    <a:cubicBezTo>
                      <a:pt x="232678" y="2344"/>
                      <a:pt x="230627" y="1270"/>
                      <a:pt x="228722" y="0"/>
                    </a:cubicBezTo>
                    <a:cubicBezTo>
                      <a:pt x="224912" y="635"/>
                      <a:pt x="220747" y="178"/>
                      <a:pt x="217292" y="1905"/>
                    </a:cubicBezTo>
                    <a:cubicBezTo>
                      <a:pt x="215244" y="2929"/>
                      <a:pt x="215270" y="6190"/>
                      <a:pt x="213482" y="7620"/>
                    </a:cubicBezTo>
                    <a:cubicBezTo>
                      <a:pt x="211914" y="8874"/>
                      <a:pt x="209672" y="8890"/>
                      <a:pt x="207767" y="9525"/>
                    </a:cubicBezTo>
                    <a:lnTo>
                      <a:pt x="203957" y="20955"/>
                    </a:lnTo>
                    <a:cubicBezTo>
                      <a:pt x="203322" y="22860"/>
                      <a:pt x="202382" y="24689"/>
                      <a:pt x="202052" y="26670"/>
                    </a:cubicBezTo>
                    <a:lnTo>
                      <a:pt x="200147" y="38100"/>
                    </a:lnTo>
                    <a:cubicBezTo>
                      <a:pt x="200692" y="44635"/>
                      <a:pt x="200524" y="64383"/>
                      <a:pt x="205862" y="72390"/>
                    </a:cubicBezTo>
                    <a:lnTo>
                      <a:pt x="213482" y="83820"/>
                    </a:lnTo>
                    <a:lnTo>
                      <a:pt x="217292" y="89535"/>
                    </a:lnTo>
                    <a:cubicBezTo>
                      <a:pt x="216657" y="92075"/>
                      <a:pt x="217111" y="95185"/>
                      <a:pt x="215387" y="97155"/>
                    </a:cubicBezTo>
                    <a:cubicBezTo>
                      <a:pt x="212372" y="100601"/>
                      <a:pt x="203957" y="104775"/>
                      <a:pt x="203957" y="104775"/>
                    </a:cubicBezTo>
                    <a:cubicBezTo>
                      <a:pt x="199169" y="119140"/>
                      <a:pt x="205628" y="101433"/>
                      <a:pt x="198242" y="116205"/>
                    </a:cubicBezTo>
                    <a:cubicBezTo>
                      <a:pt x="197344" y="118001"/>
                      <a:pt x="197235" y="120124"/>
                      <a:pt x="196337" y="121920"/>
                    </a:cubicBezTo>
                    <a:cubicBezTo>
                      <a:pt x="188951" y="136692"/>
                      <a:pt x="195410" y="118985"/>
                      <a:pt x="190622" y="133350"/>
                    </a:cubicBezTo>
                    <a:cubicBezTo>
                      <a:pt x="189197" y="146178"/>
                      <a:pt x="193210" y="149930"/>
                      <a:pt x="183002" y="154305"/>
                    </a:cubicBezTo>
                    <a:cubicBezTo>
                      <a:pt x="180596" y="155336"/>
                      <a:pt x="177922" y="155575"/>
                      <a:pt x="175382" y="156210"/>
                    </a:cubicBezTo>
                    <a:cubicBezTo>
                      <a:pt x="173477" y="154305"/>
                      <a:pt x="171161" y="152737"/>
                      <a:pt x="169667" y="150495"/>
                    </a:cubicBezTo>
                    <a:cubicBezTo>
                      <a:pt x="168553" y="148824"/>
                      <a:pt x="169396" y="145947"/>
                      <a:pt x="167762" y="144780"/>
                    </a:cubicBezTo>
                    <a:cubicBezTo>
                      <a:pt x="164494" y="142446"/>
                      <a:pt x="160142" y="142240"/>
                      <a:pt x="156332" y="140970"/>
                    </a:cubicBezTo>
                    <a:lnTo>
                      <a:pt x="150617" y="139065"/>
                    </a:lnTo>
                    <a:lnTo>
                      <a:pt x="139187" y="135255"/>
                    </a:lnTo>
                    <a:cubicBezTo>
                      <a:pt x="137282" y="134620"/>
                      <a:pt x="135143" y="134464"/>
                      <a:pt x="133472" y="133350"/>
                    </a:cubicBezTo>
                    <a:cubicBezTo>
                      <a:pt x="129789" y="130895"/>
                      <a:pt x="126681" y="128099"/>
                      <a:pt x="122042" y="127635"/>
                    </a:cubicBezTo>
                    <a:cubicBezTo>
                      <a:pt x="111282" y="126559"/>
                      <a:pt x="100452" y="126365"/>
                      <a:pt x="89657" y="125730"/>
                    </a:cubicBezTo>
                    <a:cubicBezTo>
                      <a:pt x="85440" y="122919"/>
                      <a:pt x="81161" y="120605"/>
                      <a:pt x="78227" y="116205"/>
                    </a:cubicBezTo>
                    <a:cubicBezTo>
                      <a:pt x="77113" y="114534"/>
                      <a:pt x="77220" y="112286"/>
                      <a:pt x="76322" y="110490"/>
                    </a:cubicBezTo>
                    <a:cubicBezTo>
                      <a:pt x="75298" y="108442"/>
                      <a:pt x="73782" y="106680"/>
                      <a:pt x="72512" y="104775"/>
                    </a:cubicBezTo>
                    <a:cubicBezTo>
                      <a:pt x="72417" y="104301"/>
                      <a:pt x="70264" y="91488"/>
                      <a:pt x="68702" y="89535"/>
                    </a:cubicBezTo>
                    <a:cubicBezTo>
                      <a:pt x="67272" y="87747"/>
                      <a:pt x="65131" y="86529"/>
                      <a:pt x="62987" y="85725"/>
                    </a:cubicBezTo>
                    <a:cubicBezTo>
                      <a:pt x="59955" y="84588"/>
                      <a:pt x="56637" y="84455"/>
                      <a:pt x="53462" y="83820"/>
                    </a:cubicBezTo>
                    <a:cubicBezTo>
                      <a:pt x="51557" y="82550"/>
                      <a:pt x="49795" y="81034"/>
                      <a:pt x="47747" y="80010"/>
                    </a:cubicBezTo>
                    <a:cubicBezTo>
                      <a:pt x="45951" y="79112"/>
                      <a:pt x="43600" y="79359"/>
                      <a:pt x="42032" y="78105"/>
                    </a:cubicBezTo>
                    <a:cubicBezTo>
                      <a:pt x="40010" y="76488"/>
                      <a:pt x="35074" y="66424"/>
                      <a:pt x="34412" y="64770"/>
                    </a:cubicBezTo>
                    <a:cubicBezTo>
                      <a:pt x="32920" y="61041"/>
                      <a:pt x="30602" y="53340"/>
                      <a:pt x="30602" y="53340"/>
                    </a:cubicBezTo>
                    <a:cubicBezTo>
                      <a:pt x="31872" y="51435"/>
                      <a:pt x="34236" y="49908"/>
                      <a:pt x="34412" y="47625"/>
                    </a:cubicBezTo>
                    <a:cubicBezTo>
                      <a:pt x="34901" y="41262"/>
                      <a:pt x="33477" y="34882"/>
                      <a:pt x="32507" y="28575"/>
                    </a:cubicBezTo>
                    <a:close/>
                  </a:path>
                </a:pathLst>
              </a:custGeom>
              <a:solidFill>
                <a:srgbClr val="7520A0">
                  <a:alpha val="73000"/>
                </a:srgbClr>
              </a:solidFill>
              <a:ln w="25400" cap="flat" cmpd="sng" algn="ctr">
                <a:solidFill>
                  <a:srgbClr val="3C1053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90" name="Group 1289">
              <a:extLst>
                <a:ext uri="{FF2B5EF4-FFF2-40B4-BE49-F238E27FC236}">
                  <a16:creationId xmlns:a16="http://schemas.microsoft.com/office/drawing/2014/main" id="{866E06CD-C4B9-62DD-CA5F-00F4E38D45EE}"/>
                </a:ext>
              </a:extLst>
            </p:cNvPr>
            <p:cNvGrpSpPr>
              <a:grpSpLocks noChangeAspect="1"/>
            </p:cNvGrpSpPr>
            <p:nvPr/>
          </p:nvGrpSpPr>
          <p:grpSpPr>
            <a:xfrm rot="20631242">
              <a:off x="4805152" y="4154465"/>
              <a:ext cx="234000" cy="234000"/>
              <a:chOff x="2002211" y="2733000"/>
              <a:chExt cx="412741" cy="412805"/>
            </a:xfrm>
          </p:grpSpPr>
          <p:sp>
            <p:nvSpPr>
              <p:cNvPr id="1293" name="Oval 1292">
                <a:extLst>
                  <a:ext uri="{FF2B5EF4-FFF2-40B4-BE49-F238E27FC236}">
                    <a16:creationId xmlns:a16="http://schemas.microsoft.com/office/drawing/2014/main" id="{3ED14C15-88AC-A814-F5A6-D9B4C672DA3C}"/>
                  </a:ext>
                </a:extLst>
              </p:cNvPr>
              <p:cNvSpPr/>
              <p:nvPr/>
            </p:nvSpPr>
            <p:spPr>
              <a:xfrm rot="9193003">
                <a:off x="2002277" y="2733130"/>
                <a:ext cx="412675" cy="412675"/>
              </a:xfrm>
              <a:prstGeom prst="ellipse">
                <a:avLst/>
              </a:prstGeom>
              <a:gradFill flip="none" rotWithShape="1">
                <a:gsLst>
                  <a:gs pos="0">
                    <a:srgbClr val="F0AB00"/>
                  </a:gs>
                  <a:gs pos="100000">
                    <a:srgbClr val="F0AB00">
                      <a:lumMod val="5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000000">
                    <a:lumMod val="50000"/>
                    <a:lumOff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94" name="Oval 1293">
                <a:extLst>
                  <a:ext uri="{FF2B5EF4-FFF2-40B4-BE49-F238E27FC236}">
                    <a16:creationId xmlns:a16="http://schemas.microsoft.com/office/drawing/2014/main" id="{89877513-5535-64BE-C5A4-417DE811163B}"/>
                  </a:ext>
                </a:extLst>
              </p:cNvPr>
              <p:cNvSpPr/>
              <p:nvPr/>
            </p:nvSpPr>
            <p:spPr>
              <a:xfrm rot="9193003">
                <a:off x="2002211" y="2733000"/>
                <a:ext cx="412675" cy="412675"/>
              </a:xfrm>
              <a:prstGeom prst="ellipse">
                <a:avLst/>
              </a:prstGeom>
              <a:solidFill>
                <a:srgbClr val="FFFFFF">
                  <a:alpha val="62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1295" name="Group 1294">
                <a:extLst>
                  <a:ext uri="{FF2B5EF4-FFF2-40B4-BE49-F238E27FC236}">
                    <a16:creationId xmlns:a16="http://schemas.microsoft.com/office/drawing/2014/main" id="{168E1CB2-1903-8833-1270-1671117F7CF9}"/>
                  </a:ext>
                </a:extLst>
              </p:cNvPr>
              <p:cNvGrpSpPr/>
              <p:nvPr/>
            </p:nvGrpSpPr>
            <p:grpSpPr>
              <a:xfrm rot="19073563">
                <a:off x="2038168" y="2774047"/>
                <a:ext cx="344136" cy="341820"/>
                <a:chOff x="2038146" y="2774003"/>
                <a:chExt cx="344136" cy="341820"/>
              </a:xfrm>
            </p:grpSpPr>
            <p:grpSp>
              <p:nvGrpSpPr>
                <p:cNvPr id="1296" name="Group 1295">
                  <a:extLst>
                    <a:ext uri="{FF2B5EF4-FFF2-40B4-BE49-F238E27FC236}">
                      <a16:creationId xmlns:a16="http://schemas.microsoft.com/office/drawing/2014/main" id="{F2F64709-BE36-9876-A23B-C6C2102BF63F}"/>
                    </a:ext>
                  </a:extLst>
                </p:cNvPr>
                <p:cNvGrpSpPr/>
                <p:nvPr/>
              </p:nvGrpSpPr>
              <p:grpSpPr>
                <a:xfrm rot="9193003">
                  <a:off x="2092006" y="2774003"/>
                  <a:ext cx="232618" cy="209297"/>
                  <a:chOff x="8770428" y="4145225"/>
                  <a:chExt cx="307647" cy="276804"/>
                </a:xfrm>
              </p:grpSpPr>
              <p:sp>
                <p:nvSpPr>
                  <p:cNvPr id="1348" name="Freeform: Shape 1347">
                    <a:extLst>
                      <a:ext uri="{FF2B5EF4-FFF2-40B4-BE49-F238E27FC236}">
                        <a16:creationId xmlns:a16="http://schemas.microsoft.com/office/drawing/2014/main" id="{43C36C6C-F1B3-D621-04F0-459A797B4272}"/>
                      </a:ext>
                    </a:extLst>
                  </p:cNvPr>
                  <p:cNvSpPr/>
                  <p:nvPr/>
                </p:nvSpPr>
                <p:spPr>
                  <a:xfrm rot="5813516">
                    <a:off x="8823930" y="4215604"/>
                    <a:ext cx="27432" cy="27432"/>
                  </a:xfrm>
                  <a:custGeom>
                    <a:avLst/>
                    <a:gdLst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57150 w 80010"/>
                      <a:gd name="connsiteY14" fmla="*/ 398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40048 w 80010"/>
                      <a:gd name="connsiteY14" fmla="*/ 863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2171"/>
                      <a:gd name="connsiteX1" fmla="*/ 32385 w 80010"/>
                      <a:gd name="connsiteY1" fmla="*/ 179 h 52171"/>
                      <a:gd name="connsiteX2" fmla="*/ 3810 w 80010"/>
                      <a:gd name="connsiteY2" fmla="*/ 2084 h 52171"/>
                      <a:gd name="connsiteX3" fmla="*/ 0 w 80010"/>
                      <a:gd name="connsiteY3" fmla="*/ 13514 h 52171"/>
                      <a:gd name="connsiteX4" fmla="*/ 7620 w 80010"/>
                      <a:gd name="connsiteY4" fmla="*/ 34469 h 52171"/>
                      <a:gd name="connsiteX5" fmla="*/ 13335 w 80010"/>
                      <a:gd name="connsiteY5" fmla="*/ 38279 h 52171"/>
                      <a:gd name="connsiteX6" fmla="*/ 19050 w 80010"/>
                      <a:gd name="connsiteY6" fmla="*/ 43994 h 52171"/>
                      <a:gd name="connsiteX7" fmla="*/ 68580 w 80010"/>
                      <a:gd name="connsiteY7" fmla="*/ 47804 h 52171"/>
                      <a:gd name="connsiteX8" fmla="*/ 72390 w 80010"/>
                      <a:gd name="connsiteY8" fmla="*/ 42089 h 52171"/>
                      <a:gd name="connsiteX9" fmla="*/ 78105 w 80010"/>
                      <a:gd name="connsiteY9" fmla="*/ 36374 h 52171"/>
                      <a:gd name="connsiteX10" fmla="*/ 80010 w 80010"/>
                      <a:gd name="connsiteY10" fmla="*/ 30659 h 52171"/>
                      <a:gd name="connsiteX11" fmla="*/ 78105 w 80010"/>
                      <a:gd name="connsiteY11" fmla="*/ 19229 h 52171"/>
                      <a:gd name="connsiteX12" fmla="*/ 60960 w 80010"/>
                      <a:gd name="connsiteY12" fmla="*/ 13514 h 52171"/>
                      <a:gd name="connsiteX13" fmla="*/ 53340 w 80010"/>
                      <a:gd name="connsiteY13" fmla="*/ 15419 h 52171"/>
                      <a:gd name="connsiteX14" fmla="*/ 40048 w 80010"/>
                      <a:gd name="connsiteY14" fmla="*/ 8639 h 52171"/>
                      <a:gd name="connsiteX15" fmla="*/ 32385 w 80010"/>
                      <a:gd name="connsiteY15" fmla="*/ 179 h 52171"/>
                      <a:gd name="connsiteX0" fmla="*/ 32385 w 80010"/>
                      <a:gd name="connsiteY0" fmla="*/ 179 h 52432"/>
                      <a:gd name="connsiteX1" fmla="*/ 32385 w 80010"/>
                      <a:gd name="connsiteY1" fmla="*/ 179 h 52432"/>
                      <a:gd name="connsiteX2" fmla="*/ 3810 w 80010"/>
                      <a:gd name="connsiteY2" fmla="*/ 2084 h 52432"/>
                      <a:gd name="connsiteX3" fmla="*/ 0 w 80010"/>
                      <a:gd name="connsiteY3" fmla="*/ 13514 h 52432"/>
                      <a:gd name="connsiteX4" fmla="*/ 7620 w 80010"/>
                      <a:gd name="connsiteY4" fmla="*/ 34469 h 52432"/>
                      <a:gd name="connsiteX5" fmla="*/ 13335 w 80010"/>
                      <a:gd name="connsiteY5" fmla="*/ 38279 h 52432"/>
                      <a:gd name="connsiteX6" fmla="*/ 19050 w 80010"/>
                      <a:gd name="connsiteY6" fmla="*/ 43994 h 52432"/>
                      <a:gd name="connsiteX7" fmla="*/ 68580 w 80010"/>
                      <a:gd name="connsiteY7" fmla="*/ 47804 h 52432"/>
                      <a:gd name="connsiteX8" fmla="*/ 72390 w 80010"/>
                      <a:gd name="connsiteY8" fmla="*/ 42089 h 52432"/>
                      <a:gd name="connsiteX9" fmla="*/ 78105 w 80010"/>
                      <a:gd name="connsiteY9" fmla="*/ 36374 h 52432"/>
                      <a:gd name="connsiteX10" fmla="*/ 80010 w 80010"/>
                      <a:gd name="connsiteY10" fmla="*/ 30659 h 52432"/>
                      <a:gd name="connsiteX11" fmla="*/ 78105 w 80010"/>
                      <a:gd name="connsiteY11" fmla="*/ 19229 h 52432"/>
                      <a:gd name="connsiteX12" fmla="*/ 60960 w 80010"/>
                      <a:gd name="connsiteY12" fmla="*/ 13514 h 52432"/>
                      <a:gd name="connsiteX13" fmla="*/ 53340 w 80010"/>
                      <a:gd name="connsiteY13" fmla="*/ 15419 h 52432"/>
                      <a:gd name="connsiteX14" fmla="*/ 40048 w 80010"/>
                      <a:gd name="connsiteY14" fmla="*/ 8639 h 52432"/>
                      <a:gd name="connsiteX15" fmla="*/ 32385 w 80010"/>
                      <a:gd name="connsiteY15" fmla="*/ 179 h 52432"/>
                      <a:gd name="connsiteX0" fmla="*/ 32385 w 80010"/>
                      <a:gd name="connsiteY0" fmla="*/ 179 h 55651"/>
                      <a:gd name="connsiteX1" fmla="*/ 32385 w 80010"/>
                      <a:gd name="connsiteY1" fmla="*/ 179 h 55651"/>
                      <a:gd name="connsiteX2" fmla="*/ 3810 w 80010"/>
                      <a:gd name="connsiteY2" fmla="*/ 2084 h 55651"/>
                      <a:gd name="connsiteX3" fmla="*/ 0 w 80010"/>
                      <a:gd name="connsiteY3" fmla="*/ 13514 h 55651"/>
                      <a:gd name="connsiteX4" fmla="*/ 7620 w 80010"/>
                      <a:gd name="connsiteY4" fmla="*/ 34469 h 55651"/>
                      <a:gd name="connsiteX5" fmla="*/ 13335 w 80010"/>
                      <a:gd name="connsiteY5" fmla="*/ 38279 h 55651"/>
                      <a:gd name="connsiteX6" fmla="*/ 19050 w 80010"/>
                      <a:gd name="connsiteY6" fmla="*/ 43994 h 55651"/>
                      <a:gd name="connsiteX7" fmla="*/ 48058 w 80010"/>
                      <a:gd name="connsiteY7" fmla="*/ 52454 h 55651"/>
                      <a:gd name="connsiteX8" fmla="*/ 72390 w 80010"/>
                      <a:gd name="connsiteY8" fmla="*/ 42089 h 55651"/>
                      <a:gd name="connsiteX9" fmla="*/ 78105 w 80010"/>
                      <a:gd name="connsiteY9" fmla="*/ 36374 h 55651"/>
                      <a:gd name="connsiteX10" fmla="*/ 80010 w 80010"/>
                      <a:gd name="connsiteY10" fmla="*/ 30659 h 55651"/>
                      <a:gd name="connsiteX11" fmla="*/ 78105 w 80010"/>
                      <a:gd name="connsiteY11" fmla="*/ 19229 h 55651"/>
                      <a:gd name="connsiteX12" fmla="*/ 60960 w 80010"/>
                      <a:gd name="connsiteY12" fmla="*/ 13514 h 55651"/>
                      <a:gd name="connsiteX13" fmla="*/ 53340 w 80010"/>
                      <a:gd name="connsiteY13" fmla="*/ 15419 h 55651"/>
                      <a:gd name="connsiteX14" fmla="*/ 40048 w 80010"/>
                      <a:gd name="connsiteY14" fmla="*/ 8639 h 55651"/>
                      <a:gd name="connsiteX15" fmla="*/ 32385 w 80010"/>
                      <a:gd name="connsiteY15" fmla="*/ 179 h 55651"/>
                      <a:gd name="connsiteX0" fmla="*/ 32385 w 80010"/>
                      <a:gd name="connsiteY0" fmla="*/ 179 h 53227"/>
                      <a:gd name="connsiteX1" fmla="*/ 32385 w 80010"/>
                      <a:gd name="connsiteY1" fmla="*/ 179 h 53227"/>
                      <a:gd name="connsiteX2" fmla="*/ 3810 w 80010"/>
                      <a:gd name="connsiteY2" fmla="*/ 2084 h 53227"/>
                      <a:gd name="connsiteX3" fmla="*/ 0 w 80010"/>
                      <a:gd name="connsiteY3" fmla="*/ 13514 h 53227"/>
                      <a:gd name="connsiteX4" fmla="*/ 7620 w 80010"/>
                      <a:gd name="connsiteY4" fmla="*/ 34469 h 53227"/>
                      <a:gd name="connsiteX5" fmla="*/ 13335 w 80010"/>
                      <a:gd name="connsiteY5" fmla="*/ 38279 h 53227"/>
                      <a:gd name="connsiteX6" fmla="*/ 19050 w 80010"/>
                      <a:gd name="connsiteY6" fmla="*/ 43994 h 53227"/>
                      <a:gd name="connsiteX7" fmla="*/ 48058 w 80010"/>
                      <a:gd name="connsiteY7" fmla="*/ 52454 h 53227"/>
                      <a:gd name="connsiteX8" fmla="*/ 72390 w 80010"/>
                      <a:gd name="connsiteY8" fmla="*/ 42089 h 53227"/>
                      <a:gd name="connsiteX9" fmla="*/ 78105 w 80010"/>
                      <a:gd name="connsiteY9" fmla="*/ 36374 h 53227"/>
                      <a:gd name="connsiteX10" fmla="*/ 80010 w 80010"/>
                      <a:gd name="connsiteY10" fmla="*/ 30659 h 53227"/>
                      <a:gd name="connsiteX11" fmla="*/ 78105 w 80010"/>
                      <a:gd name="connsiteY11" fmla="*/ 19229 h 53227"/>
                      <a:gd name="connsiteX12" fmla="*/ 60960 w 80010"/>
                      <a:gd name="connsiteY12" fmla="*/ 13514 h 53227"/>
                      <a:gd name="connsiteX13" fmla="*/ 53340 w 80010"/>
                      <a:gd name="connsiteY13" fmla="*/ 15419 h 53227"/>
                      <a:gd name="connsiteX14" fmla="*/ 40048 w 80010"/>
                      <a:gd name="connsiteY14" fmla="*/ 8639 h 53227"/>
                      <a:gd name="connsiteX15" fmla="*/ 32385 w 80010"/>
                      <a:gd name="connsiteY15" fmla="*/ 179 h 53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0010" h="53227">
                        <a:moveTo>
                          <a:pt x="32385" y="179"/>
                        </a:moveTo>
                        <a:lnTo>
                          <a:pt x="32385" y="179"/>
                        </a:lnTo>
                        <a:cubicBezTo>
                          <a:pt x="22860" y="814"/>
                          <a:pt x="12637" y="-1551"/>
                          <a:pt x="3810" y="2084"/>
                        </a:cubicBezTo>
                        <a:cubicBezTo>
                          <a:pt x="96" y="3613"/>
                          <a:pt x="0" y="13514"/>
                          <a:pt x="0" y="13514"/>
                        </a:cubicBezTo>
                        <a:cubicBezTo>
                          <a:pt x="1410" y="20563"/>
                          <a:pt x="2165" y="29014"/>
                          <a:pt x="7620" y="34469"/>
                        </a:cubicBezTo>
                        <a:cubicBezTo>
                          <a:pt x="9239" y="36088"/>
                          <a:pt x="11576" y="36813"/>
                          <a:pt x="13335" y="38279"/>
                        </a:cubicBezTo>
                        <a:cubicBezTo>
                          <a:pt x="15405" y="40004"/>
                          <a:pt x="17145" y="42089"/>
                          <a:pt x="19050" y="43994"/>
                        </a:cubicBezTo>
                        <a:cubicBezTo>
                          <a:pt x="36453" y="53990"/>
                          <a:pt x="29632" y="54059"/>
                          <a:pt x="48058" y="52454"/>
                        </a:cubicBezTo>
                        <a:cubicBezTo>
                          <a:pt x="50339" y="52255"/>
                          <a:pt x="67382" y="44769"/>
                          <a:pt x="72390" y="42089"/>
                        </a:cubicBezTo>
                        <a:cubicBezTo>
                          <a:pt x="77398" y="39409"/>
                          <a:pt x="76200" y="38279"/>
                          <a:pt x="78105" y="36374"/>
                        </a:cubicBezTo>
                        <a:cubicBezTo>
                          <a:pt x="78740" y="34469"/>
                          <a:pt x="80010" y="32667"/>
                          <a:pt x="80010" y="30659"/>
                        </a:cubicBezTo>
                        <a:cubicBezTo>
                          <a:pt x="80010" y="26796"/>
                          <a:pt x="79832" y="22684"/>
                          <a:pt x="78105" y="19229"/>
                        </a:cubicBezTo>
                        <a:cubicBezTo>
                          <a:pt x="75670" y="14359"/>
                          <a:pt x="63693" y="13970"/>
                          <a:pt x="60960" y="13514"/>
                        </a:cubicBezTo>
                        <a:cubicBezTo>
                          <a:pt x="58420" y="14149"/>
                          <a:pt x="56825" y="16231"/>
                          <a:pt x="53340" y="15419"/>
                        </a:cubicBezTo>
                        <a:cubicBezTo>
                          <a:pt x="49855" y="14607"/>
                          <a:pt x="39095" y="11497"/>
                          <a:pt x="40048" y="8639"/>
                        </a:cubicBezTo>
                        <a:lnTo>
                          <a:pt x="32385" y="17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49" name="Freeform: Shape 1348">
                    <a:extLst>
                      <a:ext uri="{FF2B5EF4-FFF2-40B4-BE49-F238E27FC236}">
                        <a16:creationId xmlns:a16="http://schemas.microsoft.com/office/drawing/2014/main" id="{33074B24-FB54-F7C9-14C2-85CCD11BA56A}"/>
                      </a:ext>
                    </a:extLst>
                  </p:cNvPr>
                  <p:cNvSpPr/>
                  <p:nvPr/>
                </p:nvSpPr>
                <p:spPr>
                  <a:xfrm rot="6799576">
                    <a:off x="8855933" y="4253069"/>
                    <a:ext cx="27432" cy="27432"/>
                  </a:xfrm>
                  <a:custGeom>
                    <a:avLst/>
                    <a:gdLst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57150 w 80010"/>
                      <a:gd name="connsiteY14" fmla="*/ 398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40048 w 80010"/>
                      <a:gd name="connsiteY14" fmla="*/ 863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2171"/>
                      <a:gd name="connsiteX1" fmla="*/ 32385 w 80010"/>
                      <a:gd name="connsiteY1" fmla="*/ 179 h 52171"/>
                      <a:gd name="connsiteX2" fmla="*/ 3810 w 80010"/>
                      <a:gd name="connsiteY2" fmla="*/ 2084 h 52171"/>
                      <a:gd name="connsiteX3" fmla="*/ 0 w 80010"/>
                      <a:gd name="connsiteY3" fmla="*/ 13514 h 52171"/>
                      <a:gd name="connsiteX4" fmla="*/ 7620 w 80010"/>
                      <a:gd name="connsiteY4" fmla="*/ 34469 h 52171"/>
                      <a:gd name="connsiteX5" fmla="*/ 13335 w 80010"/>
                      <a:gd name="connsiteY5" fmla="*/ 38279 h 52171"/>
                      <a:gd name="connsiteX6" fmla="*/ 19050 w 80010"/>
                      <a:gd name="connsiteY6" fmla="*/ 43994 h 52171"/>
                      <a:gd name="connsiteX7" fmla="*/ 68580 w 80010"/>
                      <a:gd name="connsiteY7" fmla="*/ 47804 h 52171"/>
                      <a:gd name="connsiteX8" fmla="*/ 72390 w 80010"/>
                      <a:gd name="connsiteY8" fmla="*/ 42089 h 52171"/>
                      <a:gd name="connsiteX9" fmla="*/ 78105 w 80010"/>
                      <a:gd name="connsiteY9" fmla="*/ 36374 h 52171"/>
                      <a:gd name="connsiteX10" fmla="*/ 80010 w 80010"/>
                      <a:gd name="connsiteY10" fmla="*/ 30659 h 52171"/>
                      <a:gd name="connsiteX11" fmla="*/ 78105 w 80010"/>
                      <a:gd name="connsiteY11" fmla="*/ 19229 h 52171"/>
                      <a:gd name="connsiteX12" fmla="*/ 60960 w 80010"/>
                      <a:gd name="connsiteY12" fmla="*/ 13514 h 52171"/>
                      <a:gd name="connsiteX13" fmla="*/ 53340 w 80010"/>
                      <a:gd name="connsiteY13" fmla="*/ 15419 h 52171"/>
                      <a:gd name="connsiteX14" fmla="*/ 40048 w 80010"/>
                      <a:gd name="connsiteY14" fmla="*/ 8639 h 52171"/>
                      <a:gd name="connsiteX15" fmla="*/ 32385 w 80010"/>
                      <a:gd name="connsiteY15" fmla="*/ 179 h 52171"/>
                      <a:gd name="connsiteX0" fmla="*/ 32385 w 80010"/>
                      <a:gd name="connsiteY0" fmla="*/ 179 h 52432"/>
                      <a:gd name="connsiteX1" fmla="*/ 32385 w 80010"/>
                      <a:gd name="connsiteY1" fmla="*/ 179 h 52432"/>
                      <a:gd name="connsiteX2" fmla="*/ 3810 w 80010"/>
                      <a:gd name="connsiteY2" fmla="*/ 2084 h 52432"/>
                      <a:gd name="connsiteX3" fmla="*/ 0 w 80010"/>
                      <a:gd name="connsiteY3" fmla="*/ 13514 h 52432"/>
                      <a:gd name="connsiteX4" fmla="*/ 7620 w 80010"/>
                      <a:gd name="connsiteY4" fmla="*/ 34469 h 52432"/>
                      <a:gd name="connsiteX5" fmla="*/ 13335 w 80010"/>
                      <a:gd name="connsiteY5" fmla="*/ 38279 h 52432"/>
                      <a:gd name="connsiteX6" fmla="*/ 19050 w 80010"/>
                      <a:gd name="connsiteY6" fmla="*/ 43994 h 52432"/>
                      <a:gd name="connsiteX7" fmla="*/ 68580 w 80010"/>
                      <a:gd name="connsiteY7" fmla="*/ 47804 h 52432"/>
                      <a:gd name="connsiteX8" fmla="*/ 72390 w 80010"/>
                      <a:gd name="connsiteY8" fmla="*/ 42089 h 52432"/>
                      <a:gd name="connsiteX9" fmla="*/ 78105 w 80010"/>
                      <a:gd name="connsiteY9" fmla="*/ 36374 h 52432"/>
                      <a:gd name="connsiteX10" fmla="*/ 80010 w 80010"/>
                      <a:gd name="connsiteY10" fmla="*/ 30659 h 52432"/>
                      <a:gd name="connsiteX11" fmla="*/ 78105 w 80010"/>
                      <a:gd name="connsiteY11" fmla="*/ 19229 h 52432"/>
                      <a:gd name="connsiteX12" fmla="*/ 60960 w 80010"/>
                      <a:gd name="connsiteY12" fmla="*/ 13514 h 52432"/>
                      <a:gd name="connsiteX13" fmla="*/ 53340 w 80010"/>
                      <a:gd name="connsiteY13" fmla="*/ 15419 h 52432"/>
                      <a:gd name="connsiteX14" fmla="*/ 40048 w 80010"/>
                      <a:gd name="connsiteY14" fmla="*/ 8639 h 52432"/>
                      <a:gd name="connsiteX15" fmla="*/ 32385 w 80010"/>
                      <a:gd name="connsiteY15" fmla="*/ 179 h 52432"/>
                      <a:gd name="connsiteX0" fmla="*/ 32385 w 80010"/>
                      <a:gd name="connsiteY0" fmla="*/ 179 h 55651"/>
                      <a:gd name="connsiteX1" fmla="*/ 32385 w 80010"/>
                      <a:gd name="connsiteY1" fmla="*/ 179 h 55651"/>
                      <a:gd name="connsiteX2" fmla="*/ 3810 w 80010"/>
                      <a:gd name="connsiteY2" fmla="*/ 2084 h 55651"/>
                      <a:gd name="connsiteX3" fmla="*/ 0 w 80010"/>
                      <a:gd name="connsiteY3" fmla="*/ 13514 h 55651"/>
                      <a:gd name="connsiteX4" fmla="*/ 7620 w 80010"/>
                      <a:gd name="connsiteY4" fmla="*/ 34469 h 55651"/>
                      <a:gd name="connsiteX5" fmla="*/ 13335 w 80010"/>
                      <a:gd name="connsiteY5" fmla="*/ 38279 h 55651"/>
                      <a:gd name="connsiteX6" fmla="*/ 19050 w 80010"/>
                      <a:gd name="connsiteY6" fmla="*/ 43994 h 55651"/>
                      <a:gd name="connsiteX7" fmla="*/ 48058 w 80010"/>
                      <a:gd name="connsiteY7" fmla="*/ 52454 h 55651"/>
                      <a:gd name="connsiteX8" fmla="*/ 72390 w 80010"/>
                      <a:gd name="connsiteY8" fmla="*/ 42089 h 55651"/>
                      <a:gd name="connsiteX9" fmla="*/ 78105 w 80010"/>
                      <a:gd name="connsiteY9" fmla="*/ 36374 h 55651"/>
                      <a:gd name="connsiteX10" fmla="*/ 80010 w 80010"/>
                      <a:gd name="connsiteY10" fmla="*/ 30659 h 55651"/>
                      <a:gd name="connsiteX11" fmla="*/ 78105 w 80010"/>
                      <a:gd name="connsiteY11" fmla="*/ 19229 h 55651"/>
                      <a:gd name="connsiteX12" fmla="*/ 60960 w 80010"/>
                      <a:gd name="connsiteY12" fmla="*/ 13514 h 55651"/>
                      <a:gd name="connsiteX13" fmla="*/ 53340 w 80010"/>
                      <a:gd name="connsiteY13" fmla="*/ 15419 h 55651"/>
                      <a:gd name="connsiteX14" fmla="*/ 40048 w 80010"/>
                      <a:gd name="connsiteY14" fmla="*/ 8639 h 55651"/>
                      <a:gd name="connsiteX15" fmla="*/ 32385 w 80010"/>
                      <a:gd name="connsiteY15" fmla="*/ 179 h 55651"/>
                      <a:gd name="connsiteX0" fmla="*/ 32385 w 80010"/>
                      <a:gd name="connsiteY0" fmla="*/ 179 h 53227"/>
                      <a:gd name="connsiteX1" fmla="*/ 32385 w 80010"/>
                      <a:gd name="connsiteY1" fmla="*/ 179 h 53227"/>
                      <a:gd name="connsiteX2" fmla="*/ 3810 w 80010"/>
                      <a:gd name="connsiteY2" fmla="*/ 2084 h 53227"/>
                      <a:gd name="connsiteX3" fmla="*/ 0 w 80010"/>
                      <a:gd name="connsiteY3" fmla="*/ 13514 h 53227"/>
                      <a:gd name="connsiteX4" fmla="*/ 7620 w 80010"/>
                      <a:gd name="connsiteY4" fmla="*/ 34469 h 53227"/>
                      <a:gd name="connsiteX5" fmla="*/ 13335 w 80010"/>
                      <a:gd name="connsiteY5" fmla="*/ 38279 h 53227"/>
                      <a:gd name="connsiteX6" fmla="*/ 19050 w 80010"/>
                      <a:gd name="connsiteY6" fmla="*/ 43994 h 53227"/>
                      <a:gd name="connsiteX7" fmla="*/ 48058 w 80010"/>
                      <a:gd name="connsiteY7" fmla="*/ 52454 h 53227"/>
                      <a:gd name="connsiteX8" fmla="*/ 72390 w 80010"/>
                      <a:gd name="connsiteY8" fmla="*/ 42089 h 53227"/>
                      <a:gd name="connsiteX9" fmla="*/ 78105 w 80010"/>
                      <a:gd name="connsiteY9" fmla="*/ 36374 h 53227"/>
                      <a:gd name="connsiteX10" fmla="*/ 80010 w 80010"/>
                      <a:gd name="connsiteY10" fmla="*/ 30659 h 53227"/>
                      <a:gd name="connsiteX11" fmla="*/ 78105 w 80010"/>
                      <a:gd name="connsiteY11" fmla="*/ 19229 h 53227"/>
                      <a:gd name="connsiteX12" fmla="*/ 60960 w 80010"/>
                      <a:gd name="connsiteY12" fmla="*/ 13514 h 53227"/>
                      <a:gd name="connsiteX13" fmla="*/ 53340 w 80010"/>
                      <a:gd name="connsiteY13" fmla="*/ 15419 h 53227"/>
                      <a:gd name="connsiteX14" fmla="*/ 40048 w 80010"/>
                      <a:gd name="connsiteY14" fmla="*/ 8639 h 53227"/>
                      <a:gd name="connsiteX15" fmla="*/ 32385 w 80010"/>
                      <a:gd name="connsiteY15" fmla="*/ 179 h 53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0010" h="53227">
                        <a:moveTo>
                          <a:pt x="32385" y="179"/>
                        </a:moveTo>
                        <a:lnTo>
                          <a:pt x="32385" y="179"/>
                        </a:lnTo>
                        <a:cubicBezTo>
                          <a:pt x="22860" y="814"/>
                          <a:pt x="12637" y="-1551"/>
                          <a:pt x="3810" y="2084"/>
                        </a:cubicBezTo>
                        <a:cubicBezTo>
                          <a:pt x="96" y="3613"/>
                          <a:pt x="0" y="13514"/>
                          <a:pt x="0" y="13514"/>
                        </a:cubicBezTo>
                        <a:cubicBezTo>
                          <a:pt x="1410" y="20563"/>
                          <a:pt x="2165" y="29014"/>
                          <a:pt x="7620" y="34469"/>
                        </a:cubicBezTo>
                        <a:cubicBezTo>
                          <a:pt x="9239" y="36088"/>
                          <a:pt x="11576" y="36813"/>
                          <a:pt x="13335" y="38279"/>
                        </a:cubicBezTo>
                        <a:cubicBezTo>
                          <a:pt x="15405" y="40004"/>
                          <a:pt x="17145" y="42089"/>
                          <a:pt x="19050" y="43994"/>
                        </a:cubicBezTo>
                        <a:cubicBezTo>
                          <a:pt x="36453" y="53990"/>
                          <a:pt x="29632" y="54059"/>
                          <a:pt x="48058" y="52454"/>
                        </a:cubicBezTo>
                        <a:cubicBezTo>
                          <a:pt x="50339" y="52255"/>
                          <a:pt x="67382" y="44769"/>
                          <a:pt x="72390" y="42089"/>
                        </a:cubicBezTo>
                        <a:cubicBezTo>
                          <a:pt x="77398" y="39409"/>
                          <a:pt x="76200" y="38279"/>
                          <a:pt x="78105" y="36374"/>
                        </a:cubicBezTo>
                        <a:cubicBezTo>
                          <a:pt x="78740" y="34469"/>
                          <a:pt x="80010" y="32667"/>
                          <a:pt x="80010" y="30659"/>
                        </a:cubicBezTo>
                        <a:cubicBezTo>
                          <a:pt x="80010" y="26796"/>
                          <a:pt x="79832" y="22684"/>
                          <a:pt x="78105" y="19229"/>
                        </a:cubicBezTo>
                        <a:cubicBezTo>
                          <a:pt x="75670" y="14359"/>
                          <a:pt x="63693" y="13970"/>
                          <a:pt x="60960" y="13514"/>
                        </a:cubicBezTo>
                        <a:cubicBezTo>
                          <a:pt x="58420" y="14149"/>
                          <a:pt x="56825" y="16231"/>
                          <a:pt x="53340" y="15419"/>
                        </a:cubicBezTo>
                        <a:cubicBezTo>
                          <a:pt x="49855" y="14607"/>
                          <a:pt x="39095" y="11497"/>
                          <a:pt x="40048" y="8639"/>
                        </a:cubicBezTo>
                        <a:lnTo>
                          <a:pt x="32385" y="17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50" name="Freeform: Shape 1349">
                    <a:extLst>
                      <a:ext uri="{FF2B5EF4-FFF2-40B4-BE49-F238E27FC236}">
                        <a16:creationId xmlns:a16="http://schemas.microsoft.com/office/drawing/2014/main" id="{211E596C-5965-0C54-C96A-662B33344040}"/>
                      </a:ext>
                    </a:extLst>
                  </p:cNvPr>
                  <p:cNvSpPr/>
                  <p:nvPr/>
                </p:nvSpPr>
                <p:spPr>
                  <a:xfrm>
                    <a:off x="8950061" y="4188172"/>
                    <a:ext cx="27432" cy="27432"/>
                  </a:xfrm>
                  <a:custGeom>
                    <a:avLst/>
                    <a:gdLst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57150 w 80010"/>
                      <a:gd name="connsiteY14" fmla="*/ 398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40048 w 80010"/>
                      <a:gd name="connsiteY14" fmla="*/ 863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2171"/>
                      <a:gd name="connsiteX1" fmla="*/ 32385 w 80010"/>
                      <a:gd name="connsiteY1" fmla="*/ 179 h 52171"/>
                      <a:gd name="connsiteX2" fmla="*/ 3810 w 80010"/>
                      <a:gd name="connsiteY2" fmla="*/ 2084 h 52171"/>
                      <a:gd name="connsiteX3" fmla="*/ 0 w 80010"/>
                      <a:gd name="connsiteY3" fmla="*/ 13514 h 52171"/>
                      <a:gd name="connsiteX4" fmla="*/ 7620 w 80010"/>
                      <a:gd name="connsiteY4" fmla="*/ 34469 h 52171"/>
                      <a:gd name="connsiteX5" fmla="*/ 13335 w 80010"/>
                      <a:gd name="connsiteY5" fmla="*/ 38279 h 52171"/>
                      <a:gd name="connsiteX6" fmla="*/ 19050 w 80010"/>
                      <a:gd name="connsiteY6" fmla="*/ 43994 h 52171"/>
                      <a:gd name="connsiteX7" fmla="*/ 68580 w 80010"/>
                      <a:gd name="connsiteY7" fmla="*/ 47804 h 52171"/>
                      <a:gd name="connsiteX8" fmla="*/ 72390 w 80010"/>
                      <a:gd name="connsiteY8" fmla="*/ 42089 h 52171"/>
                      <a:gd name="connsiteX9" fmla="*/ 78105 w 80010"/>
                      <a:gd name="connsiteY9" fmla="*/ 36374 h 52171"/>
                      <a:gd name="connsiteX10" fmla="*/ 80010 w 80010"/>
                      <a:gd name="connsiteY10" fmla="*/ 30659 h 52171"/>
                      <a:gd name="connsiteX11" fmla="*/ 78105 w 80010"/>
                      <a:gd name="connsiteY11" fmla="*/ 19229 h 52171"/>
                      <a:gd name="connsiteX12" fmla="*/ 60960 w 80010"/>
                      <a:gd name="connsiteY12" fmla="*/ 13514 h 52171"/>
                      <a:gd name="connsiteX13" fmla="*/ 53340 w 80010"/>
                      <a:gd name="connsiteY13" fmla="*/ 15419 h 52171"/>
                      <a:gd name="connsiteX14" fmla="*/ 40048 w 80010"/>
                      <a:gd name="connsiteY14" fmla="*/ 8639 h 52171"/>
                      <a:gd name="connsiteX15" fmla="*/ 32385 w 80010"/>
                      <a:gd name="connsiteY15" fmla="*/ 179 h 52171"/>
                      <a:gd name="connsiteX0" fmla="*/ 32385 w 80010"/>
                      <a:gd name="connsiteY0" fmla="*/ 179 h 52432"/>
                      <a:gd name="connsiteX1" fmla="*/ 32385 w 80010"/>
                      <a:gd name="connsiteY1" fmla="*/ 179 h 52432"/>
                      <a:gd name="connsiteX2" fmla="*/ 3810 w 80010"/>
                      <a:gd name="connsiteY2" fmla="*/ 2084 h 52432"/>
                      <a:gd name="connsiteX3" fmla="*/ 0 w 80010"/>
                      <a:gd name="connsiteY3" fmla="*/ 13514 h 52432"/>
                      <a:gd name="connsiteX4" fmla="*/ 7620 w 80010"/>
                      <a:gd name="connsiteY4" fmla="*/ 34469 h 52432"/>
                      <a:gd name="connsiteX5" fmla="*/ 13335 w 80010"/>
                      <a:gd name="connsiteY5" fmla="*/ 38279 h 52432"/>
                      <a:gd name="connsiteX6" fmla="*/ 19050 w 80010"/>
                      <a:gd name="connsiteY6" fmla="*/ 43994 h 52432"/>
                      <a:gd name="connsiteX7" fmla="*/ 68580 w 80010"/>
                      <a:gd name="connsiteY7" fmla="*/ 47804 h 52432"/>
                      <a:gd name="connsiteX8" fmla="*/ 72390 w 80010"/>
                      <a:gd name="connsiteY8" fmla="*/ 42089 h 52432"/>
                      <a:gd name="connsiteX9" fmla="*/ 78105 w 80010"/>
                      <a:gd name="connsiteY9" fmla="*/ 36374 h 52432"/>
                      <a:gd name="connsiteX10" fmla="*/ 80010 w 80010"/>
                      <a:gd name="connsiteY10" fmla="*/ 30659 h 52432"/>
                      <a:gd name="connsiteX11" fmla="*/ 78105 w 80010"/>
                      <a:gd name="connsiteY11" fmla="*/ 19229 h 52432"/>
                      <a:gd name="connsiteX12" fmla="*/ 60960 w 80010"/>
                      <a:gd name="connsiteY12" fmla="*/ 13514 h 52432"/>
                      <a:gd name="connsiteX13" fmla="*/ 53340 w 80010"/>
                      <a:gd name="connsiteY13" fmla="*/ 15419 h 52432"/>
                      <a:gd name="connsiteX14" fmla="*/ 40048 w 80010"/>
                      <a:gd name="connsiteY14" fmla="*/ 8639 h 52432"/>
                      <a:gd name="connsiteX15" fmla="*/ 32385 w 80010"/>
                      <a:gd name="connsiteY15" fmla="*/ 179 h 52432"/>
                      <a:gd name="connsiteX0" fmla="*/ 32385 w 80010"/>
                      <a:gd name="connsiteY0" fmla="*/ 179 h 55651"/>
                      <a:gd name="connsiteX1" fmla="*/ 32385 w 80010"/>
                      <a:gd name="connsiteY1" fmla="*/ 179 h 55651"/>
                      <a:gd name="connsiteX2" fmla="*/ 3810 w 80010"/>
                      <a:gd name="connsiteY2" fmla="*/ 2084 h 55651"/>
                      <a:gd name="connsiteX3" fmla="*/ 0 w 80010"/>
                      <a:gd name="connsiteY3" fmla="*/ 13514 h 55651"/>
                      <a:gd name="connsiteX4" fmla="*/ 7620 w 80010"/>
                      <a:gd name="connsiteY4" fmla="*/ 34469 h 55651"/>
                      <a:gd name="connsiteX5" fmla="*/ 13335 w 80010"/>
                      <a:gd name="connsiteY5" fmla="*/ 38279 h 55651"/>
                      <a:gd name="connsiteX6" fmla="*/ 19050 w 80010"/>
                      <a:gd name="connsiteY6" fmla="*/ 43994 h 55651"/>
                      <a:gd name="connsiteX7" fmla="*/ 48058 w 80010"/>
                      <a:gd name="connsiteY7" fmla="*/ 52454 h 55651"/>
                      <a:gd name="connsiteX8" fmla="*/ 72390 w 80010"/>
                      <a:gd name="connsiteY8" fmla="*/ 42089 h 55651"/>
                      <a:gd name="connsiteX9" fmla="*/ 78105 w 80010"/>
                      <a:gd name="connsiteY9" fmla="*/ 36374 h 55651"/>
                      <a:gd name="connsiteX10" fmla="*/ 80010 w 80010"/>
                      <a:gd name="connsiteY10" fmla="*/ 30659 h 55651"/>
                      <a:gd name="connsiteX11" fmla="*/ 78105 w 80010"/>
                      <a:gd name="connsiteY11" fmla="*/ 19229 h 55651"/>
                      <a:gd name="connsiteX12" fmla="*/ 60960 w 80010"/>
                      <a:gd name="connsiteY12" fmla="*/ 13514 h 55651"/>
                      <a:gd name="connsiteX13" fmla="*/ 53340 w 80010"/>
                      <a:gd name="connsiteY13" fmla="*/ 15419 h 55651"/>
                      <a:gd name="connsiteX14" fmla="*/ 40048 w 80010"/>
                      <a:gd name="connsiteY14" fmla="*/ 8639 h 55651"/>
                      <a:gd name="connsiteX15" fmla="*/ 32385 w 80010"/>
                      <a:gd name="connsiteY15" fmla="*/ 179 h 55651"/>
                      <a:gd name="connsiteX0" fmla="*/ 32385 w 80010"/>
                      <a:gd name="connsiteY0" fmla="*/ 179 h 53227"/>
                      <a:gd name="connsiteX1" fmla="*/ 32385 w 80010"/>
                      <a:gd name="connsiteY1" fmla="*/ 179 h 53227"/>
                      <a:gd name="connsiteX2" fmla="*/ 3810 w 80010"/>
                      <a:gd name="connsiteY2" fmla="*/ 2084 h 53227"/>
                      <a:gd name="connsiteX3" fmla="*/ 0 w 80010"/>
                      <a:gd name="connsiteY3" fmla="*/ 13514 h 53227"/>
                      <a:gd name="connsiteX4" fmla="*/ 7620 w 80010"/>
                      <a:gd name="connsiteY4" fmla="*/ 34469 h 53227"/>
                      <a:gd name="connsiteX5" fmla="*/ 13335 w 80010"/>
                      <a:gd name="connsiteY5" fmla="*/ 38279 h 53227"/>
                      <a:gd name="connsiteX6" fmla="*/ 19050 w 80010"/>
                      <a:gd name="connsiteY6" fmla="*/ 43994 h 53227"/>
                      <a:gd name="connsiteX7" fmla="*/ 48058 w 80010"/>
                      <a:gd name="connsiteY7" fmla="*/ 52454 h 53227"/>
                      <a:gd name="connsiteX8" fmla="*/ 72390 w 80010"/>
                      <a:gd name="connsiteY8" fmla="*/ 42089 h 53227"/>
                      <a:gd name="connsiteX9" fmla="*/ 78105 w 80010"/>
                      <a:gd name="connsiteY9" fmla="*/ 36374 h 53227"/>
                      <a:gd name="connsiteX10" fmla="*/ 80010 w 80010"/>
                      <a:gd name="connsiteY10" fmla="*/ 30659 h 53227"/>
                      <a:gd name="connsiteX11" fmla="*/ 78105 w 80010"/>
                      <a:gd name="connsiteY11" fmla="*/ 19229 h 53227"/>
                      <a:gd name="connsiteX12" fmla="*/ 60960 w 80010"/>
                      <a:gd name="connsiteY12" fmla="*/ 13514 h 53227"/>
                      <a:gd name="connsiteX13" fmla="*/ 53340 w 80010"/>
                      <a:gd name="connsiteY13" fmla="*/ 15419 h 53227"/>
                      <a:gd name="connsiteX14" fmla="*/ 40048 w 80010"/>
                      <a:gd name="connsiteY14" fmla="*/ 8639 h 53227"/>
                      <a:gd name="connsiteX15" fmla="*/ 32385 w 80010"/>
                      <a:gd name="connsiteY15" fmla="*/ 179 h 53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0010" h="53227">
                        <a:moveTo>
                          <a:pt x="32385" y="179"/>
                        </a:moveTo>
                        <a:lnTo>
                          <a:pt x="32385" y="179"/>
                        </a:lnTo>
                        <a:cubicBezTo>
                          <a:pt x="22860" y="814"/>
                          <a:pt x="12637" y="-1551"/>
                          <a:pt x="3810" y="2084"/>
                        </a:cubicBezTo>
                        <a:cubicBezTo>
                          <a:pt x="96" y="3613"/>
                          <a:pt x="0" y="13514"/>
                          <a:pt x="0" y="13514"/>
                        </a:cubicBezTo>
                        <a:cubicBezTo>
                          <a:pt x="1410" y="20563"/>
                          <a:pt x="2165" y="29014"/>
                          <a:pt x="7620" y="34469"/>
                        </a:cubicBezTo>
                        <a:cubicBezTo>
                          <a:pt x="9239" y="36088"/>
                          <a:pt x="11576" y="36813"/>
                          <a:pt x="13335" y="38279"/>
                        </a:cubicBezTo>
                        <a:cubicBezTo>
                          <a:pt x="15405" y="40004"/>
                          <a:pt x="17145" y="42089"/>
                          <a:pt x="19050" y="43994"/>
                        </a:cubicBezTo>
                        <a:cubicBezTo>
                          <a:pt x="36453" y="53990"/>
                          <a:pt x="29632" y="54059"/>
                          <a:pt x="48058" y="52454"/>
                        </a:cubicBezTo>
                        <a:cubicBezTo>
                          <a:pt x="50339" y="52255"/>
                          <a:pt x="67382" y="44769"/>
                          <a:pt x="72390" y="42089"/>
                        </a:cubicBezTo>
                        <a:cubicBezTo>
                          <a:pt x="77398" y="39409"/>
                          <a:pt x="76200" y="38279"/>
                          <a:pt x="78105" y="36374"/>
                        </a:cubicBezTo>
                        <a:cubicBezTo>
                          <a:pt x="78740" y="34469"/>
                          <a:pt x="80010" y="32667"/>
                          <a:pt x="80010" y="30659"/>
                        </a:cubicBezTo>
                        <a:cubicBezTo>
                          <a:pt x="80010" y="26796"/>
                          <a:pt x="79832" y="22684"/>
                          <a:pt x="78105" y="19229"/>
                        </a:cubicBezTo>
                        <a:cubicBezTo>
                          <a:pt x="75670" y="14359"/>
                          <a:pt x="63693" y="13970"/>
                          <a:pt x="60960" y="13514"/>
                        </a:cubicBezTo>
                        <a:cubicBezTo>
                          <a:pt x="58420" y="14149"/>
                          <a:pt x="56825" y="16231"/>
                          <a:pt x="53340" y="15419"/>
                        </a:cubicBezTo>
                        <a:cubicBezTo>
                          <a:pt x="49855" y="14607"/>
                          <a:pt x="39095" y="11497"/>
                          <a:pt x="40048" y="8639"/>
                        </a:cubicBezTo>
                        <a:lnTo>
                          <a:pt x="32385" y="17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51" name="Freeform: Shape 1350">
                    <a:extLst>
                      <a:ext uri="{FF2B5EF4-FFF2-40B4-BE49-F238E27FC236}">
                        <a16:creationId xmlns:a16="http://schemas.microsoft.com/office/drawing/2014/main" id="{A881B6E6-121E-7B7A-4C74-BECEB6E23FD9}"/>
                      </a:ext>
                    </a:extLst>
                  </p:cNvPr>
                  <p:cNvSpPr/>
                  <p:nvPr/>
                </p:nvSpPr>
                <p:spPr>
                  <a:xfrm rot="15284729">
                    <a:off x="8851362" y="4146483"/>
                    <a:ext cx="27432" cy="27432"/>
                  </a:xfrm>
                  <a:custGeom>
                    <a:avLst/>
                    <a:gdLst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57150 w 80010"/>
                      <a:gd name="connsiteY14" fmla="*/ 398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40048 w 80010"/>
                      <a:gd name="connsiteY14" fmla="*/ 863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2171"/>
                      <a:gd name="connsiteX1" fmla="*/ 32385 w 80010"/>
                      <a:gd name="connsiteY1" fmla="*/ 179 h 52171"/>
                      <a:gd name="connsiteX2" fmla="*/ 3810 w 80010"/>
                      <a:gd name="connsiteY2" fmla="*/ 2084 h 52171"/>
                      <a:gd name="connsiteX3" fmla="*/ 0 w 80010"/>
                      <a:gd name="connsiteY3" fmla="*/ 13514 h 52171"/>
                      <a:gd name="connsiteX4" fmla="*/ 7620 w 80010"/>
                      <a:gd name="connsiteY4" fmla="*/ 34469 h 52171"/>
                      <a:gd name="connsiteX5" fmla="*/ 13335 w 80010"/>
                      <a:gd name="connsiteY5" fmla="*/ 38279 h 52171"/>
                      <a:gd name="connsiteX6" fmla="*/ 19050 w 80010"/>
                      <a:gd name="connsiteY6" fmla="*/ 43994 h 52171"/>
                      <a:gd name="connsiteX7" fmla="*/ 68580 w 80010"/>
                      <a:gd name="connsiteY7" fmla="*/ 47804 h 52171"/>
                      <a:gd name="connsiteX8" fmla="*/ 72390 w 80010"/>
                      <a:gd name="connsiteY8" fmla="*/ 42089 h 52171"/>
                      <a:gd name="connsiteX9" fmla="*/ 78105 w 80010"/>
                      <a:gd name="connsiteY9" fmla="*/ 36374 h 52171"/>
                      <a:gd name="connsiteX10" fmla="*/ 80010 w 80010"/>
                      <a:gd name="connsiteY10" fmla="*/ 30659 h 52171"/>
                      <a:gd name="connsiteX11" fmla="*/ 78105 w 80010"/>
                      <a:gd name="connsiteY11" fmla="*/ 19229 h 52171"/>
                      <a:gd name="connsiteX12" fmla="*/ 60960 w 80010"/>
                      <a:gd name="connsiteY12" fmla="*/ 13514 h 52171"/>
                      <a:gd name="connsiteX13" fmla="*/ 53340 w 80010"/>
                      <a:gd name="connsiteY13" fmla="*/ 15419 h 52171"/>
                      <a:gd name="connsiteX14" fmla="*/ 40048 w 80010"/>
                      <a:gd name="connsiteY14" fmla="*/ 8639 h 52171"/>
                      <a:gd name="connsiteX15" fmla="*/ 32385 w 80010"/>
                      <a:gd name="connsiteY15" fmla="*/ 179 h 52171"/>
                      <a:gd name="connsiteX0" fmla="*/ 32385 w 80010"/>
                      <a:gd name="connsiteY0" fmla="*/ 179 h 52432"/>
                      <a:gd name="connsiteX1" fmla="*/ 32385 w 80010"/>
                      <a:gd name="connsiteY1" fmla="*/ 179 h 52432"/>
                      <a:gd name="connsiteX2" fmla="*/ 3810 w 80010"/>
                      <a:gd name="connsiteY2" fmla="*/ 2084 h 52432"/>
                      <a:gd name="connsiteX3" fmla="*/ 0 w 80010"/>
                      <a:gd name="connsiteY3" fmla="*/ 13514 h 52432"/>
                      <a:gd name="connsiteX4" fmla="*/ 7620 w 80010"/>
                      <a:gd name="connsiteY4" fmla="*/ 34469 h 52432"/>
                      <a:gd name="connsiteX5" fmla="*/ 13335 w 80010"/>
                      <a:gd name="connsiteY5" fmla="*/ 38279 h 52432"/>
                      <a:gd name="connsiteX6" fmla="*/ 19050 w 80010"/>
                      <a:gd name="connsiteY6" fmla="*/ 43994 h 52432"/>
                      <a:gd name="connsiteX7" fmla="*/ 68580 w 80010"/>
                      <a:gd name="connsiteY7" fmla="*/ 47804 h 52432"/>
                      <a:gd name="connsiteX8" fmla="*/ 72390 w 80010"/>
                      <a:gd name="connsiteY8" fmla="*/ 42089 h 52432"/>
                      <a:gd name="connsiteX9" fmla="*/ 78105 w 80010"/>
                      <a:gd name="connsiteY9" fmla="*/ 36374 h 52432"/>
                      <a:gd name="connsiteX10" fmla="*/ 80010 w 80010"/>
                      <a:gd name="connsiteY10" fmla="*/ 30659 h 52432"/>
                      <a:gd name="connsiteX11" fmla="*/ 78105 w 80010"/>
                      <a:gd name="connsiteY11" fmla="*/ 19229 h 52432"/>
                      <a:gd name="connsiteX12" fmla="*/ 60960 w 80010"/>
                      <a:gd name="connsiteY12" fmla="*/ 13514 h 52432"/>
                      <a:gd name="connsiteX13" fmla="*/ 53340 w 80010"/>
                      <a:gd name="connsiteY13" fmla="*/ 15419 h 52432"/>
                      <a:gd name="connsiteX14" fmla="*/ 40048 w 80010"/>
                      <a:gd name="connsiteY14" fmla="*/ 8639 h 52432"/>
                      <a:gd name="connsiteX15" fmla="*/ 32385 w 80010"/>
                      <a:gd name="connsiteY15" fmla="*/ 179 h 52432"/>
                      <a:gd name="connsiteX0" fmla="*/ 32385 w 80010"/>
                      <a:gd name="connsiteY0" fmla="*/ 179 h 55651"/>
                      <a:gd name="connsiteX1" fmla="*/ 32385 w 80010"/>
                      <a:gd name="connsiteY1" fmla="*/ 179 h 55651"/>
                      <a:gd name="connsiteX2" fmla="*/ 3810 w 80010"/>
                      <a:gd name="connsiteY2" fmla="*/ 2084 h 55651"/>
                      <a:gd name="connsiteX3" fmla="*/ 0 w 80010"/>
                      <a:gd name="connsiteY3" fmla="*/ 13514 h 55651"/>
                      <a:gd name="connsiteX4" fmla="*/ 7620 w 80010"/>
                      <a:gd name="connsiteY4" fmla="*/ 34469 h 55651"/>
                      <a:gd name="connsiteX5" fmla="*/ 13335 w 80010"/>
                      <a:gd name="connsiteY5" fmla="*/ 38279 h 55651"/>
                      <a:gd name="connsiteX6" fmla="*/ 19050 w 80010"/>
                      <a:gd name="connsiteY6" fmla="*/ 43994 h 55651"/>
                      <a:gd name="connsiteX7" fmla="*/ 48058 w 80010"/>
                      <a:gd name="connsiteY7" fmla="*/ 52454 h 55651"/>
                      <a:gd name="connsiteX8" fmla="*/ 72390 w 80010"/>
                      <a:gd name="connsiteY8" fmla="*/ 42089 h 55651"/>
                      <a:gd name="connsiteX9" fmla="*/ 78105 w 80010"/>
                      <a:gd name="connsiteY9" fmla="*/ 36374 h 55651"/>
                      <a:gd name="connsiteX10" fmla="*/ 80010 w 80010"/>
                      <a:gd name="connsiteY10" fmla="*/ 30659 h 55651"/>
                      <a:gd name="connsiteX11" fmla="*/ 78105 w 80010"/>
                      <a:gd name="connsiteY11" fmla="*/ 19229 h 55651"/>
                      <a:gd name="connsiteX12" fmla="*/ 60960 w 80010"/>
                      <a:gd name="connsiteY12" fmla="*/ 13514 h 55651"/>
                      <a:gd name="connsiteX13" fmla="*/ 53340 w 80010"/>
                      <a:gd name="connsiteY13" fmla="*/ 15419 h 55651"/>
                      <a:gd name="connsiteX14" fmla="*/ 40048 w 80010"/>
                      <a:gd name="connsiteY14" fmla="*/ 8639 h 55651"/>
                      <a:gd name="connsiteX15" fmla="*/ 32385 w 80010"/>
                      <a:gd name="connsiteY15" fmla="*/ 179 h 55651"/>
                      <a:gd name="connsiteX0" fmla="*/ 32385 w 80010"/>
                      <a:gd name="connsiteY0" fmla="*/ 179 h 53227"/>
                      <a:gd name="connsiteX1" fmla="*/ 32385 w 80010"/>
                      <a:gd name="connsiteY1" fmla="*/ 179 h 53227"/>
                      <a:gd name="connsiteX2" fmla="*/ 3810 w 80010"/>
                      <a:gd name="connsiteY2" fmla="*/ 2084 h 53227"/>
                      <a:gd name="connsiteX3" fmla="*/ 0 w 80010"/>
                      <a:gd name="connsiteY3" fmla="*/ 13514 h 53227"/>
                      <a:gd name="connsiteX4" fmla="*/ 7620 w 80010"/>
                      <a:gd name="connsiteY4" fmla="*/ 34469 h 53227"/>
                      <a:gd name="connsiteX5" fmla="*/ 13335 w 80010"/>
                      <a:gd name="connsiteY5" fmla="*/ 38279 h 53227"/>
                      <a:gd name="connsiteX6" fmla="*/ 19050 w 80010"/>
                      <a:gd name="connsiteY6" fmla="*/ 43994 h 53227"/>
                      <a:gd name="connsiteX7" fmla="*/ 48058 w 80010"/>
                      <a:gd name="connsiteY7" fmla="*/ 52454 h 53227"/>
                      <a:gd name="connsiteX8" fmla="*/ 72390 w 80010"/>
                      <a:gd name="connsiteY8" fmla="*/ 42089 h 53227"/>
                      <a:gd name="connsiteX9" fmla="*/ 78105 w 80010"/>
                      <a:gd name="connsiteY9" fmla="*/ 36374 h 53227"/>
                      <a:gd name="connsiteX10" fmla="*/ 80010 w 80010"/>
                      <a:gd name="connsiteY10" fmla="*/ 30659 h 53227"/>
                      <a:gd name="connsiteX11" fmla="*/ 78105 w 80010"/>
                      <a:gd name="connsiteY11" fmla="*/ 19229 h 53227"/>
                      <a:gd name="connsiteX12" fmla="*/ 60960 w 80010"/>
                      <a:gd name="connsiteY12" fmla="*/ 13514 h 53227"/>
                      <a:gd name="connsiteX13" fmla="*/ 53340 w 80010"/>
                      <a:gd name="connsiteY13" fmla="*/ 15419 h 53227"/>
                      <a:gd name="connsiteX14" fmla="*/ 40048 w 80010"/>
                      <a:gd name="connsiteY14" fmla="*/ 8639 h 53227"/>
                      <a:gd name="connsiteX15" fmla="*/ 32385 w 80010"/>
                      <a:gd name="connsiteY15" fmla="*/ 179 h 53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0010" h="53227">
                        <a:moveTo>
                          <a:pt x="32385" y="179"/>
                        </a:moveTo>
                        <a:lnTo>
                          <a:pt x="32385" y="179"/>
                        </a:lnTo>
                        <a:cubicBezTo>
                          <a:pt x="22860" y="814"/>
                          <a:pt x="12637" y="-1551"/>
                          <a:pt x="3810" y="2084"/>
                        </a:cubicBezTo>
                        <a:cubicBezTo>
                          <a:pt x="96" y="3613"/>
                          <a:pt x="0" y="13514"/>
                          <a:pt x="0" y="13514"/>
                        </a:cubicBezTo>
                        <a:cubicBezTo>
                          <a:pt x="1410" y="20563"/>
                          <a:pt x="2165" y="29014"/>
                          <a:pt x="7620" y="34469"/>
                        </a:cubicBezTo>
                        <a:cubicBezTo>
                          <a:pt x="9239" y="36088"/>
                          <a:pt x="11576" y="36813"/>
                          <a:pt x="13335" y="38279"/>
                        </a:cubicBezTo>
                        <a:cubicBezTo>
                          <a:pt x="15405" y="40004"/>
                          <a:pt x="17145" y="42089"/>
                          <a:pt x="19050" y="43994"/>
                        </a:cubicBezTo>
                        <a:cubicBezTo>
                          <a:pt x="36453" y="53990"/>
                          <a:pt x="29632" y="54059"/>
                          <a:pt x="48058" y="52454"/>
                        </a:cubicBezTo>
                        <a:cubicBezTo>
                          <a:pt x="50339" y="52255"/>
                          <a:pt x="67382" y="44769"/>
                          <a:pt x="72390" y="42089"/>
                        </a:cubicBezTo>
                        <a:cubicBezTo>
                          <a:pt x="77398" y="39409"/>
                          <a:pt x="76200" y="38279"/>
                          <a:pt x="78105" y="36374"/>
                        </a:cubicBezTo>
                        <a:cubicBezTo>
                          <a:pt x="78740" y="34469"/>
                          <a:pt x="80010" y="32667"/>
                          <a:pt x="80010" y="30659"/>
                        </a:cubicBezTo>
                        <a:cubicBezTo>
                          <a:pt x="80010" y="26796"/>
                          <a:pt x="79832" y="22684"/>
                          <a:pt x="78105" y="19229"/>
                        </a:cubicBezTo>
                        <a:cubicBezTo>
                          <a:pt x="75670" y="14359"/>
                          <a:pt x="63693" y="13970"/>
                          <a:pt x="60960" y="13514"/>
                        </a:cubicBezTo>
                        <a:cubicBezTo>
                          <a:pt x="58420" y="14149"/>
                          <a:pt x="56825" y="16231"/>
                          <a:pt x="53340" y="15419"/>
                        </a:cubicBezTo>
                        <a:cubicBezTo>
                          <a:pt x="49855" y="14607"/>
                          <a:pt x="39095" y="11497"/>
                          <a:pt x="40048" y="8639"/>
                        </a:cubicBezTo>
                        <a:lnTo>
                          <a:pt x="32385" y="17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52" name="Freeform: Shape 1351">
                    <a:extLst>
                      <a:ext uri="{FF2B5EF4-FFF2-40B4-BE49-F238E27FC236}">
                        <a16:creationId xmlns:a16="http://schemas.microsoft.com/office/drawing/2014/main" id="{B4A95E23-4CF7-D393-5041-FA76DC0D1000}"/>
                      </a:ext>
                    </a:extLst>
                  </p:cNvPr>
                  <p:cNvSpPr/>
                  <p:nvPr/>
                </p:nvSpPr>
                <p:spPr>
                  <a:xfrm rot="4030563">
                    <a:off x="8954046" y="4390351"/>
                    <a:ext cx="27432" cy="27432"/>
                  </a:xfrm>
                  <a:custGeom>
                    <a:avLst/>
                    <a:gdLst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57150 w 80010"/>
                      <a:gd name="connsiteY14" fmla="*/ 398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40048 w 80010"/>
                      <a:gd name="connsiteY14" fmla="*/ 863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2171"/>
                      <a:gd name="connsiteX1" fmla="*/ 32385 w 80010"/>
                      <a:gd name="connsiteY1" fmla="*/ 179 h 52171"/>
                      <a:gd name="connsiteX2" fmla="*/ 3810 w 80010"/>
                      <a:gd name="connsiteY2" fmla="*/ 2084 h 52171"/>
                      <a:gd name="connsiteX3" fmla="*/ 0 w 80010"/>
                      <a:gd name="connsiteY3" fmla="*/ 13514 h 52171"/>
                      <a:gd name="connsiteX4" fmla="*/ 7620 w 80010"/>
                      <a:gd name="connsiteY4" fmla="*/ 34469 h 52171"/>
                      <a:gd name="connsiteX5" fmla="*/ 13335 w 80010"/>
                      <a:gd name="connsiteY5" fmla="*/ 38279 h 52171"/>
                      <a:gd name="connsiteX6" fmla="*/ 19050 w 80010"/>
                      <a:gd name="connsiteY6" fmla="*/ 43994 h 52171"/>
                      <a:gd name="connsiteX7" fmla="*/ 68580 w 80010"/>
                      <a:gd name="connsiteY7" fmla="*/ 47804 h 52171"/>
                      <a:gd name="connsiteX8" fmla="*/ 72390 w 80010"/>
                      <a:gd name="connsiteY8" fmla="*/ 42089 h 52171"/>
                      <a:gd name="connsiteX9" fmla="*/ 78105 w 80010"/>
                      <a:gd name="connsiteY9" fmla="*/ 36374 h 52171"/>
                      <a:gd name="connsiteX10" fmla="*/ 80010 w 80010"/>
                      <a:gd name="connsiteY10" fmla="*/ 30659 h 52171"/>
                      <a:gd name="connsiteX11" fmla="*/ 78105 w 80010"/>
                      <a:gd name="connsiteY11" fmla="*/ 19229 h 52171"/>
                      <a:gd name="connsiteX12" fmla="*/ 60960 w 80010"/>
                      <a:gd name="connsiteY12" fmla="*/ 13514 h 52171"/>
                      <a:gd name="connsiteX13" fmla="*/ 53340 w 80010"/>
                      <a:gd name="connsiteY13" fmla="*/ 15419 h 52171"/>
                      <a:gd name="connsiteX14" fmla="*/ 40048 w 80010"/>
                      <a:gd name="connsiteY14" fmla="*/ 8639 h 52171"/>
                      <a:gd name="connsiteX15" fmla="*/ 32385 w 80010"/>
                      <a:gd name="connsiteY15" fmla="*/ 179 h 52171"/>
                      <a:gd name="connsiteX0" fmla="*/ 32385 w 80010"/>
                      <a:gd name="connsiteY0" fmla="*/ 179 h 52432"/>
                      <a:gd name="connsiteX1" fmla="*/ 32385 w 80010"/>
                      <a:gd name="connsiteY1" fmla="*/ 179 h 52432"/>
                      <a:gd name="connsiteX2" fmla="*/ 3810 w 80010"/>
                      <a:gd name="connsiteY2" fmla="*/ 2084 h 52432"/>
                      <a:gd name="connsiteX3" fmla="*/ 0 w 80010"/>
                      <a:gd name="connsiteY3" fmla="*/ 13514 h 52432"/>
                      <a:gd name="connsiteX4" fmla="*/ 7620 w 80010"/>
                      <a:gd name="connsiteY4" fmla="*/ 34469 h 52432"/>
                      <a:gd name="connsiteX5" fmla="*/ 13335 w 80010"/>
                      <a:gd name="connsiteY5" fmla="*/ 38279 h 52432"/>
                      <a:gd name="connsiteX6" fmla="*/ 19050 w 80010"/>
                      <a:gd name="connsiteY6" fmla="*/ 43994 h 52432"/>
                      <a:gd name="connsiteX7" fmla="*/ 68580 w 80010"/>
                      <a:gd name="connsiteY7" fmla="*/ 47804 h 52432"/>
                      <a:gd name="connsiteX8" fmla="*/ 72390 w 80010"/>
                      <a:gd name="connsiteY8" fmla="*/ 42089 h 52432"/>
                      <a:gd name="connsiteX9" fmla="*/ 78105 w 80010"/>
                      <a:gd name="connsiteY9" fmla="*/ 36374 h 52432"/>
                      <a:gd name="connsiteX10" fmla="*/ 80010 w 80010"/>
                      <a:gd name="connsiteY10" fmla="*/ 30659 h 52432"/>
                      <a:gd name="connsiteX11" fmla="*/ 78105 w 80010"/>
                      <a:gd name="connsiteY11" fmla="*/ 19229 h 52432"/>
                      <a:gd name="connsiteX12" fmla="*/ 60960 w 80010"/>
                      <a:gd name="connsiteY12" fmla="*/ 13514 h 52432"/>
                      <a:gd name="connsiteX13" fmla="*/ 53340 w 80010"/>
                      <a:gd name="connsiteY13" fmla="*/ 15419 h 52432"/>
                      <a:gd name="connsiteX14" fmla="*/ 40048 w 80010"/>
                      <a:gd name="connsiteY14" fmla="*/ 8639 h 52432"/>
                      <a:gd name="connsiteX15" fmla="*/ 32385 w 80010"/>
                      <a:gd name="connsiteY15" fmla="*/ 179 h 52432"/>
                      <a:gd name="connsiteX0" fmla="*/ 32385 w 80010"/>
                      <a:gd name="connsiteY0" fmla="*/ 179 h 55651"/>
                      <a:gd name="connsiteX1" fmla="*/ 32385 w 80010"/>
                      <a:gd name="connsiteY1" fmla="*/ 179 h 55651"/>
                      <a:gd name="connsiteX2" fmla="*/ 3810 w 80010"/>
                      <a:gd name="connsiteY2" fmla="*/ 2084 h 55651"/>
                      <a:gd name="connsiteX3" fmla="*/ 0 w 80010"/>
                      <a:gd name="connsiteY3" fmla="*/ 13514 h 55651"/>
                      <a:gd name="connsiteX4" fmla="*/ 7620 w 80010"/>
                      <a:gd name="connsiteY4" fmla="*/ 34469 h 55651"/>
                      <a:gd name="connsiteX5" fmla="*/ 13335 w 80010"/>
                      <a:gd name="connsiteY5" fmla="*/ 38279 h 55651"/>
                      <a:gd name="connsiteX6" fmla="*/ 19050 w 80010"/>
                      <a:gd name="connsiteY6" fmla="*/ 43994 h 55651"/>
                      <a:gd name="connsiteX7" fmla="*/ 48058 w 80010"/>
                      <a:gd name="connsiteY7" fmla="*/ 52454 h 55651"/>
                      <a:gd name="connsiteX8" fmla="*/ 72390 w 80010"/>
                      <a:gd name="connsiteY8" fmla="*/ 42089 h 55651"/>
                      <a:gd name="connsiteX9" fmla="*/ 78105 w 80010"/>
                      <a:gd name="connsiteY9" fmla="*/ 36374 h 55651"/>
                      <a:gd name="connsiteX10" fmla="*/ 80010 w 80010"/>
                      <a:gd name="connsiteY10" fmla="*/ 30659 h 55651"/>
                      <a:gd name="connsiteX11" fmla="*/ 78105 w 80010"/>
                      <a:gd name="connsiteY11" fmla="*/ 19229 h 55651"/>
                      <a:gd name="connsiteX12" fmla="*/ 60960 w 80010"/>
                      <a:gd name="connsiteY12" fmla="*/ 13514 h 55651"/>
                      <a:gd name="connsiteX13" fmla="*/ 53340 w 80010"/>
                      <a:gd name="connsiteY13" fmla="*/ 15419 h 55651"/>
                      <a:gd name="connsiteX14" fmla="*/ 40048 w 80010"/>
                      <a:gd name="connsiteY14" fmla="*/ 8639 h 55651"/>
                      <a:gd name="connsiteX15" fmla="*/ 32385 w 80010"/>
                      <a:gd name="connsiteY15" fmla="*/ 179 h 55651"/>
                      <a:gd name="connsiteX0" fmla="*/ 32385 w 80010"/>
                      <a:gd name="connsiteY0" fmla="*/ 179 h 53227"/>
                      <a:gd name="connsiteX1" fmla="*/ 32385 w 80010"/>
                      <a:gd name="connsiteY1" fmla="*/ 179 h 53227"/>
                      <a:gd name="connsiteX2" fmla="*/ 3810 w 80010"/>
                      <a:gd name="connsiteY2" fmla="*/ 2084 h 53227"/>
                      <a:gd name="connsiteX3" fmla="*/ 0 w 80010"/>
                      <a:gd name="connsiteY3" fmla="*/ 13514 h 53227"/>
                      <a:gd name="connsiteX4" fmla="*/ 7620 w 80010"/>
                      <a:gd name="connsiteY4" fmla="*/ 34469 h 53227"/>
                      <a:gd name="connsiteX5" fmla="*/ 13335 w 80010"/>
                      <a:gd name="connsiteY5" fmla="*/ 38279 h 53227"/>
                      <a:gd name="connsiteX6" fmla="*/ 19050 w 80010"/>
                      <a:gd name="connsiteY6" fmla="*/ 43994 h 53227"/>
                      <a:gd name="connsiteX7" fmla="*/ 48058 w 80010"/>
                      <a:gd name="connsiteY7" fmla="*/ 52454 h 53227"/>
                      <a:gd name="connsiteX8" fmla="*/ 72390 w 80010"/>
                      <a:gd name="connsiteY8" fmla="*/ 42089 h 53227"/>
                      <a:gd name="connsiteX9" fmla="*/ 78105 w 80010"/>
                      <a:gd name="connsiteY9" fmla="*/ 36374 h 53227"/>
                      <a:gd name="connsiteX10" fmla="*/ 80010 w 80010"/>
                      <a:gd name="connsiteY10" fmla="*/ 30659 h 53227"/>
                      <a:gd name="connsiteX11" fmla="*/ 78105 w 80010"/>
                      <a:gd name="connsiteY11" fmla="*/ 19229 h 53227"/>
                      <a:gd name="connsiteX12" fmla="*/ 60960 w 80010"/>
                      <a:gd name="connsiteY12" fmla="*/ 13514 h 53227"/>
                      <a:gd name="connsiteX13" fmla="*/ 53340 w 80010"/>
                      <a:gd name="connsiteY13" fmla="*/ 15419 h 53227"/>
                      <a:gd name="connsiteX14" fmla="*/ 40048 w 80010"/>
                      <a:gd name="connsiteY14" fmla="*/ 8639 h 53227"/>
                      <a:gd name="connsiteX15" fmla="*/ 32385 w 80010"/>
                      <a:gd name="connsiteY15" fmla="*/ 179 h 53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0010" h="53227">
                        <a:moveTo>
                          <a:pt x="32385" y="179"/>
                        </a:moveTo>
                        <a:lnTo>
                          <a:pt x="32385" y="179"/>
                        </a:lnTo>
                        <a:cubicBezTo>
                          <a:pt x="22860" y="814"/>
                          <a:pt x="12637" y="-1551"/>
                          <a:pt x="3810" y="2084"/>
                        </a:cubicBezTo>
                        <a:cubicBezTo>
                          <a:pt x="96" y="3613"/>
                          <a:pt x="0" y="13514"/>
                          <a:pt x="0" y="13514"/>
                        </a:cubicBezTo>
                        <a:cubicBezTo>
                          <a:pt x="1410" y="20563"/>
                          <a:pt x="2165" y="29014"/>
                          <a:pt x="7620" y="34469"/>
                        </a:cubicBezTo>
                        <a:cubicBezTo>
                          <a:pt x="9239" y="36088"/>
                          <a:pt x="11576" y="36813"/>
                          <a:pt x="13335" y="38279"/>
                        </a:cubicBezTo>
                        <a:cubicBezTo>
                          <a:pt x="15405" y="40004"/>
                          <a:pt x="17145" y="42089"/>
                          <a:pt x="19050" y="43994"/>
                        </a:cubicBezTo>
                        <a:cubicBezTo>
                          <a:pt x="36453" y="53990"/>
                          <a:pt x="29632" y="54059"/>
                          <a:pt x="48058" y="52454"/>
                        </a:cubicBezTo>
                        <a:cubicBezTo>
                          <a:pt x="50339" y="52255"/>
                          <a:pt x="67382" y="44769"/>
                          <a:pt x="72390" y="42089"/>
                        </a:cubicBezTo>
                        <a:cubicBezTo>
                          <a:pt x="77398" y="39409"/>
                          <a:pt x="76200" y="38279"/>
                          <a:pt x="78105" y="36374"/>
                        </a:cubicBezTo>
                        <a:cubicBezTo>
                          <a:pt x="78740" y="34469"/>
                          <a:pt x="80010" y="32667"/>
                          <a:pt x="80010" y="30659"/>
                        </a:cubicBezTo>
                        <a:cubicBezTo>
                          <a:pt x="80010" y="26796"/>
                          <a:pt x="79832" y="22684"/>
                          <a:pt x="78105" y="19229"/>
                        </a:cubicBezTo>
                        <a:cubicBezTo>
                          <a:pt x="75670" y="14359"/>
                          <a:pt x="63693" y="13970"/>
                          <a:pt x="60960" y="13514"/>
                        </a:cubicBezTo>
                        <a:cubicBezTo>
                          <a:pt x="58420" y="14149"/>
                          <a:pt x="56825" y="16231"/>
                          <a:pt x="53340" y="15419"/>
                        </a:cubicBezTo>
                        <a:cubicBezTo>
                          <a:pt x="49855" y="14607"/>
                          <a:pt x="39095" y="11497"/>
                          <a:pt x="40048" y="8639"/>
                        </a:cubicBezTo>
                        <a:lnTo>
                          <a:pt x="32385" y="17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53" name="Freeform: Shape 1352">
                    <a:extLst>
                      <a:ext uri="{FF2B5EF4-FFF2-40B4-BE49-F238E27FC236}">
                        <a16:creationId xmlns:a16="http://schemas.microsoft.com/office/drawing/2014/main" id="{1E22877A-68FD-DC24-FE6C-70683402D1BB}"/>
                      </a:ext>
                    </a:extLst>
                  </p:cNvPr>
                  <p:cNvSpPr/>
                  <p:nvPr/>
                </p:nvSpPr>
                <p:spPr>
                  <a:xfrm>
                    <a:off x="8878794" y="4215604"/>
                    <a:ext cx="27432" cy="27432"/>
                  </a:xfrm>
                  <a:custGeom>
                    <a:avLst/>
                    <a:gdLst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57150 w 80010"/>
                      <a:gd name="connsiteY14" fmla="*/ 398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40048 w 80010"/>
                      <a:gd name="connsiteY14" fmla="*/ 863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2171"/>
                      <a:gd name="connsiteX1" fmla="*/ 32385 w 80010"/>
                      <a:gd name="connsiteY1" fmla="*/ 179 h 52171"/>
                      <a:gd name="connsiteX2" fmla="*/ 3810 w 80010"/>
                      <a:gd name="connsiteY2" fmla="*/ 2084 h 52171"/>
                      <a:gd name="connsiteX3" fmla="*/ 0 w 80010"/>
                      <a:gd name="connsiteY3" fmla="*/ 13514 h 52171"/>
                      <a:gd name="connsiteX4" fmla="*/ 7620 w 80010"/>
                      <a:gd name="connsiteY4" fmla="*/ 34469 h 52171"/>
                      <a:gd name="connsiteX5" fmla="*/ 13335 w 80010"/>
                      <a:gd name="connsiteY5" fmla="*/ 38279 h 52171"/>
                      <a:gd name="connsiteX6" fmla="*/ 19050 w 80010"/>
                      <a:gd name="connsiteY6" fmla="*/ 43994 h 52171"/>
                      <a:gd name="connsiteX7" fmla="*/ 68580 w 80010"/>
                      <a:gd name="connsiteY7" fmla="*/ 47804 h 52171"/>
                      <a:gd name="connsiteX8" fmla="*/ 72390 w 80010"/>
                      <a:gd name="connsiteY8" fmla="*/ 42089 h 52171"/>
                      <a:gd name="connsiteX9" fmla="*/ 78105 w 80010"/>
                      <a:gd name="connsiteY9" fmla="*/ 36374 h 52171"/>
                      <a:gd name="connsiteX10" fmla="*/ 80010 w 80010"/>
                      <a:gd name="connsiteY10" fmla="*/ 30659 h 52171"/>
                      <a:gd name="connsiteX11" fmla="*/ 78105 w 80010"/>
                      <a:gd name="connsiteY11" fmla="*/ 19229 h 52171"/>
                      <a:gd name="connsiteX12" fmla="*/ 60960 w 80010"/>
                      <a:gd name="connsiteY12" fmla="*/ 13514 h 52171"/>
                      <a:gd name="connsiteX13" fmla="*/ 53340 w 80010"/>
                      <a:gd name="connsiteY13" fmla="*/ 15419 h 52171"/>
                      <a:gd name="connsiteX14" fmla="*/ 40048 w 80010"/>
                      <a:gd name="connsiteY14" fmla="*/ 8639 h 52171"/>
                      <a:gd name="connsiteX15" fmla="*/ 32385 w 80010"/>
                      <a:gd name="connsiteY15" fmla="*/ 179 h 52171"/>
                      <a:gd name="connsiteX0" fmla="*/ 32385 w 80010"/>
                      <a:gd name="connsiteY0" fmla="*/ 179 h 52432"/>
                      <a:gd name="connsiteX1" fmla="*/ 32385 w 80010"/>
                      <a:gd name="connsiteY1" fmla="*/ 179 h 52432"/>
                      <a:gd name="connsiteX2" fmla="*/ 3810 w 80010"/>
                      <a:gd name="connsiteY2" fmla="*/ 2084 h 52432"/>
                      <a:gd name="connsiteX3" fmla="*/ 0 w 80010"/>
                      <a:gd name="connsiteY3" fmla="*/ 13514 h 52432"/>
                      <a:gd name="connsiteX4" fmla="*/ 7620 w 80010"/>
                      <a:gd name="connsiteY4" fmla="*/ 34469 h 52432"/>
                      <a:gd name="connsiteX5" fmla="*/ 13335 w 80010"/>
                      <a:gd name="connsiteY5" fmla="*/ 38279 h 52432"/>
                      <a:gd name="connsiteX6" fmla="*/ 19050 w 80010"/>
                      <a:gd name="connsiteY6" fmla="*/ 43994 h 52432"/>
                      <a:gd name="connsiteX7" fmla="*/ 68580 w 80010"/>
                      <a:gd name="connsiteY7" fmla="*/ 47804 h 52432"/>
                      <a:gd name="connsiteX8" fmla="*/ 72390 w 80010"/>
                      <a:gd name="connsiteY8" fmla="*/ 42089 h 52432"/>
                      <a:gd name="connsiteX9" fmla="*/ 78105 w 80010"/>
                      <a:gd name="connsiteY9" fmla="*/ 36374 h 52432"/>
                      <a:gd name="connsiteX10" fmla="*/ 80010 w 80010"/>
                      <a:gd name="connsiteY10" fmla="*/ 30659 h 52432"/>
                      <a:gd name="connsiteX11" fmla="*/ 78105 w 80010"/>
                      <a:gd name="connsiteY11" fmla="*/ 19229 h 52432"/>
                      <a:gd name="connsiteX12" fmla="*/ 60960 w 80010"/>
                      <a:gd name="connsiteY12" fmla="*/ 13514 h 52432"/>
                      <a:gd name="connsiteX13" fmla="*/ 53340 w 80010"/>
                      <a:gd name="connsiteY13" fmla="*/ 15419 h 52432"/>
                      <a:gd name="connsiteX14" fmla="*/ 40048 w 80010"/>
                      <a:gd name="connsiteY14" fmla="*/ 8639 h 52432"/>
                      <a:gd name="connsiteX15" fmla="*/ 32385 w 80010"/>
                      <a:gd name="connsiteY15" fmla="*/ 179 h 52432"/>
                      <a:gd name="connsiteX0" fmla="*/ 32385 w 80010"/>
                      <a:gd name="connsiteY0" fmla="*/ 179 h 55651"/>
                      <a:gd name="connsiteX1" fmla="*/ 32385 w 80010"/>
                      <a:gd name="connsiteY1" fmla="*/ 179 h 55651"/>
                      <a:gd name="connsiteX2" fmla="*/ 3810 w 80010"/>
                      <a:gd name="connsiteY2" fmla="*/ 2084 h 55651"/>
                      <a:gd name="connsiteX3" fmla="*/ 0 w 80010"/>
                      <a:gd name="connsiteY3" fmla="*/ 13514 h 55651"/>
                      <a:gd name="connsiteX4" fmla="*/ 7620 w 80010"/>
                      <a:gd name="connsiteY4" fmla="*/ 34469 h 55651"/>
                      <a:gd name="connsiteX5" fmla="*/ 13335 w 80010"/>
                      <a:gd name="connsiteY5" fmla="*/ 38279 h 55651"/>
                      <a:gd name="connsiteX6" fmla="*/ 19050 w 80010"/>
                      <a:gd name="connsiteY6" fmla="*/ 43994 h 55651"/>
                      <a:gd name="connsiteX7" fmla="*/ 48058 w 80010"/>
                      <a:gd name="connsiteY7" fmla="*/ 52454 h 55651"/>
                      <a:gd name="connsiteX8" fmla="*/ 72390 w 80010"/>
                      <a:gd name="connsiteY8" fmla="*/ 42089 h 55651"/>
                      <a:gd name="connsiteX9" fmla="*/ 78105 w 80010"/>
                      <a:gd name="connsiteY9" fmla="*/ 36374 h 55651"/>
                      <a:gd name="connsiteX10" fmla="*/ 80010 w 80010"/>
                      <a:gd name="connsiteY10" fmla="*/ 30659 h 55651"/>
                      <a:gd name="connsiteX11" fmla="*/ 78105 w 80010"/>
                      <a:gd name="connsiteY11" fmla="*/ 19229 h 55651"/>
                      <a:gd name="connsiteX12" fmla="*/ 60960 w 80010"/>
                      <a:gd name="connsiteY12" fmla="*/ 13514 h 55651"/>
                      <a:gd name="connsiteX13" fmla="*/ 53340 w 80010"/>
                      <a:gd name="connsiteY13" fmla="*/ 15419 h 55651"/>
                      <a:gd name="connsiteX14" fmla="*/ 40048 w 80010"/>
                      <a:gd name="connsiteY14" fmla="*/ 8639 h 55651"/>
                      <a:gd name="connsiteX15" fmla="*/ 32385 w 80010"/>
                      <a:gd name="connsiteY15" fmla="*/ 179 h 55651"/>
                      <a:gd name="connsiteX0" fmla="*/ 32385 w 80010"/>
                      <a:gd name="connsiteY0" fmla="*/ 179 h 53227"/>
                      <a:gd name="connsiteX1" fmla="*/ 32385 w 80010"/>
                      <a:gd name="connsiteY1" fmla="*/ 179 h 53227"/>
                      <a:gd name="connsiteX2" fmla="*/ 3810 w 80010"/>
                      <a:gd name="connsiteY2" fmla="*/ 2084 h 53227"/>
                      <a:gd name="connsiteX3" fmla="*/ 0 w 80010"/>
                      <a:gd name="connsiteY3" fmla="*/ 13514 h 53227"/>
                      <a:gd name="connsiteX4" fmla="*/ 7620 w 80010"/>
                      <a:gd name="connsiteY4" fmla="*/ 34469 h 53227"/>
                      <a:gd name="connsiteX5" fmla="*/ 13335 w 80010"/>
                      <a:gd name="connsiteY5" fmla="*/ 38279 h 53227"/>
                      <a:gd name="connsiteX6" fmla="*/ 19050 w 80010"/>
                      <a:gd name="connsiteY6" fmla="*/ 43994 h 53227"/>
                      <a:gd name="connsiteX7" fmla="*/ 48058 w 80010"/>
                      <a:gd name="connsiteY7" fmla="*/ 52454 h 53227"/>
                      <a:gd name="connsiteX8" fmla="*/ 72390 w 80010"/>
                      <a:gd name="connsiteY8" fmla="*/ 42089 h 53227"/>
                      <a:gd name="connsiteX9" fmla="*/ 78105 w 80010"/>
                      <a:gd name="connsiteY9" fmla="*/ 36374 h 53227"/>
                      <a:gd name="connsiteX10" fmla="*/ 80010 w 80010"/>
                      <a:gd name="connsiteY10" fmla="*/ 30659 h 53227"/>
                      <a:gd name="connsiteX11" fmla="*/ 78105 w 80010"/>
                      <a:gd name="connsiteY11" fmla="*/ 19229 h 53227"/>
                      <a:gd name="connsiteX12" fmla="*/ 60960 w 80010"/>
                      <a:gd name="connsiteY12" fmla="*/ 13514 h 53227"/>
                      <a:gd name="connsiteX13" fmla="*/ 53340 w 80010"/>
                      <a:gd name="connsiteY13" fmla="*/ 15419 h 53227"/>
                      <a:gd name="connsiteX14" fmla="*/ 40048 w 80010"/>
                      <a:gd name="connsiteY14" fmla="*/ 8639 h 53227"/>
                      <a:gd name="connsiteX15" fmla="*/ 32385 w 80010"/>
                      <a:gd name="connsiteY15" fmla="*/ 179 h 53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0010" h="53227">
                        <a:moveTo>
                          <a:pt x="32385" y="179"/>
                        </a:moveTo>
                        <a:lnTo>
                          <a:pt x="32385" y="179"/>
                        </a:lnTo>
                        <a:cubicBezTo>
                          <a:pt x="22860" y="814"/>
                          <a:pt x="12637" y="-1551"/>
                          <a:pt x="3810" y="2084"/>
                        </a:cubicBezTo>
                        <a:cubicBezTo>
                          <a:pt x="96" y="3613"/>
                          <a:pt x="0" y="13514"/>
                          <a:pt x="0" y="13514"/>
                        </a:cubicBezTo>
                        <a:cubicBezTo>
                          <a:pt x="1410" y="20563"/>
                          <a:pt x="2165" y="29014"/>
                          <a:pt x="7620" y="34469"/>
                        </a:cubicBezTo>
                        <a:cubicBezTo>
                          <a:pt x="9239" y="36088"/>
                          <a:pt x="11576" y="36813"/>
                          <a:pt x="13335" y="38279"/>
                        </a:cubicBezTo>
                        <a:cubicBezTo>
                          <a:pt x="15405" y="40004"/>
                          <a:pt x="17145" y="42089"/>
                          <a:pt x="19050" y="43994"/>
                        </a:cubicBezTo>
                        <a:cubicBezTo>
                          <a:pt x="36453" y="53990"/>
                          <a:pt x="29632" y="54059"/>
                          <a:pt x="48058" y="52454"/>
                        </a:cubicBezTo>
                        <a:cubicBezTo>
                          <a:pt x="50339" y="52255"/>
                          <a:pt x="67382" y="44769"/>
                          <a:pt x="72390" y="42089"/>
                        </a:cubicBezTo>
                        <a:cubicBezTo>
                          <a:pt x="77398" y="39409"/>
                          <a:pt x="76200" y="38279"/>
                          <a:pt x="78105" y="36374"/>
                        </a:cubicBezTo>
                        <a:cubicBezTo>
                          <a:pt x="78740" y="34469"/>
                          <a:pt x="80010" y="32667"/>
                          <a:pt x="80010" y="30659"/>
                        </a:cubicBezTo>
                        <a:cubicBezTo>
                          <a:pt x="80010" y="26796"/>
                          <a:pt x="79832" y="22684"/>
                          <a:pt x="78105" y="19229"/>
                        </a:cubicBezTo>
                        <a:cubicBezTo>
                          <a:pt x="75670" y="14359"/>
                          <a:pt x="63693" y="13970"/>
                          <a:pt x="60960" y="13514"/>
                        </a:cubicBezTo>
                        <a:cubicBezTo>
                          <a:pt x="58420" y="14149"/>
                          <a:pt x="56825" y="16231"/>
                          <a:pt x="53340" y="15419"/>
                        </a:cubicBezTo>
                        <a:cubicBezTo>
                          <a:pt x="49855" y="14607"/>
                          <a:pt x="39095" y="11497"/>
                          <a:pt x="40048" y="8639"/>
                        </a:cubicBezTo>
                        <a:lnTo>
                          <a:pt x="32385" y="17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54" name="Freeform: Shape 1353">
                    <a:extLst>
                      <a:ext uri="{FF2B5EF4-FFF2-40B4-BE49-F238E27FC236}">
                        <a16:creationId xmlns:a16="http://schemas.microsoft.com/office/drawing/2014/main" id="{99BAE0D0-6854-58B2-9700-EF7F7FE3CC3A}"/>
                      </a:ext>
                    </a:extLst>
                  </p:cNvPr>
                  <p:cNvSpPr/>
                  <p:nvPr/>
                </p:nvSpPr>
                <p:spPr>
                  <a:xfrm rot="1648623">
                    <a:off x="8778238" y="4278378"/>
                    <a:ext cx="27432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55" name="Freeform: Shape 1354">
                    <a:extLst>
                      <a:ext uri="{FF2B5EF4-FFF2-40B4-BE49-F238E27FC236}">
                        <a16:creationId xmlns:a16="http://schemas.microsoft.com/office/drawing/2014/main" id="{E4749826-F4F7-2C75-29DC-3EAB54DE6B8A}"/>
                      </a:ext>
                    </a:extLst>
                  </p:cNvPr>
                  <p:cNvSpPr/>
                  <p:nvPr/>
                </p:nvSpPr>
                <p:spPr>
                  <a:xfrm rot="20582585">
                    <a:off x="8817085" y="4302941"/>
                    <a:ext cx="27432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56" name="Freeform: Shape 1355">
                    <a:extLst>
                      <a:ext uri="{FF2B5EF4-FFF2-40B4-BE49-F238E27FC236}">
                        <a16:creationId xmlns:a16="http://schemas.microsoft.com/office/drawing/2014/main" id="{19A802C9-9D5C-C244-0575-F7F5E4F76044}"/>
                      </a:ext>
                    </a:extLst>
                  </p:cNvPr>
                  <p:cNvSpPr/>
                  <p:nvPr/>
                </p:nvSpPr>
                <p:spPr>
                  <a:xfrm rot="17414284">
                    <a:off x="8943702" y="4140653"/>
                    <a:ext cx="27432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57" name="Freeform: Shape 1356">
                    <a:extLst>
                      <a:ext uri="{FF2B5EF4-FFF2-40B4-BE49-F238E27FC236}">
                        <a16:creationId xmlns:a16="http://schemas.microsoft.com/office/drawing/2014/main" id="{9DCD5E38-4A7C-B364-3C8E-6E315F6D4BAA}"/>
                      </a:ext>
                    </a:extLst>
                  </p:cNvPr>
                  <p:cNvSpPr/>
                  <p:nvPr/>
                </p:nvSpPr>
                <p:spPr>
                  <a:xfrm rot="9043087">
                    <a:off x="8883430" y="4342996"/>
                    <a:ext cx="27432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58" name="Freeform: Shape 1357">
                    <a:extLst>
                      <a:ext uri="{FF2B5EF4-FFF2-40B4-BE49-F238E27FC236}">
                        <a16:creationId xmlns:a16="http://schemas.microsoft.com/office/drawing/2014/main" id="{8E2B3720-AAFB-3D10-77C1-A3F28FBBCA8F}"/>
                      </a:ext>
                    </a:extLst>
                  </p:cNvPr>
                  <p:cNvSpPr/>
                  <p:nvPr/>
                </p:nvSpPr>
                <p:spPr>
                  <a:xfrm rot="5209521">
                    <a:off x="8961351" y="4317762"/>
                    <a:ext cx="27432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59" name="Freeform: Shape 1358">
                    <a:extLst>
                      <a:ext uri="{FF2B5EF4-FFF2-40B4-BE49-F238E27FC236}">
                        <a16:creationId xmlns:a16="http://schemas.microsoft.com/office/drawing/2014/main" id="{5C547105-26EA-AE40-E7C3-64001D965AE7}"/>
                      </a:ext>
                    </a:extLst>
                  </p:cNvPr>
                  <p:cNvSpPr/>
                  <p:nvPr/>
                </p:nvSpPr>
                <p:spPr>
                  <a:xfrm>
                    <a:off x="9018409" y="4329533"/>
                    <a:ext cx="27432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60" name="Rectangle: Rounded Corners 1359">
                    <a:extLst>
                      <a:ext uri="{FF2B5EF4-FFF2-40B4-BE49-F238E27FC236}">
                        <a16:creationId xmlns:a16="http://schemas.microsoft.com/office/drawing/2014/main" id="{EA233785-846F-42B9-C7C8-86F3B3AA0457}"/>
                      </a:ext>
                    </a:extLst>
                  </p:cNvPr>
                  <p:cNvSpPr/>
                  <p:nvPr/>
                </p:nvSpPr>
                <p:spPr>
                  <a:xfrm>
                    <a:off x="8886901" y="4403741"/>
                    <a:ext cx="27432" cy="18288"/>
                  </a:xfrm>
                  <a:prstGeom prst="roundRect">
                    <a:avLst/>
                  </a:pr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61" name="Rectangle: Rounded Corners 1360">
                    <a:extLst>
                      <a:ext uri="{FF2B5EF4-FFF2-40B4-BE49-F238E27FC236}">
                        <a16:creationId xmlns:a16="http://schemas.microsoft.com/office/drawing/2014/main" id="{F8A0FD16-89D9-37C5-91AB-B60C4059D684}"/>
                      </a:ext>
                    </a:extLst>
                  </p:cNvPr>
                  <p:cNvSpPr/>
                  <p:nvPr/>
                </p:nvSpPr>
                <p:spPr>
                  <a:xfrm>
                    <a:off x="8858174" y="4291371"/>
                    <a:ext cx="27432" cy="18288"/>
                  </a:xfrm>
                  <a:prstGeom prst="roundRect">
                    <a:avLst/>
                  </a:pr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62" name="Rectangle: Rounded Corners 1361">
                    <a:extLst>
                      <a:ext uri="{FF2B5EF4-FFF2-40B4-BE49-F238E27FC236}">
                        <a16:creationId xmlns:a16="http://schemas.microsoft.com/office/drawing/2014/main" id="{D3D08455-C7C0-5754-D264-6EDA2B167B9E}"/>
                      </a:ext>
                    </a:extLst>
                  </p:cNvPr>
                  <p:cNvSpPr/>
                  <p:nvPr/>
                </p:nvSpPr>
                <p:spPr>
                  <a:xfrm>
                    <a:off x="8770428" y="4196137"/>
                    <a:ext cx="27432" cy="18288"/>
                  </a:xfrm>
                  <a:prstGeom prst="roundRect">
                    <a:avLst/>
                  </a:pr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63" name="Rectangle: Rounded Corners 1362">
                    <a:extLst>
                      <a:ext uri="{FF2B5EF4-FFF2-40B4-BE49-F238E27FC236}">
                        <a16:creationId xmlns:a16="http://schemas.microsoft.com/office/drawing/2014/main" id="{7C7220EF-508E-D80A-C0D6-DD92D085E242}"/>
                      </a:ext>
                    </a:extLst>
                  </p:cNvPr>
                  <p:cNvSpPr/>
                  <p:nvPr/>
                </p:nvSpPr>
                <p:spPr>
                  <a:xfrm>
                    <a:off x="8924873" y="4240076"/>
                    <a:ext cx="27432" cy="18288"/>
                  </a:xfrm>
                  <a:prstGeom prst="roundRect">
                    <a:avLst/>
                  </a:pr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64" name="Rectangle: Rounded Corners 1363">
                    <a:extLst>
                      <a:ext uri="{FF2B5EF4-FFF2-40B4-BE49-F238E27FC236}">
                        <a16:creationId xmlns:a16="http://schemas.microsoft.com/office/drawing/2014/main" id="{327F995E-69F5-82F7-1E0E-7DCE410FC0B1}"/>
                      </a:ext>
                    </a:extLst>
                  </p:cNvPr>
                  <p:cNvSpPr/>
                  <p:nvPr/>
                </p:nvSpPr>
                <p:spPr>
                  <a:xfrm>
                    <a:off x="9050643" y="4293981"/>
                    <a:ext cx="27432" cy="18288"/>
                  </a:xfrm>
                  <a:prstGeom prst="roundRect">
                    <a:avLst/>
                  </a:pr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65" name="Rectangle: Rounded Corners 1364">
                    <a:extLst>
                      <a:ext uri="{FF2B5EF4-FFF2-40B4-BE49-F238E27FC236}">
                        <a16:creationId xmlns:a16="http://schemas.microsoft.com/office/drawing/2014/main" id="{DA3FF859-2924-5793-A61E-248C7885582B}"/>
                      </a:ext>
                    </a:extLst>
                  </p:cNvPr>
                  <p:cNvSpPr/>
                  <p:nvPr/>
                </p:nvSpPr>
                <p:spPr>
                  <a:xfrm>
                    <a:off x="8817085" y="4394597"/>
                    <a:ext cx="27432" cy="18288"/>
                  </a:xfrm>
                  <a:prstGeom prst="roundRect">
                    <a:avLst/>
                  </a:pr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297" name="Group 1296">
                  <a:extLst>
                    <a:ext uri="{FF2B5EF4-FFF2-40B4-BE49-F238E27FC236}">
                      <a16:creationId xmlns:a16="http://schemas.microsoft.com/office/drawing/2014/main" id="{F7806944-A6A8-1F90-9365-51AADB0CA779}"/>
                    </a:ext>
                  </a:extLst>
                </p:cNvPr>
                <p:cNvGrpSpPr/>
                <p:nvPr/>
              </p:nvGrpSpPr>
              <p:grpSpPr>
                <a:xfrm rot="17513379">
                  <a:off x="2161324" y="2840863"/>
                  <a:ext cx="232620" cy="209297"/>
                  <a:chOff x="8770428" y="4145225"/>
                  <a:chExt cx="307647" cy="276804"/>
                </a:xfrm>
              </p:grpSpPr>
              <p:sp>
                <p:nvSpPr>
                  <p:cNvPr id="1332" name="Freeform: Shape 1331">
                    <a:extLst>
                      <a:ext uri="{FF2B5EF4-FFF2-40B4-BE49-F238E27FC236}">
                        <a16:creationId xmlns:a16="http://schemas.microsoft.com/office/drawing/2014/main" id="{ED9F6BA6-D221-D659-62E0-5259E5C6333F}"/>
                      </a:ext>
                    </a:extLst>
                  </p:cNvPr>
                  <p:cNvSpPr/>
                  <p:nvPr/>
                </p:nvSpPr>
                <p:spPr>
                  <a:xfrm rot="5813516">
                    <a:off x="8823930" y="4215604"/>
                    <a:ext cx="27432" cy="27432"/>
                  </a:xfrm>
                  <a:custGeom>
                    <a:avLst/>
                    <a:gdLst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57150 w 80010"/>
                      <a:gd name="connsiteY14" fmla="*/ 398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40048 w 80010"/>
                      <a:gd name="connsiteY14" fmla="*/ 863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2171"/>
                      <a:gd name="connsiteX1" fmla="*/ 32385 w 80010"/>
                      <a:gd name="connsiteY1" fmla="*/ 179 h 52171"/>
                      <a:gd name="connsiteX2" fmla="*/ 3810 w 80010"/>
                      <a:gd name="connsiteY2" fmla="*/ 2084 h 52171"/>
                      <a:gd name="connsiteX3" fmla="*/ 0 w 80010"/>
                      <a:gd name="connsiteY3" fmla="*/ 13514 h 52171"/>
                      <a:gd name="connsiteX4" fmla="*/ 7620 w 80010"/>
                      <a:gd name="connsiteY4" fmla="*/ 34469 h 52171"/>
                      <a:gd name="connsiteX5" fmla="*/ 13335 w 80010"/>
                      <a:gd name="connsiteY5" fmla="*/ 38279 h 52171"/>
                      <a:gd name="connsiteX6" fmla="*/ 19050 w 80010"/>
                      <a:gd name="connsiteY6" fmla="*/ 43994 h 52171"/>
                      <a:gd name="connsiteX7" fmla="*/ 68580 w 80010"/>
                      <a:gd name="connsiteY7" fmla="*/ 47804 h 52171"/>
                      <a:gd name="connsiteX8" fmla="*/ 72390 w 80010"/>
                      <a:gd name="connsiteY8" fmla="*/ 42089 h 52171"/>
                      <a:gd name="connsiteX9" fmla="*/ 78105 w 80010"/>
                      <a:gd name="connsiteY9" fmla="*/ 36374 h 52171"/>
                      <a:gd name="connsiteX10" fmla="*/ 80010 w 80010"/>
                      <a:gd name="connsiteY10" fmla="*/ 30659 h 52171"/>
                      <a:gd name="connsiteX11" fmla="*/ 78105 w 80010"/>
                      <a:gd name="connsiteY11" fmla="*/ 19229 h 52171"/>
                      <a:gd name="connsiteX12" fmla="*/ 60960 w 80010"/>
                      <a:gd name="connsiteY12" fmla="*/ 13514 h 52171"/>
                      <a:gd name="connsiteX13" fmla="*/ 53340 w 80010"/>
                      <a:gd name="connsiteY13" fmla="*/ 15419 h 52171"/>
                      <a:gd name="connsiteX14" fmla="*/ 40048 w 80010"/>
                      <a:gd name="connsiteY14" fmla="*/ 8639 h 52171"/>
                      <a:gd name="connsiteX15" fmla="*/ 32385 w 80010"/>
                      <a:gd name="connsiteY15" fmla="*/ 179 h 52171"/>
                      <a:gd name="connsiteX0" fmla="*/ 32385 w 80010"/>
                      <a:gd name="connsiteY0" fmla="*/ 179 h 52432"/>
                      <a:gd name="connsiteX1" fmla="*/ 32385 w 80010"/>
                      <a:gd name="connsiteY1" fmla="*/ 179 h 52432"/>
                      <a:gd name="connsiteX2" fmla="*/ 3810 w 80010"/>
                      <a:gd name="connsiteY2" fmla="*/ 2084 h 52432"/>
                      <a:gd name="connsiteX3" fmla="*/ 0 w 80010"/>
                      <a:gd name="connsiteY3" fmla="*/ 13514 h 52432"/>
                      <a:gd name="connsiteX4" fmla="*/ 7620 w 80010"/>
                      <a:gd name="connsiteY4" fmla="*/ 34469 h 52432"/>
                      <a:gd name="connsiteX5" fmla="*/ 13335 w 80010"/>
                      <a:gd name="connsiteY5" fmla="*/ 38279 h 52432"/>
                      <a:gd name="connsiteX6" fmla="*/ 19050 w 80010"/>
                      <a:gd name="connsiteY6" fmla="*/ 43994 h 52432"/>
                      <a:gd name="connsiteX7" fmla="*/ 68580 w 80010"/>
                      <a:gd name="connsiteY7" fmla="*/ 47804 h 52432"/>
                      <a:gd name="connsiteX8" fmla="*/ 72390 w 80010"/>
                      <a:gd name="connsiteY8" fmla="*/ 42089 h 52432"/>
                      <a:gd name="connsiteX9" fmla="*/ 78105 w 80010"/>
                      <a:gd name="connsiteY9" fmla="*/ 36374 h 52432"/>
                      <a:gd name="connsiteX10" fmla="*/ 80010 w 80010"/>
                      <a:gd name="connsiteY10" fmla="*/ 30659 h 52432"/>
                      <a:gd name="connsiteX11" fmla="*/ 78105 w 80010"/>
                      <a:gd name="connsiteY11" fmla="*/ 19229 h 52432"/>
                      <a:gd name="connsiteX12" fmla="*/ 60960 w 80010"/>
                      <a:gd name="connsiteY12" fmla="*/ 13514 h 52432"/>
                      <a:gd name="connsiteX13" fmla="*/ 53340 w 80010"/>
                      <a:gd name="connsiteY13" fmla="*/ 15419 h 52432"/>
                      <a:gd name="connsiteX14" fmla="*/ 40048 w 80010"/>
                      <a:gd name="connsiteY14" fmla="*/ 8639 h 52432"/>
                      <a:gd name="connsiteX15" fmla="*/ 32385 w 80010"/>
                      <a:gd name="connsiteY15" fmla="*/ 179 h 52432"/>
                      <a:gd name="connsiteX0" fmla="*/ 32385 w 80010"/>
                      <a:gd name="connsiteY0" fmla="*/ 179 h 55651"/>
                      <a:gd name="connsiteX1" fmla="*/ 32385 w 80010"/>
                      <a:gd name="connsiteY1" fmla="*/ 179 h 55651"/>
                      <a:gd name="connsiteX2" fmla="*/ 3810 w 80010"/>
                      <a:gd name="connsiteY2" fmla="*/ 2084 h 55651"/>
                      <a:gd name="connsiteX3" fmla="*/ 0 w 80010"/>
                      <a:gd name="connsiteY3" fmla="*/ 13514 h 55651"/>
                      <a:gd name="connsiteX4" fmla="*/ 7620 w 80010"/>
                      <a:gd name="connsiteY4" fmla="*/ 34469 h 55651"/>
                      <a:gd name="connsiteX5" fmla="*/ 13335 w 80010"/>
                      <a:gd name="connsiteY5" fmla="*/ 38279 h 55651"/>
                      <a:gd name="connsiteX6" fmla="*/ 19050 w 80010"/>
                      <a:gd name="connsiteY6" fmla="*/ 43994 h 55651"/>
                      <a:gd name="connsiteX7" fmla="*/ 48058 w 80010"/>
                      <a:gd name="connsiteY7" fmla="*/ 52454 h 55651"/>
                      <a:gd name="connsiteX8" fmla="*/ 72390 w 80010"/>
                      <a:gd name="connsiteY8" fmla="*/ 42089 h 55651"/>
                      <a:gd name="connsiteX9" fmla="*/ 78105 w 80010"/>
                      <a:gd name="connsiteY9" fmla="*/ 36374 h 55651"/>
                      <a:gd name="connsiteX10" fmla="*/ 80010 w 80010"/>
                      <a:gd name="connsiteY10" fmla="*/ 30659 h 55651"/>
                      <a:gd name="connsiteX11" fmla="*/ 78105 w 80010"/>
                      <a:gd name="connsiteY11" fmla="*/ 19229 h 55651"/>
                      <a:gd name="connsiteX12" fmla="*/ 60960 w 80010"/>
                      <a:gd name="connsiteY12" fmla="*/ 13514 h 55651"/>
                      <a:gd name="connsiteX13" fmla="*/ 53340 w 80010"/>
                      <a:gd name="connsiteY13" fmla="*/ 15419 h 55651"/>
                      <a:gd name="connsiteX14" fmla="*/ 40048 w 80010"/>
                      <a:gd name="connsiteY14" fmla="*/ 8639 h 55651"/>
                      <a:gd name="connsiteX15" fmla="*/ 32385 w 80010"/>
                      <a:gd name="connsiteY15" fmla="*/ 179 h 55651"/>
                      <a:gd name="connsiteX0" fmla="*/ 32385 w 80010"/>
                      <a:gd name="connsiteY0" fmla="*/ 179 h 53227"/>
                      <a:gd name="connsiteX1" fmla="*/ 32385 w 80010"/>
                      <a:gd name="connsiteY1" fmla="*/ 179 h 53227"/>
                      <a:gd name="connsiteX2" fmla="*/ 3810 w 80010"/>
                      <a:gd name="connsiteY2" fmla="*/ 2084 h 53227"/>
                      <a:gd name="connsiteX3" fmla="*/ 0 w 80010"/>
                      <a:gd name="connsiteY3" fmla="*/ 13514 h 53227"/>
                      <a:gd name="connsiteX4" fmla="*/ 7620 w 80010"/>
                      <a:gd name="connsiteY4" fmla="*/ 34469 h 53227"/>
                      <a:gd name="connsiteX5" fmla="*/ 13335 w 80010"/>
                      <a:gd name="connsiteY5" fmla="*/ 38279 h 53227"/>
                      <a:gd name="connsiteX6" fmla="*/ 19050 w 80010"/>
                      <a:gd name="connsiteY6" fmla="*/ 43994 h 53227"/>
                      <a:gd name="connsiteX7" fmla="*/ 48058 w 80010"/>
                      <a:gd name="connsiteY7" fmla="*/ 52454 h 53227"/>
                      <a:gd name="connsiteX8" fmla="*/ 72390 w 80010"/>
                      <a:gd name="connsiteY8" fmla="*/ 42089 h 53227"/>
                      <a:gd name="connsiteX9" fmla="*/ 78105 w 80010"/>
                      <a:gd name="connsiteY9" fmla="*/ 36374 h 53227"/>
                      <a:gd name="connsiteX10" fmla="*/ 80010 w 80010"/>
                      <a:gd name="connsiteY10" fmla="*/ 30659 h 53227"/>
                      <a:gd name="connsiteX11" fmla="*/ 78105 w 80010"/>
                      <a:gd name="connsiteY11" fmla="*/ 19229 h 53227"/>
                      <a:gd name="connsiteX12" fmla="*/ 60960 w 80010"/>
                      <a:gd name="connsiteY12" fmla="*/ 13514 h 53227"/>
                      <a:gd name="connsiteX13" fmla="*/ 53340 w 80010"/>
                      <a:gd name="connsiteY13" fmla="*/ 15419 h 53227"/>
                      <a:gd name="connsiteX14" fmla="*/ 40048 w 80010"/>
                      <a:gd name="connsiteY14" fmla="*/ 8639 h 53227"/>
                      <a:gd name="connsiteX15" fmla="*/ 32385 w 80010"/>
                      <a:gd name="connsiteY15" fmla="*/ 179 h 53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0010" h="53227">
                        <a:moveTo>
                          <a:pt x="32385" y="179"/>
                        </a:moveTo>
                        <a:lnTo>
                          <a:pt x="32385" y="179"/>
                        </a:lnTo>
                        <a:cubicBezTo>
                          <a:pt x="22860" y="814"/>
                          <a:pt x="12637" y="-1551"/>
                          <a:pt x="3810" y="2084"/>
                        </a:cubicBezTo>
                        <a:cubicBezTo>
                          <a:pt x="96" y="3613"/>
                          <a:pt x="0" y="13514"/>
                          <a:pt x="0" y="13514"/>
                        </a:cubicBezTo>
                        <a:cubicBezTo>
                          <a:pt x="1410" y="20563"/>
                          <a:pt x="2165" y="29014"/>
                          <a:pt x="7620" y="34469"/>
                        </a:cubicBezTo>
                        <a:cubicBezTo>
                          <a:pt x="9239" y="36088"/>
                          <a:pt x="11576" y="36813"/>
                          <a:pt x="13335" y="38279"/>
                        </a:cubicBezTo>
                        <a:cubicBezTo>
                          <a:pt x="15405" y="40004"/>
                          <a:pt x="17145" y="42089"/>
                          <a:pt x="19050" y="43994"/>
                        </a:cubicBezTo>
                        <a:cubicBezTo>
                          <a:pt x="36453" y="53990"/>
                          <a:pt x="29632" y="54059"/>
                          <a:pt x="48058" y="52454"/>
                        </a:cubicBezTo>
                        <a:cubicBezTo>
                          <a:pt x="50339" y="52255"/>
                          <a:pt x="67382" y="44769"/>
                          <a:pt x="72390" y="42089"/>
                        </a:cubicBezTo>
                        <a:cubicBezTo>
                          <a:pt x="77398" y="39409"/>
                          <a:pt x="76200" y="38279"/>
                          <a:pt x="78105" y="36374"/>
                        </a:cubicBezTo>
                        <a:cubicBezTo>
                          <a:pt x="78740" y="34469"/>
                          <a:pt x="80010" y="32667"/>
                          <a:pt x="80010" y="30659"/>
                        </a:cubicBezTo>
                        <a:cubicBezTo>
                          <a:pt x="80010" y="26796"/>
                          <a:pt x="79832" y="22684"/>
                          <a:pt x="78105" y="19229"/>
                        </a:cubicBezTo>
                        <a:cubicBezTo>
                          <a:pt x="75670" y="14359"/>
                          <a:pt x="63693" y="13970"/>
                          <a:pt x="60960" y="13514"/>
                        </a:cubicBezTo>
                        <a:cubicBezTo>
                          <a:pt x="58420" y="14149"/>
                          <a:pt x="56825" y="16231"/>
                          <a:pt x="53340" y="15419"/>
                        </a:cubicBezTo>
                        <a:cubicBezTo>
                          <a:pt x="49855" y="14607"/>
                          <a:pt x="39095" y="11497"/>
                          <a:pt x="40048" y="8639"/>
                        </a:cubicBezTo>
                        <a:lnTo>
                          <a:pt x="32385" y="17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33" name="Freeform: Shape 1332">
                    <a:extLst>
                      <a:ext uri="{FF2B5EF4-FFF2-40B4-BE49-F238E27FC236}">
                        <a16:creationId xmlns:a16="http://schemas.microsoft.com/office/drawing/2014/main" id="{6A407FA1-4BFE-D0DC-0607-33616D6DBD7C}"/>
                      </a:ext>
                    </a:extLst>
                  </p:cNvPr>
                  <p:cNvSpPr/>
                  <p:nvPr/>
                </p:nvSpPr>
                <p:spPr>
                  <a:xfrm rot="15284729">
                    <a:off x="8851362" y="4146483"/>
                    <a:ext cx="27432" cy="27432"/>
                  </a:xfrm>
                  <a:custGeom>
                    <a:avLst/>
                    <a:gdLst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57150 w 80010"/>
                      <a:gd name="connsiteY14" fmla="*/ 398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40048 w 80010"/>
                      <a:gd name="connsiteY14" fmla="*/ 863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2171"/>
                      <a:gd name="connsiteX1" fmla="*/ 32385 w 80010"/>
                      <a:gd name="connsiteY1" fmla="*/ 179 h 52171"/>
                      <a:gd name="connsiteX2" fmla="*/ 3810 w 80010"/>
                      <a:gd name="connsiteY2" fmla="*/ 2084 h 52171"/>
                      <a:gd name="connsiteX3" fmla="*/ 0 w 80010"/>
                      <a:gd name="connsiteY3" fmla="*/ 13514 h 52171"/>
                      <a:gd name="connsiteX4" fmla="*/ 7620 w 80010"/>
                      <a:gd name="connsiteY4" fmla="*/ 34469 h 52171"/>
                      <a:gd name="connsiteX5" fmla="*/ 13335 w 80010"/>
                      <a:gd name="connsiteY5" fmla="*/ 38279 h 52171"/>
                      <a:gd name="connsiteX6" fmla="*/ 19050 w 80010"/>
                      <a:gd name="connsiteY6" fmla="*/ 43994 h 52171"/>
                      <a:gd name="connsiteX7" fmla="*/ 68580 w 80010"/>
                      <a:gd name="connsiteY7" fmla="*/ 47804 h 52171"/>
                      <a:gd name="connsiteX8" fmla="*/ 72390 w 80010"/>
                      <a:gd name="connsiteY8" fmla="*/ 42089 h 52171"/>
                      <a:gd name="connsiteX9" fmla="*/ 78105 w 80010"/>
                      <a:gd name="connsiteY9" fmla="*/ 36374 h 52171"/>
                      <a:gd name="connsiteX10" fmla="*/ 80010 w 80010"/>
                      <a:gd name="connsiteY10" fmla="*/ 30659 h 52171"/>
                      <a:gd name="connsiteX11" fmla="*/ 78105 w 80010"/>
                      <a:gd name="connsiteY11" fmla="*/ 19229 h 52171"/>
                      <a:gd name="connsiteX12" fmla="*/ 60960 w 80010"/>
                      <a:gd name="connsiteY12" fmla="*/ 13514 h 52171"/>
                      <a:gd name="connsiteX13" fmla="*/ 53340 w 80010"/>
                      <a:gd name="connsiteY13" fmla="*/ 15419 h 52171"/>
                      <a:gd name="connsiteX14" fmla="*/ 40048 w 80010"/>
                      <a:gd name="connsiteY14" fmla="*/ 8639 h 52171"/>
                      <a:gd name="connsiteX15" fmla="*/ 32385 w 80010"/>
                      <a:gd name="connsiteY15" fmla="*/ 179 h 52171"/>
                      <a:gd name="connsiteX0" fmla="*/ 32385 w 80010"/>
                      <a:gd name="connsiteY0" fmla="*/ 179 h 52432"/>
                      <a:gd name="connsiteX1" fmla="*/ 32385 w 80010"/>
                      <a:gd name="connsiteY1" fmla="*/ 179 h 52432"/>
                      <a:gd name="connsiteX2" fmla="*/ 3810 w 80010"/>
                      <a:gd name="connsiteY2" fmla="*/ 2084 h 52432"/>
                      <a:gd name="connsiteX3" fmla="*/ 0 w 80010"/>
                      <a:gd name="connsiteY3" fmla="*/ 13514 h 52432"/>
                      <a:gd name="connsiteX4" fmla="*/ 7620 w 80010"/>
                      <a:gd name="connsiteY4" fmla="*/ 34469 h 52432"/>
                      <a:gd name="connsiteX5" fmla="*/ 13335 w 80010"/>
                      <a:gd name="connsiteY5" fmla="*/ 38279 h 52432"/>
                      <a:gd name="connsiteX6" fmla="*/ 19050 w 80010"/>
                      <a:gd name="connsiteY6" fmla="*/ 43994 h 52432"/>
                      <a:gd name="connsiteX7" fmla="*/ 68580 w 80010"/>
                      <a:gd name="connsiteY7" fmla="*/ 47804 h 52432"/>
                      <a:gd name="connsiteX8" fmla="*/ 72390 w 80010"/>
                      <a:gd name="connsiteY8" fmla="*/ 42089 h 52432"/>
                      <a:gd name="connsiteX9" fmla="*/ 78105 w 80010"/>
                      <a:gd name="connsiteY9" fmla="*/ 36374 h 52432"/>
                      <a:gd name="connsiteX10" fmla="*/ 80010 w 80010"/>
                      <a:gd name="connsiteY10" fmla="*/ 30659 h 52432"/>
                      <a:gd name="connsiteX11" fmla="*/ 78105 w 80010"/>
                      <a:gd name="connsiteY11" fmla="*/ 19229 h 52432"/>
                      <a:gd name="connsiteX12" fmla="*/ 60960 w 80010"/>
                      <a:gd name="connsiteY12" fmla="*/ 13514 h 52432"/>
                      <a:gd name="connsiteX13" fmla="*/ 53340 w 80010"/>
                      <a:gd name="connsiteY13" fmla="*/ 15419 h 52432"/>
                      <a:gd name="connsiteX14" fmla="*/ 40048 w 80010"/>
                      <a:gd name="connsiteY14" fmla="*/ 8639 h 52432"/>
                      <a:gd name="connsiteX15" fmla="*/ 32385 w 80010"/>
                      <a:gd name="connsiteY15" fmla="*/ 179 h 52432"/>
                      <a:gd name="connsiteX0" fmla="*/ 32385 w 80010"/>
                      <a:gd name="connsiteY0" fmla="*/ 179 h 55651"/>
                      <a:gd name="connsiteX1" fmla="*/ 32385 w 80010"/>
                      <a:gd name="connsiteY1" fmla="*/ 179 h 55651"/>
                      <a:gd name="connsiteX2" fmla="*/ 3810 w 80010"/>
                      <a:gd name="connsiteY2" fmla="*/ 2084 h 55651"/>
                      <a:gd name="connsiteX3" fmla="*/ 0 w 80010"/>
                      <a:gd name="connsiteY3" fmla="*/ 13514 h 55651"/>
                      <a:gd name="connsiteX4" fmla="*/ 7620 w 80010"/>
                      <a:gd name="connsiteY4" fmla="*/ 34469 h 55651"/>
                      <a:gd name="connsiteX5" fmla="*/ 13335 w 80010"/>
                      <a:gd name="connsiteY5" fmla="*/ 38279 h 55651"/>
                      <a:gd name="connsiteX6" fmla="*/ 19050 w 80010"/>
                      <a:gd name="connsiteY6" fmla="*/ 43994 h 55651"/>
                      <a:gd name="connsiteX7" fmla="*/ 48058 w 80010"/>
                      <a:gd name="connsiteY7" fmla="*/ 52454 h 55651"/>
                      <a:gd name="connsiteX8" fmla="*/ 72390 w 80010"/>
                      <a:gd name="connsiteY8" fmla="*/ 42089 h 55651"/>
                      <a:gd name="connsiteX9" fmla="*/ 78105 w 80010"/>
                      <a:gd name="connsiteY9" fmla="*/ 36374 h 55651"/>
                      <a:gd name="connsiteX10" fmla="*/ 80010 w 80010"/>
                      <a:gd name="connsiteY10" fmla="*/ 30659 h 55651"/>
                      <a:gd name="connsiteX11" fmla="*/ 78105 w 80010"/>
                      <a:gd name="connsiteY11" fmla="*/ 19229 h 55651"/>
                      <a:gd name="connsiteX12" fmla="*/ 60960 w 80010"/>
                      <a:gd name="connsiteY12" fmla="*/ 13514 h 55651"/>
                      <a:gd name="connsiteX13" fmla="*/ 53340 w 80010"/>
                      <a:gd name="connsiteY13" fmla="*/ 15419 h 55651"/>
                      <a:gd name="connsiteX14" fmla="*/ 40048 w 80010"/>
                      <a:gd name="connsiteY14" fmla="*/ 8639 h 55651"/>
                      <a:gd name="connsiteX15" fmla="*/ 32385 w 80010"/>
                      <a:gd name="connsiteY15" fmla="*/ 179 h 55651"/>
                      <a:gd name="connsiteX0" fmla="*/ 32385 w 80010"/>
                      <a:gd name="connsiteY0" fmla="*/ 179 h 53227"/>
                      <a:gd name="connsiteX1" fmla="*/ 32385 w 80010"/>
                      <a:gd name="connsiteY1" fmla="*/ 179 h 53227"/>
                      <a:gd name="connsiteX2" fmla="*/ 3810 w 80010"/>
                      <a:gd name="connsiteY2" fmla="*/ 2084 h 53227"/>
                      <a:gd name="connsiteX3" fmla="*/ 0 w 80010"/>
                      <a:gd name="connsiteY3" fmla="*/ 13514 h 53227"/>
                      <a:gd name="connsiteX4" fmla="*/ 7620 w 80010"/>
                      <a:gd name="connsiteY4" fmla="*/ 34469 h 53227"/>
                      <a:gd name="connsiteX5" fmla="*/ 13335 w 80010"/>
                      <a:gd name="connsiteY5" fmla="*/ 38279 h 53227"/>
                      <a:gd name="connsiteX6" fmla="*/ 19050 w 80010"/>
                      <a:gd name="connsiteY6" fmla="*/ 43994 h 53227"/>
                      <a:gd name="connsiteX7" fmla="*/ 48058 w 80010"/>
                      <a:gd name="connsiteY7" fmla="*/ 52454 h 53227"/>
                      <a:gd name="connsiteX8" fmla="*/ 72390 w 80010"/>
                      <a:gd name="connsiteY8" fmla="*/ 42089 h 53227"/>
                      <a:gd name="connsiteX9" fmla="*/ 78105 w 80010"/>
                      <a:gd name="connsiteY9" fmla="*/ 36374 h 53227"/>
                      <a:gd name="connsiteX10" fmla="*/ 80010 w 80010"/>
                      <a:gd name="connsiteY10" fmla="*/ 30659 h 53227"/>
                      <a:gd name="connsiteX11" fmla="*/ 78105 w 80010"/>
                      <a:gd name="connsiteY11" fmla="*/ 19229 h 53227"/>
                      <a:gd name="connsiteX12" fmla="*/ 60960 w 80010"/>
                      <a:gd name="connsiteY12" fmla="*/ 13514 h 53227"/>
                      <a:gd name="connsiteX13" fmla="*/ 53340 w 80010"/>
                      <a:gd name="connsiteY13" fmla="*/ 15419 h 53227"/>
                      <a:gd name="connsiteX14" fmla="*/ 40048 w 80010"/>
                      <a:gd name="connsiteY14" fmla="*/ 8639 h 53227"/>
                      <a:gd name="connsiteX15" fmla="*/ 32385 w 80010"/>
                      <a:gd name="connsiteY15" fmla="*/ 179 h 53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0010" h="53227">
                        <a:moveTo>
                          <a:pt x="32385" y="179"/>
                        </a:moveTo>
                        <a:lnTo>
                          <a:pt x="32385" y="179"/>
                        </a:lnTo>
                        <a:cubicBezTo>
                          <a:pt x="22860" y="814"/>
                          <a:pt x="12637" y="-1551"/>
                          <a:pt x="3810" y="2084"/>
                        </a:cubicBezTo>
                        <a:cubicBezTo>
                          <a:pt x="96" y="3613"/>
                          <a:pt x="0" y="13514"/>
                          <a:pt x="0" y="13514"/>
                        </a:cubicBezTo>
                        <a:cubicBezTo>
                          <a:pt x="1410" y="20563"/>
                          <a:pt x="2165" y="29014"/>
                          <a:pt x="7620" y="34469"/>
                        </a:cubicBezTo>
                        <a:cubicBezTo>
                          <a:pt x="9239" y="36088"/>
                          <a:pt x="11576" y="36813"/>
                          <a:pt x="13335" y="38279"/>
                        </a:cubicBezTo>
                        <a:cubicBezTo>
                          <a:pt x="15405" y="40004"/>
                          <a:pt x="17145" y="42089"/>
                          <a:pt x="19050" y="43994"/>
                        </a:cubicBezTo>
                        <a:cubicBezTo>
                          <a:pt x="36453" y="53990"/>
                          <a:pt x="29632" y="54059"/>
                          <a:pt x="48058" y="52454"/>
                        </a:cubicBezTo>
                        <a:cubicBezTo>
                          <a:pt x="50339" y="52255"/>
                          <a:pt x="67382" y="44769"/>
                          <a:pt x="72390" y="42089"/>
                        </a:cubicBezTo>
                        <a:cubicBezTo>
                          <a:pt x="77398" y="39409"/>
                          <a:pt x="76200" y="38279"/>
                          <a:pt x="78105" y="36374"/>
                        </a:cubicBezTo>
                        <a:cubicBezTo>
                          <a:pt x="78740" y="34469"/>
                          <a:pt x="80010" y="32667"/>
                          <a:pt x="80010" y="30659"/>
                        </a:cubicBezTo>
                        <a:cubicBezTo>
                          <a:pt x="80010" y="26796"/>
                          <a:pt x="79832" y="22684"/>
                          <a:pt x="78105" y="19229"/>
                        </a:cubicBezTo>
                        <a:cubicBezTo>
                          <a:pt x="75670" y="14359"/>
                          <a:pt x="63693" y="13970"/>
                          <a:pt x="60960" y="13514"/>
                        </a:cubicBezTo>
                        <a:cubicBezTo>
                          <a:pt x="58420" y="14149"/>
                          <a:pt x="56825" y="16231"/>
                          <a:pt x="53340" y="15419"/>
                        </a:cubicBezTo>
                        <a:cubicBezTo>
                          <a:pt x="49855" y="14607"/>
                          <a:pt x="39095" y="11497"/>
                          <a:pt x="40048" y="8639"/>
                        </a:cubicBezTo>
                        <a:lnTo>
                          <a:pt x="32385" y="17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34" name="Freeform: Shape 1333">
                    <a:extLst>
                      <a:ext uri="{FF2B5EF4-FFF2-40B4-BE49-F238E27FC236}">
                        <a16:creationId xmlns:a16="http://schemas.microsoft.com/office/drawing/2014/main" id="{CD6B9EC0-2A5D-F4B5-E127-A0D99678B6ED}"/>
                      </a:ext>
                    </a:extLst>
                  </p:cNvPr>
                  <p:cNvSpPr/>
                  <p:nvPr/>
                </p:nvSpPr>
                <p:spPr>
                  <a:xfrm rot="4030563">
                    <a:off x="8954046" y="4390351"/>
                    <a:ext cx="27432" cy="27432"/>
                  </a:xfrm>
                  <a:custGeom>
                    <a:avLst/>
                    <a:gdLst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57150 w 80010"/>
                      <a:gd name="connsiteY14" fmla="*/ 398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40048 w 80010"/>
                      <a:gd name="connsiteY14" fmla="*/ 863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2171"/>
                      <a:gd name="connsiteX1" fmla="*/ 32385 w 80010"/>
                      <a:gd name="connsiteY1" fmla="*/ 179 h 52171"/>
                      <a:gd name="connsiteX2" fmla="*/ 3810 w 80010"/>
                      <a:gd name="connsiteY2" fmla="*/ 2084 h 52171"/>
                      <a:gd name="connsiteX3" fmla="*/ 0 w 80010"/>
                      <a:gd name="connsiteY3" fmla="*/ 13514 h 52171"/>
                      <a:gd name="connsiteX4" fmla="*/ 7620 w 80010"/>
                      <a:gd name="connsiteY4" fmla="*/ 34469 h 52171"/>
                      <a:gd name="connsiteX5" fmla="*/ 13335 w 80010"/>
                      <a:gd name="connsiteY5" fmla="*/ 38279 h 52171"/>
                      <a:gd name="connsiteX6" fmla="*/ 19050 w 80010"/>
                      <a:gd name="connsiteY6" fmla="*/ 43994 h 52171"/>
                      <a:gd name="connsiteX7" fmla="*/ 68580 w 80010"/>
                      <a:gd name="connsiteY7" fmla="*/ 47804 h 52171"/>
                      <a:gd name="connsiteX8" fmla="*/ 72390 w 80010"/>
                      <a:gd name="connsiteY8" fmla="*/ 42089 h 52171"/>
                      <a:gd name="connsiteX9" fmla="*/ 78105 w 80010"/>
                      <a:gd name="connsiteY9" fmla="*/ 36374 h 52171"/>
                      <a:gd name="connsiteX10" fmla="*/ 80010 w 80010"/>
                      <a:gd name="connsiteY10" fmla="*/ 30659 h 52171"/>
                      <a:gd name="connsiteX11" fmla="*/ 78105 w 80010"/>
                      <a:gd name="connsiteY11" fmla="*/ 19229 h 52171"/>
                      <a:gd name="connsiteX12" fmla="*/ 60960 w 80010"/>
                      <a:gd name="connsiteY12" fmla="*/ 13514 h 52171"/>
                      <a:gd name="connsiteX13" fmla="*/ 53340 w 80010"/>
                      <a:gd name="connsiteY13" fmla="*/ 15419 h 52171"/>
                      <a:gd name="connsiteX14" fmla="*/ 40048 w 80010"/>
                      <a:gd name="connsiteY14" fmla="*/ 8639 h 52171"/>
                      <a:gd name="connsiteX15" fmla="*/ 32385 w 80010"/>
                      <a:gd name="connsiteY15" fmla="*/ 179 h 52171"/>
                      <a:gd name="connsiteX0" fmla="*/ 32385 w 80010"/>
                      <a:gd name="connsiteY0" fmla="*/ 179 h 52432"/>
                      <a:gd name="connsiteX1" fmla="*/ 32385 w 80010"/>
                      <a:gd name="connsiteY1" fmla="*/ 179 h 52432"/>
                      <a:gd name="connsiteX2" fmla="*/ 3810 w 80010"/>
                      <a:gd name="connsiteY2" fmla="*/ 2084 h 52432"/>
                      <a:gd name="connsiteX3" fmla="*/ 0 w 80010"/>
                      <a:gd name="connsiteY3" fmla="*/ 13514 h 52432"/>
                      <a:gd name="connsiteX4" fmla="*/ 7620 w 80010"/>
                      <a:gd name="connsiteY4" fmla="*/ 34469 h 52432"/>
                      <a:gd name="connsiteX5" fmla="*/ 13335 w 80010"/>
                      <a:gd name="connsiteY5" fmla="*/ 38279 h 52432"/>
                      <a:gd name="connsiteX6" fmla="*/ 19050 w 80010"/>
                      <a:gd name="connsiteY6" fmla="*/ 43994 h 52432"/>
                      <a:gd name="connsiteX7" fmla="*/ 68580 w 80010"/>
                      <a:gd name="connsiteY7" fmla="*/ 47804 h 52432"/>
                      <a:gd name="connsiteX8" fmla="*/ 72390 w 80010"/>
                      <a:gd name="connsiteY8" fmla="*/ 42089 h 52432"/>
                      <a:gd name="connsiteX9" fmla="*/ 78105 w 80010"/>
                      <a:gd name="connsiteY9" fmla="*/ 36374 h 52432"/>
                      <a:gd name="connsiteX10" fmla="*/ 80010 w 80010"/>
                      <a:gd name="connsiteY10" fmla="*/ 30659 h 52432"/>
                      <a:gd name="connsiteX11" fmla="*/ 78105 w 80010"/>
                      <a:gd name="connsiteY11" fmla="*/ 19229 h 52432"/>
                      <a:gd name="connsiteX12" fmla="*/ 60960 w 80010"/>
                      <a:gd name="connsiteY12" fmla="*/ 13514 h 52432"/>
                      <a:gd name="connsiteX13" fmla="*/ 53340 w 80010"/>
                      <a:gd name="connsiteY13" fmla="*/ 15419 h 52432"/>
                      <a:gd name="connsiteX14" fmla="*/ 40048 w 80010"/>
                      <a:gd name="connsiteY14" fmla="*/ 8639 h 52432"/>
                      <a:gd name="connsiteX15" fmla="*/ 32385 w 80010"/>
                      <a:gd name="connsiteY15" fmla="*/ 179 h 52432"/>
                      <a:gd name="connsiteX0" fmla="*/ 32385 w 80010"/>
                      <a:gd name="connsiteY0" fmla="*/ 179 h 55651"/>
                      <a:gd name="connsiteX1" fmla="*/ 32385 w 80010"/>
                      <a:gd name="connsiteY1" fmla="*/ 179 h 55651"/>
                      <a:gd name="connsiteX2" fmla="*/ 3810 w 80010"/>
                      <a:gd name="connsiteY2" fmla="*/ 2084 h 55651"/>
                      <a:gd name="connsiteX3" fmla="*/ 0 w 80010"/>
                      <a:gd name="connsiteY3" fmla="*/ 13514 h 55651"/>
                      <a:gd name="connsiteX4" fmla="*/ 7620 w 80010"/>
                      <a:gd name="connsiteY4" fmla="*/ 34469 h 55651"/>
                      <a:gd name="connsiteX5" fmla="*/ 13335 w 80010"/>
                      <a:gd name="connsiteY5" fmla="*/ 38279 h 55651"/>
                      <a:gd name="connsiteX6" fmla="*/ 19050 w 80010"/>
                      <a:gd name="connsiteY6" fmla="*/ 43994 h 55651"/>
                      <a:gd name="connsiteX7" fmla="*/ 48058 w 80010"/>
                      <a:gd name="connsiteY7" fmla="*/ 52454 h 55651"/>
                      <a:gd name="connsiteX8" fmla="*/ 72390 w 80010"/>
                      <a:gd name="connsiteY8" fmla="*/ 42089 h 55651"/>
                      <a:gd name="connsiteX9" fmla="*/ 78105 w 80010"/>
                      <a:gd name="connsiteY9" fmla="*/ 36374 h 55651"/>
                      <a:gd name="connsiteX10" fmla="*/ 80010 w 80010"/>
                      <a:gd name="connsiteY10" fmla="*/ 30659 h 55651"/>
                      <a:gd name="connsiteX11" fmla="*/ 78105 w 80010"/>
                      <a:gd name="connsiteY11" fmla="*/ 19229 h 55651"/>
                      <a:gd name="connsiteX12" fmla="*/ 60960 w 80010"/>
                      <a:gd name="connsiteY12" fmla="*/ 13514 h 55651"/>
                      <a:gd name="connsiteX13" fmla="*/ 53340 w 80010"/>
                      <a:gd name="connsiteY13" fmla="*/ 15419 h 55651"/>
                      <a:gd name="connsiteX14" fmla="*/ 40048 w 80010"/>
                      <a:gd name="connsiteY14" fmla="*/ 8639 h 55651"/>
                      <a:gd name="connsiteX15" fmla="*/ 32385 w 80010"/>
                      <a:gd name="connsiteY15" fmla="*/ 179 h 55651"/>
                      <a:gd name="connsiteX0" fmla="*/ 32385 w 80010"/>
                      <a:gd name="connsiteY0" fmla="*/ 179 h 53227"/>
                      <a:gd name="connsiteX1" fmla="*/ 32385 w 80010"/>
                      <a:gd name="connsiteY1" fmla="*/ 179 h 53227"/>
                      <a:gd name="connsiteX2" fmla="*/ 3810 w 80010"/>
                      <a:gd name="connsiteY2" fmla="*/ 2084 h 53227"/>
                      <a:gd name="connsiteX3" fmla="*/ 0 w 80010"/>
                      <a:gd name="connsiteY3" fmla="*/ 13514 h 53227"/>
                      <a:gd name="connsiteX4" fmla="*/ 7620 w 80010"/>
                      <a:gd name="connsiteY4" fmla="*/ 34469 h 53227"/>
                      <a:gd name="connsiteX5" fmla="*/ 13335 w 80010"/>
                      <a:gd name="connsiteY5" fmla="*/ 38279 h 53227"/>
                      <a:gd name="connsiteX6" fmla="*/ 19050 w 80010"/>
                      <a:gd name="connsiteY6" fmla="*/ 43994 h 53227"/>
                      <a:gd name="connsiteX7" fmla="*/ 48058 w 80010"/>
                      <a:gd name="connsiteY7" fmla="*/ 52454 h 53227"/>
                      <a:gd name="connsiteX8" fmla="*/ 72390 w 80010"/>
                      <a:gd name="connsiteY8" fmla="*/ 42089 h 53227"/>
                      <a:gd name="connsiteX9" fmla="*/ 78105 w 80010"/>
                      <a:gd name="connsiteY9" fmla="*/ 36374 h 53227"/>
                      <a:gd name="connsiteX10" fmla="*/ 80010 w 80010"/>
                      <a:gd name="connsiteY10" fmla="*/ 30659 h 53227"/>
                      <a:gd name="connsiteX11" fmla="*/ 78105 w 80010"/>
                      <a:gd name="connsiteY11" fmla="*/ 19229 h 53227"/>
                      <a:gd name="connsiteX12" fmla="*/ 60960 w 80010"/>
                      <a:gd name="connsiteY12" fmla="*/ 13514 h 53227"/>
                      <a:gd name="connsiteX13" fmla="*/ 53340 w 80010"/>
                      <a:gd name="connsiteY13" fmla="*/ 15419 h 53227"/>
                      <a:gd name="connsiteX14" fmla="*/ 40048 w 80010"/>
                      <a:gd name="connsiteY14" fmla="*/ 8639 h 53227"/>
                      <a:gd name="connsiteX15" fmla="*/ 32385 w 80010"/>
                      <a:gd name="connsiteY15" fmla="*/ 179 h 53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0010" h="53227">
                        <a:moveTo>
                          <a:pt x="32385" y="179"/>
                        </a:moveTo>
                        <a:lnTo>
                          <a:pt x="32385" y="179"/>
                        </a:lnTo>
                        <a:cubicBezTo>
                          <a:pt x="22860" y="814"/>
                          <a:pt x="12637" y="-1551"/>
                          <a:pt x="3810" y="2084"/>
                        </a:cubicBezTo>
                        <a:cubicBezTo>
                          <a:pt x="96" y="3613"/>
                          <a:pt x="0" y="13514"/>
                          <a:pt x="0" y="13514"/>
                        </a:cubicBezTo>
                        <a:cubicBezTo>
                          <a:pt x="1410" y="20563"/>
                          <a:pt x="2165" y="29014"/>
                          <a:pt x="7620" y="34469"/>
                        </a:cubicBezTo>
                        <a:cubicBezTo>
                          <a:pt x="9239" y="36088"/>
                          <a:pt x="11576" y="36813"/>
                          <a:pt x="13335" y="38279"/>
                        </a:cubicBezTo>
                        <a:cubicBezTo>
                          <a:pt x="15405" y="40004"/>
                          <a:pt x="17145" y="42089"/>
                          <a:pt x="19050" y="43994"/>
                        </a:cubicBezTo>
                        <a:cubicBezTo>
                          <a:pt x="36453" y="53990"/>
                          <a:pt x="29632" y="54059"/>
                          <a:pt x="48058" y="52454"/>
                        </a:cubicBezTo>
                        <a:cubicBezTo>
                          <a:pt x="50339" y="52255"/>
                          <a:pt x="67382" y="44769"/>
                          <a:pt x="72390" y="42089"/>
                        </a:cubicBezTo>
                        <a:cubicBezTo>
                          <a:pt x="77398" y="39409"/>
                          <a:pt x="76200" y="38279"/>
                          <a:pt x="78105" y="36374"/>
                        </a:cubicBezTo>
                        <a:cubicBezTo>
                          <a:pt x="78740" y="34469"/>
                          <a:pt x="80010" y="32667"/>
                          <a:pt x="80010" y="30659"/>
                        </a:cubicBezTo>
                        <a:cubicBezTo>
                          <a:pt x="80010" y="26796"/>
                          <a:pt x="79832" y="22684"/>
                          <a:pt x="78105" y="19229"/>
                        </a:cubicBezTo>
                        <a:cubicBezTo>
                          <a:pt x="75670" y="14359"/>
                          <a:pt x="63693" y="13970"/>
                          <a:pt x="60960" y="13514"/>
                        </a:cubicBezTo>
                        <a:cubicBezTo>
                          <a:pt x="58420" y="14149"/>
                          <a:pt x="56825" y="16231"/>
                          <a:pt x="53340" y="15419"/>
                        </a:cubicBezTo>
                        <a:cubicBezTo>
                          <a:pt x="49855" y="14607"/>
                          <a:pt x="39095" y="11497"/>
                          <a:pt x="40048" y="8639"/>
                        </a:cubicBezTo>
                        <a:lnTo>
                          <a:pt x="32385" y="17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35" name="Freeform: Shape 1334">
                    <a:extLst>
                      <a:ext uri="{FF2B5EF4-FFF2-40B4-BE49-F238E27FC236}">
                        <a16:creationId xmlns:a16="http://schemas.microsoft.com/office/drawing/2014/main" id="{2B9F24E2-3FEC-CC7F-95AB-63512BA18F40}"/>
                      </a:ext>
                    </a:extLst>
                  </p:cNvPr>
                  <p:cNvSpPr/>
                  <p:nvPr/>
                </p:nvSpPr>
                <p:spPr>
                  <a:xfrm>
                    <a:off x="8929986" y="4287522"/>
                    <a:ext cx="27432" cy="27432"/>
                  </a:xfrm>
                  <a:custGeom>
                    <a:avLst/>
                    <a:gdLst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57150 w 80010"/>
                      <a:gd name="connsiteY14" fmla="*/ 398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40048 w 80010"/>
                      <a:gd name="connsiteY14" fmla="*/ 863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2171"/>
                      <a:gd name="connsiteX1" fmla="*/ 32385 w 80010"/>
                      <a:gd name="connsiteY1" fmla="*/ 179 h 52171"/>
                      <a:gd name="connsiteX2" fmla="*/ 3810 w 80010"/>
                      <a:gd name="connsiteY2" fmla="*/ 2084 h 52171"/>
                      <a:gd name="connsiteX3" fmla="*/ 0 w 80010"/>
                      <a:gd name="connsiteY3" fmla="*/ 13514 h 52171"/>
                      <a:gd name="connsiteX4" fmla="*/ 7620 w 80010"/>
                      <a:gd name="connsiteY4" fmla="*/ 34469 h 52171"/>
                      <a:gd name="connsiteX5" fmla="*/ 13335 w 80010"/>
                      <a:gd name="connsiteY5" fmla="*/ 38279 h 52171"/>
                      <a:gd name="connsiteX6" fmla="*/ 19050 w 80010"/>
                      <a:gd name="connsiteY6" fmla="*/ 43994 h 52171"/>
                      <a:gd name="connsiteX7" fmla="*/ 68580 w 80010"/>
                      <a:gd name="connsiteY7" fmla="*/ 47804 h 52171"/>
                      <a:gd name="connsiteX8" fmla="*/ 72390 w 80010"/>
                      <a:gd name="connsiteY8" fmla="*/ 42089 h 52171"/>
                      <a:gd name="connsiteX9" fmla="*/ 78105 w 80010"/>
                      <a:gd name="connsiteY9" fmla="*/ 36374 h 52171"/>
                      <a:gd name="connsiteX10" fmla="*/ 80010 w 80010"/>
                      <a:gd name="connsiteY10" fmla="*/ 30659 h 52171"/>
                      <a:gd name="connsiteX11" fmla="*/ 78105 w 80010"/>
                      <a:gd name="connsiteY11" fmla="*/ 19229 h 52171"/>
                      <a:gd name="connsiteX12" fmla="*/ 60960 w 80010"/>
                      <a:gd name="connsiteY12" fmla="*/ 13514 h 52171"/>
                      <a:gd name="connsiteX13" fmla="*/ 53340 w 80010"/>
                      <a:gd name="connsiteY13" fmla="*/ 15419 h 52171"/>
                      <a:gd name="connsiteX14" fmla="*/ 40048 w 80010"/>
                      <a:gd name="connsiteY14" fmla="*/ 8639 h 52171"/>
                      <a:gd name="connsiteX15" fmla="*/ 32385 w 80010"/>
                      <a:gd name="connsiteY15" fmla="*/ 179 h 52171"/>
                      <a:gd name="connsiteX0" fmla="*/ 32385 w 80010"/>
                      <a:gd name="connsiteY0" fmla="*/ 179 h 52432"/>
                      <a:gd name="connsiteX1" fmla="*/ 32385 w 80010"/>
                      <a:gd name="connsiteY1" fmla="*/ 179 h 52432"/>
                      <a:gd name="connsiteX2" fmla="*/ 3810 w 80010"/>
                      <a:gd name="connsiteY2" fmla="*/ 2084 h 52432"/>
                      <a:gd name="connsiteX3" fmla="*/ 0 w 80010"/>
                      <a:gd name="connsiteY3" fmla="*/ 13514 h 52432"/>
                      <a:gd name="connsiteX4" fmla="*/ 7620 w 80010"/>
                      <a:gd name="connsiteY4" fmla="*/ 34469 h 52432"/>
                      <a:gd name="connsiteX5" fmla="*/ 13335 w 80010"/>
                      <a:gd name="connsiteY5" fmla="*/ 38279 h 52432"/>
                      <a:gd name="connsiteX6" fmla="*/ 19050 w 80010"/>
                      <a:gd name="connsiteY6" fmla="*/ 43994 h 52432"/>
                      <a:gd name="connsiteX7" fmla="*/ 68580 w 80010"/>
                      <a:gd name="connsiteY7" fmla="*/ 47804 h 52432"/>
                      <a:gd name="connsiteX8" fmla="*/ 72390 w 80010"/>
                      <a:gd name="connsiteY8" fmla="*/ 42089 h 52432"/>
                      <a:gd name="connsiteX9" fmla="*/ 78105 w 80010"/>
                      <a:gd name="connsiteY9" fmla="*/ 36374 h 52432"/>
                      <a:gd name="connsiteX10" fmla="*/ 80010 w 80010"/>
                      <a:gd name="connsiteY10" fmla="*/ 30659 h 52432"/>
                      <a:gd name="connsiteX11" fmla="*/ 78105 w 80010"/>
                      <a:gd name="connsiteY11" fmla="*/ 19229 h 52432"/>
                      <a:gd name="connsiteX12" fmla="*/ 60960 w 80010"/>
                      <a:gd name="connsiteY12" fmla="*/ 13514 h 52432"/>
                      <a:gd name="connsiteX13" fmla="*/ 53340 w 80010"/>
                      <a:gd name="connsiteY13" fmla="*/ 15419 h 52432"/>
                      <a:gd name="connsiteX14" fmla="*/ 40048 w 80010"/>
                      <a:gd name="connsiteY14" fmla="*/ 8639 h 52432"/>
                      <a:gd name="connsiteX15" fmla="*/ 32385 w 80010"/>
                      <a:gd name="connsiteY15" fmla="*/ 179 h 52432"/>
                      <a:gd name="connsiteX0" fmla="*/ 32385 w 80010"/>
                      <a:gd name="connsiteY0" fmla="*/ 179 h 55651"/>
                      <a:gd name="connsiteX1" fmla="*/ 32385 w 80010"/>
                      <a:gd name="connsiteY1" fmla="*/ 179 h 55651"/>
                      <a:gd name="connsiteX2" fmla="*/ 3810 w 80010"/>
                      <a:gd name="connsiteY2" fmla="*/ 2084 h 55651"/>
                      <a:gd name="connsiteX3" fmla="*/ 0 w 80010"/>
                      <a:gd name="connsiteY3" fmla="*/ 13514 h 55651"/>
                      <a:gd name="connsiteX4" fmla="*/ 7620 w 80010"/>
                      <a:gd name="connsiteY4" fmla="*/ 34469 h 55651"/>
                      <a:gd name="connsiteX5" fmla="*/ 13335 w 80010"/>
                      <a:gd name="connsiteY5" fmla="*/ 38279 h 55651"/>
                      <a:gd name="connsiteX6" fmla="*/ 19050 w 80010"/>
                      <a:gd name="connsiteY6" fmla="*/ 43994 h 55651"/>
                      <a:gd name="connsiteX7" fmla="*/ 48058 w 80010"/>
                      <a:gd name="connsiteY7" fmla="*/ 52454 h 55651"/>
                      <a:gd name="connsiteX8" fmla="*/ 72390 w 80010"/>
                      <a:gd name="connsiteY8" fmla="*/ 42089 h 55651"/>
                      <a:gd name="connsiteX9" fmla="*/ 78105 w 80010"/>
                      <a:gd name="connsiteY9" fmla="*/ 36374 h 55651"/>
                      <a:gd name="connsiteX10" fmla="*/ 80010 w 80010"/>
                      <a:gd name="connsiteY10" fmla="*/ 30659 h 55651"/>
                      <a:gd name="connsiteX11" fmla="*/ 78105 w 80010"/>
                      <a:gd name="connsiteY11" fmla="*/ 19229 h 55651"/>
                      <a:gd name="connsiteX12" fmla="*/ 60960 w 80010"/>
                      <a:gd name="connsiteY12" fmla="*/ 13514 h 55651"/>
                      <a:gd name="connsiteX13" fmla="*/ 53340 w 80010"/>
                      <a:gd name="connsiteY13" fmla="*/ 15419 h 55651"/>
                      <a:gd name="connsiteX14" fmla="*/ 40048 w 80010"/>
                      <a:gd name="connsiteY14" fmla="*/ 8639 h 55651"/>
                      <a:gd name="connsiteX15" fmla="*/ 32385 w 80010"/>
                      <a:gd name="connsiteY15" fmla="*/ 179 h 55651"/>
                      <a:gd name="connsiteX0" fmla="*/ 32385 w 80010"/>
                      <a:gd name="connsiteY0" fmla="*/ 179 h 53227"/>
                      <a:gd name="connsiteX1" fmla="*/ 32385 w 80010"/>
                      <a:gd name="connsiteY1" fmla="*/ 179 h 53227"/>
                      <a:gd name="connsiteX2" fmla="*/ 3810 w 80010"/>
                      <a:gd name="connsiteY2" fmla="*/ 2084 h 53227"/>
                      <a:gd name="connsiteX3" fmla="*/ 0 w 80010"/>
                      <a:gd name="connsiteY3" fmla="*/ 13514 h 53227"/>
                      <a:gd name="connsiteX4" fmla="*/ 7620 w 80010"/>
                      <a:gd name="connsiteY4" fmla="*/ 34469 h 53227"/>
                      <a:gd name="connsiteX5" fmla="*/ 13335 w 80010"/>
                      <a:gd name="connsiteY5" fmla="*/ 38279 h 53227"/>
                      <a:gd name="connsiteX6" fmla="*/ 19050 w 80010"/>
                      <a:gd name="connsiteY6" fmla="*/ 43994 h 53227"/>
                      <a:gd name="connsiteX7" fmla="*/ 48058 w 80010"/>
                      <a:gd name="connsiteY7" fmla="*/ 52454 h 53227"/>
                      <a:gd name="connsiteX8" fmla="*/ 72390 w 80010"/>
                      <a:gd name="connsiteY8" fmla="*/ 42089 h 53227"/>
                      <a:gd name="connsiteX9" fmla="*/ 78105 w 80010"/>
                      <a:gd name="connsiteY9" fmla="*/ 36374 h 53227"/>
                      <a:gd name="connsiteX10" fmla="*/ 80010 w 80010"/>
                      <a:gd name="connsiteY10" fmla="*/ 30659 h 53227"/>
                      <a:gd name="connsiteX11" fmla="*/ 78105 w 80010"/>
                      <a:gd name="connsiteY11" fmla="*/ 19229 h 53227"/>
                      <a:gd name="connsiteX12" fmla="*/ 60960 w 80010"/>
                      <a:gd name="connsiteY12" fmla="*/ 13514 h 53227"/>
                      <a:gd name="connsiteX13" fmla="*/ 53340 w 80010"/>
                      <a:gd name="connsiteY13" fmla="*/ 15419 h 53227"/>
                      <a:gd name="connsiteX14" fmla="*/ 40048 w 80010"/>
                      <a:gd name="connsiteY14" fmla="*/ 8639 h 53227"/>
                      <a:gd name="connsiteX15" fmla="*/ 32385 w 80010"/>
                      <a:gd name="connsiteY15" fmla="*/ 179 h 53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0010" h="53227">
                        <a:moveTo>
                          <a:pt x="32385" y="179"/>
                        </a:moveTo>
                        <a:lnTo>
                          <a:pt x="32385" y="179"/>
                        </a:lnTo>
                        <a:cubicBezTo>
                          <a:pt x="22860" y="814"/>
                          <a:pt x="12637" y="-1551"/>
                          <a:pt x="3810" y="2084"/>
                        </a:cubicBezTo>
                        <a:cubicBezTo>
                          <a:pt x="96" y="3613"/>
                          <a:pt x="0" y="13514"/>
                          <a:pt x="0" y="13514"/>
                        </a:cubicBezTo>
                        <a:cubicBezTo>
                          <a:pt x="1410" y="20563"/>
                          <a:pt x="2165" y="29014"/>
                          <a:pt x="7620" y="34469"/>
                        </a:cubicBezTo>
                        <a:cubicBezTo>
                          <a:pt x="9239" y="36088"/>
                          <a:pt x="11576" y="36813"/>
                          <a:pt x="13335" y="38279"/>
                        </a:cubicBezTo>
                        <a:cubicBezTo>
                          <a:pt x="15405" y="40004"/>
                          <a:pt x="17145" y="42089"/>
                          <a:pt x="19050" y="43994"/>
                        </a:cubicBezTo>
                        <a:cubicBezTo>
                          <a:pt x="36453" y="53990"/>
                          <a:pt x="29632" y="54059"/>
                          <a:pt x="48058" y="52454"/>
                        </a:cubicBezTo>
                        <a:cubicBezTo>
                          <a:pt x="50339" y="52255"/>
                          <a:pt x="67382" y="44769"/>
                          <a:pt x="72390" y="42089"/>
                        </a:cubicBezTo>
                        <a:cubicBezTo>
                          <a:pt x="77398" y="39409"/>
                          <a:pt x="76200" y="38279"/>
                          <a:pt x="78105" y="36374"/>
                        </a:cubicBezTo>
                        <a:cubicBezTo>
                          <a:pt x="78740" y="34469"/>
                          <a:pt x="80010" y="32667"/>
                          <a:pt x="80010" y="30659"/>
                        </a:cubicBezTo>
                        <a:cubicBezTo>
                          <a:pt x="80010" y="26796"/>
                          <a:pt x="79832" y="22684"/>
                          <a:pt x="78105" y="19229"/>
                        </a:cubicBezTo>
                        <a:cubicBezTo>
                          <a:pt x="75670" y="14359"/>
                          <a:pt x="63693" y="13970"/>
                          <a:pt x="60960" y="13514"/>
                        </a:cubicBezTo>
                        <a:cubicBezTo>
                          <a:pt x="58420" y="14149"/>
                          <a:pt x="56825" y="16231"/>
                          <a:pt x="53340" y="15419"/>
                        </a:cubicBezTo>
                        <a:cubicBezTo>
                          <a:pt x="49855" y="14607"/>
                          <a:pt x="39095" y="11497"/>
                          <a:pt x="40048" y="8639"/>
                        </a:cubicBezTo>
                        <a:lnTo>
                          <a:pt x="32385" y="17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36" name="Freeform: Shape 1335">
                    <a:extLst>
                      <a:ext uri="{FF2B5EF4-FFF2-40B4-BE49-F238E27FC236}">
                        <a16:creationId xmlns:a16="http://schemas.microsoft.com/office/drawing/2014/main" id="{62CAC8FE-AC26-3A23-B42B-9E39F49F0BB2}"/>
                      </a:ext>
                    </a:extLst>
                  </p:cNvPr>
                  <p:cNvSpPr/>
                  <p:nvPr/>
                </p:nvSpPr>
                <p:spPr>
                  <a:xfrm rot="1648623">
                    <a:off x="8778238" y="4278378"/>
                    <a:ext cx="27432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37" name="Freeform: Shape 1336">
                    <a:extLst>
                      <a:ext uri="{FF2B5EF4-FFF2-40B4-BE49-F238E27FC236}">
                        <a16:creationId xmlns:a16="http://schemas.microsoft.com/office/drawing/2014/main" id="{F18B14C7-78CF-94CF-2D96-4B0F5BF2D043}"/>
                      </a:ext>
                    </a:extLst>
                  </p:cNvPr>
                  <p:cNvSpPr/>
                  <p:nvPr/>
                </p:nvSpPr>
                <p:spPr>
                  <a:xfrm rot="20582585">
                    <a:off x="8817085" y="4302941"/>
                    <a:ext cx="27432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38" name="Freeform: Shape 1337">
                    <a:extLst>
                      <a:ext uri="{FF2B5EF4-FFF2-40B4-BE49-F238E27FC236}">
                        <a16:creationId xmlns:a16="http://schemas.microsoft.com/office/drawing/2014/main" id="{0F0BAB69-917A-0E7A-B117-98529A4DA45A}"/>
                      </a:ext>
                    </a:extLst>
                  </p:cNvPr>
                  <p:cNvSpPr/>
                  <p:nvPr/>
                </p:nvSpPr>
                <p:spPr>
                  <a:xfrm rot="17414284">
                    <a:off x="8943702" y="4140653"/>
                    <a:ext cx="27432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39" name="Freeform: Shape 1338">
                    <a:extLst>
                      <a:ext uri="{FF2B5EF4-FFF2-40B4-BE49-F238E27FC236}">
                        <a16:creationId xmlns:a16="http://schemas.microsoft.com/office/drawing/2014/main" id="{EE5DC26F-D8C7-A8B9-4EDC-739D77EBEEE6}"/>
                      </a:ext>
                    </a:extLst>
                  </p:cNvPr>
                  <p:cNvSpPr/>
                  <p:nvPr/>
                </p:nvSpPr>
                <p:spPr>
                  <a:xfrm rot="9043087">
                    <a:off x="8883430" y="4342996"/>
                    <a:ext cx="27432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40" name="Freeform: Shape 1339">
                    <a:extLst>
                      <a:ext uri="{FF2B5EF4-FFF2-40B4-BE49-F238E27FC236}">
                        <a16:creationId xmlns:a16="http://schemas.microsoft.com/office/drawing/2014/main" id="{EBF50B9F-359F-E731-BA25-DED2D1DA69A3}"/>
                      </a:ext>
                    </a:extLst>
                  </p:cNvPr>
                  <p:cNvSpPr/>
                  <p:nvPr/>
                </p:nvSpPr>
                <p:spPr>
                  <a:xfrm rot="5209521">
                    <a:off x="8961351" y="4317762"/>
                    <a:ext cx="27432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41" name="Freeform: Shape 1340">
                    <a:extLst>
                      <a:ext uri="{FF2B5EF4-FFF2-40B4-BE49-F238E27FC236}">
                        <a16:creationId xmlns:a16="http://schemas.microsoft.com/office/drawing/2014/main" id="{8F076A44-D63A-E61D-33E6-B738FDB9AA08}"/>
                      </a:ext>
                    </a:extLst>
                  </p:cNvPr>
                  <p:cNvSpPr/>
                  <p:nvPr/>
                </p:nvSpPr>
                <p:spPr>
                  <a:xfrm>
                    <a:off x="9018409" y="4329533"/>
                    <a:ext cx="27432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42" name="Freeform: Shape 1341">
                    <a:extLst>
                      <a:ext uri="{FF2B5EF4-FFF2-40B4-BE49-F238E27FC236}">
                        <a16:creationId xmlns:a16="http://schemas.microsoft.com/office/drawing/2014/main" id="{58E09963-3328-2B05-67B3-D08DE390F0C6}"/>
                      </a:ext>
                    </a:extLst>
                  </p:cNvPr>
                  <p:cNvSpPr/>
                  <p:nvPr/>
                </p:nvSpPr>
                <p:spPr>
                  <a:xfrm rot="18952815">
                    <a:off x="8990335" y="4236377"/>
                    <a:ext cx="27432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43" name="Rectangle: Rounded Corners 1342">
                    <a:extLst>
                      <a:ext uri="{FF2B5EF4-FFF2-40B4-BE49-F238E27FC236}">
                        <a16:creationId xmlns:a16="http://schemas.microsoft.com/office/drawing/2014/main" id="{348631AC-772B-24DB-1567-461EA1A1560C}"/>
                      </a:ext>
                    </a:extLst>
                  </p:cNvPr>
                  <p:cNvSpPr/>
                  <p:nvPr/>
                </p:nvSpPr>
                <p:spPr>
                  <a:xfrm>
                    <a:off x="8886901" y="4403741"/>
                    <a:ext cx="27432" cy="18288"/>
                  </a:xfrm>
                  <a:prstGeom prst="roundRect">
                    <a:avLst/>
                  </a:pr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44" name="Rectangle: Rounded Corners 1343">
                    <a:extLst>
                      <a:ext uri="{FF2B5EF4-FFF2-40B4-BE49-F238E27FC236}">
                        <a16:creationId xmlns:a16="http://schemas.microsoft.com/office/drawing/2014/main" id="{4B63E6E8-CFBC-0834-09CE-0B9FF27A7512}"/>
                      </a:ext>
                    </a:extLst>
                  </p:cNvPr>
                  <p:cNvSpPr/>
                  <p:nvPr/>
                </p:nvSpPr>
                <p:spPr>
                  <a:xfrm>
                    <a:off x="8858174" y="4291371"/>
                    <a:ext cx="27432" cy="18288"/>
                  </a:xfrm>
                  <a:prstGeom prst="roundRect">
                    <a:avLst/>
                  </a:pr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45" name="Rectangle: Rounded Corners 1344">
                    <a:extLst>
                      <a:ext uri="{FF2B5EF4-FFF2-40B4-BE49-F238E27FC236}">
                        <a16:creationId xmlns:a16="http://schemas.microsoft.com/office/drawing/2014/main" id="{576C113C-D482-815A-9495-00B321CEE257}"/>
                      </a:ext>
                    </a:extLst>
                  </p:cNvPr>
                  <p:cNvSpPr/>
                  <p:nvPr/>
                </p:nvSpPr>
                <p:spPr>
                  <a:xfrm>
                    <a:off x="8770428" y="4196137"/>
                    <a:ext cx="27432" cy="18288"/>
                  </a:xfrm>
                  <a:prstGeom prst="roundRect">
                    <a:avLst/>
                  </a:pr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46" name="Rectangle: Rounded Corners 1345">
                    <a:extLst>
                      <a:ext uri="{FF2B5EF4-FFF2-40B4-BE49-F238E27FC236}">
                        <a16:creationId xmlns:a16="http://schemas.microsoft.com/office/drawing/2014/main" id="{391D9F30-803E-D5ED-F1CC-2E1FBF94C62E}"/>
                      </a:ext>
                    </a:extLst>
                  </p:cNvPr>
                  <p:cNvSpPr/>
                  <p:nvPr/>
                </p:nvSpPr>
                <p:spPr>
                  <a:xfrm>
                    <a:off x="9050643" y="4293981"/>
                    <a:ext cx="27432" cy="18288"/>
                  </a:xfrm>
                  <a:prstGeom prst="roundRect">
                    <a:avLst/>
                  </a:pr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47" name="Rectangle: Rounded Corners 1346">
                    <a:extLst>
                      <a:ext uri="{FF2B5EF4-FFF2-40B4-BE49-F238E27FC236}">
                        <a16:creationId xmlns:a16="http://schemas.microsoft.com/office/drawing/2014/main" id="{A3798EDA-19EA-0D66-B6D0-AD83A5925582}"/>
                      </a:ext>
                    </a:extLst>
                  </p:cNvPr>
                  <p:cNvSpPr/>
                  <p:nvPr/>
                </p:nvSpPr>
                <p:spPr>
                  <a:xfrm>
                    <a:off x="8817085" y="4394597"/>
                    <a:ext cx="27432" cy="18288"/>
                  </a:xfrm>
                  <a:prstGeom prst="roundRect">
                    <a:avLst/>
                  </a:pr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298" name="Group 1297">
                  <a:extLst>
                    <a:ext uri="{FF2B5EF4-FFF2-40B4-BE49-F238E27FC236}">
                      <a16:creationId xmlns:a16="http://schemas.microsoft.com/office/drawing/2014/main" id="{023E5463-1E08-41DC-C70C-1A50CB0D66EE}"/>
                    </a:ext>
                  </a:extLst>
                </p:cNvPr>
                <p:cNvGrpSpPr/>
                <p:nvPr/>
              </p:nvGrpSpPr>
              <p:grpSpPr>
                <a:xfrm rot="2916873">
                  <a:off x="2034514" y="2829653"/>
                  <a:ext cx="232620" cy="208738"/>
                  <a:chOff x="8770428" y="4145965"/>
                  <a:chExt cx="307647" cy="276064"/>
                </a:xfrm>
              </p:grpSpPr>
              <p:sp>
                <p:nvSpPr>
                  <p:cNvPr id="1317" name="Freeform: Shape 1316">
                    <a:extLst>
                      <a:ext uri="{FF2B5EF4-FFF2-40B4-BE49-F238E27FC236}">
                        <a16:creationId xmlns:a16="http://schemas.microsoft.com/office/drawing/2014/main" id="{739E6F71-4A17-AB90-5A54-E23F06255D35}"/>
                      </a:ext>
                    </a:extLst>
                  </p:cNvPr>
                  <p:cNvSpPr/>
                  <p:nvPr/>
                </p:nvSpPr>
                <p:spPr>
                  <a:xfrm rot="5813516">
                    <a:off x="8823930" y="4215604"/>
                    <a:ext cx="27432" cy="27432"/>
                  </a:xfrm>
                  <a:custGeom>
                    <a:avLst/>
                    <a:gdLst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57150 w 80010"/>
                      <a:gd name="connsiteY14" fmla="*/ 398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40048 w 80010"/>
                      <a:gd name="connsiteY14" fmla="*/ 863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2171"/>
                      <a:gd name="connsiteX1" fmla="*/ 32385 w 80010"/>
                      <a:gd name="connsiteY1" fmla="*/ 179 h 52171"/>
                      <a:gd name="connsiteX2" fmla="*/ 3810 w 80010"/>
                      <a:gd name="connsiteY2" fmla="*/ 2084 h 52171"/>
                      <a:gd name="connsiteX3" fmla="*/ 0 w 80010"/>
                      <a:gd name="connsiteY3" fmla="*/ 13514 h 52171"/>
                      <a:gd name="connsiteX4" fmla="*/ 7620 w 80010"/>
                      <a:gd name="connsiteY4" fmla="*/ 34469 h 52171"/>
                      <a:gd name="connsiteX5" fmla="*/ 13335 w 80010"/>
                      <a:gd name="connsiteY5" fmla="*/ 38279 h 52171"/>
                      <a:gd name="connsiteX6" fmla="*/ 19050 w 80010"/>
                      <a:gd name="connsiteY6" fmla="*/ 43994 h 52171"/>
                      <a:gd name="connsiteX7" fmla="*/ 68580 w 80010"/>
                      <a:gd name="connsiteY7" fmla="*/ 47804 h 52171"/>
                      <a:gd name="connsiteX8" fmla="*/ 72390 w 80010"/>
                      <a:gd name="connsiteY8" fmla="*/ 42089 h 52171"/>
                      <a:gd name="connsiteX9" fmla="*/ 78105 w 80010"/>
                      <a:gd name="connsiteY9" fmla="*/ 36374 h 52171"/>
                      <a:gd name="connsiteX10" fmla="*/ 80010 w 80010"/>
                      <a:gd name="connsiteY10" fmla="*/ 30659 h 52171"/>
                      <a:gd name="connsiteX11" fmla="*/ 78105 w 80010"/>
                      <a:gd name="connsiteY11" fmla="*/ 19229 h 52171"/>
                      <a:gd name="connsiteX12" fmla="*/ 60960 w 80010"/>
                      <a:gd name="connsiteY12" fmla="*/ 13514 h 52171"/>
                      <a:gd name="connsiteX13" fmla="*/ 53340 w 80010"/>
                      <a:gd name="connsiteY13" fmla="*/ 15419 h 52171"/>
                      <a:gd name="connsiteX14" fmla="*/ 40048 w 80010"/>
                      <a:gd name="connsiteY14" fmla="*/ 8639 h 52171"/>
                      <a:gd name="connsiteX15" fmla="*/ 32385 w 80010"/>
                      <a:gd name="connsiteY15" fmla="*/ 179 h 52171"/>
                      <a:gd name="connsiteX0" fmla="*/ 32385 w 80010"/>
                      <a:gd name="connsiteY0" fmla="*/ 179 h 52432"/>
                      <a:gd name="connsiteX1" fmla="*/ 32385 w 80010"/>
                      <a:gd name="connsiteY1" fmla="*/ 179 h 52432"/>
                      <a:gd name="connsiteX2" fmla="*/ 3810 w 80010"/>
                      <a:gd name="connsiteY2" fmla="*/ 2084 h 52432"/>
                      <a:gd name="connsiteX3" fmla="*/ 0 w 80010"/>
                      <a:gd name="connsiteY3" fmla="*/ 13514 h 52432"/>
                      <a:gd name="connsiteX4" fmla="*/ 7620 w 80010"/>
                      <a:gd name="connsiteY4" fmla="*/ 34469 h 52432"/>
                      <a:gd name="connsiteX5" fmla="*/ 13335 w 80010"/>
                      <a:gd name="connsiteY5" fmla="*/ 38279 h 52432"/>
                      <a:gd name="connsiteX6" fmla="*/ 19050 w 80010"/>
                      <a:gd name="connsiteY6" fmla="*/ 43994 h 52432"/>
                      <a:gd name="connsiteX7" fmla="*/ 68580 w 80010"/>
                      <a:gd name="connsiteY7" fmla="*/ 47804 h 52432"/>
                      <a:gd name="connsiteX8" fmla="*/ 72390 w 80010"/>
                      <a:gd name="connsiteY8" fmla="*/ 42089 h 52432"/>
                      <a:gd name="connsiteX9" fmla="*/ 78105 w 80010"/>
                      <a:gd name="connsiteY9" fmla="*/ 36374 h 52432"/>
                      <a:gd name="connsiteX10" fmla="*/ 80010 w 80010"/>
                      <a:gd name="connsiteY10" fmla="*/ 30659 h 52432"/>
                      <a:gd name="connsiteX11" fmla="*/ 78105 w 80010"/>
                      <a:gd name="connsiteY11" fmla="*/ 19229 h 52432"/>
                      <a:gd name="connsiteX12" fmla="*/ 60960 w 80010"/>
                      <a:gd name="connsiteY12" fmla="*/ 13514 h 52432"/>
                      <a:gd name="connsiteX13" fmla="*/ 53340 w 80010"/>
                      <a:gd name="connsiteY13" fmla="*/ 15419 h 52432"/>
                      <a:gd name="connsiteX14" fmla="*/ 40048 w 80010"/>
                      <a:gd name="connsiteY14" fmla="*/ 8639 h 52432"/>
                      <a:gd name="connsiteX15" fmla="*/ 32385 w 80010"/>
                      <a:gd name="connsiteY15" fmla="*/ 179 h 52432"/>
                      <a:gd name="connsiteX0" fmla="*/ 32385 w 80010"/>
                      <a:gd name="connsiteY0" fmla="*/ 179 h 55651"/>
                      <a:gd name="connsiteX1" fmla="*/ 32385 w 80010"/>
                      <a:gd name="connsiteY1" fmla="*/ 179 h 55651"/>
                      <a:gd name="connsiteX2" fmla="*/ 3810 w 80010"/>
                      <a:gd name="connsiteY2" fmla="*/ 2084 h 55651"/>
                      <a:gd name="connsiteX3" fmla="*/ 0 w 80010"/>
                      <a:gd name="connsiteY3" fmla="*/ 13514 h 55651"/>
                      <a:gd name="connsiteX4" fmla="*/ 7620 w 80010"/>
                      <a:gd name="connsiteY4" fmla="*/ 34469 h 55651"/>
                      <a:gd name="connsiteX5" fmla="*/ 13335 w 80010"/>
                      <a:gd name="connsiteY5" fmla="*/ 38279 h 55651"/>
                      <a:gd name="connsiteX6" fmla="*/ 19050 w 80010"/>
                      <a:gd name="connsiteY6" fmla="*/ 43994 h 55651"/>
                      <a:gd name="connsiteX7" fmla="*/ 48058 w 80010"/>
                      <a:gd name="connsiteY7" fmla="*/ 52454 h 55651"/>
                      <a:gd name="connsiteX8" fmla="*/ 72390 w 80010"/>
                      <a:gd name="connsiteY8" fmla="*/ 42089 h 55651"/>
                      <a:gd name="connsiteX9" fmla="*/ 78105 w 80010"/>
                      <a:gd name="connsiteY9" fmla="*/ 36374 h 55651"/>
                      <a:gd name="connsiteX10" fmla="*/ 80010 w 80010"/>
                      <a:gd name="connsiteY10" fmla="*/ 30659 h 55651"/>
                      <a:gd name="connsiteX11" fmla="*/ 78105 w 80010"/>
                      <a:gd name="connsiteY11" fmla="*/ 19229 h 55651"/>
                      <a:gd name="connsiteX12" fmla="*/ 60960 w 80010"/>
                      <a:gd name="connsiteY12" fmla="*/ 13514 h 55651"/>
                      <a:gd name="connsiteX13" fmla="*/ 53340 w 80010"/>
                      <a:gd name="connsiteY13" fmla="*/ 15419 h 55651"/>
                      <a:gd name="connsiteX14" fmla="*/ 40048 w 80010"/>
                      <a:gd name="connsiteY14" fmla="*/ 8639 h 55651"/>
                      <a:gd name="connsiteX15" fmla="*/ 32385 w 80010"/>
                      <a:gd name="connsiteY15" fmla="*/ 179 h 55651"/>
                      <a:gd name="connsiteX0" fmla="*/ 32385 w 80010"/>
                      <a:gd name="connsiteY0" fmla="*/ 179 h 53227"/>
                      <a:gd name="connsiteX1" fmla="*/ 32385 w 80010"/>
                      <a:gd name="connsiteY1" fmla="*/ 179 h 53227"/>
                      <a:gd name="connsiteX2" fmla="*/ 3810 w 80010"/>
                      <a:gd name="connsiteY2" fmla="*/ 2084 h 53227"/>
                      <a:gd name="connsiteX3" fmla="*/ 0 w 80010"/>
                      <a:gd name="connsiteY3" fmla="*/ 13514 h 53227"/>
                      <a:gd name="connsiteX4" fmla="*/ 7620 w 80010"/>
                      <a:gd name="connsiteY4" fmla="*/ 34469 h 53227"/>
                      <a:gd name="connsiteX5" fmla="*/ 13335 w 80010"/>
                      <a:gd name="connsiteY5" fmla="*/ 38279 h 53227"/>
                      <a:gd name="connsiteX6" fmla="*/ 19050 w 80010"/>
                      <a:gd name="connsiteY6" fmla="*/ 43994 h 53227"/>
                      <a:gd name="connsiteX7" fmla="*/ 48058 w 80010"/>
                      <a:gd name="connsiteY7" fmla="*/ 52454 h 53227"/>
                      <a:gd name="connsiteX8" fmla="*/ 72390 w 80010"/>
                      <a:gd name="connsiteY8" fmla="*/ 42089 h 53227"/>
                      <a:gd name="connsiteX9" fmla="*/ 78105 w 80010"/>
                      <a:gd name="connsiteY9" fmla="*/ 36374 h 53227"/>
                      <a:gd name="connsiteX10" fmla="*/ 80010 w 80010"/>
                      <a:gd name="connsiteY10" fmla="*/ 30659 h 53227"/>
                      <a:gd name="connsiteX11" fmla="*/ 78105 w 80010"/>
                      <a:gd name="connsiteY11" fmla="*/ 19229 h 53227"/>
                      <a:gd name="connsiteX12" fmla="*/ 60960 w 80010"/>
                      <a:gd name="connsiteY12" fmla="*/ 13514 h 53227"/>
                      <a:gd name="connsiteX13" fmla="*/ 53340 w 80010"/>
                      <a:gd name="connsiteY13" fmla="*/ 15419 h 53227"/>
                      <a:gd name="connsiteX14" fmla="*/ 40048 w 80010"/>
                      <a:gd name="connsiteY14" fmla="*/ 8639 h 53227"/>
                      <a:gd name="connsiteX15" fmla="*/ 32385 w 80010"/>
                      <a:gd name="connsiteY15" fmla="*/ 179 h 53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0010" h="53227">
                        <a:moveTo>
                          <a:pt x="32385" y="179"/>
                        </a:moveTo>
                        <a:lnTo>
                          <a:pt x="32385" y="179"/>
                        </a:lnTo>
                        <a:cubicBezTo>
                          <a:pt x="22860" y="814"/>
                          <a:pt x="12637" y="-1551"/>
                          <a:pt x="3810" y="2084"/>
                        </a:cubicBezTo>
                        <a:cubicBezTo>
                          <a:pt x="96" y="3613"/>
                          <a:pt x="0" y="13514"/>
                          <a:pt x="0" y="13514"/>
                        </a:cubicBezTo>
                        <a:cubicBezTo>
                          <a:pt x="1410" y="20563"/>
                          <a:pt x="2165" y="29014"/>
                          <a:pt x="7620" y="34469"/>
                        </a:cubicBezTo>
                        <a:cubicBezTo>
                          <a:pt x="9239" y="36088"/>
                          <a:pt x="11576" y="36813"/>
                          <a:pt x="13335" y="38279"/>
                        </a:cubicBezTo>
                        <a:cubicBezTo>
                          <a:pt x="15405" y="40004"/>
                          <a:pt x="17145" y="42089"/>
                          <a:pt x="19050" y="43994"/>
                        </a:cubicBezTo>
                        <a:cubicBezTo>
                          <a:pt x="36453" y="53990"/>
                          <a:pt x="29632" y="54059"/>
                          <a:pt x="48058" y="52454"/>
                        </a:cubicBezTo>
                        <a:cubicBezTo>
                          <a:pt x="50339" y="52255"/>
                          <a:pt x="67382" y="44769"/>
                          <a:pt x="72390" y="42089"/>
                        </a:cubicBezTo>
                        <a:cubicBezTo>
                          <a:pt x="77398" y="39409"/>
                          <a:pt x="76200" y="38279"/>
                          <a:pt x="78105" y="36374"/>
                        </a:cubicBezTo>
                        <a:cubicBezTo>
                          <a:pt x="78740" y="34469"/>
                          <a:pt x="80010" y="32667"/>
                          <a:pt x="80010" y="30659"/>
                        </a:cubicBezTo>
                        <a:cubicBezTo>
                          <a:pt x="80010" y="26796"/>
                          <a:pt x="79832" y="22684"/>
                          <a:pt x="78105" y="19229"/>
                        </a:cubicBezTo>
                        <a:cubicBezTo>
                          <a:pt x="75670" y="14359"/>
                          <a:pt x="63693" y="13970"/>
                          <a:pt x="60960" y="13514"/>
                        </a:cubicBezTo>
                        <a:cubicBezTo>
                          <a:pt x="58420" y="14149"/>
                          <a:pt x="56825" y="16231"/>
                          <a:pt x="53340" y="15419"/>
                        </a:cubicBezTo>
                        <a:cubicBezTo>
                          <a:pt x="49855" y="14607"/>
                          <a:pt x="39095" y="11497"/>
                          <a:pt x="40048" y="8639"/>
                        </a:cubicBezTo>
                        <a:lnTo>
                          <a:pt x="32385" y="17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18" name="Freeform: Shape 1317">
                    <a:extLst>
                      <a:ext uri="{FF2B5EF4-FFF2-40B4-BE49-F238E27FC236}">
                        <a16:creationId xmlns:a16="http://schemas.microsoft.com/office/drawing/2014/main" id="{C281FD55-4E45-1D47-D994-E98FB7950E5E}"/>
                      </a:ext>
                    </a:extLst>
                  </p:cNvPr>
                  <p:cNvSpPr/>
                  <p:nvPr/>
                </p:nvSpPr>
                <p:spPr>
                  <a:xfrm rot="15284729">
                    <a:off x="8851362" y="4146483"/>
                    <a:ext cx="27432" cy="27432"/>
                  </a:xfrm>
                  <a:custGeom>
                    <a:avLst/>
                    <a:gdLst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57150 w 80010"/>
                      <a:gd name="connsiteY14" fmla="*/ 398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40048 w 80010"/>
                      <a:gd name="connsiteY14" fmla="*/ 863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2171"/>
                      <a:gd name="connsiteX1" fmla="*/ 32385 w 80010"/>
                      <a:gd name="connsiteY1" fmla="*/ 179 h 52171"/>
                      <a:gd name="connsiteX2" fmla="*/ 3810 w 80010"/>
                      <a:gd name="connsiteY2" fmla="*/ 2084 h 52171"/>
                      <a:gd name="connsiteX3" fmla="*/ 0 w 80010"/>
                      <a:gd name="connsiteY3" fmla="*/ 13514 h 52171"/>
                      <a:gd name="connsiteX4" fmla="*/ 7620 w 80010"/>
                      <a:gd name="connsiteY4" fmla="*/ 34469 h 52171"/>
                      <a:gd name="connsiteX5" fmla="*/ 13335 w 80010"/>
                      <a:gd name="connsiteY5" fmla="*/ 38279 h 52171"/>
                      <a:gd name="connsiteX6" fmla="*/ 19050 w 80010"/>
                      <a:gd name="connsiteY6" fmla="*/ 43994 h 52171"/>
                      <a:gd name="connsiteX7" fmla="*/ 68580 w 80010"/>
                      <a:gd name="connsiteY7" fmla="*/ 47804 h 52171"/>
                      <a:gd name="connsiteX8" fmla="*/ 72390 w 80010"/>
                      <a:gd name="connsiteY8" fmla="*/ 42089 h 52171"/>
                      <a:gd name="connsiteX9" fmla="*/ 78105 w 80010"/>
                      <a:gd name="connsiteY9" fmla="*/ 36374 h 52171"/>
                      <a:gd name="connsiteX10" fmla="*/ 80010 w 80010"/>
                      <a:gd name="connsiteY10" fmla="*/ 30659 h 52171"/>
                      <a:gd name="connsiteX11" fmla="*/ 78105 w 80010"/>
                      <a:gd name="connsiteY11" fmla="*/ 19229 h 52171"/>
                      <a:gd name="connsiteX12" fmla="*/ 60960 w 80010"/>
                      <a:gd name="connsiteY12" fmla="*/ 13514 h 52171"/>
                      <a:gd name="connsiteX13" fmla="*/ 53340 w 80010"/>
                      <a:gd name="connsiteY13" fmla="*/ 15419 h 52171"/>
                      <a:gd name="connsiteX14" fmla="*/ 40048 w 80010"/>
                      <a:gd name="connsiteY14" fmla="*/ 8639 h 52171"/>
                      <a:gd name="connsiteX15" fmla="*/ 32385 w 80010"/>
                      <a:gd name="connsiteY15" fmla="*/ 179 h 52171"/>
                      <a:gd name="connsiteX0" fmla="*/ 32385 w 80010"/>
                      <a:gd name="connsiteY0" fmla="*/ 179 h 52432"/>
                      <a:gd name="connsiteX1" fmla="*/ 32385 w 80010"/>
                      <a:gd name="connsiteY1" fmla="*/ 179 h 52432"/>
                      <a:gd name="connsiteX2" fmla="*/ 3810 w 80010"/>
                      <a:gd name="connsiteY2" fmla="*/ 2084 h 52432"/>
                      <a:gd name="connsiteX3" fmla="*/ 0 w 80010"/>
                      <a:gd name="connsiteY3" fmla="*/ 13514 h 52432"/>
                      <a:gd name="connsiteX4" fmla="*/ 7620 w 80010"/>
                      <a:gd name="connsiteY4" fmla="*/ 34469 h 52432"/>
                      <a:gd name="connsiteX5" fmla="*/ 13335 w 80010"/>
                      <a:gd name="connsiteY5" fmla="*/ 38279 h 52432"/>
                      <a:gd name="connsiteX6" fmla="*/ 19050 w 80010"/>
                      <a:gd name="connsiteY6" fmla="*/ 43994 h 52432"/>
                      <a:gd name="connsiteX7" fmla="*/ 68580 w 80010"/>
                      <a:gd name="connsiteY7" fmla="*/ 47804 h 52432"/>
                      <a:gd name="connsiteX8" fmla="*/ 72390 w 80010"/>
                      <a:gd name="connsiteY8" fmla="*/ 42089 h 52432"/>
                      <a:gd name="connsiteX9" fmla="*/ 78105 w 80010"/>
                      <a:gd name="connsiteY9" fmla="*/ 36374 h 52432"/>
                      <a:gd name="connsiteX10" fmla="*/ 80010 w 80010"/>
                      <a:gd name="connsiteY10" fmla="*/ 30659 h 52432"/>
                      <a:gd name="connsiteX11" fmla="*/ 78105 w 80010"/>
                      <a:gd name="connsiteY11" fmla="*/ 19229 h 52432"/>
                      <a:gd name="connsiteX12" fmla="*/ 60960 w 80010"/>
                      <a:gd name="connsiteY12" fmla="*/ 13514 h 52432"/>
                      <a:gd name="connsiteX13" fmla="*/ 53340 w 80010"/>
                      <a:gd name="connsiteY13" fmla="*/ 15419 h 52432"/>
                      <a:gd name="connsiteX14" fmla="*/ 40048 w 80010"/>
                      <a:gd name="connsiteY14" fmla="*/ 8639 h 52432"/>
                      <a:gd name="connsiteX15" fmla="*/ 32385 w 80010"/>
                      <a:gd name="connsiteY15" fmla="*/ 179 h 52432"/>
                      <a:gd name="connsiteX0" fmla="*/ 32385 w 80010"/>
                      <a:gd name="connsiteY0" fmla="*/ 179 h 55651"/>
                      <a:gd name="connsiteX1" fmla="*/ 32385 w 80010"/>
                      <a:gd name="connsiteY1" fmla="*/ 179 h 55651"/>
                      <a:gd name="connsiteX2" fmla="*/ 3810 w 80010"/>
                      <a:gd name="connsiteY2" fmla="*/ 2084 h 55651"/>
                      <a:gd name="connsiteX3" fmla="*/ 0 w 80010"/>
                      <a:gd name="connsiteY3" fmla="*/ 13514 h 55651"/>
                      <a:gd name="connsiteX4" fmla="*/ 7620 w 80010"/>
                      <a:gd name="connsiteY4" fmla="*/ 34469 h 55651"/>
                      <a:gd name="connsiteX5" fmla="*/ 13335 w 80010"/>
                      <a:gd name="connsiteY5" fmla="*/ 38279 h 55651"/>
                      <a:gd name="connsiteX6" fmla="*/ 19050 w 80010"/>
                      <a:gd name="connsiteY6" fmla="*/ 43994 h 55651"/>
                      <a:gd name="connsiteX7" fmla="*/ 48058 w 80010"/>
                      <a:gd name="connsiteY7" fmla="*/ 52454 h 55651"/>
                      <a:gd name="connsiteX8" fmla="*/ 72390 w 80010"/>
                      <a:gd name="connsiteY8" fmla="*/ 42089 h 55651"/>
                      <a:gd name="connsiteX9" fmla="*/ 78105 w 80010"/>
                      <a:gd name="connsiteY9" fmla="*/ 36374 h 55651"/>
                      <a:gd name="connsiteX10" fmla="*/ 80010 w 80010"/>
                      <a:gd name="connsiteY10" fmla="*/ 30659 h 55651"/>
                      <a:gd name="connsiteX11" fmla="*/ 78105 w 80010"/>
                      <a:gd name="connsiteY11" fmla="*/ 19229 h 55651"/>
                      <a:gd name="connsiteX12" fmla="*/ 60960 w 80010"/>
                      <a:gd name="connsiteY12" fmla="*/ 13514 h 55651"/>
                      <a:gd name="connsiteX13" fmla="*/ 53340 w 80010"/>
                      <a:gd name="connsiteY13" fmla="*/ 15419 h 55651"/>
                      <a:gd name="connsiteX14" fmla="*/ 40048 w 80010"/>
                      <a:gd name="connsiteY14" fmla="*/ 8639 h 55651"/>
                      <a:gd name="connsiteX15" fmla="*/ 32385 w 80010"/>
                      <a:gd name="connsiteY15" fmla="*/ 179 h 55651"/>
                      <a:gd name="connsiteX0" fmla="*/ 32385 w 80010"/>
                      <a:gd name="connsiteY0" fmla="*/ 179 h 53227"/>
                      <a:gd name="connsiteX1" fmla="*/ 32385 w 80010"/>
                      <a:gd name="connsiteY1" fmla="*/ 179 h 53227"/>
                      <a:gd name="connsiteX2" fmla="*/ 3810 w 80010"/>
                      <a:gd name="connsiteY2" fmla="*/ 2084 h 53227"/>
                      <a:gd name="connsiteX3" fmla="*/ 0 w 80010"/>
                      <a:gd name="connsiteY3" fmla="*/ 13514 h 53227"/>
                      <a:gd name="connsiteX4" fmla="*/ 7620 w 80010"/>
                      <a:gd name="connsiteY4" fmla="*/ 34469 h 53227"/>
                      <a:gd name="connsiteX5" fmla="*/ 13335 w 80010"/>
                      <a:gd name="connsiteY5" fmla="*/ 38279 h 53227"/>
                      <a:gd name="connsiteX6" fmla="*/ 19050 w 80010"/>
                      <a:gd name="connsiteY6" fmla="*/ 43994 h 53227"/>
                      <a:gd name="connsiteX7" fmla="*/ 48058 w 80010"/>
                      <a:gd name="connsiteY7" fmla="*/ 52454 h 53227"/>
                      <a:gd name="connsiteX8" fmla="*/ 72390 w 80010"/>
                      <a:gd name="connsiteY8" fmla="*/ 42089 h 53227"/>
                      <a:gd name="connsiteX9" fmla="*/ 78105 w 80010"/>
                      <a:gd name="connsiteY9" fmla="*/ 36374 h 53227"/>
                      <a:gd name="connsiteX10" fmla="*/ 80010 w 80010"/>
                      <a:gd name="connsiteY10" fmla="*/ 30659 h 53227"/>
                      <a:gd name="connsiteX11" fmla="*/ 78105 w 80010"/>
                      <a:gd name="connsiteY11" fmla="*/ 19229 h 53227"/>
                      <a:gd name="connsiteX12" fmla="*/ 60960 w 80010"/>
                      <a:gd name="connsiteY12" fmla="*/ 13514 h 53227"/>
                      <a:gd name="connsiteX13" fmla="*/ 53340 w 80010"/>
                      <a:gd name="connsiteY13" fmla="*/ 15419 h 53227"/>
                      <a:gd name="connsiteX14" fmla="*/ 40048 w 80010"/>
                      <a:gd name="connsiteY14" fmla="*/ 8639 h 53227"/>
                      <a:gd name="connsiteX15" fmla="*/ 32385 w 80010"/>
                      <a:gd name="connsiteY15" fmla="*/ 179 h 53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0010" h="53227">
                        <a:moveTo>
                          <a:pt x="32385" y="179"/>
                        </a:moveTo>
                        <a:lnTo>
                          <a:pt x="32385" y="179"/>
                        </a:lnTo>
                        <a:cubicBezTo>
                          <a:pt x="22860" y="814"/>
                          <a:pt x="12637" y="-1551"/>
                          <a:pt x="3810" y="2084"/>
                        </a:cubicBezTo>
                        <a:cubicBezTo>
                          <a:pt x="96" y="3613"/>
                          <a:pt x="0" y="13514"/>
                          <a:pt x="0" y="13514"/>
                        </a:cubicBezTo>
                        <a:cubicBezTo>
                          <a:pt x="1410" y="20563"/>
                          <a:pt x="2165" y="29014"/>
                          <a:pt x="7620" y="34469"/>
                        </a:cubicBezTo>
                        <a:cubicBezTo>
                          <a:pt x="9239" y="36088"/>
                          <a:pt x="11576" y="36813"/>
                          <a:pt x="13335" y="38279"/>
                        </a:cubicBezTo>
                        <a:cubicBezTo>
                          <a:pt x="15405" y="40004"/>
                          <a:pt x="17145" y="42089"/>
                          <a:pt x="19050" y="43994"/>
                        </a:cubicBezTo>
                        <a:cubicBezTo>
                          <a:pt x="36453" y="53990"/>
                          <a:pt x="29632" y="54059"/>
                          <a:pt x="48058" y="52454"/>
                        </a:cubicBezTo>
                        <a:cubicBezTo>
                          <a:pt x="50339" y="52255"/>
                          <a:pt x="67382" y="44769"/>
                          <a:pt x="72390" y="42089"/>
                        </a:cubicBezTo>
                        <a:cubicBezTo>
                          <a:pt x="77398" y="39409"/>
                          <a:pt x="76200" y="38279"/>
                          <a:pt x="78105" y="36374"/>
                        </a:cubicBezTo>
                        <a:cubicBezTo>
                          <a:pt x="78740" y="34469"/>
                          <a:pt x="80010" y="32667"/>
                          <a:pt x="80010" y="30659"/>
                        </a:cubicBezTo>
                        <a:cubicBezTo>
                          <a:pt x="80010" y="26796"/>
                          <a:pt x="79832" y="22684"/>
                          <a:pt x="78105" y="19229"/>
                        </a:cubicBezTo>
                        <a:cubicBezTo>
                          <a:pt x="75670" y="14359"/>
                          <a:pt x="63693" y="13970"/>
                          <a:pt x="60960" y="13514"/>
                        </a:cubicBezTo>
                        <a:cubicBezTo>
                          <a:pt x="58420" y="14149"/>
                          <a:pt x="56825" y="16231"/>
                          <a:pt x="53340" y="15419"/>
                        </a:cubicBezTo>
                        <a:cubicBezTo>
                          <a:pt x="49855" y="14607"/>
                          <a:pt x="39095" y="11497"/>
                          <a:pt x="40048" y="8639"/>
                        </a:cubicBezTo>
                        <a:lnTo>
                          <a:pt x="32385" y="17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19" name="Freeform: Shape 1318">
                    <a:extLst>
                      <a:ext uri="{FF2B5EF4-FFF2-40B4-BE49-F238E27FC236}">
                        <a16:creationId xmlns:a16="http://schemas.microsoft.com/office/drawing/2014/main" id="{8AB38AC5-3E79-9076-FC13-47556B4A5FBE}"/>
                      </a:ext>
                    </a:extLst>
                  </p:cNvPr>
                  <p:cNvSpPr/>
                  <p:nvPr/>
                </p:nvSpPr>
                <p:spPr>
                  <a:xfrm rot="4030563">
                    <a:off x="8954046" y="4390351"/>
                    <a:ext cx="27432" cy="27432"/>
                  </a:xfrm>
                  <a:custGeom>
                    <a:avLst/>
                    <a:gdLst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57150 w 80010"/>
                      <a:gd name="connsiteY14" fmla="*/ 398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40048 w 80010"/>
                      <a:gd name="connsiteY14" fmla="*/ 863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2171"/>
                      <a:gd name="connsiteX1" fmla="*/ 32385 w 80010"/>
                      <a:gd name="connsiteY1" fmla="*/ 179 h 52171"/>
                      <a:gd name="connsiteX2" fmla="*/ 3810 w 80010"/>
                      <a:gd name="connsiteY2" fmla="*/ 2084 h 52171"/>
                      <a:gd name="connsiteX3" fmla="*/ 0 w 80010"/>
                      <a:gd name="connsiteY3" fmla="*/ 13514 h 52171"/>
                      <a:gd name="connsiteX4" fmla="*/ 7620 w 80010"/>
                      <a:gd name="connsiteY4" fmla="*/ 34469 h 52171"/>
                      <a:gd name="connsiteX5" fmla="*/ 13335 w 80010"/>
                      <a:gd name="connsiteY5" fmla="*/ 38279 h 52171"/>
                      <a:gd name="connsiteX6" fmla="*/ 19050 w 80010"/>
                      <a:gd name="connsiteY6" fmla="*/ 43994 h 52171"/>
                      <a:gd name="connsiteX7" fmla="*/ 68580 w 80010"/>
                      <a:gd name="connsiteY7" fmla="*/ 47804 h 52171"/>
                      <a:gd name="connsiteX8" fmla="*/ 72390 w 80010"/>
                      <a:gd name="connsiteY8" fmla="*/ 42089 h 52171"/>
                      <a:gd name="connsiteX9" fmla="*/ 78105 w 80010"/>
                      <a:gd name="connsiteY9" fmla="*/ 36374 h 52171"/>
                      <a:gd name="connsiteX10" fmla="*/ 80010 w 80010"/>
                      <a:gd name="connsiteY10" fmla="*/ 30659 h 52171"/>
                      <a:gd name="connsiteX11" fmla="*/ 78105 w 80010"/>
                      <a:gd name="connsiteY11" fmla="*/ 19229 h 52171"/>
                      <a:gd name="connsiteX12" fmla="*/ 60960 w 80010"/>
                      <a:gd name="connsiteY12" fmla="*/ 13514 h 52171"/>
                      <a:gd name="connsiteX13" fmla="*/ 53340 w 80010"/>
                      <a:gd name="connsiteY13" fmla="*/ 15419 h 52171"/>
                      <a:gd name="connsiteX14" fmla="*/ 40048 w 80010"/>
                      <a:gd name="connsiteY14" fmla="*/ 8639 h 52171"/>
                      <a:gd name="connsiteX15" fmla="*/ 32385 w 80010"/>
                      <a:gd name="connsiteY15" fmla="*/ 179 h 52171"/>
                      <a:gd name="connsiteX0" fmla="*/ 32385 w 80010"/>
                      <a:gd name="connsiteY0" fmla="*/ 179 h 52432"/>
                      <a:gd name="connsiteX1" fmla="*/ 32385 w 80010"/>
                      <a:gd name="connsiteY1" fmla="*/ 179 h 52432"/>
                      <a:gd name="connsiteX2" fmla="*/ 3810 w 80010"/>
                      <a:gd name="connsiteY2" fmla="*/ 2084 h 52432"/>
                      <a:gd name="connsiteX3" fmla="*/ 0 w 80010"/>
                      <a:gd name="connsiteY3" fmla="*/ 13514 h 52432"/>
                      <a:gd name="connsiteX4" fmla="*/ 7620 w 80010"/>
                      <a:gd name="connsiteY4" fmla="*/ 34469 h 52432"/>
                      <a:gd name="connsiteX5" fmla="*/ 13335 w 80010"/>
                      <a:gd name="connsiteY5" fmla="*/ 38279 h 52432"/>
                      <a:gd name="connsiteX6" fmla="*/ 19050 w 80010"/>
                      <a:gd name="connsiteY6" fmla="*/ 43994 h 52432"/>
                      <a:gd name="connsiteX7" fmla="*/ 68580 w 80010"/>
                      <a:gd name="connsiteY7" fmla="*/ 47804 h 52432"/>
                      <a:gd name="connsiteX8" fmla="*/ 72390 w 80010"/>
                      <a:gd name="connsiteY8" fmla="*/ 42089 h 52432"/>
                      <a:gd name="connsiteX9" fmla="*/ 78105 w 80010"/>
                      <a:gd name="connsiteY9" fmla="*/ 36374 h 52432"/>
                      <a:gd name="connsiteX10" fmla="*/ 80010 w 80010"/>
                      <a:gd name="connsiteY10" fmla="*/ 30659 h 52432"/>
                      <a:gd name="connsiteX11" fmla="*/ 78105 w 80010"/>
                      <a:gd name="connsiteY11" fmla="*/ 19229 h 52432"/>
                      <a:gd name="connsiteX12" fmla="*/ 60960 w 80010"/>
                      <a:gd name="connsiteY12" fmla="*/ 13514 h 52432"/>
                      <a:gd name="connsiteX13" fmla="*/ 53340 w 80010"/>
                      <a:gd name="connsiteY13" fmla="*/ 15419 h 52432"/>
                      <a:gd name="connsiteX14" fmla="*/ 40048 w 80010"/>
                      <a:gd name="connsiteY14" fmla="*/ 8639 h 52432"/>
                      <a:gd name="connsiteX15" fmla="*/ 32385 w 80010"/>
                      <a:gd name="connsiteY15" fmla="*/ 179 h 52432"/>
                      <a:gd name="connsiteX0" fmla="*/ 32385 w 80010"/>
                      <a:gd name="connsiteY0" fmla="*/ 179 h 55651"/>
                      <a:gd name="connsiteX1" fmla="*/ 32385 w 80010"/>
                      <a:gd name="connsiteY1" fmla="*/ 179 h 55651"/>
                      <a:gd name="connsiteX2" fmla="*/ 3810 w 80010"/>
                      <a:gd name="connsiteY2" fmla="*/ 2084 h 55651"/>
                      <a:gd name="connsiteX3" fmla="*/ 0 w 80010"/>
                      <a:gd name="connsiteY3" fmla="*/ 13514 h 55651"/>
                      <a:gd name="connsiteX4" fmla="*/ 7620 w 80010"/>
                      <a:gd name="connsiteY4" fmla="*/ 34469 h 55651"/>
                      <a:gd name="connsiteX5" fmla="*/ 13335 w 80010"/>
                      <a:gd name="connsiteY5" fmla="*/ 38279 h 55651"/>
                      <a:gd name="connsiteX6" fmla="*/ 19050 w 80010"/>
                      <a:gd name="connsiteY6" fmla="*/ 43994 h 55651"/>
                      <a:gd name="connsiteX7" fmla="*/ 48058 w 80010"/>
                      <a:gd name="connsiteY7" fmla="*/ 52454 h 55651"/>
                      <a:gd name="connsiteX8" fmla="*/ 72390 w 80010"/>
                      <a:gd name="connsiteY8" fmla="*/ 42089 h 55651"/>
                      <a:gd name="connsiteX9" fmla="*/ 78105 w 80010"/>
                      <a:gd name="connsiteY9" fmla="*/ 36374 h 55651"/>
                      <a:gd name="connsiteX10" fmla="*/ 80010 w 80010"/>
                      <a:gd name="connsiteY10" fmla="*/ 30659 h 55651"/>
                      <a:gd name="connsiteX11" fmla="*/ 78105 w 80010"/>
                      <a:gd name="connsiteY11" fmla="*/ 19229 h 55651"/>
                      <a:gd name="connsiteX12" fmla="*/ 60960 w 80010"/>
                      <a:gd name="connsiteY12" fmla="*/ 13514 h 55651"/>
                      <a:gd name="connsiteX13" fmla="*/ 53340 w 80010"/>
                      <a:gd name="connsiteY13" fmla="*/ 15419 h 55651"/>
                      <a:gd name="connsiteX14" fmla="*/ 40048 w 80010"/>
                      <a:gd name="connsiteY14" fmla="*/ 8639 h 55651"/>
                      <a:gd name="connsiteX15" fmla="*/ 32385 w 80010"/>
                      <a:gd name="connsiteY15" fmla="*/ 179 h 55651"/>
                      <a:gd name="connsiteX0" fmla="*/ 32385 w 80010"/>
                      <a:gd name="connsiteY0" fmla="*/ 179 h 53227"/>
                      <a:gd name="connsiteX1" fmla="*/ 32385 w 80010"/>
                      <a:gd name="connsiteY1" fmla="*/ 179 h 53227"/>
                      <a:gd name="connsiteX2" fmla="*/ 3810 w 80010"/>
                      <a:gd name="connsiteY2" fmla="*/ 2084 h 53227"/>
                      <a:gd name="connsiteX3" fmla="*/ 0 w 80010"/>
                      <a:gd name="connsiteY3" fmla="*/ 13514 h 53227"/>
                      <a:gd name="connsiteX4" fmla="*/ 7620 w 80010"/>
                      <a:gd name="connsiteY4" fmla="*/ 34469 h 53227"/>
                      <a:gd name="connsiteX5" fmla="*/ 13335 w 80010"/>
                      <a:gd name="connsiteY5" fmla="*/ 38279 h 53227"/>
                      <a:gd name="connsiteX6" fmla="*/ 19050 w 80010"/>
                      <a:gd name="connsiteY6" fmla="*/ 43994 h 53227"/>
                      <a:gd name="connsiteX7" fmla="*/ 48058 w 80010"/>
                      <a:gd name="connsiteY7" fmla="*/ 52454 h 53227"/>
                      <a:gd name="connsiteX8" fmla="*/ 72390 w 80010"/>
                      <a:gd name="connsiteY8" fmla="*/ 42089 h 53227"/>
                      <a:gd name="connsiteX9" fmla="*/ 78105 w 80010"/>
                      <a:gd name="connsiteY9" fmla="*/ 36374 h 53227"/>
                      <a:gd name="connsiteX10" fmla="*/ 80010 w 80010"/>
                      <a:gd name="connsiteY10" fmla="*/ 30659 h 53227"/>
                      <a:gd name="connsiteX11" fmla="*/ 78105 w 80010"/>
                      <a:gd name="connsiteY11" fmla="*/ 19229 h 53227"/>
                      <a:gd name="connsiteX12" fmla="*/ 60960 w 80010"/>
                      <a:gd name="connsiteY12" fmla="*/ 13514 h 53227"/>
                      <a:gd name="connsiteX13" fmla="*/ 53340 w 80010"/>
                      <a:gd name="connsiteY13" fmla="*/ 15419 h 53227"/>
                      <a:gd name="connsiteX14" fmla="*/ 40048 w 80010"/>
                      <a:gd name="connsiteY14" fmla="*/ 8639 h 53227"/>
                      <a:gd name="connsiteX15" fmla="*/ 32385 w 80010"/>
                      <a:gd name="connsiteY15" fmla="*/ 179 h 53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0010" h="53227">
                        <a:moveTo>
                          <a:pt x="32385" y="179"/>
                        </a:moveTo>
                        <a:lnTo>
                          <a:pt x="32385" y="179"/>
                        </a:lnTo>
                        <a:cubicBezTo>
                          <a:pt x="22860" y="814"/>
                          <a:pt x="12637" y="-1551"/>
                          <a:pt x="3810" y="2084"/>
                        </a:cubicBezTo>
                        <a:cubicBezTo>
                          <a:pt x="96" y="3613"/>
                          <a:pt x="0" y="13514"/>
                          <a:pt x="0" y="13514"/>
                        </a:cubicBezTo>
                        <a:cubicBezTo>
                          <a:pt x="1410" y="20563"/>
                          <a:pt x="2165" y="29014"/>
                          <a:pt x="7620" y="34469"/>
                        </a:cubicBezTo>
                        <a:cubicBezTo>
                          <a:pt x="9239" y="36088"/>
                          <a:pt x="11576" y="36813"/>
                          <a:pt x="13335" y="38279"/>
                        </a:cubicBezTo>
                        <a:cubicBezTo>
                          <a:pt x="15405" y="40004"/>
                          <a:pt x="17145" y="42089"/>
                          <a:pt x="19050" y="43994"/>
                        </a:cubicBezTo>
                        <a:cubicBezTo>
                          <a:pt x="36453" y="53990"/>
                          <a:pt x="29632" y="54059"/>
                          <a:pt x="48058" y="52454"/>
                        </a:cubicBezTo>
                        <a:cubicBezTo>
                          <a:pt x="50339" y="52255"/>
                          <a:pt x="67382" y="44769"/>
                          <a:pt x="72390" y="42089"/>
                        </a:cubicBezTo>
                        <a:cubicBezTo>
                          <a:pt x="77398" y="39409"/>
                          <a:pt x="76200" y="38279"/>
                          <a:pt x="78105" y="36374"/>
                        </a:cubicBezTo>
                        <a:cubicBezTo>
                          <a:pt x="78740" y="34469"/>
                          <a:pt x="80010" y="32667"/>
                          <a:pt x="80010" y="30659"/>
                        </a:cubicBezTo>
                        <a:cubicBezTo>
                          <a:pt x="80010" y="26796"/>
                          <a:pt x="79832" y="22684"/>
                          <a:pt x="78105" y="19229"/>
                        </a:cubicBezTo>
                        <a:cubicBezTo>
                          <a:pt x="75670" y="14359"/>
                          <a:pt x="63693" y="13970"/>
                          <a:pt x="60960" y="13514"/>
                        </a:cubicBezTo>
                        <a:cubicBezTo>
                          <a:pt x="58420" y="14149"/>
                          <a:pt x="56825" y="16231"/>
                          <a:pt x="53340" y="15419"/>
                        </a:cubicBezTo>
                        <a:cubicBezTo>
                          <a:pt x="49855" y="14607"/>
                          <a:pt x="39095" y="11497"/>
                          <a:pt x="40048" y="8639"/>
                        </a:cubicBezTo>
                        <a:lnTo>
                          <a:pt x="32385" y="17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20" name="Freeform: Shape 1319">
                    <a:extLst>
                      <a:ext uri="{FF2B5EF4-FFF2-40B4-BE49-F238E27FC236}">
                        <a16:creationId xmlns:a16="http://schemas.microsoft.com/office/drawing/2014/main" id="{1E434F15-9E94-F451-E476-14D123570E08}"/>
                      </a:ext>
                    </a:extLst>
                  </p:cNvPr>
                  <p:cNvSpPr/>
                  <p:nvPr/>
                </p:nvSpPr>
                <p:spPr>
                  <a:xfrm>
                    <a:off x="8878794" y="4215604"/>
                    <a:ext cx="27432" cy="27432"/>
                  </a:xfrm>
                  <a:custGeom>
                    <a:avLst/>
                    <a:gdLst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57150 w 80010"/>
                      <a:gd name="connsiteY14" fmla="*/ 398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40048 w 80010"/>
                      <a:gd name="connsiteY14" fmla="*/ 863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2171"/>
                      <a:gd name="connsiteX1" fmla="*/ 32385 w 80010"/>
                      <a:gd name="connsiteY1" fmla="*/ 179 h 52171"/>
                      <a:gd name="connsiteX2" fmla="*/ 3810 w 80010"/>
                      <a:gd name="connsiteY2" fmla="*/ 2084 h 52171"/>
                      <a:gd name="connsiteX3" fmla="*/ 0 w 80010"/>
                      <a:gd name="connsiteY3" fmla="*/ 13514 h 52171"/>
                      <a:gd name="connsiteX4" fmla="*/ 7620 w 80010"/>
                      <a:gd name="connsiteY4" fmla="*/ 34469 h 52171"/>
                      <a:gd name="connsiteX5" fmla="*/ 13335 w 80010"/>
                      <a:gd name="connsiteY5" fmla="*/ 38279 h 52171"/>
                      <a:gd name="connsiteX6" fmla="*/ 19050 w 80010"/>
                      <a:gd name="connsiteY6" fmla="*/ 43994 h 52171"/>
                      <a:gd name="connsiteX7" fmla="*/ 68580 w 80010"/>
                      <a:gd name="connsiteY7" fmla="*/ 47804 h 52171"/>
                      <a:gd name="connsiteX8" fmla="*/ 72390 w 80010"/>
                      <a:gd name="connsiteY8" fmla="*/ 42089 h 52171"/>
                      <a:gd name="connsiteX9" fmla="*/ 78105 w 80010"/>
                      <a:gd name="connsiteY9" fmla="*/ 36374 h 52171"/>
                      <a:gd name="connsiteX10" fmla="*/ 80010 w 80010"/>
                      <a:gd name="connsiteY10" fmla="*/ 30659 h 52171"/>
                      <a:gd name="connsiteX11" fmla="*/ 78105 w 80010"/>
                      <a:gd name="connsiteY11" fmla="*/ 19229 h 52171"/>
                      <a:gd name="connsiteX12" fmla="*/ 60960 w 80010"/>
                      <a:gd name="connsiteY12" fmla="*/ 13514 h 52171"/>
                      <a:gd name="connsiteX13" fmla="*/ 53340 w 80010"/>
                      <a:gd name="connsiteY13" fmla="*/ 15419 h 52171"/>
                      <a:gd name="connsiteX14" fmla="*/ 40048 w 80010"/>
                      <a:gd name="connsiteY14" fmla="*/ 8639 h 52171"/>
                      <a:gd name="connsiteX15" fmla="*/ 32385 w 80010"/>
                      <a:gd name="connsiteY15" fmla="*/ 179 h 52171"/>
                      <a:gd name="connsiteX0" fmla="*/ 32385 w 80010"/>
                      <a:gd name="connsiteY0" fmla="*/ 179 h 52432"/>
                      <a:gd name="connsiteX1" fmla="*/ 32385 w 80010"/>
                      <a:gd name="connsiteY1" fmla="*/ 179 h 52432"/>
                      <a:gd name="connsiteX2" fmla="*/ 3810 w 80010"/>
                      <a:gd name="connsiteY2" fmla="*/ 2084 h 52432"/>
                      <a:gd name="connsiteX3" fmla="*/ 0 w 80010"/>
                      <a:gd name="connsiteY3" fmla="*/ 13514 h 52432"/>
                      <a:gd name="connsiteX4" fmla="*/ 7620 w 80010"/>
                      <a:gd name="connsiteY4" fmla="*/ 34469 h 52432"/>
                      <a:gd name="connsiteX5" fmla="*/ 13335 w 80010"/>
                      <a:gd name="connsiteY5" fmla="*/ 38279 h 52432"/>
                      <a:gd name="connsiteX6" fmla="*/ 19050 w 80010"/>
                      <a:gd name="connsiteY6" fmla="*/ 43994 h 52432"/>
                      <a:gd name="connsiteX7" fmla="*/ 68580 w 80010"/>
                      <a:gd name="connsiteY7" fmla="*/ 47804 h 52432"/>
                      <a:gd name="connsiteX8" fmla="*/ 72390 w 80010"/>
                      <a:gd name="connsiteY8" fmla="*/ 42089 h 52432"/>
                      <a:gd name="connsiteX9" fmla="*/ 78105 w 80010"/>
                      <a:gd name="connsiteY9" fmla="*/ 36374 h 52432"/>
                      <a:gd name="connsiteX10" fmla="*/ 80010 w 80010"/>
                      <a:gd name="connsiteY10" fmla="*/ 30659 h 52432"/>
                      <a:gd name="connsiteX11" fmla="*/ 78105 w 80010"/>
                      <a:gd name="connsiteY11" fmla="*/ 19229 h 52432"/>
                      <a:gd name="connsiteX12" fmla="*/ 60960 w 80010"/>
                      <a:gd name="connsiteY12" fmla="*/ 13514 h 52432"/>
                      <a:gd name="connsiteX13" fmla="*/ 53340 w 80010"/>
                      <a:gd name="connsiteY13" fmla="*/ 15419 h 52432"/>
                      <a:gd name="connsiteX14" fmla="*/ 40048 w 80010"/>
                      <a:gd name="connsiteY14" fmla="*/ 8639 h 52432"/>
                      <a:gd name="connsiteX15" fmla="*/ 32385 w 80010"/>
                      <a:gd name="connsiteY15" fmla="*/ 179 h 52432"/>
                      <a:gd name="connsiteX0" fmla="*/ 32385 w 80010"/>
                      <a:gd name="connsiteY0" fmla="*/ 179 h 55651"/>
                      <a:gd name="connsiteX1" fmla="*/ 32385 w 80010"/>
                      <a:gd name="connsiteY1" fmla="*/ 179 h 55651"/>
                      <a:gd name="connsiteX2" fmla="*/ 3810 w 80010"/>
                      <a:gd name="connsiteY2" fmla="*/ 2084 h 55651"/>
                      <a:gd name="connsiteX3" fmla="*/ 0 w 80010"/>
                      <a:gd name="connsiteY3" fmla="*/ 13514 h 55651"/>
                      <a:gd name="connsiteX4" fmla="*/ 7620 w 80010"/>
                      <a:gd name="connsiteY4" fmla="*/ 34469 h 55651"/>
                      <a:gd name="connsiteX5" fmla="*/ 13335 w 80010"/>
                      <a:gd name="connsiteY5" fmla="*/ 38279 h 55651"/>
                      <a:gd name="connsiteX6" fmla="*/ 19050 w 80010"/>
                      <a:gd name="connsiteY6" fmla="*/ 43994 h 55651"/>
                      <a:gd name="connsiteX7" fmla="*/ 48058 w 80010"/>
                      <a:gd name="connsiteY7" fmla="*/ 52454 h 55651"/>
                      <a:gd name="connsiteX8" fmla="*/ 72390 w 80010"/>
                      <a:gd name="connsiteY8" fmla="*/ 42089 h 55651"/>
                      <a:gd name="connsiteX9" fmla="*/ 78105 w 80010"/>
                      <a:gd name="connsiteY9" fmla="*/ 36374 h 55651"/>
                      <a:gd name="connsiteX10" fmla="*/ 80010 w 80010"/>
                      <a:gd name="connsiteY10" fmla="*/ 30659 h 55651"/>
                      <a:gd name="connsiteX11" fmla="*/ 78105 w 80010"/>
                      <a:gd name="connsiteY11" fmla="*/ 19229 h 55651"/>
                      <a:gd name="connsiteX12" fmla="*/ 60960 w 80010"/>
                      <a:gd name="connsiteY12" fmla="*/ 13514 h 55651"/>
                      <a:gd name="connsiteX13" fmla="*/ 53340 w 80010"/>
                      <a:gd name="connsiteY13" fmla="*/ 15419 h 55651"/>
                      <a:gd name="connsiteX14" fmla="*/ 40048 w 80010"/>
                      <a:gd name="connsiteY14" fmla="*/ 8639 h 55651"/>
                      <a:gd name="connsiteX15" fmla="*/ 32385 w 80010"/>
                      <a:gd name="connsiteY15" fmla="*/ 179 h 55651"/>
                      <a:gd name="connsiteX0" fmla="*/ 32385 w 80010"/>
                      <a:gd name="connsiteY0" fmla="*/ 179 h 53227"/>
                      <a:gd name="connsiteX1" fmla="*/ 32385 w 80010"/>
                      <a:gd name="connsiteY1" fmla="*/ 179 h 53227"/>
                      <a:gd name="connsiteX2" fmla="*/ 3810 w 80010"/>
                      <a:gd name="connsiteY2" fmla="*/ 2084 h 53227"/>
                      <a:gd name="connsiteX3" fmla="*/ 0 w 80010"/>
                      <a:gd name="connsiteY3" fmla="*/ 13514 h 53227"/>
                      <a:gd name="connsiteX4" fmla="*/ 7620 w 80010"/>
                      <a:gd name="connsiteY4" fmla="*/ 34469 h 53227"/>
                      <a:gd name="connsiteX5" fmla="*/ 13335 w 80010"/>
                      <a:gd name="connsiteY5" fmla="*/ 38279 h 53227"/>
                      <a:gd name="connsiteX6" fmla="*/ 19050 w 80010"/>
                      <a:gd name="connsiteY6" fmla="*/ 43994 h 53227"/>
                      <a:gd name="connsiteX7" fmla="*/ 48058 w 80010"/>
                      <a:gd name="connsiteY7" fmla="*/ 52454 h 53227"/>
                      <a:gd name="connsiteX8" fmla="*/ 72390 w 80010"/>
                      <a:gd name="connsiteY8" fmla="*/ 42089 h 53227"/>
                      <a:gd name="connsiteX9" fmla="*/ 78105 w 80010"/>
                      <a:gd name="connsiteY9" fmla="*/ 36374 h 53227"/>
                      <a:gd name="connsiteX10" fmla="*/ 80010 w 80010"/>
                      <a:gd name="connsiteY10" fmla="*/ 30659 h 53227"/>
                      <a:gd name="connsiteX11" fmla="*/ 78105 w 80010"/>
                      <a:gd name="connsiteY11" fmla="*/ 19229 h 53227"/>
                      <a:gd name="connsiteX12" fmla="*/ 60960 w 80010"/>
                      <a:gd name="connsiteY12" fmla="*/ 13514 h 53227"/>
                      <a:gd name="connsiteX13" fmla="*/ 53340 w 80010"/>
                      <a:gd name="connsiteY13" fmla="*/ 15419 h 53227"/>
                      <a:gd name="connsiteX14" fmla="*/ 40048 w 80010"/>
                      <a:gd name="connsiteY14" fmla="*/ 8639 h 53227"/>
                      <a:gd name="connsiteX15" fmla="*/ 32385 w 80010"/>
                      <a:gd name="connsiteY15" fmla="*/ 179 h 53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0010" h="53227">
                        <a:moveTo>
                          <a:pt x="32385" y="179"/>
                        </a:moveTo>
                        <a:lnTo>
                          <a:pt x="32385" y="179"/>
                        </a:lnTo>
                        <a:cubicBezTo>
                          <a:pt x="22860" y="814"/>
                          <a:pt x="12637" y="-1551"/>
                          <a:pt x="3810" y="2084"/>
                        </a:cubicBezTo>
                        <a:cubicBezTo>
                          <a:pt x="96" y="3613"/>
                          <a:pt x="0" y="13514"/>
                          <a:pt x="0" y="13514"/>
                        </a:cubicBezTo>
                        <a:cubicBezTo>
                          <a:pt x="1410" y="20563"/>
                          <a:pt x="2165" y="29014"/>
                          <a:pt x="7620" y="34469"/>
                        </a:cubicBezTo>
                        <a:cubicBezTo>
                          <a:pt x="9239" y="36088"/>
                          <a:pt x="11576" y="36813"/>
                          <a:pt x="13335" y="38279"/>
                        </a:cubicBezTo>
                        <a:cubicBezTo>
                          <a:pt x="15405" y="40004"/>
                          <a:pt x="17145" y="42089"/>
                          <a:pt x="19050" y="43994"/>
                        </a:cubicBezTo>
                        <a:cubicBezTo>
                          <a:pt x="36453" y="53990"/>
                          <a:pt x="29632" y="54059"/>
                          <a:pt x="48058" y="52454"/>
                        </a:cubicBezTo>
                        <a:cubicBezTo>
                          <a:pt x="50339" y="52255"/>
                          <a:pt x="67382" y="44769"/>
                          <a:pt x="72390" y="42089"/>
                        </a:cubicBezTo>
                        <a:cubicBezTo>
                          <a:pt x="77398" y="39409"/>
                          <a:pt x="76200" y="38279"/>
                          <a:pt x="78105" y="36374"/>
                        </a:cubicBezTo>
                        <a:cubicBezTo>
                          <a:pt x="78740" y="34469"/>
                          <a:pt x="80010" y="32667"/>
                          <a:pt x="80010" y="30659"/>
                        </a:cubicBezTo>
                        <a:cubicBezTo>
                          <a:pt x="80010" y="26796"/>
                          <a:pt x="79832" y="22684"/>
                          <a:pt x="78105" y="19229"/>
                        </a:cubicBezTo>
                        <a:cubicBezTo>
                          <a:pt x="75670" y="14359"/>
                          <a:pt x="63693" y="13970"/>
                          <a:pt x="60960" y="13514"/>
                        </a:cubicBezTo>
                        <a:cubicBezTo>
                          <a:pt x="58420" y="14149"/>
                          <a:pt x="56825" y="16231"/>
                          <a:pt x="53340" y="15419"/>
                        </a:cubicBezTo>
                        <a:cubicBezTo>
                          <a:pt x="49855" y="14607"/>
                          <a:pt x="39095" y="11497"/>
                          <a:pt x="40048" y="8639"/>
                        </a:cubicBezTo>
                        <a:lnTo>
                          <a:pt x="32385" y="17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21" name="Freeform: Shape 1320">
                    <a:extLst>
                      <a:ext uri="{FF2B5EF4-FFF2-40B4-BE49-F238E27FC236}">
                        <a16:creationId xmlns:a16="http://schemas.microsoft.com/office/drawing/2014/main" id="{241B185B-9F6D-3E55-D3F0-D4B4DFC258E1}"/>
                      </a:ext>
                    </a:extLst>
                  </p:cNvPr>
                  <p:cNvSpPr/>
                  <p:nvPr/>
                </p:nvSpPr>
                <p:spPr>
                  <a:xfrm rot="1648623">
                    <a:off x="8778238" y="4278378"/>
                    <a:ext cx="27432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22" name="Freeform: Shape 1321">
                    <a:extLst>
                      <a:ext uri="{FF2B5EF4-FFF2-40B4-BE49-F238E27FC236}">
                        <a16:creationId xmlns:a16="http://schemas.microsoft.com/office/drawing/2014/main" id="{A87E924E-E01F-F19F-62D1-F6E7AB55CC0A}"/>
                      </a:ext>
                    </a:extLst>
                  </p:cNvPr>
                  <p:cNvSpPr/>
                  <p:nvPr/>
                </p:nvSpPr>
                <p:spPr>
                  <a:xfrm rot="20582585">
                    <a:off x="8817085" y="4302941"/>
                    <a:ext cx="27432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23" name="Freeform: Shape 1322">
                    <a:extLst>
                      <a:ext uri="{FF2B5EF4-FFF2-40B4-BE49-F238E27FC236}">
                        <a16:creationId xmlns:a16="http://schemas.microsoft.com/office/drawing/2014/main" id="{40B2FFC6-A259-4BC6-4BA8-18630D0C9D3B}"/>
                      </a:ext>
                    </a:extLst>
                  </p:cNvPr>
                  <p:cNvSpPr/>
                  <p:nvPr/>
                </p:nvSpPr>
                <p:spPr>
                  <a:xfrm rot="9043087">
                    <a:off x="8883430" y="4342996"/>
                    <a:ext cx="27432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24" name="Freeform: Shape 1323">
                    <a:extLst>
                      <a:ext uri="{FF2B5EF4-FFF2-40B4-BE49-F238E27FC236}">
                        <a16:creationId xmlns:a16="http://schemas.microsoft.com/office/drawing/2014/main" id="{B81B5A24-0EAA-9B9B-60A8-7F8525CFEC90}"/>
                      </a:ext>
                    </a:extLst>
                  </p:cNvPr>
                  <p:cNvSpPr/>
                  <p:nvPr/>
                </p:nvSpPr>
                <p:spPr>
                  <a:xfrm rot="5209521">
                    <a:off x="8961351" y="4317762"/>
                    <a:ext cx="27432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25" name="Freeform: Shape 1324">
                    <a:extLst>
                      <a:ext uri="{FF2B5EF4-FFF2-40B4-BE49-F238E27FC236}">
                        <a16:creationId xmlns:a16="http://schemas.microsoft.com/office/drawing/2014/main" id="{E7A2518E-B5F0-3751-ADCF-B329C781766D}"/>
                      </a:ext>
                    </a:extLst>
                  </p:cNvPr>
                  <p:cNvSpPr/>
                  <p:nvPr/>
                </p:nvSpPr>
                <p:spPr>
                  <a:xfrm>
                    <a:off x="9018409" y="4329533"/>
                    <a:ext cx="27432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26" name="Rectangle: Rounded Corners 1325">
                    <a:extLst>
                      <a:ext uri="{FF2B5EF4-FFF2-40B4-BE49-F238E27FC236}">
                        <a16:creationId xmlns:a16="http://schemas.microsoft.com/office/drawing/2014/main" id="{36C6016B-D78D-5613-0E45-CB90C2E1A60D}"/>
                      </a:ext>
                    </a:extLst>
                  </p:cNvPr>
                  <p:cNvSpPr/>
                  <p:nvPr/>
                </p:nvSpPr>
                <p:spPr>
                  <a:xfrm>
                    <a:off x="8886901" y="4403741"/>
                    <a:ext cx="27432" cy="18288"/>
                  </a:xfrm>
                  <a:prstGeom prst="roundRect">
                    <a:avLst/>
                  </a:pr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27" name="Rectangle: Rounded Corners 1326">
                    <a:extLst>
                      <a:ext uri="{FF2B5EF4-FFF2-40B4-BE49-F238E27FC236}">
                        <a16:creationId xmlns:a16="http://schemas.microsoft.com/office/drawing/2014/main" id="{C8AD4E76-0DBB-03F0-86F5-264221332E3C}"/>
                      </a:ext>
                    </a:extLst>
                  </p:cNvPr>
                  <p:cNvSpPr/>
                  <p:nvPr/>
                </p:nvSpPr>
                <p:spPr>
                  <a:xfrm>
                    <a:off x="8858174" y="4291371"/>
                    <a:ext cx="27432" cy="18288"/>
                  </a:xfrm>
                  <a:prstGeom prst="roundRect">
                    <a:avLst/>
                  </a:pr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28" name="Rectangle: Rounded Corners 1327">
                    <a:extLst>
                      <a:ext uri="{FF2B5EF4-FFF2-40B4-BE49-F238E27FC236}">
                        <a16:creationId xmlns:a16="http://schemas.microsoft.com/office/drawing/2014/main" id="{66E0B421-36E5-4ED4-EE72-67096BB5AC8D}"/>
                      </a:ext>
                    </a:extLst>
                  </p:cNvPr>
                  <p:cNvSpPr/>
                  <p:nvPr/>
                </p:nvSpPr>
                <p:spPr>
                  <a:xfrm>
                    <a:off x="8770428" y="4196137"/>
                    <a:ext cx="27432" cy="18288"/>
                  </a:xfrm>
                  <a:prstGeom prst="roundRect">
                    <a:avLst/>
                  </a:pr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29" name="Rectangle: Rounded Corners 1328">
                    <a:extLst>
                      <a:ext uri="{FF2B5EF4-FFF2-40B4-BE49-F238E27FC236}">
                        <a16:creationId xmlns:a16="http://schemas.microsoft.com/office/drawing/2014/main" id="{4E1914F0-19F0-FBBE-2176-2C7B96A3293C}"/>
                      </a:ext>
                    </a:extLst>
                  </p:cNvPr>
                  <p:cNvSpPr/>
                  <p:nvPr/>
                </p:nvSpPr>
                <p:spPr>
                  <a:xfrm>
                    <a:off x="9050643" y="4293981"/>
                    <a:ext cx="27432" cy="18288"/>
                  </a:xfrm>
                  <a:prstGeom prst="roundRect">
                    <a:avLst/>
                  </a:pr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30" name="Rectangle: Rounded Corners 1329">
                    <a:extLst>
                      <a:ext uri="{FF2B5EF4-FFF2-40B4-BE49-F238E27FC236}">
                        <a16:creationId xmlns:a16="http://schemas.microsoft.com/office/drawing/2014/main" id="{CA07C6FF-10C6-0FA5-9FCB-BF7CE3D90056}"/>
                      </a:ext>
                    </a:extLst>
                  </p:cNvPr>
                  <p:cNvSpPr/>
                  <p:nvPr/>
                </p:nvSpPr>
                <p:spPr>
                  <a:xfrm>
                    <a:off x="8817085" y="4394597"/>
                    <a:ext cx="27432" cy="18288"/>
                  </a:xfrm>
                  <a:prstGeom prst="roundRect">
                    <a:avLst/>
                  </a:pr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31" name="Rectangle: Rounded Corners 1330">
                    <a:extLst>
                      <a:ext uri="{FF2B5EF4-FFF2-40B4-BE49-F238E27FC236}">
                        <a16:creationId xmlns:a16="http://schemas.microsoft.com/office/drawing/2014/main" id="{20671421-1D9C-5926-F350-795377D2C194}"/>
                      </a:ext>
                    </a:extLst>
                  </p:cNvPr>
                  <p:cNvSpPr/>
                  <p:nvPr/>
                </p:nvSpPr>
                <p:spPr>
                  <a:xfrm>
                    <a:off x="8894095" y="4145965"/>
                    <a:ext cx="27432" cy="18288"/>
                  </a:xfrm>
                  <a:prstGeom prst="roundRect">
                    <a:avLst/>
                  </a:pr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299" name="Group 1298">
                  <a:extLst>
                    <a:ext uri="{FF2B5EF4-FFF2-40B4-BE49-F238E27FC236}">
                      <a16:creationId xmlns:a16="http://schemas.microsoft.com/office/drawing/2014/main" id="{92073518-05BA-2339-1BAF-827B9891DEC3}"/>
                    </a:ext>
                  </a:extLst>
                </p:cNvPr>
                <p:cNvGrpSpPr/>
                <p:nvPr/>
              </p:nvGrpSpPr>
              <p:grpSpPr>
                <a:xfrm rot="9193003">
                  <a:off x="2076356" y="2906526"/>
                  <a:ext cx="232618" cy="209297"/>
                  <a:chOff x="8770428" y="4145225"/>
                  <a:chExt cx="307647" cy="276804"/>
                </a:xfrm>
              </p:grpSpPr>
              <p:sp>
                <p:nvSpPr>
                  <p:cNvPr id="1301" name="Freeform: Shape 1300">
                    <a:extLst>
                      <a:ext uri="{FF2B5EF4-FFF2-40B4-BE49-F238E27FC236}">
                        <a16:creationId xmlns:a16="http://schemas.microsoft.com/office/drawing/2014/main" id="{09FB9DEF-F863-8DDD-B0A5-54187B4F5FB5}"/>
                      </a:ext>
                    </a:extLst>
                  </p:cNvPr>
                  <p:cNvSpPr/>
                  <p:nvPr/>
                </p:nvSpPr>
                <p:spPr>
                  <a:xfrm rot="5813516">
                    <a:off x="8823930" y="4215604"/>
                    <a:ext cx="27432" cy="27432"/>
                  </a:xfrm>
                  <a:custGeom>
                    <a:avLst/>
                    <a:gdLst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57150 w 80010"/>
                      <a:gd name="connsiteY14" fmla="*/ 398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40048 w 80010"/>
                      <a:gd name="connsiteY14" fmla="*/ 863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2171"/>
                      <a:gd name="connsiteX1" fmla="*/ 32385 w 80010"/>
                      <a:gd name="connsiteY1" fmla="*/ 179 h 52171"/>
                      <a:gd name="connsiteX2" fmla="*/ 3810 w 80010"/>
                      <a:gd name="connsiteY2" fmla="*/ 2084 h 52171"/>
                      <a:gd name="connsiteX3" fmla="*/ 0 w 80010"/>
                      <a:gd name="connsiteY3" fmla="*/ 13514 h 52171"/>
                      <a:gd name="connsiteX4" fmla="*/ 7620 w 80010"/>
                      <a:gd name="connsiteY4" fmla="*/ 34469 h 52171"/>
                      <a:gd name="connsiteX5" fmla="*/ 13335 w 80010"/>
                      <a:gd name="connsiteY5" fmla="*/ 38279 h 52171"/>
                      <a:gd name="connsiteX6" fmla="*/ 19050 w 80010"/>
                      <a:gd name="connsiteY6" fmla="*/ 43994 h 52171"/>
                      <a:gd name="connsiteX7" fmla="*/ 68580 w 80010"/>
                      <a:gd name="connsiteY7" fmla="*/ 47804 h 52171"/>
                      <a:gd name="connsiteX8" fmla="*/ 72390 w 80010"/>
                      <a:gd name="connsiteY8" fmla="*/ 42089 h 52171"/>
                      <a:gd name="connsiteX9" fmla="*/ 78105 w 80010"/>
                      <a:gd name="connsiteY9" fmla="*/ 36374 h 52171"/>
                      <a:gd name="connsiteX10" fmla="*/ 80010 w 80010"/>
                      <a:gd name="connsiteY10" fmla="*/ 30659 h 52171"/>
                      <a:gd name="connsiteX11" fmla="*/ 78105 w 80010"/>
                      <a:gd name="connsiteY11" fmla="*/ 19229 h 52171"/>
                      <a:gd name="connsiteX12" fmla="*/ 60960 w 80010"/>
                      <a:gd name="connsiteY12" fmla="*/ 13514 h 52171"/>
                      <a:gd name="connsiteX13" fmla="*/ 53340 w 80010"/>
                      <a:gd name="connsiteY13" fmla="*/ 15419 h 52171"/>
                      <a:gd name="connsiteX14" fmla="*/ 40048 w 80010"/>
                      <a:gd name="connsiteY14" fmla="*/ 8639 h 52171"/>
                      <a:gd name="connsiteX15" fmla="*/ 32385 w 80010"/>
                      <a:gd name="connsiteY15" fmla="*/ 179 h 52171"/>
                      <a:gd name="connsiteX0" fmla="*/ 32385 w 80010"/>
                      <a:gd name="connsiteY0" fmla="*/ 179 h 52432"/>
                      <a:gd name="connsiteX1" fmla="*/ 32385 w 80010"/>
                      <a:gd name="connsiteY1" fmla="*/ 179 h 52432"/>
                      <a:gd name="connsiteX2" fmla="*/ 3810 w 80010"/>
                      <a:gd name="connsiteY2" fmla="*/ 2084 h 52432"/>
                      <a:gd name="connsiteX3" fmla="*/ 0 w 80010"/>
                      <a:gd name="connsiteY3" fmla="*/ 13514 h 52432"/>
                      <a:gd name="connsiteX4" fmla="*/ 7620 w 80010"/>
                      <a:gd name="connsiteY4" fmla="*/ 34469 h 52432"/>
                      <a:gd name="connsiteX5" fmla="*/ 13335 w 80010"/>
                      <a:gd name="connsiteY5" fmla="*/ 38279 h 52432"/>
                      <a:gd name="connsiteX6" fmla="*/ 19050 w 80010"/>
                      <a:gd name="connsiteY6" fmla="*/ 43994 h 52432"/>
                      <a:gd name="connsiteX7" fmla="*/ 68580 w 80010"/>
                      <a:gd name="connsiteY7" fmla="*/ 47804 h 52432"/>
                      <a:gd name="connsiteX8" fmla="*/ 72390 w 80010"/>
                      <a:gd name="connsiteY8" fmla="*/ 42089 h 52432"/>
                      <a:gd name="connsiteX9" fmla="*/ 78105 w 80010"/>
                      <a:gd name="connsiteY9" fmla="*/ 36374 h 52432"/>
                      <a:gd name="connsiteX10" fmla="*/ 80010 w 80010"/>
                      <a:gd name="connsiteY10" fmla="*/ 30659 h 52432"/>
                      <a:gd name="connsiteX11" fmla="*/ 78105 w 80010"/>
                      <a:gd name="connsiteY11" fmla="*/ 19229 h 52432"/>
                      <a:gd name="connsiteX12" fmla="*/ 60960 w 80010"/>
                      <a:gd name="connsiteY12" fmla="*/ 13514 h 52432"/>
                      <a:gd name="connsiteX13" fmla="*/ 53340 w 80010"/>
                      <a:gd name="connsiteY13" fmla="*/ 15419 h 52432"/>
                      <a:gd name="connsiteX14" fmla="*/ 40048 w 80010"/>
                      <a:gd name="connsiteY14" fmla="*/ 8639 h 52432"/>
                      <a:gd name="connsiteX15" fmla="*/ 32385 w 80010"/>
                      <a:gd name="connsiteY15" fmla="*/ 179 h 52432"/>
                      <a:gd name="connsiteX0" fmla="*/ 32385 w 80010"/>
                      <a:gd name="connsiteY0" fmla="*/ 179 h 55651"/>
                      <a:gd name="connsiteX1" fmla="*/ 32385 w 80010"/>
                      <a:gd name="connsiteY1" fmla="*/ 179 h 55651"/>
                      <a:gd name="connsiteX2" fmla="*/ 3810 w 80010"/>
                      <a:gd name="connsiteY2" fmla="*/ 2084 h 55651"/>
                      <a:gd name="connsiteX3" fmla="*/ 0 w 80010"/>
                      <a:gd name="connsiteY3" fmla="*/ 13514 h 55651"/>
                      <a:gd name="connsiteX4" fmla="*/ 7620 w 80010"/>
                      <a:gd name="connsiteY4" fmla="*/ 34469 h 55651"/>
                      <a:gd name="connsiteX5" fmla="*/ 13335 w 80010"/>
                      <a:gd name="connsiteY5" fmla="*/ 38279 h 55651"/>
                      <a:gd name="connsiteX6" fmla="*/ 19050 w 80010"/>
                      <a:gd name="connsiteY6" fmla="*/ 43994 h 55651"/>
                      <a:gd name="connsiteX7" fmla="*/ 48058 w 80010"/>
                      <a:gd name="connsiteY7" fmla="*/ 52454 h 55651"/>
                      <a:gd name="connsiteX8" fmla="*/ 72390 w 80010"/>
                      <a:gd name="connsiteY8" fmla="*/ 42089 h 55651"/>
                      <a:gd name="connsiteX9" fmla="*/ 78105 w 80010"/>
                      <a:gd name="connsiteY9" fmla="*/ 36374 h 55651"/>
                      <a:gd name="connsiteX10" fmla="*/ 80010 w 80010"/>
                      <a:gd name="connsiteY10" fmla="*/ 30659 h 55651"/>
                      <a:gd name="connsiteX11" fmla="*/ 78105 w 80010"/>
                      <a:gd name="connsiteY11" fmla="*/ 19229 h 55651"/>
                      <a:gd name="connsiteX12" fmla="*/ 60960 w 80010"/>
                      <a:gd name="connsiteY12" fmla="*/ 13514 h 55651"/>
                      <a:gd name="connsiteX13" fmla="*/ 53340 w 80010"/>
                      <a:gd name="connsiteY13" fmla="*/ 15419 h 55651"/>
                      <a:gd name="connsiteX14" fmla="*/ 40048 w 80010"/>
                      <a:gd name="connsiteY14" fmla="*/ 8639 h 55651"/>
                      <a:gd name="connsiteX15" fmla="*/ 32385 w 80010"/>
                      <a:gd name="connsiteY15" fmla="*/ 179 h 55651"/>
                      <a:gd name="connsiteX0" fmla="*/ 32385 w 80010"/>
                      <a:gd name="connsiteY0" fmla="*/ 179 h 53227"/>
                      <a:gd name="connsiteX1" fmla="*/ 32385 w 80010"/>
                      <a:gd name="connsiteY1" fmla="*/ 179 h 53227"/>
                      <a:gd name="connsiteX2" fmla="*/ 3810 w 80010"/>
                      <a:gd name="connsiteY2" fmla="*/ 2084 h 53227"/>
                      <a:gd name="connsiteX3" fmla="*/ 0 w 80010"/>
                      <a:gd name="connsiteY3" fmla="*/ 13514 h 53227"/>
                      <a:gd name="connsiteX4" fmla="*/ 7620 w 80010"/>
                      <a:gd name="connsiteY4" fmla="*/ 34469 h 53227"/>
                      <a:gd name="connsiteX5" fmla="*/ 13335 w 80010"/>
                      <a:gd name="connsiteY5" fmla="*/ 38279 h 53227"/>
                      <a:gd name="connsiteX6" fmla="*/ 19050 w 80010"/>
                      <a:gd name="connsiteY6" fmla="*/ 43994 h 53227"/>
                      <a:gd name="connsiteX7" fmla="*/ 48058 w 80010"/>
                      <a:gd name="connsiteY7" fmla="*/ 52454 h 53227"/>
                      <a:gd name="connsiteX8" fmla="*/ 72390 w 80010"/>
                      <a:gd name="connsiteY8" fmla="*/ 42089 h 53227"/>
                      <a:gd name="connsiteX9" fmla="*/ 78105 w 80010"/>
                      <a:gd name="connsiteY9" fmla="*/ 36374 h 53227"/>
                      <a:gd name="connsiteX10" fmla="*/ 80010 w 80010"/>
                      <a:gd name="connsiteY10" fmla="*/ 30659 h 53227"/>
                      <a:gd name="connsiteX11" fmla="*/ 78105 w 80010"/>
                      <a:gd name="connsiteY11" fmla="*/ 19229 h 53227"/>
                      <a:gd name="connsiteX12" fmla="*/ 60960 w 80010"/>
                      <a:gd name="connsiteY12" fmla="*/ 13514 h 53227"/>
                      <a:gd name="connsiteX13" fmla="*/ 53340 w 80010"/>
                      <a:gd name="connsiteY13" fmla="*/ 15419 h 53227"/>
                      <a:gd name="connsiteX14" fmla="*/ 40048 w 80010"/>
                      <a:gd name="connsiteY14" fmla="*/ 8639 h 53227"/>
                      <a:gd name="connsiteX15" fmla="*/ 32385 w 80010"/>
                      <a:gd name="connsiteY15" fmla="*/ 179 h 53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0010" h="53227">
                        <a:moveTo>
                          <a:pt x="32385" y="179"/>
                        </a:moveTo>
                        <a:lnTo>
                          <a:pt x="32385" y="179"/>
                        </a:lnTo>
                        <a:cubicBezTo>
                          <a:pt x="22860" y="814"/>
                          <a:pt x="12637" y="-1551"/>
                          <a:pt x="3810" y="2084"/>
                        </a:cubicBezTo>
                        <a:cubicBezTo>
                          <a:pt x="96" y="3613"/>
                          <a:pt x="0" y="13514"/>
                          <a:pt x="0" y="13514"/>
                        </a:cubicBezTo>
                        <a:cubicBezTo>
                          <a:pt x="1410" y="20563"/>
                          <a:pt x="2165" y="29014"/>
                          <a:pt x="7620" y="34469"/>
                        </a:cubicBezTo>
                        <a:cubicBezTo>
                          <a:pt x="9239" y="36088"/>
                          <a:pt x="11576" y="36813"/>
                          <a:pt x="13335" y="38279"/>
                        </a:cubicBezTo>
                        <a:cubicBezTo>
                          <a:pt x="15405" y="40004"/>
                          <a:pt x="17145" y="42089"/>
                          <a:pt x="19050" y="43994"/>
                        </a:cubicBezTo>
                        <a:cubicBezTo>
                          <a:pt x="36453" y="53990"/>
                          <a:pt x="29632" y="54059"/>
                          <a:pt x="48058" y="52454"/>
                        </a:cubicBezTo>
                        <a:cubicBezTo>
                          <a:pt x="50339" y="52255"/>
                          <a:pt x="67382" y="44769"/>
                          <a:pt x="72390" y="42089"/>
                        </a:cubicBezTo>
                        <a:cubicBezTo>
                          <a:pt x="77398" y="39409"/>
                          <a:pt x="76200" y="38279"/>
                          <a:pt x="78105" y="36374"/>
                        </a:cubicBezTo>
                        <a:cubicBezTo>
                          <a:pt x="78740" y="34469"/>
                          <a:pt x="80010" y="32667"/>
                          <a:pt x="80010" y="30659"/>
                        </a:cubicBezTo>
                        <a:cubicBezTo>
                          <a:pt x="80010" y="26796"/>
                          <a:pt x="79832" y="22684"/>
                          <a:pt x="78105" y="19229"/>
                        </a:cubicBezTo>
                        <a:cubicBezTo>
                          <a:pt x="75670" y="14359"/>
                          <a:pt x="63693" y="13970"/>
                          <a:pt x="60960" y="13514"/>
                        </a:cubicBezTo>
                        <a:cubicBezTo>
                          <a:pt x="58420" y="14149"/>
                          <a:pt x="56825" y="16231"/>
                          <a:pt x="53340" y="15419"/>
                        </a:cubicBezTo>
                        <a:cubicBezTo>
                          <a:pt x="49855" y="14607"/>
                          <a:pt x="39095" y="11497"/>
                          <a:pt x="40048" y="8639"/>
                        </a:cubicBezTo>
                        <a:lnTo>
                          <a:pt x="32385" y="17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02" name="Freeform: Shape 1301">
                    <a:extLst>
                      <a:ext uri="{FF2B5EF4-FFF2-40B4-BE49-F238E27FC236}">
                        <a16:creationId xmlns:a16="http://schemas.microsoft.com/office/drawing/2014/main" id="{85B30C7D-52DA-80C3-358D-AA84C036BDFA}"/>
                      </a:ext>
                    </a:extLst>
                  </p:cNvPr>
                  <p:cNvSpPr/>
                  <p:nvPr/>
                </p:nvSpPr>
                <p:spPr>
                  <a:xfrm rot="6799576">
                    <a:off x="8855933" y="4253069"/>
                    <a:ext cx="27432" cy="27432"/>
                  </a:xfrm>
                  <a:custGeom>
                    <a:avLst/>
                    <a:gdLst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57150 w 80010"/>
                      <a:gd name="connsiteY14" fmla="*/ 398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40048 w 80010"/>
                      <a:gd name="connsiteY14" fmla="*/ 863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2171"/>
                      <a:gd name="connsiteX1" fmla="*/ 32385 w 80010"/>
                      <a:gd name="connsiteY1" fmla="*/ 179 h 52171"/>
                      <a:gd name="connsiteX2" fmla="*/ 3810 w 80010"/>
                      <a:gd name="connsiteY2" fmla="*/ 2084 h 52171"/>
                      <a:gd name="connsiteX3" fmla="*/ 0 w 80010"/>
                      <a:gd name="connsiteY3" fmla="*/ 13514 h 52171"/>
                      <a:gd name="connsiteX4" fmla="*/ 7620 w 80010"/>
                      <a:gd name="connsiteY4" fmla="*/ 34469 h 52171"/>
                      <a:gd name="connsiteX5" fmla="*/ 13335 w 80010"/>
                      <a:gd name="connsiteY5" fmla="*/ 38279 h 52171"/>
                      <a:gd name="connsiteX6" fmla="*/ 19050 w 80010"/>
                      <a:gd name="connsiteY6" fmla="*/ 43994 h 52171"/>
                      <a:gd name="connsiteX7" fmla="*/ 68580 w 80010"/>
                      <a:gd name="connsiteY7" fmla="*/ 47804 h 52171"/>
                      <a:gd name="connsiteX8" fmla="*/ 72390 w 80010"/>
                      <a:gd name="connsiteY8" fmla="*/ 42089 h 52171"/>
                      <a:gd name="connsiteX9" fmla="*/ 78105 w 80010"/>
                      <a:gd name="connsiteY9" fmla="*/ 36374 h 52171"/>
                      <a:gd name="connsiteX10" fmla="*/ 80010 w 80010"/>
                      <a:gd name="connsiteY10" fmla="*/ 30659 h 52171"/>
                      <a:gd name="connsiteX11" fmla="*/ 78105 w 80010"/>
                      <a:gd name="connsiteY11" fmla="*/ 19229 h 52171"/>
                      <a:gd name="connsiteX12" fmla="*/ 60960 w 80010"/>
                      <a:gd name="connsiteY12" fmla="*/ 13514 h 52171"/>
                      <a:gd name="connsiteX13" fmla="*/ 53340 w 80010"/>
                      <a:gd name="connsiteY13" fmla="*/ 15419 h 52171"/>
                      <a:gd name="connsiteX14" fmla="*/ 40048 w 80010"/>
                      <a:gd name="connsiteY14" fmla="*/ 8639 h 52171"/>
                      <a:gd name="connsiteX15" fmla="*/ 32385 w 80010"/>
                      <a:gd name="connsiteY15" fmla="*/ 179 h 52171"/>
                      <a:gd name="connsiteX0" fmla="*/ 32385 w 80010"/>
                      <a:gd name="connsiteY0" fmla="*/ 179 h 52432"/>
                      <a:gd name="connsiteX1" fmla="*/ 32385 w 80010"/>
                      <a:gd name="connsiteY1" fmla="*/ 179 h 52432"/>
                      <a:gd name="connsiteX2" fmla="*/ 3810 w 80010"/>
                      <a:gd name="connsiteY2" fmla="*/ 2084 h 52432"/>
                      <a:gd name="connsiteX3" fmla="*/ 0 w 80010"/>
                      <a:gd name="connsiteY3" fmla="*/ 13514 h 52432"/>
                      <a:gd name="connsiteX4" fmla="*/ 7620 w 80010"/>
                      <a:gd name="connsiteY4" fmla="*/ 34469 h 52432"/>
                      <a:gd name="connsiteX5" fmla="*/ 13335 w 80010"/>
                      <a:gd name="connsiteY5" fmla="*/ 38279 h 52432"/>
                      <a:gd name="connsiteX6" fmla="*/ 19050 w 80010"/>
                      <a:gd name="connsiteY6" fmla="*/ 43994 h 52432"/>
                      <a:gd name="connsiteX7" fmla="*/ 68580 w 80010"/>
                      <a:gd name="connsiteY7" fmla="*/ 47804 h 52432"/>
                      <a:gd name="connsiteX8" fmla="*/ 72390 w 80010"/>
                      <a:gd name="connsiteY8" fmla="*/ 42089 h 52432"/>
                      <a:gd name="connsiteX9" fmla="*/ 78105 w 80010"/>
                      <a:gd name="connsiteY9" fmla="*/ 36374 h 52432"/>
                      <a:gd name="connsiteX10" fmla="*/ 80010 w 80010"/>
                      <a:gd name="connsiteY10" fmla="*/ 30659 h 52432"/>
                      <a:gd name="connsiteX11" fmla="*/ 78105 w 80010"/>
                      <a:gd name="connsiteY11" fmla="*/ 19229 h 52432"/>
                      <a:gd name="connsiteX12" fmla="*/ 60960 w 80010"/>
                      <a:gd name="connsiteY12" fmla="*/ 13514 h 52432"/>
                      <a:gd name="connsiteX13" fmla="*/ 53340 w 80010"/>
                      <a:gd name="connsiteY13" fmla="*/ 15419 h 52432"/>
                      <a:gd name="connsiteX14" fmla="*/ 40048 w 80010"/>
                      <a:gd name="connsiteY14" fmla="*/ 8639 h 52432"/>
                      <a:gd name="connsiteX15" fmla="*/ 32385 w 80010"/>
                      <a:gd name="connsiteY15" fmla="*/ 179 h 52432"/>
                      <a:gd name="connsiteX0" fmla="*/ 32385 w 80010"/>
                      <a:gd name="connsiteY0" fmla="*/ 179 h 55651"/>
                      <a:gd name="connsiteX1" fmla="*/ 32385 w 80010"/>
                      <a:gd name="connsiteY1" fmla="*/ 179 h 55651"/>
                      <a:gd name="connsiteX2" fmla="*/ 3810 w 80010"/>
                      <a:gd name="connsiteY2" fmla="*/ 2084 h 55651"/>
                      <a:gd name="connsiteX3" fmla="*/ 0 w 80010"/>
                      <a:gd name="connsiteY3" fmla="*/ 13514 h 55651"/>
                      <a:gd name="connsiteX4" fmla="*/ 7620 w 80010"/>
                      <a:gd name="connsiteY4" fmla="*/ 34469 h 55651"/>
                      <a:gd name="connsiteX5" fmla="*/ 13335 w 80010"/>
                      <a:gd name="connsiteY5" fmla="*/ 38279 h 55651"/>
                      <a:gd name="connsiteX6" fmla="*/ 19050 w 80010"/>
                      <a:gd name="connsiteY6" fmla="*/ 43994 h 55651"/>
                      <a:gd name="connsiteX7" fmla="*/ 48058 w 80010"/>
                      <a:gd name="connsiteY7" fmla="*/ 52454 h 55651"/>
                      <a:gd name="connsiteX8" fmla="*/ 72390 w 80010"/>
                      <a:gd name="connsiteY8" fmla="*/ 42089 h 55651"/>
                      <a:gd name="connsiteX9" fmla="*/ 78105 w 80010"/>
                      <a:gd name="connsiteY9" fmla="*/ 36374 h 55651"/>
                      <a:gd name="connsiteX10" fmla="*/ 80010 w 80010"/>
                      <a:gd name="connsiteY10" fmla="*/ 30659 h 55651"/>
                      <a:gd name="connsiteX11" fmla="*/ 78105 w 80010"/>
                      <a:gd name="connsiteY11" fmla="*/ 19229 h 55651"/>
                      <a:gd name="connsiteX12" fmla="*/ 60960 w 80010"/>
                      <a:gd name="connsiteY12" fmla="*/ 13514 h 55651"/>
                      <a:gd name="connsiteX13" fmla="*/ 53340 w 80010"/>
                      <a:gd name="connsiteY13" fmla="*/ 15419 h 55651"/>
                      <a:gd name="connsiteX14" fmla="*/ 40048 w 80010"/>
                      <a:gd name="connsiteY14" fmla="*/ 8639 h 55651"/>
                      <a:gd name="connsiteX15" fmla="*/ 32385 w 80010"/>
                      <a:gd name="connsiteY15" fmla="*/ 179 h 55651"/>
                      <a:gd name="connsiteX0" fmla="*/ 32385 w 80010"/>
                      <a:gd name="connsiteY0" fmla="*/ 179 h 53227"/>
                      <a:gd name="connsiteX1" fmla="*/ 32385 w 80010"/>
                      <a:gd name="connsiteY1" fmla="*/ 179 h 53227"/>
                      <a:gd name="connsiteX2" fmla="*/ 3810 w 80010"/>
                      <a:gd name="connsiteY2" fmla="*/ 2084 h 53227"/>
                      <a:gd name="connsiteX3" fmla="*/ 0 w 80010"/>
                      <a:gd name="connsiteY3" fmla="*/ 13514 h 53227"/>
                      <a:gd name="connsiteX4" fmla="*/ 7620 w 80010"/>
                      <a:gd name="connsiteY4" fmla="*/ 34469 h 53227"/>
                      <a:gd name="connsiteX5" fmla="*/ 13335 w 80010"/>
                      <a:gd name="connsiteY5" fmla="*/ 38279 h 53227"/>
                      <a:gd name="connsiteX6" fmla="*/ 19050 w 80010"/>
                      <a:gd name="connsiteY6" fmla="*/ 43994 h 53227"/>
                      <a:gd name="connsiteX7" fmla="*/ 48058 w 80010"/>
                      <a:gd name="connsiteY7" fmla="*/ 52454 h 53227"/>
                      <a:gd name="connsiteX8" fmla="*/ 72390 w 80010"/>
                      <a:gd name="connsiteY8" fmla="*/ 42089 h 53227"/>
                      <a:gd name="connsiteX9" fmla="*/ 78105 w 80010"/>
                      <a:gd name="connsiteY9" fmla="*/ 36374 h 53227"/>
                      <a:gd name="connsiteX10" fmla="*/ 80010 w 80010"/>
                      <a:gd name="connsiteY10" fmla="*/ 30659 h 53227"/>
                      <a:gd name="connsiteX11" fmla="*/ 78105 w 80010"/>
                      <a:gd name="connsiteY11" fmla="*/ 19229 h 53227"/>
                      <a:gd name="connsiteX12" fmla="*/ 60960 w 80010"/>
                      <a:gd name="connsiteY12" fmla="*/ 13514 h 53227"/>
                      <a:gd name="connsiteX13" fmla="*/ 53340 w 80010"/>
                      <a:gd name="connsiteY13" fmla="*/ 15419 h 53227"/>
                      <a:gd name="connsiteX14" fmla="*/ 40048 w 80010"/>
                      <a:gd name="connsiteY14" fmla="*/ 8639 h 53227"/>
                      <a:gd name="connsiteX15" fmla="*/ 32385 w 80010"/>
                      <a:gd name="connsiteY15" fmla="*/ 179 h 53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0010" h="53227">
                        <a:moveTo>
                          <a:pt x="32385" y="179"/>
                        </a:moveTo>
                        <a:lnTo>
                          <a:pt x="32385" y="179"/>
                        </a:lnTo>
                        <a:cubicBezTo>
                          <a:pt x="22860" y="814"/>
                          <a:pt x="12637" y="-1551"/>
                          <a:pt x="3810" y="2084"/>
                        </a:cubicBezTo>
                        <a:cubicBezTo>
                          <a:pt x="96" y="3613"/>
                          <a:pt x="0" y="13514"/>
                          <a:pt x="0" y="13514"/>
                        </a:cubicBezTo>
                        <a:cubicBezTo>
                          <a:pt x="1410" y="20563"/>
                          <a:pt x="2165" y="29014"/>
                          <a:pt x="7620" y="34469"/>
                        </a:cubicBezTo>
                        <a:cubicBezTo>
                          <a:pt x="9239" y="36088"/>
                          <a:pt x="11576" y="36813"/>
                          <a:pt x="13335" y="38279"/>
                        </a:cubicBezTo>
                        <a:cubicBezTo>
                          <a:pt x="15405" y="40004"/>
                          <a:pt x="17145" y="42089"/>
                          <a:pt x="19050" y="43994"/>
                        </a:cubicBezTo>
                        <a:cubicBezTo>
                          <a:pt x="36453" y="53990"/>
                          <a:pt x="29632" y="54059"/>
                          <a:pt x="48058" y="52454"/>
                        </a:cubicBezTo>
                        <a:cubicBezTo>
                          <a:pt x="50339" y="52255"/>
                          <a:pt x="67382" y="44769"/>
                          <a:pt x="72390" y="42089"/>
                        </a:cubicBezTo>
                        <a:cubicBezTo>
                          <a:pt x="77398" y="39409"/>
                          <a:pt x="76200" y="38279"/>
                          <a:pt x="78105" y="36374"/>
                        </a:cubicBezTo>
                        <a:cubicBezTo>
                          <a:pt x="78740" y="34469"/>
                          <a:pt x="80010" y="32667"/>
                          <a:pt x="80010" y="30659"/>
                        </a:cubicBezTo>
                        <a:cubicBezTo>
                          <a:pt x="80010" y="26796"/>
                          <a:pt x="79832" y="22684"/>
                          <a:pt x="78105" y="19229"/>
                        </a:cubicBezTo>
                        <a:cubicBezTo>
                          <a:pt x="75670" y="14359"/>
                          <a:pt x="63693" y="13970"/>
                          <a:pt x="60960" y="13514"/>
                        </a:cubicBezTo>
                        <a:cubicBezTo>
                          <a:pt x="58420" y="14149"/>
                          <a:pt x="56825" y="16231"/>
                          <a:pt x="53340" y="15419"/>
                        </a:cubicBezTo>
                        <a:cubicBezTo>
                          <a:pt x="49855" y="14607"/>
                          <a:pt x="39095" y="11497"/>
                          <a:pt x="40048" y="8639"/>
                        </a:cubicBezTo>
                        <a:lnTo>
                          <a:pt x="32385" y="17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03" name="Freeform: Shape 1302">
                    <a:extLst>
                      <a:ext uri="{FF2B5EF4-FFF2-40B4-BE49-F238E27FC236}">
                        <a16:creationId xmlns:a16="http://schemas.microsoft.com/office/drawing/2014/main" id="{BAA826AD-07DD-89B4-D046-98131CD4E3F8}"/>
                      </a:ext>
                    </a:extLst>
                  </p:cNvPr>
                  <p:cNvSpPr/>
                  <p:nvPr/>
                </p:nvSpPr>
                <p:spPr>
                  <a:xfrm>
                    <a:off x="8950061" y="4188172"/>
                    <a:ext cx="27432" cy="27432"/>
                  </a:xfrm>
                  <a:custGeom>
                    <a:avLst/>
                    <a:gdLst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57150 w 80010"/>
                      <a:gd name="connsiteY14" fmla="*/ 398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40048 w 80010"/>
                      <a:gd name="connsiteY14" fmla="*/ 863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2171"/>
                      <a:gd name="connsiteX1" fmla="*/ 32385 w 80010"/>
                      <a:gd name="connsiteY1" fmla="*/ 179 h 52171"/>
                      <a:gd name="connsiteX2" fmla="*/ 3810 w 80010"/>
                      <a:gd name="connsiteY2" fmla="*/ 2084 h 52171"/>
                      <a:gd name="connsiteX3" fmla="*/ 0 w 80010"/>
                      <a:gd name="connsiteY3" fmla="*/ 13514 h 52171"/>
                      <a:gd name="connsiteX4" fmla="*/ 7620 w 80010"/>
                      <a:gd name="connsiteY4" fmla="*/ 34469 h 52171"/>
                      <a:gd name="connsiteX5" fmla="*/ 13335 w 80010"/>
                      <a:gd name="connsiteY5" fmla="*/ 38279 h 52171"/>
                      <a:gd name="connsiteX6" fmla="*/ 19050 w 80010"/>
                      <a:gd name="connsiteY6" fmla="*/ 43994 h 52171"/>
                      <a:gd name="connsiteX7" fmla="*/ 68580 w 80010"/>
                      <a:gd name="connsiteY7" fmla="*/ 47804 h 52171"/>
                      <a:gd name="connsiteX8" fmla="*/ 72390 w 80010"/>
                      <a:gd name="connsiteY8" fmla="*/ 42089 h 52171"/>
                      <a:gd name="connsiteX9" fmla="*/ 78105 w 80010"/>
                      <a:gd name="connsiteY9" fmla="*/ 36374 h 52171"/>
                      <a:gd name="connsiteX10" fmla="*/ 80010 w 80010"/>
                      <a:gd name="connsiteY10" fmla="*/ 30659 h 52171"/>
                      <a:gd name="connsiteX11" fmla="*/ 78105 w 80010"/>
                      <a:gd name="connsiteY11" fmla="*/ 19229 h 52171"/>
                      <a:gd name="connsiteX12" fmla="*/ 60960 w 80010"/>
                      <a:gd name="connsiteY12" fmla="*/ 13514 h 52171"/>
                      <a:gd name="connsiteX13" fmla="*/ 53340 w 80010"/>
                      <a:gd name="connsiteY13" fmla="*/ 15419 h 52171"/>
                      <a:gd name="connsiteX14" fmla="*/ 40048 w 80010"/>
                      <a:gd name="connsiteY14" fmla="*/ 8639 h 52171"/>
                      <a:gd name="connsiteX15" fmla="*/ 32385 w 80010"/>
                      <a:gd name="connsiteY15" fmla="*/ 179 h 52171"/>
                      <a:gd name="connsiteX0" fmla="*/ 32385 w 80010"/>
                      <a:gd name="connsiteY0" fmla="*/ 179 h 52432"/>
                      <a:gd name="connsiteX1" fmla="*/ 32385 w 80010"/>
                      <a:gd name="connsiteY1" fmla="*/ 179 h 52432"/>
                      <a:gd name="connsiteX2" fmla="*/ 3810 w 80010"/>
                      <a:gd name="connsiteY2" fmla="*/ 2084 h 52432"/>
                      <a:gd name="connsiteX3" fmla="*/ 0 w 80010"/>
                      <a:gd name="connsiteY3" fmla="*/ 13514 h 52432"/>
                      <a:gd name="connsiteX4" fmla="*/ 7620 w 80010"/>
                      <a:gd name="connsiteY4" fmla="*/ 34469 h 52432"/>
                      <a:gd name="connsiteX5" fmla="*/ 13335 w 80010"/>
                      <a:gd name="connsiteY5" fmla="*/ 38279 h 52432"/>
                      <a:gd name="connsiteX6" fmla="*/ 19050 w 80010"/>
                      <a:gd name="connsiteY6" fmla="*/ 43994 h 52432"/>
                      <a:gd name="connsiteX7" fmla="*/ 68580 w 80010"/>
                      <a:gd name="connsiteY7" fmla="*/ 47804 h 52432"/>
                      <a:gd name="connsiteX8" fmla="*/ 72390 w 80010"/>
                      <a:gd name="connsiteY8" fmla="*/ 42089 h 52432"/>
                      <a:gd name="connsiteX9" fmla="*/ 78105 w 80010"/>
                      <a:gd name="connsiteY9" fmla="*/ 36374 h 52432"/>
                      <a:gd name="connsiteX10" fmla="*/ 80010 w 80010"/>
                      <a:gd name="connsiteY10" fmla="*/ 30659 h 52432"/>
                      <a:gd name="connsiteX11" fmla="*/ 78105 w 80010"/>
                      <a:gd name="connsiteY11" fmla="*/ 19229 h 52432"/>
                      <a:gd name="connsiteX12" fmla="*/ 60960 w 80010"/>
                      <a:gd name="connsiteY12" fmla="*/ 13514 h 52432"/>
                      <a:gd name="connsiteX13" fmla="*/ 53340 w 80010"/>
                      <a:gd name="connsiteY13" fmla="*/ 15419 h 52432"/>
                      <a:gd name="connsiteX14" fmla="*/ 40048 w 80010"/>
                      <a:gd name="connsiteY14" fmla="*/ 8639 h 52432"/>
                      <a:gd name="connsiteX15" fmla="*/ 32385 w 80010"/>
                      <a:gd name="connsiteY15" fmla="*/ 179 h 52432"/>
                      <a:gd name="connsiteX0" fmla="*/ 32385 w 80010"/>
                      <a:gd name="connsiteY0" fmla="*/ 179 h 55651"/>
                      <a:gd name="connsiteX1" fmla="*/ 32385 w 80010"/>
                      <a:gd name="connsiteY1" fmla="*/ 179 h 55651"/>
                      <a:gd name="connsiteX2" fmla="*/ 3810 w 80010"/>
                      <a:gd name="connsiteY2" fmla="*/ 2084 h 55651"/>
                      <a:gd name="connsiteX3" fmla="*/ 0 w 80010"/>
                      <a:gd name="connsiteY3" fmla="*/ 13514 h 55651"/>
                      <a:gd name="connsiteX4" fmla="*/ 7620 w 80010"/>
                      <a:gd name="connsiteY4" fmla="*/ 34469 h 55651"/>
                      <a:gd name="connsiteX5" fmla="*/ 13335 w 80010"/>
                      <a:gd name="connsiteY5" fmla="*/ 38279 h 55651"/>
                      <a:gd name="connsiteX6" fmla="*/ 19050 w 80010"/>
                      <a:gd name="connsiteY6" fmla="*/ 43994 h 55651"/>
                      <a:gd name="connsiteX7" fmla="*/ 48058 w 80010"/>
                      <a:gd name="connsiteY7" fmla="*/ 52454 h 55651"/>
                      <a:gd name="connsiteX8" fmla="*/ 72390 w 80010"/>
                      <a:gd name="connsiteY8" fmla="*/ 42089 h 55651"/>
                      <a:gd name="connsiteX9" fmla="*/ 78105 w 80010"/>
                      <a:gd name="connsiteY9" fmla="*/ 36374 h 55651"/>
                      <a:gd name="connsiteX10" fmla="*/ 80010 w 80010"/>
                      <a:gd name="connsiteY10" fmla="*/ 30659 h 55651"/>
                      <a:gd name="connsiteX11" fmla="*/ 78105 w 80010"/>
                      <a:gd name="connsiteY11" fmla="*/ 19229 h 55651"/>
                      <a:gd name="connsiteX12" fmla="*/ 60960 w 80010"/>
                      <a:gd name="connsiteY12" fmla="*/ 13514 h 55651"/>
                      <a:gd name="connsiteX13" fmla="*/ 53340 w 80010"/>
                      <a:gd name="connsiteY13" fmla="*/ 15419 h 55651"/>
                      <a:gd name="connsiteX14" fmla="*/ 40048 w 80010"/>
                      <a:gd name="connsiteY14" fmla="*/ 8639 h 55651"/>
                      <a:gd name="connsiteX15" fmla="*/ 32385 w 80010"/>
                      <a:gd name="connsiteY15" fmla="*/ 179 h 55651"/>
                      <a:gd name="connsiteX0" fmla="*/ 32385 w 80010"/>
                      <a:gd name="connsiteY0" fmla="*/ 179 h 53227"/>
                      <a:gd name="connsiteX1" fmla="*/ 32385 w 80010"/>
                      <a:gd name="connsiteY1" fmla="*/ 179 h 53227"/>
                      <a:gd name="connsiteX2" fmla="*/ 3810 w 80010"/>
                      <a:gd name="connsiteY2" fmla="*/ 2084 h 53227"/>
                      <a:gd name="connsiteX3" fmla="*/ 0 w 80010"/>
                      <a:gd name="connsiteY3" fmla="*/ 13514 h 53227"/>
                      <a:gd name="connsiteX4" fmla="*/ 7620 w 80010"/>
                      <a:gd name="connsiteY4" fmla="*/ 34469 h 53227"/>
                      <a:gd name="connsiteX5" fmla="*/ 13335 w 80010"/>
                      <a:gd name="connsiteY5" fmla="*/ 38279 h 53227"/>
                      <a:gd name="connsiteX6" fmla="*/ 19050 w 80010"/>
                      <a:gd name="connsiteY6" fmla="*/ 43994 h 53227"/>
                      <a:gd name="connsiteX7" fmla="*/ 48058 w 80010"/>
                      <a:gd name="connsiteY7" fmla="*/ 52454 h 53227"/>
                      <a:gd name="connsiteX8" fmla="*/ 72390 w 80010"/>
                      <a:gd name="connsiteY8" fmla="*/ 42089 h 53227"/>
                      <a:gd name="connsiteX9" fmla="*/ 78105 w 80010"/>
                      <a:gd name="connsiteY9" fmla="*/ 36374 h 53227"/>
                      <a:gd name="connsiteX10" fmla="*/ 80010 w 80010"/>
                      <a:gd name="connsiteY10" fmla="*/ 30659 h 53227"/>
                      <a:gd name="connsiteX11" fmla="*/ 78105 w 80010"/>
                      <a:gd name="connsiteY11" fmla="*/ 19229 h 53227"/>
                      <a:gd name="connsiteX12" fmla="*/ 60960 w 80010"/>
                      <a:gd name="connsiteY12" fmla="*/ 13514 h 53227"/>
                      <a:gd name="connsiteX13" fmla="*/ 53340 w 80010"/>
                      <a:gd name="connsiteY13" fmla="*/ 15419 h 53227"/>
                      <a:gd name="connsiteX14" fmla="*/ 40048 w 80010"/>
                      <a:gd name="connsiteY14" fmla="*/ 8639 h 53227"/>
                      <a:gd name="connsiteX15" fmla="*/ 32385 w 80010"/>
                      <a:gd name="connsiteY15" fmla="*/ 179 h 53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0010" h="53227">
                        <a:moveTo>
                          <a:pt x="32385" y="179"/>
                        </a:moveTo>
                        <a:lnTo>
                          <a:pt x="32385" y="179"/>
                        </a:lnTo>
                        <a:cubicBezTo>
                          <a:pt x="22860" y="814"/>
                          <a:pt x="12637" y="-1551"/>
                          <a:pt x="3810" y="2084"/>
                        </a:cubicBezTo>
                        <a:cubicBezTo>
                          <a:pt x="96" y="3613"/>
                          <a:pt x="0" y="13514"/>
                          <a:pt x="0" y="13514"/>
                        </a:cubicBezTo>
                        <a:cubicBezTo>
                          <a:pt x="1410" y="20563"/>
                          <a:pt x="2165" y="29014"/>
                          <a:pt x="7620" y="34469"/>
                        </a:cubicBezTo>
                        <a:cubicBezTo>
                          <a:pt x="9239" y="36088"/>
                          <a:pt x="11576" y="36813"/>
                          <a:pt x="13335" y="38279"/>
                        </a:cubicBezTo>
                        <a:cubicBezTo>
                          <a:pt x="15405" y="40004"/>
                          <a:pt x="17145" y="42089"/>
                          <a:pt x="19050" y="43994"/>
                        </a:cubicBezTo>
                        <a:cubicBezTo>
                          <a:pt x="36453" y="53990"/>
                          <a:pt x="29632" y="54059"/>
                          <a:pt x="48058" y="52454"/>
                        </a:cubicBezTo>
                        <a:cubicBezTo>
                          <a:pt x="50339" y="52255"/>
                          <a:pt x="67382" y="44769"/>
                          <a:pt x="72390" y="42089"/>
                        </a:cubicBezTo>
                        <a:cubicBezTo>
                          <a:pt x="77398" y="39409"/>
                          <a:pt x="76200" y="38279"/>
                          <a:pt x="78105" y="36374"/>
                        </a:cubicBezTo>
                        <a:cubicBezTo>
                          <a:pt x="78740" y="34469"/>
                          <a:pt x="80010" y="32667"/>
                          <a:pt x="80010" y="30659"/>
                        </a:cubicBezTo>
                        <a:cubicBezTo>
                          <a:pt x="80010" y="26796"/>
                          <a:pt x="79832" y="22684"/>
                          <a:pt x="78105" y="19229"/>
                        </a:cubicBezTo>
                        <a:cubicBezTo>
                          <a:pt x="75670" y="14359"/>
                          <a:pt x="63693" y="13970"/>
                          <a:pt x="60960" y="13514"/>
                        </a:cubicBezTo>
                        <a:cubicBezTo>
                          <a:pt x="58420" y="14149"/>
                          <a:pt x="56825" y="16231"/>
                          <a:pt x="53340" y="15419"/>
                        </a:cubicBezTo>
                        <a:cubicBezTo>
                          <a:pt x="49855" y="14607"/>
                          <a:pt x="39095" y="11497"/>
                          <a:pt x="40048" y="8639"/>
                        </a:cubicBezTo>
                        <a:lnTo>
                          <a:pt x="32385" y="17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04" name="Freeform: Shape 1303">
                    <a:extLst>
                      <a:ext uri="{FF2B5EF4-FFF2-40B4-BE49-F238E27FC236}">
                        <a16:creationId xmlns:a16="http://schemas.microsoft.com/office/drawing/2014/main" id="{5B830577-B381-A969-F5E1-E8894DE33F42}"/>
                      </a:ext>
                    </a:extLst>
                  </p:cNvPr>
                  <p:cNvSpPr/>
                  <p:nvPr/>
                </p:nvSpPr>
                <p:spPr>
                  <a:xfrm rot="15284729">
                    <a:off x="8851362" y="4146483"/>
                    <a:ext cx="27432" cy="27432"/>
                  </a:xfrm>
                  <a:custGeom>
                    <a:avLst/>
                    <a:gdLst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57150 w 80010"/>
                      <a:gd name="connsiteY14" fmla="*/ 398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40048 w 80010"/>
                      <a:gd name="connsiteY14" fmla="*/ 863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2171"/>
                      <a:gd name="connsiteX1" fmla="*/ 32385 w 80010"/>
                      <a:gd name="connsiteY1" fmla="*/ 179 h 52171"/>
                      <a:gd name="connsiteX2" fmla="*/ 3810 w 80010"/>
                      <a:gd name="connsiteY2" fmla="*/ 2084 h 52171"/>
                      <a:gd name="connsiteX3" fmla="*/ 0 w 80010"/>
                      <a:gd name="connsiteY3" fmla="*/ 13514 h 52171"/>
                      <a:gd name="connsiteX4" fmla="*/ 7620 w 80010"/>
                      <a:gd name="connsiteY4" fmla="*/ 34469 h 52171"/>
                      <a:gd name="connsiteX5" fmla="*/ 13335 w 80010"/>
                      <a:gd name="connsiteY5" fmla="*/ 38279 h 52171"/>
                      <a:gd name="connsiteX6" fmla="*/ 19050 w 80010"/>
                      <a:gd name="connsiteY6" fmla="*/ 43994 h 52171"/>
                      <a:gd name="connsiteX7" fmla="*/ 68580 w 80010"/>
                      <a:gd name="connsiteY7" fmla="*/ 47804 h 52171"/>
                      <a:gd name="connsiteX8" fmla="*/ 72390 w 80010"/>
                      <a:gd name="connsiteY8" fmla="*/ 42089 h 52171"/>
                      <a:gd name="connsiteX9" fmla="*/ 78105 w 80010"/>
                      <a:gd name="connsiteY9" fmla="*/ 36374 h 52171"/>
                      <a:gd name="connsiteX10" fmla="*/ 80010 w 80010"/>
                      <a:gd name="connsiteY10" fmla="*/ 30659 h 52171"/>
                      <a:gd name="connsiteX11" fmla="*/ 78105 w 80010"/>
                      <a:gd name="connsiteY11" fmla="*/ 19229 h 52171"/>
                      <a:gd name="connsiteX12" fmla="*/ 60960 w 80010"/>
                      <a:gd name="connsiteY12" fmla="*/ 13514 h 52171"/>
                      <a:gd name="connsiteX13" fmla="*/ 53340 w 80010"/>
                      <a:gd name="connsiteY13" fmla="*/ 15419 h 52171"/>
                      <a:gd name="connsiteX14" fmla="*/ 40048 w 80010"/>
                      <a:gd name="connsiteY14" fmla="*/ 8639 h 52171"/>
                      <a:gd name="connsiteX15" fmla="*/ 32385 w 80010"/>
                      <a:gd name="connsiteY15" fmla="*/ 179 h 52171"/>
                      <a:gd name="connsiteX0" fmla="*/ 32385 w 80010"/>
                      <a:gd name="connsiteY0" fmla="*/ 179 h 52432"/>
                      <a:gd name="connsiteX1" fmla="*/ 32385 w 80010"/>
                      <a:gd name="connsiteY1" fmla="*/ 179 h 52432"/>
                      <a:gd name="connsiteX2" fmla="*/ 3810 w 80010"/>
                      <a:gd name="connsiteY2" fmla="*/ 2084 h 52432"/>
                      <a:gd name="connsiteX3" fmla="*/ 0 w 80010"/>
                      <a:gd name="connsiteY3" fmla="*/ 13514 h 52432"/>
                      <a:gd name="connsiteX4" fmla="*/ 7620 w 80010"/>
                      <a:gd name="connsiteY4" fmla="*/ 34469 h 52432"/>
                      <a:gd name="connsiteX5" fmla="*/ 13335 w 80010"/>
                      <a:gd name="connsiteY5" fmla="*/ 38279 h 52432"/>
                      <a:gd name="connsiteX6" fmla="*/ 19050 w 80010"/>
                      <a:gd name="connsiteY6" fmla="*/ 43994 h 52432"/>
                      <a:gd name="connsiteX7" fmla="*/ 68580 w 80010"/>
                      <a:gd name="connsiteY7" fmla="*/ 47804 h 52432"/>
                      <a:gd name="connsiteX8" fmla="*/ 72390 w 80010"/>
                      <a:gd name="connsiteY8" fmla="*/ 42089 h 52432"/>
                      <a:gd name="connsiteX9" fmla="*/ 78105 w 80010"/>
                      <a:gd name="connsiteY9" fmla="*/ 36374 h 52432"/>
                      <a:gd name="connsiteX10" fmla="*/ 80010 w 80010"/>
                      <a:gd name="connsiteY10" fmla="*/ 30659 h 52432"/>
                      <a:gd name="connsiteX11" fmla="*/ 78105 w 80010"/>
                      <a:gd name="connsiteY11" fmla="*/ 19229 h 52432"/>
                      <a:gd name="connsiteX12" fmla="*/ 60960 w 80010"/>
                      <a:gd name="connsiteY12" fmla="*/ 13514 h 52432"/>
                      <a:gd name="connsiteX13" fmla="*/ 53340 w 80010"/>
                      <a:gd name="connsiteY13" fmla="*/ 15419 h 52432"/>
                      <a:gd name="connsiteX14" fmla="*/ 40048 w 80010"/>
                      <a:gd name="connsiteY14" fmla="*/ 8639 h 52432"/>
                      <a:gd name="connsiteX15" fmla="*/ 32385 w 80010"/>
                      <a:gd name="connsiteY15" fmla="*/ 179 h 52432"/>
                      <a:gd name="connsiteX0" fmla="*/ 32385 w 80010"/>
                      <a:gd name="connsiteY0" fmla="*/ 179 h 55651"/>
                      <a:gd name="connsiteX1" fmla="*/ 32385 w 80010"/>
                      <a:gd name="connsiteY1" fmla="*/ 179 h 55651"/>
                      <a:gd name="connsiteX2" fmla="*/ 3810 w 80010"/>
                      <a:gd name="connsiteY2" fmla="*/ 2084 h 55651"/>
                      <a:gd name="connsiteX3" fmla="*/ 0 w 80010"/>
                      <a:gd name="connsiteY3" fmla="*/ 13514 h 55651"/>
                      <a:gd name="connsiteX4" fmla="*/ 7620 w 80010"/>
                      <a:gd name="connsiteY4" fmla="*/ 34469 h 55651"/>
                      <a:gd name="connsiteX5" fmla="*/ 13335 w 80010"/>
                      <a:gd name="connsiteY5" fmla="*/ 38279 h 55651"/>
                      <a:gd name="connsiteX6" fmla="*/ 19050 w 80010"/>
                      <a:gd name="connsiteY6" fmla="*/ 43994 h 55651"/>
                      <a:gd name="connsiteX7" fmla="*/ 48058 w 80010"/>
                      <a:gd name="connsiteY7" fmla="*/ 52454 h 55651"/>
                      <a:gd name="connsiteX8" fmla="*/ 72390 w 80010"/>
                      <a:gd name="connsiteY8" fmla="*/ 42089 h 55651"/>
                      <a:gd name="connsiteX9" fmla="*/ 78105 w 80010"/>
                      <a:gd name="connsiteY9" fmla="*/ 36374 h 55651"/>
                      <a:gd name="connsiteX10" fmla="*/ 80010 w 80010"/>
                      <a:gd name="connsiteY10" fmla="*/ 30659 h 55651"/>
                      <a:gd name="connsiteX11" fmla="*/ 78105 w 80010"/>
                      <a:gd name="connsiteY11" fmla="*/ 19229 h 55651"/>
                      <a:gd name="connsiteX12" fmla="*/ 60960 w 80010"/>
                      <a:gd name="connsiteY12" fmla="*/ 13514 h 55651"/>
                      <a:gd name="connsiteX13" fmla="*/ 53340 w 80010"/>
                      <a:gd name="connsiteY13" fmla="*/ 15419 h 55651"/>
                      <a:gd name="connsiteX14" fmla="*/ 40048 w 80010"/>
                      <a:gd name="connsiteY14" fmla="*/ 8639 h 55651"/>
                      <a:gd name="connsiteX15" fmla="*/ 32385 w 80010"/>
                      <a:gd name="connsiteY15" fmla="*/ 179 h 55651"/>
                      <a:gd name="connsiteX0" fmla="*/ 32385 w 80010"/>
                      <a:gd name="connsiteY0" fmla="*/ 179 h 53227"/>
                      <a:gd name="connsiteX1" fmla="*/ 32385 w 80010"/>
                      <a:gd name="connsiteY1" fmla="*/ 179 h 53227"/>
                      <a:gd name="connsiteX2" fmla="*/ 3810 w 80010"/>
                      <a:gd name="connsiteY2" fmla="*/ 2084 h 53227"/>
                      <a:gd name="connsiteX3" fmla="*/ 0 w 80010"/>
                      <a:gd name="connsiteY3" fmla="*/ 13514 h 53227"/>
                      <a:gd name="connsiteX4" fmla="*/ 7620 w 80010"/>
                      <a:gd name="connsiteY4" fmla="*/ 34469 h 53227"/>
                      <a:gd name="connsiteX5" fmla="*/ 13335 w 80010"/>
                      <a:gd name="connsiteY5" fmla="*/ 38279 h 53227"/>
                      <a:gd name="connsiteX6" fmla="*/ 19050 w 80010"/>
                      <a:gd name="connsiteY6" fmla="*/ 43994 h 53227"/>
                      <a:gd name="connsiteX7" fmla="*/ 48058 w 80010"/>
                      <a:gd name="connsiteY7" fmla="*/ 52454 h 53227"/>
                      <a:gd name="connsiteX8" fmla="*/ 72390 w 80010"/>
                      <a:gd name="connsiteY8" fmla="*/ 42089 h 53227"/>
                      <a:gd name="connsiteX9" fmla="*/ 78105 w 80010"/>
                      <a:gd name="connsiteY9" fmla="*/ 36374 h 53227"/>
                      <a:gd name="connsiteX10" fmla="*/ 80010 w 80010"/>
                      <a:gd name="connsiteY10" fmla="*/ 30659 h 53227"/>
                      <a:gd name="connsiteX11" fmla="*/ 78105 w 80010"/>
                      <a:gd name="connsiteY11" fmla="*/ 19229 h 53227"/>
                      <a:gd name="connsiteX12" fmla="*/ 60960 w 80010"/>
                      <a:gd name="connsiteY12" fmla="*/ 13514 h 53227"/>
                      <a:gd name="connsiteX13" fmla="*/ 53340 w 80010"/>
                      <a:gd name="connsiteY13" fmla="*/ 15419 h 53227"/>
                      <a:gd name="connsiteX14" fmla="*/ 40048 w 80010"/>
                      <a:gd name="connsiteY14" fmla="*/ 8639 h 53227"/>
                      <a:gd name="connsiteX15" fmla="*/ 32385 w 80010"/>
                      <a:gd name="connsiteY15" fmla="*/ 179 h 53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0010" h="53227">
                        <a:moveTo>
                          <a:pt x="32385" y="179"/>
                        </a:moveTo>
                        <a:lnTo>
                          <a:pt x="32385" y="179"/>
                        </a:lnTo>
                        <a:cubicBezTo>
                          <a:pt x="22860" y="814"/>
                          <a:pt x="12637" y="-1551"/>
                          <a:pt x="3810" y="2084"/>
                        </a:cubicBezTo>
                        <a:cubicBezTo>
                          <a:pt x="96" y="3613"/>
                          <a:pt x="0" y="13514"/>
                          <a:pt x="0" y="13514"/>
                        </a:cubicBezTo>
                        <a:cubicBezTo>
                          <a:pt x="1410" y="20563"/>
                          <a:pt x="2165" y="29014"/>
                          <a:pt x="7620" y="34469"/>
                        </a:cubicBezTo>
                        <a:cubicBezTo>
                          <a:pt x="9239" y="36088"/>
                          <a:pt x="11576" y="36813"/>
                          <a:pt x="13335" y="38279"/>
                        </a:cubicBezTo>
                        <a:cubicBezTo>
                          <a:pt x="15405" y="40004"/>
                          <a:pt x="17145" y="42089"/>
                          <a:pt x="19050" y="43994"/>
                        </a:cubicBezTo>
                        <a:cubicBezTo>
                          <a:pt x="36453" y="53990"/>
                          <a:pt x="29632" y="54059"/>
                          <a:pt x="48058" y="52454"/>
                        </a:cubicBezTo>
                        <a:cubicBezTo>
                          <a:pt x="50339" y="52255"/>
                          <a:pt x="67382" y="44769"/>
                          <a:pt x="72390" y="42089"/>
                        </a:cubicBezTo>
                        <a:cubicBezTo>
                          <a:pt x="77398" y="39409"/>
                          <a:pt x="76200" y="38279"/>
                          <a:pt x="78105" y="36374"/>
                        </a:cubicBezTo>
                        <a:cubicBezTo>
                          <a:pt x="78740" y="34469"/>
                          <a:pt x="80010" y="32667"/>
                          <a:pt x="80010" y="30659"/>
                        </a:cubicBezTo>
                        <a:cubicBezTo>
                          <a:pt x="80010" y="26796"/>
                          <a:pt x="79832" y="22684"/>
                          <a:pt x="78105" y="19229"/>
                        </a:cubicBezTo>
                        <a:cubicBezTo>
                          <a:pt x="75670" y="14359"/>
                          <a:pt x="63693" y="13970"/>
                          <a:pt x="60960" y="13514"/>
                        </a:cubicBezTo>
                        <a:cubicBezTo>
                          <a:pt x="58420" y="14149"/>
                          <a:pt x="56825" y="16231"/>
                          <a:pt x="53340" y="15419"/>
                        </a:cubicBezTo>
                        <a:cubicBezTo>
                          <a:pt x="49855" y="14607"/>
                          <a:pt x="39095" y="11497"/>
                          <a:pt x="40048" y="8639"/>
                        </a:cubicBezTo>
                        <a:lnTo>
                          <a:pt x="32385" y="17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05" name="Freeform: Shape 1304">
                    <a:extLst>
                      <a:ext uri="{FF2B5EF4-FFF2-40B4-BE49-F238E27FC236}">
                        <a16:creationId xmlns:a16="http://schemas.microsoft.com/office/drawing/2014/main" id="{F713AC3E-BEF5-43C6-2B76-7F28AB553150}"/>
                      </a:ext>
                    </a:extLst>
                  </p:cNvPr>
                  <p:cNvSpPr/>
                  <p:nvPr/>
                </p:nvSpPr>
                <p:spPr>
                  <a:xfrm rot="4030563">
                    <a:off x="8954046" y="4390351"/>
                    <a:ext cx="27432" cy="27432"/>
                  </a:xfrm>
                  <a:custGeom>
                    <a:avLst/>
                    <a:gdLst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57150 w 80010"/>
                      <a:gd name="connsiteY14" fmla="*/ 398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40048 w 80010"/>
                      <a:gd name="connsiteY14" fmla="*/ 863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2171"/>
                      <a:gd name="connsiteX1" fmla="*/ 32385 w 80010"/>
                      <a:gd name="connsiteY1" fmla="*/ 179 h 52171"/>
                      <a:gd name="connsiteX2" fmla="*/ 3810 w 80010"/>
                      <a:gd name="connsiteY2" fmla="*/ 2084 h 52171"/>
                      <a:gd name="connsiteX3" fmla="*/ 0 w 80010"/>
                      <a:gd name="connsiteY3" fmla="*/ 13514 h 52171"/>
                      <a:gd name="connsiteX4" fmla="*/ 7620 w 80010"/>
                      <a:gd name="connsiteY4" fmla="*/ 34469 h 52171"/>
                      <a:gd name="connsiteX5" fmla="*/ 13335 w 80010"/>
                      <a:gd name="connsiteY5" fmla="*/ 38279 h 52171"/>
                      <a:gd name="connsiteX6" fmla="*/ 19050 w 80010"/>
                      <a:gd name="connsiteY6" fmla="*/ 43994 h 52171"/>
                      <a:gd name="connsiteX7" fmla="*/ 68580 w 80010"/>
                      <a:gd name="connsiteY7" fmla="*/ 47804 h 52171"/>
                      <a:gd name="connsiteX8" fmla="*/ 72390 w 80010"/>
                      <a:gd name="connsiteY8" fmla="*/ 42089 h 52171"/>
                      <a:gd name="connsiteX9" fmla="*/ 78105 w 80010"/>
                      <a:gd name="connsiteY9" fmla="*/ 36374 h 52171"/>
                      <a:gd name="connsiteX10" fmla="*/ 80010 w 80010"/>
                      <a:gd name="connsiteY10" fmla="*/ 30659 h 52171"/>
                      <a:gd name="connsiteX11" fmla="*/ 78105 w 80010"/>
                      <a:gd name="connsiteY11" fmla="*/ 19229 h 52171"/>
                      <a:gd name="connsiteX12" fmla="*/ 60960 w 80010"/>
                      <a:gd name="connsiteY12" fmla="*/ 13514 h 52171"/>
                      <a:gd name="connsiteX13" fmla="*/ 53340 w 80010"/>
                      <a:gd name="connsiteY13" fmla="*/ 15419 h 52171"/>
                      <a:gd name="connsiteX14" fmla="*/ 40048 w 80010"/>
                      <a:gd name="connsiteY14" fmla="*/ 8639 h 52171"/>
                      <a:gd name="connsiteX15" fmla="*/ 32385 w 80010"/>
                      <a:gd name="connsiteY15" fmla="*/ 179 h 52171"/>
                      <a:gd name="connsiteX0" fmla="*/ 32385 w 80010"/>
                      <a:gd name="connsiteY0" fmla="*/ 179 h 52432"/>
                      <a:gd name="connsiteX1" fmla="*/ 32385 w 80010"/>
                      <a:gd name="connsiteY1" fmla="*/ 179 h 52432"/>
                      <a:gd name="connsiteX2" fmla="*/ 3810 w 80010"/>
                      <a:gd name="connsiteY2" fmla="*/ 2084 h 52432"/>
                      <a:gd name="connsiteX3" fmla="*/ 0 w 80010"/>
                      <a:gd name="connsiteY3" fmla="*/ 13514 h 52432"/>
                      <a:gd name="connsiteX4" fmla="*/ 7620 w 80010"/>
                      <a:gd name="connsiteY4" fmla="*/ 34469 h 52432"/>
                      <a:gd name="connsiteX5" fmla="*/ 13335 w 80010"/>
                      <a:gd name="connsiteY5" fmla="*/ 38279 h 52432"/>
                      <a:gd name="connsiteX6" fmla="*/ 19050 w 80010"/>
                      <a:gd name="connsiteY6" fmla="*/ 43994 h 52432"/>
                      <a:gd name="connsiteX7" fmla="*/ 68580 w 80010"/>
                      <a:gd name="connsiteY7" fmla="*/ 47804 h 52432"/>
                      <a:gd name="connsiteX8" fmla="*/ 72390 w 80010"/>
                      <a:gd name="connsiteY8" fmla="*/ 42089 h 52432"/>
                      <a:gd name="connsiteX9" fmla="*/ 78105 w 80010"/>
                      <a:gd name="connsiteY9" fmla="*/ 36374 h 52432"/>
                      <a:gd name="connsiteX10" fmla="*/ 80010 w 80010"/>
                      <a:gd name="connsiteY10" fmla="*/ 30659 h 52432"/>
                      <a:gd name="connsiteX11" fmla="*/ 78105 w 80010"/>
                      <a:gd name="connsiteY11" fmla="*/ 19229 h 52432"/>
                      <a:gd name="connsiteX12" fmla="*/ 60960 w 80010"/>
                      <a:gd name="connsiteY12" fmla="*/ 13514 h 52432"/>
                      <a:gd name="connsiteX13" fmla="*/ 53340 w 80010"/>
                      <a:gd name="connsiteY13" fmla="*/ 15419 h 52432"/>
                      <a:gd name="connsiteX14" fmla="*/ 40048 w 80010"/>
                      <a:gd name="connsiteY14" fmla="*/ 8639 h 52432"/>
                      <a:gd name="connsiteX15" fmla="*/ 32385 w 80010"/>
                      <a:gd name="connsiteY15" fmla="*/ 179 h 52432"/>
                      <a:gd name="connsiteX0" fmla="*/ 32385 w 80010"/>
                      <a:gd name="connsiteY0" fmla="*/ 179 h 55651"/>
                      <a:gd name="connsiteX1" fmla="*/ 32385 w 80010"/>
                      <a:gd name="connsiteY1" fmla="*/ 179 h 55651"/>
                      <a:gd name="connsiteX2" fmla="*/ 3810 w 80010"/>
                      <a:gd name="connsiteY2" fmla="*/ 2084 h 55651"/>
                      <a:gd name="connsiteX3" fmla="*/ 0 w 80010"/>
                      <a:gd name="connsiteY3" fmla="*/ 13514 h 55651"/>
                      <a:gd name="connsiteX4" fmla="*/ 7620 w 80010"/>
                      <a:gd name="connsiteY4" fmla="*/ 34469 h 55651"/>
                      <a:gd name="connsiteX5" fmla="*/ 13335 w 80010"/>
                      <a:gd name="connsiteY5" fmla="*/ 38279 h 55651"/>
                      <a:gd name="connsiteX6" fmla="*/ 19050 w 80010"/>
                      <a:gd name="connsiteY6" fmla="*/ 43994 h 55651"/>
                      <a:gd name="connsiteX7" fmla="*/ 48058 w 80010"/>
                      <a:gd name="connsiteY7" fmla="*/ 52454 h 55651"/>
                      <a:gd name="connsiteX8" fmla="*/ 72390 w 80010"/>
                      <a:gd name="connsiteY8" fmla="*/ 42089 h 55651"/>
                      <a:gd name="connsiteX9" fmla="*/ 78105 w 80010"/>
                      <a:gd name="connsiteY9" fmla="*/ 36374 h 55651"/>
                      <a:gd name="connsiteX10" fmla="*/ 80010 w 80010"/>
                      <a:gd name="connsiteY10" fmla="*/ 30659 h 55651"/>
                      <a:gd name="connsiteX11" fmla="*/ 78105 w 80010"/>
                      <a:gd name="connsiteY11" fmla="*/ 19229 h 55651"/>
                      <a:gd name="connsiteX12" fmla="*/ 60960 w 80010"/>
                      <a:gd name="connsiteY12" fmla="*/ 13514 h 55651"/>
                      <a:gd name="connsiteX13" fmla="*/ 53340 w 80010"/>
                      <a:gd name="connsiteY13" fmla="*/ 15419 h 55651"/>
                      <a:gd name="connsiteX14" fmla="*/ 40048 w 80010"/>
                      <a:gd name="connsiteY14" fmla="*/ 8639 h 55651"/>
                      <a:gd name="connsiteX15" fmla="*/ 32385 w 80010"/>
                      <a:gd name="connsiteY15" fmla="*/ 179 h 55651"/>
                      <a:gd name="connsiteX0" fmla="*/ 32385 w 80010"/>
                      <a:gd name="connsiteY0" fmla="*/ 179 h 53227"/>
                      <a:gd name="connsiteX1" fmla="*/ 32385 w 80010"/>
                      <a:gd name="connsiteY1" fmla="*/ 179 h 53227"/>
                      <a:gd name="connsiteX2" fmla="*/ 3810 w 80010"/>
                      <a:gd name="connsiteY2" fmla="*/ 2084 h 53227"/>
                      <a:gd name="connsiteX3" fmla="*/ 0 w 80010"/>
                      <a:gd name="connsiteY3" fmla="*/ 13514 h 53227"/>
                      <a:gd name="connsiteX4" fmla="*/ 7620 w 80010"/>
                      <a:gd name="connsiteY4" fmla="*/ 34469 h 53227"/>
                      <a:gd name="connsiteX5" fmla="*/ 13335 w 80010"/>
                      <a:gd name="connsiteY5" fmla="*/ 38279 h 53227"/>
                      <a:gd name="connsiteX6" fmla="*/ 19050 w 80010"/>
                      <a:gd name="connsiteY6" fmla="*/ 43994 h 53227"/>
                      <a:gd name="connsiteX7" fmla="*/ 48058 w 80010"/>
                      <a:gd name="connsiteY7" fmla="*/ 52454 h 53227"/>
                      <a:gd name="connsiteX8" fmla="*/ 72390 w 80010"/>
                      <a:gd name="connsiteY8" fmla="*/ 42089 h 53227"/>
                      <a:gd name="connsiteX9" fmla="*/ 78105 w 80010"/>
                      <a:gd name="connsiteY9" fmla="*/ 36374 h 53227"/>
                      <a:gd name="connsiteX10" fmla="*/ 80010 w 80010"/>
                      <a:gd name="connsiteY10" fmla="*/ 30659 h 53227"/>
                      <a:gd name="connsiteX11" fmla="*/ 78105 w 80010"/>
                      <a:gd name="connsiteY11" fmla="*/ 19229 h 53227"/>
                      <a:gd name="connsiteX12" fmla="*/ 60960 w 80010"/>
                      <a:gd name="connsiteY12" fmla="*/ 13514 h 53227"/>
                      <a:gd name="connsiteX13" fmla="*/ 53340 w 80010"/>
                      <a:gd name="connsiteY13" fmla="*/ 15419 h 53227"/>
                      <a:gd name="connsiteX14" fmla="*/ 40048 w 80010"/>
                      <a:gd name="connsiteY14" fmla="*/ 8639 h 53227"/>
                      <a:gd name="connsiteX15" fmla="*/ 32385 w 80010"/>
                      <a:gd name="connsiteY15" fmla="*/ 179 h 53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0010" h="53227">
                        <a:moveTo>
                          <a:pt x="32385" y="179"/>
                        </a:moveTo>
                        <a:lnTo>
                          <a:pt x="32385" y="179"/>
                        </a:lnTo>
                        <a:cubicBezTo>
                          <a:pt x="22860" y="814"/>
                          <a:pt x="12637" y="-1551"/>
                          <a:pt x="3810" y="2084"/>
                        </a:cubicBezTo>
                        <a:cubicBezTo>
                          <a:pt x="96" y="3613"/>
                          <a:pt x="0" y="13514"/>
                          <a:pt x="0" y="13514"/>
                        </a:cubicBezTo>
                        <a:cubicBezTo>
                          <a:pt x="1410" y="20563"/>
                          <a:pt x="2165" y="29014"/>
                          <a:pt x="7620" y="34469"/>
                        </a:cubicBezTo>
                        <a:cubicBezTo>
                          <a:pt x="9239" y="36088"/>
                          <a:pt x="11576" y="36813"/>
                          <a:pt x="13335" y="38279"/>
                        </a:cubicBezTo>
                        <a:cubicBezTo>
                          <a:pt x="15405" y="40004"/>
                          <a:pt x="17145" y="42089"/>
                          <a:pt x="19050" y="43994"/>
                        </a:cubicBezTo>
                        <a:cubicBezTo>
                          <a:pt x="36453" y="53990"/>
                          <a:pt x="29632" y="54059"/>
                          <a:pt x="48058" y="52454"/>
                        </a:cubicBezTo>
                        <a:cubicBezTo>
                          <a:pt x="50339" y="52255"/>
                          <a:pt x="67382" y="44769"/>
                          <a:pt x="72390" y="42089"/>
                        </a:cubicBezTo>
                        <a:cubicBezTo>
                          <a:pt x="77398" y="39409"/>
                          <a:pt x="76200" y="38279"/>
                          <a:pt x="78105" y="36374"/>
                        </a:cubicBezTo>
                        <a:cubicBezTo>
                          <a:pt x="78740" y="34469"/>
                          <a:pt x="80010" y="32667"/>
                          <a:pt x="80010" y="30659"/>
                        </a:cubicBezTo>
                        <a:cubicBezTo>
                          <a:pt x="80010" y="26796"/>
                          <a:pt x="79832" y="22684"/>
                          <a:pt x="78105" y="19229"/>
                        </a:cubicBezTo>
                        <a:cubicBezTo>
                          <a:pt x="75670" y="14359"/>
                          <a:pt x="63693" y="13970"/>
                          <a:pt x="60960" y="13514"/>
                        </a:cubicBezTo>
                        <a:cubicBezTo>
                          <a:pt x="58420" y="14149"/>
                          <a:pt x="56825" y="16231"/>
                          <a:pt x="53340" y="15419"/>
                        </a:cubicBezTo>
                        <a:cubicBezTo>
                          <a:pt x="49855" y="14607"/>
                          <a:pt x="39095" y="11497"/>
                          <a:pt x="40048" y="8639"/>
                        </a:cubicBezTo>
                        <a:lnTo>
                          <a:pt x="32385" y="17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06" name="Freeform: Shape 1305">
                    <a:extLst>
                      <a:ext uri="{FF2B5EF4-FFF2-40B4-BE49-F238E27FC236}">
                        <a16:creationId xmlns:a16="http://schemas.microsoft.com/office/drawing/2014/main" id="{5D39E159-59AF-EBB8-972D-85664FBB2264}"/>
                      </a:ext>
                    </a:extLst>
                  </p:cNvPr>
                  <p:cNvSpPr/>
                  <p:nvPr/>
                </p:nvSpPr>
                <p:spPr>
                  <a:xfrm>
                    <a:off x="8878794" y="4215604"/>
                    <a:ext cx="27432" cy="27432"/>
                  </a:xfrm>
                  <a:custGeom>
                    <a:avLst/>
                    <a:gdLst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57150 w 80010"/>
                      <a:gd name="connsiteY14" fmla="*/ 398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40048 w 80010"/>
                      <a:gd name="connsiteY14" fmla="*/ 863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2171"/>
                      <a:gd name="connsiteX1" fmla="*/ 32385 w 80010"/>
                      <a:gd name="connsiteY1" fmla="*/ 179 h 52171"/>
                      <a:gd name="connsiteX2" fmla="*/ 3810 w 80010"/>
                      <a:gd name="connsiteY2" fmla="*/ 2084 h 52171"/>
                      <a:gd name="connsiteX3" fmla="*/ 0 w 80010"/>
                      <a:gd name="connsiteY3" fmla="*/ 13514 h 52171"/>
                      <a:gd name="connsiteX4" fmla="*/ 7620 w 80010"/>
                      <a:gd name="connsiteY4" fmla="*/ 34469 h 52171"/>
                      <a:gd name="connsiteX5" fmla="*/ 13335 w 80010"/>
                      <a:gd name="connsiteY5" fmla="*/ 38279 h 52171"/>
                      <a:gd name="connsiteX6" fmla="*/ 19050 w 80010"/>
                      <a:gd name="connsiteY6" fmla="*/ 43994 h 52171"/>
                      <a:gd name="connsiteX7" fmla="*/ 68580 w 80010"/>
                      <a:gd name="connsiteY7" fmla="*/ 47804 h 52171"/>
                      <a:gd name="connsiteX8" fmla="*/ 72390 w 80010"/>
                      <a:gd name="connsiteY8" fmla="*/ 42089 h 52171"/>
                      <a:gd name="connsiteX9" fmla="*/ 78105 w 80010"/>
                      <a:gd name="connsiteY9" fmla="*/ 36374 h 52171"/>
                      <a:gd name="connsiteX10" fmla="*/ 80010 w 80010"/>
                      <a:gd name="connsiteY10" fmla="*/ 30659 h 52171"/>
                      <a:gd name="connsiteX11" fmla="*/ 78105 w 80010"/>
                      <a:gd name="connsiteY11" fmla="*/ 19229 h 52171"/>
                      <a:gd name="connsiteX12" fmla="*/ 60960 w 80010"/>
                      <a:gd name="connsiteY12" fmla="*/ 13514 h 52171"/>
                      <a:gd name="connsiteX13" fmla="*/ 53340 w 80010"/>
                      <a:gd name="connsiteY13" fmla="*/ 15419 h 52171"/>
                      <a:gd name="connsiteX14" fmla="*/ 40048 w 80010"/>
                      <a:gd name="connsiteY14" fmla="*/ 8639 h 52171"/>
                      <a:gd name="connsiteX15" fmla="*/ 32385 w 80010"/>
                      <a:gd name="connsiteY15" fmla="*/ 179 h 52171"/>
                      <a:gd name="connsiteX0" fmla="*/ 32385 w 80010"/>
                      <a:gd name="connsiteY0" fmla="*/ 179 h 52432"/>
                      <a:gd name="connsiteX1" fmla="*/ 32385 w 80010"/>
                      <a:gd name="connsiteY1" fmla="*/ 179 h 52432"/>
                      <a:gd name="connsiteX2" fmla="*/ 3810 w 80010"/>
                      <a:gd name="connsiteY2" fmla="*/ 2084 h 52432"/>
                      <a:gd name="connsiteX3" fmla="*/ 0 w 80010"/>
                      <a:gd name="connsiteY3" fmla="*/ 13514 h 52432"/>
                      <a:gd name="connsiteX4" fmla="*/ 7620 w 80010"/>
                      <a:gd name="connsiteY4" fmla="*/ 34469 h 52432"/>
                      <a:gd name="connsiteX5" fmla="*/ 13335 w 80010"/>
                      <a:gd name="connsiteY5" fmla="*/ 38279 h 52432"/>
                      <a:gd name="connsiteX6" fmla="*/ 19050 w 80010"/>
                      <a:gd name="connsiteY6" fmla="*/ 43994 h 52432"/>
                      <a:gd name="connsiteX7" fmla="*/ 68580 w 80010"/>
                      <a:gd name="connsiteY7" fmla="*/ 47804 h 52432"/>
                      <a:gd name="connsiteX8" fmla="*/ 72390 w 80010"/>
                      <a:gd name="connsiteY8" fmla="*/ 42089 h 52432"/>
                      <a:gd name="connsiteX9" fmla="*/ 78105 w 80010"/>
                      <a:gd name="connsiteY9" fmla="*/ 36374 h 52432"/>
                      <a:gd name="connsiteX10" fmla="*/ 80010 w 80010"/>
                      <a:gd name="connsiteY10" fmla="*/ 30659 h 52432"/>
                      <a:gd name="connsiteX11" fmla="*/ 78105 w 80010"/>
                      <a:gd name="connsiteY11" fmla="*/ 19229 h 52432"/>
                      <a:gd name="connsiteX12" fmla="*/ 60960 w 80010"/>
                      <a:gd name="connsiteY12" fmla="*/ 13514 h 52432"/>
                      <a:gd name="connsiteX13" fmla="*/ 53340 w 80010"/>
                      <a:gd name="connsiteY13" fmla="*/ 15419 h 52432"/>
                      <a:gd name="connsiteX14" fmla="*/ 40048 w 80010"/>
                      <a:gd name="connsiteY14" fmla="*/ 8639 h 52432"/>
                      <a:gd name="connsiteX15" fmla="*/ 32385 w 80010"/>
                      <a:gd name="connsiteY15" fmla="*/ 179 h 52432"/>
                      <a:gd name="connsiteX0" fmla="*/ 32385 w 80010"/>
                      <a:gd name="connsiteY0" fmla="*/ 179 h 55651"/>
                      <a:gd name="connsiteX1" fmla="*/ 32385 w 80010"/>
                      <a:gd name="connsiteY1" fmla="*/ 179 h 55651"/>
                      <a:gd name="connsiteX2" fmla="*/ 3810 w 80010"/>
                      <a:gd name="connsiteY2" fmla="*/ 2084 h 55651"/>
                      <a:gd name="connsiteX3" fmla="*/ 0 w 80010"/>
                      <a:gd name="connsiteY3" fmla="*/ 13514 h 55651"/>
                      <a:gd name="connsiteX4" fmla="*/ 7620 w 80010"/>
                      <a:gd name="connsiteY4" fmla="*/ 34469 h 55651"/>
                      <a:gd name="connsiteX5" fmla="*/ 13335 w 80010"/>
                      <a:gd name="connsiteY5" fmla="*/ 38279 h 55651"/>
                      <a:gd name="connsiteX6" fmla="*/ 19050 w 80010"/>
                      <a:gd name="connsiteY6" fmla="*/ 43994 h 55651"/>
                      <a:gd name="connsiteX7" fmla="*/ 48058 w 80010"/>
                      <a:gd name="connsiteY7" fmla="*/ 52454 h 55651"/>
                      <a:gd name="connsiteX8" fmla="*/ 72390 w 80010"/>
                      <a:gd name="connsiteY8" fmla="*/ 42089 h 55651"/>
                      <a:gd name="connsiteX9" fmla="*/ 78105 w 80010"/>
                      <a:gd name="connsiteY9" fmla="*/ 36374 h 55651"/>
                      <a:gd name="connsiteX10" fmla="*/ 80010 w 80010"/>
                      <a:gd name="connsiteY10" fmla="*/ 30659 h 55651"/>
                      <a:gd name="connsiteX11" fmla="*/ 78105 w 80010"/>
                      <a:gd name="connsiteY11" fmla="*/ 19229 h 55651"/>
                      <a:gd name="connsiteX12" fmla="*/ 60960 w 80010"/>
                      <a:gd name="connsiteY12" fmla="*/ 13514 h 55651"/>
                      <a:gd name="connsiteX13" fmla="*/ 53340 w 80010"/>
                      <a:gd name="connsiteY13" fmla="*/ 15419 h 55651"/>
                      <a:gd name="connsiteX14" fmla="*/ 40048 w 80010"/>
                      <a:gd name="connsiteY14" fmla="*/ 8639 h 55651"/>
                      <a:gd name="connsiteX15" fmla="*/ 32385 w 80010"/>
                      <a:gd name="connsiteY15" fmla="*/ 179 h 55651"/>
                      <a:gd name="connsiteX0" fmla="*/ 32385 w 80010"/>
                      <a:gd name="connsiteY0" fmla="*/ 179 h 53227"/>
                      <a:gd name="connsiteX1" fmla="*/ 32385 w 80010"/>
                      <a:gd name="connsiteY1" fmla="*/ 179 h 53227"/>
                      <a:gd name="connsiteX2" fmla="*/ 3810 w 80010"/>
                      <a:gd name="connsiteY2" fmla="*/ 2084 h 53227"/>
                      <a:gd name="connsiteX3" fmla="*/ 0 w 80010"/>
                      <a:gd name="connsiteY3" fmla="*/ 13514 h 53227"/>
                      <a:gd name="connsiteX4" fmla="*/ 7620 w 80010"/>
                      <a:gd name="connsiteY4" fmla="*/ 34469 h 53227"/>
                      <a:gd name="connsiteX5" fmla="*/ 13335 w 80010"/>
                      <a:gd name="connsiteY5" fmla="*/ 38279 h 53227"/>
                      <a:gd name="connsiteX6" fmla="*/ 19050 w 80010"/>
                      <a:gd name="connsiteY6" fmla="*/ 43994 h 53227"/>
                      <a:gd name="connsiteX7" fmla="*/ 48058 w 80010"/>
                      <a:gd name="connsiteY7" fmla="*/ 52454 h 53227"/>
                      <a:gd name="connsiteX8" fmla="*/ 72390 w 80010"/>
                      <a:gd name="connsiteY8" fmla="*/ 42089 h 53227"/>
                      <a:gd name="connsiteX9" fmla="*/ 78105 w 80010"/>
                      <a:gd name="connsiteY9" fmla="*/ 36374 h 53227"/>
                      <a:gd name="connsiteX10" fmla="*/ 80010 w 80010"/>
                      <a:gd name="connsiteY10" fmla="*/ 30659 h 53227"/>
                      <a:gd name="connsiteX11" fmla="*/ 78105 w 80010"/>
                      <a:gd name="connsiteY11" fmla="*/ 19229 h 53227"/>
                      <a:gd name="connsiteX12" fmla="*/ 60960 w 80010"/>
                      <a:gd name="connsiteY12" fmla="*/ 13514 h 53227"/>
                      <a:gd name="connsiteX13" fmla="*/ 53340 w 80010"/>
                      <a:gd name="connsiteY13" fmla="*/ 15419 h 53227"/>
                      <a:gd name="connsiteX14" fmla="*/ 40048 w 80010"/>
                      <a:gd name="connsiteY14" fmla="*/ 8639 h 53227"/>
                      <a:gd name="connsiteX15" fmla="*/ 32385 w 80010"/>
                      <a:gd name="connsiteY15" fmla="*/ 179 h 53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0010" h="53227">
                        <a:moveTo>
                          <a:pt x="32385" y="179"/>
                        </a:moveTo>
                        <a:lnTo>
                          <a:pt x="32385" y="179"/>
                        </a:lnTo>
                        <a:cubicBezTo>
                          <a:pt x="22860" y="814"/>
                          <a:pt x="12637" y="-1551"/>
                          <a:pt x="3810" y="2084"/>
                        </a:cubicBezTo>
                        <a:cubicBezTo>
                          <a:pt x="96" y="3613"/>
                          <a:pt x="0" y="13514"/>
                          <a:pt x="0" y="13514"/>
                        </a:cubicBezTo>
                        <a:cubicBezTo>
                          <a:pt x="1410" y="20563"/>
                          <a:pt x="2165" y="29014"/>
                          <a:pt x="7620" y="34469"/>
                        </a:cubicBezTo>
                        <a:cubicBezTo>
                          <a:pt x="9239" y="36088"/>
                          <a:pt x="11576" y="36813"/>
                          <a:pt x="13335" y="38279"/>
                        </a:cubicBezTo>
                        <a:cubicBezTo>
                          <a:pt x="15405" y="40004"/>
                          <a:pt x="17145" y="42089"/>
                          <a:pt x="19050" y="43994"/>
                        </a:cubicBezTo>
                        <a:cubicBezTo>
                          <a:pt x="36453" y="53990"/>
                          <a:pt x="29632" y="54059"/>
                          <a:pt x="48058" y="52454"/>
                        </a:cubicBezTo>
                        <a:cubicBezTo>
                          <a:pt x="50339" y="52255"/>
                          <a:pt x="67382" y="44769"/>
                          <a:pt x="72390" y="42089"/>
                        </a:cubicBezTo>
                        <a:cubicBezTo>
                          <a:pt x="77398" y="39409"/>
                          <a:pt x="76200" y="38279"/>
                          <a:pt x="78105" y="36374"/>
                        </a:cubicBezTo>
                        <a:cubicBezTo>
                          <a:pt x="78740" y="34469"/>
                          <a:pt x="80010" y="32667"/>
                          <a:pt x="80010" y="30659"/>
                        </a:cubicBezTo>
                        <a:cubicBezTo>
                          <a:pt x="80010" y="26796"/>
                          <a:pt x="79832" y="22684"/>
                          <a:pt x="78105" y="19229"/>
                        </a:cubicBezTo>
                        <a:cubicBezTo>
                          <a:pt x="75670" y="14359"/>
                          <a:pt x="63693" y="13970"/>
                          <a:pt x="60960" y="13514"/>
                        </a:cubicBezTo>
                        <a:cubicBezTo>
                          <a:pt x="58420" y="14149"/>
                          <a:pt x="56825" y="16231"/>
                          <a:pt x="53340" y="15419"/>
                        </a:cubicBezTo>
                        <a:cubicBezTo>
                          <a:pt x="49855" y="14607"/>
                          <a:pt x="39095" y="11497"/>
                          <a:pt x="40048" y="8639"/>
                        </a:cubicBezTo>
                        <a:lnTo>
                          <a:pt x="32385" y="17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07" name="Freeform: Shape 1306">
                    <a:extLst>
                      <a:ext uri="{FF2B5EF4-FFF2-40B4-BE49-F238E27FC236}">
                        <a16:creationId xmlns:a16="http://schemas.microsoft.com/office/drawing/2014/main" id="{26612C7A-5FA4-A435-9E5E-62C1637CA653}"/>
                      </a:ext>
                    </a:extLst>
                  </p:cNvPr>
                  <p:cNvSpPr/>
                  <p:nvPr/>
                </p:nvSpPr>
                <p:spPr>
                  <a:xfrm rot="1648623">
                    <a:off x="8778238" y="4278378"/>
                    <a:ext cx="27432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08" name="Freeform: Shape 1307">
                    <a:extLst>
                      <a:ext uri="{FF2B5EF4-FFF2-40B4-BE49-F238E27FC236}">
                        <a16:creationId xmlns:a16="http://schemas.microsoft.com/office/drawing/2014/main" id="{88A6369B-9144-5C82-9599-5E7438CF66BC}"/>
                      </a:ext>
                    </a:extLst>
                  </p:cNvPr>
                  <p:cNvSpPr/>
                  <p:nvPr/>
                </p:nvSpPr>
                <p:spPr>
                  <a:xfrm rot="17414284">
                    <a:off x="8943702" y="4140653"/>
                    <a:ext cx="27432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09" name="Freeform: Shape 1308">
                    <a:extLst>
                      <a:ext uri="{FF2B5EF4-FFF2-40B4-BE49-F238E27FC236}">
                        <a16:creationId xmlns:a16="http://schemas.microsoft.com/office/drawing/2014/main" id="{E1193954-4976-0B5C-D2CA-89D52B735E7E}"/>
                      </a:ext>
                    </a:extLst>
                  </p:cNvPr>
                  <p:cNvSpPr/>
                  <p:nvPr/>
                </p:nvSpPr>
                <p:spPr>
                  <a:xfrm rot="9043087">
                    <a:off x="8883430" y="4342996"/>
                    <a:ext cx="27432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10" name="Freeform: Shape 1309">
                    <a:extLst>
                      <a:ext uri="{FF2B5EF4-FFF2-40B4-BE49-F238E27FC236}">
                        <a16:creationId xmlns:a16="http://schemas.microsoft.com/office/drawing/2014/main" id="{CDB51FA5-F343-F8A7-ECAB-24B20BF69D86}"/>
                      </a:ext>
                    </a:extLst>
                  </p:cNvPr>
                  <p:cNvSpPr/>
                  <p:nvPr/>
                </p:nvSpPr>
                <p:spPr>
                  <a:xfrm rot="5209521">
                    <a:off x="8961351" y="4317762"/>
                    <a:ext cx="27432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11" name="Freeform: Shape 1310">
                    <a:extLst>
                      <a:ext uri="{FF2B5EF4-FFF2-40B4-BE49-F238E27FC236}">
                        <a16:creationId xmlns:a16="http://schemas.microsoft.com/office/drawing/2014/main" id="{76F8E9BE-137C-4021-47E7-225273BFAF7C}"/>
                      </a:ext>
                    </a:extLst>
                  </p:cNvPr>
                  <p:cNvSpPr/>
                  <p:nvPr/>
                </p:nvSpPr>
                <p:spPr>
                  <a:xfrm>
                    <a:off x="9018409" y="4329533"/>
                    <a:ext cx="27432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12" name="Freeform: Shape 1311">
                    <a:extLst>
                      <a:ext uri="{FF2B5EF4-FFF2-40B4-BE49-F238E27FC236}">
                        <a16:creationId xmlns:a16="http://schemas.microsoft.com/office/drawing/2014/main" id="{14F4EF7D-35F2-2D01-CA8A-5A5666924CF7}"/>
                      </a:ext>
                    </a:extLst>
                  </p:cNvPr>
                  <p:cNvSpPr/>
                  <p:nvPr/>
                </p:nvSpPr>
                <p:spPr>
                  <a:xfrm rot="18952815">
                    <a:off x="8990335" y="4236377"/>
                    <a:ext cx="27432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13" name="Rectangle: Rounded Corners 1312">
                    <a:extLst>
                      <a:ext uri="{FF2B5EF4-FFF2-40B4-BE49-F238E27FC236}">
                        <a16:creationId xmlns:a16="http://schemas.microsoft.com/office/drawing/2014/main" id="{858F6BEC-921F-3064-874B-F1BF4EA163E9}"/>
                      </a:ext>
                    </a:extLst>
                  </p:cNvPr>
                  <p:cNvSpPr/>
                  <p:nvPr/>
                </p:nvSpPr>
                <p:spPr>
                  <a:xfrm>
                    <a:off x="8886901" y="4403741"/>
                    <a:ext cx="27432" cy="18288"/>
                  </a:xfrm>
                  <a:prstGeom prst="roundRect">
                    <a:avLst/>
                  </a:pr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14" name="Rectangle: Rounded Corners 1313">
                    <a:extLst>
                      <a:ext uri="{FF2B5EF4-FFF2-40B4-BE49-F238E27FC236}">
                        <a16:creationId xmlns:a16="http://schemas.microsoft.com/office/drawing/2014/main" id="{56A693EE-4976-E5DC-1E2C-B5A0F0B59673}"/>
                      </a:ext>
                    </a:extLst>
                  </p:cNvPr>
                  <p:cNvSpPr/>
                  <p:nvPr/>
                </p:nvSpPr>
                <p:spPr>
                  <a:xfrm>
                    <a:off x="8770428" y="4196137"/>
                    <a:ext cx="27432" cy="18288"/>
                  </a:xfrm>
                  <a:prstGeom prst="roundRect">
                    <a:avLst/>
                  </a:pr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15" name="Rectangle: Rounded Corners 1314">
                    <a:extLst>
                      <a:ext uri="{FF2B5EF4-FFF2-40B4-BE49-F238E27FC236}">
                        <a16:creationId xmlns:a16="http://schemas.microsoft.com/office/drawing/2014/main" id="{5D37F2EA-B437-2021-A50C-C72323A8CEC1}"/>
                      </a:ext>
                    </a:extLst>
                  </p:cNvPr>
                  <p:cNvSpPr/>
                  <p:nvPr/>
                </p:nvSpPr>
                <p:spPr>
                  <a:xfrm>
                    <a:off x="8924873" y="4240076"/>
                    <a:ext cx="27432" cy="18288"/>
                  </a:xfrm>
                  <a:prstGeom prst="roundRect">
                    <a:avLst/>
                  </a:pr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16" name="Rectangle: Rounded Corners 1315">
                    <a:extLst>
                      <a:ext uri="{FF2B5EF4-FFF2-40B4-BE49-F238E27FC236}">
                        <a16:creationId xmlns:a16="http://schemas.microsoft.com/office/drawing/2014/main" id="{7659E094-4976-CB6C-AB31-957BFB9707B9}"/>
                      </a:ext>
                    </a:extLst>
                  </p:cNvPr>
                  <p:cNvSpPr/>
                  <p:nvPr/>
                </p:nvSpPr>
                <p:spPr>
                  <a:xfrm>
                    <a:off x="9050643" y="4293981"/>
                    <a:ext cx="27432" cy="18288"/>
                  </a:xfrm>
                  <a:prstGeom prst="roundRect">
                    <a:avLst/>
                  </a:pr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300" name="Freeform: Shape 1299">
                  <a:extLst>
                    <a:ext uri="{FF2B5EF4-FFF2-40B4-BE49-F238E27FC236}">
                      <a16:creationId xmlns:a16="http://schemas.microsoft.com/office/drawing/2014/main" id="{389FBBCE-9472-78F5-A70A-96BFB079A443}"/>
                    </a:ext>
                  </a:extLst>
                </p:cNvPr>
                <p:cNvSpPr/>
                <p:nvPr/>
              </p:nvSpPr>
              <p:spPr>
                <a:xfrm rot="1476809">
                  <a:off x="2038146" y="2863111"/>
                  <a:ext cx="273586" cy="244064"/>
                </a:xfrm>
                <a:custGeom>
                  <a:avLst/>
                  <a:gdLst>
                    <a:gd name="connsiteX0" fmla="*/ 36195 w 254551"/>
                    <a:gd name="connsiteY0" fmla="*/ 30480 h 227192"/>
                    <a:gd name="connsiteX1" fmla="*/ 36195 w 254551"/>
                    <a:gd name="connsiteY1" fmla="*/ 30480 h 227192"/>
                    <a:gd name="connsiteX2" fmla="*/ 20955 w 254551"/>
                    <a:gd name="connsiteY2" fmla="*/ 20955 h 227192"/>
                    <a:gd name="connsiteX3" fmla="*/ 17145 w 254551"/>
                    <a:gd name="connsiteY3" fmla="*/ 9525 h 227192"/>
                    <a:gd name="connsiteX4" fmla="*/ 5715 w 254551"/>
                    <a:gd name="connsiteY4" fmla="*/ 15240 h 227192"/>
                    <a:gd name="connsiteX5" fmla="*/ 1905 w 254551"/>
                    <a:gd name="connsiteY5" fmla="*/ 20955 h 227192"/>
                    <a:gd name="connsiteX6" fmla="*/ 0 w 254551"/>
                    <a:gd name="connsiteY6" fmla="*/ 26670 h 227192"/>
                    <a:gd name="connsiteX7" fmla="*/ 1905 w 254551"/>
                    <a:gd name="connsiteY7" fmla="*/ 47625 h 227192"/>
                    <a:gd name="connsiteX8" fmla="*/ 9525 w 254551"/>
                    <a:gd name="connsiteY8" fmla="*/ 59055 h 227192"/>
                    <a:gd name="connsiteX9" fmla="*/ 13335 w 254551"/>
                    <a:gd name="connsiteY9" fmla="*/ 70485 h 227192"/>
                    <a:gd name="connsiteX10" fmla="*/ 15240 w 254551"/>
                    <a:gd name="connsiteY10" fmla="*/ 99060 h 227192"/>
                    <a:gd name="connsiteX11" fmla="*/ 17145 w 254551"/>
                    <a:gd name="connsiteY11" fmla="*/ 104775 h 227192"/>
                    <a:gd name="connsiteX12" fmla="*/ 22860 w 254551"/>
                    <a:gd name="connsiteY12" fmla="*/ 108585 h 227192"/>
                    <a:gd name="connsiteX13" fmla="*/ 26670 w 254551"/>
                    <a:gd name="connsiteY13" fmla="*/ 114300 h 227192"/>
                    <a:gd name="connsiteX14" fmla="*/ 32385 w 254551"/>
                    <a:gd name="connsiteY14" fmla="*/ 118110 h 227192"/>
                    <a:gd name="connsiteX15" fmla="*/ 41910 w 254551"/>
                    <a:gd name="connsiteY15" fmla="*/ 131445 h 227192"/>
                    <a:gd name="connsiteX16" fmla="*/ 59055 w 254551"/>
                    <a:gd name="connsiteY16" fmla="*/ 133350 h 227192"/>
                    <a:gd name="connsiteX17" fmla="*/ 64770 w 254551"/>
                    <a:gd name="connsiteY17" fmla="*/ 180975 h 227192"/>
                    <a:gd name="connsiteX18" fmla="*/ 74295 w 254551"/>
                    <a:gd name="connsiteY18" fmla="*/ 188595 h 227192"/>
                    <a:gd name="connsiteX19" fmla="*/ 80010 w 254551"/>
                    <a:gd name="connsiteY19" fmla="*/ 192405 h 227192"/>
                    <a:gd name="connsiteX20" fmla="*/ 87630 w 254551"/>
                    <a:gd name="connsiteY20" fmla="*/ 201930 h 227192"/>
                    <a:gd name="connsiteX21" fmla="*/ 95250 w 254551"/>
                    <a:gd name="connsiteY21" fmla="*/ 213360 h 227192"/>
                    <a:gd name="connsiteX22" fmla="*/ 99060 w 254551"/>
                    <a:gd name="connsiteY22" fmla="*/ 219075 h 227192"/>
                    <a:gd name="connsiteX23" fmla="*/ 104775 w 254551"/>
                    <a:gd name="connsiteY23" fmla="*/ 220980 h 227192"/>
                    <a:gd name="connsiteX24" fmla="*/ 108585 w 254551"/>
                    <a:gd name="connsiteY24" fmla="*/ 226695 h 227192"/>
                    <a:gd name="connsiteX25" fmla="*/ 133350 w 254551"/>
                    <a:gd name="connsiteY25" fmla="*/ 222885 h 227192"/>
                    <a:gd name="connsiteX26" fmla="*/ 144780 w 254551"/>
                    <a:gd name="connsiteY26" fmla="*/ 211455 h 227192"/>
                    <a:gd name="connsiteX27" fmla="*/ 148590 w 254551"/>
                    <a:gd name="connsiteY27" fmla="*/ 205740 h 227192"/>
                    <a:gd name="connsiteX28" fmla="*/ 160020 w 254551"/>
                    <a:gd name="connsiteY28" fmla="*/ 201930 h 227192"/>
                    <a:gd name="connsiteX29" fmla="*/ 161925 w 254551"/>
                    <a:gd name="connsiteY29" fmla="*/ 196215 h 227192"/>
                    <a:gd name="connsiteX30" fmla="*/ 163830 w 254551"/>
                    <a:gd name="connsiteY30" fmla="*/ 184785 h 227192"/>
                    <a:gd name="connsiteX31" fmla="*/ 175260 w 254551"/>
                    <a:gd name="connsiteY31" fmla="*/ 180975 h 227192"/>
                    <a:gd name="connsiteX32" fmla="*/ 198120 w 254551"/>
                    <a:gd name="connsiteY32" fmla="*/ 182880 h 227192"/>
                    <a:gd name="connsiteX33" fmla="*/ 203835 w 254551"/>
                    <a:gd name="connsiteY33" fmla="*/ 186690 h 227192"/>
                    <a:gd name="connsiteX34" fmla="*/ 209550 w 254551"/>
                    <a:gd name="connsiteY34" fmla="*/ 188595 h 227192"/>
                    <a:gd name="connsiteX35" fmla="*/ 220980 w 254551"/>
                    <a:gd name="connsiteY35" fmla="*/ 186690 h 227192"/>
                    <a:gd name="connsiteX36" fmla="*/ 226695 w 254551"/>
                    <a:gd name="connsiteY36" fmla="*/ 182880 h 227192"/>
                    <a:gd name="connsiteX37" fmla="*/ 234315 w 254551"/>
                    <a:gd name="connsiteY37" fmla="*/ 165735 h 227192"/>
                    <a:gd name="connsiteX38" fmla="*/ 238125 w 254551"/>
                    <a:gd name="connsiteY38" fmla="*/ 154305 h 227192"/>
                    <a:gd name="connsiteX39" fmla="*/ 240030 w 254551"/>
                    <a:gd name="connsiteY39" fmla="*/ 148590 h 227192"/>
                    <a:gd name="connsiteX40" fmla="*/ 245745 w 254551"/>
                    <a:gd name="connsiteY40" fmla="*/ 120015 h 227192"/>
                    <a:gd name="connsiteX41" fmla="*/ 247650 w 254551"/>
                    <a:gd name="connsiteY41" fmla="*/ 114300 h 227192"/>
                    <a:gd name="connsiteX42" fmla="*/ 249555 w 254551"/>
                    <a:gd name="connsiteY42" fmla="*/ 108585 h 227192"/>
                    <a:gd name="connsiteX43" fmla="*/ 241935 w 254551"/>
                    <a:gd name="connsiteY43" fmla="*/ 89535 h 227192"/>
                    <a:gd name="connsiteX44" fmla="*/ 236220 w 254551"/>
                    <a:gd name="connsiteY44" fmla="*/ 85725 h 227192"/>
                    <a:gd name="connsiteX45" fmla="*/ 238125 w 254551"/>
                    <a:gd name="connsiteY45" fmla="*/ 80010 h 227192"/>
                    <a:gd name="connsiteX46" fmla="*/ 243840 w 254551"/>
                    <a:gd name="connsiteY46" fmla="*/ 78105 h 227192"/>
                    <a:gd name="connsiteX47" fmla="*/ 249555 w 254551"/>
                    <a:gd name="connsiteY47" fmla="*/ 74295 h 227192"/>
                    <a:gd name="connsiteX48" fmla="*/ 251460 w 254551"/>
                    <a:gd name="connsiteY48" fmla="*/ 24765 h 227192"/>
                    <a:gd name="connsiteX49" fmla="*/ 249555 w 254551"/>
                    <a:gd name="connsiteY49" fmla="*/ 19050 h 227192"/>
                    <a:gd name="connsiteX50" fmla="*/ 243840 w 254551"/>
                    <a:gd name="connsiteY50" fmla="*/ 15240 h 227192"/>
                    <a:gd name="connsiteX51" fmla="*/ 234315 w 254551"/>
                    <a:gd name="connsiteY51" fmla="*/ 3810 h 227192"/>
                    <a:gd name="connsiteX52" fmla="*/ 228600 w 254551"/>
                    <a:gd name="connsiteY52" fmla="*/ 0 h 227192"/>
                    <a:gd name="connsiteX53" fmla="*/ 217170 w 254551"/>
                    <a:gd name="connsiteY53" fmla="*/ 1905 h 227192"/>
                    <a:gd name="connsiteX54" fmla="*/ 213360 w 254551"/>
                    <a:gd name="connsiteY54" fmla="*/ 7620 h 227192"/>
                    <a:gd name="connsiteX55" fmla="*/ 207645 w 254551"/>
                    <a:gd name="connsiteY55" fmla="*/ 9525 h 227192"/>
                    <a:gd name="connsiteX56" fmla="*/ 203835 w 254551"/>
                    <a:gd name="connsiteY56" fmla="*/ 20955 h 227192"/>
                    <a:gd name="connsiteX57" fmla="*/ 201930 w 254551"/>
                    <a:gd name="connsiteY57" fmla="*/ 26670 h 227192"/>
                    <a:gd name="connsiteX58" fmla="*/ 200025 w 254551"/>
                    <a:gd name="connsiteY58" fmla="*/ 38100 h 227192"/>
                    <a:gd name="connsiteX59" fmla="*/ 205740 w 254551"/>
                    <a:gd name="connsiteY59" fmla="*/ 72390 h 227192"/>
                    <a:gd name="connsiteX60" fmla="*/ 213360 w 254551"/>
                    <a:gd name="connsiteY60" fmla="*/ 83820 h 227192"/>
                    <a:gd name="connsiteX61" fmla="*/ 217170 w 254551"/>
                    <a:gd name="connsiteY61" fmla="*/ 89535 h 227192"/>
                    <a:gd name="connsiteX62" fmla="*/ 215265 w 254551"/>
                    <a:gd name="connsiteY62" fmla="*/ 97155 h 227192"/>
                    <a:gd name="connsiteX63" fmla="*/ 203835 w 254551"/>
                    <a:gd name="connsiteY63" fmla="*/ 104775 h 227192"/>
                    <a:gd name="connsiteX64" fmla="*/ 198120 w 254551"/>
                    <a:gd name="connsiteY64" fmla="*/ 116205 h 227192"/>
                    <a:gd name="connsiteX65" fmla="*/ 196215 w 254551"/>
                    <a:gd name="connsiteY65" fmla="*/ 121920 h 227192"/>
                    <a:gd name="connsiteX66" fmla="*/ 190500 w 254551"/>
                    <a:gd name="connsiteY66" fmla="*/ 133350 h 227192"/>
                    <a:gd name="connsiteX67" fmla="*/ 182880 w 254551"/>
                    <a:gd name="connsiteY67" fmla="*/ 154305 h 227192"/>
                    <a:gd name="connsiteX68" fmla="*/ 175260 w 254551"/>
                    <a:gd name="connsiteY68" fmla="*/ 156210 h 227192"/>
                    <a:gd name="connsiteX69" fmla="*/ 169545 w 254551"/>
                    <a:gd name="connsiteY69" fmla="*/ 150495 h 227192"/>
                    <a:gd name="connsiteX70" fmla="*/ 167640 w 254551"/>
                    <a:gd name="connsiteY70" fmla="*/ 144780 h 227192"/>
                    <a:gd name="connsiteX71" fmla="*/ 156210 w 254551"/>
                    <a:gd name="connsiteY71" fmla="*/ 140970 h 227192"/>
                    <a:gd name="connsiteX72" fmla="*/ 150495 w 254551"/>
                    <a:gd name="connsiteY72" fmla="*/ 139065 h 227192"/>
                    <a:gd name="connsiteX73" fmla="*/ 139065 w 254551"/>
                    <a:gd name="connsiteY73" fmla="*/ 135255 h 227192"/>
                    <a:gd name="connsiteX74" fmla="*/ 133350 w 254551"/>
                    <a:gd name="connsiteY74" fmla="*/ 133350 h 227192"/>
                    <a:gd name="connsiteX75" fmla="*/ 121920 w 254551"/>
                    <a:gd name="connsiteY75" fmla="*/ 127635 h 227192"/>
                    <a:gd name="connsiteX76" fmla="*/ 89535 w 254551"/>
                    <a:gd name="connsiteY76" fmla="*/ 125730 h 227192"/>
                    <a:gd name="connsiteX77" fmla="*/ 78105 w 254551"/>
                    <a:gd name="connsiteY77" fmla="*/ 116205 h 227192"/>
                    <a:gd name="connsiteX78" fmla="*/ 76200 w 254551"/>
                    <a:gd name="connsiteY78" fmla="*/ 110490 h 227192"/>
                    <a:gd name="connsiteX79" fmla="*/ 72390 w 254551"/>
                    <a:gd name="connsiteY79" fmla="*/ 104775 h 227192"/>
                    <a:gd name="connsiteX80" fmla="*/ 68580 w 254551"/>
                    <a:gd name="connsiteY80" fmla="*/ 89535 h 227192"/>
                    <a:gd name="connsiteX81" fmla="*/ 62865 w 254551"/>
                    <a:gd name="connsiteY81" fmla="*/ 85725 h 227192"/>
                    <a:gd name="connsiteX82" fmla="*/ 53340 w 254551"/>
                    <a:gd name="connsiteY82" fmla="*/ 83820 h 227192"/>
                    <a:gd name="connsiteX83" fmla="*/ 47625 w 254551"/>
                    <a:gd name="connsiteY83" fmla="*/ 80010 h 227192"/>
                    <a:gd name="connsiteX84" fmla="*/ 41910 w 254551"/>
                    <a:gd name="connsiteY84" fmla="*/ 78105 h 227192"/>
                    <a:gd name="connsiteX85" fmla="*/ 34290 w 254551"/>
                    <a:gd name="connsiteY85" fmla="*/ 64770 h 227192"/>
                    <a:gd name="connsiteX86" fmla="*/ 30480 w 254551"/>
                    <a:gd name="connsiteY86" fmla="*/ 53340 h 227192"/>
                    <a:gd name="connsiteX87" fmla="*/ 34290 w 254551"/>
                    <a:gd name="connsiteY87" fmla="*/ 47625 h 227192"/>
                    <a:gd name="connsiteX88" fmla="*/ 32385 w 254551"/>
                    <a:gd name="connsiteY88" fmla="*/ 28575 h 227192"/>
                    <a:gd name="connsiteX89" fmla="*/ 30480 w 254551"/>
                    <a:gd name="connsiteY89" fmla="*/ 22860 h 227192"/>
                    <a:gd name="connsiteX90" fmla="*/ 36195 w 254551"/>
                    <a:gd name="connsiteY90" fmla="*/ 30480 h 227192"/>
                    <a:gd name="connsiteX0" fmla="*/ 36195 w 254551"/>
                    <a:gd name="connsiteY0" fmla="*/ 30480 h 227192"/>
                    <a:gd name="connsiteX1" fmla="*/ 36195 w 254551"/>
                    <a:gd name="connsiteY1" fmla="*/ 30480 h 227192"/>
                    <a:gd name="connsiteX2" fmla="*/ 20955 w 254551"/>
                    <a:gd name="connsiteY2" fmla="*/ 20955 h 227192"/>
                    <a:gd name="connsiteX3" fmla="*/ 17145 w 254551"/>
                    <a:gd name="connsiteY3" fmla="*/ 9525 h 227192"/>
                    <a:gd name="connsiteX4" fmla="*/ 1905 w 254551"/>
                    <a:gd name="connsiteY4" fmla="*/ 20955 h 227192"/>
                    <a:gd name="connsiteX5" fmla="*/ 0 w 254551"/>
                    <a:gd name="connsiteY5" fmla="*/ 26670 h 227192"/>
                    <a:gd name="connsiteX6" fmla="*/ 1905 w 254551"/>
                    <a:gd name="connsiteY6" fmla="*/ 47625 h 227192"/>
                    <a:gd name="connsiteX7" fmla="*/ 9525 w 254551"/>
                    <a:gd name="connsiteY7" fmla="*/ 59055 h 227192"/>
                    <a:gd name="connsiteX8" fmla="*/ 13335 w 254551"/>
                    <a:gd name="connsiteY8" fmla="*/ 70485 h 227192"/>
                    <a:gd name="connsiteX9" fmla="*/ 15240 w 254551"/>
                    <a:gd name="connsiteY9" fmla="*/ 99060 h 227192"/>
                    <a:gd name="connsiteX10" fmla="*/ 17145 w 254551"/>
                    <a:gd name="connsiteY10" fmla="*/ 104775 h 227192"/>
                    <a:gd name="connsiteX11" fmla="*/ 22860 w 254551"/>
                    <a:gd name="connsiteY11" fmla="*/ 108585 h 227192"/>
                    <a:gd name="connsiteX12" fmla="*/ 26670 w 254551"/>
                    <a:gd name="connsiteY12" fmla="*/ 114300 h 227192"/>
                    <a:gd name="connsiteX13" fmla="*/ 32385 w 254551"/>
                    <a:gd name="connsiteY13" fmla="*/ 118110 h 227192"/>
                    <a:gd name="connsiteX14" fmla="*/ 41910 w 254551"/>
                    <a:gd name="connsiteY14" fmla="*/ 131445 h 227192"/>
                    <a:gd name="connsiteX15" fmla="*/ 59055 w 254551"/>
                    <a:gd name="connsiteY15" fmla="*/ 133350 h 227192"/>
                    <a:gd name="connsiteX16" fmla="*/ 64770 w 254551"/>
                    <a:gd name="connsiteY16" fmla="*/ 180975 h 227192"/>
                    <a:gd name="connsiteX17" fmla="*/ 74295 w 254551"/>
                    <a:gd name="connsiteY17" fmla="*/ 188595 h 227192"/>
                    <a:gd name="connsiteX18" fmla="*/ 80010 w 254551"/>
                    <a:gd name="connsiteY18" fmla="*/ 192405 h 227192"/>
                    <a:gd name="connsiteX19" fmla="*/ 87630 w 254551"/>
                    <a:gd name="connsiteY19" fmla="*/ 201930 h 227192"/>
                    <a:gd name="connsiteX20" fmla="*/ 95250 w 254551"/>
                    <a:gd name="connsiteY20" fmla="*/ 213360 h 227192"/>
                    <a:gd name="connsiteX21" fmla="*/ 99060 w 254551"/>
                    <a:gd name="connsiteY21" fmla="*/ 219075 h 227192"/>
                    <a:gd name="connsiteX22" fmla="*/ 104775 w 254551"/>
                    <a:gd name="connsiteY22" fmla="*/ 220980 h 227192"/>
                    <a:gd name="connsiteX23" fmla="*/ 108585 w 254551"/>
                    <a:gd name="connsiteY23" fmla="*/ 226695 h 227192"/>
                    <a:gd name="connsiteX24" fmla="*/ 133350 w 254551"/>
                    <a:gd name="connsiteY24" fmla="*/ 222885 h 227192"/>
                    <a:gd name="connsiteX25" fmla="*/ 144780 w 254551"/>
                    <a:gd name="connsiteY25" fmla="*/ 211455 h 227192"/>
                    <a:gd name="connsiteX26" fmla="*/ 148590 w 254551"/>
                    <a:gd name="connsiteY26" fmla="*/ 205740 h 227192"/>
                    <a:gd name="connsiteX27" fmla="*/ 160020 w 254551"/>
                    <a:gd name="connsiteY27" fmla="*/ 201930 h 227192"/>
                    <a:gd name="connsiteX28" fmla="*/ 161925 w 254551"/>
                    <a:gd name="connsiteY28" fmla="*/ 196215 h 227192"/>
                    <a:gd name="connsiteX29" fmla="*/ 163830 w 254551"/>
                    <a:gd name="connsiteY29" fmla="*/ 184785 h 227192"/>
                    <a:gd name="connsiteX30" fmla="*/ 175260 w 254551"/>
                    <a:gd name="connsiteY30" fmla="*/ 180975 h 227192"/>
                    <a:gd name="connsiteX31" fmla="*/ 198120 w 254551"/>
                    <a:gd name="connsiteY31" fmla="*/ 182880 h 227192"/>
                    <a:gd name="connsiteX32" fmla="*/ 203835 w 254551"/>
                    <a:gd name="connsiteY32" fmla="*/ 186690 h 227192"/>
                    <a:gd name="connsiteX33" fmla="*/ 209550 w 254551"/>
                    <a:gd name="connsiteY33" fmla="*/ 188595 h 227192"/>
                    <a:gd name="connsiteX34" fmla="*/ 220980 w 254551"/>
                    <a:gd name="connsiteY34" fmla="*/ 186690 h 227192"/>
                    <a:gd name="connsiteX35" fmla="*/ 226695 w 254551"/>
                    <a:gd name="connsiteY35" fmla="*/ 182880 h 227192"/>
                    <a:gd name="connsiteX36" fmla="*/ 234315 w 254551"/>
                    <a:gd name="connsiteY36" fmla="*/ 165735 h 227192"/>
                    <a:gd name="connsiteX37" fmla="*/ 238125 w 254551"/>
                    <a:gd name="connsiteY37" fmla="*/ 154305 h 227192"/>
                    <a:gd name="connsiteX38" fmla="*/ 240030 w 254551"/>
                    <a:gd name="connsiteY38" fmla="*/ 148590 h 227192"/>
                    <a:gd name="connsiteX39" fmla="*/ 245745 w 254551"/>
                    <a:gd name="connsiteY39" fmla="*/ 120015 h 227192"/>
                    <a:gd name="connsiteX40" fmla="*/ 247650 w 254551"/>
                    <a:gd name="connsiteY40" fmla="*/ 114300 h 227192"/>
                    <a:gd name="connsiteX41" fmla="*/ 249555 w 254551"/>
                    <a:gd name="connsiteY41" fmla="*/ 108585 h 227192"/>
                    <a:gd name="connsiteX42" fmla="*/ 241935 w 254551"/>
                    <a:gd name="connsiteY42" fmla="*/ 89535 h 227192"/>
                    <a:gd name="connsiteX43" fmla="*/ 236220 w 254551"/>
                    <a:gd name="connsiteY43" fmla="*/ 85725 h 227192"/>
                    <a:gd name="connsiteX44" fmla="*/ 238125 w 254551"/>
                    <a:gd name="connsiteY44" fmla="*/ 80010 h 227192"/>
                    <a:gd name="connsiteX45" fmla="*/ 243840 w 254551"/>
                    <a:gd name="connsiteY45" fmla="*/ 78105 h 227192"/>
                    <a:gd name="connsiteX46" fmla="*/ 249555 w 254551"/>
                    <a:gd name="connsiteY46" fmla="*/ 74295 h 227192"/>
                    <a:gd name="connsiteX47" fmla="*/ 251460 w 254551"/>
                    <a:gd name="connsiteY47" fmla="*/ 24765 h 227192"/>
                    <a:gd name="connsiteX48" fmla="*/ 249555 w 254551"/>
                    <a:gd name="connsiteY48" fmla="*/ 19050 h 227192"/>
                    <a:gd name="connsiteX49" fmla="*/ 243840 w 254551"/>
                    <a:gd name="connsiteY49" fmla="*/ 15240 h 227192"/>
                    <a:gd name="connsiteX50" fmla="*/ 234315 w 254551"/>
                    <a:gd name="connsiteY50" fmla="*/ 3810 h 227192"/>
                    <a:gd name="connsiteX51" fmla="*/ 228600 w 254551"/>
                    <a:gd name="connsiteY51" fmla="*/ 0 h 227192"/>
                    <a:gd name="connsiteX52" fmla="*/ 217170 w 254551"/>
                    <a:gd name="connsiteY52" fmla="*/ 1905 h 227192"/>
                    <a:gd name="connsiteX53" fmla="*/ 213360 w 254551"/>
                    <a:gd name="connsiteY53" fmla="*/ 7620 h 227192"/>
                    <a:gd name="connsiteX54" fmla="*/ 207645 w 254551"/>
                    <a:gd name="connsiteY54" fmla="*/ 9525 h 227192"/>
                    <a:gd name="connsiteX55" fmla="*/ 203835 w 254551"/>
                    <a:gd name="connsiteY55" fmla="*/ 20955 h 227192"/>
                    <a:gd name="connsiteX56" fmla="*/ 201930 w 254551"/>
                    <a:gd name="connsiteY56" fmla="*/ 26670 h 227192"/>
                    <a:gd name="connsiteX57" fmla="*/ 200025 w 254551"/>
                    <a:gd name="connsiteY57" fmla="*/ 38100 h 227192"/>
                    <a:gd name="connsiteX58" fmla="*/ 205740 w 254551"/>
                    <a:gd name="connsiteY58" fmla="*/ 72390 h 227192"/>
                    <a:gd name="connsiteX59" fmla="*/ 213360 w 254551"/>
                    <a:gd name="connsiteY59" fmla="*/ 83820 h 227192"/>
                    <a:gd name="connsiteX60" fmla="*/ 217170 w 254551"/>
                    <a:gd name="connsiteY60" fmla="*/ 89535 h 227192"/>
                    <a:gd name="connsiteX61" fmla="*/ 215265 w 254551"/>
                    <a:gd name="connsiteY61" fmla="*/ 97155 h 227192"/>
                    <a:gd name="connsiteX62" fmla="*/ 203835 w 254551"/>
                    <a:gd name="connsiteY62" fmla="*/ 104775 h 227192"/>
                    <a:gd name="connsiteX63" fmla="*/ 198120 w 254551"/>
                    <a:gd name="connsiteY63" fmla="*/ 116205 h 227192"/>
                    <a:gd name="connsiteX64" fmla="*/ 196215 w 254551"/>
                    <a:gd name="connsiteY64" fmla="*/ 121920 h 227192"/>
                    <a:gd name="connsiteX65" fmla="*/ 190500 w 254551"/>
                    <a:gd name="connsiteY65" fmla="*/ 133350 h 227192"/>
                    <a:gd name="connsiteX66" fmla="*/ 182880 w 254551"/>
                    <a:gd name="connsiteY66" fmla="*/ 154305 h 227192"/>
                    <a:gd name="connsiteX67" fmla="*/ 175260 w 254551"/>
                    <a:gd name="connsiteY67" fmla="*/ 156210 h 227192"/>
                    <a:gd name="connsiteX68" fmla="*/ 169545 w 254551"/>
                    <a:gd name="connsiteY68" fmla="*/ 150495 h 227192"/>
                    <a:gd name="connsiteX69" fmla="*/ 167640 w 254551"/>
                    <a:gd name="connsiteY69" fmla="*/ 144780 h 227192"/>
                    <a:gd name="connsiteX70" fmla="*/ 156210 w 254551"/>
                    <a:gd name="connsiteY70" fmla="*/ 140970 h 227192"/>
                    <a:gd name="connsiteX71" fmla="*/ 150495 w 254551"/>
                    <a:gd name="connsiteY71" fmla="*/ 139065 h 227192"/>
                    <a:gd name="connsiteX72" fmla="*/ 139065 w 254551"/>
                    <a:gd name="connsiteY72" fmla="*/ 135255 h 227192"/>
                    <a:gd name="connsiteX73" fmla="*/ 133350 w 254551"/>
                    <a:gd name="connsiteY73" fmla="*/ 133350 h 227192"/>
                    <a:gd name="connsiteX74" fmla="*/ 121920 w 254551"/>
                    <a:gd name="connsiteY74" fmla="*/ 127635 h 227192"/>
                    <a:gd name="connsiteX75" fmla="*/ 89535 w 254551"/>
                    <a:gd name="connsiteY75" fmla="*/ 125730 h 227192"/>
                    <a:gd name="connsiteX76" fmla="*/ 78105 w 254551"/>
                    <a:gd name="connsiteY76" fmla="*/ 116205 h 227192"/>
                    <a:gd name="connsiteX77" fmla="*/ 76200 w 254551"/>
                    <a:gd name="connsiteY77" fmla="*/ 110490 h 227192"/>
                    <a:gd name="connsiteX78" fmla="*/ 72390 w 254551"/>
                    <a:gd name="connsiteY78" fmla="*/ 104775 h 227192"/>
                    <a:gd name="connsiteX79" fmla="*/ 68580 w 254551"/>
                    <a:gd name="connsiteY79" fmla="*/ 89535 h 227192"/>
                    <a:gd name="connsiteX80" fmla="*/ 62865 w 254551"/>
                    <a:gd name="connsiteY80" fmla="*/ 85725 h 227192"/>
                    <a:gd name="connsiteX81" fmla="*/ 53340 w 254551"/>
                    <a:gd name="connsiteY81" fmla="*/ 83820 h 227192"/>
                    <a:gd name="connsiteX82" fmla="*/ 47625 w 254551"/>
                    <a:gd name="connsiteY82" fmla="*/ 80010 h 227192"/>
                    <a:gd name="connsiteX83" fmla="*/ 41910 w 254551"/>
                    <a:gd name="connsiteY83" fmla="*/ 78105 h 227192"/>
                    <a:gd name="connsiteX84" fmla="*/ 34290 w 254551"/>
                    <a:gd name="connsiteY84" fmla="*/ 64770 h 227192"/>
                    <a:gd name="connsiteX85" fmla="*/ 30480 w 254551"/>
                    <a:gd name="connsiteY85" fmla="*/ 53340 h 227192"/>
                    <a:gd name="connsiteX86" fmla="*/ 34290 w 254551"/>
                    <a:gd name="connsiteY86" fmla="*/ 47625 h 227192"/>
                    <a:gd name="connsiteX87" fmla="*/ 32385 w 254551"/>
                    <a:gd name="connsiteY87" fmla="*/ 28575 h 227192"/>
                    <a:gd name="connsiteX88" fmla="*/ 30480 w 254551"/>
                    <a:gd name="connsiteY88" fmla="*/ 22860 h 227192"/>
                    <a:gd name="connsiteX89" fmla="*/ 36195 w 254551"/>
                    <a:gd name="connsiteY89" fmla="*/ 30480 h 227192"/>
                    <a:gd name="connsiteX0" fmla="*/ 36195 w 254551"/>
                    <a:gd name="connsiteY0" fmla="*/ 30480 h 227192"/>
                    <a:gd name="connsiteX1" fmla="*/ 36195 w 254551"/>
                    <a:gd name="connsiteY1" fmla="*/ 30480 h 227192"/>
                    <a:gd name="connsiteX2" fmla="*/ 20955 w 254551"/>
                    <a:gd name="connsiteY2" fmla="*/ 20955 h 227192"/>
                    <a:gd name="connsiteX3" fmla="*/ 17145 w 254551"/>
                    <a:gd name="connsiteY3" fmla="*/ 9525 h 227192"/>
                    <a:gd name="connsiteX4" fmla="*/ 1905 w 254551"/>
                    <a:gd name="connsiteY4" fmla="*/ 20955 h 227192"/>
                    <a:gd name="connsiteX5" fmla="*/ 0 w 254551"/>
                    <a:gd name="connsiteY5" fmla="*/ 26670 h 227192"/>
                    <a:gd name="connsiteX6" fmla="*/ 1905 w 254551"/>
                    <a:gd name="connsiteY6" fmla="*/ 47625 h 227192"/>
                    <a:gd name="connsiteX7" fmla="*/ 9525 w 254551"/>
                    <a:gd name="connsiteY7" fmla="*/ 59055 h 227192"/>
                    <a:gd name="connsiteX8" fmla="*/ 13335 w 254551"/>
                    <a:gd name="connsiteY8" fmla="*/ 70485 h 227192"/>
                    <a:gd name="connsiteX9" fmla="*/ 15240 w 254551"/>
                    <a:gd name="connsiteY9" fmla="*/ 99060 h 227192"/>
                    <a:gd name="connsiteX10" fmla="*/ 17145 w 254551"/>
                    <a:gd name="connsiteY10" fmla="*/ 104775 h 227192"/>
                    <a:gd name="connsiteX11" fmla="*/ 22860 w 254551"/>
                    <a:gd name="connsiteY11" fmla="*/ 108585 h 227192"/>
                    <a:gd name="connsiteX12" fmla="*/ 26670 w 254551"/>
                    <a:gd name="connsiteY12" fmla="*/ 114300 h 227192"/>
                    <a:gd name="connsiteX13" fmla="*/ 32385 w 254551"/>
                    <a:gd name="connsiteY13" fmla="*/ 118110 h 227192"/>
                    <a:gd name="connsiteX14" fmla="*/ 41910 w 254551"/>
                    <a:gd name="connsiteY14" fmla="*/ 131445 h 227192"/>
                    <a:gd name="connsiteX15" fmla="*/ 59055 w 254551"/>
                    <a:gd name="connsiteY15" fmla="*/ 133350 h 227192"/>
                    <a:gd name="connsiteX16" fmla="*/ 64770 w 254551"/>
                    <a:gd name="connsiteY16" fmla="*/ 180975 h 227192"/>
                    <a:gd name="connsiteX17" fmla="*/ 74295 w 254551"/>
                    <a:gd name="connsiteY17" fmla="*/ 188595 h 227192"/>
                    <a:gd name="connsiteX18" fmla="*/ 80010 w 254551"/>
                    <a:gd name="connsiteY18" fmla="*/ 192405 h 227192"/>
                    <a:gd name="connsiteX19" fmla="*/ 87630 w 254551"/>
                    <a:gd name="connsiteY19" fmla="*/ 201930 h 227192"/>
                    <a:gd name="connsiteX20" fmla="*/ 95250 w 254551"/>
                    <a:gd name="connsiteY20" fmla="*/ 213360 h 227192"/>
                    <a:gd name="connsiteX21" fmla="*/ 99060 w 254551"/>
                    <a:gd name="connsiteY21" fmla="*/ 219075 h 227192"/>
                    <a:gd name="connsiteX22" fmla="*/ 104775 w 254551"/>
                    <a:gd name="connsiteY22" fmla="*/ 220980 h 227192"/>
                    <a:gd name="connsiteX23" fmla="*/ 108585 w 254551"/>
                    <a:gd name="connsiteY23" fmla="*/ 226695 h 227192"/>
                    <a:gd name="connsiteX24" fmla="*/ 133350 w 254551"/>
                    <a:gd name="connsiteY24" fmla="*/ 222885 h 227192"/>
                    <a:gd name="connsiteX25" fmla="*/ 144780 w 254551"/>
                    <a:gd name="connsiteY25" fmla="*/ 211455 h 227192"/>
                    <a:gd name="connsiteX26" fmla="*/ 148590 w 254551"/>
                    <a:gd name="connsiteY26" fmla="*/ 205740 h 227192"/>
                    <a:gd name="connsiteX27" fmla="*/ 160020 w 254551"/>
                    <a:gd name="connsiteY27" fmla="*/ 201930 h 227192"/>
                    <a:gd name="connsiteX28" fmla="*/ 161925 w 254551"/>
                    <a:gd name="connsiteY28" fmla="*/ 196215 h 227192"/>
                    <a:gd name="connsiteX29" fmla="*/ 163830 w 254551"/>
                    <a:gd name="connsiteY29" fmla="*/ 184785 h 227192"/>
                    <a:gd name="connsiteX30" fmla="*/ 175260 w 254551"/>
                    <a:gd name="connsiteY30" fmla="*/ 180975 h 227192"/>
                    <a:gd name="connsiteX31" fmla="*/ 198120 w 254551"/>
                    <a:gd name="connsiteY31" fmla="*/ 182880 h 227192"/>
                    <a:gd name="connsiteX32" fmla="*/ 203835 w 254551"/>
                    <a:gd name="connsiteY32" fmla="*/ 186690 h 227192"/>
                    <a:gd name="connsiteX33" fmla="*/ 209550 w 254551"/>
                    <a:gd name="connsiteY33" fmla="*/ 188595 h 227192"/>
                    <a:gd name="connsiteX34" fmla="*/ 220980 w 254551"/>
                    <a:gd name="connsiteY34" fmla="*/ 186690 h 227192"/>
                    <a:gd name="connsiteX35" fmla="*/ 226695 w 254551"/>
                    <a:gd name="connsiteY35" fmla="*/ 182880 h 227192"/>
                    <a:gd name="connsiteX36" fmla="*/ 234315 w 254551"/>
                    <a:gd name="connsiteY36" fmla="*/ 165735 h 227192"/>
                    <a:gd name="connsiteX37" fmla="*/ 238125 w 254551"/>
                    <a:gd name="connsiteY37" fmla="*/ 154305 h 227192"/>
                    <a:gd name="connsiteX38" fmla="*/ 240030 w 254551"/>
                    <a:gd name="connsiteY38" fmla="*/ 148590 h 227192"/>
                    <a:gd name="connsiteX39" fmla="*/ 245745 w 254551"/>
                    <a:gd name="connsiteY39" fmla="*/ 120015 h 227192"/>
                    <a:gd name="connsiteX40" fmla="*/ 247650 w 254551"/>
                    <a:gd name="connsiteY40" fmla="*/ 114300 h 227192"/>
                    <a:gd name="connsiteX41" fmla="*/ 249555 w 254551"/>
                    <a:gd name="connsiteY41" fmla="*/ 108585 h 227192"/>
                    <a:gd name="connsiteX42" fmla="*/ 241935 w 254551"/>
                    <a:gd name="connsiteY42" fmla="*/ 89535 h 227192"/>
                    <a:gd name="connsiteX43" fmla="*/ 236220 w 254551"/>
                    <a:gd name="connsiteY43" fmla="*/ 85725 h 227192"/>
                    <a:gd name="connsiteX44" fmla="*/ 238125 w 254551"/>
                    <a:gd name="connsiteY44" fmla="*/ 80010 h 227192"/>
                    <a:gd name="connsiteX45" fmla="*/ 243840 w 254551"/>
                    <a:gd name="connsiteY45" fmla="*/ 78105 h 227192"/>
                    <a:gd name="connsiteX46" fmla="*/ 249555 w 254551"/>
                    <a:gd name="connsiteY46" fmla="*/ 74295 h 227192"/>
                    <a:gd name="connsiteX47" fmla="*/ 251460 w 254551"/>
                    <a:gd name="connsiteY47" fmla="*/ 24765 h 227192"/>
                    <a:gd name="connsiteX48" fmla="*/ 249555 w 254551"/>
                    <a:gd name="connsiteY48" fmla="*/ 19050 h 227192"/>
                    <a:gd name="connsiteX49" fmla="*/ 243840 w 254551"/>
                    <a:gd name="connsiteY49" fmla="*/ 15240 h 227192"/>
                    <a:gd name="connsiteX50" fmla="*/ 234315 w 254551"/>
                    <a:gd name="connsiteY50" fmla="*/ 3810 h 227192"/>
                    <a:gd name="connsiteX51" fmla="*/ 228600 w 254551"/>
                    <a:gd name="connsiteY51" fmla="*/ 0 h 227192"/>
                    <a:gd name="connsiteX52" fmla="*/ 217170 w 254551"/>
                    <a:gd name="connsiteY52" fmla="*/ 1905 h 227192"/>
                    <a:gd name="connsiteX53" fmla="*/ 213360 w 254551"/>
                    <a:gd name="connsiteY53" fmla="*/ 7620 h 227192"/>
                    <a:gd name="connsiteX54" fmla="*/ 207645 w 254551"/>
                    <a:gd name="connsiteY54" fmla="*/ 9525 h 227192"/>
                    <a:gd name="connsiteX55" fmla="*/ 203835 w 254551"/>
                    <a:gd name="connsiteY55" fmla="*/ 20955 h 227192"/>
                    <a:gd name="connsiteX56" fmla="*/ 201930 w 254551"/>
                    <a:gd name="connsiteY56" fmla="*/ 26670 h 227192"/>
                    <a:gd name="connsiteX57" fmla="*/ 200025 w 254551"/>
                    <a:gd name="connsiteY57" fmla="*/ 38100 h 227192"/>
                    <a:gd name="connsiteX58" fmla="*/ 205740 w 254551"/>
                    <a:gd name="connsiteY58" fmla="*/ 72390 h 227192"/>
                    <a:gd name="connsiteX59" fmla="*/ 213360 w 254551"/>
                    <a:gd name="connsiteY59" fmla="*/ 83820 h 227192"/>
                    <a:gd name="connsiteX60" fmla="*/ 217170 w 254551"/>
                    <a:gd name="connsiteY60" fmla="*/ 89535 h 227192"/>
                    <a:gd name="connsiteX61" fmla="*/ 215265 w 254551"/>
                    <a:gd name="connsiteY61" fmla="*/ 97155 h 227192"/>
                    <a:gd name="connsiteX62" fmla="*/ 203835 w 254551"/>
                    <a:gd name="connsiteY62" fmla="*/ 104775 h 227192"/>
                    <a:gd name="connsiteX63" fmla="*/ 198120 w 254551"/>
                    <a:gd name="connsiteY63" fmla="*/ 116205 h 227192"/>
                    <a:gd name="connsiteX64" fmla="*/ 196215 w 254551"/>
                    <a:gd name="connsiteY64" fmla="*/ 121920 h 227192"/>
                    <a:gd name="connsiteX65" fmla="*/ 190500 w 254551"/>
                    <a:gd name="connsiteY65" fmla="*/ 133350 h 227192"/>
                    <a:gd name="connsiteX66" fmla="*/ 182880 w 254551"/>
                    <a:gd name="connsiteY66" fmla="*/ 154305 h 227192"/>
                    <a:gd name="connsiteX67" fmla="*/ 175260 w 254551"/>
                    <a:gd name="connsiteY67" fmla="*/ 156210 h 227192"/>
                    <a:gd name="connsiteX68" fmla="*/ 169545 w 254551"/>
                    <a:gd name="connsiteY68" fmla="*/ 150495 h 227192"/>
                    <a:gd name="connsiteX69" fmla="*/ 167640 w 254551"/>
                    <a:gd name="connsiteY69" fmla="*/ 144780 h 227192"/>
                    <a:gd name="connsiteX70" fmla="*/ 156210 w 254551"/>
                    <a:gd name="connsiteY70" fmla="*/ 140970 h 227192"/>
                    <a:gd name="connsiteX71" fmla="*/ 150495 w 254551"/>
                    <a:gd name="connsiteY71" fmla="*/ 139065 h 227192"/>
                    <a:gd name="connsiteX72" fmla="*/ 139065 w 254551"/>
                    <a:gd name="connsiteY72" fmla="*/ 135255 h 227192"/>
                    <a:gd name="connsiteX73" fmla="*/ 133350 w 254551"/>
                    <a:gd name="connsiteY73" fmla="*/ 133350 h 227192"/>
                    <a:gd name="connsiteX74" fmla="*/ 121920 w 254551"/>
                    <a:gd name="connsiteY74" fmla="*/ 127635 h 227192"/>
                    <a:gd name="connsiteX75" fmla="*/ 89535 w 254551"/>
                    <a:gd name="connsiteY75" fmla="*/ 125730 h 227192"/>
                    <a:gd name="connsiteX76" fmla="*/ 78105 w 254551"/>
                    <a:gd name="connsiteY76" fmla="*/ 116205 h 227192"/>
                    <a:gd name="connsiteX77" fmla="*/ 76200 w 254551"/>
                    <a:gd name="connsiteY77" fmla="*/ 110490 h 227192"/>
                    <a:gd name="connsiteX78" fmla="*/ 72390 w 254551"/>
                    <a:gd name="connsiteY78" fmla="*/ 104775 h 227192"/>
                    <a:gd name="connsiteX79" fmla="*/ 68580 w 254551"/>
                    <a:gd name="connsiteY79" fmla="*/ 89535 h 227192"/>
                    <a:gd name="connsiteX80" fmla="*/ 62865 w 254551"/>
                    <a:gd name="connsiteY80" fmla="*/ 85725 h 227192"/>
                    <a:gd name="connsiteX81" fmla="*/ 53340 w 254551"/>
                    <a:gd name="connsiteY81" fmla="*/ 83820 h 227192"/>
                    <a:gd name="connsiteX82" fmla="*/ 47625 w 254551"/>
                    <a:gd name="connsiteY82" fmla="*/ 80010 h 227192"/>
                    <a:gd name="connsiteX83" fmla="*/ 41910 w 254551"/>
                    <a:gd name="connsiteY83" fmla="*/ 78105 h 227192"/>
                    <a:gd name="connsiteX84" fmla="*/ 34290 w 254551"/>
                    <a:gd name="connsiteY84" fmla="*/ 64770 h 227192"/>
                    <a:gd name="connsiteX85" fmla="*/ 30480 w 254551"/>
                    <a:gd name="connsiteY85" fmla="*/ 53340 h 227192"/>
                    <a:gd name="connsiteX86" fmla="*/ 34290 w 254551"/>
                    <a:gd name="connsiteY86" fmla="*/ 47625 h 227192"/>
                    <a:gd name="connsiteX87" fmla="*/ 32385 w 254551"/>
                    <a:gd name="connsiteY87" fmla="*/ 28575 h 227192"/>
                    <a:gd name="connsiteX88" fmla="*/ 30480 w 254551"/>
                    <a:gd name="connsiteY88" fmla="*/ 22860 h 227192"/>
                    <a:gd name="connsiteX89" fmla="*/ 36195 w 254551"/>
                    <a:gd name="connsiteY89" fmla="*/ 30480 h 227192"/>
                    <a:gd name="connsiteX0" fmla="*/ 36317 w 254673"/>
                    <a:gd name="connsiteY0" fmla="*/ 30480 h 227192"/>
                    <a:gd name="connsiteX1" fmla="*/ 36317 w 254673"/>
                    <a:gd name="connsiteY1" fmla="*/ 30480 h 227192"/>
                    <a:gd name="connsiteX2" fmla="*/ 21077 w 254673"/>
                    <a:gd name="connsiteY2" fmla="*/ 20955 h 227192"/>
                    <a:gd name="connsiteX3" fmla="*/ 2027 w 254673"/>
                    <a:gd name="connsiteY3" fmla="*/ 20955 h 227192"/>
                    <a:gd name="connsiteX4" fmla="*/ 122 w 254673"/>
                    <a:gd name="connsiteY4" fmla="*/ 26670 h 227192"/>
                    <a:gd name="connsiteX5" fmla="*/ 2027 w 254673"/>
                    <a:gd name="connsiteY5" fmla="*/ 47625 h 227192"/>
                    <a:gd name="connsiteX6" fmla="*/ 9647 w 254673"/>
                    <a:gd name="connsiteY6" fmla="*/ 59055 h 227192"/>
                    <a:gd name="connsiteX7" fmla="*/ 13457 w 254673"/>
                    <a:gd name="connsiteY7" fmla="*/ 70485 h 227192"/>
                    <a:gd name="connsiteX8" fmla="*/ 15362 w 254673"/>
                    <a:gd name="connsiteY8" fmla="*/ 99060 h 227192"/>
                    <a:gd name="connsiteX9" fmla="*/ 17267 w 254673"/>
                    <a:gd name="connsiteY9" fmla="*/ 104775 h 227192"/>
                    <a:gd name="connsiteX10" fmla="*/ 22982 w 254673"/>
                    <a:gd name="connsiteY10" fmla="*/ 108585 h 227192"/>
                    <a:gd name="connsiteX11" fmla="*/ 26792 w 254673"/>
                    <a:gd name="connsiteY11" fmla="*/ 114300 h 227192"/>
                    <a:gd name="connsiteX12" fmla="*/ 32507 w 254673"/>
                    <a:gd name="connsiteY12" fmla="*/ 118110 h 227192"/>
                    <a:gd name="connsiteX13" fmla="*/ 42032 w 254673"/>
                    <a:gd name="connsiteY13" fmla="*/ 131445 h 227192"/>
                    <a:gd name="connsiteX14" fmla="*/ 59177 w 254673"/>
                    <a:gd name="connsiteY14" fmla="*/ 133350 h 227192"/>
                    <a:gd name="connsiteX15" fmla="*/ 64892 w 254673"/>
                    <a:gd name="connsiteY15" fmla="*/ 180975 h 227192"/>
                    <a:gd name="connsiteX16" fmla="*/ 74417 w 254673"/>
                    <a:gd name="connsiteY16" fmla="*/ 188595 h 227192"/>
                    <a:gd name="connsiteX17" fmla="*/ 80132 w 254673"/>
                    <a:gd name="connsiteY17" fmla="*/ 192405 h 227192"/>
                    <a:gd name="connsiteX18" fmla="*/ 87752 w 254673"/>
                    <a:gd name="connsiteY18" fmla="*/ 201930 h 227192"/>
                    <a:gd name="connsiteX19" fmla="*/ 95372 w 254673"/>
                    <a:gd name="connsiteY19" fmla="*/ 213360 h 227192"/>
                    <a:gd name="connsiteX20" fmla="*/ 99182 w 254673"/>
                    <a:gd name="connsiteY20" fmla="*/ 219075 h 227192"/>
                    <a:gd name="connsiteX21" fmla="*/ 104897 w 254673"/>
                    <a:gd name="connsiteY21" fmla="*/ 220980 h 227192"/>
                    <a:gd name="connsiteX22" fmla="*/ 108707 w 254673"/>
                    <a:gd name="connsiteY22" fmla="*/ 226695 h 227192"/>
                    <a:gd name="connsiteX23" fmla="*/ 133472 w 254673"/>
                    <a:gd name="connsiteY23" fmla="*/ 222885 h 227192"/>
                    <a:gd name="connsiteX24" fmla="*/ 144902 w 254673"/>
                    <a:gd name="connsiteY24" fmla="*/ 211455 h 227192"/>
                    <a:gd name="connsiteX25" fmla="*/ 148712 w 254673"/>
                    <a:gd name="connsiteY25" fmla="*/ 205740 h 227192"/>
                    <a:gd name="connsiteX26" fmla="*/ 160142 w 254673"/>
                    <a:gd name="connsiteY26" fmla="*/ 201930 h 227192"/>
                    <a:gd name="connsiteX27" fmla="*/ 162047 w 254673"/>
                    <a:gd name="connsiteY27" fmla="*/ 196215 h 227192"/>
                    <a:gd name="connsiteX28" fmla="*/ 163952 w 254673"/>
                    <a:gd name="connsiteY28" fmla="*/ 184785 h 227192"/>
                    <a:gd name="connsiteX29" fmla="*/ 175382 w 254673"/>
                    <a:gd name="connsiteY29" fmla="*/ 180975 h 227192"/>
                    <a:gd name="connsiteX30" fmla="*/ 198242 w 254673"/>
                    <a:gd name="connsiteY30" fmla="*/ 182880 h 227192"/>
                    <a:gd name="connsiteX31" fmla="*/ 203957 w 254673"/>
                    <a:gd name="connsiteY31" fmla="*/ 186690 h 227192"/>
                    <a:gd name="connsiteX32" fmla="*/ 209672 w 254673"/>
                    <a:gd name="connsiteY32" fmla="*/ 188595 h 227192"/>
                    <a:gd name="connsiteX33" fmla="*/ 221102 w 254673"/>
                    <a:gd name="connsiteY33" fmla="*/ 186690 h 227192"/>
                    <a:gd name="connsiteX34" fmla="*/ 226817 w 254673"/>
                    <a:gd name="connsiteY34" fmla="*/ 182880 h 227192"/>
                    <a:gd name="connsiteX35" fmla="*/ 234437 w 254673"/>
                    <a:gd name="connsiteY35" fmla="*/ 165735 h 227192"/>
                    <a:gd name="connsiteX36" fmla="*/ 238247 w 254673"/>
                    <a:gd name="connsiteY36" fmla="*/ 154305 h 227192"/>
                    <a:gd name="connsiteX37" fmla="*/ 240152 w 254673"/>
                    <a:gd name="connsiteY37" fmla="*/ 148590 h 227192"/>
                    <a:gd name="connsiteX38" fmla="*/ 245867 w 254673"/>
                    <a:gd name="connsiteY38" fmla="*/ 120015 h 227192"/>
                    <a:gd name="connsiteX39" fmla="*/ 247772 w 254673"/>
                    <a:gd name="connsiteY39" fmla="*/ 114300 h 227192"/>
                    <a:gd name="connsiteX40" fmla="*/ 249677 w 254673"/>
                    <a:gd name="connsiteY40" fmla="*/ 108585 h 227192"/>
                    <a:gd name="connsiteX41" fmla="*/ 242057 w 254673"/>
                    <a:gd name="connsiteY41" fmla="*/ 89535 h 227192"/>
                    <a:gd name="connsiteX42" fmla="*/ 236342 w 254673"/>
                    <a:gd name="connsiteY42" fmla="*/ 85725 h 227192"/>
                    <a:gd name="connsiteX43" fmla="*/ 238247 w 254673"/>
                    <a:gd name="connsiteY43" fmla="*/ 80010 h 227192"/>
                    <a:gd name="connsiteX44" fmla="*/ 243962 w 254673"/>
                    <a:gd name="connsiteY44" fmla="*/ 78105 h 227192"/>
                    <a:gd name="connsiteX45" fmla="*/ 249677 w 254673"/>
                    <a:gd name="connsiteY45" fmla="*/ 74295 h 227192"/>
                    <a:gd name="connsiteX46" fmla="*/ 251582 w 254673"/>
                    <a:gd name="connsiteY46" fmla="*/ 24765 h 227192"/>
                    <a:gd name="connsiteX47" fmla="*/ 249677 w 254673"/>
                    <a:gd name="connsiteY47" fmla="*/ 19050 h 227192"/>
                    <a:gd name="connsiteX48" fmla="*/ 243962 w 254673"/>
                    <a:gd name="connsiteY48" fmla="*/ 15240 h 227192"/>
                    <a:gd name="connsiteX49" fmla="*/ 234437 w 254673"/>
                    <a:gd name="connsiteY49" fmla="*/ 3810 h 227192"/>
                    <a:gd name="connsiteX50" fmla="*/ 228722 w 254673"/>
                    <a:gd name="connsiteY50" fmla="*/ 0 h 227192"/>
                    <a:gd name="connsiteX51" fmla="*/ 217292 w 254673"/>
                    <a:gd name="connsiteY51" fmla="*/ 1905 h 227192"/>
                    <a:gd name="connsiteX52" fmla="*/ 213482 w 254673"/>
                    <a:gd name="connsiteY52" fmla="*/ 7620 h 227192"/>
                    <a:gd name="connsiteX53" fmla="*/ 207767 w 254673"/>
                    <a:gd name="connsiteY53" fmla="*/ 9525 h 227192"/>
                    <a:gd name="connsiteX54" fmla="*/ 203957 w 254673"/>
                    <a:gd name="connsiteY54" fmla="*/ 20955 h 227192"/>
                    <a:gd name="connsiteX55" fmla="*/ 202052 w 254673"/>
                    <a:gd name="connsiteY55" fmla="*/ 26670 h 227192"/>
                    <a:gd name="connsiteX56" fmla="*/ 200147 w 254673"/>
                    <a:gd name="connsiteY56" fmla="*/ 38100 h 227192"/>
                    <a:gd name="connsiteX57" fmla="*/ 205862 w 254673"/>
                    <a:gd name="connsiteY57" fmla="*/ 72390 h 227192"/>
                    <a:gd name="connsiteX58" fmla="*/ 213482 w 254673"/>
                    <a:gd name="connsiteY58" fmla="*/ 83820 h 227192"/>
                    <a:gd name="connsiteX59" fmla="*/ 217292 w 254673"/>
                    <a:gd name="connsiteY59" fmla="*/ 89535 h 227192"/>
                    <a:gd name="connsiteX60" fmla="*/ 215387 w 254673"/>
                    <a:gd name="connsiteY60" fmla="*/ 97155 h 227192"/>
                    <a:gd name="connsiteX61" fmla="*/ 203957 w 254673"/>
                    <a:gd name="connsiteY61" fmla="*/ 104775 h 227192"/>
                    <a:gd name="connsiteX62" fmla="*/ 198242 w 254673"/>
                    <a:gd name="connsiteY62" fmla="*/ 116205 h 227192"/>
                    <a:gd name="connsiteX63" fmla="*/ 196337 w 254673"/>
                    <a:gd name="connsiteY63" fmla="*/ 121920 h 227192"/>
                    <a:gd name="connsiteX64" fmla="*/ 190622 w 254673"/>
                    <a:gd name="connsiteY64" fmla="*/ 133350 h 227192"/>
                    <a:gd name="connsiteX65" fmla="*/ 183002 w 254673"/>
                    <a:gd name="connsiteY65" fmla="*/ 154305 h 227192"/>
                    <a:gd name="connsiteX66" fmla="*/ 175382 w 254673"/>
                    <a:gd name="connsiteY66" fmla="*/ 156210 h 227192"/>
                    <a:gd name="connsiteX67" fmla="*/ 169667 w 254673"/>
                    <a:gd name="connsiteY67" fmla="*/ 150495 h 227192"/>
                    <a:gd name="connsiteX68" fmla="*/ 167762 w 254673"/>
                    <a:gd name="connsiteY68" fmla="*/ 144780 h 227192"/>
                    <a:gd name="connsiteX69" fmla="*/ 156332 w 254673"/>
                    <a:gd name="connsiteY69" fmla="*/ 140970 h 227192"/>
                    <a:gd name="connsiteX70" fmla="*/ 150617 w 254673"/>
                    <a:gd name="connsiteY70" fmla="*/ 139065 h 227192"/>
                    <a:gd name="connsiteX71" fmla="*/ 139187 w 254673"/>
                    <a:gd name="connsiteY71" fmla="*/ 135255 h 227192"/>
                    <a:gd name="connsiteX72" fmla="*/ 133472 w 254673"/>
                    <a:gd name="connsiteY72" fmla="*/ 133350 h 227192"/>
                    <a:gd name="connsiteX73" fmla="*/ 122042 w 254673"/>
                    <a:gd name="connsiteY73" fmla="*/ 127635 h 227192"/>
                    <a:gd name="connsiteX74" fmla="*/ 89657 w 254673"/>
                    <a:gd name="connsiteY74" fmla="*/ 125730 h 227192"/>
                    <a:gd name="connsiteX75" fmla="*/ 78227 w 254673"/>
                    <a:gd name="connsiteY75" fmla="*/ 116205 h 227192"/>
                    <a:gd name="connsiteX76" fmla="*/ 76322 w 254673"/>
                    <a:gd name="connsiteY76" fmla="*/ 110490 h 227192"/>
                    <a:gd name="connsiteX77" fmla="*/ 72512 w 254673"/>
                    <a:gd name="connsiteY77" fmla="*/ 104775 h 227192"/>
                    <a:gd name="connsiteX78" fmla="*/ 68702 w 254673"/>
                    <a:gd name="connsiteY78" fmla="*/ 89535 h 227192"/>
                    <a:gd name="connsiteX79" fmla="*/ 62987 w 254673"/>
                    <a:gd name="connsiteY79" fmla="*/ 85725 h 227192"/>
                    <a:gd name="connsiteX80" fmla="*/ 53462 w 254673"/>
                    <a:gd name="connsiteY80" fmla="*/ 83820 h 227192"/>
                    <a:gd name="connsiteX81" fmla="*/ 47747 w 254673"/>
                    <a:gd name="connsiteY81" fmla="*/ 80010 h 227192"/>
                    <a:gd name="connsiteX82" fmla="*/ 42032 w 254673"/>
                    <a:gd name="connsiteY82" fmla="*/ 78105 h 227192"/>
                    <a:gd name="connsiteX83" fmla="*/ 34412 w 254673"/>
                    <a:gd name="connsiteY83" fmla="*/ 64770 h 227192"/>
                    <a:gd name="connsiteX84" fmla="*/ 30602 w 254673"/>
                    <a:gd name="connsiteY84" fmla="*/ 53340 h 227192"/>
                    <a:gd name="connsiteX85" fmla="*/ 34412 w 254673"/>
                    <a:gd name="connsiteY85" fmla="*/ 47625 h 227192"/>
                    <a:gd name="connsiteX86" fmla="*/ 32507 w 254673"/>
                    <a:gd name="connsiteY86" fmla="*/ 28575 h 227192"/>
                    <a:gd name="connsiteX87" fmla="*/ 30602 w 254673"/>
                    <a:gd name="connsiteY87" fmla="*/ 22860 h 227192"/>
                    <a:gd name="connsiteX88" fmla="*/ 36317 w 254673"/>
                    <a:gd name="connsiteY88" fmla="*/ 30480 h 227192"/>
                    <a:gd name="connsiteX0" fmla="*/ 30602 w 254673"/>
                    <a:gd name="connsiteY0" fmla="*/ 22860 h 227192"/>
                    <a:gd name="connsiteX1" fmla="*/ 36317 w 254673"/>
                    <a:gd name="connsiteY1" fmla="*/ 30480 h 227192"/>
                    <a:gd name="connsiteX2" fmla="*/ 21077 w 254673"/>
                    <a:gd name="connsiteY2" fmla="*/ 20955 h 227192"/>
                    <a:gd name="connsiteX3" fmla="*/ 2027 w 254673"/>
                    <a:gd name="connsiteY3" fmla="*/ 20955 h 227192"/>
                    <a:gd name="connsiteX4" fmla="*/ 122 w 254673"/>
                    <a:gd name="connsiteY4" fmla="*/ 26670 h 227192"/>
                    <a:gd name="connsiteX5" fmla="*/ 2027 w 254673"/>
                    <a:gd name="connsiteY5" fmla="*/ 47625 h 227192"/>
                    <a:gd name="connsiteX6" fmla="*/ 9647 w 254673"/>
                    <a:gd name="connsiteY6" fmla="*/ 59055 h 227192"/>
                    <a:gd name="connsiteX7" fmla="*/ 13457 w 254673"/>
                    <a:gd name="connsiteY7" fmla="*/ 70485 h 227192"/>
                    <a:gd name="connsiteX8" fmla="*/ 15362 w 254673"/>
                    <a:gd name="connsiteY8" fmla="*/ 99060 h 227192"/>
                    <a:gd name="connsiteX9" fmla="*/ 17267 w 254673"/>
                    <a:gd name="connsiteY9" fmla="*/ 104775 h 227192"/>
                    <a:gd name="connsiteX10" fmla="*/ 22982 w 254673"/>
                    <a:gd name="connsiteY10" fmla="*/ 108585 h 227192"/>
                    <a:gd name="connsiteX11" fmla="*/ 26792 w 254673"/>
                    <a:gd name="connsiteY11" fmla="*/ 114300 h 227192"/>
                    <a:gd name="connsiteX12" fmla="*/ 32507 w 254673"/>
                    <a:gd name="connsiteY12" fmla="*/ 118110 h 227192"/>
                    <a:gd name="connsiteX13" fmla="*/ 42032 w 254673"/>
                    <a:gd name="connsiteY13" fmla="*/ 131445 h 227192"/>
                    <a:gd name="connsiteX14" fmla="*/ 59177 w 254673"/>
                    <a:gd name="connsiteY14" fmla="*/ 133350 h 227192"/>
                    <a:gd name="connsiteX15" fmla="*/ 64892 w 254673"/>
                    <a:gd name="connsiteY15" fmla="*/ 180975 h 227192"/>
                    <a:gd name="connsiteX16" fmla="*/ 74417 w 254673"/>
                    <a:gd name="connsiteY16" fmla="*/ 188595 h 227192"/>
                    <a:gd name="connsiteX17" fmla="*/ 80132 w 254673"/>
                    <a:gd name="connsiteY17" fmla="*/ 192405 h 227192"/>
                    <a:gd name="connsiteX18" fmla="*/ 87752 w 254673"/>
                    <a:gd name="connsiteY18" fmla="*/ 201930 h 227192"/>
                    <a:gd name="connsiteX19" fmla="*/ 95372 w 254673"/>
                    <a:gd name="connsiteY19" fmla="*/ 213360 h 227192"/>
                    <a:gd name="connsiteX20" fmla="*/ 99182 w 254673"/>
                    <a:gd name="connsiteY20" fmla="*/ 219075 h 227192"/>
                    <a:gd name="connsiteX21" fmla="*/ 104897 w 254673"/>
                    <a:gd name="connsiteY21" fmla="*/ 220980 h 227192"/>
                    <a:gd name="connsiteX22" fmla="*/ 108707 w 254673"/>
                    <a:gd name="connsiteY22" fmla="*/ 226695 h 227192"/>
                    <a:gd name="connsiteX23" fmla="*/ 133472 w 254673"/>
                    <a:gd name="connsiteY23" fmla="*/ 222885 h 227192"/>
                    <a:gd name="connsiteX24" fmla="*/ 144902 w 254673"/>
                    <a:gd name="connsiteY24" fmla="*/ 211455 h 227192"/>
                    <a:gd name="connsiteX25" fmla="*/ 148712 w 254673"/>
                    <a:gd name="connsiteY25" fmla="*/ 205740 h 227192"/>
                    <a:gd name="connsiteX26" fmla="*/ 160142 w 254673"/>
                    <a:gd name="connsiteY26" fmla="*/ 201930 h 227192"/>
                    <a:gd name="connsiteX27" fmla="*/ 162047 w 254673"/>
                    <a:gd name="connsiteY27" fmla="*/ 196215 h 227192"/>
                    <a:gd name="connsiteX28" fmla="*/ 163952 w 254673"/>
                    <a:gd name="connsiteY28" fmla="*/ 184785 h 227192"/>
                    <a:gd name="connsiteX29" fmla="*/ 175382 w 254673"/>
                    <a:gd name="connsiteY29" fmla="*/ 180975 h 227192"/>
                    <a:gd name="connsiteX30" fmla="*/ 198242 w 254673"/>
                    <a:gd name="connsiteY30" fmla="*/ 182880 h 227192"/>
                    <a:gd name="connsiteX31" fmla="*/ 203957 w 254673"/>
                    <a:gd name="connsiteY31" fmla="*/ 186690 h 227192"/>
                    <a:gd name="connsiteX32" fmla="*/ 209672 w 254673"/>
                    <a:gd name="connsiteY32" fmla="*/ 188595 h 227192"/>
                    <a:gd name="connsiteX33" fmla="*/ 221102 w 254673"/>
                    <a:gd name="connsiteY33" fmla="*/ 186690 h 227192"/>
                    <a:gd name="connsiteX34" fmla="*/ 226817 w 254673"/>
                    <a:gd name="connsiteY34" fmla="*/ 182880 h 227192"/>
                    <a:gd name="connsiteX35" fmla="*/ 234437 w 254673"/>
                    <a:gd name="connsiteY35" fmla="*/ 165735 h 227192"/>
                    <a:gd name="connsiteX36" fmla="*/ 238247 w 254673"/>
                    <a:gd name="connsiteY36" fmla="*/ 154305 h 227192"/>
                    <a:gd name="connsiteX37" fmla="*/ 240152 w 254673"/>
                    <a:gd name="connsiteY37" fmla="*/ 148590 h 227192"/>
                    <a:gd name="connsiteX38" fmla="*/ 245867 w 254673"/>
                    <a:gd name="connsiteY38" fmla="*/ 120015 h 227192"/>
                    <a:gd name="connsiteX39" fmla="*/ 247772 w 254673"/>
                    <a:gd name="connsiteY39" fmla="*/ 114300 h 227192"/>
                    <a:gd name="connsiteX40" fmla="*/ 249677 w 254673"/>
                    <a:gd name="connsiteY40" fmla="*/ 108585 h 227192"/>
                    <a:gd name="connsiteX41" fmla="*/ 242057 w 254673"/>
                    <a:gd name="connsiteY41" fmla="*/ 89535 h 227192"/>
                    <a:gd name="connsiteX42" fmla="*/ 236342 w 254673"/>
                    <a:gd name="connsiteY42" fmla="*/ 85725 h 227192"/>
                    <a:gd name="connsiteX43" fmla="*/ 238247 w 254673"/>
                    <a:gd name="connsiteY43" fmla="*/ 80010 h 227192"/>
                    <a:gd name="connsiteX44" fmla="*/ 243962 w 254673"/>
                    <a:gd name="connsiteY44" fmla="*/ 78105 h 227192"/>
                    <a:gd name="connsiteX45" fmla="*/ 249677 w 254673"/>
                    <a:gd name="connsiteY45" fmla="*/ 74295 h 227192"/>
                    <a:gd name="connsiteX46" fmla="*/ 251582 w 254673"/>
                    <a:gd name="connsiteY46" fmla="*/ 24765 h 227192"/>
                    <a:gd name="connsiteX47" fmla="*/ 249677 w 254673"/>
                    <a:gd name="connsiteY47" fmla="*/ 19050 h 227192"/>
                    <a:gd name="connsiteX48" fmla="*/ 243962 w 254673"/>
                    <a:gd name="connsiteY48" fmla="*/ 15240 h 227192"/>
                    <a:gd name="connsiteX49" fmla="*/ 234437 w 254673"/>
                    <a:gd name="connsiteY49" fmla="*/ 3810 h 227192"/>
                    <a:gd name="connsiteX50" fmla="*/ 228722 w 254673"/>
                    <a:gd name="connsiteY50" fmla="*/ 0 h 227192"/>
                    <a:gd name="connsiteX51" fmla="*/ 217292 w 254673"/>
                    <a:gd name="connsiteY51" fmla="*/ 1905 h 227192"/>
                    <a:gd name="connsiteX52" fmla="*/ 213482 w 254673"/>
                    <a:gd name="connsiteY52" fmla="*/ 7620 h 227192"/>
                    <a:gd name="connsiteX53" fmla="*/ 207767 w 254673"/>
                    <a:gd name="connsiteY53" fmla="*/ 9525 h 227192"/>
                    <a:gd name="connsiteX54" fmla="*/ 203957 w 254673"/>
                    <a:gd name="connsiteY54" fmla="*/ 20955 h 227192"/>
                    <a:gd name="connsiteX55" fmla="*/ 202052 w 254673"/>
                    <a:gd name="connsiteY55" fmla="*/ 26670 h 227192"/>
                    <a:gd name="connsiteX56" fmla="*/ 200147 w 254673"/>
                    <a:gd name="connsiteY56" fmla="*/ 38100 h 227192"/>
                    <a:gd name="connsiteX57" fmla="*/ 205862 w 254673"/>
                    <a:gd name="connsiteY57" fmla="*/ 72390 h 227192"/>
                    <a:gd name="connsiteX58" fmla="*/ 213482 w 254673"/>
                    <a:gd name="connsiteY58" fmla="*/ 83820 h 227192"/>
                    <a:gd name="connsiteX59" fmla="*/ 217292 w 254673"/>
                    <a:gd name="connsiteY59" fmla="*/ 89535 h 227192"/>
                    <a:gd name="connsiteX60" fmla="*/ 215387 w 254673"/>
                    <a:gd name="connsiteY60" fmla="*/ 97155 h 227192"/>
                    <a:gd name="connsiteX61" fmla="*/ 203957 w 254673"/>
                    <a:gd name="connsiteY61" fmla="*/ 104775 h 227192"/>
                    <a:gd name="connsiteX62" fmla="*/ 198242 w 254673"/>
                    <a:gd name="connsiteY62" fmla="*/ 116205 h 227192"/>
                    <a:gd name="connsiteX63" fmla="*/ 196337 w 254673"/>
                    <a:gd name="connsiteY63" fmla="*/ 121920 h 227192"/>
                    <a:gd name="connsiteX64" fmla="*/ 190622 w 254673"/>
                    <a:gd name="connsiteY64" fmla="*/ 133350 h 227192"/>
                    <a:gd name="connsiteX65" fmla="*/ 183002 w 254673"/>
                    <a:gd name="connsiteY65" fmla="*/ 154305 h 227192"/>
                    <a:gd name="connsiteX66" fmla="*/ 175382 w 254673"/>
                    <a:gd name="connsiteY66" fmla="*/ 156210 h 227192"/>
                    <a:gd name="connsiteX67" fmla="*/ 169667 w 254673"/>
                    <a:gd name="connsiteY67" fmla="*/ 150495 h 227192"/>
                    <a:gd name="connsiteX68" fmla="*/ 167762 w 254673"/>
                    <a:gd name="connsiteY68" fmla="*/ 144780 h 227192"/>
                    <a:gd name="connsiteX69" fmla="*/ 156332 w 254673"/>
                    <a:gd name="connsiteY69" fmla="*/ 140970 h 227192"/>
                    <a:gd name="connsiteX70" fmla="*/ 150617 w 254673"/>
                    <a:gd name="connsiteY70" fmla="*/ 139065 h 227192"/>
                    <a:gd name="connsiteX71" fmla="*/ 139187 w 254673"/>
                    <a:gd name="connsiteY71" fmla="*/ 135255 h 227192"/>
                    <a:gd name="connsiteX72" fmla="*/ 133472 w 254673"/>
                    <a:gd name="connsiteY72" fmla="*/ 133350 h 227192"/>
                    <a:gd name="connsiteX73" fmla="*/ 122042 w 254673"/>
                    <a:gd name="connsiteY73" fmla="*/ 127635 h 227192"/>
                    <a:gd name="connsiteX74" fmla="*/ 89657 w 254673"/>
                    <a:gd name="connsiteY74" fmla="*/ 125730 h 227192"/>
                    <a:gd name="connsiteX75" fmla="*/ 78227 w 254673"/>
                    <a:gd name="connsiteY75" fmla="*/ 116205 h 227192"/>
                    <a:gd name="connsiteX76" fmla="*/ 76322 w 254673"/>
                    <a:gd name="connsiteY76" fmla="*/ 110490 h 227192"/>
                    <a:gd name="connsiteX77" fmla="*/ 72512 w 254673"/>
                    <a:gd name="connsiteY77" fmla="*/ 104775 h 227192"/>
                    <a:gd name="connsiteX78" fmla="*/ 68702 w 254673"/>
                    <a:gd name="connsiteY78" fmla="*/ 89535 h 227192"/>
                    <a:gd name="connsiteX79" fmla="*/ 62987 w 254673"/>
                    <a:gd name="connsiteY79" fmla="*/ 85725 h 227192"/>
                    <a:gd name="connsiteX80" fmla="*/ 53462 w 254673"/>
                    <a:gd name="connsiteY80" fmla="*/ 83820 h 227192"/>
                    <a:gd name="connsiteX81" fmla="*/ 47747 w 254673"/>
                    <a:gd name="connsiteY81" fmla="*/ 80010 h 227192"/>
                    <a:gd name="connsiteX82" fmla="*/ 42032 w 254673"/>
                    <a:gd name="connsiteY82" fmla="*/ 78105 h 227192"/>
                    <a:gd name="connsiteX83" fmla="*/ 34412 w 254673"/>
                    <a:gd name="connsiteY83" fmla="*/ 64770 h 227192"/>
                    <a:gd name="connsiteX84" fmla="*/ 30602 w 254673"/>
                    <a:gd name="connsiteY84" fmla="*/ 53340 h 227192"/>
                    <a:gd name="connsiteX85" fmla="*/ 34412 w 254673"/>
                    <a:gd name="connsiteY85" fmla="*/ 47625 h 227192"/>
                    <a:gd name="connsiteX86" fmla="*/ 32507 w 254673"/>
                    <a:gd name="connsiteY86" fmla="*/ 28575 h 227192"/>
                    <a:gd name="connsiteX87" fmla="*/ 30602 w 254673"/>
                    <a:gd name="connsiteY87" fmla="*/ 22860 h 227192"/>
                    <a:gd name="connsiteX0" fmla="*/ 32507 w 254673"/>
                    <a:gd name="connsiteY0" fmla="*/ 28575 h 227192"/>
                    <a:gd name="connsiteX1" fmla="*/ 36317 w 254673"/>
                    <a:gd name="connsiteY1" fmla="*/ 30480 h 227192"/>
                    <a:gd name="connsiteX2" fmla="*/ 21077 w 254673"/>
                    <a:gd name="connsiteY2" fmla="*/ 20955 h 227192"/>
                    <a:gd name="connsiteX3" fmla="*/ 2027 w 254673"/>
                    <a:gd name="connsiteY3" fmla="*/ 20955 h 227192"/>
                    <a:gd name="connsiteX4" fmla="*/ 122 w 254673"/>
                    <a:gd name="connsiteY4" fmla="*/ 26670 h 227192"/>
                    <a:gd name="connsiteX5" fmla="*/ 2027 w 254673"/>
                    <a:gd name="connsiteY5" fmla="*/ 47625 h 227192"/>
                    <a:gd name="connsiteX6" fmla="*/ 9647 w 254673"/>
                    <a:gd name="connsiteY6" fmla="*/ 59055 h 227192"/>
                    <a:gd name="connsiteX7" fmla="*/ 13457 w 254673"/>
                    <a:gd name="connsiteY7" fmla="*/ 70485 h 227192"/>
                    <a:gd name="connsiteX8" fmla="*/ 15362 w 254673"/>
                    <a:gd name="connsiteY8" fmla="*/ 99060 h 227192"/>
                    <a:gd name="connsiteX9" fmla="*/ 17267 w 254673"/>
                    <a:gd name="connsiteY9" fmla="*/ 104775 h 227192"/>
                    <a:gd name="connsiteX10" fmla="*/ 22982 w 254673"/>
                    <a:gd name="connsiteY10" fmla="*/ 108585 h 227192"/>
                    <a:gd name="connsiteX11" fmla="*/ 26792 w 254673"/>
                    <a:gd name="connsiteY11" fmla="*/ 114300 h 227192"/>
                    <a:gd name="connsiteX12" fmla="*/ 32507 w 254673"/>
                    <a:gd name="connsiteY12" fmla="*/ 118110 h 227192"/>
                    <a:gd name="connsiteX13" fmla="*/ 42032 w 254673"/>
                    <a:gd name="connsiteY13" fmla="*/ 131445 h 227192"/>
                    <a:gd name="connsiteX14" fmla="*/ 59177 w 254673"/>
                    <a:gd name="connsiteY14" fmla="*/ 133350 h 227192"/>
                    <a:gd name="connsiteX15" fmla="*/ 64892 w 254673"/>
                    <a:gd name="connsiteY15" fmla="*/ 180975 h 227192"/>
                    <a:gd name="connsiteX16" fmla="*/ 74417 w 254673"/>
                    <a:gd name="connsiteY16" fmla="*/ 188595 h 227192"/>
                    <a:gd name="connsiteX17" fmla="*/ 80132 w 254673"/>
                    <a:gd name="connsiteY17" fmla="*/ 192405 h 227192"/>
                    <a:gd name="connsiteX18" fmla="*/ 87752 w 254673"/>
                    <a:gd name="connsiteY18" fmla="*/ 201930 h 227192"/>
                    <a:gd name="connsiteX19" fmla="*/ 95372 w 254673"/>
                    <a:gd name="connsiteY19" fmla="*/ 213360 h 227192"/>
                    <a:gd name="connsiteX20" fmla="*/ 99182 w 254673"/>
                    <a:gd name="connsiteY20" fmla="*/ 219075 h 227192"/>
                    <a:gd name="connsiteX21" fmla="*/ 104897 w 254673"/>
                    <a:gd name="connsiteY21" fmla="*/ 220980 h 227192"/>
                    <a:gd name="connsiteX22" fmla="*/ 108707 w 254673"/>
                    <a:gd name="connsiteY22" fmla="*/ 226695 h 227192"/>
                    <a:gd name="connsiteX23" fmla="*/ 133472 w 254673"/>
                    <a:gd name="connsiteY23" fmla="*/ 222885 h 227192"/>
                    <a:gd name="connsiteX24" fmla="*/ 144902 w 254673"/>
                    <a:gd name="connsiteY24" fmla="*/ 211455 h 227192"/>
                    <a:gd name="connsiteX25" fmla="*/ 148712 w 254673"/>
                    <a:gd name="connsiteY25" fmla="*/ 205740 h 227192"/>
                    <a:gd name="connsiteX26" fmla="*/ 160142 w 254673"/>
                    <a:gd name="connsiteY26" fmla="*/ 201930 h 227192"/>
                    <a:gd name="connsiteX27" fmla="*/ 162047 w 254673"/>
                    <a:gd name="connsiteY27" fmla="*/ 196215 h 227192"/>
                    <a:gd name="connsiteX28" fmla="*/ 163952 w 254673"/>
                    <a:gd name="connsiteY28" fmla="*/ 184785 h 227192"/>
                    <a:gd name="connsiteX29" fmla="*/ 175382 w 254673"/>
                    <a:gd name="connsiteY29" fmla="*/ 180975 h 227192"/>
                    <a:gd name="connsiteX30" fmla="*/ 198242 w 254673"/>
                    <a:gd name="connsiteY30" fmla="*/ 182880 h 227192"/>
                    <a:gd name="connsiteX31" fmla="*/ 203957 w 254673"/>
                    <a:gd name="connsiteY31" fmla="*/ 186690 h 227192"/>
                    <a:gd name="connsiteX32" fmla="*/ 209672 w 254673"/>
                    <a:gd name="connsiteY32" fmla="*/ 188595 h 227192"/>
                    <a:gd name="connsiteX33" fmla="*/ 221102 w 254673"/>
                    <a:gd name="connsiteY33" fmla="*/ 186690 h 227192"/>
                    <a:gd name="connsiteX34" fmla="*/ 226817 w 254673"/>
                    <a:gd name="connsiteY34" fmla="*/ 182880 h 227192"/>
                    <a:gd name="connsiteX35" fmla="*/ 234437 w 254673"/>
                    <a:gd name="connsiteY35" fmla="*/ 165735 h 227192"/>
                    <a:gd name="connsiteX36" fmla="*/ 238247 w 254673"/>
                    <a:gd name="connsiteY36" fmla="*/ 154305 h 227192"/>
                    <a:gd name="connsiteX37" fmla="*/ 240152 w 254673"/>
                    <a:gd name="connsiteY37" fmla="*/ 148590 h 227192"/>
                    <a:gd name="connsiteX38" fmla="*/ 245867 w 254673"/>
                    <a:gd name="connsiteY38" fmla="*/ 120015 h 227192"/>
                    <a:gd name="connsiteX39" fmla="*/ 247772 w 254673"/>
                    <a:gd name="connsiteY39" fmla="*/ 114300 h 227192"/>
                    <a:gd name="connsiteX40" fmla="*/ 249677 w 254673"/>
                    <a:gd name="connsiteY40" fmla="*/ 108585 h 227192"/>
                    <a:gd name="connsiteX41" fmla="*/ 242057 w 254673"/>
                    <a:gd name="connsiteY41" fmla="*/ 89535 h 227192"/>
                    <a:gd name="connsiteX42" fmla="*/ 236342 w 254673"/>
                    <a:gd name="connsiteY42" fmla="*/ 85725 h 227192"/>
                    <a:gd name="connsiteX43" fmla="*/ 238247 w 254673"/>
                    <a:gd name="connsiteY43" fmla="*/ 80010 h 227192"/>
                    <a:gd name="connsiteX44" fmla="*/ 243962 w 254673"/>
                    <a:gd name="connsiteY44" fmla="*/ 78105 h 227192"/>
                    <a:gd name="connsiteX45" fmla="*/ 249677 w 254673"/>
                    <a:gd name="connsiteY45" fmla="*/ 74295 h 227192"/>
                    <a:gd name="connsiteX46" fmla="*/ 251582 w 254673"/>
                    <a:gd name="connsiteY46" fmla="*/ 24765 h 227192"/>
                    <a:gd name="connsiteX47" fmla="*/ 249677 w 254673"/>
                    <a:gd name="connsiteY47" fmla="*/ 19050 h 227192"/>
                    <a:gd name="connsiteX48" fmla="*/ 243962 w 254673"/>
                    <a:gd name="connsiteY48" fmla="*/ 15240 h 227192"/>
                    <a:gd name="connsiteX49" fmla="*/ 234437 w 254673"/>
                    <a:gd name="connsiteY49" fmla="*/ 3810 h 227192"/>
                    <a:gd name="connsiteX50" fmla="*/ 228722 w 254673"/>
                    <a:gd name="connsiteY50" fmla="*/ 0 h 227192"/>
                    <a:gd name="connsiteX51" fmla="*/ 217292 w 254673"/>
                    <a:gd name="connsiteY51" fmla="*/ 1905 h 227192"/>
                    <a:gd name="connsiteX52" fmla="*/ 213482 w 254673"/>
                    <a:gd name="connsiteY52" fmla="*/ 7620 h 227192"/>
                    <a:gd name="connsiteX53" fmla="*/ 207767 w 254673"/>
                    <a:gd name="connsiteY53" fmla="*/ 9525 h 227192"/>
                    <a:gd name="connsiteX54" fmla="*/ 203957 w 254673"/>
                    <a:gd name="connsiteY54" fmla="*/ 20955 h 227192"/>
                    <a:gd name="connsiteX55" fmla="*/ 202052 w 254673"/>
                    <a:gd name="connsiteY55" fmla="*/ 26670 h 227192"/>
                    <a:gd name="connsiteX56" fmla="*/ 200147 w 254673"/>
                    <a:gd name="connsiteY56" fmla="*/ 38100 h 227192"/>
                    <a:gd name="connsiteX57" fmla="*/ 205862 w 254673"/>
                    <a:gd name="connsiteY57" fmla="*/ 72390 h 227192"/>
                    <a:gd name="connsiteX58" fmla="*/ 213482 w 254673"/>
                    <a:gd name="connsiteY58" fmla="*/ 83820 h 227192"/>
                    <a:gd name="connsiteX59" fmla="*/ 217292 w 254673"/>
                    <a:gd name="connsiteY59" fmla="*/ 89535 h 227192"/>
                    <a:gd name="connsiteX60" fmla="*/ 215387 w 254673"/>
                    <a:gd name="connsiteY60" fmla="*/ 97155 h 227192"/>
                    <a:gd name="connsiteX61" fmla="*/ 203957 w 254673"/>
                    <a:gd name="connsiteY61" fmla="*/ 104775 h 227192"/>
                    <a:gd name="connsiteX62" fmla="*/ 198242 w 254673"/>
                    <a:gd name="connsiteY62" fmla="*/ 116205 h 227192"/>
                    <a:gd name="connsiteX63" fmla="*/ 196337 w 254673"/>
                    <a:gd name="connsiteY63" fmla="*/ 121920 h 227192"/>
                    <a:gd name="connsiteX64" fmla="*/ 190622 w 254673"/>
                    <a:gd name="connsiteY64" fmla="*/ 133350 h 227192"/>
                    <a:gd name="connsiteX65" fmla="*/ 183002 w 254673"/>
                    <a:gd name="connsiteY65" fmla="*/ 154305 h 227192"/>
                    <a:gd name="connsiteX66" fmla="*/ 175382 w 254673"/>
                    <a:gd name="connsiteY66" fmla="*/ 156210 h 227192"/>
                    <a:gd name="connsiteX67" fmla="*/ 169667 w 254673"/>
                    <a:gd name="connsiteY67" fmla="*/ 150495 h 227192"/>
                    <a:gd name="connsiteX68" fmla="*/ 167762 w 254673"/>
                    <a:gd name="connsiteY68" fmla="*/ 144780 h 227192"/>
                    <a:gd name="connsiteX69" fmla="*/ 156332 w 254673"/>
                    <a:gd name="connsiteY69" fmla="*/ 140970 h 227192"/>
                    <a:gd name="connsiteX70" fmla="*/ 150617 w 254673"/>
                    <a:gd name="connsiteY70" fmla="*/ 139065 h 227192"/>
                    <a:gd name="connsiteX71" fmla="*/ 139187 w 254673"/>
                    <a:gd name="connsiteY71" fmla="*/ 135255 h 227192"/>
                    <a:gd name="connsiteX72" fmla="*/ 133472 w 254673"/>
                    <a:gd name="connsiteY72" fmla="*/ 133350 h 227192"/>
                    <a:gd name="connsiteX73" fmla="*/ 122042 w 254673"/>
                    <a:gd name="connsiteY73" fmla="*/ 127635 h 227192"/>
                    <a:gd name="connsiteX74" fmla="*/ 89657 w 254673"/>
                    <a:gd name="connsiteY74" fmla="*/ 125730 h 227192"/>
                    <a:gd name="connsiteX75" fmla="*/ 78227 w 254673"/>
                    <a:gd name="connsiteY75" fmla="*/ 116205 h 227192"/>
                    <a:gd name="connsiteX76" fmla="*/ 76322 w 254673"/>
                    <a:gd name="connsiteY76" fmla="*/ 110490 h 227192"/>
                    <a:gd name="connsiteX77" fmla="*/ 72512 w 254673"/>
                    <a:gd name="connsiteY77" fmla="*/ 104775 h 227192"/>
                    <a:gd name="connsiteX78" fmla="*/ 68702 w 254673"/>
                    <a:gd name="connsiteY78" fmla="*/ 89535 h 227192"/>
                    <a:gd name="connsiteX79" fmla="*/ 62987 w 254673"/>
                    <a:gd name="connsiteY79" fmla="*/ 85725 h 227192"/>
                    <a:gd name="connsiteX80" fmla="*/ 53462 w 254673"/>
                    <a:gd name="connsiteY80" fmla="*/ 83820 h 227192"/>
                    <a:gd name="connsiteX81" fmla="*/ 47747 w 254673"/>
                    <a:gd name="connsiteY81" fmla="*/ 80010 h 227192"/>
                    <a:gd name="connsiteX82" fmla="*/ 42032 w 254673"/>
                    <a:gd name="connsiteY82" fmla="*/ 78105 h 227192"/>
                    <a:gd name="connsiteX83" fmla="*/ 34412 w 254673"/>
                    <a:gd name="connsiteY83" fmla="*/ 64770 h 227192"/>
                    <a:gd name="connsiteX84" fmla="*/ 30602 w 254673"/>
                    <a:gd name="connsiteY84" fmla="*/ 53340 h 227192"/>
                    <a:gd name="connsiteX85" fmla="*/ 34412 w 254673"/>
                    <a:gd name="connsiteY85" fmla="*/ 47625 h 227192"/>
                    <a:gd name="connsiteX86" fmla="*/ 32507 w 254673"/>
                    <a:gd name="connsiteY86" fmla="*/ 28575 h 227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</a:cxnLst>
                  <a:rect l="l" t="t" r="r" b="b"/>
                  <a:pathLst>
                    <a:path w="254673" h="227192">
                      <a:moveTo>
                        <a:pt x="32507" y="28575"/>
                      </a:moveTo>
                      <a:cubicBezTo>
                        <a:pt x="32825" y="25718"/>
                        <a:pt x="38222" y="31750"/>
                        <a:pt x="36317" y="30480"/>
                      </a:cubicBezTo>
                      <a:cubicBezTo>
                        <a:pt x="34412" y="29210"/>
                        <a:pt x="26792" y="22543"/>
                        <a:pt x="21077" y="20955"/>
                      </a:cubicBezTo>
                      <a:cubicBezTo>
                        <a:pt x="15362" y="19368"/>
                        <a:pt x="5519" y="20003"/>
                        <a:pt x="2027" y="20955"/>
                      </a:cubicBezTo>
                      <a:cubicBezTo>
                        <a:pt x="-1465" y="21907"/>
                        <a:pt x="757" y="24765"/>
                        <a:pt x="122" y="26670"/>
                      </a:cubicBezTo>
                      <a:cubicBezTo>
                        <a:pt x="757" y="33655"/>
                        <a:pt x="48" y="40896"/>
                        <a:pt x="2027" y="47625"/>
                      </a:cubicBezTo>
                      <a:cubicBezTo>
                        <a:pt x="3319" y="52018"/>
                        <a:pt x="8199" y="54711"/>
                        <a:pt x="9647" y="59055"/>
                      </a:cubicBezTo>
                      <a:lnTo>
                        <a:pt x="13457" y="70485"/>
                      </a:lnTo>
                      <a:cubicBezTo>
                        <a:pt x="14092" y="80010"/>
                        <a:pt x="14308" y="89572"/>
                        <a:pt x="15362" y="99060"/>
                      </a:cubicBezTo>
                      <a:cubicBezTo>
                        <a:pt x="15584" y="101056"/>
                        <a:pt x="16013" y="103207"/>
                        <a:pt x="17267" y="104775"/>
                      </a:cubicBezTo>
                      <a:cubicBezTo>
                        <a:pt x="18697" y="106563"/>
                        <a:pt x="21077" y="107315"/>
                        <a:pt x="22982" y="108585"/>
                      </a:cubicBezTo>
                      <a:cubicBezTo>
                        <a:pt x="24252" y="110490"/>
                        <a:pt x="25173" y="112681"/>
                        <a:pt x="26792" y="114300"/>
                      </a:cubicBezTo>
                      <a:cubicBezTo>
                        <a:pt x="28411" y="115919"/>
                        <a:pt x="31294" y="116168"/>
                        <a:pt x="32507" y="118110"/>
                      </a:cubicBezTo>
                      <a:cubicBezTo>
                        <a:pt x="39079" y="128624"/>
                        <a:pt x="31444" y="129680"/>
                        <a:pt x="42032" y="131445"/>
                      </a:cubicBezTo>
                      <a:cubicBezTo>
                        <a:pt x="47704" y="132390"/>
                        <a:pt x="53462" y="132715"/>
                        <a:pt x="59177" y="133350"/>
                      </a:cubicBezTo>
                      <a:cubicBezTo>
                        <a:pt x="71402" y="151687"/>
                        <a:pt x="58865" y="130751"/>
                        <a:pt x="64892" y="180975"/>
                      </a:cubicBezTo>
                      <a:cubicBezTo>
                        <a:pt x="65712" y="187808"/>
                        <a:pt x="70129" y="186451"/>
                        <a:pt x="74417" y="188595"/>
                      </a:cubicBezTo>
                      <a:cubicBezTo>
                        <a:pt x="76465" y="189619"/>
                        <a:pt x="78227" y="191135"/>
                        <a:pt x="80132" y="192405"/>
                      </a:cubicBezTo>
                      <a:cubicBezTo>
                        <a:pt x="84422" y="205275"/>
                        <a:pt x="78472" y="191325"/>
                        <a:pt x="87752" y="201930"/>
                      </a:cubicBezTo>
                      <a:cubicBezTo>
                        <a:pt x="90767" y="205376"/>
                        <a:pt x="92832" y="209550"/>
                        <a:pt x="95372" y="213360"/>
                      </a:cubicBezTo>
                      <a:cubicBezTo>
                        <a:pt x="96642" y="215265"/>
                        <a:pt x="97010" y="218351"/>
                        <a:pt x="99182" y="219075"/>
                      </a:cubicBezTo>
                      <a:lnTo>
                        <a:pt x="104897" y="220980"/>
                      </a:lnTo>
                      <a:cubicBezTo>
                        <a:pt x="106167" y="222885"/>
                        <a:pt x="106449" y="226319"/>
                        <a:pt x="108707" y="226695"/>
                      </a:cubicBezTo>
                      <a:cubicBezTo>
                        <a:pt x="118529" y="228332"/>
                        <a:pt x="125235" y="225631"/>
                        <a:pt x="133472" y="222885"/>
                      </a:cubicBezTo>
                      <a:cubicBezTo>
                        <a:pt x="137282" y="219075"/>
                        <a:pt x="141913" y="215938"/>
                        <a:pt x="144902" y="211455"/>
                      </a:cubicBezTo>
                      <a:cubicBezTo>
                        <a:pt x="146172" y="209550"/>
                        <a:pt x="146770" y="206953"/>
                        <a:pt x="148712" y="205740"/>
                      </a:cubicBezTo>
                      <a:cubicBezTo>
                        <a:pt x="152118" y="203611"/>
                        <a:pt x="160142" y="201930"/>
                        <a:pt x="160142" y="201930"/>
                      </a:cubicBezTo>
                      <a:cubicBezTo>
                        <a:pt x="160777" y="200025"/>
                        <a:pt x="161611" y="198175"/>
                        <a:pt x="162047" y="196215"/>
                      </a:cubicBezTo>
                      <a:cubicBezTo>
                        <a:pt x="162885" y="192444"/>
                        <a:pt x="161408" y="187692"/>
                        <a:pt x="163952" y="184785"/>
                      </a:cubicBezTo>
                      <a:cubicBezTo>
                        <a:pt x="166597" y="181763"/>
                        <a:pt x="175382" y="180975"/>
                        <a:pt x="175382" y="180975"/>
                      </a:cubicBezTo>
                      <a:cubicBezTo>
                        <a:pt x="183002" y="181610"/>
                        <a:pt x="190744" y="181380"/>
                        <a:pt x="198242" y="182880"/>
                      </a:cubicBezTo>
                      <a:cubicBezTo>
                        <a:pt x="200487" y="183329"/>
                        <a:pt x="201909" y="185666"/>
                        <a:pt x="203957" y="186690"/>
                      </a:cubicBezTo>
                      <a:cubicBezTo>
                        <a:pt x="205753" y="187588"/>
                        <a:pt x="207767" y="187960"/>
                        <a:pt x="209672" y="188595"/>
                      </a:cubicBezTo>
                      <a:cubicBezTo>
                        <a:pt x="213482" y="187960"/>
                        <a:pt x="217438" y="187911"/>
                        <a:pt x="221102" y="186690"/>
                      </a:cubicBezTo>
                      <a:cubicBezTo>
                        <a:pt x="223274" y="185966"/>
                        <a:pt x="225198" y="184499"/>
                        <a:pt x="226817" y="182880"/>
                      </a:cubicBezTo>
                      <a:cubicBezTo>
                        <a:pt x="231345" y="178352"/>
                        <a:pt x="232551" y="171394"/>
                        <a:pt x="234437" y="165735"/>
                      </a:cubicBezTo>
                      <a:lnTo>
                        <a:pt x="238247" y="154305"/>
                      </a:lnTo>
                      <a:lnTo>
                        <a:pt x="240152" y="148590"/>
                      </a:lnTo>
                      <a:cubicBezTo>
                        <a:pt x="242501" y="127453"/>
                        <a:pt x="240239" y="136900"/>
                        <a:pt x="245867" y="120015"/>
                      </a:cubicBezTo>
                      <a:lnTo>
                        <a:pt x="247772" y="114300"/>
                      </a:lnTo>
                      <a:lnTo>
                        <a:pt x="249677" y="108585"/>
                      </a:lnTo>
                      <a:cubicBezTo>
                        <a:pt x="248493" y="105032"/>
                        <a:pt x="245171" y="93272"/>
                        <a:pt x="242057" y="89535"/>
                      </a:cubicBezTo>
                      <a:cubicBezTo>
                        <a:pt x="240591" y="87776"/>
                        <a:pt x="238247" y="86995"/>
                        <a:pt x="236342" y="85725"/>
                      </a:cubicBezTo>
                      <a:cubicBezTo>
                        <a:pt x="236977" y="83820"/>
                        <a:pt x="236827" y="81430"/>
                        <a:pt x="238247" y="80010"/>
                      </a:cubicBezTo>
                      <a:cubicBezTo>
                        <a:pt x="239667" y="78590"/>
                        <a:pt x="242166" y="79003"/>
                        <a:pt x="243962" y="78105"/>
                      </a:cubicBezTo>
                      <a:cubicBezTo>
                        <a:pt x="246010" y="77081"/>
                        <a:pt x="247772" y="75565"/>
                        <a:pt x="249677" y="74295"/>
                      </a:cubicBezTo>
                      <a:cubicBezTo>
                        <a:pt x="257118" y="51971"/>
                        <a:pt x="254922" y="63173"/>
                        <a:pt x="251582" y="24765"/>
                      </a:cubicBezTo>
                      <a:cubicBezTo>
                        <a:pt x="251408" y="22765"/>
                        <a:pt x="250931" y="20618"/>
                        <a:pt x="249677" y="19050"/>
                      </a:cubicBezTo>
                      <a:cubicBezTo>
                        <a:pt x="248247" y="17262"/>
                        <a:pt x="245867" y="16510"/>
                        <a:pt x="243962" y="15240"/>
                      </a:cubicBezTo>
                      <a:cubicBezTo>
                        <a:pt x="240216" y="9621"/>
                        <a:pt x="239937" y="8394"/>
                        <a:pt x="234437" y="3810"/>
                      </a:cubicBezTo>
                      <a:cubicBezTo>
                        <a:pt x="232678" y="2344"/>
                        <a:pt x="230627" y="1270"/>
                        <a:pt x="228722" y="0"/>
                      </a:cubicBezTo>
                      <a:cubicBezTo>
                        <a:pt x="224912" y="635"/>
                        <a:pt x="220747" y="178"/>
                        <a:pt x="217292" y="1905"/>
                      </a:cubicBezTo>
                      <a:cubicBezTo>
                        <a:pt x="215244" y="2929"/>
                        <a:pt x="215270" y="6190"/>
                        <a:pt x="213482" y="7620"/>
                      </a:cubicBezTo>
                      <a:cubicBezTo>
                        <a:pt x="211914" y="8874"/>
                        <a:pt x="209672" y="8890"/>
                        <a:pt x="207767" y="9525"/>
                      </a:cubicBezTo>
                      <a:lnTo>
                        <a:pt x="203957" y="20955"/>
                      </a:lnTo>
                      <a:cubicBezTo>
                        <a:pt x="203322" y="22860"/>
                        <a:pt x="202382" y="24689"/>
                        <a:pt x="202052" y="26670"/>
                      </a:cubicBezTo>
                      <a:lnTo>
                        <a:pt x="200147" y="38100"/>
                      </a:lnTo>
                      <a:cubicBezTo>
                        <a:pt x="200692" y="44635"/>
                        <a:pt x="200524" y="64383"/>
                        <a:pt x="205862" y="72390"/>
                      </a:cubicBezTo>
                      <a:lnTo>
                        <a:pt x="213482" y="83820"/>
                      </a:lnTo>
                      <a:lnTo>
                        <a:pt x="217292" y="89535"/>
                      </a:lnTo>
                      <a:cubicBezTo>
                        <a:pt x="216657" y="92075"/>
                        <a:pt x="217111" y="95185"/>
                        <a:pt x="215387" y="97155"/>
                      </a:cubicBezTo>
                      <a:cubicBezTo>
                        <a:pt x="212372" y="100601"/>
                        <a:pt x="203957" y="104775"/>
                        <a:pt x="203957" y="104775"/>
                      </a:cubicBezTo>
                      <a:cubicBezTo>
                        <a:pt x="199169" y="119140"/>
                        <a:pt x="205628" y="101433"/>
                        <a:pt x="198242" y="116205"/>
                      </a:cubicBezTo>
                      <a:cubicBezTo>
                        <a:pt x="197344" y="118001"/>
                        <a:pt x="197235" y="120124"/>
                        <a:pt x="196337" y="121920"/>
                      </a:cubicBezTo>
                      <a:cubicBezTo>
                        <a:pt x="188951" y="136692"/>
                        <a:pt x="195410" y="118985"/>
                        <a:pt x="190622" y="133350"/>
                      </a:cubicBezTo>
                      <a:cubicBezTo>
                        <a:pt x="189197" y="146178"/>
                        <a:pt x="193210" y="149930"/>
                        <a:pt x="183002" y="154305"/>
                      </a:cubicBezTo>
                      <a:cubicBezTo>
                        <a:pt x="180596" y="155336"/>
                        <a:pt x="177922" y="155575"/>
                        <a:pt x="175382" y="156210"/>
                      </a:cubicBezTo>
                      <a:cubicBezTo>
                        <a:pt x="173477" y="154305"/>
                        <a:pt x="171161" y="152737"/>
                        <a:pt x="169667" y="150495"/>
                      </a:cubicBezTo>
                      <a:cubicBezTo>
                        <a:pt x="168553" y="148824"/>
                        <a:pt x="169396" y="145947"/>
                        <a:pt x="167762" y="144780"/>
                      </a:cubicBezTo>
                      <a:cubicBezTo>
                        <a:pt x="164494" y="142446"/>
                        <a:pt x="160142" y="142240"/>
                        <a:pt x="156332" y="140970"/>
                      </a:cubicBezTo>
                      <a:lnTo>
                        <a:pt x="150617" y="139065"/>
                      </a:lnTo>
                      <a:lnTo>
                        <a:pt x="139187" y="135255"/>
                      </a:lnTo>
                      <a:cubicBezTo>
                        <a:pt x="137282" y="134620"/>
                        <a:pt x="135143" y="134464"/>
                        <a:pt x="133472" y="133350"/>
                      </a:cubicBezTo>
                      <a:cubicBezTo>
                        <a:pt x="129789" y="130895"/>
                        <a:pt x="126681" y="128099"/>
                        <a:pt x="122042" y="127635"/>
                      </a:cubicBezTo>
                      <a:cubicBezTo>
                        <a:pt x="111282" y="126559"/>
                        <a:pt x="100452" y="126365"/>
                        <a:pt x="89657" y="125730"/>
                      </a:cubicBezTo>
                      <a:cubicBezTo>
                        <a:pt x="85440" y="122919"/>
                        <a:pt x="81161" y="120605"/>
                        <a:pt x="78227" y="116205"/>
                      </a:cubicBezTo>
                      <a:cubicBezTo>
                        <a:pt x="77113" y="114534"/>
                        <a:pt x="77220" y="112286"/>
                        <a:pt x="76322" y="110490"/>
                      </a:cubicBezTo>
                      <a:cubicBezTo>
                        <a:pt x="75298" y="108442"/>
                        <a:pt x="73782" y="106680"/>
                        <a:pt x="72512" y="104775"/>
                      </a:cubicBezTo>
                      <a:cubicBezTo>
                        <a:pt x="72417" y="104301"/>
                        <a:pt x="70264" y="91488"/>
                        <a:pt x="68702" y="89535"/>
                      </a:cubicBezTo>
                      <a:cubicBezTo>
                        <a:pt x="67272" y="87747"/>
                        <a:pt x="65131" y="86529"/>
                        <a:pt x="62987" y="85725"/>
                      </a:cubicBezTo>
                      <a:cubicBezTo>
                        <a:pt x="59955" y="84588"/>
                        <a:pt x="56637" y="84455"/>
                        <a:pt x="53462" y="83820"/>
                      </a:cubicBezTo>
                      <a:cubicBezTo>
                        <a:pt x="51557" y="82550"/>
                        <a:pt x="49795" y="81034"/>
                        <a:pt x="47747" y="80010"/>
                      </a:cubicBezTo>
                      <a:cubicBezTo>
                        <a:pt x="45951" y="79112"/>
                        <a:pt x="43600" y="79359"/>
                        <a:pt x="42032" y="78105"/>
                      </a:cubicBezTo>
                      <a:cubicBezTo>
                        <a:pt x="40010" y="76488"/>
                        <a:pt x="35074" y="66424"/>
                        <a:pt x="34412" y="64770"/>
                      </a:cubicBezTo>
                      <a:cubicBezTo>
                        <a:pt x="32920" y="61041"/>
                        <a:pt x="30602" y="53340"/>
                        <a:pt x="30602" y="53340"/>
                      </a:cubicBezTo>
                      <a:cubicBezTo>
                        <a:pt x="31872" y="51435"/>
                        <a:pt x="34236" y="49908"/>
                        <a:pt x="34412" y="47625"/>
                      </a:cubicBezTo>
                      <a:cubicBezTo>
                        <a:pt x="34901" y="41262"/>
                        <a:pt x="33477" y="34882"/>
                        <a:pt x="32507" y="28575"/>
                      </a:cubicBezTo>
                      <a:close/>
                    </a:path>
                  </a:pathLst>
                </a:custGeom>
                <a:solidFill>
                  <a:srgbClr val="F0AB00"/>
                </a:solidFill>
                <a:ln w="25400" cap="flat" cmpd="sng" algn="ctr">
                  <a:solidFill>
                    <a:srgbClr val="F0AB00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A2C7347-2DA0-99CD-926A-425CF089863D}"/>
              </a:ext>
            </a:extLst>
          </p:cNvPr>
          <p:cNvGrpSpPr/>
          <p:nvPr/>
        </p:nvGrpSpPr>
        <p:grpSpPr>
          <a:xfrm>
            <a:off x="5325615" y="4029778"/>
            <a:ext cx="1975221" cy="964771"/>
            <a:chOff x="5325615" y="4029778"/>
            <a:chExt cx="1975221" cy="964771"/>
          </a:xfrm>
        </p:grpSpPr>
        <p:sp>
          <p:nvSpPr>
            <p:cNvPr id="1461" name="Isosceles Triangle 1460">
              <a:extLst>
                <a:ext uri="{FF2B5EF4-FFF2-40B4-BE49-F238E27FC236}">
                  <a16:creationId xmlns:a16="http://schemas.microsoft.com/office/drawing/2014/main" id="{E2ECE02B-585B-9703-62B4-AA63F11FE9EB}"/>
                </a:ext>
              </a:extLst>
            </p:cNvPr>
            <p:cNvSpPr/>
            <p:nvPr/>
          </p:nvSpPr>
          <p:spPr>
            <a:xfrm rot="10800000">
              <a:off x="5821726" y="4029778"/>
              <a:ext cx="897728" cy="684649"/>
            </a:xfrm>
            <a:prstGeom prst="triangle">
              <a:avLst/>
            </a:prstGeom>
            <a:gradFill flip="none" rotWithShape="1">
              <a:gsLst>
                <a:gs pos="0">
                  <a:srgbClr val="12839E"/>
                </a:gs>
                <a:gs pos="0">
                  <a:srgbClr val="12839E"/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2" name="Content Placeholder 3">
              <a:extLst>
                <a:ext uri="{FF2B5EF4-FFF2-40B4-BE49-F238E27FC236}">
                  <a16:creationId xmlns:a16="http://schemas.microsoft.com/office/drawing/2014/main" id="{6920B65E-0808-D8CC-63D9-ED1E2D1E59DE}"/>
                </a:ext>
              </a:extLst>
            </p:cNvPr>
            <p:cNvSpPr txBox="1">
              <a:spLocks/>
            </p:cNvSpPr>
            <p:nvPr/>
          </p:nvSpPr>
          <p:spPr>
            <a:xfrm>
              <a:off x="5866489" y="4171095"/>
              <a:ext cx="806990" cy="365880"/>
            </a:xfrm>
            <a:prstGeom prst="roundRect">
              <a:avLst/>
            </a:prstGeom>
            <a:noFill/>
            <a:ln w="190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121920" tIns="60960" rIns="121920" bIns="60960" rtlCol="0" anchor="ctr">
              <a:noAutofit/>
            </a:bodyPr>
            <a:lstStyle>
              <a:lvl1pPr marL="243000" indent="-243000" algn="l" defTabSz="914378" rtl="0" eaLnBrk="1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86000" indent="-243000" algn="l" defTabSz="914378" rtl="0" eaLnBrk="1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729000" indent="-243000" algn="l" defTabSz="914378" rtl="0" eaLnBrk="1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914378" indent="-228594" algn="l" defTabSz="914378" rtl="0" eaLnBrk="1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142972" indent="-228594" algn="l" defTabSz="914378" rtl="0" eaLnBrk="1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8915" indent="-228594" algn="l" defTabSz="91437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0"/>
                </a:spcAft>
                <a:buClr>
                  <a:srgbClr val="7F134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TSLP</a:t>
              </a:r>
              <a:endParaRPr kumimoji="0" lang="en-US" sz="14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477" name="Group 1476">
              <a:extLst>
                <a:ext uri="{FF2B5EF4-FFF2-40B4-BE49-F238E27FC236}">
                  <a16:creationId xmlns:a16="http://schemas.microsoft.com/office/drawing/2014/main" id="{3BE4CABD-EF69-F8A5-8DB8-DFE9740EF34A}"/>
                </a:ext>
              </a:extLst>
            </p:cNvPr>
            <p:cNvGrpSpPr/>
            <p:nvPr/>
          </p:nvGrpSpPr>
          <p:grpSpPr>
            <a:xfrm>
              <a:off x="6122590" y="4048759"/>
              <a:ext cx="274320" cy="182880"/>
              <a:chOff x="10421381" y="2608083"/>
              <a:chExt cx="296032" cy="305187"/>
            </a:xfrm>
          </p:grpSpPr>
          <p:cxnSp>
            <p:nvCxnSpPr>
              <p:cNvPr id="1478" name="Straight Connector 1477">
                <a:extLst>
                  <a:ext uri="{FF2B5EF4-FFF2-40B4-BE49-F238E27FC236}">
                    <a16:creationId xmlns:a16="http://schemas.microsoft.com/office/drawing/2014/main" id="{5F17EE6D-6890-90DE-5ABF-515921DA79D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21381" y="2608590"/>
                <a:ext cx="296032" cy="304196"/>
              </a:xfrm>
              <a:prstGeom prst="line">
                <a:avLst/>
              </a:prstGeom>
              <a:solidFill>
                <a:schemeClr val="tx2"/>
              </a:solidFill>
              <a:ln w="57150" cap="flat" cmpd="sng" algn="ctr">
                <a:solidFill>
                  <a:srgbClr val="656D6D">
                    <a:alpha val="83137"/>
                  </a:srgbClr>
                </a:solidFill>
                <a:prstDash val="solid"/>
              </a:ln>
              <a:effectLst/>
            </p:spPr>
          </p:cxnSp>
          <p:cxnSp>
            <p:nvCxnSpPr>
              <p:cNvPr id="1479" name="Straight Connector 1478">
                <a:extLst>
                  <a:ext uri="{FF2B5EF4-FFF2-40B4-BE49-F238E27FC236}">
                    <a16:creationId xmlns:a16="http://schemas.microsoft.com/office/drawing/2014/main" id="{86D4FA66-8A7D-4FDC-83DF-3B2CA285FB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21381" y="2608083"/>
                <a:ext cx="296032" cy="305187"/>
              </a:xfrm>
              <a:prstGeom prst="line">
                <a:avLst/>
              </a:prstGeom>
              <a:solidFill>
                <a:schemeClr val="tx2"/>
              </a:solidFill>
              <a:ln w="57150" cap="flat" cmpd="sng" algn="ctr">
                <a:solidFill>
                  <a:srgbClr val="656D6D">
                    <a:alpha val="83137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1480" name="TextBox 1479">
              <a:extLst>
                <a:ext uri="{FF2B5EF4-FFF2-40B4-BE49-F238E27FC236}">
                  <a16:creationId xmlns:a16="http://schemas.microsoft.com/office/drawing/2014/main" id="{747E4E5E-F780-5888-0B82-3FB9C944D95B}"/>
                </a:ext>
              </a:extLst>
            </p:cNvPr>
            <p:cNvSpPr txBox="1"/>
            <p:nvPr/>
          </p:nvSpPr>
          <p:spPr>
            <a:xfrm>
              <a:off x="5325615" y="4717550"/>
              <a:ext cx="19752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30051"/>
                </a:buClr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Airway smooth muscle</a:t>
              </a:r>
              <a:r>
                <a:rPr kumimoji="0" lang="en-US" sz="1200" b="1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22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9CB1E506-9DAF-124D-30AF-5D43FE39C09E}"/>
              </a:ext>
            </a:extLst>
          </p:cNvPr>
          <p:cNvSpPr/>
          <p:nvPr/>
        </p:nvSpPr>
        <p:spPr>
          <a:xfrm rot="16200000">
            <a:off x="-1672620" y="3336611"/>
            <a:ext cx="3530014" cy="18477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Tezepelumab for COPD</a:t>
            </a:r>
          </a:p>
        </p:txBody>
      </p:sp>
      <p:grpSp>
        <p:nvGrpSpPr>
          <p:cNvPr id="668" name="Group 667">
            <a:extLst>
              <a:ext uri="{FF2B5EF4-FFF2-40B4-BE49-F238E27FC236}">
                <a16:creationId xmlns:a16="http://schemas.microsoft.com/office/drawing/2014/main" id="{39DE51C7-65DA-47A2-6765-06F67DD0645A}"/>
              </a:ext>
            </a:extLst>
          </p:cNvPr>
          <p:cNvGrpSpPr/>
          <p:nvPr/>
        </p:nvGrpSpPr>
        <p:grpSpPr>
          <a:xfrm>
            <a:off x="1929427" y="2155831"/>
            <a:ext cx="8946744" cy="669944"/>
            <a:chOff x="463168" y="1784059"/>
            <a:chExt cx="8946744" cy="669944"/>
          </a:xfrm>
        </p:grpSpPr>
        <p:grpSp>
          <p:nvGrpSpPr>
            <p:cNvPr id="669" name="Epithelial Cell">
              <a:extLst>
                <a:ext uri="{FF2B5EF4-FFF2-40B4-BE49-F238E27FC236}">
                  <a16:creationId xmlns:a16="http://schemas.microsoft.com/office/drawing/2014/main" id="{4AF6C63F-FC34-3C72-AD85-C95B9CCAC97F}"/>
                </a:ext>
              </a:extLst>
            </p:cNvPr>
            <p:cNvGrpSpPr/>
            <p:nvPr/>
          </p:nvGrpSpPr>
          <p:grpSpPr>
            <a:xfrm>
              <a:off x="2820947" y="1888975"/>
              <a:ext cx="320658" cy="516666"/>
              <a:chOff x="2657827" y="1805888"/>
              <a:chExt cx="590130" cy="942935"/>
            </a:xfrm>
          </p:grpSpPr>
          <p:sp>
            <p:nvSpPr>
              <p:cNvPr id="1839" name="Freeform: Shape 1838">
                <a:extLst>
                  <a:ext uri="{FF2B5EF4-FFF2-40B4-BE49-F238E27FC236}">
                    <a16:creationId xmlns:a16="http://schemas.microsoft.com/office/drawing/2014/main" id="{E9DF5878-C844-23B6-BE57-B5417DA69962}"/>
                  </a:ext>
                </a:extLst>
              </p:cNvPr>
              <p:cNvSpPr/>
              <p:nvPr/>
            </p:nvSpPr>
            <p:spPr>
              <a:xfrm>
                <a:off x="2747649" y="1839215"/>
                <a:ext cx="45824" cy="266613"/>
              </a:xfrm>
              <a:custGeom>
                <a:avLst/>
                <a:gdLst>
                  <a:gd name="connsiteX0" fmla="*/ 0 w 45824"/>
                  <a:gd name="connsiteY0" fmla="*/ 0 h 266613"/>
                  <a:gd name="connsiteX1" fmla="*/ 0 w 45824"/>
                  <a:gd name="connsiteY1" fmla="*/ 0 h 266613"/>
                  <a:gd name="connsiteX2" fmla="*/ 4165 w 45824"/>
                  <a:gd name="connsiteY2" fmla="*/ 18746 h 266613"/>
                  <a:gd name="connsiteX3" fmla="*/ 10414 w 45824"/>
                  <a:gd name="connsiteY3" fmla="*/ 47907 h 266613"/>
                  <a:gd name="connsiteX4" fmla="*/ 16663 w 45824"/>
                  <a:gd name="connsiteY4" fmla="*/ 52072 h 266613"/>
                  <a:gd name="connsiteX5" fmla="*/ 20829 w 45824"/>
                  <a:gd name="connsiteY5" fmla="*/ 58321 h 266613"/>
                  <a:gd name="connsiteX6" fmla="*/ 27078 w 45824"/>
                  <a:gd name="connsiteY6" fmla="*/ 60404 h 266613"/>
                  <a:gd name="connsiteX7" fmla="*/ 33326 w 45824"/>
                  <a:gd name="connsiteY7" fmla="*/ 64570 h 266613"/>
                  <a:gd name="connsiteX8" fmla="*/ 41658 w 45824"/>
                  <a:gd name="connsiteY8" fmla="*/ 77067 h 266613"/>
                  <a:gd name="connsiteX9" fmla="*/ 45824 w 45824"/>
                  <a:gd name="connsiteY9" fmla="*/ 83316 h 266613"/>
                  <a:gd name="connsiteX10" fmla="*/ 43741 w 45824"/>
                  <a:gd name="connsiteY10" fmla="*/ 145804 h 266613"/>
                  <a:gd name="connsiteX11" fmla="*/ 41658 w 45824"/>
                  <a:gd name="connsiteY11" fmla="*/ 152052 h 266613"/>
                  <a:gd name="connsiteX12" fmla="*/ 37492 w 45824"/>
                  <a:gd name="connsiteY12" fmla="*/ 168716 h 266613"/>
                  <a:gd name="connsiteX13" fmla="*/ 31243 w 45824"/>
                  <a:gd name="connsiteY13" fmla="*/ 174964 h 266613"/>
                  <a:gd name="connsiteX14" fmla="*/ 20829 w 45824"/>
                  <a:gd name="connsiteY14" fmla="*/ 193711 h 266613"/>
                  <a:gd name="connsiteX15" fmla="*/ 16663 w 45824"/>
                  <a:gd name="connsiteY15" fmla="*/ 199959 h 266613"/>
                  <a:gd name="connsiteX16" fmla="*/ 12497 w 45824"/>
                  <a:gd name="connsiteY16" fmla="*/ 214540 h 266613"/>
                  <a:gd name="connsiteX17" fmla="*/ 10414 w 45824"/>
                  <a:gd name="connsiteY17" fmla="*/ 222872 h 266613"/>
                  <a:gd name="connsiteX18" fmla="*/ 10414 w 45824"/>
                  <a:gd name="connsiteY18" fmla="*/ 266613 h 266613"/>
                  <a:gd name="connsiteX19" fmla="*/ 12497 w 45824"/>
                  <a:gd name="connsiteY19" fmla="*/ 266613 h 26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824" h="266613">
                    <a:moveTo>
                      <a:pt x="0" y="0"/>
                    </a:moveTo>
                    <a:lnTo>
                      <a:pt x="0" y="0"/>
                    </a:lnTo>
                    <a:cubicBezTo>
                      <a:pt x="1388" y="6249"/>
                      <a:pt x="3053" y="12442"/>
                      <a:pt x="4165" y="18746"/>
                    </a:cubicBezTo>
                    <a:cubicBezTo>
                      <a:pt x="4487" y="20573"/>
                      <a:pt x="6286" y="45156"/>
                      <a:pt x="10414" y="47907"/>
                    </a:cubicBezTo>
                    <a:lnTo>
                      <a:pt x="16663" y="52072"/>
                    </a:lnTo>
                    <a:cubicBezTo>
                      <a:pt x="18052" y="54155"/>
                      <a:pt x="18874" y="56757"/>
                      <a:pt x="20829" y="58321"/>
                    </a:cubicBezTo>
                    <a:cubicBezTo>
                      <a:pt x="22544" y="59693"/>
                      <a:pt x="25114" y="59422"/>
                      <a:pt x="27078" y="60404"/>
                    </a:cubicBezTo>
                    <a:cubicBezTo>
                      <a:pt x="29317" y="61524"/>
                      <a:pt x="31243" y="63181"/>
                      <a:pt x="33326" y="64570"/>
                    </a:cubicBezTo>
                    <a:lnTo>
                      <a:pt x="41658" y="77067"/>
                    </a:lnTo>
                    <a:lnTo>
                      <a:pt x="45824" y="83316"/>
                    </a:lnTo>
                    <a:cubicBezTo>
                      <a:pt x="45130" y="104145"/>
                      <a:pt x="45002" y="125001"/>
                      <a:pt x="43741" y="145804"/>
                    </a:cubicBezTo>
                    <a:cubicBezTo>
                      <a:pt x="43608" y="147995"/>
                      <a:pt x="42190" y="149922"/>
                      <a:pt x="41658" y="152052"/>
                    </a:cubicBezTo>
                    <a:cubicBezTo>
                      <a:pt x="41237" y="153734"/>
                      <a:pt x="39397" y="165859"/>
                      <a:pt x="37492" y="168716"/>
                    </a:cubicBezTo>
                    <a:cubicBezTo>
                      <a:pt x="35858" y="171167"/>
                      <a:pt x="33326" y="172881"/>
                      <a:pt x="31243" y="174964"/>
                    </a:cubicBezTo>
                    <a:cubicBezTo>
                      <a:pt x="27577" y="185962"/>
                      <a:pt x="30377" y="179389"/>
                      <a:pt x="20829" y="193711"/>
                    </a:cubicBezTo>
                    <a:lnTo>
                      <a:pt x="16663" y="199959"/>
                    </a:lnTo>
                    <a:cubicBezTo>
                      <a:pt x="10151" y="226006"/>
                      <a:pt x="18474" y="193622"/>
                      <a:pt x="12497" y="214540"/>
                    </a:cubicBezTo>
                    <a:cubicBezTo>
                      <a:pt x="11711" y="217293"/>
                      <a:pt x="10528" y="220011"/>
                      <a:pt x="10414" y="222872"/>
                    </a:cubicBezTo>
                    <a:cubicBezTo>
                      <a:pt x="9831" y="237441"/>
                      <a:pt x="10414" y="252033"/>
                      <a:pt x="10414" y="266613"/>
                    </a:cubicBezTo>
                    <a:lnTo>
                      <a:pt x="12497" y="266613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40" name="Freeform: Shape 1839">
                <a:extLst>
                  <a:ext uri="{FF2B5EF4-FFF2-40B4-BE49-F238E27FC236}">
                    <a16:creationId xmlns:a16="http://schemas.microsoft.com/office/drawing/2014/main" id="{EFD36F47-3CAA-1A7A-C645-4E30BF7F2838}"/>
                  </a:ext>
                </a:extLst>
              </p:cNvPr>
              <p:cNvSpPr/>
              <p:nvPr/>
            </p:nvSpPr>
            <p:spPr>
              <a:xfrm>
                <a:off x="2801804" y="1822551"/>
                <a:ext cx="45825" cy="245784"/>
              </a:xfrm>
              <a:custGeom>
                <a:avLst/>
                <a:gdLst>
                  <a:gd name="connsiteX0" fmla="*/ 0 w 45825"/>
                  <a:gd name="connsiteY0" fmla="*/ 0 h 245784"/>
                  <a:gd name="connsiteX1" fmla="*/ 0 w 45825"/>
                  <a:gd name="connsiteY1" fmla="*/ 0 h 245784"/>
                  <a:gd name="connsiteX2" fmla="*/ 2083 w 45825"/>
                  <a:gd name="connsiteY2" fmla="*/ 41659 h 245784"/>
                  <a:gd name="connsiteX3" fmla="*/ 4166 w 45825"/>
                  <a:gd name="connsiteY3" fmla="*/ 47907 h 245784"/>
                  <a:gd name="connsiteX4" fmla="*/ 8332 w 45825"/>
                  <a:gd name="connsiteY4" fmla="*/ 54156 h 245784"/>
                  <a:gd name="connsiteX5" fmla="*/ 14581 w 45825"/>
                  <a:gd name="connsiteY5" fmla="*/ 58322 h 245784"/>
                  <a:gd name="connsiteX6" fmla="*/ 24995 w 45825"/>
                  <a:gd name="connsiteY6" fmla="*/ 68736 h 245784"/>
                  <a:gd name="connsiteX7" fmla="*/ 31244 w 45825"/>
                  <a:gd name="connsiteY7" fmla="*/ 81234 h 245784"/>
                  <a:gd name="connsiteX8" fmla="*/ 39576 w 45825"/>
                  <a:gd name="connsiteY8" fmla="*/ 93731 h 245784"/>
                  <a:gd name="connsiteX9" fmla="*/ 43742 w 45825"/>
                  <a:gd name="connsiteY9" fmla="*/ 99980 h 245784"/>
                  <a:gd name="connsiteX10" fmla="*/ 45825 w 45825"/>
                  <a:gd name="connsiteY10" fmla="*/ 106229 h 245784"/>
                  <a:gd name="connsiteX11" fmla="*/ 43742 w 45825"/>
                  <a:gd name="connsiteY11" fmla="*/ 139556 h 245784"/>
                  <a:gd name="connsiteX12" fmla="*/ 41659 w 45825"/>
                  <a:gd name="connsiteY12" fmla="*/ 145804 h 245784"/>
                  <a:gd name="connsiteX13" fmla="*/ 39576 w 45825"/>
                  <a:gd name="connsiteY13" fmla="*/ 156219 h 245784"/>
                  <a:gd name="connsiteX14" fmla="*/ 35410 w 45825"/>
                  <a:gd name="connsiteY14" fmla="*/ 162468 h 245784"/>
                  <a:gd name="connsiteX15" fmla="*/ 29161 w 45825"/>
                  <a:gd name="connsiteY15" fmla="*/ 183297 h 245784"/>
                  <a:gd name="connsiteX16" fmla="*/ 24995 w 45825"/>
                  <a:gd name="connsiteY16" fmla="*/ 189546 h 245784"/>
                  <a:gd name="connsiteX17" fmla="*/ 16664 w 45825"/>
                  <a:gd name="connsiteY17" fmla="*/ 208292 h 245784"/>
                  <a:gd name="connsiteX18" fmla="*/ 14581 w 45825"/>
                  <a:gd name="connsiteY18" fmla="*/ 220789 h 245784"/>
                  <a:gd name="connsiteX19" fmla="*/ 10415 w 45825"/>
                  <a:gd name="connsiteY19" fmla="*/ 227038 h 245784"/>
                  <a:gd name="connsiteX20" fmla="*/ 12498 w 45825"/>
                  <a:gd name="connsiteY20" fmla="*/ 245784 h 245784"/>
                  <a:gd name="connsiteX21" fmla="*/ 12498 w 45825"/>
                  <a:gd name="connsiteY21" fmla="*/ 245784 h 24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825" h="245784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13886"/>
                      <a:pt x="878" y="27808"/>
                      <a:pt x="2083" y="41659"/>
                    </a:cubicBezTo>
                    <a:cubicBezTo>
                      <a:pt x="2273" y="43846"/>
                      <a:pt x="3184" y="45943"/>
                      <a:pt x="4166" y="47907"/>
                    </a:cubicBezTo>
                    <a:cubicBezTo>
                      <a:pt x="5286" y="50146"/>
                      <a:pt x="6562" y="52386"/>
                      <a:pt x="8332" y="54156"/>
                    </a:cubicBezTo>
                    <a:cubicBezTo>
                      <a:pt x="10102" y="55926"/>
                      <a:pt x="12498" y="56933"/>
                      <a:pt x="14581" y="58322"/>
                    </a:cubicBezTo>
                    <a:cubicBezTo>
                      <a:pt x="25691" y="74988"/>
                      <a:pt x="11109" y="54850"/>
                      <a:pt x="24995" y="68736"/>
                    </a:cubicBezTo>
                    <a:cubicBezTo>
                      <a:pt x="31931" y="75672"/>
                      <a:pt x="27008" y="73610"/>
                      <a:pt x="31244" y="81234"/>
                    </a:cubicBezTo>
                    <a:cubicBezTo>
                      <a:pt x="33676" y="85611"/>
                      <a:pt x="36799" y="89565"/>
                      <a:pt x="39576" y="93731"/>
                    </a:cubicBezTo>
                    <a:cubicBezTo>
                      <a:pt x="40965" y="95814"/>
                      <a:pt x="42950" y="97605"/>
                      <a:pt x="43742" y="99980"/>
                    </a:cubicBezTo>
                    <a:lnTo>
                      <a:pt x="45825" y="106229"/>
                    </a:lnTo>
                    <a:cubicBezTo>
                      <a:pt x="45131" y="117338"/>
                      <a:pt x="44907" y="128486"/>
                      <a:pt x="43742" y="139556"/>
                    </a:cubicBezTo>
                    <a:cubicBezTo>
                      <a:pt x="43512" y="141739"/>
                      <a:pt x="42191" y="143674"/>
                      <a:pt x="41659" y="145804"/>
                    </a:cubicBezTo>
                    <a:cubicBezTo>
                      <a:pt x="40800" y="149239"/>
                      <a:pt x="40819" y="152904"/>
                      <a:pt x="39576" y="156219"/>
                    </a:cubicBezTo>
                    <a:cubicBezTo>
                      <a:pt x="38697" y="158563"/>
                      <a:pt x="36799" y="160385"/>
                      <a:pt x="35410" y="162468"/>
                    </a:cubicBezTo>
                    <a:cubicBezTo>
                      <a:pt x="34246" y="167125"/>
                      <a:pt x="31189" y="180255"/>
                      <a:pt x="29161" y="183297"/>
                    </a:cubicBezTo>
                    <a:cubicBezTo>
                      <a:pt x="27772" y="185380"/>
                      <a:pt x="26012" y="187258"/>
                      <a:pt x="24995" y="189546"/>
                    </a:cubicBezTo>
                    <a:cubicBezTo>
                      <a:pt x="15081" y="211855"/>
                      <a:pt x="26092" y="194150"/>
                      <a:pt x="16664" y="208292"/>
                    </a:cubicBezTo>
                    <a:cubicBezTo>
                      <a:pt x="15970" y="212458"/>
                      <a:pt x="15917" y="216783"/>
                      <a:pt x="14581" y="220789"/>
                    </a:cubicBezTo>
                    <a:cubicBezTo>
                      <a:pt x="13789" y="223164"/>
                      <a:pt x="10623" y="224543"/>
                      <a:pt x="10415" y="227038"/>
                    </a:cubicBezTo>
                    <a:cubicBezTo>
                      <a:pt x="9893" y="233303"/>
                      <a:pt x="12498" y="245784"/>
                      <a:pt x="12498" y="245784"/>
                    </a:cubicBezTo>
                    <a:lnTo>
                      <a:pt x="12498" y="245784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41" name="Freeform: Shape 1840">
                <a:extLst>
                  <a:ext uri="{FF2B5EF4-FFF2-40B4-BE49-F238E27FC236}">
                    <a16:creationId xmlns:a16="http://schemas.microsoft.com/office/drawing/2014/main" id="{F8DC2738-1729-4677-FD9A-F654F0893DE2}"/>
                  </a:ext>
                </a:extLst>
              </p:cNvPr>
              <p:cNvSpPr/>
              <p:nvPr/>
            </p:nvSpPr>
            <p:spPr>
              <a:xfrm>
                <a:off x="2849573" y="1816303"/>
                <a:ext cx="39714" cy="239535"/>
              </a:xfrm>
              <a:custGeom>
                <a:avLst/>
                <a:gdLst>
                  <a:gd name="connsiteX0" fmla="*/ 4304 w 39714"/>
                  <a:gd name="connsiteY0" fmla="*/ 0 h 239535"/>
                  <a:gd name="connsiteX1" fmla="*/ 4304 w 39714"/>
                  <a:gd name="connsiteY1" fmla="*/ 0 h 239535"/>
                  <a:gd name="connsiteX2" fmla="*/ 138 w 39714"/>
                  <a:gd name="connsiteY2" fmla="*/ 18746 h 239535"/>
                  <a:gd name="connsiteX3" fmla="*/ 6387 w 39714"/>
                  <a:gd name="connsiteY3" fmla="*/ 52072 h 239535"/>
                  <a:gd name="connsiteX4" fmla="*/ 8470 w 39714"/>
                  <a:gd name="connsiteY4" fmla="*/ 58321 h 239535"/>
                  <a:gd name="connsiteX5" fmla="*/ 14719 w 39714"/>
                  <a:gd name="connsiteY5" fmla="*/ 62487 h 239535"/>
                  <a:gd name="connsiteX6" fmla="*/ 18885 w 39714"/>
                  <a:gd name="connsiteY6" fmla="*/ 68736 h 239535"/>
                  <a:gd name="connsiteX7" fmla="*/ 35548 w 39714"/>
                  <a:gd name="connsiteY7" fmla="*/ 87482 h 239535"/>
                  <a:gd name="connsiteX8" fmla="*/ 39714 w 39714"/>
                  <a:gd name="connsiteY8" fmla="*/ 99979 h 239535"/>
                  <a:gd name="connsiteX9" fmla="*/ 37631 w 39714"/>
                  <a:gd name="connsiteY9" fmla="*/ 147887 h 239535"/>
                  <a:gd name="connsiteX10" fmla="*/ 31382 w 39714"/>
                  <a:gd name="connsiteY10" fmla="*/ 179130 h 239535"/>
                  <a:gd name="connsiteX11" fmla="*/ 27216 w 39714"/>
                  <a:gd name="connsiteY11" fmla="*/ 185379 h 239535"/>
                  <a:gd name="connsiteX12" fmla="*/ 25133 w 39714"/>
                  <a:gd name="connsiteY12" fmla="*/ 193711 h 239535"/>
                  <a:gd name="connsiteX13" fmla="*/ 23051 w 39714"/>
                  <a:gd name="connsiteY13" fmla="*/ 199959 h 239535"/>
                  <a:gd name="connsiteX14" fmla="*/ 23051 w 39714"/>
                  <a:gd name="connsiteY14" fmla="*/ 239535 h 239535"/>
                  <a:gd name="connsiteX15" fmla="*/ 23051 w 39714"/>
                  <a:gd name="connsiteY15" fmla="*/ 239535 h 239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714" h="239535">
                    <a:moveTo>
                      <a:pt x="4304" y="0"/>
                    </a:moveTo>
                    <a:lnTo>
                      <a:pt x="4304" y="0"/>
                    </a:lnTo>
                    <a:cubicBezTo>
                      <a:pt x="2915" y="6249"/>
                      <a:pt x="474" y="12354"/>
                      <a:pt x="138" y="18746"/>
                    </a:cubicBezTo>
                    <a:cubicBezTo>
                      <a:pt x="-664" y="33980"/>
                      <a:pt x="2105" y="39226"/>
                      <a:pt x="6387" y="52072"/>
                    </a:cubicBezTo>
                    <a:cubicBezTo>
                      <a:pt x="7081" y="54155"/>
                      <a:pt x="6643" y="57103"/>
                      <a:pt x="8470" y="58321"/>
                    </a:cubicBezTo>
                    <a:lnTo>
                      <a:pt x="14719" y="62487"/>
                    </a:lnTo>
                    <a:cubicBezTo>
                      <a:pt x="16108" y="64570"/>
                      <a:pt x="17222" y="66865"/>
                      <a:pt x="18885" y="68736"/>
                    </a:cubicBezTo>
                    <a:cubicBezTo>
                      <a:pt x="23076" y="73451"/>
                      <a:pt x="32396" y="80391"/>
                      <a:pt x="35548" y="87482"/>
                    </a:cubicBezTo>
                    <a:cubicBezTo>
                      <a:pt x="37331" y="91495"/>
                      <a:pt x="39714" y="99979"/>
                      <a:pt x="39714" y="99979"/>
                    </a:cubicBezTo>
                    <a:cubicBezTo>
                      <a:pt x="39020" y="115948"/>
                      <a:pt x="38628" y="131934"/>
                      <a:pt x="37631" y="147887"/>
                    </a:cubicBezTo>
                    <a:cubicBezTo>
                      <a:pt x="37214" y="154555"/>
                      <a:pt x="36034" y="172152"/>
                      <a:pt x="31382" y="179130"/>
                    </a:cubicBezTo>
                    <a:lnTo>
                      <a:pt x="27216" y="185379"/>
                    </a:lnTo>
                    <a:cubicBezTo>
                      <a:pt x="26522" y="188156"/>
                      <a:pt x="25919" y="190958"/>
                      <a:pt x="25133" y="193711"/>
                    </a:cubicBezTo>
                    <a:cubicBezTo>
                      <a:pt x="24530" y="195822"/>
                      <a:pt x="23151" y="197766"/>
                      <a:pt x="23051" y="199959"/>
                    </a:cubicBezTo>
                    <a:cubicBezTo>
                      <a:pt x="22452" y="213137"/>
                      <a:pt x="23051" y="226343"/>
                      <a:pt x="23051" y="239535"/>
                    </a:cubicBezTo>
                    <a:lnTo>
                      <a:pt x="23051" y="239535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42" name="Freeform: Shape 1841">
                <a:extLst>
                  <a:ext uri="{FF2B5EF4-FFF2-40B4-BE49-F238E27FC236}">
                    <a16:creationId xmlns:a16="http://schemas.microsoft.com/office/drawing/2014/main" id="{4A2297B9-19BB-5A77-5BA9-A9480954E0F0}"/>
                  </a:ext>
                </a:extLst>
              </p:cNvPr>
              <p:cNvSpPr/>
              <p:nvPr/>
            </p:nvSpPr>
            <p:spPr>
              <a:xfrm>
                <a:off x="2899701" y="1807971"/>
                <a:ext cx="39637" cy="256198"/>
              </a:xfrm>
              <a:custGeom>
                <a:avLst/>
                <a:gdLst>
                  <a:gd name="connsiteX0" fmla="*/ 0 w 39637"/>
                  <a:gd name="connsiteY0" fmla="*/ 0 h 256198"/>
                  <a:gd name="connsiteX1" fmla="*/ 0 w 39637"/>
                  <a:gd name="connsiteY1" fmla="*/ 0 h 256198"/>
                  <a:gd name="connsiteX2" fmla="*/ 4166 w 39637"/>
                  <a:gd name="connsiteY2" fmla="*/ 18746 h 256198"/>
                  <a:gd name="connsiteX3" fmla="*/ 10415 w 39637"/>
                  <a:gd name="connsiteY3" fmla="*/ 31244 h 256198"/>
                  <a:gd name="connsiteX4" fmla="*/ 16664 w 39637"/>
                  <a:gd name="connsiteY4" fmla="*/ 35409 h 256198"/>
                  <a:gd name="connsiteX5" fmla="*/ 18747 w 39637"/>
                  <a:gd name="connsiteY5" fmla="*/ 41658 h 256198"/>
                  <a:gd name="connsiteX6" fmla="*/ 27078 w 39637"/>
                  <a:gd name="connsiteY6" fmla="*/ 54156 h 256198"/>
                  <a:gd name="connsiteX7" fmla="*/ 31244 w 39637"/>
                  <a:gd name="connsiteY7" fmla="*/ 66653 h 256198"/>
                  <a:gd name="connsiteX8" fmla="*/ 35410 w 39637"/>
                  <a:gd name="connsiteY8" fmla="*/ 79151 h 256198"/>
                  <a:gd name="connsiteX9" fmla="*/ 37493 w 39637"/>
                  <a:gd name="connsiteY9" fmla="*/ 85399 h 256198"/>
                  <a:gd name="connsiteX10" fmla="*/ 37493 w 39637"/>
                  <a:gd name="connsiteY10" fmla="*/ 141638 h 256198"/>
                  <a:gd name="connsiteX11" fmla="*/ 33327 w 39637"/>
                  <a:gd name="connsiteY11" fmla="*/ 172882 h 256198"/>
                  <a:gd name="connsiteX12" fmla="*/ 29161 w 39637"/>
                  <a:gd name="connsiteY12" fmla="*/ 179131 h 256198"/>
                  <a:gd name="connsiteX13" fmla="*/ 27078 w 39637"/>
                  <a:gd name="connsiteY13" fmla="*/ 185379 h 256198"/>
                  <a:gd name="connsiteX14" fmla="*/ 18747 w 39637"/>
                  <a:gd name="connsiteY14" fmla="*/ 197877 h 256198"/>
                  <a:gd name="connsiteX15" fmla="*/ 14581 w 39637"/>
                  <a:gd name="connsiteY15" fmla="*/ 210374 h 256198"/>
                  <a:gd name="connsiteX16" fmla="*/ 12498 w 39637"/>
                  <a:gd name="connsiteY16" fmla="*/ 216623 h 256198"/>
                  <a:gd name="connsiteX17" fmla="*/ 14581 w 39637"/>
                  <a:gd name="connsiteY17" fmla="*/ 245784 h 256198"/>
                  <a:gd name="connsiteX18" fmla="*/ 16664 w 39637"/>
                  <a:gd name="connsiteY18" fmla="*/ 254116 h 256198"/>
                  <a:gd name="connsiteX19" fmla="*/ 12498 w 39637"/>
                  <a:gd name="connsiteY19" fmla="*/ 256198 h 256198"/>
                  <a:gd name="connsiteX20" fmla="*/ 12498 w 39637"/>
                  <a:gd name="connsiteY20" fmla="*/ 256198 h 256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637" h="256198">
                    <a:moveTo>
                      <a:pt x="0" y="0"/>
                    </a:moveTo>
                    <a:lnTo>
                      <a:pt x="0" y="0"/>
                    </a:lnTo>
                    <a:cubicBezTo>
                      <a:pt x="1389" y="6249"/>
                      <a:pt x="2613" y="12536"/>
                      <a:pt x="4166" y="18746"/>
                    </a:cubicBezTo>
                    <a:cubicBezTo>
                      <a:pt x="5295" y="23263"/>
                      <a:pt x="7021" y="27850"/>
                      <a:pt x="10415" y="31244"/>
                    </a:cubicBezTo>
                    <a:cubicBezTo>
                      <a:pt x="12185" y="33014"/>
                      <a:pt x="14581" y="34021"/>
                      <a:pt x="16664" y="35409"/>
                    </a:cubicBezTo>
                    <a:cubicBezTo>
                      <a:pt x="17358" y="37492"/>
                      <a:pt x="17681" y="39739"/>
                      <a:pt x="18747" y="41658"/>
                    </a:cubicBezTo>
                    <a:cubicBezTo>
                      <a:pt x="21178" y="46035"/>
                      <a:pt x="25495" y="49406"/>
                      <a:pt x="27078" y="54156"/>
                    </a:cubicBezTo>
                    <a:lnTo>
                      <a:pt x="31244" y="66653"/>
                    </a:lnTo>
                    <a:lnTo>
                      <a:pt x="35410" y="79151"/>
                    </a:lnTo>
                    <a:lnTo>
                      <a:pt x="37493" y="85399"/>
                    </a:lnTo>
                    <a:cubicBezTo>
                      <a:pt x="40443" y="117843"/>
                      <a:pt x="40259" y="102911"/>
                      <a:pt x="37493" y="141638"/>
                    </a:cubicBezTo>
                    <a:cubicBezTo>
                      <a:pt x="37105" y="147068"/>
                      <a:pt x="37561" y="164414"/>
                      <a:pt x="33327" y="172882"/>
                    </a:cubicBezTo>
                    <a:cubicBezTo>
                      <a:pt x="32207" y="175121"/>
                      <a:pt x="30281" y="176892"/>
                      <a:pt x="29161" y="179131"/>
                    </a:cubicBezTo>
                    <a:cubicBezTo>
                      <a:pt x="28179" y="181095"/>
                      <a:pt x="28144" y="183460"/>
                      <a:pt x="27078" y="185379"/>
                    </a:cubicBezTo>
                    <a:cubicBezTo>
                      <a:pt x="24647" y="189756"/>
                      <a:pt x="20330" y="193127"/>
                      <a:pt x="18747" y="197877"/>
                    </a:cubicBezTo>
                    <a:lnTo>
                      <a:pt x="14581" y="210374"/>
                    </a:lnTo>
                    <a:lnTo>
                      <a:pt x="12498" y="216623"/>
                    </a:lnTo>
                    <a:cubicBezTo>
                      <a:pt x="13192" y="226343"/>
                      <a:pt x="13505" y="236099"/>
                      <a:pt x="14581" y="245784"/>
                    </a:cubicBezTo>
                    <a:cubicBezTo>
                      <a:pt x="14897" y="248629"/>
                      <a:pt x="17225" y="251309"/>
                      <a:pt x="16664" y="254116"/>
                    </a:cubicBezTo>
                    <a:cubicBezTo>
                      <a:pt x="16360" y="255638"/>
                      <a:pt x="13887" y="255504"/>
                      <a:pt x="12498" y="256198"/>
                    </a:cubicBezTo>
                    <a:lnTo>
                      <a:pt x="12498" y="256198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43" name="Freeform: Shape 1842">
                <a:extLst>
                  <a:ext uri="{FF2B5EF4-FFF2-40B4-BE49-F238E27FC236}">
                    <a16:creationId xmlns:a16="http://schemas.microsoft.com/office/drawing/2014/main" id="{2526A756-D94B-6A15-AB38-DD934B6A94D0}"/>
                  </a:ext>
                </a:extLst>
              </p:cNvPr>
              <p:cNvSpPr/>
              <p:nvPr/>
            </p:nvSpPr>
            <p:spPr>
              <a:xfrm>
                <a:off x="2947609" y="1805888"/>
                <a:ext cx="48958" cy="247867"/>
              </a:xfrm>
              <a:custGeom>
                <a:avLst/>
                <a:gdLst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2082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4165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958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89" y="805"/>
                      <a:pt x="3626" y="33434"/>
                      <a:pt x="4165" y="35409"/>
                    </a:cubicBezTo>
                    <a:cubicBezTo>
                      <a:pt x="4824" y="37824"/>
                      <a:pt x="6728" y="39735"/>
                      <a:pt x="8331" y="41658"/>
                    </a:cubicBezTo>
                    <a:cubicBezTo>
                      <a:pt x="16631" y="51618"/>
                      <a:pt x="11890" y="44623"/>
                      <a:pt x="20829" y="52073"/>
                    </a:cubicBezTo>
                    <a:cubicBezTo>
                      <a:pt x="36858" y="65432"/>
                      <a:pt x="17817" y="52150"/>
                      <a:pt x="33326" y="62487"/>
                    </a:cubicBezTo>
                    <a:cubicBezTo>
                      <a:pt x="36103" y="66653"/>
                      <a:pt x="40075" y="70235"/>
                      <a:pt x="41658" y="74985"/>
                    </a:cubicBezTo>
                    <a:cubicBezTo>
                      <a:pt x="46420" y="89270"/>
                      <a:pt x="40797" y="71540"/>
                      <a:pt x="45824" y="91648"/>
                    </a:cubicBezTo>
                    <a:cubicBezTo>
                      <a:pt x="46357" y="93778"/>
                      <a:pt x="47213" y="95814"/>
                      <a:pt x="47907" y="97897"/>
                    </a:cubicBezTo>
                    <a:cubicBezTo>
                      <a:pt x="46922" y="122514"/>
                      <a:pt x="55086" y="144871"/>
                      <a:pt x="37492" y="162467"/>
                    </a:cubicBezTo>
                    <a:cubicBezTo>
                      <a:pt x="21456" y="178504"/>
                      <a:pt x="28262" y="170064"/>
                      <a:pt x="16663" y="187462"/>
                    </a:cubicBezTo>
                    <a:lnTo>
                      <a:pt x="12497" y="193711"/>
                    </a:lnTo>
                    <a:lnTo>
                      <a:pt x="8331" y="199960"/>
                    </a:lnTo>
                    <a:cubicBezTo>
                      <a:pt x="7637" y="204126"/>
                      <a:pt x="7164" y="208334"/>
                      <a:pt x="6248" y="212457"/>
                    </a:cubicBezTo>
                    <a:cubicBezTo>
                      <a:pt x="5772" y="214600"/>
                      <a:pt x="4526" y="216540"/>
                      <a:pt x="4165" y="218706"/>
                    </a:cubicBezTo>
                    <a:cubicBezTo>
                      <a:pt x="1699" y="233504"/>
                      <a:pt x="2082" y="243354"/>
                      <a:pt x="2082" y="247867"/>
                    </a:cubicBez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44" name="Freeform: Shape 1843">
                <a:extLst>
                  <a:ext uri="{FF2B5EF4-FFF2-40B4-BE49-F238E27FC236}">
                    <a16:creationId xmlns:a16="http://schemas.microsoft.com/office/drawing/2014/main" id="{B37EA454-3972-8030-852E-DD97F430ADA2}"/>
                  </a:ext>
                </a:extLst>
              </p:cNvPr>
              <p:cNvSpPr/>
              <p:nvPr/>
            </p:nvSpPr>
            <p:spPr>
              <a:xfrm>
                <a:off x="2993433" y="1810054"/>
                <a:ext cx="39575" cy="247867"/>
              </a:xfrm>
              <a:custGeom>
                <a:avLst/>
                <a:gdLst>
                  <a:gd name="connsiteX0" fmla="*/ 0 w 39575"/>
                  <a:gd name="connsiteY0" fmla="*/ 0 h 247867"/>
                  <a:gd name="connsiteX1" fmla="*/ 0 w 39575"/>
                  <a:gd name="connsiteY1" fmla="*/ 0 h 247867"/>
                  <a:gd name="connsiteX2" fmla="*/ 4165 w 39575"/>
                  <a:gd name="connsiteY2" fmla="*/ 29161 h 247867"/>
                  <a:gd name="connsiteX3" fmla="*/ 8331 w 39575"/>
                  <a:gd name="connsiteY3" fmla="*/ 35409 h 247867"/>
                  <a:gd name="connsiteX4" fmla="*/ 18746 w 39575"/>
                  <a:gd name="connsiteY4" fmla="*/ 52073 h 247867"/>
                  <a:gd name="connsiteX5" fmla="*/ 22912 w 39575"/>
                  <a:gd name="connsiteY5" fmla="*/ 64570 h 247867"/>
                  <a:gd name="connsiteX6" fmla="*/ 24995 w 39575"/>
                  <a:gd name="connsiteY6" fmla="*/ 74985 h 247867"/>
                  <a:gd name="connsiteX7" fmla="*/ 33326 w 39575"/>
                  <a:gd name="connsiteY7" fmla="*/ 87482 h 247867"/>
                  <a:gd name="connsiteX8" fmla="*/ 37492 w 39575"/>
                  <a:gd name="connsiteY8" fmla="*/ 93731 h 247867"/>
                  <a:gd name="connsiteX9" fmla="*/ 39575 w 39575"/>
                  <a:gd name="connsiteY9" fmla="*/ 99980 h 247867"/>
                  <a:gd name="connsiteX10" fmla="*/ 37492 w 39575"/>
                  <a:gd name="connsiteY10" fmla="*/ 120809 h 247867"/>
                  <a:gd name="connsiteX11" fmla="*/ 35409 w 39575"/>
                  <a:gd name="connsiteY11" fmla="*/ 127058 h 247867"/>
                  <a:gd name="connsiteX12" fmla="*/ 33326 w 39575"/>
                  <a:gd name="connsiteY12" fmla="*/ 160384 h 247867"/>
                  <a:gd name="connsiteX13" fmla="*/ 31243 w 39575"/>
                  <a:gd name="connsiteY13" fmla="*/ 166633 h 247867"/>
                  <a:gd name="connsiteX14" fmla="*/ 24995 w 39575"/>
                  <a:gd name="connsiteY14" fmla="*/ 168716 h 247867"/>
                  <a:gd name="connsiteX15" fmla="*/ 20829 w 39575"/>
                  <a:gd name="connsiteY15" fmla="*/ 174965 h 247867"/>
                  <a:gd name="connsiteX16" fmla="*/ 16663 w 39575"/>
                  <a:gd name="connsiteY16" fmla="*/ 193711 h 247867"/>
                  <a:gd name="connsiteX17" fmla="*/ 14580 w 39575"/>
                  <a:gd name="connsiteY17" fmla="*/ 199960 h 247867"/>
                  <a:gd name="connsiteX18" fmla="*/ 10414 w 39575"/>
                  <a:gd name="connsiteY18" fmla="*/ 214540 h 247867"/>
                  <a:gd name="connsiteX19" fmla="*/ 8331 w 39575"/>
                  <a:gd name="connsiteY19" fmla="*/ 247867 h 247867"/>
                  <a:gd name="connsiteX20" fmla="*/ 8331 w 39575"/>
                  <a:gd name="connsiteY20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575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531" y="5837"/>
                      <a:pt x="160" y="21151"/>
                      <a:pt x="4165" y="29161"/>
                    </a:cubicBezTo>
                    <a:cubicBezTo>
                      <a:pt x="5284" y="31400"/>
                      <a:pt x="6942" y="33326"/>
                      <a:pt x="8331" y="35409"/>
                    </a:cubicBezTo>
                    <a:cubicBezTo>
                      <a:pt x="13289" y="50282"/>
                      <a:pt x="8843" y="45471"/>
                      <a:pt x="18746" y="52073"/>
                    </a:cubicBezTo>
                    <a:cubicBezTo>
                      <a:pt x="20135" y="56239"/>
                      <a:pt x="22051" y="60264"/>
                      <a:pt x="22912" y="64570"/>
                    </a:cubicBezTo>
                    <a:cubicBezTo>
                      <a:pt x="23606" y="68042"/>
                      <a:pt x="23530" y="71762"/>
                      <a:pt x="24995" y="74985"/>
                    </a:cubicBezTo>
                    <a:cubicBezTo>
                      <a:pt x="27067" y="79543"/>
                      <a:pt x="30549" y="83316"/>
                      <a:pt x="33326" y="87482"/>
                    </a:cubicBezTo>
                    <a:cubicBezTo>
                      <a:pt x="34715" y="89565"/>
                      <a:pt x="36700" y="91356"/>
                      <a:pt x="37492" y="93731"/>
                    </a:cubicBezTo>
                    <a:lnTo>
                      <a:pt x="39575" y="99980"/>
                    </a:lnTo>
                    <a:cubicBezTo>
                      <a:pt x="38881" y="106923"/>
                      <a:pt x="38553" y="113913"/>
                      <a:pt x="37492" y="120809"/>
                    </a:cubicBezTo>
                    <a:cubicBezTo>
                      <a:pt x="37158" y="122979"/>
                      <a:pt x="35639" y="124874"/>
                      <a:pt x="35409" y="127058"/>
                    </a:cubicBezTo>
                    <a:cubicBezTo>
                      <a:pt x="34244" y="138127"/>
                      <a:pt x="34491" y="149315"/>
                      <a:pt x="33326" y="160384"/>
                    </a:cubicBezTo>
                    <a:cubicBezTo>
                      <a:pt x="33096" y="162568"/>
                      <a:pt x="32795" y="165080"/>
                      <a:pt x="31243" y="166633"/>
                    </a:cubicBezTo>
                    <a:cubicBezTo>
                      <a:pt x="29691" y="168185"/>
                      <a:pt x="27078" y="168022"/>
                      <a:pt x="24995" y="168716"/>
                    </a:cubicBezTo>
                    <a:cubicBezTo>
                      <a:pt x="23606" y="170799"/>
                      <a:pt x="21949" y="172726"/>
                      <a:pt x="20829" y="174965"/>
                    </a:cubicBezTo>
                    <a:cubicBezTo>
                      <a:pt x="18015" y="180592"/>
                      <a:pt x="17943" y="187949"/>
                      <a:pt x="16663" y="193711"/>
                    </a:cubicBezTo>
                    <a:cubicBezTo>
                      <a:pt x="16187" y="195854"/>
                      <a:pt x="15183" y="197849"/>
                      <a:pt x="14580" y="199960"/>
                    </a:cubicBezTo>
                    <a:cubicBezTo>
                      <a:pt x="9349" y="218268"/>
                      <a:pt x="15408" y="199557"/>
                      <a:pt x="10414" y="214540"/>
                    </a:cubicBezTo>
                    <a:cubicBezTo>
                      <a:pt x="8285" y="246477"/>
                      <a:pt x="8331" y="235346"/>
                      <a:pt x="8331" y="247867"/>
                    </a:cubicBezTo>
                    <a:lnTo>
                      <a:pt x="8331" y="247867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45" name="Freeform: Shape 1844">
                <a:extLst>
                  <a:ext uri="{FF2B5EF4-FFF2-40B4-BE49-F238E27FC236}">
                    <a16:creationId xmlns:a16="http://schemas.microsoft.com/office/drawing/2014/main" id="{53510B78-685C-6E78-D016-A183B84F74DD}"/>
                  </a:ext>
                </a:extLst>
              </p:cNvPr>
              <p:cNvSpPr/>
              <p:nvPr/>
            </p:nvSpPr>
            <p:spPr>
              <a:xfrm>
                <a:off x="3045506" y="1820468"/>
                <a:ext cx="37492" cy="249950"/>
              </a:xfrm>
              <a:custGeom>
                <a:avLst/>
                <a:gdLst>
                  <a:gd name="connsiteX0" fmla="*/ 0 w 37492"/>
                  <a:gd name="connsiteY0" fmla="*/ 0 h 249950"/>
                  <a:gd name="connsiteX1" fmla="*/ 0 w 37492"/>
                  <a:gd name="connsiteY1" fmla="*/ 0 h 249950"/>
                  <a:gd name="connsiteX2" fmla="*/ 2082 w 37492"/>
                  <a:gd name="connsiteY2" fmla="*/ 18747 h 249950"/>
                  <a:gd name="connsiteX3" fmla="*/ 6248 w 37492"/>
                  <a:gd name="connsiteY3" fmla="*/ 24995 h 249950"/>
                  <a:gd name="connsiteX4" fmla="*/ 8331 w 37492"/>
                  <a:gd name="connsiteY4" fmla="*/ 31244 h 249950"/>
                  <a:gd name="connsiteX5" fmla="*/ 12497 w 37492"/>
                  <a:gd name="connsiteY5" fmla="*/ 37493 h 249950"/>
                  <a:gd name="connsiteX6" fmla="*/ 16663 w 37492"/>
                  <a:gd name="connsiteY6" fmla="*/ 49990 h 249950"/>
                  <a:gd name="connsiteX7" fmla="*/ 18746 w 37492"/>
                  <a:gd name="connsiteY7" fmla="*/ 64571 h 249950"/>
                  <a:gd name="connsiteX8" fmla="*/ 24995 w 37492"/>
                  <a:gd name="connsiteY8" fmla="*/ 83317 h 249950"/>
                  <a:gd name="connsiteX9" fmla="*/ 29160 w 37492"/>
                  <a:gd name="connsiteY9" fmla="*/ 95814 h 249950"/>
                  <a:gd name="connsiteX10" fmla="*/ 33326 w 37492"/>
                  <a:gd name="connsiteY10" fmla="*/ 102063 h 249950"/>
                  <a:gd name="connsiteX11" fmla="*/ 35409 w 37492"/>
                  <a:gd name="connsiteY11" fmla="*/ 110395 h 249950"/>
                  <a:gd name="connsiteX12" fmla="*/ 37492 w 37492"/>
                  <a:gd name="connsiteY12" fmla="*/ 116644 h 249950"/>
                  <a:gd name="connsiteX13" fmla="*/ 35409 w 37492"/>
                  <a:gd name="connsiteY13" fmla="*/ 158302 h 249950"/>
                  <a:gd name="connsiteX14" fmla="*/ 29160 w 37492"/>
                  <a:gd name="connsiteY14" fmla="*/ 172882 h 249950"/>
                  <a:gd name="connsiteX15" fmla="*/ 22912 w 37492"/>
                  <a:gd name="connsiteY15" fmla="*/ 177048 h 249950"/>
                  <a:gd name="connsiteX16" fmla="*/ 18746 w 37492"/>
                  <a:gd name="connsiteY16" fmla="*/ 183297 h 249950"/>
                  <a:gd name="connsiteX17" fmla="*/ 14580 w 37492"/>
                  <a:gd name="connsiteY17" fmla="*/ 195794 h 249950"/>
                  <a:gd name="connsiteX18" fmla="*/ 8331 w 37492"/>
                  <a:gd name="connsiteY18" fmla="*/ 199960 h 249950"/>
                  <a:gd name="connsiteX19" fmla="*/ 6248 w 37492"/>
                  <a:gd name="connsiteY19" fmla="*/ 208292 h 249950"/>
                  <a:gd name="connsiteX20" fmla="*/ 4165 w 37492"/>
                  <a:gd name="connsiteY20" fmla="*/ 214541 h 249950"/>
                  <a:gd name="connsiteX21" fmla="*/ 6248 w 37492"/>
                  <a:gd name="connsiteY21" fmla="*/ 249950 h 249950"/>
                  <a:gd name="connsiteX22" fmla="*/ 6248 w 37492"/>
                  <a:gd name="connsiteY22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7492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6249"/>
                      <a:pt x="557" y="12647"/>
                      <a:pt x="2082" y="18747"/>
                    </a:cubicBezTo>
                    <a:cubicBezTo>
                      <a:pt x="2689" y="21175"/>
                      <a:pt x="5128" y="22756"/>
                      <a:pt x="6248" y="24995"/>
                    </a:cubicBezTo>
                    <a:cubicBezTo>
                      <a:pt x="7230" y="26959"/>
                      <a:pt x="7349" y="29280"/>
                      <a:pt x="8331" y="31244"/>
                    </a:cubicBezTo>
                    <a:cubicBezTo>
                      <a:pt x="9451" y="33483"/>
                      <a:pt x="11480" y="35205"/>
                      <a:pt x="12497" y="37493"/>
                    </a:cubicBezTo>
                    <a:cubicBezTo>
                      <a:pt x="14280" y="41506"/>
                      <a:pt x="16663" y="49990"/>
                      <a:pt x="16663" y="49990"/>
                    </a:cubicBezTo>
                    <a:cubicBezTo>
                      <a:pt x="17357" y="54850"/>
                      <a:pt x="17642" y="59787"/>
                      <a:pt x="18746" y="64571"/>
                    </a:cubicBezTo>
                    <a:cubicBezTo>
                      <a:pt x="18746" y="64572"/>
                      <a:pt x="23954" y="80192"/>
                      <a:pt x="24995" y="83317"/>
                    </a:cubicBezTo>
                    <a:cubicBezTo>
                      <a:pt x="24997" y="83322"/>
                      <a:pt x="29156" y="95809"/>
                      <a:pt x="29160" y="95814"/>
                    </a:cubicBezTo>
                    <a:lnTo>
                      <a:pt x="33326" y="102063"/>
                    </a:lnTo>
                    <a:cubicBezTo>
                      <a:pt x="34020" y="104840"/>
                      <a:pt x="34623" y="107642"/>
                      <a:pt x="35409" y="110395"/>
                    </a:cubicBezTo>
                    <a:cubicBezTo>
                      <a:pt x="36012" y="112506"/>
                      <a:pt x="37492" y="114448"/>
                      <a:pt x="37492" y="116644"/>
                    </a:cubicBezTo>
                    <a:cubicBezTo>
                      <a:pt x="37492" y="130547"/>
                      <a:pt x="36564" y="144447"/>
                      <a:pt x="35409" y="158302"/>
                    </a:cubicBezTo>
                    <a:cubicBezTo>
                      <a:pt x="34974" y="163518"/>
                      <a:pt x="32942" y="169100"/>
                      <a:pt x="29160" y="172882"/>
                    </a:cubicBezTo>
                    <a:cubicBezTo>
                      <a:pt x="27390" y="174652"/>
                      <a:pt x="24995" y="175659"/>
                      <a:pt x="22912" y="177048"/>
                    </a:cubicBezTo>
                    <a:cubicBezTo>
                      <a:pt x="21523" y="179131"/>
                      <a:pt x="19763" y="181009"/>
                      <a:pt x="18746" y="183297"/>
                    </a:cubicBezTo>
                    <a:cubicBezTo>
                      <a:pt x="16963" y="187310"/>
                      <a:pt x="18234" y="193358"/>
                      <a:pt x="14580" y="195794"/>
                    </a:cubicBezTo>
                    <a:lnTo>
                      <a:pt x="8331" y="199960"/>
                    </a:lnTo>
                    <a:cubicBezTo>
                      <a:pt x="7637" y="202737"/>
                      <a:pt x="7034" y="205539"/>
                      <a:pt x="6248" y="208292"/>
                    </a:cubicBezTo>
                    <a:cubicBezTo>
                      <a:pt x="5645" y="210403"/>
                      <a:pt x="4165" y="212345"/>
                      <a:pt x="4165" y="214541"/>
                    </a:cubicBezTo>
                    <a:cubicBezTo>
                      <a:pt x="4165" y="226364"/>
                      <a:pt x="6248" y="249950"/>
                      <a:pt x="6248" y="249950"/>
                    </a:cubicBezTo>
                    <a:lnTo>
                      <a:pt x="6248" y="249950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46" name="Freeform: Shape 1845">
                <a:extLst>
                  <a:ext uri="{FF2B5EF4-FFF2-40B4-BE49-F238E27FC236}">
                    <a16:creationId xmlns:a16="http://schemas.microsoft.com/office/drawing/2014/main" id="{3D0BD6F4-1453-771F-F1A3-B55C4724240A}"/>
                  </a:ext>
                </a:extLst>
              </p:cNvPr>
              <p:cNvSpPr/>
              <p:nvPr/>
            </p:nvSpPr>
            <p:spPr>
              <a:xfrm>
                <a:off x="3091330" y="1826717"/>
                <a:ext cx="29161" cy="249950"/>
              </a:xfrm>
              <a:custGeom>
                <a:avLst/>
                <a:gdLst>
                  <a:gd name="connsiteX0" fmla="*/ 0 w 29161"/>
                  <a:gd name="connsiteY0" fmla="*/ 0 h 249950"/>
                  <a:gd name="connsiteX1" fmla="*/ 0 w 29161"/>
                  <a:gd name="connsiteY1" fmla="*/ 0 h 249950"/>
                  <a:gd name="connsiteX2" fmla="*/ 4166 w 29161"/>
                  <a:gd name="connsiteY2" fmla="*/ 24995 h 249950"/>
                  <a:gd name="connsiteX3" fmla="*/ 8331 w 29161"/>
                  <a:gd name="connsiteY3" fmla="*/ 31244 h 249950"/>
                  <a:gd name="connsiteX4" fmla="*/ 12497 w 29161"/>
                  <a:gd name="connsiteY4" fmla="*/ 43741 h 249950"/>
                  <a:gd name="connsiteX5" fmla="*/ 14580 w 29161"/>
                  <a:gd name="connsiteY5" fmla="*/ 49990 h 249950"/>
                  <a:gd name="connsiteX6" fmla="*/ 24995 w 29161"/>
                  <a:gd name="connsiteY6" fmla="*/ 77068 h 249950"/>
                  <a:gd name="connsiteX7" fmla="*/ 29161 w 29161"/>
                  <a:gd name="connsiteY7" fmla="*/ 83317 h 249950"/>
                  <a:gd name="connsiteX8" fmla="*/ 27078 w 29161"/>
                  <a:gd name="connsiteY8" fmla="*/ 160385 h 249950"/>
                  <a:gd name="connsiteX9" fmla="*/ 24995 w 29161"/>
                  <a:gd name="connsiteY9" fmla="*/ 166633 h 249950"/>
                  <a:gd name="connsiteX10" fmla="*/ 16663 w 29161"/>
                  <a:gd name="connsiteY10" fmla="*/ 179131 h 249950"/>
                  <a:gd name="connsiteX11" fmla="*/ 12497 w 29161"/>
                  <a:gd name="connsiteY11" fmla="*/ 185380 h 249950"/>
                  <a:gd name="connsiteX12" fmla="*/ 10414 w 29161"/>
                  <a:gd name="connsiteY12" fmla="*/ 191628 h 249950"/>
                  <a:gd name="connsiteX13" fmla="*/ 2083 w 29161"/>
                  <a:gd name="connsiteY13" fmla="*/ 204126 h 249950"/>
                  <a:gd name="connsiteX14" fmla="*/ 4166 w 29161"/>
                  <a:gd name="connsiteY14" fmla="*/ 249950 h 249950"/>
                  <a:gd name="connsiteX15" fmla="*/ 4166 w 29161"/>
                  <a:gd name="connsiteY15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161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60" y="5944"/>
                      <a:pt x="676" y="18015"/>
                      <a:pt x="4166" y="24995"/>
                    </a:cubicBezTo>
                    <a:cubicBezTo>
                      <a:pt x="5285" y="27234"/>
                      <a:pt x="7314" y="28956"/>
                      <a:pt x="8331" y="31244"/>
                    </a:cubicBezTo>
                    <a:cubicBezTo>
                      <a:pt x="10114" y="35257"/>
                      <a:pt x="11108" y="39575"/>
                      <a:pt x="12497" y="43741"/>
                    </a:cubicBezTo>
                    <a:lnTo>
                      <a:pt x="14580" y="49990"/>
                    </a:lnTo>
                    <a:cubicBezTo>
                      <a:pt x="17371" y="69527"/>
                      <a:pt x="13940" y="60485"/>
                      <a:pt x="24995" y="77068"/>
                    </a:cubicBezTo>
                    <a:lnTo>
                      <a:pt x="29161" y="83317"/>
                    </a:lnTo>
                    <a:cubicBezTo>
                      <a:pt x="28467" y="109006"/>
                      <a:pt x="28361" y="134718"/>
                      <a:pt x="27078" y="160385"/>
                    </a:cubicBezTo>
                    <a:cubicBezTo>
                      <a:pt x="26968" y="162578"/>
                      <a:pt x="26061" y="164714"/>
                      <a:pt x="24995" y="166633"/>
                    </a:cubicBezTo>
                    <a:cubicBezTo>
                      <a:pt x="22563" y="171010"/>
                      <a:pt x="19440" y="174965"/>
                      <a:pt x="16663" y="179131"/>
                    </a:cubicBezTo>
                    <a:cubicBezTo>
                      <a:pt x="15274" y="181214"/>
                      <a:pt x="13289" y="183005"/>
                      <a:pt x="12497" y="185380"/>
                    </a:cubicBezTo>
                    <a:cubicBezTo>
                      <a:pt x="11803" y="187463"/>
                      <a:pt x="11480" y="189709"/>
                      <a:pt x="10414" y="191628"/>
                    </a:cubicBezTo>
                    <a:cubicBezTo>
                      <a:pt x="7983" y="196005"/>
                      <a:pt x="2083" y="204126"/>
                      <a:pt x="2083" y="204126"/>
                    </a:cubicBezTo>
                    <a:cubicBezTo>
                      <a:pt x="4275" y="245781"/>
                      <a:pt x="4166" y="230491"/>
                      <a:pt x="4166" y="249950"/>
                    </a:cubicBezTo>
                    <a:lnTo>
                      <a:pt x="4166" y="249950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1847" name="Group 1846">
                <a:extLst>
                  <a:ext uri="{FF2B5EF4-FFF2-40B4-BE49-F238E27FC236}">
                    <a16:creationId xmlns:a16="http://schemas.microsoft.com/office/drawing/2014/main" id="{7E13D8C0-2B96-6469-33D7-92357A815DCE}"/>
                  </a:ext>
                </a:extLst>
              </p:cNvPr>
              <p:cNvGrpSpPr/>
              <p:nvPr/>
            </p:nvGrpSpPr>
            <p:grpSpPr>
              <a:xfrm>
                <a:off x="2657827" y="2033317"/>
                <a:ext cx="590130" cy="715506"/>
                <a:chOff x="636522" y="1946983"/>
                <a:chExt cx="590130" cy="715506"/>
              </a:xfrm>
            </p:grpSpPr>
            <p:sp>
              <p:nvSpPr>
                <p:cNvPr id="1848" name="Rectangle: Rounded Corners 1847">
                  <a:extLst>
                    <a:ext uri="{FF2B5EF4-FFF2-40B4-BE49-F238E27FC236}">
                      <a16:creationId xmlns:a16="http://schemas.microsoft.com/office/drawing/2014/main" id="{CAA0AA2D-2AC8-46AA-0DEE-D315B33A4B1B}"/>
                    </a:ext>
                  </a:extLst>
                </p:cNvPr>
                <p:cNvSpPr/>
                <p:nvPr/>
              </p:nvSpPr>
              <p:spPr>
                <a:xfrm>
                  <a:off x="636522" y="1946983"/>
                  <a:ext cx="590130" cy="715506"/>
                </a:xfrm>
                <a:prstGeom prst="roundRect">
                  <a:avLst>
                    <a:gd name="adj" fmla="val 35662"/>
                  </a:avLst>
                </a:prstGeom>
                <a:gradFill flip="none" rotWithShape="1">
                  <a:gsLst>
                    <a:gs pos="16000">
                      <a:srgbClr val="FFEAD5"/>
                    </a:gs>
                    <a:gs pos="75000">
                      <a:srgbClr val="FFCC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9" name="Oval 1848">
                  <a:extLst>
                    <a:ext uri="{FF2B5EF4-FFF2-40B4-BE49-F238E27FC236}">
                      <a16:creationId xmlns:a16="http://schemas.microsoft.com/office/drawing/2014/main" id="{40B24EEB-A022-2A19-DA74-9B5999648EEA}"/>
                    </a:ext>
                  </a:extLst>
                </p:cNvPr>
                <p:cNvSpPr/>
                <p:nvPr/>
              </p:nvSpPr>
              <p:spPr>
                <a:xfrm>
                  <a:off x="824811" y="2307123"/>
                  <a:ext cx="259620" cy="211583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EAD5"/>
                    </a:gs>
                    <a:gs pos="74000">
                      <a:srgbClr val="A45200"/>
                    </a:gs>
                    <a:gs pos="53000">
                      <a:srgbClr val="FFC08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670" name="Epithelial Cell">
              <a:extLst>
                <a:ext uri="{FF2B5EF4-FFF2-40B4-BE49-F238E27FC236}">
                  <a16:creationId xmlns:a16="http://schemas.microsoft.com/office/drawing/2014/main" id="{EE97D1D1-4926-5807-3C63-A45529D77B28}"/>
                </a:ext>
              </a:extLst>
            </p:cNvPr>
            <p:cNvGrpSpPr/>
            <p:nvPr/>
          </p:nvGrpSpPr>
          <p:grpSpPr>
            <a:xfrm>
              <a:off x="2273946" y="1882201"/>
              <a:ext cx="275352" cy="516667"/>
              <a:chOff x="1702231" y="1805888"/>
              <a:chExt cx="506734" cy="942935"/>
            </a:xfrm>
          </p:grpSpPr>
          <p:grpSp>
            <p:nvGrpSpPr>
              <p:cNvPr id="1827" name="Group 1826">
                <a:extLst>
                  <a:ext uri="{FF2B5EF4-FFF2-40B4-BE49-F238E27FC236}">
                    <a16:creationId xmlns:a16="http://schemas.microsoft.com/office/drawing/2014/main" id="{9355FB8E-D78B-BB19-0DF0-3DA205E150ED}"/>
                  </a:ext>
                </a:extLst>
              </p:cNvPr>
              <p:cNvGrpSpPr/>
              <p:nvPr/>
            </p:nvGrpSpPr>
            <p:grpSpPr>
              <a:xfrm>
                <a:off x="1764230" y="1805888"/>
                <a:ext cx="426997" cy="308271"/>
                <a:chOff x="1764230" y="1805888"/>
                <a:chExt cx="426997" cy="308271"/>
              </a:xfrm>
            </p:grpSpPr>
            <p:sp>
              <p:nvSpPr>
                <p:cNvPr id="1830" name="Freeform: Shape 1829">
                  <a:extLst>
                    <a:ext uri="{FF2B5EF4-FFF2-40B4-BE49-F238E27FC236}">
                      <a16:creationId xmlns:a16="http://schemas.microsoft.com/office/drawing/2014/main" id="{8ED3913B-D708-4163-9651-0DD7DB58B3ED}"/>
                    </a:ext>
                  </a:extLst>
                </p:cNvPr>
                <p:cNvSpPr/>
                <p:nvPr/>
              </p:nvSpPr>
              <p:spPr>
                <a:xfrm>
                  <a:off x="1764230" y="1839215"/>
                  <a:ext cx="45824" cy="266613"/>
                </a:xfrm>
                <a:custGeom>
                  <a:avLst/>
                  <a:gdLst>
                    <a:gd name="connsiteX0" fmla="*/ 0 w 45824"/>
                    <a:gd name="connsiteY0" fmla="*/ 0 h 266613"/>
                    <a:gd name="connsiteX1" fmla="*/ 0 w 45824"/>
                    <a:gd name="connsiteY1" fmla="*/ 0 h 266613"/>
                    <a:gd name="connsiteX2" fmla="*/ 4165 w 45824"/>
                    <a:gd name="connsiteY2" fmla="*/ 18746 h 266613"/>
                    <a:gd name="connsiteX3" fmla="*/ 10414 w 45824"/>
                    <a:gd name="connsiteY3" fmla="*/ 47907 h 266613"/>
                    <a:gd name="connsiteX4" fmla="*/ 16663 w 45824"/>
                    <a:gd name="connsiteY4" fmla="*/ 52072 h 266613"/>
                    <a:gd name="connsiteX5" fmla="*/ 20829 w 45824"/>
                    <a:gd name="connsiteY5" fmla="*/ 58321 h 266613"/>
                    <a:gd name="connsiteX6" fmla="*/ 27078 w 45824"/>
                    <a:gd name="connsiteY6" fmla="*/ 60404 h 266613"/>
                    <a:gd name="connsiteX7" fmla="*/ 33326 w 45824"/>
                    <a:gd name="connsiteY7" fmla="*/ 64570 h 266613"/>
                    <a:gd name="connsiteX8" fmla="*/ 41658 w 45824"/>
                    <a:gd name="connsiteY8" fmla="*/ 77067 h 266613"/>
                    <a:gd name="connsiteX9" fmla="*/ 45824 w 45824"/>
                    <a:gd name="connsiteY9" fmla="*/ 83316 h 266613"/>
                    <a:gd name="connsiteX10" fmla="*/ 43741 w 45824"/>
                    <a:gd name="connsiteY10" fmla="*/ 145804 h 266613"/>
                    <a:gd name="connsiteX11" fmla="*/ 41658 w 45824"/>
                    <a:gd name="connsiteY11" fmla="*/ 152052 h 266613"/>
                    <a:gd name="connsiteX12" fmla="*/ 37492 w 45824"/>
                    <a:gd name="connsiteY12" fmla="*/ 168716 h 266613"/>
                    <a:gd name="connsiteX13" fmla="*/ 31243 w 45824"/>
                    <a:gd name="connsiteY13" fmla="*/ 174964 h 266613"/>
                    <a:gd name="connsiteX14" fmla="*/ 20829 w 45824"/>
                    <a:gd name="connsiteY14" fmla="*/ 193711 h 266613"/>
                    <a:gd name="connsiteX15" fmla="*/ 16663 w 45824"/>
                    <a:gd name="connsiteY15" fmla="*/ 199959 h 266613"/>
                    <a:gd name="connsiteX16" fmla="*/ 12497 w 45824"/>
                    <a:gd name="connsiteY16" fmla="*/ 214540 h 266613"/>
                    <a:gd name="connsiteX17" fmla="*/ 10414 w 45824"/>
                    <a:gd name="connsiteY17" fmla="*/ 222872 h 266613"/>
                    <a:gd name="connsiteX18" fmla="*/ 10414 w 45824"/>
                    <a:gd name="connsiteY18" fmla="*/ 266613 h 266613"/>
                    <a:gd name="connsiteX19" fmla="*/ 12497 w 45824"/>
                    <a:gd name="connsiteY19" fmla="*/ 266613 h 266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5824" h="26661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8" y="6249"/>
                        <a:pt x="3053" y="12442"/>
                        <a:pt x="4165" y="18746"/>
                      </a:cubicBezTo>
                      <a:cubicBezTo>
                        <a:pt x="4487" y="20573"/>
                        <a:pt x="6286" y="45156"/>
                        <a:pt x="10414" y="47907"/>
                      </a:cubicBezTo>
                      <a:lnTo>
                        <a:pt x="16663" y="52072"/>
                      </a:lnTo>
                      <a:cubicBezTo>
                        <a:pt x="18052" y="54155"/>
                        <a:pt x="18874" y="56757"/>
                        <a:pt x="20829" y="58321"/>
                      </a:cubicBezTo>
                      <a:cubicBezTo>
                        <a:pt x="22544" y="59693"/>
                        <a:pt x="25114" y="59422"/>
                        <a:pt x="27078" y="60404"/>
                      </a:cubicBezTo>
                      <a:cubicBezTo>
                        <a:pt x="29317" y="61524"/>
                        <a:pt x="31243" y="63181"/>
                        <a:pt x="33326" y="64570"/>
                      </a:cubicBezTo>
                      <a:lnTo>
                        <a:pt x="41658" y="77067"/>
                      </a:lnTo>
                      <a:lnTo>
                        <a:pt x="45824" y="83316"/>
                      </a:lnTo>
                      <a:cubicBezTo>
                        <a:pt x="45130" y="104145"/>
                        <a:pt x="45002" y="125001"/>
                        <a:pt x="43741" y="145804"/>
                      </a:cubicBezTo>
                      <a:cubicBezTo>
                        <a:pt x="43608" y="147995"/>
                        <a:pt x="42190" y="149922"/>
                        <a:pt x="41658" y="152052"/>
                      </a:cubicBezTo>
                      <a:cubicBezTo>
                        <a:pt x="41237" y="153734"/>
                        <a:pt x="39397" y="165859"/>
                        <a:pt x="37492" y="168716"/>
                      </a:cubicBezTo>
                      <a:cubicBezTo>
                        <a:pt x="35858" y="171167"/>
                        <a:pt x="33326" y="172881"/>
                        <a:pt x="31243" y="174964"/>
                      </a:cubicBezTo>
                      <a:cubicBezTo>
                        <a:pt x="27577" y="185962"/>
                        <a:pt x="30377" y="179389"/>
                        <a:pt x="20829" y="193711"/>
                      </a:cubicBezTo>
                      <a:lnTo>
                        <a:pt x="16663" y="199959"/>
                      </a:lnTo>
                      <a:cubicBezTo>
                        <a:pt x="10151" y="226006"/>
                        <a:pt x="18474" y="193622"/>
                        <a:pt x="12497" y="214540"/>
                      </a:cubicBezTo>
                      <a:cubicBezTo>
                        <a:pt x="11711" y="217293"/>
                        <a:pt x="10528" y="220011"/>
                        <a:pt x="10414" y="222872"/>
                      </a:cubicBezTo>
                      <a:cubicBezTo>
                        <a:pt x="9831" y="237441"/>
                        <a:pt x="10414" y="252033"/>
                        <a:pt x="10414" y="266613"/>
                      </a:cubicBezTo>
                      <a:lnTo>
                        <a:pt x="12497" y="266613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31" name="Freeform: Shape 1830">
                  <a:extLst>
                    <a:ext uri="{FF2B5EF4-FFF2-40B4-BE49-F238E27FC236}">
                      <a16:creationId xmlns:a16="http://schemas.microsoft.com/office/drawing/2014/main" id="{6BB47688-F0DD-451A-044C-2D4B8A6A198F}"/>
                    </a:ext>
                  </a:extLst>
                </p:cNvPr>
                <p:cNvSpPr/>
                <p:nvPr/>
              </p:nvSpPr>
              <p:spPr>
                <a:xfrm>
                  <a:off x="1818385" y="1822551"/>
                  <a:ext cx="45825" cy="245784"/>
                </a:xfrm>
                <a:custGeom>
                  <a:avLst/>
                  <a:gdLst>
                    <a:gd name="connsiteX0" fmla="*/ 0 w 45825"/>
                    <a:gd name="connsiteY0" fmla="*/ 0 h 245784"/>
                    <a:gd name="connsiteX1" fmla="*/ 0 w 45825"/>
                    <a:gd name="connsiteY1" fmla="*/ 0 h 245784"/>
                    <a:gd name="connsiteX2" fmla="*/ 2083 w 45825"/>
                    <a:gd name="connsiteY2" fmla="*/ 41659 h 245784"/>
                    <a:gd name="connsiteX3" fmla="*/ 4166 w 45825"/>
                    <a:gd name="connsiteY3" fmla="*/ 47907 h 245784"/>
                    <a:gd name="connsiteX4" fmla="*/ 8332 w 45825"/>
                    <a:gd name="connsiteY4" fmla="*/ 54156 h 245784"/>
                    <a:gd name="connsiteX5" fmla="*/ 14581 w 45825"/>
                    <a:gd name="connsiteY5" fmla="*/ 58322 h 245784"/>
                    <a:gd name="connsiteX6" fmla="*/ 24995 w 45825"/>
                    <a:gd name="connsiteY6" fmla="*/ 68736 h 245784"/>
                    <a:gd name="connsiteX7" fmla="*/ 31244 w 45825"/>
                    <a:gd name="connsiteY7" fmla="*/ 81234 h 245784"/>
                    <a:gd name="connsiteX8" fmla="*/ 39576 w 45825"/>
                    <a:gd name="connsiteY8" fmla="*/ 93731 h 245784"/>
                    <a:gd name="connsiteX9" fmla="*/ 43742 w 45825"/>
                    <a:gd name="connsiteY9" fmla="*/ 99980 h 245784"/>
                    <a:gd name="connsiteX10" fmla="*/ 45825 w 45825"/>
                    <a:gd name="connsiteY10" fmla="*/ 106229 h 245784"/>
                    <a:gd name="connsiteX11" fmla="*/ 43742 w 45825"/>
                    <a:gd name="connsiteY11" fmla="*/ 139556 h 245784"/>
                    <a:gd name="connsiteX12" fmla="*/ 41659 w 45825"/>
                    <a:gd name="connsiteY12" fmla="*/ 145804 h 245784"/>
                    <a:gd name="connsiteX13" fmla="*/ 39576 w 45825"/>
                    <a:gd name="connsiteY13" fmla="*/ 156219 h 245784"/>
                    <a:gd name="connsiteX14" fmla="*/ 35410 w 45825"/>
                    <a:gd name="connsiteY14" fmla="*/ 162468 h 245784"/>
                    <a:gd name="connsiteX15" fmla="*/ 29161 w 45825"/>
                    <a:gd name="connsiteY15" fmla="*/ 183297 h 245784"/>
                    <a:gd name="connsiteX16" fmla="*/ 24995 w 45825"/>
                    <a:gd name="connsiteY16" fmla="*/ 189546 h 245784"/>
                    <a:gd name="connsiteX17" fmla="*/ 16664 w 45825"/>
                    <a:gd name="connsiteY17" fmla="*/ 208292 h 245784"/>
                    <a:gd name="connsiteX18" fmla="*/ 14581 w 45825"/>
                    <a:gd name="connsiteY18" fmla="*/ 220789 h 245784"/>
                    <a:gd name="connsiteX19" fmla="*/ 10415 w 45825"/>
                    <a:gd name="connsiteY19" fmla="*/ 227038 h 245784"/>
                    <a:gd name="connsiteX20" fmla="*/ 12498 w 45825"/>
                    <a:gd name="connsiteY20" fmla="*/ 245784 h 245784"/>
                    <a:gd name="connsiteX21" fmla="*/ 12498 w 45825"/>
                    <a:gd name="connsiteY21" fmla="*/ 245784 h 245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5825" h="245784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13886"/>
                        <a:pt x="878" y="27808"/>
                        <a:pt x="2083" y="41659"/>
                      </a:cubicBezTo>
                      <a:cubicBezTo>
                        <a:pt x="2273" y="43846"/>
                        <a:pt x="3184" y="45943"/>
                        <a:pt x="4166" y="47907"/>
                      </a:cubicBezTo>
                      <a:cubicBezTo>
                        <a:pt x="5286" y="50146"/>
                        <a:pt x="6562" y="52386"/>
                        <a:pt x="8332" y="54156"/>
                      </a:cubicBezTo>
                      <a:cubicBezTo>
                        <a:pt x="10102" y="55926"/>
                        <a:pt x="12498" y="56933"/>
                        <a:pt x="14581" y="58322"/>
                      </a:cubicBezTo>
                      <a:cubicBezTo>
                        <a:pt x="25691" y="74988"/>
                        <a:pt x="11109" y="54850"/>
                        <a:pt x="24995" y="68736"/>
                      </a:cubicBezTo>
                      <a:cubicBezTo>
                        <a:pt x="31931" y="75672"/>
                        <a:pt x="27008" y="73610"/>
                        <a:pt x="31244" y="81234"/>
                      </a:cubicBezTo>
                      <a:cubicBezTo>
                        <a:pt x="33676" y="85611"/>
                        <a:pt x="36799" y="89565"/>
                        <a:pt x="39576" y="93731"/>
                      </a:cubicBezTo>
                      <a:cubicBezTo>
                        <a:pt x="40965" y="95814"/>
                        <a:pt x="42950" y="97605"/>
                        <a:pt x="43742" y="99980"/>
                      </a:cubicBezTo>
                      <a:lnTo>
                        <a:pt x="45825" y="106229"/>
                      </a:lnTo>
                      <a:cubicBezTo>
                        <a:pt x="45131" y="117338"/>
                        <a:pt x="44907" y="128486"/>
                        <a:pt x="43742" y="139556"/>
                      </a:cubicBezTo>
                      <a:cubicBezTo>
                        <a:pt x="43512" y="141739"/>
                        <a:pt x="42191" y="143674"/>
                        <a:pt x="41659" y="145804"/>
                      </a:cubicBezTo>
                      <a:cubicBezTo>
                        <a:pt x="40800" y="149239"/>
                        <a:pt x="40819" y="152904"/>
                        <a:pt x="39576" y="156219"/>
                      </a:cubicBezTo>
                      <a:cubicBezTo>
                        <a:pt x="38697" y="158563"/>
                        <a:pt x="36799" y="160385"/>
                        <a:pt x="35410" y="162468"/>
                      </a:cubicBezTo>
                      <a:cubicBezTo>
                        <a:pt x="34246" y="167125"/>
                        <a:pt x="31189" y="180255"/>
                        <a:pt x="29161" y="183297"/>
                      </a:cubicBezTo>
                      <a:cubicBezTo>
                        <a:pt x="27772" y="185380"/>
                        <a:pt x="26012" y="187258"/>
                        <a:pt x="24995" y="189546"/>
                      </a:cubicBezTo>
                      <a:cubicBezTo>
                        <a:pt x="15081" y="211855"/>
                        <a:pt x="26092" y="194150"/>
                        <a:pt x="16664" y="208292"/>
                      </a:cubicBezTo>
                      <a:cubicBezTo>
                        <a:pt x="15970" y="212458"/>
                        <a:pt x="15917" y="216783"/>
                        <a:pt x="14581" y="220789"/>
                      </a:cubicBezTo>
                      <a:cubicBezTo>
                        <a:pt x="13789" y="223164"/>
                        <a:pt x="10623" y="224543"/>
                        <a:pt x="10415" y="227038"/>
                      </a:cubicBezTo>
                      <a:cubicBezTo>
                        <a:pt x="9893" y="233303"/>
                        <a:pt x="12498" y="245784"/>
                        <a:pt x="12498" y="245784"/>
                      </a:cubicBezTo>
                      <a:lnTo>
                        <a:pt x="12498" y="245784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32" name="Freeform: Shape 1831">
                  <a:extLst>
                    <a:ext uri="{FF2B5EF4-FFF2-40B4-BE49-F238E27FC236}">
                      <a16:creationId xmlns:a16="http://schemas.microsoft.com/office/drawing/2014/main" id="{82B52E5B-0CC3-B188-6E60-EE80C05EF5F2}"/>
                    </a:ext>
                  </a:extLst>
                </p:cNvPr>
                <p:cNvSpPr/>
                <p:nvPr/>
              </p:nvSpPr>
              <p:spPr>
                <a:xfrm>
                  <a:off x="1866154" y="1816303"/>
                  <a:ext cx="39714" cy="239535"/>
                </a:xfrm>
                <a:custGeom>
                  <a:avLst/>
                  <a:gdLst>
                    <a:gd name="connsiteX0" fmla="*/ 4304 w 39714"/>
                    <a:gd name="connsiteY0" fmla="*/ 0 h 239535"/>
                    <a:gd name="connsiteX1" fmla="*/ 4304 w 39714"/>
                    <a:gd name="connsiteY1" fmla="*/ 0 h 239535"/>
                    <a:gd name="connsiteX2" fmla="*/ 138 w 39714"/>
                    <a:gd name="connsiteY2" fmla="*/ 18746 h 239535"/>
                    <a:gd name="connsiteX3" fmla="*/ 6387 w 39714"/>
                    <a:gd name="connsiteY3" fmla="*/ 52072 h 239535"/>
                    <a:gd name="connsiteX4" fmla="*/ 8470 w 39714"/>
                    <a:gd name="connsiteY4" fmla="*/ 58321 h 239535"/>
                    <a:gd name="connsiteX5" fmla="*/ 14719 w 39714"/>
                    <a:gd name="connsiteY5" fmla="*/ 62487 h 239535"/>
                    <a:gd name="connsiteX6" fmla="*/ 18885 w 39714"/>
                    <a:gd name="connsiteY6" fmla="*/ 68736 h 239535"/>
                    <a:gd name="connsiteX7" fmla="*/ 35548 w 39714"/>
                    <a:gd name="connsiteY7" fmla="*/ 87482 h 239535"/>
                    <a:gd name="connsiteX8" fmla="*/ 39714 w 39714"/>
                    <a:gd name="connsiteY8" fmla="*/ 99979 h 239535"/>
                    <a:gd name="connsiteX9" fmla="*/ 37631 w 39714"/>
                    <a:gd name="connsiteY9" fmla="*/ 147887 h 239535"/>
                    <a:gd name="connsiteX10" fmla="*/ 31382 w 39714"/>
                    <a:gd name="connsiteY10" fmla="*/ 179130 h 239535"/>
                    <a:gd name="connsiteX11" fmla="*/ 27216 w 39714"/>
                    <a:gd name="connsiteY11" fmla="*/ 185379 h 239535"/>
                    <a:gd name="connsiteX12" fmla="*/ 25133 w 39714"/>
                    <a:gd name="connsiteY12" fmla="*/ 193711 h 239535"/>
                    <a:gd name="connsiteX13" fmla="*/ 23051 w 39714"/>
                    <a:gd name="connsiteY13" fmla="*/ 199959 h 239535"/>
                    <a:gd name="connsiteX14" fmla="*/ 23051 w 39714"/>
                    <a:gd name="connsiteY14" fmla="*/ 239535 h 239535"/>
                    <a:gd name="connsiteX15" fmla="*/ 23051 w 39714"/>
                    <a:gd name="connsiteY15" fmla="*/ 239535 h 239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9714" h="239535">
                      <a:moveTo>
                        <a:pt x="4304" y="0"/>
                      </a:moveTo>
                      <a:lnTo>
                        <a:pt x="4304" y="0"/>
                      </a:lnTo>
                      <a:cubicBezTo>
                        <a:pt x="2915" y="6249"/>
                        <a:pt x="474" y="12354"/>
                        <a:pt x="138" y="18746"/>
                      </a:cubicBezTo>
                      <a:cubicBezTo>
                        <a:pt x="-664" y="33980"/>
                        <a:pt x="2105" y="39226"/>
                        <a:pt x="6387" y="52072"/>
                      </a:cubicBezTo>
                      <a:cubicBezTo>
                        <a:pt x="7081" y="54155"/>
                        <a:pt x="6643" y="57103"/>
                        <a:pt x="8470" y="58321"/>
                      </a:cubicBezTo>
                      <a:lnTo>
                        <a:pt x="14719" y="62487"/>
                      </a:lnTo>
                      <a:cubicBezTo>
                        <a:pt x="16108" y="64570"/>
                        <a:pt x="17222" y="66865"/>
                        <a:pt x="18885" y="68736"/>
                      </a:cubicBezTo>
                      <a:cubicBezTo>
                        <a:pt x="23076" y="73451"/>
                        <a:pt x="32396" y="80391"/>
                        <a:pt x="35548" y="87482"/>
                      </a:cubicBezTo>
                      <a:cubicBezTo>
                        <a:pt x="37331" y="91495"/>
                        <a:pt x="39714" y="99979"/>
                        <a:pt x="39714" y="99979"/>
                      </a:cubicBezTo>
                      <a:cubicBezTo>
                        <a:pt x="39020" y="115948"/>
                        <a:pt x="38628" y="131934"/>
                        <a:pt x="37631" y="147887"/>
                      </a:cubicBezTo>
                      <a:cubicBezTo>
                        <a:pt x="37214" y="154555"/>
                        <a:pt x="36034" y="172152"/>
                        <a:pt x="31382" y="179130"/>
                      </a:cubicBezTo>
                      <a:lnTo>
                        <a:pt x="27216" y="185379"/>
                      </a:lnTo>
                      <a:cubicBezTo>
                        <a:pt x="26522" y="188156"/>
                        <a:pt x="25919" y="190958"/>
                        <a:pt x="25133" y="193711"/>
                      </a:cubicBezTo>
                      <a:cubicBezTo>
                        <a:pt x="24530" y="195822"/>
                        <a:pt x="23151" y="197766"/>
                        <a:pt x="23051" y="199959"/>
                      </a:cubicBezTo>
                      <a:cubicBezTo>
                        <a:pt x="22452" y="213137"/>
                        <a:pt x="23051" y="226343"/>
                        <a:pt x="23051" y="239535"/>
                      </a:cubicBezTo>
                      <a:lnTo>
                        <a:pt x="23051" y="239535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33" name="Freeform: Shape 1832">
                  <a:extLst>
                    <a:ext uri="{FF2B5EF4-FFF2-40B4-BE49-F238E27FC236}">
                      <a16:creationId xmlns:a16="http://schemas.microsoft.com/office/drawing/2014/main" id="{09E57456-996E-21B1-3BAD-5036ED9922FE}"/>
                    </a:ext>
                  </a:extLst>
                </p:cNvPr>
                <p:cNvSpPr/>
                <p:nvPr/>
              </p:nvSpPr>
              <p:spPr>
                <a:xfrm>
                  <a:off x="1916282" y="1807971"/>
                  <a:ext cx="39637" cy="256198"/>
                </a:xfrm>
                <a:custGeom>
                  <a:avLst/>
                  <a:gdLst>
                    <a:gd name="connsiteX0" fmla="*/ 0 w 39637"/>
                    <a:gd name="connsiteY0" fmla="*/ 0 h 256198"/>
                    <a:gd name="connsiteX1" fmla="*/ 0 w 39637"/>
                    <a:gd name="connsiteY1" fmla="*/ 0 h 256198"/>
                    <a:gd name="connsiteX2" fmla="*/ 4166 w 39637"/>
                    <a:gd name="connsiteY2" fmla="*/ 18746 h 256198"/>
                    <a:gd name="connsiteX3" fmla="*/ 10415 w 39637"/>
                    <a:gd name="connsiteY3" fmla="*/ 31244 h 256198"/>
                    <a:gd name="connsiteX4" fmla="*/ 16664 w 39637"/>
                    <a:gd name="connsiteY4" fmla="*/ 35409 h 256198"/>
                    <a:gd name="connsiteX5" fmla="*/ 18747 w 39637"/>
                    <a:gd name="connsiteY5" fmla="*/ 41658 h 256198"/>
                    <a:gd name="connsiteX6" fmla="*/ 27078 w 39637"/>
                    <a:gd name="connsiteY6" fmla="*/ 54156 h 256198"/>
                    <a:gd name="connsiteX7" fmla="*/ 31244 w 39637"/>
                    <a:gd name="connsiteY7" fmla="*/ 66653 h 256198"/>
                    <a:gd name="connsiteX8" fmla="*/ 35410 w 39637"/>
                    <a:gd name="connsiteY8" fmla="*/ 79151 h 256198"/>
                    <a:gd name="connsiteX9" fmla="*/ 37493 w 39637"/>
                    <a:gd name="connsiteY9" fmla="*/ 85399 h 256198"/>
                    <a:gd name="connsiteX10" fmla="*/ 37493 w 39637"/>
                    <a:gd name="connsiteY10" fmla="*/ 141638 h 256198"/>
                    <a:gd name="connsiteX11" fmla="*/ 33327 w 39637"/>
                    <a:gd name="connsiteY11" fmla="*/ 172882 h 256198"/>
                    <a:gd name="connsiteX12" fmla="*/ 29161 w 39637"/>
                    <a:gd name="connsiteY12" fmla="*/ 179131 h 256198"/>
                    <a:gd name="connsiteX13" fmla="*/ 27078 w 39637"/>
                    <a:gd name="connsiteY13" fmla="*/ 185379 h 256198"/>
                    <a:gd name="connsiteX14" fmla="*/ 18747 w 39637"/>
                    <a:gd name="connsiteY14" fmla="*/ 197877 h 256198"/>
                    <a:gd name="connsiteX15" fmla="*/ 14581 w 39637"/>
                    <a:gd name="connsiteY15" fmla="*/ 210374 h 256198"/>
                    <a:gd name="connsiteX16" fmla="*/ 12498 w 39637"/>
                    <a:gd name="connsiteY16" fmla="*/ 216623 h 256198"/>
                    <a:gd name="connsiteX17" fmla="*/ 14581 w 39637"/>
                    <a:gd name="connsiteY17" fmla="*/ 245784 h 256198"/>
                    <a:gd name="connsiteX18" fmla="*/ 16664 w 39637"/>
                    <a:gd name="connsiteY18" fmla="*/ 254116 h 256198"/>
                    <a:gd name="connsiteX19" fmla="*/ 12498 w 39637"/>
                    <a:gd name="connsiteY19" fmla="*/ 256198 h 256198"/>
                    <a:gd name="connsiteX20" fmla="*/ 12498 w 39637"/>
                    <a:gd name="connsiteY20" fmla="*/ 256198 h 256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637" h="256198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9" y="6249"/>
                        <a:pt x="2613" y="12536"/>
                        <a:pt x="4166" y="18746"/>
                      </a:cubicBezTo>
                      <a:cubicBezTo>
                        <a:pt x="5295" y="23263"/>
                        <a:pt x="7021" y="27850"/>
                        <a:pt x="10415" y="31244"/>
                      </a:cubicBezTo>
                      <a:cubicBezTo>
                        <a:pt x="12185" y="33014"/>
                        <a:pt x="14581" y="34021"/>
                        <a:pt x="16664" y="35409"/>
                      </a:cubicBezTo>
                      <a:cubicBezTo>
                        <a:pt x="17358" y="37492"/>
                        <a:pt x="17681" y="39739"/>
                        <a:pt x="18747" y="41658"/>
                      </a:cubicBezTo>
                      <a:cubicBezTo>
                        <a:pt x="21178" y="46035"/>
                        <a:pt x="25495" y="49406"/>
                        <a:pt x="27078" y="54156"/>
                      </a:cubicBezTo>
                      <a:lnTo>
                        <a:pt x="31244" y="66653"/>
                      </a:lnTo>
                      <a:lnTo>
                        <a:pt x="35410" y="79151"/>
                      </a:lnTo>
                      <a:lnTo>
                        <a:pt x="37493" y="85399"/>
                      </a:lnTo>
                      <a:cubicBezTo>
                        <a:pt x="40443" y="117843"/>
                        <a:pt x="40259" y="102911"/>
                        <a:pt x="37493" y="141638"/>
                      </a:cubicBezTo>
                      <a:cubicBezTo>
                        <a:pt x="37105" y="147068"/>
                        <a:pt x="37561" y="164414"/>
                        <a:pt x="33327" y="172882"/>
                      </a:cubicBezTo>
                      <a:cubicBezTo>
                        <a:pt x="32207" y="175121"/>
                        <a:pt x="30281" y="176892"/>
                        <a:pt x="29161" y="179131"/>
                      </a:cubicBezTo>
                      <a:cubicBezTo>
                        <a:pt x="28179" y="181095"/>
                        <a:pt x="28144" y="183460"/>
                        <a:pt x="27078" y="185379"/>
                      </a:cubicBezTo>
                      <a:cubicBezTo>
                        <a:pt x="24647" y="189756"/>
                        <a:pt x="20330" y="193127"/>
                        <a:pt x="18747" y="197877"/>
                      </a:cubicBezTo>
                      <a:lnTo>
                        <a:pt x="14581" y="210374"/>
                      </a:lnTo>
                      <a:lnTo>
                        <a:pt x="12498" y="216623"/>
                      </a:lnTo>
                      <a:cubicBezTo>
                        <a:pt x="13192" y="226343"/>
                        <a:pt x="13505" y="236099"/>
                        <a:pt x="14581" y="245784"/>
                      </a:cubicBezTo>
                      <a:cubicBezTo>
                        <a:pt x="14897" y="248629"/>
                        <a:pt x="17225" y="251309"/>
                        <a:pt x="16664" y="254116"/>
                      </a:cubicBezTo>
                      <a:cubicBezTo>
                        <a:pt x="16360" y="255638"/>
                        <a:pt x="13887" y="255504"/>
                        <a:pt x="12498" y="256198"/>
                      </a:cubicBezTo>
                      <a:lnTo>
                        <a:pt x="12498" y="256198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34" name="Freeform: Shape 1833">
                  <a:extLst>
                    <a:ext uri="{FF2B5EF4-FFF2-40B4-BE49-F238E27FC236}">
                      <a16:creationId xmlns:a16="http://schemas.microsoft.com/office/drawing/2014/main" id="{F3B88EEE-6DBB-42F8-2605-3FE7C7034903}"/>
                    </a:ext>
                  </a:extLst>
                </p:cNvPr>
                <p:cNvSpPr/>
                <p:nvPr/>
              </p:nvSpPr>
              <p:spPr>
                <a:xfrm>
                  <a:off x="1964190" y="1805888"/>
                  <a:ext cx="48958" cy="247867"/>
                </a:xfrm>
                <a:custGeom>
                  <a:avLst/>
                  <a:gdLst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2082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4165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8958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89" y="805"/>
                        <a:pt x="3626" y="33434"/>
                        <a:pt x="4165" y="35409"/>
                      </a:cubicBezTo>
                      <a:cubicBezTo>
                        <a:pt x="4824" y="37824"/>
                        <a:pt x="6728" y="39735"/>
                        <a:pt x="8331" y="41658"/>
                      </a:cubicBezTo>
                      <a:cubicBezTo>
                        <a:pt x="16631" y="51618"/>
                        <a:pt x="11890" y="44623"/>
                        <a:pt x="20829" y="52073"/>
                      </a:cubicBezTo>
                      <a:cubicBezTo>
                        <a:pt x="36858" y="65432"/>
                        <a:pt x="17817" y="52150"/>
                        <a:pt x="33326" y="62487"/>
                      </a:cubicBezTo>
                      <a:cubicBezTo>
                        <a:pt x="36103" y="66653"/>
                        <a:pt x="40075" y="70235"/>
                        <a:pt x="41658" y="74985"/>
                      </a:cubicBezTo>
                      <a:cubicBezTo>
                        <a:pt x="46420" y="89270"/>
                        <a:pt x="40797" y="71540"/>
                        <a:pt x="45824" y="91648"/>
                      </a:cubicBezTo>
                      <a:cubicBezTo>
                        <a:pt x="46357" y="93778"/>
                        <a:pt x="47213" y="95814"/>
                        <a:pt x="47907" y="97897"/>
                      </a:cubicBezTo>
                      <a:cubicBezTo>
                        <a:pt x="46922" y="122514"/>
                        <a:pt x="55086" y="144871"/>
                        <a:pt x="37492" y="162467"/>
                      </a:cubicBezTo>
                      <a:cubicBezTo>
                        <a:pt x="21456" y="178504"/>
                        <a:pt x="28262" y="170064"/>
                        <a:pt x="16663" y="187462"/>
                      </a:cubicBezTo>
                      <a:lnTo>
                        <a:pt x="12497" y="193711"/>
                      </a:lnTo>
                      <a:lnTo>
                        <a:pt x="8331" y="199960"/>
                      </a:lnTo>
                      <a:cubicBezTo>
                        <a:pt x="7637" y="204126"/>
                        <a:pt x="7164" y="208334"/>
                        <a:pt x="6248" y="212457"/>
                      </a:cubicBezTo>
                      <a:cubicBezTo>
                        <a:pt x="5772" y="214600"/>
                        <a:pt x="4526" y="216540"/>
                        <a:pt x="4165" y="218706"/>
                      </a:cubicBezTo>
                      <a:cubicBezTo>
                        <a:pt x="1699" y="233504"/>
                        <a:pt x="2082" y="243354"/>
                        <a:pt x="2082" y="247867"/>
                      </a:cubicBez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35" name="Freeform: Shape 1834">
                  <a:extLst>
                    <a:ext uri="{FF2B5EF4-FFF2-40B4-BE49-F238E27FC236}">
                      <a16:creationId xmlns:a16="http://schemas.microsoft.com/office/drawing/2014/main" id="{7AF8803C-8352-0E6E-1218-1EB5767825BD}"/>
                    </a:ext>
                  </a:extLst>
                </p:cNvPr>
                <p:cNvSpPr/>
                <p:nvPr/>
              </p:nvSpPr>
              <p:spPr>
                <a:xfrm>
                  <a:off x="2010014" y="1810054"/>
                  <a:ext cx="39575" cy="247867"/>
                </a:xfrm>
                <a:custGeom>
                  <a:avLst/>
                  <a:gdLst>
                    <a:gd name="connsiteX0" fmla="*/ 0 w 39575"/>
                    <a:gd name="connsiteY0" fmla="*/ 0 h 247867"/>
                    <a:gd name="connsiteX1" fmla="*/ 0 w 39575"/>
                    <a:gd name="connsiteY1" fmla="*/ 0 h 247867"/>
                    <a:gd name="connsiteX2" fmla="*/ 4165 w 39575"/>
                    <a:gd name="connsiteY2" fmla="*/ 29161 h 247867"/>
                    <a:gd name="connsiteX3" fmla="*/ 8331 w 39575"/>
                    <a:gd name="connsiteY3" fmla="*/ 35409 h 247867"/>
                    <a:gd name="connsiteX4" fmla="*/ 18746 w 39575"/>
                    <a:gd name="connsiteY4" fmla="*/ 52073 h 247867"/>
                    <a:gd name="connsiteX5" fmla="*/ 22912 w 39575"/>
                    <a:gd name="connsiteY5" fmla="*/ 64570 h 247867"/>
                    <a:gd name="connsiteX6" fmla="*/ 24995 w 39575"/>
                    <a:gd name="connsiteY6" fmla="*/ 74985 h 247867"/>
                    <a:gd name="connsiteX7" fmla="*/ 33326 w 39575"/>
                    <a:gd name="connsiteY7" fmla="*/ 87482 h 247867"/>
                    <a:gd name="connsiteX8" fmla="*/ 37492 w 39575"/>
                    <a:gd name="connsiteY8" fmla="*/ 93731 h 247867"/>
                    <a:gd name="connsiteX9" fmla="*/ 39575 w 39575"/>
                    <a:gd name="connsiteY9" fmla="*/ 99980 h 247867"/>
                    <a:gd name="connsiteX10" fmla="*/ 37492 w 39575"/>
                    <a:gd name="connsiteY10" fmla="*/ 120809 h 247867"/>
                    <a:gd name="connsiteX11" fmla="*/ 35409 w 39575"/>
                    <a:gd name="connsiteY11" fmla="*/ 127058 h 247867"/>
                    <a:gd name="connsiteX12" fmla="*/ 33326 w 39575"/>
                    <a:gd name="connsiteY12" fmla="*/ 160384 h 247867"/>
                    <a:gd name="connsiteX13" fmla="*/ 31243 w 39575"/>
                    <a:gd name="connsiteY13" fmla="*/ 166633 h 247867"/>
                    <a:gd name="connsiteX14" fmla="*/ 24995 w 39575"/>
                    <a:gd name="connsiteY14" fmla="*/ 168716 h 247867"/>
                    <a:gd name="connsiteX15" fmla="*/ 20829 w 39575"/>
                    <a:gd name="connsiteY15" fmla="*/ 174965 h 247867"/>
                    <a:gd name="connsiteX16" fmla="*/ 16663 w 39575"/>
                    <a:gd name="connsiteY16" fmla="*/ 193711 h 247867"/>
                    <a:gd name="connsiteX17" fmla="*/ 14580 w 39575"/>
                    <a:gd name="connsiteY17" fmla="*/ 199960 h 247867"/>
                    <a:gd name="connsiteX18" fmla="*/ 10414 w 39575"/>
                    <a:gd name="connsiteY18" fmla="*/ 214540 h 247867"/>
                    <a:gd name="connsiteX19" fmla="*/ 8331 w 39575"/>
                    <a:gd name="connsiteY19" fmla="*/ 247867 h 247867"/>
                    <a:gd name="connsiteX20" fmla="*/ 8331 w 39575"/>
                    <a:gd name="connsiteY20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575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531" y="5837"/>
                        <a:pt x="160" y="21151"/>
                        <a:pt x="4165" y="29161"/>
                      </a:cubicBezTo>
                      <a:cubicBezTo>
                        <a:pt x="5284" y="31400"/>
                        <a:pt x="6942" y="33326"/>
                        <a:pt x="8331" y="35409"/>
                      </a:cubicBezTo>
                      <a:cubicBezTo>
                        <a:pt x="13289" y="50282"/>
                        <a:pt x="8843" y="45471"/>
                        <a:pt x="18746" y="52073"/>
                      </a:cubicBezTo>
                      <a:cubicBezTo>
                        <a:pt x="20135" y="56239"/>
                        <a:pt x="22051" y="60264"/>
                        <a:pt x="22912" y="64570"/>
                      </a:cubicBezTo>
                      <a:cubicBezTo>
                        <a:pt x="23606" y="68042"/>
                        <a:pt x="23530" y="71762"/>
                        <a:pt x="24995" y="74985"/>
                      </a:cubicBezTo>
                      <a:cubicBezTo>
                        <a:pt x="27067" y="79543"/>
                        <a:pt x="30549" y="83316"/>
                        <a:pt x="33326" y="87482"/>
                      </a:cubicBezTo>
                      <a:cubicBezTo>
                        <a:pt x="34715" y="89565"/>
                        <a:pt x="36700" y="91356"/>
                        <a:pt x="37492" y="93731"/>
                      </a:cubicBezTo>
                      <a:lnTo>
                        <a:pt x="39575" y="99980"/>
                      </a:lnTo>
                      <a:cubicBezTo>
                        <a:pt x="38881" y="106923"/>
                        <a:pt x="38553" y="113913"/>
                        <a:pt x="37492" y="120809"/>
                      </a:cubicBezTo>
                      <a:cubicBezTo>
                        <a:pt x="37158" y="122979"/>
                        <a:pt x="35639" y="124874"/>
                        <a:pt x="35409" y="127058"/>
                      </a:cubicBezTo>
                      <a:cubicBezTo>
                        <a:pt x="34244" y="138127"/>
                        <a:pt x="34491" y="149315"/>
                        <a:pt x="33326" y="160384"/>
                      </a:cubicBezTo>
                      <a:cubicBezTo>
                        <a:pt x="33096" y="162568"/>
                        <a:pt x="32795" y="165080"/>
                        <a:pt x="31243" y="166633"/>
                      </a:cubicBezTo>
                      <a:cubicBezTo>
                        <a:pt x="29691" y="168185"/>
                        <a:pt x="27078" y="168022"/>
                        <a:pt x="24995" y="168716"/>
                      </a:cubicBezTo>
                      <a:cubicBezTo>
                        <a:pt x="23606" y="170799"/>
                        <a:pt x="21949" y="172726"/>
                        <a:pt x="20829" y="174965"/>
                      </a:cubicBezTo>
                      <a:cubicBezTo>
                        <a:pt x="18015" y="180592"/>
                        <a:pt x="17943" y="187949"/>
                        <a:pt x="16663" y="193711"/>
                      </a:cubicBezTo>
                      <a:cubicBezTo>
                        <a:pt x="16187" y="195854"/>
                        <a:pt x="15183" y="197849"/>
                        <a:pt x="14580" y="199960"/>
                      </a:cubicBezTo>
                      <a:cubicBezTo>
                        <a:pt x="9349" y="218268"/>
                        <a:pt x="15408" y="199557"/>
                        <a:pt x="10414" y="214540"/>
                      </a:cubicBezTo>
                      <a:cubicBezTo>
                        <a:pt x="8285" y="246477"/>
                        <a:pt x="8331" y="235346"/>
                        <a:pt x="8331" y="247867"/>
                      </a:cubicBezTo>
                      <a:lnTo>
                        <a:pt x="8331" y="247867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36" name="Freeform: Shape 1835">
                  <a:extLst>
                    <a:ext uri="{FF2B5EF4-FFF2-40B4-BE49-F238E27FC236}">
                      <a16:creationId xmlns:a16="http://schemas.microsoft.com/office/drawing/2014/main" id="{FEAE0B12-A890-6B6A-F9CE-35C4CCB39C88}"/>
                    </a:ext>
                  </a:extLst>
                </p:cNvPr>
                <p:cNvSpPr/>
                <p:nvPr/>
              </p:nvSpPr>
              <p:spPr>
                <a:xfrm>
                  <a:off x="2062087" y="1820468"/>
                  <a:ext cx="37492" cy="249950"/>
                </a:xfrm>
                <a:custGeom>
                  <a:avLst/>
                  <a:gdLst>
                    <a:gd name="connsiteX0" fmla="*/ 0 w 37492"/>
                    <a:gd name="connsiteY0" fmla="*/ 0 h 249950"/>
                    <a:gd name="connsiteX1" fmla="*/ 0 w 37492"/>
                    <a:gd name="connsiteY1" fmla="*/ 0 h 249950"/>
                    <a:gd name="connsiteX2" fmla="*/ 2082 w 37492"/>
                    <a:gd name="connsiteY2" fmla="*/ 18747 h 249950"/>
                    <a:gd name="connsiteX3" fmla="*/ 6248 w 37492"/>
                    <a:gd name="connsiteY3" fmla="*/ 24995 h 249950"/>
                    <a:gd name="connsiteX4" fmla="*/ 8331 w 37492"/>
                    <a:gd name="connsiteY4" fmla="*/ 31244 h 249950"/>
                    <a:gd name="connsiteX5" fmla="*/ 12497 w 37492"/>
                    <a:gd name="connsiteY5" fmla="*/ 37493 h 249950"/>
                    <a:gd name="connsiteX6" fmla="*/ 16663 w 37492"/>
                    <a:gd name="connsiteY6" fmla="*/ 49990 h 249950"/>
                    <a:gd name="connsiteX7" fmla="*/ 18746 w 37492"/>
                    <a:gd name="connsiteY7" fmla="*/ 64571 h 249950"/>
                    <a:gd name="connsiteX8" fmla="*/ 24995 w 37492"/>
                    <a:gd name="connsiteY8" fmla="*/ 83317 h 249950"/>
                    <a:gd name="connsiteX9" fmla="*/ 29160 w 37492"/>
                    <a:gd name="connsiteY9" fmla="*/ 95814 h 249950"/>
                    <a:gd name="connsiteX10" fmla="*/ 33326 w 37492"/>
                    <a:gd name="connsiteY10" fmla="*/ 102063 h 249950"/>
                    <a:gd name="connsiteX11" fmla="*/ 35409 w 37492"/>
                    <a:gd name="connsiteY11" fmla="*/ 110395 h 249950"/>
                    <a:gd name="connsiteX12" fmla="*/ 37492 w 37492"/>
                    <a:gd name="connsiteY12" fmla="*/ 116644 h 249950"/>
                    <a:gd name="connsiteX13" fmla="*/ 35409 w 37492"/>
                    <a:gd name="connsiteY13" fmla="*/ 158302 h 249950"/>
                    <a:gd name="connsiteX14" fmla="*/ 29160 w 37492"/>
                    <a:gd name="connsiteY14" fmla="*/ 172882 h 249950"/>
                    <a:gd name="connsiteX15" fmla="*/ 22912 w 37492"/>
                    <a:gd name="connsiteY15" fmla="*/ 177048 h 249950"/>
                    <a:gd name="connsiteX16" fmla="*/ 18746 w 37492"/>
                    <a:gd name="connsiteY16" fmla="*/ 183297 h 249950"/>
                    <a:gd name="connsiteX17" fmla="*/ 14580 w 37492"/>
                    <a:gd name="connsiteY17" fmla="*/ 195794 h 249950"/>
                    <a:gd name="connsiteX18" fmla="*/ 8331 w 37492"/>
                    <a:gd name="connsiteY18" fmla="*/ 199960 h 249950"/>
                    <a:gd name="connsiteX19" fmla="*/ 6248 w 37492"/>
                    <a:gd name="connsiteY19" fmla="*/ 208292 h 249950"/>
                    <a:gd name="connsiteX20" fmla="*/ 4165 w 37492"/>
                    <a:gd name="connsiteY20" fmla="*/ 214541 h 249950"/>
                    <a:gd name="connsiteX21" fmla="*/ 6248 w 37492"/>
                    <a:gd name="connsiteY21" fmla="*/ 249950 h 249950"/>
                    <a:gd name="connsiteX22" fmla="*/ 6248 w 37492"/>
                    <a:gd name="connsiteY22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7492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6249"/>
                        <a:pt x="557" y="12647"/>
                        <a:pt x="2082" y="18747"/>
                      </a:cubicBezTo>
                      <a:cubicBezTo>
                        <a:pt x="2689" y="21175"/>
                        <a:pt x="5128" y="22756"/>
                        <a:pt x="6248" y="24995"/>
                      </a:cubicBezTo>
                      <a:cubicBezTo>
                        <a:pt x="7230" y="26959"/>
                        <a:pt x="7349" y="29280"/>
                        <a:pt x="8331" y="31244"/>
                      </a:cubicBezTo>
                      <a:cubicBezTo>
                        <a:pt x="9451" y="33483"/>
                        <a:pt x="11480" y="35205"/>
                        <a:pt x="12497" y="37493"/>
                      </a:cubicBezTo>
                      <a:cubicBezTo>
                        <a:pt x="14280" y="41506"/>
                        <a:pt x="16663" y="49990"/>
                        <a:pt x="16663" y="49990"/>
                      </a:cubicBezTo>
                      <a:cubicBezTo>
                        <a:pt x="17357" y="54850"/>
                        <a:pt x="17642" y="59787"/>
                        <a:pt x="18746" y="64571"/>
                      </a:cubicBezTo>
                      <a:cubicBezTo>
                        <a:pt x="18746" y="64572"/>
                        <a:pt x="23954" y="80192"/>
                        <a:pt x="24995" y="83317"/>
                      </a:cubicBezTo>
                      <a:cubicBezTo>
                        <a:pt x="24997" y="83322"/>
                        <a:pt x="29156" y="95809"/>
                        <a:pt x="29160" y="95814"/>
                      </a:cubicBezTo>
                      <a:lnTo>
                        <a:pt x="33326" y="102063"/>
                      </a:lnTo>
                      <a:cubicBezTo>
                        <a:pt x="34020" y="104840"/>
                        <a:pt x="34623" y="107642"/>
                        <a:pt x="35409" y="110395"/>
                      </a:cubicBezTo>
                      <a:cubicBezTo>
                        <a:pt x="36012" y="112506"/>
                        <a:pt x="37492" y="114448"/>
                        <a:pt x="37492" y="116644"/>
                      </a:cubicBezTo>
                      <a:cubicBezTo>
                        <a:pt x="37492" y="130547"/>
                        <a:pt x="36564" y="144447"/>
                        <a:pt x="35409" y="158302"/>
                      </a:cubicBezTo>
                      <a:cubicBezTo>
                        <a:pt x="34974" y="163518"/>
                        <a:pt x="32942" y="169100"/>
                        <a:pt x="29160" y="172882"/>
                      </a:cubicBezTo>
                      <a:cubicBezTo>
                        <a:pt x="27390" y="174652"/>
                        <a:pt x="24995" y="175659"/>
                        <a:pt x="22912" y="177048"/>
                      </a:cubicBezTo>
                      <a:cubicBezTo>
                        <a:pt x="21523" y="179131"/>
                        <a:pt x="19763" y="181009"/>
                        <a:pt x="18746" y="183297"/>
                      </a:cubicBezTo>
                      <a:cubicBezTo>
                        <a:pt x="16963" y="187310"/>
                        <a:pt x="18234" y="193358"/>
                        <a:pt x="14580" y="195794"/>
                      </a:cubicBezTo>
                      <a:lnTo>
                        <a:pt x="8331" y="199960"/>
                      </a:lnTo>
                      <a:cubicBezTo>
                        <a:pt x="7637" y="202737"/>
                        <a:pt x="7034" y="205539"/>
                        <a:pt x="6248" y="208292"/>
                      </a:cubicBezTo>
                      <a:cubicBezTo>
                        <a:pt x="5645" y="210403"/>
                        <a:pt x="4165" y="212345"/>
                        <a:pt x="4165" y="214541"/>
                      </a:cubicBezTo>
                      <a:cubicBezTo>
                        <a:pt x="4165" y="226364"/>
                        <a:pt x="6248" y="249950"/>
                        <a:pt x="6248" y="249950"/>
                      </a:cubicBezTo>
                      <a:lnTo>
                        <a:pt x="6248" y="249950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37" name="Freeform: Shape 1836">
                  <a:extLst>
                    <a:ext uri="{FF2B5EF4-FFF2-40B4-BE49-F238E27FC236}">
                      <a16:creationId xmlns:a16="http://schemas.microsoft.com/office/drawing/2014/main" id="{7B625FD4-BEEC-21D3-DC18-8C82043F8F78}"/>
                    </a:ext>
                  </a:extLst>
                </p:cNvPr>
                <p:cNvSpPr/>
                <p:nvPr/>
              </p:nvSpPr>
              <p:spPr>
                <a:xfrm>
                  <a:off x="2107911" y="1826717"/>
                  <a:ext cx="29161" cy="249950"/>
                </a:xfrm>
                <a:custGeom>
                  <a:avLst/>
                  <a:gdLst>
                    <a:gd name="connsiteX0" fmla="*/ 0 w 29161"/>
                    <a:gd name="connsiteY0" fmla="*/ 0 h 249950"/>
                    <a:gd name="connsiteX1" fmla="*/ 0 w 29161"/>
                    <a:gd name="connsiteY1" fmla="*/ 0 h 249950"/>
                    <a:gd name="connsiteX2" fmla="*/ 4166 w 29161"/>
                    <a:gd name="connsiteY2" fmla="*/ 24995 h 249950"/>
                    <a:gd name="connsiteX3" fmla="*/ 8331 w 29161"/>
                    <a:gd name="connsiteY3" fmla="*/ 31244 h 249950"/>
                    <a:gd name="connsiteX4" fmla="*/ 12497 w 29161"/>
                    <a:gd name="connsiteY4" fmla="*/ 43741 h 249950"/>
                    <a:gd name="connsiteX5" fmla="*/ 14580 w 29161"/>
                    <a:gd name="connsiteY5" fmla="*/ 49990 h 249950"/>
                    <a:gd name="connsiteX6" fmla="*/ 24995 w 29161"/>
                    <a:gd name="connsiteY6" fmla="*/ 77068 h 249950"/>
                    <a:gd name="connsiteX7" fmla="*/ 29161 w 29161"/>
                    <a:gd name="connsiteY7" fmla="*/ 83317 h 249950"/>
                    <a:gd name="connsiteX8" fmla="*/ 27078 w 29161"/>
                    <a:gd name="connsiteY8" fmla="*/ 160385 h 249950"/>
                    <a:gd name="connsiteX9" fmla="*/ 24995 w 29161"/>
                    <a:gd name="connsiteY9" fmla="*/ 166633 h 249950"/>
                    <a:gd name="connsiteX10" fmla="*/ 16663 w 29161"/>
                    <a:gd name="connsiteY10" fmla="*/ 179131 h 249950"/>
                    <a:gd name="connsiteX11" fmla="*/ 12497 w 29161"/>
                    <a:gd name="connsiteY11" fmla="*/ 185380 h 249950"/>
                    <a:gd name="connsiteX12" fmla="*/ 10414 w 29161"/>
                    <a:gd name="connsiteY12" fmla="*/ 191628 h 249950"/>
                    <a:gd name="connsiteX13" fmla="*/ 2083 w 29161"/>
                    <a:gd name="connsiteY13" fmla="*/ 204126 h 249950"/>
                    <a:gd name="connsiteX14" fmla="*/ 4166 w 29161"/>
                    <a:gd name="connsiteY14" fmla="*/ 249950 h 249950"/>
                    <a:gd name="connsiteX15" fmla="*/ 4166 w 29161"/>
                    <a:gd name="connsiteY15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161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60" y="5944"/>
                        <a:pt x="676" y="18015"/>
                        <a:pt x="4166" y="24995"/>
                      </a:cubicBezTo>
                      <a:cubicBezTo>
                        <a:pt x="5285" y="27234"/>
                        <a:pt x="7314" y="28956"/>
                        <a:pt x="8331" y="31244"/>
                      </a:cubicBezTo>
                      <a:cubicBezTo>
                        <a:pt x="10114" y="35257"/>
                        <a:pt x="11108" y="39575"/>
                        <a:pt x="12497" y="43741"/>
                      </a:cubicBezTo>
                      <a:lnTo>
                        <a:pt x="14580" y="49990"/>
                      </a:lnTo>
                      <a:cubicBezTo>
                        <a:pt x="17371" y="69527"/>
                        <a:pt x="13940" y="60485"/>
                        <a:pt x="24995" y="77068"/>
                      </a:cubicBezTo>
                      <a:lnTo>
                        <a:pt x="29161" y="83317"/>
                      </a:lnTo>
                      <a:cubicBezTo>
                        <a:pt x="28467" y="109006"/>
                        <a:pt x="28361" y="134718"/>
                        <a:pt x="27078" y="160385"/>
                      </a:cubicBezTo>
                      <a:cubicBezTo>
                        <a:pt x="26968" y="162578"/>
                        <a:pt x="26061" y="164714"/>
                        <a:pt x="24995" y="166633"/>
                      </a:cubicBezTo>
                      <a:cubicBezTo>
                        <a:pt x="22563" y="171010"/>
                        <a:pt x="19440" y="174965"/>
                        <a:pt x="16663" y="179131"/>
                      </a:cubicBezTo>
                      <a:cubicBezTo>
                        <a:pt x="15274" y="181214"/>
                        <a:pt x="13289" y="183005"/>
                        <a:pt x="12497" y="185380"/>
                      </a:cubicBezTo>
                      <a:cubicBezTo>
                        <a:pt x="11803" y="187463"/>
                        <a:pt x="11480" y="189709"/>
                        <a:pt x="10414" y="191628"/>
                      </a:cubicBezTo>
                      <a:cubicBezTo>
                        <a:pt x="7983" y="196005"/>
                        <a:pt x="2083" y="204126"/>
                        <a:pt x="2083" y="204126"/>
                      </a:cubicBezTo>
                      <a:cubicBezTo>
                        <a:pt x="4275" y="245781"/>
                        <a:pt x="4166" y="230491"/>
                        <a:pt x="4166" y="249950"/>
                      </a:cubicBezTo>
                      <a:lnTo>
                        <a:pt x="4166" y="249950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38" name="Freeform: Shape 1837">
                  <a:extLst>
                    <a:ext uri="{FF2B5EF4-FFF2-40B4-BE49-F238E27FC236}">
                      <a16:creationId xmlns:a16="http://schemas.microsoft.com/office/drawing/2014/main" id="{F8CFBEED-2330-7603-11C5-9EA9FA279869}"/>
                    </a:ext>
                  </a:extLst>
                </p:cNvPr>
                <p:cNvSpPr/>
                <p:nvPr/>
              </p:nvSpPr>
              <p:spPr>
                <a:xfrm>
                  <a:off x="2149213" y="1862127"/>
                  <a:ext cx="42014" cy="252032"/>
                </a:xfrm>
                <a:custGeom>
                  <a:avLst/>
                  <a:gdLst>
                    <a:gd name="connsiteX0" fmla="*/ 12854 w 42014"/>
                    <a:gd name="connsiteY0" fmla="*/ 0 h 252032"/>
                    <a:gd name="connsiteX1" fmla="*/ 12854 w 42014"/>
                    <a:gd name="connsiteY1" fmla="*/ 0 h 252032"/>
                    <a:gd name="connsiteX2" fmla="*/ 14936 w 42014"/>
                    <a:gd name="connsiteY2" fmla="*/ 18746 h 252032"/>
                    <a:gd name="connsiteX3" fmla="*/ 23268 w 42014"/>
                    <a:gd name="connsiteY3" fmla="*/ 45824 h 252032"/>
                    <a:gd name="connsiteX4" fmla="*/ 29517 w 42014"/>
                    <a:gd name="connsiteY4" fmla="*/ 49990 h 252032"/>
                    <a:gd name="connsiteX5" fmla="*/ 33683 w 42014"/>
                    <a:gd name="connsiteY5" fmla="*/ 62487 h 252032"/>
                    <a:gd name="connsiteX6" fmla="*/ 35766 w 42014"/>
                    <a:gd name="connsiteY6" fmla="*/ 68736 h 252032"/>
                    <a:gd name="connsiteX7" fmla="*/ 37849 w 42014"/>
                    <a:gd name="connsiteY7" fmla="*/ 85399 h 252032"/>
                    <a:gd name="connsiteX8" fmla="*/ 39931 w 42014"/>
                    <a:gd name="connsiteY8" fmla="*/ 91648 h 252032"/>
                    <a:gd name="connsiteX9" fmla="*/ 42014 w 42014"/>
                    <a:gd name="connsiteY9" fmla="*/ 108311 h 252032"/>
                    <a:gd name="connsiteX10" fmla="*/ 39931 w 42014"/>
                    <a:gd name="connsiteY10" fmla="*/ 152052 h 252032"/>
                    <a:gd name="connsiteX11" fmla="*/ 29517 w 42014"/>
                    <a:gd name="connsiteY11" fmla="*/ 170799 h 252032"/>
                    <a:gd name="connsiteX12" fmla="*/ 25351 w 42014"/>
                    <a:gd name="connsiteY12" fmla="*/ 177047 h 252032"/>
                    <a:gd name="connsiteX13" fmla="*/ 19102 w 42014"/>
                    <a:gd name="connsiteY13" fmla="*/ 183296 h 252032"/>
                    <a:gd name="connsiteX14" fmla="*/ 6605 w 42014"/>
                    <a:gd name="connsiteY14" fmla="*/ 204125 h 252032"/>
                    <a:gd name="connsiteX15" fmla="*/ 2439 w 42014"/>
                    <a:gd name="connsiteY15" fmla="*/ 216623 h 252032"/>
                    <a:gd name="connsiteX16" fmla="*/ 356 w 42014"/>
                    <a:gd name="connsiteY16" fmla="*/ 222872 h 252032"/>
                    <a:gd name="connsiteX17" fmla="*/ 4522 w 42014"/>
                    <a:gd name="connsiteY17" fmla="*/ 252032 h 252032"/>
                    <a:gd name="connsiteX18" fmla="*/ 4522 w 42014"/>
                    <a:gd name="connsiteY18" fmla="*/ 252032 h 252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2014" h="252032">
                      <a:moveTo>
                        <a:pt x="12854" y="0"/>
                      </a:moveTo>
                      <a:lnTo>
                        <a:pt x="12854" y="0"/>
                      </a:lnTo>
                      <a:cubicBezTo>
                        <a:pt x="13548" y="6249"/>
                        <a:pt x="14156" y="12507"/>
                        <a:pt x="14936" y="18746"/>
                      </a:cubicBezTo>
                      <a:cubicBezTo>
                        <a:pt x="16034" y="27530"/>
                        <a:pt x="16361" y="38917"/>
                        <a:pt x="23268" y="45824"/>
                      </a:cubicBezTo>
                      <a:cubicBezTo>
                        <a:pt x="25038" y="47594"/>
                        <a:pt x="27434" y="48601"/>
                        <a:pt x="29517" y="49990"/>
                      </a:cubicBezTo>
                      <a:lnTo>
                        <a:pt x="33683" y="62487"/>
                      </a:lnTo>
                      <a:lnTo>
                        <a:pt x="35766" y="68736"/>
                      </a:lnTo>
                      <a:cubicBezTo>
                        <a:pt x="36460" y="74290"/>
                        <a:pt x="36848" y="79892"/>
                        <a:pt x="37849" y="85399"/>
                      </a:cubicBezTo>
                      <a:cubicBezTo>
                        <a:pt x="38242" y="87559"/>
                        <a:pt x="39538" y="89488"/>
                        <a:pt x="39931" y="91648"/>
                      </a:cubicBezTo>
                      <a:cubicBezTo>
                        <a:pt x="40932" y="97155"/>
                        <a:pt x="41320" y="102757"/>
                        <a:pt x="42014" y="108311"/>
                      </a:cubicBezTo>
                      <a:cubicBezTo>
                        <a:pt x="41320" y="122891"/>
                        <a:pt x="41143" y="137506"/>
                        <a:pt x="39931" y="152052"/>
                      </a:cubicBezTo>
                      <a:cubicBezTo>
                        <a:pt x="39407" y="158340"/>
                        <a:pt x="31905" y="167218"/>
                        <a:pt x="29517" y="170799"/>
                      </a:cubicBezTo>
                      <a:cubicBezTo>
                        <a:pt x="28128" y="172882"/>
                        <a:pt x="27121" y="175277"/>
                        <a:pt x="25351" y="177047"/>
                      </a:cubicBezTo>
                      <a:cubicBezTo>
                        <a:pt x="23268" y="179130"/>
                        <a:pt x="20910" y="180971"/>
                        <a:pt x="19102" y="183296"/>
                      </a:cubicBezTo>
                      <a:cubicBezTo>
                        <a:pt x="15079" y="188469"/>
                        <a:pt x="9271" y="197461"/>
                        <a:pt x="6605" y="204125"/>
                      </a:cubicBezTo>
                      <a:cubicBezTo>
                        <a:pt x="4974" y="208202"/>
                        <a:pt x="3828" y="212457"/>
                        <a:pt x="2439" y="216623"/>
                      </a:cubicBezTo>
                      <a:lnTo>
                        <a:pt x="356" y="222872"/>
                      </a:lnTo>
                      <a:cubicBezTo>
                        <a:pt x="2514" y="250929"/>
                        <a:pt x="-3964" y="243550"/>
                        <a:pt x="4522" y="252032"/>
                      </a:cubicBezTo>
                      <a:lnTo>
                        <a:pt x="4522" y="252032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828" name="Rectangle: Rounded Corners 1827">
                <a:extLst>
                  <a:ext uri="{FF2B5EF4-FFF2-40B4-BE49-F238E27FC236}">
                    <a16:creationId xmlns:a16="http://schemas.microsoft.com/office/drawing/2014/main" id="{890AB2F1-4554-2778-E80C-A9099C23F9AC}"/>
                  </a:ext>
                </a:extLst>
              </p:cNvPr>
              <p:cNvSpPr/>
              <p:nvPr/>
            </p:nvSpPr>
            <p:spPr>
              <a:xfrm>
                <a:off x="1702231" y="2033317"/>
                <a:ext cx="506734" cy="715506"/>
              </a:xfrm>
              <a:prstGeom prst="roundRect">
                <a:avLst>
                  <a:gd name="adj" fmla="val 35662"/>
                </a:avLst>
              </a:prstGeom>
              <a:gradFill flip="none" rotWithShape="1">
                <a:gsLst>
                  <a:gs pos="16000">
                    <a:srgbClr val="FFEAD5"/>
                  </a:gs>
                  <a:gs pos="75000">
                    <a:srgbClr val="FFCC99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29" name="Oval 1828">
                <a:extLst>
                  <a:ext uri="{FF2B5EF4-FFF2-40B4-BE49-F238E27FC236}">
                    <a16:creationId xmlns:a16="http://schemas.microsoft.com/office/drawing/2014/main" id="{932C0C3F-BCFF-8BC5-7B1C-55609A13AD21}"/>
                  </a:ext>
                </a:extLst>
              </p:cNvPr>
              <p:cNvSpPr/>
              <p:nvPr/>
            </p:nvSpPr>
            <p:spPr>
              <a:xfrm>
                <a:off x="1823561" y="2397944"/>
                <a:ext cx="259620" cy="211583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FEAD5"/>
                  </a:gs>
                  <a:gs pos="74000">
                    <a:srgbClr val="A45200"/>
                  </a:gs>
                  <a:gs pos="53000">
                    <a:srgbClr val="FFC081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71" name="Epithelial Cell">
              <a:extLst>
                <a:ext uri="{FF2B5EF4-FFF2-40B4-BE49-F238E27FC236}">
                  <a16:creationId xmlns:a16="http://schemas.microsoft.com/office/drawing/2014/main" id="{26810266-3293-3E51-012B-A9A7F4E575E6}"/>
                </a:ext>
              </a:extLst>
            </p:cNvPr>
            <p:cNvGrpSpPr/>
            <p:nvPr/>
          </p:nvGrpSpPr>
          <p:grpSpPr>
            <a:xfrm>
              <a:off x="1740905" y="1887268"/>
              <a:ext cx="275343" cy="516667"/>
              <a:chOff x="7536889" y="1805888"/>
              <a:chExt cx="506734" cy="942935"/>
            </a:xfrm>
          </p:grpSpPr>
          <p:sp>
            <p:nvSpPr>
              <p:cNvPr id="1815" name="Freeform: Shape 1814">
                <a:extLst>
                  <a:ext uri="{FF2B5EF4-FFF2-40B4-BE49-F238E27FC236}">
                    <a16:creationId xmlns:a16="http://schemas.microsoft.com/office/drawing/2014/main" id="{B19F2EE1-ED32-F4EC-7801-D71EFDAF379D}"/>
                  </a:ext>
                </a:extLst>
              </p:cNvPr>
              <p:cNvSpPr/>
              <p:nvPr/>
            </p:nvSpPr>
            <p:spPr>
              <a:xfrm>
                <a:off x="7583783" y="1839215"/>
                <a:ext cx="45824" cy="266613"/>
              </a:xfrm>
              <a:custGeom>
                <a:avLst/>
                <a:gdLst>
                  <a:gd name="connsiteX0" fmla="*/ 0 w 45824"/>
                  <a:gd name="connsiteY0" fmla="*/ 0 h 266613"/>
                  <a:gd name="connsiteX1" fmla="*/ 0 w 45824"/>
                  <a:gd name="connsiteY1" fmla="*/ 0 h 266613"/>
                  <a:gd name="connsiteX2" fmla="*/ 4165 w 45824"/>
                  <a:gd name="connsiteY2" fmla="*/ 18746 h 266613"/>
                  <a:gd name="connsiteX3" fmla="*/ 10414 w 45824"/>
                  <a:gd name="connsiteY3" fmla="*/ 47907 h 266613"/>
                  <a:gd name="connsiteX4" fmla="*/ 16663 w 45824"/>
                  <a:gd name="connsiteY4" fmla="*/ 52072 h 266613"/>
                  <a:gd name="connsiteX5" fmla="*/ 20829 w 45824"/>
                  <a:gd name="connsiteY5" fmla="*/ 58321 h 266613"/>
                  <a:gd name="connsiteX6" fmla="*/ 27078 w 45824"/>
                  <a:gd name="connsiteY6" fmla="*/ 60404 h 266613"/>
                  <a:gd name="connsiteX7" fmla="*/ 33326 w 45824"/>
                  <a:gd name="connsiteY7" fmla="*/ 64570 h 266613"/>
                  <a:gd name="connsiteX8" fmla="*/ 41658 w 45824"/>
                  <a:gd name="connsiteY8" fmla="*/ 77067 h 266613"/>
                  <a:gd name="connsiteX9" fmla="*/ 45824 w 45824"/>
                  <a:gd name="connsiteY9" fmla="*/ 83316 h 266613"/>
                  <a:gd name="connsiteX10" fmla="*/ 43741 w 45824"/>
                  <a:gd name="connsiteY10" fmla="*/ 145804 h 266613"/>
                  <a:gd name="connsiteX11" fmla="*/ 41658 w 45824"/>
                  <a:gd name="connsiteY11" fmla="*/ 152052 h 266613"/>
                  <a:gd name="connsiteX12" fmla="*/ 37492 w 45824"/>
                  <a:gd name="connsiteY12" fmla="*/ 168716 h 266613"/>
                  <a:gd name="connsiteX13" fmla="*/ 31243 w 45824"/>
                  <a:gd name="connsiteY13" fmla="*/ 174964 h 266613"/>
                  <a:gd name="connsiteX14" fmla="*/ 20829 w 45824"/>
                  <a:gd name="connsiteY14" fmla="*/ 193711 h 266613"/>
                  <a:gd name="connsiteX15" fmla="*/ 16663 w 45824"/>
                  <a:gd name="connsiteY15" fmla="*/ 199959 h 266613"/>
                  <a:gd name="connsiteX16" fmla="*/ 12497 w 45824"/>
                  <a:gd name="connsiteY16" fmla="*/ 214540 h 266613"/>
                  <a:gd name="connsiteX17" fmla="*/ 10414 w 45824"/>
                  <a:gd name="connsiteY17" fmla="*/ 222872 h 266613"/>
                  <a:gd name="connsiteX18" fmla="*/ 10414 w 45824"/>
                  <a:gd name="connsiteY18" fmla="*/ 266613 h 266613"/>
                  <a:gd name="connsiteX19" fmla="*/ 12497 w 45824"/>
                  <a:gd name="connsiteY19" fmla="*/ 266613 h 26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824" h="266613">
                    <a:moveTo>
                      <a:pt x="0" y="0"/>
                    </a:moveTo>
                    <a:lnTo>
                      <a:pt x="0" y="0"/>
                    </a:lnTo>
                    <a:cubicBezTo>
                      <a:pt x="1388" y="6249"/>
                      <a:pt x="3053" y="12442"/>
                      <a:pt x="4165" y="18746"/>
                    </a:cubicBezTo>
                    <a:cubicBezTo>
                      <a:pt x="4487" y="20573"/>
                      <a:pt x="6286" y="45156"/>
                      <a:pt x="10414" y="47907"/>
                    </a:cubicBezTo>
                    <a:lnTo>
                      <a:pt x="16663" y="52072"/>
                    </a:lnTo>
                    <a:cubicBezTo>
                      <a:pt x="18052" y="54155"/>
                      <a:pt x="18874" y="56757"/>
                      <a:pt x="20829" y="58321"/>
                    </a:cubicBezTo>
                    <a:cubicBezTo>
                      <a:pt x="22544" y="59693"/>
                      <a:pt x="25114" y="59422"/>
                      <a:pt x="27078" y="60404"/>
                    </a:cubicBezTo>
                    <a:cubicBezTo>
                      <a:pt x="29317" y="61524"/>
                      <a:pt x="31243" y="63181"/>
                      <a:pt x="33326" y="64570"/>
                    </a:cubicBezTo>
                    <a:lnTo>
                      <a:pt x="41658" y="77067"/>
                    </a:lnTo>
                    <a:lnTo>
                      <a:pt x="45824" y="83316"/>
                    </a:lnTo>
                    <a:cubicBezTo>
                      <a:pt x="45130" y="104145"/>
                      <a:pt x="45002" y="125001"/>
                      <a:pt x="43741" y="145804"/>
                    </a:cubicBezTo>
                    <a:cubicBezTo>
                      <a:pt x="43608" y="147995"/>
                      <a:pt x="42190" y="149922"/>
                      <a:pt x="41658" y="152052"/>
                    </a:cubicBezTo>
                    <a:cubicBezTo>
                      <a:pt x="41237" y="153734"/>
                      <a:pt x="39397" y="165859"/>
                      <a:pt x="37492" y="168716"/>
                    </a:cubicBezTo>
                    <a:cubicBezTo>
                      <a:pt x="35858" y="171167"/>
                      <a:pt x="33326" y="172881"/>
                      <a:pt x="31243" y="174964"/>
                    </a:cubicBezTo>
                    <a:cubicBezTo>
                      <a:pt x="27577" y="185962"/>
                      <a:pt x="30377" y="179389"/>
                      <a:pt x="20829" y="193711"/>
                    </a:cubicBezTo>
                    <a:lnTo>
                      <a:pt x="16663" y="199959"/>
                    </a:lnTo>
                    <a:cubicBezTo>
                      <a:pt x="10151" y="226006"/>
                      <a:pt x="18474" y="193622"/>
                      <a:pt x="12497" y="214540"/>
                    </a:cubicBezTo>
                    <a:cubicBezTo>
                      <a:pt x="11711" y="217293"/>
                      <a:pt x="10528" y="220011"/>
                      <a:pt x="10414" y="222872"/>
                    </a:cubicBezTo>
                    <a:cubicBezTo>
                      <a:pt x="9831" y="237441"/>
                      <a:pt x="10414" y="252033"/>
                      <a:pt x="10414" y="266613"/>
                    </a:cubicBezTo>
                    <a:lnTo>
                      <a:pt x="12497" y="266613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16" name="Freeform: Shape 1815">
                <a:extLst>
                  <a:ext uri="{FF2B5EF4-FFF2-40B4-BE49-F238E27FC236}">
                    <a16:creationId xmlns:a16="http://schemas.microsoft.com/office/drawing/2014/main" id="{AD791069-2130-61D4-1F38-9AF714504D49}"/>
                  </a:ext>
                </a:extLst>
              </p:cNvPr>
              <p:cNvSpPr/>
              <p:nvPr/>
            </p:nvSpPr>
            <p:spPr>
              <a:xfrm>
                <a:off x="7637938" y="1822551"/>
                <a:ext cx="45825" cy="245784"/>
              </a:xfrm>
              <a:custGeom>
                <a:avLst/>
                <a:gdLst>
                  <a:gd name="connsiteX0" fmla="*/ 0 w 45825"/>
                  <a:gd name="connsiteY0" fmla="*/ 0 h 245784"/>
                  <a:gd name="connsiteX1" fmla="*/ 0 w 45825"/>
                  <a:gd name="connsiteY1" fmla="*/ 0 h 245784"/>
                  <a:gd name="connsiteX2" fmla="*/ 2083 w 45825"/>
                  <a:gd name="connsiteY2" fmla="*/ 41659 h 245784"/>
                  <a:gd name="connsiteX3" fmla="*/ 4166 w 45825"/>
                  <a:gd name="connsiteY3" fmla="*/ 47907 h 245784"/>
                  <a:gd name="connsiteX4" fmla="*/ 8332 w 45825"/>
                  <a:gd name="connsiteY4" fmla="*/ 54156 h 245784"/>
                  <a:gd name="connsiteX5" fmla="*/ 14581 w 45825"/>
                  <a:gd name="connsiteY5" fmla="*/ 58322 h 245784"/>
                  <a:gd name="connsiteX6" fmla="*/ 24995 w 45825"/>
                  <a:gd name="connsiteY6" fmla="*/ 68736 h 245784"/>
                  <a:gd name="connsiteX7" fmla="*/ 31244 w 45825"/>
                  <a:gd name="connsiteY7" fmla="*/ 81234 h 245784"/>
                  <a:gd name="connsiteX8" fmla="*/ 39576 w 45825"/>
                  <a:gd name="connsiteY8" fmla="*/ 93731 h 245784"/>
                  <a:gd name="connsiteX9" fmla="*/ 43742 w 45825"/>
                  <a:gd name="connsiteY9" fmla="*/ 99980 h 245784"/>
                  <a:gd name="connsiteX10" fmla="*/ 45825 w 45825"/>
                  <a:gd name="connsiteY10" fmla="*/ 106229 h 245784"/>
                  <a:gd name="connsiteX11" fmla="*/ 43742 w 45825"/>
                  <a:gd name="connsiteY11" fmla="*/ 139556 h 245784"/>
                  <a:gd name="connsiteX12" fmla="*/ 41659 w 45825"/>
                  <a:gd name="connsiteY12" fmla="*/ 145804 h 245784"/>
                  <a:gd name="connsiteX13" fmla="*/ 39576 w 45825"/>
                  <a:gd name="connsiteY13" fmla="*/ 156219 h 245784"/>
                  <a:gd name="connsiteX14" fmla="*/ 35410 w 45825"/>
                  <a:gd name="connsiteY14" fmla="*/ 162468 h 245784"/>
                  <a:gd name="connsiteX15" fmla="*/ 29161 w 45825"/>
                  <a:gd name="connsiteY15" fmla="*/ 183297 h 245784"/>
                  <a:gd name="connsiteX16" fmla="*/ 24995 w 45825"/>
                  <a:gd name="connsiteY16" fmla="*/ 189546 h 245784"/>
                  <a:gd name="connsiteX17" fmla="*/ 16664 w 45825"/>
                  <a:gd name="connsiteY17" fmla="*/ 208292 h 245784"/>
                  <a:gd name="connsiteX18" fmla="*/ 14581 w 45825"/>
                  <a:gd name="connsiteY18" fmla="*/ 220789 h 245784"/>
                  <a:gd name="connsiteX19" fmla="*/ 10415 w 45825"/>
                  <a:gd name="connsiteY19" fmla="*/ 227038 h 245784"/>
                  <a:gd name="connsiteX20" fmla="*/ 12498 w 45825"/>
                  <a:gd name="connsiteY20" fmla="*/ 245784 h 245784"/>
                  <a:gd name="connsiteX21" fmla="*/ 12498 w 45825"/>
                  <a:gd name="connsiteY21" fmla="*/ 245784 h 24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825" h="245784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13886"/>
                      <a:pt x="878" y="27808"/>
                      <a:pt x="2083" y="41659"/>
                    </a:cubicBezTo>
                    <a:cubicBezTo>
                      <a:pt x="2273" y="43846"/>
                      <a:pt x="3184" y="45943"/>
                      <a:pt x="4166" y="47907"/>
                    </a:cubicBezTo>
                    <a:cubicBezTo>
                      <a:pt x="5286" y="50146"/>
                      <a:pt x="6562" y="52386"/>
                      <a:pt x="8332" y="54156"/>
                    </a:cubicBezTo>
                    <a:cubicBezTo>
                      <a:pt x="10102" y="55926"/>
                      <a:pt x="12498" y="56933"/>
                      <a:pt x="14581" y="58322"/>
                    </a:cubicBezTo>
                    <a:cubicBezTo>
                      <a:pt x="25691" y="74988"/>
                      <a:pt x="11109" y="54850"/>
                      <a:pt x="24995" y="68736"/>
                    </a:cubicBezTo>
                    <a:cubicBezTo>
                      <a:pt x="31931" y="75672"/>
                      <a:pt x="27008" y="73610"/>
                      <a:pt x="31244" y="81234"/>
                    </a:cubicBezTo>
                    <a:cubicBezTo>
                      <a:pt x="33676" y="85611"/>
                      <a:pt x="36799" y="89565"/>
                      <a:pt x="39576" y="93731"/>
                    </a:cubicBezTo>
                    <a:cubicBezTo>
                      <a:pt x="40965" y="95814"/>
                      <a:pt x="42950" y="97605"/>
                      <a:pt x="43742" y="99980"/>
                    </a:cubicBezTo>
                    <a:lnTo>
                      <a:pt x="45825" y="106229"/>
                    </a:lnTo>
                    <a:cubicBezTo>
                      <a:pt x="45131" y="117338"/>
                      <a:pt x="44907" y="128486"/>
                      <a:pt x="43742" y="139556"/>
                    </a:cubicBezTo>
                    <a:cubicBezTo>
                      <a:pt x="43512" y="141739"/>
                      <a:pt x="42191" y="143674"/>
                      <a:pt x="41659" y="145804"/>
                    </a:cubicBezTo>
                    <a:cubicBezTo>
                      <a:pt x="40800" y="149239"/>
                      <a:pt x="40819" y="152904"/>
                      <a:pt x="39576" y="156219"/>
                    </a:cubicBezTo>
                    <a:cubicBezTo>
                      <a:pt x="38697" y="158563"/>
                      <a:pt x="36799" y="160385"/>
                      <a:pt x="35410" y="162468"/>
                    </a:cubicBezTo>
                    <a:cubicBezTo>
                      <a:pt x="34246" y="167125"/>
                      <a:pt x="31189" y="180255"/>
                      <a:pt x="29161" y="183297"/>
                    </a:cubicBezTo>
                    <a:cubicBezTo>
                      <a:pt x="27772" y="185380"/>
                      <a:pt x="26012" y="187258"/>
                      <a:pt x="24995" y="189546"/>
                    </a:cubicBezTo>
                    <a:cubicBezTo>
                      <a:pt x="15081" y="211855"/>
                      <a:pt x="26092" y="194150"/>
                      <a:pt x="16664" y="208292"/>
                    </a:cubicBezTo>
                    <a:cubicBezTo>
                      <a:pt x="15970" y="212458"/>
                      <a:pt x="15917" y="216783"/>
                      <a:pt x="14581" y="220789"/>
                    </a:cubicBezTo>
                    <a:cubicBezTo>
                      <a:pt x="13789" y="223164"/>
                      <a:pt x="10623" y="224543"/>
                      <a:pt x="10415" y="227038"/>
                    </a:cubicBezTo>
                    <a:cubicBezTo>
                      <a:pt x="9893" y="233303"/>
                      <a:pt x="12498" y="245784"/>
                      <a:pt x="12498" y="245784"/>
                    </a:cubicBezTo>
                    <a:lnTo>
                      <a:pt x="12498" y="245784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17" name="Freeform: Shape 1816">
                <a:extLst>
                  <a:ext uri="{FF2B5EF4-FFF2-40B4-BE49-F238E27FC236}">
                    <a16:creationId xmlns:a16="http://schemas.microsoft.com/office/drawing/2014/main" id="{423E0012-100C-3DCC-F3F9-D02D7022083A}"/>
                  </a:ext>
                </a:extLst>
              </p:cNvPr>
              <p:cNvSpPr/>
              <p:nvPr/>
            </p:nvSpPr>
            <p:spPr>
              <a:xfrm>
                <a:off x="7685707" y="1816303"/>
                <a:ext cx="39714" cy="239535"/>
              </a:xfrm>
              <a:custGeom>
                <a:avLst/>
                <a:gdLst>
                  <a:gd name="connsiteX0" fmla="*/ 4304 w 39714"/>
                  <a:gd name="connsiteY0" fmla="*/ 0 h 239535"/>
                  <a:gd name="connsiteX1" fmla="*/ 4304 w 39714"/>
                  <a:gd name="connsiteY1" fmla="*/ 0 h 239535"/>
                  <a:gd name="connsiteX2" fmla="*/ 138 w 39714"/>
                  <a:gd name="connsiteY2" fmla="*/ 18746 h 239535"/>
                  <a:gd name="connsiteX3" fmla="*/ 6387 w 39714"/>
                  <a:gd name="connsiteY3" fmla="*/ 52072 h 239535"/>
                  <a:gd name="connsiteX4" fmla="*/ 8470 w 39714"/>
                  <a:gd name="connsiteY4" fmla="*/ 58321 h 239535"/>
                  <a:gd name="connsiteX5" fmla="*/ 14719 w 39714"/>
                  <a:gd name="connsiteY5" fmla="*/ 62487 h 239535"/>
                  <a:gd name="connsiteX6" fmla="*/ 18885 w 39714"/>
                  <a:gd name="connsiteY6" fmla="*/ 68736 h 239535"/>
                  <a:gd name="connsiteX7" fmla="*/ 35548 w 39714"/>
                  <a:gd name="connsiteY7" fmla="*/ 87482 h 239535"/>
                  <a:gd name="connsiteX8" fmla="*/ 39714 w 39714"/>
                  <a:gd name="connsiteY8" fmla="*/ 99979 h 239535"/>
                  <a:gd name="connsiteX9" fmla="*/ 37631 w 39714"/>
                  <a:gd name="connsiteY9" fmla="*/ 147887 h 239535"/>
                  <a:gd name="connsiteX10" fmla="*/ 31382 w 39714"/>
                  <a:gd name="connsiteY10" fmla="*/ 179130 h 239535"/>
                  <a:gd name="connsiteX11" fmla="*/ 27216 w 39714"/>
                  <a:gd name="connsiteY11" fmla="*/ 185379 h 239535"/>
                  <a:gd name="connsiteX12" fmla="*/ 25133 w 39714"/>
                  <a:gd name="connsiteY12" fmla="*/ 193711 h 239535"/>
                  <a:gd name="connsiteX13" fmla="*/ 23051 w 39714"/>
                  <a:gd name="connsiteY13" fmla="*/ 199959 h 239535"/>
                  <a:gd name="connsiteX14" fmla="*/ 23051 w 39714"/>
                  <a:gd name="connsiteY14" fmla="*/ 239535 h 239535"/>
                  <a:gd name="connsiteX15" fmla="*/ 23051 w 39714"/>
                  <a:gd name="connsiteY15" fmla="*/ 239535 h 239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714" h="239535">
                    <a:moveTo>
                      <a:pt x="4304" y="0"/>
                    </a:moveTo>
                    <a:lnTo>
                      <a:pt x="4304" y="0"/>
                    </a:lnTo>
                    <a:cubicBezTo>
                      <a:pt x="2915" y="6249"/>
                      <a:pt x="474" y="12354"/>
                      <a:pt x="138" y="18746"/>
                    </a:cubicBezTo>
                    <a:cubicBezTo>
                      <a:pt x="-664" y="33980"/>
                      <a:pt x="2105" y="39226"/>
                      <a:pt x="6387" y="52072"/>
                    </a:cubicBezTo>
                    <a:cubicBezTo>
                      <a:pt x="7081" y="54155"/>
                      <a:pt x="6643" y="57103"/>
                      <a:pt x="8470" y="58321"/>
                    </a:cubicBezTo>
                    <a:lnTo>
                      <a:pt x="14719" y="62487"/>
                    </a:lnTo>
                    <a:cubicBezTo>
                      <a:pt x="16108" y="64570"/>
                      <a:pt x="17222" y="66865"/>
                      <a:pt x="18885" y="68736"/>
                    </a:cubicBezTo>
                    <a:cubicBezTo>
                      <a:pt x="23076" y="73451"/>
                      <a:pt x="32396" y="80391"/>
                      <a:pt x="35548" y="87482"/>
                    </a:cubicBezTo>
                    <a:cubicBezTo>
                      <a:pt x="37331" y="91495"/>
                      <a:pt x="39714" y="99979"/>
                      <a:pt x="39714" y="99979"/>
                    </a:cubicBezTo>
                    <a:cubicBezTo>
                      <a:pt x="39020" y="115948"/>
                      <a:pt x="38628" y="131934"/>
                      <a:pt x="37631" y="147887"/>
                    </a:cubicBezTo>
                    <a:cubicBezTo>
                      <a:pt x="37214" y="154555"/>
                      <a:pt x="36034" y="172152"/>
                      <a:pt x="31382" y="179130"/>
                    </a:cubicBezTo>
                    <a:lnTo>
                      <a:pt x="27216" y="185379"/>
                    </a:lnTo>
                    <a:cubicBezTo>
                      <a:pt x="26522" y="188156"/>
                      <a:pt x="25919" y="190958"/>
                      <a:pt x="25133" y="193711"/>
                    </a:cubicBezTo>
                    <a:cubicBezTo>
                      <a:pt x="24530" y="195822"/>
                      <a:pt x="23151" y="197766"/>
                      <a:pt x="23051" y="199959"/>
                    </a:cubicBezTo>
                    <a:cubicBezTo>
                      <a:pt x="22452" y="213137"/>
                      <a:pt x="23051" y="226343"/>
                      <a:pt x="23051" y="239535"/>
                    </a:cubicBezTo>
                    <a:lnTo>
                      <a:pt x="23051" y="239535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18" name="Freeform: Shape 1817">
                <a:extLst>
                  <a:ext uri="{FF2B5EF4-FFF2-40B4-BE49-F238E27FC236}">
                    <a16:creationId xmlns:a16="http://schemas.microsoft.com/office/drawing/2014/main" id="{5186DBF2-0830-09C5-36A3-4ABD00585DA7}"/>
                  </a:ext>
                </a:extLst>
              </p:cNvPr>
              <p:cNvSpPr/>
              <p:nvPr/>
            </p:nvSpPr>
            <p:spPr>
              <a:xfrm>
                <a:off x="7735835" y="1807971"/>
                <a:ext cx="39637" cy="256198"/>
              </a:xfrm>
              <a:custGeom>
                <a:avLst/>
                <a:gdLst>
                  <a:gd name="connsiteX0" fmla="*/ 0 w 39637"/>
                  <a:gd name="connsiteY0" fmla="*/ 0 h 256198"/>
                  <a:gd name="connsiteX1" fmla="*/ 0 w 39637"/>
                  <a:gd name="connsiteY1" fmla="*/ 0 h 256198"/>
                  <a:gd name="connsiteX2" fmla="*/ 4166 w 39637"/>
                  <a:gd name="connsiteY2" fmla="*/ 18746 h 256198"/>
                  <a:gd name="connsiteX3" fmla="*/ 10415 w 39637"/>
                  <a:gd name="connsiteY3" fmla="*/ 31244 h 256198"/>
                  <a:gd name="connsiteX4" fmla="*/ 16664 w 39637"/>
                  <a:gd name="connsiteY4" fmla="*/ 35409 h 256198"/>
                  <a:gd name="connsiteX5" fmla="*/ 18747 w 39637"/>
                  <a:gd name="connsiteY5" fmla="*/ 41658 h 256198"/>
                  <a:gd name="connsiteX6" fmla="*/ 27078 w 39637"/>
                  <a:gd name="connsiteY6" fmla="*/ 54156 h 256198"/>
                  <a:gd name="connsiteX7" fmla="*/ 31244 w 39637"/>
                  <a:gd name="connsiteY7" fmla="*/ 66653 h 256198"/>
                  <a:gd name="connsiteX8" fmla="*/ 35410 w 39637"/>
                  <a:gd name="connsiteY8" fmla="*/ 79151 h 256198"/>
                  <a:gd name="connsiteX9" fmla="*/ 37493 w 39637"/>
                  <a:gd name="connsiteY9" fmla="*/ 85399 h 256198"/>
                  <a:gd name="connsiteX10" fmla="*/ 37493 w 39637"/>
                  <a:gd name="connsiteY10" fmla="*/ 141638 h 256198"/>
                  <a:gd name="connsiteX11" fmla="*/ 33327 w 39637"/>
                  <a:gd name="connsiteY11" fmla="*/ 172882 h 256198"/>
                  <a:gd name="connsiteX12" fmla="*/ 29161 w 39637"/>
                  <a:gd name="connsiteY12" fmla="*/ 179131 h 256198"/>
                  <a:gd name="connsiteX13" fmla="*/ 27078 w 39637"/>
                  <a:gd name="connsiteY13" fmla="*/ 185379 h 256198"/>
                  <a:gd name="connsiteX14" fmla="*/ 18747 w 39637"/>
                  <a:gd name="connsiteY14" fmla="*/ 197877 h 256198"/>
                  <a:gd name="connsiteX15" fmla="*/ 14581 w 39637"/>
                  <a:gd name="connsiteY15" fmla="*/ 210374 h 256198"/>
                  <a:gd name="connsiteX16" fmla="*/ 12498 w 39637"/>
                  <a:gd name="connsiteY16" fmla="*/ 216623 h 256198"/>
                  <a:gd name="connsiteX17" fmla="*/ 14581 w 39637"/>
                  <a:gd name="connsiteY17" fmla="*/ 245784 h 256198"/>
                  <a:gd name="connsiteX18" fmla="*/ 16664 w 39637"/>
                  <a:gd name="connsiteY18" fmla="*/ 254116 h 256198"/>
                  <a:gd name="connsiteX19" fmla="*/ 12498 w 39637"/>
                  <a:gd name="connsiteY19" fmla="*/ 256198 h 256198"/>
                  <a:gd name="connsiteX20" fmla="*/ 12498 w 39637"/>
                  <a:gd name="connsiteY20" fmla="*/ 256198 h 256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637" h="256198">
                    <a:moveTo>
                      <a:pt x="0" y="0"/>
                    </a:moveTo>
                    <a:lnTo>
                      <a:pt x="0" y="0"/>
                    </a:lnTo>
                    <a:cubicBezTo>
                      <a:pt x="1389" y="6249"/>
                      <a:pt x="2613" y="12536"/>
                      <a:pt x="4166" y="18746"/>
                    </a:cubicBezTo>
                    <a:cubicBezTo>
                      <a:pt x="5295" y="23263"/>
                      <a:pt x="7021" y="27850"/>
                      <a:pt x="10415" y="31244"/>
                    </a:cubicBezTo>
                    <a:cubicBezTo>
                      <a:pt x="12185" y="33014"/>
                      <a:pt x="14581" y="34021"/>
                      <a:pt x="16664" y="35409"/>
                    </a:cubicBezTo>
                    <a:cubicBezTo>
                      <a:pt x="17358" y="37492"/>
                      <a:pt x="17681" y="39739"/>
                      <a:pt x="18747" y="41658"/>
                    </a:cubicBezTo>
                    <a:cubicBezTo>
                      <a:pt x="21178" y="46035"/>
                      <a:pt x="25495" y="49406"/>
                      <a:pt x="27078" y="54156"/>
                    </a:cubicBezTo>
                    <a:lnTo>
                      <a:pt x="31244" y="66653"/>
                    </a:lnTo>
                    <a:lnTo>
                      <a:pt x="35410" y="79151"/>
                    </a:lnTo>
                    <a:lnTo>
                      <a:pt x="37493" y="85399"/>
                    </a:lnTo>
                    <a:cubicBezTo>
                      <a:pt x="40443" y="117843"/>
                      <a:pt x="40259" y="102911"/>
                      <a:pt x="37493" y="141638"/>
                    </a:cubicBezTo>
                    <a:cubicBezTo>
                      <a:pt x="37105" y="147068"/>
                      <a:pt x="37561" y="164414"/>
                      <a:pt x="33327" y="172882"/>
                    </a:cubicBezTo>
                    <a:cubicBezTo>
                      <a:pt x="32207" y="175121"/>
                      <a:pt x="30281" y="176892"/>
                      <a:pt x="29161" y="179131"/>
                    </a:cubicBezTo>
                    <a:cubicBezTo>
                      <a:pt x="28179" y="181095"/>
                      <a:pt x="28144" y="183460"/>
                      <a:pt x="27078" y="185379"/>
                    </a:cubicBezTo>
                    <a:cubicBezTo>
                      <a:pt x="24647" y="189756"/>
                      <a:pt x="20330" y="193127"/>
                      <a:pt x="18747" y="197877"/>
                    </a:cubicBezTo>
                    <a:lnTo>
                      <a:pt x="14581" y="210374"/>
                    </a:lnTo>
                    <a:lnTo>
                      <a:pt x="12498" y="216623"/>
                    </a:lnTo>
                    <a:cubicBezTo>
                      <a:pt x="13192" y="226343"/>
                      <a:pt x="13505" y="236099"/>
                      <a:pt x="14581" y="245784"/>
                    </a:cubicBezTo>
                    <a:cubicBezTo>
                      <a:pt x="14897" y="248629"/>
                      <a:pt x="17225" y="251309"/>
                      <a:pt x="16664" y="254116"/>
                    </a:cubicBezTo>
                    <a:cubicBezTo>
                      <a:pt x="16360" y="255638"/>
                      <a:pt x="13887" y="255504"/>
                      <a:pt x="12498" y="256198"/>
                    </a:cubicBezTo>
                    <a:lnTo>
                      <a:pt x="12498" y="256198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19" name="Freeform: Shape 1818">
                <a:extLst>
                  <a:ext uri="{FF2B5EF4-FFF2-40B4-BE49-F238E27FC236}">
                    <a16:creationId xmlns:a16="http://schemas.microsoft.com/office/drawing/2014/main" id="{A6900378-9668-A0DC-8586-BCAC563E93F8}"/>
                  </a:ext>
                </a:extLst>
              </p:cNvPr>
              <p:cNvSpPr/>
              <p:nvPr/>
            </p:nvSpPr>
            <p:spPr>
              <a:xfrm>
                <a:off x="7783743" y="1805888"/>
                <a:ext cx="48958" cy="247867"/>
              </a:xfrm>
              <a:custGeom>
                <a:avLst/>
                <a:gdLst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2082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4165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958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89" y="805"/>
                      <a:pt x="3626" y="33434"/>
                      <a:pt x="4165" y="35409"/>
                    </a:cubicBezTo>
                    <a:cubicBezTo>
                      <a:pt x="4824" y="37824"/>
                      <a:pt x="6728" y="39735"/>
                      <a:pt x="8331" y="41658"/>
                    </a:cubicBezTo>
                    <a:cubicBezTo>
                      <a:pt x="16631" y="51618"/>
                      <a:pt x="11890" y="44623"/>
                      <a:pt x="20829" y="52073"/>
                    </a:cubicBezTo>
                    <a:cubicBezTo>
                      <a:pt x="36858" y="65432"/>
                      <a:pt x="17817" y="52150"/>
                      <a:pt x="33326" y="62487"/>
                    </a:cubicBezTo>
                    <a:cubicBezTo>
                      <a:pt x="36103" y="66653"/>
                      <a:pt x="40075" y="70235"/>
                      <a:pt x="41658" y="74985"/>
                    </a:cubicBezTo>
                    <a:cubicBezTo>
                      <a:pt x="46420" y="89270"/>
                      <a:pt x="40797" y="71540"/>
                      <a:pt x="45824" y="91648"/>
                    </a:cubicBezTo>
                    <a:cubicBezTo>
                      <a:pt x="46357" y="93778"/>
                      <a:pt x="47213" y="95814"/>
                      <a:pt x="47907" y="97897"/>
                    </a:cubicBezTo>
                    <a:cubicBezTo>
                      <a:pt x="46922" y="122514"/>
                      <a:pt x="55086" y="144871"/>
                      <a:pt x="37492" y="162467"/>
                    </a:cubicBezTo>
                    <a:cubicBezTo>
                      <a:pt x="21456" y="178504"/>
                      <a:pt x="28262" y="170064"/>
                      <a:pt x="16663" y="187462"/>
                    </a:cubicBezTo>
                    <a:lnTo>
                      <a:pt x="12497" y="193711"/>
                    </a:lnTo>
                    <a:lnTo>
                      <a:pt x="8331" y="199960"/>
                    </a:lnTo>
                    <a:cubicBezTo>
                      <a:pt x="7637" y="204126"/>
                      <a:pt x="7164" y="208334"/>
                      <a:pt x="6248" y="212457"/>
                    </a:cubicBezTo>
                    <a:cubicBezTo>
                      <a:pt x="5772" y="214600"/>
                      <a:pt x="4526" y="216540"/>
                      <a:pt x="4165" y="218706"/>
                    </a:cubicBezTo>
                    <a:cubicBezTo>
                      <a:pt x="1699" y="233504"/>
                      <a:pt x="2082" y="243354"/>
                      <a:pt x="2082" y="247867"/>
                    </a:cubicBez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20" name="Freeform: Shape 1819">
                <a:extLst>
                  <a:ext uri="{FF2B5EF4-FFF2-40B4-BE49-F238E27FC236}">
                    <a16:creationId xmlns:a16="http://schemas.microsoft.com/office/drawing/2014/main" id="{A772F93D-D235-7EF0-A1E8-9554D248C152}"/>
                  </a:ext>
                </a:extLst>
              </p:cNvPr>
              <p:cNvSpPr/>
              <p:nvPr/>
            </p:nvSpPr>
            <p:spPr>
              <a:xfrm>
                <a:off x="7829567" y="1810054"/>
                <a:ext cx="39575" cy="247867"/>
              </a:xfrm>
              <a:custGeom>
                <a:avLst/>
                <a:gdLst>
                  <a:gd name="connsiteX0" fmla="*/ 0 w 39575"/>
                  <a:gd name="connsiteY0" fmla="*/ 0 h 247867"/>
                  <a:gd name="connsiteX1" fmla="*/ 0 w 39575"/>
                  <a:gd name="connsiteY1" fmla="*/ 0 h 247867"/>
                  <a:gd name="connsiteX2" fmla="*/ 4165 w 39575"/>
                  <a:gd name="connsiteY2" fmla="*/ 29161 h 247867"/>
                  <a:gd name="connsiteX3" fmla="*/ 8331 w 39575"/>
                  <a:gd name="connsiteY3" fmla="*/ 35409 h 247867"/>
                  <a:gd name="connsiteX4" fmla="*/ 18746 w 39575"/>
                  <a:gd name="connsiteY4" fmla="*/ 52073 h 247867"/>
                  <a:gd name="connsiteX5" fmla="*/ 22912 w 39575"/>
                  <a:gd name="connsiteY5" fmla="*/ 64570 h 247867"/>
                  <a:gd name="connsiteX6" fmla="*/ 24995 w 39575"/>
                  <a:gd name="connsiteY6" fmla="*/ 74985 h 247867"/>
                  <a:gd name="connsiteX7" fmla="*/ 33326 w 39575"/>
                  <a:gd name="connsiteY7" fmla="*/ 87482 h 247867"/>
                  <a:gd name="connsiteX8" fmla="*/ 37492 w 39575"/>
                  <a:gd name="connsiteY8" fmla="*/ 93731 h 247867"/>
                  <a:gd name="connsiteX9" fmla="*/ 39575 w 39575"/>
                  <a:gd name="connsiteY9" fmla="*/ 99980 h 247867"/>
                  <a:gd name="connsiteX10" fmla="*/ 37492 w 39575"/>
                  <a:gd name="connsiteY10" fmla="*/ 120809 h 247867"/>
                  <a:gd name="connsiteX11" fmla="*/ 35409 w 39575"/>
                  <a:gd name="connsiteY11" fmla="*/ 127058 h 247867"/>
                  <a:gd name="connsiteX12" fmla="*/ 33326 w 39575"/>
                  <a:gd name="connsiteY12" fmla="*/ 160384 h 247867"/>
                  <a:gd name="connsiteX13" fmla="*/ 31243 w 39575"/>
                  <a:gd name="connsiteY13" fmla="*/ 166633 h 247867"/>
                  <a:gd name="connsiteX14" fmla="*/ 24995 w 39575"/>
                  <a:gd name="connsiteY14" fmla="*/ 168716 h 247867"/>
                  <a:gd name="connsiteX15" fmla="*/ 20829 w 39575"/>
                  <a:gd name="connsiteY15" fmla="*/ 174965 h 247867"/>
                  <a:gd name="connsiteX16" fmla="*/ 16663 w 39575"/>
                  <a:gd name="connsiteY16" fmla="*/ 193711 h 247867"/>
                  <a:gd name="connsiteX17" fmla="*/ 14580 w 39575"/>
                  <a:gd name="connsiteY17" fmla="*/ 199960 h 247867"/>
                  <a:gd name="connsiteX18" fmla="*/ 10414 w 39575"/>
                  <a:gd name="connsiteY18" fmla="*/ 214540 h 247867"/>
                  <a:gd name="connsiteX19" fmla="*/ 8331 w 39575"/>
                  <a:gd name="connsiteY19" fmla="*/ 247867 h 247867"/>
                  <a:gd name="connsiteX20" fmla="*/ 8331 w 39575"/>
                  <a:gd name="connsiteY20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575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531" y="5837"/>
                      <a:pt x="160" y="21151"/>
                      <a:pt x="4165" y="29161"/>
                    </a:cubicBezTo>
                    <a:cubicBezTo>
                      <a:pt x="5284" y="31400"/>
                      <a:pt x="6942" y="33326"/>
                      <a:pt x="8331" y="35409"/>
                    </a:cubicBezTo>
                    <a:cubicBezTo>
                      <a:pt x="13289" y="50282"/>
                      <a:pt x="8843" y="45471"/>
                      <a:pt x="18746" y="52073"/>
                    </a:cubicBezTo>
                    <a:cubicBezTo>
                      <a:pt x="20135" y="56239"/>
                      <a:pt x="22051" y="60264"/>
                      <a:pt x="22912" y="64570"/>
                    </a:cubicBezTo>
                    <a:cubicBezTo>
                      <a:pt x="23606" y="68042"/>
                      <a:pt x="23530" y="71762"/>
                      <a:pt x="24995" y="74985"/>
                    </a:cubicBezTo>
                    <a:cubicBezTo>
                      <a:pt x="27067" y="79543"/>
                      <a:pt x="30549" y="83316"/>
                      <a:pt x="33326" y="87482"/>
                    </a:cubicBezTo>
                    <a:cubicBezTo>
                      <a:pt x="34715" y="89565"/>
                      <a:pt x="36700" y="91356"/>
                      <a:pt x="37492" y="93731"/>
                    </a:cubicBezTo>
                    <a:lnTo>
                      <a:pt x="39575" y="99980"/>
                    </a:lnTo>
                    <a:cubicBezTo>
                      <a:pt x="38881" y="106923"/>
                      <a:pt x="38553" y="113913"/>
                      <a:pt x="37492" y="120809"/>
                    </a:cubicBezTo>
                    <a:cubicBezTo>
                      <a:pt x="37158" y="122979"/>
                      <a:pt x="35639" y="124874"/>
                      <a:pt x="35409" y="127058"/>
                    </a:cubicBezTo>
                    <a:cubicBezTo>
                      <a:pt x="34244" y="138127"/>
                      <a:pt x="34491" y="149315"/>
                      <a:pt x="33326" y="160384"/>
                    </a:cubicBezTo>
                    <a:cubicBezTo>
                      <a:pt x="33096" y="162568"/>
                      <a:pt x="32795" y="165080"/>
                      <a:pt x="31243" y="166633"/>
                    </a:cubicBezTo>
                    <a:cubicBezTo>
                      <a:pt x="29691" y="168185"/>
                      <a:pt x="27078" y="168022"/>
                      <a:pt x="24995" y="168716"/>
                    </a:cubicBezTo>
                    <a:cubicBezTo>
                      <a:pt x="23606" y="170799"/>
                      <a:pt x="21949" y="172726"/>
                      <a:pt x="20829" y="174965"/>
                    </a:cubicBezTo>
                    <a:cubicBezTo>
                      <a:pt x="18015" y="180592"/>
                      <a:pt x="17943" y="187949"/>
                      <a:pt x="16663" y="193711"/>
                    </a:cubicBezTo>
                    <a:cubicBezTo>
                      <a:pt x="16187" y="195854"/>
                      <a:pt x="15183" y="197849"/>
                      <a:pt x="14580" y="199960"/>
                    </a:cubicBezTo>
                    <a:cubicBezTo>
                      <a:pt x="9349" y="218268"/>
                      <a:pt x="15408" y="199557"/>
                      <a:pt x="10414" y="214540"/>
                    </a:cubicBezTo>
                    <a:cubicBezTo>
                      <a:pt x="8285" y="246477"/>
                      <a:pt x="8331" y="235346"/>
                      <a:pt x="8331" y="247867"/>
                    </a:cubicBezTo>
                    <a:lnTo>
                      <a:pt x="8331" y="247867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21" name="Freeform: Shape 1820">
                <a:extLst>
                  <a:ext uri="{FF2B5EF4-FFF2-40B4-BE49-F238E27FC236}">
                    <a16:creationId xmlns:a16="http://schemas.microsoft.com/office/drawing/2014/main" id="{AABC922D-CB75-8EBA-5E50-0D6BD3CA367D}"/>
                  </a:ext>
                </a:extLst>
              </p:cNvPr>
              <p:cNvSpPr/>
              <p:nvPr/>
            </p:nvSpPr>
            <p:spPr>
              <a:xfrm>
                <a:off x="7881640" y="1820468"/>
                <a:ext cx="37492" cy="249950"/>
              </a:xfrm>
              <a:custGeom>
                <a:avLst/>
                <a:gdLst>
                  <a:gd name="connsiteX0" fmla="*/ 0 w 37492"/>
                  <a:gd name="connsiteY0" fmla="*/ 0 h 249950"/>
                  <a:gd name="connsiteX1" fmla="*/ 0 w 37492"/>
                  <a:gd name="connsiteY1" fmla="*/ 0 h 249950"/>
                  <a:gd name="connsiteX2" fmla="*/ 2082 w 37492"/>
                  <a:gd name="connsiteY2" fmla="*/ 18747 h 249950"/>
                  <a:gd name="connsiteX3" fmla="*/ 6248 w 37492"/>
                  <a:gd name="connsiteY3" fmla="*/ 24995 h 249950"/>
                  <a:gd name="connsiteX4" fmla="*/ 8331 w 37492"/>
                  <a:gd name="connsiteY4" fmla="*/ 31244 h 249950"/>
                  <a:gd name="connsiteX5" fmla="*/ 12497 w 37492"/>
                  <a:gd name="connsiteY5" fmla="*/ 37493 h 249950"/>
                  <a:gd name="connsiteX6" fmla="*/ 16663 w 37492"/>
                  <a:gd name="connsiteY6" fmla="*/ 49990 h 249950"/>
                  <a:gd name="connsiteX7" fmla="*/ 18746 w 37492"/>
                  <a:gd name="connsiteY7" fmla="*/ 64571 h 249950"/>
                  <a:gd name="connsiteX8" fmla="*/ 24995 w 37492"/>
                  <a:gd name="connsiteY8" fmla="*/ 83317 h 249950"/>
                  <a:gd name="connsiteX9" fmla="*/ 29160 w 37492"/>
                  <a:gd name="connsiteY9" fmla="*/ 95814 h 249950"/>
                  <a:gd name="connsiteX10" fmla="*/ 33326 w 37492"/>
                  <a:gd name="connsiteY10" fmla="*/ 102063 h 249950"/>
                  <a:gd name="connsiteX11" fmla="*/ 35409 w 37492"/>
                  <a:gd name="connsiteY11" fmla="*/ 110395 h 249950"/>
                  <a:gd name="connsiteX12" fmla="*/ 37492 w 37492"/>
                  <a:gd name="connsiteY12" fmla="*/ 116644 h 249950"/>
                  <a:gd name="connsiteX13" fmla="*/ 35409 w 37492"/>
                  <a:gd name="connsiteY13" fmla="*/ 158302 h 249950"/>
                  <a:gd name="connsiteX14" fmla="*/ 29160 w 37492"/>
                  <a:gd name="connsiteY14" fmla="*/ 172882 h 249950"/>
                  <a:gd name="connsiteX15" fmla="*/ 22912 w 37492"/>
                  <a:gd name="connsiteY15" fmla="*/ 177048 h 249950"/>
                  <a:gd name="connsiteX16" fmla="*/ 18746 w 37492"/>
                  <a:gd name="connsiteY16" fmla="*/ 183297 h 249950"/>
                  <a:gd name="connsiteX17" fmla="*/ 14580 w 37492"/>
                  <a:gd name="connsiteY17" fmla="*/ 195794 h 249950"/>
                  <a:gd name="connsiteX18" fmla="*/ 8331 w 37492"/>
                  <a:gd name="connsiteY18" fmla="*/ 199960 h 249950"/>
                  <a:gd name="connsiteX19" fmla="*/ 6248 w 37492"/>
                  <a:gd name="connsiteY19" fmla="*/ 208292 h 249950"/>
                  <a:gd name="connsiteX20" fmla="*/ 4165 w 37492"/>
                  <a:gd name="connsiteY20" fmla="*/ 214541 h 249950"/>
                  <a:gd name="connsiteX21" fmla="*/ 6248 w 37492"/>
                  <a:gd name="connsiteY21" fmla="*/ 249950 h 249950"/>
                  <a:gd name="connsiteX22" fmla="*/ 6248 w 37492"/>
                  <a:gd name="connsiteY22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7492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6249"/>
                      <a:pt x="557" y="12647"/>
                      <a:pt x="2082" y="18747"/>
                    </a:cubicBezTo>
                    <a:cubicBezTo>
                      <a:pt x="2689" y="21175"/>
                      <a:pt x="5128" y="22756"/>
                      <a:pt x="6248" y="24995"/>
                    </a:cubicBezTo>
                    <a:cubicBezTo>
                      <a:pt x="7230" y="26959"/>
                      <a:pt x="7349" y="29280"/>
                      <a:pt x="8331" y="31244"/>
                    </a:cubicBezTo>
                    <a:cubicBezTo>
                      <a:pt x="9451" y="33483"/>
                      <a:pt x="11480" y="35205"/>
                      <a:pt x="12497" y="37493"/>
                    </a:cubicBezTo>
                    <a:cubicBezTo>
                      <a:pt x="14280" y="41506"/>
                      <a:pt x="16663" y="49990"/>
                      <a:pt x="16663" y="49990"/>
                    </a:cubicBezTo>
                    <a:cubicBezTo>
                      <a:pt x="17357" y="54850"/>
                      <a:pt x="17642" y="59787"/>
                      <a:pt x="18746" y="64571"/>
                    </a:cubicBezTo>
                    <a:cubicBezTo>
                      <a:pt x="18746" y="64572"/>
                      <a:pt x="23954" y="80192"/>
                      <a:pt x="24995" y="83317"/>
                    </a:cubicBezTo>
                    <a:cubicBezTo>
                      <a:pt x="24997" y="83322"/>
                      <a:pt x="29156" y="95809"/>
                      <a:pt x="29160" y="95814"/>
                    </a:cubicBezTo>
                    <a:lnTo>
                      <a:pt x="33326" y="102063"/>
                    </a:lnTo>
                    <a:cubicBezTo>
                      <a:pt x="34020" y="104840"/>
                      <a:pt x="34623" y="107642"/>
                      <a:pt x="35409" y="110395"/>
                    </a:cubicBezTo>
                    <a:cubicBezTo>
                      <a:pt x="36012" y="112506"/>
                      <a:pt x="37492" y="114448"/>
                      <a:pt x="37492" y="116644"/>
                    </a:cubicBezTo>
                    <a:cubicBezTo>
                      <a:pt x="37492" y="130547"/>
                      <a:pt x="36564" y="144447"/>
                      <a:pt x="35409" y="158302"/>
                    </a:cubicBezTo>
                    <a:cubicBezTo>
                      <a:pt x="34974" y="163518"/>
                      <a:pt x="32942" y="169100"/>
                      <a:pt x="29160" y="172882"/>
                    </a:cubicBezTo>
                    <a:cubicBezTo>
                      <a:pt x="27390" y="174652"/>
                      <a:pt x="24995" y="175659"/>
                      <a:pt x="22912" y="177048"/>
                    </a:cubicBezTo>
                    <a:cubicBezTo>
                      <a:pt x="21523" y="179131"/>
                      <a:pt x="19763" y="181009"/>
                      <a:pt x="18746" y="183297"/>
                    </a:cubicBezTo>
                    <a:cubicBezTo>
                      <a:pt x="16963" y="187310"/>
                      <a:pt x="18234" y="193358"/>
                      <a:pt x="14580" y="195794"/>
                    </a:cubicBezTo>
                    <a:lnTo>
                      <a:pt x="8331" y="199960"/>
                    </a:lnTo>
                    <a:cubicBezTo>
                      <a:pt x="7637" y="202737"/>
                      <a:pt x="7034" y="205539"/>
                      <a:pt x="6248" y="208292"/>
                    </a:cubicBezTo>
                    <a:cubicBezTo>
                      <a:pt x="5645" y="210403"/>
                      <a:pt x="4165" y="212345"/>
                      <a:pt x="4165" y="214541"/>
                    </a:cubicBezTo>
                    <a:cubicBezTo>
                      <a:pt x="4165" y="226364"/>
                      <a:pt x="6248" y="249950"/>
                      <a:pt x="6248" y="249950"/>
                    </a:cubicBezTo>
                    <a:lnTo>
                      <a:pt x="6248" y="249950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22" name="Freeform: Shape 1821">
                <a:extLst>
                  <a:ext uri="{FF2B5EF4-FFF2-40B4-BE49-F238E27FC236}">
                    <a16:creationId xmlns:a16="http://schemas.microsoft.com/office/drawing/2014/main" id="{EE03E086-1E46-5D4F-B088-191F2EF1C2CE}"/>
                  </a:ext>
                </a:extLst>
              </p:cNvPr>
              <p:cNvSpPr/>
              <p:nvPr/>
            </p:nvSpPr>
            <p:spPr>
              <a:xfrm>
                <a:off x="7927464" y="1826717"/>
                <a:ext cx="29161" cy="249950"/>
              </a:xfrm>
              <a:custGeom>
                <a:avLst/>
                <a:gdLst>
                  <a:gd name="connsiteX0" fmla="*/ 0 w 29161"/>
                  <a:gd name="connsiteY0" fmla="*/ 0 h 249950"/>
                  <a:gd name="connsiteX1" fmla="*/ 0 w 29161"/>
                  <a:gd name="connsiteY1" fmla="*/ 0 h 249950"/>
                  <a:gd name="connsiteX2" fmla="*/ 4166 w 29161"/>
                  <a:gd name="connsiteY2" fmla="*/ 24995 h 249950"/>
                  <a:gd name="connsiteX3" fmla="*/ 8331 w 29161"/>
                  <a:gd name="connsiteY3" fmla="*/ 31244 h 249950"/>
                  <a:gd name="connsiteX4" fmla="*/ 12497 w 29161"/>
                  <a:gd name="connsiteY4" fmla="*/ 43741 h 249950"/>
                  <a:gd name="connsiteX5" fmla="*/ 14580 w 29161"/>
                  <a:gd name="connsiteY5" fmla="*/ 49990 h 249950"/>
                  <a:gd name="connsiteX6" fmla="*/ 24995 w 29161"/>
                  <a:gd name="connsiteY6" fmla="*/ 77068 h 249950"/>
                  <a:gd name="connsiteX7" fmla="*/ 29161 w 29161"/>
                  <a:gd name="connsiteY7" fmla="*/ 83317 h 249950"/>
                  <a:gd name="connsiteX8" fmla="*/ 27078 w 29161"/>
                  <a:gd name="connsiteY8" fmla="*/ 160385 h 249950"/>
                  <a:gd name="connsiteX9" fmla="*/ 24995 w 29161"/>
                  <a:gd name="connsiteY9" fmla="*/ 166633 h 249950"/>
                  <a:gd name="connsiteX10" fmla="*/ 16663 w 29161"/>
                  <a:gd name="connsiteY10" fmla="*/ 179131 h 249950"/>
                  <a:gd name="connsiteX11" fmla="*/ 12497 w 29161"/>
                  <a:gd name="connsiteY11" fmla="*/ 185380 h 249950"/>
                  <a:gd name="connsiteX12" fmla="*/ 10414 w 29161"/>
                  <a:gd name="connsiteY12" fmla="*/ 191628 h 249950"/>
                  <a:gd name="connsiteX13" fmla="*/ 2083 w 29161"/>
                  <a:gd name="connsiteY13" fmla="*/ 204126 h 249950"/>
                  <a:gd name="connsiteX14" fmla="*/ 4166 w 29161"/>
                  <a:gd name="connsiteY14" fmla="*/ 249950 h 249950"/>
                  <a:gd name="connsiteX15" fmla="*/ 4166 w 29161"/>
                  <a:gd name="connsiteY15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161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60" y="5944"/>
                      <a:pt x="676" y="18015"/>
                      <a:pt x="4166" y="24995"/>
                    </a:cubicBezTo>
                    <a:cubicBezTo>
                      <a:pt x="5285" y="27234"/>
                      <a:pt x="7314" y="28956"/>
                      <a:pt x="8331" y="31244"/>
                    </a:cubicBezTo>
                    <a:cubicBezTo>
                      <a:pt x="10114" y="35257"/>
                      <a:pt x="11108" y="39575"/>
                      <a:pt x="12497" y="43741"/>
                    </a:cubicBezTo>
                    <a:lnTo>
                      <a:pt x="14580" y="49990"/>
                    </a:lnTo>
                    <a:cubicBezTo>
                      <a:pt x="17371" y="69527"/>
                      <a:pt x="13940" y="60485"/>
                      <a:pt x="24995" y="77068"/>
                    </a:cubicBezTo>
                    <a:lnTo>
                      <a:pt x="29161" y="83317"/>
                    </a:lnTo>
                    <a:cubicBezTo>
                      <a:pt x="28467" y="109006"/>
                      <a:pt x="28361" y="134718"/>
                      <a:pt x="27078" y="160385"/>
                    </a:cubicBezTo>
                    <a:cubicBezTo>
                      <a:pt x="26968" y="162578"/>
                      <a:pt x="26061" y="164714"/>
                      <a:pt x="24995" y="166633"/>
                    </a:cubicBezTo>
                    <a:cubicBezTo>
                      <a:pt x="22563" y="171010"/>
                      <a:pt x="19440" y="174965"/>
                      <a:pt x="16663" y="179131"/>
                    </a:cubicBezTo>
                    <a:cubicBezTo>
                      <a:pt x="15274" y="181214"/>
                      <a:pt x="13289" y="183005"/>
                      <a:pt x="12497" y="185380"/>
                    </a:cubicBezTo>
                    <a:cubicBezTo>
                      <a:pt x="11803" y="187463"/>
                      <a:pt x="11480" y="189709"/>
                      <a:pt x="10414" y="191628"/>
                    </a:cubicBezTo>
                    <a:cubicBezTo>
                      <a:pt x="7983" y="196005"/>
                      <a:pt x="2083" y="204126"/>
                      <a:pt x="2083" y="204126"/>
                    </a:cubicBezTo>
                    <a:cubicBezTo>
                      <a:pt x="4275" y="245781"/>
                      <a:pt x="4166" y="230491"/>
                      <a:pt x="4166" y="249950"/>
                    </a:cubicBezTo>
                    <a:lnTo>
                      <a:pt x="4166" y="249950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23" name="Freeform: Shape 1822">
                <a:extLst>
                  <a:ext uri="{FF2B5EF4-FFF2-40B4-BE49-F238E27FC236}">
                    <a16:creationId xmlns:a16="http://schemas.microsoft.com/office/drawing/2014/main" id="{8E8EB5B2-4C99-A850-2A44-1968C0FE949B}"/>
                  </a:ext>
                </a:extLst>
              </p:cNvPr>
              <p:cNvSpPr/>
              <p:nvPr/>
            </p:nvSpPr>
            <p:spPr>
              <a:xfrm>
                <a:off x="7968766" y="1862127"/>
                <a:ext cx="42014" cy="252032"/>
              </a:xfrm>
              <a:custGeom>
                <a:avLst/>
                <a:gdLst>
                  <a:gd name="connsiteX0" fmla="*/ 12854 w 42014"/>
                  <a:gd name="connsiteY0" fmla="*/ 0 h 252032"/>
                  <a:gd name="connsiteX1" fmla="*/ 12854 w 42014"/>
                  <a:gd name="connsiteY1" fmla="*/ 0 h 252032"/>
                  <a:gd name="connsiteX2" fmla="*/ 14936 w 42014"/>
                  <a:gd name="connsiteY2" fmla="*/ 18746 h 252032"/>
                  <a:gd name="connsiteX3" fmla="*/ 23268 w 42014"/>
                  <a:gd name="connsiteY3" fmla="*/ 45824 h 252032"/>
                  <a:gd name="connsiteX4" fmla="*/ 29517 w 42014"/>
                  <a:gd name="connsiteY4" fmla="*/ 49990 h 252032"/>
                  <a:gd name="connsiteX5" fmla="*/ 33683 w 42014"/>
                  <a:gd name="connsiteY5" fmla="*/ 62487 h 252032"/>
                  <a:gd name="connsiteX6" fmla="*/ 35766 w 42014"/>
                  <a:gd name="connsiteY6" fmla="*/ 68736 h 252032"/>
                  <a:gd name="connsiteX7" fmla="*/ 37849 w 42014"/>
                  <a:gd name="connsiteY7" fmla="*/ 85399 h 252032"/>
                  <a:gd name="connsiteX8" fmla="*/ 39931 w 42014"/>
                  <a:gd name="connsiteY8" fmla="*/ 91648 h 252032"/>
                  <a:gd name="connsiteX9" fmla="*/ 42014 w 42014"/>
                  <a:gd name="connsiteY9" fmla="*/ 108311 h 252032"/>
                  <a:gd name="connsiteX10" fmla="*/ 39931 w 42014"/>
                  <a:gd name="connsiteY10" fmla="*/ 152052 h 252032"/>
                  <a:gd name="connsiteX11" fmla="*/ 29517 w 42014"/>
                  <a:gd name="connsiteY11" fmla="*/ 170799 h 252032"/>
                  <a:gd name="connsiteX12" fmla="*/ 25351 w 42014"/>
                  <a:gd name="connsiteY12" fmla="*/ 177047 h 252032"/>
                  <a:gd name="connsiteX13" fmla="*/ 19102 w 42014"/>
                  <a:gd name="connsiteY13" fmla="*/ 183296 h 252032"/>
                  <a:gd name="connsiteX14" fmla="*/ 6605 w 42014"/>
                  <a:gd name="connsiteY14" fmla="*/ 204125 h 252032"/>
                  <a:gd name="connsiteX15" fmla="*/ 2439 w 42014"/>
                  <a:gd name="connsiteY15" fmla="*/ 216623 h 252032"/>
                  <a:gd name="connsiteX16" fmla="*/ 356 w 42014"/>
                  <a:gd name="connsiteY16" fmla="*/ 222872 h 252032"/>
                  <a:gd name="connsiteX17" fmla="*/ 4522 w 42014"/>
                  <a:gd name="connsiteY17" fmla="*/ 252032 h 252032"/>
                  <a:gd name="connsiteX18" fmla="*/ 4522 w 42014"/>
                  <a:gd name="connsiteY18" fmla="*/ 252032 h 252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2014" h="252032">
                    <a:moveTo>
                      <a:pt x="12854" y="0"/>
                    </a:moveTo>
                    <a:lnTo>
                      <a:pt x="12854" y="0"/>
                    </a:lnTo>
                    <a:cubicBezTo>
                      <a:pt x="13548" y="6249"/>
                      <a:pt x="14156" y="12507"/>
                      <a:pt x="14936" y="18746"/>
                    </a:cubicBezTo>
                    <a:cubicBezTo>
                      <a:pt x="16034" y="27530"/>
                      <a:pt x="16361" y="38917"/>
                      <a:pt x="23268" y="45824"/>
                    </a:cubicBezTo>
                    <a:cubicBezTo>
                      <a:pt x="25038" y="47594"/>
                      <a:pt x="27434" y="48601"/>
                      <a:pt x="29517" y="49990"/>
                    </a:cubicBezTo>
                    <a:lnTo>
                      <a:pt x="33683" y="62487"/>
                    </a:lnTo>
                    <a:lnTo>
                      <a:pt x="35766" y="68736"/>
                    </a:lnTo>
                    <a:cubicBezTo>
                      <a:pt x="36460" y="74290"/>
                      <a:pt x="36848" y="79892"/>
                      <a:pt x="37849" y="85399"/>
                    </a:cubicBezTo>
                    <a:cubicBezTo>
                      <a:pt x="38242" y="87559"/>
                      <a:pt x="39538" y="89488"/>
                      <a:pt x="39931" y="91648"/>
                    </a:cubicBezTo>
                    <a:cubicBezTo>
                      <a:pt x="40932" y="97155"/>
                      <a:pt x="41320" y="102757"/>
                      <a:pt x="42014" y="108311"/>
                    </a:cubicBezTo>
                    <a:cubicBezTo>
                      <a:pt x="41320" y="122891"/>
                      <a:pt x="41143" y="137506"/>
                      <a:pt x="39931" y="152052"/>
                    </a:cubicBezTo>
                    <a:cubicBezTo>
                      <a:pt x="39407" y="158340"/>
                      <a:pt x="31905" y="167218"/>
                      <a:pt x="29517" y="170799"/>
                    </a:cubicBezTo>
                    <a:cubicBezTo>
                      <a:pt x="28128" y="172882"/>
                      <a:pt x="27121" y="175277"/>
                      <a:pt x="25351" y="177047"/>
                    </a:cubicBezTo>
                    <a:cubicBezTo>
                      <a:pt x="23268" y="179130"/>
                      <a:pt x="20910" y="180971"/>
                      <a:pt x="19102" y="183296"/>
                    </a:cubicBezTo>
                    <a:cubicBezTo>
                      <a:pt x="15079" y="188469"/>
                      <a:pt x="9271" y="197461"/>
                      <a:pt x="6605" y="204125"/>
                    </a:cubicBezTo>
                    <a:cubicBezTo>
                      <a:pt x="4974" y="208202"/>
                      <a:pt x="3828" y="212457"/>
                      <a:pt x="2439" y="216623"/>
                    </a:cubicBezTo>
                    <a:lnTo>
                      <a:pt x="356" y="222872"/>
                    </a:lnTo>
                    <a:cubicBezTo>
                      <a:pt x="2514" y="250929"/>
                      <a:pt x="-3964" y="243550"/>
                      <a:pt x="4522" y="252032"/>
                    </a:cubicBezTo>
                    <a:lnTo>
                      <a:pt x="4522" y="252032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1824" name="Group 1823">
                <a:extLst>
                  <a:ext uri="{FF2B5EF4-FFF2-40B4-BE49-F238E27FC236}">
                    <a16:creationId xmlns:a16="http://schemas.microsoft.com/office/drawing/2014/main" id="{6CEE43E8-6CE5-6D6F-9049-22EC9CA6CEDE}"/>
                  </a:ext>
                </a:extLst>
              </p:cNvPr>
              <p:cNvGrpSpPr/>
              <p:nvPr/>
            </p:nvGrpSpPr>
            <p:grpSpPr>
              <a:xfrm>
                <a:off x="7536889" y="2033317"/>
                <a:ext cx="506734" cy="715506"/>
                <a:chOff x="664078" y="1946983"/>
                <a:chExt cx="506734" cy="715506"/>
              </a:xfrm>
            </p:grpSpPr>
            <p:sp>
              <p:nvSpPr>
                <p:cNvPr id="1825" name="Rectangle: Rounded Corners 1824">
                  <a:extLst>
                    <a:ext uri="{FF2B5EF4-FFF2-40B4-BE49-F238E27FC236}">
                      <a16:creationId xmlns:a16="http://schemas.microsoft.com/office/drawing/2014/main" id="{0C9CBA2B-4953-396C-7D24-064C2EA81700}"/>
                    </a:ext>
                  </a:extLst>
                </p:cNvPr>
                <p:cNvSpPr/>
                <p:nvPr/>
              </p:nvSpPr>
              <p:spPr>
                <a:xfrm>
                  <a:off x="664078" y="1946983"/>
                  <a:ext cx="506734" cy="715506"/>
                </a:xfrm>
                <a:prstGeom prst="roundRect">
                  <a:avLst>
                    <a:gd name="adj" fmla="val 35662"/>
                  </a:avLst>
                </a:prstGeom>
                <a:gradFill flip="none" rotWithShape="1">
                  <a:gsLst>
                    <a:gs pos="16000">
                      <a:srgbClr val="FFEAD5"/>
                    </a:gs>
                    <a:gs pos="75000">
                      <a:srgbClr val="FFCC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26" name="Oval 1825">
                  <a:extLst>
                    <a:ext uri="{FF2B5EF4-FFF2-40B4-BE49-F238E27FC236}">
                      <a16:creationId xmlns:a16="http://schemas.microsoft.com/office/drawing/2014/main" id="{31691EDC-1200-FCF2-E2A7-80BB0EA29C24}"/>
                    </a:ext>
                  </a:extLst>
                </p:cNvPr>
                <p:cNvSpPr/>
                <p:nvPr/>
              </p:nvSpPr>
              <p:spPr>
                <a:xfrm>
                  <a:off x="785408" y="2311610"/>
                  <a:ext cx="259620" cy="211583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EAD5"/>
                    </a:gs>
                    <a:gs pos="74000">
                      <a:srgbClr val="A45200"/>
                    </a:gs>
                    <a:gs pos="53000">
                      <a:srgbClr val="FFC08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672" name="Epithelial Cell">
              <a:extLst>
                <a:ext uri="{FF2B5EF4-FFF2-40B4-BE49-F238E27FC236}">
                  <a16:creationId xmlns:a16="http://schemas.microsoft.com/office/drawing/2014/main" id="{A823C6B7-54F5-C751-ED57-C1640824811C}"/>
                </a:ext>
              </a:extLst>
            </p:cNvPr>
            <p:cNvGrpSpPr/>
            <p:nvPr/>
          </p:nvGrpSpPr>
          <p:grpSpPr>
            <a:xfrm>
              <a:off x="2009399" y="1898979"/>
              <a:ext cx="275343" cy="516667"/>
              <a:chOff x="8040358" y="1805888"/>
              <a:chExt cx="506734" cy="942935"/>
            </a:xfrm>
          </p:grpSpPr>
          <p:sp>
            <p:nvSpPr>
              <p:cNvPr id="1803" name="Freeform: Shape 1802">
                <a:extLst>
                  <a:ext uri="{FF2B5EF4-FFF2-40B4-BE49-F238E27FC236}">
                    <a16:creationId xmlns:a16="http://schemas.microsoft.com/office/drawing/2014/main" id="{61F9FC9F-E500-C1AC-ABE8-DCD1A38A7C2A}"/>
                  </a:ext>
                </a:extLst>
              </p:cNvPr>
              <p:cNvSpPr/>
              <p:nvPr/>
            </p:nvSpPr>
            <p:spPr>
              <a:xfrm>
                <a:off x="8061781" y="1839215"/>
                <a:ext cx="45824" cy="266613"/>
              </a:xfrm>
              <a:custGeom>
                <a:avLst/>
                <a:gdLst>
                  <a:gd name="connsiteX0" fmla="*/ 0 w 45824"/>
                  <a:gd name="connsiteY0" fmla="*/ 0 h 266613"/>
                  <a:gd name="connsiteX1" fmla="*/ 0 w 45824"/>
                  <a:gd name="connsiteY1" fmla="*/ 0 h 266613"/>
                  <a:gd name="connsiteX2" fmla="*/ 4165 w 45824"/>
                  <a:gd name="connsiteY2" fmla="*/ 18746 h 266613"/>
                  <a:gd name="connsiteX3" fmla="*/ 10414 w 45824"/>
                  <a:gd name="connsiteY3" fmla="*/ 47907 h 266613"/>
                  <a:gd name="connsiteX4" fmla="*/ 16663 w 45824"/>
                  <a:gd name="connsiteY4" fmla="*/ 52072 h 266613"/>
                  <a:gd name="connsiteX5" fmla="*/ 20829 w 45824"/>
                  <a:gd name="connsiteY5" fmla="*/ 58321 h 266613"/>
                  <a:gd name="connsiteX6" fmla="*/ 27078 w 45824"/>
                  <a:gd name="connsiteY6" fmla="*/ 60404 h 266613"/>
                  <a:gd name="connsiteX7" fmla="*/ 33326 w 45824"/>
                  <a:gd name="connsiteY7" fmla="*/ 64570 h 266613"/>
                  <a:gd name="connsiteX8" fmla="*/ 41658 w 45824"/>
                  <a:gd name="connsiteY8" fmla="*/ 77067 h 266613"/>
                  <a:gd name="connsiteX9" fmla="*/ 45824 w 45824"/>
                  <a:gd name="connsiteY9" fmla="*/ 83316 h 266613"/>
                  <a:gd name="connsiteX10" fmla="*/ 43741 w 45824"/>
                  <a:gd name="connsiteY10" fmla="*/ 145804 h 266613"/>
                  <a:gd name="connsiteX11" fmla="*/ 41658 w 45824"/>
                  <a:gd name="connsiteY11" fmla="*/ 152052 h 266613"/>
                  <a:gd name="connsiteX12" fmla="*/ 37492 w 45824"/>
                  <a:gd name="connsiteY12" fmla="*/ 168716 h 266613"/>
                  <a:gd name="connsiteX13" fmla="*/ 31243 w 45824"/>
                  <a:gd name="connsiteY13" fmla="*/ 174964 h 266613"/>
                  <a:gd name="connsiteX14" fmla="*/ 20829 w 45824"/>
                  <a:gd name="connsiteY14" fmla="*/ 193711 h 266613"/>
                  <a:gd name="connsiteX15" fmla="*/ 16663 w 45824"/>
                  <a:gd name="connsiteY15" fmla="*/ 199959 h 266613"/>
                  <a:gd name="connsiteX16" fmla="*/ 12497 w 45824"/>
                  <a:gd name="connsiteY16" fmla="*/ 214540 h 266613"/>
                  <a:gd name="connsiteX17" fmla="*/ 10414 w 45824"/>
                  <a:gd name="connsiteY17" fmla="*/ 222872 h 266613"/>
                  <a:gd name="connsiteX18" fmla="*/ 10414 w 45824"/>
                  <a:gd name="connsiteY18" fmla="*/ 266613 h 266613"/>
                  <a:gd name="connsiteX19" fmla="*/ 12497 w 45824"/>
                  <a:gd name="connsiteY19" fmla="*/ 266613 h 26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824" h="266613">
                    <a:moveTo>
                      <a:pt x="0" y="0"/>
                    </a:moveTo>
                    <a:lnTo>
                      <a:pt x="0" y="0"/>
                    </a:lnTo>
                    <a:cubicBezTo>
                      <a:pt x="1388" y="6249"/>
                      <a:pt x="3053" y="12442"/>
                      <a:pt x="4165" y="18746"/>
                    </a:cubicBezTo>
                    <a:cubicBezTo>
                      <a:pt x="4487" y="20573"/>
                      <a:pt x="6286" y="45156"/>
                      <a:pt x="10414" y="47907"/>
                    </a:cubicBezTo>
                    <a:lnTo>
                      <a:pt x="16663" y="52072"/>
                    </a:lnTo>
                    <a:cubicBezTo>
                      <a:pt x="18052" y="54155"/>
                      <a:pt x="18874" y="56757"/>
                      <a:pt x="20829" y="58321"/>
                    </a:cubicBezTo>
                    <a:cubicBezTo>
                      <a:pt x="22544" y="59693"/>
                      <a:pt x="25114" y="59422"/>
                      <a:pt x="27078" y="60404"/>
                    </a:cubicBezTo>
                    <a:cubicBezTo>
                      <a:pt x="29317" y="61524"/>
                      <a:pt x="31243" y="63181"/>
                      <a:pt x="33326" y="64570"/>
                    </a:cubicBezTo>
                    <a:lnTo>
                      <a:pt x="41658" y="77067"/>
                    </a:lnTo>
                    <a:lnTo>
                      <a:pt x="45824" y="83316"/>
                    </a:lnTo>
                    <a:cubicBezTo>
                      <a:pt x="45130" y="104145"/>
                      <a:pt x="45002" y="125001"/>
                      <a:pt x="43741" y="145804"/>
                    </a:cubicBezTo>
                    <a:cubicBezTo>
                      <a:pt x="43608" y="147995"/>
                      <a:pt x="42190" y="149922"/>
                      <a:pt x="41658" y="152052"/>
                    </a:cubicBezTo>
                    <a:cubicBezTo>
                      <a:pt x="41237" y="153734"/>
                      <a:pt x="39397" y="165859"/>
                      <a:pt x="37492" y="168716"/>
                    </a:cubicBezTo>
                    <a:cubicBezTo>
                      <a:pt x="35858" y="171167"/>
                      <a:pt x="33326" y="172881"/>
                      <a:pt x="31243" y="174964"/>
                    </a:cubicBezTo>
                    <a:cubicBezTo>
                      <a:pt x="27577" y="185962"/>
                      <a:pt x="30377" y="179389"/>
                      <a:pt x="20829" y="193711"/>
                    </a:cubicBezTo>
                    <a:lnTo>
                      <a:pt x="16663" y="199959"/>
                    </a:lnTo>
                    <a:cubicBezTo>
                      <a:pt x="10151" y="226006"/>
                      <a:pt x="18474" y="193622"/>
                      <a:pt x="12497" y="214540"/>
                    </a:cubicBezTo>
                    <a:cubicBezTo>
                      <a:pt x="11711" y="217293"/>
                      <a:pt x="10528" y="220011"/>
                      <a:pt x="10414" y="222872"/>
                    </a:cubicBezTo>
                    <a:cubicBezTo>
                      <a:pt x="9831" y="237441"/>
                      <a:pt x="10414" y="252033"/>
                      <a:pt x="10414" y="266613"/>
                    </a:cubicBezTo>
                    <a:lnTo>
                      <a:pt x="12497" y="266613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04" name="Freeform: Shape 1803">
                <a:extLst>
                  <a:ext uri="{FF2B5EF4-FFF2-40B4-BE49-F238E27FC236}">
                    <a16:creationId xmlns:a16="http://schemas.microsoft.com/office/drawing/2014/main" id="{EDCDFEC3-E317-1E06-A360-7AD5BC6191F5}"/>
                  </a:ext>
                </a:extLst>
              </p:cNvPr>
              <p:cNvSpPr/>
              <p:nvPr/>
            </p:nvSpPr>
            <p:spPr>
              <a:xfrm>
                <a:off x="8115936" y="1822551"/>
                <a:ext cx="45825" cy="245784"/>
              </a:xfrm>
              <a:custGeom>
                <a:avLst/>
                <a:gdLst>
                  <a:gd name="connsiteX0" fmla="*/ 0 w 45825"/>
                  <a:gd name="connsiteY0" fmla="*/ 0 h 245784"/>
                  <a:gd name="connsiteX1" fmla="*/ 0 w 45825"/>
                  <a:gd name="connsiteY1" fmla="*/ 0 h 245784"/>
                  <a:gd name="connsiteX2" fmla="*/ 2083 w 45825"/>
                  <a:gd name="connsiteY2" fmla="*/ 41659 h 245784"/>
                  <a:gd name="connsiteX3" fmla="*/ 4166 w 45825"/>
                  <a:gd name="connsiteY3" fmla="*/ 47907 h 245784"/>
                  <a:gd name="connsiteX4" fmla="*/ 8332 w 45825"/>
                  <a:gd name="connsiteY4" fmla="*/ 54156 h 245784"/>
                  <a:gd name="connsiteX5" fmla="*/ 14581 w 45825"/>
                  <a:gd name="connsiteY5" fmla="*/ 58322 h 245784"/>
                  <a:gd name="connsiteX6" fmla="*/ 24995 w 45825"/>
                  <a:gd name="connsiteY6" fmla="*/ 68736 h 245784"/>
                  <a:gd name="connsiteX7" fmla="*/ 31244 w 45825"/>
                  <a:gd name="connsiteY7" fmla="*/ 81234 h 245784"/>
                  <a:gd name="connsiteX8" fmla="*/ 39576 w 45825"/>
                  <a:gd name="connsiteY8" fmla="*/ 93731 h 245784"/>
                  <a:gd name="connsiteX9" fmla="*/ 43742 w 45825"/>
                  <a:gd name="connsiteY9" fmla="*/ 99980 h 245784"/>
                  <a:gd name="connsiteX10" fmla="*/ 45825 w 45825"/>
                  <a:gd name="connsiteY10" fmla="*/ 106229 h 245784"/>
                  <a:gd name="connsiteX11" fmla="*/ 43742 w 45825"/>
                  <a:gd name="connsiteY11" fmla="*/ 139556 h 245784"/>
                  <a:gd name="connsiteX12" fmla="*/ 41659 w 45825"/>
                  <a:gd name="connsiteY12" fmla="*/ 145804 h 245784"/>
                  <a:gd name="connsiteX13" fmla="*/ 39576 w 45825"/>
                  <a:gd name="connsiteY13" fmla="*/ 156219 h 245784"/>
                  <a:gd name="connsiteX14" fmla="*/ 35410 w 45825"/>
                  <a:gd name="connsiteY14" fmla="*/ 162468 h 245784"/>
                  <a:gd name="connsiteX15" fmla="*/ 29161 w 45825"/>
                  <a:gd name="connsiteY15" fmla="*/ 183297 h 245784"/>
                  <a:gd name="connsiteX16" fmla="*/ 24995 w 45825"/>
                  <a:gd name="connsiteY16" fmla="*/ 189546 h 245784"/>
                  <a:gd name="connsiteX17" fmla="*/ 16664 w 45825"/>
                  <a:gd name="connsiteY17" fmla="*/ 208292 h 245784"/>
                  <a:gd name="connsiteX18" fmla="*/ 14581 w 45825"/>
                  <a:gd name="connsiteY18" fmla="*/ 220789 h 245784"/>
                  <a:gd name="connsiteX19" fmla="*/ 10415 w 45825"/>
                  <a:gd name="connsiteY19" fmla="*/ 227038 h 245784"/>
                  <a:gd name="connsiteX20" fmla="*/ 12498 w 45825"/>
                  <a:gd name="connsiteY20" fmla="*/ 245784 h 245784"/>
                  <a:gd name="connsiteX21" fmla="*/ 12498 w 45825"/>
                  <a:gd name="connsiteY21" fmla="*/ 245784 h 24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825" h="245784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13886"/>
                      <a:pt x="878" y="27808"/>
                      <a:pt x="2083" y="41659"/>
                    </a:cubicBezTo>
                    <a:cubicBezTo>
                      <a:pt x="2273" y="43846"/>
                      <a:pt x="3184" y="45943"/>
                      <a:pt x="4166" y="47907"/>
                    </a:cubicBezTo>
                    <a:cubicBezTo>
                      <a:pt x="5286" y="50146"/>
                      <a:pt x="6562" y="52386"/>
                      <a:pt x="8332" y="54156"/>
                    </a:cubicBezTo>
                    <a:cubicBezTo>
                      <a:pt x="10102" y="55926"/>
                      <a:pt x="12498" y="56933"/>
                      <a:pt x="14581" y="58322"/>
                    </a:cubicBezTo>
                    <a:cubicBezTo>
                      <a:pt x="25691" y="74988"/>
                      <a:pt x="11109" y="54850"/>
                      <a:pt x="24995" y="68736"/>
                    </a:cubicBezTo>
                    <a:cubicBezTo>
                      <a:pt x="31931" y="75672"/>
                      <a:pt x="27008" y="73610"/>
                      <a:pt x="31244" y="81234"/>
                    </a:cubicBezTo>
                    <a:cubicBezTo>
                      <a:pt x="33676" y="85611"/>
                      <a:pt x="36799" y="89565"/>
                      <a:pt x="39576" y="93731"/>
                    </a:cubicBezTo>
                    <a:cubicBezTo>
                      <a:pt x="40965" y="95814"/>
                      <a:pt x="42950" y="97605"/>
                      <a:pt x="43742" y="99980"/>
                    </a:cubicBezTo>
                    <a:lnTo>
                      <a:pt x="45825" y="106229"/>
                    </a:lnTo>
                    <a:cubicBezTo>
                      <a:pt x="45131" y="117338"/>
                      <a:pt x="44907" y="128486"/>
                      <a:pt x="43742" y="139556"/>
                    </a:cubicBezTo>
                    <a:cubicBezTo>
                      <a:pt x="43512" y="141739"/>
                      <a:pt x="42191" y="143674"/>
                      <a:pt x="41659" y="145804"/>
                    </a:cubicBezTo>
                    <a:cubicBezTo>
                      <a:pt x="40800" y="149239"/>
                      <a:pt x="40819" y="152904"/>
                      <a:pt x="39576" y="156219"/>
                    </a:cubicBezTo>
                    <a:cubicBezTo>
                      <a:pt x="38697" y="158563"/>
                      <a:pt x="36799" y="160385"/>
                      <a:pt x="35410" y="162468"/>
                    </a:cubicBezTo>
                    <a:cubicBezTo>
                      <a:pt x="34246" y="167125"/>
                      <a:pt x="31189" y="180255"/>
                      <a:pt x="29161" y="183297"/>
                    </a:cubicBezTo>
                    <a:cubicBezTo>
                      <a:pt x="27772" y="185380"/>
                      <a:pt x="26012" y="187258"/>
                      <a:pt x="24995" y="189546"/>
                    </a:cubicBezTo>
                    <a:cubicBezTo>
                      <a:pt x="15081" y="211855"/>
                      <a:pt x="26092" y="194150"/>
                      <a:pt x="16664" y="208292"/>
                    </a:cubicBezTo>
                    <a:cubicBezTo>
                      <a:pt x="15970" y="212458"/>
                      <a:pt x="15917" y="216783"/>
                      <a:pt x="14581" y="220789"/>
                    </a:cubicBezTo>
                    <a:cubicBezTo>
                      <a:pt x="13789" y="223164"/>
                      <a:pt x="10623" y="224543"/>
                      <a:pt x="10415" y="227038"/>
                    </a:cubicBezTo>
                    <a:cubicBezTo>
                      <a:pt x="9893" y="233303"/>
                      <a:pt x="12498" y="245784"/>
                      <a:pt x="12498" y="245784"/>
                    </a:cubicBezTo>
                    <a:lnTo>
                      <a:pt x="12498" y="245784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05" name="Freeform: Shape 1804">
                <a:extLst>
                  <a:ext uri="{FF2B5EF4-FFF2-40B4-BE49-F238E27FC236}">
                    <a16:creationId xmlns:a16="http://schemas.microsoft.com/office/drawing/2014/main" id="{BB07F90B-F981-AF83-EDCA-FF8CEE290455}"/>
                  </a:ext>
                </a:extLst>
              </p:cNvPr>
              <p:cNvSpPr/>
              <p:nvPr/>
            </p:nvSpPr>
            <p:spPr>
              <a:xfrm>
                <a:off x="8163705" y="1816303"/>
                <a:ext cx="39714" cy="239535"/>
              </a:xfrm>
              <a:custGeom>
                <a:avLst/>
                <a:gdLst>
                  <a:gd name="connsiteX0" fmla="*/ 4304 w 39714"/>
                  <a:gd name="connsiteY0" fmla="*/ 0 h 239535"/>
                  <a:gd name="connsiteX1" fmla="*/ 4304 w 39714"/>
                  <a:gd name="connsiteY1" fmla="*/ 0 h 239535"/>
                  <a:gd name="connsiteX2" fmla="*/ 138 w 39714"/>
                  <a:gd name="connsiteY2" fmla="*/ 18746 h 239535"/>
                  <a:gd name="connsiteX3" fmla="*/ 6387 w 39714"/>
                  <a:gd name="connsiteY3" fmla="*/ 52072 h 239535"/>
                  <a:gd name="connsiteX4" fmla="*/ 8470 w 39714"/>
                  <a:gd name="connsiteY4" fmla="*/ 58321 h 239535"/>
                  <a:gd name="connsiteX5" fmla="*/ 14719 w 39714"/>
                  <a:gd name="connsiteY5" fmla="*/ 62487 h 239535"/>
                  <a:gd name="connsiteX6" fmla="*/ 18885 w 39714"/>
                  <a:gd name="connsiteY6" fmla="*/ 68736 h 239535"/>
                  <a:gd name="connsiteX7" fmla="*/ 35548 w 39714"/>
                  <a:gd name="connsiteY7" fmla="*/ 87482 h 239535"/>
                  <a:gd name="connsiteX8" fmla="*/ 39714 w 39714"/>
                  <a:gd name="connsiteY8" fmla="*/ 99979 h 239535"/>
                  <a:gd name="connsiteX9" fmla="*/ 37631 w 39714"/>
                  <a:gd name="connsiteY9" fmla="*/ 147887 h 239535"/>
                  <a:gd name="connsiteX10" fmla="*/ 31382 w 39714"/>
                  <a:gd name="connsiteY10" fmla="*/ 179130 h 239535"/>
                  <a:gd name="connsiteX11" fmla="*/ 27216 w 39714"/>
                  <a:gd name="connsiteY11" fmla="*/ 185379 h 239535"/>
                  <a:gd name="connsiteX12" fmla="*/ 25133 w 39714"/>
                  <a:gd name="connsiteY12" fmla="*/ 193711 h 239535"/>
                  <a:gd name="connsiteX13" fmla="*/ 23051 w 39714"/>
                  <a:gd name="connsiteY13" fmla="*/ 199959 h 239535"/>
                  <a:gd name="connsiteX14" fmla="*/ 23051 w 39714"/>
                  <a:gd name="connsiteY14" fmla="*/ 239535 h 239535"/>
                  <a:gd name="connsiteX15" fmla="*/ 23051 w 39714"/>
                  <a:gd name="connsiteY15" fmla="*/ 239535 h 239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714" h="239535">
                    <a:moveTo>
                      <a:pt x="4304" y="0"/>
                    </a:moveTo>
                    <a:lnTo>
                      <a:pt x="4304" y="0"/>
                    </a:lnTo>
                    <a:cubicBezTo>
                      <a:pt x="2915" y="6249"/>
                      <a:pt x="474" y="12354"/>
                      <a:pt x="138" y="18746"/>
                    </a:cubicBezTo>
                    <a:cubicBezTo>
                      <a:pt x="-664" y="33980"/>
                      <a:pt x="2105" y="39226"/>
                      <a:pt x="6387" y="52072"/>
                    </a:cubicBezTo>
                    <a:cubicBezTo>
                      <a:pt x="7081" y="54155"/>
                      <a:pt x="6643" y="57103"/>
                      <a:pt x="8470" y="58321"/>
                    </a:cubicBezTo>
                    <a:lnTo>
                      <a:pt x="14719" y="62487"/>
                    </a:lnTo>
                    <a:cubicBezTo>
                      <a:pt x="16108" y="64570"/>
                      <a:pt x="17222" y="66865"/>
                      <a:pt x="18885" y="68736"/>
                    </a:cubicBezTo>
                    <a:cubicBezTo>
                      <a:pt x="23076" y="73451"/>
                      <a:pt x="32396" y="80391"/>
                      <a:pt x="35548" y="87482"/>
                    </a:cubicBezTo>
                    <a:cubicBezTo>
                      <a:pt x="37331" y="91495"/>
                      <a:pt x="39714" y="99979"/>
                      <a:pt x="39714" y="99979"/>
                    </a:cubicBezTo>
                    <a:cubicBezTo>
                      <a:pt x="39020" y="115948"/>
                      <a:pt x="38628" y="131934"/>
                      <a:pt x="37631" y="147887"/>
                    </a:cubicBezTo>
                    <a:cubicBezTo>
                      <a:pt x="37214" y="154555"/>
                      <a:pt x="36034" y="172152"/>
                      <a:pt x="31382" y="179130"/>
                    </a:cubicBezTo>
                    <a:lnTo>
                      <a:pt x="27216" y="185379"/>
                    </a:lnTo>
                    <a:cubicBezTo>
                      <a:pt x="26522" y="188156"/>
                      <a:pt x="25919" y="190958"/>
                      <a:pt x="25133" y="193711"/>
                    </a:cubicBezTo>
                    <a:cubicBezTo>
                      <a:pt x="24530" y="195822"/>
                      <a:pt x="23151" y="197766"/>
                      <a:pt x="23051" y="199959"/>
                    </a:cubicBezTo>
                    <a:cubicBezTo>
                      <a:pt x="22452" y="213137"/>
                      <a:pt x="23051" y="226343"/>
                      <a:pt x="23051" y="239535"/>
                    </a:cubicBezTo>
                    <a:lnTo>
                      <a:pt x="23051" y="239535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06" name="Freeform: Shape 1805">
                <a:extLst>
                  <a:ext uri="{FF2B5EF4-FFF2-40B4-BE49-F238E27FC236}">
                    <a16:creationId xmlns:a16="http://schemas.microsoft.com/office/drawing/2014/main" id="{082CAB1D-4D30-E1AC-A7DE-AB170451A2AA}"/>
                  </a:ext>
                </a:extLst>
              </p:cNvPr>
              <p:cNvSpPr/>
              <p:nvPr/>
            </p:nvSpPr>
            <p:spPr>
              <a:xfrm>
                <a:off x="8213833" y="1807971"/>
                <a:ext cx="39637" cy="256198"/>
              </a:xfrm>
              <a:custGeom>
                <a:avLst/>
                <a:gdLst>
                  <a:gd name="connsiteX0" fmla="*/ 0 w 39637"/>
                  <a:gd name="connsiteY0" fmla="*/ 0 h 256198"/>
                  <a:gd name="connsiteX1" fmla="*/ 0 w 39637"/>
                  <a:gd name="connsiteY1" fmla="*/ 0 h 256198"/>
                  <a:gd name="connsiteX2" fmla="*/ 4166 w 39637"/>
                  <a:gd name="connsiteY2" fmla="*/ 18746 h 256198"/>
                  <a:gd name="connsiteX3" fmla="*/ 10415 w 39637"/>
                  <a:gd name="connsiteY3" fmla="*/ 31244 h 256198"/>
                  <a:gd name="connsiteX4" fmla="*/ 16664 w 39637"/>
                  <a:gd name="connsiteY4" fmla="*/ 35409 h 256198"/>
                  <a:gd name="connsiteX5" fmla="*/ 18747 w 39637"/>
                  <a:gd name="connsiteY5" fmla="*/ 41658 h 256198"/>
                  <a:gd name="connsiteX6" fmla="*/ 27078 w 39637"/>
                  <a:gd name="connsiteY6" fmla="*/ 54156 h 256198"/>
                  <a:gd name="connsiteX7" fmla="*/ 31244 w 39637"/>
                  <a:gd name="connsiteY7" fmla="*/ 66653 h 256198"/>
                  <a:gd name="connsiteX8" fmla="*/ 35410 w 39637"/>
                  <a:gd name="connsiteY8" fmla="*/ 79151 h 256198"/>
                  <a:gd name="connsiteX9" fmla="*/ 37493 w 39637"/>
                  <a:gd name="connsiteY9" fmla="*/ 85399 h 256198"/>
                  <a:gd name="connsiteX10" fmla="*/ 37493 w 39637"/>
                  <a:gd name="connsiteY10" fmla="*/ 141638 h 256198"/>
                  <a:gd name="connsiteX11" fmla="*/ 33327 w 39637"/>
                  <a:gd name="connsiteY11" fmla="*/ 172882 h 256198"/>
                  <a:gd name="connsiteX12" fmla="*/ 29161 w 39637"/>
                  <a:gd name="connsiteY12" fmla="*/ 179131 h 256198"/>
                  <a:gd name="connsiteX13" fmla="*/ 27078 w 39637"/>
                  <a:gd name="connsiteY13" fmla="*/ 185379 h 256198"/>
                  <a:gd name="connsiteX14" fmla="*/ 18747 w 39637"/>
                  <a:gd name="connsiteY14" fmla="*/ 197877 h 256198"/>
                  <a:gd name="connsiteX15" fmla="*/ 14581 w 39637"/>
                  <a:gd name="connsiteY15" fmla="*/ 210374 h 256198"/>
                  <a:gd name="connsiteX16" fmla="*/ 12498 w 39637"/>
                  <a:gd name="connsiteY16" fmla="*/ 216623 h 256198"/>
                  <a:gd name="connsiteX17" fmla="*/ 14581 w 39637"/>
                  <a:gd name="connsiteY17" fmla="*/ 245784 h 256198"/>
                  <a:gd name="connsiteX18" fmla="*/ 16664 w 39637"/>
                  <a:gd name="connsiteY18" fmla="*/ 254116 h 256198"/>
                  <a:gd name="connsiteX19" fmla="*/ 12498 w 39637"/>
                  <a:gd name="connsiteY19" fmla="*/ 256198 h 256198"/>
                  <a:gd name="connsiteX20" fmla="*/ 12498 w 39637"/>
                  <a:gd name="connsiteY20" fmla="*/ 256198 h 256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637" h="256198">
                    <a:moveTo>
                      <a:pt x="0" y="0"/>
                    </a:moveTo>
                    <a:lnTo>
                      <a:pt x="0" y="0"/>
                    </a:lnTo>
                    <a:cubicBezTo>
                      <a:pt x="1389" y="6249"/>
                      <a:pt x="2613" y="12536"/>
                      <a:pt x="4166" y="18746"/>
                    </a:cubicBezTo>
                    <a:cubicBezTo>
                      <a:pt x="5295" y="23263"/>
                      <a:pt x="7021" y="27850"/>
                      <a:pt x="10415" y="31244"/>
                    </a:cubicBezTo>
                    <a:cubicBezTo>
                      <a:pt x="12185" y="33014"/>
                      <a:pt x="14581" y="34021"/>
                      <a:pt x="16664" y="35409"/>
                    </a:cubicBezTo>
                    <a:cubicBezTo>
                      <a:pt x="17358" y="37492"/>
                      <a:pt x="17681" y="39739"/>
                      <a:pt x="18747" y="41658"/>
                    </a:cubicBezTo>
                    <a:cubicBezTo>
                      <a:pt x="21178" y="46035"/>
                      <a:pt x="25495" y="49406"/>
                      <a:pt x="27078" y="54156"/>
                    </a:cubicBezTo>
                    <a:lnTo>
                      <a:pt x="31244" y="66653"/>
                    </a:lnTo>
                    <a:lnTo>
                      <a:pt x="35410" y="79151"/>
                    </a:lnTo>
                    <a:lnTo>
                      <a:pt x="37493" y="85399"/>
                    </a:lnTo>
                    <a:cubicBezTo>
                      <a:pt x="40443" y="117843"/>
                      <a:pt x="40259" y="102911"/>
                      <a:pt x="37493" y="141638"/>
                    </a:cubicBezTo>
                    <a:cubicBezTo>
                      <a:pt x="37105" y="147068"/>
                      <a:pt x="37561" y="164414"/>
                      <a:pt x="33327" y="172882"/>
                    </a:cubicBezTo>
                    <a:cubicBezTo>
                      <a:pt x="32207" y="175121"/>
                      <a:pt x="30281" y="176892"/>
                      <a:pt x="29161" y="179131"/>
                    </a:cubicBezTo>
                    <a:cubicBezTo>
                      <a:pt x="28179" y="181095"/>
                      <a:pt x="28144" y="183460"/>
                      <a:pt x="27078" y="185379"/>
                    </a:cubicBezTo>
                    <a:cubicBezTo>
                      <a:pt x="24647" y="189756"/>
                      <a:pt x="20330" y="193127"/>
                      <a:pt x="18747" y="197877"/>
                    </a:cubicBezTo>
                    <a:lnTo>
                      <a:pt x="14581" y="210374"/>
                    </a:lnTo>
                    <a:lnTo>
                      <a:pt x="12498" y="216623"/>
                    </a:lnTo>
                    <a:cubicBezTo>
                      <a:pt x="13192" y="226343"/>
                      <a:pt x="13505" y="236099"/>
                      <a:pt x="14581" y="245784"/>
                    </a:cubicBezTo>
                    <a:cubicBezTo>
                      <a:pt x="14897" y="248629"/>
                      <a:pt x="17225" y="251309"/>
                      <a:pt x="16664" y="254116"/>
                    </a:cubicBezTo>
                    <a:cubicBezTo>
                      <a:pt x="16360" y="255638"/>
                      <a:pt x="13887" y="255504"/>
                      <a:pt x="12498" y="256198"/>
                    </a:cubicBezTo>
                    <a:lnTo>
                      <a:pt x="12498" y="256198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07" name="Freeform: Shape 1806">
                <a:extLst>
                  <a:ext uri="{FF2B5EF4-FFF2-40B4-BE49-F238E27FC236}">
                    <a16:creationId xmlns:a16="http://schemas.microsoft.com/office/drawing/2014/main" id="{75F67E49-2E5A-7E2E-3AFA-C14D5C0EBB94}"/>
                  </a:ext>
                </a:extLst>
              </p:cNvPr>
              <p:cNvSpPr/>
              <p:nvPr/>
            </p:nvSpPr>
            <p:spPr>
              <a:xfrm>
                <a:off x="8261741" y="1805888"/>
                <a:ext cx="48958" cy="247867"/>
              </a:xfrm>
              <a:custGeom>
                <a:avLst/>
                <a:gdLst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2082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4165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958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89" y="805"/>
                      <a:pt x="3626" y="33434"/>
                      <a:pt x="4165" y="35409"/>
                    </a:cubicBezTo>
                    <a:cubicBezTo>
                      <a:pt x="4824" y="37824"/>
                      <a:pt x="6728" y="39735"/>
                      <a:pt x="8331" y="41658"/>
                    </a:cubicBezTo>
                    <a:cubicBezTo>
                      <a:pt x="16631" y="51618"/>
                      <a:pt x="11890" y="44623"/>
                      <a:pt x="20829" y="52073"/>
                    </a:cubicBezTo>
                    <a:cubicBezTo>
                      <a:pt x="36858" y="65432"/>
                      <a:pt x="17817" y="52150"/>
                      <a:pt x="33326" y="62487"/>
                    </a:cubicBezTo>
                    <a:cubicBezTo>
                      <a:pt x="36103" y="66653"/>
                      <a:pt x="40075" y="70235"/>
                      <a:pt x="41658" y="74985"/>
                    </a:cubicBezTo>
                    <a:cubicBezTo>
                      <a:pt x="46420" y="89270"/>
                      <a:pt x="40797" y="71540"/>
                      <a:pt x="45824" y="91648"/>
                    </a:cubicBezTo>
                    <a:cubicBezTo>
                      <a:pt x="46357" y="93778"/>
                      <a:pt x="47213" y="95814"/>
                      <a:pt x="47907" y="97897"/>
                    </a:cubicBezTo>
                    <a:cubicBezTo>
                      <a:pt x="46922" y="122514"/>
                      <a:pt x="55086" y="144871"/>
                      <a:pt x="37492" y="162467"/>
                    </a:cubicBezTo>
                    <a:cubicBezTo>
                      <a:pt x="21456" y="178504"/>
                      <a:pt x="28262" y="170064"/>
                      <a:pt x="16663" y="187462"/>
                    </a:cubicBezTo>
                    <a:lnTo>
                      <a:pt x="12497" y="193711"/>
                    </a:lnTo>
                    <a:lnTo>
                      <a:pt x="8331" y="199960"/>
                    </a:lnTo>
                    <a:cubicBezTo>
                      <a:pt x="7637" y="204126"/>
                      <a:pt x="7164" y="208334"/>
                      <a:pt x="6248" y="212457"/>
                    </a:cubicBezTo>
                    <a:cubicBezTo>
                      <a:pt x="5772" y="214600"/>
                      <a:pt x="4526" y="216540"/>
                      <a:pt x="4165" y="218706"/>
                    </a:cubicBezTo>
                    <a:cubicBezTo>
                      <a:pt x="1699" y="233504"/>
                      <a:pt x="2082" y="243354"/>
                      <a:pt x="2082" y="247867"/>
                    </a:cubicBez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08" name="Freeform: Shape 1807">
                <a:extLst>
                  <a:ext uri="{FF2B5EF4-FFF2-40B4-BE49-F238E27FC236}">
                    <a16:creationId xmlns:a16="http://schemas.microsoft.com/office/drawing/2014/main" id="{EAED1AFB-F307-1CC5-85FB-48261EDDB0AE}"/>
                  </a:ext>
                </a:extLst>
              </p:cNvPr>
              <p:cNvSpPr/>
              <p:nvPr/>
            </p:nvSpPr>
            <p:spPr>
              <a:xfrm>
                <a:off x="8307565" y="1810054"/>
                <a:ext cx="39575" cy="247867"/>
              </a:xfrm>
              <a:custGeom>
                <a:avLst/>
                <a:gdLst>
                  <a:gd name="connsiteX0" fmla="*/ 0 w 39575"/>
                  <a:gd name="connsiteY0" fmla="*/ 0 h 247867"/>
                  <a:gd name="connsiteX1" fmla="*/ 0 w 39575"/>
                  <a:gd name="connsiteY1" fmla="*/ 0 h 247867"/>
                  <a:gd name="connsiteX2" fmla="*/ 4165 w 39575"/>
                  <a:gd name="connsiteY2" fmla="*/ 29161 h 247867"/>
                  <a:gd name="connsiteX3" fmla="*/ 8331 w 39575"/>
                  <a:gd name="connsiteY3" fmla="*/ 35409 h 247867"/>
                  <a:gd name="connsiteX4" fmla="*/ 18746 w 39575"/>
                  <a:gd name="connsiteY4" fmla="*/ 52073 h 247867"/>
                  <a:gd name="connsiteX5" fmla="*/ 22912 w 39575"/>
                  <a:gd name="connsiteY5" fmla="*/ 64570 h 247867"/>
                  <a:gd name="connsiteX6" fmla="*/ 24995 w 39575"/>
                  <a:gd name="connsiteY6" fmla="*/ 74985 h 247867"/>
                  <a:gd name="connsiteX7" fmla="*/ 33326 w 39575"/>
                  <a:gd name="connsiteY7" fmla="*/ 87482 h 247867"/>
                  <a:gd name="connsiteX8" fmla="*/ 37492 w 39575"/>
                  <a:gd name="connsiteY8" fmla="*/ 93731 h 247867"/>
                  <a:gd name="connsiteX9" fmla="*/ 39575 w 39575"/>
                  <a:gd name="connsiteY9" fmla="*/ 99980 h 247867"/>
                  <a:gd name="connsiteX10" fmla="*/ 37492 w 39575"/>
                  <a:gd name="connsiteY10" fmla="*/ 120809 h 247867"/>
                  <a:gd name="connsiteX11" fmla="*/ 35409 w 39575"/>
                  <a:gd name="connsiteY11" fmla="*/ 127058 h 247867"/>
                  <a:gd name="connsiteX12" fmla="*/ 33326 w 39575"/>
                  <a:gd name="connsiteY12" fmla="*/ 160384 h 247867"/>
                  <a:gd name="connsiteX13" fmla="*/ 31243 w 39575"/>
                  <a:gd name="connsiteY13" fmla="*/ 166633 h 247867"/>
                  <a:gd name="connsiteX14" fmla="*/ 24995 w 39575"/>
                  <a:gd name="connsiteY14" fmla="*/ 168716 h 247867"/>
                  <a:gd name="connsiteX15" fmla="*/ 20829 w 39575"/>
                  <a:gd name="connsiteY15" fmla="*/ 174965 h 247867"/>
                  <a:gd name="connsiteX16" fmla="*/ 16663 w 39575"/>
                  <a:gd name="connsiteY16" fmla="*/ 193711 h 247867"/>
                  <a:gd name="connsiteX17" fmla="*/ 14580 w 39575"/>
                  <a:gd name="connsiteY17" fmla="*/ 199960 h 247867"/>
                  <a:gd name="connsiteX18" fmla="*/ 10414 w 39575"/>
                  <a:gd name="connsiteY18" fmla="*/ 214540 h 247867"/>
                  <a:gd name="connsiteX19" fmla="*/ 8331 w 39575"/>
                  <a:gd name="connsiteY19" fmla="*/ 247867 h 247867"/>
                  <a:gd name="connsiteX20" fmla="*/ 8331 w 39575"/>
                  <a:gd name="connsiteY20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575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531" y="5837"/>
                      <a:pt x="160" y="21151"/>
                      <a:pt x="4165" y="29161"/>
                    </a:cubicBezTo>
                    <a:cubicBezTo>
                      <a:pt x="5284" y="31400"/>
                      <a:pt x="6942" y="33326"/>
                      <a:pt x="8331" y="35409"/>
                    </a:cubicBezTo>
                    <a:cubicBezTo>
                      <a:pt x="13289" y="50282"/>
                      <a:pt x="8843" y="45471"/>
                      <a:pt x="18746" y="52073"/>
                    </a:cubicBezTo>
                    <a:cubicBezTo>
                      <a:pt x="20135" y="56239"/>
                      <a:pt x="22051" y="60264"/>
                      <a:pt x="22912" y="64570"/>
                    </a:cubicBezTo>
                    <a:cubicBezTo>
                      <a:pt x="23606" y="68042"/>
                      <a:pt x="23530" y="71762"/>
                      <a:pt x="24995" y="74985"/>
                    </a:cubicBezTo>
                    <a:cubicBezTo>
                      <a:pt x="27067" y="79543"/>
                      <a:pt x="30549" y="83316"/>
                      <a:pt x="33326" y="87482"/>
                    </a:cubicBezTo>
                    <a:cubicBezTo>
                      <a:pt x="34715" y="89565"/>
                      <a:pt x="36700" y="91356"/>
                      <a:pt x="37492" y="93731"/>
                    </a:cubicBezTo>
                    <a:lnTo>
                      <a:pt x="39575" y="99980"/>
                    </a:lnTo>
                    <a:cubicBezTo>
                      <a:pt x="38881" y="106923"/>
                      <a:pt x="38553" y="113913"/>
                      <a:pt x="37492" y="120809"/>
                    </a:cubicBezTo>
                    <a:cubicBezTo>
                      <a:pt x="37158" y="122979"/>
                      <a:pt x="35639" y="124874"/>
                      <a:pt x="35409" y="127058"/>
                    </a:cubicBezTo>
                    <a:cubicBezTo>
                      <a:pt x="34244" y="138127"/>
                      <a:pt x="34491" y="149315"/>
                      <a:pt x="33326" y="160384"/>
                    </a:cubicBezTo>
                    <a:cubicBezTo>
                      <a:pt x="33096" y="162568"/>
                      <a:pt x="32795" y="165080"/>
                      <a:pt x="31243" y="166633"/>
                    </a:cubicBezTo>
                    <a:cubicBezTo>
                      <a:pt x="29691" y="168185"/>
                      <a:pt x="27078" y="168022"/>
                      <a:pt x="24995" y="168716"/>
                    </a:cubicBezTo>
                    <a:cubicBezTo>
                      <a:pt x="23606" y="170799"/>
                      <a:pt x="21949" y="172726"/>
                      <a:pt x="20829" y="174965"/>
                    </a:cubicBezTo>
                    <a:cubicBezTo>
                      <a:pt x="18015" y="180592"/>
                      <a:pt x="17943" y="187949"/>
                      <a:pt x="16663" y="193711"/>
                    </a:cubicBezTo>
                    <a:cubicBezTo>
                      <a:pt x="16187" y="195854"/>
                      <a:pt x="15183" y="197849"/>
                      <a:pt x="14580" y="199960"/>
                    </a:cubicBezTo>
                    <a:cubicBezTo>
                      <a:pt x="9349" y="218268"/>
                      <a:pt x="15408" y="199557"/>
                      <a:pt x="10414" y="214540"/>
                    </a:cubicBezTo>
                    <a:cubicBezTo>
                      <a:pt x="8285" y="246477"/>
                      <a:pt x="8331" y="235346"/>
                      <a:pt x="8331" y="247867"/>
                    </a:cubicBezTo>
                    <a:lnTo>
                      <a:pt x="8331" y="247867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09" name="Freeform: Shape 1808">
                <a:extLst>
                  <a:ext uri="{FF2B5EF4-FFF2-40B4-BE49-F238E27FC236}">
                    <a16:creationId xmlns:a16="http://schemas.microsoft.com/office/drawing/2014/main" id="{1F4F50CD-74CF-CF3C-7693-D6ED80475B77}"/>
                  </a:ext>
                </a:extLst>
              </p:cNvPr>
              <p:cNvSpPr/>
              <p:nvPr/>
            </p:nvSpPr>
            <p:spPr>
              <a:xfrm>
                <a:off x="8359638" y="1820468"/>
                <a:ext cx="37492" cy="249950"/>
              </a:xfrm>
              <a:custGeom>
                <a:avLst/>
                <a:gdLst>
                  <a:gd name="connsiteX0" fmla="*/ 0 w 37492"/>
                  <a:gd name="connsiteY0" fmla="*/ 0 h 249950"/>
                  <a:gd name="connsiteX1" fmla="*/ 0 w 37492"/>
                  <a:gd name="connsiteY1" fmla="*/ 0 h 249950"/>
                  <a:gd name="connsiteX2" fmla="*/ 2082 w 37492"/>
                  <a:gd name="connsiteY2" fmla="*/ 18747 h 249950"/>
                  <a:gd name="connsiteX3" fmla="*/ 6248 w 37492"/>
                  <a:gd name="connsiteY3" fmla="*/ 24995 h 249950"/>
                  <a:gd name="connsiteX4" fmla="*/ 8331 w 37492"/>
                  <a:gd name="connsiteY4" fmla="*/ 31244 h 249950"/>
                  <a:gd name="connsiteX5" fmla="*/ 12497 w 37492"/>
                  <a:gd name="connsiteY5" fmla="*/ 37493 h 249950"/>
                  <a:gd name="connsiteX6" fmla="*/ 16663 w 37492"/>
                  <a:gd name="connsiteY6" fmla="*/ 49990 h 249950"/>
                  <a:gd name="connsiteX7" fmla="*/ 18746 w 37492"/>
                  <a:gd name="connsiteY7" fmla="*/ 64571 h 249950"/>
                  <a:gd name="connsiteX8" fmla="*/ 24995 w 37492"/>
                  <a:gd name="connsiteY8" fmla="*/ 83317 h 249950"/>
                  <a:gd name="connsiteX9" fmla="*/ 29160 w 37492"/>
                  <a:gd name="connsiteY9" fmla="*/ 95814 h 249950"/>
                  <a:gd name="connsiteX10" fmla="*/ 33326 w 37492"/>
                  <a:gd name="connsiteY10" fmla="*/ 102063 h 249950"/>
                  <a:gd name="connsiteX11" fmla="*/ 35409 w 37492"/>
                  <a:gd name="connsiteY11" fmla="*/ 110395 h 249950"/>
                  <a:gd name="connsiteX12" fmla="*/ 37492 w 37492"/>
                  <a:gd name="connsiteY12" fmla="*/ 116644 h 249950"/>
                  <a:gd name="connsiteX13" fmla="*/ 35409 w 37492"/>
                  <a:gd name="connsiteY13" fmla="*/ 158302 h 249950"/>
                  <a:gd name="connsiteX14" fmla="*/ 29160 w 37492"/>
                  <a:gd name="connsiteY14" fmla="*/ 172882 h 249950"/>
                  <a:gd name="connsiteX15" fmla="*/ 22912 w 37492"/>
                  <a:gd name="connsiteY15" fmla="*/ 177048 h 249950"/>
                  <a:gd name="connsiteX16" fmla="*/ 18746 w 37492"/>
                  <a:gd name="connsiteY16" fmla="*/ 183297 h 249950"/>
                  <a:gd name="connsiteX17" fmla="*/ 14580 w 37492"/>
                  <a:gd name="connsiteY17" fmla="*/ 195794 h 249950"/>
                  <a:gd name="connsiteX18" fmla="*/ 8331 w 37492"/>
                  <a:gd name="connsiteY18" fmla="*/ 199960 h 249950"/>
                  <a:gd name="connsiteX19" fmla="*/ 6248 w 37492"/>
                  <a:gd name="connsiteY19" fmla="*/ 208292 h 249950"/>
                  <a:gd name="connsiteX20" fmla="*/ 4165 w 37492"/>
                  <a:gd name="connsiteY20" fmla="*/ 214541 h 249950"/>
                  <a:gd name="connsiteX21" fmla="*/ 6248 w 37492"/>
                  <a:gd name="connsiteY21" fmla="*/ 249950 h 249950"/>
                  <a:gd name="connsiteX22" fmla="*/ 6248 w 37492"/>
                  <a:gd name="connsiteY22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7492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6249"/>
                      <a:pt x="557" y="12647"/>
                      <a:pt x="2082" y="18747"/>
                    </a:cubicBezTo>
                    <a:cubicBezTo>
                      <a:pt x="2689" y="21175"/>
                      <a:pt x="5128" y="22756"/>
                      <a:pt x="6248" y="24995"/>
                    </a:cubicBezTo>
                    <a:cubicBezTo>
                      <a:pt x="7230" y="26959"/>
                      <a:pt x="7349" y="29280"/>
                      <a:pt x="8331" y="31244"/>
                    </a:cubicBezTo>
                    <a:cubicBezTo>
                      <a:pt x="9451" y="33483"/>
                      <a:pt x="11480" y="35205"/>
                      <a:pt x="12497" y="37493"/>
                    </a:cubicBezTo>
                    <a:cubicBezTo>
                      <a:pt x="14280" y="41506"/>
                      <a:pt x="16663" y="49990"/>
                      <a:pt x="16663" y="49990"/>
                    </a:cubicBezTo>
                    <a:cubicBezTo>
                      <a:pt x="17357" y="54850"/>
                      <a:pt x="17642" y="59787"/>
                      <a:pt x="18746" y="64571"/>
                    </a:cubicBezTo>
                    <a:cubicBezTo>
                      <a:pt x="18746" y="64572"/>
                      <a:pt x="23954" y="80192"/>
                      <a:pt x="24995" y="83317"/>
                    </a:cubicBezTo>
                    <a:cubicBezTo>
                      <a:pt x="24997" y="83322"/>
                      <a:pt x="29156" y="95809"/>
                      <a:pt x="29160" y="95814"/>
                    </a:cubicBezTo>
                    <a:lnTo>
                      <a:pt x="33326" y="102063"/>
                    </a:lnTo>
                    <a:cubicBezTo>
                      <a:pt x="34020" y="104840"/>
                      <a:pt x="34623" y="107642"/>
                      <a:pt x="35409" y="110395"/>
                    </a:cubicBezTo>
                    <a:cubicBezTo>
                      <a:pt x="36012" y="112506"/>
                      <a:pt x="37492" y="114448"/>
                      <a:pt x="37492" y="116644"/>
                    </a:cubicBezTo>
                    <a:cubicBezTo>
                      <a:pt x="37492" y="130547"/>
                      <a:pt x="36564" y="144447"/>
                      <a:pt x="35409" y="158302"/>
                    </a:cubicBezTo>
                    <a:cubicBezTo>
                      <a:pt x="34974" y="163518"/>
                      <a:pt x="32942" y="169100"/>
                      <a:pt x="29160" y="172882"/>
                    </a:cubicBezTo>
                    <a:cubicBezTo>
                      <a:pt x="27390" y="174652"/>
                      <a:pt x="24995" y="175659"/>
                      <a:pt x="22912" y="177048"/>
                    </a:cubicBezTo>
                    <a:cubicBezTo>
                      <a:pt x="21523" y="179131"/>
                      <a:pt x="19763" y="181009"/>
                      <a:pt x="18746" y="183297"/>
                    </a:cubicBezTo>
                    <a:cubicBezTo>
                      <a:pt x="16963" y="187310"/>
                      <a:pt x="18234" y="193358"/>
                      <a:pt x="14580" y="195794"/>
                    </a:cubicBezTo>
                    <a:lnTo>
                      <a:pt x="8331" y="199960"/>
                    </a:lnTo>
                    <a:cubicBezTo>
                      <a:pt x="7637" y="202737"/>
                      <a:pt x="7034" y="205539"/>
                      <a:pt x="6248" y="208292"/>
                    </a:cubicBezTo>
                    <a:cubicBezTo>
                      <a:pt x="5645" y="210403"/>
                      <a:pt x="4165" y="212345"/>
                      <a:pt x="4165" y="214541"/>
                    </a:cubicBezTo>
                    <a:cubicBezTo>
                      <a:pt x="4165" y="226364"/>
                      <a:pt x="6248" y="249950"/>
                      <a:pt x="6248" y="249950"/>
                    </a:cubicBezTo>
                    <a:lnTo>
                      <a:pt x="6248" y="249950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10" name="Freeform: Shape 1809">
                <a:extLst>
                  <a:ext uri="{FF2B5EF4-FFF2-40B4-BE49-F238E27FC236}">
                    <a16:creationId xmlns:a16="http://schemas.microsoft.com/office/drawing/2014/main" id="{9B431F21-B4F6-5741-97EB-E94AB138CDC4}"/>
                  </a:ext>
                </a:extLst>
              </p:cNvPr>
              <p:cNvSpPr/>
              <p:nvPr/>
            </p:nvSpPr>
            <p:spPr>
              <a:xfrm>
                <a:off x="8405462" y="1826717"/>
                <a:ext cx="29161" cy="249950"/>
              </a:xfrm>
              <a:custGeom>
                <a:avLst/>
                <a:gdLst>
                  <a:gd name="connsiteX0" fmla="*/ 0 w 29161"/>
                  <a:gd name="connsiteY0" fmla="*/ 0 h 249950"/>
                  <a:gd name="connsiteX1" fmla="*/ 0 w 29161"/>
                  <a:gd name="connsiteY1" fmla="*/ 0 h 249950"/>
                  <a:gd name="connsiteX2" fmla="*/ 4166 w 29161"/>
                  <a:gd name="connsiteY2" fmla="*/ 24995 h 249950"/>
                  <a:gd name="connsiteX3" fmla="*/ 8331 w 29161"/>
                  <a:gd name="connsiteY3" fmla="*/ 31244 h 249950"/>
                  <a:gd name="connsiteX4" fmla="*/ 12497 w 29161"/>
                  <a:gd name="connsiteY4" fmla="*/ 43741 h 249950"/>
                  <a:gd name="connsiteX5" fmla="*/ 14580 w 29161"/>
                  <a:gd name="connsiteY5" fmla="*/ 49990 h 249950"/>
                  <a:gd name="connsiteX6" fmla="*/ 24995 w 29161"/>
                  <a:gd name="connsiteY6" fmla="*/ 77068 h 249950"/>
                  <a:gd name="connsiteX7" fmla="*/ 29161 w 29161"/>
                  <a:gd name="connsiteY7" fmla="*/ 83317 h 249950"/>
                  <a:gd name="connsiteX8" fmla="*/ 27078 w 29161"/>
                  <a:gd name="connsiteY8" fmla="*/ 160385 h 249950"/>
                  <a:gd name="connsiteX9" fmla="*/ 24995 w 29161"/>
                  <a:gd name="connsiteY9" fmla="*/ 166633 h 249950"/>
                  <a:gd name="connsiteX10" fmla="*/ 16663 w 29161"/>
                  <a:gd name="connsiteY10" fmla="*/ 179131 h 249950"/>
                  <a:gd name="connsiteX11" fmla="*/ 12497 w 29161"/>
                  <a:gd name="connsiteY11" fmla="*/ 185380 h 249950"/>
                  <a:gd name="connsiteX12" fmla="*/ 10414 w 29161"/>
                  <a:gd name="connsiteY12" fmla="*/ 191628 h 249950"/>
                  <a:gd name="connsiteX13" fmla="*/ 2083 w 29161"/>
                  <a:gd name="connsiteY13" fmla="*/ 204126 h 249950"/>
                  <a:gd name="connsiteX14" fmla="*/ 4166 w 29161"/>
                  <a:gd name="connsiteY14" fmla="*/ 249950 h 249950"/>
                  <a:gd name="connsiteX15" fmla="*/ 4166 w 29161"/>
                  <a:gd name="connsiteY15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161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60" y="5944"/>
                      <a:pt x="676" y="18015"/>
                      <a:pt x="4166" y="24995"/>
                    </a:cubicBezTo>
                    <a:cubicBezTo>
                      <a:pt x="5285" y="27234"/>
                      <a:pt x="7314" y="28956"/>
                      <a:pt x="8331" y="31244"/>
                    </a:cubicBezTo>
                    <a:cubicBezTo>
                      <a:pt x="10114" y="35257"/>
                      <a:pt x="11108" y="39575"/>
                      <a:pt x="12497" y="43741"/>
                    </a:cubicBezTo>
                    <a:lnTo>
                      <a:pt x="14580" y="49990"/>
                    </a:lnTo>
                    <a:cubicBezTo>
                      <a:pt x="17371" y="69527"/>
                      <a:pt x="13940" y="60485"/>
                      <a:pt x="24995" y="77068"/>
                    </a:cubicBezTo>
                    <a:lnTo>
                      <a:pt x="29161" y="83317"/>
                    </a:lnTo>
                    <a:cubicBezTo>
                      <a:pt x="28467" y="109006"/>
                      <a:pt x="28361" y="134718"/>
                      <a:pt x="27078" y="160385"/>
                    </a:cubicBezTo>
                    <a:cubicBezTo>
                      <a:pt x="26968" y="162578"/>
                      <a:pt x="26061" y="164714"/>
                      <a:pt x="24995" y="166633"/>
                    </a:cubicBezTo>
                    <a:cubicBezTo>
                      <a:pt x="22563" y="171010"/>
                      <a:pt x="19440" y="174965"/>
                      <a:pt x="16663" y="179131"/>
                    </a:cubicBezTo>
                    <a:cubicBezTo>
                      <a:pt x="15274" y="181214"/>
                      <a:pt x="13289" y="183005"/>
                      <a:pt x="12497" y="185380"/>
                    </a:cubicBezTo>
                    <a:cubicBezTo>
                      <a:pt x="11803" y="187463"/>
                      <a:pt x="11480" y="189709"/>
                      <a:pt x="10414" y="191628"/>
                    </a:cubicBezTo>
                    <a:cubicBezTo>
                      <a:pt x="7983" y="196005"/>
                      <a:pt x="2083" y="204126"/>
                      <a:pt x="2083" y="204126"/>
                    </a:cubicBezTo>
                    <a:cubicBezTo>
                      <a:pt x="4275" y="245781"/>
                      <a:pt x="4166" y="230491"/>
                      <a:pt x="4166" y="249950"/>
                    </a:cubicBezTo>
                    <a:lnTo>
                      <a:pt x="4166" y="249950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11" name="Freeform: Shape 1810">
                <a:extLst>
                  <a:ext uri="{FF2B5EF4-FFF2-40B4-BE49-F238E27FC236}">
                    <a16:creationId xmlns:a16="http://schemas.microsoft.com/office/drawing/2014/main" id="{58FE1E10-18B4-7851-85CB-4E7B93E822E4}"/>
                  </a:ext>
                </a:extLst>
              </p:cNvPr>
              <p:cNvSpPr/>
              <p:nvPr/>
            </p:nvSpPr>
            <p:spPr>
              <a:xfrm>
                <a:off x="8446764" y="1862127"/>
                <a:ext cx="42014" cy="252032"/>
              </a:xfrm>
              <a:custGeom>
                <a:avLst/>
                <a:gdLst>
                  <a:gd name="connsiteX0" fmla="*/ 12854 w 42014"/>
                  <a:gd name="connsiteY0" fmla="*/ 0 h 252032"/>
                  <a:gd name="connsiteX1" fmla="*/ 12854 w 42014"/>
                  <a:gd name="connsiteY1" fmla="*/ 0 h 252032"/>
                  <a:gd name="connsiteX2" fmla="*/ 14936 w 42014"/>
                  <a:gd name="connsiteY2" fmla="*/ 18746 h 252032"/>
                  <a:gd name="connsiteX3" fmla="*/ 23268 w 42014"/>
                  <a:gd name="connsiteY3" fmla="*/ 45824 h 252032"/>
                  <a:gd name="connsiteX4" fmla="*/ 29517 w 42014"/>
                  <a:gd name="connsiteY4" fmla="*/ 49990 h 252032"/>
                  <a:gd name="connsiteX5" fmla="*/ 33683 w 42014"/>
                  <a:gd name="connsiteY5" fmla="*/ 62487 h 252032"/>
                  <a:gd name="connsiteX6" fmla="*/ 35766 w 42014"/>
                  <a:gd name="connsiteY6" fmla="*/ 68736 h 252032"/>
                  <a:gd name="connsiteX7" fmla="*/ 37849 w 42014"/>
                  <a:gd name="connsiteY7" fmla="*/ 85399 h 252032"/>
                  <a:gd name="connsiteX8" fmla="*/ 39931 w 42014"/>
                  <a:gd name="connsiteY8" fmla="*/ 91648 h 252032"/>
                  <a:gd name="connsiteX9" fmla="*/ 42014 w 42014"/>
                  <a:gd name="connsiteY9" fmla="*/ 108311 h 252032"/>
                  <a:gd name="connsiteX10" fmla="*/ 39931 w 42014"/>
                  <a:gd name="connsiteY10" fmla="*/ 152052 h 252032"/>
                  <a:gd name="connsiteX11" fmla="*/ 29517 w 42014"/>
                  <a:gd name="connsiteY11" fmla="*/ 170799 h 252032"/>
                  <a:gd name="connsiteX12" fmla="*/ 25351 w 42014"/>
                  <a:gd name="connsiteY12" fmla="*/ 177047 h 252032"/>
                  <a:gd name="connsiteX13" fmla="*/ 19102 w 42014"/>
                  <a:gd name="connsiteY13" fmla="*/ 183296 h 252032"/>
                  <a:gd name="connsiteX14" fmla="*/ 6605 w 42014"/>
                  <a:gd name="connsiteY14" fmla="*/ 204125 h 252032"/>
                  <a:gd name="connsiteX15" fmla="*/ 2439 w 42014"/>
                  <a:gd name="connsiteY15" fmla="*/ 216623 h 252032"/>
                  <a:gd name="connsiteX16" fmla="*/ 356 w 42014"/>
                  <a:gd name="connsiteY16" fmla="*/ 222872 h 252032"/>
                  <a:gd name="connsiteX17" fmla="*/ 4522 w 42014"/>
                  <a:gd name="connsiteY17" fmla="*/ 252032 h 252032"/>
                  <a:gd name="connsiteX18" fmla="*/ 4522 w 42014"/>
                  <a:gd name="connsiteY18" fmla="*/ 252032 h 252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2014" h="252032">
                    <a:moveTo>
                      <a:pt x="12854" y="0"/>
                    </a:moveTo>
                    <a:lnTo>
                      <a:pt x="12854" y="0"/>
                    </a:lnTo>
                    <a:cubicBezTo>
                      <a:pt x="13548" y="6249"/>
                      <a:pt x="14156" y="12507"/>
                      <a:pt x="14936" y="18746"/>
                    </a:cubicBezTo>
                    <a:cubicBezTo>
                      <a:pt x="16034" y="27530"/>
                      <a:pt x="16361" y="38917"/>
                      <a:pt x="23268" y="45824"/>
                    </a:cubicBezTo>
                    <a:cubicBezTo>
                      <a:pt x="25038" y="47594"/>
                      <a:pt x="27434" y="48601"/>
                      <a:pt x="29517" y="49990"/>
                    </a:cubicBezTo>
                    <a:lnTo>
                      <a:pt x="33683" y="62487"/>
                    </a:lnTo>
                    <a:lnTo>
                      <a:pt x="35766" y="68736"/>
                    </a:lnTo>
                    <a:cubicBezTo>
                      <a:pt x="36460" y="74290"/>
                      <a:pt x="36848" y="79892"/>
                      <a:pt x="37849" y="85399"/>
                    </a:cubicBezTo>
                    <a:cubicBezTo>
                      <a:pt x="38242" y="87559"/>
                      <a:pt x="39538" y="89488"/>
                      <a:pt x="39931" y="91648"/>
                    </a:cubicBezTo>
                    <a:cubicBezTo>
                      <a:pt x="40932" y="97155"/>
                      <a:pt x="41320" y="102757"/>
                      <a:pt x="42014" y="108311"/>
                    </a:cubicBezTo>
                    <a:cubicBezTo>
                      <a:pt x="41320" y="122891"/>
                      <a:pt x="41143" y="137506"/>
                      <a:pt x="39931" y="152052"/>
                    </a:cubicBezTo>
                    <a:cubicBezTo>
                      <a:pt x="39407" y="158340"/>
                      <a:pt x="31905" y="167218"/>
                      <a:pt x="29517" y="170799"/>
                    </a:cubicBezTo>
                    <a:cubicBezTo>
                      <a:pt x="28128" y="172882"/>
                      <a:pt x="27121" y="175277"/>
                      <a:pt x="25351" y="177047"/>
                    </a:cubicBezTo>
                    <a:cubicBezTo>
                      <a:pt x="23268" y="179130"/>
                      <a:pt x="20910" y="180971"/>
                      <a:pt x="19102" y="183296"/>
                    </a:cubicBezTo>
                    <a:cubicBezTo>
                      <a:pt x="15079" y="188469"/>
                      <a:pt x="9271" y="197461"/>
                      <a:pt x="6605" y="204125"/>
                    </a:cubicBezTo>
                    <a:cubicBezTo>
                      <a:pt x="4974" y="208202"/>
                      <a:pt x="3828" y="212457"/>
                      <a:pt x="2439" y="216623"/>
                    </a:cubicBezTo>
                    <a:lnTo>
                      <a:pt x="356" y="222872"/>
                    </a:lnTo>
                    <a:cubicBezTo>
                      <a:pt x="2514" y="250929"/>
                      <a:pt x="-3964" y="243550"/>
                      <a:pt x="4522" y="252032"/>
                    </a:cubicBezTo>
                    <a:lnTo>
                      <a:pt x="4522" y="252032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1812" name="Group 1811">
                <a:extLst>
                  <a:ext uri="{FF2B5EF4-FFF2-40B4-BE49-F238E27FC236}">
                    <a16:creationId xmlns:a16="http://schemas.microsoft.com/office/drawing/2014/main" id="{13E6A77F-9933-1B3E-D63F-53B6A1C2145D}"/>
                  </a:ext>
                </a:extLst>
              </p:cNvPr>
              <p:cNvGrpSpPr/>
              <p:nvPr/>
            </p:nvGrpSpPr>
            <p:grpSpPr>
              <a:xfrm>
                <a:off x="8040358" y="2033317"/>
                <a:ext cx="506734" cy="715506"/>
                <a:chOff x="664078" y="1946983"/>
                <a:chExt cx="506734" cy="715506"/>
              </a:xfrm>
            </p:grpSpPr>
            <p:sp>
              <p:nvSpPr>
                <p:cNvPr id="1813" name="Rectangle: Rounded Corners 1812">
                  <a:extLst>
                    <a:ext uri="{FF2B5EF4-FFF2-40B4-BE49-F238E27FC236}">
                      <a16:creationId xmlns:a16="http://schemas.microsoft.com/office/drawing/2014/main" id="{C449C8C4-86C0-8BC8-707F-72BABD601EEE}"/>
                    </a:ext>
                  </a:extLst>
                </p:cNvPr>
                <p:cNvSpPr/>
                <p:nvPr/>
              </p:nvSpPr>
              <p:spPr>
                <a:xfrm>
                  <a:off x="664078" y="1946983"/>
                  <a:ext cx="506734" cy="715506"/>
                </a:xfrm>
                <a:prstGeom prst="roundRect">
                  <a:avLst>
                    <a:gd name="adj" fmla="val 35662"/>
                  </a:avLst>
                </a:prstGeom>
                <a:gradFill flip="none" rotWithShape="1">
                  <a:gsLst>
                    <a:gs pos="16000">
                      <a:srgbClr val="FFEAD5"/>
                    </a:gs>
                    <a:gs pos="75000">
                      <a:srgbClr val="FFCC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14" name="Oval 1813">
                  <a:extLst>
                    <a:ext uri="{FF2B5EF4-FFF2-40B4-BE49-F238E27FC236}">
                      <a16:creationId xmlns:a16="http://schemas.microsoft.com/office/drawing/2014/main" id="{4D260808-EE7A-FD83-6D4D-8D803F829F0F}"/>
                    </a:ext>
                  </a:extLst>
                </p:cNvPr>
                <p:cNvSpPr/>
                <p:nvPr/>
              </p:nvSpPr>
              <p:spPr>
                <a:xfrm>
                  <a:off x="785408" y="2311610"/>
                  <a:ext cx="259620" cy="211583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EAD5"/>
                    </a:gs>
                    <a:gs pos="74000">
                      <a:srgbClr val="A45200"/>
                    </a:gs>
                    <a:gs pos="53000">
                      <a:srgbClr val="FFC08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673" name="Epithelial Cell">
              <a:extLst>
                <a:ext uri="{FF2B5EF4-FFF2-40B4-BE49-F238E27FC236}">
                  <a16:creationId xmlns:a16="http://schemas.microsoft.com/office/drawing/2014/main" id="{0196D641-E45B-1C27-208F-9AB41C7B8C23}"/>
                </a:ext>
              </a:extLst>
            </p:cNvPr>
            <p:cNvGrpSpPr/>
            <p:nvPr/>
          </p:nvGrpSpPr>
          <p:grpSpPr>
            <a:xfrm>
              <a:off x="463168" y="1889047"/>
              <a:ext cx="258467" cy="484973"/>
              <a:chOff x="5201701" y="1805888"/>
              <a:chExt cx="506734" cy="942935"/>
            </a:xfrm>
          </p:grpSpPr>
          <p:sp>
            <p:nvSpPr>
              <p:cNvPr id="1791" name="Freeform: Shape 1790">
                <a:extLst>
                  <a:ext uri="{FF2B5EF4-FFF2-40B4-BE49-F238E27FC236}">
                    <a16:creationId xmlns:a16="http://schemas.microsoft.com/office/drawing/2014/main" id="{A9AFC75F-BFF6-4E90-7EF3-79BB7BC4CD37}"/>
                  </a:ext>
                </a:extLst>
              </p:cNvPr>
              <p:cNvSpPr/>
              <p:nvPr/>
            </p:nvSpPr>
            <p:spPr>
              <a:xfrm>
                <a:off x="5247299" y="1839215"/>
                <a:ext cx="45824" cy="266613"/>
              </a:xfrm>
              <a:custGeom>
                <a:avLst/>
                <a:gdLst>
                  <a:gd name="connsiteX0" fmla="*/ 0 w 45824"/>
                  <a:gd name="connsiteY0" fmla="*/ 0 h 266613"/>
                  <a:gd name="connsiteX1" fmla="*/ 0 w 45824"/>
                  <a:gd name="connsiteY1" fmla="*/ 0 h 266613"/>
                  <a:gd name="connsiteX2" fmla="*/ 4165 w 45824"/>
                  <a:gd name="connsiteY2" fmla="*/ 18746 h 266613"/>
                  <a:gd name="connsiteX3" fmla="*/ 10414 w 45824"/>
                  <a:gd name="connsiteY3" fmla="*/ 47907 h 266613"/>
                  <a:gd name="connsiteX4" fmla="*/ 16663 w 45824"/>
                  <a:gd name="connsiteY4" fmla="*/ 52072 h 266613"/>
                  <a:gd name="connsiteX5" fmla="*/ 20829 w 45824"/>
                  <a:gd name="connsiteY5" fmla="*/ 58321 h 266613"/>
                  <a:gd name="connsiteX6" fmla="*/ 27078 w 45824"/>
                  <a:gd name="connsiteY6" fmla="*/ 60404 h 266613"/>
                  <a:gd name="connsiteX7" fmla="*/ 33326 w 45824"/>
                  <a:gd name="connsiteY7" fmla="*/ 64570 h 266613"/>
                  <a:gd name="connsiteX8" fmla="*/ 41658 w 45824"/>
                  <a:gd name="connsiteY8" fmla="*/ 77067 h 266613"/>
                  <a:gd name="connsiteX9" fmla="*/ 45824 w 45824"/>
                  <a:gd name="connsiteY9" fmla="*/ 83316 h 266613"/>
                  <a:gd name="connsiteX10" fmla="*/ 43741 w 45824"/>
                  <a:gd name="connsiteY10" fmla="*/ 145804 h 266613"/>
                  <a:gd name="connsiteX11" fmla="*/ 41658 w 45824"/>
                  <a:gd name="connsiteY11" fmla="*/ 152052 h 266613"/>
                  <a:gd name="connsiteX12" fmla="*/ 37492 w 45824"/>
                  <a:gd name="connsiteY12" fmla="*/ 168716 h 266613"/>
                  <a:gd name="connsiteX13" fmla="*/ 31243 w 45824"/>
                  <a:gd name="connsiteY13" fmla="*/ 174964 h 266613"/>
                  <a:gd name="connsiteX14" fmla="*/ 20829 w 45824"/>
                  <a:gd name="connsiteY14" fmla="*/ 193711 h 266613"/>
                  <a:gd name="connsiteX15" fmla="*/ 16663 w 45824"/>
                  <a:gd name="connsiteY15" fmla="*/ 199959 h 266613"/>
                  <a:gd name="connsiteX16" fmla="*/ 12497 w 45824"/>
                  <a:gd name="connsiteY16" fmla="*/ 214540 h 266613"/>
                  <a:gd name="connsiteX17" fmla="*/ 10414 w 45824"/>
                  <a:gd name="connsiteY17" fmla="*/ 222872 h 266613"/>
                  <a:gd name="connsiteX18" fmla="*/ 10414 w 45824"/>
                  <a:gd name="connsiteY18" fmla="*/ 266613 h 266613"/>
                  <a:gd name="connsiteX19" fmla="*/ 12497 w 45824"/>
                  <a:gd name="connsiteY19" fmla="*/ 266613 h 26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824" h="266613">
                    <a:moveTo>
                      <a:pt x="0" y="0"/>
                    </a:moveTo>
                    <a:lnTo>
                      <a:pt x="0" y="0"/>
                    </a:lnTo>
                    <a:cubicBezTo>
                      <a:pt x="1388" y="6249"/>
                      <a:pt x="3053" y="12442"/>
                      <a:pt x="4165" y="18746"/>
                    </a:cubicBezTo>
                    <a:cubicBezTo>
                      <a:pt x="4487" y="20573"/>
                      <a:pt x="6286" y="45156"/>
                      <a:pt x="10414" y="47907"/>
                    </a:cubicBezTo>
                    <a:lnTo>
                      <a:pt x="16663" y="52072"/>
                    </a:lnTo>
                    <a:cubicBezTo>
                      <a:pt x="18052" y="54155"/>
                      <a:pt x="18874" y="56757"/>
                      <a:pt x="20829" y="58321"/>
                    </a:cubicBezTo>
                    <a:cubicBezTo>
                      <a:pt x="22544" y="59693"/>
                      <a:pt x="25114" y="59422"/>
                      <a:pt x="27078" y="60404"/>
                    </a:cubicBezTo>
                    <a:cubicBezTo>
                      <a:pt x="29317" y="61524"/>
                      <a:pt x="31243" y="63181"/>
                      <a:pt x="33326" y="64570"/>
                    </a:cubicBezTo>
                    <a:lnTo>
                      <a:pt x="41658" y="77067"/>
                    </a:lnTo>
                    <a:lnTo>
                      <a:pt x="45824" y="83316"/>
                    </a:lnTo>
                    <a:cubicBezTo>
                      <a:pt x="45130" y="104145"/>
                      <a:pt x="45002" y="125001"/>
                      <a:pt x="43741" y="145804"/>
                    </a:cubicBezTo>
                    <a:cubicBezTo>
                      <a:pt x="43608" y="147995"/>
                      <a:pt x="42190" y="149922"/>
                      <a:pt x="41658" y="152052"/>
                    </a:cubicBezTo>
                    <a:cubicBezTo>
                      <a:pt x="41237" y="153734"/>
                      <a:pt x="39397" y="165859"/>
                      <a:pt x="37492" y="168716"/>
                    </a:cubicBezTo>
                    <a:cubicBezTo>
                      <a:pt x="35858" y="171167"/>
                      <a:pt x="33326" y="172881"/>
                      <a:pt x="31243" y="174964"/>
                    </a:cubicBezTo>
                    <a:cubicBezTo>
                      <a:pt x="27577" y="185962"/>
                      <a:pt x="30377" y="179389"/>
                      <a:pt x="20829" y="193711"/>
                    </a:cubicBezTo>
                    <a:lnTo>
                      <a:pt x="16663" y="199959"/>
                    </a:lnTo>
                    <a:cubicBezTo>
                      <a:pt x="10151" y="226006"/>
                      <a:pt x="18474" y="193622"/>
                      <a:pt x="12497" y="214540"/>
                    </a:cubicBezTo>
                    <a:cubicBezTo>
                      <a:pt x="11711" y="217293"/>
                      <a:pt x="10528" y="220011"/>
                      <a:pt x="10414" y="222872"/>
                    </a:cubicBezTo>
                    <a:cubicBezTo>
                      <a:pt x="9831" y="237441"/>
                      <a:pt x="10414" y="252033"/>
                      <a:pt x="10414" y="266613"/>
                    </a:cubicBezTo>
                    <a:lnTo>
                      <a:pt x="12497" y="266613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92" name="Freeform: Shape 1791">
                <a:extLst>
                  <a:ext uri="{FF2B5EF4-FFF2-40B4-BE49-F238E27FC236}">
                    <a16:creationId xmlns:a16="http://schemas.microsoft.com/office/drawing/2014/main" id="{06319380-C51B-696A-CCD8-EAB422668828}"/>
                  </a:ext>
                </a:extLst>
              </p:cNvPr>
              <p:cNvSpPr/>
              <p:nvPr/>
            </p:nvSpPr>
            <p:spPr>
              <a:xfrm>
                <a:off x="5301454" y="1822551"/>
                <a:ext cx="45825" cy="245784"/>
              </a:xfrm>
              <a:custGeom>
                <a:avLst/>
                <a:gdLst>
                  <a:gd name="connsiteX0" fmla="*/ 0 w 45825"/>
                  <a:gd name="connsiteY0" fmla="*/ 0 h 245784"/>
                  <a:gd name="connsiteX1" fmla="*/ 0 w 45825"/>
                  <a:gd name="connsiteY1" fmla="*/ 0 h 245784"/>
                  <a:gd name="connsiteX2" fmla="*/ 2083 w 45825"/>
                  <a:gd name="connsiteY2" fmla="*/ 41659 h 245784"/>
                  <a:gd name="connsiteX3" fmla="*/ 4166 w 45825"/>
                  <a:gd name="connsiteY3" fmla="*/ 47907 h 245784"/>
                  <a:gd name="connsiteX4" fmla="*/ 8332 w 45825"/>
                  <a:gd name="connsiteY4" fmla="*/ 54156 h 245784"/>
                  <a:gd name="connsiteX5" fmla="*/ 14581 w 45825"/>
                  <a:gd name="connsiteY5" fmla="*/ 58322 h 245784"/>
                  <a:gd name="connsiteX6" fmla="*/ 24995 w 45825"/>
                  <a:gd name="connsiteY6" fmla="*/ 68736 h 245784"/>
                  <a:gd name="connsiteX7" fmla="*/ 31244 w 45825"/>
                  <a:gd name="connsiteY7" fmla="*/ 81234 h 245784"/>
                  <a:gd name="connsiteX8" fmla="*/ 39576 w 45825"/>
                  <a:gd name="connsiteY8" fmla="*/ 93731 h 245784"/>
                  <a:gd name="connsiteX9" fmla="*/ 43742 w 45825"/>
                  <a:gd name="connsiteY9" fmla="*/ 99980 h 245784"/>
                  <a:gd name="connsiteX10" fmla="*/ 45825 w 45825"/>
                  <a:gd name="connsiteY10" fmla="*/ 106229 h 245784"/>
                  <a:gd name="connsiteX11" fmla="*/ 43742 w 45825"/>
                  <a:gd name="connsiteY11" fmla="*/ 139556 h 245784"/>
                  <a:gd name="connsiteX12" fmla="*/ 41659 w 45825"/>
                  <a:gd name="connsiteY12" fmla="*/ 145804 h 245784"/>
                  <a:gd name="connsiteX13" fmla="*/ 39576 w 45825"/>
                  <a:gd name="connsiteY13" fmla="*/ 156219 h 245784"/>
                  <a:gd name="connsiteX14" fmla="*/ 35410 w 45825"/>
                  <a:gd name="connsiteY14" fmla="*/ 162468 h 245784"/>
                  <a:gd name="connsiteX15" fmla="*/ 29161 w 45825"/>
                  <a:gd name="connsiteY15" fmla="*/ 183297 h 245784"/>
                  <a:gd name="connsiteX16" fmla="*/ 24995 w 45825"/>
                  <a:gd name="connsiteY16" fmla="*/ 189546 h 245784"/>
                  <a:gd name="connsiteX17" fmla="*/ 16664 w 45825"/>
                  <a:gd name="connsiteY17" fmla="*/ 208292 h 245784"/>
                  <a:gd name="connsiteX18" fmla="*/ 14581 w 45825"/>
                  <a:gd name="connsiteY18" fmla="*/ 220789 h 245784"/>
                  <a:gd name="connsiteX19" fmla="*/ 10415 w 45825"/>
                  <a:gd name="connsiteY19" fmla="*/ 227038 h 245784"/>
                  <a:gd name="connsiteX20" fmla="*/ 12498 w 45825"/>
                  <a:gd name="connsiteY20" fmla="*/ 245784 h 245784"/>
                  <a:gd name="connsiteX21" fmla="*/ 12498 w 45825"/>
                  <a:gd name="connsiteY21" fmla="*/ 245784 h 24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825" h="245784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13886"/>
                      <a:pt x="878" y="27808"/>
                      <a:pt x="2083" y="41659"/>
                    </a:cubicBezTo>
                    <a:cubicBezTo>
                      <a:pt x="2273" y="43846"/>
                      <a:pt x="3184" y="45943"/>
                      <a:pt x="4166" y="47907"/>
                    </a:cubicBezTo>
                    <a:cubicBezTo>
                      <a:pt x="5286" y="50146"/>
                      <a:pt x="6562" y="52386"/>
                      <a:pt x="8332" y="54156"/>
                    </a:cubicBezTo>
                    <a:cubicBezTo>
                      <a:pt x="10102" y="55926"/>
                      <a:pt x="12498" y="56933"/>
                      <a:pt x="14581" y="58322"/>
                    </a:cubicBezTo>
                    <a:cubicBezTo>
                      <a:pt x="25691" y="74988"/>
                      <a:pt x="11109" y="54850"/>
                      <a:pt x="24995" y="68736"/>
                    </a:cubicBezTo>
                    <a:cubicBezTo>
                      <a:pt x="31931" y="75672"/>
                      <a:pt x="27008" y="73610"/>
                      <a:pt x="31244" y="81234"/>
                    </a:cubicBezTo>
                    <a:cubicBezTo>
                      <a:pt x="33676" y="85611"/>
                      <a:pt x="36799" y="89565"/>
                      <a:pt x="39576" y="93731"/>
                    </a:cubicBezTo>
                    <a:cubicBezTo>
                      <a:pt x="40965" y="95814"/>
                      <a:pt x="42950" y="97605"/>
                      <a:pt x="43742" y="99980"/>
                    </a:cubicBezTo>
                    <a:lnTo>
                      <a:pt x="45825" y="106229"/>
                    </a:lnTo>
                    <a:cubicBezTo>
                      <a:pt x="45131" y="117338"/>
                      <a:pt x="44907" y="128486"/>
                      <a:pt x="43742" y="139556"/>
                    </a:cubicBezTo>
                    <a:cubicBezTo>
                      <a:pt x="43512" y="141739"/>
                      <a:pt x="42191" y="143674"/>
                      <a:pt x="41659" y="145804"/>
                    </a:cubicBezTo>
                    <a:cubicBezTo>
                      <a:pt x="40800" y="149239"/>
                      <a:pt x="40819" y="152904"/>
                      <a:pt x="39576" y="156219"/>
                    </a:cubicBezTo>
                    <a:cubicBezTo>
                      <a:pt x="38697" y="158563"/>
                      <a:pt x="36799" y="160385"/>
                      <a:pt x="35410" y="162468"/>
                    </a:cubicBezTo>
                    <a:cubicBezTo>
                      <a:pt x="34246" y="167125"/>
                      <a:pt x="31189" y="180255"/>
                      <a:pt x="29161" y="183297"/>
                    </a:cubicBezTo>
                    <a:cubicBezTo>
                      <a:pt x="27772" y="185380"/>
                      <a:pt x="26012" y="187258"/>
                      <a:pt x="24995" y="189546"/>
                    </a:cubicBezTo>
                    <a:cubicBezTo>
                      <a:pt x="15081" y="211855"/>
                      <a:pt x="26092" y="194150"/>
                      <a:pt x="16664" y="208292"/>
                    </a:cubicBezTo>
                    <a:cubicBezTo>
                      <a:pt x="15970" y="212458"/>
                      <a:pt x="15917" y="216783"/>
                      <a:pt x="14581" y="220789"/>
                    </a:cubicBezTo>
                    <a:cubicBezTo>
                      <a:pt x="13789" y="223164"/>
                      <a:pt x="10623" y="224543"/>
                      <a:pt x="10415" y="227038"/>
                    </a:cubicBezTo>
                    <a:cubicBezTo>
                      <a:pt x="9893" y="233303"/>
                      <a:pt x="12498" y="245784"/>
                      <a:pt x="12498" y="245784"/>
                    </a:cubicBezTo>
                    <a:lnTo>
                      <a:pt x="12498" y="245784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93" name="Freeform: Shape 1792">
                <a:extLst>
                  <a:ext uri="{FF2B5EF4-FFF2-40B4-BE49-F238E27FC236}">
                    <a16:creationId xmlns:a16="http://schemas.microsoft.com/office/drawing/2014/main" id="{86B0770F-737D-B241-59D4-4C56A4C475C4}"/>
                  </a:ext>
                </a:extLst>
              </p:cNvPr>
              <p:cNvSpPr/>
              <p:nvPr/>
            </p:nvSpPr>
            <p:spPr>
              <a:xfrm>
                <a:off x="5349223" y="1816303"/>
                <a:ext cx="39714" cy="239535"/>
              </a:xfrm>
              <a:custGeom>
                <a:avLst/>
                <a:gdLst>
                  <a:gd name="connsiteX0" fmla="*/ 4304 w 39714"/>
                  <a:gd name="connsiteY0" fmla="*/ 0 h 239535"/>
                  <a:gd name="connsiteX1" fmla="*/ 4304 w 39714"/>
                  <a:gd name="connsiteY1" fmla="*/ 0 h 239535"/>
                  <a:gd name="connsiteX2" fmla="*/ 138 w 39714"/>
                  <a:gd name="connsiteY2" fmla="*/ 18746 h 239535"/>
                  <a:gd name="connsiteX3" fmla="*/ 6387 w 39714"/>
                  <a:gd name="connsiteY3" fmla="*/ 52072 h 239535"/>
                  <a:gd name="connsiteX4" fmla="*/ 8470 w 39714"/>
                  <a:gd name="connsiteY4" fmla="*/ 58321 h 239535"/>
                  <a:gd name="connsiteX5" fmla="*/ 14719 w 39714"/>
                  <a:gd name="connsiteY5" fmla="*/ 62487 h 239535"/>
                  <a:gd name="connsiteX6" fmla="*/ 18885 w 39714"/>
                  <a:gd name="connsiteY6" fmla="*/ 68736 h 239535"/>
                  <a:gd name="connsiteX7" fmla="*/ 35548 w 39714"/>
                  <a:gd name="connsiteY7" fmla="*/ 87482 h 239535"/>
                  <a:gd name="connsiteX8" fmla="*/ 39714 w 39714"/>
                  <a:gd name="connsiteY8" fmla="*/ 99979 h 239535"/>
                  <a:gd name="connsiteX9" fmla="*/ 37631 w 39714"/>
                  <a:gd name="connsiteY9" fmla="*/ 147887 h 239535"/>
                  <a:gd name="connsiteX10" fmla="*/ 31382 w 39714"/>
                  <a:gd name="connsiteY10" fmla="*/ 179130 h 239535"/>
                  <a:gd name="connsiteX11" fmla="*/ 27216 w 39714"/>
                  <a:gd name="connsiteY11" fmla="*/ 185379 h 239535"/>
                  <a:gd name="connsiteX12" fmla="*/ 25133 w 39714"/>
                  <a:gd name="connsiteY12" fmla="*/ 193711 h 239535"/>
                  <a:gd name="connsiteX13" fmla="*/ 23051 w 39714"/>
                  <a:gd name="connsiteY13" fmla="*/ 199959 h 239535"/>
                  <a:gd name="connsiteX14" fmla="*/ 23051 w 39714"/>
                  <a:gd name="connsiteY14" fmla="*/ 239535 h 239535"/>
                  <a:gd name="connsiteX15" fmla="*/ 23051 w 39714"/>
                  <a:gd name="connsiteY15" fmla="*/ 239535 h 239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714" h="239535">
                    <a:moveTo>
                      <a:pt x="4304" y="0"/>
                    </a:moveTo>
                    <a:lnTo>
                      <a:pt x="4304" y="0"/>
                    </a:lnTo>
                    <a:cubicBezTo>
                      <a:pt x="2915" y="6249"/>
                      <a:pt x="474" y="12354"/>
                      <a:pt x="138" y="18746"/>
                    </a:cubicBezTo>
                    <a:cubicBezTo>
                      <a:pt x="-664" y="33980"/>
                      <a:pt x="2105" y="39226"/>
                      <a:pt x="6387" y="52072"/>
                    </a:cubicBezTo>
                    <a:cubicBezTo>
                      <a:pt x="7081" y="54155"/>
                      <a:pt x="6643" y="57103"/>
                      <a:pt x="8470" y="58321"/>
                    </a:cubicBezTo>
                    <a:lnTo>
                      <a:pt x="14719" y="62487"/>
                    </a:lnTo>
                    <a:cubicBezTo>
                      <a:pt x="16108" y="64570"/>
                      <a:pt x="17222" y="66865"/>
                      <a:pt x="18885" y="68736"/>
                    </a:cubicBezTo>
                    <a:cubicBezTo>
                      <a:pt x="23076" y="73451"/>
                      <a:pt x="32396" y="80391"/>
                      <a:pt x="35548" y="87482"/>
                    </a:cubicBezTo>
                    <a:cubicBezTo>
                      <a:pt x="37331" y="91495"/>
                      <a:pt x="39714" y="99979"/>
                      <a:pt x="39714" y="99979"/>
                    </a:cubicBezTo>
                    <a:cubicBezTo>
                      <a:pt x="39020" y="115948"/>
                      <a:pt x="38628" y="131934"/>
                      <a:pt x="37631" y="147887"/>
                    </a:cubicBezTo>
                    <a:cubicBezTo>
                      <a:pt x="37214" y="154555"/>
                      <a:pt x="36034" y="172152"/>
                      <a:pt x="31382" y="179130"/>
                    </a:cubicBezTo>
                    <a:lnTo>
                      <a:pt x="27216" y="185379"/>
                    </a:lnTo>
                    <a:cubicBezTo>
                      <a:pt x="26522" y="188156"/>
                      <a:pt x="25919" y="190958"/>
                      <a:pt x="25133" y="193711"/>
                    </a:cubicBezTo>
                    <a:cubicBezTo>
                      <a:pt x="24530" y="195822"/>
                      <a:pt x="23151" y="197766"/>
                      <a:pt x="23051" y="199959"/>
                    </a:cubicBezTo>
                    <a:cubicBezTo>
                      <a:pt x="22452" y="213137"/>
                      <a:pt x="23051" y="226343"/>
                      <a:pt x="23051" y="239535"/>
                    </a:cubicBezTo>
                    <a:lnTo>
                      <a:pt x="23051" y="239535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94" name="Freeform: Shape 1793">
                <a:extLst>
                  <a:ext uri="{FF2B5EF4-FFF2-40B4-BE49-F238E27FC236}">
                    <a16:creationId xmlns:a16="http://schemas.microsoft.com/office/drawing/2014/main" id="{2F662889-B169-5030-5737-7B9772D71F87}"/>
                  </a:ext>
                </a:extLst>
              </p:cNvPr>
              <p:cNvSpPr/>
              <p:nvPr/>
            </p:nvSpPr>
            <p:spPr>
              <a:xfrm>
                <a:off x="5399351" y="1807971"/>
                <a:ext cx="39637" cy="256198"/>
              </a:xfrm>
              <a:custGeom>
                <a:avLst/>
                <a:gdLst>
                  <a:gd name="connsiteX0" fmla="*/ 0 w 39637"/>
                  <a:gd name="connsiteY0" fmla="*/ 0 h 256198"/>
                  <a:gd name="connsiteX1" fmla="*/ 0 w 39637"/>
                  <a:gd name="connsiteY1" fmla="*/ 0 h 256198"/>
                  <a:gd name="connsiteX2" fmla="*/ 4166 w 39637"/>
                  <a:gd name="connsiteY2" fmla="*/ 18746 h 256198"/>
                  <a:gd name="connsiteX3" fmla="*/ 10415 w 39637"/>
                  <a:gd name="connsiteY3" fmla="*/ 31244 h 256198"/>
                  <a:gd name="connsiteX4" fmla="*/ 16664 w 39637"/>
                  <a:gd name="connsiteY4" fmla="*/ 35409 h 256198"/>
                  <a:gd name="connsiteX5" fmla="*/ 18747 w 39637"/>
                  <a:gd name="connsiteY5" fmla="*/ 41658 h 256198"/>
                  <a:gd name="connsiteX6" fmla="*/ 27078 w 39637"/>
                  <a:gd name="connsiteY6" fmla="*/ 54156 h 256198"/>
                  <a:gd name="connsiteX7" fmla="*/ 31244 w 39637"/>
                  <a:gd name="connsiteY7" fmla="*/ 66653 h 256198"/>
                  <a:gd name="connsiteX8" fmla="*/ 35410 w 39637"/>
                  <a:gd name="connsiteY8" fmla="*/ 79151 h 256198"/>
                  <a:gd name="connsiteX9" fmla="*/ 37493 w 39637"/>
                  <a:gd name="connsiteY9" fmla="*/ 85399 h 256198"/>
                  <a:gd name="connsiteX10" fmla="*/ 37493 w 39637"/>
                  <a:gd name="connsiteY10" fmla="*/ 141638 h 256198"/>
                  <a:gd name="connsiteX11" fmla="*/ 33327 w 39637"/>
                  <a:gd name="connsiteY11" fmla="*/ 172882 h 256198"/>
                  <a:gd name="connsiteX12" fmla="*/ 29161 w 39637"/>
                  <a:gd name="connsiteY12" fmla="*/ 179131 h 256198"/>
                  <a:gd name="connsiteX13" fmla="*/ 27078 w 39637"/>
                  <a:gd name="connsiteY13" fmla="*/ 185379 h 256198"/>
                  <a:gd name="connsiteX14" fmla="*/ 18747 w 39637"/>
                  <a:gd name="connsiteY14" fmla="*/ 197877 h 256198"/>
                  <a:gd name="connsiteX15" fmla="*/ 14581 w 39637"/>
                  <a:gd name="connsiteY15" fmla="*/ 210374 h 256198"/>
                  <a:gd name="connsiteX16" fmla="*/ 12498 w 39637"/>
                  <a:gd name="connsiteY16" fmla="*/ 216623 h 256198"/>
                  <a:gd name="connsiteX17" fmla="*/ 14581 w 39637"/>
                  <a:gd name="connsiteY17" fmla="*/ 245784 h 256198"/>
                  <a:gd name="connsiteX18" fmla="*/ 16664 w 39637"/>
                  <a:gd name="connsiteY18" fmla="*/ 254116 h 256198"/>
                  <a:gd name="connsiteX19" fmla="*/ 12498 w 39637"/>
                  <a:gd name="connsiteY19" fmla="*/ 256198 h 256198"/>
                  <a:gd name="connsiteX20" fmla="*/ 12498 w 39637"/>
                  <a:gd name="connsiteY20" fmla="*/ 256198 h 256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637" h="256198">
                    <a:moveTo>
                      <a:pt x="0" y="0"/>
                    </a:moveTo>
                    <a:lnTo>
                      <a:pt x="0" y="0"/>
                    </a:lnTo>
                    <a:cubicBezTo>
                      <a:pt x="1389" y="6249"/>
                      <a:pt x="2613" y="12536"/>
                      <a:pt x="4166" y="18746"/>
                    </a:cubicBezTo>
                    <a:cubicBezTo>
                      <a:pt x="5295" y="23263"/>
                      <a:pt x="7021" y="27850"/>
                      <a:pt x="10415" y="31244"/>
                    </a:cubicBezTo>
                    <a:cubicBezTo>
                      <a:pt x="12185" y="33014"/>
                      <a:pt x="14581" y="34021"/>
                      <a:pt x="16664" y="35409"/>
                    </a:cubicBezTo>
                    <a:cubicBezTo>
                      <a:pt x="17358" y="37492"/>
                      <a:pt x="17681" y="39739"/>
                      <a:pt x="18747" y="41658"/>
                    </a:cubicBezTo>
                    <a:cubicBezTo>
                      <a:pt x="21178" y="46035"/>
                      <a:pt x="25495" y="49406"/>
                      <a:pt x="27078" y="54156"/>
                    </a:cubicBezTo>
                    <a:lnTo>
                      <a:pt x="31244" y="66653"/>
                    </a:lnTo>
                    <a:lnTo>
                      <a:pt x="35410" y="79151"/>
                    </a:lnTo>
                    <a:lnTo>
                      <a:pt x="37493" y="85399"/>
                    </a:lnTo>
                    <a:cubicBezTo>
                      <a:pt x="40443" y="117843"/>
                      <a:pt x="40259" y="102911"/>
                      <a:pt x="37493" y="141638"/>
                    </a:cubicBezTo>
                    <a:cubicBezTo>
                      <a:pt x="37105" y="147068"/>
                      <a:pt x="37561" y="164414"/>
                      <a:pt x="33327" y="172882"/>
                    </a:cubicBezTo>
                    <a:cubicBezTo>
                      <a:pt x="32207" y="175121"/>
                      <a:pt x="30281" y="176892"/>
                      <a:pt x="29161" y="179131"/>
                    </a:cubicBezTo>
                    <a:cubicBezTo>
                      <a:pt x="28179" y="181095"/>
                      <a:pt x="28144" y="183460"/>
                      <a:pt x="27078" y="185379"/>
                    </a:cubicBezTo>
                    <a:cubicBezTo>
                      <a:pt x="24647" y="189756"/>
                      <a:pt x="20330" y="193127"/>
                      <a:pt x="18747" y="197877"/>
                    </a:cubicBezTo>
                    <a:lnTo>
                      <a:pt x="14581" y="210374"/>
                    </a:lnTo>
                    <a:lnTo>
                      <a:pt x="12498" y="216623"/>
                    </a:lnTo>
                    <a:cubicBezTo>
                      <a:pt x="13192" y="226343"/>
                      <a:pt x="13505" y="236099"/>
                      <a:pt x="14581" y="245784"/>
                    </a:cubicBezTo>
                    <a:cubicBezTo>
                      <a:pt x="14897" y="248629"/>
                      <a:pt x="17225" y="251309"/>
                      <a:pt x="16664" y="254116"/>
                    </a:cubicBezTo>
                    <a:cubicBezTo>
                      <a:pt x="16360" y="255638"/>
                      <a:pt x="13887" y="255504"/>
                      <a:pt x="12498" y="256198"/>
                    </a:cubicBezTo>
                    <a:lnTo>
                      <a:pt x="12498" y="256198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95" name="Freeform: Shape 1794">
                <a:extLst>
                  <a:ext uri="{FF2B5EF4-FFF2-40B4-BE49-F238E27FC236}">
                    <a16:creationId xmlns:a16="http://schemas.microsoft.com/office/drawing/2014/main" id="{E3E0E0D1-BAC4-73F6-BFFD-D368F4CC6389}"/>
                  </a:ext>
                </a:extLst>
              </p:cNvPr>
              <p:cNvSpPr/>
              <p:nvPr/>
            </p:nvSpPr>
            <p:spPr>
              <a:xfrm>
                <a:off x="5447259" y="1805888"/>
                <a:ext cx="48958" cy="247867"/>
              </a:xfrm>
              <a:custGeom>
                <a:avLst/>
                <a:gdLst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2082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4165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958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89" y="805"/>
                      <a:pt x="3626" y="33434"/>
                      <a:pt x="4165" y="35409"/>
                    </a:cubicBezTo>
                    <a:cubicBezTo>
                      <a:pt x="4824" y="37824"/>
                      <a:pt x="6728" y="39735"/>
                      <a:pt x="8331" y="41658"/>
                    </a:cubicBezTo>
                    <a:cubicBezTo>
                      <a:pt x="16631" y="51618"/>
                      <a:pt x="11890" y="44623"/>
                      <a:pt x="20829" y="52073"/>
                    </a:cubicBezTo>
                    <a:cubicBezTo>
                      <a:pt x="36858" y="65432"/>
                      <a:pt x="17817" y="52150"/>
                      <a:pt x="33326" y="62487"/>
                    </a:cubicBezTo>
                    <a:cubicBezTo>
                      <a:pt x="36103" y="66653"/>
                      <a:pt x="40075" y="70235"/>
                      <a:pt x="41658" y="74985"/>
                    </a:cubicBezTo>
                    <a:cubicBezTo>
                      <a:pt x="46420" y="89270"/>
                      <a:pt x="40797" y="71540"/>
                      <a:pt x="45824" y="91648"/>
                    </a:cubicBezTo>
                    <a:cubicBezTo>
                      <a:pt x="46357" y="93778"/>
                      <a:pt x="47213" y="95814"/>
                      <a:pt x="47907" y="97897"/>
                    </a:cubicBezTo>
                    <a:cubicBezTo>
                      <a:pt x="46922" y="122514"/>
                      <a:pt x="55086" y="144871"/>
                      <a:pt x="37492" y="162467"/>
                    </a:cubicBezTo>
                    <a:cubicBezTo>
                      <a:pt x="21456" y="178504"/>
                      <a:pt x="28262" y="170064"/>
                      <a:pt x="16663" y="187462"/>
                    </a:cubicBezTo>
                    <a:lnTo>
                      <a:pt x="12497" y="193711"/>
                    </a:lnTo>
                    <a:lnTo>
                      <a:pt x="8331" y="199960"/>
                    </a:lnTo>
                    <a:cubicBezTo>
                      <a:pt x="7637" y="204126"/>
                      <a:pt x="7164" y="208334"/>
                      <a:pt x="6248" y="212457"/>
                    </a:cubicBezTo>
                    <a:cubicBezTo>
                      <a:pt x="5772" y="214600"/>
                      <a:pt x="4526" y="216540"/>
                      <a:pt x="4165" y="218706"/>
                    </a:cubicBezTo>
                    <a:cubicBezTo>
                      <a:pt x="1699" y="233504"/>
                      <a:pt x="2082" y="243354"/>
                      <a:pt x="2082" y="247867"/>
                    </a:cubicBez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96" name="Freeform: Shape 1795">
                <a:extLst>
                  <a:ext uri="{FF2B5EF4-FFF2-40B4-BE49-F238E27FC236}">
                    <a16:creationId xmlns:a16="http://schemas.microsoft.com/office/drawing/2014/main" id="{6F72E6BB-7D61-9799-26E9-ECB220D8223F}"/>
                  </a:ext>
                </a:extLst>
              </p:cNvPr>
              <p:cNvSpPr/>
              <p:nvPr/>
            </p:nvSpPr>
            <p:spPr>
              <a:xfrm>
                <a:off x="5493083" y="1810054"/>
                <a:ext cx="39575" cy="247867"/>
              </a:xfrm>
              <a:custGeom>
                <a:avLst/>
                <a:gdLst>
                  <a:gd name="connsiteX0" fmla="*/ 0 w 39575"/>
                  <a:gd name="connsiteY0" fmla="*/ 0 h 247867"/>
                  <a:gd name="connsiteX1" fmla="*/ 0 w 39575"/>
                  <a:gd name="connsiteY1" fmla="*/ 0 h 247867"/>
                  <a:gd name="connsiteX2" fmla="*/ 4165 w 39575"/>
                  <a:gd name="connsiteY2" fmla="*/ 29161 h 247867"/>
                  <a:gd name="connsiteX3" fmla="*/ 8331 w 39575"/>
                  <a:gd name="connsiteY3" fmla="*/ 35409 h 247867"/>
                  <a:gd name="connsiteX4" fmla="*/ 18746 w 39575"/>
                  <a:gd name="connsiteY4" fmla="*/ 52073 h 247867"/>
                  <a:gd name="connsiteX5" fmla="*/ 22912 w 39575"/>
                  <a:gd name="connsiteY5" fmla="*/ 64570 h 247867"/>
                  <a:gd name="connsiteX6" fmla="*/ 24995 w 39575"/>
                  <a:gd name="connsiteY6" fmla="*/ 74985 h 247867"/>
                  <a:gd name="connsiteX7" fmla="*/ 33326 w 39575"/>
                  <a:gd name="connsiteY7" fmla="*/ 87482 h 247867"/>
                  <a:gd name="connsiteX8" fmla="*/ 37492 w 39575"/>
                  <a:gd name="connsiteY8" fmla="*/ 93731 h 247867"/>
                  <a:gd name="connsiteX9" fmla="*/ 39575 w 39575"/>
                  <a:gd name="connsiteY9" fmla="*/ 99980 h 247867"/>
                  <a:gd name="connsiteX10" fmla="*/ 37492 w 39575"/>
                  <a:gd name="connsiteY10" fmla="*/ 120809 h 247867"/>
                  <a:gd name="connsiteX11" fmla="*/ 35409 w 39575"/>
                  <a:gd name="connsiteY11" fmla="*/ 127058 h 247867"/>
                  <a:gd name="connsiteX12" fmla="*/ 33326 w 39575"/>
                  <a:gd name="connsiteY12" fmla="*/ 160384 h 247867"/>
                  <a:gd name="connsiteX13" fmla="*/ 31243 w 39575"/>
                  <a:gd name="connsiteY13" fmla="*/ 166633 h 247867"/>
                  <a:gd name="connsiteX14" fmla="*/ 24995 w 39575"/>
                  <a:gd name="connsiteY14" fmla="*/ 168716 h 247867"/>
                  <a:gd name="connsiteX15" fmla="*/ 20829 w 39575"/>
                  <a:gd name="connsiteY15" fmla="*/ 174965 h 247867"/>
                  <a:gd name="connsiteX16" fmla="*/ 16663 w 39575"/>
                  <a:gd name="connsiteY16" fmla="*/ 193711 h 247867"/>
                  <a:gd name="connsiteX17" fmla="*/ 14580 w 39575"/>
                  <a:gd name="connsiteY17" fmla="*/ 199960 h 247867"/>
                  <a:gd name="connsiteX18" fmla="*/ 10414 w 39575"/>
                  <a:gd name="connsiteY18" fmla="*/ 214540 h 247867"/>
                  <a:gd name="connsiteX19" fmla="*/ 8331 w 39575"/>
                  <a:gd name="connsiteY19" fmla="*/ 247867 h 247867"/>
                  <a:gd name="connsiteX20" fmla="*/ 8331 w 39575"/>
                  <a:gd name="connsiteY20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575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531" y="5837"/>
                      <a:pt x="160" y="21151"/>
                      <a:pt x="4165" y="29161"/>
                    </a:cubicBezTo>
                    <a:cubicBezTo>
                      <a:pt x="5284" y="31400"/>
                      <a:pt x="6942" y="33326"/>
                      <a:pt x="8331" y="35409"/>
                    </a:cubicBezTo>
                    <a:cubicBezTo>
                      <a:pt x="13289" y="50282"/>
                      <a:pt x="8843" y="45471"/>
                      <a:pt x="18746" y="52073"/>
                    </a:cubicBezTo>
                    <a:cubicBezTo>
                      <a:pt x="20135" y="56239"/>
                      <a:pt x="22051" y="60264"/>
                      <a:pt x="22912" y="64570"/>
                    </a:cubicBezTo>
                    <a:cubicBezTo>
                      <a:pt x="23606" y="68042"/>
                      <a:pt x="23530" y="71762"/>
                      <a:pt x="24995" y="74985"/>
                    </a:cubicBezTo>
                    <a:cubicBezTo>
                      <a:pt x="27067" y="79543"/>
                      <a:pt x="30549" y="83316"/>
                      <a:pt x="33326" y="87482"/>
                    </a:cubicBezTo>
                    <a:cubicBezTo>
                      <a:pt x="34715" y="89565"/>
                      <a:pt x="36700" y="91356"/>
                      <a:pt x="37492" y="93731"/>
                    </a:cubicBezTo>
                    <a:lnTo>
                      <a:pt x="39575" y="99980"/>
                    </a:lnTo>
                    <a:cubicBezTo>
                      <a:pt x="38881" y="106923"/>
                      <a:pt x="38553" y="113913"/>
                      <a:pt x="37492" y="120809"/>
                    </a:cubicBezTo>
                    <a:cubicBezTo>
                      <a:pt x="37158" y="122979"/>
                      <a:pt x="35639" y="124874"/>
                      <a:pt x="35409" y="127058"/>
                    </a:cubicBezTo>
                    <a:cubicBezTo>
                      <a:pt x="34244" y="138127"/>
                      <a:pt x="34491" y="149315"/>
                      <a:pt x="33326" y="160384"/>
                    </a:cubicBezTo>
                    <a:cubicBezTo>
                      <a:pt x="33096" y="162568"/>
                      <a:pt x="32795" y="165080"/>
                      <a:pt x="31243" y="166633"/>
                    </a:cubicBezTo>
                    <a:cubicBezTo>
                      <a:pt x="29691" y="168185"/>
                      <a:pt x="27078" y="168022"/>
                      <a:pt x="24995" y="168716"/>
                    </a:cubicBezTo>
                    <a:cubicBezTo>
                      <a:pt x="23606" y="170799"/>
                      <a:pt x="21949" y="172726"/>
                      <a:pt x="20829" y="174965"/>
                    </a:cubicBezTo>
                    <a:cubicBezTo>
                      <a:pt x="18015" y="180592"/>
                      <a:pt x="17943" y="187949"/>
                      <a:pt x="16663" y="193711"/>
                    </a:cubicBezTo>
                    <a:cubicBezTo>
                      <a:pt x="16187" y="195854"/>
                      <a:pt x="15183" y="197849"/>
                      <a:pt x="14580" y="199960"/>
                    </a:cubicBezTo>
                    <a:cubicBezTo>
                      <a:pt x="9349" y="218268"/>
                      <a:pt x="15408" y="199557"/>
                      <a:pt x="10414" y="214540"/>
                    </a:cubicBezTo>
                    <a:cubicBezTo>
                      <a:pt x="8285" y="246477"/>
                      <a:pt x="8331" y="235346"/>
                      <a:pt x="8331" y="247867"/>
                    </a:cubicBezTo>
                    <a:lnTo>
                      <a:pt x="8331" y="247867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97" name="Freeform: Shape 1796">
                <a:extLst>
                  <a:ext uri="{FF2B5EF4-FFF2-40B4-BE49-F238E27FC236}">
                    <a16:creationId xmlns:a16="http://schemas.microsoft.com/office/drawing/2014/main" id="{F9EC0096-87C5-7C4D-2677-51E57FA09B27}"/>
                  </a:ext>
                </a:extLst>
              </p:cNvPr>
              <p:cNvSpPr/>
              <p:nvPr/>
            </p:nvSpPr>
            <p:spPr>
              <a:xfrm>
                <a:off x="5545156" y="1820468"/>
                <a:ext cx="37492" cy="249950"/>
              </a:xfrm>
              <a:custGeom>
                <a:avLst/>
                <a:gdLst>
                  <a:gd name="connsiteX0" fmla="*/ 0 w 37492"/>
                  <a:gd name="connsiteY0" fmla="*/ 0 h 249950"/>
                  <a:gd name="connsiteX1" fmla="*/ 0 w 37492"/>
                  <a:gd name="connsiteY1" fmla="*/ 0 h 249950"/>
                  <a:gd name="connsiteX2" fmla="*/ 2082 w 37492"/>
                  <a:gd name="connsiteY2" fmla="*/ 18747 h 249950"/>
                  <a:gd name="connsiteX3" fmla="*/ 6248 w 37492"/>
                  <a:gd name="connsiteY3" fmla="*/ 24995 h 249950"/>
                  <a:gd name="connsiteX4" fmla="*/ 8331 w 37492"/>
                  <a:gd name="connsiteY4" fmla="*/ 31244 h 249950"/>
                  <a:gd name="connsiteX5" fmla="*/ 12497 w 37492"/>
                  <a:gd name="connsiteY5" fmla="*/ 37493 h 249950"/>
                  <a:gd name="connsiteX6" fmla="*/ 16663 w 37492"/>
                  <a:gd name="connsiteY6" fmla="*/ 49990 h 249950"/>
                  <a:gd name="connsiteX7" fmla="*/ 18746 w 37492"/>
                  <a:gd name="connsiteY7" fmla="*/ 64571 h 249950"/>
                  <a:gd name="connsiteX8" fmla="*/ 24995 w 37492"/>
                  <a:gd name="connsiteY8" fmla="*/ 83317 h 249950"/>
                  <a:gd name="connsiteX9" fmla="*/ 29160 w 37492"/>
                  <a:gd name="connsiteY9" fmla="*/ 95814 h 249950"/>
                  <a:gd name="connsiteX10" fmla="*/ 33326 w 37492"/>
                  <a:gd name="connsiteY10" fmla="*/ 102063 h 249950"/>
                  <a:gd name="connsiteX11" fmla="*/ 35409 w 37492"/>
                  <a:gd name="connsiteY11" fmla="*/ 110395 h 249950"/>
                  <a:gd name="connsiteX12" fmla="*/ 37492 w 37492"/>
                  <a:gd name="connsiteY12" fmla="*/ 116644 h 249950"/>
                  <a:gd name="connsiteX13" fmla="*/ 35409 w 37492"/>
                  <a:gd name="connsiteY13" fmla="*/ 158302 h 249950"/>
                  <a:gd name="connsiteX14" fmla="*/ 29160 w 37492"/>
                  <a:gd name="connsiteY14" fmla="*/ 172882 h 249950"/>
                  <a:gd name="connsiteX15" fmla="*/ 22912 w 37492"/>
                  <a:gd name="connsiteY15" fmla="*/ 177048 h 249950"/>
                  <a:gd name="connsiteX16" fmla="*/ 18746 w 37492"/>
                  <a:gd name="connsiteY16" fmla="*/ 183297 h 249950"/>
                  <a:gd name="connsiteX17" fmla="*/ 14580 w 37492"/>
                  <a:gd name="connsiteY17" fmla="*/ 195794 h 249950"/>
                  <a:gd name="connsiteX18" fmla="*/ 8331 w 37492"/>
                  <a:gd name="connsiteY18" fmla="*/ 199960 h 249950"/>
                  <a:gd name="connsiteX19" fmla="*/ 6248 w 37492"/>
                  <a:gd name="connsiteY19" fmla="*/ 208292 h 249950"/>
                  <a:gd name="connsiteX20" fmla="*/ 4165 w 37492"/>
                  <a:gd name="connsiteY20" fmla="*/ 214541 h 249950"/>
                  <a:gd name="connsiteX21" fmla="*/ 6248 w 37492"/>
                  <a:gd name="connsiteY21" fmla="*/ 249950 h 249950"/>
                  <a:gd name="connsiteX22" fmla="*/ 6248 w 37492"/>
                  <a:gd name="connsiteY22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7492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6249"/>
                      <a:pt x="557" y="12647"/>
                      <a:pt x="2082" y="18747"/>
                    </a:cubicBezTo>
                    <a:cubicBezTo>
                      <a:pt x="2689" y="21175"/>
                      <a:pt x="5128" y="22756"/>
                      <a:pt x="6248" y="24995"/>
                    </a:cubicBezTo>
                    <a:cubicBezTo>
                      <a:pt x="7230" y="26959"/>
                      <a:pt x="7349" y="29280"/>
                      <a:pt x="8331" y="31244"/>
                    </a:cubicBezTo>
                    <a:cubicBezTo>
                      <a:pt x="9451" y="33483"/>
                      <a:pt x="11480" y="35205"/>
                      <a:pt x="12497" y="37493"/>
                    </a:cubicBezTo>
                    <a:cubicBezTo>
                      <a:pt x="14280" y="41506"/>
                      <a:pt x="16663" y="49990"/>
                      <a:pt x="16663" y="49990"/>
                    </a:cubicBezTo>
                    <a:cubicBezTo>
                      <a:pt x="17357" y="54850"/>
                      <a:pt x="17642" y="59787"/>
                      <a:pt x="18746" y="64571"/>
                    </a:cubicBezTo>
                    <a:cubicBezTo>
                      <a:pt x="18746" y="64572"/>
                      <a:pt x="23954" y="80192"/>
                      <a:pt x="24995" y="83317"/>
                    </a:cubicBezTo>
                    <a:cubicBezTo>
                      <a:pt x="24997" y="83322"/>
                      <a:pt x="29156" y="95809"/>
                      <a:pt x="29160" y="95814"/>
                    </a:cubicBezTo>
                    <a:lnTo>
                      <a:pt x="33326" y="102063"/>
                    </a:lnTo>
                    <a:cubicBezTo>
                      <a:pt x="34020" y="104840"/>
                      <a:pt x="34623" y="107642"/>
                      <a:pt x="35409" y="110395"/>
                    </a:cubicBezTo>
                    <a:cubicBezTo>
                      <a:pt x="36012" y="112506"/>
                      <a:pt x="37492" y="114448"/>
                      <a:pt x="37492" y="116644"/>
                    </a:cubicBezTo>
                    <a:cubicBezTo>
                      <a:pt x="37492" y="130547"/>
                      <a:pt x="36564" y="144447"/>
                      <a:pt x="35409" y="158302"/>
                    </a:cubicBezTo>
                    <a:cubicBezTo>
                      <a:pt x="34974" y="163518"/>
                      <a:pt x="32942" y="169100"/>
                      <a:pt x="29160" y="172882"/>
                    </a:cubicBezTo>
                    <a:cubicBezTo>
                      <a:pt x="27390" y="174652"/>
                      <a:pt x="24995" y="175659"/>
                      <a:pt x="22912" y="177048"/>
                    </a:cubicBezTo>
                    <a:cubicBezTo>
                      <a:pt x="21523" y="179131"/>
                      <a:pt x="19763" y="181009"/>
                      <a:pt x="18746" y="183297"/>
                    </a:cubicBezTo>
                    <a:cubicBezTo>
                      <a:pt x="16963" y="187310"/>
                      <a:pt x="18234" y="193358"/>
                      <a:pt x="14580" y="195794"/>
                    </a:cubicBezTo>
                    <a:lnTo>
                      <a:pt x="8331" y="199960"/>
                    </a:lnTo>
                    <a:cubicBezTo>
                      <a:pt x="7637" y="202737"/>
                      <a:pt x="7034" y="205539"/>
                      <a:pt x="6248" y="208292"/>
                    </a:cubicBezTo>
                    <a:cubicBezTo>
                      <a:pt x="5645" y="210403"/>
                      <a:pt x="4165" y="212345"/>
                      <a:pt x="4165" y="214541"/>
                    </a:cubicBezTo>
                    <a:cubicBezTo>
                      <a:pt x="4165" y="226364"/>
                      <a:pt x="6248" y="249950"/>
                      <a:pt x="6248" y="249950"/>
                    </a:cubicBezTo>
                    <a:lnTo>
                      <a:pt x="6248" y="249950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98" name="Freeform: Shape 1797">
                <a:extLst>
                  <a:ext uri="{FF2B5EF4-FFF2-40B4-BE49-F238E27FC236}">
                    <a16:creationId xmlns:a16="http://schemas.microsoft.com/office/drawing/2014/main" id="{2944417A-6A7B-9BF3-B724-F9C17605064D}"/>
                  </a:ext>
                </a:extLst>
              </p:cNvPr>
              <p:cNvSpPr/>
              <p:nvPr/>
            </p:nvSpPr>
            <p:spPr>
              <a:xfrm>
                <a:off x="5590980" y="1826717"/>
                <a:ext cx="29161" cy="249950"/>
              </a:xfrm>
              <a:custGeom>
                <a:avLst/>
                <a:gdLst>
                  <a:gd name="connsiteX0" fmla="*/ 0 w 29161"/>
                  <a:gd name="connsiteY0" fmla="*/ 0 h 249950"/>
                  <a:gd name="connsiteX1" fmla="*/ 0 w 29161"/>
                  <a:gd name="connsiteY1" fmla="*/ 0 h 249950"/>
                  <a:gd name="connsiteX2" fmla="*/ 4166 w 29161"/>
                  <a:gd name="connsiteY2" fmla="*/ 24995 h 249950"/>
                  <a:gd name="connsiteX3" fmla="*/ 8331 w 29161"/>
                  <a:gd name="connsiteY3" fmla="*/ 31244 h 249950"/>
                  <a:gd name="connsiteX4" fmla="*/ 12497 w 29161"/>
                  <a:gd name="connsiteY4" fmla="*/ 43741 h 249950"/>
                  <a:gd name="connsiteX5" fmla="*/ 14580 w 29161"/>
                  <a:gd name="connsiteY5" fmla="*/ 49990 h 249950"/>
                  <a:gd name="connsiteX6" fmla="*/ 24995 w 29161"/>
                  <a:gd name="connsiteY6" fmla="*/ 77068 h 249950"/>
                  <a:gd name="connsiteX7" fmla="*/ 29161 w 29161"/>
                  <a:gd name="connsiteY7" fmla="*/ 83317 h 249950"/>
                  <a:gd name="connsiteX8" fmla="*/ 27078 w 29161"/>
                  <a:gd name="connsiteY8" fmla="*/ 160385 h 249950"/>
                  <a:gd name="connsiteX9" fmla="*/ 24995 w 29161"/>
                  <a:gd name="connsiteY9" fmla="*/ 166633 h 249950"/>
                  <a:gd name="connsiteX10" fmla="*/ 16663 w 29161"/>
                  <a:gd name="connsiteY10" fmla="*/ 179131 h 249950"/>
                  <a:gd name="connsiteX11" fmla="*/ 12497 w 29161"/>
                  <a:gd name="connsiteY11" fmla="*/ 185380 h 249950"/>
                  <a:gd name="connsiteX12" fmla="*/ 10414 w 29161"/>
                  <a:gd name="connsiteY12" fmla="*/ 191628 h 249950"/>
                  <a:gd name="connsiteX13" fmla="*/ 2083 w 29161"/>
                  <a:gd name="connsiteY13" fmla="*/ 204126 h 249950"/>
                  <a:gd name="connsiteX14" fmla="*/ 4166 w 29161"/>
                  <a:gd name="connsiteY14" fmla="*/ 249950 h 249950"/>
                  <a:gd name="connsiteX15" fmla="*/ 4166 w 29161"/>
                  <a:gd name="connsiteY15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161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60" y="5944"/>
                      <a:pt x="676" y="18015"/>
                      <a:pt x="4166" y="24995"/>
                    </a:cubicBezTo>
                    <a:cubicBezTo>
                      <a:pt x="5285" y="27234"/>
                      <a:pt x="7314" y="28956"/>
                      <a:pt x="8331" y="31244"/>
                    </a:cubicBezTo>
                    <a:cubicBezTo>
                      <a:pt x="10114" y="35257"/>
                      <a:pt x="11108" y="39575"/>
                      <a:pt x="12497" y="43741"/>
                    </a:cubicBezTo>
                    <a:lnTo>
                      <a:pt x="14580" y="49990"/>
                    </a:lnTo>
                    <a:cubicBezTo>
                      <a:pt x="17371" y="69527"/>
                      <a:pt x="13940" y="60485"/>
                      <a:pt x="24995" y="77068"/>
                    </a:cubicBezTo>
                    <a:lnTo>
                      <a:pt x="29161" y="83317"/>
                    </a:lnTo>
                    <a:cubicBezTo>
                      <a:pt x="28467" y="109006"/>
                      <a:pt x="28361" y="134718"/>
                      <a:pt x="27078" y="160385"/>
                    </a:cubicBezTo>
                    <a:cubicBezTo>
                      <a:pt x="26968" y="162578"/>
                      <a:pt x="26061" y="164714"/>
                      <a:pt x="24995" y="166633"/>
                    </a:cubicBezTo>
                    <a:cubicBezTo>
                      <a:pt x="22563" y="171010"/>
                      <a:pt x="19440" y="174965"/>
                      <a:pt x="16663" y="179131"/>
                    </a:cubicBezTo>
                    <a:cubicBezTo>
                      <a:pt x="15274" y="181214"/>
                      <a:pt x="13289" y="183005"/>
                      <a:pt x="12497" y="185380"/>
                    </a:cubicBezTo>
                    <a:cubicBezTo>
                      <a:pt x="11803" y="187463"/>
                      <a:pt x="11480" y="189709"/>
                      <a:pt x="10414" y="191628"/>
                    </a:cubicBezTo>
                    <a:cubicBezTo>
                      <a:pt x="7983" y="196005"/>
                      <a:pt x="2083" y="204126"/>
                      <a:pt x="2083" y="204126"/>
                    </a:cubicBezTo>
                    <a:cubicBezTo>
                      <a:pt x="4275" y="245781"/>
                      <a:pt x="4166" y="230491"/>
                      <a:pt x="4166" y="249950"/>
                    </a:cubicBezTo>
                    <a:lnTo>
                      <a:pt x="4166" y="249950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99" name="Freeform: Shape 1798">
                <a:extLst>
                  <a:ext uri="{FF2B5EF4-FFF2-40B4-BE49-F238E27FC236}">
                    <a16:creationId xmlns:a16="http://schemas.microsoft.com/office/drawing/2014/main" id="{BB250EB9-677F-281A-1396-26E6A8B5FE94}"/>
                  </a:ext>
                </a:extLst>
              </p:cNvPr>
              <p:cNvSpPr/>
              <p:nvPr/>
            </p:nvSpPr>
            <p:spPr>
              <a:xfrm>
                <a:off x="5632282" y="1862127"/>
                <a:ext cx="42014" cy="252032"/>
              </a:xfrm>
              <a:custGeom>
                <a:avLst/>
                <a:gdLst>
                  <a:gd name="connsiteX0" fmla="*/ 12854 w 42014"/>
                  <a:gd name="connsiteY0" fmla="*/ 0 h 252032"/>
                  <a:gd name="connsiteX1" fmla="*/ 12854 w 42014"/>
                  <a:gd name="connsiteY1" fmla="*/ 0 h 252032"/>
                  <a:gd name="connsiteX2" fmla="*/ 14936 w 42014"/>
                  <a:gd name="connsiteY2" fmla="*/ 18746 h 252032"/>
                  <a:gd name="connsiteX3" fmla="*/ 23268 w 42014"/>
                  <a:gd name="connsiteY3" fmla="*/ 45824 h 252032"/>
                  <a:gd name="connsiteX4" fmla="*/ 29517 w 42014"/>
                  <a:gd name="connsiteY4" fmla="*/ 49990 h 252032"/>
                  <a:gd name="connsiteX5" fmla="*/ 33683 w 42014"/>
                  <a:gd name="connsiteY5" fmla="*/ 62487 h 252032"/>
                  <a:gd name="connsiteX6" fmla="*/ 35766 w 42014"/>
                  <a:gd name="connsiteY6" fmla="*/ 68736 h 252032"/>
                  <a:gd name="connsiteX7" fmla="*/ 37849 w 42014"/>
                  <a:gd name="connsiteY7" fmla="*/ 85399 h 252032"/>
                  <a:gd name="connsiteX8" fmla="*/ 39931 w 42014"/>
                  <a:gd name="connsiteY8" fmla="*/ 91648 h 252032"/>
                  <a:gd name="connsiteX9" fmla="*/ 42014 w 42014"/>
                  <a:gd name="connsiteY9" fmla="*/ 108311 h 252032"/>
                  <a:gd name="connsiteX10" fmla="*/ 39931 w 42014"/>
                  <a:gd name="connsiteY10" fmla="*/ 152052 h 252032"/>
                  <a:gd name="connsiteX11" fmla="*/ 29517 w 42014"/>
                  <a:gd name="connsiteY11" fmla="*/ 170799 h 252032"/>
                  <a:gd name="connsiteX12" fmla="*/ 25351 w 42014"/>
                  <a:gd name="connsiteY12" fmla="*/ 177047 h 252032"/>
                  <a:gd name="connsiteX13" fmla="*/ 19102 w 42014"/>
                  <a:gd name="connsiteY13" fmla="*/ 183296 h 252032"/>
                  <a:gd name="connsiteX14" fmla="*/ 6605 w 42014"/>
                  <a:gd name="connsiteY14" fmla="*/ 204125 h 252032"/>
                  <a:gd name="connsiteX15" fmla="*/ 2439 w 42014"/>
                  <a:gd name="connsiteY15" fmla="*/ 216623 h 252032"/>
                  <a:gd name="connsiteX16" fmla="*/ 356 w 42014"/>
                  <a:gd name="connsiteY16" fmla="*/ 222872 h 252032"/>
                  <a:gd name="connsiteX17" fmla="*/ 4522 w 42014"/>
                  <a:gd name="connsiteY17" fmla="*/ 252032 h 252032"/>
                  <a:gd name="connsiteX18" fmla="*/ 4522 w 42014"/>
                  <a:gd name="connsiteY18" fmla="*/ 252032 h 252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2014" h="252032">
                    <a:moveTo>
                      <a:pt x="12854" y="0"/>
                    </a:moveTo>
                    <a:lnTo>
                      <a:pt x="12854" y="0"/>
                    </a:lnTo>
                    <a:cubicBezTo>
                      <a:pt x="13548" y="6249"/>
                      <a:pt x="14156" y="12507"/>
                      <a:pt x="14936" y="18746"/>
                    </a:cubicBezTo>
                    <a:cubicBezTo>
                      <a:pt x="16034" y="27530"/>
                      <a:pt x="16361" y="38917"/>
                      <a:pt x="23268" y="45824"/>
                    </a:cubicBezTo>
                    <a:cubicBezTo>
                      <a:pt x="25038" y="47594"/>
                      <a:pt x="27434" y="48601"/>
                      <a:pt x="29517" y="49990"/>
                    </a:cubicBezTo>
                    <a:lnTo>
                      <a:pt x="33683" y="62487"/>
                    </a:lnTo>
                    <a:lnTo>
                      <a:pt x="35766" y="68736"/>
                    </a:lnTo>
                    <a:cubicBezTo>
                      <a:pt x="36460" y="74290"/>
                      <a:pt x="36848" y="79892"/>
                      <a:pt x="37849" y="85399"/>
                    </a:cubicBezTo>
                    <a:cubicBezTo>
                      <a:pt x="38242" y="87559"/>
                      <a:pt x="39538" y="89488"/>
                      <a:pt x="39931" y="91648"/>
                    </a:cubicBezTo>
                    <a:cubicBezTo>
                      <a:pt x="40932" y="97155"/>
                      <a:pt x="41320" y="102757"/>
                      <a:pt x="42014" y="108311"/>
                    </a:cubicBezTo>
                    <a:cubicBezTo>
                      <a:pt x="41320" y="122891"/>
                      <a:pt x="41143" y="137506"/>
                      <a:pt x="39931" y="152052"/>
                    </a:cubicBezTo>
                    <a:cubicBezTo>
                      <a:pt x="39407" y="158340"/>
                      <a:pt x="31905" y="167218"/>
                      <a:pt x="29517" y="170799"/>
                    </a:cubicBezTo>
                    <a:cubicBezTo>
                      <a:pt x="28128" y="172882"/>
                      <a:pt x="27121" y="175277"/>
                      <a:pt x="25351" y="177047"/>
                    </a:cubicBezTo>
                    <a:cubicBezTo>
                      <a:pt x="23268" y="179130"/>
                      <a:pt x="20910" y="180971"/>
                      <a:pt x="19102" y="183296"/>
                    </a:cubicBezTo>
                    <a:cubicBezTo>
                      <a:pt x="15079" y="188469"/>
                      <a:pt x="9271" y="197461"/>
                      <a:pt x="6605" y="204125"/>
                    </a:cubicBezTo>
                    <a:cubicBezTo>
                      <a:pt x="4974" y="208202"/>
                      <a:pt x="3828" y="212457"/>
                      <a:pt x="2439" y="216623"/>
                    </a:cubicBezTo>
                    <a:lnTo>
                      <a:pt x="356" y="222872"/>
                    </a:lnTo>
                    <a:cubicBezTo>
                      <a:pt x="2514" y="250929"/>
                      <a:pt x="-3964" y="243550"/>
                      <a:pt x="4522" y="252032"/>
                    </a:cubicBezTo>
                    <a:lnTo>
                      <a:pt x="4522" y="252032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1800" name="Group 1799">
                <a:extLst>
                  <a:ext uri="{FF2B5EF4-FFF2-40B4-BE49-F238E27FC236}">
                    <a16:creationId xmlns:a16="http://schemas.microsoft.com/office/drawing/2014/main" id="{B20933DF-B873-AE0A-0859-AD59D7BBB164}"/>
                  </a:ext>
                </a:extLst>
              </p:cNvPr>
              <p:cNvGrpSpPr/>
              <p:nvPr/>
            </p:nvGrpSpPr>
            <p:grpSpPr>
              <a:xfrm>
                <a:off x="5201701" y="2033317"/>
                <a:ext cx="506734" cy="715506"/>
                <a:chOff x="664078" y="1946983"/>
                <a:chExt cx="506734" cy="715506"/>
              </a:xfrm>
            </p:grpSpPr>
            <p:sp>
              <p:nvSpPr>
                <p:cNvPr id="1801" name="Rectangle: Rounded Corners 1800">
                  <a:extLst>
                    <a:ext uri="{FF2B5EF4-FFF2-40B4-BE49-F238E27FC236}">
                      <a16:creationId xmlns:a16="http://schemas.microsoft.com/office/drawing/2014/main" id="{0D025D6E-FBA2-5404-4558-5DEBB4200462}"/>
                    </a:ext>
                  </a:extLst>
                </p:cNvPr>
                <p:cNvSpPr/>
                <p:nvPr/>
              </p:nvSpPr>
              <p:spPr>
                <a:xfrm>
                  <a:off x="664078" y="1946983"/>
                  <a:ext cx="506734" cy="715506"/>
                </a:xfrm>
                <a:prstGeom prst="roundRect">
                  <a:avLst>
                    <a:gd name="adj" fmla="val 35662"/>
                  </a:avLst>
                </a:prstGeom>
                <a:gradFill flip="none" rotWithShape="1">
                  <a:gsLst>
                    <a:gs pos="16000">
                      <a:srgbClr val="FFEAD5"/>
                    </a:gs>
                    <a:gs pos="75000">
                      <a:srgbClr val="FFCC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02" name="Oval 1801">
                  <a:extLst>
                    <a:ext uri="{FF2B5EF4-FFF2-40B4-BE49-F238E27FC236}">
                      <a16:creationId xmlns:a16="http://schemas.microsoft.com/office/drawing/2014/main" id="{AB13C57A-9013-A22A-0852-AFEDF7BEFC88}"/>
                    </a:ext>
                  </a:extLst>
                </p:cNvPr>
                <p:cNvSpPr/>
                <p:nvPr/>
              </p:nvSpPr>
              <p:spPr>
                <a:xfrm>
                  <a:off x="785408" y="2311610"/>
                  <a:ext cx="259620" cy="211583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EAD5"/>
                    </a:gs>
                    <a:gs pos="74000">
                      <a:srgbClr val="A45200"/>
                    </a:gs>
                    <a:gs pos="53000">
                      <a:srgbClr val="FFC08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674" name="Epithelial Cell">
              <a:extLst>
                <a:ext uri="{FF2B5EF4-FFF2-40B4-BE49-F238E27FC236}">
                  <a16:creationId xmlns:a16="http://schemas.microsoft.com/office/drawing/2014/main" id="{F0C2B04B-E298-D63A-EFDE-F85286C383B7}"/>
                </a:ext>
              </a:extLst>
            </p:cNvPr>
            <p:cNvGrpSpPr/>
            <p:nvPr/>
          </p:nvGrpSpPr>
          <p:grpSpPr>
            <a:xfrm>
              <a:off x="2547026" y="1882425"/>
              <a:ext cx="275352" cy="516667"/>
              <a:chOff x="1702231" y="1805888"/>
              <a:chExt cx="506734" cy="942935"/>
            </a:xfrm>
          </p:grpSpPr>
          <p:grpSp>
            <p:nvGrpSpPr>
              <p:cNvPr id="1779" name="Group 1778">
                <a:extLst>
                  <a:ext uri="{FF2B5EF4-FFF2-40B4-BE49-F238E27FC236}">
                    <a16:creationId xmlns:a16="http://schemas.microsoft.com/office/drawing/2014/main" id="{BE33A748-94B9-820F-CF65-42EDE7D62864}"/>
                  </a:ext>
                </a:extLst>
              </p:cNvPr>
              <p:cNvGrpSpPr/>
              <p:nvPr/>
            </p:nvGrpSpPr>
            <p:grpSpPr>
              <a:xfrm>
                <a:off x="1764230" y="1805888"/>
                <a:ext cx="426997" cy="308271"/>
                <a:chOff x="1764230" y="1805888"/>
                <a:chExt cx="426997" cy="308271"/>
              </a:xfrm>
            </p:grpSpPr>
            <p:sp>
              <p:nvSpPr>
                <p:cNvPr id="1782" name="Freeform: Shape 1781">
                  <a:extLst>
                    <a:ext uri="{FF2B5EF4-FFF2-40B4-BE49-F238E27FC236}">
                      <a16:creationId xmlns:a16="http://schemas.microsoft.com/office/drawing/2014/main" id="{65F6DAE8-B0B6-DF62-EF5B-2106775D81B0}"/>
                    </a:ext>
                  </a:extLst>
                </p:cNvPr>
                <p:cNvSpPr/>
                <p:nvPr/>
              </p:nvSpPr>
              <p:spPr>
                <a:xfrm>
                  <a:off x="1764230" y="1839215"/>
                  <a:ext cx="45824" cy="266613"/>
                </a:xfrm>
                <a:custGeom>
                  <a:avLst/>
                  <a:gdLst>
                    <a:gd name="connsiteX0" fmla="*/ 0 w 45824"/>
                    <a:gd name="connsiteY0" fmla="*/ 0 h 266613"/>
                    <a:gd name="connsiteX1" fmla="*/ 0 w 45824"/>
                    <a:gd name="connsiteY1" fmla="*/ 0 h 266613"/>
                    <a:gd name="connsiteX2" fmla="*/ 4165 w 45824"/>
                    <a:gd name="connsiteY2" fmla="*/ 18746 h 266613"/>
                    <a:gd name="connsiteX3" fmla="*/ 10414 w 45824"/>
                    <a:gd name="connsiteY3" fmla="*/ 47907 h 266613"/>
                    <a:gd name="connsiteX4" fmla="*/ 16663 w 45824"/>
                    <a:gd name="connsiteY4" fmla="*/ 52072 h 266613"/>
                    <a:gd name="connsiteX5" fmla="*/ 20829 w 45824"/>
                    <a:gd name="connsiteY5" fmla="*/ 58321 h 266613"/>
                    <a:gd name="connsiteX6" fmla="*/ 27078 w 45824"/>
                    <a:gd name="connsiteY6" fmla="*/ 60404 h 266613"/>
                    <a:gd name="connsiteX7" fmla="*/ 33326 w 45824"/>
                    <a:gd name="connsiteY7" fmla="*/ 64570 h 266613"/>
                    <a:gd name="connsiteX8" fmla="*/ 41658 w 45824"/>
                    <a:gd name="connsiteY8" fmla="*/ 77067 h 266613"/>
                    <a:gd name="connsiteX9" fmla="*/ 45824 w 45824"/>
                    <a:gd name="connsiteY9" fmla="*/ 83316 h 266613"/>
                    <a:gd name="connsiteX10" fmla="*/ 43741 w 45824"/>
                    <a:gd name="connsiteY10" fmla="*/ 145804 h 266613"/>
                    <a:gd name="connsiteX11" fmla="*/ 41658 w 45824"/>
                    <a:gd name="connsiteY11" fmla="*/ 152052 h 266613"/>
                    <a:gd name="connsiteX12" fmla="*/ 37492 w 45824"/>
                    <a:gd name="connsiteY12" fmla="*/ 168716 h 266613"/>
                    <a:gd name="connsiteX13" fmla="*/ 31243 w 45824"/>
                    <a:gd name="connsiteY13" fmla="*/ 174964 h 266613"/>
                    <a:gd name="connsiteX14" fmla="*/ 20829 w 45824"/>
                    <a:gd name="connsiteY14" fmla="*/ 193711 h 266613"/>
                    <a:gd name="connsiteX15" fmla="*/ 16663 w 45824"/>
                    <a:gd name="connsiteY15" fmla="*/ 199959 h 266613"/>
                    <a:gd name="connsiteX16" fmla="*/ 12497 w 45824"/>
                    <a:gd name="connsiteY16" fmla="*/ 214540 h 266613"/>
                    <a:gd name="connsiteX17" fmla="*/ 10414 w 45824"/>
                    <a:gd name="connsiteY17" fmla="*/ 222872 h 266613"/>
                    <a:gd name="connsiteX18" fmla="*/ 10414 w 45824"/>
                    <a:gd name="connsiteY18" fmla="*/ 266613 h 266613"/>
                    <a:gd name="connsiteX19" fmla="*/ 12497 w 45824"/>
                    <a:gd name="connsiteY19" fmla="*/ 266613 h 266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5824" h="26661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8" y="6249"/>
                        <a:pt x="3053" y="12442"/>
                        <a:pt x="4165" y="18746"/>
                      </a:cubicBezTo>
                      <a:cubicBezTo>
                        <a:pt x="4487" y="20573"/>
                        <a:pt x="6286" y="45156"/>
                        <a:pt x="10414" y="47907"/>
                      </a:cubicBezTo>
                      <a:lnTo>
                        <a:pt x="16663" y="52072"/>
                      </a:lnTo>
                      <a:cubicBezTo>
                        <a:pt x="18052" y="54155"/>
                        <a:pt x="18874" y="56757"/>
                        <a:pt x="20829" y="58321"/>
                      </a:cubicBezTo>
                      <a:cubicBezTo>
                        <a:pt x="22544" y="59693"/>
                        <a:pt x="25114" y="59422"/>
                        <a:pt x="27078" y="60404"/>
                      </a:cubicBezTo>
                      <a:cubicBezTo>
                        <a:pt x="29317" y="61524"/>
                        <a:pt x="31243" y="63181"/>
                        <a:pt x="33326" y="64570"/>
                      </a:cubicBezTo>
                      <a:lnTo>
                        <a:pt x="41658" y="77067"/>
                      </a:lnTo>
                      <a:lnTo>
                        <a:pt x="45824" y="83316"/>
                      </a:lnTo>
                      <a:cubicBezTo>
                        <a:pt x="45130" y="104145"/>
                        <a:pt x="45002" y="125001"/>
                        <a:pt x="43741" y="145804"/>
                      </a:cubicBezTo>
                      <a:cubicBezTo>
                        <a:pt x="43608" y="147995"/>
                        <a:pt x="42190" y="149922"/>
                        <a:pt x="41658" y="152052"/>
                      </a:cubicBezTo>
                      <a:cubicBezTo>
                        <a:pt x="41237" y="153734"/>
                        <a:pt x="39397" y="165859"/>
                        <a:pt x="37492" y="168716"/>
                      </a:cubicBezTo>
                      <a:cubicBezTo>
                        <a:pt x="35858" y="171167"/>
                        <a:pt x="33326" y="172881"/>
                        <a:pt x="31243" y="174964"/>
                      </a:cubicBezTo>
                      <a:cubicBezTo>
                        <a:pt x="27577" y="185962"/>
                        <a:pt x="30377" y="179389"/>
                        <a:pt x="20829" y="193711"/>
                      </a:cubicBezTo>
                      <a:lnTo>
                        <a:pt x="16663" y="199959"/>
                      </a:lnTo>
                      <a:cubicBezTo>
                        <a:pt x="10151" y="226006"/>
                        <a:pt x="18474" y="193622"/>
                        <a:pt x="12497" y="214540"/>
                      </a:cubicBezTo>
                      <a:cubicBezTo>
                        <a:pt x="11711" y="217293"/>
                        <a:pt x="10528" y="220011"/>
                        <a:pt x="10414" y="222872"/>
                      </a:cubicBezTo>
                      <a:cubicBezTo>
                        <a:pt x="9831" y="237441"/>
                        <a:pt x="10414" y="252033"/>
                        <a:pt x="10414" y="266613"/>
                      </a:cubicBezTo>
                      <a:lnTo>
                        <a:pt x="12497" y="266613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83" name="Freeform: Shape 1782">
                  <a:extLst>
                    <a:ext uri="{FF2B5EF4-FFF2-40B4-BE49-F238E27FC236}">
                      <a16:creationId xmlns:a16="http://schemas.microsoft.com/office/drawing/2014/main" id="{00767AE2-00F9-C02D-16B8-50299D2D5205}"/>
                    </a:ext>
                  </a:extLst>
                </p:cNvPr>
                <p:cNvSpPr/>
                <p:nvPr/>
              </p:nvSpPr>
              <p:spPr>
                <a:xfrm>
                  <a:off x="1818385" y="1822551"/>
                  <a:ext cx="45825" cy="245784"/>
                </a:xfrm>
                <a:custGeom>
                  <a:avLst/>
                  <a:gdLst>
                    <a:gd name="connsiteX0" fmla="*/ 0 w 45825"/>
                    <a:gd name="connsiteY0" fmla="*/ 0 h 245784"/>
                    <a:gd name="connsiteX1" fmla="*/ 0 w 45825"/>
                    <a:gd name="connsiteY1" fmla="*/ 0 h 245784"/>
                    <a:gd name="connsiteX2" fmla="*/ 2083 w 45825"/>
                    <a:gd name="connsiteY2" fmla="*/ 41659 h 245784"/>
                    <a:gd name="connsiteX3" fmla="*/ 4166 w 45825"/>
                    <a:gd name="connsiteY3" fmla="*/ 47907 h 245784"/>
                    <a:gd name="connsiteX4" fmla="*/ 8332 w 45825"/>
                    <a:gd name="connsiteY4" fmla="*/ 54156 h 245784"/>
                    <a:gd name="connsiteX5" fmla="*/ 14581 w 45825"/>
                    <a:gd name="connsiteY5" fmla="*/ 58322 h 245784"/>
                    <a:gd name="connsiteX6" fmla="*/ 24995 w 45825"/>
                    <a:gd name="connsiteY6" fmla="*/ 68736 h 245784"/>
                    <a:gd name="connsiteX7" fmla="*/ 31244 w 45825"/>
                    <a:gd name="connsiteY7" fmla="*/ 81234 h 245784"/>
                    <a:gd name="connsiteX8" fmla="*/ 39576 w 45825"/>
                    <a:gd name="connsiteY8" fmla="*/ 93731 h 245784"/>
                    <a:gd name="connsiteX9" fmla="*/ 43742 w 45825"/>
                    <a:gd name="connsiteY9" fmla="*/ 99980 h 245784"/>
                    <a:gd name="connsiteX10" fmla="*/ 45825 w 45825"/>
                    <a:gd name="connsiteY10" fmla="*/ 106229 h 245784"/>
                    <a:gd name="connsiteX11" fmla="*/ 43742 w 45825"/>
                    <a:gd name="connsiteY11" fmla="*/ 139556 h 245784"/>
                    <a:gd name="connsiteX12" fmla="*/ 41659 w 45825"/>
                    <a:gd name="connsiteY12" fmla="*/ 145804 h 245784"/>
                    <a:gd name="connsiteX13" fmla="*/ 39576 w 45825"/>
                    <a:gd name="connsiteY13" fmla="*/ 156219 h 245784"/>
                    <a:gd name="connsiteX14" fmla="*/ 35410 w 45825"/>
                    <a:gd name="connsiteY14" fmla="*/ 162468 h 245784"/>
                    <a:gd name="connsiteX15" fmla="*/ 29161 w 45825"/>
                    <a:gd name="connsiteY15" fmla="*/ 183297 h 245784"/>
                    <a:gd name="connsiteX16" fmla="*/ 24995 w 45825"/>
                    <a:gd name="connsiteY16" fmla="*/ 189546 h 245784"/>
                    <a:gd name="connsiteX17" fmla="*/ 16664 w 45825"/>
                    <a:gd name="connsiteY17" fmla="*/ 208292 h 245784"/>
                    <a:gd name="connsiteX18" fmla="*/ 14581 w 45825"/>
                    <a:gd name="connsiteY18" fmla="*/ 220789 h 245784"/>
                    <a:gd name="connsiteX19" fmla="*/ 10415 w 45825"/>
                    <a:gd name="connsiteY19" fmla="*/ 227038 h 245784"/>
                    <a:gd name="connsiteX20" fmla="*/ 12498 w 45825"/>
                    <a:gd name="connsiteY20" fmla="*/ 245784 h 245784"/>
                    <a:gd name="connsiteX21" fmla="*/ 12498 w 45825"/>
                    <a:gd name="connsiteY21" fmla="*/ 245784 h 245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5825" h="245784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13886"/>
                        <a:pt x="878" y="27808"/>
                        <a:pt x="2083" y="41659"/>
                      </a:cubicBezTo>
                      <a:cubicBezTo>
                        <a:pt x="2273" y="43846"/>
                        <a:pt x="3184" y="45943"/>
                        <a:pt x="4166" y="47907"/>
                      </a:cubicBezTo>
                      <a:cubicBezTo>
                        <a:pt x="5286" y="50146"/>
                        <a:pt x="6562" y="52386"/>
                        <a:pt x="8332" y="54156"/>
                      </a:cubicBezTo>
                      <a:cubicBezTo>
                        <a:pt x="10102" y="55926"/>
                        <a:pt x="12498" y="56933"/>
                        <a:pt x="14581" y="58322"/>
                      </a:cubicBezTo>
                      <a:cubicBezTo>
                        <a:pt x="25691" y="74988"/>
                        <a:pt x="11109" y="54850"/>
                        <a:pt x="24995" y="68736"/>
                      </a:cubicBezTo>
                      <a:cubicBezTo>
                        <a:pt x="31931" y="75672"/>
                        <a:pt x="27008" y="73610"/>
                        <a:pt x="31244" y="81234"/>
                      </a:cubicBezTo>
                      <a:cubicBezTo>
                        <a:pt x="33676" y="85611"/>
                        <a:pt x="36799" y="89565"/>
                        <a:pt x="39576" y="93731"/>
                      </a:cubicBezTo>
                      <a:cubicBezTo>
                        <a:pt x="40965" y="95814"/>
                        <a:pt x="42950" y="97605"/>
                        <a:pt x="43742" y="99980"/>
                      </a:cubicBezTo>
                      <a:lnTo>
                        <a:pt x="45825" y="106229"/>
                      </a:lnTo>
                      <a:cubicBezTo>
                        <a:pt x="45131" y="117338"/>
                        <a:pt x="44907" y="128486"/>
                        <a:pt x="43742" y="139556"/>
                      </a:cubicBezTo>
                      <a:cubicBezTo>
                        <a:pt x="43512" y="141739"/>
                        <a:pt x="42191" y="143674"/>
                        <a:pt x="41659" y="145804"/>
                      </a:cubicBezTo>
                      <a:cubicBezTo>
                        <a:pt x="40800" y="149239"/>
                        <a:pt x="40819" y="152904"/>
                        <a:pt x="39576" y="156219"/>
                      </a:cubicBezTo>
                      <a:cubicBezTo>
                        <a:pt x="38697" y="158563"/>
                        <a:pt x="36799" y="160385"/>
                        <a:pt x="35410" y="162468"/>
                      </a:cubicBezTo>
                      <a:cubicBezTo>
                        <a:pt x="34246" y="167125"/>
                        <a:pt x="31189" y="180255"/>
                        <a:pt x="29161" y="183297"/>
                      </a:cubicBezTo>
                      <a:cubicBezTo>
                        <a:pt x="27772" y="185380"/>
                        <a:pt x="26012" y="187258"/>
                        <a:pt x="24995" y="189546"/>
                      </a:cubicBezTo>
                      <a:cubicBezTo>
                        <a:pt x="15081" y="211855"/>
                        <a:pt x="26092" y="194150"/>
                        <a:pt x="16664" y="208292"/>
                      </a:cubicBezTo>
                      <a:cubicBezTo>
                        <a:pt x="15970" y="212458"/>
                        <a:pt x="15917" y="216783"/>
                        <a:pt x="14581" y="220789"/>
                      </a:cubicBezTo>
                      <a:cubicBezTo>
                        <a:pt x="13789" y="223164"/>
                        <a:pt x="10623" y="224543"/>
                        <a:pt x="10415" y="227038"/>
                      </a:cubicBezTo>
                      <a:cubicBezTo>
                        <a:pt x="9893" y="233303"/>
                        <a:pt x="12498" y="245784"/>
                        <a:pt x="12498" y="245784"/>
                      </a:cubicBezTo>
                      <a:lnTo>
                        <a:pt x="12498" y="245784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84" name="Freeform: Shape 1783">
                  <a:extLst>
                    <a:ext uri="{FF2B5EF4-FFF2-40B4-BE49-F238E27FC236}">
                      <a16:creationId xmlns:a16="http://schemas.microsoft.com/office/drawing/2014/main" id="{A9720F74-8017-FCCE-B614-901D4249935B}"/>
                    </a:ext>
                  </a:extLst>
                </p:cNvPr>
                <p:cNvSpPr/>
                <p:nvPr/>
              </p:nvSpPr>
              <p:spPr>
                <a:xfrm>
                  <a:off x="1866154" y="1816303"/>
                  <a:ext cx="39714" cy="239535"/>
                </a:xfrm>
                <a:custGeom>
                  <a:avLst/>
                  <a:gdLst>
                    <a:gd name="connsiteX0" fmla="*/ 4304 w 39714"/>
                    <a:gd name="connsiteY0" fmla="*/ 0 h 239535"/>
                    <a:gd name="connsiteX1" fmla="*/ 4304 w 39714"/>
                    <a:gd name="connsiteY1" fmla="*/ 0 h 239535"/>
                    <a:gd name="connsiteX2" fmla="*/ 138 w 39714"/>
                    <a:gd name="connsiteY2" fmla="*/ 18746 h 239535"/>
                    <a:gd name="connsiteX3" fmla="*/ 6387 w 39714"/>
                    <a:gd name="connsiteY3" fmla="*/ 52072 h 239535"/>
                    <a:gd name="connsiteX4" fmla="*/ 8470 w 39714"/>
                    <a:gd name="connsiteY4" fmla="*/ 58321 h 239535"/>
                    <a:gd name="connsiteX5" fmla="*/ 14719 w 39714"/>
                    <a:gd name="connsiteY5" fmla="*/ 62487 h 239535"/>
                    <a:gd name="connsiteX6" fmla="*/ 18885 w 39714"/>
                    <a:gd name="connsiteY6" fmla="*/ 68736 h 239535"/>
                    <a:gd name="connsiteX7" fmla="*/ 35548 w 39714"/>
                    <a:gd name="connsiteY7" fmla="*/ 87482 h 239535"/>
                    <a:gd name="connsiteX8" fmla="*/ 39714 w 39714"/>
                    <a:gd name="connsiteY8" fmla="*/ 99979 h 239535"/>
                    <a:gd name="connsiteX9" fmla="*/ 37631 w 39714"/>
                    <a:gd name="connsiteY9" fmla="*/ 147887 h 239535"/>
                    <a:gd name="connsiteX10" fmla="*/ 31382 w 39714"/>
                    <a:gd name="connsiteY10" fmla="*/ 179130 h 239535"/>
                    <a:gd name="connsiteX11" fmla="*/ 27216 w 39714"/>
                    <a:gd name="connsiteY11" fmla="*/ 185379 h 239535"/>
                    <a:gd name="connsiteX12" fmla="*/ 25133 w 39714"/>
                    <a:gd name="connsiteY12" fmla="*/ 193711 h 239535"/>
                    <a:gd name="connsiteX13" fmla="*/ 23051 w 39714"/>
                    <a:gd name="connsiteY13" fmla="*/ 199959 h 239535"/>
                    <a:gd name="connsiteX14" fmla="*/ 23051 w 39714"/>
                    <a:gd name="connsiteY14" fmla="*/ 239535 h 239535"/>
                    <a:gd name="connsiteX15" fmla="*/ 23051 w 39714"/>
                    <a:gd name="connsiteY15" fmla="*/ 239535 h 239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9714" h="239535">
                      <a:moveTo>
                        <a:pt x="4304" y="0"/>
                      </a:moveTo>
                      <a:lnTo>
                        <a:pt x="4304" y="0"/>
                      </a:lnTo>
                      <a:cubicBezTo>
                        <a:pt x="2915" y="6249"/>
                        <a:pt x="474" y="12354"/>
                        <a:pt x="138" y="18746"/>
                      </a:cubicBezTo>
                      <a:cubicBezTo>
                        <a:pt x="-664" y="33980"/>
                        <a:pt x="2105" y="39226"/>
                        <a:pt x="6387" y="52072"/>
                      </a:cubicBezTo>
                      <a:cubicBezTo>
                        <a:pt x="7081" y="54155"/>
                        <a:pt x="6643" y="57103"/>
                        <a:pt x="8470" y="58321"/>
                      </a:cubicBezTo>
                      <a:lnTo>
                        <a:pt x="14719" y="62487"/>
                      </a:lnTo>
                      <a:cubicBezTo>
                        <a:pt x="16108" y="64570"/>
                        <a:pt x="17222" y="66865"/>
                        <a:pt x="18885" y="68736"/>
                      </a:cubicBezTo>
                      <a:cubicBezTo>
                        <a:pt x="23076" y="73451"/>
                        <a:pt x="32396" y="80391"/>
                        <a:pt x="35548" y="87482"/>
                      </a:cubicBezTo>
                      <a:cubicBezTo>
                        <a:pt x="37331" y="91495"/>
                        <a:pt x="39714" y="99979"/>
                        <a:pt x="39714" y="99979"/>
                      </a:cubicBezTo>
                      <a:cubicBezTo>
                        <a:pt x="39020" y="115948"/>
                        <a:pt x="38628" y="131934"/>
                        <a:pt x="37631" y="147887"/>
                      </a:cubicBezTo>
                      <a:cubicBezTo>
                        <a:pt x="37214" y="154555"/>
                        <a:pt x="36034" y="172152"/>
                        <a:pt x="31382" y="179130"/>
                      </a:cubicBezTo>
                      <a:lnTo>
                        <a:pt x="27216" y="185379"/>
                      </a:lnTo>
                      <a:cubicBezTo>
                        <a:pt x="26522" y="188156"/>
                        <a:pt x="25919" y="190958"/>
                        <a:pt x="25133" y="193711"/>
                      </a:cubicBezTo>
                      <a:cubicBezTo>
                        <a:pt x="24530" y="195822"/>
                        <a:pt x="23151" y="197766"/>
                        <a:pt x="23051" y="199959"/>
                      </a:cubicBezTo>
                      <a:cubicBezTo>
                        <a:pt x="22452" y="213137"/>
                        <a:pt x="23051" y="226343"/>
                        <a:pt x="23051" y="239535"/>
                      </a:cubicBezTo>
                      <a:lnTo>
                        <a:pt x="23051" y="239535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85" name="Freeform: Shape 1784">
                  <a:extLst>
                    <a:ext uri="{FF2B5EF4-FFF2-40B4-BE49-F238E27FC236}">
                      <a16:creationId xmlns:a16="http://schemas.microsoft.com/office/drawing/2014/main" id="{28EF10AE-9FE0-3958-D758-0A92A555CD59}"/>
                    </a:ext>
                  </a:extLst>
                </p:cNvPr>
                <p:cNvSpPr/>
                <p:nvPr/>
              </p:nvSpPr>
              <p:spPr>
                <a:xfrm>
                  <a:off x="1916282" y="1807971"/>
                  <a:ext cx="39637" cy="256198"/>
                </a:xfrm>
                <a:custGeom>
                  <a:avLst/>
                  <a:gdLst>
                    <a:gd name="connsiteX0" fmla="*/ 0 w 39637"/>
                    <a:gd name="connsiteY0" fmla="*/ 0 h 256198"/>
                    <a:gd name="connsiteX1" fmla="*/ 0 w 39637"/>
                    <a:gd name="connsiteY1" fmla="*/ 0 h 256198"/>
                    <a:gd name="connsiteX2" fmla="*/ 4166 w 39637"/>
                    <a:gd name="connsiteY2" fmla="*/ 18746 h 256198"/>
                    <a:gd name="connsiteX3" fmla="*/ 10415 w 39637"/>
                    <a:gd name="connsiteY3" fmla="*/ 31244 h 256198"/>
                    <a:gd name="connsiteX4" fmla="*/ 16664 w 39637"/>
                    <a:gd name="connsiteY4" fmla="*/ 35409 h 256198"/>
                    <a:gd name="connsiteX5" fmla="*/ 18747 w 39637"/>
                    <a:gd name="connsiteY5" fmla="*/ 41658 h 256198"/>
                    <a:gd name="connsiteX6" fmla="*/ 27078 w 39637"/>
                    <a:gd name="connsiteY6" fmla="*/ 54156 h 256198"/>
                    <a:gd name="connsiteX7" fmla="*/ 31244 w 39637"/>
                    <a:gd name="connsiteY7" fmla="*/ 66653 h 256198"/>
                    <a:gd name="connsiteX8" fmla="*/ 35410 w 39637"/>
                    <a:gd name="connsiteY8" fmla="*/ 79151 h 256198"/>
                    <a:gd name="connsiteX9" fmla="*/ 37493 w 39637"/>
                    <a:gd name="connsiteY9" fmla="*/ 85399 h 256198"/>
                    <a:gd name="connsiteX10" fmla="*/ 37493 w 39637"/>
                    <a:gd name="connsiteY10" fmla="*/ 141638 h 256198"/>
                    <a:gd name="connsiteX11" fmla="*/ 33327 w 39637"/>
                    <a:gd name="connsiteY11" fmla="*/ 172882 h 256198"/>
                    <a:gd name="connsiteX12" fmla="*/ 29161 w 39637"/>
                    <a:gd name="connsiteY12" fmla="*/ 179131 h 256198"/>
                    <a:gd name="connsiteX13" fmla="*/ 27078 w 39637"/>
                    <a:gd name="connsiteY13" fmla="*/ 185379 h 256198"/>
                    <a:gd name="connsiteX14" fmla="*/ 18747 w 39637"/>
                    <a:gd name="connsiteY14" fmla="*/ 197877 h 256198"/>
                    <a:gd name="connsiteX15" fmla="*/ 14581 w 39637"/>
                    <a:gd name="connsiteY15" fmla="*/ 210374 h 256198"/>
                    <a:gd name="connsiteX16" fmla="*/ 12498 w 39637"/>
                    <a:gd name="connsiteY16" fmla="*/ 216623 h 256198"/>
                    <a:gd name="connsiteX17" fmla="*/ 14581 w 39637"/>
                    <a:gd name="connsiteY17" fmla="*/ 245784 h 256198"/>
                    <a:gd name="connsiteX18" fmla="*/ 16664 w 39637"/>
                    <a:gd name="connsiteY18" fmla="*/ 254116 h 256198"/>
                    <a:gd name="connsiteX19" fmla="*/ 12498 w 39637"/>
                    <a:gd name="connsiteY19" fmla="*/ 256198 h 256198"/>
                    <a:gd name="connsiteX20" fmla="*/ 12498 w 39637"/>
                    <a:gd name="connsiteY20" fmla="*/ 256198 h 256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637" h="256198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9" y="6249"/>
                        <a:pt x="2613" y="12536"/>
                        <a:pt x="4166" y="18746"/>
                      </a:cubicBezTo>
                      <a:cubicBezTo>
                        <a:pt x="5295" y="23263"/>
                        <a:pt x="7021" y="27850"/>
                        <a:pt x="10415" y="31244"/>
                      </a:cubicBezTo>
                      <a:cubicBezTo>
                        <a:pt x="12185" y="33014"/>
                        <a:pt x="14581" y="34021"/>
                        <a:pt x="16664" y="35409"/>
                      </a:cubicBezTo>
                      <a:cubicBezTo>
                        <a:pt x="17358" y="37492"/>
                        <a:pt x="17681" y="39739"/>
                        <a:pt x="18747" y="41658"/>
                      </a:cubicBezTo>
                      <a:cubicBezTo>
                        <a:pt x="21178" y="46035"/>
                        <a:pt x="25495" y="49406"/>
                        <a:pt x="27078" y="54156"/>
                      </a:cubicBezTo>
                      <a:lnTo>
                        <a:pt x="31244" y="66653"/>
                      </a:lnTo>
                      <a:lnTo>
                        <a:pt x="35410" y="79151"/>
                      </a:lnTo>
                      <a:lnTo>
                        <a:pt x="37493" y="85399"/>
                      </a:lnTo>
                      <a:cubicBezTo>
                        <a:pt x="40443" y="117843"/>
                        <a:pt x="40259" y="102911"/>
                        <a:pt x="37493" y="141638"/>
                      </a:cubicBezTo>
                      <a:cubicBezTo>
                        <a:pt x="37105" y="147068"/>
                        <a:pt x="37561" y="164414"/>
                        <a:pt x="33327" y="172882"/>
                      </a:cubicBezTo>
                      <a:cubicBezTo>
                        <a:pt x="32207" y="175121"/>
                        <a:pt x="30281" y="176892"/>
                        <a:pt x="29161" y="179131"/>
                      </a:cubicBezTo>
                      <a:cubicBezTo>
                        <a:pt x="28179" y="181095"/>
                        <a:pt x="28144" y="183460"/>
                        <a:pt x="27078" y="185379"/>
                      </a:cubicBezTo>
                      <a:cubicBezTo>
                        <a:pt x="24647" y="189756"/>
                        <a:pt x="20330" y="193127"/>
                        <a:pt x="18747" y="197877"/>
                      </a:cubicBezTo>
                      <a:lnTo>
                        <a:pt x="14581" y="210374"/>
                      </a:lnTo>
                      <a:lnTo>
                        <a:pt x="12498" y="216623"/>
                      </a:lnTo>
                      <a:cubicBezTo>
                        <a:pt x="13192" y="226343"/>
                        <a:pt x="13505" y="236099"/>
                        <a:pt x="14581" y="245784"/>
                      </a:cubicBezTo>
                      <a:cubicBezTo>
                        <a:pt x="14897" y="248629"/>
                        <a:pt x="17225" y="251309"/>
                        <a:pt x="16664" y="254116"/>
                      </a:cubicBezTo>
                      <a:cubicBezTo>
                        <a:pt x="16360" y="255638"/>
                        <a:pt x="13887" y="255504"/>
                        <a:pt x="12498" y="256198"/>
                      </a:cubicBezTo>
                      <a:lnTo>
                        <a:pt x="12498" y="256198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86" name="Freeform: Shape 1785">
                  <a:extLst>
                    <a:ext uri="{FF2B5EF4-FFF2-40B4-BE49-F238E27FC236}">
                      <a16:creationId xmlns:a16="http://schemas.microsoft.com/office/drawing/2014/main" id="{AE3C552E-82C0-2612-8336-29C815C62C54}"/>
                    </a:ext>
                  </a:extLst>
                </p:cNvPr>
                <p:cNvSpPr/>
                <p:nvPr/>
              </p:nvSpPr>
              <p:spPr>
                <a:xfrm>
                  <a:off x="1964190" y="1805888"/>
                  <a:ext cx="48958" cy="247867"/>
                </a:xfrm>
                <a:custGeom>
                  <a:avLst/>
                  <a:gdLst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2082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4165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8958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89" y="805"/>
                        <a:pt x="3626" y="33434"/>
                        <a:pt x="4165" y="35409"/>
                      </a:cubicBezTo>
                      <a:cubicBezTo>
                        <a:pt x="4824" y="37824"/>
                        <a:pt x="6728" y="39735"/>
                        <a:pt x="8331" y="41658"/>
                      </a:cubicBezTo>
                      <a:cubicBezTo>
                        <a:pt x="16631" y="51618"/>
                        <a:pt x="11890" y="44623"/>
                        <a:pt x="20829" y="52073"/>
                      </a:cubicBezTo>
                      <a:cubicBezTo>
                        <a:pt x="36858" y="65432"/>
                        <a:pt x="17817" y="52150"/>
                        <a:pt x="33326" y="62487"/>
                      </a:cubicBezTo>
                      <a:cubicBezTo>
                        <a:pt x="36103" y="66653"/>
                        <a:pt x="40075" y="70235"/>
                        <a:pt x="41658" y="74985"/>
                      </a:cubicBezTo>
                      <a:cubicBezTo>
                        <a:pt x="46420" y="89270"/>
                        <a:pt x="40797" y="71540"/>
                        <a:pt x="45824" y="91648"/>
                      </a:cubicBezTo>
                      <a:cubicBezTo>
                        <a:pt x="46357" y="93778"/>
                        <a:pt x="47213" y="95814"/>
                        <a:pt x="47907" y="97897"/>
                      </a:cubicBezTo>
                      <a:cubicBezTo>
                        <a:pt x="46922" y="122514"/>
                        <a:pt x="55086" y="144871"/>
                        <a:pt x="37492" y="162467"/>
                      </a:cubicBezTo>
                      <a:cubicBezTo>
                        <a:pt x="21456" y="178504"/>
                        <a:pt x="28262" y="170064"/>
                        <a:pt x="16663" y="187462"/>
                      </a:cubicBezTo>
                      <a:lnTo>
                        <a:pt x="12497" y="193711"/>
                      </a:lnTo>
                      <a:lnTo>
                        <a:pt x="8331" y="199960"/>
                      </a:lnTo>
                      <a:cubicBezTo>
                        <a:pt x="7637" y="204126"/>
                        <a:pt x="7164" y="208334"/>
                        <a:pt x="6248" y="212457"/>
                      </a:cubicBezTo>
                      <a:cubicBezTo>
                        <a:pt x="5772" y="214600"/>
                        <a:pt x="4526" y="216540"/>
                        <a:pt x="4165" y="218706"/>
                      </a:cubicBezTo>
                      <a:cubicBezTo>
                        <a:pt x="1699" y="233504"/>
                        <a:pt x="2082" y="243354"/>
                        <a:pt x="2082" y="247867"/>
                      </a:cubicBez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87" name="Freeform: Shape 1786">
                  <a:extLst>
                    <a:ext uri="{FF2B5EF4-FFF2-40B4-BE49-F238E27FC236}">
                      <a16:creationId xmlns:a16="http://schemas.microsoft.com/office/drawing/2014/main" id="{275F7CF7-B047-2E06-CC30-8C5D81126BCE}"/>
                    </a:ext>
                  </a:extLst>
                </p:cNvPr>
                <p:cNvSpPr/>
                <p:nvPr/>
              </p:nvSpPr>
              <p:spPr>
                <a:xfrm>
                  <a:off x="2010014" y="1810054"/>
                  <a:ext cx="39575" cy="247867"/>
                </a:xfrm>
                <a:custGeom>
                  <a:avLst/>
                  <a:gdLst>
                    <a:gd name="connsiteX0" fmla="*/ 0 w 39575"/>
                    <a:gd name="connsiteY0" fmla="*/ 0 h 247867"/>
                    <a:gd name="connsiteX1" fmla="*/ 0 w 39575"/>
                    <a:gd name="connsiteY1" fmla="*/ 0 h 247867"/>
                    <a:gd name="connsiteX2" fmla="*/ 4165 w 39575"/>
                    <a:gd name="connsiteY2" fmla="*/ 29161 h 247867"/>
                    <a:gd name="connsiteX3" fmla="*/ 8331 w 39575"/>
                    <a:gd name="connsiteY3" fmla="*/ 35409 h 247867"/>
                    <a:gd name="connsiteX4" fmla="*/ 18746 w 39575"/>
                    <a:gd name="connsiteY4" fmla="*/ 52073 h 247867"/>
                    <a:gd name="connsiteX5" fmla="*/ 22912 w 39575"/>
                    <a:gd name="connsiteY5" fmla="*/ 64570 h 247867"/>
                    <a:gd name="connsiteX6" fmla="*/ 24995 w 39575"/>
                    <a:gd name="connsiteY6" fmla="*/ 74985 h 247867"/>
                    <a:gd name="connsiteX7" fmla="*/ 33326 w 39575"/>
                    <a:gd name="connsiteY7" fmla="*/ 87482 h 247867"/>
                    <a:gd name="connsiteX8" fmla="*/ 37492 w 39575"/>
                    <a:gd name="connsiteY8" fmla="*/ 93731 h 247867"/>
                    <a:gd name="connsiteX9" fmla="*/ 39575 w 39575"/>
                    <a:gd name="connsiteY9" fmla="*/ 99980 h 247867"/>
                    <a:gd name="connsiteX10" fmla="*/ 37492 w 39575"/>
                    <a:gd name="connsiteY10" fmla="*/ 120809 h 247867"/>
                    <a:gd name="connsiteX11" fmla="*/ 35409 w 39575"/>
                    <a:gd name="connsiteY11" fmla="*/ 127058 h 247867"/>
                    <a:gd name="connsiteX12" fmla="*/ 33326 w 39575"/>
                    <a:gd name="connsiteY12" fmla="*/ 160384 h 247867"/>
                    <a:gd name="connsiteX13" fmla="*/ 31243 w 39575"/>
                    <a:gd name="connsiteY13" fmla="*/ 166633 h 247867"/>
                    <a:gd name="connsiteX14" fmla="*/ 24995 w 39575"/>
                    <a:gd name="connsiteY14" fmla="*/ 168716 h 247867"/>
                    <a:gd name="connsiteX15" fmla="*/ 20829 w 39575"/>
                    <a:gd name="connsiteY15" fmla="*/ 174965 h 247867"/>
                    <a:gd name="connsiteX16" fmla="*/ 16663 w 39575"/>
                    <a:gd name="connsiteY16" fmla="*/ 193711 h 247867"/>
                    <a:gd name="connsiteX17" fmla="*/ 14580 w 39575"/>
                    <a:gd name="connsiteY17" fmla="*/ 199960 h 247867"/>
                    <a:gd name="connsiteX18" fmla="*/ 10414 w 39575"/>
                    <a:gd name="connsiteY18" fmla="*/ 214540 h 247867"/>
                    <a:gd name="connsiteX19" fmla="*/ 8331 w 39575"/>
                    <a:gd name="connsiteY19" fmla="*/ 247867 h 247867"/>
                    <a:gd name="connsiteX20" fmla="*/ 8331 w 39575"/>
                    <a:gd name="connsiteY20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575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531" y="5837"/>
                        <a:pt x="160" y="21151"/>
                        <a:pt x="4165" y="29161"/>
                      </a:cubicBezTo>
                      <a:cubicBezTo>
                        <a:pt x="5284" y="31400"/>
                        <a:pt x="6942" y="33326"/>
                        <a:pt x="8331" y="35409"/>
                      </a:cubicBezTo>
                      <a:cubicBezTo>
                        <a:pt x="13289" y="50282"/>
                        <a:pt x="8843" y="45471"/>
                        <a:pt x="18746" y="52073"/>
                      </a:cubicBezTo>
                      <a:cubicBezTo>
                        <a:pt x="20135" y="56239"/>
                        <a:pt x="22051" y="60264"/>
                        <a:pt x="22912" y="64570"/>
                      </a:cubicBezTo>
                      <a:cubicBezTo>
                        <a:pt x="23606" y="68042"/>
                        <a:pt x="23530" y="71762"/>
                        <a:pt x="24995" y="74985"/>
                      </a:cubicBezTo>
                      <a:cubicBezTo>
                        <a:pt x="27067" y="79543"/>
                        <a:pt x="30549" y="83316"/>
                        <a:pt x="33326" y="87482"/>
                      </a:cubicBezTo>
                      <a:cubicBezTo>
                        <a:pt x="34715" y="89565"/>
                        <a:pt x="36700" y="91356"/>
                        <a:pt x="37492" y="93731"/>
                      </a:cubicBezTo>
                      <a:lnTo>
                        <a:pt x="39575" y="99980"/>
                      </a:lnTo>
                      <a:cubicBezTo>
                        <a:pt x="38881" y="106923"/>
                        <a:pt x="38553" y="113913"/>
                        <a:pt x="37492" y="120809"/>
                      </a:cubicBezTo>
                      <a:cubicBezTo>
                        <a:pt x="37158" y="122979"/>
                        <a:pt x="35639" y="124874"/>
                        <a:pt x="35409" y="127058"/>
                      </a:cubicBezTo>
                      <a:cubicBezTo>
                        <a:pt x="34244" y="138127"/>
                        <a:pt x="34491" y="149315"/>
                        <a:pt x="33326" y="160384"/>
                      </a:cubicBezTo>
                      <a:cubicBezTo>
                        <a:pt x="33096" y="162568"/>
                        <a:pt x="32795" y="165080"/>
                        <a:pt x="31243" y="166633"/>
                      </a:cubicBezTo>
                      <a:cubicBezTo>
                        <a:pt x="29691" y="168185"/>
                        <a:pt x="27078" y="168022"/>
                        <a:pt x="24995" y="168716"/>
                      </a:cubicBezTo>
                      <a:cubicBezTo>
                        <a:pt x="23606" y="170799"/>
                        <a:pt x="21949" y="172726"/>
                        <a:pt x="20829" y="174965"/>
                      </a:cubicBezTo>
                      <a:cubicBezTo>
                        <a:pt x="18015" y="180592"/>
                        <a:pt x="17943" y="187949"/>
                        <a:pt x="16663" y="193711"/>
                      </a:cubicBezTo>
                      <a:cubicBezTo>
                        <a:pt x="16187" y="195854"/>
                        <a:pt x="15183" y="197849"/>
                        <a:pt x="14580" y="199960"/>
                      </a:cubicBezTo>
                      <a:cubicBezTo>
                        <a:pt x="9349" y="218268"/>
                        <a:pt x="15408" y="199557"/>
                        <a:pt x="10414" y="214540"/>
                      </a:cubicBezTo>
                      <a:cubicBezTo>
                        <a:pt x="8285" y="246477"/>
                        <a:pt x="8331" y="235346"/>
                        <a:pt x="8331" y="247867"/>
                      </a:cubicBezTo>
                      <a:lnTo>
                        <a:pt x="8331" y="247867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88" name="Freeform: Shape 1787">
                  <a:extLst>
                    <a:ext uri="{FF2B5EF4-FFF2-40B4-BE49-F238E27FC236}">
                      <a16:creationId xmlns:a16="http://schemas.microsoft.com/office/drawing/2014/main" id="{92AAABE8-A9D7-01DD-7784-86C1927BBE6D}"/>
                    </a:ext>
                  </a:extLst>
                </p:cNvPr>
                <p:cNvSpPr/>
                <p:nvPr/>
              </p:nvSpPr>
              <p:spPr>
                <a:xfrm>
                  <a:off x="2062087" y="1820468"/>
                  <a:ext cx="37492" cy="249950"/>
                </a:xfrm>
                <a:custGeom>
                  <a:avLst/>
                  <a:gdLst>
                    <a:gd name="connsiteX0" fmla="*/ 0 w 37492"/>
                    <a:gd name="connsiteY0" fmla="*/ 0 h 249950"/>
                    <a:gd name="connsiteX1" fmla="*/ 0 w 37492"/>
                    <a:gd name="connsiteY1" fmla="*/ 0 h 249950"/>
                    <a:gd name="connsiteX2" fmla="*/ 2082 w 37492"/>
                    <a:gd name="connsiteY2" fmla="*/ 18747 h 249950"/>
                    <a:gd name="connsiteX3" fmla="*/ 6248 w 37492"/>
                    <a:gd name="connsiteY3" fmla="*/ 24995 h 249950"/>
                    <a:gd name="connsiteX4" fmla="*/ 8331 w 37492"/>
                    <a:gd name="connsiteY4" fmla="*/ 31244 h 249950"/>
                    <a:gd name="connsiteX5" fmla="*/ 12497 w 37492"/>
                    <a:gd name="connsiteY5" fmla="*/ 37493 h 249950"/>
                    <a:gd name="connsiteX6" fmla="*/ 16663 w 37492"/>
                    <a:gd name="connsiteY6" fmla="*/ 49990 h 249950"/>
                    <a:gd name="connsiteX7" fmla="*/ 18746 w 37492"/>
                    <a:gd name="connsiteY7" fmla="*/ 64571 h 249950"/>
                    <a:gd name="connsiteX8" fmla="*/ 24995 w 37492"/>
                    <a:gd name="connsiteY8" fmla="*/ 83317 h 249950"/>
                    <a:gd name="connsiteX9" fmla="*/ 29160 w 37492"/>
                    <a:gd name="connsiteY9" fmla="*/ 95814 h 249950"/>
                    <a:gd name="connsiteX10" fmla="*/ 33326 w 37492"/>
                    <a:gd name="connsiteY10" fmla="*/ 102063 h 249950"/>
                    <a:gd name="connsiteX11" fmla="*/ 35409 w 37492"/>
                    <a:gd name="connsiteY11" fmla="*/ 110395 h 249950"/>
                    <a:gd name="connsiteX12" fmla="*/ 37492 w 37492"/>
                    <a:gd name="connsiteY12" fmla="*/ 116644 h 249950"/>
                    <a:gd name="connsiteX13" fmla="*/ 35409 w 37492"/>
                    <a:gd name="connsiteY13" fmla="*/ 158302 h 249950"/>
                    <a:gd name="connsiteX14" fmla="*/ 29160 w 37492"/>
                    <a:gd name="connsiteY14" fmla="*/ 172882 h 249950"/>
                    <a:gd name="connsiteX15" fmla="*/ 22912 w 37492"/>
                    <a:gd name="connsiteY15" fmla="*/ 177048 h 249950"/>
                    <a:gd name="connsiteX16" fmla="*/ 18746 w 37492"/>
                    <a:gd name="connsiteY16" fmla="*/ 183297 h 249950"/>
                    <a:gd name="connsiteX17" fmla="*/ 14580 w 37492"/>
                    <a:gd name="connsiteY17" fmla="*/ 195794 h 249950"/>
                    <a:gd name="connsiteX18" fmla="*/ 8331 w 37492"/>
                    <a:gd name="connsiteY18" fmla="*/ 199960 h 249950"/>
                    <a:gd name="connsiteX19" fmla="*/ 6248 w 37492"/>
                    <a:gd name="connsiteY19" fmla="*/ 208292 h 249950"/>
                    <a:gd name="connsiteX20" fmla="*/ 4165 w 37492"/>
                    <a:gd name="connsiteY20" fmla="*/ 214541 h 249950"/>
                    <a:gd name="connsiteX21" fmla="*/ 6248 w 37492"/>
                    <a:gd name="connsiteY21" fmla="*/ 249950 h 249950"/>
                    <a:gd name="connsiteX22" fmla="*/ 6248 w 37492"/>
                    <a:gd name="connsiteY22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7492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6249"/>
                        <a:pt x="557" y="12647"/>
                        <a:pt x="2082" y="18747"/>
                      </a:cubicBezTo>
                      <a:cubicBezTo>
                        <a:pt x="2689" y="21175"/>
                        <a:pt x="5128" y="22756"/>
                        <a:pt x="6248" y="24995"/>
                      </a:cubicBezTo>
                      <a:cubicBezTo>
                        <a:pt x="7230" y="26959"/>
                        <a:pt x="7349" y="29280"/>
                        <a:pt x="8331" y="31244"/>
                      </a:cubicBezTo>
                      <a:cubicBezTo>
                        <a:pt x="9451" y="33483"/>
                        <a:pt x="11480" y="35205"/>
                        <a:pt x="12497" y="37493"/>
                      </a:cubicBezTo>
                      <a:cubicBezTo>
                        <a:pt x="14280" y="41506"/>
                        <a:pt x="16663" y="49990"/>
                        <a:pt x="16663" y="49990"/>
                      </a:cubicBezTo>
                      <a:cubicBezTo>
                        <a:pt x="17357" y="54850"/>
                        <a:pt x="17642" y="59787"/>
                        <a:pt x="18746" y="64571"/>
                      </a:cubicBezTo>
                      <a:cubicBezTo>
                        <a:pt x="18746" y="64572"/>
                        <a:pt x="23954" y="80192"/>
                        <a:pt x="24995" y="83317"/>
                      </a:cubicBezTo>
                      <a:cubicBezTo>
                        <a:pt x="24997" y="83322"/>
                        <a:pt x="29156" y="95809"/>
                        <a:pt x="29160" y="95814"/>
                      </a:cubicBezTo>
                      <a:lnTo>
                        <a:pt x="33326" y="102063"/>
                      </a:lnTo>
                      <a:cubicBezTo>
                        <a:pt x="34020" y="104840"/>
                        <a:pt x="34623" y="107642"/>
                        <a:pt x="35409" y="110395"/>
                      </a:cubicBezTo>
                      <a:cubicBezTo>
                        <a:pt x="36012" y="112506"/>
                        <a:pt x="37492" y="114448"/>
                        <a:pt x="37492" y="116644"/>
                      </a:cubicBezTo>
                      <a:cubicBezTo>
                        <a:pt x="37492" y="130547"/>
                        <a:pt x="36564" y="144447"/>
                        <a:pt x="35409" y="158302"/>
                      </a:cubicBezTo>
                      <a:cubicBezTo>
                        <a:pt x="34974" y="163518"/>
                        <a:pt x="32942" y="169100"/>
                        <a:pt x="29160" y="172882"/>
                      </a:cubicBezTo>
                      <a:cubicBezTo>
                        <a:pt x="27390" y="174652"/>
                        <a:pt x="24995" y="175659"/>
                        <a:pt x="22912" y="177048"/>
                      </a:cubicBezTo>
                      <a:cubicBezTo>
                        <a:pt x="21523" y="179131"/>
                        <a:pt x="19763" y="181009"/>
                        <a:pt x="18746" y="183297"/>
                      </a:cubicBezTo>
                      <a:cubicBezTo>
                        <a:pt x="16963" y="187310"/>
                        <a:pt x="18234" y="193358"/>
                        <a:pt x="14580" y="195794"/>
                      </a:cubicBezTo>
                      <a:lnTo>
                        <a:pt x="8331" y="199960"/>
                      </a:lnTo>
                      <a:cubicBezTo>
                        <a:pt x="7637" y="202737"/>
                        <a:pt x="7034" y="205539"/>
                        <a:pt x="6248" y="208292"/>
                      </a:cubicBezTo>
                      <a:cubicBezTo>
                        <a:pt x="5645" y="210403"/>
                        <a:pt x="4165" y="212345"/>
                        <a:pt x="4165" y="214541"/>
                      </a:cubicBezTo>
                      <a:cubicBezTo>
                        <a:pt x="4165" y="226364"/>
                        <a:pt x="6248" y="249950"/>
                        <a:pt x="6248" y="249950"/>
                      </a:cubicBezTo>
                      <a:lnTo>
                        <a:pt x="6248" y="249950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89" name="Freeform: Shape 1788">
                  <a:extLst>
                    <a:ext uri="{FF2B5EF4-FFF2-40B4-BE49-F238E27FC236}">
                      <a16:creationId xmlns:a16="http://schemas.microsoft.com/office/drawing/2014/main" id="{6471EE08-E0DB-0E57-FF4A-DDC905BAFD87}"/>
                    </a:ext>
                  </a:extLst>
                </p:cNvPr>
                <p:cNvSpPr/>
                <p:nvPr/>
              </p:nvSpPr>
              <p:spPr>
                <a:xfrm>
                  <a:off x="2107911" y="1826717"/>
                  <a:ext cx="29161" cy="249950"/>
                </a:xfrm>
                <a:custGeom>
                  <a:avLst/>
                  <a:gdLst>
                    <a:gd name="connsiteX0" fmla="*/ 0 w 29161"/>
                    <a:gd name="connsiteY0" fmla="*/ 0 h 249950"/>
                    <a:gd name="connsiteX1" fmla="*/ 0 w 29161"/>
                    <a:gd name="connsiteY1" fmla="*/ 0 h 249950"/>
                    <a:gd name="connsiteX2" fmla="*/ 4166 w 29161"/>
                    <a:gd name="connsiteY2" fmla="*/ 24995 h 249950"/>
                    <a:gd name="connsiteX3" fmla="*/ 8331 w 29161"/>
                    <a:gd name="connsiteY3" fmla="*/ 31244 h 249950"/>
                    <a:gd name="connsiteX4" fmla="*/ 12497 w 29161"/>
                    <a:gd name="connsiteY4" fmla="*/ 43741 h 249950"/>
                    <a:gd name="connsiteX5" fmla="*/ 14580 w 29161"/>
                    <a:gd name="connsiteY5" fmla="*/ 49990 h 249950"/>
                    <a:gd name="connsiteX6" fmla="*/ 24995 w 29161"/>
                    <a:gd name="connsiteY6" fmla="*/ 77068 h 249950"/>
                    <a:gd name="connsiteX7" fmla="*/ 29161 w 29161"/>
                    <a:gd name="connsiteY7" fmla="*/ 83317 h 249950"/>
                    <a:gd name="connsiteX8" fmla="*/ 27078 w 29161"/>
                    <a:gd name="connsiteY8" fmla="*/ 160385 h 249950"/>
                    <a:gd name="connsiteX9" fmla="*/ 24995 w 29161"/>
                    <a:gd name="connsiteY9" fmla="*/ 166633 h 249950"/>
                    <a:gd name="connsiteX10" fmla="*/ 16663 w 29161"/>
                    <a:gd name="connsiteY10" fmla="*/ 179131 h 249950"/>
                    <a:gd name="connsiteX11" fmla="*/ 12497 w 29161"/>
                    <a:gd name="connsiteY11" fmla="*/ 185380 h 249950"/>
                    <a:gd name="connsiteX12" fmla="*/ 10414 w 29161"/>
                    <a:gd name="connsiteY12" fmla="*/ 191628 h 249950"/>
                    <a:gd name="connsiteX13" fmla="*/ 2083 w 29161"/>
                    <a:gd name="connsiteY13" fmla="*/ 204126 h 249950"/>
                    <a:gd name="connsiteX14" fmla="*/ 4166 w 29161"/>
                    <a:gd name="connsiteY14" fmla="*/ 249950 h 249950"/>
                    <a:gd name="connsiteX15" fmla="*/ 4166 w 29161"/>
                    <a:gd name="connsiteY15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161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60" y="5944"/>
                        <a:pt x="676" y="18015"/>
                        <a:pt x="4166" y="24995"/>
                      </a:cubicBezTo>
                      <a:cubicBezTo>
                        <a:pt x="5285" y="27234"/>
                        <a:pt x="7314" y="28956"/>
                        <a:pt x="8331" y="31244"/>
                      </a:cubicBezTo>
                      <a:cubicBezTo>
                        <a:pt x="10114" y="35257"/>
                        <a:pt x="11108" y="39575"/>
                        <a:pt x="12497" y="43741"/>
                      </a:cubicBezTo>
                      <a:lnTo>
                        <a:pt x="14580" y="49990"/>
                      </a:lnTo>
                      <a:cubicBezTo>
                        <a:pt x="17371" y="69527"/>
                        <a:pt x="13940" y="60485"/>
                        <a:pt x="24995" y="77068"/>
                      </a:cubicBezTo>
                      <a:lnTo>
                        <a:pt x="29161" y="83317"/>
                      </a:lnTo>
                      <a:cubicBezTo>
                        <a:pt x="28467" y="109006"/>
                        <a:pt x="28361" y="134718"/>
                        <a:pt x="27078" y="160385"/>
                      </a:cubicBezTo>
                      <a:cubicBezTo>
                        <a:pt x="26968" y="162578"/>
                        <a:pt x="26061" y="164714"/>
                        <a:pt x="24995" y="166633"/>
                      </a:cubicBezTo>
                      <a:cubicBezTo>
                        <a:pt x="22563" y="171010"/>
                        <a:pt x="19440" y="174965"/>
                        <a:pt x="16663" y="179131"/>
                      </a:cubicBezTo>
                      <a:cubicBezTo>
                        <a:pt x="15274" y="181214"/>
                        <a:pt x="13289" y="183005"/>
                        <a:pt x="12497" y="185380"/>
                      </a:cubicBezTo>
                      <a:cubicBezTo>
                        <a:pt x="11803" y="187463"/>
                        <a:pt x="11480" y="189709"/>
                        <a:pt x="10414" y="191628"/>
                      </a:cubicBezTo>
                      <a:cubicBezTo>
                        <a:pt x="7983" y="196005"/>
                        <a:pt x="2083" y="204126"/>
                        <a:pt x="2083" y="204126"/>
                      </a:cubicBezTo>
                      <a:cubicBezTo>
                        <a:pt x="4275" y="245781"/>
                        <a:pt x="4166" y="230491"/>
                        <a:pt x="4166" y="249950"/>
                      </a:cubicBezTo>
                      <a:lnTo>
                        <a:pt x="4166" y="249950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90" name="Freeform: Shape 1789">
                  <a:extLst>
                    <a:ext uri="{FF2B5EF4-FFF2-40B4-BE49-F238E27FC236}">
                      <a16:creationId xmlns:a16="http://schemas.microsoft.com/office/drawing/2014/main" id="{914B2400-1335-A569-EEF7-23AEC17A378B}"/>
                    </a:ext>
                  </a:extLst>
                </p:cNvPr>
                <p:cNvSpPr/>
                <p:nvPr/>
              </p:nvSpPr>
              <p:spPr>
                <a:xfrm>
                  <a:off x="2149213" y="1862127"/>
                  <a:ext cx="42014" cy="252032"/>
                </a:xfrm>
                <a:custGeom>
                  <a:avLst/>
                  <a:gdLst>
                    <a:gd name="connsiteX0" fmla="*/ 12854 w 42014"/>
                    <a:gd name="connsiteY0" fmla="*/ 0 h 252032"/>
                    <a:gd name="connsiteX1" fmla="*/ 12854 w 42014"/>
                    <a:gd name="connsiteY1" fmla="*/ 0 h 252032"/>
                    <a:gd name="connsiteX2" fmla="*/ 14936 w 42014"/>
                    <a:gd name="connsiteY2" fmla="*/ 18746 h 252032"/>
                    <a:gd name="connsiteX3" fmla="*/ 23268 w 42014"/>
                    <a:gd name="connsiteY3" fmla="*/ 45824 h 252032"/>
                    <a:gd name="connsiteX4" fmla="*/ 29517 w 42014"/>
                    <a:gd name="connsiteY4" fmla="*/ 49990 h 252032"/>
                    <a:gd name="connsiteX5" fmla="*/ 33683 w 42014"/>
                    <a:gd name="connsiteY5" fmla="*/ 62487 h 252032"/>
                    <a:gd name="connsiteX6" fmla="*/ 35766 w 42014"/>
                    <a:gd name="connsiteY6" fmla="*/ 68736 h 252032"/>
                    <a:gd name="connsiteX7" fmla="*/ 37849 w 42014"/>
                    <a:gd name="connsiteY7" fmla="*/ 85399 h 252032"/>
                    <a:gd name="connsiteX8" fmla="*/ 39931 w 42014"/>
                    <a:gd name="connsiteY8" fmla="*/ 91648 h 252032"/>
                    <a:gd name="connsiteX9" fmla="*/ 42014 w 42014"/>
                    <a:gd name="connsiteY9" fmla="*/ 108311 h 252032"/>
                    <a:gd name="connsiteX10" fmla="*/ 39931 w 42014"/>
                    <a:gd name="connsiteY10" fmla="*/ 152052 h 252032"/>
                    <a:gd name="connsiteX11" fmla="*/ 29517 w 42014"/>
                    <a:gd name="connsiteY11" fmla="*/ 170799 h 252032"/>
                    <a:gd name="connsiteX12" fmla="*/ 25351 w 42014"/>
                    <a:gd name="connsiteY12" fmla="*/ 177047 h 252032"/>
                    <a:gd name="connsiteX13" fmla="*/ 19102 w 42014"/>
                    <a:gd name="connsiteY13" fmla="*/ 183296 h 252032"/>
                    <a:gd name="connsiteX14" fmla="*/ 6605 w 42014"/>
                    <a:gd name="connsiteY14" fmla="*/ 204125 h 252032"/>
                    <a:gd name="connsiteX15" fmla="*/ 2439 w 42014"/>
                    <a:gd name="connsiteY15" fmla="*/ 216623 h 252032"/>
                    <a:gd name="connsiteX16" fmla="*/ 356 w 42014"/>
                    <a:gd name="connsiteY16" fmla="*/ 222872 h 252032"/>
                    <a:gd name="connsiteX17" fmla="*/ 4522 w 42014"/>
                    <a:gd name="connsiteY17" fmla="*/ 252032 h 252032"/>
                    <a:gd name="connsiteX18" fmla="*/ 4522 w 42014"/>
                    <a:gd name="connsiteY18" fmla="*/ 252032 h 252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2014" h="252032">
                      <a:moveTo>
                        <a:pt x="12854" y="0"/>
                      </a:moveTo>
                      <a:lnTo>
                        <a:pt x="12854" y="0"/>
                      </a:lnTo>
                      <a:cubicBezTo>
                        <a:pt x="13548" y="6249"/>
                        <a:pt x="14156" y="12507"/>
                        <a:pt x="14936" y="18746"/>
                      </a:cubicBezTo>
                      <a:cubicBezTo>
                        <a:pt x="16034" y="27530"/>
                        <a:pt x="16361" y="38917"/>
                        <a:pt x="23268" y="45824"/>
                      </a:cubicBezTo>
                      <a:cubicBezTo>
                        <a:pt x="25038" y="47594"/>
                        <a:pt x="27434" y="48601"/>
                        <a:pt x="29517" y="49990"/>
                      </a:cubicBezTo>
                      <a:lnTo>
                        <a:pt x="33683" y="62487"/>
                      </a:lnTo>
                      <a:lnTo>
                        <a:pt x="35766" y="68736"/>
                      </a:lnTo>
                      <a:cubicBezTo>
                        <a:pt x="36460" y="74290"/>
                        <a:pt x="36848" y="79892"/>
                        <a:pt x="37849" y="85399"/>
                      </a:cubicBezTo>
                      <a:cubicBezTo>
                        <a:pt x="38242" y="87559"/>
                        <a:pt x="39538" y="89488"/>
                        <a:pt x="39931" y="91648"/>
                      </a:cubicBezTo>
                      <a:cubicBezTo>
                        <a:pt x="40932" y="97155"/>
                        <a:pt x="41320" y="102757"/>
                        <a:pt x="42014" y="108311"/>
                      </a:cubicBezTo>
                      <a:cubicBezTo>
                        <a:pt x="41320" y="122891"/>
                        <a:pt x="41143" y="137506"/>
                        <a:pt x="39931" y="152052"/>
                      </a:cubicBezTo>
                      <a:cubicBezTo>
                        <a:pt x="39407" y="158340"/>
                        <a:pt x="31905" y="167218"/>
                        <a:pt x="29517" y="170799"/>
                      </a:cubicBezTo>
                      <a:cubicBezTo>
                        <a:pt x="28128" y="172882"/>
                        <a:pt x="27121" y="175277"/>
                        <a:pt x="25351" y="177047"/>
                      </a:cubicBezTo>
                      <a:cubicBezTo>
                        <a:pt x="23268" y="179130"/>
                        <a:pt x="20910" y="180971"/>
                        <a:pt x="19102" y="183296"/>
                      </a:cubicBezTo>
                      <a:cubicBezTo>
                        <a:pt x="15079" y="188469"/>
                        <a:pt x="9271" y="197461"/>
                        <a:pt x="6605" y="204125"/>
                      </a:cubicBezTo>
                      <a:cubicBezTo>
                        <a:pt x="4974" y="208202"/>
                        <a:pt x="3828" y="212457"/>
                        <a:pt x="2439" y="216623"/>
                      </a:cubicBezTo>
                      <a:lnTo>
                        <a:pt x="356" y="222872"/>
                      </a:lnTo>
                      <a:cubicBezTo>
                        <a:pt x="2514" y="250929"/>
                        <a:pt x="-3964" y="243550"/>
                        <a:pt x="4522" y="252032"/>
                      </a:cubicBezTo>
                      <a:lnTo>
                        <a:pt x="4522" y="252032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780" name="Rectangle: Rounded Corners 1779">
                <a:extLst>
                  <a:ext uri="{FF2B5EF4-FFF2-40B4-BE49-F238E27FC236}">
                    <a16:creationId xmlns:a16="http://schemas.microsoft.com/office/drawing/2014/main" id="{E4972351-7476-46D6-2F43-7AC8A992E866}"/>
                  </a:ext>
                </a:extLst>
              </p:cNvPr>
              <p:cNvSpPr/>
              <p:nvPr/>
            </p:nvSpPr>
            <p:spPr>
              <a:xfrm>
                <a:off x="1702231" y="2033317"/>
                <a:ext cx="506734" cy="715506"/>
              </a:xfrm>
              <a:prstGeom prst="roundRect">
                <a:avLst>
                  <a:gd name="adj" fmla="val 35662"/>
                </a:avLst>
              </a:prstGeom>
              <a:gradFill flip="none" rotWithShape="1">
                <a:gsLst>
                  <a:gs pos="16000">
                    <a:srgbClr val="FFEAD5"/>
                  </a:gs>
                  <a:gs pos="75000">
                    <a:srgbClr val="FFCC99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81" name="Oval 1780">
                <a:extLst>
                  <a:ext uri="{FF2B5EF4-FFF2-40B4-BE49-F238E27FC236}">
                    <a16:creationId xmlns:a16="http://schemas.microsoft.com/office/drawing/2014/main" id="{A2CF5EAE-5E50-113A-8A55-C083C1796725}"/>
                  </a:ext>
                </a:extLst>
              </p:cNvPr>
              <p:cNvSpPr/>
              <p:nvPr/>
            </p:nvSpPr>
            <p:spPr>
              <a:xfrm>
                <a:off x="1823561" y="2397944"/>
                <a:ext cx="259620" cy="211583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FEAD5"/>
                  </a:gs>
                  <a:gs pos="74000">
                    <a:srgbClr val="A45200"/>
                  </a:gs>
                  <a:gs pos="53000">
                    <a:srgbClr val="FFC081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75" name="Epithelial Cell">
              <a:extLst>
                <a:ext uri="{FF2B5EF4-FFF2-40B4-BE49-F238E27FC236}">
                  <a16:creationId xmlns:a16="http://schemas.microsoft.com/office/drawing/2014/main" id="{9A5D3B26-8E74-3C6D-4EDE-6C276CD89068}"/>
                </a:ext>
              </a:extLst>
            </p:cNvPr>
            <p:cNvGrpSpPr/>
            <p:nvPr/>
          </p:nvGrpSpPr>
          <p:grpSpPr>
            <a:xfrm>
              <a:off x="1205901" y="1882201"/>
              <a:ext cx="275343" cy="516667"/>
              <a:chOff x="7536889" y="1805888"/>
              <a:chExt cx="506734" cy="942935"/>
            </a:xfrm>
          </p:grpSpPr>
          <p:sp>
            <p:nvSpPr>
              <p:cNvPr id="1767" name="Freeform: Shape 1766">
                <a:extLst>
                  <a:ext uri="{FF2B5EF4-FFF2-40B4-BE49-F238E27FC236}">
                    <a16:creationId xmlns:a16="http://schemas.microsoft.com/office/drawing/2014/main" id="{7F9ABA51-A1A6-AA51-C58D-7D5B4C799126}"/>
                  </a:ext>
                </a:extLst>
              </p:cNvPr>
              <p:cNvSpPr/>
              <p:nvPr/>
            </p:nvSpPr>
            <p:spPr>
              <a:xfrm>
                <a:off x="7583783" y="1839215"/>
                <a:ext cx="45824" cy="266613"/>
              </a:xfrm>
              <a:custGeom>
                <a:avLst/>
                <a:gdLst>
                  <a:gd name="connsiteX0" fmla="*/ 0 w 45824"/>
                  <a:gd name="connsiteY0" fmla="*/ 0 h 266613"/>
                  <a:gd name="connsiteX1" fmla="*/ 0 w 45824"/>
                  <a:gd name="connsiteY1" fmla="*/ 0 h 266613"/>
                  <a:gd name="connsiteX2" fmla="*/ 4165 w 45824"/>
                  <a:gd name="connsiteY2" fmla="*/ 18746 h 266613"/>
                  <a:gd name="connsiteX3" fmla="*/ 10414 w 45824"/>
                  <a:gd name="connsiteY3" fmla="*/ 47907 h 266613"/>
                  <a:gd name="connsiteX4" fmla="*/ 16663 w 45824"/>
                  <a:gd name="connsiteY4" fmla="*/ 52072 h 266613"/>
                  <a:gd name="connsiteX5" fmla="*/ 20829 w 45824"/>
                  <a:gd name="connsiteY5" fmla="*/ 58321 h 266613"/>
                  <a:gd name="connsiteX6" fmla="*/ 27078 w 45824"/>
                  <a:gd name="connsiteY6" fmla="*/ 60404 h 266613"/>
                  <a:gd name="connsiteX7" fmla="*/ 33326 w 45824"/>
                  <a:gd name="connsiteY7" fmla="*/ 64570 h 266613"/>
                  <a:gd name="connsiteX8" fmla="*/ 41658 w 45824"/>
                  <a:gd name="connsiteY8" fmla="*/ 77067 h 266613"/>
                  <a:gd name="connsiteX9" fmla="*/ 45824 w 45824"/>
                  <a:gd name="connsiteY9" fmla="*/ 83316 h 266613"/>
                  <a:gd name="connsiteX10" fmla="*/ 43741 w 45824"/>
                  <a:gd name="connsiteY10" fmla="*/ 145804 h 266613"/>
                  <a:gd name="connsiteX11" fmla="*/ 41658 w 45824"/>
                  <a:gd name="connsiteY11" fmla="*/ 152052 h 266613"/>
                  <a:gd name="connsiteX12" fmla="*/ 37492 w 45824"/>
                  <a:gd name="connsiteY12" fmla="*/ 168716 h 266613"/>
                  <a:gd name="connsiteX13" fmla="*/ 31243 w 45824"/>
                  <a:gd name="connsiteY13" fmla="*/ 174964 h 266613"/>
                  <a:gd name="connsiteX14" fmla="*/ 20829 w 45824"/>
                  <a:gd name="connsiteY14" fmla="*/ 193711 h 266613"/>
                  <a:gd name="connsiteX15" fmla="*/ 16663 w 45824"/>
                  <a:gd name="connsiteY15" fmla="*/ 199959 h 266613"/>
                  <a:gd name="connsiteX16" fmla="*/ 12497 w 45824"/>
                  <a:gd name="connsiteY16" fmla="*/ 214540 h 266613"/>
                  <a:gd name="connsiteX17" fmla="*/ 10414 w 45824"/>
                  <a:gd name="connsiteY17" fmla="*/ 222872 h 266613"/>
                  <a:gd name="connsiteX18" fmla="*/ 10414 w 45824"/>
                  <a:gd name="connsiteY18" fmla="*/ 266613 h 266613"/>
                  <a:gd name="connsiteX19" fmla="*/ 12497 w 45824"/>
                  <a:gd name="connsiteY19" fmla="*/ 266613 h 26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824" h="266613">
                    <a:moveTo>
                      <a:pt x="0" y="0"/>
                    </a:moveTo>
                    <a:lnTo>
                      <a:pt x="0" y="0"/>
                    </a:lnTo>
                    <a:cubicBezTo>
                      <a:pt x="1388" y="6249"/>
                      <a:pt x="3053" y="12442"/>
                      <a:pt x="4165" y="18746"/>
                    </a:cubicBezTo>
                    <a:cubicBezTo>
                      <a:pt x="4487" y="20573"/>
                      <a:pt x="6286" y="45156"/>
                      <a:pt x="10414" y="47907"/>
                    </a:cubicBezTo>
                    <a:lnTo>
                      <a:pt x="16663" y="52072"/>
                    </a:lnTo>
                    <a:cubicBezTo>
                      <a:pt x="18052" y="54155"/>
                      <a:pt x="18874" y="56757"/>
                      <a:pt x="20829" y="58321"/>
                    </a:cubicBezTo>
                    <a:cubicBezTo>
                      <a:pt x="22544" y="59693"/>
                      <a:pt x="25114" y="59422"/>
                      <a:pt x="27078" y="60404"/>
                    </a:cubicBezTo>
                    <a:cubicBezTo>
                      <a:pt x="29317" y="61524"/>
                      <a:pt x="31243" y="63181"/>
                      <a:pt x="33326" y="64570"/>
                    </a:cubicBezTo>
                    <a:lnTo>
                      <a:pt x="41658" y="77067"/>
                    </a:lnTo>
                    <a:lnTo>
                      <a:pt x="45824" y="83316"/>
                    </a:lnTo>
                    <a:cubicBezTo>
                      <a:pt x="45130" y="104145"/>
                      <a:pt x="45002" y="125001"/>
                      <a:pt x="43741" y="145804"/>
                    </a:cubicBezTo>
                    <a:cubicBezTo>
                      <a:pt x="43608" y="147995"/>
                      <a:pt x="42190" y="149922"/>
                      <a:pt x="41658" y="152052"/>
                    </a:cubicBezTo>
                    <a:cubicBezTo>
                      <a:pt x="41237" y="153734"/>
                      <a:pt x="39397" y="165859"/>
                      <a:pt x="37492" y="168716"/>
                    </a:cubicBezTo>
                    <a:cubicBezTo>
                      <a:pt x="35858" y="171167"/>
                      <a:pt x="33326" y="172881"/>
                      <a:pt x="31243" y="174964"/>
                    </a:cubicBezTo>
                    <a:cubicBezTo>
                      <a:pt x="27577" y="185962"/>
                      <a:pt x="30377" y="179389"/>
                      <a:pt x="20829" y="193711"/>
                    </a:cubicBezTo>
                    <a:lnTo>
                      <a:pt x="16663" y="199959"/>
                    </a:lnTo>
                    <a:cubicBezTo>
                      <a:pt x="10151" y="226006"/>
                      <a:pt x="18474" y="193622"/>
                      <a:pt x="12497" y="214540"/>
                    </a:cubicBezTo>
                    <a:cubicBezTo>
                      <a:pt x="11711" y="217293"/>
                      <a:pt x="10528" y="220011"/>
                      <a:pt x="10414" y="222872"/>
                    </a:cubicBezTo>
                    <a:cubicBezTo>
                      <a:pt x="9831" y="237441"/>
                      <a:pt x="10414" y="252033"/>
                      <a:pt x="10414" y="266613"/>
                    </a:cubicBezTo>
                    <a:lnTo>
                      <a:pt x="12497" y="266613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68" name="Freeform: Shape 1767">
                <a:extLst>
                  <a:ext uri="{FF2B5EF4-FFF2-40B4-BE49-F238E27FC236}">
                    <a16:creationId xmlns:a16="http://schemas.microsoft.com/office/drawing/2014/main" id="{ABB267B5-08ED-79BC-2C27-B5AC342BA3D5}"/>
                  </a:ext>
                </a:extLst>
              </p:cNvPr>
              <p:cNvSpPr/>
              <p:nvPr/>
            </p:nvSpPr>
            <p:spPr>
              <a:xfrm>
                <a:off x="7637938" y="1822551"/>
                <a:ext cx="45825" cy="245784"/>
              </a:xfrm>
              <a:custGeom>
                <a:avLst/>
                <a:gdLst>
                  <a:gd name="connsiteX0" fmla="*/ 0 w 45825"/>
                  <a:gd name="connsiteY0" fmla="*/ 0 h 245784"/>
                  <a:gd name="connsiteX1" fmla="*/ 0 w 45825"/>
                  <a:gd name="connsiteY1" fmla="*/ 0 h 245784"/>
                  <a:gd name="connsiteX2" fmla="*/ 2083 w 45825"/>
                  <a:gd name="connsiteY2" fmla="*/ 41659 h 245784"/>
                  <a:gd name="connsiteX3" fmla="*/ 4166 w 45825"/>
                  <a:gd name="connsiteY3" fmla="*/ 47907 h 245784"/>
                  <a:gd name="connsiteX4" fmla="*/ 8332 w 45825"/>
                  <a:gd name="connsiteY4" fmla="*/ 54156 h 245784"/>
                  <a:gd name="connsiteX5" fmla="*/ 14581 w 45825"/>
                  <a:gd name="connsiteY5" fmla="*/ 58322 h 245784"/>
                  <a:gd name="connsiteX6" fmla="*/ 24995 w 45825"/>
                  <a:gd name="connsiteY6" fmla="*/ 68736 h 245784"/>
                  <a:gd name="connsiteX7" fmla="*/ 31244 w 45825"/>
                  <a:gd name="connsiteY7" fmla="*/ 81234 h 245784"/>
                  <a:gd name="connsiteX8" fmla="*/ 39576 w 45825"/>
                  <a:gd name="connsiteY8" fmla="*/ 93731 h 245784"/>
                  <a:gd name="connsiteX9" fmla="*/ 43742 w 45825"/>
                  <a:gd name="connsiteY9" fmla="*/ 99980 h 245784"/>
                  <a:gd name="connsiteX10" fmla="*/ 45825 w 45825"/>
                  <a:gd name="connsiteY10" fmla="*/ 106229 h 245784"/>
                  <a:gd name="connsiteX11" fmla="*/ 43742 w 45825"/>
                  <a:gd name="connsiteY11" fmla="*/ 139556 h 245784"/>
                  <a:gd name="connsiteX12" fmla="*/ 41659 w 45825"/>
                  <a:gd name="connsiteY12" fmla="*/ 145804 h 245784"/>
                  <a:gd name="connsiteX13" fmla="*/ 39576 w 45825"/>
                  <a:gd name="connsiteY13" fmla="*/ 156219 h 245784"/>
                  <a:gd name="connsiteX14" fmla="*/ 35410 w 45825"/>
                  <a:gd name="connsiteY14" fmla="*/ 162468 h 245784"/>
                  <a:gd name="connsiteX15" fmla="*/ 29161 w 45825"/>
                  <a:gd name="connsiteY15" fmla="*/ 183297 h 245784"/>
                  <a:gd name="connsiteX16" fmla="*/ 24995 w 45825"/>
                  <a:gd name="connsiteY16" fmla="*/ 189546 h 245784"/>
                  <a:gd name="connsiteX17" fmla="*/ 16664 w 45825"/>
                  <a:gd name="connsiteY17" fmla="*/ 208292 h 245784"/>
                  <a:gd name="connsiteX18" fmla="*/ 14581 w 45825"/>
                  <a:gd name="connsiteY18" fmla="*/ 220789 h 245784"/>
                  <a:gd name="connsiteX19" fmla="*/ 10415 w 45825"/>
                  <a:gd name="connsiteY19" fmla="*/ 227038 h 245784"/>
                  <a:gd name="connsiteX20" fmla="*/ 12498 w 45825"/>
                  <a:gd name="connsiteY20" fmla="*/ 245784 h 245784"/>
                  <a:gd name="connsiteX21" fmla="*/ 12498 w 45825"/>
                  <a:gd name="connsiteY21" fmla="*/ 245784 h 24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825" h="245784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13886"/>
                      <a:pt x="878" y="27808"/>
                      <a:pt x="2083" y="41659"/>
                    </a:cubicBezTo>
                    <a:cubicBezTo>
                      <a:pt x="2273" y="43846"/>
                      <a:pt x="3184" y="45943"/>
                      <a:pt x="4166" y="47907"/>
                    </a:cubicBezTo>
                    <a:cubicBezTo>
                      <a:pt x="5286" y="50146"/>
                      <a:pt x="6562" y="52386"/>
                      <a:pt x="8332" y="54156"/>
                    </a:cubicBezTo>
                    <a:cubicBezTo>
                      <a:pt x="10102" y="55926"/>
                      <a:pt x="12498" y="56933"/>
                      <a:pt x="14581" y="58322"/>
                    </a:cubicBezTo>
                    <a:cubicBezTo>
                      <a:pt x="25691" y="74988"/>
                      <a:pt x="11109" y="54850"/>
                      <a:pt x="24995" y="68736"/>
                    </a:cubicBezTo>
                    <a:cubicBezTo>
                      <a:pt x="31931" y="75672"/>
                      <a:pt x="27008" y="73610"/>
                      <a:pt x="31244" y="81234"/>
                    </a:cubicBezTo>
                    <a:cubicBezTo>
                      <a:pt x="33676" y="85611"/>
                      <a:pt x="36799" y="89565"/>
                      <a:pt x="39576" y="93731"/>
                    </a:cubicBezTo>
                    <a:cubicBezTo>
                      <a:pt x="40965" y="95814"/>
                      <a:pt x="42950" y="97605"/>
                      <a:pt x="43742" y="99980"/>
                    </a:cubicBezTo>
                    <a:lnTo>
                      <a:pt x="45825" y="106229"/>
                    </a:lnTo>
                    <a:cubicBezTo>
                      <a:pt x="45131" y="117338"/>
                      <a:pt x="44907" y="128486"/>
                      <a:pt x="43742" y="139556"/>
                    </a:cubicBezTo>
                    <a:cubicBezTo>
                      <a:pt x="43512" y="141739"/>
                      <a:pt x="42191" y="143674"/>
                      <a:pt x="41659" y="145804"/>
                    </a:cubicBezTo>
                    <a:cubicBezTo>
                      <a:pt x="40800" y="149239"/>
                      <a:pt x="40819" y="152904"/>
                      <a:pt x="39576" y="156219"/>
                    </a:cubicBezTo>
                    <a:cubicBezTo>
                      <a:pt x="38697" y="158563"/>
                      <a:pt x="36799" y="160385"/>
                      <a:pt x="35410" y="162468"/>
                    </a:cubicBezTo>
                    <a:cubicBezTo>
                      <a:pt x="34246" y="167125"/>
                      <a:pt x="31189" y="180255"/>
                      <a:pt x="29161" y="183297"/>
                    </a:cubicBezTo>
                    <a:cubicBezTo>
                      <a:pt x="27772" y="185380"/>
                      <a:pt x="26012" y="187258"/>
                      <a:pt x="24995" y="189546"/>
                    </a:cubicBezTo>
                    <a:cubicBezTo>
                      <a:pt x="15081" y="211855"/>
                      <a:pt x="26092" y="194150"/>
                      <a:pt x="16664" y="208292"/>
                    </a:cubicBezTo>
                    <a:cubicBezTo>
                      <a:pt x="15970" y="212458"/>
                      <a:pt x="15917" y="216783"/>
                      <a:pt x="14581" y="220789"/>
                    </a:cubicBezTo>
                    <a:cubicBezTo>
                      <a:pt x="13789" y="223164"/>
                      <a:pt x="10623" y="224543"/>
                      <a:pt x="10415" y="227038"/>
                    </a:cubicBezTo>
                    <a:cubicBezTo>
                      <a:pt x="9893" y="233303"/>
                      <a:pt x="12498" y="245784"/>
                      <a:pt x="12498" y="245784"/>
                    </a:cubicBezTo>
                    <a:lnTo>
                      <a:pt x="12498" y="245784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69" name="Freeform: Shape 1768">
                <a:extLst>
                  <a:ext uri="{FF2B5EF4-FFF2-40B4-BE49-F238E27FC236}">
                    <a16:creationId xmlns:a16="http://schemas.microsoft.com/office/drawing/2014/main" id="{11551DE6-5E71-0FF4-FB8F-86C8025E8E53}"/>
                  </a:ext>
                </a:extLst>
              </p:cNvPr>
              <p:cNvSpPr/>
              <p:nvPr/>
            </p:nvSpPr>
            <p:spPr>
              <a:xfrm>
                <a:off x="7685707" y="1816303"/>
                <a:ext cx="39714" cy="239535"/>
              </a:xfrm>
              <a:custGeom>
                <a:avLst/>
                <a:gdLst>
                  <a:gd name="connsiteX0" fmla="*/ 4304 w 39714"/>
                  <a:gd name="connsiteY0" fmla="*/ 0 h 239535"/>
                  <a:gd name="connsiteX1" fmla="*/ 4304 w 39714"/>
                  <a:gd name="connsiteY1" fmla="*/ 0 h 239535"/>
                  <a:gd name="connsiteX2" fmla="*/ 138 w 39714"/>
                  <a:gd name="connsiteY2" fmla="*/ 18746 h 239535"/>
                  <a:gd name="connsiteX3" fmla="*/ 6387 w 39714"/>
                  <a:gd name="connsiteY3" fmla="*/ 52072 h 239535"/>
                  <a:gd name="connsiteX4" fmla="*/ 8470 w 39714"/>
                  <a:gd name="connsiteY4" fmla="*/ 58321 h 239535"/>
                  <a:gd name="connsiteX5" fmla="*/ 14719 w 39714"/>
                  <a:gd name="connsiteY5" fmla="*/ 62487 h 239535"/>
                  <a:gd name="connsiteX6" fmla="*/ 18885 w 39714"/>
                  <a:gd name="connsiteY6" fmla="*/ 68736 h 239535"/>
                  <a:gd name="connsiteX7" fmla="*/ 35548 w 39714"/>
                  <a:gd name="connsiteY7" fmla="*/ 87482 h 239535"/>
                  <a:gd name="connsiteX8" fmla="*/ 39714 w 39714"/>
                  <a:gd name="connsiteY8" fmla="*/ 99979 h 239535"/>
                  <a:gd name="connsiteX9" fmla="*/ 37631 w 39714"/>
                  <a:gd name="connsiteY9" fmla="*/ 147887 h 239535"/>
                  <a:gd name="connsiteX10" fmla="*/ 31382 w 39714"/>
                  <a:gd name="connsiteY10" fmla="*/ 179130 h 239535"/>
                  <a:gd name="connsiteX11" fmla="*/ 27216 w 39714"/>
                  <a:gd name="connsiteY11" fmla="*/ 185379 h 239535"/>
                  <a:gd name="connsiteX12" fmla="*/ 25133 w 39714"/>
                  <a:gd name="connsiteY12" fmla="*/ 193711 h 239535"/>
                  <a:gd name="connsiteX13" fmla="*/ 23051 w 39714"/>
                  <a:gd name="connsiteY13" fmla="*/ 199959 h 239535"/>
                  <a:gd name="connsiteX14" fmla="*/ 23051 w 39714"/>
                  <a:gd name="connsiteY14" fmla="*/ 239535 h 239535"/>
                  <a:gd name="connsiteX15" fmla="*/ 23051 w 39714"/>
                  <a:gd name="connsiteY15" fmla="*/ 239535 h 239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714" h="239535">
                    <a:moveTo>
                      <a:pt x="4304" y="0"/>
                    </a:moveTo>
                    <a:lnTo>
                      <a:pt x="4304" y="0"/>
                    </a:lnTo>
                    <a:cubicBezTo>
                      <a:pt x="2915" y="6249"/>
                      <a:pt x="474" y="12354"/>
                      <a:pt x="138" y="18746"/>
                    </a:cubicBezTo>
                    <a:cubicBezTo>
                      <a:pt x="-664" y="33980"/>
                      <a:pt x="2105" y="39226"/>
                      <a:pt x="6387" y="52072"/>
                    </a:cubicBezTo>
                    <a:cubicBezTo>
                      <a:pt x="7081" y="54155"/>
                      <a:pt x="6643" y="57103"/>
                      <a:pt x="8470" y="58321"/>
                    </a:cubicBezTo>
                    <a:lnTo>
                      <a:pt x="14719" y="62487"/>
                    </a:lnTo>
                    <a:cubicBezTo>
                      <a:pt x="16108" y="64570"/>
                      <a:pt x="17222" y="66865"/>
                      <a:pt x="18885" y="68736"/>
                    </a:cubicBezTo>
                    <a:cubicBezTo>
                      <a:pt x="23076" y="73451"/>
                      <a:pt x="32396" y="80391"/>
                      <a:pt x="35548" y="87482"/>
                    </a:cubicBezTo>
                    <a:cubicBezTo>
                      <a:pt x="37331" y="91495"/>
                      <a:pt x="39714" y="99979"/>
                      <a:pt x="39714" y="99979"/>
                    </a:cubicBezTo>
                    <a:cubicBezTo>
                      <a:pt x="39020" y="115948"/>
                      <a:pt x="38628" y="131934"/>
                      <a:pt x="37631" y="147887"/>
                    </a:cubicBezTo>
                    <a:cubicBezTo>
                      <a:pt x="37214" y="154555"/>
                      <a:pt x="36034" y="172152"/>
                      <a:pt x="31382" y="179130"/>
                    </a:cubicBezTo>
                    <a:lnTo>
                      <a:pt x="27216" y="185379"/>
                    </a:lnTo>
                    <a:cubicBezTo>
                      <a:pt x="26522" y="188156"/>
                      <a:pt x="25919" y="190958"/>
                      <a:pt x="25133" y="193711"/>
                    </a:cubicBezTo>
                    <a:cubicBezTo>
                      <a:pt x="24530" y="195822"/>
                      <a:pt x="23151" y="197766"/>
                      <a:pt x="23051" y="199959"/>
                    </a:cubicBezTo>
                    <a:cubicBezTo>
                      <a:pt x="22452" y="213137"/>
                      <a:pt x="23051" y="226343"/>
                      <a:pt x="23051" y="239535"/>
                    </a:cubicBezTo>
                    <a:lnTo>
                      <a:pt x="23051" y="239535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70" name="Freeform: Shape 1769">
                <a:extLst>
                  <a:ext uri="{FF2B5EF4-FFF2-40B4-BE49-F238E27FC236}">
                    <a16:creationId xmlns:a16="http://schemas.microsoft.com/office/drawing/2014/main" id="{0476B7A2-F3A9-D916-B305-13FBA2993B9B}"/>
                  </a:ext>
                </a:extLst>
              </p:cNvPr>
              <p:cNvSpPr/>
              <p:nvPr/>
            </p:nvSpPr>
            <p:spPr>
              <a:xfrm>
                <a:off x="7735835" y="1807971"/>
                <a:ext cx="39637" cy="256198"/>
              </a:xfrm>
              <a:custGeom>
                <a:avLst/>
                <a:gdLst>
                  <a:gd name="connsiteX0" fmla="*/ 0 w 39637"/>
                  <a:gd name="connsiteY0" fmla="*/ 0 h 256198"/>
                  <a:gd name="connsiteX1" fmla="*/ 0 w 39637"/>
                  <a:gd name="connsiteY1" fmla="*/ 0 h 256198"/>
                  <a:gd name="connsiteX2" fmla="*/ 4166 w 39637"/>
                  <a:gd name="connsiteY2" fmla="*/ 18746 h 256198"/>
                  <a:gd name="connsiteX3" fmla="*/ 10415 w 39637"/>
                  <a:gd name="connsiteY3" fmla="*/ 31244 h 256198"/>
                  <a:gd name="connsiteX4" fmla="*/ 16664 w 39637"/>
                  <a:gd name="connsiteY4" fmla="*/ 35409 h 256198"/>
                  <a:gd name="connsiteX5" fmla="*/ 18747 w 39637"/>
                  <a:gd name="connsiteY5" fmla="*/ 41658 h 256198"/>
                  <a:gd name="connsiteX6" fmla="*/ 27078 w 39637"/>
                  <a:gd name="connsiteY6" fmla="*/ 54156 h 256198"/>
                  <a:gd name="connsiteX7" fmla="*/ 31244 w 39637"/>
                  <a:gd name="connsiteY7" fmla="*/ 66653 h 256198"/>
                  <a:gd name="connsiteX8" fmla="*/ 35410 w 39637"/>
                  <a:gd name="connsiteY8" fmla="*/ 79151 h 256198"/>
                  <a:gd name="connsiteX9" fmla="*/ 37493 w 39637"/>
                  <a:gd name="connsiteY9" fmla="*/ 85399 h 256198"/>
                  <a:gd name="connsiteX10" fmla="*/ 37493 w 39637"/>
                  <a:gd name="connsiteY10" fmla="*/ 141638 h 256198"/>
                  <a:gd name="connsiteX11" fmla="*/ 33327 w 39637"/>
                  <a:gd name="connsiteY11" fmla="*/ 172882 h 256198"/>
                  <a:gd name="connsiteX12" fmla="*/ 29161 w 39637"/>
                  <a:gd name="connsiteY12" fmla="*/ 179131 h 256198"/>
                  <a:gd name="connsiteX13" fmla="*/ 27078 w 39637"/>
                  <a:gd name="connsiteY13" fmla="*/ 185379 h 256198"/>
                  <a:gd name="connsiteX14" fmla="*/ 18747 w 39637"/>
                  <a:gd name="connsiteY14" fmla="*/ 197877 h 256198"/>
                  <a:gd name="connsiteX15" fmla="*/ 14581 w 39637"/>
                  <a:gd name="connsiteY15" fmla="*/ 210374 h 256198"/>
                  <a:gd name="connsiteX16" fmla="*/ 12498 w 39637"/>
                  <a:gd name="connsiteY16" fmla="*/ 216623 h 256198"/>
                  <a:gd name="connsiteX17" fmla="*/ 14581 w 39637"/>
                  <a:gd name="connsiteY17" fmla="*/ 245784 h 256198"/>
                  <a:gd name="connsiteX18" fmla="*/ 16664 w 39637"/>
                  <a:gd name="connsiteY18" fmla="*/ 254116 h 256198"/>
                  <a:gd name="connsiteX19" fmla="*/ 12498 w 39637"/>
                  <a:gd name="connsiteY19" fmla="*/ 256198 h 256198"/>
                  <a:gd name="connsiteX20" fmla="*/ 12498 w 39637"/>
                  <a:gd name="connsiteY20" fmla="*/ 256198 h 256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637" h="256198">
                    <a:moveTo>
                      <a:pt x="0" y="0"/>
                    </a:moveTo>
                    <a:lnTo>
                      <a:pt x="0" y="0"/>
                    </a:lnTo>
                    <a:cubicBezTo>
                      <a:pt x="1389" y="6249"/>
                      <a:pt x="2613" y="12536"/>
                      <a:pt x="4166" y="18746"/>
                    </a:cubicBezTo>
                    <a:cubicBezTo>
                      <a:pt x="5295" y="23263"/>
                      <a:pt x="7021" y="27850"/>
                      <a:pt x="10415" y="31244"/>
                    </a:cubicBezTo>
                    <a:cubicBezTo>
                      <a:pt x="12185" y="33014"/>
                      <a:pt x="14581" y="34021"/>
                      <a:pt x="16664" y="35409"/>
                    </a:cubicBezTo>
                    <a:cubicBezTo>
                      <a:pt x="17358" y="37492"/>
                      <a:pt x="17681" y="39739"/>
                      <a:pt x="18747" y="41658"/>
                    </a:cubicBezTo>
                    <a:cubicBezTo>
                      <a:pt x="21178" y="46035"/>
                      <a:pt x="25495" y="49406"/>
                      <a:pt x="27078" y="54156"/>
                    </a:cubicBezTo>
                    <a:lnTo>
                      <a:pt x="31244" y="66653"/>
                    </a:lnTo>
                    <a:lnTo>
                      <a:pt x="35410" y="79151"/>
                    </a:lnTo>
                    <a:lnTo>
                      <a:pt x="37493" y="85399"/>
                    </a:lnTo>
                    <a:cubicBezTo>
                      <a:pt x="40443" y="117843"/>
                      <a:pt x="40259" y="102911"/>
                      <a:pt x="37493" y="141638"/>
                    </a:cubicBezTo>
                    <a:cubicBezTo>
                      <a:pt x="37105" y="147068"/>
                      <a:pt x="37561" y="164414"/>
                      <a:pt x="33327" y="172882"/>
                    </a:cubicBezTo>
                    <a:cubicBezTo>
                      <a:pt x="32207" y="175121"/>
                      <a:pt x="30281" y="176892"/>
                      <a:pt x="29161" y="179131"/>
                    </a:cubicBezTo>
                    <a:cubicBezTo>
                      <a:pt x="28179" y="181095"/>
                      <a:pt x="28144" y="183460"/>
                      <a:pt x="27078" y="185379"/>
                    </a:cubicBezTo>
                    <a:cubicBezTo>
                      <a:pt x="24647" y="189756"/>
                      <a:pt x="20330" y="193127"/>
                      <a:pt x="18747" y="197877"/>
                    </a:cubicBezTo>
                    <a:lnTo>
                      <a:pt x="14581" y="210374"/>
                    </a:lnTo>
                    <a:lnTo>
                      <a:pt x="12498" y="216623"/>
                    </a:lnTo>
                    <a:cubicBezTo>
                      <a:pt x="13192" y="226343"/>
                      <a:pt x="13505" y="236099"/>
                      <a:pt x="14581" y="245784"/>
                    </a:cubicBezTo>
                    <a:cubicBezTo>
                      <a:pt x="14897" y="248629"/>
                      <a:pt x="17225" y="251309"/>
                      <a:pt x="16664" y="254116"/>
                    </a:cubicBezTo>
                    <a:cubicBezTo>
                      <a:pt x="16360" y="255638"/>
                      <a:pt x="13887" y="255504"/>
                      <a:pt x="12498" y="256198"/>
                    </a:cubicBezTo>
                    <a:lnTo>
                      <a:pt x="12498" y="256198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71" name="Freeform: Shape 1770">
                <a:extLst>
                  <a:ext uri="{FF2B5EF4-FFF2-40B4-BE49-F238E27FC236}">
                    <a16:creationId xmlns:a16="http://schemas.microsoft.com/office/drawing/2014/main" id="{2B6FFDF7-C50E-1E37-CE9D-07B9806E55CB}"/>
                  </a:ext>
                </a:extLst>
              </p:cNvPr>
              <p:cNvSpPr/>
              <p:nvPr/>
            </p:nvSpPr>
            <p:spPr>
              <a:xfrm>
                <a:off x="7783743" y="1805888"/>
                <a:ext cx="48958" cy="247867"/>
              </a:xfrm>
              <a:custGeom>
                <a:avLst/>
                <a:gdLst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2082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4165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958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89" y="805"/>
                      <a:pt x="3626" y="33434"/>
                      <a:pt x="4165" y="35409"/>
                    </a:cubicBezTo>
                    <a:cubicBezTo>
                      <a:pt x="4824" y="37824"/>
                      <a:pt x="6728" y="39735"/>
                      <a:pt x="8331" y="41658"/>
                    </a:cubicBezTo>
                    <a:cubicBezTo>
                      <a:pt x="16631" y="51618"/>
                      <a:pt x="11890" y="44623"/>
                      <a:pt x="20829" y="52073"/>
                    </a:cubicBezTo>
                    <a:cubicBezTo>
                      <a:pt x="36858" y="65432"/>
                      <a:pt x="17817" y="52150"/>
                      <a:pt x="33326" y="62487"/>
                    </a:cubicBezTo>
                    <a:cubicBezTo>
                      <a:pt x="36103" y="66653"/>
                      <a:pt x="40075" y="70235"/>
                      <a:pt x="41658" y="74985"/>
                    </a:cubicBezTo>
                    <a:cubicBezTo>
                      <a:pt x="46420" y="89270"/>
                      <a:pt x="40797" y="71540"/>
                      <a:pt x="45824" y="91648"/>
                    </a:cubicBezTo>
                    <a:cubicBezTo>
                      <a:pt x="46357" y="93778"/>
                      <a:pt x="47213" y="95814"/>
                      <a:pt x="47907" y="97897"/>
                    </a:cubicBezTo>
                    <a:cubicBezTo>
                      <a:pt x="46922" y="122514"/>
                      <a:pt x="55086" y="144871"/>
                      <a:pt x="37492" y="162467"/>
                    </a:cubicBezTo>
                    <a:cubicBezTo>
                      <a:pt x="21456" y="178504"/>
                      <a:pt x="28262" y="170064"/>
                      <a:pt x="16663" y="187462"/>
                    </a:cubicBezTo>
                    <a:lnTo>
                      <a:pt x="12497" y="193711"/>
                    </a:lnTo>
                    <a:lnTo>
                      <a:pt x="8331" y="199960"/>
                    </a:lnTo>
                    <a:cubicBezTo>
                      <a:pt x="7637" y="204126"/>
                      <a:pt x="7164" y="208334"/>
                      <a:pt x="6248" y="212457"/>
                    </a:cubicBezTo>
                    <a:cubicBezTo>
                      <a:pt x="5772" y="214600"/>
                      <a:pt x="4526" y="216540"/>
                      <a:pt x="4165" y="218706"/>
                    </a:cubicBezTo>
                    <a:cubicBezTo>
                      <a:pt x="1699" y="233504"/>
                      <a:pt x="2082" y="243354"/>
                      <a:pt x="2082" y="247867"/>
                    </a:cubicBez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72" name="Freeform: Shape 1771">
                <a:extLst>
                  <a:ext uri="{FF2B5EF4-FFF2-40B4-BE49-F238E27FC236}">
                    <a16:creationId xmlns:a16="http://schemas.microsoft.com/office/drawing/2014/main" id="{EBBF0933-F171-765C-3615-03B4B612B171}"/>
                  </a:ext>
                </a:extLst>
              </p:cNvPr>
              <p:cNvSpPr/>
              <p:nvPr/>
            </p:nvSpPr>
            <p:spPr>
              <a:xfrm>
                <a:off x="7829567" y="1810054"/>
                <a:ext cx="39575" cy="247867"/>
              </a:xfrm>
              <a:custGeom>
                <a:avLst/>
                <a:gdLst>
                  <a:gd name="connsiteX0" fmla="*/ 0 w 39575"/>
                  <a:gd name="connsiteY0" fmla="*/ 0 h 247867"/>
                  <a:gd name="connsiteX1" fmla="*/ 0 w 39575"/>
                  <a:gd name="connsiteY1" fmla="*/ 0 h 247867"/>
                  <a:gd name="connsiteX2" fmla="*/ 4165 w 39575"/>
                  <a:gd name="connsiteY2" fmla="*/ 29161 h 247867"/>
                  <a:gd name="connsiteX3" fmla="*/ 8331 w 39575"/>
                  <a:gd name="connsiteY3" fmla="*/ 35409 h 247867"/>
                  <a:gd name="connsiteX4" fmla="*/ 18746 w 39575"/>
                  <a:gd name="connsiteY4" fmla="*/ 52073 h 247867"/>
                  <a:gd name="connsiteX5" fmla="*/ 22912 w 39575"/>
                  <a:gd name="connsiteY5" fmla="*/ 64570 h 247867"/>
                  <a:gd name="connsiteX6" fmla="*/ 24995 w 39575"/>
                  <a:gd name="connsiteY6" fmla="*/ 74985 h 247867"/>
                  <a:gd name="connsiteX7" fmla="*/ 33326 w 39575"/>
                  <a:gd name="connsiteY7" fmla="*/ 87482 h 247867"/>
                  <a:gd name="connsiteX8" fmla="*/ 37492 w 39575"/>
                  <a:gd name="connsiteY8" fmla="*/ 93731 h 247867"/>
                  <a:gd name="connsiteX9" fmla="*/ 39575 w 39575"/>
                  <a:gd name="connsiteY9" fmla="*/ 99980 h 247867"/>
                  <a:gd name="connsiteX10" fmla="*/ 37492 w 39575"/>
                  <a:gd name="connsiteY10" fmla="*/ 120809 h 247867"/>
                  <a:gd name="connsiteX11" fmla="*/ 35409 w 39575"/>
                  <a:gd name="connsiteY11" fmla="*/ 127058 h 247867"/>
                  <a:gd name="connsiteX12" fmla="*/ 33326 w 39575"/>
                  <a:gd name="connsiteY12" fmla="*/ 160384 h 247867"/>
                  <a:gd name="connsiteX13" fmla="*/ 31243 w 39575"/>
                  <a:gd name="connsiteY13" fmla="*/ 166633 h 247867"/>
                  <a:gd name="connsiteX14" fmla="*/ 24995 w 39575"/>
                  <a:gd name="connsiteY14" fmla="*/ 168716 h 247867"/>
                  <a:gd name="connsiteX15" fmla="*/ 20829 w 39575"/>
                  <a:gd name="connsiteY15" fmla="*/ 174965 h 247867"/>
                  <a:gd name="connsiteX16" fmla="*/ 16663 w 39575"/>
                  <a:gd name="connsiteY16" fmla="*/ 193711 h 247867"/>
                  <a:gd name="connsiteX17" fmla="*/ 14580 w 39575"/>
                  <a:gd name="connsiteY17" fmla="*/ 199960 h 247867"/>
                  <a:gd name="connsiteX18" fmla="*/ 10414 w 39575"/>
                  <a:gd name="connsiteY18" fmla="*/ 214540 h 247867"/>
                  <a:gd name="connsiteX19" fmla="*/ 8331 w 39575"/>
                  <a:gd name="connsiteY19" fmla="*/ 247867 h 247867"/>
                  <a:gd name="connsiteX20" fmla="*/ 8331 w 39575"/>
                  <a:gd name="connsiteY20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575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531" y="5837"/>
                      <a:pt x="160" y="21151"/>
                      <a:pt x="4165" y="29161"/>
                    </a:cubicBezTo>
                    <a:cubicBezTo>
                      <a:pt x="5284" y="31400"/>
                      <a:pt x="6942" y="33326"/>
                      <a:pt x="8331" y="35409"/>
                    </a:cubicBezTo>
                    <a:cubicBezTo>
                      <a:pt x="13289" y="50282"/>
                      <a:pt x="8843" y="45471"/>
                      <a:pt x="18746" y="52073"/>
                    </a:cubicBezTo>
                    <a:cubicBezTo>
                      <a:pt x="20135" y="56239"/>
                      <a:pt x="22051" y="60264"/>
                      <a:pt x="22912" y="64570"/>
                    </a:cubicBezTo>
                    <a:cubicBezTo>
                      <a:pt x="23606" y="68042"/>
                      <a:pt x="23530" y="71762"/>
                      <a:pt x="24995" y="74985"/>
                    </a:cubicBezTo>
                    <a:cubicBezTo>
                      <a:pt x="27067" y="79543"/>
                      <a:pt x="30549" y="83316"/>
                      <a:pt x="33326" y="87482"/>
                    </a:cubicBezTo>
                    <a:cubicBezTo>
                      <a:pt x="34715" y="89565"/>
                      <a:pt x="36700" y="91356"/>
                      <a:pt x="37492" y="93731"/>
                    </a:cubicBezTo>
                    <a:lnTo>
                      <a:pt x="39575" y="99980"/>
                    </a:lnTo>
                    <a:cubicBezTo>
                      <a:pt x="38881" y="106923"/>
                      <a:pt x="38553" y="113913"/>
                      <a:pt x="37492" y="120809"/>
                    </a:cubicBezTo>
                    <a:cubicBezTo>
                      <a:pt x="37158" y="122979"/>
                      <a:pt x="35639" y="124874"/>
                      <a:pt x="35409" y="127058"/>
                    </a:cubicBezTo>
                    <a:cubicBezTo>
                      <a:pt x="34244" y="138127"/>
                      <a:pt x="34491" y="149315"/>
                      <a:pt x="33326" y="160384"/>
                    </a:cubicBezTo>
                    <a:cubicBezTo>
                      <a:pt x="33096" y="162568"/>
                      <a:pt x="32795" y="165080"/>
                      <a:pt x="31243" y="166633"/>
                    </a:cubicBezTo>
                    <a:cubicBezTo>
                      <a:pt x="29691" y="168185"/>
                      <a:pt x="27078" y="168022"/>
                      <a:pt x="24995" y="168716"/>
                    </a:cubicBezTo>
                    <a:cubicBezTo>
                      <a:pt x="23606" y="170799"/>
                      <a:pt x="21949" y="172726"/>
                      <a:pt x="20829" y="174965"/>
                    </a:cubicBezTo>
                    <a:cubicBezTo>
                      <a:pt x="18015" y="180592"/>
                      <a:pt x="17943" y="187949"/>
                      <a:pt x="16663" y="193711"/>
                    </a:cubicBezTo>
                    <a:cubicBezTo>
                      <a:pt x="16187" y="195854"/>
                      <a:pt x="15183" y="197849"/>
                      <a:pt x="14580" y="199960"/>
                    </a:cubicBezTo>
                    <a:cubicBezTo>
                      <a:pt x="9349" y="218268"/>
                      <a:pt x="15408" y="199557"/>
                      <a:pt x="10414" y="214540"/>
                    </a:cubicBezTo>
                    <a:cubicBezTo>
                      <a:pt x="8285" y="246477"/>
                      <a:pt x="8331" y="235346"/>
                      <a:pt x="8331" y="247867"/>
                    </a:cubicBezTo>
                    <a:lnTo>
                      <a:pt x="8331" y="247867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73" name="Freeform: Shape 1772">
                <a:extLst>
                  <a:ext uri="{FF2B5EF4-FFF2-40B4-BE49-F238E27FC236}">
                    <a16:creationId xmlns:a16="http://schemas.microsoft.com/office/drawing/2014/main" id="{C5FBCA04-1896-94BD-6A89-9EFB21FB4D7E}"/>
                  </a:ext>
                </a:extLst>
              </p:cNvPr>
              <p:cNvSpPr/>
              <p:nvPr/>
            </p:nvSpPr>
            <p:spPr>
              <a:xfrm>
                <a:off x="7881640" y="1820468"/>
                <a:ext cx="37492" cy="249950"/>
              </a:xfrm>
              <a:custGeom>
                <a:avLst/>
                <a:gdLst>
                  <a:gd name="connsiteX0" fmla="*/ 0 w 37492"/>
                  <a:gd name="connsiteY0" fmla="*/ 0 h 249950"/>
                  <a:gd name="connsiteX1" fmla="*/ 0 w 37492"/>
                  <a:gd name="connsiteY1" fmla="*/ 0 h 249950"/>
                  <a:gd name="connsiteX2" fmla="*/ 2082 w 37492"/>
                  <a:gd name="connsiteY2" fmla="*/ 18747 h 249950"/>
                  <a:gd name="connsiteX3" fmla="*/ 6248 w 37492"/>
                  <a:gd name="connsiteY3" fmla="*/ 24995 h 249950"/>
                  <a:gd name="connsiteX4" fmla="*/ 8331 w 37492"/>
                  <a:gd name="connsiteY4" fmla="*/ 31244 h 249950"/>
                  <a:gd name="connsiteX5" fmla="*/ 12497 w 37492"/>
                  <a:gd name="connsiteY5" fmla="*/ 37493 h 249950"/>
                  <a:gd name="connsiteX6" fmla="*/ 16663 w 37492"/>
                  <a:gd name="connsiteY6" fmla="*/ 49990 h 249950"/>
                  <a:gd name="connsiteX7" fmla="*/ 18746 w 37492"/>
                  <a:gd name="connsiteY7" fmla="*/ 64571 h 249950"/>
                  <a:gd name="connsiteX8" fmla="*/ 24995 w 37492"/>
                  <a:gd name="connsiteY8" fmla="*/ 83317 h 249950"/>
                  <a:gd name="connsiteX9" fmla="*/ 29160 w 37492"/>
                  <a:gd name="connsiteY9" fmla="*/ 95814 h 249950"/>
                  <a:gd name="connsiteX10" fmla="*/ 33326 w 37492"/>
                  <a:gd name="connsiteY10" fmla="*/ 102063 h 249950"/>
                  <a:gd name="connsiteX11" fmla="*/ 35409 w 37492"/>
                  <a:gd name="connsiteY11" fmla="*/ 110395 h 249950"/>
                  <a:gd name="connsiteX12" fmla="*/ 37492 w 37492"/>
                  <a:gd name="connsiteY12" fmla="*/ 116644 h 249950"/>
                  <a:gd name="connsiteX13" fmla="*/ 35409 w 37492"/>
                  <a:gd name="connsiteY13" fmla="*/ 158302 h 249950"/>
                  <a:gd name="connsiteX14" fmla="*/ 29160 w 37492"/>
                  <a:gd name="connsiteY14" fmla="*/ 172882 h 249950"/>
                  <a:gd name="connsiteX15" fmla="*/ 22912 w 37492"/>
                  <a:gd name="connsiteY15" fmla="*/ 177048 h 249950"/>
                  <a:gd name="connsiteX16" fmla="*/ 18746 w 37492"/>
                  <a:gd name="connsiteY16" fmla="*/ 183297 h 249950"/>
                  <a:gd name="connsiteX17" fmla="*/ 14580 w 37492"/>
                  <a:gd name="connsiteY17" fmla="*/ 195794 h 249950"/>
                  <a:gd name="connsiteX18" fmla="*/ 8331 w 37492"/>
                  <a:gd name="connsiteY18" fmla="*/ 199960 h 249950"/>
                  <a:gd name="connsiteX19" fmla="*/ 6248 w 37492"/>
                  <a:gd name="connsiteY19" fmla="*/ 208292 h 249950"/>
                  <a:gd name="connsiteX20" fmla="*/ 4165 w 37492"/>
                  <a:gd name="connsiteY20" fmla="*/ 214541 h 249950"/>
                  <a:gd name="connsiteX21" fmla="*/ 6248 w 37492"/>
                  <a:gd name="connsiteY21" fmla="*/ 249950 h 249950"/>
                  <a:gd name="connsiteX22" fmla="*/ 6248 w 37492"/>
                  <a:gd name="connsiteY22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7492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6249"/>
                      <a:pt x="557" y="12647"/>
                      <a:pt x="2082" y="18747"/>
                    </a:cubicBezTo>
                    <a:cubicBezTo>
                      <a:pt x="2689" y="21175"/>
                      <a:pt x="5128" y="22756"/>
                      <a:pt x="6248" y="24995"/>
                    </a:cubicBezTo>
                    <a:cubicBezTo>
                      <a:pt x="7230" y="26959"/>
                      <a:pt x="7349" y="29280"/>
                      <a:pt x="8331" y="31244"/>
                    </a:cubicBezTo>
                    <a:cubicBezTo>
                      <a:pt x="9451" y="33483"/>
                      <a:pt x="11480" y="35205"/>
                      <a:pt x="12497" y="37493"/>
                    </a:cubicBezTo>
                    <a:cubicBezTo>
                      <a:pt x="14280" y="41506"/>
                      <a:pt x="16663" y="49990"/>
                      <a:pt x="16663" y="49990"/>
                    </a:cubicBezTo>
                    <a:cubicBezTo>
                      <a:pt x="17357" y="54850"/>
                      <a:pt x="17642" y="59787"/>
                      <a:pt x="18746" y="64571"/>
                    </a:cubicBezTo>
                    <a:cubicBezTo>
                      <a:pt x="18746" y="64572"/>
                      <a:pt x="23954" y="80192"/>
                      <a:pt x="24995" y="83317"/>
                    </a:cubicBezTo>
                    <a:cubicBezTo>
                      <a:pt x="24997" y="83322"/>
                      <a:pt x="29156" y="95809"/>
                      <a:pt x="29160" y="95814"/>
                    </a:cubicBezTo>
                    <a:lnTo>
                      <a:pt x="33326" y="102063"/>
                    </a:lnTo>
                    <a:cubicBezTo>
                      <a:pt x="34020" y="104840"/>
                      <a:pt x="34623" y="107642"/>
                      <a:pt x="35409" y="110395"/>
                    </a:cubicBezTo>
                    <a:cubicBezTo>
                      <a:pt x="36012" y="112506"/>
                      <a:pt x="37492" y="114448"/>
                      <a:pt x="37492" y="116644"/>
                    </a:cubicBezTo>
                    <a:cubicBezTo>
                      <a:pt x="37492" y="130547"/>
                      <a:pt x="36564" y="144447"/>
                      <a:pt x="35409" y="158302"/>
                    </a:cubicBezTo>
                    <a:cubicBezTo>
                      <a:pt x="34974" y="163518"/>
                      <a:pt x="32942" y="169100"/>
                      <a:pt x="29160" y="172882"/>
                    </a:cubicBezTo>
                    <a:cubicBezTo>
                      <a:pt x="27390" y="174652"/>
                      <a:pt x="24995" y="175659"/>
                      <a:pt x="22912" y="177048"/>
                    </a:cubicBezTo>
                    <a:cubicBezTo>
                      <a:pt x="21523" y="179131"/>
                      <a:pt x="19763" y="181009"/>
                      <a:pt x="18746" y="183297"/>
                    </a:cubicBezTo>
                    <a:cubicBezTo>
                      <a:pt x="16963" y="187310"/>
                      <a:pt x="18234" y="193358"/>
                      <a:pt x="14580" y="195794"/>
                    </a:cubicBezTo>
                    <a:lnTo>
                      <a:pt x="8331" y="199960"/>
                    </a:lnTo>
                    <a:cubicBezTo>
                      <a:pt x="7637" y="202737"/>
                      <a:pt x="7034" y="205539"/>
                      <a:pt x="6248" y="208292"/>
                    </a:cubicBezTo>
                    <a:cubicBezTo>
                      <a:pt x="5645" y="210403"/>
                      <a:pt x="4165" y="212345"/>
                      <a:pt x="4165" y="214541"/>
                    </a:cubicBezTo>
                    <a:cubicBezTo>
                      <a:pt x="4165" y="226364"/>
                      <a:pt x="6248" y="249950"/>
                      <a:pt x="6248" y="249950"/>
                    </a:cubicBezTo>
                    <a:lnTo>
                      <a:pt x="6248" y="249950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74" name="Freeform: Shape 1773">
                <a:extLst>
                  <a:ext uri="{FF2B5EF4-FFF2-40B4-BE49-F238E27FC236}">
                    <a16:creationId xmlns:a16="http://schemas.microsoft.com/office/drawing/2014/main" id="{D4FED771-028E-68A5-D879-170DCF94FB97}"/>
                  </a:ext>
                </a:extLst>
              </p:cNvPr>
              <p:cNvSpPr/>
              <p:nvPr/>
            </p:nvSpPr>
            <p:spPr>
              <a:xfrm>
                <a:off x="7927464" y="1826717"/>
                <a:ext cx="29161" cy="249950"/>
              </a:xfrm>
              <a:custGeom>
                <a:avLst/>
                <a:gdLst>
                  <a:gd name="connsiteX0" fmla="*/ 0 w 29161"/>
                  <a:gd name="connsiteY0" fmla="*/ 0 h 249950"/>
                  <a:gd name="connsiteX1" fmla="*/ 0 w 29161"/>
                  <a:gd name="connsiteY1" fmla="*/ 0 h 249950"/>
                  <a:gd name="connsiteX2" fmla="*/ 4166 w 29161"/>
                  <a:gd name="connsiteY2" fmla="*/ 24995 h 249950"/>
                  <a:gd name="connsiteX3" fmla="*/ 8331 w 29161"/>
                  <a:gd name="connsiteY3" fmla="*/ 31244 h 249950"/>
                  <a:gd name="connsiteX4" fmla="*/ 12497 w 29161"/>
                  <a:gd name="connsiteY4" fmla="*/ 43741 h 249950"/>
                  <a:gd name="connsiteX5" fmla="*/ 14580 w 29161"/>
                  <a:gd name="connsiteY5" fmla="*/ 49990 h 249950"/>
                  <a:gd name="connsiteX6" fmla="*/ 24995 w 29161"/>
                  <a:gd name="connsiteY6" fmla="*/ 77068 h 249950"/>
                  <a:gd name="connsiteX7" fmla="*/ 29161 w 29161"/>
                  <a:gd name="connsiteY7" fmla="*/ 83317 h 249950"/>
                  <a:gd name="connsiteX8" fmla="*/ 27078 w 29161"/>
                  <a:gd name="connsiteY8" fmla="*/ 160385 h 249950"/>
                  <a:gd name="connsiteX9" fmla="*/ 24995 w 29161"/>
                  <a:gd name="connsiteY9" fmla="*/ 166633 h 249950"/>
                  <a:gd name="connsiteX10" fmla="*/ 16663 w 29161"/>
                  <a:gd name="connsiteY10" fmla="*/ 179131 h 249950"/>
                  <a:gd name="connsiteX11" fmla="*/ 12497 w 29161"/>
                  <a:gd name="connsiteY11" fmla="*/ 185380 h 249950"/>
                  <a:gd name="connsiteX12" fmla="*/ 10414 w 29161"/>
                  <a:gd name="connsiteY12" fmla="*/ 191628 h 249950"/>
                  <a:gd name="connsiteX13" fmla="*/ 2083 w 29161"/>
                  <a:gd name="connsiteY13" fmla="*/ 204126 h 249950"/>
                  <a:gd name="connsiteX14" fmla="*/ 4166 w 29161"/>
                  <a:gd name="connsiteY14" fmla="*/ 249950 h 249950"/>
                  <a:gd name="connsiteX15" fmla="*/ 4166 w 29161"/>
                  <a:gd name="connsiteY15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161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60" y="5944"/>
                      <a:pt x="676" y="18015"/>
                      <a:pt x="4166" y="24995"/>
                    </a:cubicBezTo>
                    <a:cubicBezTo>
                      <a:pt x="5285" y="27234"/>
                      <a:pt x="7314" y="28956"/>
                      <a:pt x="8331" y="31244"/>
                    </a:cubicBezTo>
                    <a:cubicBezTo>
                      <a:pt x="10114" y="35257"/>
                      <a:pt x="11108" y="39575"/>
                      <a:pt x="12497" y="43741"/>
                    </a:cubicBezTo>
                    <a:lnTo>
                      <a:pt x="14580" y="49990"/>
                    </a:lnTo>
                    <a:cubicBezTo>
                      <a:pt x="17371" y="69527"/>
                      <a:pt x="13940" y="60485"/>
                      <a:pt x="24995" y="77068"/>
                    </a:cubicBezTo>
                    <a:lnTo>
                      <a:pt x="29161" y="83317"/>
                    </a:lnTo>
                    <a:cubicBezTo>
                      <a:pt x="28467" y="109006"/>
                      <a:pt x="28361" y="134718"/>
                      <a:pt x="27078" y="160385"/>
                    </a:cubicBezTo>
                    <a:cubicBezTo>
                      <a:pt x="26968" y="162578"/>
                      <a:pt x="26061" y="164714"/>
                      <a:pt x="24995" y="166633"/>
                    </a:cubicBezTo>
                    <a:cubicBezTo>
                      <a:pt x="22563" y="171010"/>
                      <a:pt x="19440" y="174965"/>
                      <a:pt x="16663" y="179131"/>
                    </a:cubicBezTo>
                    <a:cubicBezTo>
                      <a:pt x="15274" y="181214"/>
                      <a:pt x="13289" y="183005"/>
                      <a:pt x="12497" y="185380"/>
                    </a:cubicBezTo>
                    <a:cubicBezTo>
                      <a:pt x="11803" y="187463"/>
                      <a:pt x="11480" y="189709"/>
                      <a:pt x="10414" y="191628"/>
                    </a:cubicBezTo>
                    <a:cubicBezTo>
                      <a:pt x="7983" y="196005"/>
                      <a:pt x="2083" y="204126"/>
                      <a:pt x="2083" y="204126"/>
                    </a:cubicBezTo>
                    <a:cubicBezTo>
                      <a:pt x="4275" y="245781"/>
                      <a:pt x="4166" y="230491"/>
                      <a:pt x="4166" y="249950"/>
                    </a:cubicBezTo>
                    <a:lnTo>
                      <a:pt x="4166" y="249950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75" name="Freeform: Shape 1774">
                <a:extLst>
                  <a:ext uri="{FF2B5EF4-FFF2-40B4-BE49-F238E27FC236}">
                    <a16:creationId xmlns:a16="http://schemas.microsoft.com/office/drawing/2014/main" id="{10909DE1-E2B5-5272-1AEE-BC5834794B9E}"/>
                  </a:ext>
                </a:extLst>
              </p:cNvPr>
              <p:cNvSpPr/>
              <p:nvPr/>
            </p:nvSpPr>
            <p:spPr>
              <a:xfrm>
                <a:off x="7968766" y="1862127"/>
                <a:ext cx="42014" cy="252032"/>
              </a:xfrm>
              <a:custGeom>
                <a:avLst/>
                <a:gdLst>
                  <a:gd name="connsiteX0" fmla="*/ 12854 w 42014"/>
                  <a:gd name="connsiteY0" fmla="*/ 0 h 252032"/>
                  <a:gd name="connsiteX1" fmla="*/ 12854 w 42014"/>
                  <a:gd name="connsiteY1" fmla="*/ 0 h 252032"/>
                  <a:gd name="connsiteX2" fmla="*/ 14936 w 42014"/>
                  <a:gd name="connsiteY2" fmla="*/ 18746 h 252032"/>
                  <a:gd name="connsiteX3" fmla="*/ 23268 w 42014"/>
                  <a:gd name="connsiteY3" fmla="*/ 45824 h 252032"/>
                  <a:gd name="connsiteX4" fmla="*/ 29517 w 42014"/>
                  <a:gd name="connsiteY4" fmla="*/ 49990 h 252032"/>
                  <a:gd name="connsiteX5" fmla="*/ 33683 w 42014"/>
                  <a:gd name="connsiteY5" fmla="*/ 62487 h 252032"/>
                  <a:gd name="connsiteX6" fmla="*/ 35766 w 42014"/>
                  <a:gd name="connsiteY6" fmla="*/ 68736 h 252032"/>
                  <a:gd name="connsiteX7" fmla="*/ 37849 w 42014"/>
                  <a:gd name="connsiteY7" fmla="*/ 85399 h 252032"/>
                  <a:gd name="connsiteX8" fmla="*/ 39931 w 42014"/>
                  <a:gd name="connsiteY8" fmla="*/ 91648 h 252032"/>
                  <a:gd name="connsiteX9" fmla="*/ 42014 w 42014"/>
                  <a:gd name="connsiteY9" fmla="*/ 108311 h 252032"/>
                  <a:gd name="connsiteX10" fmla="*/ 39931 w 42014"/>
                  <a:gd name="connsiteY10" fmla="*/ 152052 h 252032"/>
                  <a:gd name="connsiteX11" fmla="*/ 29517 w 42014"/>
                  <a:gd name="connsiteY11" fmla="*/ 170799 h 252032"/>
                  <a:gd name="connsiteX12" fmla="*/ 25351 w 42014"/>
                  <a:gd name="connsiteY12" fmla="*/ 177047 h 252032"/>
                  <a:gd name="connsiteX13" fmla="*/ 19102 w 42014"/>
                  <a:gd name="connsiteY13" fmla="*/ 183296 h 252032"/>
                  <a:gd name="connsiteX14" fmla="*/ 6605 w 42014"/>
                  <a:gd name="connsiteY14" fmla="*/ 204125 h 252032"/>
                  <a:gd name="connsiteX15" fmla="*/ 2439 w 42014"/>
                  <a:gd name="connsiteY15" fmla="*/ 216623 h 252032"/>
                  <a:gd name="connsiteX16" fmla="*/ 356 w 42014"/>
                  <a:gd name="connsiteY16" fmla="*/ 222872 h 252032"/>
                  <a:gd name="connsiteX17" fmla="*/ 4522 w 42014"/>
                  <a:gd name="connsiteY17" fmla="*/ 252032 h 252032"/>
                  <a:gd name="connsiteX18" fmla="*/ 4522 w 42014"/>
                  <a:gd name="connsiteY18" fmla="*/ 252032 h 252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2014" h="252032">
                    <a:moveTo>
                      <a:pt x="12854" y="0"/>
                    </a:moveTo>
                    <a:lnTo>
                      <a:pt x="12854" y="0"/>
                    </a:lnTo>
                    <a:cubicBezTo>
                      <a:pt x="13548" y="6249"/>
                      <a:pt x="14156" y="12507"/>
                      <a:pt x="14936" y="18746"/>
                    </a:cubicBezTo>
                    <a:cubicBezTo>
                      <a:pt x="16034" y="27530"/>
                      <a:pt x="16361" y="38917"/>
                      <a:pt x="23268" y="45824"/>
                    </a:cubicBezTo>
                    <a:cubicBezTo>
                      <a:pt x="25038" y="47594"/>
                      <a:pt x="27434" y="48601"/>
                      <a:pt x="29517" y="49990"/>
                    </a:cubicBezTo>
                    <a:lnTo>
                      <a:pt x="33683" y="62487"/>
                    </a:lnTo>
                    <a:lnTo>
                      <a:pt x="35766" y="68736"/>
                    </a:lnTo>
                    <a:cubicBezTo>
                      <a:pt x="36460" y="74290"/>
                      <a:pt x="36848" y="79892"/>
                      <a:pt x="37849" y="85399"/>
                    </a:cubicBezTo>
                    <a:cubicBezTo>
                      <a:pt x="38242" y="87559"/>
                      <a:pt x="39538" y="89488"/>
                      <a:pt x="39931" y="91648"/>
                    </a:cubicBezTo>
                    <a:cubicBezTo>
                      <a:pt x="40932" y="97155"/>
                      <a:pt x="41320" y="102757"/>
                      <a:pt x="42014" y="108311"/>
                    </a:cubicBezTo>
                    <a:cubicBezTo>
                      <a:pt x="41320" y="122891"/>
                      <a:pt x="41143" y="137506"/>
                      <a:pt x="39931" y="152052"/>
                    </a:cubicBezTo>
                    <a:cubicBezTo>
                      <a:pt x="39407" y="158340"/>
                      <a:pt x="31905" y="167218"/>
                      <a:pt x="29517" y="170799"/>
                    </a:cubicBezTo>
                    <a:cubicBezTo>
                      <a:pt x="28128" y="172882"/>
                      <a:pt x="27121" y="175277"/>
                      <a:pt x="25351" y="177047"/>
                    </a:cubicBezTo>
                    <a:cubicBezTo>
                      <a:pt x="23268" y="179130"/>
                      <a:pt x="20910" y="180971"/>
                      <a:pt x="19102" y="183296"/>
                    </a:cubicBezTo>
                    <a:cubicBezTo>
                      <a:pt x="15079" y="188469"/>
                      <a:pt x="9271" y="197461"/>
                      <a:pt x="6605" y="204125"/>
                    </a:cubicBezTo>
                    <a:cubicBezTo>
                      <a:pt x="4974" y="208202"/>
                      <a:pt x="3828" y="212457"/>
                      <a:pt x="2439" y="216623"/>
                    </a:cubicBezTo>
                    <a:lnTo>
                      <a:pt x="356" y="222872"/>
                    </a:lnTo>
                    <a:cubicBezTo>
                      <a:pt x="2514" y="250929"/>
                      <a:pt x="-3964" y="243550"/>
                      <a:pt x="4522" y="252032"/>
                    </a:cubicBezTo>
                    <a:lnTo>
                      <a:pt x="4522" y="252032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1776" name="Group 1775">
                <a:extLst>
                  <a:ext uri="{FF2B5EF4-FFF2-40B4-BE49-F238E27FC236}">
                    <a16:creationId xmlns:a16="http://schemas.microsoft.com/office/drawing/2014/main" id="{93AABDC1-AFF3-65A6-5103-4C45F12EFEA1}"/>
                  </a:ext>
                </a:extLst>
              </p:cNvPr>
              <p:cNvGrpSpPr/>
              <p:nvPr/>
            </p:nvGrpSpPr>
            <p:grpSpPr>
              <a:xfrm>
                <a:off x="7536889" y="2033317"/>
                <a:ext cx="506734" cy="715506"/>
                <a:chOff x="664078" y="1946983"/>
                <a:chExt cx="506734" cy="715506"/>
              </a:xfrm>
            </p:grpSpPr>
            <p:sp>
              <p:nvSpPr>
                <p:cNvPr id="1777" name="Rectangle: Rounded Corners 1776">
                  <a:extLst>
                    <a:ext uri="{FF2B5EF4-FFF2-40B4-BE49-F238E27FC236}">
                      <a16:creationId xmlns:a16="http://schemas.microsoft.com/office/drawing/2014/main" id="{E564F5B9-D3D4-FDB0-330A-1C338094D6A8}"/>
                    </a:ext>
                  </a:extLst>
                </p:cNvPr>
                <p:cNvSpPr/>
                <p:nvPr/>
              </p:nvSpPr>
              <p:spPr>
                <a:xfrm>
                  <a:off x="664078" y="1946983"/>
                  <a:ext cx="506734" cy="715506"/>
                </a:xfrm>
                <a:prstGeom prst="roundRect">
                  <a:avLst>
                    <a:gd name="adj" fmla="val 35662"/>
                  </a:avLst>
                </a:prstGeom>
                <a:gradFill flip="none" rotWithShape="1">
                  <a:gsLst>
                    <a:gs pos="16000">
                      <a:srgbClr val="FFEAD5"/>
                    </a:gs>
                    <a:gs pos="75000">
                      <a:srgbClr val="FFCC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78" name="Oval 1777">
                  <a:extLst>
                    <a:ext uri="{FF2B5EF4-FFF2-40B4-BE49-F238E27FC236}">
                      <a16:creationId xmlns:a16="http://schemas.microsoft.com/office/drawing/2014/main" id="{81A8C4A7-3EEE-FB5A-C30C-455EDD5BF216}"/>
                    </a:ext>
                  </a:extLst>
                </p:cNvPr>
                <p:cNvSpPr/>
                <p:nvPr/>
              </p:nvSpPr>
              <p:spPr>
                <a:xfrm>
                  <a:off x="785408" y="2311610"/>
                  <a:ext cx="259620" cy="211583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EAD5"/>
                    </a:gs>
                    <a:gs pos="74000">
                      <a:srgbClr val="A45200"/>
                    </a:gs>
                    <a:gs pos="53000">
                      <a:srgbClr val="FFC08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676" name="Epithelial Cell">
              <a:extLst>
                <a:ext uri="{FF2B5EF4-FFF2-40B4-BE49-F238E27FC236}">
                  <a16:creationId xmlns:a16="http://schemas.microsoft.com/office/drawing/2014/main" id="{29E89223-B9D7-A496-DF05-1CB3082E24BC}"/>
                </a:ext>
              </a:extLst>
            </p:cNvPr>
            <p:cNvGrpSpPr/>
            <p:nvPr/>
          </p:nvGrpSpPr>
          <p:grpSpPr>
            <a:xfrm>
              <a:off x="1479469" y="1889008"/>
              <a:ext cx="275343" cy="516667"/>
              <a:chOff x="8040358" y="1805888"/>
              <a:chExt cx="506734" cy="942935"/>
            </a:xfrm>
          </p:grpSpPr>
          <p:sp>
            <p:nvSpPr>
              <p:cNvPr id="1755" name="Freeform: Shape 1754">
                <a:extLst>
                  <a:ext uri="{FF2B5EF4-FFF2-40B4-BE49-F238E27FC236}">
                    <a16:creationId xmlns:a16="http://schemas.microsoft.com/office/drawing/2014/main" id="{C81970CA-A4AE-5BEF-34D4-A28CD210C29B}"/>
                  </a:ext>
                </a:extLst>
              </p:cNvPr>
              <p:cNvSpPr/>
              <p:nvPr/>
            </p:nvSpPr>
            <p:spPr>
              <a:xfrm>
                <a:off x="8061781" y="1839215"/>
                <a:ext cx="45824" cy="266613"/>
              </a:xfrm>
              <a:custGeom>
                <a:avLst/>
                <a:gdLst>
                  <a:gd name="connsiteX0" fmla="*/ 0 w 45824"/>
                  <a:gd name="connsiteY0" fmla="*/ 0 h 266613"/>
                  <a:gd name="connsiteX1" fmla="*/ 0 w 45824"/>
                  <a:gd name="connsiteY1" fmla="*/ 0 h 266613"/>
                  <a:gd name="connsiteX2" fmla="*/ 4165 w 45824"/>
                  <a:gd name="connsiteY2" fmla="*/ 18746 h 266613"/>
                  <a:gd name="connsiteX3" fmla="*/ 10414 w 45824"/>
                  <a:gd name="connsiteY3" fmla="*/ 47907 h 266613"/>
                  <a:gd name="connsiteX4" fmla="*/ 16663 w 45824"/>
                  <a:gd name="connsiteY4" fmla="*/ 52072 h 266613"/>
                  <a:gd name="connsiteX5" fmla="*/ 20829 w 45824"/>
                  <a:gd name="connsiteY5" fmla="*/ 58321 h 266613"/>
                  <a:gd name="connsiteX6" fmla="*/ 27078 w 45824"/>
                  <a:gd name="connsiteY6" fmla="*/ 60404 h 266613"/>
                  <a:gd name="connsiteX7" fmla="*/ 33326 w 45824"/>
                  <a:gd name="connsiteY7" fmla="*/ 64570 h 266613"/>
                  <a:gd name="connsiteX8" fmla="*/ 41658 w 45824"/>
                  <a:gd name="connsiteY8" fmla="*/ 77067 h 266613"/>
                  <a:gd name="connsiteX9" fmla="*/ 45824 w 45824"/>
                  <a:gd name="connsiteY9" fmla="*/ 83316 h 266613"/>
                  <a:gd name="connsiteX10" fmla="*/ 43741 w 45824"/>
                  <a:gd name="connsiteY10" fmla="*/ 145804 h 266613"/>
                  <a:gd name="connsiteX11" fmla="*/ 41658 w 45824"/>
                  <a:gd name="connsiteY11" fmla="*/ 152052 h 266613"/>
                  <a:gd name="connsiteX12" fmla="*/ 37492 w 45824"/>
                  <a:gd name="connsiteY12" fmla="*/ 168716 h 266613"/>
                  <a:gd name="connsiteX13" fmla="*/ 31243 w 45824"/>
                  <a:gd name="connsiteY13" fmla="*/ 174964 h 266613"/>
                  <a:gd name="connsiteX14" fmla="*/ 20829 w 45824"/>
                  <a:gd name="connsiteY14" fmla="*/ 193711 h 266613"/>
                  <a:gd name="connsiteX15" fmla="*/ 16663 w 45824"/>
                  <a:gd name="connsiteY15" fmla="*/ 199959 h 266613"/>
                  <a:gd name="connsiteX16" fmla="*/ 12497 w 45824"/>
                  <a:gd name="connsiteY16" fmla="*/ 214540 h 266613"/>
                  <a:gd name="connsiteX17" fmla="*/ 10414 w 45824"/>
                  <a:gd name="connsiteY17" fmla="*/ 222872 h 266613"/>
                  <a:gd name="connsiteX18" fmla="*/ 10414 w 45824"/>
                  <a:gd name="connsiteY18" fmla="*/ 266613 h 266613"/>
                  <a:gd name="connsiteX19" fmla="*/ 12497 w 45824"/>
                  <a:gd name="connsiteY19" fmla="*/ 266613 h 26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824" h="266613">
                    <a:moveTo>
                      <a:pt x="0" y="0"/>
                    </a:moveTo>
                    <a:lnTo>
                      <a:pt x="0" y="0"/>
                    </a:lnTo>
                    <a:cubicBezTo>
                      <a:pt x="1388" y="6249"/>
                      <a:pt x="3053" y="12442"/>
                      <a:pt x="4165" y="18746"/>
                    </a:cubicBezTo>
                    <a:cubicBezTo>
                      <a:pt x="4487" y="20573"/>
                      <a:pt x="6286" y="45156"/>
                      <a:pt x="10414" y="47907"/>
                    </a:cubicBezTo>
                    <a:lnTo>
                      <a:pt x="16663" y="52072"/>
                    </a:lnTo>
                    <a:cubicBezTo>
                      <a:pt x="18052" y="54155"/>
                      <a:pt x="18874" y="56757"/>
                      <a:pt x="20829" y="58321"/>
                    </a:cubicBezTo>
                    <a:cubicBezTo>
                      <a:pt x="22544" y="59693"/>
                      <a:pt x="25114" y="59422"/>
                      <a:pt x="27078" y="60404"/>
                    </a:cubicBezTo>
                    <a:cubicBezTo>
                      <a:pt x="29317" y="61524"/>
                      <a:pt x="31243" y="63181"/>
                      <a:pt x="33326" y="64570"/>
                    </a:cubicBezTo>
                    <a:lnTo>
                      <a:pt x="41658" y="77067"/>
                    </a:lnTo>
                    <a:lnTo>
                      <a:pt x="45824" y="83316"/>
                    </a:lnTo>
                    <a:cubicBezTo>
                      <a:pt x="45130" y="104145"/>
                      <a:pt x="45002" y="125001"/>
                      <a:pt x="43741" y="145804"/>
                    </a:cubicBezTo>
                    <a:cubicBezTo>
                      <a:pt x="43608" y="147995"/>
                      <a:pt x="42190" y="149922"/>
                      <a:pt x="41658" y="152052"/>
                    </a:cubicBezTo>
                    <a:cubicBezTo>
                      <a:pt x="41237" y="153734"/>
                      <a:pt x="39397" y="165859"/>
                      <a:pt x="37492" y="168716"/>
                    </a:cubicBezTo>
                    <a:cubicBezTo>
                      <a:pt x="35858" y="171167"/>
                      <a:pt x="33326" y="172881"/>
                      <a:pt x="31243" y="174964"/>
                    </a:cubicBezTo>
                    <a:cubicBezTo>
                      <a:pt x="27577" y="185962"/>
                      <a:pt x="30377" y="179389"/>
                      <a:pt x="20829" y="193711"/>
                    </a:cubicBezTo>
                    <a:lnTo>
                      <a:pt x="16663" y="199959"/>
                    </a:lnTo>
                    <a:cubicBezTo>
                      <a:pt x="10151" y="226006"/>
                      <a:pt x="18474" y="193622"/>
                      <a:pt x="12497" y="214540"/>
                    </a:cubicBezTo>
                    <a:cubicBezTo>
                      <a:pt x="11711" y="217293"/>
                      <a:pt x="10528" y="220011"/>
                      <a:pt x="10414" y="222872"/>
                    </a:cubicBezTo>
                    <a:cubicBezTo>
                      <a:pt x="9831" y="237441"/>
                      <a:pt x="10414" y="252033"/>
                      <a:pt x="10414" y="266613"/>
                    </a:cubicBezTo>
                    <a:lnTo>
                      <a:pt x="12497" y="266613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56" name="Freeform: Shape 1755">
                <a:extLst>
                  <a:ext uri="{FF2B5EF4-FFF2-40B4-BE49-F238E27FC236}">
                    <a16:creationId xmlns:a16="http://schemas.microsoft.com/office/drawing/2014/main" id="{797A6A66-7DEA-A0AF-BD8B-8E864C1CD7EE}"/>
                  </a:ext>
                </a:extLst>
              </p:cNvPr>
              <p:cNvSpPr/>
              <p:nvPr/>
            </p:nvSpPr>
            <p:spPr>
              <a:xfrm>
                <a:off x="8115936" y="1822551"/>
                <a:ext cx="45825" cy="245784"/>
              </a:xfrm>
              <a:custGeom>
                <a:avLst/>
                <a:gdLst>
                  <a:gd name="connsiteX0" fmla="*/ 0 w 45825"/>
                  <a:gd name="connsiteY0" fmla="*/ 0 h 245784"/>
                  <a:gd name="connsiteX1" fmla="*/ 0 w 45825"/>
                  <a:gd name="connsiteY1" fmla="*/ 0 h 245784"/>
                  <a:gd name="connsiteX2" fmla="*/ 2083 w 45825"/>
                  <a:gd name="connsiteY2" fmla="*/ 41659 h 245784"/>
                  <a:gd name="connsiteX3" fmla="*/ 4166 w 45825"/>
                  <a:gd name="connsiteY3" fmla="*/ 47907 h 245784"/>
                  <a:gd name="connsiteX4" fmla="*/ 8332 w 45825"/>
                  <a:gd name="connsiteY4" fmla="*/ 54156 h 245784"/>
                  <a:gd name="connsiteX5" fmla="*/ 14581 w 45825"/>
                  <a:gd name="connsiteY5" fmla="*/ 58322 h 245784"/>
                  <a:gd name="connsiteX6" fmla="*/ 24995 w 45825"/>
                  <a:gd name="connsiteY6" fmla="*/ 68736 h 245784"/>
                  <a:gd name="connsiteX7" fmla="*/ 31244 w 45825"/>
                  <a:gd name="connsiteY7" fmla="*/ 81234 h 245784"/>
                  <a:gd name="connsiteX8" fmla="*/ 39576 w 45825"/>
                  <a:gd name="connsiteY8" fmla="*/ 93731 h 245784"/>
                  <a:gd name="connsiteX9" fmla="*/ 43742 w 45825"/>
                  <a:gd name="connsiteY9" fmla="*/ 99980 h 245784"/>
                  <a:gd name="connsiteX10" fmla="*/ 45825 w 45825"/>
                  <a:gd name="connsiteY10" fmla="*/ 106229 h 245784"/>
                  <a:gd name="connsiteX11" fmla="*/ 43742 w 45825"/>
                  <a:gd name="connsiteY11" fmla="*/ 139556 h 245784"/>
                  <a:gd name="connsiteX12" fmla="*/ 41659 w 45825"/>
                  <a:gd name="connsiteY12" fmla="*/ 145804 h 245784"/>
                  <a:gd name="connsiteX13" fmla="*/ 39576 w 45825"/>
                  <a:gd name="connsiteY13" fmla="*/ 156219 h 245784"/>
                  <a:gd name="connsiteX14" fmla="*/ 35410 w 45825"/>
                  <a:gd name="connsiteY14" fmla="*/ 162468 h 245784"/>
                  <a:gd name="connsiteX15" fmla="*/ 29161 w 45825"/>
                  <a:gd name="connsiteY15" fmla="*/ 183297 h 245784"/>
                  <a:gd name="connsiteX16" fmla="*/ 24995 w 45825"/>
                  <a:gd name="connsiteY16" fmla="*/ 189546 h 245784"/>
                  <a:gd name="connsiteX17" fmla="*/ 16664 w 45825"/>
                  <a:gd name="connsiteY17" fmla="*/ 208292 h 245784"/>
                  <a:gd name="connsiteX18" fmla="*/ 14581 w 45825"/>
                  <a:gd name="connsiteY18" fmla="*/ 220789 h 245784"/>
                  <a:gd name="connsiteX19" fmla="*/ 10415 w 45825"/>
                  <a:gd name="connsiteY19" fmla="*/ 227038 h 245784"/>
                  <a:gd name="connsiteX20" fmla="*/ 12498 w 45825"/>
                  <a:gd name="connsiteY20" fmla="*/ 245784 h 245784"/>
                  <a:gd name="connsiteX21" fmla="*/ 12498 w 45825"/>
                  <a:gd name="connsiteY21" fmla="*/ 245784 h 24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825" h="245784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13886"/>
                      <a:pt x="878" y="27808"/>
                      <a:pt x="2083" y="41659"/>
                    </a:cubicBezTo>
                    <a:cubicBezTo>
                      <a:pt x="2273" y="43846"/>
                      <a:pt x="3184" y="45943"/>
                      <a:pt x="4166" y="47907"/>
                    </a:cubicBezTo>
                    <a:cubicBezTo>
                      <a:pt x="5286" y="50146"/>
                      <a:pt x="6562" y="52386"/>
                      <a:pt x="8332" y="54156"/>
                    </a:cubicBezTo>
                    <a:cubicBezTo>
                      <a:pt x="10102" y="55926"/>
                      <a:pt x="12498" y="56933"/>
                      <a:pt x="14581" y="58322"/>
                    </a:cubicBezTo>
                    <a:cubicBezTo>
                      <a:pt x="25691" y="74988"/>
                      <a:pt x="11109" y="54850"/>
                      <a:pt x="24995" y="68736"/>
                    </a:cubicBezTo>
                    <a:cubicBezTo>
                      <a:pt x="31931" y="75672"/>
                      <a:pt x="27008" y="73610"/>
                      <a:pt x="31244" y="81234"/>
                    </a:cubicBezTo>
                    <a:cubicBezTo>
                      <a:pt x="33676" y="85611"/>
                      <a:pt x="36799" y="89565"/>
                      <a:pt x="39576" y="93731"/>
                    </a:cubicBezTo>
                    <a:cubicBezTo>
                      <a:pt x="40965" y="95814"/>
                      <a:pt x="42950" y="97605"/>
                      <a:pt x="43742" y="99980"/>
                    </a:cubicBezTo>
                    <a:lnTo>
                      <a:pt x="45825" y="106229"/>
                    </a:lnTo>
                    <a:cubicBezTo>
                      <a:pt x="45131" y="117338"/>
                      <a:pt x="44907" y="128486"/>
                      <a:pt x="43742" y="139556"/>
                    </a:cubicBezTo>
                    <a:cubicBezTo>
                      <a:pt x="43512" y="141739"/>
                      <a:pt x="42191" y="143674"/>
                      <a:pt x="41659" y="145804"/>
                    </a:cubicBezTo>
                    <a:cubicBezTo>
                      <a:pt x="40800" y="149239"/>
                      <a:pt x="40819" y="152904"/>
                      <a:pt x="39576" y="156219"/>
                    </a:cubicBezTo>
                    <a:cubicBezTo>
                      <a:pt x="38697" y="158563"/>
                      <a:pt x="36799" y="160385"/>
                      <a:pt x="35410" y="162468"/>
                    </a:cubicBezTo>
                    <a:cubicBezTo>
                      <a:pt x="34246" y="167125"/>
                      <a:pt x="31189" y="180255"/>
                      <a:pt x="29161" y="183297"/>
                    </a:cubicBezTo>
                    <a:cubicBezTo>
                      <a:pt x="27772" y="185380"/>
                      <a:pt x="26012" y="187258"/>
                      <a:pt x="24995" y="189546"/>
                    </a:cubicBezTo>
                    <a:cubicBezTo>
                      <a:pt x="15081" y="211855"/>
                      <a:pt x="26092" y="194150"/>
                      <a:pt x="16664" y="208292"/>
                    </a:cubicBezTo>
                    <a:cubicBezTo>
                      <a:pt x="15970" y="212458"/>
                      <a:pt x="15917" y="216783"/>
                      <a:pt x="14581" y="220789"/>
                    </a:cubicBezTo>
                    <a:cubicBezTo>
                      <a:pt x="13789" y="223164"/>
                      <a:pt x="10623" y="224543"/>
                      <a:pt x="10415" y="227038"/>
                    </a:cubicBezTo>
                    <a:cubicBezTo>
                      <a:pt x="9893" y="233303"/>
                      <a:pt x="12498" y="245784"/>
                      <a:pt x="12498" y="245784"/>
                    </a:cubicBezTo>
                    <a:lnTo>
                      <a:pt x="12498" y="245784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57" name="Freeform: Shape 1756">
                <a:extLst>
                  <a:ext uri="{FF2B5EF4-FFF2-40B4-BE49-F238E27FC236}">
                    <a16:creationId xmlns:a16="http://schemas.microsoft.com/office/drawing/2014/main" id="{2D9CC22D-E9F1-07D6-37C4-E6222591BDA7}"/>
                  </a:ext>
                </a:extLst>
              </p:cNvPr>
              <p:cNvSpPr/>
              <p:nvPr/>
            </p:nvSpPr>
            <p:spPr>
              <a:xfrm>
                <a:off x="8163705" y="1816303"/>
                <a:ext cx="39714" cy="239535"/>
              </a:xfrm>
              <a:custGeom>
                <a:avLst/>
                <a:gdLst>
                  <a:gd name="connsiteX0" fmla="*/ 4304 w 39714"/>
                  <a:gd name="connsiteY0" fmla="*/ 0 h 239535"/>
                  <a:gd name="connsiteX1" fmla="*/ 4304 w 39714"/>
                  <a:gd name="connsiteY1" fmla="*/ 0 h 239535"/>
                  <a:gd name="connsiteX2" fmla="*/ 138 w 39714"/>
                  <a:gd name="connsiteY2" fmla="*/ 18746 h 239535"/>
                  <a:gd name="connsiteX3" fmla="*/ 6387 w 39714"/>
                  <a:gd name="connsiteY3" fmla="*/ 52072 h 239535"/>
                  <a:gd name="connsiteX4" fmla="*/ 8470 w 39714"/>
                  <a:gd name="connsiteY4" fmla="*/ 58321 h 239535"/>
                  <a:gd name="connsiteX5" fmla="*/ 14719 w 39714"/>
                  <a:gd name="connsiteY5" fmla="*/ 62487 h 239535"/>
                  <a:gd name="connsiteX6" fmla="*/ 18885 w 39714"/>
                  <a:gd name="connsiteY6" fmla="*/ 68736 h 239535"/>
                  <a:gd name="connsiteX7" fmla="*/ 35548 w 39714"/>
                  <a:gd name="connsiteY7" fmla="*/ 87482 h 239535"/>
                  <a:gd name="connsiteX8" fmla="*/ 39714 w 39714"/>
                  <a:gd name="connsiteY8" fmla="*/ 99979 h 239535"/>
                  <a:gd name="connsiteX9" fmla="*/ 37631 w 39714"/>
                  <a:gd name="connsiteY9" fmla="*/ 147887 h 239535"/>
                  <a:gd name="connsiteX10" fmla="*/ 31382 w 39714"/>
                  <a:gd name="connsiteY10" fmla="*/ 179130 h 239535"/>
                  <a:gd name="connsiteX11" fmla="*/ 27216 w 39714"/>
                  <a:gd name="connsiteY11" fmla="*/ 185379 h 239535"/>
                  <a:gd name="connsiteX12" fmla="*/ 25133 w 39714"/>
                  <a:gd name="connsiteY12" fmla="*/ 193711 h 239535"/>
                  <a:gd name="connsiteX13" fmla="*/ 23051 w 39714"/>
                  <a:gd name="connsiteY13" fmla="*/ 199959 h 239535"/>
                  <a:gd name="connsiteX14" fmla="*/ 23051 w 39714"/>
                  <a:gd name="connsiteY14" fmla="*/ 239535 h 239535"/>
                  <a:gd name="connsiteX15" fmla="*/ 23051 w 39714"/>
                  <a:gd name="connsiteY15" fmla="*/ 239535 h 239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714" h="239535">
                    <a:moveTo>
                      <a:pt x="4304" y="0"/>
                    </a:moveTo>
                    <a:lnTo>
                      <a:pt x="4304" y="0"/>
                    </a:lnTo>
                    <a:cubicBezTo>
                      <a:pt x="2915" y="6249"/>
                      <a:pt x="474" y="12354"/>
                      <a:pt x="138" y="18746"/>
                    </a:cubicBezTo>
                    <a:cubicBezTo>
                      <a:pt x="-664" y="33980"/>
                      <a:pt x="2105" y="39226"/>
                      <a:pt x="6387" y="52072"/>
                    </a:cubicBezTo>
                    <a:cubicBezTo>
                      <a:pt x="7081" y="54155"/>
                      <a:pt x="6643" y="57103"/>
                      <a:pt x="8470" y="58321"/>
                    </a:cubicBezTo>
                    <a:lnTo>
                      <a:pt x="14719" y="62487"/>
                    </a:lnTo>
                    <a:cubicBezTo>
                      <a:pt x="16108" y="64570"/>
                      <a:pt x="17222" y="66865"/>
                      <a:pt x="18885" y="68736"/>
                    </a:cubicBezTo>
                    <a:cubicBezTo>
                      <a:pt x="23076" y="73451"/>
                      <a:pt x="32396" y="80391"/>
                      <a:pt x="35548" y="87482"/>
                    </a:cubicBezTo>
                    <a:cubicBezTo>
                      <a:pt x="37331" y="91495"/>
                      <a:pt x="39714" y="99979"/>
                      <a:pt x="39714" y="99979"/>
                    </a:cubicBezTo>
                    <a:cubicBezTo>
                      <a:pt x="39020" y="115948"/>
                      <a:pt x="38628" y="131934"/>
                      <a:pt x="37631" y="147887"/>
                    </a:cubicBezTo>
                    <a:cubicBezTo>
                      <a:pt x="37214" y="154555"/>
                      <a:pt x="36034" y="172152"/>
                      <a:pt x="31382" y="179130"/>
                    </a:cubicBezTo>
                    <a:lnTo>
                      <a:pt x="27216" y="185379"/>
                    </a:lnTo>
                    <a:cubicBezTo>
                      <a:pt x="26522" y="188156"/>
                      <a:pt x="25919" y="190958"/>
                      <a:pt x="25133" y="193711"/>
                    </a:cubicBezTo>
                    <a:cubicBezTo>
                      <a:pt x="24530" y="195822"/>
                      <a:pt x="23151" y="197766"/>
                      <a:pt x="23051" y="199959"/>
                    </a:cubicBezTo>
                    <a:cubicBezTo>
                      <a:pt x="22452" y="213137"/>
                      <a:pt x="23051" y="226343"/>
                      <a:pt x="23051" y="239535"/>
                    </a:cubicBezTo>
                    <a:lnTo>
                      <a:pt x="23051" y="239535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58" name="Freeform: Shape 1757">
                <a:extLst>
                  <a:ext uri="{FF2B5EF4-FFF2-40B4-BE49-F238E27FC236}">
                    <a16:creationId xmlns:a16="http://schemas.microsoft.com/office/drawing/2014/main" id="{4AFB1560-EC5C-1F2D-A2A4-5C44DFC0FB18}"/>
                  </a:ext>
                </a:extLst>
              </p:cNvPr>
              <p:cNvSpPr/>
              <p:nvPr/>
            </p:nvSpPr>
            <p:spPr>
              <a:xfrm>
                <a:off x="8213833" y="1807971"/>
                <a:ext cx="39637" cy="256198"/>
              </a:xfrm>
              <a:custGeom>
                <a:avLst/>
                <a:gdLst>
                  <a:gd name="connsiteX0" fmla="*/ 0 w 39637"/>
                  <a:gd name="connsiteY0" fmla="*/ 0 h 256198"/>
                  <a:gd name="connsiteX1" fmla="*/ 0 w 39637"/>
                  <a:gd name="connsiteY1" fmla="*/ 0 h 256198"/>
                  <a:gd name="connsiteX2" fmla="*/ 4166 w 39637"/>
                  <a:gd name="connsiteY2" fmla="*/ 18746 h 256198"/>
                  <a:gd name="connsiteX3" fmla="*/ 10415 w 39637"/>
                  <a:gd name="connsiteY3" fmla="*/ 31244 h 256198"/>
                  <a:gd name="connsiteX4" fmla="*/ 16664 w 39637"/>
                  <a:gd name="connsiteY4" fmla="*/ 35409 h 256198"/>
                  <a:gd name="connsiteX5" fmla="*/ 18747 w 39637"/>
                  <a:gd name="connsiteY5" fmla="*/ 41658 h 256198"/>
                  <a:gd name="connsiteX6" fmla="*/ 27078 w 39637"/>
                  <a:gd name="connsiteY6" fmla="*/ 54156 h 256198"/>
                  <a:gd name="connsiteX7" fmla="*/ 31244 w 39637"/>
                  <a:gd name="connsiteY7" fmla="*/ 66653 h 256198"/>
                  <a:gd name="connsiteX8" fmla="*/ 35410 w 39637"/>
                  <a:gd name="connsiteY8" fmla="*/ 79151 h 256198"/>
                  <a:gd name="connsiteX9" fmla="*/ 37493 w 39637"/>
                  <a:gd name="connsiteY9" fmla="*/ 85399 h 256198"/>
                  <a:gd name="connsiteX10" fmla="*/ 37493 w 39637"/>
                  <a:gd name="connsiteY10" fmla="*/ 141638 h 256198"/>
                  <a:gd name="connsiteX11" fmla="*/ 33327 w 39637"/>
                  <a:gd name="connsiteY11" fmla="*/ 172882 h 256198"/>
                  <a:gd name="connsiteX12" fmla="*/ 29161 w 39637"/>
                  <a:gd name="connsiteY12" fmla="*/ 179131 h 256198"/>
                  <a:gd name="connsiteX13" fmla="*/ 27078 w 39637"/>
                  <a:gd name="connsiteY13" fmla="*/ 185379 h 256198"/>
                  <a:gd name="connsiteX14" fmla="*/ 18747 w 39637"/>
                  <a:gd name="connsiteY14" fmla="*/ 197877 h 256198"/>
                  <a:gd name="connsiteX15" fmla="*/ 14581 w 39637"/>
                  <a:gd name="connsiteY15" fmla="*/ 210374 h 256198"/>
                  <a:gd name="connsiteX16" fmla="*/ 12498 w 39637"/>
                  <a:gd name="connsiteY16" fmla="*/ 216623 h 256198"/>
                  <a:gd name="connsiteX17" fmla="*/ 14581 w 39637"/>
                  <a:gd name="connsiteY17" fmla="*/ 245784 h 256198"/>
                  <a:gd name="connsiteX18" fmla="*/ 16664 w 39637"/>
                  <a:gd name="connsiteY18" fmla="*/ 254116 h 256198"/>
                  <a:gd name="connsiteX19" fmla="*/ 12498 w 39637"/>
                  <a:gd name="connsiteY19" fmla="*/ 256198 h 256198"/>
                  <a:gd name="connsiteX20" fmla="*/ 12498 w 39637"/>
                  <a:gd name="connsiteY20" fmla="*/ 256198 h 256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637" h="256198">
                    <a:moveTo>
                      <a:pt x="0" y="0"/>
                    </a:moveTo>
                    <a:lnTo>
                      <a:pt x="0" y="0"/>
                    </a:lnTo>
                    <a:cubicBezTo>
                      <a:pt x="1389" y="6249"/>
                      <a:pt x="2613" y="12536"/>
                      <a:pt x="4166" y="18746"/>
                    </a:cubicBezTo>
                    <a:cubicBezTo>
                      <a:pt x="5295" y="23263"/>
                      <a:pt x="7021" y="27850"/>
                      <a:pt x="10415" y="31244"/>
                    </a:cubicBezTo>
                    <a:cubicBezTo>
                      <a:pt x="12185" y="33014"/>
                      <a:pt x="14581" y="34021"/>
                      <a:pt x="16664" y="35409"/>
                    </a:cubicBezTo>
                    <a:cubicBezTo>
                      <a:pt x="17358" y="37492"/>
                      <a:pt x="17681" y="39739"/>
                      <a:pt x="18747" y="41658"/>
                    </a:cubicBezTo>
                    <a:cubicBezTo>
                      <a:pt x="21178" y="46035"/>
                      <a:pt x="25495" y="49406"/>
                      <a:pt x="27078" y="54156"/>
                    </a:cubicBezTo>
                    <a:lnTo>
                      <a:pt x="31244" y="66653"/>
                    </a:lnTo>
                    <a:lnTo>
                      <a:pt x="35410" y="79151"/>
                    </a:lnTo>
                    <a:lnTo>
                      <a:pt x="37493" y="85399"/>
                    </a:lnTo>
                    <a:cubicBezTo>
                      <a:pt x="40443" y="117843"/>
                      <a:pt x="40259" y="102911"/>
                      <a:pt x="37493" y="141638"/>
                    </a:cubicBezTo>
                    <a:cubicBezTo>
                      <a:pt x="37105" y="147068"/>
                      <a:pt x="37561" y="164414"/>
                      <a:pt x="33327" y="172882"/>
                    </a:cubicBezTo>
                    <a:cubicBezTo>
                      <a:pt x="32207" y="175121"/>
                      <a:pt x="30281" y="176892"/>
                      <a:pt x="29161" y="179131"/>
                    </a:cubicBezTo>
                    <a:cubicBezTo>
                      <a:pt x="28179" y="181095"/>
                      <a:pt x="28144" y="183460"/>
                      <a:pt x="27078" y="185379"/>
                    </a:cubicBezTo>
                    <a:cubicBezTo>
                      <a:pt x="24647" y="189756"/>
                      <a:pt x="20330" y="193127"/>
                      <a:pt x="18747" y="197877"/>
                    </a:cubicBezTo>
                    <a:lnTo>
                      <a:pt x="14581" y="210374"/>
                    </a:lnTo>
                    <a:lnTo>
                      <a:pt x="12498" y="216623"/>
                    </a:lnTo>
                    <a:cubicBezTo>
                      <a:pt x="13192" y="226343"/>
                      <a:pt x="13505" y="236099"/>
                      <a:pt x="14581" y="245784"/>
                    </a:cubicBezTo>
                    <a:cubicBezTo>
                      <a:pt x="14897" y="248629"/>
                      <a:pt x="17225" y="251309"/>
                      <a:pt x="16664" y="254116"/>
                    </a:cubicBezTo>
                    <a:cubicBezTo>
                      <a:pt x="16360" y="255638"/>
                      <a:pt x="13887" y="255504"/>
                      <a:pt x="12498" y="256198"/>
                    </a:cubicBezTo>
                    <a:lnTo>
                      <a:pt x="12498" y="256198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59" name="Freeform: Shape 1758">
                <a:extLst>
                  <a:ext uri="{FF2B5EF4-FFF2-40B4-BE49-F238E27FC236}">
                    <a16:creationId xmlns:a16="http://schemas.microsoft.com/office/drawing/2014/main" id="{C25557F5-EBBA-F422-6EBB-73118ADE5946}"/>
                  </a:ext>
                </a:extLst>
              </p:cNvPr>
              <p:cNvSpPr/>
              <p:nvPr/>
            </p:nvSpPr>
            <p:spPr>
              <a:xfrm>
                <a:off x="8261741" y="1805888"/>
                <a:ext cx="48958" cy="247867"/>
              </a:xfrm>
              <a:custGeom>
                <a:avLst/>
                <a:gdLst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2082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4165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958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89" y="805"/>
                      <a:pt x="3626" y="33434"/>
                      <a:pt x="4165" y="35409"/>
                    </a:cubicBezTo>
                    <a:cubicBezTo>
                      <a:pt x="4824" y="37824"/>
                      <a:pt x="6728" y="39735"/>
                      <a:pt x="8331" y="41658"/>
                    </a:cubicBezTo>
                    <a:cubicBezTo>
                      <a:pt x="16631" y="51618"/>
                      <a:pt x="11890" y="44623"/>
                      <a:pt x="20829" y="52073"/>
                    </a:cubicBezTo>
                    <a:cubicBezTo>
                      <a:pt x="36858" y="65432"/>
                      <a:pt x="17817" y="52150"/>
                      <a:pt x="33326" y="62487"/>
                    </a:cubicBezTo>
                    <a:cubicBezTo>
                      <a:pt x="36103" y="66653"/>
                      <a:pt x="40075" y="70235"/>
                      <a:pt x="41658" y="74985"/>
                    </a:cubicBezTo>
                    <a:cubicBezTo>
                      <a:pt x="46420" y="89270"/>
                      <a:pt x="40797" y="71540"/>
                      <a:pt x="45824" y="91648"/>
                    </a:cubicBezTo>
                    <a:cubicBezTo>
                      <a:pt x="46357" y="93778"/>
                      <a:pt x="47213" y="95814"/>
                      <a:pt x="47907" y="97897"/>
                    </a:cubicBezTo>
                    <a:cubicBezTo>
                      <a:pt x="46922" y="122514"/>
                      <a:pt x="55086" y="144871"/>
                      <a:pt x="37492" y="162467"/>
                    </a:cubicBezTo>
                    <a:cubicBezTo>
                      <a:pt x="21456" y="178504"/>
                      <a:pt x="28262" y="170064"/>
                      <a:pt x="16663" y="187462"/>
                    </a:cubicBezTo>
                    <a:lnTo>
                      <a:pt x="12497" y="193711"/>
                    </a:lnTo>
                    <a:lnTo>
                      <a:pt x="8331" y="199960"/>
                    </a:lnTo>
                    <a:cubicBezTo>
                      <a:pt x="7637" y="204126"/>
                      <a:pt x="7164" y="208334"/>
                      <a:pt x="6248" y="212457"/>
                    </a:cubicBezTo>
                    <a:cubicBezTo>
                      <a:pt x="5772" y="214600"/>
                      <a:pt x="4526" y="216540"/>
                      <a:pt x="4165" y="218706"/>
                    </a:cubicBezTo>
                    <a:cubicBezTo>
                      <a:pt x="1699" y="233504"/>
                      <a:pt x="2082" y="243354"/>
                      <a:pt x="2082" y="247867"/>
                    </a:cubicBez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60" name="Freeform: Shape 1759">
                <a:extLst>
                  <a:ext uri="{FF2B5EF4-FFF2-40B4-BE49-F238E27FC236}">
                    <a16:creationId xmlns:a16="http://schemas.microsoft.com/office/drawing/2014/main" id="{0A8B4B8D-6F6A-93AB-E14C-1C1408DD72BC}"/>
                  </a:ext>
                </a:extLst>
              </p:cNvPr>
              <p:cNvSpPr/>
              <p:nvPr/>
            </p:nvSpPr>
            <p:spPr>
              <a:xfrm>
                <a:off x="8307565" y="1810054"/>
                <a:ext cx="39575" cy="247867"/>
              </a:xfrm>
              <a:custGeom>
                <a:avLst/>
                <a:gdLst>
                  <a:gd name="connsiteX0" fmla="*/ 0 w 39575"/>
                  <a:gd name="connsiteY0" fmla="*/ 0 h 247867"/>
                  <a:gd name="connsiteX1" fmla="*/ 0 w 39575"/>
                  <a:gd name="connsiteY1" fmla="*/ 0 h 247867"/>
                  <a:gd name="connsiteX2" fmla="*/ 4165 w 39575"/>
                  <a:gd name="connsiteY2" fmla="*/ 29161 h 247867"/>
                  <a:gd name="connsiteX3" fmla="*/ 8331 w 39575"/>
                  <a:gd name="connsiteY3" fmla="*/ 35409 h 247867"/>
                  <a:gd name="connsiteX4" fmla="*/ 18746 w 39575"/>
                  <a:gd name="connsiteY4" fmla="*/ 52073 h 247867"/>
                  <a:gd name="connsiteX5" fmla="*/ 22912 w 39575"/>
                  <a:gd name="connsiteY5" fmla="*/ 64570 h 247867"/>
                  <a:gd name="connsiteX6" fmla="*/ 24995 w 39575"/>
                  <a:gd name="connsiteY6" fmla="*/ 74985 h 247867"/>
                  <a:gd name="connsiteX7" fmla="*/ 33326 w 39575"/>
                  <a:gd name="connsiteY7" fmla="*/ 87482 h 247867"/>
                  <a:gd name="connsiteX8" fmla="*/ 37492 w 39575"/>
                  <a:gd name="connsiteY8" fmla="*/ 93731 h 247867"/>
                  <a:gd name="connsiteX9" fmla="*/ 39575 w 39575"/>
                  <a:gd name="connsiteY9" fmla="*/ 99980 h 247867"/>
                  <a:gd name="connsiteX10" fmla="*/ 37492 w 39575"/>
                  <a:gd name="connsiteY10" fmla="*/ 120809 h 247867"/>
                  <a:gd name="connsiteX11" fmla="*/ 35409 w 39575"/>
                  <a:gd name="connsiteY11" fmla="*/ 127058 h 247867"/>
                  <a:gd name="connsiteX12" fmla="*/ 33326 w 39575"/>
                  <a:gd name="connsiteY12" fmla="*/ 160384 h 247867"/>
                  <a:gd name="connsiteX13" fmla="*/ 31243 w 39575"/>
                  <a:gd name="connsiteY13" fmla="*/ 166633 h 247867"/>
                  <a:gd name="connsiteX14" fmla="*/ 24995 w 39575"/>
                  <a:gd name="connsiteY14" fmla="*/ 168716 h 247867"/>
                  <a:gd name="connsiteX15" fmla="*/ 20829 w 39575"/>
                  <a:gd name="connsiteY15" fmla="*/ 174965 h 247867"/>
                  <a:gd name="connsiteX16" fmla="*/ 16663 w 39575"/>
                  <a:gd name="connsiteY16" fmla="*/ 193711 h 247867"/>
                  <a:gd name="connsiteX17" fmla="*/ 14580 w 39575"/>
                  <a:gd name="connsiteY17" fmla="*/ 199960 h 247867"/>
                  <a:gd name="connsiteX18" fmla="*/ 10414 w 39575"/>
                  <a:gd name="connsiteY18" fmla="*/ 214540 h 247867"/>
                  <a:gd name="connsiteX19" fmla="*/ 8331 w 39575"/>
                  <a:gd name="connsiteY19" fmla="*/ 247867 h 247867"/>
                  <a:gd name="connsiteX20" fmla="*/ 8331 w 39575"/>
                  <a:gd name="connsiteY20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575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531" y="5837"/>
                      <a:pt x="160" y="21151"/>
                      <a:pt x="4165" y="29161"/>
                    </a:cubicBezTo>
                    <a:cubicBezTo>
                      <a:pt x="5284" y="31400"/>
                      <a:pt x="6942" y="33326"/>
                      <a:pt x="8331" y="35409"/>
                    </a:cubicBezTo>
                    <a:cubicBezTo>
                      <a:pt x="13289" y="50282"/>
                      <a:pt x="8843" y="45471"/>
                      <a:pt x="18746" y="52073"/>
                    </a:cubicBezTo>
                    <a:cubicBezTo>
                      <a:pt x="20135" y="56239"/>
                      <a:pt x="22051" y="60264"/>
                      <a:pt x="22912" y="64570"/>
                    </a:cubicBezTo>
                    <a:cubicBezTo>
                      <a:pt x="23606" y="68042"/>
                      <a:pt x="23530" y="71762"/>
                      <a:pt x="24995" y="74985"/>
                    </a:cubicBezTo>
                    <a:cubicBezTo>
                      <a:pt x="27067" y="79543"/>
                      <a:pt x="30549" y="83316"/>
                      <a:pt x="33326" y="87482"/>
                    </a:cubicBezTo>
                    <a:cubicBezTo>
                      <a:pt x="34715" y="89565"/>
                      <a:pt x="36700" y="91356"/>
                      <a:pt x="37492" y="93731"/>
                    </a:cubicBezTo>
                    <a:lnTo>
                      <a:pt x="39575" y="99980"/>
                    </a:lnTo>
                    <a:cubicBezTo>
                      <a:pt x="38881" y="106923"/>
                      <a:pt x="38553" y="113913"/>
                      <a:pt x="37492" y="120809"/>
                    </a:cubicBezTo>
                    <a:cubicBezTo>
                      <a:pt x="37158" y="122979"/>
                      <a:pt x="35639" y="124874"/>
                      <a:pt x="35409" y="127058"/>
                    </a:cubicBezTo>
                    <a:cubicBezTo>
                      <a:pt x="34244" y="138127"/>
                      <a:pt x="34491" y="149315"/>
                      <a:pt x="33326" y="160384"/>
                    </a:cubicBezTo>
                    <a:cubicBezTo>
                      <a:pt x="33096" y="162568"/>
                      <a:pt x="32795" y="165080"/>
                      <a:pt x="31243" y="166633"/>
                    </a:cubicBezTo>
                    <a:cubicBezTo>
                      <a:pt x="29691" y="168185"/>
                      <a:pt x="27078" y="168022"/>
                      <a:pt x="24995" y="168716"/>
                    </a:cubicBezTo>
                    <a:cubicBezTo>
                      <a:pt x="23606" y="170799"/>
                      <a:pt x="21949" y="172726"/>
                      <a:pt x="20829" y="174965"/>
                    </a:cubicBezTo>
                    <a:cubicBezTo>
                      <a:pt x="18015" y="180592"/>
                      <a:pt x="17943" y="187949"/>
                      <a:pt x="16663" y="193711"/>
                    </a:cubicBezTo>
                    <a:cubicBezTo>
                      <a:pt x="16187" y="195854"/>
                      <a:pt x="15183" y="197849"/>
                      <a:pt x="14580" y="199960"/>
                    </a:cubicBezTo>
                    <a:cubicBezTo>
                      <a:pt x="9349" y="218268"/>
                      <a:pt x="15408" y="199557"/>
                      <a:pt x="10414" y="214540"/>
                    </a:cubicBezTo>
                    <a:cubicBezTo>
                      <a:pt x="8285" y="246477"/>
                      <a:pt x="8331" y="235346"/>
                      <a:pt x="8331" y="247867"/>
                    </a:cubicBezTo>
                    <a:lnTo>
                      <a:pt x="8331" y="247867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61" name="Freeform: Shape 1760">
                <a:extLst>
                  <a:ext uri="{FF2B5EF4-FFF2-40B4-BE49-F238E27FC236}">
                    <a16:creationId xmlns:a16="http://schemas.microsoft.com/office/drawing/2014/main" id="{2E2AE8EE-708E-DB73-26CD-9B6C421D0C3F}"/>
                  </a:ext>
                </a:extLst>
              </p:cNvPr>
              <p:cNvSpPr/>
              <p:nvPr/>
            </p:nvSpPr>
            <p:spPr>
              <a:xfrm>
                <a:off x="8359638" y="1820468"/>
                <a:ext cx="37492" cy="249950"/>
              </a:xfrm>
              <a:custGeom>
                <a:avLst/>
                <a:gdLst>
                  <a:gd name="connsiteX0" fmla="*/ 0 w 37492"/>
                  <a:gd name="connsiteY0" fmla="*/ 0 h 249950"/>
                  <a:gd name="connsiteX1" fmla="*/ 0 w 37492"/>
                  <a:gd name="connsiteY1" fmla="*/ 0 h 249950"/>
                  <a:gd name="connsiteX2" fmla="*/ 2082 w 37492"/>
                  <a:gd name="connsiteY2" fmla="*/ 18747 h 249950"/>
                  <a:gd name="connsiteX3" fmla="*/ 6248 w 37492"/>
                  <a:gd name="connsiteY3" fmla="*/ 24995 h 249950"/>
                  <a:gd name="connsiteX4" fmla="*/ 8331 w 37492"/>
                  <a:gd name="connsiteY4" fmla="*/ 31244 h 249950"/>
                  <a:gd name="connsiteX5" fmla="*/ 12497 w 37492"/>
                  <a:gd name="connsiteY5" fmla="*/ 37493 h 249950"/>
                  <a:gd name="connsiteX6" fmla="*/ 16663 w 37492"/>
                  <a:gd name="connsiteY6" fmla="*/ 49990 h 249950"/>
                  <a:gd name="connsiteX7" fmla="*/ 18746 w 37492"/>
                  <a:gd name="connsiteY7" fmla="*/ 64571 h 249950"/>
                  <a:gd name="connsiteX8" fmla="*/ 24995 w 37492"/>
                  <a:gd name="connsiteY8" fmla="*/ 83317 h 249950"/>
                  <a:gd name="connsiteX9" fmla="*/ 29160 w 37492"/>
                  <a:gd name="connsiteY9" fmla="*/ 95814 h 249950"/>
                  <a:gd name="connsiteX10" fmla="*/ 33326 w 37492"/>
                  <a:gd name="connsiteY10" fmla="*/ 102063 h 249950"/>
                  <a:gd name="connsiteX11" fmla="*/ 35409 w 37492"/>
                  <a:gd name="connsiteY11" fmla="*/ 110395 h 249950"/>
                  <a:gd name="connsiteX12" fmla="*/ 37492 w 37492"/>
                  <a:gd name="connsiteY12" fmla="*/ 116644 h 249950"/>
                  <a:gd name="connsiteX13" fmla="*/ 35409 w 37492"/>
                  <a:gd name="connsiteY13" fmla="*/ 158302 h 249950"/>
                  <a:gd name="connsiteX14" fmla="*/ 29160 w 37492"/>
                  <a:gd name="connsiteY14" fmla="*/ 172882 h 249950"/>
                  <a:gd name="connsiteX15" fmla="*/ 22912 w 37492"/>
                  <a:gd name="connsiteY15" fmla="*/ 177048 h 249950"/>
                  <a:gd name="connsiteX16" fmla="*/ 18746 w 37492"/>
                  <a:gd name="connsiteY16" fmla="*/ 183297 h 249950"/>
                  <a:gd name="connsiteX17" fmla="*/ 14580 w 37492"/>
                  <a:gd name="connsiteY17" fmla="*/ 195794 h 249950"/>
                  <a:gd name="connsiteX18" fmla="*/ 8331 w 37492"/>
                  <a:gd name="connsiteY18" fmla="*/ 199960 h 249950"/>
                  <a:gd name="connsiteX19" fmla="*/ 6248 w 37492"/>
                  <a:gd name="connsiteY19" fmla="*/ 208292 h 249950"/>
                  <a:gd name="connsiteX20" fmla="*/ 4165 w 37492"/>
                  <a:gd name="connsiteY20" fmla="*/ 214541 h 249950"/>
                  <a:gd name="connsiteX21" fmla="*/ 6248 w 37492"/>
                  <a:gd name="connsiteY21" fmla="*/ 249950 h 249950"/>
                  <a:gd name="connsiteX22" fmla="*/ 6248 w 37492"/>
                  <a:gd name="connsiteY22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7492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6249"/>
                      <a:pt x="557" y="12647"/>
                      <a:pt x="2082" y="18747"/>
                    </a:cubicBezTo>
                    <a:cubicBezTo>
                      <a:pt x="2689" y="21175"/>
                      <a:pt x="5128" y="22756"/>
                      <a:pt x="6248" y="24995"/>
                    </a:cubicBezTo>
                    <a:cubicBezTo>
                      <a:pt x="7230" y="26959"/>
                      <a:pt x="7349" y="29280"/>
                      <a:pt x="8331" y="31244"/>
                    </a:cubicBezTo>
                    <a:cubicBezTo>
                      <a:pt x="9451" y="33483"/>
                      <a:pt x="11480" y="35205"/>
                      <a:pt x="12497" y="37493"/>
                    </a:cubicBezTo>
                    <a:cubicBezTo>
                      <a:pt x="14280" y="41506"/>
                      <a:pt x="16663" y="49990"/>
                      <a:pt x="16663" y="49990"/>
                    </a:cubicBezTo>
                    <a:cubicBezTo>
                      <a:pt x="17357" y="54850"/>
                      <a:pt x="17642" y="59787"/>
                      <a:pt x="18746" y="64571"/>
                    </a:cubicBezTo>
                    <a:cubicBezTo>
                      <a:pt x="18746" y="64572"/>
                      <a:pt x="23954" y="80192"/>
                      <a:pt x="24995" y="83317"/>
                    </a:cubicBezTo>
                    <a:cubicBezTo>
                      <a:pt x="24997" y="83322"/>
                      <a:pt x="29156" y="95809"/>
                      <a:pt x="29160" y="95814"/>
                    </a:cubicBezTo>
                    <a:lnTo>
                      <a:pt x="33326" y="102063"/>
                    </a:lnTo>
                    <a:cubicBezTo>
                      <a:pt x="34020" y="104840"/>
                      <a:pt x="34623" y="107642"/>
                      <a:pt x="35409" y="110395"/>
                    </a:cubicBezTo>
                    <a:cubicBezTo>
                      <a:pt x="36012" y="112506"/>
                      <a:pt x="37492" y="114448"/>
                      <a:pt x="37492" y="116644"/>
                    </a:cubicBezTo>
                    <a:cubicBezTo>
                      <a:pt x="37492" y="130547"/>
                      <a:pt x="36564" y="144447"/>
                      <a:pt x="35409" y="158302"/>
                    </a:cubicBezTo>
                    <a:cubicBezTo>
                      <a:pt x="34974" y="163518"/>
                      <a:pt x="32942" y="169100"/>
                      <a:pt x="29160" y="172882"/>
                    </a:cubicBezTo>
                    <a:cubicBezTo>
                      <a:pt x="27390" y="174652"/>
                      <a:pt x="24995" y="175659"/>
                      <a:pt x="22912" y="177048"/>
                    </a:cubicBezTo>
                    <a:cubicBezTo>
                      <a:pt x="21523" y="179131"/>
                      <a:pt x="19763" y="181009"/>
                      <a:pt x="18746" y="183297"/>
                    </a:cubicBezTo>
                    <a:cubicBezTo>
                      <a:pt x="16963" y="187310"/>
                      <a:pt x="18234" y="193358"/>
                      <a:pt x="14580" y="195794"/>
                    </a:cubicBezTo>
                    <a:lnTo>
                      <a:pt x="8331" y="199960"/>
                    </a:lnTo>
                    <a:cubicBezTo>
                      <a:pt x="7637" y="202737"/>
                      <a:pt x="7034" y="205539"/>
                      <a:pt x="6248" y="208292"/>
                    </a:cubicBezTo>
                    <a:cubicBezTo>
                      <a:pt x="5645" y="210403"/>
                      <a:pt x="4165" y="212345"/>
                      <a:pt x="4165" y="214541"/>
                    </a:cubicBezTo>
                    <a:cubicBezTo>
                      <a:pt x="4165" y="226364"/>
                      <a:pt x="6248" y="249950"/>
                      <a:pt x="6248" y="249950"/>
                    </a:cubicBezTo>
                    <a:lnTo>
                      <a:pt x="6248" y="249950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62" name="Freeform: Shape 1761">
                <a:extLst>
                  <a:ext uri="{FF2B5EF4-FFF2-40B4-BE49-F238E27FC236}">
                    <a16:creationId xmlns:a16="http://schemas.microsoft.com/office/drawing/2014/main" id="{09C53B15-7F75-CCA0-0C6F-64B6E23CF49C}"/>
                  </a:ext>
                </a:extLst>
              </p:cNvPr>
              <p:cNvSpPr/>
              <p:nvPr/>
            </p:nvSpPr>
            <p:spPr>
              <a:xfrm>
                <a:off x="8405462" y="1826717"/>
                <a:ext cx="29161" cy="249950"/>
              </a:xfrm>
              <a:custGeom>
                <a:avLst/>
                <a:gdLst>
                  <a:gd name="connsiteX0" fmla="*/ 0 w 29161"/>
                  <a:gd name="connsiteY0" fmla="*/ 0 h 249950"/>
                  <a:gd name="connsiteX1" fmla="*/ 0 w 29161"/>
                  <a:gd name="connsiteY1" fmla="*/ 0 h 249950"/>
                  <a:gd name="connsiteX2" fmla="*/ 4166 w 29161"/>
                  <a:gd name="connsiteY2" fmla="*/ 24995 h 249950"/>
                  <a:gd name="connsiteX3" fmla="*/ 8331 w 29161"/>
                  <a:gd name="connsiteY3" fmla="*/ 31244 h 249950"/>
                  <a:gd name="connsiteX4" fmla="*/ 12497 w 29161"/>
                  <a:gd name="connsiteY4" fmla="*/ 43741 h 249950"/>
                  <a:gd name="connsiteX5" fmla="*/ 14580 w 29161"/>
                  <a:gd name="connsiteY5" fmla="*/ 49990 h 249950"/>
                  <a:gd name="connsiteX6" fmla="*/ 24995 w 29161"/>
                  <a:gd name="connsiteY6" fmla="*/ 77068 h 249950"/>
                  <a:gd name="connsiteX7" fmla="*/ 29161 w 29161"/>
                  <a:gd name="connsiteY7" fmla="*/ 83317 h 249950"/>
                  <a:gd name="connsiteX8" fmla="*/ 27078 w 29161"/>
                  <a:gd name="connsiteY8" fmla="*/ 160385 h 249950"/>
                  <a:gd name="connsiteX9" fmla="*/ 24995 w 29161"/>
                  <a:gd name="connsiteY9" fmla="*/ 166633 h 249950"/>
                  <a:gd name="connsiteX10" fmla="*/ 16663 w 29161"/>
                  <a:gd name="connsiteY10" fmla="*/ 179131 h 249950"/>
                  <a:gd name="connsiteX11" fmla="*/ 12497 w 29161"/>
                  <a:gd name="connsiteY11" fmla="*/ 185380 h 249950"/>
                  <a:gd name="connsiteX12" fmla="*/ 10414 w 29161"/>
                  <a:gd name="connsiteY12" fmla="*/ 191628 h 249950"/>
                  <a:gd name="connsiteX13" fmla="*/ 2083 w 29161"/>
                  <a:gd name="connsiteY13" fmla="*/ 204126 h 249950"/>
                  <a:gd name="connsiteX14" fmla="*/ 4166 w 29161"/>
                  <a:gd name="connsiteY14" fmla="*/ 249950 h 249950"/>
                  <a:gd name="connsiteX15" fmla="*/ 4166 w 29161"/>
                  <a:gd name="connsiteY15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161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60" y="5944"/>
                      <a:pt x="676" y="18015"/>
                      <a:pt x="4166" y="24995"/>
                    </a:cubicBezTo>
                    <a:cubicBezTo>
                      <a:pt x="5285" y="27234"/>
                      <a:pt x="7314" y="28956"/>
                      <a:pt x="8331" y="31244"/>
                    </a:cubicBezTo>
                    <a:cubicBezTo>
                      <a:pt x="10114" y="35257"/>
                      <a:pt x="11108" y="39575"/>
                      <a:pt x="12497" y="43741"/>
                    </a:cubicBezTo>
                    <a:lnTo>
                      <a:pt x="14580" y="49990"/>
                    </a:lnTo>
                    <a:cubicBezTo>
                      <a:pt x="17371" y="69527"/>
                      <a:pt x="13940" y="60485"/>
                      <a:pt x="24995" y="77068"/>
                    </a:cubicBezTo>
                    <a:lnTo>
                      <a:pt x="29161" y="83317"/>
                    </a:lnTo>
                    <a:cubicBezTo>
                      <a:pt x="28467" y="109006"/>
                      <a:pt x="28361" y="134718"/>
                      <a:pt x="27078" y="160385"/>
                    </a:cubicBezTo>
                    <a:cubicBezTo>
                      <a:pt x="26968" y="162578"/>
                      <a:pt x="26061" y="164714"/>
                      <a:pt x="24995" y="166633"/>
                    </a:cubicBezTo>
                    <a:cubicBezTo>
                      <a:pt x="22563" y="171010"/>
                      <a:pt x="19440" y="174965"/>
                      <a:pt x="16663" y="179131"/>
                    </a:cubicBezTo>
                    <a:cubicBezTo>
                      <a:pt x="15274" y="181214"/>
                      <a:pt x="13289" y="183005"/>
                      <a:pt x="12497" y="185380"/>
                    </a:cubicBezTo>
                    <a:cubicBezTo>
                      <a:pt x="11803" y="187463"/>
                      <a:pt x="11480" y="189709"/>
                      <a:pt x="10414" y="191628"/>
                    </a:cubicBezTo>
                    <a:cubicBezTo>
                      <a:pt x="7983" y="196005"/>
                      <a:pt x="2083" y="204126"/>
                      <a:pt x="2083" y="204126"/>
                    </a:cubicBezTo>
                    <a:cubicBezTo>
                      <a:pt x="4275" y="245781"/>
                      <a:pt x="4166" y="230491"/>
                      <a:pt x="4166" y="249950"/>
                    </a:cubicBezTo>
                    <a:lnTo>
                      <a:pt x="4166" y="249950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63" name="Freeform: Shape 1762">
                <a:extLst>
                  <a:ext uri="{FF2B5EF4-FFF2-40B4-BE49-F238E27FC236}">
                    <a16:creationId xmlns:a16="http://schemas.microsoft.com/office/drawing/2014/main" id="{C25DC2E3-01D1-9F1B-1A82-6CC4A0AA8681}"/>
                  </a:ext>
                </a:extLst>
              </p:cNvPr>
              <p:cNvSpPr/>
              <p:nvPr/>
            </p:nvSpPr>
            <p:spPr>
              <a:xfrm>
                <a:off x="8446764" y="1862127"/>
                <a:ext cx="42014" cy="252032"/>
              </a:xfrm>
              <a:custGeom>
                <a:avLst/>
                <a:gdLst>
                  <a:gd name="connsiteX0" fmla="*/ 12854 w 42014"/>
                  <a:gd name="connsiteY0" fmla="*/ 0 h 252032"/>
                  <a:gd name="connsiteX1" fmla="*/ 12854 w 42014"/>
                  <a:gd name="connsiteY1" fmla="*/ 0 h 252032"/>
                  <a:gd name="connsiteX2" fmla="*/ 14936 w 42014"/>
                  <a:gd name="connsiteY2" fmla="*/ 18746 h 252032"/>
                  <a:gd name="connsiteX3" fmla="*/ 23268 w 42014"/>
                  <a:gd name="connsiteY3" fmla="*/ 45824 h 252032"/>
                  <a:gd name="connsiteX4" fmla="*/ 29517 w 42014"/>
                  <a:gd name="connsiteY4" fmla="*/ 49990 h 252032"/>
                  <a:gd name="connsiteX5" fmla="*/ 33683 w 42014"/>
                  <a:gd name="connsiteY5" fmla="*/ 62487 h 252032"/>
                  <a:gd name="connsiteX6" fmla="*/ 35766 w 42014"/>
                  <a:gd name="connsiteY6" fmla="*/ 68736 h 252032"/>
                  <a:gd name="connsiteX7" fmla="*/ 37849 w 42014"/>
                  <a:gd name="connsiteY7" fmla="*/ 85399 h 252032"/>
                  <a:gd name="connsiteX8" fmla="*/ 39931 w 42014"/>
                  <a:gd name="connsiteY8" fmla="*/ 91648 h 252032"/>
                  <a:gd name="connsiteX9" fmla="*/ 42014 w 42014"/>
                  <a:gd name="connsiteY9" fmla="*/ 108311 h 252032"/>
                  <a:gd name="connsiteX10" fmla="*/ 39931 w 42014"/>
                  <a:gd name="connsiteY10" fmla="*/ 152052 h 252032"/>
                  <a:gd name="connsiteX11" fmla="*/ 29517 w 42014"/>
                  <a:gd name="connsiteY11" fmla="*/ 170799 h 252032"/>
                  <a:gd name="connsiteX12" fmla="*/ 25351 w 42014"/>
                  <a:gd name="connsiteY12" fmla="*/ 177047 h 252032"/>
                  <a:gd name="connsiteX13" fmla="*/ 19102 w 42014"/>
                  <a:gd name="connsiteY13" fmla="*/ 183296 h 252032"/>
                  <a:gd name="connsiteX14" fmla="*/ 6605 w 42014"/>
                  <a:gd name="connsiteY14" fmla="*/ 204125 h 252032"/>
                  <a:gd name="connsiteX15" fmla="*/ 2439 w 42014"/>
                  <a:gd name="connsiteY15" fmla="*/ 216623 h 252032"/>
                  <a:gd name="connsiteX16" fmla="*/ 356 w 42014"/>
                  <a:gd name="connsiteY16" fmla="*/ 222872 h 252032"/>
                  <a:gd name="connsiteX17" fmla="*/ 4522 w 42014"/>
                  <a:gd name="connsiteY17" fmla="*/ 252032 h 252032"/>
                  <a:gd name="connsiteX18" fmla="*/ 4522 w 42014"/>
                  <a:gd name="connsiteY18" fmla="*/ 252032 h 252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2014" h="252032">
                    <a:moveTo>
                      <a:pt x="12854" y="0"/>
                    </a:moveTo>
                    <a:lnTo>
                      <a:pt x="12854" y="0"/>
                    </a:lnTo>
                    <a:cubicBezTo>
                      <a:pt x="13548" y="6249"/>
                      <a:pt x="14156" y="12507"/>
                      <a:pt x="14936" y="18746"/>
                    </a:cubicBezTo>
                    <a:cubicBezTo>
                      <a:pt x="16034" y="27530"/>
                      <a:pt x="16361" y="38917"/>
                      <a:pt x="23268" y="45824"/>
                    </a:cubicBezTo>
                    <a:cubicBezTo>
                      <a:pt x="25038" y="47594"/>
                      <a:pt x="27434" y="48601"/>
                      <a:pt x="29517" y="49990"/>
                    </a:cubicBezTo>
                    <a:lnTo>
                      <a:pt x="33683" y="62487"/>
                    </a:lnTo>
                    <a:lnTo>
                      <a:pt x="35766" y="68736"/>
                    </a:lnTo>
                    <a:cubicBezTo>
                      <a:pt x="36460" y="74290"/>
                      <a:pt x="36848" y="79892"/>
                      <a:pt x="37849" y="85399"/>
                    </a:cubicBezTo>
                    <a:cubicBezTo>
                      <a:pt x="38242" y="87559"/>
                      <a:pt x="39538" y="89488"/>
                      <a:pt x="39931" y="91648"/>
                    </a:cubicBezTo>
                    <a:cubicBezTo>
                      <a:pt x="40932" y="97155"/>
                      <a:pt x="41320" y="102757"/>
                      <a:pt x="42014" y="108311"/>
                    </a:cubicBezTo>
                    <a:cubicBezTo>
                      <a:pt x="41320" y="122891"/>
                      <a:pt x="41143" y="137506"/>
                      <a:pt x="39931" y="152052"/>
                    </a:cubicBezTo>
                    <a:cubicBezTo>
                      <a:pt x="39407" y="158340"/>
                      <a:pt x="31905" y="167218"/>
                      <a:pt x="29517" y="170799"/>
                    </a:cubicBezTo>
                    <a:cubicBezTo>
                      <a:pt x="28128" y="172882"/>
                      <a:pt x="27121" y="175277"/>
                      <a:pt x="25351" y="177047"/>
                    </a:cubicBezTo>
                    <a:cubicBezTo>
                      <a:pt x="23268" y="179130"/>
                      <a:pt x="20910" y="180971"/>
                      <a:pt x="19102" y="183296"/>
                    </a:cubicBezTo>
                    <a:cubicBezTo>
                      <a:pt x="15079" y="188469"/>
                      <a:pt x="9271" y="197461"/>
                      <a:pt x="6605" y="204125"/>
                    </a:cubicBezTo>
                    <a:cubicBezTo>
                      <a:pt x="4974" y="208202"/>
                      <a:pt x="3828" y="212457"/>
                      <a:pt x="2439" y="216623"/>
                    </a:cubicBezTo>
                    <a:lnTo>
                      <a:pt x="356" y="222872"/>
                    </a:lnTo>
                    <a:cubicBezTo>
                      <a:pt x="2514" y="250929"/>
                      <a:pt x="-3964" y="243550"/>
                      <a:pt x="4522" y="252032"/>
                    </a:cubicBezTo>
                    <a:lnTo>
                      <a:pt x="4522" y="252032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1764" name="Group 1763">
                <a:extLst>
                  <a:ext uri="{FF2B5EF4-FFF2-40B4-BE49-F238E27FC236}">
                    <a16:creationId xmlns:a16="http://schemas.microsoft.com/office/drawing/2014/main" id="{EE0360E8-5738-A528-E9B1-C9B17F7978F0}"/>
                  </a:ext>
                </a:extLst>
              </p:cNvPr>
              <p:cNvGrpSpPr/>
              <p:nvPr/>
            </p:nvGrpSpPr>
            <p:grpSpPr>
              <a:xfrm>
                <a:off x="8040358" y="2033317"/>
                <a:ext cx="506734" cy="715506"/>
                <a:chOff x="664078" y="1946983"/>
                <a:chExt cx="506734" cy="715506"/>
              </a:xfrm>
            </p:grpSpPr>
            <p:sp>
              <p:nvSpPr>
                <p:cNvPr id="1765" name="Rectangle: Rounded Corners 1764">
                  <a:extLst>
                    <a:ext uri="{FF2B5EF4-FFF2-40B4-BE49-F238E27FC236}">
                      <a16:creationId xmlns:a16="http://schemas.microsoft.com/office/drawing/2014/main" id="{F64D5B41-7624-6B94-F5A7-F0DE3C65D5BE}"/>
                    </a:ext>
                  </a:extLst>
                </p:cNvPr>
                <p:cNvSpPr/>
                <p:nvPr/>
              </p:nvSpPr>
              <p:spPr>
                <a:xfrm>
                  <a:off x="664078" y="1946983"/>
                  <a:ext cx="506734" cy="715506"/>
                </a:xfrm>
                <a:prstGeom prst="roundRect">
                  <a:avLst>
                    <a:gd name="adj" fmla="val 35662"/>
                  </a:avLst>
                </a:prstGeom>
                <a:gradFill flip="none" rotWithShape="1">
                  <a:gsLst>
                    <a:gs pos="16000">
                      <a:srgbClr val="FFEAD5"/>
                    </a:gs>
                    <a:gs pos="75000">
                      <a:srgbClr val="FFCC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66" name="Oval 1765">
                  <a:extLst>
                    <a:ext uri="{FF2B5EF4-FFF2-40B4-BE49-F238E27FC236}">
                      <a16:creationId xmlns:a16="http://schemas.microsoft.com/office/drawing/2014/main" id="{8354CCF5-AB7C-9167-D752-A6E8EE117415}"/>
                    </a:ext>
                  </a:extLst>
                </p:cNvPr>
                <p:cNvSpPr/>
                <p:nvPr/>
              </p:nvSpPr>
              <p:spPr>
                <a:xfrm>
                  <a:off x="785408" y="2311610"/>
                  <a:ext cx="259620" cy="211583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EAD5"/>
                    </a:gs>
                    <a:gs pos="74000">
                      <a:srgbClr val="A45200"/>
                    </a:gs>
                    <a:gs pos="53000">
                      <a:srgbClr val="FFC08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677" name="Epithelial Cell">
              <a:extLst>
                <a:ext uri="{FF2B5EF4-FFF2-40B4-BE49-F238E27FC236}">
                  <a16:creationId xmlns:a16="http://schemas.microsoft.com/office/drawing/2014/main" id="{8198429D-A3F9-CD0C-1AC5-59E6BF253A16}"/>
                </a:ext>
              </a:extLst>
            </p:cNvPr>
            <p:cNvGrpSpPr/>
            <p:nvPr/>
          </p:nvGrpSpPr>
          <p:grpSpPr>
            <a:xfrm>
              <a:off x="946447" y="1895462"/>
              <a:ext cx="258467" cy="484973"/>
              <a:chOff x="8040358" y="1805888"/>
              <a:chExt cx="506734" cy="942935"/>
            </a:xfrm>
          </p:grpSpPr>
          <p:sp>
            <p:nvSpPr>
              <p:cNvPr id="1743" name="Freeform: Shape 1742">
                <a:extLst>
                  <a:ext uri="{FF2B5EF4-FFF2-40B4-BE49-F238E27FC236}">
                    <a16:creationId xmlns:a16="http://schemas.microsoft.com/office/drawing/2014/main" id="{66A120AB-B3CE-9F1A-A48D-1A3A63105B83}"/>
                  </a:ext>
                </a:extLst>
              </p:cNvPr>
              <p:cNvSpPr/>
              <p:nvPr/>
            </p:nvSpPr>
            <p:spPr>
              <a:xfrm>
                <a:off x="8061781" y="1839215"/>
                <a:ext cx="45824" cy="266613"/>
              </a:xfrm>
              <a:custGeom>
                <a:avLst/>
                <a:gdLst>
                  <a:gd name="connsiteX0" fmla="*/ 0 w 45824"/>
                  <a:gd name="connsiteY0" fmla="*/ 0 h 266613"/>
                  <a:gd name="connsiteX1" fmla="*/ 0 w 45824"/>
                  <a:gd name="connsiteY1" fmla="*/ 0 h 266613"/>
                  <a:gd name="connsiteX2" fmla="*/ 4165 w 45824"/>
                  <a:gd name="connsiteY2" fmla="*/ 18746 h 266613"/>
                  <a:gd name="connsiteX3" fmla="*/ 10414 w 45824"/>
                  <a:gd name="connsiteY3" fmla="*/ 47907 h 266613"/>
                  <a:gd name="connsiteX4" fmla="*/ 16663 w 45824"/>
                  <a:gd name="connsiteY4" fmla="*/ 52072 h 266613"/>
                  <a:gd name="connsiteX5" fmla="*/ 20829 w 45824"/>
                  <a:gd name="connsiteY5" fmla="*/ 58321 h 266613"/>
                  <a:gd name="connsiteX6" fmla="*/ 27078 w 45824"/>
                  <a:gd name="connsiteY6" fmla="*/ 60404 h 266613"/>
                  <a:gd name="connsiteX7" fmla="*/ 33326 w 45824"/>
                  <a:gd name="connsiteY7" fmla="*/ 64570 h 266613"/>
                  <a:gd name="connsiteX8" fmla="*/ 41658 w 45824"/>
                  <a:gd name="connsiteY8" fmla="*/ 77067 h 266613"/>
                  <a:gd name="connsiteX9" fmla="*/ 45824 w 45824"/>
                  <a:gd name="connsiteY9" fmla="*/ 83316 h 266613"/>
                  <a:gd name="connsiteX10" fmla="*/ 43741 w 45824"/>
                  <a:gd name="connsiteY10" fmla="*/ 145804 h 266613"/>
                  <a:gd name="connsiteX11" fmla="*/ 41658 w 45824"/>
                  <a:gd name="connsiteY11" fmla="*/ 152052 h 266613"/>
                  <a:gd name="connsiteX12" fmla="*/ 37492 w 45824"/>
                  <a:gd name="connsiteY12" fmla="*/ 168716 h 266613"/>
                  <a:gd name="connsiteX13" fmla="*/ 31243 w 45824"/>
                  <a:gd name="connsiteY13" fmla="*/ 174964 h 266613"/>
                  <a:gd name="connsiteX14" fmla="*/ 20829 w 45824"/>
                  <a:gd name="connsiteY14" fmla="*/ 193711 h 266613"/>
                  <a:gd name="connsiteX15" fmla="*/ 16663 w 45824"/>
                  <a:gd name="connsiteY15" fmla="*/ 199959 h 266613"/>
                  <a:gd name="connsiteX16" fmla="*/ 12497 w 45824"/>
                  <a:gd name="connsiteY16" fmla="*/ 214540 h 266613"/>
                  <a:gd name="connsiteX17" fmla="*/ 10414 w 45824"/>
                  <a:gd name="connsiteY17" fmla="*/ 222872 h 266613"/>
                  <a:gd name="connsiteX18" fmla="*/ 10414 w 45824"/>
                  <a:gd name="connsiteY18" fmla="*/ 266613 h 266613"/>
                  <a:gd name="connsiteX19" fmla="*/ 12497 w 45824"/>
                  <a:gd name="connsiteY19" fmla="*/ 266613 h 26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824" h="266613">
                    <a:moveTo>
                      <a:pt x="0" y="0"/>
                    </a:moveTo>
                    <a:lnTo>
                      <a:pt x="0" y="0"/>
                    </a:lnTo>
                    <a:cubicBezTo>
                      <a:pt x="1388" y="6249"/>
                      <a:pt x="3053" y="12442"/>
                      <a:pt x="4165" y="18746"/>
                    </a:cubicBezTo>
                    <a:cubicBezTo>
                      <a:pt x="4487" y="20573"/>
                      <a:pt x="6286" y="45156"/>
                      <a:pt x="10414" y="47907"/>
                    </a:cubicBezTo>
                    <a:lnTo>
                      <a:pt x="16663" y="52072"/>
                    </a:lnTo>
                    <a:cubicBezTo>
                      <a:pt x="18052" y="54155"/>
                      <a:pt x="18874" y="56757"/>
                      <a:pt x="20829" y="58321"/>
                    </a:cubicBezTo>
                    <a:cubicBezTo>
                      <a:pt x="22544" y="59693"/>
                      <a:pt x="25114" y="59422"/>
                      <a:pt x="27078" y="60404"/>
                    </a:cubicBezTo>
                    <a:cubicBezTo>
                      <a:pt x="29317" y="61524"/>
                      <a:pt x="31243" y="63181"/>
                      <a:pt x="33326" y="64570"/>
                    </a:cubicBezTo>
                    <a:lnTo>
                      <a:pt x="41658" y="77067"/>
                    </a:lnTo>
                    <a:lnTo>
                      <a:pt x="45824" y="83316"/>
                    </a:lnTo>
                    <a:cubicBezTo>
                      <a:pt x="45130" y="104145"/>
                      <a:pt x="45002" y="125001"/>
                      <a:pt x="43741" y="145804"/>
                    </a:cubicBezTo>
                    <a:cubicBezTo>
                      <a:pt x="43608" y="147995"/>
                      <a:pt x="42190" y="149922"/>
                      <a:pt x="41658" y="152052"/>
                    </a:cubicBezTo>
                    <a:cubicBezTo>
                      <a:pt x="41237" y="153734"/>
                      <a:pt x="39397" y="165859"/>
                      <a:pt x="37492" y="168716"/>
                    </a:cubicBezTo>
                    <a:cubicBezTo>
                      <a:pt x="35858" y="171167"/>
                      <a:pt x="33326" y="172881"/>
                      <a:pt x="31243" y="174964"/>
                    </a:cubicBezTo>
                    <a:cubicBezTo>
                      <a:pt x="27577" y="185962"/>
                      <a:pt x="30377" y="179389"/>
                      <a:pt x="20829" y="193711"/>
                    </a:cubicBezTo>
                    <a:lnTo>
                      <a:pt x="16663" y="199959"/>
                    </a:lnTo>
                    <a:cubicBezTo>
                      <a:pt x="10151" y="226006"/>
                      <a:pt x="18474" y="193622"/>
                      <a:pt x="12497" y="214540"/>
                    </a:cubicBezTo>
                    <a:cubicBezTo>
                      <a:pt x="11711" y="217293"/>
                      <a:pt x="10528" y="220011"/>
                      <a:pt x="10414" y="222872"/>
                    </a:cubicBezTo>
                    <a:cubicBezTo>
                      <a:pt x="9831" y="237441"/>
                      <a:pt x="10414" y="252033"/>
                      <a:pt x="10414" y="266613"/>
                    </a:cubicBezTo>
                    <a:lnTo>
                      <a:pt x="12497" y="266613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44" name="Freeform: Shape 1743">
                <a:extLst>
                  <a:ext uri="{FF2B5EF4-FFF2-40B4-BE49-F238E27FC236}">
                    <a16:creationId xmlns:a16="http://schemas.microsoft.com/office/drawing/2014/main" id="{36BF6507-2F72-427A-5941-F75A186270DC}"/>
                  </a:ext>
                </a:extLst>
              </p:cNvPr>
              <p:cNvSpPr/>
              <p:nvPr/>
            </p:nvSpPr>
            <p:spPr>
              <a:xfrm>
                <a:off x="8115936" y="1822551"/>
                <a:ext cx="45825" cy="245784"/>
              </a:xfrm>
              <a:custGeom>
                <a:avLst/>
                <a:gdLst>
                  <a:gd name="connsiteX0" fmla="*/ 0 w 45825"/>
                  <a:gd name="connsiteY0" fmla="*/ 0 h 245784"/>
                  <a:gd name="connsiteX1" fmla="*/ 0 w 45825"/>
                  <a:gd name="connsiteY1" fmla="*/ 0 h 245784"/>
                  <a:gd name="connsiteX2" fmla="*/ 2083 w 45825"/>
                  <a:gd name="connsiteY2" fmla="*/ 41659 h 245784"/>
                  <a:gd name="connsiteX3" fmla="*/ 4166 w 45825"/>
                  <a:gd name="connsiteY3" fmla="*/ 47907 h 245784"/>
                  <a:gd name="connsiteX4" fmla="*/ 8332 w 45825"/>
                  <a:gd name="connsiteY4" fmla="*/ 54156 h 245784"/>
                  <a:gd name="connsiteX5" fmla="*/ 14581 w 45825"/>
                  <a:gd name="connsiteY5" fmla="*/ 58322 h 245784"/>
                  <a:gd name="connsiteX6" fmla="*/ 24995 w 45825"/>
                  <a:gd name="connsiteY6" fmla="*/ 68736 h 245784"/>
                  <a:gd name="connsiteX7" fmla="*/ 31244 w 45825"/>
                  <a:gd name="connsiteY7" fmla="*/ 81234 h 245784"/>
                  <a:gd name="connsiteX8" fmla="*/ 39576 w 45825"/>
                  <a:gd name="connsiteY8" fmla="*/ 93731 h 245784"/>
                  <a:gd name="connsiteX9" fmla="*/ 43742 w 45825"/>
                  <a:gd name="connsiteY9" fmla="*/ 99980 h 245784"/>
                  <a:gd name="connsiteX10" fmla="*/ 45825 w 45825"/>
                  <a:gd name="connsiteY10" fmla="*/ 106229 h 245784"/>
                  <a:gd name="connsiteX11" fmla="*/ 43742 w 45825"/>
                  <a:gd name="connsiteY11" fmla="*/ 139556 h 245784"/>
                  <a:gd name="connsiteX12" fmla="*/ 41659 w 45825"/>
                  <a:gd name="connsiteY12" fmla="*/ 145804 h 245784"/>
                  <a:gd name="connsiteX13" fmla="*/ 39576 w 45825"/>
                  <a:gd name="connsiteY13" fmla="*/ 156219 h 245784"/>
                  <a:gd name="connsiteX14" fmla="*/ 35410 w 45825"/>
                  <a:gd name="connsiteY14" fmla="*/ 162468 h 245784"/>
                  <a:gd name="connsiteX15" fmla="*/ 29161 w 45825"/>
                  <a:gd name="connsiteY15" fmla="*/ 183297 h 245784"/>
                  <a:gd name="connsiteX16" fmla="*/ 24995 w 45825"/>
                  <a:gd name="connsiteY16" fmla="*/ 189546 h 245784"/>
                  <a:gd name="connsiteX17" fmla="*/ 16664 w 45825"/>
                  <a:gd name="connsiteY17" fmla="*/ 208292 h 245784"/>
                  <a:gd name="connsiteX18" fmla="*/ 14581 w 45825"/>
                  <a:gd name="connsiteY18" fmla="*/ 220789 h 245784"/>
                  <a:gd name="connsiteX19" fmla="*/ 10415 w 45825"/>
                  <a:gd name="connsiteY19" fmla="*/ 227038 h 245784"/>
                  <a:gd name="connsiteX20" fmla="*/ 12498 w 45825"/>
                  <a:gd name="connsiteY20" fmla="*/ 245784 h 245784"/>
                  <a:gd name="connsiteX21" fmla="*/ 12498 w 45825"/>
                  <a:gd name="connsiteY21" fmla="*/ 245784 h 24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825" h="245784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13886"/>
                      <a:pt x="878" y="27808"/>
                      <a:pt x="2083" y="41659"/>
                    </a:cubicBezTo>
                    <a:cubicBezTo>
                      <a:pt x="2273" y="43846"/>
                      <a:pt x="3184" y="45943"/>
                      <a:pt x="4166" y="47907"/>
                    </a:cubicBezTo>
                    <a:cubicBezTo>
                      <a:pt x="5286" y="50146"/>
                      <a:pt x="6562" y="52386"/>
                      <a:pt x="8332" y="54156"/>
                    </a:cubicBezTo>
                    <a:cubicBezTo>
                      <a:pt x="10102" y="55926"/>
                      <a:pt x="12498" y="56933"/>
                      <a:pt x="14581" y="58322"/>
                    </a:cubicBezTo>
                    <a:cubicBezTo>
                      <a:pt x="25691" y="74988"/>
                      <a:pt x="11109" y="54850"/>
                      <a:pt x="24995" y="68736"/>
                    </a:cubicBezTo>
                    <a:cubicBezTo>
                      <a:pt x="31931" y="75672"/>
                      <a:pt x="27008" y="73610"/>
                      <a:pt x="31244" y="81234"/>
                    </a:cubicBezTo>
                    <a:cubicBezTo>
                      <a:pt x="33676" y="85611"/>
                      <a:pt x="36799" y="89565"/>
                      <a:pt x="39576" y="93731"/>
                    </a:cubicBezTo>
                    <a:cubicBezTo>
                      <a:pt x="40965" y="95814"/>
                      <a:pt x="42950" y="97605"/>
                      <a:pt x="43742" y="99980"/>
                    </a:cubicBezTo>
                    <a:lnTo>
                      <a:pt x="45825" y="106229"/>
                    </a:lnTo>
                    <a:cubicBezTo>
                      <a:pt x="45131" y="117338"/>
                      <a:pt x="44907" y="128486"/>
                      <a:pt x="43742" y="139556"/>
                    </a:cubicBezTo>
                    <a:cubicBezTo>
                      <a:pt x="43512" y="141739"/>
                      <a:pt x="42191" y="143674"/>
                      <a:pt x="41659" y="145804"/>
                    </a:cubicBezTo>
                    <a:cubicBezTo>
                      <a:pt x="40800" y="149239"/>
                      <a:pt x="40819" y="152904"/>
                      <a:pt x="39576" y="156219"/>
                    </a:cubicBezTo>
                    <a:cubicBezTo>
                      <a:pt x="38697" y="158563"/>
                      <a:pt x="36799" y="160385"/>
                      <a:pt x="35410" y="162468"/>
                    </a:cubicBezTo>
                    <a:cubicBezTo>
                      <a:pt x="34246" y="167125"/>
                      <a:pt x="31189" y="180255"/>
                      <a:pt x="29161" y="183297"/>
                    </a:cubicBezTo>
                    <a:cubicBezTo>
                      <a:pt x="27772" y="185380"/>
                      <a:pt x="26012" y="187258"/>
                      <a:pt x="24995" y="189546"/>
                    </a:cubicBezTo>
                    <a:cubicBezTo>
                      <a:pt x="15081" y="211855"/>
                      <a:pt x="26092" y="194150"/>
                      <a:pt x="16664" y="208292"/>
                    </a:cubicBezTo>
                    <a:cubicBezTo>
                      <a:pt x="15970" y="212458"/>
                      <a:pt x="15917" y="216783"/>
                      <a:pt x="14581" y="220789"/>
                    </a:cubicBezTo>
                    <a:cubicBezTo>
                      <a:pt x="13789" y="223164"/>
                      <a:pt x="10623" y="224543"/>
                      <a:pt x="10415" y="227038"/>
                    </a:cubicBezTo>
                    <a:cubicBezTo>
                      <a:pt x="9893" y="233303"/>
                      <a:pt x="12498" y="245784"/>
                      <a:pt x="12498" y="245784"/>
                    </a:cubicBezTo>
                    <a:lnTo>
                      <a:pt x="12498" y="245784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45" name="Freeform: Shape 1744">
                <a:extLst>
                  <a:ext uri="{FF2B5EF4-FFF2-40B4-BE49-F238E27FC236}">
                    <a16:creationId xmlns:a16="http://schemas.microsoft.com/office/drawing/2014/main" id="{5C73F2E5-F70A-F35B-DA23-CD379C88996D}"/>
                  </a:ext>
                </a:extLst>
              </p:cNvPr>
              <p:cNvSpPr/>
              <p:nvPr/>
            </p:nvSpPr>
            <p:spPr>
              <a:xfrm>
                <a:off x="8163705" y="1816303"/>
                <a:ext cx="39714" cy="239535"/>
              </a:xfrm>
              <a:custGeom>
                <a:avLst/>
                <a:gdLst>
                  <a:gd name="connsiteX0" fmla="*/ 4304 w 39714"/>
                  <a:gd name="connsiteY0" fmla="*/ 0 h 239535"/>
                  <a:gd name="connsiteX1" fmla="*/ 4304 w 39714"/>
                  <a:gd name="connsiteY1" fmla="*/ 0 h 239535"/>
                  <a:gd name="connsiteX2" fmla="*/ 138 w 39714"/>
                  <a:gd name="connsiteY2" fmla="*/ 18746 h 239535"/>
                  <a:gd name="connsiteX3" fmla="*/ 6387 w 39714"/>
                  <a:gd name="connsiteY3" fmla="*/ 52072 h 239535"/>
                  <a:gd name="connsiteX4" fmla="*/ 8470 w 39714"/>
                  <a:gd name="connsiteY4" fmla="*/ 58321 h 239535"/>
                  <a:gd name="connsiteX5" fmla="*/ 14719 w 39714"/>
                  <a:gd name="connsiteY5" fmla="*/ 62487 h 239535"/>
                  <a:gd name="connsiteX6" fmla="*/ 18885 w 39714"/>
                  <a:gd name="connsiteY6" fmla="*/ 68736 h 239535"/>
                  <a:gd name="connsiteX7" fmla="*/ 35548 w 39714"/>
                  <a:gd name="connsiteY7" fmla="*/ 87482 h 239535"/>
                  <a:gd name="connsiteX8" fmla="*/ 39714 w 39714"/>
                  <a:gd name="connsiteY8" fmla="*/ 99979 h 239535"/>
                  <a:gd name="connsiteX9" fmla="*/ 37631 w 39714"/>
                  <a:gd name="connsiteY9" fmla="*/ 147887 h 239535"/>
                  <a:gd name="connsiteX10" fmla="*/ 31382 w 39714"/>
                  <a:gd name="connsiteY10" fmla="*/ 179130 h 239535"/>
                  <a:gd name="connsiteX11" fmla="*/ 27216 w 39714"/>
                  <a:gd name="connsiteY11" fmla="*/ 185379 h 239535"/>
                  <a:gd name="connsiteX12" fmla="*/ 25133 w 39714"/>
                  <a:gd name="connsiteY12" fmla="*/ 193711 h 239535"/>
                  <a:gd name="connsiteX13" fmla="*/ 23051 w 39714"/>
                  <a:gd name="connsiteY13" fmla="*/ 199959 h 239535"/>
                  <a:gd name="connsiteX14" fmla="*/ 23051 w 39714"/>
                  <a:gd name="connsiteY14" fmla="*/ 239535 h 239535"/>
                  <a:gd name="connsiteX15" fmla="*/ 23051 w 39714"/>
                  <a:gd name="connsiteY15" fmla="*/ 239535 h 239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714" h="239535">
                    <a:moveTo>
                      <a:pt x="4304" y="0"/>
                    </a:moveTo>
                    <a:lnTo>
                      <a:pt x="4304" y="0"/>
                    </a:lnTo>
                    <a:cubicBezTo>
                      <a:pt x="2915" y="6249"/>
                      <a:pt x="474" y="12354"/>
                      <a:pt x="138" y="18746"/>
                    </a:cubicBezTo>
                    <a:cubicBezTo>
                      <a:pt x="-664" y="33980"/>
                      <a:pt x="2105" y="39226"/>
                      <a:pt x="6387" y="52072"/>
                    </a:cubicBezTo>
                    <a:cubicBezTo>
                      <a:pt x="7081" y="54155"/>
                      <a:pt x="6643" y="57103"/>
                      <a:pt x="8470" y="58321"/>
                    </a:cubicBezTo>
                    <a:lnTo>
                      <a:pt x="14719" y="62487"/>
                    </a:lnTo>
                    <a:cubicBezTo>
                      <a:pt x="16108" y="64570"/>
                      <a:pt x="17222" y="66865"/>
                      <a:pt x="18885" y="68736"/>
                    </a:cubicBezTo>
                    <a:cubicBezTo>
                      <a:pt x="23076" y="73451"/>
                      <a:pt x="32396" y="80391"/>
                      <a:pt x="35548" y="87482"/>
                    </a:cubicBezTo>
                    <a:cubicBezTo>
                      <a:pt x="37331" y="91495"/>
                      <a:pt x="39714" y="99979"/>
                      <a:pt x="39714" y="99979"/>
                    </a:cubicBezTo>
                    <a:cubicBezTo>
                      <a:pt x="39020" y="115948"/>
                      <a:pt x="38628" y="131934"/>
                      <a:pt x="37631" y="147887"/>
                    </a:cubicBezTo>
                    <a:cubicBezTo>
                      <a:pt x="37214" y="154555"/>
                      <a:pt x="36034" y="172152"/>
                      <a:pt x="31382" y="179130"/>
                    </a:cubicBezTo>
                    <a:lnTo>
                      <a:pt x="27216" y="185379"/>
                    </a:lnTo>
                    <a:cubicBezTo>
                      <a:pt x="26522" y="188156"/>
                      <a:pt x="25919" y="190958"/>
                      <a:pt x="25133" y="193711"/>
                    </a:cubicBezTo>
                    <a:cubicBezTo>
                      <a:pt x="24530" y="195822"/>
                      <a:pt x="23151" y="197766"/>
                      <a:pt x="23051" y="199959"/>
                    </a:cubicBezTo>
                    <a:cubicBezTo>
                      <a:pt x="22452" y="213137"/>
                      <a:pt x="23051" y="226343"/>
                      <a:pt x="23051" y="239535"/>
                    </a:cubicBezTo>
                    <a:lnTo>
                      <a:pt x="23051" y="239535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46" name="Freeform: Shape 1745">
                <a:extLst>
                  <a:ext uri="{FF2B5EF4-FFF2-40B4-BE49-F238E27FC236}">
                    <a16:creationId xmlns:a16="http://schemas.microsoft.com/office/drawing/2014/main" id="{46E9871D-ECD0-EE5D-FFF2-7A467E13030F}"/>
                  </a:ext>
                </a:extLst>
              </p:cNvPr>
              <p:cNvSpPr/>
              <p:nvPr/>
            </p:nvSpPr>
            <p:spPr>
              <a:xfrm>
                <a:off x="8213833" y="1807971"/>
                <a:ext cx="39637" cy="256198"/>
              </a:xfrm>
              <a:custGeom>
                <a:avLst/>
                <a:gdLst>
                  <a:gd name="connsiteX0" fmla="*/ 0 w 39637"/>
                  <a:gd name="connsiteY0" fmla="*/ 0 h 256198"/>
                  <a:gd name="connsiteX1" fmla="*/ 0 w 39637"/>
                  <a:gd name="connsiteY1" fmla="*/ 0 h 256198"/>
                  <a:gd name="connsiteX2" fmla="*/ 4166 w 39637"/>
                  <a:gd name="connsiteY2" fmla="*/ 18746 h 256198"/>
                  <a:gd name="connsiteX3" fmla="*/ 10415 w 39637"/>
                  <a:gd name="connsiteY3" fmla="*/ 31244 h 256198"/>
                  <a:gd name="connsiteX4" fmla="*/ 16664 w 39637"/>
                  <a:gd name="connsiteY4" fmla="*/ 35409 h 256198"/>
                  <a:gd name="connsiteX5" fmla="*/ 18747 w 39637"/>
                  <a:gd name="connsiteY5" fmla="*/ 41658 h 256198"/>
                  <a:gd name="connsiteX6" fmla="*/ 27078 w 39637"/>
                  <a:gd name="connsiteY6" fmla="*/ 54156 h 256198"/>
                  <a:gd name="connsiteX7" fmla="*/ 31244 w 39637"/>
                  <a:gd name="connsiteY7" fmla="*/ 66653 h 256198"/>
                  <a:gd name="connsiteX8" fmla="*/ 35410 w 39637"/>
                  <a:gd name="connsiteY8" fmla="*/ 79151 h 256198"/>
                  <a:gd name="connsiteX9" fmla="*/ 37493 w 39637"/>
                  <a:gd name="connsiteY9" fmla="*/ 85399 h 256198"/>
                  <a:gd name="connsiteX10" fmla="*/ 37493 w 39637"/>
                  <a:gd name="connsiteY10" fmla="*/ 141638 h 256198"/>
                  <a:gd name="connsiteX11" fmla="*/ 33327 w 39637"/>
                  <a:gd name="connsiteY11" fmla="*/ 172882 h 256198"/>
                  <a:gd name="connsiteX12" fmla="*/ 29161 w 39637"/>
                  <a:gd name="connsiteY12" fmla="*/ 179131 h 256198"/>
                  <a:gd name="connsiteX13" fmla="*/ 27078 w 39637"/>
                  <a:gd name="connsiteY13" fmla="*/ 185379 h 256198"/>
                  <a:gd name="connsiteX14" fmla="*/ 18747 w 39637"/>
                  <a:gd name="connsiteY14" fmla="*/ 197877 h 256198"/>
                  <a:gd name="connsiteX15" fmla="*/ 14581 w 39637"/>
                  <a:gd name="connsiteY15" fmla="*/ 210374 h 256198"/>
                  <a:gd name="connsiteX16" fmla="*/ 12498 w 39637"/>
                  <a:gd name="connsiteY16" fmla="*/ 216623 h 256198"/>
                  <a:gd name="connsiteX17" fmla="*/ 14581 w 39637"/>
                  <a:gd name="connsiteY17" fmla="*/ 245784 h 256198"/>
                  <a:gd name="connsiteX18" fmla="*/ 16664 w 39637"/>
                  <a:gd name="connsiteY18" fmla="*/ 254116 h 256198"/>
                  <a:gd name="connsiteX19" fmla="*/ 12498 w 39637"/>
                  <a:gd name="connsiteY19" fmla="*/ 256198 h 256198"/>
                  <a:gd name="connsiteX20" fmla="*/ 12498 w 39637"/>
                  <a:gd name="connsiteY20" fmla="*/ 256198 h 256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637" h="256198">
                    <a:moveTo>
                      <a:pt x="0" y="0"/>
                    </a:moveTo>
                    <a:lnTo>
                      <a:pt x="0" y="0"/>
                    </a:lnTo>
                    <a:cubicBezTo>
                      <a:pt x="1389" y="6249"/>
                      <a:pt x="2613" y="12536"/>
                      <a:pt x="4166" y="18746"/>
                    </a:cubicBezTo>
                    <a:cubicBezTo>
                      <a:pt x="5295" y="23263"/>
                      <a:pt x="7021" y="27850"/>
                      <a:pt x="10415" y="31244"/>
                    </a:cubicBezTo>
                    <a:cubicBezTo>
                      <a:pt x="12185" y="33014"/>
                      <a:pt x="14581" y="34021"/>
                      <a:pt x="16664" y="35409"/>
                    </a:cubicBezTo>
                    <a:cubicBezTo>
                      <a:pt x="17358" y="37492"/>
                      <a:pt x="17681" y="39739"/>
                      <a:pt x="18747" y="41658"/>
                    </a:cubicBezTo>
                    <a:cubicBezTo>
                      <a:pt x="21178" y="46035"/>
                      <a:pt x="25495" y="49406"/>
                      <a:pt x="27078" y="54156"/>
                    </a:cubicBezTo>
                    <a:lnTo>
                      <a:pt x="31244" y="66653"/>
                    </a:lnTo>
                    <a:lnTo>
                      <a:pt x="35410" y="79151"/>
                    </a:lnTo>
                    <a:lnTo>
                      <a:pt x="37493" y="85399"/>
                    </a:lnTo>
                    <a:cubicBezTo>
                      <a:pt x="40443" y="117843"/>
                      <a:pt x="40259" y="102911"/>
                      <a:pt x="37493" y="141638"/>
                    </a:cubicBezTo>
                    <a:cubicBezTo>
                      <a:pt x="37105" y="147068"/>
                      <a:pt x="37561" y="164414"/>
                      <a:pt x="33327" y="172882"/>
                    </a:cubicBezTo>
                    <a:cubicBezTo>
                      <a:pt x="32207" y="175121"/>
                      <a:pt x="30281" y="176892"/>
                      <a:pt x="29161" y="179131"/>
                    </a:cubicBezTo>
                    <a:cubicBezTo>
                      <a:pt x="28179" y="181095"/>
                      <a:pt x="28144" y="183460"/>
                      <a:pt x="27078" y="185379"/>
                    </a:cubicBezTo>
                    <a:cubicBezTo>
                      <a:pt x="24647" y="189756"/>
                      <a:pt x="20330" y="193127"/>
                      <a:pt x="18747" y="197877"/>
                    </a:cubicBezTo>
                    <a:lnTo>
                      <a:pt x="14581" y="210374"/>
                    </a:lnTo>
                    <a:lnTo>
                      <a:pt x="12498" y="216623"/>
                    </a:lnTo>
                    <a:cubicBezTo>
                      <a:pt x="13192" y="226343"/>
                      <a:pt x="13505" y="236099"/>
                      <a:pt x="14581" y="245784"/>
                    </a:cubicBezTo>
                    <a:cubicBezTo>
                      <a:pt x="14897" y="248629"/>
                      <a:pt x="17225" y="251309"/>
                      <a:pt x="16664" y="254116"/>
                    </a:cubicBezTo>
                    <a:cubicBezTo>
                      <a:pt x="16360" y="255638"/>
                      <a:pt x="13887" y="255504"/>
                      <a:pt x="12498" y="256198"/>
                    </a:cubicBezTo>
                    <a:lnTo>
                      <a:pt x="12498" y="256198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47" name="Freeform: Shape 1746">
                <a:extLst>
                  <a:ext uri="{FF2B5EF4-FFF2-40B4-BE49-F238E27FC236}">
                    <a16:creationId xmlns:a16="http://schemas.microsoft.com/office/drawing/2014/main" id="{41F75F41-7973-47A2-799A-9BE60A84A2CC}"/>
                  </a:ext>
                </a:extLst>
              </p:cNvPr>
              <p:cNvSpPr/>
              <p:nvPr/>
            </p:nvSpPr>
            <p:spPr>
              <a:xfrm>
                <a:off x="8261741" y="1805888"/>
                <a:ext cx="48958" cy="247867"/>
              </a:xfrm>
              <a:custGeom>
                <a:avLst/>
                <a:gdLst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2082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4165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958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89" y="805"/>
                      <a:pt x="3626" y="33434"/>
                      <a:pt x="4165" y="35409"/>
                    </a:cubicBezTo>
                    <a:cubicBezTo>
                      <a:pt x="4824" y="37824"/>
                      <a:pt x="6728" y="39735"/>
                      <a:pt x="8331" y="41658"/>
                    </a:cubicBezTo>
                    <a:cubicBezTo>
                      <a:pt x="16631" y="51618"/>
                      <a:pt x="11890" y="44623"/>
                      <a:pt x="20829" y="52073"/>
                    </a:cubicBezTo>
                    <a:cubicBezTo>
                      <a:pt x="36858" y="65432"/>
                      <a:pt x="17817" y="52150"/>
                      <a:pt x="33326" y="62487"/>
                    </a:cubicBezTo>
                    <a:cubicBezTo>
                      <a:pt x="36103" y="66653"/>
                      <a:pt x="40075" y="70235"/>
                      <a:pt x="41658" y="74985"/>
                    </a:cubicBezTo>
                    <a:cubicBezTo>
                      <a:pt x="46420" y="89270"/>
                      <a:pt x="40797" y="71540"/>
                      <a:pt x="45824" y="91648"/>
                    </a:cubicBezTo>
                    <a:cubicBezTo>
                      <a:pt x="46357" y="93778"/>
                      <a:pt x="47213" y="95814"/>
                      <a:pt x="47907" y="97897"/>
                    </a:cubicBezTo>
                    <a:cubicBezTo>
                      <a:pt x="46922" y="122514"/>
                      <a:pt x="55086" y="144871"/>
                      <a:pt x="37492" y="162467"/>
                    </a:cubicBezTo>
                    <a:cubicBezTo>
                      <a:pt x="21456" y="178504"/>
                      <a:pt x="28262" y="170064"/>
                      <a:pt x="16663" y="187462"/>
                    </a:cubicBezTo>
                    <a:lnTo>
                      <a:pt x="12497" y="193711"/>
                    </a:lnTo>
                    <a:lnTo>
                      <a:pt x="8331" y="199960"/>
                    </a:lnTo>
                    <a:cubicBezTo>
                      <a:pt x="7637" y="204126"/>
                      <a:pt x="7164" y="208334"/>
                      <a:pt x="6248" y="212457"/>
                    </a:cubicBezTo>
                    <a:cubicBezTo>
                      <a:pt x="5772" y="214600"/>
                      <a:pt x="4526" y="216540"/>
                      <a:pt x="4165" y="218706"/>
                    </a:cubicBezTo>
                    <a:cubicBezTo>
                      <a:pt x="1699" y="233504"/>
                      <a:pt x="2082" y="243354"/>
                      <a:pt x="2082" y="247867"/>
                    </a:cubicBez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48" name="Freeform: Shape 1747">
                <a:extLst>
                  <a:ext uri="{FF2B5EF4-FFF2-40B4-BE49-F238E27FC236}">
                    <a16:creationId xmlns:a16="http://schemas.microsoft.com/office/drawing/2014/main" id="{CE5AD4F0-ECF6-FDE5-81B9-8DC328D2DFF1}"/>
                  </a:ext>
                </a:extLst>
              </p:cNvPr>
              <p:cNvSpPr/>
              <p:nvPr/>
            </p:nvSpPr>
            <p:spPr>
              <a:xfrm>
                <a:off x="8307565" y="1810054"/>
                <a:ext cx="39575" cy="247867"/>
              </a:xfrm>
              <a:custGeom>
                <a:avLst/>
                <a:gdLst>
                  <a:gd name="connsiteX0" fmla="*/ 0 w 39575"/>
                  <a:gd name="connsiteY0" fmla="*/ 0 h 247867"/>
                  <a:gd name="connsiteX1" fmla="*/ 0 w 39575"/>
                  <a:gd name="connsiteY1" fmla="*/ 0 h 247867"/>
                  <a:gd name="connsiteX2" fmla="*/ 4165 w 39575"/>
                  <a:gd name="connsiteY2" fmla="*/ 29161 h 247867"/>
                  <a:gd name="connsiteX3" fmla="*/ 8331 w 39575"/>
                  <a:gd name="connsiteY3" fmla="*/ 35409 h 247867"/>
                  <a:gd name="connsiteX4" fmla="*/ 18746 w 39575"/>
                  <a:gd name="connsiteY4" fmla="*/ 52073 h 247867"/>
                  <a:gd name="connsiteX5" fmla="*/ 22912 w 39575"/>
                  <a:gd name="connsiteY5" fmla="*/ 64570 h 247867"/>
                  <a:gd name="connsiteX6" fmla="*/ 24995 w 39575"/>
                  <a:gd name="connsiteY6" fmla="*/ 74985 h 247867"/>
                  <a:gd name="connsiteX7" fmla="*/ 33326 w 39575"/>
                  <a:gd name="connsiteY7" fmla="*/ 87482 h 247867"/>
                  <a:gd name="connsiteX8" fmla="*/ 37492 w 39575"/>
                  <a:gd name="connsiteY8" fmla="*/ 93731 h 247867"/>
                  <a:gd name="connsiteX9" fmla="*/ 39575 w 39575"/>
                  <a:gd name="connsiteY9" fmla="*/ 99980 h 247867"/>
                  <a:gd name="connsiteX10" fmla="*/ 37492 w 39575"/>
                  <a:gd name="connsiteY10" fmla="*/ 120809 h 247867"/>
                  <a:gd name="connsiteX11" fmla="*/ 35409 w 39575"/>
                  <a:gd name="connsiteY11" fmla="*/ 127058 h 247867"/>
                  <a:gd name="connsiteX12" fmla="*/ 33326 w 39575"/>
                  <a:gd name="connsiteY12" fmla="*/ 160384 h 247867"/>
                  <a:gd name="connsiteX13" fmla="*/ 31243 w 39575"/>
                  <a:gd name="connsiteY13" fmla="*/ 166633 h 247867"/>
                  <a:gd name="connsiteX14" fmla="*/ 24995 w 39575"/>
                  <a:gd name="connsiteY14" fmla="*/ 168716 h 247867"/>
                  <a:gd name="connsiteX15" fmla="*/ 20829 w 39575"/>
                  <a:gd name="connsiteY15" fmla="*/ 174965 h 247867"/>
                  <a:gd name="connsiteX16" fmla="*/ 16663 w 39575"/>
                  <a:gd name="connsiteY16" fmla="*/ 193711 h 247867"/>
                  <a:gd name="connsiteX17" fmla="*/ 14580 w 39575"/>
                  <a:gd name="connsiteY17" fmla="*/ 199960 h 247867"/>
                  <a:gd name="connsiteX18" fmla="*/ 10414 w 39575"/>
                  <a:gd name="connsiteY18" fmla="*/ 214540 h 247867"/>
                  <a:gd name="connsiteX19" fmla="*/ 8331 w 39575"/>
                  <a:gd name="connsiteY19" fmla="*/ 247867 h 247867"/>
                  <a:gd name="connsiteX20" fmla="*/ 8331 w 39575"/>
                  <a:gd name="connsiteY20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575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531" y="5837"/>
                      <a:pt x="160" y="21151"/>
                      <a:pt x="4165" y="29161"/>
                    </a:cubicBezTo>
                    <a:cubicBezTo>
                      <a:pt x="5284" y="31400"/>
                      <a:pt x="6942" y="33326"/>
                      <a:pt x="8331" y="35409"/>
                    </a:cubicBezTo>
                    <a:cubicBezTo>
                      <a:pt x="13289" y="50282"/>
                      <a:pt x="8843" y="45471"/>
                      <a:pt x="18746" y="52073"/>
                    </a:cubicBezTo>
                    <a:cubicBezTo>
                      <a:pt x="20135" y="56239"/>
                      <a:pt x="22051" y="60264"/>
                      <a:pt x="22912" y="64570"/>
                    </a:cubicBezTo>
                    <a:cubicBezTo>
                      <a:pt x="23606" y="68042"/>
                      <a:pt x="23530" y="71762"/>
                      <a:pt x="24995" y="74985"/>
                    </a:cubicBezTo>
                    <a:cubicBezTo>
                      <a:pt x="27067" y="79543"/>
                      <a:pt x="30549" y="83316"/>
                      <a:pt x="33326" y="87482"/>
                    </a:cubicBezTo>
                    <a:cubicBezTo>
                      <a:pt x="34715" y="89565"/>
                      <a:pt x="36700" y="91356"/>
                      <a:pt x="37492" y="93731"/>
                    </a:cubicBezTo>
                    <a:lnTo>
                      <a:pt x="39575" y="99980"/>
                    </a:lnTo>
                    <a:cubicBezTo>
                      <a:pt x="38881" y="106923"/>
                      <a:pt x="38553" y="113913"/>
                      <a:pt x="37492" y="120809"/>
                    </a:cubicBezTo>
                    <a:cubicBezTo>
                      <a:pt x="37158" y="122979"/>
                      <a:pt x="35639" y="124874"/>
                      <a:pt x="35409" y="127058"/>
                    </a:cubicBezTo>
                    <a:cubicBezTo>
                      <a:pt x="34244" y="138127"/>
                      <a:pt x="34491" y="149315"/>
                      <a:pt x="33326" y="160384"/>
                    </a:cubicBezTo>
                    <a:cubicBezTo>
                      <a:pt x="33096" y="162568"/>
                      <a:pt x="32795" y="165080"/>
                      <a:pt x="31243" y="166633"/>
                    </a:cubicBezTo>
                    <a:cubicBezTo>
                      <a:pt x="29691" y="168185"/>
                      <a:pt x="27078" y="168022"/>
                      <a:pt x="24995" y="168716"/>
                    </a:cubicBezTo>
                    <a:cubicBezTo>
                      <a:pt x="23606" y="170799"/>
                      <a:pt x="21949" y="172726"/>
                      <a:pt x="20829" y="174965"/>
                    </a:cubicBezTo>
                    <a:cubicBezTo>
                      <a:pt x="18015" y="180592"/>
                      <a:pt x="17943" y="187949"/>
                      <a:pt x="16663" y="193711"/>
                    </a:cubicBezTo>
                    <a:cubicBezTo>
                      <a:pt x="16187" y="195854"/>
                      <a:pt x="15183" y="197849"/>
                      <a:pt x="14580" y="199960"/>
                    </a:cubicBezTo>
                    <a:cubicBezTo>
                      <a:pt x="9349" y="218268"/>
                      <a:pt x="15408" y="199557"/>
                      <a:pt x="10414" y="214540"/>
                    </a:cubicBezTo>
                    <a:cubicBezTo>
                      <a:pt x="8285" y="246477"/>
                      <a:pt x="8331" y="235346"/>
                      <a:pt x="8331" y="247867"/>
                    </a:cubicBezTo>
                    <a:lnTo>
                      <a:pt x="8331" y="247867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49" name="Freeform: Shape 1748">
                <a:extLst>
                  <a:ext uri="{FF2B5EF4-FFF2-40B4-BE49-F238E27FC236}">
                    <a16:creationId xmlns:a16="http://schemas.microsoft.com/office/drawing/2014/main" id="{43D37FDC-94FA-D7AE-4F35-935E52F7448D}"/>
                  </a:ext>
                </a:extLst>
              </p:cNvPr>
              <p:cNvSpPr/>
              <p:nvPr/>
            </p:nvSpPr>
            <p:spPr>
              <a:xfrm>
                <a:off x="8359638" y="1820468"/>
                <a:ext cx="37492" cy="249950"/>
              </a:xfrm>
              <a:custGeom>
                <a:avLst/>
                <a:gdLst>
                  <a:gd name="connsiteX0" fmla="*/ 0 w 37492"/>
                  <a:gd name="connsiteY0" fmla="*/ 0 h 249950"/>
                  <a:gd name="connsiteX1" fmla="*/ 0 w 37492"/>
                  <a:gd name="connsiteY1" fmla="*/ 0 h 249950"/>
                  <a:gd name="connsiteX2" fmla="*/ 2082 w 37492"/>
                  <a:gd name="connsiteY2" fmla="*/ 18747 h 249950"/>
                  <a:gd name="connsiteX3" fmla="*/ 6248 w 37492"/>
                  <a:gd name="connsiteY3" fmla="*/ 24995 h 249950"/>
                  <a:gd name="connsiteX4" fmla="*/ 8331 w 37492"/>
                  <a:gd name="connsiteY4" fmla="*/ 31244 h 249950"/>
                  <a:gd name="connsiteX5" fmla="*/ 12497 w 37492"/>
                  <a:gd name="connsiteY5" fmla="*/ 37493 h 249950"/>
                  <a:gd name="connsiteX6" fmla="*/ 16663 w 37492"/>
                  <a:gd name="connsiteY6" fmla="*/ 49990 h 249950"/>
                  <a:gd name="connsiteX7" fmla="*/ 18746 w 37492"/>
                  <a:gd name="connsiteY7" fmla="*/ 64571 h 249950"/>
                  <a:gd name="connsiteX8" fmla="*/ 24995 w 37492"/>
                  <a:gd name="connsiteY8" fmla="*/ 83317 h 249950"/>
                  <a:gd name="connsiteX9" fmla="*/ 29160 w 37492"/>
                  <a:gd name="connsiteY9" fmla="*/ 95814 h 249950"/>
                  <a:gd name="connsiteX10" fmla="*/ 33326 w 37492"/>
                  <a:gd name="connsiteY10" fmla="*/ 102063 h 249950"/>
                  <a:gd name="connsiteX11" fmla="*/ 35409 w 37492"/>
                  <a:gd name="connsiteY11" fmla="*/ 110395 h 249950"/>
                  <a:gd name="connsiteX12" fmla="*/ 37492 w 37492"/>
                  <a:gd name="connsiteY12" fmla="*/ 116644 h 249950"/>
                  <a:gd name="connsiteX13" fmla="*/ 35409 w 37492"/>
                  <a:gd name="connsiteY13" fmla="*/ 158302 h 249950"/>
                  <a:gd name="connsiteX14" fmla="*/ 29160 w 37492"/>
                  <a:gd name="connsiteY14" fmla="*/ 172882 h 249950"/>
                  <a:gd name="connsiteX15" fmla="*/ 22912 w 37492"/>
                  <a:gd name="connsiteY15" fmla="*/ 177048 h 249950"/>
                  <a:gd name="connsiteX16" fmla="*/ 18746 w 37492"/>
                  <a:gd name="connsiteY16" fmla="*/ 183297 h 249950"/>
                  <a:gd name="connsiteX17" fmla="*/ 14580 w 37492"/>
                  <a:gd name="connsiteY17" fmla="*/ 195794 h 249950"/>
                  <a:gd name="connsiteX18" fmla="*/ 8331 w 37492"/>
                  <a:gd name="connsiteY18" fmla="*/ 199960 h 249950"/>
                  <a:gd name="connsiteX19" fmla="*/ 6248 w 37492"/>
                  <a:gd name="connsiteY19" fmla="*/ 208292 h 249950"/>
                  <a:gd name="connsiteX20" fmla="*/ 4165 w 37492"/>
                  <a:gd name="connsiteY20" fmla="*/ 214541 h 249950"/>
                  <a:gd name="connsiteX21" fmla="*/ 6248 w 37492"/>
                  <a:gd name="connsiteY21" fmla="*/ 249950 h 249950"/>
                  <a:gd name="connsiteX22" fmla="*/ 6248 w 37492"/>
                  <a:gd name="connsiteY22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7492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6249"/>
                      <a:pt x="557" y="12647"/>
                      <a:pt x="2082" y="18747"/>
                    </a:cubicBezTo>
                    <a:cubicBezTo>
                      <a:pt x="2689" y="21175"/>
                      <a:pt x="5128" y="22756"/>
                      <a:pt x="6248" y="24995"/>
                    </a:cubicBezTo>
                    <a:cubicBezTo>
                      <a:pt x="7230" y="26959"/>
                      <a:pt x="7349" y="29280"/>
                      <a:pt x="8331" y="31244"/>
                    </a:cubicBezTo>
                    <a:cubicBezTo>
                      <a:pt x="9451" y="33483"/>
                      <a:pt x="11480" y="35205"/>
                      <a:pt x="12497" y="37493"/>
                    </a:cubicBezTo>
                    <a:cubicBezTo>
                      <a:pt x="14280" y="41506"/>
                      <a:pt x="16663" y="49990"/>
                      <a:pt x="16663" y="49990"/>
                    </a:cubicBezTo>
                    <a:cubicBezTo>
                      <a:pt x="17357" y="54850"/>
                      <a:pt x="17642" y="59787"/>
                      <a:pt x="18746" y="64571"/>
                    </a:cubicBezTo>
                    <a:cubicBezTo>
                      <a:pt x="18746" y="64572"/>
                      <a:pt x="23954" y="80192"/>
                      <a:pt x="24995" y="83317"/>
                    </a:cubicBezTo>
                    <a:cubicBezTo>
                      <a:pt x="24997" y="83322"/>
                      <a:pt x="29156" y="95809"/>
                      <a:pt x="29160" y="95814"/>
                    </a:cubicBezTo>
                    <a:lnTo>
                      <a:pt x="33326" y="102063"/>
                    </a:lnTo>
                    <a:cubicBezTo>
                      <a:pt x="34020" y="104840"/>
                      <a:pt x="34623" y="107642"/>
                      <a:pt x="35409" y="110395"/>
                    </a:cubicBezTo>
                    <a:cubicBezTo>
                      <a:pt x="36012" y="112506"/>
                      <a:pt x="37492" y="114448"/>
                      <a:pt x="37492" y="116644"/>
                    </a:cubicBezTo>
                    <a:cubicBezTo>
                      <a:pt x="37492" y="130547"/>
                      <a:pt x="36564" y="144447"/>
                      <a:pt x="35409" y="158302"/>
                    </a:cubicBezTo>
                    <a:cubicBezTo>
                      <a:pt x="34974" y="163518"/>
                      <a:pt x="32942" y="169100"/>
                      <a:pt x="29160" y="172882"/>
                    </a:cubicBezTo>
                    <a:cubicBezTo>
                      <a:pt x="27390" y="174652"/>
                      <a:pt x="24995" y="175659"/>
                      <a:pt x="22912" y="177048"/>
                    </a:cubicBezTo>
                    <a:cubicBezTo>
                      <a:pt x="21523" y="179131"/>
                      <a:pt x="19763" y="181009"/>
                      <a:pt x="18746" y="183297"/>
                    </a:cubicBezTo>
                    <a:cubicBezTo>
                      <a:pt x="16963" y="187310"/>
                      <a:pt x="18234" y="193358"/>
                      <a:pt x="14580" y="195794"/>
                    </a:cubicBezTo>
                    <a:lnTo>
                      <a:pt x="8331" y="199960"/>
                    </a:lnTo>
                    <a:cubicBezTo>
                      <a:pt x="7637" y="202737"/>
                      <a:pt x="7034" y="205539"/>
                      <a:pt x="6248" y="208292"/>
                    </a:cubicBezTo>
                    <a:cubicBezTo>
                      <a:pt x="5645" y="210403"/>
                      <a:pt x="4165" y="212345"/>
                      <a:pt x="4165" y="214541"/>
                    </a:cubicBezTo>
                    <a:cubicBezTo>
                      <a:pt x="4165" y="226364"/>
                      <a:pt x="6248" y="249950"/>
                      <a:pt x="6248" y="249950"/>
                    </a:cubicBezTo>
                    <a:lnTo>
                      <a:pt x="6248" y="249950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50" name="Freeform: Shape 1749">
                <a:extLst>
                  <a:ext uri="{FF2B5EF4-FFF2-40B4-BE49-F238E27FC236}">
                    <a16:creationId xmlns:a16="http://schemas.microsoft.com/office/drawing/2014/main" id="{57B22E7A-F7BB-3331-9F34-1185D9106D7E}"/>
                  </a:ext>
                </a:extLst>
              </p:cNvPr>
              <p:cNvSpPr/>
              <p:nvPr/>
            </p:nvSpPr>
            <p:spPr>
              <a:xfrm>
                <a:off x="8405462" y="1826717"/>
                <a:ext cx="29161" cy="249950"/>
              </a:xfrm>
              <a:custGeom>
                <a:avLst/>
                <a:gdLst>
                  <a:gd name="connsiteX0" fmla="*/ 0 w 29161"/>
                  <a:gd name="connsiteY0" fmla="*/ 0 h 249950"/>
                  <a:gd name="connsiteX1" fmla="*/ 0 w 29161"/>
                  <a:gd name="connsiteY1" fmla="*/ 0 h 249950"/>
                  <a:gd name="connsiteX2" fmla="*/ 4166 w 29161"/>
                  <a:gd name="connsiteY2" fmla="*/ 24995 h 249950"/>
                  <a:gd name="connsiteX3" fmla="*/ 8331 w 29161"/>
                  <a:gd name="connsiteY3" fmla="*/ 31244 h 249950"/>
                  <a:gd name="connsiteX4" fmla="*/ 12497 w 29161"/>
                  <a:gd name="connsiteY4" fmla="*/ 43741 h 249950"/>
                  <a:gd name="connsiteX5" fmla="*/ 14580 w 29161"/>
                  <a:gd name="connsiteY5" fmla="*/ 49990 h 249950"/>
                  <a:gd name="connsiteX6" fmla="*/ 24995 w 29161"/>
                  <a:gd name="connsiteY6" fmla="*/ 77068 h 249950"/>
                  <a:gd name="connsiteX7" fmla="*/ 29161 w 29161"/>
                  <a:gd name="connsiteY7" fmla="*/ 83317 h 249950"/>
                  <a:gd name="connsiteX8" fmla="*/ 27078 w 29161"/>
                  <a:gd name="connsiteY8" fmla="*/ 160385 h 249950"/>
                  <a:gd name="connsiteX9" fmla="*/ 24995 w 29161"/>
                  <a:gd name="connsiteY9" fmla="*/ 166633 h 249950"/>
                  <a:gd name="connsiteX10" fmla="*/ 16663 w 29161"/>
                  <a:gd name="connsiteY10" fmla="*/ 179131 h 249950"/>
                  <a:gd name="connsiteX11" fmla="*/ 12497 w 29161"/>
                  <a:gd name="connsiteY11" fmla="*/ 185380 h 249950"/>
                  <a:gd name="connsiteX12" fmla="*/ 10414 w 29161"/>
                  <a:gd name="connsiteY12" fmla="*/ 191628 h 249950"/>
                  <a:gd name="connsiteX13" fmla="*/ 2083 w 29161"/>
                  <a:gd name="connsiteY13" fmla="*/ 204126 h 249950"/>
                  <a:gd name="connsiteX14" fmla="*/ 4166 w 29161"/>
                  <a:gd name="connsiteY14" fmla="*/ 249950 h 249950"/>
                  <a:gd name="connsiteX15" fmla="*/ 4166 w 29161"/>
                  <a:gd name="connsiteY15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161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60" y="5944"/>
                      <a:pt x="676" y="18015"/>
                      <a:pt x="4166" y="24995"/>
                    </a:cubicBezTo>
                    <a:cubicBezTo>
                      <a:pt x="5285" y="27234"/>
                      <a:pt x="7314" y="28956"/>
                      <a:pt x="8331" y="31244"/>
                    </a:cubicBezTo>
                    <a:cubicBezTo>
                      <a:pt x="10114" y="35257"/>
                      <a:pt x="11108" y="39575"/>
                      <a:pt x="12497" y="43741"/>
                    </a:cubicBezTo>
                    <a:lnTo>
                      <a:pt x="14580" y="49990"/>
                    </a:lnTo>
                    <a:cubicBezTo>
                      <a:pt x="17371" y="69527"/>
                      <a:pt x="13940" y="60485"/>
                      <a:pt x="24995" y="77068"/>
                    </a:cubicBezTo>
                    <a:lnTo>
                      <a:pt x="29161" y="83317"/>
                    </a:lnTo>
                    <a:cubicBezTo>
                      <a:pt x="28467" y="109006"/>
                      <a:pt x="28361" y="134718"/>
                      <a:pt x="27078" y="160385"/>
                    </a:cubicBezTo>
                    <a:cubicBezTo>
                      <a:pt x="26968" y="162578"/>
                      <a:pt x="26061" y="164714"/>
                      <a:pt x="24995" y="166633"/>
                    </a:cubicBezTo>
                    <a:cubicBezTo>
                      <a:pt x="22563" y="171010"/>
                      <a:pt x="19440" y="174965"/>
                      <a:pt x="16663" y="179131"/>
                    </a:cubicBezTo>
                    <a:cubicBezTo>
                      <a:pt x="15274" y="181214"/>
                      <a:pt x="13289" y="183005"/>
                      <a:pt x="12497" y="185380"/>
                    </a:cubicBezTo>
                    <a:cubicBezTo>
                      <a:pt x="11803" y="187463"/>
                      <a:pt x="11480" y="189709"/>
                      <a:pt x="10414" y="191628"/>
                    </a:cubicBezTo>
                    <a:cubicBezTo>
                      <a:pt x="7983" y="196005"/>
                      <a:pt x="2083" y="204126"/>
                      <a:pt x="2083" y="204126"/>
                    </a:cubicBezTo>
                    <a:cubicBezTo>
                      <a:pt x="4275" y="245781"/>
                      <a:pt x="4166" y="230491"/>
                      <a:pt x="4166" y="249950"/>
                    </a:cubicBezTo>
                    <a:lnTo>
                      <a:pt x="4166" y="249950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51" name="Freeform: Shape 1750">
                <a:extLst>
                  <a:ext uri="{FF2B5EF4-FFF2-40B4-BE49-F238E27FC236}">
                    <a16:creationId xmlns:a16="http://schemas.microsoft.com/office/drawing/2014/main" id="{59188CEB-5075-0004-7BDB-84F882B640D4}"/>
                  </a:ext>
                </a:extLst>
              </p:cNvPr>
              <p:cNvSpPr/>
              <p:nvPr/>
            </p:nvSpPr>
            <p:spPr>
              <a:xfrm>
                <a:off x="8446764" y="1862127"/>
                <a:ext cx="42014" cy="252032"/>
              </a:xfrm>
              <a:custGeom>
                <a:avLst/>
                <a:gdLst>
                  <a:gd name="connsiteX0" fmla="*/ 12854 w 42014"/>
                  <a:gd name="connsiteY0" fmla="*/ 0 h 252032"/>
                  <a:gd name="connsiteX1" fmla="*/ 12854 w 42014"/>
                  <a:gd name="connsiteY1" fmla="*/ 0 h 252032"/>
                  <a:gd name="connsiteX2" fmla="*/ 14936 w 42014"/>
                  <a:gd name="connsiteY2" fmla="*/ 18746 h 252032"/>
                  <a:gd name="connsiteX3" fmla="*/ 23268 w 42014"/>
                  <a:gd name="connsiteY3" fmla="*/ 45824 h 252032"/>
                  <a:gd name="connsiteX4" fmla="*/ 29517 w 42014"/>
                  <a:gd name="connsiteY4" fmla="*/ 49990 h 252032"/>
                  <a:gd name="connsiteX5" fmla="*/ 33683 w 42014"/>
                  <a:gd name="connsiteY5" fmla="*/ 62487 h 252032"/>
                  <a:gd name="connsiteX6" fmla="*/ 35766 w 42014"/>
                  <a:gd name="connsiteY6" fmla="*/ 68736 h 252032"/>
                  <a:gd name="connsiteX7" fmla="*/ 37849 w 42014"/>
                  <a:gd name="connsiteY7" fmla="*/ 85399 h 252032"/>
                  <a:gd name="connsiteX8" fmla="*/ 39931 w 42014"/>
                  <a:gd name="connsiteY8" fmla="*/ 91648 h 252032"/>
                  <a:gd name="connsiteX9" fmla="*/ 42014 w 42014"/>
                  <a:gd name="connsiteY9" fmla="*/ 108311 h 252032"/>
                  <a:gd name="connsiteX10" fmla="*/ 39931 w 42014"/>
                  <a:gd name="connsiteY10" fmla="*/ 152052 h 252032"/>
                  <a:gd name="connsiteX11" fmla="*/ 29517 w 42014"/>
                  <a:gd name="connsiteY11" fmla="*/ 170799 h 252032"/>
                  <a:gd name="connsiteX12" fmla="*/ 25351 w 42014"/>
                  <a:gd name="connsiteY12" fmla="*/ 177047 h 252032"/>
                  <a:gd name="connsiteX13" fmla="*/ 19102 w 42014"/>
                  <a:gd name="connsiteY13" fmla="*/ 183296 h 252032"/>
                  <a:gd name="connsiteX14" fmla="*/ 6605 w 42014"/>
                  <a:gd name="connsiteY14" fmla="*/ 204125 h 252032"/>
                  <a:gd name="connsiteX15" fmla="*/ 2439 w 42014"/>
                  <a:gd name="connsiteY15" fmla="*/ 216623 h 252032"/>
                  <a:gd name="connsiteX16" fmla="*/ 356 w 42014"/>
                  <a:gd name="connsiteY16" fmla="*/ 222872 h 252032"/>
                  <a:gd name="connsiteX17" fmla="*/ 4522 w 42014"/>
                  <a:gd name="connsiteY17" fmla="*/ 252032 h 252032"/>
                  <a:gd name="connsiteX18" fmla="*/ 4522 w 42014"/>
                  <a:gd name="connsiteY18" fmla="*/ 252032 h 252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2014" h="252032">
                    <a:moveTo>
                      <a:pt x="12854" y="0"/>
                    </a:moveTo>
                    <a:lnTo>
                      <a:pt x="12854" y="0"/>
                    </a:lnTo>
                    <a:cubicBezTo>
                      <a:pt x="13548" y="6249"/>
                      <a:pt x="14156" y="12507"/>
                      <a:pt x="14936" y="18746"/>
                    </a:cubicBezTo>
                    <a:cubicBezTo>
                      <a:pt x="16034" y="27530"/>
                      <a:pt x="16361" y="38917"/>
                      <a:pt x="23268" y="45824"/>
                    </a:cubicBezTo>
                    <a:cubicBezTo>
                      <a:pt x="25038" y="47594"/>
                      <a:pt x="27434" y="48601"/>
                      <a:pt x="29517" y="49990"/>
                    </a:cubicBezTo>
                    <a:lnTo>
                      <a:pt x="33683" y="62487"/>
                    </a:lnTo>
                    <a:lnTo>
                      <a:pt x="35766" y="68736"/>
                    </a:lnTo>
                    <a:cubicBezTo>
                      <a:pt x="36460" y="74290"/>
                      <a:pt x="36848" y="79892"/>
                      <a:pt x="37849" y="85399"/>
                    </a:cubicBezTo>
                    <a:cubicBezTo>
                      <a:pt x="38242" y="87559"/>
                      <a:pt x="39538" y="89488"/>
                      <a:pt x="39931" y="91648"/>
                    </a:cubicBezTo>
                    <a:cubicBezTo>
                      <a:pt x="40932" y="97155"/>
                      <a:pt x="41320" y="102757"/>
                      <a:pt x="42014" y="108311"/>
                    </a:cubicBezTo>
                    <a:cubicBezTo>
                      <a:pt x="41320" y="122891"/>
                      <a:pt x="41143" y="137506"/>
                      <a:pt x="39931" y="152052"/>
                    </a:cubicBezTo>
                    <a:cubicBezTo>
                      <a:pt x="39407" y="158340"/>
                      <a:pt x="31905" y="167218"/>
                      <a:pt x="29517" y="170799"/>
                    </a:cubicBezTo>
                    <a:cubicBezTo>
                      <a:pt x="28128" y="172882"/>
                      <a:pt x="27121" y="175277"/>
                      <a:pt x="25351" y="177047"/>
                    </a:cubicBezTo>
                    <a:cubicBezTo>
                      <a:pt x="23268" y="179130"/>
                      <a:pt x="20910" y="180971"/>
                      <a:pt x="19102" y="183296"/>
                    </a:cubicBezTo>
                    <a:cubicBezTo>
                      <a:pt x="15079" y="188469"/>
                      <a:pt x="9271" y="197461"/>
                      <a:pt x="6605" y="204125"/>
                    </a:cubicBezTo>
                    <a:cubicBezTo>
                      <a:pt x="4974" y="208202"/>
                      <a:pt x="3828" y="212457"/>
                      <a:pt x="2439" y="216623"/>
                    </a:cubicBezTo>
                    <a:lnTo>
                      <a:pt x="356" y="222872"/>
                    </a:lnTo>
                    <a:cubicBezTo>
                      <a:pt x="2514" y="250929"/>
                      <a:pt x="-3964" y="243550"/>
                      <a:pt x="4522" y="252032"/>
                    </a:cubicBezTo>
                    <a:lnTo>
                      <a:pt x="4522" y="252032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1752" name="Group 1751">
                <a:extLst>
                  <a:ext uri="{FF2B5EF4-FFF2-40B4-BE49-F238E27FC236}">
                    <a16:creationId xmlns:a16="http://schemas.microsoft.com/office/drawing/2014/main" id="{9A6E7E57-F5F6-A8F2-0BE0-42DC71F448D3}"/>
                  </a:ext>
                </a:extLst>
              </p:cNvPr>
              <p:cNvGrpSpPr/>
              <p:nvPr/>
            </p:nvGrpSpPr>
            <p:grpSpPr>
              <a:xfrm>
                <a:off x="8040358" y="2033317"/>
                <a:ext cx="506734" cy="715506"/>
                <a:chOff x="664078" y="1946983"/>
                <a:chExt cx="506734" cy="715506"/>
              </a:xfrm>
            </p:grpSpPr>
            <p:sp>
              <p:nvSpPr>
                <p:cNvPr id="1753" name="Rectangle: Rounded Corners 1752">
                  <a:extLst>
                    <a:ext uri="{FF2B5EF4-FFF2-40B4-BE49-F238E27FC236}">
                      <a16:creationId xmlns:a16="http://schemas.microsoft.com/office/drawing/2014/main" id="{26A25EB1-76A5-0E93-2FCD-659C86B110C6}"/>
                    </a:ext>
                  </a:extLst>
                </p:cNvPr>
                <p:cNvSpPr/>
                <p:nvPr/>
              </p:nvSpPr>
              <p:spPr>
                <a:xfrm>
                  <a:off x="664078" y="1946983"/>
                  <a:ext cx="506734" cy="715506"/>
                </a:xfrm>
                <a:prstGeom prst="roundRect">
                  <a:avLst>
                    <a:gd name="adj" fmla="val 35662"/>
                  </a:avLst>
                </a:prstGeom>
                <a:gradFill flip="none" rotWithShape="1">
                  <a:gsLst>
                    <a:gs pos="16000">
                      <a:srgbClr val="FFEAD5"/>
                    </a:gs>
                    <a:gs pos="75000">
                      <a:srgbClr val="FFCC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54" name="Oval 1753">
                  <a:extLst>
                    <a:ext uri="{FF2B5EF4-FFF2-40B4-BE49-F238E27FC236}">
                      <a16:creationId xmlns:a16="http://schemas.microsoft.com/office/drawing/2014/main" id="{27CAE7FA-C536-4217-D682-AFD9948A7FD9}"/>
                    </a:ext>
                  </a:extLst>
                </p:cNvPr>
                <p:cNvSpPr/>
                <p:nvPr/>
              </p:nvSpPr>
              <p:spPr>
                <a:xfrm>
                  <a:off x="785408" y="2311610"/>
                  <a:ext cx="259620" cy="211583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EAD5"/>
                    </a:gs>
                    <a:gs pos="74000">
                      <a:srgbClr val="A45200"/>
                    </a:gs>
                    <a:gs pos="53000">
                      <a:srgbClr val="FFC08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678" name="Group 677">
              <a:extLst>
                <a:ext uri="{FF2B5EF4-FFF2-40B4-BE49-F238E27FC236}">
                  <a16:creationId xmlns:a16="http://schemas.microsoft.com/office/drawing/2014/main" id="{27CDE57C-97F9-C7E7-FA39-16A63334633B}"/>
                </a:ext>
              </a:extLst>
            </p:cNvPr>
            <p:cNvGrpSpPr/>
            <p:nvPr/>
          </p:nvGrpSpPr>
          <p:grpSpPr>
            <a:xfrm>
              <a:off x="711735" y="1830645"/>
              <a:ext cx="245880" cy="525434"/>
              <a:chOff x="11490937" y="2023737"/>
              <a:chExt cx="224084" cy="448353"/>
            </a:xfrm>
          </p:grpSpPr>
          <p:sp>
            <p:nvSpPr>
              <p:cNvPr id="1738" name="Rectangle: Rounded Corners 1737">
                <a:extLst>
                  <a:ext uri="{FF2B5EF4-FFF2-40B4-BE49-F238E27FC236}">
                    <a16:creationId xmlns:a16="http://schemas.microsoft.com/office/drawing/2014/main" id="{6F0D4ACF-7ED8-8704-82A1-C3A72160109E}"/>
                  </a:ext>
                </a:extLst>
              </p:cNvPr>
              <p:cNvSpPr/>
              <p:nvPr/>
            </p:nvSpPr>
            <p:spPr>
              <a:xfrm>
                <a:off x="11490937" y="2153044"/>
                <a:ext cx="224084" cy="319046"/>
              </a:xfrm>
              <a:prstGeom prst="roundRect">
                <a:avLst>
                  <a:gd name="adj" fmla="val 35662"/>
                </a:avLst>
              </a:prstGeom>
              <a:gradFill flip="none" rotWithShape="1">
                <a:gsLst>
                  <a:gs pos="0">
                    <a:srgbClr val="CDBB56">
                      <a:tint val="66000"/>
                      <a:satMod val="160000"/>
                    </a:srgbClr>
                  </a:gs>
                  <a:gs pos="50000">
                    <a:srgbClr val="CDBB56">
                      <a:tint val="44500"/>
                      <a:satMod val="160000"/>
                    </a:srgbClr>
                  </a:gs>
                  <a:gs pos="100000">
                    <a:srgbClr val="CDBB56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39" name="Oval 1738">
                <a:extLst>
                  <a:ext uri="{FF2B5EF4-FFF2-40B4-BE49-F238E27FC236}">
                    <a16:creationId xmlns:a16="http://schemas.microsoft.com/office/drawing/2014/main" id="{C0B4734A-CA1C-A126-7449-08282D80BAAA}"/>
                  </a:ext>
                </a:extLst>
              </p:cNvPr>
              <p:cNvSpPr/>
              <p:nvPr/>
            </p:nvSpPr>
            <p:spPr>
              <a:xfrm>
                <a:off x="11546261" y="2303850"/>
                <a:ext cx="113436" cy="93221"/>
              </a:xfrm>
              <a:prstGeom prst="ellipse">
                <a:avLst/>
              </a:prstGeom>
              <a:gradFill flip="none" rotWithShape="1">
                <a:gsLst>
                  <a:gs pos="0">
                    <a:srgbClr val="C4D600">
                      <a:shade val="30000"/>
                      <a:satMod val="115000"/>
                    </a:srgbClr>
                  </a:gs>
                  <a:gs pos="50000">
                    <a:srgbClr val="C4D600">
                      <a:shade val="67500"/>
                      <a:satMod val="115000"/>
                    </a:srgbClr>
                  </a:gs>
                  <a:gs pos="100000">
                    <a:srgbClr val="C4D600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40" name="Oval 1739">
                <a:extLst>
                  <a:ext uri="{FF2B5EF4-FFF2-40B4-BE49-F238E27FC236}">
                    <a16:creationId xmlns:a16="http://schemas.microsoft.com/office/drawing/2014/main" id="{858B85CC-B664-FE06-708C-508128052CC2}"/>
                  </a:ext>
                </a:extLst>
              </p:cNvPr>
              <p:cNvSpPr/>
              <p:nvPr/>
            </p:nvSpPr>
            <p:spPr>
              <a:xfrm>
                <a:off x="11565736" y="2023737"/>
                <a:ext cx="69859" cy="69858"/>
              </a:xfrm>
              <a:prstGeom prst="ellipse">
                <a:avLst/>
              </a:prstGeom>
              <a:gradFill>
                <a:gsLst>
                  <a:gs pos="0">
                    <a:srgbClr val="FFEBFB"/>
                  </a:gs>
                  <a:gs pos="93000">
                    <a:srgbClr val="8E9A00"/>
                  </a:gs>
                  <a:gs pos="26000">
                    <a:srgbClr val="C4D600"/>
                  </a:gs>
                </a:gsLst>
                <a:path path="circl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41" name="Oval 1740">
                <a:extLst>
                  <a:ext uri="{FF2B5EF4-FFF2-40B4-BE49-F238E27FC236}">
                    <a16:creationId xmlns:a16="http://schemas.microsoft.com/office/drawing/2014/main" id="{0781F796-FA16-15A4-552C-7871D8C9144E}"/>
                  </a:ext>
                </a:extLst>
              </p:cNvPr>
              <p:cNvSpPr/>
              <p:nvPr/>
            </p:nvSpPr>
            <p:spPr>
              <a:xfrm>
                <a:off x="11551003" y="2120702"/>
                <a:ext cx="69859" cy="69858"/>
              </a:xfrm>
              <a:prstGeom prst="ellipse">
                <a:avLst/>
              </a:prstGeom>
              <a:gradFill>
                <a:gsLst>
                  <a:gs pos="0">
                    <a:srgbClr val="FFEBFB"/>
                  </a:gs>
                  <a:gs pos="93000">
                    <a:srgbClr val="8E9A00"/>
                  </a:gs>
                  <a:gs pos="26000">
                    <a:srgbClr val="C4D600"/>
                  </a:gs>
                </a:gsLst>
                <a:path path="circl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42" name="Oval 1741">
                <a:extLst>
                  <a:ext uri="{FF2B5EF4-FFF2-40B4-BE49-F238E27FC236}">
                    <a16:creationId xmlns:a16="http://schemas.microsoft.com/office/drawing/2014/main" id="{F3C3EA04-439C-6962-A981-AE4DC1E20C10}"/>
                  </a:ext>
                </a:extLst>
              </p:cNvPr>
              <p:cNvSpPr/>
              <p:nvPr/>
            </p:nvSpPr>
            <p:spPr>
              <a:xfrm>
                <a:off x="11626324" y="2085773"/>
                <a:ext cx="69859" cy="69858"/>
              </a:xfrm>
              <a:prstGeom prst="ellipse">
                <a:avLst/>
              </a:prstGeom>
              <a:gradFill>
                <a:gsLst>
                  <a:gs pos="0">
                    <a:srgbClr val="FFEBFB"/>
                  </a:gs>
                  <a:gs pos="93000">
                    <a:srgbClr val="8E9A00"/>
                  </a:gs>
                  <a:gs pos="26000">
                    <a:srgbClr val="C4D600"/>
                  </a:gs>
                </a:gsLst>
                <a:path path="circl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79" name="Epithelial Cell">
              <a:extLst>
                <a:ext uri="{FF2B5EF4-FFF2-40B4-BE49-F238E27FC236}">
                  <a16:creationId xmlns:a16="http://schemas.microsoft.com/office/drawing/2014/main" id="{74263A79-4C55-0A0C-A6D4-6D75213B1CF4}"/>
                </a:ext>
              </a:extLst>
            </p:cNvPr>
            <p:cNvGrpSpPr/>
            <p:nvPr/>
          </p:nvGrpSpPr>
          <p:grpSpPr>
            <a:xfrm>
              <a:off x="4386818" y="1895433"/>
              <a:ext cx="275343" cy="516667"/>
              <a:chOff x="7536889" y="1805888"/>
              <a:chExt cx="506734" cy="942935"/>
            </a:xfrm>
          </p:grpSpPr>
          <p:sp>
            <p:nvSpPr>
              <p:cNvPr id="1726" name="Freeform: Shape 1725">
                <a:extLst>
                  <a:ext uri="{FF2B5EF4-FFF2-40B4-BE49-F238E27FC236}">
                    <a16:creationId xmlns:a16="http://schemas.microsoft.com/office/drawing/2014/main" id="{548C0720-B0E8-D926-C125-2D5CF965921E}"/>
                  </a:ext>
                </a:extLst>
              </p:cNvPr>
              <p:cNvSpPr/>
              <p:nvPr/>
            </p:nvSpPr>
            <p:spPr>
              <a:xfrm>
                <a:off x="7583783" y="1839215"/>
                <a:ext cx="45824" cy="266613"/>
              </a:xfrm>
              <a:custGeom>
                <a:avLst/>
                <a:gdLst>
                  <a:gd name="connsiteX0" fmla="*/ 0 w 45824"/>
                  <a:gd name="connsiteY0" fmla="*/ 0 h 266613"/>
                  <a:gd name="connsiteX1" fmla="*/ 0 w 45824"/>
                  <a:gd name="connsiteY1" fmla="*/ 0 h 266613"/>
                  <a:gd name="connsiteX2" fmla="*/ 4165 w 45824"/>
                  <a:gd name="connsiteY2" fmla="*/ 18746 h 266613"/>
                  <a:gd name="connsiteX3" fmla="*/ 10414 w 45824"/>
                  <a:gd name="connsiteY3" fmla="*/ 47907 h 266613"/>
                  <a:gd name="connsiteX4" fmla="*/ 16663 w 45824"/>
                  <a:gd name="connsiteY4" fmla="*/ 52072 h 266613"/>
                  <a:gd name="connsiteX5" fmla="*/ 20829 w 45824"/>
                  <a:gd name="connsiteY5" fmla="*/ 58321 h 266613"/>
                  <a:gd name="connsiteX6" fmla="*/ 27078 w 45824"/>
                  <a:gd name="connsiteY6" fmla="*/ 60404 h 266613"/>
                  <a:gd name="connsiteX7" fmla="*/ 33326 w 45824"/>
                  <a:gd name="connsiteY7" fmla="*/ 64570 h 266613"/>
                  <a:gd name="connsiteX8" fmla="*/ 41658 w 45824"/>
                  <a:gd name="connsiteY8" fmla="*/ 77067 h 266613"/>
                  <a:gd name="connsiteX9" fmla="*/ 45824 w 45824"/>
                  <a:gd name="connsiteY9" fmla="*/ 83316 h 266613"/>
                  <a:gd name="connsiteX10" fmla="*/ 43741 w 45824"/>
                  <a:gd name="connsiteY10" fmla="*/ 145804 h 266613"/>
                  <a:gd name="connsiteX11" fmla="*/ 41658 w 45824"/>
                  <a:gd name="connsiteY11" fmla="*/ 152052 h 266613"/>
                  <a:gd name="connsiteX12" fmla="*/ 37492 w 45824"/>
                  <a:gd name="connsiteY12" fmla="*/ 168716 h 266613"/>
                  <a:gd name="connsiteX13" fmla="*/ 31243 w 45824"/>
                  <a:gd name="connsiteY13" fmla="*/ 174964 h 266613"/>
                  <a:gd name="connsiteX14" fmla="*/ 20829 w 45824"/>
                  <a:gd name="connsiteY14" fmla="*/ 193711 h 266613"/>
                  <a:gd name="connsiteX15" fmla="*/ 16663 w 45824"/>
                  <a:gd name="connsiteY15" fmla="*/ 199959 h 266613"/>
                  <a:gd name="connsiteX16" fmla="*/ 12497 w 45824"/>
                  <a:gd name="connsiteY16" fmla="*/ 214540 h 266613"/>
                  <a:gd name="connsiteX17" fmla="*/ 10414 w 45824"/>
                  <a:gd name="connsiteY17" fmla="*/ 222872 h 266613"/>
                  <a:gd name="connsiteX18" fmla="*/ 10414 w 45824"/>
                  <a:gd name="connsiteY18" fmla="*/ 266613 h 266613"/>
                  <a:gd name="connsiteX19" fmla="*/ 12497 w 45824"/>
                  <a:gd name="connsiteY19" fmla="*/ 266613 h 26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824" h="266613">
                    <a:moveTo>
                      <a:pt x="0" y="0"/>
                    </a:moveTo>
                    <a:lnTo>
                      <a:pt x="0" y="0"/>
                    </a:lnTo>
                    <a:cubicBezTo>
                      <a:pt x="1388" y="6249"/>
                      <a:pt x="3053" y="12442"/>
                      <a:pt x="4165" y="18746"/>
                    </a:cubicBezTo>
                    <a:cubicBezTo>
                      <a:pt x="4487" y="20573"/>
                      <a:pt x="6286" y="45156"/>
                      <a:pt x="10414" y="47907"/>
                    </a:cubicBezTo>
                    <a:lnTo>
                      <a:pt x="16663" y="52072"/>
                    </a:lnTo>
                    <a:cubicBezTo>
                      <a:pt x="18052" y="54155"/>
                      <a:pt x="18874" y="56757"/>
                      <a:pt x="20829" y="58321"/>
                    </a:cubicBezTo>
                    <a:cubicBezTo>
                      <a:pt x="22544" y="59693"/>
                      <a:pt x="25114" y="59422"/>
                      <a:pt x="27078" y="60404"/>
                    </a:cubicBezTo>
                    <a:cubicBezTo>
                      <a:pt x="29317" y="61524"/>
                      <a:pt x="31243" y="63181"/>
                      <a:pt x="33326" y="64570"/>
                    </a:cubicBezTo>
                    <a:lnTo>
                      <a:pt x="41658" y="77067"/>
                    </a:lnTo>
                    <a:lnTo>
                      <a:pt x="45824" y="83316"/>
                    </a:lnTo>
                    <a:cubicBezTo>
                      <a:pt x="45130" y="104145"/>
                      <a:pt x="45002" y="125001"/>
                      <a:pt x="43741" y="145804"/>
                    </a:cubicBezTo>
                    <a:cubicBezTo>
                      <a:pt x="43608" y="147995"/>
                      <a:pt x="42190" y="149922"/>
                      <a:pt x="41658" y="152052"/>
                    </a:cubicBezTo>
                    <a:cubicBezTo>
                      <a:pt x="41237" y="153734"/>
                      <a:pt x="39397" y="165859"/>
                      <a:pt x="37492" y="168716"/>
                    </a:cubicBezTo>
                    <a:cubicBezTo>
                      <a:pt x="35858" y="171167"/>
                      <a:pt x="33326" y="172881"/>
                      <a:pt x="31243" y="174964"/>
                    </a:cubicBezTo>
                    <a:cubicBezTo>
                      <a:pt x="27577" y="185962"/>
                      <a:pt x="30377" y="179389"/>
                      <a:pt x="20829" y="193711"/>
                    </a:cubicBezTo>
                    <a:lnTo>
                      <a:pt x="16663" y="199959"/>
                    </a:lnTo>
                    <a:cubicBezTo>
                      <a:pt x="10151" y="226006"/>
                      <a:pt x="18474" y="193622"/>
                      <a:pt x="12497" y="214540"/>
                    </a:cubicBezTo>
                    <a:cubicBezTo>
                      <a:pt x="11711" y="217293"/>
                      <a:pt x="10528" y="220011"/>
                      <a:pt x="10414" y="222872"/>
                    </a:cubicBezTo>
                    <a:cubicBezTo>
                      <a:pt x="9831" y="237441"/>
                      <a:pt x="10414" y="252033"/>
                      <a:pt x="10414" y="266613"/>
                    </a:cubicBezTo>
                    <a:lnTo>
                      <a:pt x="12497" y="266613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27" name="Freeform: Shape 1726">
                <a:extLst>
                  <a:ext uri="{FF2B5EF4-FFF2-40B4-BE49-F238E27FC236}">
                    <a16:creationId xmlns:a16="http://schemas.microsoft.com/office/drawing/2014/main" id="{97B245DE-7679-1D57-1CC3-907E8501E0E2}"/>
                  </a:ext>
                </a:extLst>
              </p:cNvPr>
              <p:cNvSpPr/>
              <p:nvPr/>
            </p:nvSpPr>
            <p:spPr>
              <a:xfrm>
                <a:off x="7637938" y="1822551"/>
                <a:ext cx="45825" cy="245784"/>
              </a:xfrm>
              <a:custGeom>
                <a:avLst/>
                <a:gdLst>
                  <a:gd name="connsiteX0" fmla="*/ 0 w 45825"/>
                  <a:gd name="connsiteY0" fmla="*/ 0 h 245784"/>
                  <a:gd name="connsiteX1" fmla="*/ 0 w 45825"/>
                  <a:gd name="connsiteY1" fmla="*/ 0 h 245784"/>
                  <a:gd name="connsiteX2" fmla="*/ 2083 w 45825"/>
                  <a:gd name="connsiteY2" fmla="*/ 41659 h 245784"/>
                  <a:gd name="connsiteX3" fmla="*/ 4166 w 45825"/>
                  <a:gd name="connsiteY3" fmla="*/ 47907 h 245784"/>
                  <a:gd name="connsiteX4" fmla="*/ 8332 w 45825"/>
                  <a:gd name="connsiteY4" fmla="*/ 54156 h 245784"/>
                  <a:gd name="connsiteX5" fmla="*/ 14581 w 45825"/>
                  <a:gd name="connsiteY5" fmla="*/ 58322 h 245784"/>
                  <a:gd name="connsiteX6" fmla="*/ 24995 w 45825"/>
                  <a:gd name="connsiteY6" fmla="*/ 68736 h 245784"/>
                  <a:gd name="connsiteX7" fmla="*/ 31244 w 45825"/>
                  <a:gd name="connsiteY7" fmla="*/ 81234 h 245784"/>
                  <a:gd name="connsiteX8" fmla="*/ 39576 w 45825"/>
                  <a:gd name="connsiteY8" fmla="*/ 93731 h 245784"/>
                  <a:gd name="connsiteX9" fmla="*/ 43742 w 45825"/>
                  <a:gd name="connsiteY9" fmla="*/ 99980 h 245784"/>
                  <a:gd name="connsiteX10" fmla="*/ 45825 w 45825"/>
                  <a:gd name="connsiteY10" fmla="*/ 106229 h 245784"/>
                  <a:gd name="connsiteX11" fmla="*/ 43742 w 45825"/>
                  <a:gd name="connsiteY11" fmla="*/ 139556 h 245784"/>
                  <a:gd name="connsiteX12" fmla="*/ 41659 w 45825"/>
                  <a:gd name="connsiteY12" fmla="*/ 145804 h 245784"/>
                  <a:gd name="connsiteX13" fmla="*/ 39576 w 45825"/>
                  <a:gd name="connsiteY13" fmla="*/ 156219 h 245784"/>
                  <a:gd name="connsiteX14" fmla="*/ 35410 w 45825"/>
                  <a:gd name="connsiteY14" fmla="*/ 162468 h 245784"/>
                  <a:gd name="connsiteX15" fmla="*/ 29161 w 45825"/>
                  <a:gd name="connsiteY15" fmla="*/ 183297 h 245784"/>
                  <a:gd name="connsiteX16" fmla="*/ 24995 w 45825"/>
                  <a:gd name="connsiteY16" fmla="*/ 189546 h 245784"/>
                  <a:gd name="connsiteX17" fmla="*/ 16664 w 45825"/>
                  <a:gd name="connsiteY17" fmla="*/ 208292 h 245784"/>
                  <a:gd name="connsiteX18" fmla="*/ 14581 w 45825"/>
                  <a:gd name="connsiteY18" fmla="*/ 220789 h 245784"/>
                  <a:gd name="connsiteX19" fmla="*/ 10415 w 45825"/>
                  <a:gd name="connsiteY19" fmla="*/ 227038 h 245784"/>
                  <a:gd name="connsiteX20" fmla="*/ 12498 w 45825"/>
                  <a:gd name="connsiteY20" fmla="*/ 245784 h 245784"/>
                  <a:gd name="connsiteX21" fmla="*/ 12498 w 45825"/>
                  <a:gd name="connsiteY21" fmla="*/ 245784 h 24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825" h="245784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13886"/>
                      <a:pt x="878" y="27808"/>
                      <a:pt x="2083" y="41659"/>
                    </a:cubicBezTo>
                    <a:cubicBezTo>
                      <a:pt x="2273" y="43846"/>
                      <a:pt x="3184" y="45943"/>
                      <a:pt x="4166" y="47907"/>
                    </a:cubicBezTo>
                    <a:cubicBezTo>
                      <a:pt x="5286" y="50146"/>
                      <a:pt x="6562" y="52386"/>
                      <a:pt x="8332" y="54156"/>
                    </a:cubicBezTo>
                    <a:cubicBezTo>
                      <a:pt x="10102" y="55926"/>
                      <a:pt x="12498" y="56933"/>
                      <a:pt x="14581" y="58322"/>
                    </a:cubicBezTo>
                    <a:cubicBezTo>
                      <a:pt x="25691" y="74988"/>
                      <a:pt x="11109" y="54850"/>
                      <a:pt x="24995" y="68736"/>
                    </a:cubicBezTo>
                    <a:cubicBezTo>
                      <a:pt x="31931" y="75672"/>
                      <a:pt x="27008" y="73610"/>
                      <a:pt x="31244" y="81234"/>
                    </a:cubicBezTo>
                    <a:cubicBezTo>
                      <a:pt x="33676" y="85611"/>
                      <a:pt x="36799" y="89565"/>
                      <a:pt x="39576" y="93731"/>
                    </a:cubicBezTo>
                    <a:cubicBezTo>
                      <a:pt x="40965" y="95814"/>
                      <a:pt x="42950" y="97605"/>
                      <a:pt x="43742" y="99980"/>
                    </a:cubicBezTo>
                    <a:lnTo>
                      <a:pt x="45825" y="106229"/>
                    </a:lnTo>
                    <a:cubicBezTo>
                      <a:pt x="45131" y="117338"/>
                      <a:pt x="44907" y="128486"/>
                      <a:pt x="43742" y="139556"/>
                    </a:cubicBezTo>
                    <a:cubicBezTo>
                      <a:pt x="43512" y="141739"/>
                      <a:pt x="42191" y="143674"/>
                      <a:pt x="41659" y="145804"/>
                    </a:cubicBezTo>
                    <a:cubicBezTo>
                      <a:pt x="40800" y="149239"/>
                      <a:pt x="40819" y="152904"/>
                      <a:pt x="39576" y="156219"/>
                    </a:cubicBezTo>
                    <a:cubicBezTo>
                      <a:pt x="38697" y="158563"/>
                      <a:pt x="36799" y="160385"/>
                      <a:pt x="35410" y="162468"/>
                    </a:cubicBezTo>
                    <a:cubicBezTo>
                      <a:pt x="34246" y="167125"/>
                      <a:pt x="31189" y="180255"/>
                      <a:pt x="29161" y="183297"/>
                    </a:cubicBezTo>
                    <a:cubicBezTo>
                      <a:pt x="27772" y="185380"/>
                      <a:pt x="26012" y="187258"/>
                      <a:pt x="24995" y="189546"/>
                    </a:cubicBezTo>
                    <a:cubicBezTo>
                      <a:pt x="15081" y="211855"/>
                      <a:pt x="26092" y="194150"/>
                      <a:pt x="16664" y="208292"/>
                    </a:cubicBezTo>
                    <a:cubicBezTo>
                      <a:pt x="15970" y="212458"/>
                      <a:pt x="15917" y="216783"/>
                      <a:pt x="14581" y="220789"/>
                    </a:cubicBezTo>
                    <a:cubicBezTo>
                      <a:pt x="13789" y="223164"/>
                      <a:pt x="10623" y="224543"/>
                      <a:pt x="10415" y="227038"/>
                    </a:cubicBezTo>
                    <a:cubicBezTo>
                      <a:pt x="9893" y="233303"/>
                      <a:pt x="12498" y="245784"/>
                      <a:pt x="12498" y="245784"/>
                    </a:cubicBezTo>
                    <a:lnTo>
                      <a:pt x="12498" y="245784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28" name="Freeform: Shape 1727">
                <a:extLst>
                  <a:ext uri="{FF2B5EF4-FFF2-40B4-BE49-F238E27FC236}">
                    <a16:creationId xmlns:a16="http://schemas.microsoft.com/office/drawing/2014/main" id="{EA37A894-59F9-03CF-4352-1C049C926B7D}"/>
                  </a:ext>
                </a:extLst>
              </p:cNvPr>
              <p:cNvSpPr/>
              <p:nvPr/>
            </p:nvSpPr>
            <p:spPr>
              <a:xfrm>
                <a:off x="7685707" y="1816303"/>
                <a:ext cx="39714" cy="239535"/>
              </a:xfrm>
              <a:custGeom>
                <a:avLst/>
                <a:gdLst>
                  <a:gd name="connsiteX0" fmla="*/ 4304 w 39714"/>
                  <a:gd name="connsiteY0" fmla="*/ 0 h 239535"/>
                  <a:gd name="connsiteX1" fmla="*/ 4304 w 39714"/>
                  <a:gd name="connsiteY1" fmla="*/ 0 h 239535"/>
                  <a:gd name="connsiteX2" fmla="*/ 138 w 39714"/>
                  <a:gd name="connsiteY2" fmla="*/ 18746 h 239535"/>
                  <a:gd name="connsiteX3" fmla="*/ 6387 w 39714"/>
                  <a:gd name="connsiteY3" fmla="*/ 52072 h 239535"/>
                  <a:gd name="connsiteX4" fmla="*/ 8470 w 39714"/>
                  <a:gd name="connsiteY4" fmla="*/ 58321 h 239535"/>
                  <a:gd name="connsiteX5" fmla="*/ 14719 w 39714"/>
                  <a:gd name="connsiteY5" fmla="*/ 62487 h 239535"/>
                  <a:gd name="connsiteX6" fmla="*/ 18885 w 39714"/>
                  <a:gd name="connsiteY6" fmla="*/ 68736 h 239535"/>
                  <a:gd name="connsiteX7" fmla="*/ 35548 w 39714"/>
                  <a:gd name="connsiteY7" fmla="*/ 87482 h 239535"/>
                  <a:gd name="connsiteX8" fmla="*/ 39714 w 39714"/>
                  <a:gd name="connsiteY8" fmla="*/ 99979 h 239535"/>
                  <a:gd name="connsiteX9" fmla="*/ 37631 w 39714"/>
                  <a:gd name="connsiteY9" fmla="*/ 147887 h 239535"/>
                  <a:gd name="connsiteX10" fmla="*/ 31382 w 39714"/>
                  <a:gd name="connsiteY10" fmla="*/ 179130 h 239535"/>
                  <a:gd name="connsiteX11" fmla="*/ 27216 w 39714"/>
                  <a:gd name="connsiteY11" fmla="*/ 185379 h 239535"/>
                  <a:gd name="connsiteX12" fmla="*/ 25133 w 39714"/>
                  <a:gd name="connsiteY12" fmla="*/ 193711 h 239535"/>
                  <a:gd name="connsiteX13" fmla="*/ 23051 w 39714"/>
                  <a:gd name="connsiteY13" fmla="*/ 199959 h 239535"/>
                  <a:gd name="connsiteX14" fmla="*/ 23051 w 39714"/>
                  <a:gd name="connsiteY14" fmla="*/ 239535 h 239535"/>
                  <a:gd name="connsiteX15" fmla="*/ 23051 w 39714"/>
                  <a:gd name="connsiteY15" fmla="*/ 239535 h 239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714" h="239535">
                    <a:moveTo>
                      <a:pt x="4304" y="0"/>
                    </a:moveTo>
                    <a:lnTo>
                      <a:pt x="4304" y="0"/>
                    </a:lnTo>
                    <a:cubicBezTo>
                      <a:pt x="2915" y="6249"/>
                      <a:pt x="474" y="12354"/>
                      <a:pt x="138" y="18746"/>
                    </a:cubicBezTo>
                    <a:cubicBezTo>
                      <a:pt x="-664" y="33980"/>
                      <a:pt x="2105" y="39226"/>
                      <a:pt x="6387" y="52072"/>
                    </a:cubicBezTo>
                    <a:cubicBezTo>
                      <a:pt x="7081" y="54155"/>
                      <a:pt x="6643" y="57103"/>
                      <a:pt x="8470" y="58321"/>
                    </a:cubicBezTo>
                    <a:lnTo>
                      <a:pt x="14719" y="62487"/>
                    </a:lnTo>
                    <a:cubicBezTo>
                      <a:pt x="16108" y="64570"/>
                      <a:pt x="17222" y="66865"/>
                      <a:pt x="18885" y="68736"/>
                    </a:cubicBezTo>
                    <a:cubicBezTo>
                      <a:pt x="23076" y="73451"/>
                      <a:pt x="32396" y="80391"/>
                      <a:pt x="35548" y="87482"/>
                    </a:cubicBezTo>
                    <a:cubicBezTo>
                      <a:pt x="37331" y="91495"/>
                      <a:pt x="39714" y="99979"/>
                      <a:pt x="39714" y="99979"/>
                    </a:cubicBezTo>
                    <a:cubicBezTo>
                      <a:pt x="39020" y="115948"/>
                      <a:pt x="38628" y="131934"/>
                      <a:pt x="37631" y="147887"/>
                    </a:cubicBezTo>
                    <a:cubicBezTo>
                      <a:pt x="37214" y="154555"/>
                      <a:pt x="36034" y="172152"/>
                      <a:pt x="31382" y="179130"/>
                    </a:cubicBezTo>
                    <a:lnTo>
                      <a:pt x="27216" y="185379"/>
                    </a:lnTo>
                    <a:cubicBezTo>
                      <a:pt x="26522" y="188156"/>
                      <a:pt x="25919" y="190958"/>
                      <a:pt x="25133" y="193711"/>
                    </a:cubicBezTo>
                    <a:cubicBezTo>
                      <a:pt x="24530" y="195822"/>
                      <a:pt x="23151" y="197766"/>
                      <a:pt x="23051" y="199959"/>
                    </a:cubicBezTo>
                    <a:cubicBezTo>
                      <a:pt x="22452" y="213137"/>
                      <a:pt x="23051" y="226343"/>
                      <a:pt x="23051" y="239535"/>
                    </a:cubicBezTo>
                    <a:lnTo>
                      <a:pt x="23051" y="239535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29" name="Freeform: Shape 1728">
                <a:extLst>
                  <a:ext uri="{FF2B5EF4-FFF2-40B4-BE49-F238E27FC236}">
                    <a16:creationId xmlns:a16="http://schemas.microsoft.com/office/drawing/2014/main" id="{414CC0CF-343E-5CDB-98B0-06ADA33E071D}"/>
                  </a:ext>
                </a:extLst>
              </p:cNvPr>
              <p:cNvSpPr/>
              <p:nvPr/>
            </p:nvSpPr>
            <p:spPr>
              <a:xfrm>
                <a:off x="7735835" y="1807971"/>
                <a:ext cx="39637" cy="256198"/>
              </a:xfrm>
              <a:custGeom>
                <a:avLst/>
                <a:gdLst>
                  <a:gd name="connsiteX0" fmla="*/ 0 w 39637"/>
                  <a:gd name="connsiteY0" fmla="*/ 0 h 256198"/>
                  <a:gd name="connsiteX1" fmla="*/ 0 w 39637"/>
                  <a:gd name="connsiteY1" fmla="*/ 0 h 256198"/>
                  <a:gd name="connsiteX2" fmla="*/ 4166 w 39637"/>
                  <a:gd name="connsiteY2" fmla="*/ 18746 h 256198"/>
                  <a:gd name="connsiteX3" fmla="*/ 10415 w 39637"/>
                  <a:gd name="connsiteY3" fmla="*/ 31244 h 256198"/>
                  <a:gd name="connsiteX4" fmla="*/ 16664 w 39637"/>
                  <a:gd name="connsiteY4" fmla="*/ 35409 h 256198"/>
                  <a:gd name="connsiteX5" fmla="*/ 18747 w 39637"/>
                  <a:gd name="connsiteY5" fmla="*/ 41658 h 256198"/>
                  <a:gd name="connsiteX6" fmla="*/ 27078 w 39637"/>
                  <a:gd name="connsiteY6" fmla="*/ 54156 h 256198"/>
                  <a:gd name="connsiteX7" fmla="*/ 31244 w 39637"/>
                  <a:gd name="connsiteY7" fmla="*/ 66653 h 256198"/>
                  <a:gd name="connsiteX8" fmla="*/ 35410 w 39637"/>
                  <a:gd name="connsiteY8" fmla="*/ 79151 h 256198"/>
                  <a:gd name="connsiteX9" fmla="*/ 37493 w 39637"/>
                  <a:gd name="connsiteY9" fmla="*/ 85399 h 256198"/>
                  <a:gd name="connsiteX10" fmla="*/ 37493 w 39637"/>
                  <a:gd name="connsiteY10" fmla="*/ 141638 h 256198"/>
                  <a:gd name="connsiteX11" fmla="*/ 33327 w 39637"/>
                  <a:gd name="connsiteY11" fmla="*/ 172882 h 256198"/>
                  <a:gd name="connsiteX12" fmla="*/ 29161 w 39637"/>
                  <a:gd name="connsiteY12" fmla="*/ 179131 h 256198"/>
                  <a:gd name="connsiteX13" fmla="*/ 27078 w 39637"/>
                  <a:gd name="connsiteY13" fmla="*/ 185379 h 256198"/>
                  <a:gd name="connsiteX14" fmla="*/ 18747 w 39637"/>
                  <a:gd name="connsiteY14" fmla="*/ 197877 h 256198"/>
                  <a:gd name="connsiteX15" fmla="*/ 14581 w 39637"/>
                  <a:gd name="connsiteY15" fmla="*/ 210374 h 256198"/>
                  <a:gd name="connsiteX16" fmla="*/ 12498 w 39637"/>
                  <a:gd name="connsiteY16" fmla="*/ 216623 h 256198"/>
                  <a:gd name="connsiteX17" fmla="*/ 14581 w 39637"/>
                  <a:gd name="connsiteY17" fmla="*/ 245784 h 256198"/>
                  <a:gd name="connsiteX18" fmla="*/ 16664 w 39637"/>
                  <a:gd name="connsiteY18" fmla="*/ 254116 h 256198"/>
                  <a:gd name="connsiteX19" fmla="*/ 12498 w 39637"/>
                  <a:gd name="connsiteY19" fmla="*/ 256198 h 256198"/>
                  <a:gd name="connsiteX20" fmla="*/ 12498 w 39637"/>
                  <a:gd name="connsiteY20" fmla="*/ 256198 h 256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637" h="256198">
                    <a:moveTo>
                      <a:pt x="0" y="0"/>
                    </a:moveTo>
                    <a:lnTo>
                      <a:pt x="0" y="0"/>
                    </a:lnTo>
                    <a:cubicBezTo>
                      <a:pt x="1389" y="6249"/>
                      <a:pt x="2613" y="12536"/>
                      <a:pt x="4166" y="18746"/>
                    </a:cubicBezTo>
                    <a:cubicBezTo>
                      <a:pt x="5295" y="23263"/>
                      <a:pt x="7021" y="27850"/>
                      <a:pt x="10415" y="31244"/>
                    </a:cubicBezTo>
                    <a:cubicBezTo>
                      <a:pt x="12185" y="33014"/>
                      <a:pt x="14581" y="34021"/>
                      <a:pt x="16664" y="35409"/>
                    </a:cubicBezTo>
                    <a:cubicBezTo>
                      <a:pt x="17358" y="37492"/>
                      <a:pt x="17681" y="39739"/>
                      <a:pt x="18747" y="41658"/>
                    </a:cubicBezTo>
                    <a:cubicBezTo>
                      <a:pt x="21178" y="46035"/>
                      <a:pt x="25495" y="49406"/>
                      <a:pt x="27078" y="54156"/>
                    </a:cubicBezTo>
                    <a:lnTo>
                      <a:pt x="31244" y="66653"/>
                    </a:lnTo>
                    <a:lnTo>
                      <a:pt x="35410" y="79151"/>
                    </a:lnTo>
                    <a:lnTo>
                      <a:pt x="37493" y="85399"/>
                    </a:lnTo>
                    <a:cubicBezTo>
                      <a:pt x="40443" y="117843"/>
                      <a:pt x="40259" y="102911"/>
                      <a:pt x="37493" y="141638"/>
                    </a:cubicBezTo>
                    <a:cubicBezTo>
                      <a:pt x="37105" y="147068"/>
                      <a:pt x="37561" y="164414"/>
                      <a:pt x="33327" y="172882"/>
                    </a:cubicBezTo>
                    <a:cubicBezTo>
                      <a:pt x="32207" y="175121"/>
                      <a:pt x="30281" y="176892"/>
                      <a:pt x="29161" y="179131"/>
                    </a:cubicBezTo>
                    <a:cubicBezTo>
                      <a:pt x="28179" y="181095"/>
                      <a:pt x="28144" y="183460"/>
                      <a:pt x="27078" y="185379"/>
                    </a:cubicBezTo>
                    <a:cubicBezTo>
                      <a:pt x="24647" y="189756"/>
                      <a:pt x="20330" y="193127"/>
                      <a:pt x="18747" y="197877"/>
                    </a:cubicBezTo>
                    <a:lnTo>
                      <a:pt x="14581" y="210374"/>
                    </a:lnTo>
                    <a:lnTo>
                      <a:pt x="12498" y="216623"/>
                    </a:lnTo>
                    <a:cubicBezTo>
                      <a:pt x="13192" y="226343"/>
                      <a:pt x="13505" y="236099"/>
                      <a:pt x="14581" y="245784"/>
                    </a:cubicBezTo>
                    <a:cubicBezTo>
                      <a:pt x="14897" y="248629"/>
                      <a:pt x="17225" y="251309"/>
                      <a:pt x="16664" y="254116"/>
                    </a:cubicBezTo>
                    <a:cubicBezTo>
                      <a:pt x="16360" y="255638"/>
                      <a:pt x="13887" y="255504"/>
                      <a:pt x="12498" y="256198"/>
                    </a:cubicBezTo>
                    <a:lnTo>
                      <a:pt x="12498" y="256198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30" name="Freeform: Shape 1729">
                <a:extLst>
                  <a:ext uri="{FF2B5EF4-FFF2-40B4-BE49-F238E27FC236}">
                    <a16:creationId xmlns:a16="http://schemas.microsoft.com/office/drawing/2014/main" id="{A0703826-14AA-B69B-09E4-D68E32D88C56}"/>
                  </a:ext>
                </a:extLst>
              </p:cNvPr>
              <p:cNvSpPr/>
              <p:nvPr/>
            </p:nvSpPr>
            <p:spPr>
              <a:xfrm>
                <a:off x="7783743" y="1805888"/>
                <a:ext cx="48958" cy="247867"/>
              </a:xfrm>
              <a:custGeom>
                <a:avLst/>
                <a:gdLst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2082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4165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958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89" y="805"/>
                      <a:pt x="3626" y="33434"/>
                      <a:pt x="4165" y="35409"/>
                    </a:cubicBezTo>
                    <a:cubicBezTo>
                      <a:pt x="4824" y="37824"/>
                      <a:pt x="6728" y="39735"/>
                      <a:pt x="8331" y="41658"/>
                    </a:cubicBezTo>
                    <a:cubicBezTo>
                      <a:pt x="16631" y="51618"/>
                      <a:pt x="11890" y="44623"/>
                      <a:pt x="20829" y="52073"/>
                    </a:cubicBezTo>
                    <a:cubicBezTo>
                      <a:pt x="36858" y="65432"/>
                      <a:pt x="17817" y="52150"/>
                      <a:pt x="33326" y="62487"/>
                    </a:cubicBezTo>
                    <a:cubicBezTo>
                      <a:pt x="36103" y="66653"/>
                      <a:pt x="40075" y="70235"/>
                      <a:pt x="41658" y="74985"/>
                    </a:cubicBezTo>
                    <a:cubicBezTo>
                      <a:pt x="46420" y="89270"/>
                      <a:pt x="40797" y="71540"/>
                      <a:pt x="45824" y="91648"/>
                    </a:cubicBezTo>
                    <a:cubicBezTo>
                      <a:pt x="46357" y="93778"/>
                      <a:pt x="47213" y="95814"/>
                      <a:pt x="47907" y="97897"/>
                    </a:cubicBezTo>
                    <a:cubicBezTo>
                      <a:pt x="46922" y="122514"/>
                      <a:pt x="55086" y="144871"/>
                      <a:pt x="37492" y="162467"/>
                    </a:cubicBezTo>
                    <a:cubicBezTo>
                      <a:pt x="21456" y="178504"/>
                      <a:pt x="28262" y="170064"/>
                      <a:pt x="16663" y="187462"/>
                    </a:cubicBezTo>
                    <a:lnTo>
                      <a:pt x="12497" y="193711"/>
                    </a:lnTo>
                    <a:lnTo>
                      <a:pt x="8331" y="199960"/>
                    </a:lnTo>
                    <a:cubicBezTo>
                      <a:pt x="7637" y="204126"/>
                      <a:pt x="7164" y="208334"/>
                      <a:pt x="6248" y="212457"/>
                    </a:cubicBezTo>
                    <a:cubicBezTo>
                      <a:pt x="5772" y="214600"/>
                      <a:pt x="4526" y="216540"/>
                      <a:pt x="4165" y="218706"/>
                    </a:cubicBezTo>
                    <a:cubicBezTo>
                      <a:pt x="1699" y="233504"/>
                      <a:pt x="2082" y="243354"/>
                      <a:pt x="2082" y="247867"/>
                    </a:cubicBez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31" name="Freeform: Shape 1730">
                <a:extLst>
                  <a:ext uri="{FF2B5EF4-FFF2-40B4-BE49-F238E27FC236}">
                    <a16:creationId xmlns:a16="http://schemas.microsoft.com/office/drawing/2014/main" id="{673765F2-81C1-C580-870A-4BE853F331D4}"/>
                  </a:ext>
                </a:extLst>
              </p:cNvPr>
              <p:cNvSpPr/>
              <p:nvPr/>
            </p:nvSpPr>
            <p:spPr>
              <a:xfrm>
                <a:off x="7829567" y="1810054"/>
                <a:ext cx="39575" cy="247867"/>
              </a:xfrm>
              <a:custGeom>
                <a:avLst/>
                <a:gdLst>
                  <a:gd name="connsiteX0" fmla="*/ 0 w 39575"/>
                  <a:gd name="connsiteY0" fmla="*/ 0 h 247867"/>
                  <a:gd name="connsiteX1" fmla="*/ 0 w 39575"/>
                  <a:gd name="connsiteY1" fmla="*/ 0 h 247867"/>
                  <a:gd name="connsiteX2" fmla="*/ 4165 w 39575"/>
                  <a:gd name="connsiteY2" fmla="*/ 29161 h 247867"/>
                  <a:gd name="connsiteX3" fmla="*/ 8331 w 39575"/>
                  <a:gd name="connsiteY3" fmla="*/ 35409 h 247867"/>
                  <a:gd name="connsiteX4" fmla="*/ 18746 w 39575"/>
                  <a:gd name="connsiteY4" fmla="*/ 52073 h 247867"/>
                  <a:gd name="connsiteX5" fmla="*/ 22912 w 39575"/>
                  <a:gd name="connsiteY5" fmla="*/ 64570 h 247867"/>
                  <a:gd name="connsiteX6" fmla="*/ 24995 w 39575"/>
                  <a:gd name="connsiteY6" fmla="*/ 74985 h 247867"/>
                  <a:gd name="connsiteX7" fmla="*/ 33326 w 39575"/>
                  <a:gd name="connsiteY7" fmla="*/ 87482 h 247867"/>
                  <a:gd name="connsiteX8" fmla="*/ 37492 w 39575"/>
                  <a:gd name="connsiteY8" fmla="*/ 93731 h 247867"/>
                  <a:gd name="connsiteX9" fmla="*/ 39575 w 39575"/>
                  <a:gd name="connsiteY9" fmla="*/ 99980 h 247867"/>
                  <a:gd name="connsiteX10" fmla="*/ 37492 w 39575"/>
                  <a:gd name="connsiteY10" fmla="*/ 120809 h 247867"/>
                  <a:gd name="connsiteX11" fmla="*/ 35409 w 39575"/>
                  <a:gd name="connsiteY11" fmla="*/ 127058 h 247867"/>
                  <a:gd name="connsiteX12" fmla="*/ 33326 w 39575"/>
                  <a:gd name="connsiteY12" fmla="*/ 160384 h 247867"/>
                  <a:gd name="connsiteX13" fmla="*/ 31243 w 39575"/>
                  <a:gd name="connsiteY13" fmla="*/ 166633 h 247867"/>
                  <a:gd name="connsiteX14" fmla="*/ 24995 w 39575"/>
                  <a:gd name="connsiteY14" fmla="*/ 168716 h 247867"/>
                  <a:gd name="connsiteX15" fmla="*/ 20829 w 39575"/>
                  <a:gd name="connsiteY15" fmla="*/ 174965 h 247867"/>
                  <a:gd name="connsiteX16" fmla="*/ 16663 w 39575"/>
                  <a:gd name="connsiteY16" fmla="*/ 193711 h 247867"/>
                  <a:gd name="connsiteX17" fmla="*/ 14580 w 39575"/>
                  <a:gd name="connsiteY17" fmla="*/ 199960 h 247867"/>
                  <a:gd name="connsiteX18" fmla="*/ 10414 w 39575"/>
                  <a:gd name="connsiteY18" fmla="*/ 214540 h 247867"/>
                  <a:gd name="connsiteX19" fmla="*/ 8331 w 39575"/>
                  <a:gd name="connsiteY19" fmla="*/ 247867 h 247867"/>
                  <a:gd name="connsiteX20" fmla="*/ 8331 w 39575"/>
                  <a:gd name="connsiteY20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575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531" y="5837"/>
                      <a:pt x="160" y="21151"/>
                      <a:pt x="4165" y="29161"/>
                    </a:cubicBezTo>
                    <a:cubicBezTo>
                      <a:pt x="5284" y="31400"/>
                      <a:pt x="6942" y="33326"/>
                      <a:pt x="8331" y="35409"/>
                    </a:cubicBezTo>
                    <a:cubicBezTo>
                      <a:pt x="13289" y="50282"/>
                      <a:pt x="8843" y="45471"/>
                      <a:pt x="18746" y="52073"/>
                    </a:cubicBezTo>
                    <a:cubicBezTo>
                      <a:pt x="20135" y="56239"/>
                      <a:pt x="22051" y="60264"/>
                      <a:pt x="22912" y="64570"/>
                    </a:cubicBezTo>
                    <a:cubicBezTo>
                      <a:pt x="23606" y="68042"/>
                      <a:pt x="23530" y="71762"/>
                      <a:pt x="24995" y="74985"/>
                    </a:cubicBezTo>
                    <a:cubicBezTo>
                      <a:pt x="27067" y="79543"/>
                      <a:pt x="30549" y="83316"/>
                      <a:pt x="33326" y="87482"/>
                    </a:cubicBezTo>
                    <a:cubicBezTo>
                      <a:pt x="34715" y="89565"/>
                      <a:pt x="36700" y="91356"/>
                      <a:pt x="37492" y="93731"/>
                    </a:cubicBezTo>
                    <a:lnTo>
                      <a:pt x="39575" y="99980"/>
                    </a:lnTo>
                    <a:cubicBezTo>
                      <a:pt x="38881" y="106923"/>
                      <a:pt x="38553" y="113913"/>
                      <a:pt x="37492" y="120809"/>
                    </a:cubicBezTo>
                    <a:cubicBezTo>
                      <a:pt x="37158" y="122979"/>
                      <a:pt x="35639" y="124874"/>
                      <a:pt x="35409" y="127058"/>
                    </a:cubicBezTo>
                    <a:cubicBezTo>
                      <a:pt x="34244" y="138127"/>
                      <a:pt x="34491" y="149315"/>
                      <a:pt x="33326" y="160384"/>
                    </a:cubicBezTo>
                    <a:cubicBezTo>
                      <a:pt x="33096" y="162568"/>
                      <a:pt x="32795" y="165080"/>
                      <a:pt x="31243" y="166633"/>
                    </a:cubicBezTo>
                    <a:cubicBezTo>
                      <a:pt x="29691" y="168185"/>
                      <a:pt x="27078" y="168022"/>
                      <a:pt x="24995" y="168716"/>
                    </a:cubicBezTo>
                    <a:cubicBezTo>
                      <a:pt x="23606" y="170799"/>
                      <a:pt x="21949" y="172726"/>
                      <a:pt x="20829" y="174965"/>
                    </a:cubicBezTo>
                    <a:cubicBezTo>
                      <a:pt x="18015" y="180592"/>
                      <a:pt x="17943" y="187949"/>
                      <a:pt x="16663" y="193711"/>
                    </a:cubicBezTo>
                    <a:cubicBezTo>
                      <a:pt x="16187" y="195854"/>
                      <a:pt x="15183" y="197849"/>
                      <a:pt x="14580" y="199960"/>
                    </a:cubicBezTo>
                    <a:cubicBezTo>
                      <a:pt x="9349" y="218268"/>
                      <a:pt x="15408" y="199557"/>
                      <a:pt x="10414" y="214540"/>
                    </a:cubicBezTo>
                    <a:cubicBezTo>
                      <a:pt x="8285" y="246477"/>
                      <a:pt x="8331" y="235346"/>
                      <a:pt x="8331" y="247867"/>
                    </a:cubicBezTo>
                    <a:lnTo>
                      <a:pt x="8331" y="247867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32" name="Freeform: Shape 1731">
                <a:extLst>
                  <a:ext uri="{FF2B5EF4-FFF2-40B4-BE49-F238E27FC236}">
                    <a16:creationId xmlns:a16="http://schemas.microsoft.com/office/drawing/2014/main" id="{8B73087C-7262-46A4-8AFF-FD8FE898C9A9}"/>
                  </a:ext>
                </a:extLst>
              </p:cNvPr>
              <p:cNvSpPr/>
              <p:nvPr/>
            </p:nvSpPr>
            <p:spPr>
              <a:xfrm>
                <a:off x="7881640" y="1820468"/>
                <a:ext cx="37492" cy="249950"/>
              </a:xfrm>
              <a:custGeom>
                <a:avLst/>
                <a:gdLst>
                  <a:gd name="connsiteX0" fmla="*/ 0 w 37492"/>
                  <a:gd name="connsiteY0" fmla="*/ 0 h 249950"/>
                  <a:gd name="connsiteX1" fmla="*/ 0 w 37492"/>
                  <a:gd name="connsiteY1" fmla="*/ 0 h 249950"/>
                  <a:gd name="connsiteX2" fmla="*/ 2082 w 37492"/>
                  <a:gd name="connsiteY2" fmla="*/ 18747 h 249950"/>
                  <a:gd name="connsiteX3" fmla="*/ 6248 w 37492"/>
                  <a:gd name="connsiteY3" fmla="*/ 24995 h 249950"/>
                  <a:gd name="connsiteX4" fmla="*/ 8331 w 37492"/>
                  <a:gd name="connsiteY4" fmla="*/ 31244 h 249950"/>
                  <a:gd name="connsiteX5" fmla="*/ 12497 w 37492"/>
                  <a:gd name="connsiteY5" fmla="*/ 37493 h 249950"/>
                  <a:gd name="connsiteX6" fmla="*/ 16663 w 37492"/>
                  <a:gd name="connsiteY6" fmla="*/ 49990 h 249950"/>
                  <a:gd name="connsiteX7" fmla="*/ 18746 w 37492"/>
                  <a:gd name="connsiteY7" fmla="*/ 64571 h 249950"/>
                  <a:gd name="connsiteX8" fmla="*/ 24995 w 37492"/>
                  <a:gd name="connsiteY8" fmla="*/ 83317 h 249950"/>
                  <a:gd name="connsiteX9" fmla="*/ 29160 w 37492"/>
                  <a:gd name="connsiteY9" fmla="*/ 95814 h 249950"/>
                  <a:gd name="connsiteX10" fmla="*/ 33326 w 37492"/>
                  <a:gd name="connsiteY10" fmla="*/ 102063 h 249950"/>
                  <a:gd name="connsiteX11" fmla="*/ 35409 w 37492"/>
                  <a:gd name="connsiteY11" fmla="*/ 110395 h 249950"/>
                  <a:gd name="connsiteX12" fmla="*/ 37492 w 37492"/>
                  <a:gd name="connsiteY12" fmla="*/ 116644 h 249950"/>
                  <a:gd name="connsiteX13" fmla="*/ 35409 w 37492"/>
                  <a:gd name="connsiteY13" fmla="*/ 158302 h 249950"/>
                  <a:gd name="connsiteX14" fmla="*/ 29160 w 37492"/>
                  <a:gd name="connsiteY14" fmla="*/ 172882 h 249950"/>
                  <a:gd name="connsiteX15" fmla="*/ 22912 w 37492"/>
                  <a:gd name="connsiteY15" fmla="*/ 177048 h 249950"/>
                  <a:gd name="connsiteX16" fmla="*/ 18746 w 37492"/>
                  <a:gd name="connsiteY16" fmla="*/ 183297 h 249950"/>
                  <a:gd name="connsiteX17" fmla="*/ 14580 w 37492"/>
                  <a:gd name="connsiteY17" fmla="*/ 195794 h 249950"/>
                  <a:gd name="connsiteX18" fmla="*/ 8331 w 37492"/>
                  <a:gd name="connsiteY18" fmla="*/ 199960 h 249950"/>
                  <a:gd name="connsiteX19" fmla="*/ 6248 w 37492"/>
                  <a:gd name="connsiteY19" fmla="*/ 208292 h 249950"/>
                  <a:gd name="connsiteX20" fmla="*/ 4165 w 37492"/>
                  <a:gd name="connsiteY20" fmla="*/ 214541 h 249950"/>
                  <a:gd name="connsiteX21" fmla="*/ 6248 w 37492"/>
                  <a:gd name="connsiteY21" fmla="*/ 249950 h 249950"/>
                  <a:gd name="connsiteX22" fmla="*/ 6248 w 37492"/>
                  <a:gd name="connsiteY22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7492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6249"/>
                      <a:pt x="557" y="12647"/>
                      <a:pt x="2082" y="18747"/>
                    </a:cubicBezTo>
                    <a:cubicBezTo>
                      <a:pt x="2689" y="21175"/>
                      <a:pt x="5128" y="22756"/>
                      <a:pt x="6248" y="24995"/>
                    </a:cubicBezTo>
                    <a:cubicBezTo>
                      <a:pt x="7230" y="26959"/>
                      <a:pt x="7349" y="29280"/>
                      <a:pt x="8331" y="31244"/>
                    </a:cubicBezTo>
                    <a:cubicBezTo>
                      <a:pt x="9451" y="33483"/>
                      <a:pt x="11480" y="35205"/>
                      <a:pt x="12497" y="37493"/>
                    </a:cubicBezTo>
                    <a:cubicBezTo>
                      <a:pt x="14280" y="41506"/>
                      <a:pt x="16663" y="49990"/>
                      <a:pt x="16663" y="49990"/>
                    </a:cubicBezTo>
                    <a:cubicBezTo>
                      <a:pt x="17357" y="54850"/>
                      <a:pt x="17642" y="59787"/>
                      <a:pt x="18746" y="64571"/>
                    </a:cubicBezTo>
                    <a:cubicBezTo>
                      <a:pt x="18746" y="64572"/>
                      <a:pt x="23954" y="80192"/>
                      <a:pt x="24995" y="83317"/>
                    </a:cubicBezTo>
                    <a:cubicBezTo>
                      <a:pt x="24997" y="83322"/>
                      <a:pt x="29156" y="95809"/>
                      <a:pt x="29160" y="95814"/>
                    </a:cubicBezTo>
                    <a:lnTo>
                      <a:pt x="33326" y="102063"/>
                    </a:lnTo>
                    <a:cubicBezTo>
                      <a:pt x="34020" y="104840"/>
                      <a:pt x="34623" y="107642"/>
                      <a:pt x="35409" y="110395"/>
                    </a:cubicBezTo>
                    <a:cubicBezTo>
                      <a:pt x="36012" y="112506"/>
                      <a:pt x="37492" y="114448"/>
                      <a:pt x="37492" y="116644"/>
                    </a:cubicBezTo>
                    <a:cubicBezTo>
                      <a:pt x="37492" y="130547"/>
                      <a:pt x="36564" y="144447"/>
                      <a:pt x="35409" y="158302"/>
                    </a:cubicBezTo>
                    <a:cubicBezTo>
                      <a:pt x="34974" y="163518"/>
                      <a:pt x="32942" y="169100"/>
                      <a:pt x="29160" y="172882"/>
                    </a:cubicBezTo>
                    <a:cubicBezTo>
                      <a:pt x="27390" y="174652"/>
                      <a:pt x="24995" y="175659"/>
                      <a:pt x="22912" y="177048"/>
                    </a:cubicBezTo>
                    <a:cubicBezTo>
                      <a:pt x="21523" y="179131"/>
                      <a:pt x="19763" y="181009"/>
                      <a:pt x="18746" y="183297"/>
                    </a:cubicBezTo>
                    <a:cubicBezTo>
                      <a:pt x="16963" y="187310"/>
                      <a:pt x="18234" y="193358"/>
                      <a:pt x="14580" y="195794"/>
                    </a:cubicBezTo>
                    <a:lnTo>
                      <a:pt x="8331" y="199960"/>
                    </a:lnTo>
                    <a:cubicBezTo>
                      <a:pt x="7637" y="202737"/>
                      <a:pt x="7034" y="205539"/>
                      <a:pt x="6248" y="208292"/>
                    </a:cubicBezTo>
                    <a:cubicBezTo>
                      <a:pt x="5645" y="210403"/>
                      <a:pt x="4165" y="212345"/>
                      <a:pt x="4165" y="214541"/>
                    </a:cubicBezTo>
                    <a:cubicBezTo>
                      <a:pt x="4165" y="226364"/>
                      <a:pt x="6248" y="249950"/>
                      <a:pt x="6248" y="249950"/>
                    </a:cubicBezTo>
                    <a:lnTo>
                      <a:pt x="6248" y="249950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33" name="Freeform: Shape 1732">
                <a:extLst>
                  <a:ext uri="{FF2B5EF4-FFF2-40B4-BE49-F238E27FC236}">
                    <a16:creationId xmlns:a16="http://schemas.microsoft.com/office/drawing/2014/main" id="{9C6333BC-658B-C0A6-1491-691997FE56B2}"/>
                  </a:ext>
                </a:extLst>
              </p:cNvPr>
              <p:cNvSpPr/>
              <p:nvPr/>
            </p:nvSpPr>
            <p:spPr>
              <a:xfrm>
                <a:off x="7927464" y="1826717"/>
                <a:ext cx="29161" cy="249950"/>
              </a:xfrm>
              <a:custGeom>
                <a:avLst/>
                <a:gdLst>
                  <a:gd name="connsiteX0" fmla="*/ 0 w 29161"/>
                  <a:gd name="connsiteY0" fmla="*/ 0 h 249950"/>
                  <a:gd name="connsiteX1" fmla="*/ 0 w 29161"/>
                  <a:gd name="connsiteY1" fmla="*/ 0 h 249950"/>
                  <a:gd name="connsiteX2" fmla="*/ 4166 w 29161"/>
                  <a:gd name="connsiteY2" fmla="*/ 24995 h 249950"/>
                  <a:gd name="connsiteX3" fmla="*/ 8331 w 29161"/>
                  <a:gd name="connsiteY3" fmla="*/ 31244 h 249950"/>
                  <a:gd name="connsiteX4" fmla="*/ 12497 w 29161"/>
                  <a:gd name="connsiteY4" fmla="*/ 43741 h 249950"/>
                  <a:gd name="connsiteX5" fmla="*/ 14580 w 29161"/>
                  <a:gd name="connsiteY5" fmla="*/ 49990 h 249950"/>
                  <a:gd name="connsiteX6" fmla="*/ 24995 w 29161"/>
                  <a:gd name="connsiteY6" fmla="*/ 77068 h 249950"/>
                  <a:gd name="connsiteX7" fmla="*/ 29161 w 29161"/>
                  <a:gd name="connsiteY7" fmla="*/ 83317 h 249950"/>
                  <a:gd name="connsiteX8" fmla="*/ 27078 w 29161"/>
                  <a:gd name="connsiteY8" fmla="*/ 160385 h 249950"/>
                  <a:gd name="connsiteX9" fmla="*/ 24995 w 29161"/>
                  <a:gd name="connsiteY9" fmla="*/ 166633 h 249950"/>
                  <a:gd name="connsiteX10" fmla="*/ 16663 w 29161"/>
                  <a:gd name="connsiteY10" fmla="*/ 179131 h 249950"/>
                  <a:gd name="connsiteX11" fmla="*/ 12497 w 29161"/>
                  <a:gd name="connsiteY11" fmla="*/ 185380 h 249950"/>
                  <a:gd name="connsiteX12" fmla="*/ 10414 w 29161"/>
                  <a:gd name="connsiteY12" fmla="*/ 191628 h 249950"/>
                  <a:gd name="connsiteX13" fmla="*/ 2083 w 29161"/>
                  <a:gd name="connsiteY13" fmla="*/ 204126 h 249950"/>
                  <a:gd name="connsiteX14" fmla="*/ 4166 w 29161"/>
                  <a:gd name="connsiteY14" fmla="*/ 249950 h 249950"/>
                  <a:gd name="connsiteX15" fmla="*/ 4166 w 29161"/>
                  <a:gd name="connsiteY15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161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60" y="5944"/>
                      <a:pt x="676" y="18015"/>
                      <a:pt x="4166" y="24995"/>
                    </a:cubicBezTo>
                    <a:cubicBezTo>
                      <a:pt x="5285" y="27234"/>
                      <a:pt x="7314" y="28956"/>
                      <a:pt x="8331" y="31244"/>
                    </a:cubicBezTo>
                    <a:cubicBezTo>
                      <a:pt x="10114" y="35257"/>
                      <a:pt x="11108" y="39575"/>
                      <a:pt x="12497" y="43741"/>
                    </a:cubicBezTo>
                    <a:lnTo>
                      <a:pt x="14580" y="49990"/>
                    </a:lnTo>
                    <a:cubicBezTo>
                      <a:pt x="17371" y="69527"/>
                      <a:pt x="13940" y="60485"/>
                      <a:pt x="24995" y="77068"/>
                    </a:cubicBezTo>
                    <a:lnTo>
                      <a:pt x="29161" y="83317"/>
                    </a:lnTo>
                    <a:cubicBezTo>
                      <a:pt x="28467" y="109006"/>
                      <a:pt x="28361" y="134718"/>
                      <a:pt x="27078" y="160385"/>
                    </a:cubicBezTo>
                    <a:cubicBezTo>
                      <a:pt x="26968" y="162578"/>
                      <a:pt x="26061" y="164714"/>
                      <a:pt x="24995" y="166633"/>
                    </a:cubicBezTo>
                    <a:cubicBezTo>
                      <a:pt x="22563" y="171010"/>
                      <a:pt x="19440" y="174965"/>
                      <a:pt x="16663" y="179131"/>
                    </a:cubicBezTo>
                    <a:cubicBezTo>
                      <a:pt x="15274" y="181214"/>
                      <a:pt x="13289" y="183005"/>
                      <a:pt x="12497" y="185380"/>
                    </a:cubicBezTo>
                    <a:cubicBezTo>
                      <a:pt x="11803" y="187463"/>
                      <a:pt x="11480" y="189709"/>
                      <a:pt x="10414" y="191628"/>
                    </a:cubicBezTo>
                    <a:cubicBezTo>
                      <a:pt x="7983" y="196005"/>
                      <a:pt x="2083" y="204126"/>
                      <a:pt x="2083" y="204126"/>
                    </a:cubicBezTo>
                    <a:cubicBezTo>
                      <a:pt x="4275" y="245781"/>
                      <a:pt x="4166" y="230491"/>
                      <a:pt x="4166" y="249950"/>
                    </a:cubicBezTo>
                    <a:lnTo>
                      <a:pt x="4166" y="249950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34" name="Freeform: Shape 1733">
                <a:extLst>
                  <a:ext uri="{FF2B5EF4-FFF2-40B4-BE49-F238E27FC236}">
                    <a16:creationId xmlns:a16="http://schemas.microsoft.com/office/drawing/2014/main" id="{7E8BB70D-2FB8-A676-1AE0-2264D16DA528}"/>
                  </a:ext>
                </a:extLst>
              </p:cNvPr>
              <p:cNvSpPr/>
              <p:nvPr/>
            </p:nvSpPr>
            <p:spPr>
              <a:xfrm>
                <a:off x="7968766" y="1862127"/>
                <a:ext cx="42014" cy="252032"/>
              </a:xfrm>
              <a:custGeom>
                <a:avLst/>
                <a:gdLst>
                  <a:gd name="connsiteX0" fmla="*/ 12854 w 42014"/>
                  <a:gd name="connsiteY0" fmla="*/ 0 h 252032"/>
                  <a:gd name="connsiteX1" fmla="*/ 12854 w 42014"/>
                  <a:gd name="connsiteY1" fmla="*/ 0 h 252032"/>
                  <a:gd name="connsiteX2" fmla="*/ 14936 w 42014"/>
                  <a:gd name="connsiteY2" fmla="*/ 18746 h 252032"/>
                  <a:gd name="connsiteX3" fmla="*/ 23268 w 42014"/>
                  <a:gd name="connsiteY3" fmla="*/ 45824 h 252032"/>
                  <a:gd name="connsiteX4" fmla="*/ 29517 w 42014"/>
                  <a:gd name="connsiteY4" fmla="*/ 49990 h 252032"/>
                  <a:gd name="connsiteX5" fmla="*/ 33683 w 42014"/>
                  <a:gd name="connsiteY5" fmla="*/ 62487 h 252032"/>
                  <a:gd name="connsiteX6" fmla="*/ 35766 w 42014"/>
                  <a:gd name="connsiteY6" fmla="*/ 68736 h 252032"/>
                  <a:gd name="connsiteX7" fmla="*/ 37849 w 42014"/>
                  <a:gd name="connsiteY7" fmla="*/ 85399 h 252032"/>
                  <a:gd name="connsiteX8" fmla="*/ 39931 w 42014"/>
                  <a:gd name="connsiteY8" fmla="*/ 91648 h 252032"/>
                  <a:gd name="connsiteX9" fmla="*/ 42014 w 42014"/>
                  <a:gd name="connsiteY9" fmla="*/ 108311 h 252032"/>
                  <a:gd name="connsiteX10" fmla="*/ 39931 w 42014"/>
                  <a:gd name="connsiteY10" fmla="*/ 152052 h 252032"/>
                  <a:gd name="connsiteX11" fmla="*/ 29517 w 42014"/>
                  <a:gd name="connsiteY11" fmla="*/ 170799 h 252032"/>
                  <a:gd name="connsiteX12" fmla="*/ 25351 w 42014"/>
                  <a:gd name="connsiteY12" fmla="*/ 177047 h 252032"/>
                  <a:gd name="connsiteX13" fmla="*/ 19102 w 42014"/>
                  <a:gd name="connsiteY13" fmla="*/ 183296 h 252032"/>
                  <a:gd name="connsiteX14" fmla="*/ 6605 w 42014"/>
                  <a:gd name="connsiteY14" fmla="*/ 204125 h 252032"/>
                  <a:gd name="connsiteX15" fmla="*/ 2439 w 42014"/>
                  <a:gd name="connsiteY15" fmla="*/ 216623 h 252032"/>
                  <a:gd name="connsiteX16" fmla="*/ 356 w 42014"/>
                  <a:gd name="connsiteY16" fmla="*/ 222872 h 252032"/>
                  <a:gd name="connsiteX17" fmla="*/ 4522 w 42014"/>
                  <a:gd name="connsiteY17" fmla="*/ 252032 h 252032"/>
                  <a:gd name="connsiteX18" fmla="*/ 4522 w 42014"/>
                  <a:gd name="connsiteY18" fmla="*/ 252032 h 252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2014" h="252032">
                    <a:moveTo>
                      <a:pt x="12854" y="0"/>
                    </a:moveTo>
                    <a:lnTo>
                      <a:pt x="12854" y="0"/>
                    </a:lnTo>
                    <a:cubicBezTo>
                      <a:pt x="13548" y="6249"/>
                      <a:pt x="14156" y="12507"/>
                      <a:pt x="14936" y="18746"/>
                    </a:cubicBezTo>
                    <a:cubicBezTo>
                      <a:pt x="16034" y="27530"/>
                      <a:pt x="16361" y="38917"/>
                      <a:pt x="23268" y="45824"/>
                    </a:cubicBezTo>
                    <a:cubicBezTo>
                      <a:pt x="25038" y="47594"/>
                      <a:pt x="27434" y="48601"/>
                      <a:pt x="29517" y="49990"/>
                    </a:cubicBezTo>
                    <a:lnTo>
                      <a:pt x="33683" y="62487"/>
                    </a:lnTo>
                    <a:lnTo>
                      <a:pt x="35766" y="68736"/>
                    </a:lnTo>
                    <a:cubicBezTo>
                      <a:pt x="36460" y="74290"/>
                      <a:pt x="36848" y="79892"/>
                      <a:pt x="37849" y="85399"/>
                    </a:cubicBezTo>
                    <a:cubicBezTo>
                      <a:pt x="38242" y="87559"/>
                      <a:pt x="39538" y="89488"/>
                      <a:pt x="39931" y="91648"/>
                    </a:cubicBezTo>
                    <a:cubicBezTo>
                      <a:pt x="40932" y="97155"/>
                      <a:pt x="41320" y="102757"/>
                      <a:pt x="42014" y="108311"/>
                    </a:cubicBezTo>
                    <a:cubicBezTo>
                      <a:pt x="41320" y="122891"/>
                      <a:pt x="41143" y="137506"/>
                      <a:pt x="39931" y="152052"/>
                    </a:cubicBezTo>
                    <a:cubicBezTo>
                      <a:pt x="39407" y="158340"/>
                      <a:pt x="31905" y="167218"/>
                      <a:pt x="29517" y="170799"/>
                    </a:cubicBezTo>
                    <a:cubicBezTo>
                      <a:pt x="28128" y="172882"/>
                      <a:pt x="27121" y="175277"/>
                      <a:pt x="25351" y="177047"/>
                    </a:cubicBezTo>
                    <a:cubicBezTo>
                      <a:pt x="23268" y="179130"/>
                      <a:pt x="20910" y="180971"/>
                      <a:pt x="19102" y="183296"/>
                    </a:cubicBezTo>
                    <a:cubicBezTo>
                      <a:pt x="15079" y="188469"/>
                      <a:pt x="9271" y="197461"/>
                      <a:pt x="6605" y="204125"/>
                    </a:cubicBezTo>
                    <a:cubicBezTo>
                      <a:pt x="4974" y="208202"/>
                      <a:pt x="3828" y="212457"/>
                      <a:pt x="2439" y="216623"/>
                    </a:cubicBezTo>
                    <a:lnTo>
                      <a:pt x="356" y="222872"/>
                    </a:lnTo>
                    <a:cubicBezTo>
                      <a:pt x="2514" y="250929"/>
                      <a:pt x="-3964" y="243550"/>
                      <a:pt x="4522" y="252032"/>
                    </a:cubicBezTo>
                    <a:lnTo>
                      <a:pt x="4522" y="252032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1735" name="Group 1734">
                <a:extLst>
                  <a:ext uri="{FF2B5EF4-FFF2-40B4-BE49-F238E27FC236}">
                    <a16:creationId xmlns:a16="http://schemas.microsoft.com/office/drawing/2014/main" id="{9CEB0574-D5C3-3658-73D4-ECEF696746B5}"/>
                  </a:ext>
                </a:extLst>
              </p:cNvPr>
              <p:cNvGrpSpPr/>
              <p:nvPr/>
            </p:nvGrpSpPr>
            <p:grpSpPr>
              <a:xfrm>
                <a:off x="7536889" y="2033317"/>
                <a:ext cx="506734" cy="715506"/>
                <a:chOff x="664078" y="1946983"/>
                <a:chExt cx="506734" cy="715506"/>
              </a:xfrm>
            </p:grpSpPr>
            <p:sp>
              <p:nvSpPr>
                <p:cNvPr id="1736" name="Rectangle: Rounded Corners 1735">
                  <a:extLst>
                    <a:ext uri="{FF2B5EF4-FFF2-40B4-BE49-F238E27FC236}">
                      <a16:creationId xmlns:a16="http://schemas.microsoft.com/office/drawing/2014/main" id="{61FF9DE1-6D21-6359-B898-D0AECAF9032C}"/>
                    </a:ext>
                  </a:extLst>
                </p:cNvPr>
                <p:cNvSpPr/>
                <p:nvPr/>
              </p:nvSpPr>
              <p:spPr>
                <a:xfrm>
                  <a:off x="664078" y="1946983"/>
                  <a:ext cx="506734" cy="715506"/>
                </a:xfrm>
                <a:prstGeom prst="roundRect">
                  <a:avLst>
                    <a:gd name="adj" fmla="val 35662"/>
                  </a:avLst>
                </a:prstGeom>
                <a:gradFill flip="none" rotWithShape="1">
                  <a:gsLst>
                    <a:gs pos="16000">
                      <a:srgbClr val="FFEAD5"/>
                    </a:gs>
                    <a:gs pos="75000">
                      <a:srgbClr val="FFCC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37" name="Oval 1736">
                  <a:extLst>
                    <a:ext uri="{FF2B5EF4-FFF2-40B4-BE49-F238E27FC236}">
                      <a16:creationId xmlns:a16="http://schemas.microsoft.com/office/drawing/2014/main" id="{BB37B194-F565-1DA6-BE7A-85B62764C48D}"/>
                    </a:ext>
                  </a:extLst>
                </p:cNvPr>
                <p:cNvSpPr/>
                <p:nvPr/>
              </p:nvSpPr>
              <p:spPr>
                <a:xfrm>
                  <a:off x="785408" y="2311610"/>
                  <a:ext cx="259620" cy="211583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EAD5"/>
                    </a:gs>
                    <a:gs pos="74000">
                      <a:srgbClr val="A45200"/>
                    </a:gs>
                    <a:gs pos="53000">
                      <a:srgbClr val="FFC08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680" name="Epithelial Cell">
              <a:extLst>
                <a:ext uri="{FF2B5EF4-FFF2-40B4-BE49-F238E27FC236}">
                  <a16:creationId xmlns:a16="http://schemas.microsoft.com/office/drawing/2014/main" id="{180DA934-F27D-027A-9B0C-BBDFB762A584}"/>
                </a:ext>
              </a:extLst>
            </p:cNvPr>
            <p:cNvGrpSpPr/>
            <p:nvPr/>
          </p:nvGrpSpPr>
          <p:grpSpPr>
            <a:xfrm>
              <a:off x="3138244" y="1899730"/>
              <a:ext cx="258467" cy="484973"/>
              <a:chOff x="5201701" y="1805888"/>
              <a:chExt cx="506734" cy="942935"/>
            </a:xfrm>
          </p:grpSpPr>
          <p:sp>
            <p:nvSpPr>
              <p:cNvPr id="1714" name="Freeform: Shape 1713">
                <a:extLst>
                  <a:ext uri="{FF2B5EF4-FFF2-40B4-BE49-F238E27FC236}">
                    <a16:creationId xmlns:a16="http://schemas.microsoft.com/office/drawing/2014/main" id="{AE76308B-066C-6ECB-EF08-ECCC3B27FCB4}"/>
                  </a:ext>
                </a:extLst>
              </p:cNvPr>
              <p:cNvSpPr/>
              <p:nvPr/>
            </p:nvSpPr>
            <p:spPr>
              <a:xfrm>
                <a:off x="5247299" y="1839215"/>
                <a:ext cx="45824" cy="266613"/>
              </a:xfrm>
              <a:custGeom>
                <a:avLst/>
                <a:gdLst>
                  <a:gd name="connsiteX0" fmla="*/ 0 w 45824"/>
                  <a:gd name="connsiteY0" fmla="*/ 0 h 266613"/>
                  <a:gd name="connsiteX1" fmla="*/ 0 w 45824"/>
                  <a:gd name="connsiteY1" fmla="*/ 0 h 266613"/>
                  <a:gd name="connsiteX2" fmla="*/ 4165 w 45824"/>
                  <a:gd name="connsiteY2" fmla="*/ 18746 h 266613"/>
                  <a:gd name="connsiteX3" fmla="*/ 10414 w 45824"/>
                  <a:gd name="connsiteY3" fmla="*/ 47907 h 266613"/>
                  <a:gd name="connsiteX4" fmla="*/ 16663 w 45824"/>
                  <a:gd name="connsiteY4" fmla="*/ 52072 h 266613"/>
                  <a:gd name="connsiteX5" fmla="*/ 20829 w 45824"/>
                  <a:gd name="connsiteY5" fmla="*/ 58321 h 266613"/>
                  <a:gd name="connsiteX6" fmla="*/ 27078 w 45824"/>
                  <a:gd name="connsiteY6" fmla="*/ 60404 h 266613"/>
                  <a:gd name="connsiteX7" fmla="*/ 33326 w 45824"/>
                  <a:gd name="connsiteY7" fmla="*/ 64570 h 266613"/>
                  <a:gd name="connsiteX8" fmla="*/ 41658 w 45824"/>
                  <a:gd name="connsiteY8" fmla="*/ 77067 h 266613"/>
                  <a:gd name="connsiteX9" fmla="*/ 45824 w 45824"/>
                  <a:gd name="connsiteY9" fmla="*/ 83316 h 266613"/>
                  <a:gd name="connsiteX10" fmla="*/ 43741 w 45824"/>
                  <a:gd name="connsiteY10" fmla="*/ 145804 h 266613"/>
                  <a:gd name="connsiteX11" fmla="*/ 41658 w 45824"/>
                  <a:gd name="connsiteY11" fmla="*/ 152052 h 266613"/>
                  <a:gd name="connsiteX12" fmla="*/ 37492 w 45824"/>
                  <a:gd name="connsiteY12" fmla="*/ 168716 h 266613"/>
                  <a:gd name="connsiteX13" fmla="*/ 31243 w 45824"/>
                  <a:gd name="connsiteY13" fmla="*/ 174964 h 266613"/>
                  <a:gd name="connsiteX14" fmla="*/ 20829 w 45824"/>
                  <a:gd name="connsiteY14" fmla="*/ 193711 h 266613"/>
                  <a:gd name="connsiteX15" fmla="*/ 16663 w 45824"/>
                  <a:gd name="connsiteY15" fmla="*/ 199959 h 266613"/>
                  <a:gd name="connsiteX16" fmla="*/ 12497 w 45824"/>
                  <a:gd name="connsiteY16" fmla="*/ 214540 h 266613"/>
                  <a:gd name="connsiteX17" fmla="*/ 10414 w 45824"/>
                  <a:gd name="connsiteY17" fmla="*/ 222872 h 266613"/>
                  <a:gd name="connsiteX18" fmla="*/ 10414 w 45824"/>
                  <a:gd name="connsiteY18" fmla="*/ 266613 h 266613"/>
                  <a:gd name="connsiteX19" fmla="*/ 12497 w 45824"/>
                  <a:gd name="connsiteY19" fmla="*/ 266613 h 26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824" h="266613">
                    <a:moveTo>
                      <a:pt x="0" y="0"/>
                    </a:moveTo>
                    <a:lnTo>
                      <a:pt x="0" y="0"/>
                    </a:lnTo>
                    <a:cubicBezTo>
                      <a:pt x="1388" y="6249"/>
                      <a:pt x="3053" y="12442"/>
                      <a:pt x="4165" y="18746"/>
                    </a:cubicBezTo>
                    <a:cubicBezTo>
                      <a:pt x="4487" y="20573"/>
                      <a:pt x="6286" y="45156"/>
                      <a:pt x="10414" y="47907"/>
                    </a:cubicBezTo>
                    <a:lnTo>
                      <a:pt x="16663" y="52072"/>
                    </a:lnTo>
                    <a:cubicBezTo>
                      <a:pt x="18052" y="54155"/>
                      <a:pt x="18874" y="56757"/>
                      <a:pt x="20829" y="58321"/>
                    </a:cubicBezTo>
                    <a:cubicBezTo>
                      <a:pt x="22544" y="59693"/>
                      <a:pt x="25114" y="59422"/>
                      <a:pt x="27078" y="60404"/>
                    </a:cubicBezTo>
                    <a:cubicBezTo>
                      <a:pt x="29317" y="61524"/>
                      <a:pt x="31243" y="63181"/>
                      <a:pt x="33326" y="64570"/>
                    </a:cubicBezTo>
                    <a:lnTo>
                      <a:pt x="41658" y="77067"/>
                    </a:lnTo>
                    <a:lnTo>
                      <a:pt x="45824" y="83316"/>
                    </a:lnTo>
                    <a:cubicBezTo>
                      <a:pt x="45130" y="104145"/>
                      <a:pt x="45002" y="125001"/>
                      <a:pt x="43741" y="145804"/>
                    </a:cubicBezTo>
                    <a:cubicBezTo>
                      <a:pt x="43608" y="147995"/>
                      <a:pt x="42190" y="149922"/>
                      <a:pt x="41658" y="152052"/>
                    </a:cubicBezTo>
                    <a:cubicBezTo>
                      <a:pt x="41237" y="153734"/>
                      <a:pt x="39397" y="165859"/>
                      <a:pt x="37492" y="168716"/>
                    </a:cubicBezTo>
                    <a:cubicBezTo>
                      <a:pt x="35858" y="171167"/>
                      <a:pt x="33326" y="172881"/>
                      <a:pt x="31243" y="174964"/>
                    </a:cubicBezTo>
                    <a:cubicBezTo>
                      <a:pt x="27577" y="185962"/>
                      <a:pt x="30377" y="179389"/>
                      <a:pt x="20829" y="193711"/>
                    </a:cubicBezTo>
                    <a:lnTo>
                      <a:pt x="16663" y="199959"/>
                    </a:lnTo>
                    <a:cubicBezTo>
                      <a:pt x="10151" y="226006"/>
                      <a:pt x="18474" y="193622"/>
                      <a:pt x="12497" y="214540"/>
                    </a:cubicBezTo>
                    <a:cubicBezTo>
                      <a:pt x="11711" y="217293"/>
                      <a:pt x="10528" y="220011"/>
                      <a:pt x="10414" y="222872"/>
                    </a:cubicBezTo>
                    <a:cubicBezTo>
                      <a:pt x="9831" y="237441"/>
                      <a:pt x="10414" y="252033"/>
                      <a:pt x="10414" y="266613"/>
                    </a:cubicBezTo>
                    <a:lnTo>
                      <a:pt x="12497" y="266613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15" name="Freeform: Shape 1714">
                <a:extLst>
                  <a:ext uri="{FF2B5EF4-FFF2-40B4-BE49-F238E27FC236}">
                    <a16:creationId xmlns:a16="http://schemas.microsoft.com/office/drawing/2014/main" id="{6B46C55B-BE05-81A1-C1C2-DB065A16204F}"/>
                  </a:ext>
                </a:extLst>
              </p:cNvPr>
              <p:cNvSpPr/>
              <p:nvPr/>
            </p:nvSpPr>
            <p:spPr>
              <a:xfrm>
                <a:off x="5301454" y="1822551"/>
                <a:ext cx="45825" cy="245784"/>
              </a:xfrm>
              <a:custGeom>
                <a:avLst/>
                <a:gdLst>
                  <a:gd name="connsiteX0" fmla="*/ 0 w 45825"/>
                  <a:gd name="connsiteY0" fmla="*/ 0 h 245784"/>
                  <a:gd name="connsiteX1" fmla="*/ 0 w 45825"/>
                  <a:gd name="connsiteY1" fmla="*/ 0 h 245784"/>
                  <a:gd name="connsiteX2" fmla="*/ 2083 w 45825"/>
                  <a:gd name="connsiteY2" fmla="*/ 41659 h 245784"/>
                  <a:gd name="connsiteX3" fmla="*/ 4166 w 45825"/>
                  <a:gd name="connsiteY3" fmla="*/ 47907 h 245784"/>
                  <a:gd name="connsiteX4" fmla="*/ 8332 w 45825"/>
                  <a:gd name="connsiteY4" fmla="*/ 54156 h 245784"/>
                  <a:gd name="connsiteX5" fmla="*/ 14581 w 45825"/>
                  <a:gd name="connsiteY5" fmla="*/ 58322 h 245784"/>
                  <a:gd name="connsiteX6" fmla="*/ 24995 w 45825"/>
                  <a:gd name="connsiteY6" fmla="*/ 68736 h 245784"/>
                  <a:gd name="connsiteX7" fmla="*/ 31244 w 45825"/>
                  <a:gd name="connsiteY7" fmla="*/ 81234 h 245784"/>
                  <a:gd name="connsiteX8" fmla="*/ 39576 w 45825"/>
                  <a:gd name="connsiteY8" fmla="*/ 93731 h 245784"/>
                  <a:gd name="connsiteX9" fmla="*/ 43742 w 45825"/>
                  <a:gd name="connsiteY9" fmla="*/ 99980 h 245784"/>
                  <a:gd name="connsiteX10" fmla="*/ 45825 w 45825"/>
                  <a:gd name="connsiteY10" fmla="*/ 106229 h 245784"/>
                  <a:gd name="connsiteX11" fmla="*/ 43742 w 45825"/>
                  <a:gd name="connsiteY11" fmla="*/ 139556 h 245784"/>
                  <a:gd name="connsiteX12" fmla="*/ 41659 w 45825"/>
                  <a:gd name="connsiteY12" fmla="*/ 145804 h 245784"/>
                  <a:gd name="connsiteX13" fmla="*/ 39576 w 45825"/>
                  <a:gd name="connsiteY13" fmla="*/ 156219 h 245784"/>
                  <a:gd name="connsiteX14" fmla="*/ 35410 w 45825"/>
                  <a:gd name="connsiteY14" fmla="*/ 162468 h 245784"/>
                  <a:gd name="connsiteX15" fmla="*/ 29161 w 45825"/>
                  <a:gd name="connsiteY15" fmla="*/ 183297 h 245784"/>
                  <a:gd name="connsiteX16" fmla="*/ 24995 w 45825"/>
                  <a:gd name="connsiteY16" fmla="*/ 189546 h 245784"/>
                  <a:gd name="connsiteX17" fmla="*/ 16664 w 45825"/>
                  <a:gd name="connsiteY17" fmla="*/ 208292 h 245784"/>
                  <a:gd name="connsiteX18" fmla="*/ 14581 w 45825"/>
                  <a:gd name="connsiteY18" fmla="*/ 220789 h 245784"/>
                  <a:gd name="connsiteX19" fmla="*/ 10415 w 45825"/>
                  <a:gd name="connsiteY19" fmla="*/ 227038 h 245784"/>
                  <a:gd name="connsiteX20" fmla="*/ 12498 w 45825"/>
                  <a:gd name="connsiteY20" fmla="*/ 245784 h 245784"/>
                  <a:gd name="connsiteX21" fmla="*/ 12498 w 45825"/>
                  <a:gd name="connsiteY21" fmla="*/ 245784 h 24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825" h="245784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13886"/>
                      <a:pt x="878" y="27808"/>
                      <a:pt x="2083" y="41659"/>
                    </a:cubicBezTo>
                    <a:cubicBezTo>
                      <a:pt x="2273" y="43846"/>
                      <a:pt x="3184" y="45943"/>
                      <a:pt x="4166" y="47907"/>
                    </a:cubicBezTo>
                    <a:cubicBezTo>
                      <a:pt x="5286" y="50146"/>
                      <a:pt x="6562" y="52386"/>
                      <a:pt x="8332" y="54156"/>
                    </a:cubicBezTo>
                    <a:cubicBezTo>
                      <a:pt x="10102" y="55926"/>
                      <a:pt x="12498" y="56933"/>
                      <a:pt x="14581" y="58322"/>
                    </a:cubicBezTo>
                    <a:cubicBezTo>
                      <a:pt x="25691" y="74988"/>
                      <a:pt x="11109" y="54850"/>
                      <a:pt x="24995" y="68736"/>
                    </a:cubicBezTo>
                    <a:cubicBezTo>
                      <a:pt x="31931" y="75672"/>
                      <a:pt x="27008" y="73610"/>
                      <a:pt x="31244" y="81234"/>
                    </a:cubicBezTo>
                    <a:cubicBezTo>
                      <a:pt x="33676" y="85611"/>
                      <a:pt x="36799" y="89565"/>
                      <a:pt x="39576" y="93731"/>
                    </a:cubicBezTo>
                    <a:cubicBezTo>
                      <a:pt x="40965" y="95814"/>
                      <a:pt x="42950" y="97605"/>
                      <a:pt x="43742" y="99980"/>
                    </a:cubicBezTo>
                    <a:lnTo>
                      <a:pt x="45825" y="106229"/>
                    </a:lnTo>
                    <a:cubicBezTo>
                      <a:pt x="45131" y="117338"/>
                      <a:pt x="44907" y="128486"/>
                      <a:pt x="43742" y="139556"/>
                    </a:cubicBezTo>
                    <a:cubicBezTo>
                      <a:pt x="43512" y="141739"/>
                      <a:pt x="42191" y="143674"/>
                      <a:pt x="41659" y="145804"/>
                    </a:cubicBezTo>
                    <a:cubicBezTo>
                      <a:pt x="40800" y="149239"/>
                      <a:pt x="40819" y="152904"/>
                      <a:pt x="39576" y="156219"/>
                    </a:cubicBezTo>
                    <a:cubicBezTo>
                      <a:pt x="38697" y="158563"/>
                      <a:pt x="36799" y="160385"/>
                      <a:pt x="35410" y="162468"/>
                    </a:cubicBezTo>
                    <a:cubicBezTo>
                      <a:pt x="34246" y="167125"/>
                      <a:pt x="31189" y="180255"/>
                      <a:pt x="29161" y="183297"/>
                    </a:cubicBezTo>
                    <a:cubicBezTo>
                      <a:pt x="27772" y="185380"/>
                      <a:pt x="26012" y="187258"/>
                      <a:pt x="24995" y="189546"/>
                    </a:cubicBezTo>
                    <a:cubicBezTo>
                      <a:pt x="15081" y="211855"/>
                      <a:pt x="26092" y="194150"/>
                      <a:pt x="16664" y="208292"/>
                    </a:cubicBezTo>
                    <a:cubicBezTo>
                      <a:pt x="15970" y="212458"/>
                      <a:pt x="15917" y="216783"/>
                      <a:pt x="14581" y="220789"/>
                    </a:cubicBezTo>
                    <a:cubicBezTo>
                      <a:pt x="13789" y="223164"/>
                      <a:pt x="10623" y="224543"/>
                      <a:pt x="10415" y="227038"/>
                    </a:cubicBezTo>
                    <a:cubicBezTo>
                      <a:pt x="9893" y="233303"/>
                      <a:pt x="12498" y="245784"/>
                      <a:pt x="12498" y="245784"/>
                    </a:cubicBezTo>
                    <a:lnTo>
                      <a:pt x="12498" y="245784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16" name="Freeform: Shape 1715">
                <a:extLst>
                  <a:ext uri="{FF2B5EF4-FFF2-40B4-BE49-F238E27FC236}">
                    <a16:creationId xmlns:a16="http://schemas.microsoft.com/office/drawing/2014/main" id="{16A9032A-570F-4421-1F54-B1CED8F52D42}"/>
                  </a:ext>
                </a:extLst>
              </p:cNvPr>
              <p:cNvSpPr/>
              <p:nvPr/>
            </p:nvSpPr>
            <p:spPr>
              <a:xfrm>
                <a:off x="5349223" y="1816303"/>
                <a:ext cx="39714" cy="239535"/>
              </a:xfrm>
              <a:custGeom>
                <a:avLst/>
                <a:gdLst>
                  <a:gd name="connsiteX0" fmla="*/ 4304 w 39714"/>
                  <a:gd name="connsiteY0" fmla="*/ 0 h 239535"/>
                  <a:gd name="connsiteX1" fmla="*/ 4304 w 39714"/>
                  <a:gd name="connsiteY1" fmla="*/ 0 h 239535"/>
                  <a:gd name="connsiteX2" fmla="*/ 138 w 39714"/>
                  <a:gd name="connsiteY2" fmla="*/ 18746 h 239535"/>
                  <a:gd name="connsiteX3" fmla="*/ 6387 w 39714"/>
                  <a:gd name="connsiteY3" fmla="*/ 52072 h 239535"/>
                  <a:gd name="connsiteX4" fmla="*/ 8470 w 39714"/>
                  <a:gd name="connsiteY4" fmla="*/ 58321 h 239535"/>
                  <a:gd name="connsiteX5" fmla="*/ 14719 w 39714"/>
                  <a:gd name="connsiteY5" fmla="*/ 62487 h 239535"/>
                  <a:gd name="connsiteX6" fmla="*/ 18885 w 39714"/>
                  <a:gd name="connsiteY6" fmla="*/ 68736 h 239535"/>
                  <a:gd name="connsiteX7" fmla="*/ 35548 w 39714"/>
                  <a:gd name="connsiteY7" fmla="*/ 87482 h 239535"/>
                  <a:gd name="connsiteX8" fmla="*/ 39714 w 39714"/>
                  <a:gd name="connsiteY8" fmla="*/ 99979 h 239535"/>
                  <a:gd name="connsiteX9" fmla="*/ 37631 w 39714"/>
                  <a:gd name="connsiteY9" fmla="*/ 147887 h 239535"/>
                  <a:gd name="connsiteX10" fmla="*/ 31382 w 39714"/>
                  <a:gd name="connsiteY10" fmla="*/ 179130 h 239535"/>
                  <a:gd name="connsiteX11" fmla="*/ 27216 w 39714"/>
                  <a:gd name="connsiteY11" fmla="*/ 185379 h 239535"/>
                  <a:gd name="connsiteX12" fmla="*/ 25133 w 39714"/>
                  <a:gd name="connsiteY12" fmla="*/ 193711 h 239535"/>
                  <a:gd name="connsiteX13" fmla="*/ 23051 w 39714"/>
                  <a:gd name="connsiteY13" fmla="*/ 199959 h 239535"/>
                  <a:gd name="connsiteX14" fmla="*/ 23051 w 39714"/>
                  <a:gd name="connsiteY14" fmla="*/ 239535 h 239535"/>
                  <a:gd name="connsiteX15" fmla="*/ 23051 w 39714"/>
                  <a:gd name="connsiteY15" fmla="*/ 239535 h 239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714" h="239535">
                    <a:moveTo>
                      <a:pt x="4304" y="0"/>
                    </a:moveTo>
                    <a:lnTo>
                      <a:pt x="4304" y="0"/>
                    </a:lnTo>
                    <a:cubicBezTo>
                      <a:pt x="2915" y="6249"/>
                      <a:pt x="474" y="12354"/>
                      <a:pt x="138" y="18746"/>
                    </a:cubicBezTo>
                    <a:cubicBezTo>
                      <a:pt x="-664" y="33980"/>
                      <a:pt x="2105" y="39226"/>
                      <a:pt x="6387" y="52072"/>
                    </a:cubicBezTo>
                    <a:cubicBezTo>
                      <a:pt x="7081" y="54155"/>
                      <a:pt x="6643" y="57103"/>
                      <a:pt x="8470" y="58321"/>
                    </a:cubicBezTo>
                    <a:lnTo>
                      <a:pt x="14719" y="62487"/>
                    </a:lnTo>
                    <a:cubicBezTo>
                      <a:pt x="16108" y="64570"/>
                      <a:pt x="17222" y="66865"/>
                      <a:pt x="18885" y="68736"/>
                    </a:cubicBezTo>
                    <a:cubicBezTo>
                      <a:pt x="23076" y="73451"/>
                      <a:pt x="32396" y="80391"/>
                      <a:pt x="35548" y="87482"/>
                    </a:cubicBezTo>
                    <a:cubicBezTo>
                      <a:pt x="37331" y="91495"/>
                      <a:pt x="39714" y="99979"/>
                      <a:pt x="39714" y="99979"/>
                    </a:cubicBezTo>
                    <a:cubicBezTo>
                      <a:pt x="39020" y="115948"/>
                      <a:pt x="38628" y="131934"/>
                      <a:pt x="37631" y="147887"/>
                    </a:cubicBezTo>
                    <a:cubicBezTo>
                      <a:pt x="37214" y="154555"/>
                      <a:pt x="36034" y="172152"/>
                      <a:pt x="31382" y="179130"/>
                    </a:cubicBezTo>
                    <a:lnTo>
                      <a:pt x="27216" y="185379"/>
                    </a:lnTo>
                    <a:cubicBezTo>
                      <a:pt x="26522" y="188156"/>
                      <a:pt x="25919" y="190958"/>
                      <a:pt x="25133" y="193711"/>
                    </a:cubicBezTo>
                    <a:cubicBezTo>
                      <a:pt x="24530" y="195822"/>
                      <a:pt x="23151" y="197766"/>
                      <a:pt x="23051" y="199959"/>
                    </a:cubicBezTo>
                    <a:cubicBezTo>
                      <a:pt x="22452" y="213137"/>
                      <a:pt x="23051" y="226343"/>
                      <a:pt x="23051" y="239535"/>
                    </a:cubicBezTo>
                    <a:lnTo>
                      <a:pt x="23051" y="239535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17" name="Freeform: Shape 1716">
                <a:extLst>
                  <a:ext uri="{FF2B5EF4-FFF2-40B4-BE49-F238E27FC236}">
                    <a16:creationId xmlns:a16="http://schemas.microsoft.com/office/drawing/2014/main" id="{AD16FD35-67B0-1848-77FC-C21DA390F650}"/>
                  </a:ext>
                </a:extLst>
              </p:cNvPr>
              <p:cNvSpPr/>
              <p:nvPr/>
            </p:nvSpPr>
            <p:spPr>
              <a:xfrm>
                <a:off x="5399351" y="1807971"/>
                <a:ext cx="39637" cy="256198"/>
              </a:xfrm>
              <a:custGeom>
                <a:avLst/>
                <a:gdLst>
                  <a:gd name="connsiteX0" fmla="*/ 0 w 39637"/>
                  <a:gd name="connsiteY0" fmla="*/ 0 h 256198"/>
                  <a:gd name="connsiteX1" fmla="*/ 0 w 39637"/>
                  <a:gd name="connsiteY1" fmla="*/ 0 h 256198"/>
                  <a:gd name="connsiteX2" fmla="*/ 4166 w 39637"/>
                  <a:gd name="connsiteY2" fmla="*/ 18746 h 256198"/>
                  <a:gd name="connsiteX3" fmla="*/ 10415 w 39637"/>
                  <a:gd name="connsiteY3" fmla="*/ 31244 h 256198"/>
                  <a:gd name="connsiteX4" fmla="*/ 16664 w 39637"/>
                  <a:gd name="connsiteY4" fmla="*/ 35409 h 256198"/>
                  <a:gd name="connsiteX5" fmla="*/ 18747 w 39637"/>
                  <a:gd name="connsiteY5" fmla="*/ 41658 h 256198"/>
                  <a:gd name="connsiteX6" fmla="*/ 27078 w 39637"/>
                  <a:gd name="connsiteY6" fmla="*/ 54156 h 256198"/>
                  <a:gd name="connsiteX7" fmla="*/ 31244 w 39637"/>
                  <a:gd name="connsiteY7" fmla="*/ 66653 h 256198"/>
                  <a:gd name="connsiteX8" fmla="*/ 35410 w 39637"/>
                  <a:gd name="connsiteY8" fmla="*/ 79151 h 256198"/>
                  <a:gd name="connsiteX9" fmla="*/ 37493 w 39637"/>
                  <a:gd name="connsiteY9" fmla="*/ 85399 h 256198"/>
                  <a:gd name="connsiteX10" fmla="*/ 37493 w 39637"/>
                  <a:gd name="connsiteY10" fmla="*/ 141638 h 256198"/>
                  <a:gd name="connsiteX11" fmla="*/ 33327 w 39637"/>
                  <a:gd name="connsiteY11" fmla="*/ 172882 h 256198"/>
                  <a:gd name="connsiteX12" fmla="*/ 29161 w 39637"/>
                  <a:gd name="connsiteY12" fmla="*/ 179131 h 256198"/>
                  <a:gd name="connsiteX13" fmla="*/ 27078 w 39637"/>
                  <a:gd name="connsiteY13" fmla="*/ 185379 h 256198"/>
                  <a:gd name="connsiteX14" fmla="*/ 18747 w 39637"/>
                  <a:gd name="connsiteY14" fmla="*/ 197877 h 256198"/>
                  <a:gd name="connsiteX15" fmla="*/ 14581 w 39637"/>
                  <a:gd name="connsiteY15" fmla="*/ 210374 h 256198"/>
                  <a:gd name="connsiteX16" fmla="*/ 12498 w 39637"/>
                  <a:gd name="connsiteY16" fmla="*/ 216623 h 256198"/>
                  <a:gd name="connsiteX17" fmla="*/ 14581 w 39637"/>
                  <a:gd name="connsiteY17" fmla="*/ 245784 h 256198"/>
                  <a:gd name="connsiteX18" fmla="*/ 16664 w 39637"/>
                  <a:gd name="connsiteY18" fmla="*/ 254116 h 256198"/>
                  <a:gd name="connsiteX19" fmla="*/ 12498 w 39637"/>
                  <a:gd name="connsiteY19" fmla="*/ 256198 h 256198"/>
                  <a:gd name="connsiteX20" fmla="*/ 12498 w 39637"/>
                  <a:gd name="connsiteY20" fmla="*/ 256198 h 256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637" h="256198">
                    <a:moveTo>
                      <a:pt x="0" y="0"/>
                    </a:moveTo>
                    <a:lnTo>
                      <a:pt x="0" y="0"/>
                    </a:lnTo>
                    <a:cubicBezTo>
                      <a:pt x="1389" y="6249"/>
                      <a:pt x="2613" y="12536"/>
                      <a:pt x="4166" y="18746"/>
                    </a:cubicBezTo>
                    <a:cubicBezTo>
                      <a:pt x="5295" y="23263"/>
                      <a:pt x="7021" y="27850"/>
                      <a:pt x="10415" y="31244"/>
                    </a:cubicBezTo>
                    <a:cubicBezTo>
                      <a:pt x="12185" y="33014"/>
                      <a:pt x="14581" y="34021"/>
                      <a:pt x="16664" y="35409"/>
                    </a:cubicBezTo>
                    <a:cubicBezTo>
                      <a:pt x="17358" y="37492"/>
                      <a:pt x="17681" y="39739"/>
                      <a:pt x="18747" y="41658"/>
                    </a:cubicBezTo>
                    <a:cubicBezTo>
                      <a:pt x="21178" y="46035"/>
                      <a:pt x="25495" y="49406"/>
                      <a:pt x="27078" y="54156"/>
                    </a:cubicBezTo>
                    <a:lnTo>
                      <a:pt x="31244" y="66653"/>
                    </a:lnTo>
                    <a:lnTo>
                      <a:pt x="35410" y="79151"/>
                    </a:lnTo>
                    <a:lnTo>
                      <a:pt x="37493" y="85399"/>
                    </a:lnTo>
                    <a:cubicBezTo>
                      <a:pt x="40443" y="117843"/>
                      <a:pt x="40259" y="102911"/>
                      <a:pt x="37493" y="141638"/>
                    </a:cubicBezTo>
                    <a:cubicBezTo>
                      <a:pt x="37105" y="147068"/>
                      <a:pt x="37561" y="164414"/>
                      <a:pt x="33327" y="172882"/>
                    </a:cubicBezTo>
                    <a:cubicBezTo>
                      <a:pt x="32207" y="175121"/>
                      <a:pt x="30281" y="176892"/>
                      <a:pt x="29161" y="179131"/>
                    </a:cubicBezTo>
                    <a:cubicBezTo>
                      <a:pt x="28179" y="181095"/>
                      <a:pt x="28144" y="183460"/>
                      <a:pt x="27078" y="185379"/>
                    </a:cubicBezTo>
                    <a:cubicBezTo>
                      <a:pt x="24647" y="189756"/>
                      <a:pt x="20330" y="193127"/>
                      <a:pt x="18747" y="197877"/>
                    </a:cubicBezTo>
                    <a:lnTo>
                      <a:pt x="14581" y="210374"/>
                    </a:lnTo>
                    <a:lnTo>
                      <a:pt x="12498" y="216623"/>
                    </a:lnTo>
                    <a:cubicBezTo>
                      <a:pt x="13192" y="226343"/>
                      <a:pt x="13505" y="236099"/>
                      <a:pt x="14581" y="245784"/>
                    </a:cubicBezTo>
                    <a:cubicBezTo>
                      <a:pt x="14897" y="248629"/>
                      <a:pt x="17225" y="251309"/>
                      <a:pt x="16664" y="254116"/>
                    </a:cubicBezTo>
                    <a:cubicBezTo>
                      <a:pt x="16360" y="255638"/>
                      <a:pt x="13887" y="255504"/>
                      <a:pt x="12498" y="256198"/>
                    </a:cubicBezTo>
                    <a:lnTo>
                      <a:pt x="12498" y="256198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18" name="Freeform: Shape 1717">
                <a:extLst>
                  <a:ext uri="{FF2B5EF4-FFF2-40B4-BE49-F238E27FC236}">
                    <a16:creationId xmlns:a16="http://schemas.microsoft.com/office/drawing/2014/main" id="{E1554580-23AB-B2ED-262E-F7CBACAD59B8}"/>
                  </a:ext>
                </a:extLst>
              </p:cNvPr>
              <p:cNvSpPr/>
              <p:nvPr/>
            </p:nvSpPr>
            <p:spPr>
              <a:xfrm>
                <a:off x="5447259" y="1805888"/>
                <a:ext cx="48958" cy="247867"/>
              </a:xfrm>
              <a:custGeom>
                <a:avLst/>
                <a:gdLst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2082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4165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958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89" y="805"/>
                      <a:pt x="3626" y="33434"/>
                      <a:pt x="4165" y="35409"/>
                    </a:cubicBezTo>
                    <a:cubicBezTo>
                      <a:pt x="4824" y="37824"/>
                      <a:pt x="6728" y="39735"/>
                      <a:pt x="8331" y="41658"/>
                    </a:cubicBezTo>
                    <a:cubicBezTo>
                      <a:pt x="16631" y="51618"/>
                      <a:pt x="11890" y="44623"/>
                      <a:pt x="20829" y="52073"/>
                    </a:cubicBezTo>
                    <a:cubicBezTo>
                      <a:pt x="36858" y="65432"/>
                      <a:pt x="17817" y="52150"/>
                      <a:pt x="33326" y="62487"/>
                    </a:cubicBezTo>
                    <a:cubicBezTo>
                      <a:pt x="36103" y="66653"/>
                      <a:pt x="40075" y="70235"/>
                      <a:pt x="41658" y="74985"/>
                    </a:cubicBezTo>
                    <a:cubicBezTo>
                      <a:pt x="46420" y="89270"/>
                      <a:pt x="40797" y="71540"/>
                      <a:pt x="45824" y="91648"/>
                    </a:cubicBezTo>
                    <a:cubicBezTo>
                      <a:pt x="46357" y="93778"/>
                      <a:pt x="47213" y="95814"/>
                      <a:pt x="47907" y="97897"/>
                    </a:cubicBezTo>
                    <a:cubicBezTo>
                      <a:pt x="46922" y="122514"/>
                      <a:pt x="55086" y="144871"/>
                      <a:pt x="37492" y="162467"/>
                    </a:cubicBezTo>
                    <a:cubicBezTo>
                      <a:pt x="21456" y="178504"/>
                      <a:pt x="28262" y="170064"/>
                      <a:pt x="16663" y="187462"/>
                    </a:cubicBezTo>
                    <a:lnTo>
                      <a:pt x="12497" y="193711"/>
                    </a:lnTo>
                    <a:lnTo>
                      <a:pt x="8331" y="199960"/>
                    </a:lnTo>
                    <a:cubicBezTo>
                      <a:pt x="7637" y="204126"/>
                      <a:pt x="7164" y="208334"/>
                      <a:pt x="6248" y="212457"/>
                    </a:cubicBezTo>
                    <a:cubicBezTo>
                      <a:pt x="5772" y="214600"/>
                      <a:pt x="4526" y="216540"/>
                      <a:pt x="4165" y="218706"/>
                    </a:cubicBezTo>
                    <a:cubicBezTo>
                      <a:pt x="1699" y="233504"/>
                      <a:pt x="2082" y="243354"/>
                      <a:pt x="2082" y="247867"/>
                    </a:cubicBez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19" name="Freeform: Shape 1718">
                <a:extLst>
                  <a:ext uri="{FF2B5EF4-FFF2-40B4-BE49-F238E27FC236}">
                    <a16:creationId xmlns:a16="http://schemas.microsoft.com/office/drawing/2014/main" id="{A92246E3-FE88-A295-1AB8-D03676957CD2}"/>
                  </a:ext>
                </a:extLst>
              </p:cNvPr>
              <p:cNvSpPr/>
              <p:nvPr/>
            </p:nvSpPr>
            <p:spPr>
              <a:xfrm>
                <a:off x="5493083" y="1810054"/>
                <a:ext cx="39575" cy="247867"/>
              </a:xfrm>
              <a:custGeom>
                <a:avLst/>
                <a:gdLst>
                  <a:gd name="connsiteX0" fmla="*/ 0 w 39575"/>
                  <a:gd name="connsiteY0" fmla="*/ 0 h 247867"/>
                  <a:gd name="connsiteX1" fmla="*/ 0 w 39575"/>
                  <a:gd name="connsiteY1" fmla="*/ 0 h 247867"/>
                  <a:gd name="connsiteX2" fmla="*/ 4165 w 39575"/>
                  <a:gd name="connsiteY2" fmla="*/ 29161 h 247867"/>
                  <a:gd name="connsiteX3" fmla="*/ 8331 w 39575"/>
                  <a:gd name="connsiteY3" fmla="*/ 35409 h 247867"/>
                  <a:gd name="connsiteX4" fmla="*/ 18746 w 39575"/>
                  <a:gd name="connsiteY4" fmla="*/ 52073 h 247867"/>
                  <a:gd name="connsiteX5" fmla="*/ 22912 w 39575"/>
                  <a:gd name="connsiteY5" fmla="*/ 64570 h 247867"/>
                  <a:gd name="connsiteX6" fmla="*/ 24995 w 39575"/>
                  <a:gd name="connsiteY6" fmla="*/ 74985 h 247867"/>
                  <a:gd name="connsiteX7" fmla="*/ 33326 w 39575"/>
                  <a:gd name="connsiteY7" fmla="*/ 87482 h 247867"/>
                  <a:gd name="connsiteX8" fmla="*/ 37492 w 39575"/>
                  <a:gd name="connsiteY8" fmla="*/ 93731 h 247867"/>
                  <a:gd name="connsiteX9" fmla="*/ 39575 w 39575"/>
                  <a:gd name="connsiteY9" fmla="*/ 99980 h 247867"/>
                  <a:gd name="connsiteX10" fmla="*/ 37492 w 39575"/>
                  <a:gd name="connsiteY10" fmla="*/ 120809 h 247867"/>
                  <a:gd name="connsiteX11" fmla="*/ 35409 w 39575"/>
                  <a:gd name="connsiteY11" fmla="*/ 127058 h 247867"/>
                  <a:gd name="connsiteX12" fmla="*/ 33326 w 39575"/>
                  <a:gd name="connsiteY12" fmla="*/ 160384 h 247867"/>
                  <a:gd name="connsiteX13" fmla="*/ 31243 w 39575"/>
                  <a:gd name="connsiteY13" fmla="*/ 166633 h 247867"/>
                  <a:gd name="connsiteX14" fmla="*/ 24995 w 39575"/>
                  <a:gd name="connsiteY14" fmla="*/ 168716 h 247867"/>
                  <a:gd name="connsiteX15" fmla="*/ 20829 w 39575"/>
                  <a:gd name="connsiteY15" fmla="*/ 174965 h 247867"/>
                  <a:gd name="connsiteX16" fmla="*/ 16663 w 39575"/>
                  <a:gd name="connsiteY16" fmla="*/ 193711 h 247867"/>
                  <a:gd name="connsiteX17" fmla="*/ 14580 w 39575"/>
                  <a:gd name="connsiteY17" fmla="*/ 199960 h 247867"/>
                  <a:gd name="connsiteX18" fmla="*/ 10414 w 39575"/>
                  <a:gd name="connsiteY18" fmla="*/ 214540 h 247867"/>
                  <a:gd name="connsiteX19" fmla="*/ 8331 w 39575"/>
                  <a:gd name="connsiteY19" fmla="*/ 247867 h 247867"/>
                  <a:gd name="connsiteX20" fmla="*/ 8331 w 39575"/>
                  <a:gd name="connsiteY20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575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531" y="5837"/>
                      <a:pt x="160" y="21151"/>
                      <a:pt x="4165" y="29161"/>
                    </a:cubicBezTo>
                    <a:cubicBezTo>
                      <a:pt x="5284" y="31400"/>
                      <a:pt x="6942" y="33326"/>
                      <a:pt x="8331" y="35409"/>
                    </a:cubicBezTo>
                    <a:cubicBezTo>
                      <a:pt x="13289" y="50282"/>
                      <a:pt x="8843" y="45471"/>
                      <a:pt x="18746" y="52073"/>
                    </a:cubicBezTo>
                    <a:cubicBezTo>
                      <a:pt x="20135" y="56239"/>
                      <a:pt x="22051" y="60264"/>
                      <a:pt x="22912" y="64570"/>
                    </a:cubicBezTo>
                    <a:cubicBezTo>
                      <a:pt x="23606" y="68042"/>
                      <a:pt x="23530" y="71762"/>
                      <a:pt x="24995" y="74985"/>
                    </a:cubicBezTo>
                    <a:cubicBezTo>
                      <a:pt x="27067" y="79543"/>
                      <a:pt x="30549" y="83316"/>
                      <a:pt x="33326" y="87482"/>
                    </a:cubicBezTo>
                    <a:cubicBezTo>
                      <a:pt x="34715" y="89565"/>
                      <a:pt x="36700" y="91356"/>
                      <a:pt x="37492" y="93731"/>
                    </a:cubicBezTo>
                    <a:lnTo>
                      <a:pt x="39575" y="99980"/>
                    </a:lnTo>
                    <a:cubicBezTo>
                      <a:pt x="38881" y="106923"/>
                      <a:pt x="38553" y="113913"/>
                      <a:pt x="37492" y="120809"/>
                    </a:cubicBezTo>
                    <a:cubicBezTo>
                      <a:pt x="37158" y="122979"/>
                      <a:pt x="35639" y="124874"/>
                      <a:pt x="35409" y="127058"/>
                    </a:cubicBezTo>
                    <a:cubicBezTo>
                      <a:pt x="34244" y="138127"/>
                      <a:pt x="34491" y="149315"/>
                      <a:pt x="33326" y="160384"/>
                    </a:cubicBezTo>
                    <a:cubicBezTo>
                      <a:pt x="33096" y="162568"/>
                      <a:pt x="32795" y="165080"/>
                      <a:pt x="31243" y="166633"/>
                    </a:cubicBezTo>
                    <a:cubicBezTo>
                      <a:pt x="29691" y="168185"/>
                      <a:pt x="27078" y="168022"/>
                      <a:pt x="24995" y="168716"/>
                    </a:cubicBezTo>
                    <a:cubicBezTo>
                      <a:pt x="23606" y="170799"/>
                      <a:pt x="21949" y="172726"/>
                      <a:pt x="20829" y="174965"/>
                    </a:cubicBezTo>
                    <a:cubicBezTo>
                      <a:pt x="18015" y="180592"/>
                      <a:pt x="17943" y="187949"/>
                      <a:pt x="16663" y="193711"/>
                    </a:cubicBezTo>
                    <a:cubicBezTo>
                      <a:pt x="16187" y="195854"/>
                      <a:pt x="15183" y="197849"/>
                      <a:pt x="14580" y="199960"/>
                    </a:cubicBezTo>
                    <a:cubicBezTo>
                      <a:pt x="9349" y="218268"/>
                      <a:pt x="15408" y="199557"/>
                      <a:pt x="10414" y="214540"/>
                    </a:cubicBezTo>
                    <a:cubicBezTo>
                      <a:pt x="8285" y="246477"/>
                      <a:pt x="8331" y="235346"/>
                      <a:pt x="8331" y="247867"/>
                    </a:cubicBezTo>
                    <a:lnTo>
                      <a:pt x="8331" y="247867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20" name="Freeform: Shape 1719">
                <a:extLst>
                  <a:ext uri="{FF2B5EF4-FFF2-40B4-BE49-F238E27FC236}">
                    <a16:creationId xmlns:a16="http://schemas.microsoft.com/office/drawing/2014/main" id="{8A3965E0-09F6-FF70-5E80-3BEBE5C7AD5B}"/>
                  </a:ext>
                </a:extLst>
              </p:cNvPr>
              <p:cNvSpPr/>
              <p:nvPr/>
            </p:nvSpPr>
            <p:spPr>
              <a:xfrm>
                <a:off x="5545156" y="1820468"/>
                <a:ext cx="37492" cy="249950"/>
              </a:xfrm>
              <a:custGeom>
                <a:avLst/>
                <a:gdLst>
                  <a:gd name="connsiteX0" fmla="*/ 0 w 37492"/>
                  <a:gd name="connsiteY0" fmla="*/ 0 h 249950"/>
                  <a:gd name="connsiteX1" fmla="*/ 0 w 37492"/>
                  <a:gd name="connsiteY1" fmla="*/ 0 h 249950"/>
                  <a:gd name="connsiteX2" fmla="*/ 2082 w 37492"/>
                  <a:gd name="connsiteY2" fmla="*/ 18747 h 249950"/>
                  <a:gd name="connsiteX3" fmla="*/ 6248 w 37492"/>
                  <a:gd name="connsiteY3" fmla="*/ 24995 h 249950"/>
                  <a:gd name="connsiteX4" fmla="*/ 8331 w 37492"/>
                  <a:gd name="connsiteY4" fmla="*/ 31244 h 249950"/>
                  <a:gd name="connsiteX5" fmla="*/ 12497 w 37492"/>
                  <a:gd name="connsiteY5" fmla="*/ 37493 h 249950"/>
                  <a:gd name="connsiteX6" fmla="*/ 16663 w 37492"/>
                  <a:gd name="connsiteY6" fmla="*/ 49990 h 249950"/>
                  <a:gd name="connsiteX7" fmla="*/ 18746 w 37492"/>
                  <a:gd name="connsiteY7" fmla="*/ 64571 h 249950"/>
                  <a:gd name="connsiteX8" fmla="*/ 24995 w 37492"/>
                  <a:gd name="connsiteY8" fmla="*/ 83317 h 249950"/>
                  <a:gd name="connsiteX9" fmla="*/ 29160 w 37492"/>
                  <a:gd name="connsiteY9" fmla="*/ 95814 h 249950"/>
                  <a:gd name="connsiteX10" fmla="*/ 33326 w 37492"/>
                  <a:gd name="connsiteY10" fmla="*/ 102063 h 249950"/>
                  <a:gd name="connsiteX11" fmla="*/ 35409 w 37492"/>
                  <a:gd name="connsiteY11" fmla="*/ 110395 h 249950"/>
                  <a:gd name="connsiteX12" fmla="*/ 37492 w 37492"/>
                  <a:gd name="connsiteY12" fmla="*/ 116644 h 249950"/>
                  <a:gd name="connsiteX13" fmla="*/ 35409 w 37492"/>
                  <a:gd name="connsiteY13" fmla="*/ 158302 h 249950"/>
                  <a:gd name="connsiteX14" fmla="*/ 29160 w 37492"/>
                  <a:gd name="connsiteY14" fmla="*/ 172882 h 249950"/>
                  <a:gd name="connsiteX15" fmla="*/ 22912 w 37492"/>
                  <a:gd name="connsiteY15" fmla="*/ 177048 h 249950"/>
                  <a:gd name="connsiteX16" fmla="*/ 18746 w 37492"/>
                  <a:gd name="connsiteY16" fmla="*/ 183297 h 249950"/>
                  <a:gd name="connsiteX17" fmla="*/ 14580 w 37492"/>
                  <a:gd name="connsiteY17" fmla="*/ 195794 h 249950"/>
                  <a:gd name="connsiteX18" fmla="*/ 8331 w 37492"/>
                  <a:gd name="connsiteY18" fmla="*/ 199960 h 249950"/>
                  <a:gd name="connsiteX19" fmla="*/ 6248 w 37492"/>
                  <a:gd name="connsiteY19" fmla="*/ 208292 h 249950"/>
                  <a:gd name="connsiteX20" fmla="*/ 4165 w 37492"/>
                  <a:gd name="connsiteY20" fmla="*/ 214541 h 249950"/>
                  <a:gd name="connsiteX21" fmla="*/ 6248 w 37492"/>
                  <a:gd name="connsiteY21" fmla="*/ 249950 h 249950"/>
                  <a:gd name="connsiteX22" fmla="*/ 6248 w 37492"/>
                  <a:gd name="connsiteY22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7492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6249"/>
                      <a:pt x="557" y="12647"/>
                      <a:pt x="2082" y="18747"/>
                    </a:cubicBezTo>
                    <a:cubicBezTo>
                      <a:pt x="2689" y="21175"/>
                      <a:pt x="5128" y="22756"/>
                      <a:pt x="6248" y="24995"/>
                    </a:cubicBezTo>
                    <a:cubicBezTo>
                      <a:pt x="7230" y="26959"/>
                      <a:pt x="7349" y="29280"/>
                      <a:pt x="8331" y="31244"/>
                    </a:cubicBezTo>
                    <a:cubicBezTo>
                      <a:pt x="9451" y="33483"/>
                      <a:pt x="11480" y="35205"/>
                      <a:pt x="12497" y="37493"/>
                    </a:cubicBezTo>
                    <a:cubicBezTo>
                      <a:pt x="14280" y="41506"/>
                      <a:pt x="16663" y="49990"/>
                      <a:pt x="16663" y="49990"/>
                    </a:cubicBezTo>
                    <a:cubicBezTo>
                      <a:pt x="17357" y="54850"/>
                      <a:pt x="17642" y="59787"/>
                      <a:pt x="18746" y="64571"/>
                    </a:cubicBezTo>
                    <a:cubicBezTo>
                      <a:pt x="18746" y="64572"/>
                      <a:pt x="23954" y="80192"/>
                      <a:pt x="24995" y="83317"/>
                    </a:cubicBezTo>
                    <a:cubicBezTo>
                      <a:pt x="24997" y="83322"/>
                      <a:pt x="29156" y="95809"/>
                      <a:pt x="29160" y="95814"/>
                    </a:cubicBezTo>
                    <a:lnTo>
                      <a:pt x="33326" y="102063"/>
                    </a:lnTo>
                    <a:cubicBezTo>
                      <a:pt x="34020" y="104840"/>
                      <a:pt x="34623" y="107642"/>
                      <a:pt x="35409" y="110395"/>
                    </a:cubicBezTo>
                    <a:cubicBezTo>
                      <a:pt x="36012" y="112506"/>
                      <a:pt x="37492" y="114448"/>
                      <a:pt x="37492" y="116644"/>
                    </a:cubicBezTo>
                    <a:cubicBezTo>
                      <a:pt x="37492" y="130547"/>
                      <a:pt x="36564" y="144447"/>
                      <a:pt x="35409" y="158302"/>
                    </a:cubicBezTo>
                    <a:cubicBezTo>
                      <a:pt x="34974" y="163518"/>
                      <a:pt x="32942" y="169100"/>
                      <a:pt x="29160" y="172882"/>
                    </a:cubicBezTo>
                    <a:cubicBezTo>
                      <a:pt x="27390" y="174652"/>
                      <a:pt x="24995" y="175659"/>
                      <a:pt x="22912" y="177048"/>
                    </a:cubicBezTo>
                    <a:cubicBezTo>
                      <a:pt x="21523" y="179131"/>
                      <a:pt x="19763" y="181009"/>
                      <a:pt x="18746" y="183297"/>
                    </a:cubicBezTo>
                    <a:cubicBezTo>
                      <a:pt x="16963" y="187310"/>
                      <a:pt x="18234" y="193358"/>
                      <a:pt x="14580" y="195794"/>
                    </a:cubicBezTo>
                    <a:lnTo>
                      <a:pt x="8331" y="199960"/>
                    </a:lnTo>
                    <a:cubicBezTo>
                      <a:pt x="7637" y="202737"/>
                      <a:pt x="7034" y="205539"/>
                      <a:pt x="6248" y="208292"/>
                    </a:cubicBezTo>
                    <a:cubicBezTo>
                      <a:pt x="5645" y="210403"/>
                      <a:pt x="4165" y="212345"/>
                      <a:pt x="4165" y="214541"/>
                    </a:cubicBezTo>
                    <a:cubicBezTo>
                      <a:pt x="4165" y="226364"/>
                      <a:pt x="6248" y="249950"/>
                      <a:pt x="6248" y="249950"/>
                    </a:cubicBezTo>
                    <a:lnTo>
                      <a:pt x="6248" y="249950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21" name="Freeform: Shape 1720">
                <a:extLst>
                  <a:ext uri="{FF2B5EF4-FFF2-40B4-BE49-F238E27FC236}">
                    <a16:creationId xmlns:a16="http://schemas.microsoft.com/office/drawing/2014/main" id="{1666C828-9BFC-AC36-7F1F-506EAF96D9B8}"/>
                  </a:ext>
                </a:extLst>
              </p:cNvPr>
              <p:cNvSpPr/>
              <p:nvPr/>
            </p:nvSpPr>
            <p:spPr>
              <a:xfrm>
                <a:off x="5590980" y="1826717"/>
                <a:ext cx="29161" cy="249950"/>
              </a:xfrm>
              <a:custGeom>
                <a:avLst/>
                <a:gdLst>
                  <a:gd name="connsiteX0" fmla="*/ 0 w 29161"/>
                  <a:gd name="connsiteY0" fmla="*/ 0 h 249950"/>
                  <a:gd name="connsiteX1" fmla="*/ 0 w 29161"/>
                  <a:gd name="connsiteY1" fmla="*/ 0 h 249950"/>
                  <a:gd name="connsiteX2" fmla="*/ 4166 w 29161"/>
                  <a:gd name="connsiteY2" fmla="*/ 24995 h 249950"/>
                  <a:gd name="connsiteX3" fmla="*/ 8331 w 29161"/>
                  <a:gd name="connsiteY3" fmla="*/ 31244 h 249950"/>
                  <a:gd name="connsiteX4" fmla="*/ 12497 w 29161"/>
                  <a:gd name="connsiteY4" fmla="*/ 43741 h 249950"/>
                  <a:gd name="connsiteX5" fmla="*/ 14580 w 29161"/>
                  <a:gd name="connsiteY5" fmla="*/ 49990 h 249950"/>
                  <a:gd name="connsiteX6" fmla="*/ 24995 w 29161"/>
                  <a:gd name="connsiteY6" fmla="*/ 77068 h 249950"/>
                  <a:gd name="connsiteX7" fmla="*/ 29161 w 29161"/>
                  <a:gd name="connsiteY7" fmla="*/ 83317 h 249950"/>
                  <a:gd name="connsiteX8" fmla="*/ 27078 w 29161"/>
                  <a:gd name="connsiteY8" fmla="*/ 160385 h 249950"/>
                  <a:gd name="connsiteX9" fmla="*/ 24995 w 29161"/>
                  <a:gd name="connsiteY9" fmla="*/ 166633 h 249950"/>
                  <a:gd name="connsiteX10" fmla="*/ 16663 w 29161"/>
                  <a:gd name="connsiteY10" fmla="*/ 179131 h 249950"/>
                  <a:gd name="connsiteX11" fmla="*/ 12497 w 29161"/>
                  <a:gd name="connsiteY11" fmla="*/ 185380 h 249950"/>
                  <a:gd name="connsiteX12" fmla="*/ 10414 w 29161"/>
                  <a:gd name="connsiteY12" fmla="*/ 191628 h 249950"/>
                  <a:gd name="connsiteX13" fmla="*/ 2083 w 29161"/>
                  <a:gd name="connsiteY13" fmla="*/ 204126 h 249950"/>
                  <a:gd name="connsiteX14" fmla="*/ 4166 w 29161"/>
                  <a:gd name="connsiteY14" fmla="*/ 249950 h 249950"/>
                  <a:gd name="connsiteX15" fmla="*/ 4166 w 29161"/>
                  <a:gd name="connsiteY15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161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60" y="5944"/>
                      <a:pt x="676" y="18015"/>
                      <a:pt x="4166" y="24995"/>
                    </a:cubicBezTo>
                    <a:cubicBezTo>
                      <a:pt x="5285" y="27234"/>
                      <a:pt x="7314" y="28956"/>
                      <a:pt x="8331" y="31244"/>
                    </a:cubicBezTo>
                    <a:cubicBezTo>
                      <a:pt x="10114" y="35257"/>
                      <a:pt x="11108" y="39575"/>
                      <a:pt x="12497" y="43741"/>
                    </a:cubicBezTo>
                    <a:lnTo>
                      <a:pt x="14580" y="49990"/>
                    </a:lnTo>
                    <a:cubicBezTo>
                      <a:pt x="17371" y="69527"/>
                      <a:pt x="13940" y="60485"/>
                      <a:pt x="24995" y="77068"/>
                    </a:cubicBezTo>
                    <a:lnTo>
                      <a:pt x="29161" y="83317"/>
                    </a:lnTo>
                    <a:cubicBezTo>
                      <a:pt x="28467" y="109006"/>
                      <a:pt x="28361" y="134718"/>
                      <a:pt x="27078" y="160385"/>
                    </a:cubicBezTo>
                    <a:cubicBezTo>
                      <a:pt x="26968" y="162578"/>
                      <a:pt x="26061" y="164714"/>
                      <a:pt x="24995" y="166633"/>
                    </a:cubicBezTo>
                    <a:cubicBezTo>
                      <a:pt x="22563" y="171010"/>
                      <a:pt x="19440" y="174965"/>
                      <a:pt x="16663" y="179131"/>
                    </a:cubicBezTo>
                    <a:cubicBezTo>
                      <a:pt x="15274" y="181214"/>
                      <a:pt x="13289" y="183005"/>
                      <a:pt x="12497" y="185380"/>
                    </a:cubicBezTo>
                    <a:cubicBezTo>
                      <a:pt x="11803" y="187463"/>
                      <a:pt x="11480" y="189709"/>
                      <a:pt x="10414" y="191628"/>
                    </a:cubicBezTo>
                    <a:cubicBezTo>
                      <a:pt x="7983" y="196005"/>
                      <a:pt x="2083" y="204126"/>
                      <a:pt x="2083" y="204126"/>
                    </a:cubicBezTo>
                    <a:cubicBezTo>
                      <a:pt x="4275" y="245781"/>
                      <a:pt x="4166" y="230491"/>
                      <a:pt x="4166" y="249950"/>
                    </a:cubicBezTo>
                    <a:lnTo>
                      <a:pt x="4166" y="249950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22" name="Freeform: Shape 1721">
                <a:extLst>
                  <a:ext uri="{FF2B5EF4-FFF2-40B4-BE49-F238E27FC236}">
                    <a16:creationId xmlns:a16="http://schemas.microsoft.com/office/drawing/2014/main" id="{DABD2B75-C386-EE1B-EEE7-BA9315636D4D}"/>
                  </a:ext>
                </a:extLst>
              </p:cNvPr>
              <p:cNvSpPr/>
              <p:nvPr/>
            </p:nvSpPr>
            <p:spPr>
              <a:xfrm>
                <a:off x="5632282" y="1862127"/>
                <a:ext cx="42014" cy="252032"/>
              </a:xfrm>
              <a:custGeom>
                <a:avLst/>
                <a:gdLst>
                  <a:gd name="connsiteX0" fmla="*/ 12854 w 42014"/>
                  <a:gd name="connsiteY0" fmla="*/ 0 h 252032"/>
                  <a:gd name="connsiteX1" fmla="*/ 12854 w 42014"/>
                  <a:gd name="connsiteY1" fmla="*/ 0 h 252032"/>
                  <a:gd name="connsiteX2" fmla="*/ 14936 w 42014"/>
                  <a:gd name="connsiteY2" fmla="*/ 18746 h 252032"/>
                  <a:gd name="connsiteX3" fmla="*/ 23268 w 42014"/>
                  <a:gd name="connsiteY3" fmla="*/ 45824 h 252032"/>
                  <a:gd name="connsiteX4" fmla="*/ 29517 w 42014"/>
                  <a:gd name="connsiteY4" fmla="*/ 49990 h 252032"/>
                  <a:gd name="connsiteX5" fmla="*/ 33683 w 42014"/>
                  <a:gd name="connsiteY5" fmla="*/ 62487 h 252032"/>
                  <a:gd name="connsiteX6" fmla="*/ 35766 w 42014"/>
                  <a:gd name="connsiteY6" fmla="*/ 68736 h 252032"/>
                  <a:gd name="connsiteX7" fmla="*/ 37849 w 42014"/>
                  <a:gd name="connsiteY7" fmla="*/ 85399 h 252032"/>
                  <a:gd name="connsiteX8" fmla="*/ 39931 w 42014"/>
                  <a:gd name="connsiteY8" fmla="*/ 91648 h 252032"/>
                  <a:gd name="connsiteX9" fmla="*/ 42014 w 42014"/>
                  <a:gd name="connsiteY9" fmla="*/ 108311 h 252032"/>
                  <a:gd name="connsiteX10" fmla="*/ 39931 w 42014"/>
                  <a:gd name="connsiteY10" fmla="*/ 152052 h 252032"/>
                  <a:gd name="connsiteX11" fmla="*/ 29517 w 42014"/>
                  <a:gd name="connsiteY11" fmla="*/ 170799 h 252032"/>
                  <a:gd name="connsiteX12" fmla="*/ 25351 w 42014"/>
                  <a:gd name="connsiteY12" fmla="*/ 177047 h 252032"/>
                  <a:gd name="connsiteX13" fmla="*/ 19102 w 42014"/>
                  <a:gd name="connsiteY13" fmla="*/ 183296 h 252032"/>
                  <a:gd name="connsiteX14" fmla="*/ 6605 w 42014"/>
                  <a:gd name="connsiteY14" fmla="*/ 204125 h 252032"/>
                  <a:gd name="connsiteX15" fmla="*/ 2439 w 42014"/>
                  <a:gd name="connsiteY15" fmla="*/ 216623 h 252032"/>
                  <a:gd name="connsiteX16" fmla="*/ 356 w 42014"/>
                  <a:gd name="connsiteY16" fmla="*/ 222872 h 252032"/>
                  <a:gd name="connsiteX17" fmla="*/ 4522 w 42014"/>
                  <a:gd name="connsiteY17" fmla="*/ 252032 h 252032"/>
                  <a:gd name="connsiteX18" fmla="*/ 4522 w 42014"/>
                  <a:gd name="connsiteY18" fmla="*/ 252032 h 252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2014" h="252032">
                    <a:moveTo>
                      <a:pt x="12854" y="0"/>
                    </a:moveTo>
                    <a:lnTo>
                      <a:pt x="12854" y="0"/>
                    </a:lnTo>
                    <a:cubicBezTo>
                      <a:pt x="13548" y="6249"/>
                      <a:pt x="14156" y="12507"/>
                      <a:pt x="14936" y="18746"/>
                    </a:cubicBezTo>
                    <a:cubicBezTo>
                      <a:pt x="16034" y="27530"/>
                      <a:pt x="16361" y="38917"/>
                      <a:pt x="23268" y="45824"/>
                    </a:cubicBezTo>
                    <a:cubicBezTo>
                      <a:pt x="25038" y="47594"/>
                      <a:pt x="27434" y="48601"/>
                      <a:pt x="29517" y="49990"/>
                    </a:cubicBezTo>
                    <a:lnTo>
                      <a:pt x="33683" y="62487"/>
                    </a:lnTo>
                    <a:lnTo>
                      <a:pt x="35766" y="68736"/>
                    </a:lnTo>
                    <a:cubicBezTo>
                      <a:pt x="36460" y="74290"/>
                      <a:pt x="36848" y="79892"/>
                      <a:pt x="37849" y="85399"/>
                    </a:cubicBezTo>
                    <a:cubicBezTo>
                      <a:pt x="38242" y="87559"/>
                      <a:pt x="39538" y="89488"/>
                      <a:pt x="39931" y="91648"/>
                    </a:cubicBezTo>
                    <a:cubicBezTo>
                      <a:pt x="40932" y="97155"/>
                      <a:pt x="41320" y="102757"/>
                      <a:pt x="42014" y="108311"/>
                    </a:cubicBezTo>
                    <a:cubicBezTo>
                      <a:pt x="41320" y="122891"/>
                      <a:pt x="41143" y="137506"/>
                      <a:pt x="39931" y="152052"/>
                    </a:cubicBezTo>
                    <a:cubicBezTo>
                      <a:pt x="39407" y="158340"/>
                      <a:pt x="31905" y="167218"/>
                      <a:pt x="29517" y="170799"/>
                    </a:cubicBezTo>
                    <a:cubicBezTo>
                      <a:pt x="28128" y="172882"/>
                      <a:pt x="27121" y="175277"/>
                      <a:pt x="25351" y="177047"/>
                    </a:cubicBezTo>
                    <a:cubicBezTo>
                      <a:pt x="23268" y="179130"/>
                      <a:pt x="20910" y="180971"/>
                      <a:pt x="19102" y="183296"/>
                    </a:cubicBezTo>
                    <a:cubicBezTo>
                      <a:pt x="15079" y="188469"/>
                      <a:pt x="9271" y="197461"/>
                      <a:pt x="6605" y="204125"/>
                    </a:cubicBezTo>
                    <a:cubicBezTo>
                      <a:pt x="4974" y="208202"/>
                      <a:pt x="3828" y="212457"/>
                      <a:pt x="2439" y="216623"/>
                    </a:cubicBezTo>
                    <a:lnTo>
                      <a:pt x="356" y="222872"/>
                    </a:lnTo>
                    <a:cubicBezTo>
                      <a:pt x="2514" y="250929"/>
                      <a:pt x="-3964" y="243550"/>
                      <a:pt x="4522" y="252032"/>
                    </a:cubicBezTo>
                    <a:lnTo>
                      <a:pt x="4522" y="252032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1723" name="Group 1722">
                <a:extLst>
                  <a:ext uri="{FF2B5EF4-FFF2-40B4-BE49-F238E27FC236}">
                    <a16:creationId xmlns:a16="http://schemas.microsoft.com/office/drawing/2014/main" id="{B77F81C5-3263-DCEC-53EC-7C80335F71D6}"/>
                  </a:ext>
                </a:extLst>
              </p:cNvPr>
              <p:cNvGrpSpPr/>
              <p:nvPr/>
            </p:nvGrpSpPr>
            <p:grpSpPr>
              <a:xfrm>
                <a:off x="5201701" y="2033317"/>
                <a:ext cx="506734" cy="715506"/>
                <a:chOff x="664078" y="1946983"/>
                <a:chExt cx="506734" cy="715506"/>
              </a:xfrm>
            </p:grpSpPr>
            <p:sp>
              <p:nvSpPr>
                <p:cNvPr id="1724" name="Rectangle: Rounded Corners 1723">
                  <a:extLst>
                    <a:ext uri="{FF2B5EF4-FFF2-40B4-BE49-F238E27FC236}">
                      <a16:creationId xmlns:a16="http://schemas.microsoft.com/office/drawing/2014/main" id="{35BB3EB7-AC02-65C0-EFB4-8A9B18153066}"/>
                    </a:ext>
                  </a:extLst>
                </p:cNvPr>
                <p:cNvSpPr/>
                <p:nvPr/>
              </p:nvSpPr>
              <p:spPr>
                <a:xfrm>
                  <a:off x="664078" y="1946983"/>
                  <a:ext cx="506734" cy="715506"/>
                </a:xfrm>
                <a:prstGeom prst="roundRect">
                  <a:avLst>
                    <a:gd name="adj" fmla="val 35662"/>
                  </a:avLst>
                </a:prstGeom>
                <a:gradFill flip="none" rotWithShape="1">
                  <a:gsLst>
                    <a:gs pos="16000">
                      <a:srgbClr val="FFEAD5"/>
                    </a:gs>
                    <a:gs pos="75000">
                      <a:srgbClr val="FFCC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25" name="Oval 1724">
                  <a:extLst>
                    <a:ext uri="{FF2B5EF4-FFF2-40B4-BE49-F238E27FC236}">
                      <a16:creationId xmlns:a16="http://schemas.microsoft.com/office/drawing/2014/main" id="{8FDE858B-8A10-B2C7-D072-AC1C082FF7AD}"/>
                    </a:ext>
                  </a:extLst>
                </p:cNvPr>
                <p:cNvSpPr/>
                <p:nvPr/>
              </p:nvSpPr>
              <p:spPr>
                <a:xfrm>
                  <a:off x="785408" y="2311610"/>
                  <a:ext cx="259620" cy="211583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EAD5"/>
                    </a:gs>
                    <a:gs pos="74000">
                      <a:srgbClr val="A45200"/>
                    </a:gs>
                    <a:gs pos="53000">
                      <a:srgbClr val="FFC08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681" name="Epithelial Cell">
              <a:extLst>
                <a:ext uri="{FF2B5EF4-FFF2-40B4-BE49-F238E27FC236}">
                  <a16:creationId xmlns:a16="http://schemas.microsoft.com/office/drawing/2014/main" id="{DE88F079-5F65-7148-508E-E72C883E0964}"/>
                </a:ext>
              </a:extLst>
            </p:cNvPr>
            <p:cNvGrpSpPr/>
            <p:nvPr/>
          </p:nvGrpSpPr>
          <p:grpSpPr>
            <a:xfrm>
              <a:off x="4125382" y="1890366"/>
              <a:ext cx="275343" cy="516667"/>
              <a:chOff x="8040358" y="1805888"/>
              <a:chExt cx="506734" cy="942935"/>
            </a:xfrm>
          </p:grpSpPr>
          <p:sp>
            <p:nvSpPr>
              <p:cNvPr id="1702" name="Freeform: Shape 1701">
                <a:extLst>
                  <a:ext uri="{FF2B5EF4-FFF2-40B4-BE49-F238E27FC236}">
                    <a16:creationId xmlns:a16="http://schemas.microsoft.com/office/drawing/2014/main" id="{551821D7-06C2-BFFF-1C13-10ABF0D210F8}"/>
                  </a:ext>
                </a:extLst>
              </p:cNvPr>
              <p:cNvSpPr/>
              <p:nvPr/>
            </p:nvSpPr>
            <p:spPr>
              <a:xfrm>
                <a:off x="8061781" y="1839215"/>
                <a:ext cx="45824" cy="266613"/>
              </a:xfrm>
              <a:custGeom>
                <a:avLst/>
                <a:gdLst>
                  <a:gd name="connsiteX0" fmla="*/ 0 w 45824"/>
                  <a:gd name="connsiteY0" fmla="*/ 0 h 266613"/>
                  <a:gd name="connsiteX1" fmla="*/ 0 w 45824"/>
                  <a:gd name="connsiteY1" fmla="*/ 0 h 266613"/>
                  <a:gd name="connsiteX2" fmla="*/ 4165 w 45824"/>
                  <a:gd name="connsiteY2" fmla="*/ 18746 h 266613"/>
                  <a:gd name="connsiteX3" fmla="*/ 10414 w 45824"/>
                  <a:gd name="connsiteY3" fmla="*/ 47907 h 266613"/>
                  <a:gd name="connsiteX4" fmla="*/ 16663 w 45824"/>
                  <a:gd name="connsiteY4" fmla="*/ 52072 h 266613"/>
                  <a:gd name="connsiteX5" fmla="*/ 20829 w 45824"/>
                  <a:gd name="connsiteY5" fmla="*/ 58321 h 266613"/>
                  <a:gd name="connsiteX6" fmla="*/ 27078 w 45824"/>
                  <a:gd name="connsiteY6" fmla="*/ 60404 h 266613"/>
                  <a:gd name="connsiteX7" fmla="*/ 33326 w 45824"/>
                  <a:gd name="connsiteY7" fmla="*/ 64570 h 266613"/>
                  <a:gd name="connsiteX8" fmla="*/ 41658 w 45824"/>
                  <a:gd name="connsiteY8" fmla="*/ 77067 h 266613"/>
                  <a:gd name="connsiteX9" fmla="*/ 45824 w 45824"/>
                  <a:gd name="connsiteY9" fmla="*/ 83316 h 266613"/>
                  <a:gd name="connsiteX10" fmla="*/ 43741 w 45824"/>
                  <a:gd name="connsiteY10" fmla="*/ 145804 h 266613"/>
                  <a:gd name="connsiteX11" fmla="*/ 41658 w 45824"/>
                  <a:gd name="connsiteY11" fmla="*/ 152052 h 266613"/>
                  <a:gd name="connsiteX12" fmla="*/ 37492 w 45824"/>
                  <a:gd name="connsiteY12" fmla="*/ 168716 h 266613"/>
                  <a:gd name="connsiteX13" fmla="*/ 31243 w 45824"/>
                  <a:gd name="connsiteY13" fmla="*/ 174964 h 266613"/>
                  <a:gd name="connsiteX14" fmla="*/ 20829 w 45824"/>
                  <a:gd name="connsiteY14" fmla="*/ 193711 h 266613"/>
                  <a:gd name="connsiteX15" fmla="*/ 16663 w 45824"/>
                  <a:gd name="connsiteY15" fmla="*/ 199959 h 266613"/>
                  <a:gd name="connsiteX16" fmla="*/ 12497 w 45824"/>
                  <a:gd name="connsiteY16" fmla="*/ 214540 h 266613"/>
                  <a:gd name="connsiteX17" fmla="*/ 10414 w 45824"/>
                  <a:gd name="connsiteY17" fmla="*/ 222872 h 266613"/>
                  <a:gd name="connsiteX18" fmla="*/ 10414 w 45824"/>
                  <a:gd name="connsiteY18" fmla="*/ 266613 h 266613"/>
                  <a:gd name="connsiteX19" fmla="*/ 12497 w 45824"/>
                  <a:gd name="connsiteY19" fmla="*/ 266613 h 26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824" h="266613">
                    <a:moveTo>
                      <a:pt x="0" y="0"/>
                    </a:moveTo>
                    <a:lnTo>
                      <a:pt x="0" y="0"/>
                    </a:lnTo>
                    <a:cubicBezTo>
                      <a:pt x="1388" y="6249"/>
                      <a:pt x="3053" y="12442"/>
                      <a:pt x="4165" y="18746"/>
                    </a:cubicBezTo>
                    <a:cubicBezTo>
                      <a:pt x="4487" y="20573"/>
                      <a:pt x="6286" y="45156"/>
                      <a:pt x="10414" y="47907"/>
                    </a:cubicBezTo>
                    <a:lnTo>
                      <a:pt x="16663" y="52072"/>
                    </a:lnTo>
                    <a:cubicBezTo>
                      <a:pt x="18052" y="54155"/>
                      <a:pt x="18874" y="56757"/>
                      <a:pt x="20829" y="58321"/>
                    </a:cubicBezTo>
                    <a:cubicBezTo>
                      <a:pt x="22544" y="59693"/>
                      <a:pt x="25114" y="59422"/>
                      <a:pt x="27078" y="60404"/>
                    </a:cubicBezTo>
                    <a:cubicBezTo>
                      <a:pt x="29317" y="61524"/>
                      <a:pt x="31243" y="63181"/>
                      <a:pt x="33326" y="64570"/>
                    </a:cubicBezTo>
                    <a:lnTo>
                      <a:pt x="41658" y="77067"/>
                    </a:lnTo>
                    <a:lnTo>
                      <a:pt x="45824" y="83316"/>
                    </a:lnTo>
                    <a:cubicBezTo>
                      <a:pt x="45130" y="104145"/>
                      <a:pt x="45002" y="125001"/>
                      <a:pt x="43741" y="145804"/>
                    </a:cubicBezTo>
                    <a:cubicBezTo>
                      <a:pt x="43608" y="147995"/>
                      <a:pt x="42190" y="149922"/>
                      <a:pt x="41658" y="152052"/>
                    </a:cubicBezTo>
                    <a:cubicBezTo>
                      <a:pt x="41237" y="153734"/>
                      <a:pt x="39397" y="165859"/>
                      <a:pt x="37492" y="168716"/>
                    </a:cubicBezTo>
                    <a:cubicBezTo>
                      <a:pt x="35858" y="171167"/>
                      <a:pt x="33326" y="172881"/>
                      <a:pt x="31243" y="174964"/>
                    </a:cubicBezTo>
                    <a:cubicBezTo>
                      <a:pt x="27577" y="185962"/>
                      <a:pt x="30377" y="179389"/>
                      <a:pt x="20829" y="193711"/>
                    </a:cubicBezTo>
                    <a:lnTo>
                      <a:pt x="16663" y="199959"/>
                    </a:lnTo>
                    <a:cubicBezTo>
                      <a:pt x="10151" y="226006"/>
                      <a:pt x="18474" y="193622"/>
                      <a:pt x="12497" y="214540"/>
                    </a:cubicBezTo>
                    <a:cubicBezTo>
                      <a:pt x="11711" y="217293"/>
                      <a:pt x="10528" y="220011"/>
                      <a:pt x="10414" y="222872"/>
                    </a:cubicBezTo>
                    <a:cubicBezTo>
                      <a:pt x="9831" y="237441"/>
                      <a:pt x="10414" y="252033"/>
                      <a:pt x="10414" y="266613"/>
                    </a:cubicBezTo>
                    <a:lnTo>
                      <a:pt x="12497" y="266613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03" name="Freeform: Shape 1702">
                <a:extLst>
                  <a:ext uri="{FF2B5EF4-FFF2-40B4-BE49-F238E27FC236}">
                    <a16:creationId xmlns:a16="http://schemas.microsoft.com/office/drawing/2014/main" id="{83130B34-7A7D-4ECA-9081-5F523E0E63B2}"/>
                  </a:ext>
                </a:extLst>
              </p:cNvPr>
              <p:cNvSpPr/>
              <p:nvPr/>
            </p:nvSpPr>
            <p:spPr>
              <a:xfrm>
                <a:off x="8115936" y="1822551"/>
                <a:ext cx="45825" cy="245784"/>
              </a:xfrm>
              <a:custGeom>
                <a:avLst/>
                <a:gdLst>
                  <a:gd name="connsiteX0" fmla="*/ 0 w 45825"/>
                  <a:gd name="connsiteY0" fmla="*/ 0 h 245784"/>
                  <a:gd name="connsiteX1" fmla="*/ 0 w 45825"/>
                  <a:gd name="connsiteY1" fmla="*/ 0 h 245784"/>
                  <a:gd name="connsiteX2" fmla="*/ 2083 w 45825"/>
                  <a:gd name="connsiteY2" fmla="*/ 41659 h 245784"/>
                  <a:gd name="connsiteX3" fmla="*/ 4166 w 45825"/>
                  <a:gd name="connsiteY3" fmla="*/ 47907 h 245784"/>
                  <a:gd name="connsiteX4" fmla="*/ 8332 w 45825"/>
                  <a:gd name="connsiteY4" fmla="*/ 54156 h 245784"/>
                  <a:gd name="connsiteX5" fmla="*/ 14581 w 45825"/>
                  <a:gd name="connsiteY5" fmla="*/ 58322 h 245784"/>
                  <a:gd name="connsiteX6" fmla="*/ 24995 w 45825"/>
                  <a:gd name="connsiteY6" fmla="*/ 68736 h 245784"/>
                  <a:gd name="connsiteX7" fmla="*/ 31244 w 45825"/>
                  <a:gd name="connsiteY7" fmla="*/ 81234 h 245784"/>
                  <a:gd name="connsiteX8" fmla="*/ 39576 w 45825"/>
                  <a:gd name="connsiteY8" fmla="*/ 93731 h 245784"/>
                  <a:gd name="connsiteX9" fmla="*/ 43742 w 45825"/>
                  <a:gd name="connsiteY9" fmla="*/ 99980 h 245784"/>
                  <a:gd name="connsiteX10" fmla="*/ 45825 w 45825"/>
                  <a:gd name="connsiteY10" fmla="*/ 106229 h 245784"/>
                  <a:gd name="connsiteX11" fmla="*/ 43742 w 45825"/>
                  <a:gd name="connsiteY11" fmla="*/ 139556 h 245784"/>
                  <a:gd name="connsiteX12" fmla="*/ 41659 w 45825"/>
                  <a:gd name="connsiteY12" fmla="*/ 145804 h 245784"/>
                  <a:gd name="connsiteX13" fmla="*/ 39576 w 45825"/>
                  <a:gd name="connsiteY13" fmla="*/ 156219 h 245784"/>
                  <a:gd name="connsiteX14" fmla="*/ 35410 w 45825"/>
                  <a:gd name="connsiteY14" fmla="*/ 162468 h 245784"/>
                  <a:gd name="connsiteX15" fmla="*/ 29161 w 45825"/>
                  <a:gd name="connsiteY15" fmla="*/ 183297 h 245784"/>
                  <a:gd name="connsiteX16" fmla="*/ 24995 w 45825"/>
                  <a:gd name="connsiteY16" fmla="*/ 189546 h 245784"/>
                  <a:gd name="connsiteX17" fmla="*/ 16664 w 45825"/>
                  <a:gd name="connsiteY17" fmla="*/ 208292 h 245784"/>
                  <a:gd name="connsiteX18" fmla="*/ 14581 w 45825"/>
                  <a:gd name="connsiteY18" fmla="*/ 220789 h 245784"/>
                  <a:gd name="connsiteX19" fmla="*/ 10415 w 45825"/>
                  <a:gd name="connsiteY19" fmla="*/ 227038 h 245784"/>
                  <a:gd name="connsiteX20" fmla="*/ 12498 w 45825"/>
                  <a:gd name="connsiteY20" fmla="*/ 245784 h 245784"/>
                  <a:gd name="connsiteX21" fmla="*/ 12498 w 45825"/>
                  <a:gd name="connsiteY21" fmla="*/ 245784 h 24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825" h="245784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13886"/>
                      <a:pt x="878" y="27808"/>
                      <a:pt x="2083" y="41659"/>
                    </a:cubicBezTo>
                    <a:cubicBezTo>
                      <a:pt x="2273" y="43846"/>
                      <a:pt x="3184" y="45943"/>
                      <a:pt x="4166" y="47907"/>
                    </a:cubicBezTo>
                    <a:cubicBezTo>
                      <a:pt x="5286" y="50146"/>
                      <a:pt x="6562" y="52386"/>
                      <a:pt x="8332" y="54156"/>
                    </a:cubicBezTo>
                    <a:cubicBezTo>
                      <a:pt x="10102" y="55926"/>
                      <a:pt x="12498" y="56933"/>
                      <a:pt x="14581" y="58322"/>
                    </a:cubicBezTo>
                    <a:cubicBezTo>
                      <a:pt x="25691" y="74988"/>
                      <a:pt x="11109" y="54850"/>
                      <a:pt x="24995" y="68736"/>
                    </a:cubicBezTo>
                    <a:cubicBezTo>
                      <a:pt x="31931" y="75672"/>
                      <a:pt x="27008" y="73610"/>
                      <a:pt x="31244" y="81234"/>
                    </a:cubicBezTo>
                    <a:cubicBezTo>
                      <a:pt x="33676" y="85611"/>
                      <a:pt x="36799" y="89565"/>
                      <a:pt x="39576" y="93731"/>
                    </a:cubicBezTo>
                    <a:cubicBezTo>
                      <a:pt x="40965" y="95814"/>
                      <a:pt x="42950" y="97605"/>
                      <a:pt x="43742" y="99980"/>
                    </a:cubicBezTo>
                    <a:lnTo>
                      <a:pt x="45825" y="106229"/>
                    </a:lnTo>
                    <a:cubicBezTo>
                      <a:pt x="45131" y="117338"/>
                      <a:pt x="44907" y="128486"/>
                      <a:pt x="43742" y="139556"/>
                    </a:cubicBezTo>
                    <a:cubicBezTo>
                      <a:pt x="43512" y="141739"/>
                      <a:pt x="42191" y="143674"/>
                      <a:pt x="41659" y="145804"/>
                    </a:cubicBezTo>
                    <a:cubicBezTo>
                      <a:pt x="40800" y="149239"/>
                      <a:pt x="40819" y="152904"/>
                      <a:pt x="39576" y="156219"/>
                    </a:cubicBezTo>
                    <a:cubicBezTo>
                      <a:pt x="38697" y="158563"/>
                      <a:pt x="36799" y="160385"/>
                      <a:pt x="35410" y="162468"/>
                    </a:cubicBezTo>
                    <a:cubicBezTo>
                      <a:pt x="34246" y="167125"/>
                      <a:pt x="31189" y="180255"/>
                      <a:pt x="29161" y="183297"/>
                    </a:cubicBezTo>
                    <a:cubicBezTo>
                      <a:pt x="27772" y="185380"/>
                      <a:pt x="26012" y="187258"/>
                      <a:pt x="24995" y="189546"/>
                    </a:cubicBezTo>
                    <a:cubicBezTo>
                      <a:pt x="15081" y="211855"/>
                      <a:pt x="26092" y="194150"/>
                      <a:pt x="16664" y="208292"/>
                    </a:cubicBezTo>
                    <a:cubicBezTo>
                      <a:pt x="15970" y="212458"/>
                      <a:pt x="15917" y="216783"/>
                      <a:pt x="14581" y="220789"/>
                    </a:cubicBezTo>
                    <a:cubicBezTo>
                      <a:pt x="13789" y="223164"/>
                      <a:pt x="10623" y="224543"/>
                      <a:pt x="10415" y="227038"/>
                    </a:cubicBezTo>
                    <a:cubicBezTo>
                      <a:pt x="9893" y="233303"/>
                      <a:pt x="12498" y="245784"/>
                      <a:pt x="12498" y="245784"/>
                    </a:cubicBezTo>
                    <a:lnTo>
                      <a:pt x="12498" y="245784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04" name="Freeform: Shape 1703">
                <a:extLst>
                  <a:ext uri="{FF2B5EF4-FFF2-40B4-BE49-F238E27FC236}">
                    <a16:creationId xmlns:a16="http://schemas.microsoft.com/office/drawing/2014/main" id="{73960AFF-ACF3-E4A9-EFFB-EDE2B0139D40}"/>
                  </a:ext>
                </a:extLst>
              </p:cNvPr>
              <p:cNvSpPr/>
              <p:nvPr/>
            </p:nvSpPr>
            <p:spPr>
              <a:xfrm>
                <a:off x="8163705" y="1816303"/>
                <a:ext cx="39714" cy="239535"/>
              </a:xfrm>
              <a:custGeom>
                <a:avLst/>
                <a:gdLst>
                  <a:gd name="connsiteX0" fmla="*/ 4304 w 39714"/>
                  <a:gd name="connsiteY0" fmla="*/ 0 h 239535"/>
                  <a:gd name="connsiteX1" fmla="*/ 4304 w 39714"/>
                  <a:gd name="connsiteY1" fmla="*/ 0 h 239535"/>
                  <a:gd name="connsiteX2" fmla="*/ 138 w 39714"/>
                  <a:gd name="connsiteY2" fmla="*/ 18746 h 239535"/>
                  <a:gd name="connsiteX3" fmla="*/ 6387 w 39714"/>
                  <a:gd name="connsiteY3" fmla="*/ 52072 h 239535"/>
                  <a:gd name="connsiteX4" fmla="*/ 8470 w 39714"/>
                  <a:gd name="connsiteY4" fmla="*/ 58321 h 239535"/>
                  <a:gd name="connsiteX5" fmla="*/ 14719 w 39714"/>
                  <a:gd name="connsiteY5" fmla="*/ 62487 h 239535"/>
                  <a:gd name="connsiteX6" fmla="*/ 18885 w 39714"/>
                  <a:gd name="connsiteY6" fmla="*/ 68736 h 239535"/>
                  <a:gd name="connsiteX7" fmla="*/ 35548 w 39714"/>
                  <a:gd name="connsiteY7" fmla="*/ 87482 h 239535"/>
                  <a:gd name="connsiteX8" fmla="*/ 39714 w 39714"/>
                  <a:gd name="connsiteY8" fmla="*/ 99979 h 239535"/>
                  <a:gd name="connsiteX9" fmla="*/ 37631 w 39714"/>
                  <a:gd name="connsiteY9" fmla="*/ 147887 h 239535"/>
                  <a:gd name="connsiteX10" fmla="*/ 31382 w 39714"/>
                  <a:gd name="connsiteY10" fmla="*/ 179130 h 239535"/>
                  <a:gd name="connsiteX11" fmla="*/ 27216 w 39714"/>
                  <a:gd name="connsiteY11" fmla="*/ 185379 h 239535"/>
                  <a:gd name="connsiteX12" fmla="*/ 25133 w 39714"/>
                  <a:gd name="connsiteY12" fmla="*/ 193711 h 239535"/>
                  <a:gd name="connsiteX13" fmla="*/ 23051 w 39714"/>
                  <a:gd name="connsiteY13" fmla="*/ 199959 h 239535"/>
                  <a:gd name="connsiteX14" fmla="*/ 23051 w 39714"/>
                  <a:gd name="connsiteY14" fmla="*/ 239535 h 239535"/>
                  <a:gd name="connsiteX15" fmla="*/ 23051 w 39714"/>
                  <a:gd name="connsiteY15" fmla="*/ 239535 h 239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714" h="239535">
                    <a:moveTo>
                      <a:pt x="4304" y="0"/>
                    </a:moveTo>
                    <a:lnTo>
                      <a:pt x="4304" y="0"/>
                    </a:lnTo>
                    <a:cubicBezTo>
                      <a:pt x="2915" y="6249"/>
                      <a:pt x="474" y="12354"/>
                      <a:pt x="138" y="18746"/>
                    </a:cubicBezTo>
                    <a:cubicBezTo>
                      <a:pt x="-664" y="33980"/>
                      <a:pt x="2105" y="39226"/>
                      <a:pt x="6387" y="52072"/>
                    </a:cubicBezTo>
                    <a:cubicBezTo>
                      <a:pt x="7081" y="54155"/>
                      <a:pt x="6643" y="57103"/>
                      <a:pt x="8470" y="58321"/>
                    </a:cubicBezTo>
                    <a:lnTo>
                      <a:pt x="14719" y="62487"/>
                    </a:lnTo>
                    <a:cubicBezTo>
                      <a:pt x="16108" y="64570"/>
                      <a:pt x="17222" y="66865"/>
                      <a:pt x="18885" y="68736"/>
                    </a:cubicBezTo>
                    <a:cubicBezTo>
                      <a:pt x="23076" y="73451"/>
                      <a:pt x="32396" y="80391"/>
                      <a:pt x="35548" y="87482"/>
                    </a:cubicBezTo>
                    <a:cubicBezTo>
                      <a:pt x="37331" y="91495"/>
                      <a:pt x="39714" y="99979"/>
                      <a:pt x="39714" y="99979"/>
                    </a:cubicBezTo>
                    <a:cubicBezTo>
                      <a:pt x="39020" y="115948"/>
                      <a:pt x="38628" y="131934"/>
                      <a:pt x="37631" y="147887"/>
                    </a:cubicBezTo>
                    <a:cubicBezTo>
                      <a:pt x="37214" y="154555"/>
                      <a:pt x="36034" y="172152"/>
                      <a:pt x="31382" y="179130"/>
                    </a:cubicBezTo>
                    <a:lnTo>
                      <a:pt x="27216" y="185379"/>
                    </a:lnTo>
                    <a:cubicBezTo>
                      <a:pt x="26522" y="188156"/>
                      <a:pt x="25919" y="190958"/>
                      <a:pt x="25133" y="193711"/>
                    </a:cubicBezTo>
                    <a:cubicBezTo>
                      <a:pt x="24530" y="195822"/>
                      <a:pt x="23151" y="197766"/>
                      <a:pt x="23051" y="199959"/>
                    </a:cubicBezTo>
                    <a:cubicBezTo>
                      <a:pt x="22452" y="213137"/>
                      <a:pt x="23051" y="226343"/>
                      <a:pt x="23051" y="239535"/>
                    </a:cubicBezTo>
                    <a:lnTo>
                      <a:pt x="23051" y="239535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05" name="Freeform: Shape 1704">
                <a:extLst>
                  <a:ext uri="{FF2B5EF4-FFF2-40B4-BE49-F238E27FC236}">
                    <a16:creationId xmlns:a16="http://schemas.microsoft.com/office/drawing/2014/main" id="{55231041-B3D4-AAF3-0346-F0D694082ABC}"/>
                  </a:ext>
                </a:extLst>
              </p:cNvPr>
              <p:cNvSpPr/>
              <p:nvPr/>
            </p:nvSpPr>
            <p:spPr>
              <a:xfrm>
                <a:off x="8213833" y="1807971"/>
                <a:ext cx="39637" cy="256198"/>
              </a:xfrm>
              <a:custGeom>
                <a:avLst/>
                <a:gdLst>
                  <a:gd name="connsiteX0" fmla="*/ 0 w 39637"/>
                  <a:gd name="connsiteY0" fmla="*/ 0 h 256198"/>
                  <a:gd name="connsiteX1" fmla="*/ 0 w 39637"/>
                  <a:gd name="connsiteY1" fmla="*/ 0 h 256198"/>
                  <a:gd name="connsiteX2" fmla="*/ 4166 w 39637"/>
                  <a:gd name="connsiteY2" fmla="*/ 18746 h 256198"/>
                  <a:gd name="connsiteX3" fmla="*/ 10415 w 39637"/>
                  <a:gd name="connsiteY3" fmla="*/ 31244 h 256198"/>
                  <a:gd name="connsiteX4" fmla="*/ 16664 w 39637"/>
                  <a:gd name="connsiteY4" fmla="*/ 35409 h 256198"/>
                  <a:gd name="connsiteX5" fmla="*/ 18747 w 39637"/>
                  <a:gd name="connsiteY5" fmla="*/ 41658 h 256198"/>
                  <a:gd name="connsiteX6" fmla="*/ 27078 w 39637"/>
                  <a:gd name="connsiteY6" fmla="*/ 54156 h 256198"/>
                  <a:gd name="connsiteX7" fmla="*/ 31244 w 39637"/>
                  <a:gd name="connsiteY7" fmla="*/ 66653 h 256198"/>
                  <a:gd name="connsiteX8" fmla="*/ 35410 w 39637"/>
                  <a:gd name="connsiteY8" fmla="*/ 79151 h 256198"/>
                  <a:gd name="connsiteX9" fmla="*/ 37493 w 39637"/>
                  <a:gd name="connsiteY9" fmla="*/ 85399 h 256198"/>
                  <a:gd name="connsiteX10" fmla="*/ 37493 w 39637"/>
                  <a:gd name="connsiteY10" fmla="*/ 141638 h 256198"/>
                  <a:gd name="connsiteX11" fmla="*/ 33327 w 39637"/>
                  <a:gd name="connsiteY11" fmla="*/ 172882 h 256198"/>
                  <a:gd name="connsiteX12" fmla="*/ 29161 w 39637"/>
                  <a:gd name="connsiteY12" fmla="*/ 179131 h 256198"/>
                  <a:gd name="connsiteX13" fmla="*/ 27078 w 39637"/>
                  <a:gd name="connsiteY13" fmla="*/ 185379 h 256198"/>
                  <a:gd name="connsiteX14" fmla="*/ 18747 w 39637"/>
                  <a:gd name="connsiteY14" fmla="*/ 197877 h 256198"/>
                  <a:gd name="connsiteX15" fmla="*/ 14581 w 39637"/>
                  <a:gd name="connsiteY15" fmla="*/ 210374 h 256198"/>
                  <a:gd name="connsiteX16" fmla="*/ 12498 w 39637"/>
                  <a:gd name="connsiteY16" fmla="*/ 216623 h 256198"/>
                  <a:gd name="connsiteX17" fmla="*/ 14581 w 39637"/>
                  <a:gd name="connsiteY17" fmla="*/ 245784 h 256198"/>
                  <a:gd name="connsiteX18" fmla="*/ 16664 w 39637"/>
                  <a:gd name="connsiteY18" fmla="*/ 254116 h 256198"/>
                  <a:gd name="connsiteX19" fmla="*/ 12498 w 39637"/>
                  <a:gd name="connsiteY19" fmla="*/ 256198 h 256198"/>
                  <a:gd name="connsiteX20" fmla="*/ 12498 w 39637"/>
                  <a:gd name="connsiteY20" fmla="*/ 256198 h 256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637" h="256198">
                    <a:moveTo>
                      <a:pt x="0" y="0"/>
                    </a:moveTo>
                    <a:lnTo>
                      <a:pt x="0" y="0"/>
                    </a:lnTo>
                    <a:cubicBezTo>
                      <a:pt x="1389" y="6249"/>
                      <a:pt x="2613" y="12536"/>
                      <a:pt x="4166" y="18746"/>
                    </a:cubicBezTo>
                    <a:cubicBezTo>
                      <a:pt x="5295" y="23263"/>
                      <a:pt x="7021" y="27850"/>
                      <a:pt x="10415" y="31244"/>
                    </a:cubicBezTo>
                    <a:cubicBezTo>
                      <a:pt x="12185" y="33014"/>
                      <a:pt x="14581" y="34021"/>
                      <a:pt x="16664" y="35409"/>
                    </a:cubicBezTo>
                    <a:cubicBezTo>
                      <a:pt x="17358" y="37492"/>
                      <a:pt x="17681" y="39739"/>
                      <a:pt x="18747" y="41658"/>
                    </a:cubicBezTo>
                    <a:cubicBezTo>
                      <a:pt x="21178" y="46035"/>
                      <a:pt x="25495" y="49406"/>
                      <a:pt x="27078" y="54156"/>
                    </a:cubicBezTo>
                    <a:lnTo>
                      <a:pt x="31244" y="66653"/>
                    </a:lnTo>
                    <a:lnTo>
                      <a:pt x="35410" y="79151"/>
                    </a:lnTo>
                    <a:lnTo>
                      <a:pt x="37493" y="85399"/>
                    </a:lnTo>
                    <a:cubicBezTo>
                      <a:pt x="40443" y="117843"/>
                      <a:pt x="40259" y="102911"/>
                      <a:pt x="37493" y="141638"/>
                    </a:cubicBezTo>
                    <a:cubicBezTo>
                      <a:pt x="37105" y="147068"/>
                      <a:pt x="37561" y="164414"/>
                      <a:pt x="33327" y="172882"/>
                    </a:cubicBezTo>
                    <a:cubicBezTo>
                      <a:pt x="32207" y="175121"/>
                      <a:pt x="30281" y="176892"/>
                      <a:pt x="29161" y="179131"/>
                    </a:cubicBezTo>
                    <a:cubicBezTo>
                      <a:pt x="28179" y="181095"/>
                      <a:pt x="28144" y="183460"/>
                      <a:pt x="27078" y="185379"/>
                    </a:cubicBezTo>
                    <a:cubicBezTo>
                      <a:pt x="24647" y="189756"/>
                      <a:pt x="20330" y="193127"/>
                      <a:pt x="18747" y="197877"/>
                    </a:cubicBezTo>
                    <a:lnTo>
                      <a:pt x="14581" y="210374"/>
                    </a:lnTo>
                    <a:lnTo>
                      <a:pt x="12498" y="216623"/>
                    </a:lnTo>
                    <a:cubicBezTo>
                      <a:pt x="13192" y="226343"/>
                      <a:pt x="13505" y="236099"/>
                      <a:pt x="14581" y="245784"/>
                    </a:cubicBezTo>
                    <a:cubicBezTo>
                      <a:pt x="14897" y="248629"/>
                      <a:pt x="17225" y="251309"/>
                      <a:pt x="16664" y="254116"/>
                    </a:cubicBezTo>
                    <a:cubicBezTo>
                      <a:pt x="16360" y="255638"/>
                      <a:pt x="13887" y="255504"/>
                      <a:pt x="12498" y="256198"/>
                    </a:cubicBezTo>
                    <a:lnTo>
                      <a:pt x="12498" y="256198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06" name="Freeform: Shape 1705">
                <a:extLst>
                  <a:ext uri="{FF2B5EF4-FFF2-40B4-BE49-F238E27FC236}">
                    <a16:creationId xmlns:a16="http://schemas.microsoft.com/office/drawing/2014/main" id="{13C1BC7C-4472-5D7D-44B7-F37F57A76B3F}"/>
                  </a:ext>
                </a:extLst>
              </p:cNvPr>
              <p:cNvSpPr/>
              <p:nvPr/>
            </p:nvSpPr>
            <p:spPr>
              <a:xfrm>
                <a:off x="8261741" y="1805888"/>
                <a:ext cx="48958" cy="247867"/>
              </a:xfrm>
              <a:custGeom>
                <a:avLst/>
                <a:gdLst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2082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4165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958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89" y="805"/>
                      <a:pt x="3626" y="33434"/>
                      <a:pt x="4165" y="35409"/>
                    </a:cubicBezTo>
                    <a:cubicBezTo>
                      <a:pt x="4824" y="37824"/>
                      <a:pt x="6728" y="39735"/>
                      <a:pt x="8331" y="41658"/>
                    </a:cubicBezTo>
                    <a:cubicBezTo>
                      <a:pt x="16631" y="51618"/>
                      <a:pt x="11890" y="44623"/>
                      <a:pt x="20829" y="52073"/>
                    </a:cubicBezTo>
                    <a:cubicBezTo>
                      <a:pt x="36858" y="65432"/>
                      <a:pt x="17817" y="52150"/>
                      <a:pt x="33326" y="62487"/>
                    </a:cubicBezTo>
                    <a:cubicBezTo>
                      <a:pt x="36103" y="66653"/>
                      <a:pt x="40075" y="70235"/>
                      <a:pt x="41658" y="74985"/>
                    </a:cubicBezTo>
                    <a:cubicBezTo>
                      <a:pt x="46420" y="89270"/>
                      <a:pt x="40797" y="71540"/>
                      <a:pt x="45824" y="91648"/>
                    </a:cubicBezTo>
                    <a:cubicBezTo>
                      <a:pt x="46357" y="93778"/>
                      <a:pt x="47213" y="95814"/>
                      <a:pt x="47907" y="97897"/>
                    </a:cubicBezTo>
                    <a:cubicBezTo>
                      <a:pt x="46922" y="122514"/>
                      <a:pt x="55086" y="144871"/>
                      <a:pt x="37492" y="162467"/>
                    </a:cubicBezTo>
                    <a:cubicBezTo>
                      <a:pt x="21456" y="178504"/>
                      <a:pt x="28262" y="170064"/>
                      <a:pt x="16663" y="187462"/>
                    </a:cubicBezTo>
                    <a:lnTo>
                      <a:pt x="12497" y="193711"/>
                    </a:lnTo>
                    <a:lnTo>
                      <a:pt x="8331" y="199960"/>
                    </a:lnTo>
                    <a:cubicBezTo>
                      <a:pt x="7637" y="204126"/>
                      <a:pt x="7164" y="208334"/>
                      <a:pt x="6248" y="212457"/>
                    </a:cubicBezTo>
                    <a:cubicBezTo>
                      <a:pt x="5772" y="214600"/>
                      <a:pt x="4526" y="216540"/>
                      <a:pt x="4165" y="218706"/>
                    </a:cubicBezTo>
                    <a:cubicBezTo>
                      <a:pt x="1699" y="233504"/>
                      <a:pt x="2082" y="243354"/>
                      <a:pt x="2082" y="247867"/>
                    </a:cubicBez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07" name="Freeform: Shape 1706">
                <a:extLst>
                  <a:ext uri="{FF2B5EF4-FFF2-40B4-BE49-F238E27FC236}">
                    <a16:creationId xmlns:a16="http://schemas.microsoft.com/office/drawing/2014/main" id="{AC735476-9B1F-BC93-90D9-32B09F660AFF}"/>
                  </a:ext>
                </a:extLst>
              </p:cNvPr>
              <p:cNvSpPr/>
              <p:nvPr/>
            </p:nvSpPr>
            <p:spPr>
              <a:xfrm>
                <a:off x="8307565" y="1810054"/>
                <a:ext cx="39575" cy="247867"/>
              </a:xfrm>
              <a:custGeom>
                <a:avLst/>
                <a:gdLst>
                  <a:gd name="connsiteX0" fmla="*/ 0 w 39575"/>
                  <a:gd name="connsiteY0" fmla="*/ 0 h 247867"/>
                  <a:gd name="connsiteX1" fmla="*/ 0 w 39575"/>
                  <a:gd name="connsiteY1" fmla="*/ 0 h 247867"/>
                  <a:gd name="connsiteX2" fmla="*/ 4165 w 39575"/>
                  <a:gd name="connsiteY2" fmla="*/ 29161 h 247867"/>
                  <a:gd name="connsiteX3" fmla="*/ 8331 w 39575"/>
                  <a:gd name="connsiteY3" fmla="*/ 35409 h 247867"/>
                  <a:gd name="connsiteX4" fmla="*/ 18746 w 39575"/>
                  <a:gd name="connsiteY4" fmla="*/ 52073 h 247867"/>
                  <a:gd name="connsiteX5" fmla="*/ 22912 w 39575"/>
                  <a:gd name="connsiteY5" fmla="*/ 64570 h 247867"/>
                  <a:gd name="connsiteX6" fmla="*/ 24995 w 39575"/>
                  <a:gd name="connsiteY6" fmla="*/ 74985 h 247867"/>
                  <a:gd name="connsiteX7" fmla="*/ 33326 w 39575"/>
                  <a:gd name="connsiteY7" fmla="*/ 87482 h 247867"/>
                  <a:gd name="connsiteX8" fmla="*/ 37492 w 39575"/>
                  <a:gd name="connsiteY8" fmla="*/ 93731 h 247867"/>
                  <a:gd name="connsiteX9" fmla="*/ 39575 w 39575"/>
                  <a:gd name="connsiteY9" fmla="*/ 99980 h 247867"/>
                  <a:gd name="connsiteX10" fmla="*/ 37492 w 39575"/>
                  <a:gd name="connsiteY10" fmla="*/ 120809 h 247867"/>
                  <a:gd name="connsiteX11" fmla="*/ 35409 w 39575"/>
                  <a:gd name="connsiteY11" fmla="*/ 127058 h 247867"/>
                  <a:gd name="connsiteX12" fmla="*/ 33326 w 39575"/>
                  <a:gd name="connsiteY12" fmla="*/ 160384 h 247867"/>
                  <a:gd name="connsiteX13" fmla="*/ 31243 w 39575"/>
                  <a:gd name="connsiteY13" fmla="*/ 166633 h 247867"/>
                  <a:gd name="connsiteX14" fmla="*/ 24995 w 39575"/>
                  <a:gd name="connsiteY14" fmla="*/ 168716 h 247867"/>
                  <a:gd name="connsiteX15" fmla="*/ 20829 w 39575"/>
                  <a:gd name="connsiteY15" fmla="*/ 174965 h 247867"/>
                  <a:gd name="connsiteX16" fmla="*/ 16663 w 39575"/>
                  <a:gd name="connsiteY16" fmla="*/ 193711 h 247867"/>
                  <a:gd name="connsiteX17" fmla="*/ 14580 w 39575"/>
                  <a:gd name="connsiteY17" fmla="*/ 199960 h 247867"/>
                  <a:gd name="connsiteX18" fmla="*/ 10414 w 39575"/>
                  <a:gd name="connsiteY18" fmla="*/ 214540 h 247867"/>
                  <a:gd name="connsiteX19" fmla="*/ 8331 w 39575"/>
                  <a:gd name="connsiteY19" fmla="*/ 247867 h 247867"/>
                  <a:gd name="connsiteX20" fmla="*/ 8331 w 39575"/>
                  <a:gd name="connsiteY20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575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531" y="5837"/>
                      <a:pt x="160" y="21151"/>
                      <a:pt x="4165" y="29161"/>
                    </a:cubicBezTo>
                    <a:cubicBezTo>
                      <a:pt x="5284" y="31400"/>
                      <a:pt x="6942" y="33326"/>
                      <a:pt x="8331" y="35409"/>
                    </a:cubicBezTo>
                    <a:cubicBezTo>
                      <a:pt x="13289" y="50282"/>
                      <a:pt x="8843" y="45471"/>
                      <a:pt x="18746" y="52073"/>
                    </a:cubicBezTo>
                    <a:cubicBezTo>
                      <a:pt x="20135" y="56239"/>
                      <a:pt x="22051" y="60264"/>
                      <a:pt x="22912" y="64570"/>
                    </a:cubicBezTo>
                    <a:cubicBezTo>
                      <a:pt x="23606" y="68042"/>
                      <a:pt x="23530" y="71762"/>
                      <a:pt x="24995" y="74985"/>
                    </a:cubicBezTo>
                    <a:cubicBezTo>
                      <a:pt x="27067" y="79543"/>
                      <a:pt x="30549" y="83316"/>
                      <a:pt x="33326" y="87482"/>
                    </a:cubicBezTo>
                    <a:cubicBezTo>
                      <a:pt x="34715" y="89565"/>
                      <a:pt x="36700" y="91356"/>
                      <a:pt x="37492" y="93731"/>
                    </a:cubicBezTo>
                    <a:lnTo>
                      <a:pt x="39575" y="99980"/>
                    </a:lnTo>
                    <a:cubicBezTo>
                      <a:pt x="38881" y="106923"/>
                      <a:pt x="38553" y="113913"/>
                      <a:pt x="37492" y="120809"/>
                    </a:cubicBezTo>
                    <a:cubicBezTo>
                      <a:pt x="37158" y="122979"/>
                      <a:pt x="35639" y="124874"/>
                      <a:pt x="35409" y="127058"/>
                    </a:cubicBezTo>
                    <a:cubicBezTo>
                      <a:pt x="34244" y="138127"/>
                      <a:pt x="34491" y="149315"/>
                      <a:pt x="33326" y="160384"/>
                    </a:cubicBezTo>
                    <a:cubicBezTo>
                      <a:pt x="33096" y="162568"/>
                      <a:pt x="32795" y="165080"/>
                      <a:pt x="31243" y="166633"/>
                    </a:cubicBezTo>
                    <a:cubicBezTo>
                      <a:pt x="29691" y="168185"/>
                      <a:pt x="27078" y="168022"/>
                      <a:pt x="24995" y="168716"/>
                    </a:cubicBezTo>
                    <a:cubicBezTo>
                      <a:pt x="23606" y="170799"/>
                      <a:pt x="21949" y="172726"/>
                      <a:pt x="20829" y="174965"/>
                    </a:cubicBezTo>
                    <a:cubicBezTo>
                      <a:pt x="18015" y="180592"/>
                      <a:pt x="17943" y="187949"/>
                      <a:pt x="16663" y="193711"/>
                    </a:cubicBezTo>
                    <a:cubicBezTo>
                      <a:pt x="16187" y="195854"/>
                      <a:pt x="15183" y="197849"/>
                      <a:pt x="14580" y="199960"/>
                    </a:cubicBezTo>
                    <a:cubicBezTo>
                      <a:pt x="9349" y="218268"/>
                      <a:pt x="15408" y="199557"/>
                      <a:pt x="10414" y="214540"/>
                    </a:cubicBezTo>
                    <a:cubicBezTo>
                      <a:pt x="8285" y="246477"/>
                      <a:pt x="8331" y="235346"/>
                      <a:pt x="8331" y="247867"/>
                    </a:cubicBezTo>
                    <a:lnTo>
                      <a:pt x="8331" y="247867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08" name="Freeform: Shape 1707">
                <a:extLst>
                  <a:ext uri="{FF2B5EF4-FFF2-40B4-BE49-F238E27FC236}">
                    <a16:creationId xmlns:a16="http://schemas.microsoft.com/office/drawing/2014/main" id="{D5CC1ED7-F1C3-541F-5356-FC8ECDB56DF8}"/>
                  </a:ext>
                </a:extLst>
              </p:cNvPr>
              <p:cNvSpPr/>
              <p:nvPr/>
            </p:nvSpPr>
            <p:spPr>
              <a:xfrm>
                <a:off x="8359638" y="1820468"/>
                <a:ext cx="37492" cy="249950"/>
              </a:xfrm>
              <a:custGeom>
                <a:avLst/>
                <a:gdLst>
                  <a:gd name="connsiteX0" fmla="*/ 0 w 37492"/>
                  <a:gd name="connsiteY0" fmla="*/ 0 h 249950"/>
                  <a:gd name="connsiteX1" fmla="*/ 0 w 37492"/>
                  <a:gd name="connsiteY1" fmla="*/ 0 h 249950"/>
                  <a:gd name="connsiteX2" fmla="*/ 2082 w 37492"/>
                  <a:gd name="connsiteY2" fmla="*/ 18747 h 249950"/>
                  <a:gd name="connsiteX3" fmla="*/ 6248 w 37492"/>
                  <a:gd name="connsiteY3" fmla="*/ 24995 h 249950"/>
                  <a:gd name="connsiteX4" fmla="*/ 8331 w 37492"/>
                  <a:gd name="connsiteY4" fmla="*/ 31244 h 249950"/>
                  <a:gd name="connsiteX5" fmla="*/ 12497 w 37492"/>
                  <a:gd name="connsiteY5" fmla="*/ 37493 h 249950"/>
                  <a:gd name="connsiteX6" fmla="*/ 16663 w 37492"/>
                  <a:gd name="connsiteY6" fmla="*/ 49990 h 249950"/>
                  <a:gd name="connsiteX7" fmla="*/ 18746 w 37492"/>
                  <a:gd name="connsiteY7" fmla="*/ 64571 h 249950"/>
                  <a:gd name="connsiteX8" fmla="*/ 24995 w 37492"/>
                  <a:gd name="connsiteY8" fmla="*/ 83317 h 249950"/>
                  <a:gd name="connsiteX9" fmla="*/ 29160 w 37492"/>
                  <a:gd name="connsiteY9" fmla="*/ 95814 h 249950"/>
                  <a:gd name="connsiteX10" fmla="*/ 33326 w 37492"/>
                  <a:gd name="connsiteY10" fmla="*/ 102063 h 249950"/>
                  <a:gd name="connsiteX11" fmla="*/ 35409 w 37492"/>
                  <a:gd name="connsiteY11" fmla="*/ 110395 h 249950"/>
                  <a:gd name="connsiteX12" fmla="*/ 37492 w 37492"/>
                  <a:gd name="connsiteY12" fmla="*/ 116644 h 249950"/>
                  <a:gd name="connsiteX13" fmla="*/ 35409 w 37492"/>
                  <a:gd name="connsiteY13" fmla="*/ 158302 h 249950"/>
                  <a:gd name="connsiteX14" fmla="*/ 29160 w 37492"/>
                  <a:gd name="connsiteY14" fmla="*/ 172882 h 249950"/>
                  <a:gd name="connsiteX15" fmla="*/ 22912 w 37492"/>
                  <a:gd name="connsiteY15" fmla="*/ 177048 h 249950"/>
                  <a:gd name="connsiteX16" fmla="*/ 18746 w 37492"/>
                  <a:gd name="connsiteY16" fmla="*/ 183297 h 249950"/>
                  <a:gd name="connsiteX17" fmla="*/ 14580 w 37492"/>
                  <a:gd name="connsiteY17" fmla="*/ 195794 h 249950"/>
                  <a:gd name="connsiteX18" fmla="*/ 8331 w 37492"/>
                  <a:gd name="connsiteY18" fmla="*/ 199960 h 249950"/>
                  <a:gd name="connsiteX19" fmla="*/ 6248 w 37492"/>
                  <a:gd name="connsiteY19" fmla="*/ 208292 h 249950"/>
                  <a:gd name="connsiteX20" fmla="*/ 4165 w 37492"/>
                  <a:gd name="connsiteY20" fmla="*/ 214541 h 249950"/>
                  <a:gd name="connsiteX21" fmla="*/ 6248 w 37492"/>
                  <a:gd name="connsiteY21" fmla="*/ 249950 h 249950"/>
                  <a:gd name="connsiteX22" fmla="*/ 6248 w 37492"/>
                  <a:gd name="connsiteY22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7492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6249"/>
                      <a:pt x="557" y="12647"/>
                      <a:pt x="2082" y="18747"/>
                    </a:cubicBezTo>
                    <a:cubicBezTo>
                      <a:pt x="2689" y="21175"/>
                      <a:pt x="5128" y="22756"/>
                      <a:pt x="6248" y="24995"/>
                    </a:cubicBezTo>
                    <a:cubicBezTo>
                      <a:pt x="7230" y="26959"/>
                      <a:pt x="7349" y="29280"/>
                      <a:pt x="8331" y="31244"/>
                    </a:cubicBezTo>
                    <a:cubicBezTo>
                      <a:pt x="9451" y="33483"/>
                      <a:pt x="11480" y="35205"/>
                      <a:pt x="12497" y="37493"/>
                    </a:cubicBezTo>
                    <a:cubicBezTo>
                      <a:pt x="14280" y="41506"/>
                      <a:pt x="16663" y="49990"/>
                      <a:pt x="16663" y="49990"/>
                    </a:cubicBezTo>
                    <a:cubicBezTo>
                      <a:pt x="17357" y="54850"/>
                      <a:pt x="17642" y="59787"/>
                      <a:pt x="18746" y="64571"/>
                    </a:cubicBezTo>
                    <a:cubicBezTo>
                      <a:pt x="18746" y="64572"/>
                      <a:pt x="23954" y="80192"/>
                      <a:pt x="24995" y="83317"/>
                    </a:cubicBezTo>
                    <a:cubicBezTo>
                      <a:pt x="24997" y="83322"/>
                      <a:pt x="29156" y="95809"/>
                      <a:pt x="29160" y="95814"/>
                    </a:cubicBezTo>
                    <a:lnTo>
                      <a:pt x="33326" y="102063"/>
                    </a:lnTo>
                    <a:cubicBezTo>
                      <a:pt x="34020" y="104840"/>
                      <a:pt x="34623" y="107642"/>
                      <a:pt x="35409" y="110395"/>
                    </a:cubicBezTo>
                    <a:cubicBezTo>
                      <a:pt x="36012" y="112506"/>
                      <a:pt x="37492" y="114448"/>
                      <a:pt x="37492" y="116644"/>
                    </a:cubicBezTo>
                    <a:cubicBezTo>
                      <a:pt x="37492" y="130547"/>
                      <a:pt x="36564" y="144447"/>
                      <a:pt x="35409" y="158302"/>
                    </a:cubicBezTo>
                    <a:cubicBezTo>
                      <a:pt x="34974" y="163518"/>
                      <a:pt x="32942" y="169100"/>
                      <a:pt x="29160" y="172882"/>
                    </a:cubicBezTo>
                    <a:cubicBezTo>
                      <a:pt x="27390" y="174652"/>
                      <a:pt x="24995" y="175659"/>
                      <a:pt x="22912" y="177048"/>
                    </a:cubicBezTo>
                    <a:cubicBezTo>
                      <a:pt x="21523" y="179131"/>
                      <a:pt x="19763" y="181009"/>
                      <a:pt x="18746" y="183297"/>
                    </a:cubicBezTo>
                    <a:cubicBezTo>
                      <a:pt x="16963" y="187310"/>
                      <a:pt x="18234" y="193358"/>
                      <a:pt x="14580" y="195794"/>
                    </a:cubicBezTo>
                    <a:lnTo>
                      <a:pt x="8331" y="199960"/>
                    </a:lnTo>
                    <a:cubicBezTo>
                      <a:pt x="7637" y="202737"/>
                      <a:pt x="7034" y="205539"/>
                      <a:pt x="6248" y="208292"/>
                    </a:cubicBezTo>
                    <a:cubicBezTo>
                      <a:pt x="5645" y="210403"/>
                      <a:pt x="4165" y="212345"/>
                      <a:pt x="4165" y="214541"/>
                    </a:cubicBezTo>
                    <a:cubicBezTo>
                      <a:pt x="4165" y="226364"/>
                      <a:pt x="6248" y="249950"/>
                      <a:pt x="6248" y="249950"/>
                    </a:cubicBezTo>
                    <a:lnTo>
                      <a:pt x="6248" y="249950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09" name="Freeform: Shape 1708">
                <a:extLst>
                  <a:ext uri="{FF2B5EF4-FFF2-40B4-BE49-F238E27FC236}">
                    <a16:creationId xmlns:a16="http://schemas.microsoft.com/office/drawing/2014/main" id="{26BA4C3A-3520-4F93-C63A-68E942FCDE09}"/>
                  </a:ext>
                </a:extLst>
              </p:cNvPr>
              <p:cNvSpPr/>
              <p:nvPr/>
            </p:nvSpPr>
            <p:spPr>
              <a:xfrm>
                <a:off x="8405462" y="1826717"/>
                <a:ext cx="29161" cy="249950"/>
              </a:xfrm>
              <a:custGeom>
                <a:avLst/>
                <a:gdLst>
                  <a:gd name="connsiteX0" fmla="*/ 0 w 29161"/>
                  <a:gd name="connsiteY0" fmla="*/ 0 h 249950"/>
                  <a:gd name="connsiteX1" fmla="*/ 0 w 29161"/>
                  <a:gd name="connsiteY1" fmla="*/ 0 h 249950"/>
                  <a:gd name="connsiteX2" fmla="*/ 4166 w 29161"/>
                  <a:gd name="connsiteY2" fmla="*/ 24995 h 249950"/>
                  <a:gd name="connsiteX3" fmla="*/ 8331 w 29161"/>
                  <a:gd name="connsiteY3" fmla="*/ 31244 h 249950"/>
                  <a:gd name="connsiteX4" fmla="*/ 12497 w 29161"/>
                  <a:gd name="connsiteY4" fmla="*/ 43741 h 249950"/>
                  <a:gd name="connsiteX5" fmla="*/ 14580 w 29161"/>
                  <a:gd name="connsiteY5" fmla="*/ 49990 h 249950"/>
                  <a:gd name="connsiteX6" fmla="*/ 24995 w 29161"/>
                  <a:gd name="connsiteY6" fmla="*/ 77068 h 249950"/>
                  <a:gd name="connsiteX7" fmla="*/ 29161 w 29161"/>
                  <a:gd name="connsiteY7" fmla="*/ 83317 h 249950"/>
                  <a:gd name="connsiteX8" fmla="*/ 27078 w 29161"/>
                  <a:gd name="connsiteY8" fmla="*/ 160385 h 249950"/>
                  <a:gd name="connsiteX9" fmla="*/ 24995 w 29161"/>
                  <a:gd name="connsiteY9" fmla="*/ 166633 h 249950"/>
                  <a:gd name="connsiteX10" fmla="*/ 16663 w 29161"/>
                  <a:gd name="connsiteY10" fmla="*/ 179131 h 249950"/>
                  <a:gd name="connsiteX11" fmla="*/ 12497 w 29161"/>
                  <a:gd name="connsiteY11" fmla="*/ 185380 h 249950"/>
                  <a:gd name="connsiteX12" fmla="*/ 10414 w 29161"/>
                  <a:gd name="connsiteY12" fmla="*/ 191628 h 249950"/>
                  <a:gd name="connsiteX13" fmla="*/ 2083 w 29161"/>
                  <a:gd name="connsiteY13" fmla="*/ 204126 h 249950"/>
                  <a:gd name="connsiteX14" fmla="*/ 4166 w 29161"/>
                  <a:gd name="connsiteY14" fmla="*/ 249950 h 249950"/>
                  <a:gd name="connsiteX15" fmla="*/ 4166 w 29161"/>
                  <a:gd name="connsiteY15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161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60" y="5944"/>
                      <a:pt x="676" y="18015"/>
                      <a:pt x="4166" y="24995"/>
                    </a:cubicBezTo>
                    <a:cubicBezTo>
                      <a:pt x="5285" y="27234"/>
                      <a:pt x="7314" y="28956"/>
                      <a:pt x="8331" y="31244"/>
                    </a:cubicBezTo>
                    <a:cubicBezTo>
                      <a:pt x="10114" y="35257"/>
                      <a:pt x="11108" y="39575"/>
                      <a:pt x="12497" y="43741"/>
                    </a:cubicBezTo>
                    <a:lnTo>
                      <a:pt x="14580" y="49990"/>
                    </a:lnTo>
                    <a:cubicBezTo>
                      <a:pt x="17371" y="69527"/>
                      <a:pt x="13940" y="60485"/>
                      <a:pt x="24995" y="77068"/>
                    </a:cubicBezTo>
                    <a:lnTo>
                      <a:pt x="29161" y="83317"/>
                    </a:lnTo>
                    <a:cubicBezTo>
                      <a:pt x="28467" y="109006"/>
                      <a:pt x="28361" y="134718"/>
                      <a:pt x="27078" y="160385"/>
                    </a:cubicBezTo>
                    <a:cubicBezTo>
                      <a:pt x="26968" y="162578"/>
                      <a:pt x="26061" y="164714"/>
                      <a:pt x="24995" y="166633"/>
                    </a:cubicBezTo>
                    <a:cubicBezTo>
                      <a:pt x="22563" y="171010"/>
                      <a:pt x="19440" y="174965"/>
                      <a:pt x="16663" y="179131"/>
                    </a:cubicBezTo>
                    <a:cubicBezTo>
                      <a:pt x="15274" y="181214"/>
                      <a:pt x="13289" y="183005"/>
                      <a:pt x="12497" y="185380"/>
                    </a:cubicBezTo>
                    <a:cubicBezTo>
                      <a:pt x="11803" y="187463"/>
                      <a:pt x="11480" y="189709"/>
                      <a:pt x="10414" y="191628"/>
                    </a:cubicBezTo>
                    <a:cubicBezTo>
                      <a:pt x="7983" y="196005"/>
                      <a:pt x="2083" y="204126"/>
                      <a:pt x="2083" y="204126"/>
                    </a:cubicBezTo>
                    <a:cubicBezTo>
                      <a:pt x="4275" y="245781"/>
                      <a:pt x="4166" y="230491"/>
                      <a:pt x="4166" y="249950"/>
                    </a:cubicBezTo>
                    <a:lnTo>
                      <a:pt x="4166" y="249950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10" name="Freeform: Shape 1709">
                <a:extLst>
                  <a:ext uri="{FF2B5EF4-FFF2-40B4-BE49-F238E27FC236}">
                    <a16:creationId xmlns:a16="http://schemas.microsoft.com/office/drawing/2014/main" id="{8BD1516F-8AEA-A48F-28DF-60EA81849CB6}"/>
                  </a:ext>
                </a:extLst>
              </p:cNvPr>
              <p:cNvSpPr/>
              <p:nvPr/>
            </p:nvSpPr>
            <p:spPr>
              <a:xfrm>
                <a:off x="8446764" y="1862127"/>
                <a:ext cx="42014" cy="252032"/>
              </a:xfrm>
              <a:custGeom>
                <a:avLst/>
                <a:gdLst>
                  <a:gd name="connsiteX0" fmla="*/ 12854 w 42014"/>
                  <a:gd name="connsiteY0" fmla="*/ 0 h 252032"/>
                  <a:gd name="connsiteX1" fmla="*/ 12854 w 42014"/>
                  <a:gd name="connsiteY1" fmla="*/ 0 h 252032"/>
                  <a:gd name="connsiteX2" fmla="*/ 14936 w 42014"/>
                  <a:gd name="connsiteY2" fmla="*/ 18746 h 252032"/>
                  <a:gd name="connsiteX3" fmla="*/ 23268 w 42014"/>
                  <a:gd name="connsiteY3" fmla="*/ 45824 h 252032"/>
                  <a:gd name="connsiteX4" fmla="*/ 29517 w 42014"/>
                  <a:gd name="connsiteY4" fmla="*/ 49990 h 252032"/>
                  <a:gd name="connsiteX5" fmla="*/ 33683 w 42014"/>
                  <a:gd name="connsiteY5" fmla="*/ 62487 h 252032"/>
                  <a:gd name="connsiteX6" fmla="*/ 35766 w 42014"/>
                  <a:gd name="connsiteY6" fmla="*/ 68736 h 252032"/>
                  <a:gd name="connsiteX7" fmla="*/ 37849 w 42014"/>
                  <a:gd name="connsiteY7" fmla="*/ 85399 h 252032"/>
                  <a:gd name="connsiteX8" fmla="*/ 39931 w 42014"/>
                  <a:gd name="connsiteY8" fmla="*/ 91648 h 252032"/>
                  <a:gd name="connsiteX9" fmla="*/ 42014 w 42014"/>
                  <a:gd name="connsiteY9" fmla="*/ 108311 h 252032"/>
                  <a:gd name="connsiteX10" fmla="*/ 39931 w 42014"/>
                  <a:gd name="connsiteY10" fmla="*/ 152052 h 252032"/>
                  <a:gd name="connsiteX11" fmla="*/ 29517 w 42014"/>
                  <a:gd name="connsiteY11" fmla="*/ 170799 h 252032"/>
                  <a:gd name="connsiteX12" fmla="*/ 25351 w 42014"/>
                  <a:gd name="connsiteY12" fmla="*/ 177047 h 252032"/>
                  <a:gd name="connsiteX13" fmla="*/ 19102 w 42014"/>
                  <a:gd name="connsiteY13" fmla="*/ 183296 h 252032"/>
                  <a:gd name="connsiteX14" fmla="*/ 6605 w 42014"/>
                  <a:gd name="connsiteY14" fmla="*/ 204125 h 252032"/>
                  <a:gd name="connsiteX15" fmla="*/ 2439 w 42014"/>
                  <a:gd name="connsiteY15" fmla="*/ 216623 h 252032"/>
                  <a:gd name="connsiteX16" fmla="*/ 356 w 42014"/>
                  <a:gd name="connsiteY16" fmla="*/ 222872 h 252032"/>
                  <a:gd name="connsiteX17" fmla="*/ 4522 w 42014"/>
                  <a:gd name="connsiteY17" fmla="*/ 252032 h 252032"/>
                  <a:gd name="connsiteX18" fmla="*/ 4522 w 42014"/>
                  <a:gd name="connsiteY18" fmla="*/ 252032 h 252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2014" h="252032">
                    <a:moveTo>
                      <a:pt x="12854" y="0"/>
                    </a:moveTo>
                    <a:lnTo>
                      <a:pt x="12854" y="0"/>
                    </a:lnTo>
                    <a:cubicBezTo>
                      <a:pt x="13548" y="6249"/>
                      <a:pt x="14156" y="12507"/>
                      <a:pt x="14936" y="18746"/>
                    </a:cubicBezTo>
                    <a:cubicBezTo>
                      <a:pt x="16034" y="27530"/>
                      <a:pt x="16361" y="38917"/>
                      <a:pt x="23268" y="45824"/>
                    </a:cubicBezTo>
                    <a:cubicBezTo>
                      <a:pt x="25038" y="47594"/>
                      <a:pt x="27434" y="48601"/>
                      <a:pt x="29517" y="49990"/>
                    </a:cubicBezTo>
                    <a:lnTo>
                      <a:pt x="33683" y="62487"/>
                    </a:lnTo>
                    <a:lnTo>
                      <a:pt x="35766" y="68736"/>
                    </a:lnTo>
                    <a:cubicBezTo>
                      <a:pt x="36460" y="74290"/>
                      <a:pt x="36848" y="79892"/>
                      <a:pt x="37849" y="85399"/>
                    </a:cubicBezTo>
                    <a:cubicBezTo>
                      <a:pt x="38242" y="87559"/>
                      <a:pt x="39538" y="89488"/>
                      <a:pt x="39931" y="91648"/>
                    </a:cubicBezTo>
                    <a:cubicBezTo>
                      <a:pt x="40932" y="97155"/>
                      <a:pt x="41320" y="102757"/>
                      <a:pt x="42014" y="108311"/>
                    </a:cubicBezTo>
                    <a:cubicBezTo>
                      <a:pt x="41320" y="122891"/>
                      <a:pt x="41143" y="137506"/>
                      <a:pt x="39931" y="152052"/>
                    </a:cubicBezTo>
                    <a:cubicBezTo>
                      <a:pt x="39407" y="158340"/>
                      <a:pt x="31905" y="167218"/>
                      <a:pt x="29517" y="170799"/>
                    </a:cubicBezTo>
                    <a:cubicBezTo>
                      <a:pt x="28128" y="172882"/>
                      <a:pt x="27121" y="175277"/>
                      <a:pt x="25351" y="177047"/>
                    </a:cubicBezTo>
                    <a:cubicBezTo>
                      <a:pt x="23268" y="179130"/>
                      <a:pt x="20910" y="180971"/>
                      <a:pt x="19102" y="183296"/>
                    </a:cubicBezTo>
                    <a:cubicBezTo>
                      <a:pt x="15079" y="188469"/>
                      <a:pt x="9271" y="197461"/>
                      <a:pt x="6605" y="204125"/>
                    </a:cubicBezTo>
                    <a:cubicBezTo>
                      <a:pt x="4974" y="208202"/>
                      <a:pt x="3828" y="212457"/>
                      <a:pt x="2439" y="216623"/>
                    </a:cubicBezTo>
                    <a:lnTo>
                      <a:pt x="356" y="222872"/>
                    </a:lnTo>
                    <a:cubicBezTo>
                      <a:pt x="2514" y="250929"/>
                      <a:pt x="-3964" y="243550"/>
                      <a:pt x="4522" y="252032"/>
                    </a:cubicBezTo>
                    <a:lnTo>
                      <a:pt x="4522" y="252032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1711" name="Group 1710">
                <a:extLst>
                  <a:ext uri="{FF2B5EF4-FFF2-40B4-BE49-F238E27FC236}">
                    <a16:creationId xmlns:a16="http://schemas.microsoft.com/office/drawing/2014/main" id="{630BF300-D796-2489-5E26-7A4303BD3B7C}"/>
                  </a:ext>
                </a:extLst>
              </p:cNvPr>
              <p:cNvGrpSpPr/>
              <p:nvPr/>
            </p:nvGrpSpPr>
            <p:grpSpPr>
              <a:xfrm>
                <a:off x="8040358" y="2033317"/>
                <a:ext cx="506734" cy="715506"/>
                <a:chOff x="664078" y="1946983"/>
                <a:chExt cx="506734" cy="715506"/>
              </a:xfrm>
            </p:grpSpPr>
            <p:sp>
              <p:nvSpPr>
                <p:cNvPr id="1712" name="Rectangle: Rounded Corners 1711">
                  <a:extLst>
                    <a:ext uri="{FF2B5EF4-FFF2-40B4-BE49-F238E27FC236}">
                      <a16:creationId xmlns:a16="http://schemas.microsoft.com/office/drawing/2014/main" id="{AEC5EBB2-A1F2-4C4C-81F4-533BF5FBD19D}"/>
                    </a:ext>
                  </a:extLst>
                </p:cNvPr>
                <p:cNvSpPr/>
                <p:nvPr/>
              </p:nvSpPr>
              <p:spPr>
                <a:xfrm>
                  <a:off x="664078" y="1946983"/>
                  <a:ext cx="506734" cy="715506"/>
                </a:xfrm>
                <a:prstGeom prst="roundRect">
                  <a:avLst>
                    <a:gd name="adj" fmla="val 35662"/>
                  </a:avLst>
                </a:prstGeom>
                <a:gradFill flip="none" rotWithShape="1">
                  <a:gsLst>
                    <a:gs pos="16000">
                      <a:srgbClr val="FFEAD5"/>
                    </a:gs>
                    <a:gs pos="75000">
                      <a:srgbClr val="FFCC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13" name="Oval 1712">
                  <a:extLst>
                    <a:ext uri="{FF2B5EF4-FFF2-40B4-BE49-F238E27FC236}">
                      <a16:creationId xmlns:a16="http://schemas.microsoft.com/office/drawing/2014/main" id="{84EBDFA7-8B40-0F86-A115-C17C0FB92572}"/>
                    </a:ext>
                  </a:extLst>
                </p:cNvPr>
                <p:cNvSpPr/>
                <p:nvPr/>
              </p:nvSpPr>
              <p:spPr>
                <a:xfrm>
                  <a:off x="785408" y="2311610"/>
                  <a:ext cx="259620" cy="211583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EAD5"/>
                    </a:gs>
                    <a:gs pos="74000">
                      <a:srgbClr val="A45200"/>
                    </a:gs>
                    <a:gs pos="53000">
                      <a:srgbClr val="FFC08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682" name="Epithelial Cell">
              <a:extLst>
                <a:ext uri="{FF2B5EF4-FFF2-40B4-BE49-F238E27FC236}">
                  <a16:creationId xmlns:a16="http://schemas.microsoft.com/office/drawing/2014/main" id="{7499A568-A691-4E0B-F435-5E1A46C7E938}"/>
                </a:ext>
              </a:extLst>
            </p:cNvPr>
            <p:cNvGrpSpPr/>
            <p:nvPr/>
          </p:nvGrpSpPr>
          <p:grpSpPr>
            <a:xfrm>
              <a:off x="3621523" y="1906145"/>
              <a:ext cx="258467" cy="484973"/>
              <a:chOff x="8040358" y="1805888"/>
              <a:chExt cx="506734" cy="942935"/>
            </a:xfrm>
          </p:grpSpPr>
          <p:sp>
            <p:nvSpPr>
              <p:cNvPr id="1690" name="Freeform: Shape 1689">
                <a:extLst>
                  <a:ext uri="{FF2B5EF4-FFF2-40B4-BE49-F238E27FC236}">
                    <a16:creationId xmlns:a16="http://schemas.microsoft.com/office/drawing/2014/main" id="{E430D920-567C-0474-973F-459FFD3A284C}"/>
                  </a:ext>
                </a:extLst>
              </p:cNvPr>
              <p:cNvSpPr/>
              <p:nvPr/>
            </p:nvSpPr>
            <p:spPr>
              <a:xfrm>
                <a:off x="8061781" y="1839215"/>
                <a:ext cx="45824" cy="266613"/>
              </a:xfrm>
              <a:custGeom>
                <a:avLst/>
                <a:gdLst>
                  <a:gd name="connsiteX0" fmla="*/ 0 w 45824"/>
                  <a:gd name="connsiteY0" fmla="*/ 0 h 266613"/>
                  <a:gd name="connsiteX1" fmla="*/ 0 w 45824"/>
                  <a:gd name="connsiteY1" fmla="*/ 0 h 266613"/>
                  <a:gd name="connsiteX2" fmla="*/ 4165 w 45824"/>
                  <a:gd name="connsiteY2" fmla="*/ 18746 h 266613"/>
                  <a:gd name="connsiteX3" fmla="*/ 10414 w 45824"/>
                  <a:gd name="connsiteY3" fmla="*/ 47907 h 266613"/>
                  <a:gd name="connsiteX4" fmla="*/ 16663 w 45824"/>
                  <a:gd name="connsiteY4" fmla="*/ 52072 h 266613"/>
                  <a:gd name="connsiteX5" fmla="*/ 20829 w 45824"/>
                  <a:gd name="connsiteY5" fmla="*/ 58321 h 266613"/>
                  <a:gd name="connsiteX6" fmla="*/ 27078 w 45824"/>
                  <a:gd name="connsiteY6" fmla="*/ 60404 h 266613"/>
                  <a:gd name="connsiteX7" fmla="*/ 33326 w 45824"/>
                  <a:gd name="connsiteY7" fmla="*/ 64570 h 266613"/>
                  <a:gd name="connsiteX8" fmla="*/ 41658 w 45824"/>
                  <a:gd name="connsiteY8" fmla="*/ 77067 h 266613"/>
                  <a:gd name="connsiteX9" fmla="*/ 45824 w 45824"/>
                  <a:gd name="connsiteY9" fmla="*/ 83316 h 266613"/>
                  <a:gd name="connsiteX10" fmla="*/ 43741 w 45824"/>
                  <a:gd name="connsiteY10" fmla="*/ 145804 h 266613"/>
                  <a:gd name="connsiteX11" fmla="*/ 41658 w 45824"/>
                  <a:gd name="connsiteY11" fmla="*/ 152052 h 266613"/>
                  <a:gd name="connsiteX12" fmla="*/ 37492 w 45824"/>
                  <a:gd name="connsiteY12" fmla="*/ 168716 h 266613"/>
                  <a:gd name="connsiteX13" fmla="*/ 31243 w 45824"/>
                  <a:gd name="connsiteY13" fmla="*/ 174964 h 266613"/>
                  <a:gd name="connsiteX14" fmla="*/ 20829 w 45824"/>
                  <a:gd name="connsiteY14" fmla="*/ 193711 h 266613"/>
                  <a:gd name="connsiteX15" fmla="*/ 16663 w 45824"/>
                  <a:gd name="connsiteY15" fmla="*/ 199959 h 266613"/>
                  <a:gd name="connsiteX16" fmla="*/ 12497 w 45824"/>
                  <a:gd name="connsiteY16" fmla="*/ 214540 h 266613"/>
                  <a:gd name="connsiteX17" fmla="*/ 10414 w 45824"/>
                  <a:gd name="connsiteY17" fmla="*/ 222872 h 266613"/>
                  <a:gd name="connsiteX18" fmla="*/ 10414 w 45824"/>
                  <a:gd name="connsiteY18" fmla="*/ 266613 h 266613"/>
                  <a:gd name="connsiteX19" fmla="*/ 12497 w 45824"/>
                  <a:gd name="connsiteY19" fmla="*/ 266613 h 26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824" h="266613">
                    <a:moveTo>
                      <a:pt x="0" y="0"/>
                    </a:moveTo>
                    <a:lnTo>
                      <a:pt x="0" y="0"/>
                    </a:lnTo>
                    <a:cubicBezTo>
                      <a:pt x="1388" y="6249"/>
                      <a:pt x="3053" y="12442"/>
                      <a:pt x="4165" y="18746"/>
                    </a:cubicBezTo>
                    <a:cubicBezTo>
                      <a:pt x="4487" y="20573"/>
                      <a:pt x="6286" y="45156"/>
                      <a:pt x="10414" y="47907"/>
                    </a:cubicBezTo>
                    <a:lnTo>
                      <a:pt x="16663" y="52072"/>
                    </a:lnTo>
                    <a:cubicBezTo>
                      <a:pt x="18052" y="54155"/>
                      <a:pt x="18874" y="56757"/>
                      <a:pt x="20829" y="58321"/>
                    </a:cubicBezTo>
                    <a:cubicBezTo>
                      <a:pt x="22544" y="59693"/>
                      <a:pt x="25114" y="59422"/>
                      <a:pt x="27078" y="60404"/>
                    </a:cubicBezTo>
                    <a:cubicBezTo>
                      <a:pt x="29317" y="61524"/>
                      <a:pt x="31243" y="63181"/>
                      <a:pt x="33326" y="64570"/>
                    </a:cubicBezTo>
                    <a:lnTo>
                      <a:pt x="41658" y="77067"/>
                    </a:lnTo>
                    <a:lnTo>
                      <a:pt x="45824" y="83316"/>
                    </a:lnTo>
                    <a:cubicBezTo>
                      <a:pt x="45130" y="104145"/>
                      <a:pt x="45002" y="125001"/>
                      <a:pt x="43741" y="145804"/>
                    </a:cubicBezTo>
                    <a:cubicBezTo>
                      <a:pt x="43608" y="147995"/>
                      <a:pt x="42190" y="149922"/>
                      <a:pt x="41658" y="152052"/>
                    </a:cubicBezTo>
                    <a:cubicBezTo>
                      <a:pt x="41237" y="153734"/>
                      <a:pt x="39397" y="165859"/>
                      <a:pt x="37492" y="168716"/>
                    </a:cubicBezTo>
                    <a:cubicBezTo>
                      <a:pt x="35858" y="171167"/>
                      <a:pt x="33326" y="172881"/>
                      <a:pt x="31243" y="174964"/>
                    </a:cubicBezTo>
                    <a:cubicBezTo>
                      <a:pt x="27577" y="185962"/>
                      <a:pt x="30377" y="179389"/>
                      <a:pt x="20829" y="193711"/>
                    </a:cubicBezTo>
                    <a:lnTo>
                      <a:pt x="16663" y="199959"/>
                    </a:lnTo>
                    <a:cubicBezTo>
                      <a:pt x="10151" y="226006"/>
                      <a:pt x="18474" y="193622"/>
                      <a:pt x="12497" y="214540"/>
                    </a:cubicBezTo>
                    <a:cubicBezTo>
                      <a:pt x="11711" y="217293"/>
                      <a:pt x="10528" y="220011"/>
                      <a:pt x="10414" y="222872"/>
                    </a:cubicBezTo>
                    <a:cubicBezTo>
                      <a:pt x="9831" y="237441"/>
                      <a:pt x="10414" y="252033"/>
                      <a:pt x="10414" y="266613"/>
                    </a:cubicBezTo>
                    <a:lnTo>
                      <a:pt x="12497" y="266613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91" name="Freeform: Shape 1690">
                <a:extLst>
                  <a:ext uri="{FF2B5EF4-FFF2-40B4-BE49-F238E27FC236}">
                    <a16:creationId xmlns:a16="http://schemas.microsoft.com/office/drawing/2014/main" id="{98E8A37B-FAEF-2933-A5A2-CEA9A16B4EAD}"/>
                  </a:ext>
                </a:extLst>
              </p:cNvPr>
              <p:cNvSpPr/>
              <p:nvPr/>
            </p:nvSpPr>
            <p:spPr>
              <a:xfrm>
                <a:off x="8115936" y="1822551"/>
                <a:ext cx="45825" cy="245784"/>
              </a:xfrm>
              <a:custGeom>
                <a:avLst/>
                <a:gdLst>
                  <a:gd name="connsiteX0" fmla="*/ 0 w 45825"/>
                  <a:gd name="connsiteY0" fmla="*/ 0 h 245784"/>
                  <a:gd name="connsiteX1" fmla="*/ 0 w 45825"/>
                  <a:gd name="connsiteY1" fmla="*/ 0 h 245784"/>
                  <a:gd name="connsiteX2" fmla="*/ 2083 w 45825"/>
                  <a:gd name="connsiteY2" fmla="*/ 41659 h 245784"/>
                  <a:gd name="connsiteX3" fmla="*/ 4166 w 45825"/>
                  <a:gd name="connsiteY3" fmla="*/ 47907 h 245784"/>
                  <a:gd name="connsiteX4" fmla="*/ 8332 w 45825"/>
                  <a:gd name="connsiteY4" fmla="*/ 54156 h 245784"/>
                  <a:gd name="connsiteX5" fmla="*/ 14581 w 45825"/>
                  <a:gd name="connsiteY5" fmla="*/ 58322 h 245784"/>
                  <a:gd name="connsiteX6" fmla="*/ 24995 w 45825"/>
                  <a:gd name="connsiteY6" fmla="*/ 68736 h 245784"/>
                  <a:gd name="connsiteX7" fmla="*/ 31244 w 45825"/>
                  <a:gd name="connsiteY7" fmla="*/ 81234 h 245784"/>
                  <a:gd name="connsiteX8" fmla="*/ 39576 w 45825"/>
                  <a:gd name="connsiteY8" fmla="*/ 93731 h 245784"/>
                  <a:gd name="connsiteX9" fmla="*/ 43742 w 45825"/>
                  <a:gd name="connsiteY9" fmla="*/ 99980 h 245784"/>
                  <a:gd name="connsiteX10" fmla="*/ 45825 w 45825"/>
                  <a:gd name="connsiteY10" fmla="*/ 106229 h 245784"/>
                  <a:gd name="connsiteX11" fmla="*/ 43742 w 45825"/>
                  <a:gd name="connsiteY11" fmla="*/ 139556 h 245784"/>
                  <a:gd name="connsiteX12" fmla="*/ 41659 w 45825"/>
                  <a:gd name="connsiteY12" fmla="*/ 145804 h 245784"/>
                  <a:gd name="connsiteX13" fmla="*/ 39576 w 45825"/>
                  <a:gd name="connsiteY13" fmla="*/ 156219 h 245784"/>
                  <a:gd name="connsiteX14" fmla="*/ 35410 w 45825"/>
                  <a:gd name="connsiteY14" fmla="*/ 162468 h 245784"/>
                  <a:gd name="connsiteX15" fmla="*/ 29161 w 45825"/>
                  <a:gd name="connsiteY15" fmla="*/ 183297 h 245784"/>
                  <a:gd name="connsiteX16" fmla="*/ 24995 w 45825"/>
                  <a:gd name="connsiteY16" fmla="*/ 189546 h 245784"/>
                  <a:gd name="connsiteX17" fmla="*/ 16664 w 45825"/>
                  <a:gd name="connsiteY17" fmla="*/ 208292 h 245784"/>
                  <a:gd name="connsiteX18" fmla="*/ 14581 w 45825"/>
                  <a:gd name="connsiteY18" fmla="*/ 220789 h 245784"/>
                  <a:gd name="connsiteX19" fmla="*/ 10415 w 45825"/>
                  <a:gd name="connsiteY19" fmla="*/ 227038 h 245784"/>
                  <a:gd name="connsiteX20" fmla="*/ 12498 w 45825"/>
                  <a:gd name="connsiteY20" fmla="*/ 245784 h 245784"/>
                  <a:gd name="connsiteX21" fmla="*/ 12498 w 45825"/>
                  <a:gd name="connsiteY21" fmla="*/ 245784 h 24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825" h="245784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13886"/>
                      <a:pt x="878" y="27808"/>
                      <a:pt x="2083" y="41659"/>
                    </a:cubicBezTo>
                    <a:cubicBezTo>
                      <a:pt x="2273" y="43846"/>
                      <a:pt x="3184" y="45943"/>
                      <a:pt x="4166" y="47907"/>
                    </a:cubicBezTo>
                    <a:cubicBezTo>
                      <a:pt x="5286" y="50146"/>
                      <a:pt x="6562" y="52386"/>
                      <a:pt x="8332" y="54156"/>
                    </a:cubicBezTo>
                    <a:cubicBezTo>
                      <a:pt x="10102" y="55926"/>
                      <a:pt x="12498" y="56933"/>
                      <a:pt x="14581" y="58322"/>
                    </a:cubicBezTo>
                    <a:cubicBezTo>
                      <a:pt x="25691" y="74988"/>
                      <a:pt x="11109" y="54850"/>
                      <a:pt x="24995" y="68736"/>
                    </a:cubicBezTo>
                    <a:cubicBezTo>
                      <a:pt x="31931" y="75672"/>
                      <a:pt x="27008" y="73610"/>
                      <a:pt x="31244" y="81234"/>
                    </a:cubicBezTo>
                    <a:cubicBezTo>
                      <a:pt x="33676" y="85611"/>
                      <a:pt x="36799" y="89565"/>
                      <a:pt x="39576" y="93731"/>
                    </a:cubicBezTo>
                    <a:cubicBezTo>
                      <a:pt x="40965" y="95814"/>
                      <a:pt x="42950" y="97605"/>
                      <a:pt x="43742" y="99980"/>
                    </a:cubicBezTo>
                    <a:lnTo>
                      <a:pt x="45825" y="106229"/>
                    </a:lnTo>
                    <a:cubicBezTo>
                      <a:pt x="45131" y="117338"/>
                      <a:pt x="44907" y="128486"/>
                      <a:pt x="43742" y="139556"/>
                    </a:cubicBezTo>
                    <a:cubicBezTo>
                      <a:pt x="43512" y="141739"/>
                      <a:pt x="42191" y="143674"/>
                      <a:pt x="41659" y="145804"/>
                    </a:cubicBezTo>
                    <a:cubicBezTo>
                      <a:pt x="40800" y="149239"/>
                      <a:pt x="40819" y="152904"/>
                      <a:pt x="39576" y="156219"/>
                    </a:cubicBezTo>
                    <a:cubicBezTo>
                      <a:pt x="38697" y="158563"/>
                      <a:pt x="36799" y="160385"/>
                      <a:pt x="35410" y="162468"/>
                    </a:cubicBezTo>
                    <a:cubicBezTo>
                      <a:pt x="34246" y="167125"/>
                      <a:pt x="31189" y="180255"/>
                      <a:pt x="29161" y="183297"/>
                    </a:cubicBezTo>
                    <a:cubicBezTo>
                      <a:pt x="27772" y="185380"/>
                      <a:pt x="26012" y="187258"/>
                      <a:pt x="24995" y="189546"/>
                    </a:cubicBezTo>
                    <a:cubicBezTo>
                      <a:pt x="15081" y="211855"/>
                      <a:pt x="26092" y="194150"/>
                      <a:pt x="16664" y="208292"/>
                    </a:cubicBezTo>
                    <a:cubicBezTo>
                      <a:pt x="15970" y="212458"/>
                      <a:pt x="15917" y="216783"/>
                      <a:pt x="14581" y="220789"/>
                    </a:cubicBezTo>
                    <a:cubicBezTo>
                      <a:pt x="13789" y="223164"/>
                      <a:pt x="10623" y="224543"/>
                      <a:pt x="10415" y="227038"/>
                    </a:cubicBezTo>
                    <a:cubicBezTo>
                      <a:pt x="9893" y="233303"/>
                      <a:pt x="12498" y="245784"/>
                      <a:pt x="12498" y="245784"/>
                    </a:cubicBezTo>
                    <a:lnTo>
                      <a:pt x="12498" y="245784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92" name="Freeform: Shape 1691">
                <a:extLst>
                  <a:ext uri="{FF2B5EF4-FFF2-40B4-BE49-F238E27FC236}">
                    <a16:creationId xmlns:a16="http://schemas.microsoft.com/office/drawing/2014/main" id="{ED73E9EA-F141-53E4-E134-6D50BE719266}"/>
                  </a:ext>
                </a:extLst>
              </p:cNvPr>
              <p:cNvSpPr/>
              <p:nvPr/>
            </p:nvSpPr>
            <p:spPr>
              <a:xfrm>
                <a:off x="8163705" y="1816303"/>
                <a:ext cx="39714" cy="239535"/>
              </a:xfrm>
              <a:custGeom>
                <a:avLst/>
                <a:gdLst>
                  <a:gd name="connsiteX0" fmla="*/ 4304 w 39714"/>
                  <a:gd name="connsiteY0" fmla="*/ 0 h 239535"/>
                  <a:gd name="connsiteX1" fmla="*/ 4304 w 39714"/>
                  <a:gd name="connsiteY1" fmla="*/ 0 h 239535"/>
                  <a:gd name="connsiteX2" fmla="*/ 138 w 39714"/>
                  <a:gd name="connsiteY2" fmla="*/ 18746 h 239535"/>
                  <a:gd name="connsiteX3" fmla="*/ 6387 w 39714"/>
                  <a:gd name="connsiteY3" fmla="*/ 52072 h 239535"/>
                  <a:gd name="connsiteX4" fmla="*/ 8470 w 39714"/>
                  <a:gd name="connsiteY4" fmla="*/ 58321 h 239535"/>
                  <a:gd name="connsiteX5" fmla="*/ 14719 w 39714"/>
                  <a:gd name="connsiteY5" fmla="*/ 62487 h 239535"/>
                  <a:gd name="connsiteX6" fmla="*/ 18885 w 39714"/>
                  <a:gd name="connsiteY6" fmla="*/ 68736 h 239535"/>
                  <a:gd name="connsiteX7" fmla="*/ 35548 w 39714"/>
                  <a:gd name="connsiteY7" fmla="*/ 87482 h 239535"/>
                  <a:gd name="connsiteX8" fmla="*/ 39714 w 39714"/>
                  <a:gd name="connsiteY8" fmla="*/ 99979 h 239535"/>
                  <a:gd name="connsiteX9" fmla="*/ 37631 w 39714"/>
                  <a:gd name="connsiteY9" fmla="*/ 147887 h 239535"/>
                  <a:gd name="connsiteX10" fmla="*/ 31382 w 39714"/>
                  <a:gd name="connsiteY10" fmla="*/ 179130 h 239535"/>
                  <a:gd name="connsiteX11" fmla="*/ 27216 w 39714"/>
                  <a:gd name="connsiteY11" fmla="*/ 185379 h 239535"/>
                  <a:gd name="connsiteX12" fmla="*/ 25133 w 39714"/>
                  <a:gd name="connsiteY12" fmla="*/ 193711 h 239535"/>
                  <a:gd name="connsiteX13" fmla="*/ 23051 w 39714"/>
                  <a:gd name="connsiteY13" fmla="*/ 199959 h 239535"/>
                  <a:gd name="connsiteX14" fmla="*/ 23051 w 39714"/>
                  <a:gd name="connsiteY14" fmla="*/ 239535 h 239535"/>
                  <a:gd name="connsiteX15" fmla="*/ 23051 w 39714"/>
                  <a:gd name="connsiteY15" fmla="*/ 239535 h 239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714" h="239535">
                    <a:moveTo>
                      <a:pt x="4304" y="0"/>
                    </a:moveTo>
                    <a:lnTo>
                      <a:pt x="4304" y="0"/>
                    </a:lnTo>
                    <a:cubicBezTo>
                      <a:pt x="2915" y="6249"/>
                      <a:pt x="474" y="12354"/>
                      <a:pt x="138" y="18746"/>
                    </a:cubicBezTo>
                    <a:cubicBezTo>
                      <a:pt x="-664" y="33980"/>
                      <a:pt x="2105" y="39226"/>
                      <a:pt x="6387" y="52072"/>
                    </a:cubicBezTo>
                    <a:cubicBezTo>
                      <a:pt x="7081" y="54155"/>
                      <a:pt x="6643" y="57103"/>
                      <a:pt x="8470" y="58321"/>
                    </a:cubicBezTo>
                    <a:lnTo>
                      <a:pt x="14719" y="62487"/>
                    </a:lnTo>
                    <a:cubicBezTo>
                      <a:pt x="16108" y="64570"/>
                      <a:pt x="17222" y="66865"/>
                      <a:pt x="18885" y="68736"/>
                    </a:cubicBezTo>
                    <a:cubicBezTo>
                      <a:pt x="23076" y="73451"/>
                      <a:pt x="32396" y="80391"/>
                      <a:pt x="35548" y="87482"/>
                    </a:cubicBezTo>
                    <a:cubicBezTo>
                      <a:pt x="37331" y="91495"/>
                      <a:pt x="39714" y="99979"/>
                      <a:pt x="39714" y="99979"/>
                    </a:cubicBezTo>
                    <a:cubicBezTo>
                      <a:pt x="39020" y="115948"/>
                      <a:pt x="38628" y="131934"/>
                      <a:pt x="37631" y="147887"/>
                    </a:cubicBezTo>
                    <a:cubicBezTo>
                      <a:pt x="37214" y="154555"/>
                      <a:pt x="36034" y="172152"/>
                      <a:pt x="31382" y="179130"/>
                    </a:cubicBezTo>
                    <a:lnTo>
                      <a:pt x="27216" y="185379"/>
                    </a:lnTo>
                    <a:cubicBezTo>
                      <a:pt x="26522" y="188156"/>
                      <a:pt x="25919" y="190958"/>
                      <a:pt x="25133" y="193711"/>
                    </a:cubicBezTo>
                    <a:cubicBezTo>
                      <a:pt x="24530" y="195822"/>
                      <a:pt x="23151" y="197766"/>
                      <a:pt x="23051" y="199959"/>
                    </a:cubicBezTo>
                    <a:cubicBezTo>
                      <a:pt x="22452" y="213137"/>
                      <a:pt x="23051" y="226343"/>
                      <a:pt x="23051" y="239535"/>
                    </a:cubicBezTo>
                    <a:lnTo>
                      <a:pt x="23051" y="239535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93" name="Freeform: Shape 1692">
                <a:extLst>
                  <a:ext uri="{FF2B5EF4-FFF2-40B4-BE49-F238E27FC236}">
                    <a16:creationId xmlns:a16="http://schemas.microsoft.com/office/drawing/2014/main" id="{6FEBDADB-D7AD-7269-57FC-8EE5DDDAA2FC}"/>
                  </a:ext>
                </a:extLst>
              </p:cNvPr>
              <p:cNvSpPr/>
              <p:nvPr/>
            </p:nvSpPr>
            <p:spPr>
              <a:xfrm>
                <a:off x="8213833" y="1807971"/>
                <a:ext cx="39637" cy="256198"/>
              </a:xfrm>
              <a:custGeom>
                <a:avLst/>
                <a:gdLst>
                  <a:gd name="connsiteX0" fmla="*/ 0 w 39637"/>
                  <a:gd name="connsiteY0" fmla="*/ 0 h 256198"/>
                  <a:gd name="connsiteX1" fmla="*/ 0 w 39637"/>
                  <a:gd name="connsiteY1" fmla="*/ 0 h 256198"/>
                  <a:gd name="connsiteX2" fmla="*/ 4166 w 39637"/>
                  <a:gd name="connsiteY2" fmla="*/ 18746 h 256198"/>
                  <a:gd name="connsiteX3" fmla="*/ 10415 w 39637"/>
                  <a:gd name="connsiteY3" fmla="*/ 31244 h 256198"/>
                  <a:gd name="connsiteX4" fmla="*/ 16664 w 39637"/>
                  <a:gd name="connsiteY4" fmla="*/ 35409 h 256198"/>
                  <a:gd name="connsiteX5" fmla="*/ 18747 w 39637"/>
                  <a:gd name="connsiteY5" fmla="*/ 41658 h 256198"/>
                  <a:gd name="connsiteX6" fmla="*/ 27078 w 39637"/>
                  <a:gd name="connsiteY6" fmla="*/ 54156 h 256198"/>
                  <a:gd name="connsiteX7" fmla="*/ 31244 w 39637"/>
                  <a:gd name="connsiteY7" fmla="*/ 66653 h 256198"/>
                  <a:gd name="connsiteX8" fmla="*/ 35410 w 39637"/>
                  <a:gd name="connsiteY8" fmla="*/ 79151 h 256198"/>
                  <a:gd name="connsiteX9" fmla="*/ 37493 w 39637"/>
                  <a:gd name="connsiteY9" fmla="*/ 85399 h 256198"/>
                  <a:gd name="connsiteX10" fmla="*/ 37493 w 39637"/>
                  <a:gd name="connsiteY10" fmla="*/ 141638 h 256198"/>
                  <a:gd name="connsiteX11" fmla="*/ 33327 w 39637"/>
                  <a:gd name="connsiteY11" fmla="*/ 172882 h 256198"/>
                  <a:gd name="connsiteX12" fmla="*/ 29161 w 39637"/>
                  <a:gd name="connsiteY12" fmla="*/ 179131 h 256198"/>
                  <a:gd name="connsiteX13" fmla="*/ 27078 w 39637"/>
                  <a:gd name="connsiteY13" fmla="*/ 185379 h 256198"/>
                  <a:gd name="connsiteX14" fmla="*/ 18747 w 39637"/>
                  <a:gd name="connsiteY14" fmla="*/ 197877 h 256198"/>
                  <a:gd name="connsiteX15" fmla="*/ 14581 w 39637"/>
                  <a:gd name="connsiteY15" fmla="*/ 210374 h 256198"/>
                  <a:gd name="connsiteX16" fmla="*/ 12498 w 39637"/>
                  <a:gd name="connsiteY16" fmla="*/ 216623 h 256198"/>
                  <a:gd name="connsiteX17" fmla="*/ 14581 w 39637"/>
                  <a:gd name="connsiteY17" fmla="*/ 245784 h 256198"/>
                  <a:gd name="connsiteX18" fmla="*/ 16664 w 39637"/>
                  <a:gd name="connsiteY18" fmla="*/ 254116 h 256198"/>
                  <a:gd name="connsiteX19" fmla="*/ 12498 w 39637"/>
                  <a:gd name="connsiteY19" fmla="*/ 256198 h 256198"/>
                  <a:gd name="connsiteX20" fmla="*/ 12498 w 39637"/>
                  <a:gd name="connsiteY20" fmla="*/ 256198 h 256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637" h="256198">
                    <a:moveTo>
                      <a:pt x="0" y="0"/>
                    </a:moveTo>
                    <a:lnTo>
                      <a:pt x="0" y="0"/>
                    </a:lnTo>
                    <a:cubicBezTo>
                      <a:pt x="1389" y="6249"/>
                      <a:pt x="2613" y="12536"/>
                      <a:pt x="4166" y="18746"/>
                    </a:cubicBezTo>
                    <a:cubicBezTo>
                      <a:pt x="5295" y="23263"/>
                      <a:pt x="7021" y="27850"/>
                      <a:pt x="10415" y="31244"/>
                    </a:cubicBezTo>
                    <a:cubicBezTo>
                      <a:pt x="12185" y="33014"/>
                      <a:pt x="14581" y="34021"/>
                      <a:pt x="16664" y="35409"/>
                    </a:cubicBezTo>
                    <a:cubicBezTo>
                      <a:pt x="17358" y="37492"/>
                      <a:pt x="17681" y="39739"/>
                      <a:pt x="18747" y="41658"/>
                    </a:cubicBezTo>
                    <a:cubicBezTo>
                      <a:pt x="21178" y="46035"/>
                      <a:pt x="25495" y="49406"/>
                      <a:pt x="27078" y="54156"/>
                    </a:cubicBezTo>
                    <a:lnTo>
                      <a:pt x="31244" y="66653"/>
                    </a:lnTo>
                    <a:lnTo>
                      <a:pt x="35410" y="79151"/>
                    </a:lnTo>
                    <a:lnTo>
                      <a:pt x="37493" y="85399"/>
                    </a:lnTo>
                    <a:cubicBezTo>
                      <a:pt x="40443" y="117843"/>
                      <a:pt x="40259" y="102911"/>
                      <a:pt x="37493" y="141638"/>
                    </a:cubicBezTo>
                    <a:cubicBezTo>
                      <a:pt x="37105" y="147068"/>
                      <a:pt x="37561" y="164414"/>
                      <a:pt x="33327" y="172882"/>
                    </a:cubicBezTo>
                    <a:cubicBezTo>
                      <a:pt x="32207" y="175121"/>
                      <a:pt x="30281" y="176892"/>
                      <a:pt x="29161" y="179131"/>
                    </a:cubicBezTo>
                    <a:cubicBezTo>
                      <a:pt x="28179" y="181095"/>
                      <a:pt x="28144" y="183460"/>
                      <a:pt x="27078" y="185379"/>
                    </a:cubicBezTo>
                    <a:cubicBezTo>
                      <a:pt x="24647" y="189756"/>
                      <a:pt x="20330" y="193127"/>
                      <a:pt x="18747" y="197877"/>
                    </a:cubicBezTo>
                    <a:lnTo>
                      <a:pt x="14581" y="210374"/>
                    </a:lnTo>
                    <a:lnTo>
                      <a:pt x="12498" y="216623"/>
                    </a:lnTo>
                    <a:cubicBezTo>
                      <a:pt x="13192" y="226343"/>
                      <a:pt x="13505" y="236099"/>
                      <a:pt x="14581" y="245784"/>
                    </a:cubicBezTo>
                    <a:cubicBezTo>
                      <a:pt x="14897" y="248629"/>
                      <a:pt x="17225" y="251309"/>
                      <a:pt x="16664" y="254116"/>
                    </a:cubicBezTo>
                    <a:cubicBezTo>
                      <a:pt x="16360" y="255638"/>
                      <a:pt x="13887" y="255504"/>
                      <a:pt x="12498" y="256198"/>
                    </a:cubicBezTo>
                    <a:lnTo>
                      <a:pt x="12498" y="256198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94" name="Freeform: Shape 1693">
                <a:extLst>
                  <a:ext uri="{FF2B5EF4-FFF2-40B4-BE49-F238E27FC236}">
                    <a16:creationId xmlns:a16="http://schemas.microsoft.com/office/drawing/2014/main" id="{680FD5BC-536B-CDC9-6D66-5BC7231AD9CF}"/>
                  </a:ext>
                </a:extLst>
              </p:cNvPr>
              <p:cNvSpPr/>
              <p:nvPr/>
            </p:nvSpPr>
            <p:spPr>
              <a:xfrm>
                <a:off x="8261741" y="1805888"/>
                <a:ext cx="48958" cy="247867"/>
              </a:xfrm>
              <a:custGeom>
                <a:avLst/>
                <a:gdLst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2082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4165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958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89" y="805"/>
                      <a:pt x="3626" y="33434"/>
                      <a:pt x="4165" y="35409"/>
                    </a:cubicBezTo>
                    <a:cubicBezTo>
                      <a:pt x="4824" y="37824"/>
                      <a:pt x="6728" y="39735"/>
                      <a:pt x="8331" y="41658"/>
                    </a:cubicBezTo>
                    <a:cubicBezTo>
                      <a:pt x="16631" y="51618"/>
                      <a:pt x="11890" y="44623"/>
                      <a:pt x="20829" y="52073"/>
                    </a:cubicBezTo>
                    <a:cubicBezTo>
                      <a:pt x="36858" y="65432"/>
                      <a:pt x="17817" y="52150"/>
                      <a:pt x="33326" y="62487"/>
                    </a:cubicBezTo>
                    <a:cubicBezTo>
                      <a:pt x="36103" y="66653"/>
                      <a:pt x="40075" y="70235"/>
                      <a:pt x="41658" y="74985"/>
                    </a:cubicBezTo>
                    <a:cubicBezTo>
                      <a:pt x="46420" y="89270"/>
                      <a:pt x="40797" y="71540"/>
                      <a:pt x="45824" y="91648"/>
                    </a:cubicBezTo>
                    <a:cubicBezTo>
                      <a:pt x="46357" y="93778"/>
                      <a:pt x="47213" y="95814"/>
                      <a:pt x="47907" y="97897"/>
                    </a:cubicBezTo>
                    <a:cubicBezTo>
                      <a:pt x="46922" y="122514"/>
                      <a:pt x="55086" y="144871"/>
                      <a:pt x="37492" y="162467"/>
                    </a:cubicBezTo>
                    <a:cubicBezTo>
                      <a:pt x="21456" y="178504"/>
                      <a:pt x="28262" y="170064"/>
                      <a:pt x="16663" y="187462"/>
                    </a:cubicBezTo>
                    <a:lnTo>
                      <a:pt x="12497" y="193711"/>
                    </a:lnTo>
                    <a:lnTo>
                      <a:pt x="8331" y="199960"/>
                    </a:lnTo>
                    <a:cubicBezTo>
                      <a:pt x="7637" y="204126"/>
                      <a:pt x="7164" y="208334"/>
                      <a:pt x="6248" y="212457"/>
                    </a:cubicBezTo>
                    <a:cubicBezTo>
                      <a:pt x="5772" y="214600"/>
                      <a:pt x="4526" y="216540"/>
                      <a:pt x="4165" y="218706"/>
                    </a:cubicBezTo>
                    <a:cubicBezTo>
                      <a:pt x="1699" y="233504"/>
                      <a:pt x="2082" y="243354"/>
                      <a:pt x="2082" y="247867"/>
                    </a:cubicBez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95" name="Freeform: Shape 1694">
                <a:extLst>
                  <a:ext uri="{FF2B5EF4-FFF2-40B4-BE49-F238E27FC236}">
                    <a16:creationId xmlns:a16="http://schemas.microsoft.com/office/drawing/2014/main" id="{BD8DE66B-CA9B-04E3-6101-C97590805B44}"/>
                  </a:ext>
                </a:extLst>
              </p:cNvPr>
              <p:cNvSpPr/>
              <p:nvPr/>
            </p:nvSpPr>
            <p:spPr>
              <a:xfrm>
                <a:off x="8307565" y="1810054"/>
                <a:ext cx="39575" cy="247867"/>
              </a:xfrm>
              <a:custGeom>
                <a:avLst/>
                <a:gdLst>
                  <a:gd name="connsiteX0" fmla="*/ 0 w 39575"/>
                  <a:gd name="connsiteY0" fmla="*/ 0 h 247867"/>
                  <a:gd name="connsiteX1" fmla="*/ 0 w 39575"/>
                  <a:gd name="connsiteY1" fmla="*/ 0 h 247867"/>
                  <a:gd name="connsiteX2" fmla="*/ 4165 w 39575"/>
                  <a:gd name="connsiteY2" fmla="*/ 29161 h 247867"/>
                  <a:gd name="connsiteX3" fmla="*/ 8331 w 39575"/>
                  <a:gd name="connsiteY3" fmla="*/ 35409 h 247867"/>
                  <a:gd name="connsiteX4" fmla="*/ 18746 w 39575"/>
                  <a:gd name="connsiteY4" fmla="*/ 52073 h 247867"/>
                  <a:gd name="connsiteX5" fmla="*/ 22912 w 39575"/>
                  <a:gd name="connsiteY5" fmla="*/ 64570 h 247867"/>
                  <a:gd name="connsiteX6" fmla="*/ 24995 w 39575"/>
                  <a:gd name="connsiteY6" fmla="*/ 74985 h 247867"/>
                  <a:gd name="connsiteX7" fmla="*/ 33326 w 39575"/>
                  <a:gd name="connsiteY7" fmla="*/ 87482 h 247867"/>
                  <a:gd name="connsiteX8" fmla="*/ 37492 w 39575"/>
                  <a:gd name="connsiteY8" fmla="*/ 93731 h 247867"/>
                  <a:gd name="connsiteX9" fmla="*/ 39575 w 39575"/>
                  <a:gd name="connsiteY9" fmla="*/ 99980 h 247867"/>
                  <a:gd name="connsiteX10" fmla="*/ 37492 w 39575"/>
                  <a:gd name="connsiteY10" fmla="*/ 120809 h 247867"/>
                  <a:gd name="connsiteX11" fmla="*/ 35409 w 39575"/>
                  <a:gd name="connsiteY11" fmla="*/ 127058 h 247867"/>
                  <a:gd name="connsiteX12" fmla="*/ 33326 w 39575"/>
                  <a:gd name="connsiteY12" fmla="*/ 160384 h 247867"/>
                  <a:gd name="connsiteX13" fmla="*/ 31243 w 39575"/>
                  <a:gd name="connsiteY13" fmla="*/ 166633 h 247867"/>
                  <a:gd name="connsiteX14" fmla="*/ 24995 w 39575"/>
                  <a:gd name="connsiteY14" fmla="*/ 168716 h 247867"/>
                  <a:gd name="connsiteX15" fmla="*/ 20829 w 39575"/>
                  <a:gd name="connsiteY15" fmla="*/ 174965 h 247867"/>
                  <a:gd name="connsiteX16" fmla="*/ 16663 w 39575"/>
                  <a:gd name="connsiteY16" fmla="*/ 193711 h 247867"/>
                  <a:gd name="connsiteX17" fmla="*/ 14580 w 39575"/>
                  <a:gd name="connsiteY17" fmla="*/ 199960 h 247867"/>
                  <a:gd name="connsiteX18" fmla="*/ 10414 w 39575"/>
                  <a:gd name="connsiteY18" fmla="*/ 214540 h 247867"/>
                  <a:gd name="connsiteX19" fmla="*/ 8331 w 39575"/>
                  <a:gd name="connsiteY19" fmla="*/ 247867 h 247867"/>
                  <a:gd name="connsiteX20" fmla="*/ 8331 w 39575"/>
                  <a:gd name="connsiteY20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575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531" y="5837"/>
                      <a:pt x="160" y="21151"/>
                      <a:pt x="4165" y="29161"/>
                    </a:cubicBezTo>
                    <a:cubicBezTo>
                      <a:pt x="5284" y="31400"/>
                      <a:pt x="6942" y="33326"/>
                      <a:pt x="8331" y="35409"/>
                    </a:cubicBezTo>
                    <a:cubicBezTo>
                      <a:pt x="13289" y="50282"/>
                      <a:pt x="8843" y="45471"/>
                      <a:pt x="18746" y="52073"/>
                    </a:cubicBezTo>
                    <a:cubicBezTo>
                      <a:pt x="20135" y="56239"/>
                      <a:pt x="22051" y="60264"/>
                      <a:pt x="22912" y="64570"/>
                    </a:cubicBezTo>
                    <a:cubicBezTo>
                      <a:pt x="23606" y="68042"/>
                      <a:pt x="23530" y="71762"/>
                      <a:pt x="24995" y="74985"/>
                    </a:cubicBezTo>
                    <a:cubicBezTo>
                      <a:pt x="27067" y="79543"/>
                      <a:pt x="30549" y="83316"/>
                      <a:pt x="33326" y="87482"/>
                    </a:cubicBezTo>
                    <a:cubicBezTo>
                      <a:pt x="34715" y="89565"/>
                      <a:pt x="36700" y="91356"/>
                      <a:pt x="37492" y="93731"/>
                    </a:cubicBezTo>
                    <a:lnTo>
                      <a:pt x="39575" y="99980"/>
                    </a:lnTo>
                    <a:cubicBezTo>
                      <a:pt x="38881" y="106923"/>
                      <a:pt x="38553" y="113913"/>
                      <a:pt x="37492" y="120809"/>
                    </a:cubicBezTo>
                    <a:cubicBezTo>
                      <a:pt x="37158" y="122979"/>
                      <a:pt x="35639" y="124874"/>
                      <a:pt x="35409" y="127058"/>
                    </a:cubicBezTo>
                    <a:cubicBezTo>
                      <a:pt x="34244" y="138127"/>
                      <a:pt x="34491" y="149315"/>
                      <a:pt x="33326" y="160384"/>
                    </a:cubicBezTo>
                    <a:cubicBezTo>
                      <a:pt x="33096" y="162568"/>
                      <a:pt x="32795" y="165080"/>
                      <a:pt x="31243" y="166633"/>
                    </a:cubicBezTo>
                    <a:cubicBezTo>
                      <a:pt x="29691" y="168185"/>
                      <a:pt x="27078" y="168022"/>
                      <a:pt x="24995" y="168716"/>
                    </a:cubicBezTo>
                    <a:cubicBezTo>
                      <a:pt x="23606" y="170799"/>
                      <a:pt x="21949" y="172726"/>
                      <a:pt x="20829" y="174965"/>
                    </a:cubicBezTo>
                    <a:cubicBezTo>
                      <a:pt x="18015" y="180592"/>
                      <a:pt x="17943" y="187949"/>
                      <a:pt x="16663" y="193711"/>
                    </a:cubicBezTo>
                    <a:cubicBezTo>
                      <a:pt x="16187" y="195854"/>
                      <a:pt x="15183" y="197849"/>
                      <a:pt x="14580" y="199960"/>
                    </a:cubicBezTo>
                    <a:cubicBezTo>
                      <a:pt x="9349" y="218268"/>
                      <a:pt x="15408" y="199557"/>
                      <a:pt x="10414" y="214540"/>
                    </a:cubicBezTo>
                    <a:cubicBezTo>
                      <a:pt x="8285" y="246477"/>
                      <a:pt x="8331" y="235346"/>
                      <a:pt x="8331" y="247867"/>
                    </a:cubicBezTo>
                    <a:lnTo>
                      <a:pt x="8331" y="247867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96" name="Freeform: Shape 1695">
                <a:extLst>
                  <a:ext uri="{FF2B5EF4-FFF2-40B4-BE49-F238E27FC236}">
                    <a16:creationId xmlns:a16="http://schemas.microsoft.com/office/drawing/2014/main" id="{464C582C-1C92-45DF-DC05-5083D9412234}"/>
                  </a:ext>
                </a:extLst>
              </p:cNvPr>
              <p:cNvSpPr/>
              <p:nvPr/>
            </p:nvSpPr>
            <p:spPr>
              <a:xfrm>
                <a:off x="8359638" y="1820468"/>
                <a:ext cx="37492" cy="249950"/>
              </a:xfrm>
              <a:custGeom>
                <a:avLst/>
                <a:gdLst>
                  <a:gd name="connsiteX0" fmla="*/ 0 w 37492"/>
                  <a:gd name="connsiteY0" fmla="*/ 0 h 249950"/>
                  <a:gd name="connsiteX1" fmla="*/ 0 w 37492"/>
                  <a:gd name="connsiteY1" fmla="*/ 0 h 249950"/>
                  <a:gd name="connsiteX2" fmla="*/ 2082 w 37492"/>
                  <a:gd name="connsiteY2" fmla="*/ 18747 h 249950"/>
                  <a:gd name="connsiteX3" fmla="*/ 6248 w 37492"/>
                  <a:gd name="connsiteY3" fmla="*/ 24995 h 249950"/>
                  <a:gd name="connsiteX4" fmla="*/ 8331 w 37492"/>
                  <a:gd name="connsiteY4" fmla="*/ 31244 h 249950"/>
                  <a:gd name="connsiteX5" fmla="*/ 12497 w 37492"/>
                  <a:gd name="connsiteY5" fmla="*/ 37493 h 249950"/>
                  <a:gd name="connsiteX6" fmla="*/ 16663 w 37492"/>
                  <a:gd name="connsiteY6" fmla="*/ 49990 h 249950"/>
                  <a:gd name="connsiteX7" fmla="*/ 18746 w 37492"/>
                  <a:gd name="connsiteY7" fmla="*/ 64571 h 249950"/>
                  <a:gd name="connsiteX8" fmla="*/ 24995 w 37492"/>
                  <a:gd name="connsiteY8" fmla="*/ 83317 h 249950"/>
                  <a:gd name="connsiteX9" fmla="*/ 29160 w 37492"/>
                  <a:gd name="connsiteY9" fmla="*/ 95814 h 249950"/>
                  <a:gd name="connsiteX10" fmla="*/ 33326 w 37492"/>
                  <a:gd name="connsiteY10" fmla="*/ 102063 h 249950"/>
                  <a:gd name="connsiteX11" fmla="*/ 35409 w 37492"/>
                  <a:gd name="connsiteY11" fmla="*/ 110395 h 249950"/>
                  <a:gd name="connsiteX12" fmla="*/ 37492 w 37492"/>
                  <a:gd name="connsiteY12" fmla="*/ 116644 h 249950"/>
                  <a:gd name="connsiteX13" fmla="*/ 35409 w 37492"/>
                  <a:gd name="connsiteY13" fmla="*/ 158302 h 249950"/>
                  <a:gd name="connsiteX14" fmla="*/ 29160 w 37492"/>
                  <a:gd name="connsiteY14" fmla="*/ 172882 h 249950"/>
                  <a:gd name="connsiteX15" fmla="*/ 22912 w 37492"/>
                  <a:gd name="connsiteY15" fmla="*/ 177048 h 249950"/>
                  <a:gd name="connsiteX16" fmla="*/ 18746 w 37492"/>
                  <a:gd name="connsiteY16" fmla="*/ 183297 h 249950"/>
                  <a:gd name="connsiteX17" fmla="*/ 14580 w 37492"/>
                  <a:gd name="connsiteY17" fmla="*/ 195794 h 249950"/>
                  <a:gd name="connsiteX18" fmla="*/ 8331 w 37492"/>
                  <a:gd name="connsiteY18" fmla="*/ 199960 h 249950"/>
                  <a:gd name="connsiteX19" fmla="*/ 6248 w 37492"/>
                  <a:gd name="connsiteY19" fmla="*/ 208292 h 249950"/>
                  <a:gd name="connsiteX20" fmla="*/ 4165 w 37492"/>
                  <a:gd name="connsiteY20" fmla="*/ 214541 h 249950"/>
                  <a:gd name="connsiteX21" fmla="*/ 6248 w 37492"/>
                  <a:gd name="connsiteY21" fmla="*/ 249950 h 249950"/>
                  <a:gd name="connsiteX22" fmla="*/ 6248 w 37492"/>
                  <a:gd name="connsiteY22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7492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6249"/>
                      <a:pt x="557" y="12647"/>
                      <a:pt x="2082" y="18747"/>
                    </a:cubicBezTo>
                    <a:cubicBezTo>
                      <a:pt x="2689" y="21175"/>
                      <a:pt x="5128" y="22756"/>
                      <a:pt x="6248" y="24995"/>
                    </a:cubicBezTo>
                    <a:cubicBezTo>
                      <a:pt x="7230" y="26959"/>
                      <a:pt x="7349" y="29280"/>
                      <a:pt x="8331" y="31244"/>
                    </a:cubicBezTo>
                    <a:cubicBezTo>
                      <a:pt x="9451" y="33483"/>
                      <a:pt x="11480" y="35205"/>
                      <a:pt x="12497" y="37493"/>
                    </a:cubicBezTo>
                    <a:cubicBezTo>
                      <a:pt x="14280" y="41506"/>
                      <a:pt x="16663" y="49990"/>
                      <a:pt x="16663" y="49990"/>
                    </a:cubicBezTo>
                    <a:cubicBezTo>
                      <a:pt x="17357" y="54850"/>
                      <a:pt x="17642" y="59787"/>
                      <a:pt x="18746" y="64571"/>
                    </a:cubicBezTo>
                    <a:cubicBezTo>
                      <a:pt x="18746" y="64572"/>
                      <a:pt x="23954" y="80192"/>
                      <a:pt x="24995" y="83317"/>
                    </a:cubicBezTo>
                    <a:cubicBezTo>
                      <a:pt x="24997" y="83322"/>
                      <a:pt x="29156" y="95809"/>
                      <a:pt x="29160" y="95814"/>
                    </a:cubicBezTo>
                    <a:lnTo>
                      <a:pt x="33326" y="102063"/>
                    </a:lnTo>
                    <a:cubicBezTo>
                      <a:pt x="34020" y="104840"/>
                      <a:pt x="34623" y="107642"/>
                      <a:pt x="35409" y="110395"/>
                    </a:cubicBezTo>
                    <a:cubicBezTo>
                      <a:pt x="36012" y="112506"/>
                      <a:pt x="37492" y="114448"/>
                      <a:pt x="37492" y="116644"/>
                    </a:cubicBezTo>
                    <a:cubicBezTo>
                      <a:pt x="37492" y="130547"/>
                      <a:pt x="36564" y="144447"/>
                      <a:pt x="35409" y="158302"/>
                    </a:cubicBezTo>
                    <a:cubicBezTo>
                      <a:pt x="34974" y="163518"/>
                      <a:pt x="32942" y="169100"/>
                      <a:pt x="29160" y="172882"/>
                    </a:cubicBezTo>
                    <a:cubicBezTo>
                      <a:pt x="27390" y="174652"/>
                      <a:pt x="24995" y="175659"/>
                      <a:pt x="22912" y="177048"/>
                    </a:cubicBezTo>
                    <a:cubicBezTo>
                      <a:pt x="21523" y="179131"/>
                      <a:pt x="19763" y="181009"/>
                      <a:pt x="18746" y="183297"/>
                    </a:cubicBezTo>
                    <a:cubicBezTo>
                      <a:pt x="16963" y="187310"/>
                      <a:pt x="18234" y="193358"/>
                      <a:pt x="14580" y="195794"/>
                    </a:cubicBezTo>
                    <a:lnTo>
                      <a:pt x="8331" y="199960"/>
                    </a:lnTo>
                    <a:cubicBezTo>
                      <a:pt x="7637" y="202737"/>
                      <a:pt x="7034" y="205539"/>
                      <a:pt x="6248" y="208292"/>
                    </a:cubicBezTo>
                    <a:cubicBezTo>
                      <a:pt x="5645" y="210403"/>
                      <a:pt x="4165" y="212345"/>
                      <a:pt x="4165" y="214541"/>
                    </a:cubicBezTo>
                    <a:cubicBezTo>
                      <a:pt x="4165" y="226364"/>
                      <a:pt x="6248" y="249950"/>
                      <a:pt x="6248" y="249950"/>
                    </a:cubicBezTo>
                    <a:lnTo>
                      <a:pt x="6248" y="249950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97" name="Freeform: Shape 1696">
                <a:extLst>
                  <a:ext uri="{FF2B5EF4-FFF2-40B4-BE49-F238E27FC236}">
                    <a16:creationId xmlns:a16="http://schemas.microsoft.com/office/drawing/2014/main" id="{7347FBAD-2EE1-2EE9-8359-339B2EE7AC3E}"/>
                  </a:ext>
                </a:extLst>
              </p:cNvPr>
              <p:cNvSpPr/>
              <p:nvPr/>
            </p:nvSpPr>
            <p:spPr>
              <a:xfrm>
                <a:off x="8405462" y="1826717"/>
                <a:ext cx="29161" cy="249950"/>
              </a:xfrm>
              <a:custGeom>
                <a:avLst/>
                <a:gdLst>
                  <a:gd name="connsiteX0" fmla="*/ 0 w 29161"/>
                  <a:gd name="connsiteY0" fmla="*/ 0 h 249950"/>
                  <a:gd name="connsiteX1" fmla="*/ 0 w 29161"/>
                  <a:gd name="connsiteY1" fmla="*/ 0 h 249950"/>
                  <a:gd name="connsiteX2" fmla="*/ 4166 w 29161"/>
                  <a:gd name="connsiteY2" fmla="*/ 24995 h 249950"/>
                  <a:gd name="connsiteX3" fmla="*/ 8331 w 29161"/>
                  <a:gd name="connsiteY3" fmla="*/ 31244 h 249950"/>
                  <a:gd name="connsiteX4" fmla="*/ 12497 w 29161"/>
                  <a:gd name="connsiteY4" fmla="*/ 43741 h 249950"/>
                  <a:gd name="connsiteX5" fmla="*/ 14580 w 29161"/>
                  <a:gd name="connsiteY5" fmla="*/ 49990 h 249950"/>
                  <a:gd name="connsiteX6" fmla="*/ 24995 w 29161"/>
                  <a:gd name="connsiteY6" fmla="*/ 77068 h 249950"/>
                  <a:gd name="connsiteX7" fmla="*/ 29161 w 29161"/>
                  <a:gd name="connsiteY7" fmla="*/ 83317 h 249950"/>
                  <a:gd name="connsiteX8" fmla="*/ 27078 w 29161"/>
                  <a:gd name="connsiteY8" fmla="*/ 160385 h 249950"/>
                  <a:gd name="connsiteX9" fmla="*/ 24995 w 29161"/>
                  <a:gd name="connsiteY9" fmla="*/ 166633 h 249950"/>
                  <a:gd name="connsiteX10" fmla="*/ 16663 w 29161"/>
                  <a:gd name="connsiteY10" fmla="*/ 179131 h 249950"/>
                  <a:gd name="connsiteX11" fmla="*/ 12497 w 29161"/>
                  <a:gd name="connsiteY11" fmla="*/ 185380 h 249950"/>
                  <a:gd name="connsiteX12" fmla="*/ 10414 w 29161"/>
                  <a:gd name="connsiteY12" fmla="*/ 191628 h 249950"/>
                  <a:gd name="connsiteX13" fmla="*/ 2083 w 29161"/>
                  <a:gd name="connsiteY13" fmla="*/ 204126 h 249950"/>
                  <a:gd name="connsiteX14" fmla="*/ 4166 w 29161"/>
                  <a:gd name="connsiteY14" fmla="*/ 249950 h 249950"/>
                  <a:gd name="connsiteX15" fmla="*/ 4166 w 29161"/>
                  <a:gd name="connsiteY15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161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60" y="5944"/>
                      <a:pt x="676" y="18015"/>
                      <a:pt x="4166" y="24995"/>
                    </a:cubicBezTo>
                    <a:cubicBezTo>
                      <a:pt x="5285" y="27234"/>
                      <a:pt x="7314" y="28956"/>
                      <a:pt x="8331" y="31244"/>
                    </a:cubicBezTo>
                    <a:cubicBezTo>
                      <a:pt x="10114" y="35257"/>
                      <a:pt x="11108" y="39575"/>
                      <a:pt x="12497" y="43741"/>
                    </a:cubicBezTo>
                    <a:lnTo>
                      <a:pt x="14580" y="49990"/>
                    </a:lnTo>
                    <a:cubicBezTo>
                      <a:pt x="17371" y="69527"/>
                      <a:pt x="13940" y="60485"/>
                      <a:pt x="24995" y="77068"/>
                    </a:cubicBezTo>
                    <a:lnTo>
                      <a:pt x="29161" y="83317"/>
                    </a:lnTo>
                    <a:cubicBezTo>
                      <a:pt x="28467" y="109006"/>
                      <a:pt x="28361" y="134718"/>
                      <a:pt x="27078" y="160385"/>
                    </a:cubicBezTo>
                    <a:cubicBezTo>
                      <a:pt x="26968" y="162578"/>
                      <a:pt x="26061" y="164714"/>
                      <a:pt x="24995" y="166633"/>
                    </a:cubicBezTo>
                    <a:cubicBezTo>
                      <a:pt x="22563" y="171010"/>
                      <a:pt x="19440" y="174965"/>
                      <a:pt x="16663" y="179131"/>
                    </a:cubicBezTo>
                    <a:cubicBezTo>
                      <a:pt x="15274" y="181214"/>
                      <a:pt x="13289" y="183005"/>
                      <a:pt x="12497" y="185380"/>
                    </a:cubicBezTo>
                    <a:cubicBezTo>
                      <a:pt x="11803" y="187463"/>
                      <a:pt x="11480" y="189709"/>
                      <a:pt x="10414" y="191628"/>
                    </a:cubicBezTo>
                    <a:cubicBezTo>
                      <a:pt x="7983" y="196005"/>
                      <a:pt x="2083" y="204126"/>
                      <a:pt x="2083" y="204126"/>
                    </a:cubicBezTo>
                    <a:cubicBezTo>
                      <a:pt x="4275" y="245781"/>
                      <a:pt x="4166" y="230491"/>
                      <a:pt x="4166" y="249950"/>
                    </a:cubicBezTo>
                    <a:lnTo>
                      <a:pt x="4166" y="249950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98" name="Freeform: Shape 1697">
                <a:extLst>
                  <a:ext uri="{FF2B5EF4-FFF2-40B4-BE49-F238E27FC236}">
                    <a16:creationId xmlns:a16="http://schemas.microsoft.com/office/drawing/2014/main" id="{B681432F-E418-F5ED-C507-E68199278B2D}"/>
                  </a:ext>
                </a:extLst>
              </p:cNvPr>
              <p:cNvSpPr/>
              <p:nvPr/>
            </p:nvSpPr>
            <p:spPr>
              <a:xfrm>
                <a:off x="8446764" y="1862127"/>
                <a:ext cx="42014" cy="252032"/>
              </a:xfrm>
              <a:custGeom>
                <a:avLst/>
                <a:gdLst>
                  <a:gd name="connsiteX0" fmla="*/ 12854 w 42014"/>
                  <a:gd name="connsiteY0" fmla="*/ 0 h 252032"/>
                  <a:gd name="connsiteX1" fmla="*/ 12854 w 42014"/>
                  <a:gd name="connsiteY1" fmla="*/ 0 h 252032"/>
                  <a:gd name="connsiteX2" fmla="*/ 14936 w 42014"/>
                  <a:gd name="connsiteY2" fmla="*/ 18746 h 252032"/>
                  <a:gd name="connsiteX3" fmla="*/ 23268 w 42014"/>
                  <a:gd name="connsiteY3" fmla="*/ 45824 h 252032"/>
                  <a:gd name="connsiteX4" fmla="*/ 29517 w 42014"/>
                  <a:gd name="connsiteY4" fmla="*/ 49990 h 252032"/>
                  <a:gd name="connsiteX5" fmla="*/ 33683 w 42014"/>
                  <a:gd name="connsiteY5" fmla="*/ 62487 h 252032"/>
                  <a:gd name="connsiteX6" fmla="*/ 35766 w 42014"/>
                  <a:gd name="connsiteY6" fmla="*/ 68736 h 252032"/>
                  <a:gd name="connsiteX7" fmla="*/ 37849 w 42014"/>
                  <a:gd name="connsiteY7" fmla="*/ 85399 h 252032"/>
                  <a:gd name="connsiteX8" fmla="*/ 39931 w 42014"/>
                  <a:gd name="connsiteY8" fmla="*/ 91648 h 252032"/>
                  <a:gd name="connsiteX9" fmla="*/ 42014 w 42014"/>
                  <a:gd name="connsiteY9" fmla="*/ 108311 h 252032"/>
                  <a:gd name="connsiteX10" fmla="*/ 39931 w 42014"/>
                  <a:gd name="connsiteY10" fmla="*/ 152052 h 252032"/>
                  <a:gd name="connsiteX11" fmla="*/ 29517 w 42014"/>
                  <a:gd name="connsiteY11" fmla="*/ 170799 h 252032"/>
                  <a:gd name="connsiteX12" fmla="*/ 25351 w 42014"/>
                  <a:gd name="connsiteY12" fmla="*/ 177047 h 252032"/>
                  <a:gd name="connsiteX13" fmla="*/ 19102 w 42014"/>
                  <a:gd name="connsiteY13" fmla="*/ 183296 h 252032"/>
                  <a:gd name="connsiteX14" fmla="*/ 6605 w 42014"/>
                  <a:gd name="connsiteY14" fmla="*/ 204125 h 252032"/>
                  <a:gd name="connsiteX15" fmla="*/ 2439 w 42014"/>
                  <a:gd name="connsiteY15" fmla="*/ 216623 h 252032"/>
                  <a:gd name="connsiteX16" fmla="*/ 356 w 42014"/>
                  <a:gd name="connsiteY16" fmla="*/ 222872 h 252032"/>
                  <a:gd name="connsiteX17" fmla="*/ 4522 w 42014"/>
                  <a:gd name="connsiteY17" fmla="*/ 252032 h 252032"/>
                  <a:gd name="connsiteX18" fmla="*/ 4522 w 42014"/>
                  <a:gd name="connsiteY18" fmla="*/ 252032 h 252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2014" h="252032">
                    <a:moveTo>
                      <a:pt x="12854" y="0"/>
                    </a:moveTo>
                    <a:lnTo>
                      <a:pt x="12854" y="0"/>
                    </a:lnTo>
                    <a:cubicBezTo>
                      <a:pt x="13548" y="6249"/>
                      <a:pt x="14156" y="12507"/>
                      <a:pt x="14936" y="18746"/>
                    </a:cubicBezTo>
                    <a:cubicBezTo>
                      <a:pt x="16034" y="27530"/>
                      <a:pt x="16361" y="38917"/>
                      <a:pt x="23268" y="45824"/>
                    </a:cubicBezTo>
                    <a:cubicBezTo>
                      <a:pt x="25038" y="47594"/>
                      <a:pt x="27434" y="48601"/>
                      <a:pt x="29517" y="49990"/>
                    </a:cubicBezTo>
                    <a:lnTo>
                      <a:pt x="33683" y="62487"/>
                    </a:lnTo>
                    <a:lnTo>
                      <a:pt x="35766" y="68736"/>
                    </a:lnTo>
                    <a:cubicBezTo>
                      <a:pt x="36460" y="74290"/>
                      <a:pt x="36848" y="79892"/>
                      <a:pt x="37849" y="85399"/>
                    </a:cubicBezTo>
                    <a:cubicBezTo>
                      <a:pt x="38242" y="87559"/>
                      <a:pt x="39538" y="89488"/>
                      <a:pt x="39931" y="91648"/>
                    </a:cubicBezTo>
                    <a:cubicBezTo>
                      <a:pt x="40932" y="97155"/>
                      <a:pt x="41320" y="102757"/>
                      <a:pt x="42014" y="108311"/>
                    </a:cubicBezTo>
                    <a:cubicBezTo>
                      <a:pt x="41320" y="122891"/>
                      <a:pt x="41143" y="137506"/>
                      <a:pt x="39931" y="152052"/>
                    </a:cubicBezTo>
                    <a:cubicBezTo>
                      <a:pt x="39407" y="158340"/>
                      <a:pt x="31905" y="167218"/>
                      <a:pt x="29517" y="170799"/>
                    </a:cubicBezTo>
                    <a:cubicBezTo>
                      <a:pt x="28128" y="172882"/>
                      <a:pt x="27121" y="175277"/>
                      <a:pt x="25351" y="177047"/>
                    </a:cubicBezTo>
                    <a:cubicBezTo>
                      <a:pt x="23268" y="179130"/>
                      <a:pt x="20910" y="180971"/>
                      <a:pt x="19102" y="183296"/>
                    </a:cubicBezTo>
                    <a:cubicBezTo>
                      <a:pt x="15079" y="188469"/>
                      <a:pt x="9271" y="197461"/>
                      <a:pt x="6605" y="204125"/>
                    </a:cubicBezTo>
                    <a:cubicBezTo>
                      <a:pt x="4974" y="208202"/>
                      <a:pt x="3828" y="212457"/>
                      <a:pt x="2439" y="216623"/>
                    </a:cubicBezTo>
                    <a:lnTo>
                      <a:pt x="356" y="222872"/>
                    </a:lnTo>
                    <a:cubicBezTo>
                      <a:pt x="2514" y="250929"/>
                      <a:pt x="-3964" y="243550"/>
                      <a:pt x="4522" y="252032"/>
                    </a:cubicBezTo>
                    <a:lnTo>
                      <a:pt x="4522" y="252032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1699" name="Group 1698">
                <a:extLst>
                  <a:ext uri="{FF2B5EF4-FFF2-40B4-BE49-F238E27FC236}">
                    <a16:creationId xmlns:a16="http://schemas.microsoft.com/office/drawing/2014/main" id="{9128B4AF-A8EB-BD76-9620-0B49177EEFC3}"/>
                  </a:ext>
                </a:extLst>
              </p:cNvPr>
              <p:cNvGrpSpPr/>
              <p:nvPr/>
            </p:nvGrpSpPr>
            <p:grpSpPr>
              <a:xfrm>
                <a:off x="8040358" y="2033317"/>
                <a:ext cx="506734" cy="715506"/>
                <a:chOff x="664078" y="1946983"/>
                <a:chExt cx="506734" cy="715506"/>
              </a:xfrm>
            </p:grpSpPr>
            <p:sp>
              <p:nvSpPr>
                <p:cNvPr id="1700" name="Rectangle: Rounded Corners 1699">
                  <a:extLst>
                    <a:ext uri="{FF2B5EF4-FFF2-40B4-BE49-F238E27FC236}">
                      <a16:creationId xmlns:a16="http://schemas.microsoft.com/office/drawing/2014/main" id="{8A41E534-9EF3-03B9-BB94-5E45E9158650}"/>
                    </a:ext>
                  </a:extLst>
                </p:cNvPr>
                <p:cNvSpPr/>
                <p:nvPr/>
              </p:nvSpPr>
              <p:spPr>
                <a:xfrm>
                  <a:off x="664078" y="1946983"/>
                  <a:ext cx="506734" cy="715506"/>
                </a:xfrm>
                <a:prstGeom prst="roundRect">
                  <a:avLst>
                    <a:gd name="adj" fmla="val 35662"/>
                  </a:avLst>
                </a:prstGeom>
                <a:gradFill flip="none" rotWithShape="1">
                  <a:gsLst>
                    <a:gs pos="16000">
                      <a:srgbClr val="FFEAD5"/>
                    </a:gs>
                    <a:gs pos="75000">
                      <a:srgbClr val="FFCC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01" name="Oval 1700">
                  <a:extLst>
                    <a:ext uri="{FF2B5EF4-FFF2-40B4-BE49-F238E27FC236}">
                      <a16:creationId xmlns:a16="http://schemas.microsoft.com/office/drawing/2014/main" id="{64C3AC0A-4A85-982E-0278-99B2D51DC494}"/>
                    </a:ext>
                  </a:extLst>
                </p:cNvPr>
                <p:cNvSpPr/>
                <p:nvPr/>
              </p:nvSpPr>
              <p:spPr>
                <a:xfrm>
                  <a:off x="785408" y="2311610"/>
                  <a:ext cx="259620" cy="211583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EAD5"/>
                    </a:gs>
                    <a:gs pos="74000">
                      <a:srgbClr val="A45200"/>
                    </a:gs>
                    <a:gs pos="53000">
                      <a:srgbClr val="FFC08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683" name="Group 682">
              <a:extLst>
                <a:ext uri="{FF2B5EF4-FFF2-40B4-BE49-F238E27FC236}">
                  <a16:creationId xmlns:a16="http://schemas.microsoft.com/office/drawing/2014/main" id="{30DB5BBC-4F84-F852-77BD-E78B8382B86A}"/>
                </a:ext>
              </a:extLst>
            </p:cNvPr>
            <p:cNvGrpSpPr/>
            <p:nvPr/>
          </p:nvGrpSpPr>
          <p:grpSpPr>
            <a:xfrm>
              <a:off x="3386811" y="1841328"/>
              <a:ext cx="245880" cy="525434"/>
              <a:chOff x="11490937" y="2023737"/>
              <a:chExt cx="224084" cy="448353"/>
            </a:xfrm>
          </p:grpSpPr>
          <p:sp>
            <p:nvSpPr>
              <p:cNvPr id="1685" name="Rectangle: Rounded Corners 1684">
                <a:extLst>
                  <a:ext uri="{FF2B5EF4-FFF2-40B4-BE49-F238E27FC236}">
                    <a16:creationId xmlns:a16="http://schemas.microsoft.com/office/drawing/2014/main" id="{8B13E8C8-4ADD-A804-BAF1-6B17FACB72CF}"/>
                  </a:ext>
                </a:extLst>
              </p:cNvPr>
              <p:cNvSpPr/>
              <p:nvPr/>
            </p:nvSpPr>
            <p:spPr>
              <a:xfrm>
                <a:off x="11490937" y="2153044"/>
                <a:ext cx="224084" cy="319046"/>
              </a:xfrm>
              <a:prstGeom prst="roundRect">
                <a:avLst>
                  <a:gd name="adj" fmla="val 35662"/>
                </a:avLst>
              </a:prstGeom>
              <a:gradFill flip="none" rotWithShape="1">
                <a:gsLst>
                  <a:gs pos="0">
                    <a:srgbClr val="CDBB56">
                      <a:tint val="66000"/>
                      <a:satMod val="160000"/>
                    </a:srgbClr>
                  </a:gs>
                  <a:gs pos="50000">
                    <a:srgbClr val="CDBB56">
                      <a:tint val="44500"/>
                      <a:satMod val="160000"/>
                    </a:srgbClr>
                  </a:gs>
                  <a:gs pos="100000">
                    <a:srgbClr val="CDBB56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86" name="Oval 1685">
                <a:extLst>
                  <a:ext uri="{FF2B5EF4-FFF2-40B4-BE49-F238E27FC236}">
                    <a16:creationId xmlns:a16="http://schemas.microsoft.com/office/drawing/2014/main" id="{F7F241CF-EC1E-C657-F353-DF7A5C7328A4}"/>
                  </a:ext>
                </a:extLst>
              </p:cNvPr>
              <p:cNvSpPr/>
              <p:nvPr/>
            </p:nvSpPr>
            <p:spPr>
              <a:xfrm>
                <a:off x="11546261" y="2303850"/>
                <a:ext cx="113436" cy="93221"/>
              </a:xfrm>
              <a:prstGeom prst="ellipse">
                <a:avLst/>
              </a:prstGeom>
              <a:gradFill flip="none" rotWithShape="1">
                <a:gsLst>
                  <a:gs pos="0">
                    <a:srgbClr val="C4D600">
                      <a:shade val="30000"/>
                      <a:satMod val="115000"/>
                    </a:srgbClr>
                  </a:gs>
                  <a:gs pos="50000">
                    <a:srgbClr val="C4D600">
                      <a:shade val="67500"/>
                      <a:satMod val="115000"/>
                    </a:srgbClr>
                  </a:gs>
                  <a:gs pos="100000">
                    <a:srgbClr val="C4D600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87" name="Oval 1686">
                <a:extLst>
                  <a:ext uri="{FF2B5EF4-FFF2-40B4-BE49-F238E27FC236}">
                    <a16:creationId xmlns:a16="http://schemas.microsoft.com/office/drawing/2014/main" id="{8B260497-65CB-4499-AD1A-080568F6FEA8}"/>
                  </a:ext>
                </a:extLst>
              </p:cNvPr>
              <p:cNvSpPr/>
              <p:nvPr/>
            </p:nvSpPr>
            <p:spPr>
              <a:xfrm>
                <a:off x="11565736" y="2023737"/>
                <a:ext cx="69859" cy="69858"/>
              </a:xfrm>
              <a:prstGeom prst="ellipse">
                <a:avLst/>
              </a:prstGeom>
              <a:gradFill>
                <a:gsLst>
                  <a:gs pos="0">
                    <a:srgbClr val="FFEBFB"/>
                  </a:gs>
                  <a:gs pos="93000">
                    <a:srgbClr val="8E9A00"/>
                  </a:gs>
                  <a:gs pos="26000">
                    <a:srgbClr val="C4D600"/>
                  </a:gs>
                </a:gsLst>
                <a:path path="circl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88" name="Oval 1687">
                <a:extLst>
                  <a:ext uri="{FF2B5EF4-FFF2-40B4-BE49-F238E27FC236}">
                    <a16:creationId xmlns:a16="http://schemas.microsoft.com/office/drawing/2014/main" id="{BF5494AA-9CD9-E0BB-A7C8-4170FED77AEE}"/>
                  </a:ext>
                </a:extLst>
              </p:cNvPr>
              <p:cNvSpPr/>
              <p:nvPr/>
            </p:nvSpPr>
            <p:spPr>
              <a:xfrm>
                <a:off x="11551003" y="2120702"/>
                <a:ext cx="69859" cy="69858"/>
              </a:xfrm>
              <a:prstGeom prst="ellipse">
                <a:avLst/>
              </a:prstGeom>
              <a:gradFill>
                <a:gsLst>
                  <a:gs pos="0">
                    <a:srgbClr val="FFEBFB"/>
                  </a:gs>
                  <a:gs pos="93000">
                    <a:srgbClr val="8E9A00"/>
                  </a:gs>
                  <a:gs pos="26000">
                    <a:srgbClr val="C4D600"/>
                  </a:gs>
                </a:gsLst>
                <a:path path="circl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89" name="Oval 1688">
                <a:extLst>
                  <a:ext uri="{FF2B5EF4-FFF2-40B4-BE49-F238E27FC236}">
                    <a16:creationId xmlns:a16="http://schemas.microsoft.com/office/drawing/2014/main" id="{4FA3897D-DE73-803B-CCFF-3E7EB3F48C7E}"/>
                  </a:ext>
                </a:extLst>
              </p:cNvPr>
              <p:cNvSpPr/>
              <p:nvPr/>
            </p:nvSpPr>
            <p:spPr>
              <a:xfrm>
                <a:off x="11626324" y="2085773"/>
                <a:ext cx="69859" cy="69858"/>
              </a:xfrm>
              <a:prstGeom prst="ellipse">
                <a:avLst/>
              </a:prstGeom>
              <a:gradFill>
                <a:gsLst>
                  <a:gs pos="0">
                    <a:srgbClr val="FFEBFB"/>
                  </a:gs>
                  <a:gs pos="93000">
                    <a:srgbClr val="8E9A00"/>
                  </a:gs>
                  <a:gs pos="26000">
                    <a:srgbClr val="C4D600"/>
                  </a:gs>
                </a:gsLst>
                <a:path path="circl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84" name="Group 683">
              <a:extLst>
                <a:ext uri="{FF2B5EF4-FFF2-40B4-BE49-F238E27FC236}">
                  <a16:creationId xmlns:a16="http://schemas.microsoft.com/office/drawing/2014/main" id="{83E02225-EDF6-6EC4-9EF0-920FFBD88CAC}"/>
                </a:ext>
              </a:extLst>
            </p:cNvPr>
            <p:cNvGrpSpPr/>
            <p:nvPr/>
          </p:nvGrpSpPr>
          <p:grpSpPr>
            <a:xfrm>
              <a:off x="3884174" y="1784059"/>
              <a:ext cx="245880" cy="607059"/>
              <a:chOff x="11490937" y="1954086"/>
              <a:chExt cx="224084" cy="518004"/>
            </a:xfrm>
          </p:grpSpPr>
          <p:sp>
            <p:nvSpPr>
              <p:cNvPr id="1675" name="Rectangle: Rounded Corners 1674">
                <a:extLst>
                  <a:ext uri="{FF2B5EF4-FFF2-40B4-BE49-F238E27FC236}">
                    <a16:creationId xmlns:a16="http://schemas.microsoft.com/office/drawing/2014/main" id="{B78DC4DD-F820-4C1F-49AF-F348CD0FCB67}"/>
                  </a:ext>
                </a:extLst>
              </p:cNvPr>
              <p:cNvSpPr/>
              <p:nvPr/>
            </p:nvSpPr>
            <p:spPr>
              <a:xfrm>
                <a:off x="11490937" y="2153044"/>
                <a:ext cx="224084" cy="319046"/>
              </a:xfrm>
              <a:prstGeom prst="roundRect">
                <a:avLst>
                  <a:gd name="adj" fmla="val 35662"/>
                </a:avLst>
              </a:prstGeom>
              <a:gradFill flip="none" rotWithShape="1">
                <a:gsLst>
                  <a:gs pos="0">
                    <a:srgbClr val="CDBB56">
                      <a:tint val="66000"/>
                      <a:satMod val="160000"/>
                    </a:srgbClr>
                  </a:gs>
                  <a:gs pos="50000">
                    <a:srgbClr val="CDBB56">
                      <a:tint val="44500"/>
                      <a:satMod val="160000"/>
                    </a:srgbClr>
                  </a:gs>
                  <a:gs pos="100000">
                    <a:srgbClr val="CDBB56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76" name="Oval 1675">
                <a:extLst>
                  <a:ext uri="{FF2B5EF4-FFF2-40B4-BE49-F238E27FC236}">
                    <a16:creationId xmlns:a16="http://schemas.microsoft.com/office/drawing/2014/main" id="{12A10B25-AA5D-62BC-E5F9-561C8A410A4C}"/>
                  </a:ext>
                </a:extLst>
              </p:cNvPr>
              <p:cNvSpPr/>
              <p:nvPr/>
            </p:nvSpPr>
            <p:spPr>
              <a:xfrm>
                <a:off x="11546261" y="2303850"/>
                <a:ext cx="113436" cy="93221"/>
              </a:xfrm>
              <a:prstGeom prst="ellipse">
                <a:avLst/>
              </a:prstGeom>
              <a:gradFill flip="none" rotWithShape="1">
                <a:gsLst>
                  <a:gs pos="0">
                    <a:srgbClr val="C4D600">
                      <a:shade val="30000"/>
                      <a:satMod val="115000"/>
                    </a:srgbClr>
                  </a:gs>
                  <a:gs pos="50000">
                    <a:srgbClr val="C4D600">
                      <a:shade val="67500"/>
                      <a:satMod val="115000"/>
                    </a:srgbClr>
                  </a:gs>
                  <a:gs pos="100000">
                    <a:srgbClr val="C4D600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77" name="Oval 1676">
                <a:extLst>
                  <a:ext uri="{FF2B5EF4-FFF2-40B4-BE49-F238E27FC236}">
                    <a16:creationId xmlns:a16="http://schemas.microsoft.com/office/drawing/2014/main" id="{C1068B07-5796-B7E5-A5CB-42E57CD9565B}"/>
                  </a:ext>
                </a:extLst>
              </p:cNvPr>
              <p:cNvSpPr/>
              <p:nvPr/>
            </p:nvSpPr>
            <p:spPr>
              <a:xfrm>
                <a:off x="11556483" y="1954086"/>
                <a:ext cx="69859" cy="69858"/>
              </a:xfrm>
              <a:prstGeom prst="ellipse">
                <a:avLst/>
              </a:prstGeom>
              <a:gradFill>
                <a:gsLst>
                  <a:gs pos="0">
                    <a:srgbClr val="FFEBFB"/>
                  </a:gs>
                  <a:gs pos="93000">
                    <a:srgbClr val="8E9A00"/>
                  </a:gs>
                  <a:gs pos="26000">
                    <a:srgbClr val="C4D600"/>
                  </a:gs>
                </a:gsLst>
                <a:path path="circl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78" name="Oval 1677">
                <a:extLst>
                  <a:ext uri="{FF2B5EF4-FFF2-40B4-BE49-F238E27FC236}">
                    <a16:creationId xmlns:a16="http://schemas.microsoft.com/office/drawing/2014/main" id="{B4844D98-954C-9FCA-D2B5-95CF6946B92B}"/>
                  </a:ext>
                </a:extLst>
              </p:cNvPr>
              <p:cNvSpPr/>
              <p:nvPr/>
            </p:nvSpPr>
            <p:spPr>
              <a:xfrm>
                <a:off x="11607328" y="2118948"/>
                <a:ext cx="69859" cy="69858"/>
              </a:xfrm>
              <a:prstGeom prst="ellipse">
                <a:avLst/>
              </a:prstGeom>
              <a:gradFill>
                <a:gsLst>
                  <a:gs pos="0">
                    <a:srgbClr val="FFEBFB"/>
                  </a:gs>
                  <a:gs pos="93000">
                    <a:srgbClr val="8E9A00"/>
                  </a:gs>
                  <a:gs pos="26000">
                    <a:srgbClr val="C4D600"/>
                  </a:gs>
                </a:gsLst>
                <a:path path="circl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79" name="Oval 1678">
                <a:extLst>
                  <a:ext uri="{FF2B5EF4-FFF2-40B4-BE49-F238E27FC236}">
                    <a16:creationId xmlns:a16="http://schemas.microsoft.com/office/drawing/2014/main" id="{E8BAEBC7-B743-9CE4-9CFF-529ED9F84665}"/>
                  </a:ext>
                </a:extLst>
              </p:cNvPr>
              <p:cNvSpPr/>
              <p:nvPr/>
            </p:nvSpPr>
            <p:spPr>
              <a:xfrm>
                <a:off x="11542992" y="2153877"/>
                <a:ext cx="69859" cy="69858"/>
              </a:xfrm>
              <a:prstGeom prst="ellipse">
                <a:avLst/>
              </a:prstGeom>
              <a:gradFill>
                <a:gsLst>
                  <a:gs pos="0">
                    <a:srgbClr val="FFEBFB"/>
                  </a:gs>
                  <a:gs pos="93000">
                    <a:srgbClr val="8E9A00"/>
                  </a:gs>
                  <a:gs pos="26000">
                    <a:srgbClr val="C4D600"/>
                  </a:gs>
                </a:gsLst>
                <a:path path="circl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80" name="Oval 1679">
                <a:extLst>
                  <a:ext uri="{FF2B5EF4-FFF2-40B4-BE49-F238E27FC236}">
                    <a16:creationId xmlns:a16="http://schemas.microsoft.com/office/drawing/2014/main" id="{819BAB13-ADFD-760A-38EE-ECB4FEA6E145}"/>
                  </a:ext>
                </a:extLst>
              </p:cNvPr>
              <p:cNvSpPr/>
              <p:nvPr/>
            </p:nvSpPr>
            <p:spPr>
              <a:xfrm>
                <a:off x="11642257" y="2049172"/>
                <a:ext cx="69859" cy="69858"/>
              </a:xfrm>
              <a:prstGeom prst="ellipse">
                <a:avLst/>
              </a:prstGeom>
              <a:gradFill>
                <a:gsLst>
                  <a:gs pos="0">
                    <a:srgbClr val="FFEBFB"/>
                  </a:gs>
                  <a:gs pos="93000">
                    <a:srgbClr val="8E9A00"/>
                  </a:gs>
                  <a:gs pos="26000">
                    <a:srgbClr val="C4D600"/>
                  </a:gs>
                </a:gsLst>
                <a:path path="circl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81" name="Oval 1680">
                <a:extLst>
                  <a:ext uri="{FF2B5EF4-FFF2-40B4-BE49-F238E27FC236}">
                    <a16:creationId xmlns:a16="http://schemas.microsoft.com/office/drawing/2014/main" id="{8DEB3550-A6F8-7B4A-F774-AE12530D5F68}"/>
                  </a:ext>
                </a:extLst>
              </p:cNvPr>
              <p:cNvSpPr/>
              <p:nvPr/>
            </p:nvSpPr>
            <p:spPr>
              <a:xfrm>
                <a:off x="11514203" y="2090379"/>
                <a:ext cx="69859" cy="69858"/>
              </a:xfrm>
              <a:prstGeom prst="ellipse">
                <a:avLst/>
              </a:prstGeom>
              <a:gradFill>
                <a:gsLst>
                  <a:gs pos="0">
                    <a:srgbClr val="FFEBFB"/>
                  </a:gs>
                  <a:gs pos="93000">
                    <a:srgbClr val="8E9A00"/>
                  </a:gs>
                  <a:gs pos="26000">
                    <a:srgbClr val="C4D600"/>
                  </a:gs>
                </a:gsLst>
                <a:path path="circl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82" name="Oval 1681">
                <a:extLst>
                  <a:ext uri="{FF2B5EF4-FFF2-40B4-BE49-F238E27FC236}">
                    <a16:creationId xmlns:a16="http://schemas.microsoft.com/office/drawing/2014/main" id="{7ACD3AF5-1F0C-EC0D-CA50-08FD2CB3485B}"/>
                  </a:ext>
                </a:extLst>
              </p:cNvPr>
              <p:cNvSpPr/>
              <p:nvPr/>
            </p:nvSpPr>
            <p:spPr>
              <a:xfrm>
                <a:off x="11575554" y="2020726"/>
                <a:ext cx="69859" cy="69858"/>
              </a:xfrm>
              <a:prstGeom prst="ellipse">
                <a:avLst/>
              </a:prstGeom>
              <a:gradFill>
                <a:gsLst>
                  <a:gs pos="0">
                    <a:srgbClr val="FFEBFB"/>
                  </a:gs>
                  <a:gs pos="93000">
                    <a:srgbClr val="8E9A00"/>
                  </a:gs>
                  <a:gs pos="26000">
                    <a:srgbClr val="C4D600"/>
                  </a:gs>
                </a:gsLst>
                <a:path path="circl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83" name="Oval 1682">
                <a:extLst>
                  <a:ext uri="{FF2B5EF4-FFF2-40B4-BE49-F238E27FC236}">
                    <a16:creationId xmlns:a16="http://schemas.microsoft.com/office/drawing/2014/main" id="{CFBEB706-2CB0-2647-44B8-8284640E7ADA}"/>
                  </a:ext>
                </a:extLst>
              </p:cNvPr>
              <p:cNvSpPr/>
              <p:nvPr/>
            </p:nvSpPr>
            <p:spPr>
              <a:xfrm>
                <a:off x="11502482" y="2024814"/>
                <a:ext cx="69859" cy="69858"/>
              </a:xfrm>
              <a:prstGeom prst="ellipse">
                <a:avLst/>
              </a:prstGeom>
              <a:gradFill>
                <a:gsLst>
                  <a:gs pos="0">
                    <a:srgbClr val="FFEBFB"/>
                  </a:gs>
                  <a:gs pos="93000">
                    <a:srgbClr val="8E9A00"/>
                  </a:gs>
                  <a:gs pos="26000">
                    <a:srgbClr val="C4D600"/>
                  </a:gs>
                </a:gsLst>
                <a:path path="circl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84" name="Oval 1683">
                <a:extLst>
                  <a:ext uri="{FF2B5EF4-FFF2-40B4-BE49-F238E27FC236}">
                    <a16:creationId xmlns:a16="http://schemas.microsoft.com/office/drawing/2014/main" id="{93C461EE-89FE-4CD1-E76C-D9DC30B9B169}"/>
                  </a:ext>
                </a:extLst>
              </p:cNvPr>
              <p:cNvSpPr/>
              <p:nvPr/>
            </p:nvSpPr>
            <p:spPr>
              <a:xfrm>
                <a:off x="11575648" y="2079514"/>
                <a:ext cx="69859" cy="69858"/>
              </a:xfrm>
              <a:prstGeom prst="ellipse">
                <a:avLst/>
              </a:prstGeom>
              <a:gradFill>
                <a:gsLst>
                  <a:gs pos="0">
                    <a:srgbClr val="FFEBFB"/>
                  </a:gs>
                  <a:gs pos="93000">
                    <a:srgbClr val="8E9A00"/>
                  </a:gs>
                  <a:gs pos="26000">
                    <a:srgbClr val="C4D600"/>
                  </a:gs>
                </a:gsLst>
                <a:path path="circl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85" name="Epithelial Cell">
              <a:extLst>
                <a:ext uri="{FF2B5EF4-FFF2-40B4-BE49-F238E27FC236}">
                  <a16:creationId xmlns:a16="http://schemas.microsoft.com/office/drawing/2014/main" id="{0B442E20-8F8F-500E-9AFB-EEA5F568ABDE}"/>
                </a:ext>
              </a:extLst>
            </p:cNvPr>
            <p:cNvGrpSpPr/>
            <p:nvPr/>
          </p:nvGrpSpPr>
          <p:grpSpPr>
            <a:xfrm>
              <a:off x="5743780" y="1902772"/>
              <a:ext cx="320658" cy="516666"/>
              <a:chOff x="2657827" y="1805888"/>
              <a:chExt cx="590130" cy="942935"/>
            </a:xfrm>
          </p:grpSpPr>
          <p:sp>
            <p:nvSpPr>
              <p:cNvPr id="1664" name="Freeform: Shape 1663">
                <a:extLst>
                  <a:ext uri="{FF2B5EF4-FFF2-40B4-BE49-F238E27FC236}">
                    <a16:creationId xmlns:a16="http://schemas.microsoft.com/office/drawing/2014/main" id="{BB91D7AC-3950-09E0-C86D-48FD03C628CF}"/>
                  </a:ext>
                </a:extLst>
              </p:cNvPr>
              <p:cNvSpPr/>
              <p:nvPr/>
            </p:nvSpPr>
            <p:spPr>
              <a:xfrm>
                <a:off x="2747649" y="1839215"/>
                <a:ext cx="45824" cy="266613"/>
              </a:xfrm>
              <a:custGeom>
                <a:avLst/>
                <a:gdLst>
                  <a:gd name="connsiteX0" fmla="*/ 0 w 45824"/>
                  <a:gd name="connsiteY0" fmla="*/ 0 h 266613"/>
                  <a:gd name="connsiteX1" fmla="*/ 0 w 45824"/>
                  <a:gd name="connsiteY1" fmla="*/ 0 h 266613"/>
                  <a:gd name="connsiteX2" fmla="*/ 4165 w 45824"/>
                  <a:gd name="connsiteY2" fmla="*/ 18746 h 266613"/>
                  <a:gd name="connsiteX3" fmla="*/ 10414 w 45824"/>
                  <a:gd name="connsiteY3" fmla="*/ 47907 h 266613"/>
                  <a:gd name="connsiteX4" fmla="*/ 16663 w 45824"/>
                  <a:gd name="connsiteY4" fmla="*/ 52072 h 266613"/>
                  <a:gd name="connsiteX5" fmla="*/ 20829 w 45824"/>
                  <a:gd name="connsiteY5" fmla="*/ 58321 h 266613"/>
                  <a:gd name="connsiteX6" fmla="*/ 27078 w 45824"/>
                  <a:gd name="connsiteY6" fmla="*/ 60404 h 266613"/>
                  <a:gd name="connsiteX7" fmla="*/ 33326 w 45824"/>
                  <a:gd name="connsiteY7" fmla="*/ 64570 h 266613"/>
                  <a:gd name="connsiteX8" fmla="*/ 41658 w 45824"/>
                  <a:gd name="connsiteY8" fmla="*/ 77067 h 266613"/>
                  <a:gd name="connsiteX9" fmla="*/ 45824 w 45824"/>
                  <a:gd name="connsiteY9" fmla="*/ 83316 h 266613"/>
                  <a:gd name="connsiteX10" fmla="*/ 43741 w 45824"/>
                  <a:gd name="connsiteY10" fmla="*/ 145804 h 266613"/>
                  <a:gd name="connsiteX11" fmla="*/ 41658 w 45824"/>
                  <a:gd name="connsiteY11" fmla="*/ 152052 h 266613"/>
                  <a:gd name="connsiteX12" fmla="*/ 37492 w 45824"/>
                  <a:gd name="connsiteY12" fmla="*/ 168716 h 266613"/>
                  <a:gd name="connsiteX13" fmla="*/ 31243 w 45824"/>
                  <a:gd name="connsiteY13" fmla="*/ 174964 h 266613"/>
                  <a:gd name="connsiteX14" fmla="*/ 20829 w 45824"/>
                  <a:gd name="connsiteY14" fmla="*/ 193711 h 266613"/>
                  <a:gd name="connsiteX15" fmla="*/ 16663 w 45824"/>
                  <a:gd name="connsiteY15" fmla="*/ 199959 h 266613"/>
                  <a:gd name="connsiteX16" fmla="*/ 12497 w 45824"/>
                  <a:gd name="connsiteY16" fmla="*/ 214540 h 266613"/>
                  <a:gd name="connsiteX17" fmla="*/ 10414 w 45824"/>
                  <a:gd name="connsiteY17" fmla="*/ 222872 h 266613"/>
                  <a:gd name="connsiteX18" fmla="*/ 10414 w 45824"/>
                  <a:gd name="connsiteY18" fmla="*/ 266613 h 266613"/>
                  <a:gd name="connsiteX19" fmla="*/ 12497 w 45824"/>
                  <a:gd name="connsiteY19" fmla="*/ 266613 h 26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824" h="266613">
                    <a:moveTo>
                      <a:pt x="0" y="0"/>
                    </a:moveTo>
                    <a:lnTo>
                      <a:pt x="0" y="0"/>
                    </a:lnTo>
                    <a:cubicBezTo>
                      <a:pt x="1388" y="6249"/>
                      <a:pt x="3053" y="12442"/>
                      <a:pt x="4165" y="18746"/>
                    </a:cubicBezTo>
                    <a:cubicBezTo>
                      <a:pt x="4487" y="20573"/>
                      <a:pt x="6286" y="45156"/>
                      <a:pt x="10414" y="47907"/>
                    </a:cubicBezTo>
                    <a:lnTo>
                      <a:pt x="16663" y="52072"/>
                    </a:lnTo>
                    <a:cubicBezTo>
                      <a:pt x="18052" y="54155"/>
                      <a:pt x="18874" y="56757"/>
                      <a:pt x="20829" y="58321"/>
                    </a:cubicBezTo>
                    <a:cubicBezTo>
                      <a:pt x="22544" y="59693"/>
                      <a:pt x="25114" y="59422"/>
                      <a:pt x="27078" y="60404"/>
                    </a:cubicBezTo>
                    <a:cubicBezTo>
                      <a:pt x="29317" y="61524"/>
                      <a:pt x="31243" y="63181"/>
                      <a:pt x="33326" y="64570"/>
                    </a:cubicBezTo>
                    <a:lnTo>
                      <a:pt x="41658" y="77067"/>
                    </a:lnTo>
                    <a:lnTo>
                      <a:pt x="45824" y="83316"/>
                    </a:lnTo>
                    <a:cubicBezTo>
                      <a:pt x="45130" y="104145"/>
                      <a:pt x="45002" y="125001"/>
                      <a:pt x="43741" y="145804"/>
                    </a:cubicBezTo>
                    <a:cubicBezTo>
                      <a:pt x="43608" y="147995"/>
                      <a:pt x="42190" y="149922"/>
                      <a:pt x="41658" y="152052"/>
                    </a:cubicBezTo>
                    <a:cubicBezTo>
                      <a:pt x="41237" y="153734"/>
                      <a:pt x="39397" y="165859"/>
                      <a:pt x="37492" y="168716"/>
                    </a:cubicBezTo>
                    <a:cubicBezTo>
                      <a:pt x="35858" y="171167"/>
                      <a:pt x="33326" y="172881"/>
                      <a:pt x="31243" y="174964"/>
                    </a:cubicBezTo>
                    <a:cubicBezTo>
                      <a:pt x="27577" y="185962"/>
                      <a:pt x="30377" y="179389"/>
                      <a:pt x="20829" y="193711"/>
                    </a:cubicBezTo>
                    <a:lnTo>
                      <a:pt x="16663" y="199959"/>
                    </a:lnTo>
                    <a:cubicBezTo>
                      <a:pt x="10151" y="226006"/>
                      <a:pt x="18474" y="193622"/>
                      <a:pt x="12497" y="214540"/>
                    </a:cubicBezTo>
                    <a:cubicBezTo>
                      <a:pt x="11711" y="217293"/>
                      <a:pt x="10528" y="220011"/>
                      <a:pt x="10414" y="222872"/>
                    </a:cubicBezTo>
                    <a:cubicBezTo>
                      <a:pt x="9831" y="237441"/>
                      <a:pt x="10414" y="252033"/>
                      <a:pt x="10414" y="266613"/>
                    </a:cubicBezTo>
                    <a:lnTo>
                      <a:pt x="12497" y="266613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65" name="Freeform: Shape 1664">
                <a:extLst>
                  <a:ext uri="{FF2B5EF4-FFF2-40B4-BE49-F238E27FC236}">
                    <a16:creationId xmlns:a16="http://schemas.microsoft.com/office/drawing/2014/main" id="{5E86852A-31F7-BB08-FB58-A92887360159}"/>
                  </a:ext>
                </a:extLst>
              </p:cNvPr>
              <p:cNvSpPr/>
              <p:nvPr/>
            </p:nvSpPr>
            <p:spPr>
              <a:xfrm>
                <a:off x="2801804" y="1822551"/>
                <a:ext cx="45825" cy="245784"/>
              </a:xfrm>
              <a:custGeom>
                <a:avLst/>
                <a:gdLst>
                  <a:gd name="connsiteX0" fmla="*/ 0 w 45825"/>
                  <a:gd name="connsiteY0" fmla="*/ 0 h 245784"/>
                  <a:gd name="connsiteX1" fmla="*/ 0 w 45825"/>
                  <a:gd name="connsiteY1" fmla="*/ 0 h 245784"/>
                  <a:gd name="connsiteX2" fmla="*/ 2083 w 45825"/>
                  <a:gd name="connsiteY2" fmla="*/ 41659 h 245784"/>
                  <a:gd name="connsiteX3" fmla="*/ 4166 w 45825"/>
                  <a:gd name="connsiteY3" fmla="*/ 47907 h 245784"/>
                  <a:gd name="connsiteX4" fmla="*/ 8332 w 45825"/>
                  <a:gd name="connsiteY4" fmla="*/ 54156 h 245784"/>
                  <a:gd name="connsiteX5" fmla="*/ 14581 w 45825"/>
                  <a:gd name="connsiteY5" fmla="*/ 58322 h 245784"/>
                  <a:gd name="connsiteX6" fmla="*/ 24995 w 45825"/>
                  <a:gd name="connsiteY6" fmla="*/ 68736 h 245784"/>
                  <a:gd name="connsiteX7" fmla="*/ 31244 w 45825"/>
                  <a:gd name="connsiteY7" fmla="*/ 81234 h 245784"/>
                  <a:gd name="connsiteX8" fmla="*/ 39576 w 45825"/>
                  <a:gd name="connsiteY8" fmla="*/ 93731 h 245784"/>
                  <a:gd name="connsiteX9" fmla="*/ 43742 w 45825"/>
                  <a:gd name="connsiteY9" fmla="*/ 99980 h 245784"/>
                  <a:gd name="connsiteX10" fmla="*/ 45825 w 45825"/>
                  <a:gd name="connsiteY10" fmla="*/ 106229 h 245784"/>
                  <a:gd name="connsiteX11" fmla="*/ 43742 w 45825"/>
                  <a:gd name="connsiteY11" fmla="*/ 139556 h 245784"/>
                  <a:gd name="connsiteX12" fmla="*/ 41659 w 45825"/>
                  <a:gd name="connsiteY12" fmla="*/ 145804 h 245784"/>
                  <a:gd name="connsiteX13" fmla="*/ 39576 w 45825"/>
                  <a:gd name="connsiteY13" fmla="*/ 156219 h 245784"/>
                  <a:gd name="connsiteX14" fmla="*/ 35410 w 45825"/>
                  <a:gd name="connsiteY14" fmla="*/ 162468 h 245784"/>
                  <a:gd name="connsiteX15" fmla="*/ 29161 w 45825"/>
                  <a:gd name="connsiteY15" fmla="*/ 183297 h 245784"/>
                  <a:gd name="connsiteX16" fmla="*/ 24995 w 45825"/>
                  <a:gd name="connsiteY16" fmla="*/ 189546 h 245784"/>
                  <a:gd name="connsiteX17" fmla="*/ 16664 w 45825"/>
                  <a:gd name="connsiteY17" fmla="*/ 208292 h 245784"/>
                  <a:gd name="connsiteX18" fmla="*/ 14581 w 45825"/>
                  <a:gd name="connsiteY18" fmla="*/ 220789 h 245784"/>
                  <a:gd name="connsiteX19" fmla="*/ 10415 w 45825"/>
                  <a:gd name="connsiteY19" fmla="*/ 227038 h 245784"/>
                  <a:gd name="connsiteX20" fmla="*/ 12498 w 45825"/>
                  <a:gd name="connsiteY20" fmla="*/ 245784 h 245784"/>
                  <a:gd name="connsiteX21" fmla="*/ 12498 w 45825"/>
                  <a:gd name="connsiteY21" fmla="*/ 245784 h 24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825" h="245784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13886"/>
                      <a:pt x="878" y="27808"/>
                      <a:pt x="2083" y="41659"/>
                    </a:cubicBezTo>
                    <a:cubicBezTo>
                      <a:pt x="2273" y="43846"/>
                      <a:pt x="3184" y="45943"/>
                      <a:pt x="4166" y="47907"/>
                    </a:cubicBezTo>
                    <a:cubicBezTo>
                      <a:pt x="5286" y="50146"/>
                      <a:pt x="6562" y="52386"/>
                      <a:pt x="8332" y="54156"/>
                    </a:cubicBezTo>
                    <a:cubicBezTo>
                      <a:pt x="10102" y="55926"/>
                      <a:pt x="12498" y="56933"/>
                      <a:pt x="14581" y="58322"/>
                    </a:cubicBezTo>
                    <a:cubicBezTo>
                      <a:pt x="25691" y="74988"/>
                      <a:pt x="11109" y="54850"/>
                      <a:pt x="24995" y="68736"/>
                    </a:cubicBezTo>
                    <a:cubicBezTo>
                      <a:pt x="31931" y="75672"/>
                      <a:pt x="27008" y="73610"/>
                      <a:pt x="31244" y="81234"/>
                    </a:cubicBezTo>
                    <a:cubicBezTo>
                      <a:pt x="33676" y="85611"/>
                      <a:pt x="36799" y="89565"/>
                      <a:pt x="39576" y="93731"/>
                    </a:cubicBezTo>
                    <a:cubicBezTo>
                      <a:pt x="40965" y="95814"/>
                      <a:pt x="42950" y="97605"/>
                      <a:pt x="43742" y="99980"/>
                    </a:cubicBezTo>
                    <a:lnTo>
                      <a:pt x="45825" y="106229"/>
                    </a:lnTo>
                    <a:cubicBezTo>
                      <a:pt x="45131" y="117338"/>
                      <a:pt x="44907" y="128486"/>
                      <a:pt x="43742" y="139556"/>
                    </a:cubicBezTo>
                    <a:cubicBezTo>
                      <a:pt x="43512" y="141739"/>
                      <a:pt x="42191" y="143674"/>
                      <a:pt x="41659" y="145804"/>
                    </a:cubicBezTo>
                    <a:cubicBezTo>
                      <a:pt x="40800" y="149239"/>
                      <a:pt x="40819" y="152904"/>
                      <a:pt x="39576" y="156219"/>
                    </a:cubicBezTo>
                    <a:cubicBezTo>
                      <a:pt x="38697" y="158563"/>
                      <a:pt x="36799" y="160385"/>
                      <a:pt x="35410" y="162468"/>
                    </a:cubicBezTo>
                    <a:cubicBezTo>
                      <a:pt x="34246" y="167125"/>
                      <a:pt x="31189" y="180255"/>
                      <a:pt x="29161" y="183297"/>
                    </a:cubicBezTo>
                    <a:cubicBezTo>
                      <a:pt x="27772" y="185380"/>
                      <a:pt x="26012" y="187258"/>
                      <a:pt x="24995" y="189546"/>
                    </a:cubicBezTo>
                    <a:cubicBezTo>
                      <a:pt x="15081" y="211855"/>
                      <a:pt x="26092" y="194150"/>
                      <a:pt x="16664" y="208292"/>
                    </a:cubicBezTo>
                    <a:cubicBezTo>
                      <a:pt x="15970" y="212458"/>
                      <a:pt x="15917" y="216783"/>
                      <a:pt x="14581" y="220789"/>
                    </a:cubicBezTo>
                    <a:cubicBezTo>
                      <a:pt x="13789" y="223164"/>
                      <a:pt x="10623" y="224543"/>
                      <a:pt x="10415" y="227038"/>
                    </a:cubicBezTo>
                    <a:cubicBezTo>
                      <a:pt x="9893" y="233303"/>
                      <a:pt x="12498" y="245784"/>
                      <a:pt x="12498" y="245784"/>
                    </a:cubicBezTo>
                    <a:lnTo>
                      <a:pt x="12498" y="245784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66" name="Freeform: Shape 1665">
                <a:extLst>
                  <a:ext uri="{FF2B5EF4-FFF2-40B4-BE49-F238E27FC236}">
                    <a16:creationId xmlns:a16="http://schemas.microsoft.com/office/drawing/2014/main" id="{E51AA870-B51C-76E9-4382-5DDBD0F06DE0}"/>
                  </a:ext>
                </a:extLst>
              </p:cNvPr>
              <p:cNvSpPr/>
              <p:nvPr/>
            </p:nvSpPr>
            <p:spPr>
              <a:xfrm>
                <a:off x="2849573" y="1816303"/>
                <a:ext cx="39714" cy="239535"/>
              </a:xfrm>
              <a:custGeom>
                <a:avLst/>
                <a:gdLst>
                  <a:gd name="connsiteX0" fmla="*/ 4304 w 39714"/>
                  <a:gd name="connsiteY0" fmla="*/ 0 h 239535"/>
                  <a:gd name="connsiteX1" fmla="*/ 4304 w 39714"/>
                  <a:gd name="connsiteY1" fmla="*/ 0 h 239535"/>
                  <a:gd name="connsiteX2" fmla="*/ 138 w 39714"/>
                  <a:gd name="connsiteY2" fmla="*/ 18746 h 239535"/>
                  <a:gd name="connsiteX3" fmla="*/ 6387 w 39714"/>
                  <a:gd name="connsiteY3" fmla="*/ 52072 h 239535"/>
                  <a:gd name="connsiteX4" fmla="*/ 8470 w 39714"/>
                  <a:gd name="connsiteY4" fmla="*/ 58321 h 239535"/>
                  <a:gd name="connsiteX5" fmla="*/ 14719 w 39714"/>
                  <a:gd name="connsiteY5" fmla="*/ 62487 h 239535"/>
                  <a:gd name="connsiteX6" fmla="*/ 18885 w 39714"/>
                  <a:gd name="connsiteY6" fmla="*/ 68736 h 239535"/>
                  <a:gd name="connsiteX7" fmla="*/ 35548 w 39714"/>
                  <a:gd name="connsiteY7" fmla="*/ 87482 h 239535"/>
                  <a:gd name="connsiteX8" fmla="*/ 39714 w 39714"/>
                  <a:gd name="connsiteY8" fmla="*/ 99979 h 239535"/>
                  <a:gd name="connsiteX9" fmla="*/ 37631 w 39714"/>
                  <a:gd name="connsiteY9" fmla="*/ 147887 h 239535"/>
                  <a:gd name="connsiteX10" fmla="*/ 31382 w 39714"/>
                  <a:gd name="connsiteY10" fmla="*/ 179130 h 239535"/>
                  <a:gd name="connsiteX11" fmla="*/ 27216 w 39714"/>
                  <a:gd name="connsiteY11" fmla="*/ 185379 h 239535"/>
                  <a:gd name="connsiteX12" fmla="*/ 25133 w 39714"/>
                  <a:gd name="connsiteY12" fmla="*/ 193711 h 239535"/>
                  <a:gd name="connsiteX13" fmla="*/ 23051 w 39714"/>
                  <a:gd name="connsiteY13" fmla="*/ 199959 h 239535"/>
                  <a:gd name="connsiteX14" fmla="*/ 23051 w 39714"/>
                  <a:gd name="connsiteY14" fmla="*/ 239535 h 239535"/>
                  <a:gd name="connsiteX15" fmla="*/ 23051 w 39714"/>
                  <a:gd name="connsiteY15" fmla="*/ 239535 h 239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714" h="239535">
                    <a:moveTo>
                      <a:pt x="4304" y="0"/>
                    </a:moveTo>
                    <a:lnTo>
                      <a:pt x="4304" y="0"/>
                    </a:lnTo>
                    <a:cubicBezTo>
                      <a:pt x="2915" y="6249"/>
                      <a:pt x="474" y="12354"/>
                      <a:pt x="138" y="18746"/>
                    </a:cubicBezTo>
                    <a:cubicBezTo>
                      <a:pt x="-664" y="33980"/>
                      <a:pt x="2105" y="39226"/>
                      <a:pt x="6387" y="52072"/>
                    </a:cubicBezTo>
                    <a:cubicBezTo>
                      <a:pt x="7081" y="54155"/>
                      <a:pt x="6643" y="57103"/>
                      <a:pt x="8470" y="58321"/>
                    </a:cubicBezTo>
                    <a:lnTo>
                      <a:pt x="14719" y="62487"/>
                    </a:lnTo>
                    <a:cubicBezTo>
                      <a:pt x="16108" y="64570"/>
                      <a:pt x="17222" y="66865"/>
                      <a:pt x="18885" y="68736"/>
                    </a:cubicBezTo>
                    <a:cubicBezTo>
                      <a:pt x="23076" y="73451"/>
                      <a:pt x="32396" y="80391"/>
                      <a:pt x="35548" y="87482"/>
                    </a:cubicBezTo>
                    <a:cubicBezTo>
                      <a:pt x="37331" y="91495"/>
                      <a:pt x="39714" y="99979"/>
                      <a:pt x="39714" y="99979"/>
                    </a:cubicBezTo>
                    <a:cubicBezTo>
                      <a:pt x="39020" y="115948"/>
                      <a:pt x="38628" y="131934"/>
                      <a:pt x="37631" y="147887"/>
                    </a:cubicBezTo>
                    <a:cubicBezTo>
                      <a:pt x="37214" y="154555"/>
                      <a:pt x="36034" y="172152"/>
                      <a:pt x="31382" y="179130"/>
                    </a:cubicBezTo>
                    <a:lnTo>
                      <a:pt x="27216" y="185379"/>
                    </a:lnTo>
                    <a:cubicBezTo>
                      <a:pt x="26522" y="188156"/>
                      <a:pt x="25919" y="190958"/>
                      <a:pt x="25133" y="193711"/>
                    </a:cubicBezTo>
                    <a:cubicBezTo>
                      <a:pt x="24530" y="195822"/>
                      <a:pt x="23151" y="197766"/>
                      <a:pt x="23051" y="199959"/>
                    </a:cubicBezTo>
                    <a:cubicBezTo>
                      <a:pt x="22452" y="213137"/>
                      <a:pt x="23051" y="226343"/>
                      <a:pt x="23051" y="239535"/>
                    </a:cubicBezTo>
                    <a:lnTo>
                      <a:pt x="23051" y="239535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67" name="Freeform: Shape 1666">
                <a:extLst>
                  <a:ext uri="{FF2B5EF4-FFF2-40B4-BE49-F238E27FC236}">
                    <a16:creationId xmlns:a16="http://schemas.microsoft.com/office/drawing/2014/main" id="{CF6D22CF-B074-66CB-3F4C-9C175A759BC1}"/>
                  </a:ext>
                </a:extLst>
              </p:cNvPr>
              <p:cNvSpPr/>
              <p:nvPr/>
            </p:nvSpPr>
            <p:spPr>
              <a:xfrm>
                <a:off x="2899701" y="1807971"/>
                <a:ext cx="39637" cy="256198"/>
              </a:xfrm>
              <a:custGeom>
                <a:avLst/>
                <a:gdLst>
                  <a:gd name="connsiteX0" fmla="*/ 0 w 39637"/>
                  <a:gd name="connsiteY0" fmla="*/ 0 h 256198"/>
                  <a:gd name="connsiteX1" fmla="*/ 0 w 39637"/>
                  <a:gd name="connsiteY1" fmla="*/ 0 h 256198"/>
                  <a:gd name="connsiteX2" fmla="*/ 4166 w 39637"/>
                  <a:gd name="connsiteY2" fmla="*/ 18746 h 256198"/>
                  <a:gd name="connsiteX3" fmla="*/ 10415 w 39637"/>
                  <a:gd name="connsiteY3" fmla="*/ 31244 h 256198"/>
                  <a:gd name="connsiteX4" fmla="*/ 16664 w 39637"/>
                  <a:gd name="connsiteY4" fmla="*/ 35409 h 256198"/>
                  <a:gd name="connsiteX5" fmla="*/ 18747 w 39637"/>
                  <a:gd name="connsiteY5" fmla="*/ 41658 h 256198"/>
                  <a:gd name="connsiteX6" fmla="*/ 27078 w 39637"/>
                  <a:gd name="connsiteY6" fmla="*/ 54156 h 256198"/>
                  <a:gd name="connsiteX7" fmla="*/ 31244 w 39637"/>
                  <a:gd name="connsiteY7" fmla="*/ 66653 h 256198"/>
                  <a:gd name="connsiteX8" fmla="*/ 35410 w 39637"/>
                  <a:gd name="connsiteY8" fmla="*/ 79151 h 256198"/>
                  <a:gd name="connsiteX9" fmla="*/ 37493 w 39637"/>
                  <a:gd name="connsiteY9" fmla="*/ 85399 h 256198"/>
                  <a:gd name="connsiteX10" fmla="*/ 37493 w 39637"/>
                  <a:gd name="connsiteY10" fmla="*/ 141638 h 256198"/>
                  <a:gd name="connsiteX11" fmla="*/ 33327 w 39637"/>
                  <a:gd name="connsiteY11" fmla="*/ 172882 h 256198"/>
                  <a:gd name="connsiteX12" fmla="*/ 29161 w 39637"/>
                  <a:gd name="connsiteY12" fmla="*/ 179131 h 256198"/>
                  <a:gd name="connsiteX13" fmla="*/ 27078 w 39637"/>
                  <a:gd name="connsiteY13" fmla="*/ 185379 h 256198"/>
                  <a:gd name="connsiteX14" fmla="*/ 18747 w 39637"/>
                  <a:gd name="connsiteY14" fmla="*/ 197877 h 256198"/>
                  <a:gd name="connsiteX15" fmla="*/ 14581 w 39637"/>
                  <a:gd name="connsiteY15" fmla="*/ 210374 h 256198"/>
                  <a:gd name="connsiteX16" fmla="*/ 12498 w 39637"/>
                  <a:gd name="connsiteY16" fmla="*/ 216623 h 256198"/>
                  <a:gd name="connsiteX17" fmla="*/ 14581 w 39637"/>
                  <a:gd name="connsiteY17" fmla="*/ 245784 h 256198"/>
                  <a:gd name="connsiteX18" fmla="*/ 16664 w 39637"/>
                  <a:gd name="connsiteY18" fmla="*/ 254116 h 256198"/>
                  <a:gd name="connsiteX19" fmla="*/ 12498 w 39637"/>
                  <a:gd name="connsiteY19" fmla="*/ 256198 h 256198"/>
                  <a:gd name="connsiteX20" fmla="*/ 12498 w 39637"/>
                  <a:gd name="connsiteY20" fmla="*/ 256198 h 256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637" h="256198">
                    <a:moveTo>
                      <a:pt x="0" y="0"/>
                    </a:moveTo>
                    <a:lnTo>
                      <a:pt x="0" y="0"/>
                    </a:lnTo>
                    <a:cubicBezTo>
                      <a:pt x="1389" y="6249"/>
                      <a:pt x="2613" y="12536"/>
                      <a:pt x="4166" y="18746"/>
                    </a:cubicBezTo>
                    <a:cubicBezTo>
                      <a:pt x="5295" y="23263"/>
                      <a:pt x="7021" y="27850"/>
                      <a:pt x="10415" y="31244"/>
                    </a:cubicBezTo>
                    <a:cubicBezTo>
                      <a:pt x="12185" y="33014"/>
                      <a:pt x="14581" y="34021"/>
                      <a:pt x="16664" y="35409"/>
                    </a:cubicBezTo>
                    <a:cubicBezTo>
                      <a:pt x="17358" y="37492"/>
                      <a:pt x="17681" y="39739"/>
                      <a:pt x="18747" y="41658"/>
                    </a:cubicBezTo>
                    <a:cubicBezTo>
                      <a:pt x="21178" y="46035"/>
                      <a:pt x="25495" y="49406"/>
                      <a:pt x="27078" y="54156"/>
                    </a:cubicBezTo>
                    <a:lnTo>
                      <a:pt x="31244" y="66653"/>
                    </a:lnTo>
                    <a:lnTo>
                      <a:pt x="35410" y="79151"/>
                    </a:lnTo>
                    <a:lnTo>
                      <a:pt x="37493" y="85399"/>
                    </a:lnTo>
                    <a:cubicBezTo>
                      <a:pt x="40443" y="117843"/>
                      <a:pt x="40259" y="102911"/>
                      <a:pt x="37493" y="141638"/>
                    </a:cubicBezTo>
                    <a:cubicBezTo>
                      <a:pt x="37105" y="147068"/>
                      <a:pt x="37561" y="164414"/>
                      <a:pt x="33327" y="172882"/>
                    </a:cubicBezTo>
                    <a:cubicBezTo>
                      <a:pt x="32207" y="175121"/>
                      <a:pt x="30281" y="176892"/>
                      <a:pt x="29161" y="179131"/>
                    </a:cubicBezTo>
                    <a:cubicBezTo>
                      <a:pt x="28179" y="181095"/>
                      <a:pt x="28144" y="183460"/>
                      <a:pt x="27078" y="185379"/>
                    </a:cubicBezTo>
                    <a:cubicBezTo>
                      <a:pt x="24647" y="189756"/>
                      <a:pt x="20330" y="193127"/>
                      <a:pt x="18747" y="197877"/>
                    </a:cubicBezTo>
                    <a:lnTo>
                      <a:pt x="14581" y="210374"/>
                    </a:lnTo>
                    <a:lnTo>
                      <a:pt x="12498" y="216623"/>
                    </a:lnTo>
                    <a:cubicBezTo>
                      <a:pt x="13192" y="226343"/>
                      <a:pt x="13505" y="236099"/>
                      <a:pt x="14581" y="245784"/>
                    </a:cubicBezTo>
                    <a:cubicBezTo>
                      <a:pt x="14897" y="248629"/>
                      <a:pt x="17225" y="251309"/>
                      <a:pt x="16664" y="254116"/>
                    </a:cubicBezTo>
                    <a:cubicBezTo>
                      <a:pt x="16360" y="255638"/>
                      <a:pt x="13887" y="255504"/>
                      <a:pt x="12498" y="256198"/>
                    </a:cubicBezTo>
                    <a:lnTo>
                      <a:pt x="12498" y="256198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68" name="Freeform: Shape 1667">
                <a:extLst>
                  <a:ext uri="{FF2B5EF4-FFF2-40B4-BE49-F238E27FC236}">
                    <a16:creationId xmlns:a16="http://schemas.microsoft.com/office/drawing/2014/main" id="{07EB94B5-DAA5-1859-196C-2444F9FA64C1}"/>
                  </a:ext>
                </a:extLst>
              </p:cNvPr>
              <p:cNvSpPr/>
              <p:nvPr/>
            </p:nvSpPr>
            <p:spPr>
              <a:xfrm>
                <a:off x="2947609" y="1805888"/>
                <a:ext cx="48958" cy="247867"/>
              </a:xfrm>
              <a:custGeom>
                <a:avLst/>
                <a:gdLst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2082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4165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958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89" y="805"/>
                      <a:pt x="3626" y="33434"/>
                      <a:pt x="4165" y="35409"/>
                    </a:cubicBezTo>
                    <a:cubicBezTo>
                      <a:pt x="4824" y="37824"/>
                      <a:pt x="6728" y="39735"/>
                      <a:pt x="8331" y="41658"/>
                    </a:cubicBezTo>
                    <a:cubicBezTo>
                      <a:pt x="16631" y="51618"/>
                      <a:pt x="11890" y="44623"/>
                      <a:pt x="20829" y="52073"/>
                    </a:cubicBezTo>
                    <a:cubicBezTo>
                      <a:pt x="36858" y="65432"/>
                      <a:pt x="17817" y="52150"/>
                      <a:pt x="33326" y="62487"/>
                    </a:cubicBezTo>
                    <a:cubicBezTo>
                      <a:pt x="36103" y="66653"/>
                      <a:pt x="40075" y="70235"/>
                      <a:pt x="41658" y="74985"/>
                    </a:cubicBezTo>
                    <a:cubicBezTo>
                      <a:pt x="46420" y="89270"/>
                      <a:pt x="40797" y="71540"/>
                      <a:pt x="45824" y="91648"/>
                    </a:cubicBezTo>
                    <a:cubicBezTo>
                      <a:pt x="46357" y="93778"/>
                      <a:pt x="47213" y="95814"/>
                      <a:pt x="47907" y="97897"/>
                    </a:cubicBezTo>
                    <a:cubicBezTo>
                      <a:pt x="46922" y="122514"/>
                      <a:pt x="55086" y="144871"/>
                      <a:pt x="37492" y="162467"/>
                    </a:cubicBezTo>
                    <a:cubicBezTo>
                      <a:pt x="21456" y="178504"/>
                      <a:pt x="28262" y="170064"/>
                      <a:pt x="16663" y="187462"/>
                    </a:cubicBezTo>
                    <a:lnTo>
                      <a:pt x="12497" y="193711"/>
                    </a:lnTo>
                    <a:lnTo>
                      <a:pt x="8331" y="199960"/>
                    </a:lnTo>
                    <a:cubicBezTo>
                      <a:pt x="7637" y="204126"/>
                      <a:pt x="7164" y="208334"/>
                      <a:pt x="6248" y="212457"/>
                    </a:cubicBezTo>
                    <a:cubicBezTo>
                      <a:pt x="5772" y="214600"/>
                      <a:pt x="4526" y="216540"/>
                      <a:pt x="4165" y="218706"/>
                    </a:cubicBezTo>
                    <a:cubicBezTo>
                      <a:pt x="1699" y="233504"/>
                      <a:pt x="2082" y="243354"/>
                      <a:pt x="2082" y="247867"/>
                    </a:cubicBez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69" name="Freeform: Shape 1668">
                <a:extLst>
                  <a:ext uri="{FF2B5EF4-FFF2-40B4-BE49-F238E27FC236}">
                    <a16:creationId xmlns:a16="http://schemas.microsoft.com/office/drawing/2014/main" id="{E55CA7CB-B62F-A0C9-7126-143F3460C5E0}"/>
                  </a:ext>
                </a:extLst>
              </p:cNvPr>
              <p:cNvSpPr/>
              <p:nvPr/>
            </p:nvSpPr>
            <p:spPr>
              <a:xfrm>
                <a:off x="2993433" y="1810054"/>
                <a:ext cx="39575" cy="247867"/>
              </a:xfrm>
              <a:custGeom>
                <a:avLst/>
                <a:gdLst>
                  <a:gd name="connsiteX0" fmla="*/ 0 w 39575"/>
                  <a:gd name="connsiteY0" fmla="*/ 0 h 247867"/>
                  <a:gd name="connsiteX1" fmla="*/ 0 w 39575"/>
                  <a:gd name="connsiteY1" fmla="*/ 0 h 247867"/>
                  <a:gd name="connsiteX2" fmla="*/ 4165 w 39575"/>
                  <a:gd name="connsiteY2" fmla="*/ 29161 h 247867"/>
                  <a:gd name="connsiteX3" fmla="*/ 8331 w 39575"/>
                  <a:gd name="connsiteY3" fmla="*/ 35409 h 247867"/>
                  <a:gd name="connsiteX4" fmla="*/ 18746 w 39575"/>
                  <a:gd name="connsiteY4" fmla="*/ 52073 h 247867"/>
                  <a:gd name="connsiteX5" fmla="*/ 22912 w 39575"/>
                  <a:gd name="connsiteY5" fmla="*/ 64570 h 247867"/>
                  <a:gd name="connsiteX6" fmla="*/ 24995 w 39575"/>
                  <a:gd name="connsiteY6" fmla="*/ 74985 h 247867"/>
                  <a:gd name="connsiteX7" fmla="*/ 33326 w 39575"/>
                  <a:gd name="connsiteY7" fmla="*/ 87482 h 247867"/>
                  <a:gd name="connsiteX8" fmla="*/ 37492 w 39575"/>
                  <a:gd name="connsiteY8" fmla="*/ 93731 h 247867"/>
                  <a:gd name="connsiteX9" fmla="*/ 39575 w 39575"/>
                  <a:gd name="connsiteY9" fmla="*/ 99980 h 247867"/>
                  <a:gd name="connsiteX10" fmla="*/ 37492 w 39575"/>
                  <a:gd name="connsiteY10" fmla="*/ 120809 h 247867"/>
                  <a:gd name="connsiteX11" fmla="*/ 35409 w 39575"/>
                  <a:gd name="connsiteY11" fmla="*/ 127058 h 247867"/>
                  <a:gd name="connsiteX12" fmla="*/ 33326 w 39575"/>
                  <a:gd name="connsiteY12" fmla="*/ 160384 h 247867"/>
                  <a:gd name="connsiteX13" fmla="*/ 31243 w 39575"/>
                  <a:gd name="connsiteY13" fmla="*/ 166633 h 247867"/>
                  <a:gd name="connsiteX14" fmla="*/ 24995 w 39575"/>
                  <a:gd name="connsiteY14" fmla="*/ 168716 h 247867"/>
                  <a:gd name="connsiteX15" fmla="*/ 20829 w 39575"/>
                  <a:gd name="connsiteY15" fmla="*/ 174965 h 247867"/>
                  <a:gd name="connsiteX16" fmla="*/ 16663 w 39575"/>
                  <a:gd name="connsiteY16" fmla="*/ 193711 h 247867"/>
                  <a:gd name="connsiteX17" fmla="*/ 14580 w 39575"/>
                  <a:gd name="connsiteY17" fmla="*/ 199960 h 247867"/>
                  <a:gd name="connsiteX18" fmla="*/ 10414 w 39575"/>
                  <a:gd name="connsiteY18" fmla="*/ 214540 h 247867"/>
                  <a:gd name="connsiteX19" fmla="*/ 8331 w 39575"/>
                  <a:gd name="connsiteY19" fmla="*/ 247867 h 247867"/>
                  <a:gd name="connsiteX20" fmla="*/ 8331 w 39575"/>
                  <a:gd name="connsiteY20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575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531" y="5837"/>
                      <a:pt x="160" y="21151"/>
                      <a:pt x="4165" y="29161"/>
                    </a:cubicBezTo>
                    <a:cubicBezTo>
                      <a:pt x="5284" y="31400"/>
                      <a:pt x="6942" y="33326"/>
                      <a:pt x="8331" y="35409"/>
                    </a:cubicBezTo>
                    <a:cubicBezTo>
                      <a:pt x="13289" y="50282"/>
                      <a:pt x="8843" y="45471"/>
                      <a:pt x="18746" y="52073"/>
                    </a:cubicBezTo>
                    <a:cubicBezTo>
                      <a:pt x="20135" y="56239"/>
                      <a:pt x="22051" y="60264"/>
                      <a:pt x="22912" y="64570"/>
                    </a:cubicBezTo>
                    <a:cubicBezTo>
                      <a:pt x="23606" y="68042"/>
                      <a:pt x="23530" y="71762"/>
                      <a:pt x="24995" y="74985"/>
                    </a:cubicBezTo>
                    <a:cubicBezTo>
                      <a:pt x="27067" y="79543"/>
                      <a:pt x="30549" y="83316"/>
                      <a:pt x="33326" y="87482"/>
                    </a:cubicBezTo>
                    <a:cubicBezTo>
                      <a:pt x="34715" y="89565"/>
                      <a:pt x="36700" y="91356"/>
                      <a:pt x="37492" y="93731"/>
                    </a:cubicBezTo>
                    <a:lnTo>
                      <a:pt x="39575" y="99980"/>
                    </a:lnTo>
                    <a:cubicBezTo>
                      <a:pt x="38881" y="106923"/>
                      <a:pt x="38553" y="113913"/>
                      <a:pt x="37492" y="120809"/>
                    </a:cubicBezTo>
                    <a:cubicBezTo>
                      <a:pt x="37158" y="122979"/>
                      <a:pt x="35639" y="124874"/>
                      <a:pt x="35409" y="127058"/>
                    </a:cubicBezTo>
                    <a:cubicBezTo>
                      <a:pt x="34244" y="138127"/>
                      <a:pt x="34491" y="149315"/>
                      <a:pt x="33326" y="160384"/>
                    </a:cubicBezTo>
                    <a:cubicBezTo>
                      <a:pt x="33096" y="162568"/>
                      <a:pt x="32795" y="165080"/>
                      <a:pt x="31243" y="166633"/>
                    </a:cubicBezTo>
                    <a:cubicBezTo>
                      <a:pt x="29691" y="168185"/>
                      <a:pt x="27078" y="168022"/>
                      <a:pt x="24995" y="168716"/>
                    </a:cubicBezTo>
                    <a:cubicBezTo>
                      <a:pt x="23606" y="170799"/>
                      <a:pt x="21949" y="172726"/>
                      <a:pt x="20829" y="174965"/>
                    </a:cubicBezTo>
                    <a:cubicBezTo>
                      <a:pt x="18015" y="180592"/>
                      <a:pt x="17943" y="187949"/>
                      <a:pt x="16663" y="193711"/>
                    </a:cubicBezTo>
                    <a:cubicBezTo>
                      <a:pt x="16187" y="195854"/>
                      <a:pt x="15183" y="197849"/>
                      <a:pt x="14580" y="199960"/>
                    </a:cubicBezTo>
                    <a:cubicBezTo>
                      <a:pt x="9349" y="218268"/>
                      <a:pt x="15408" y="199557"/>
                      <a:pt x="10414" y="214540"/>
                    </a:cubicBezTo>
                    <a:cubicBezTo>
                      <a:pt x="8285" y="246477"/>
                      <a:pt x="8331" y="235346"/>
                      <a:pt x="8331" y="247867"/>
                    </a:cubicBezTo>
                    <a:lnTo>
                      <a:pt x="8331" y="247867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70" name="Freeform: Shape 1669">
                <a:extLst>
                  <a:ext uri="{FF2B5EF4-FFF2-40B4-BE49-F238E27FC236}">
                    <a16:creationId xmlns:a16="http://schemas.microsoft.com/office/drawing/2014/main" id="{8F26629A-D3F2-49B0-7F94-D249FE9C134E}"/>
                  </a:ext>
                </a:extLst>
              </p:cNvPr>
              <p:cNvSpPr/>
              <p:nvPr/>
            </p:nvSpPr>
            <p:spPr>
              <a:xfrm>
                <a:off x="3045506" y="1820468"/>
                <a:ext cx="37492" cy="249950"/>
              </a:xfrm>
              <a:custGeom>
                <a:avLst/>
                <a:gdLst>
                  <a:gd name="connsiteX0" fmla="*/ 0 w 37492"/>
                  <a:gd name="connsiteY0" fmla="*/ 0 h 249950"/>
                  <a:gd name="connsiteX1" fmla="*/ 0 w 37492"/>
                  <a:gd name="connsiteY1" fmla="*/ 0 h 249950"/>
                  <a:gd name="connsiteX2" fmla="*/ 2082 w 37492"/>
                  <a:gd name="connsiteY2" fmla="*/ 18747 h 249950"/>
                  <a:gd name="connsiteX3" fmla="*/ 6248 w 37492"/>
                  <a:gd name="connsiteY3" fmla="*/ 24995 h 249950"/>
                  <a:gd name="connsiteX4" fmla="*/ 8331 w 37492"/>
                  <a:gd name="connsiteY4" fmla="*/ 31244 h 249950"/>
                  <a:gd name="connsiteX5" fmla="*/ 12497 w 37492"/>
                  <a:gd name="connsiteY5" fmla="*/ 37493 h 249950"/>
                  <a:gd name="connsiteX6" fmla="*/ 16663 w 37492"/>
                  <a:gd name="connsiteY6" fmla="*/ 49990 h 249950"/>
                  <a:gd name="connsiteX7" fmla="*/ 18746 w 37492"/>
                  <a:gd name="connsiteY7" fmla="*/ 64571 h 249950"/>
                  <a:gd name="connsiteX8" fmla="*/ 24995 w 37492"/>
                  <a:gd name="connsiteY8" fmla="*/ 83317 h 249950"/>
                  <a:gd name="connsiteX9" fmla="*/ 29160 w 37492"/>
                  <a:gd name="connsiteY9" fmla="*/ 95814 h 249950"/>
                  <a:gd name="connsiteX10" fmla="*/ 33326 w 37492"/>
                  <a:gd name="connsiteY10" fmla="*/ 102063 h 249950"/>
                  <a:gd name="connsiteX11" fmla="*/ 35409 w 37492"/>
                  <a:gd name="connsiteY11" fmla="*/ 110395 h 249950"/>
                  <a:gd name="connsiteX12" fmla="*/ 37492 w 37492"/>
                  <a:gd name="connsiteY12" fmla="*/ 116644 h 249950"/>
                  <a:gd name="connsiteX13" fmla="*/ 35409 w 37492"/>
                  <a:gd name="connsiteY13" fmla="*/ 158302 h 249950"/>
                  <a:gd name="connsiteX14" fmla="*/ 29160 w 37492"/>
                  <a:gd name="connsiteY14" fmla="*/ 172882 h 249950"/>
                  <a:gd name="connsiteX15" fmla="*/ 22912 w 37492"/>
                  <a:gd name="connsiteY15" fmla="*/ 177048 h 249950"/>
                  <a:gd name="connsiteX16" fmla="*/ 18746 w 37492"/>
                  <a:gd name="connsiteY16" fmla="*/ 183297 h 249950"/>
                  <a:gd name="connsiteX17" fmla="*/ 14580 w 37492"/>
                  <a:gd name="connsiteY17" fmla="*/ 195794 h 249950"/>
                  <a:gd name="connsiteX18" fmla="*/ 8331 w 37492"/>
                  <a:gd name="connsiteY18" fmla="*/ 199960 h 249950"/>
                  <a:gd name="connsiteX19" fmla="*/ 6248 w 37492"/>
                  <a:gd name="connsiteY19" fmla="*/ 208292 h 249950"/>
                  <a:gd name="connsiteX20" fmla="*/ 4165 w 37492"/>
                  <a:gd name="connsiteY20" fmla="*/ 214541 h 249950"/>
                  <a:gd name="connsiteX21" fmla="*/ 6248 w 37492"/>
                  <a:gd name="connsiteY21" fmla="*/ 249950 h 249950"/>
                  <a:gd name="connsiteX22" fmla="*/ 6248 w 37492"/>
                  <a:gd name="connsiteY22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7492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6249"/>
                      <a:pt x="557" y="12647"/>
                      <a:pt x="2082" y="18747"/>
                    </a:cubicBezTo>
                    <a:cubicBezTo>
                      <a:pt x="2689" y="21175"/>
                      <a:pt x="5128" y="22756"/>
                      <a:pt x="6248" y="24995"/>
                    </a:cubicBezTo>
                    <a:cubicBezTo>
                      <a:pt x="7230" y="26959"/>
                      <a:pt x="7349" y="29280"/>
                      <a:pt x="8331" y="31244"/>
                    </a:cubicBezTo>
                    <a:cubicBezTo>
                      <a:pt x="9451" y="33483"/>
                      <a:pt x="11480" y="35205"/>
                      <a:pt x="12497" y="37493"/>
                    </a:cubicBezTo>
                    <a:cubicBezTo>
                      <a:pt x="14280" y="41506"/>
                      <a:pt x="16663" y="49990"/>
                      <a:pt x="16663" y="49990"/>
                    </a:cubicBezTo>
                    <a:cubicBezTo>
                      <a:pt x="17357" y="54850"/>
                      <a:pt x="17642" y="59787"/>
                      <a:pt x="18746" y="64571"/>
                    </a:cubicBezTo>
                    <a:cubicBezTo>
                      <a:pt x="18746" y="64572"/>
                      <a:pt x="23954" y="80192"/>
                      <a:pt x="24995" y="83317"/>
                    </a:cubicBezTo>
                    <a:cubicBezTo>
                      <a:pt x="24997" y="83322"/>
                      <a:pt x="29156" y="95809"/>
                      <a:pt x="29160" y="95814"/>
                    </a:cubicBezTo>
                    <a:lnTo>
                      <a:pt x="33326" y="102063"/>
                    </a:lnTo>
                    <a:cubicBezTo>
                      <a:pt x="34020" y="104840"/>
                      <a:pt x="34623" y="107642"/>
                      <a:pt x="35409" y="110395"/>
                    </a:cubicBezTo>
                    <a:cubicBezTo>
                      <a:pt x="36012" y="112506"/>
                      <a:pt x="37492" y="114448"/>
                      <a:pt x="37492" y="116644"/>
                    </a:cubicBezTo>
                    <a:cubicBezTo>
                      <a:pt x="37492" y="130547"/>
                      <a:pt x="36564" y="144447"/>
                      <a:pt x="35409" y="158302"/>
                    </a:cubicBezTo>
                    <a:cubicBezTo>
                      <a:pt x="34974" y="163518"/>
                      <a:pt x="32942" y="169100"/>
                      <a:pt x="29160" y="172882"/>
                    </a:cubicBezTo>
                    <a:cubicBezTo>
                      <a:pt x="27390" y="174652"/>
                      <a:pt x="24995" y="175659"/>
                      <a:pt x="22912" y="177048"/>
                    </a:cubicBezTo>
                    <a:cubicBezTo>
                      <a:pt x="21523" y="179131"/>
                      <a:pt x="19763" y="181009"/>
                      <a:pt x="18746" y="183297"/>
                    </a:cubicBezTo>
                    <a:cubicBezTo>
                      <a:pt x="16963" y="187310"/>
                      <a:pt x="18234" y="193358"/>
                      <a:pt x="14580" y="195794"/>
                    </a:cubicBezTo>
                    <a:lnTo>
                      <a:pt x="8331" y="199960"/>
                    </a:lnTo>
                    <a:cubicBezTo>
                      <a:pt x="7637" y="202737"/>
                      <a:pt x="7034" y="205539"/>
                      <a:pt x="6248" y="208292"/>
                    </a:cubicBezTo>
                    <a:cubicBezTo>
                      <a:pt x="5645" y="210403"/>
                      <a:pt x="4165" y="212345"/>
                      <a:pt x="4165" y="214541"/>
                    </a:cubicBezTo>
                    <a:cubicBezTo>
                      <a:pt x="4165" y="226364"/>
                      <a:pt x="6248" y="249950"/>
                      <a:pt x="6248" y="249950"/>
                    </a:cubicBezTo>
                    <a:lnTo>
                      <a:pt x="6248" y="249950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71" name="Freeform: Shape 1670">
                <a:extLst>
                  <a:ext uri="{FF2B5EF4-FFF2-40B4-BE49-F238E27FC236}">
                    <a16:creationId xmlns:a16="http://schemas.microsoft.com/office/drawing/2014/main" id="{B59A1CA9-95F4-ED9F-E3E9-34BC3FEB2A5F}"/>
                  </a:ext>
                </a:extLst>
              </p:cNvPr>
              <p:cNvSpPr/>
              <p:nvPr/>
            </p:nvSpPr>
            <p:spPr>
              <a:xfrm>
                <a:off x="3091330" y="1826717"/>
                <a:ext cx="29161" cy="249950"/>
              </a:xfrm>
              <a:custGeom>
                <a:avLst/>
                <a:gdLst>
                  <a:gd name="connsiteX0" fmla="*/ 0 w 29161"/>
                  <a:gd name="connsiteY0" fmla="*/ 0 h 249950"/>
                  <a:gd name="connsiteX1" fmla="*/ 0 w 29161"/>
                  <a:gd name="connsiteY1" fmla="*/ 0 h 249950"/>
                  <a:gd name="connsiteX2" fmla="*/ 4166 w 29161"/>
                  <a:gd name="connsiteY2" fmla="*/ 24995 h 249950"/>
                  <a:gd name="connsiteX3" fmla="*/ 8331 w 29161"/>
                  <a:gd name="connsiteY3" fmla="*/ 31244 h 249950"/>
                  <a:gd name="connsiteX4" fmla="*/ 12497 w 29161"/>
                  <a:gd name="connsiteY4" fmla="*/ 43741 h 249950"/>
                  <a:gd name="connsiteX5" fmla="*/ 14580 w 29161"/>
                  <a:gd name="connsiteY5" fmla="*/ 49990 h 249950"/>
                  <a:gd name="connsiteX6" fmla="*/ 24995 w 29161"/>
                  <a:gd name="connsiteY6" fmla="*/ 77068 h 249950"/>
                  <a:gd name="connsiteX7" fmla="*/ 29161 w 29161"/>
                  <a:gd name="connsiteY7" fmla="*/ 83317 h 249950"/>
                  <a:gd name="connsiteX8" fmla="*/ 27078 w 29161"/>
                  <a:gd name="connsiteY8" fmla="*/ 160385 h 249950"/>
                  <a:gd name="connsiteX9" fmla="*/ 24995 w 29161"/>
                  <a:gd name="connsiteY9" fmla="*/ 166633 h 249950"/>
                  <a:gd name="connsiteX10" fmla="*/ 16663 w 29161"/>
                  <a:gd name="connsiteY10" fmla="*/ 179131 h 249950"/>
                  <a:gd name="connsiteX11" fmla="*/ 12497 w 29161"/>
                  <a:gd name="connsiteY11" fmla="*/ 185380 h 249950"/>
                  <a:gd name="connsiteX12" fmla="*/ 10414 w 29161"/>
                  <a:gd name="connsiteY12" fmla="*/ 191628 h 249950"/>
                  <a:gd name="connsiteX13" fmla="*/ 2083 w 29161"/>
                  <a:gd name="connsiteY13" fmla="*/ 204126 h 249950"/>
                  <a:gd name="connsiteX14" fmla="*/ 4166 w 29161"/>
                  <a:gd name="connsiteY14" fmla="*/ 249950 h 249950"/>
                  <a:gd name="connsiteX15" fmla="*/ 4166 w 29161"/>
                  <a:gd name="connsiteY15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161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60" y="5944"/>
                      <a:pt x="676" y="18015"/>
                      <a:pt x="4166" y="24995"/>
                    </a:cubicBezTo>
                    <a:cubicBezTo>
                      <a:pt x="5285" y="27234"/>
                      <a:pt x="7314" y="28956"/>
                      <a:pt x="8331" y="31244"/>
                    </a:cubicBezTo>
                    <a:cubicBezTo>
                      <a:pt x="10114" y="35257"/>
                      <a:pt x="11108" y="39575"/>
                      <a:pt x="12497" y="43741"/>
                    </a:cubicBezTo>
                    <a:lnTo>
                      <a:pt x="14580" y="49990"/>
                    </a:lnTo>
                    <a:cubicBezTo>
                      <a:pt x="17371" y="69527"/>
                      <a:pt x="13940" y="60485"/>
                      <a:pt x="24995" y="77068"/>
                    </a:cubicBezTo>
                    <a:lnTo>
                      <a:pt x="29161" y="83317"/>
                    </a:lnTo>
                    <a:cubicBezTo>
                      <a:pt x="28467" y="109006"/>
                      <a:pt x="28361" y="134718"/>
                      <a:pt x="27078" y="160385"/>
                    </a:cubicBezTo>
                    <a:cubicBezTo>
                      <a:pt x="26968" y="162578"/>
                      <a:pt x="26061" y="164714"/>
                      <a:pt x="24995" y="166633"/>
                    </a:cubicBezTo>
                    <a:cubicBezTo>
                      <a:pt x="22563" y="171010"/>
                      <a:pt x="19440" y="174965"/>
                      <a:pt x="16663" y="179131"/>
                    </a:cubicBezTo>
                    <a:cubicBezTo>
                      <a:pt x="15274" y="181214"/>
                      <a:pt x="13289" y="183005"/>
                      <a:pt x="12497" y="185380"/>
                    </a:cubicBezTo>
                    <a:cubicBezTo>
                      <a:pt x="11803" y="187463"/>
                      <a:pt x="11480" y="189709"/>
                      <a:pt x="10414" y="191628"/>
                    </a:cubicBezTo>
                    <a:cubicBezTo>
                      <a:pt x="7983" y="196005"/>
                      <a:pt x="2083" y="204126"/>
                      <a:pt x="2083" y="204126"/>
                    </a:cubicBezTo>
                    <a:cubicBezTo>
                      <a:pt x="4275" y="245781"/>
                      <a:pt x="4166" y="230491"/>
                      <a:pt x="4166" y="249950"/>
                    </a:cubicBezTo>
                    <a:lnTo>
                      <a:pt x="4166" y="249950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1672" name="Group 1671">
                <a:extLst>
                  <a:ext uri="{FF2B5EF4-FFF2-40B4-BE49-F238E27FC236}">
                    <a16:creationId xmlns:a16="http://schemas.microsoft.com/office/drawing/2014/main" id="{954D659E-B622-5C15-885A-283AA097A319}"/>
                  </a:ext>
                </a:extLst>
              </p:cNvPr>
              <p:cNvGrpSpPr/>
              <p:nvPr/>
            </p:nvGrpSpPr>
            <p:grpSpPr>
              <a:xfrm>
                <a:off x="2657827" y="2033317"/>
                <a:ext cx="590130" cy="715506"/>
                <a:chOff x="636522" y="1946983"/>
                <a:chExt cx="590130" cy="715506"/>
              </a:xfrm>
            </p:grpSpPr>
            <p:sp>
              <p:nvSpPr>
                <p:cNvPr id="1673" name="Rectangle: Rounded Corners 1672">
                  <a:extLst>
                    <a:ext uri="{FF2B5EF4-FFF2-40B4-BE49-F238E27FC236}">
                      <a16:creationId xmlns:a16="http://schemas.microsoft.com/office/drawing/2014/main" id="{D9E733D4-994F-7721-2F8E-F8D1438037C9}"/>
                    </a:ext>
                  </a:extLst>
                </p:cNvPr>
                <p:cNvSpPr/>
                <p:nvPr/>
              </p:nvSpPr>
              <p:spPr>
                <a:xfrm>
                  <a:off x="636522" y="1946983"/>
                  <a:ext cx="590130" cy="715506"/>
                </a:xfrm>
                <a:prstGeom prst="roundRect">
                  <a:avLst>
                    <a:gd name="adj" fmla="val 35662"/>
                  </a:avLst>
                </a:prstGeom>
                <a:gradFill flip="none" rotWithShape="1">
                  <a:gsLst>
                    <a:gs pos="16000">
                      <a:srgbClr val="FFEAD5"/>
                    </a:gs>
                    <a:gs pos="75000">
                      <a:srgbClr val="FFCC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74" name="Oval 1673">
                  <a:extLst>
                    <a:ext uri="{FF2B5EF4-FFF2-40B4-BE49-F238E27FC236}">
                      <a16:creationId xmlns:a16="http://schemas.microsoft.com/office/drawing/2014/main" id="{3669B35A-0B06-4844-2FEE-61C5B24074DC}"/>
                    </a:ext>
                  </a:extLst>
                </p:cNvPr>
                <p:cNvSpPr/>
                <p:nvPr/>
              </p:nvSpPr>
              <p:spPr>
                <a:xfrm>
                  <a:off x="824811" y="2307123"/>
                  <a:ext cx="259620" cy="211583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EAD5"/>
                    </a:gs>
                    <a:gs pos="74000">
                      <a:srgbClr val="A45200"/>
                    </a:gs>
                    <a:gs pos="53000">
                      <a:srgbClr val="FFC08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686" name="Epithelial Cell">
              <a:extLst>
                <a:ext uri="{FF2B5EF4-FFF2-40B4-BE49-F238E27FC236}">
                  <a16:creationId xmlns:a16="http://schemas.microsoft.com/office/drawing/2014/main" id="{30AAF21D-7DD1-C74F-B747-54A8DE74E294}"/>
                </a:ext>
              </a:extLst>
            </p:cNvPr>
            <p:cNvGrpSpPr/>
            <p:nvPr/>
          </p:nvGrpSpPr>
          <p:grpSpPr>
            <a:xfrm>
              <a:off x="5196779" y="1895998"/>
              <a:ext cx="275352" cy="516667"/>
              <a:chOff x="1702231" y="1805888"/>
              <a:chExt cx="506734" cy="942935"/>
            </a:xfrm>
          </p:grpSpPr>
          <p:grpSp>
            <p:nvGrpSpPr>
              <p:cNvPr id="1652" name="Group 1651">
                <a:extLst>
                  <a:ext uri="{FF2B5EF4-FFF2-40B4-BE49-F238E27FC236}">
                    <a16:creationId xmlns:a16="http://schemas.microsoft.com/office/drawing/2014/main" id="{E5383638-F83C-37B7-66A5-AEE914815993}"/>
                  </a:ext>
                </a:extLst>
              </p:cNvPr>
              <p:cNvGrpSpPr/>
              <p:nvPr/>
            </p:nvGrpSpPr>
            <p:grpSpPr>
              <a:xfrm>
                <a:off x="1764230" y="1805888"/>
                <a:ext cx="426997" cy="308271"/>
                <a:chOff x="1764230" y="1805888"/>
                <a:chExt cx="426997" cy="308271"/>
              </a:xfrm>
            </p:grpSpPr>
            <p:sp>
              <p:nvSpPr>
                <p:cNvPr id="1655" name="Freeform: Shape 1654">
                  <a:extLst>
                    <a:ext uri="{FF2B5EF4-FFF2-40B4-BE49-F238E27FC236}">
                      <a16:creationId xmlns:a16="http://schemas.microsoft.com/office/drawing/2014/main" id="{9E86FD72-363E-3802-610C-350350FBDE86}"/>
                    </a:ext>
                  </a:extLst>
                </p:cNvPr>
                <p:cNvSpPr/>
                <p:nvPr/>
              </p:nvSpPr>
              <p:spPr>
                <a:xfrm>
                  <a:off x="1764230" y="1839215"/>
                  <a:ext cx="45824" cy="266613"/>
                </a:xfrm>
                <a:custGeom>
                  <a:avLst/>
                  <a:gdLst>
                    <a:gd name="connsiteX0" fmla="*/ 0 w 45824"/>
                    <a:gd name="connsiteY0" fmla="*/ 0 h 266613"/>
                    <a:gd name="connsiteX1" fmla="*/ 0 w 45824"/>
                    <a:gd name="connsiteY1" fmla="*/ 0 h 266613"/>
                    <a:gd name="connsiteX2" fmla="*/ 4165 w 45824"/>
                    <a:gd name="connsiteY2" fmla="*/ 18746 h 266613"/>
                    <a:gd name="connsiteX3" fmla="*/ 10414 w 45824"/>
                    <a:gd name="connsiteY3" fmla="*/ 47907 h 266613"/>
                    <a:gd name="connsiteX4" fmla="*/ 16663 w 45824"/>
                    <a:gd name="connsiteY4" fmla="*/ 52072 h 266613"/>
                    <a:gd name="connsiteX5" fmla="*/ 20829 w 45824"/>
                    <a:gd name="connsiteY5" fmla="*/ 58321 h 266613"/>
                    <a:gd name="connsiteX6" fmla="*/ 27078 w 45824"/>
                    <a:gd name="connsiteY6" fmla="*/ 60404 h 266613"/>
                    <a:gd name="connsiteX7" fmla="*/ 33326 w 45824"/>
                    <a:gd name="connsiteY7" fmla="*/ 64570 h 266613"/>
                    <a:gd name="connsiteX8" fmla="*/ 41658 w 45824"/>
                    <a:gd name="connsiteY8" fmla="*/ 77067 h 266613"/>
                    <a:gd name="connsiteX9" fmla="*/ 45824 w 45824"/>
                    <a:gd name="connsiteY9" fmla="*/ 83316 h 266613"/>
                    <a:gd name="connsiteX10" fmla="*/ 43741 w 45824"/>
                    <a:gd name="connsiteY10" fmla="*/ 145804 h 266613"/>
                    <a:gd name="connsiteX11" fmla="*/ 41658 w 45824"/>
                    <a:gd name="connsiteY11" fmla="*/ 152052 h 266613"/>
                    <a:gd name="connsiteX12" fmla="*/ 37492 w 45824"/>
                    <a:gd name="connsiteY12" fmla="*/ 168716 h 266613"/>
                    <a:gd name="connsiteX13" fmla="*/ 31243 w 45824"/>
                    <a:gd name="connsiteY13" fmla="*/ 174964 h 266613"/>
                    <a:gd name="connsiteX14" fmla="*/ 20829 w 45824"/>
                    <a:gd name="connsiteY14" fmla="*/ 193711 h 266613"/>
                    <a:gd name="connsiteX15" fmla="*/ 16663 w 45824"/>
                    <a:gd name="connsiteY15" fmla="*/ 199959 h 266613"/>
                    <a:gd name="connsiteX16" fmla="*/ 12497 w 45824"/>
                    <a:gd name="connsiteY16" fmla="*/ 214540 h 266613"/>
                    <a:gd name="connsiteX17" fmla="*/ 10414 w 45824"/>
                    <a:gd name="connsiteY17" fmla="*/ 222872 h 266613"/>
                    <a:gd name="connsiteX18" fmla="*/ 10414 w 45824"/>
                    <a:gd name="connsiteY18" fmla="*/ 266613 h 266613"/>
                    <a:gd name="connsiteX19" fmla="*/ 12497 w 45824"/>
                    <a:gd name="connsiteY19" fmla="*/ 266613 h 266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5824" h="26661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8" y="6249"/>
                        <a:pt x="3053" y="12442"/>
                        <a:pt x="4165" y="18746"/>
                      </a:cubicBezTo>
                      <a:cubicBezTo>
                        <a:pt x="4487" y="20573"/>
                        <a:pt x="6286" y="45156"/>
                        <a:pt x="10414" y="47907"/>
                      </a:cubicBezTo>
                      <a:lnTo>
                        <a:pt x="16663" y="52072"/>
                      </a:lnTo>
                      <a:cubicBezTo>
                        <a:pt x="18052" y="54155"/>
                        <a:pt x="18874" y="56757"/>
                        <a:pt x="20829" y="58321"/>
                      </a:cubicBezTo>
                      <a:cubicBezTo>
                        <a:pt x="22544" y="59693"/>
                        <a:pt x="25114" y="59422"/>
                        <a:pt x="27078" y="60404"/>
                      </a:cubicBezTo>
                      <a:cubicBezTo>
                        <a:pt x="29317" y="61524"/>
                        <a:pt x="31243" y="63181"/>
                        <a:pt x="33326" y="64570"/>
                      </a:cubicBezTo>
                      <a:lnTo>
                        <a:pt x="41658" y="77067"/>
                      </a:lnTo>
                      <a:lnTo>
                        <a:pt x="45824" y="83316"/>
                      </a:lnTo>
                      <a:cubicBezTo>
                        <a:pt x="45130" y="104145"/>
                        <a:pt x="45002" y="125001"/>
                        <a:pt x="43741" y="145804"/>
                      </a:cubicBezTo>
                      <a:cubicBezTo>
                        <a:pt x="43608" y="147995"/>
                        <a:pt x="42190" y="149922"/>
                        <a:pt x="41658" y="152052"/>
                      </a:cubicBezTo>
                      <a:cubicBezTo>
                        <a:pt x="41237" y="153734"/>
                        <a:pt x="39397" y="165859"/>
                        <a:pt x="37492" y="168716"/>
                      </a:cubicBezTo>
                      <a:cubicBezTo>
                        <a:pt x="35858" y="171167"/>
                        <a:pt x="33326" y="172881"/>
                        <a:pt x="31243" y="174964"/>
                      </a:cubicBezTo>
                      <a:cubicBezTo>
                        <a:pt x="27577" y="185962"/>
                        <a:pt x="30377" y="179389"/>
                        <a:pt x="20829" y="193711"/>
                      </a:cubicBezTo>
                      <a:lnTo>
                        <a:pt x="16663" y="199959"/>
                      </a:lnTo>
                      <a:cubicBezTo>
                        <a:pt x="10151" y="226006"/>
                        <a:pt x="18474" y="193622"/>
                        <a:pt x="12497" y="214540"/>
                      </a:cubicBezTo>
                      <a:cubicBezTo>
                        <a:pt x="11711" y="217293"/>
                        <a:pt x="10528" y="220011"/>
                        <a:pt x="10414" y="222872"/>
                      </a:cubicBezTo>
                      <a:cubicBezTo>
                        <a:pt x="9831" y="237441"/>
                        <a:pt x="10414" y="252033"/>
                        <a:pt x="10414" y="266613"/>
                      </a:cubicBezTo>
                      <a:lnTo>
                        <a:pt x="12497" y="266613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56" name="Freeform: Shape 1655">
                  <a:extLst>
                    <a:ext uri="{FF2B5EF4-FFF2-40B4-BE49-F238E27FC236}">
                      <a16:creationId xmlns:a16="http://schemas.microsoft.com/office/drawing/2014/main" id="{B3052CC0-1435-AC3D-8254-13688371D7E6}"/>
                    </a:ext>
                  </a:extLst>
                </p:cNvPr>
                <p:cNvSpPr/>
                <p:nvPr/>
              </p:nvSpPr>
              <p:spPr>
                <a:xfrm>
                  <a:off x="1818385" y="1822551"/>
                  <a:ext cx="45825" cy="245784"/>
                </a:xfrm>
                <a:custGeom>
                  <a:avLst/>
                  <a:gdLst>
                    <a:gd name="connsiteX0" fmla="*/ 0 w 45825"/>
                    <a:gd name="connsiteY0" fmla="*/ 0 h 245784"/>
                    <a:gd name="connsiteX1" fmla="*/ 0 w 45825"/>
                    <a:gd name="connsiteY1" fmla="*/ 0 h 245784"/>
                    <a:gd name="connsiteX2" fmla="*/ 2083 w 45825"/>
                    <a:gd name="connsiteY2" fmla="*/ 41659 h 245784"/>
                    <a:gd name="connsiteX3" fmla="*/ 4166 w 45825"/>
                    <a:gd name="connsiteY3" fmla="*/ 47907 h 245784"/>
                    <a:gd name="connsiteX4" fmla="*/ 8332 w 45825"/>
                    <a:gd name="connsiteY4" fmla="*/ 54156 h 245784"/>
                    <a:gd name="connsiteX5" fmla="*/ 14581 w 45825"/>
                    <a:gd name="connsiteY5" fmla="*/ 58322 h 245784"/>
                    <a:gd name="connsiteX6" fmla="*/ 24995 w 45825"/>
                    <a:gd name="connsiteY6" fmla="*/ 68736 h 245784"/>
                    <a:gd name="connsiteX7" fmla="*/ 31244 w 45825"/>
                    <a:gd name="connsiteY7" fmla="*/ 81234 h 245784"/>
                    <a:gd name="connsiteX8" fmla="*/ 39576 w 45825"/>
                    <a:gd name="connsiteY8" fmla="*/ 93731 h 245784"/>
                    <a:gd name="connsiteX9" fmla="*/ 43742 w 45825"/>
                    <a:gd name="connsiteY9" fmla="*/ 99980 h 245784"/>
                    <a:gd name="connsiteX10" fmla="*/ 45825 w 45825"/>
                    <a:gd name="connsiteY10" fmla="*/ 106229 h 245784"/>
                    <a:gd name="connsiteX11" fmla="*/ 43742 w 45825"/>
                    <a:gd name="connsiteY11" fmla="*/ 139556 h 245784"/>
                    <a:gd name="connsiteX12" fmla="*/ 41659 w 45825"/>
                    <a:gd name="connsiteY12" fmla="*/ 145804 h 245784"/>
                    <a:gd name="connsiteX13" fmla="*/ 39576 w 45825"/>
                    <a:gd name="connsiteY13" fmla="*/ 156219 h 245784"/>
                    <a:gd name="connsiteX14" fmla="*/ 35410 w 45825"/>
                    <a:gd name="connsiteY14" fmla="*/ 162468 h 245784"/>
                    <a:gd name="connsiteX15" fmla="*/ 29161 w 45825"/>
                    <a:gd name="connsiteY15" fmla="*/ 183297 h 245784"/>
                    <a:gd name="connsiteX16" fmla="*/ 24995 w 45825"/>
                    <a:gd name="connsiteY16" fmla="*/ 189546 h 245784"/>
                    <a:gd name="connsiteX17" fmla="*/ 16664 w 45825"/>
                    <a:gd name="connsiteY17" fmla="*/ 208292 h 245784"/>
                    <a:gd name="connsiteX18" fmla="*/ 14581 w 45825"/>
                    <a:gd name="connsiteY18" fmla="*/ 220789 h 245784"/>
                    <a:gd name="connsiteX19" fmla="*/ 10415 w 45825"/>
                    <a:gd name="connsiteY19" fmla="*/ 227038 h 245784"/>
                    <a:gd name="connsiteX20" fmla="*/ 12498 w 45825"/>
                    <a:gd name="connsiteY20" fmla="*/ 245784 h 245784"/>
                    <a:gd name="connsiteX21" fmla="*/ 12498 w 45825"/>
                    <a:gd name="connsiteY21" fmla="*/ 245784 h 245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5825" h="245784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13886"/>
                        <a:pt x="878" y="27808"/>
                        <a:pt x="2083" y="41659"/>
                      </a:cubicBezTo>
                      <a:cubicBezTo>
                        <a:pt x="2273" y="43846"/>
                        <a:pt x="3184" y="45943"/>
                        <a:pt x="4166" y="47907"/>
                      </a:cubicBezTo>
                      <a:cubicBezTo>
                        <a:pt x="5286" y="50146"/>
                        <a:pt x="6562" y="52386"/>
                        <a:pt x="8332" y="54156"/>
                      </a:cubicBezTo>
                      <a:cubicBezTo>
                        <a:pt x="10102" y="55926"/>
                        <a:pt x="12498" y="56933"/>
                        <a:pt x="14581" y="58322"/>
                      </a:cubicBezTo>
                      <a:cubicBezTo>
                        <a:pt x="25691" y="74988"/>
                        <a:pt x="11109" y="54850"/>
                        <a:pt x="24995" y="68736"/>
                      </a:cubicBezTo>
                      <a:cubicBezTo>
                        <a:pt x="31931" y="75672"/>
                        <a:pt x="27008" y="73610"/>
                        <a:pt x="31244" y="81234"/>
                      </a:cubicBezTo>
                      <a:cubicBezTo>
                        <a:pt x="33676" y="85611"/>
                        <a:pt x="36799" y="89565"/>
                        <a:pt x="39576" y="93731"/>
                      </a:cubicBezTo>
                      <a:cubicBezTo>
                        <a:pt x="40965" y="95814"/>
                        <a:pt x="42950" y="97605"/>
                        <a:pt x="43742" y="99980"/>
                      </a:cubicBezTo>
                      <a:lnTo>
                        <a:pt x="45825" y="106229"/>
                      </a:lnTo>
                      <a:cubicBezTo>
                        <a:pt x="45131" y="117338"/>
                        <a:pt x="44907" y="128486"/>
                        <a:pt x="43742" y="139556"/>
                      </a:cubicBezTo>
                      <a:cubicBezTo>
                        <a:pt x="43512" y="141739"/>
                        <a:pt x="42191" y="143674"/>
                        <a:pt x="41659" y="145804"/>
                      </a:cubicBezTo>
                      <a:cubicBezTo>
                        <a:pt x="40800" y="149239"/>
                        <a:pt x="40819" y="152904"/>
                        <a:pt x="39576" y="156219"/>
                      </a:cubicBezTo>
                      <a:cubicBezTo>
                        <a:pt x="38697" y="158563"/>
                        <a:pt x="36799" y="160385"/>
                        <a:pt x="35410" y="162468"/>
                      </a:cubicBezTo>
                      <a:cubicBezTo>
                        <a:pt x="34246" y="167125"/>
                        <a:pt x="31189" y="180255"/>
                        <a:pt x="29161" y="183297"/>
                      </a:cubicBezTo>
                      <a:cubicBezTo>
                        <a:pt x="27772" y="185380"/>
                        <a:pt x="26012" y="187258"/>
                        <a:pt x="24995" y="189546"/>
                      </a:cubicBezTo>
                      <a:cubicBezTo>
                        <a:pt x="15081" y="211855"/>
                        <a:pt x="26092" y="194150"/>
                        <a:pt x="16664" y="208292"/>
                      </a:cubicBezTo>
                      <a:cubicBezTo>
                        <a:pt x="15970" y="212458"/>
                        <a:pt x="15917" y="216783"/>
                        <a:pt x="14581" y="220789"/>
                      </a:cubicBezTo>
                      <a:cubicBezTo>
                        <a:pt x="13789" y="223164"/>
                        <a:pt x="10623" y="224543"/>
                        <a:pt x="10415" y="227038"/>
                      </a:cubicBezTo>
                      <a:cubicBezTo>
                        <a:pt x="9893" y="233303"/>
                        <a:pt x="12498" y="245784"/>
                        <a:pt x="12498" y="245784"/>
                      </a:cubicBezTo>
                      <a:lnTo>
                        <a:pt x="12498" y="245784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57" name="Freeform: Shape 1656">
                  <a:extLst>
                    <a:ext uri="{FF2B5EF4-FFF2-40B4-BE49-F238E27FC236}">
                      <a16:creationId xmlns:a16="http://schemas.microsoft.com/office/drawing/2014/main" id="{9C79CF75-3C3A-9E8A-C9B9-9A6CB98A64F2}"/>
                    </a:ext>
                  </a:extLst>
                </p:cNvPr>
                <p:cNvSpPr/>
                <p:nvPr/>
              </p:nvSpPr>
              <p:spPr>
                <a:xfrm>
                  <a:off x="1866154" y="1816303"/>
                  <a:ext cx="39714" cy="239535"/>
                </a:xfrm>
                <a:custGeom>
                  <a:avLst/>
                  <a:gdLst>
                    <a:gd name="connsiteX0" fmla="*/ 4304 w 39714"/>
                    <a:gd name="connsiteY0" fmla="*/ 0 h 239535"/>
                    <a:gd name="connsiteX1" fmla="*/ 4304 w 39714"/>
                    <a:gd name="connsiteY1" fmla="*/ 0 h 239535"/>
                    <a:gd name="connsiteX2" fmla="*/ 138 w 39714"/>
                    <a:gd name="connsiteY2" fmla="*/ 18746 h 239535"/>
                    <a:gd name="connsiteX3" fmla="*/ 6387 w 39714"/>
                    <a:gd name="connsiteY3" fmla="*/ 52072 h 239535"/>
                    <a:gd name="connsiteX4" fmla="*/ 8470 w 39714"/>
                    <a:gd name="connsiteY4" fmla="*/ 58321 h 239535"/>
                    <a:gd name="connsiteX5" fmla="*/ 14719 w 39714"/>
                    <a:gd name="connsiteY5" fmla="*/ 62487 h 239535"/>
                    <a:gd name="connsiteX6" fmla="*/ 18885 w 39714"/>
                    <a:gd name="connsiteY6" fmla="*/ 68736 h 239535"/>
                    <a:gd name="connsiteX7" fmla="*/ 35548 w 39714"/>
                    <a:gd name="connsiteY7" fmla="*/ 87482 h 239535"/>
                    <a:gd name="connsiteX8" fmla="*/ 39714 w 39714"/>
                    <a:gd name="connsiteY8" fmla="*/ 99979 h 239535"/>
                    <a:gd name="connsiteX9" fmla="*/ 37631 w 39714"/>
                    <a:gd name="connsiteY9" fmla="*/ 147887 h 239535"/>
                    <a:gd name="connsiteX10" fmla="*/ 31382 w 39714"/>
                    <a:gd name="connsiteY10" fmla="*/ 179130 h 239535"/>
                    <a:gd name="connsiteX11" fmla="*/ 27216 w 39714"/>
                    <a:gd name="connsiteY11" fmla="*/ 185379 h 239535"/>
                    <a:gd name="connsiteX12" fmla="*/ 25133 w 39714"/>
                    <a:gd name="connsiteY12" fmla="*/ 193711 h 239535"/>
                    <a:gd name="connsiteX13" fmla="*/ 23051 w 39714"/>
                    <a:gd name="connsiteY13" fmla="*/ 199959 h 239535"/>
                    <a:gd name="connsiteX14" fmla="*/ 23051 w 39714"/>
                    <a:gd name="connsiteY14" fmla="*/ 239535 h 239535"/>
                    <a:gd name="connsiteX15" fmla="*/ 23051 w 39714"/>
                    <a:gd name="connsiteY15" fmla="*/ 239535 h 239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9714" h="239535">
                      <a:moveTo>
                        <a:pt x="4304" y="0"/>
                      </a:moveTo>
                      <a:lnTo>
                        <a:pt x="4304" y="0"/>
                      </a:lnTo>
                      <a:cubicBezTo>
                        <a:pt x="2915" y="6249"/>
                        <a:pt x="474" y="12354"/>
                        <a:pt x="138" y="18746"/>
                      </a:cubicBezTo>
                      <a:cubicBezTo>
                        <a:pt x="-664" y="33980"/>
                        <a:pt x="2105" y="39226"/>
                        <a:pt x="6387" y="52072"/>
                      </a:cubicBezTo>
                      <a:cubicBezTo>
                        <a:pt x="7081" y="54155"/>
                        <a:pt x="6643" y="57103"/>
                        <a:pt x="8470" y="58321"/>
                      </a:cubicBezTo>
                      <a:lnTo>
                        <a:pt x="14719" y="62487"/>
                      </a:lnTo>
                      <a:cubicBezTo>
                        <a:pt x="16108" y="64570"/>
                        <a:pt x="17222" y="66865"/>
                        <a:pt x="18885" y="68736"/>
                      </a:cubicBezTo>
                      <a:cubicBezTo>
                        <a:pt x="23076" y="73451"/>
                        <a:pt x="32396" y="80391"/>
                        <a:pt x="35548" y="87482"/>
                      </a:cubicBezTo>
                      <a:cubicBezTo>
                        <a:pt x="37331" y="91495"/>
                        <a:pt x="39714" y="99979"/>
                        <a:pt x="39714" y="99979"/>
                      </a:cubicBezTo>
                      <a:cubicBezTo>
                        <a:pt x="39020" y="115948"/>
                        <a:pt x="38628" y="131934"/>
                        <a:pt x="37631" y="147887"/>
                      </a:cubicBezTo>
                      <a:cubicBezTo>
                        <a:pt x="37214" y="154555"/>
                        <a:pt x="36034" y="172152"/>
                        <a:pt x="31382" y="179130"/>
                      </a:cubicBezTo>
                      <a:lnTo>
                        <a:pt x="27216" y="185379"/>
                      </a:lnTo>
                      <a:cubicBezTo>
                        <a:pt x="26522" y="188156"/>
                        <a:pt x="25919" y="190958"/>
                        <a:pt x="25133" y="193711"/>
                      </a:cubicBezTo>
                      <a:cubicBezTo>
                        <a:pt x="24530" y="195822"/>
                        <a:pt x="23151" y="197766"/>
                        <a:pt x="23051" y="199959"/>
                      </a:cubicBezTo>
                      <a:cubicBezTo>
                        <a:pt x="22452" y="213137"/>
                        <a:pt x="23051" y="226343"/>
                        <a:pt x="23051" y="239535"/>
                      </a:cubicBezTo>
                      <a:lnTo>
                        <a:pt x="23051" y="239535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58" name="Freeform: Shape 1657">
                  <a:extLst>
                    <a:ext uri="{FF2B5EF4-FFF2-40B4-BE49-F238E27FC236}">
                      <a16:creationId xmlns:a16="http://schemas.microsoft.com/office/drawing/2014/main" id="{DCC943CB-D7E9-0706-EFFE-446707DFF35E}"/>
                    </a:ext>
                  </a:extLst>
                </p:cNvPr>
                <p:cNvSpPr/>
                <p:nvPr/>
              </p:nvSpPr>
              <p:spPr>
                <a:xfrm>
                  <a:off x="1916282" y="1807971"/>
                  <a:ext cx="39637" cy="256198"/>
                </a:xfrm>
                <a:custGeom>
                  <a:avLst/>
                  <a:gdLst>
                    <a:gd name="connsiteX0" fmla="*/ 0 w 39637"/>
                    <a:gd name="connsiteY0" fmla="*/ 0 h 256198"/>
                    <a:gd name="connsiteX1" fmla="*/ 0 w 39637"/>
                    <a:gd name="connsiteY1" fmla="*/ 0 h 256198"/>
                    <a:gd name="connsiteX2" fmla="*/ 4166 w 39637"/>
                    <a:gd name="connsiteY2" fmla="*/ 18746 h 256198"/>
                    <a:gd name="connsiteX3" fmla="*/ 10415 w 39637"/>
                    <a:gd name="connsiteY3" fmla="*/ 31244 h 256198"/>
                    <a:gd name="connsiteX4" fmla="*/ 16664 w 39637"/>
                    <a:gd name="connsiteY4" fmla="*/ 35409 h 256198"/>
                    <a:gd name="connsiteX5" fmla="*/ 18747 w 39637"/>
                    <a:gd name="connsiteY5" fmla="*/ 41658 h 256198"/>
                    <a:gd name="connsiteX6" fmla="*/ 27078 w 39637"/>
                    <a:gd name="connsiteY6" fmla="*/ 54156 h 256198"/>
                    <a:gd name="connsiteX7" fmla="*/ 31244 w 39637"/>
                    <a:gd name="connsiteY7" fmla="*/ 66653 h 256198"/>
                    <a:gd name="connsiteX8" fmla="*/ 35410 w 39637"/>
                    <a:gd name="connsiteY8" fmla="*/ 79151 h 256198"/>
                    <a:gd name="connsiteX9" fmla="*/ 37493 w 39637"/>
                    <a:gd name="connsiteY9" fmla="*/ 85399 h 256198"/>
                    <a:gd name="connsiteX10" fmla="*/ 37493 w 39637"/>
                    <a:gd name="connsiteY10" fmla="*/ 141638 h 256198"/>
                    <a:gd name="connsiteX11" fmla="*/ 33327 w 39637"/>
                    <a:gd name="connsiteY11" fmla="*/ 172882 h 256198"/>
                    <a:gd name="connsiteX12" fmla="*/ 29161 w 39637"/>
                    <a:gd name="connsiteY12" fmla="*/ 179131 h 256198"/>
                    <a:gd name="connsiteX13" fmla="*/ 27078 w 39637"/>
                    <a:gd name="connsiteY13" fmla="*/ 185379 h 256198"/>
                    <a:gd name="connsiteX14" fmla="*/ 18747 w 39637"/>
                    <a:gd name="connsiteY14" fmla="*/ 197877 h 256198"/>
                    <a:gd name="connsiteX15" fmla="*/ 14581 w 39637"/>
                    <a:gd name="connsiteY15" fmla="*/ 210374 h 256198"/>
                    <a:gd name="connsiteX16" fmla="*/ 12498 w 39637"/>
                    <a:gd name="connsiteY16" fmla="*/ 216623 h 256198"/>
                    <a:gd name="connsiteX17" fmla="*/ 14581 w 39637"/>
                    <a:gd name="connsiteY17" fmla="*/ 245784 h 256198"/>
                    <a:gd name="connsiteX18" fmla="*/ 16664 w 39637"/>
                    <a:gd name="connsiteY18" fmla="*/ 254116 h 256198"/>
                    <a:gd name="connsiteX19" fmla="*/ 12498 w 39637"/>
                    <a:gd name="connsiteY19" fmla="*/ 256198 h 256198"/>
                    <a:gd name="connsiteX20" fmla="*/ 12498 w 39637"/>
                    <a:gd name="connsiteY20" fmla="*/ 256198 h 256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637" h="256198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9" y="6249"/>
                        <a:pt x="2613" y="12536"/>
                        <a:pt x="4166" y="18746"/>
                      </a:cubicBezTo>
                      <a:cubicBezTo>
                        <a:pt x="5295" y="23263"/>
                        <a:pt x="7021" y="27850"/>
                        <a:pt x="10415" y="31244"/>
                      </a:cubicBezTo>
                      <a:cubicBezTo>
                        <a:pt x="12185" y="33014"/>
                        <a:pt x="14581" y="34021"/>
                        <a:pt x="16664" y="35409"/>
                      </a:cubicBezTo>
                      <a:cubicBezTo>
                        <a:pt x="17358" y="37492"/>
                        <a:pt x="17681" y="39739"/>
                        <a:pt x="18747" y="41658"/>
                      </a:cubicBezTo>
                      <a:cubicBezTo>
                        <a:pt x="21178" y="46035"/>
                        <a:pt x="25495" y="49406"/>
                        <a:pt x="27078" y="54156"/>
                      </a:cubicBezTo>
                      <a:lnTo>
                        <a:pt x="31244" y="66653"/>
                      </a:lnTo>
                      <a:lnTo>
                        <a:pt x="35410" y="79151"/>
                      </a:lnTo>
                      <a:lnTo>
                        <a:pt x="37493" y="85399"/>
                      </a:lnTo>
                      <a:cubicBezTo>
                        <a:pt x="40443" y="117843"/>
                        <a:pt x="40259" y="102911"/>
                        <a:pt x="37493" y="141638"/>
                      </a:cubicBezTo>
                      <a:cubicBezTo>
                        <a:pt x="37105" y="147068"/>
                        <a:pt x="37561" y="164414"/>
                        <a:pt x="33327" y="172882"/>
                      </a:cubicBezTo>
                      <a:cubicBezTo>
                        <a:pt x="32207" y="175121"/>
                        <a:pt x="30281" y="176892"/>
                        <a:pt x="29161" y="179131"/>
                      </a:cubicBezTo>
                      <a:cubicBezTo>
                        <a:pt x="28179" y="181095"/>
                        <a:pt x="28144" y="183460"/>
                        <a:pt x="27078" y="185379"/>
                      </a:cubicBezTo>
                      <a:cubicBezTo>
                        <a:pt x="24647" y="189756"/>
                        <a:pt x="20330" y="193127"/>
                        <a:pt x="18747" y="197877"/>
                      </a:cubicBezTo>
                      <a:lnTo>
                        <a:pt x="14581" y="210374"/>
                      </a:lnTo>
                      <a:lnTo>
                        <a:pt x="12498" y="216623"/>
                      </a:lnTo>
                      <a:cubicBezTo>
                        <a:pt x="13192" y="226343"/>
                        <a:pt x="13505" y="236099"/>
                        <a:pt x="14581" y="245784"/>
                      </a:cubicBezTo>
                      <a:cubicBezTo>
                        <a:pt x="14897" y="248629"/>
                        <a:pt x="17225" y="251309"/>
                        <a:pt x="16664" y="254116"/>
                      </a:cubicBezTo>
                      <a:cubicBezTo>
                        <a:pt x="16360" y="255638"/>
                        <a:pt x="13887" y="255504"/>
                        <a:pt x="12498" y="256198"/>
                      </a:cubicBezTo>
                      <a:lnTo>
                        <a:pt x="12498" y="256198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59" name="Freeform: Shape 1658">
                  <a:extLst>
                    <a:ext uri="{FF2B5EF4-FFF2-40B4-BE49-F238E27FC236}">
                      <a16:creationId xmlns:a16="http://schemas.microsoft.com/office/drawing/2014/main" id="{4C62C022-D9E8-FC16-88D5-8D19B0790324}"/>
                    </a:ext>
                  </a:extLst>
                </p:cNvPr>
                <p:cNvSpPr/>
                <p:nvPr/>
              </p:nvSpPr>
              <p:spPr>
                <a:xfrm>
                  <a:off x="1964190" y="1805888"/>
                  <a:ext cx="48958" cy="247867"/>
                </a:xfrm>
                <a:custGeom>
                  <a:avLst/>
                  <a:gdLst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2082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4165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8958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89" y="805"/>
                        <a:pt x="3626" y="33434"/>
                        <a:pt x="4165" y="35409"/>
                      </a:cubicBezTo>
                      <a:cubicBezTo>
                        <a:pt x="4824" y="37824"/>
                        <a:pt x="6728" y="39735"/>
                        <a:pt x="8331" y="41658"/>
                      </a:cubicBezTo>
                      <a:cubicBezTo>
                        <a:pt x="16631" y="51618"/>
                        <a:pt x="11890" y="44623"/>
                        <a:pt x="20829" y="52073"/>
                      </a:cubicBezTo>
                      <a:cubicBezTo>
                        <a:pt x="36858" y="65432"/>
                        <a:pt x="17817" y="52150"/>
                        <a:pt x="33326" y="62487"/>
                      </a:cubicBezTo>
                      <a:cubicBezTo>
                        <a:pt x="36103" y="66653"/>
                        <a:pt x="40075" y="70235"/>
                        <a:pt x="41658" y="74985"/>
                      </a:cubicBezTo>
                      <a:cubicBezTo>
                        <a:pt x="46420" y="89270"/>
                        <a:pt x="40797" y="71540"/>
                        <a:pt x="45824" y="91648"/>
                      </a:cubicBezTo>
                      <a:cubicBezTo>
                        <a:pt x="46357" y="93778"/>
                        <a:pt x="47213" y="95814"/>
                        <a:pt x="47907" y="97897"/>
                      </a:cubicBezTo>
                      <a:cubicBezTo>
                        <a:pt x="46922" y="122514"/>
                        <a:pt x="55086" y="144871"/>
                        <a:pt x="37492" y="162467"/>
                      </a:cubicBezTo>
                      <a:cubicBezTo>
                        <a:pt x="21456" y="178504"/>
                        <a:pt x="28262" y="170064"/>
                        <a:pt x="16663" y="187462"/>
                      </a:cubicBezTo>
                      <a:lnTo>
                        <a:pt x="12497" y="193711"/>
                      </a:lnTo>
                      <a:lnTo>
                        <a:pt x="8331" y="199960"/>
                      </a:lnTo>
                      <a:cubicBezTo>
                        <a:pt x="7637" y="204126"/>
                        <a:pt x="7164" y="208334"/>
                        <a:pt x="6248" y="212457"/>
                      </a:cubicBezTo>
                      <a:cubicBezTo>
                        <a:pt x="5772" y="214600"/>
                        <a:pt x="4526" y="216540"/>
                        <a:pt x="4165" y="218706"/>
                      </a:cubicBezTo>
                      <a:cubicBezTo>
                        <a:pt x="1699" y="233504"/>
                        <a:pt x="2082" y="243354"/>
                        <a:pt x="2082" y="247867"/>
                      </a:cubicBez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60" name="Freeform: Shape 1659">
                  <a:extLst>
                    <a:ext uri="{FF2B5EF4-FFF2-40B4-BE49-F238E27FC236}">
                      <a16:creationId xmlns:a16="http://schemas.microsoft.com/office/drawing/2014/main" id="{AA1BC78D-E8C2-F8F6-AAE8-9233968CD476}"/>
                    </a:ext>
                  </a:extLst>
                </p:cNvPr>
                <p:cNvSpPr/>
                <p:nvPr/>
              </p:nvSpPr>
              <p:spPr>
                <a:xfrm>
                  <a:off x="2010014" y="1810054"/>
                  <a:ext cx="39575" cy="247867"/>
                </a:xfrm>
                <a:custGeom>
                  <a:avLst/>
                  <a:gdLst>
                    <a:gd name="connsiteX0" fmla="*/ 0 w 39575"/>
                    <a:gd name="connsiteY0" fmla="*/ 0 h 247867"/>
                    <a:gd name="connsiteX1" fmla="*/ 0 w 39575"/>
                    <a:gd name="connsiteY1" fmla="*/ 0 h 247867"/>
                    <a:gd name="connsiteX2" fmla="*/ 4165 w 39575"/>
                    <a:gd name="connsiteY2" fmla="*/ 29161 h 247867"/>
                    <a:gd name="connsiteX3" fmla="*/ 8331 w 39575"/>
                    <a:gd name="connsiteY3" fmla="*/ 35409 h 247867"/>
                    <a:gd name="connsiteX4" fmla="*/ 18746 w 39575"/>
                    <a:gd name="connsiteY4" fmla="*/ 52073 h 247867"/>
                    <a:gd name="connsiteX5" fmla="*/ 22912 w 39575"/>
                    <a:gd name="connsiteY5" fmla="*/ 64570 h 247867"/>
                    <a:gd name="connsiteX6" fmla="*/ 24995 w 39575"/>
                    <a:gd name="connsiteY6" fmla="*/ 74985 h 247867"/>
                    <a:gd name="connsiteX7" fmla="*/ 33326 w 39575"/>
                    <a:gd name="connsiteY7" fmla="*/ 87482 h 247867"/>
                    <a:gd name="connsiteX8" fmla="*/ 37492 w 39575"/>
                    <a:gd name="connsiteY8" fmla="*/ 93731 h 247867"/>
                    <a:gd name="connsiteX9" fmla="*/ 39575 w 39575"/>
                    <a:gd name="connsiteY9" fmla="*/ 99980 h 247867"/>
                    <a:gd name="connsiteX10" fmla="*/ 37492 w 39575"/>
                    <a:gd name="connsiteY10" fmla="*/ 120809 h 247867"/>
                    <a:gd name="connsiteX11" fmla="*/ 35409 w 39575"/>
                    <a:gd name="connsiteY11" fmla="*/ 127058 h 247867"/>
                    <a:gd name="connsiteX12" fmla="*/ 33326 w 39575"/>
                    <a:gd name="connsiteY12" fmla="*/ 160384 h 247867"/>
                    <a:gd name="connsiteX13" fmla="*/ 31243 w 39575"/>
                    <a:gd name="connsiteY13" fmla="*/ 166633 h 247867"/>
                    <a:gd name="connsiteX14" fmla="*/ 24995 w 39575"/>
                    <a:gd name="connsiteY14" fmla="*/ 168716 h 247867"/>
                    <a:gd name="connsiteX15" fmla="*/ 20829 w 39575"/>
                    <a:gd name="connsiteY15" fmla="*/ 174965 h 247867"/>
                    <a:gd name="connsiteX16" fmla="*/ 16663 w 39575"/>
                    <a:gd name="connsiteY16" fmla="*/ 193711 h 247867"/>
                    <a:gd name="connsiteX17" fmla="*/ 14580 w 39575"/>
                    <a:gd name="connsiteY17" fmla="*/ 199960 h 247867"/>
                    <a:gd name="connsiteX18" fmla="*/ 10414 w 39575"/>
                    <a:gd name="connsiteY18" fmla="*/ 214540 h 247867"/>
                    <a:gd name="connsiteX19" fmla="*/ 8331 w 39575"/>
                    <a:gd name="connsiteY19" fmla="*/ 247867 h 247867"/>
                    <a:gd name="connsiteX20" fmla="*/ 8331 w 39575"/>
                    <a:gd name="connsiteY20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575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531" y="5837"/>
                        <a:pt x="160" y="21151"/>
                        <a:pt x="4165" y="29161"/>
                      </a:cubicBezTo>
                      <a:cubicBezTo>
                        <a:pt x="5284" y="31400"/>
                        <a:pt x="6942" y="33326"/>
                        <a:pt x="8331" y="35409"/>
                      </a:cubicBezTo>
                      <a:cubicBezTo>
                        <a:pt x="13289" y="50282"/>
                        <a:pt x="8843" y="45471"/>
                        <a:pt x="18746" y="52073"/>
                      </a:cubicBezTo>
                      <a:cubicBezTo>
                        <a:pt x="20135" y="56239"/>
                        <a:pt x="22051" y="60264"/>
                        <a:pt x="22912" y="64570"/>
                      </a:cubicBezTo>
                      <a:cubicBezTo>
                        <a:pt x="23606" y="68042"/>
                        <a:pt x="23530" y="71762"/>
                        <a:pt x="24995" y="74985"/>
                      </a:cubicBezTo>
                      <a:cubicBezTo>
                        <a:pt x="27067" y="79543"/>
                        <a:pt x="30549" y="83316"/>
                        <a:pt x="33326" y="87482"/>
                      </a:cubicBezTo>
                      <a:cubicBezTo>
                        <a:pt x="34715" y="89565"/>
                        <a:pt x="36700" y="91356"/>
                        <a:pt x="37492" y="93731"/>
                      </a:cubicBezTo>
                      <a:lnTo>
                        <a:pt x="39575" y="99980"/>
                      </a:lnTo>
                      <a:cubicBezTo>
                        <a:pt x="38881" y="106923"/>
                        <a:pt x="38553" y="113913"/>
                        <a:pt x="37492" y="120809"/>
                      </a:cubicBezTo>
                      <a:cubicBezTo>
                        <a:pt x="37158" y="122979"/>
                        <a:pt x="35639" y="124874"/>
                        <a:pt x="35409" y="127058"/>
                      </a:cubicBezTo>
                      <a:cubicBezTo>
                        <a:pt x="34244" y="138127"/>
                        <a:pt x="34491" y="149315"/>
                        <a:pt x="33326" y="160384"/>
                      </a:cubicBezTo>
                      <a:cubicBezTo>
                        <a:pt x="33096" y="162568"/>
                        <a:pt x="32795" y="165080"/>
                        <a:pt x="31243" y="166633"/>
                      </a:cubicBezTo>
                      <a:cubicBezTo>
                        <a:pt x="29691" y="168185"/>
                        <a:pt x="27078" y="168022"/>
                        <a:pt x="24995" y="168716"/>
                      </a:cubicBezTo>
                      <a:cubicBezTo>
                        <a:pt x="23606" y="170799"/>
                        <a:pt x="21949" y="172726"/>
                        <a:pt x="20829" y="174965"/>
                      </a:cubicBezTo>
                      <a:cubicBezTo>
                        <a:pt x="18015" y="180592"/>
                        <a:pt x="17943" y="187949"/>
                        <a:pt x="16663" y="193711"/>
                      </a:cubicBezTo>
                      <a:cubicBezTo>
                        <a:pt x="16187" y="195854"/>
                        <a:pt x="15183" y="197849"/>
                        <a:pt x="14580" y="199960"/>
                      </a:cubicBezTo>
                      <a:cubicBezTo>
                        <a:pt x="9349" y="218268"/>
                        <a:pt x="15408" y="199557"/>
                        <a:pt x="10414" y="214540"/>
                      </a:cubicBezTo>
                      <a:cubicBezTo>
                        <a:pt x="8285" y="246477"/>
                        <a:pt x="8331" y="235346"/>
                        <a:pt x="8331" y="247867"/>
                      </a:cubicBezTo>
                      <a:lnTo>
                        <a:pt x="8331" y="247867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61" name="Freeform: Shape 1660">
                  <a:extLst>
                    <a:ext uri="{FF2B5EF4-FFF2-40B4-BE49-F238E27FC236}">
                      <a16:creationId xmlns:a16="http://schemas.microsoft.com/office/drawing/2014/main" id="{8689C682-A1F1-B161-31BB-68222C651017}"/>
                    </a:ext>
                  </a:extLst>
                </p:cNvPr>
                <p:cNvSpPr/>
                <p:nvPr/>
              </p:nvSpPr>
              <p:spPr>
                <a:xfrm>
                  <a:off x="2062087" y="1820468"/>
                  <a:ext cx="37492" cy="249950"/>
                </a:xfrm>
                <a:custGeom>
                  <a:avLst/>
                  <a:gdLst>
                    <a:gd name="connsiteX0" fmla="*/ 0 w 37492"/>
                    <a:gd name="connsiteY0" fmla="*/ 0 h 249950"/>
                    <a:gd name="connsiteX1" fmla="*/ 0 w 37492"/>
                    <a:gd name="connsiteY1" fmla="*/ 0 h 249950"/>
                    <a:gd name="connsiteX2" fmla="*/ 2082 w 37492"/>
                    <a:gd name="connsiteY2" fmla="*/ 18747 h 249950"/>
                    <a:gd name="connsiteX3" fmla="*/ 6248 w 37492"/>
                    <a:gd name="connsiteY3" fmla="*/ 24995 h 249950"/>
                    <a:gd name="connsiteX4" fmla="*/ 8331 w 37492"/>
                    <a:gd name="connsiteY4" fmla="*/ 31244 h 249950"/>
                    <a:gd name="connsiteX5" fmla="*/ 12497 w 37492"/>
                    <a:gd name="connsiteY5" fmla="*/ 37493 h 249950"/>
                    <a:gd name="connsiteX6" fmla="*/ 16663 w 37492"/>
                    <a:gd name="connsiteY6" fmla="*/ 49990 h 249950"/>
                    <a:gd name="connsiteX7" fmla="*/ 18746 w 37492"/>
                    <a:gd name="connsiteY7" fmla="*/ 64571 h 249950"/>
                    <a:gd name="connsiteX8" fmla="*/ 24995 w 37492"/>
                    <a:gd name="connsiteY8" fmla="*/ 83317 h 249950"/>
                    <a:gd name="connsiteX9" fmla="*/ 29160 w 37492"/>
                    <a:gd name="connsiteY9" fmla="*/ 95814 h 249950"/>
                    <a:gd name="connsiteX10" fmla="*/ 33326 w 37492"/>
                    <a:gd name="connsiteY10" fmla="*/ 102063 h 249950"/>
                    <a:gd name="connsiteX11" fmla="*/ 35409 w 37492"/>
                    <a:gd name="connsiteY11" fmla="*/ 110395 h 249950"/>
                    <a:gd name="connsiteX12" fmla="*/ 37492 w 37492"/>
                    <a:gd name="connsiteY12" fmla="*/ 116644 h 249950"/>
                    <a:gd name="connsiteX13" fmla="*/ 35409 w 37492"/>
                    <a:gd name="connsiteY13" fmla="*/ 158302 h 249950"/>
                    <a:gd name="connsiteX14" fmla="*/ 29160 w 37492"/>
                    <a:gd name="connsiteY14" fmla="*/ 172882 h 249950"/>
                    <a:gd name="connsiteX15" fmla="*/ 22912 w 37492"/>
                    <a:gd name="connsiteY15" fmla="*/ 177048 h 249950"/>
                    <a:gd name="connsiteX16" fmla="*/ 18746 w 37492"/>
                    <a:gd name="connsiteY16" fmla="*/ 183297 h 249950"/>
                    <a:gd name="connsiteX17" fmla="*/ 14580 w 37492"/>
                    <a:gd name="connsiteY17" fmla="*/ 195794 h 249950"/>
                    <a:gd name="connsiteX18" fmla="*/ 8331 w 37492"/>
                    <a:gd name="connsiteY18" fmla="*/ 199960 h 249950"/>
                    <a:gd name="connsiteX19" fmla="*/ 6248 w 37492"/>
                    <a:gd name="connsiteY19" fmla="*/ 208292 h 249950"/>
                    <a:gd name="connsiteX20" fmla="*/ 4165 w 37492"/>
                    <a:gd name="connsiteY20" fmla="*/ 214541 h 249950"/>
                    <a:gd name="connsiteX21" fmla="*/ 6248 w 37492"/>
                    <a:gd name="connsiteY21" fmla="*/ 249950 h 249950"/>
                    <a:gd name="connsiteX22" fmla="*/ 6248 w 37492"/>
                    <a:gd name="connsiteY22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7492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6249"/>
                        <a:pt x="557" y="12647"/>
                        <a:pt x="2082" y="18747"/>
                      </a:cubicBezTo>
                      <a:cubicBezTo>
                        <a:pt x="2689" y="21175"/>
                        <a:pt x="5128" y="22756"/>
                        <a:pt x="6248" y="24995"/>
                      </a:cubicBezTo>
                      <a:cubicBezTo>
                        <a:pt x="7230" y="26959"/>
                        <a:pt x="7349" y="29280"/>
                        <a:pt x="8331" y="31244"/>
                      </a:cubicBezTo>
                      <a:cubicBezTo>
                        <a:pt x="9451" y="33483"/>
                        <a:pt x="11480" y="35205"/>
                        <a:pt x="12497" y="37493"/>
                      </a:cubicBezTo>
                      <a:cubicBezTo>
                        <a:pt x="14280" y="41506"/>
                        <a:pt x="16663" y="49990"/>
                        <a:pt x="16663" y="49990"/>
                      </a:cubicBezTo>
                      <a:cubicBezTo>
                        <a:pt x="17357" y="54850"/>
                        <a:pt x="17642" y="59787"/>
                        <a:pt x="18746" y="64571"/>
                      </a:cubicBezTo>
                      <a:cubicBezTo>
                        <a:pt x="18746" y="64572"/>
                        <a:pt x="23954" y="80192"/>
                        <a:pt x="24995" y="83317"/>
                      </a:cubicBezTo>
                      <a:cubicBezTo>
                        <a:pt x="24997" y="83322"/>
                        <a:pt x="29156" y="95809"/>
                        <a:pt x="29160" y="95814"/>
                      </a:cubicBezTo>
                      <a:lnTo>
                        <a:pt x="33326" y="102063"/>
                      </a:lnTo>
                      <a:cubicBezTo>
                        <a:pt x="34020" y="104840"/>
                        <a:pt x="34623" y="107642"/>
                        <a:pt x="35409" y="110395"/>
                      </a:cubicBezTo>
                      <a:cubicBezTo>
                        <a:pt x="36012" y="112506"/>
                        <a:pt x="37492" y="114448"/>
                        <a:pt x="37492" y="116644"/>
                      </a:cubicBezTo>
                      <a:cubicBezTo>
                        <a:pt x="37492" y="130547"/>
                        <a:pt x="36564" y="144447"/>
                        <a:pt x="35409" y="158302"/>
                      </a:cubicBezTo>
                      <a:cubicBezTo>
                        <a:pt x="34974" y="163518"/>
                        <a:pt x="32942" y="169100"/>
                        <a:pt x="29160" y="172882"/>
                      </a:cubicBezTo>
                      <a:cubicBezTo>
                        <a:pt x="27390" y="174652"/>
                        <a:pt x="24995" y="175659"/>
                        <a:pt x="22912" y="177048"/>
                      </a:cubicBezTo>
                      <a:cubicBezTo>
                        <a:pt x="21523" y="179131"/>
                        <a:pt x="19763" y="181009"/>
                        <a:pt x="18746" y="183297"/>
                      </a:cubicBezTo>
                      <a:cubicBezTo>
                        <a:pt x="16963" y="187310"/>
                        <a:pt x="18234" y="193358"/>
                        <a:pt x="14580" y="195794"/>
                      </a:cubicBezTo>
                      <a:lnTo>
                        <a:pt x="8331" y="199960"/>
                      </a:lnTo>
                      <a:cubicBezTo>
                        <a:pt x="7637" y="202737"/>
                        <a:pt x="7034" y="205539"/>
                        <a:pt x="6248" y="208292"/>
                      </a:cubicBezTo>
                      <a:cubicBezTo>
                        <a:pt x="5645" y="210403"/>
                        <a:pt x="4165" y="212345"/>
                        <a:pt x="4165" y="214541"/>
                      </a:cubicBezTo>
                      <a:cubicBezTo>
                        <a:pt x="4165" y="226364"/>
                        <a:pt x="6248" y="249950"/>
                        <a:pt x="6248" y="249950"/>
                      </a:cubicBezTo>
                      <a:lnTo>
                        <a:pt x="6248" y="249950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62" name="Freeform: Shape 1661">
                  <a:extLst>
                    <a:ext uri="{FF2B5EF4-FFF2-40B4-BE49-F238E27FC236}">
                      <a16:creationId xmlns:a16="http://schemas.microsoft.com/office/drawing/2014/main" id="{ABCFB99D-6BC1-DD92-A3D2-960E6353A886}"/>
                    </a:ext>
                  </a:extLst>
                </p:cNvPr>
                <p:cNvSpPr/>
                <p:nvPr/>
              </p:nvSpPr>
              <p:spPr>
                <a:xfrm>
                  <a:off x="2107911" y="1826717"/>
                  <a:ext cx="29161" cy="249950"/>
                </a:xfrm>
                <a:custGeom>
                  <a:avLst/>
                  <a:gdLst>
                    <a:gd name="connsiteX0" fmla="*/ 0 w 29161"/>
                    <a:gd name="connsiteY0" fmla="*/ 0 h 249950"/>
                    <a:gd name="connsiteX1" fmla="*/ 0 w 29161"/>
                    <a:gd name="connsiteY1" fmla="*/ 0 h 249950"/>
                    <a:gd name="connsiteX2" fmla="*/ 4166 w 29161"/>
                    <a:gd name="connsiteY2" fmla="*/ 24995 h 249950"/>
                    <a:gd name="connsiteX3" fmla="*/ 8331 w 29161"/>
                    <a:gd name="connsiteY3" fmla="*/ 31244 h 249950"/>
                    <a:gd name="connsiteX4" fmla="*/ 12497 w 29161"/>
                    <a:gd name="connsiteY4" fmla="*/ 43741 h 249950"/>
                    <a:gd name="connsiteX5" fmla="*/ 14580 w 29161"/>
                    <a:gd name="connsiteY5" fmla="*/ 49990 h 249950"/>
                    <a:gd name="connsiteX6" fmla="*/ 24995 w 29161"/>
                    <a:gd name="connsiteY6" fmla="*/ 77068 h 249950"/>
                    <a:gd name="connsiteX7" fmla="*/ 29161 w 29161"/>
                    <a:gd name="connsiteY7" fmla="*/ 83317 h 249950"/>
                    <a:gd name="connsiteX8" fmla="*/ 27078 w 29161"/>
                    <a:gd name="connsiteY8" fmla="*/ 160385 h 249950"/>
                    <a:gd name="connsiteX9" fmla="*/ 24995 w 29161"/>
                    <a:gd name="connsiteY9" fmla="*/ 166633 h 249950"/>
                    <a:gd name="connsiteX10" fmla="*/ 16663 w 29161"/>
                    <a:gd name="connsiteY10" fmla="*/ 179131 h 249950"/>
                    <a:gd name="connsiteX11" fmla="*/ 12497 w 29161"/>
                    <a:gd name="connsiteY11" fmla="*/ 185380 h 249950"/>
                    <a:gd name="connsiteX12" fmla="*/ 10414 w 29161"/>
                    <a:gd name="connsiteY12" fmla="*/ 191628 h 249950"/>
                    <a:gd name="connsiteX13" fmla="*/ 2083 w 29161"/>
                    <a:gd name="connsiteY13" fmla="*/ 204126 h 249950"/>
                    <a:gd name="connsiteX14" fmla="*/ 4166 w 29161"/>
                    <a:gd name="connsiteY14" fmla="*/ 249950 h 249950"/>
                    <a:gd name="connsiteX15" fmla="*/ 4166 w 29161"/>
                    <a:gd name="connsiteY15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161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60" y="5944"/>
                        <a:pt x="676" y="18015"/>
                        <a:pt x="4166" y="24995"/>
                      </a:cubicBezTo>
                      <a:cubicBezTo>
                        <a:pt x="5285" y="27234"/>
                        <a:pt x="7314" y="28956"/>
                        <a:pt x="8331" y="31244"/>
                      </a:cubicBezTo>
                      <a:cubicBezTo>
                        <a:pt x="10114" y="35257"/>
                        <a:pt x="11108" y="39575"/>
                        <a:pt x="12497" y="43741"/>
                      </a:cubicBezTo>
                      <a:lnTo>
                        <a:pt x="14580" y="49990"/>
                      </a:lnTo>
                      <a:cubicBezTo>
                        <a:pt x="17371" y="69527"/>
                        <a:pt x="13940" y="60485"/>
                        <a:pt x="24995" y="77068"/>
                      </a:cubicBezTo>
                      <a:lnTo>
                        <a:pt x="29161" y="83317"/>
                      </a:lnTo>
                      <a:cubicBezTo>
                        <a:pt x="28467" y="109006"/>
                        <a:pt x="28361" y="134718"/>
                        <a:pt x="27078" y="160385"/>
                      </a:cubicBezTo>
                      <a:cubicBezTo>
                        <a:pt x="26968" y="162578"/>
                        <a:pt x="26061" y="164714"/>
                        <a:pt x="24995" y="166633"/>
                      </a:cubicBezTo>
                      <a:cubicBezTo>
                        <a:pt x="22563" y="171010"/>
                        <a:pt x="19440" y="174965"/>
                        <a:pt x="16663" y="179131"/>
                      </a:cubicBezTo>
                      <a:cubicBezTo>
                        <a:pt x="15274" y="181214"/>
                        <a:pt x="13289" y="183005"/>
                        <a:pt x="12497" y="185380"/>
                      </a:cubicBezTo>
                      <a:cubicBezTo>
                        <a:pt x="11803" y="187463"/>
                        <a:pt x="11480" y="189709"/>
                        <a:pt x="10414" y="191628"/>
                      </a:cubicBezTo>
                      <a:cubicBezTo>
                        <a:pt x="7983" y="196005"/>
                        <a:pt x="2083" y="204126"/>
                        <a:pt x="2083" y="204126"/>
                      </a:cubicBezTo>
                      <a:cubicBezTo>
                        <a:pt x="4275" y="245781"/>
                        <a:pt x="4166" y="230491"/>
                        <a:pt x="4166" y="249950"/>
                      </a:cubicBezTo>
                      <a:lnTo>
                        <a:pt x="4166" y="249950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63" name="Freeform: Shape 1662">
                  <a:extLst>
                    <a:ext uri="{FF2B5EF4-FFF2-40B4-BE49-F238E27FC236}">
                      <a16:creationId xmlns:a16="http://schemas.microsoft.com/office/drawing/2014/main" id="{3C589045-C4AF-54D1-939C-673A23BBFB7E}"/>
                    </a:ext>
                  </a:extLst>
                </p:cNvPr>
                <p:cNvSpPr/>
                <p:nvPr/>
              </p:nvSpPr>
              <p:spPr>
                <a:xfrm>
                  <a:off x="2149213" y="1862127"/>
                  <a:ext cx="42014" cy="252032"/>
                </a:xfrm>
                <a:custGeom>
                  <a:avLst/>
                  <a:gdLst>
                    <a:gd name="connsiteX0" fmla="*/ 12854 w 42014"/>
                    <a:gd name="connsiteY0" fmla="*/ 0 h 252032"/>
                    <a:gd name="connsiteX1" fmla="*/ 12854 w 42014"/>
                    <a:gd name="connsiteY1" fmla="*/ 0 h 252032"/>
                    <a:gd name="connsiteX2" fmla="*/ 14936 w 42014"/>
                    <a:gd name="connsiteY2" fmla="*/ 18746 h 252032"/>
                    <a:gd name="connsiteX3" fmla="*/ 23268 w 42014"/>
                    <a:gd name="connsiteY3" fmla="*/ 45824 h 252032"/>
                    <a:gd name="connsiteX4" fmla="*/ 29517 w 42014"/>
                    <a:gd name="connsiteY4" fmla="*/ 49990 h 252032"/>
                    <a:gd name="connsiteX5" fmla="*/ 33683 w 42014"/>
                    <a:gd name="connsiteY5" fmla="*/ 62487 h 252032"/>
                    <a:gd name="connsiteX6" fmla="*/ 35766 w 42014"/>
                    <a:gd name="connsiteY6" fmla="*/ 68736 h 252032"/>
                    <a:gd name="connsiteX7" fmla="*/ 37849 w 42014"/>
                    <a:gd name="connsiteY7" fmla="*/ 85399 h 252032"/>
                    <a:gd name="connsiteX8" fmla="*/ 39931 w 42014"/>
                    <a:gd name="connsiteY8" fmla="*/ 91648 h 252032"/>
                    <a:gd name="connsiteX9" fmla="*/ 42014 w 42014"/>
                    <a:gd name="connsiteY9" fmla="*/ 108311 h 252032"/>
                    <a:gd name="connsiteX10" fmla="*/ 39931 w 42014"/>
                    <a:gd name="connsiteY10" fmla="*/ 152052 h 252032"/>
                    <a:gd name="connsiteX11" fmla="*/ 29517 w 42014"/>
                    <a:gd name="connsiteY11" fmla="*/ 170799 h 252032"/>
                    <a:gd name="connsiteX12" fmla="*/ 25351 w 42014"/>
                    <a:gd name="connsiteY12" fmla="*/ 177047 h 252032"/>
                    <a:gd name="connsiteX13" fmla="*/ 19102 w 42014"/>
                    <a:gd name="connsiteY13" fmla="*/ 183296 h 252032"/>
                    <a:gd name="connsiteX14" fmla="*/ 6605 w 42014"/>
                    <a:gd name="connsiteY14" fmla="*/ 204125 h 252032"/>
                    <a:gd name="connsiteX15" fmla="*/ 2439 w 42014"/>
                    <a:gd name="connsiteY15" fmla="*/ 216623 h 252032"/>
                    <a:gd name="connsiteX16" fmla="*/ 356 w 42014"/>
                    <a:gd name="connsiteY16" fmla="*/ 222872 h 252032"/>
                    <a:gd name="connsiteX17" fmla="*/ 4522 w 42014"/>
                    <a:gd name="connsiteY17" fmla="*/ 252032 h 252032"/>
                    <a:gd name="connsiteX18" fmla="*/ 4522 w 42014"/>
                    <a:gd name="connsiteY18" fmla="*/ 252032 h 252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2014" h="252032">
                      <a:moveTo>
                        <a:pt x="12854" y="0"/>
                      </a:moveTo>
                      <a:lnTo>
                        <a:pt x="12854" y="0"/>
                      </a:lnTo>
                      <a:cubicBezTo>
                        <a:pt x="13548" y="6249"/>
                        <a:pt x="14156" y="12507"/>
                        <a:pt x="14936" y="18746"/>
                      </a:cubicBezTo>
                      <a:cubicBezTo>
                        <a:pt x="16034" y="27530"/>
                        <a:pt x="16361" y="38917"/>
                        <a:pt x="23268" y="45824"/>
                      </a:cubicBezTo>
                      <a:cubicBezTo>
                        <a:pt x="25038" y="47594"/>
                        <a:pt x="27434" y="48601"/>
                        <a:pt x="29517" y="49990"/>
                      </a:cubicBezTo>
                      <a:lnTo>
                        <a:pt x="33683" y="62487"/>
                      </a:lnTo>
                      <a:lnTo>
                        <a:pt x="35766" y="68736"/>
                      </a:lnTo>
                      <a:cubicBezTo>
                        <a:pt x="36460" y="74290"/>
                        <a:pt x="36848" y="79892"/>
                        <a:pt x="37849" y="85399"/>
                      </a:cubicBezTo>
                      <a:cubicBezTo>
                        <a:pt x="38242" y="87559"/>
                        <a:pt x="39538" y="89488"/>
                        <a:pt x="39931" y="91648"/>
                      </a:cubicBezTo>
                      <a:cubicBezTo>
                        <a:pt x="40932" y="97155"/>
                        <a:pt x="41320" y="102757"/>
                        <a:pt x="42014" y="108311"/>
                      </a:cubicBezTo>
                      <a:cubicBezTo>
                        <a:pt x="41320" y="122891"/>
                        <a:pt x="41143" y="137506"/>
                        <a:pt x="39931" y="152052"/>
                      </a:cubicBezTo>
                      <a:cubicBezTo>
                        <a:pt x="39407" y="158340"/>
                        <a:pt x="31905" y="167218"/>
                        <a:pt x="29517" y="170799"/>
                      </a:cubicBezTo>
                      <a:cubicBezTo>
                        <a:pt x="28128" y="172882"/>
                        <a:pt x="27121" y="175277"/>
                        <a:pt x="25351" y="177047"/>
                      </a:cubicBezTo>
                      <a:cubicBezTo>
                        <a:pt x="23268" y="179130"/>
                        <a:pt x="20910" y="180971"/>
                        <a:pt x="19102" y="183296"/>
                      </a:cubicBezTo>
                      <a:cubicBezTo>
                        <a:pt x="15079" y="188469"/>
                        <a:pt x="9271" y="197461"/>
                        <a:pt x="6605" y="204125"/>
                      </a:cubicBezTo>
                      <a:cubicBezTo>
                        <a:pt x="4974" y="208202"/>
                        <a:pt x="3828" y="212457"/>
                        <a:pt x="2439" y="216623"/>
                      </a:cubicBezTo>
                      <a:lnTo>
                        <a:pt x="356" y="222872"/>
                      </a:lnTo>
                      <a:cubicBezTo>
                        <a:pt x="2514" y="250929"/>
                        <a:pt x="-3964" y="243550"/>
                        <a:pt x="4522" y="252032"/>
                      </a:cubicBezTo>
                      <a:lnTo>
                        <a:pt x="4522" y="252032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653" name="Rectangle: Rounded Corners 1652">
                <a:extLst>
                  <a:ext uri="{FF2B5EF4-FFF2-40B4-BE49-F238E27FC236}">
                    <a16:creationId xmlns:a16="http://schemas.microsoft.com/office/drawing/2014/main" id="{2206256E-3279-3AA2-448B-FFF371CA6913}"/>
                  </a:ext>
                </a:extLst>
              </p:cNvPr>
              <p:cNvSpPr/>
              <p:nvPr/>
            </p:nvSpPr>
            <p:spPr>
              <a:xfrm>
                <a:off x="1702231" y="2033317"/>
                <a:ext cx="506734" cy="715506"/>
              </a:xfrm>
              <a:prstGeom prst="roundRect">
                <a:avLst>
                  <a:gd name="adj" fmla="val 35662"/>
                </a:avLst>
              </a:prstGeom>
              <a:gradFill flip="none" rotWithShape="1">
                <a:gsLst>
                  <a:gs pos="16000">
                    <a:srgbClr val="FFEAD5"/>
                  </a:gs>
                  <a:gs pos="75000">
                    <a:srgbClr val="FFCC99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54" name="Oval 1653">
                <a:extLst>
                  <a:ext uri="{FF2B5EF4-FFF2-40B4-BE49-F238E27FC236}">
                    <a16:creationId xmlns:a16="http://schemas.microsoft.com/office/drawing/2014/main" id="{EEFDB56B-5AF3-69EF-B347-3BC34FE73E8A}"/>
                  </a:ext>
                </a:extLst>
              </p:cNvPr>
              <p:cNvSpPr/>
              <p:nvPr/>
            </p:nvSpPr>
            <p:spPr>
              <a:xfrm>
                <a:off x="1823561" y="2397944"/>
                <a:ext cx="259620" cy="211583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FEAD5"/>
                  </a:gs>
                  <a:gs pos="74000">
                    <a:srgbClr val="A45200"/>
                  </a:gs>
                  <a:gs pos="53000">
                    <a:srgbClr val="FFC081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87" name="Epithelial Cell">
              <a:extLst>
                <a:ext uri="{FF2B5EF4-FFF2-40B4-BE49-F238E27FC236}">
                  <a16:creationId xmlns:a16="http://schemas.microsoft.com/office/drawing/2014/main" id="{4070777F-6DC1-E216-22CD-016EFC1DB2B4}"/>
                </a:ext>
              </a:extLst>
            </p:cNvPr>
            <p:cNvGrpSpPr/>
            <p:nvPr/>
          </p:nvGrpSpPr>
          <p:grpSpPr>
            <a:xfrm>
              <a:off x="4663738" y="1901065"/>
              <a:ext cx="275343" cy="516667"/>
              <a:chOff x="7536889" y="1805888"/>
              <a:chExt cx="506734" cy="942935"/>
            </a:xfrm>
          </p:grpSpPr>
          <p:sp>
            <p:nvSpPr>
              <p:cNvPr id="1640" name="Freeform: Shape 1639">
                <a:extLst>
                  <a:ext uri="{FF2B5EF4-FFF2-40B4-BE49-F238E27FC236}">
                    <a16:creationId xmlns:a16="http://schemas.microsoft.com/office/drawing/2014/main" id="{4F7F6569-291B-54D3-74FC-C2006820CB11}"/>
                  </a:ext>
                </a:extLst>
              </p:cNvPr>
              <p:cNvSpPr/>
              <p:nvPr/>
            </p:nvSpPr>
            <p:spPr>
              <a:xfrm>
                <a:off x="7583783" y="1839215"/>
                <a:ext cx="45824" cy="266613"/>
              </a:xfrm>
              <a:custGeom>
                <a:avLst/>
                <a:gdLst>
                  <a:gd name="connsiteX0" fmla="*/ 0 w 45824"/>
                  <a:gd name="connsiteY0" fmla="*/ 0 h 266613"/>
                  <a:gd name="connsiteX1" fmla="*/ 0 w 45824"/>
                  <a:gd name="connsiteY1" fmla="*/ 0 h 266613"/>
                  <a:gd name="connsiteX2" fmla="*/ 4165 w 45824"/>
                  <a:gd name="connsiteY2" fmla="*/ 18746 h 266613"/>
                  <a:gd name="connsiteX3" fmla="*/ 10414 w 45824"/>
                  <a:gd name="connsiteY3" fmla="*/ 47907 h 266613"/>
                  <a:gd name="connsiteX4" fmla="*/ 16663 w 45824"/>
                  <a:gd name="connsiteY4" fmla="*/ 52072 h 266613"/>
                  <a:gd name="connsiteX5" fmla="*/ 20829 w 45824"/>
                  <a:gd name="connsiteY5" fmla="*/ 58321 h 266613"/>
                  <a:gd name="connsiteX6" fmla="*/ 27078 w 45824"/>
                  <a:gd name="connsiteY6" fmla="*/ 60404 h 266613"/>
                  <a:gd name="connsiteX7" fmla="*/ 33326 w 45824"/>
                  <a:gd name="connsiteY7" fmla="*/ 64570 h 266613"/>
                  <a:gd name="connsiteX8" fmla="*/ 41658 w 45824"/>
                  <a:gd name="connsiteY8" fmla="*/ 77067 h 266613"/>
                  <a:gd name="connsiteX9" fmla="*/ 45824 w 45824"/>
                  <a:gd name="connsiteY9" fmla="*/ 83316 h 266613"/>
                  <a:gd name="connsiteX10" fmla="*/ 43741 w 45824"/>
                  <a:gd name="connsiteY10" fmla="*/ 145804 h 266613"/>
                  <a:gd name="connsiteX11" fmla="*/ 41658 w 45824"/>
                  <a:gd name="connsiteY11" fmla="*/ 152052 h 266613"/>
                  <a:gd name="connsiteX12" fmla="*/ 37492 w 45824"/>
                  <a:gd name="connsiteY12" fmla="*/ 168716 h 266613"/>
                  <a:gd name="connsiteX13" fmla="*/ 31243 w 45824"/>
                  <a:gd name="connsiteY13" fmla="*/ 174964 h 266613"/>
                  <a:gd name="connsiteX14" fmla="*/ 20829 w 45824"/>
                  <a:gd name="connsiteY14" fmla="*/ 193711 h 266613"/>
                  <a:gd name="connsiteX15" fmla="*/ 16663 w 45824"/>
                  <a:gd name="connsiteY15" fmla="*/ 199959 h 266613"/>
                  <a:gd name="connsiteX16" fmla="*/ 12497 w 45824"/>
                  <a:gd name="connsiteY16" fmla="*/ 214540 h 266613"/>
                  <a:gd name="connsiteX17" fmla="*/ 10414 w 45824"/>
                  <a:gd name="connsiteY17" fmla="*/ 222872 h 266613"/>
                  <a:gd name="connsiteX18" fmla="*/ 10414 w 45824"/>
                  <a:gd name="connsiteY18" fmla="*/ 266613 h 266613"/>
                  <a:gd name="connsiteX19" fmla="*/ 12497 w 45824"/>
                  <a:gd name="connsiteY19" fmla="*/ 266613 h 26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824" h="266613">
                    <a:moveTo>
                      <a:pt x="0" y="0"/>
                    </a:moveTo>
                    <a:lnTo>
                      <a:pt x="0" y="0"/>
                    </a:lnTo>
                    <a:cubicBezTo>
                      <a:pt x="1388" y="6249"/>
                      <a:pt x="3053" y="12442"/>
                      <a:pt x="4165" y="18746"/>
                    </a:cubicBezTo>
                    <a:cubicBezTo>
                      <a:pt x="4487" y="20573"/>
                      <a:pt x="6286" y="45156"/>
                      <a:pt x="10414" y="47907"/>
                    </a:cubicBezTo>
                    <a:lnTo>
                      <a:pt x="16663" y="52072"/>
                    </a:lnTo>
                    <a:cubicBezTo>
                      <a:pt x="18052" y="54155"/>
                      <a:pt x="18874" y="56757"/>
                      <a:pt x="20829" y="58321"/>
                    </a:cubicBezTo>
                    <a:cubicBezTo>
                      <a:pt x="22544" y="59693"/>
                      <a:pt x="25114" y="59422"/>
                      <a:pt x="27078" y="60404"/>
                    </a:cubicBezTo>
                    <a:cubicBezTo>
                      <a:pt x="29317" y="61524"/>
                      <a:pt x="31243" y="63181"/>
                      <a:pt x="33326" y="64570"/>
                    </a:cubicBezTo>
                    <a:lnTo>
                      <a:pt x="41658" y="77067"/>
                    </a:lnTo>
                    <a:lnTo>
                      <a:pt x="45824" y="83316"/>
                    </a:lnTo>
                    <a:cubicBezTo>
                      <a:pt x="45130" y="104145"/>
                      <a:pt x="45002" y="125001"/>
                      <a:pt x="43741" y="145804"/>
                    </a:cubicBezTo>
                    <a:cubicBezTo>
                      <a:pt x="43608" y="147995"/>
                      <a:pt x="42190" y="149922"/>
                      <a:pt x="41658" y="152052"/>
                    </a:cubicBezTo>
                    <a:cubicBezTo>
                      <a:pt x="41237" y="153734"/>
                      <a:pt x="39397" y="165859"/>
                      <a:pt x="37492" y="168716"/>
                    </a:cubicBezTo>
                    <a:cubicBezTo>
                      <a:pt x="35858" y="171167"/>
                      <a:pt x="33326" y="172881"/>
                      <a:pt x="31243" y="174964"/>
                    </a:cubicBezTo>
                    <a:cubicBezTo>
                      <a:pt x="27577" y="185962"/>
                      <a:pt x="30377" y="179389"/>
                      <a:pt x="20829" y="193711"/>
                    </a:cubicBezTo>
                    <a:lnTo>
                      <a:pt x="16663" y="199959"/>
                    </a:lnTo>
                    <a:cubicBezTo>
                      <a:pt x="10151" y="226006"/>
                      <a:pt x="18474" y="193622"/>
                      <a:pt x="12497" y="214540"/>
                    </a:cubicBezTo>
                    <a:cubicBezTo>
                      <a:pt x="11711" y="217293"/>
                      <a:pt x="10528" y="220011"/>
                      <a:pt x="10414" y="222872"/>
                    </a:cubicBezTo>
                    <a:cubicBezTo>
                      <a:pt x="9831" y="237441"/>
                      <a:pt x="10414" y="252033"/>
                      <a:pt x="10414" y="266613"/>
                    </a:cubicBezTo>
                    <a:lnTo>
                      <a:pt x="12497" y="266613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1" name="Freeform: Shape 1640">
                <a:extLst>
                  <a:ext uri="{FF2B5EF4-FFF2-40B4-BE49-F238E27FC236}">
                    <a16:creationId xmlns:a16="http://schemas.microsoft.com/office/drawing/2014/main" id="{E70BE613-D60F-6037-3AD7-EB2C79A68E05}"/>
                  </a:ext>
                </a:extLst>
              </p:cNvPr>
              <p:cNvSpPr/>
              <p:nvPr/>
            </p:nvSpPr>
            <p:spPr>
              <a:xfrm>
                <a:off x="7637938" y="1822551"/>
                <a:ext cx="45825" cy="245784"/>
              </a:xfrm>
              <a:custGeom>
                <a:avLst/>
                <a:gdLst>
                  <a:gd name="connsiteX0" fmla="*/ 0 w 45825"/>
                  <a:gd name="connsiteY0" fmla="*/ 0 h 245784"/>
                  <a:gd name="connsiteX1" fmla="*/ 0 w 45825"/>
                  <a:gd name="connsiteY1" fmla="*/ 0 h 245784"/>
                  <a:gd name="connsiteX2" fmla="*/ 2083 w 45825"/>
                  <a:gd name="connsiteY2" fmla="*/ 41659 h 245784"/>
                  <a:gd name="connsiteX3" fmla="*/ 4166 w 45825"/>
                  <a:gd name="connsiteY3" fmla="*/ 47907 h 245784"/>
                  <a:gd name="connsiteX4" fmla="*/ 8332 w 45825"/>
                  <a:gd name="connsiteY4" fmla="*/ 54156 h 245784"/>
                  <a:gd name="connsiteX5" fmla="*/ 14581 w 45825"/>
                  <a:gd name="connsiteY5" fmla="*/ 58322 h 245784"/>
                  <a:gd name="connsiteX6" fmla="*/ 24995 w 45825"/>
                  <a:gd name="connsiteY6" fmla="*/ 68736 h 245784"/>
                  <a:gd name="connsiteX7" fmla="*/ 31244 w 45825"/>
                  <a:gd name="connsiteY7" fmla="*/ 81234 h 245784"/>
                  <a:gd name="connsiteX8" fmla="*/ 39576 w 45825"/>
                  <a:gd name="connsiteY8" fmla="*/ 93731 h 245784"/>
                  <a:gd name="connsiteX9" fmla="*/ 43742 w 45825"/>
                  <a:gd name="connsiteY9" fmla="*/ 99980 h 245784"/>
                  <a:gd name="connsiteX10" fmla="*/ 45825 w 45825"/>
                  <a:gd name="connsiteY10" fmla="*/ 106229 h 245784"/>
                  <a:gd name="connsiteX11" fmla="*/ 43742 w 45825"/>
                  <a:gd name="connsiteY11" fmla="*/ 139556 h 245784"/>
                  <a:gd name="connsiteX12" fmla="*/ 41659 w 45825"/>
                  <a:gd name="connsiteY12" fmla="*/ 145804 h 245784"/>
                  <a:gd name="connsiteX13" fmla="*/ 39576 w 45825"/>
                  <a:gd name="connsiteY13" fmla="*/ 156219 h 245784"/>
                  <a:gd name="connsiteX14" fmla="*/ 35410 w 45825"/>
                  <a:gd name="connsiteY14" fmla="*/ 162468 h 245784"/>
                  <a:gd name="connsiteX15" fmla="*/ 29161 w 45825"/>
                  <a:gd name="connsiteY15" fmla="*/ 183297 h 245784"/>
                  <a:gd name="connsiteX16" fmla="*/ 24995 w 45825"/>
                  <a:gd name="connsiteY16" fmla="*/ 189546 h 245784"/>
                  <a:gd name="connsiteX17" fmla="*/ 16664 w 45825"/>
                  <a:gd name="connsiteY17" fmla="*/ 208292 h 245784"/>
                  <a:gd name="connsiteX18" fmla="*/ 14581 w 45825"/>
                  <a:gd name="connsiteY18" fmla="*/ 220789 h 245784"/>
                  <a:gd name="connsiteX19" fmla="*/ 10415 w 45825"/>
                  <a:gd name="connsiteY19" fmla="*/ 227038 h 245784"/>
                  <a:gd name="connsiteX20" fmla="*/ 12498 w 45825"/>
                  <a:gd name="connsiteY20" fmla="*/ 245784 h 245784"/>
                  <a:gd name="connsiteX21" fmla="*/ 12498 w 45825"/>
                  <a:gd name="connsiteY21" fmla="*/ 245784 h 24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825" h="245784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13886"/>
                      <a:pt x="878" y="27808"/>
                      <a:pt x="2083" y="41659"/>
                    </a:cubicBezTo>
                    <a:cubicBezTo>
                      <a:pt x="2273" y="43846"/>
                      <a:pt x="3184" y="45943"/>
                      <a:pt x="4166" y="47907"/>
                    </a:cubicBezTo>
                    <a:cubicBezTo>
                      <a:pt x="5286" y="50146"/>
                      <a:pt x="6562" y="52386"/>
                      <a:pt x="8332" y="54156"/>
                    </a:cubicBezTo>
                    <a:cubicBezTo>
                      <a:pt x="10102" y="55926"/>
                      <a:pt x="12498" y="56933"/>
                      <a:pt x="14581" y="58322"/>
                    </a:cubicBezTo>
                    <a:cubicBezTo>
                      <a:pt x="25691" y="74988"/>
                      <a:pt x="11109" y="54850"/>
                      <a:pt x="24995" y="68736"/>
                    </a:cubicBezTo>
                    <a:cubicBezTo>
                      <a:pt x="31931" y="75672"/>
                      <a:pt x="27008" y="73610"/>
                      <a:pt x="31244" y="81234"/>
                    </a:cubicBezTo>
                    <a:cubicBezTo>
                      <a:pt x="33676" y="85611"/>
                      <a:pt x="36799" y="89565"/>
                      <a:pt x="39576" y="93731"/>
                    </a:cubicBezTo>
                    <a:cubicBezTo>
                      <a:pt x="40965" y="95814"/>
                      <a:pt x="42950" y="97605"/>
                      <a:pt x="43742" y="99980"/>
                    </a:cubicBezTo>
                    <a:lnTo>
                      <a:pt x="45825" y="106229"/>
                    </a:lnTo>
                    <a:cubicBezTo>
                      <a:pt x="45131" y="117338"/>
                      <a:pt x="44907" y="128486"/>
                      <a:pt x="43742" y="139556"/>
                    </a:cubicBezTo>
                    <a:cubicBezTo>
                      <a:pt x="43512" y="141739"/>
                      <a:pt x="42191" y="143674"/>
                      <a:pt x="41659" y="145804"/>
                    </a:cubicBezTo>
                    <a:cubicBezTo>
                      <a:pt x="40800" y="149239"/>
                      <a:pt x="40819" y="152904"/>
                      <a:pt x="39576" y="156219"/>
                    </a:cubicBezTo>
                    <a:cubicBezTo>
                      <a:pt x="38697" y="158563"/>
                      <a:pt x="36799" y="160385"/>
                      <a:pt x="35410" y="162468"/>
                    </a:cubicBezTo>
                    <a:cubicBezTo>
                      <a:pt x="34246" y="167125"/>
                      <a:pt x="31189" y="180255"/>
                      <a:pt x="29161" y="183297"/>
                    </a:cubicBezTo>
                    <a:cubicBezTo>
                      <a:pt x="27772" y="185380"/>
                      <a:pt x="26012" y="187258"/>
                      <a:pt x="24995" y="189546"/>
                    </a:cubicBezTo>
                    <a:cubicBezTo>
                      <a:pt x="15081" y="211855"/>
                      <a:pt x="26092" y="194150"/>
                      <a:pt x="16664" y="208292"/>
                    </a:cubicBezTo>
                    <a:cubicBezTo>
                      <a:pt x="15970" y="212458"/>
                      <a:pt x="15917" y="216783"/>
                      <a:pt x="14581" y="220789"/>
                    </a:cubicBezTo>
                    <a:cubicBezTo>
                      <a:pt x="13789" y="223164"/>
                      <a:pt x="10623" y="224543"/>
                      <a:pt x="10415" y="227038"/>
                    </a:cubicBezTo>
                    <a:cubicBezTo>
                      <a:pt x="9893" y="233303"/>
                      <a:pt x="12498" y="245784"/>
                      <a:pt x="12498" y="245784"/>
                    </a:cubicBezTo>
                    <a:lnTo>
                      <a:pt x="12498" y="245784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2" name="Freeform: Shape 1641">
                <a:extLst>
                  <a:ext uri="{FF2B5EF4-FFF2-40B4-BE49-F238E27FC236}">
                    <a16:creationId xmlns:a16="http://schemas.microsoft.com/office/drawing/2014/main" id="{BB031D7E-32CB-4FBE-861D-8A7FE9FA6DD3}"/>
                  </a:ext>
                </a:extLst>
              </p:cNvPr>
              <p:cNvSpPr/>
              <p:nvPr/>
            </p:nvSpPr>
            <p:spPr>
              <a:xfrm>
                <a:off x="7685707" y="1816303"/>
                <a:ext cx="39714" cy="239535"/>
              </a:xfrm>
              <a:custGeom>
                <a:avLst/>
                <a:gdLst>
                  <a:gd name="connsiteX0" fmla="*/ 4304 w 39714"/>
                  <a:gd name="connsiteY0" fmla="*/ 0 h 239535"/>
                  <a:gd name="connsiteX1" fmla="*/ 4304 w 39714"/>
                  <a:gd name="connsiteY1" fmla="*/ 0 h 239535"/>
                  <a:gd name="connsiteX2" fmla="*/ 138 w 39714"/>
                  <a:gd name="connsiteY2" fmla="*/ 18746 h 239535"/>
                  <a:gd name="connsiteX3" fmla="*/ 6387 w 39714"/>
                  <a:gd name="connsiteY3" fmla="*/ 52072 h 239535"/>
                  <a:gd name="connsiteX4" fmla="*/ 8470 w 39714"/>
                  <a:gd name="connsiteY4" fmla="*/ 58321 h 239535"/>
                  <a:gd name="connsiteX5" fmla="*/ 14719 w 39714"/>
                  <a:gd name="connsiteY5" fmla="*/ 62487 h 239535"/>
                  <a:gd name="connsiteX6" fmla="*/ 18885 w 39714"/>
                  <a:gd name="connsiteY6" fmla="*/ 68736 h 239535"/>
                  <a:gd name="connsiteX7" fmla="*/ 35548 w 39714"/>
                  <a:gd name="connsiteY7" fmla="*/ 87482 h 239535"/>
                  <a:gd name="connsiteX8" fmla="*/ 39714 w 39714"/>
                  <a:gd name="connsiteY8" fmla="*/ 99979 h 239535"/>
                  <a:gd name="connsiteX9" fmla="*/ 37631 w 39714"/>
                  <a:gd name="connsiteY9" fmla="*/ 147887 h 239535"/>
                  <a:gd name="connsiteX10" fmla="*/ 31382 w 39714"/>
                  <a:gd name="connsiteY10" fmla="*/ 179130 h 239535"/>
                  <a:gd name="connsiteX11" fmla="*/ 27216 w 39714"/>
                  <a:gd name="connsiteY11" fmla="*/ 185379 h 239535"/>
                  <a:gd name="connsiteX12" fmla="*/ 25133 w 39714"/>
                  <a:gd name="connsiteY12" fmla="*/ 193711 h 239535"/>
                  <a:gd name="connsiteX13" fmla="*/ 23051 w 39714"/>
                  <a:gd name="connsiteY13" fmla="*/ 199959 h 239535"/>
                  <a:gd name="connsiteX14" fmla="*/ 23051 w 39714"/>
                  <a:gd name="connsiteY14" fmla="*/ 239535 h 239535"/>
                  <a:gd name="connsiteX15" fmla="*/ 23051 w 39714"/>
                  <a:gd name="connsiteY15" fmla="*/ 239535 h 239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714" h="239535">
                    <a:moveTo>
                      <a:pt x="4304" y="0"/>
                    </a:moveTo>
                    <a:lnTo>
                      <a:pt x="4304" y="0"/>
                    </a:lnTo>
                    <a:cubicBezTo>
                      <a:pt x="2915" y="6249"/>
                      <a:pt x="474" y="12354"/>
                      <a:pt x="138" y="18746"/>
                    </a:cubicBezTo>
                    <a:cubicBezTo>
                      <a:pt x="-664" y="33980"/>
                      <a:pt x="2105" y="39226"/>
                      <a:pt x="6387" y="52072"/>
                    </a:cubicBezTo>
                    <a:cubicBezTo>
                      <a:pt x="7081" y="54155"/>
                      <a:pt x="6643" y="57103"/>
                      <a:pt x="8470" y="58321"/>
                    </a:cubicBezTo>
                    <a:lnTo>
                      <a:pt x="14719" y="62487"/>
                    </a:lnTo>
                    <a:cubicBezTo>
                      <a:pt x="16108" y="64570"/>
                      <a:pt x="17222" y="66865"/>
                      <a:pt x="18885" y="68736"/>
                    </a:cubicBezTo>
                    <a:cubicBezTo>
                      <a:pt x="23076" y="73451"/>
                      <a:pt x="32396" y="80391"/>
                      <a:pt x="35548" y="87482"/>
                    </a:cubicBezTo>
                    <a:cubicBezTo>
                      <a:pt x="37331" y="91495"/>
                      <a:pt x="39714" y="99979"/>
                      <a:pt x="39714" y="99979"/>
                    </a:cubicBezTo>
                    <a:cubicBezTo>
                      <a:pt x="39020" y="115948"/>
                      <a:pt x="38628" y="131934"/>
                      <a:pt x="37631" y="147887"/>
                    </a:cubicBezTo>
                    <a:cubicBezTo>
                      <a:pt x="37214" y="154555"/>
                      <a:pt x="36034" y="172152"/>
                      <a:pt x="31382" y="179130"/>
                    </a:cubicBezTo>
                    <a:lnTo>
                      <a:pt x="27216" y="185379"/>
                    </a:lnTo>
                    <a:cubicBezTo>
                      <a:pt x="26522" y="188156"/>
                      <a:pt x="25919" y="190958"/>
                      <a:pt x="25133" y="193711"/>
                    </a:cubicBezTo>
                    <a:cubicBezTo>
                      <a:pt x="24530" y="195822"/>
                      <a:pt x="23151" y="197766"/>
                      <a:pt x="23051" y="199959"/>
                    </a:cubicBezTo>
                    <a:cubicBezTo>
                      <a:pt x="22452" y="213137"/>
                      <a:pt x="23051" y="226343"/>
                      <a:pt x="23051" y="239535"/>
                    </a:cubicBezTo>
                    <a:lnTo>
                      <a:pt x="23051" y="239535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3" name="Freeform: Shape 1642">
                <a:extLst>
                  <a:ext uri="{FF2B5EF4-FFF2-40B4-BE49-F238E27FC236}">
                    <a16:creationId xmlns:a16="http://schemas.microsoft.com/office/drawing/2014/main" id="{1CACC887-374D-09C5-A902-2ABB3E77FE3E}"/>
                  </a:ext>
                </a:extLst>
              </p:cNvPr>
              <p:cNvSpPr/>
              <p:nvPr/>
            </p:nvSpPr>
            <p:spPr>
              <a:xfrm>
                <a:off x="7735835" y="1807971"/>
                <a:ext cx="39637" cy="256198"/>
              </a:xfrm>
              <a:custGeom>
                <a:avLst/>
                <a:gdLst>
                  <a:gd name="connsiteX0" fmla="*/ 0 w 39637"/>
                  <a:gd name="connsiteY0" fmla="*/ 0 h 256198"/>
                  <a:gd name="connsiteX1" fmla="*/ 0 w 39637"/>
                  <a:gd name="connsiteY1" fmla="*/ 0 h 256198"/>
                  <a:gd name="connsiteX2" fmla="*/ 4166 w 39637"/>
                  <a:gd name="connsiteY2" fmla="*/ 18746 h 256198"/>
                  <a:gd name="connsiteX3" fmla="*/ 10415 w 39637"/>
                  <a:gd name="connsiteY3" fmla="*/ 31244 h 256198"/>
                  <a:gd name="connsiteX4" fmla="*/ 16664 w 39637"/>
                  <a:gd name="connsiteY4" fmla="*/ 35409 h 256198"/>
                  <a:gd name="connsiteX5" fmla="*/ 18747 w 39637"/>
                  <a:gd name="connsiteY5" fmla="*/ 41658 h 256198"/>
                  <a:gd name="connsiteX6" fmla="*/ 27078 w 39637"/>
                  <a:gd name="connsiteY6" fmla="*/ 54156 h 256198"/>
                  <a:gd name="connsiteX7" fmla="*/ 31244 w 39637"/>
                  <a:gd name="connsiteY7" fmla="*/ 66653 h 256198"/>
                  <a:gd name="connsiteX8" fmla="*/ 35410 w 39637"/>
                  <a:gd name="connsiteY8" fmla="*/ 79151 h 256198"/>
                  <a:gd name="connsiteX9" fmla="*/ 37493 w 39637"/>
                  <a:gd name="connsiteY9" fmla="*/ 85399 h 256198"/>
                  <a:gd name="connsiteX10" fmla="*/ 37493 w 39637"/>
                  <a:gd name="connsiteY10" fmla="*/ 141638 h 256198"/>
                  <a:gd name="connsiteX11" fmla="*/ 33327 w 39637"/>
                  <a:gd name="connsiteY11" fmla="*/ 172882 h 256198"/>
                  <a:gd name="connsiteX12" fmla="*/ 29161 w 39637"/>
                  <a:gd name="connsiteY12" fmla="*/ 179131 h 256198"/>
                  <a:gd name="connsiteX13" fmla="*/ 27078 w 39637"/>
                  <a:gd name="connsiteY13" fmla="*/ 185379 h 256198"/>
                  <a:gd name="connsiteX14" fmla="*/ 18747 w 39637"/>
                  <a:gd name="connsiteY14" fmla="*/ 197877 h 256198"/>
                  <a:gd name="connsiteX15" fmla="*/ 14581 w 39637"/>
                  <a:gd name="connsiteY15" fmla="*/ 210374 h 256198"/>
                  <a:gd name="connsiteX16" fmla="*/ 12498 w 39637"/>
                  <a:gd name="connsiteY16" fmla="*/ 216623 h 256198"/>
                  <a:gd name="connsiteX17" fmla="*/ 14581 w 39637"/>
                  <a:gd name="connsiteY17" fmla="*/ 245784 h 256198"/>
                  <a:gd name="connsiteX18" fmla="*/ 16664 w 39637"/>
                  <a:gd name="connsiteY18" fmla="*/ 254116 h 256198"/>
                  <a:gd name="connsiteX19" fmla="*/ 12498 w 39637"/>
                  <a:gd name="connsiteY19" fmla="*/ 256198 h 256198"/>
                  <a:gd name="connsiteX20" fmla="*/ 12498 w 39637"/>
                  <a:gd name="connsiteY20" fmla="*/ 256198 h 256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637" h="256198">
                    <a:moveTo>
                      <a:pt x="0" y="0"/>
                    </a:moveTo>
                    <a:lnTo>
                      <a:pt x="0" y="0"/>
                    </a:lnTo>
                    <a:cubicBezTo>
                      <a:pt x="1389" y="6249"/>
                      <a:pt x="2613" y="12536"/>
                      <a:pt x="4166" y="18746"/>
                    </a:cubicBezTo>
                    <a:cubicBezTo>
                      <a:pt x="5295" y="23263"/>
                      <a:pt x="7021" y="27850"/>
                      <a:pt x="10415" y="31244"/>
                    </a:cubicBezTo>
                    <a:cubicBezTo>
                      <a:pt x="12185" y="33014"/>
                      <a:pt x="14581" y="34021"/>
                      <a:pt x="16664" y="35409"/>
                    </a:cubicBezTo>
                    <a:cubicBezTo>
                      <a:pt x="17358" y="37492"/>
                      <a:pt x="17681" y="39739"/>
                      <a:pt x="18747" y="41658"/>
                    </a:cubicBezTo>
                    <a:cubicBezTo>
                      <a:pt x="21178" y="46035"/>
                      <a:pt x="25495" y="49406"/>
                      <a:pt x="27078" y="54156"/>
                    </a:cubicBezTo>
                    <a:lnTo>
                      <a:pt x="31244" y="66653"/>
                    </a:lnTo>
                    <a:lnTo>
                      <a:pt x="35410" y="79151"/>
                    </a:lnTo>
                    <a:lnTo>
                      <a:pt x="37493" y="85399"/>
                    </a:lnTo>
                    <a:cubicBezTo>
                      <a:pt x="40443" y="117843"/>
                      <a:pt x="40259" y="102911"/>
                      <a:pt x="37493" y="141638"/>
                    </a:cubicBezTo>
                    <a:cubicBezTo>
                      <a:pt x="37105" y="147068"/>
                      <a:pt x="37561" y="164414"/>
                      <a:pt x="33327" y="172882"/>
                    </a:cubicBezTo>
                    <a:cubicBezTo>
                      <a:pt x="32207" y="175121"/>
                      <a:pt x="30281" y="176892"/>
                      <a:pt x="29161" y="179131"/>
                    </a:cubicBezTo>
                    <a:cubicBezTo>
                      <a:pt x="28179" y="181095"/>
                      <a:pt x="28144" y="183460"/>
                      <a:pt x="27078" y="185379"/>
                    </a:cubicBezTo>
                    <a:cubicBezTo>
                      <a:pt x="24647" y="189756"/>
                      <a:pt x="20330" y="193127"/>
                      <a:pt x="18747" y="197877"/>
                    </a:cubicBezTo>
                    <a:lnTo>
                      <a:pt x="14581" y="210374"/>
                    </a:lnTo>
                    <a:lnTo>
                      <a:pt x="12498" y="216623"/>
                    </a:lnTo>
                    <a:cubicBezTo>
                      <a:pt x="13192" y="226343"/>
                      <a:pt x="13505" y="236099"/>
                      <a:pt x="14581" y="245784"/>
                    </a:cubicBezTo>
                    <a:cubicBezTo>
                      <a:pt x="14897" y="248629"/>
                      <a:pt x="17225" y="251309"/>
                      <a:pt x="16664" y="254116"/>
                    </a:cubicBezTo>
                    <a:cubicBezTo>
                      <a:pt x="16360" y="255638"/>
                      <a:pt x="13887" y="255504"/>
                      <a:pt x="12498" y="256198"/>
                    </a:cubicBezTo>
                    <a:lnTo>
                      <a:pt x="12498" y="256198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4" name="Freeform: Shape 1643">
                <a:extLst>
                  <a:ext uri="{FF2B5EF4-FFF2-40B4-BE49-F238E27FC236}">
                    <a16:creationId xmlns:a16="http://schemas.microsoft.com/office/drawing/2014/main" id="{35081CD8-AB23-16FD-E6C8-EAED28EADE4D}"/>
                  </a:ext>
                </a:extLst>
              </p:cNvPr>
              <p:cNvSpPr/>
              <p:nvPr/>
            </p:nvSpPr>
            <p:spPr>
              <a:xfrm>
                <a:off x="7783743" y="1805888"/>
                <a:ext cx="48958" cy="247867"/>
              </a:xfrm>
              <a:custGeom>
                <a:avLst/>
                <a:gdLst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2082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4165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958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89" y="805"/>
                      <a:pt x="3626" y="33434"/>
                      <a:pt x="4165" y="35409"/>
                    </a:cubicBezTo>
                    <a:cubicBezTo>
                      <a:pt x="4824" y="37824"/>
                      <a:pt x="6728" y="39735"/>
                      <a:pt x="8331" y="41658"/>
                    </a:cubicBezTo>
                    <a:cubicBezTo>
                      <a:pt x="16631" y="51618"/>
                      <a:pt x="11890" y="44623"/>
                      <a:pt x="20829" y="52073"/>
                    </a:cubicBezTo>
                    <a:cubicBezTo>
                      <a:pt x="36858" y="65432"/>
                      <a:pt x="17817" y="52150"/>
                      <a:pt x="33326" y="62487"/>
                    </a:cubicBezTo>
                    <a:cubicBezTo>
                      <a:pt x="36103" y="66653"/>
                      <a:pt x="40075" y="70235"/>
                      <a:pt x="41658" y="74985"/>
                    </a:cubicBezTo>
                    <a:cubicBezTo>
                      <a:pt x="46420" y="89270"/>
                      <a:pt x="40797" y="71540"/>
                      <a:pt x="45824" y="91648"/>
                    </a:cubicBezTo>
                    <a:cubicBezTo>
                      <a:pt x="46357" y="93778"/>
                      <a:pt x="47213" y="95814"/>
                      <a:pt x="47907" y="97897"/>
                    </a:cubicBezTo>
                    <a:cubicBezTo>
                      <a:pt x="46922" y="122514"/>
                      <a:pt x="55086" y="144871"/>
                      <a:pt x="37492" y="162467"/>
                    </a:cubicBezTo>
                    <a:cubicBezTo>
                      <a:pt x="21456" y="178504"/>
                      <a:pt x="28262" y="170064"/>
                      <a:pt x="16663" y="187462"/>
                    </a:cubicBezTo>
                    <a:lnTo>
                      <a:pt x="12497" y="193711"/>
                    </a:lnTo>
                    <a:lnTo>
                      <a:pt x="8331" y="199960"/>
                    </a:lnTo>
                    <a:cubicBezTo>
                      <a:pt x="7637" y="204126"/>
                      <a:pt x="7164" y="208334"/>
                      <a:pt x="6248" y="212457"/>
                    </a:cubicBezTo>
                    <a:cubicBezTo>
                      <a:pt x="5772" y="214600"/>
                      <a:pt x="4526" y="216540"/>
                      <a:pt x="4165" y="218706"/>
                    </a:cubicBezTo>
                    <a:cubicBezTo>
                      <a:pt x="1699" y="233504"/>
                      <a:pt x="2082" y="243354"/>
                      <a:pt x="2082" y="247867"/>
                    </a:cubicBez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5" name="Freeform: Shape 1644">
                <a:extLst>
                  <a:ext uri="{FF2B5EF4-FFF2-40B4-BE49-F238E27FC236}">
                    <a16:creationId xmlns:a16="http://schemas.microsoft.com/office/drawing/2014/main" id="{9A65ACF5-C565-1A41-30EC-C263B21B90BC}"/>
                  </a:ext>
                </a:extLst>
              </p:cNvPr>
              <p:cNvSpPr/>
              <p:nvPr/>
            </p:nvSpPr>
            <p:spPr>
              <a:xfrm>
                <a:off x="7829567" y="1810054"/>
                <a:ext cx="39575" cy="247867"/>
              </a:xfrm>
              <a:custGeom>
                <a:avLst/>
                <a:gdLst>
                  <a:gd name="connsiteX0" fmla="*/ 0 w 39575"/>
                  <a:gd name="connsiteY0" fmla="*/ 0 h 247867"/>
                  <a:gd name="connsiteX1" fmla="*/ 0 w 39575"/>
                  <a:gd name="connsiteY1" fmla="*/ 0 h 247867"/>
                  <a:gd name="connsiteX2" fmla="*/ 4165 w 39575"/>
                  <a:gd name="connsiteY2" fmla="*/ 29161 h 247867"/>
                  <a:gd name="connsiteX3" fmla="*/ 8331 w 39575"/>
                  <a:gd name="connsiteY3" fmla="*/ 35409 h 247867"/>
                  <a:gd name="connsiteX4" fmla="*/ 18746 w 39575"/>
                  <a:gd name="connsiteY4" fmla="*/ 52073 h 247867"/>
                  <a:gd name="connsiteX5" fmla="*/ 22912 w 39575"/>
                  <a:gd name="connsiteY5" fmla="*/ 64570 h 247867"/>
                  <a:gd name="connsiteX6" fmla="*/ 24995 w 39575"/>
                  <a:gd name="connsiteY6" fmla="*/ 74985 h 247867"/>
                  <a:gd name="connsiteX7" fmla="*/ 33326 w 39575"/>
                  <a:gd name="connsiteY7" fmla="*/ 87482 h 247867"/>
                  <a:gd name="connsiteX8" fmla="*/ 37492 w 39575"/>
                  <a:gd name="connsiteY8" fmla="*/ 93731 h 247867"/>
                  <a:gd name="connsiteX9" fmla="*/ 39575 w 39575"/>
                  <a:gd name="connsiteY9" fmla="*/ 99980 h 247867"/>
                  <a:gd name="connsiteX10" fmla="*/ 37492 w 39575"/>
                  <a:gd name="connsiteY10" fmla="*/ 120809 h 247867"/>
                  <a:gd name="connsiteX11" fmla="*/ 35409 w 39575"/>
                  <a:gd name="connsiteY11" fmla="*/ 127058 h 247867"/>
                  <a:gd name="connsiteX12" fmla="*/ 33326 w 39575"/>
                  <a:gd name="connsiteY12" fmla="*/ 160384 h 247867"/>
                  <a:gd name="connsiteX13" fmla="*/ 31243 w 39575"/>
                  <a:gd name="connsiteY13" fmla="*/ 166633 h 247867"/>
                  <a:gd name="connsiteX14" fmla="*/ 24995 w 39575"/>
                  <a:gd name="connsiteY14" fmla="*/ 168716 h 247867"/>
                  <a:gd name="connsiteX15" fmla="*/ 20829 w 39575"/>
                  <a:gd name="connsiteY15" fmla="*/ 174965 h 247867"/>
                  <a:gd name="connsiteX16" fmla="*/ 16663 w 39575"/>
                  <a:gd name="connsiteY16" fmla="*/ 193711 h 247867"/>
                  <a:gd name="connsiteX17" fmla="*/ 14580 w 39575"/>
                  <a:gd name="connsiteY17" fmla="*/ 199960 h 247867"/>
                  <a:gd name="connsiteX18" fmla="*/ 10414 w 39575"/>
                  <a:gd name="connsiteY18" fmla="*/ 214540 h 247867"/>
                  <a:gd name="connsiteX19" fmla="*/ 8331 w 39575"/>
                  <a:gd name="connsiteY19" fmla="*/ 247867 h 247867"/>
                  <a:gd name="connsiteX20" fmla="*/ 8331 w 39575"/>
                  <a:gd name="connsiteY20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575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531" y="5837"/>
                      <a:pt x="160" y="21151"/>
                      <a:pt x="4165" y="29161"/>
                    </a:cubicBezTo>
                    <a:cubicBezTo>
                      <a:pt x="5284" y="31400"/>
                      <a:pt x="6942" y="33326"/>
                      <a:pt x="8331" y="35409"/>
                    </a:cubicBezTo>
                    <a:cubicBezTo>
                      <a:pt x="13289" y="50282"/>
                      <a:pt x="8843" y="45471"/>
                      <a:pt x="18746" y="52073"/>
                    </a:cubicBezTo>
                    <a:cubicBezTo>
                      <a:pt x="20135" y="56239"/>
                      <a:pt x="22051" y="60264"/>
                      <a:pt x="22912" y="64570"/>
                    </a:cubicBezTo>
                    <a:cubicBezTo>
                      <a:pt x="23606" y="68042"/>
                      <a:pt x="23530" y="71762"/>
                      <a:pt x="24995" y="74985"/>
                    </a:cubicBezTo>
                    <a:cubicBezTo>
                      <a:pt x="27067" y="79543"/>
                      <a:pt x="30549" y="83316"/>
                      <a:pt x="33326" y="87482"/>
                    </a:cubicBezTo>
                    <a:cubicBezTo>
                      <a:pt x="34715" y="89565"/>
                      <a:pt x="36700" y="91356"/>
                      <a:pt x="37492" y="93731"/>
                    </a:cubicBezTo>
                    <a:lnTo>
                      <a:pt x="39575" y="99980"/>
                    </a:lnTo>
                    <a:cubicBezTo>
                      <a:pt x="38881" y="106923"/>
                      <a:pt x="38553" y="113913"/>
                      <a:pt x="37492" y="120809"/>
                    </a:cubicBezTo>
                    <a:cubicBezTo>
                      <a:pt x="37158" y="122979"/>
                      <a:pt x="35639" y="124874"/>
                      <a:pt x="35409" y="127058"/>
                    </a:cubicBezTo>
                    <a:cubicBezTo>
                      <a:pt x="34244" y="138127"/>
                      <a:pt x="34491" y="149315"/>
                      <a:pt x="33326" y="160384"/>
                    </a:cubicBezTo>
                    <a:cubicBezTo>
                      <a:pt x="33096" y="162568"/>
                      <a:pt x="32795" y="165080"/>
                      <a:pt x="31243" y="166633"/>
                    </a:cubicBezTo>
                    <a:cubicBezTo>
                      <a:pt x="29691" y="168185"/>
                      <a:pt x="27078" y="168022"/>
                      <a:pt x="24995" y="168716"/>
                    </a:cubicBezTo>
                    <a:cubicBezTo>
                      <a:pt x="23606" y="170799"/>
                      <a:pt x="21949" y="172726"/>
                      <a:pt x="20829" y="174965"/>
                    </a:cubicBezTo>
                    <a:cubicBezTo>
                      <a:pt x="18015" y="180592"/>
                      <a:pt x="17943" y="187949"/>
                      <a:pt x="16663" y="193711"/>
                    </a:cubicBezTo>
                    <a:cubicBezTo>
                      <a:pt x="16187" y="195854"/>
                      <a:pt x="15183" y="197849"/>
                      <a:pt x="14580" y="199960"/>
                    </a:cubicBezTo>
                    <a:cubicBezTo>
                      <a:pt x="9349" y="218268"/>
                      <a:pt x="15408" y="199557"/>
                      <a:pt x="10414" y="214540"/>
                    </a:cubicBezTo>
                    <a:cubicBezTo>
                      <a:pt x="8285" y="246477"/>
                      <a:pt x="8331" y="235346"/>
                      <a:pt x="8331" y="247867"/>
                    </a:cubicBezTo>
                    <a:lnTo>
                      <a:pt x="8331" y="247867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6" name="Freeform: Shape 1645">
                <a:extLst>
                  <a:ext uri="{FF2B5EF4-FFF2-40B4-BE49-F238E27FC236}">
                    <a16:creationId xmlns:a16="http://schemas.microsoft.com/office/drawing/2014/main" id="{2CA738F5-6200-A810-149D-FEA300F93403}"/>
                  </a:ext>
                </a:extLst>
              </p:cNvPr>
              <p:cNvSpPr/>
              <p:nvPr/>
            </p:nvSpPr>
            <p:spPr>
              <a:xfrm>
                <a:off x="7881640" y="1820468"/>
                <a:ext cx="37492" cy="249950"/>
              </a:xfrm>
              <a:custGeom>
                <a:avLst/>
                <a:gdLst>
                  <a:gd name="connsiteX0" fmla="*/ 0 w 37492"/>
                  <a:gd name="connsiteY0" fmla="*/ 0 h 249950"/>
                  <a:gd name="connsiteX1" fmla="*/ 0 w 37492"/>
                  <a:gd name="connsiteY1" fmla="*/ 0 h 249950"/>
                  <a:gd name="connsiteX2" fmla="*/ 2082 w 37492"/>
                  <a:gd name="connsiteY2" fmla="*/ 18747 h 249950"/>
                  <a:gd name="connsiteX3" fmla="*/ 6248 w 37492"/>
                  <a:gd name="connsiteY3" fmla="*/ 24995 h 249950"/>
                  <a:gd name="connsiteX4" fmla="*/ 8331 w 37492"/>
                  <a:gd name="connsiteY4" fmla="*/ 31244 h 249950"/>
                  <a:gd name="connsiteX5" fmla="*/ 12497 w 37492"/>
                  <a:gd name="connsiteY5" fmla="*/ 37493 h 249950"/>
                  <a:gd name="connsiteX6" fmla="*/ 16663 w 37492"/>
                  <a:gd name="connsiteY6" fmla="*/ 49990 h 249950"/>
                  <a:gd name="connsiteX7" fmla="*/ 18746 w 37492"/>
                  <a:gd name="connsiteY7" fmla="*/ 64571 h 249950"/>
                  <a:gd name="connsiteX8" fmla="*/ 24995 w 37492"/>
                  <a:gd name="connsiteY8" fmla="*/ 83317 h 249950"/>
                  <a:gd name="connsiteX9" fmla="*/ 29160 w 37492"/>
                  <a:gd name="connsiteY9" fmla="*/ 95814 h 249950"/>
                  <a:gd name="connsiteX10" fmla="*/ 33326 w 37492"/>
                  <a:gd name="connsiteY10" fmla="*/ 102063 h 249950"/>
                  <a:gd name="connsiteX11" fmla="*/ 35409 w 37492"/>
                  <a:gd name="connsiteY11" fmla="*/ 110395 h 249950"/>
                  <a:gd name="connsiteX12" fmla="*/ 37492 w 37492"/>
                  <a:gd name="connsiteY12" fmla="*/ 116644 h 249950"/>
                  <a:gd name="connsiteX13" fmla="*/ 35409 w 37492"/>
                  <a:gd name="connsiteY13" fmla="*/ 158302 h 249950"/>
                  <a:gd name="connsiteX14" fmla="*/ 29160 w 37492"/>
                  <a:gd name="connsiteY14" fmla="*/ 172882 h 249950"/>
                  <a:gd name="connsiteX15" fmla="*/ 22912 w 37492"/>
                  <a:gd name="connsiteY15" fmla="*/ 177048 h 249950"/>
                  <a:gd name="connsiteX16" fmla="*/ 18746 w 37492"/>
                  <a:gd name="connsiteY16" fmla="*/ 183297 h 249950"/>
                  <a:gd name="connsiteX17" fmla="*/ 14580 w 37492"/>
                  <a:gd name="connsiteY17" fmla="*/ 195794 h 249950"/>
                  <a:gd name="connsiteX18" fmla="*/ 8331 w 37492"/>
                  <a:gd name="connsiteY18" fmla="*/ 199960 h 249950"/>
                  <a:gd name="connsiteX19" fmla="*/ 6248 w 37492"/>
                  <a:gd name="connsiteY19" fmla="*/ 208292 h 249950"/>
                  <a:gd name="connsiteX20" fmla="*/ 4165 w 37492"/>
                  <a:gd name="connsiteY20" fmla="*/ 214541 h 249950"/>
                  <a:gd name="connsiteX21" fmla="*/ 6248 w 37492"/>
                  <a:gd name="connsiteY21" fmla="*/ 249950 h 249950"/>
                  <a:gd name="connsiteX22" fmla="*/ 6248 w 37492"/>
                  <a:gd name="connsiteY22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7492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6249"/>
                      <a:pt x="557" y="12647"/>
                      <a:pt x="2082" y="18747"/>
                    </a:cubicBezTo>
                    <a:cubicBezTo>
                      <a:pt x="2689" y="21175"/>
                      <a:pt x="5128" y="22756"/>
                      <a:pt x="6248" y="24995"/>
                    </a:cubicBezTo>
                    <a:cubicBezTo>
                      <a:pt x="7230" y="26959"/>
                      <a:pt x="7349" y="29280"/>
                      <a:pt x="8331" y="31244"/>
                    </a:cubicBezTo>
                    <a:cubicBezTo>
                      <a:pt x="9451" y="33483"/>
                      <a:pt x="11480" y="35205"/>
                      <a:pt x="12497" y="37493"/>
                    </a:cubicBezTo>
                    <a:cubicBezTo>
                      <a:pt x="14280" y="41506"/>
                      <a:pt x="16663" y="49990"/>
                      <a:pt x="16663" y="49990"/>
                    </a:cubicBezTo>
                    <a:cubicBezTo>
                      <a:pt x="17357" y="54850"/>
                      <a:pt x="17642" y="59787"/>
                      <a:pt x="18746" y="64571"/>
                    </a:cubicBezTo>
                    <a:cubicBezTo>
                      <a:pt x="18746" y="64572"/>
                      <a:pt x="23954" y="80192"/>
                      <a:pt x="24995" y="83317"/>
                    </a:cubicBezTo>
                    <a:cubicBezTo>
                      <a:pt x="24997" y="83322"/>
                      <a:pt x="29156" y="95809"/>
                      <a:pt x="29160" y="95814"/>
                    </a:cubicBezTo>
                    <a:lnTo>
                      <a:pt x="33326" y="102063"/>
                    </a:lnTo>
                    <a:cubicBezTo>
                      <a:pt x="34020" y="104840"/>
                      <a:pt x="34623" y="107642"/>
                      <a:pt x="35409" y="110395"/>
                    </a:cubicBezTo>
                    <a:cubicBezTo>
                      <a:pt x="36012" y="112506"/>
                      <a:pt x="37492" y="114448"/>
                      <a:pt x="37492" y="116644"/>
                    </a:cubicBezTo>
                    <a:cubicBezTo>
                      <a:pt x="37492" y="130547"/>
                      <a:pt x="36564" y="144447"/>
                      <a:pt x="35409" y="158302"/>
                    </a:cubicBezTo>
                    <a:cubicBezTo>
                      <a:pt x="34974" y="163518"/>
                      <a:pt x="32942" y="169100"/>
                      <a:pt x="29160" y="172882"/>
                    </a:cubicBezTo>
                    <a:cubicBezTo>
                      <a:pt x="27390" y="174652"/>
                      <a:pt x="24995" y="175659"/>
                      <a:pt x="22912" y="177048"/>
                    </a:cubicBezTo>
                    <a:cubicBezTo>
                      <a:pt x="21523" y="179131"/>
                      <a:pt x="19763" y="181009"/>
                      <a:pt x="18746" y="183297"/>
                    </a:cubicBezTo>
                    <a:cubicBezTo>
                      <a:pt x="16963" y="187310"/>
                      <a:pt x="18234" y="193358"/>
                      <a:pt x="14580" y="195794"/>
                    </a:cubicBezTo>
                    <a:lnTo>
                      <a:pt x="8331" y="199960"/>
                    </a:lnTo>
                    <a:cubicBezTo>
                      <a:pt x="7637" y="202737"/>
                      <a:pt x="7034" y="205539"/>
                      <a:pt x="6248" y="208292"/>
                    </a:cubicBezTo>
                    <a:cubicBezTo>
                      <a:pt x="5645" y="210403"/>
                      <a:pt x="4165" y="212345"/>
                      <a:pt x="4165" y="214541"/>
                    </a:cubicBezTo>
                    <a:cubicBezTo>
                      <a:pt x="4165" y="226364"/>
                      <a:pt x="6248" y="249950"/>
                      <a:pt x="6248" y="249950"/>
                    </a:cubicBezTo>
                    <a:lnTo>
                      <a:pt x="6248" y="249950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7" name="Freeform: Shape 1646">
                <a:extLst>
                  <a:ext uri="{FF2B5EF4-FFF2-40B4-BE49-F238E27FC236}">
                    <a16:creationId xmlns:a16="http://schemas.microsoft.com/office/drawing/2014/main" id="{77E7B020-64B1-43BC-0710-349CF4BD1711}"/>
                  </a:ext>
                </a:extLst>
              </p:cNvPr>
              <p:cNvSpPr/>
              <p:nvPr/>
            </p:nvSpPr>
            <p:spPr>
              <a:xfrm>
                <a:off x="7927464" y="1826717"/>
                <a:ext cx="29161" cy="249950"/>
              </a:xfrm>
              <a:custGeom>
                <a:avLst/>
                <a:gdLst>
                  <a:gd name="connsiteX0" fmla="*/ 0 w 29161"/>
                  <a:gd name="connsiteY0" fmla="*/ 0 h 249950"/>
                  <a:gd name="connsiteX1" fmla="*/ 0 w 29161"/>
                  <a:gd name="connsiteY1" fmla="*/ 0 h 249950"/>
                  <a:gd name="connsiteX2" fmla="*/ 4166 w 29161"/>
                  <a:gd name="connsiteY2" fmla="*/ 24995 h 249950"/>
                  <a:gd name="connsiteX3" fmla="*/ 8331 w 29161"/>
                  <a:gd name="connsiteY3" fmla="*/ 31244 h 249950"/>
                  <a:gd name="connsiteX4" fmla="*/ 12497 w 29161"/>
                  <a:gd name="connsiteY4" fmla="*/ 43741 h 249950"/>
                  <a:gd name="connsiteX5" fmla="*/ 14580 w 29161"/>
                  <a:gd name="connsiteY5" fmla="*/ 49990 h 249950"/>
                  <a:gd name="connsiteX6" fmla="*/ 24995 w 29161"/>
                  <a:gd name="connsiteY6" fmla="*/ 77068 h 249950"/>
                  <a:gd name="connsiteX7" fmla="*/ 29161 w 29161"/>
                  <a:gd name="connsiteY7" fmla="*/ 83317 h 249950"/>
                  <a:gd name="connsiteX8" fmla="*/ 27078 w 29161"/>
                  <a:gd name="connsiteY8" fmla="*/ 160385 h 249950"/>
                  <a:gd name="connsiteX9" fmla="*/ 24995 w 29161"/>
                  <a:gd name="connsiteY9" fmla="*/ 166633 h 249950"/>
                  <a:gd name="connsiteX10" fmla="*/ 16663 w 29161"/>
                  <a:gd name="connsiteY10" fmla="*/ 179131 h 249950"/>
                  <a:gd name="connsiteX11" fmla="*/ 12497 w 29161"/>
                  <a:gd name="connsiteY11" fmla="*/ 185380 h 249950"/>
                  <a:gd name="connsiteX12" fmla="*/ 10414 w 29161"/>
                  <a:gd name="connsiteY12" fmla="*/ 191628 h 249950"/>
                  <a:gd name="connsiteX13" fmla="*/ 2083 w 29161"/>
                  <a:gd name="connsiteY13" fmla="*/ 204126 h 249950"/>
                  <a:gd name="connsiteX14" fmla="*/ 4166 w 29161"/>
                  <a:gd name="connsiteY14" fmla="*/ 249950 h 249950"/>
                  <a:gd name="connsiteX15" fmla="*/ 4166 w 29161"/>
                  <a:gd name="connsiteY15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161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60" y="5944"/>
                      <a:pt x="676" y="18015"/>
                      <a:pt x="4166" y="24995"/>
                    </a:cubicBezTo>
                    <a:cubicBezTo>
                      <a:pt x="5285" y="27234"/>
                      <a:pt x="7314" y="28956"/>
                      <a:pt x="8331" y="31244"/>
                    </a:cubicBezTo>
                    <a:cubicBezTo>
                      <a:pt x="10114" y="35257"/>
                      <a:pt x="11108" y="39575"/>
                      <a:pt x="12497" y="43741"/>
                    </a:cubicBezTo>
                    <a:lnTo>
                      <a:pt x="14580" y="49990"/>
                    </a:lnTo>
                    <a:cubicBezTo>
                      <a:pt x="17371" y="69527"/>
                      <a:pt x="13940" y="60485"/>
                      <a:pt x="24995" y="77068"/>
                    </a:cubicBezTo>
                    <a:lnTo>
                      <a:pt x="29161" y="83317"/>
                    </a:lnTo>
                    <a:cubicBezTo>
                      <a:pt x="28467" y="109006"/>
                      <a:pt x="28361" y="134718"/>
                      <a:pt x="27078" y="160385"/>
                    </a:cubicBezTo>
                    <a:cubicBezTo>
                      <a:pt x="26968" y="162578"/>
                      <a:pt x="26061" y="164714"/>
                      <a:pt x="24995" y="166633"/>
                    </a:cubicBezTo>
                    <a:cubicBezTo>
                      <a:pt x="22563" y="171010"/>
                      <a:pt x="19440" y="174965"/>
                      <a:pt x="16663" y="179131"/>
                    </a:cubicBezTo>
                    <a:cubicBezTo>
                      <a:pt x="15274" y="181214"/>
                      <a:pt x="13289" y="183005"/>
                      <a:pt x="12497" y="185380"/>
                    </a:cubicBezTo>
                    <a:cubicBezTo>
                      <a:pt x="11803" y="187463"/>
                      <a:pt x="11480" y="189709"/>
                      <a:pt x="10414" y="191628"/>
                    </a:cubicBezTo>
                    <a:cubicBezTo>
                      <a:pt x="7983" y="196005"/>
                      <a:pt x="2083" y="204126"/>
                      <a:pt x="2083" y="204126"/>
                    </a:cubicBezTo>
                    <a:cubicBezTo>
                      <a:pt x="4275" y="245781"/>
                      <a:pt x="4166" y="230491"/>
                      <a:pt x="4166" y="249950"/>
                    </a:cubicBezTo>
                    <a:lnTo>
                      <a:pt x="4166" y="249950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8" name="Freeform: Shape 1647">
                <a:extLst>
                  <a:ext uri="{FF2B5EF4-FFF2-40B4-BE49-F238E27FC236}">
                    <a16:creationId xmlns:a16="http://schemas.microsoft.com/office/drawing/2014/main" id="{A51038E8-873B-CDE8-19A7-14F260A72EDB}"/>
                  </a:ext>
                </a:extLst>
              </p:cNvPr>
              <p:cNvSpPr/>
              <p:nvPr/>
            </p:nvSpPr>
            <p:spPr>
              <a:xfrm>
                <a:off x="7968766" y="1862127"/>
                <a:ext cx="42014" cy="252032"/>
              </a:xfrm>
              <a:custGeom>
                <a:avLst/>
                <a:gdLst>
                  <a:gd name="connsiteX0" fmla="*/ 12854 w 42014"/>
                  <a:gd name="connsiteY0" fmla="*/ 0 h 252032"/>
                  <a:gd name="connsiteX1" fmla="*/ 12854 w 42014"/>
                  <a:gd name="connsiteY1" fmla="*/ 0 h 252032"/>
                  <a:gd name="connsiteX2" fmla="*/ 14936 w 42014"/>
                  <a:gd name="connsiteY2" fmla="*/ 18746 h 252032"/>
                  <a:gd name="connsiteX3" fmla="*/ 23268 w 42014"/>
                  <a:gd name="connsiteY3" fmla="*/ 45824 h 252032"/>
                  <a:gd name="connsiteX4" fmla="*/ 29517 w 42014"/>
                  <a:gd name="connsiteY4" fmla="*/ 49990 h 252032"/>
                  <a:gd name="connsiteX5" fmla="*/ 33683 w 42014"/>
                  <a:gd name="connsiteY5" fmla="*/ 62487 h 252032"/>
                  <a:gd name="connsiteX6" fmla="*/ 35766 w 42014"/>
                  <a:gd name="connsiteY6" fmla="*/ 68736 h 252032"/>
                  <a:gd name="connsiteX7" fmla="*/ 37849 w 42014"/>
                  <a:gd name="connsiteY7" fmla="*/ 85399 h 252032"/>
                  <a:gd name="connsiteX8" fmla="*/ 39931 w 42014"/>
                  <a:gd name="connsiteY8" fmla="*/ 91648 h 252032"/>
                  <a:gd name="connsiteX9" fmla="*/ 42014 w 42014"/>
                  <a:gd name="connsiteY9" fmla="*/ 108311 h 252032"/>
                  <a:gd name="connsiteX10" fmla="*/ 39931 w 42014"/>
                  <a:gd name="connsiteY10" fmla="*/ 152052 h 252032"/>
                  <a:gd name="connsiteX11" fmla="*/ 29517 w 42014"/>
                  <a:gd name="connsiteY11" fmla="*/ 170799 h 252032"/>
                  <a:gd name="connsiteX12" fmla="*/ 25351 w 42014"/>
                  <a:gd name="connsiteY12" fmla="*/ 177047 h 252032"/>
                  <a:gd name="connsiteX13" fmla="*/ 19102 w 42014"/>
                  <a:gd name="connsiteY13" fmla="*/ 183296 h 252032"/>
                  <a:gd name="connsiteX14" fmla="*/ 6605 w 42014"/>
                  <a:gd name="connsiteY14" fmla="*/ 204125 h 252032"/>
                  <a:gd name="connsiteX15" fmla="*/ 2439 w 42014"/>
                  <a:gd name="connsiteY15" fmla="*/ 216623 h 252032"/>
                  <a:gd name="connsiteX16" fmla="*/ 356 w 42014"/>
                  <a:gd name="connsiteY16" fmla="*/ 222872 h 252032"/>
                  <a:gd name="connsiteX17" fmla="*/ 4522 w 42014"/>
                  <a:gd name="connsiteY17" fmla="*/ 252032 h 252032"/>
                  <a:gd name="connsiteX18" fmla="*/ 4522 w 42014"/>
                  <a:gd name="connsiteY18" fmla="*/ 252032 h 252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2014" h="252032">
                    <a:moveTo>
                      <a:pt x="12854" y="0"/>
                    </a:moveTo>
                    <a:lnTo>
                      <a:pt x="12854" y="0"/>
                    </a:lnTo>
                    <a:cubicBezTo>
                      <a:pt x="13548" y="6249"/>
                      <a:pt x="14156" y="12507"/>
                      <a:pt x="14936" y="18746"/>
                    </a:cubicBezTo>
                    <a:cubicBezTo>
                      <a:pt x="16034" y="27530"/>
                      <a:pt x="16361" y="38917"/>
                      <a:pt x="23268" y="45824"/>
                    </a:cubicBezTo>
                    <a:cubicBezTo>
                      <a:pt x="25038" y="47594"/>
                      <a:pt x="27434" y="48601"/>
                      <a:pt x="29517" y="49990"/>
                    </a:cubicBezTo>
                    <a:lnTo>
                      <a:pt x="33683" y="62487"/>
                    </a:lnTo>
                    <a:lnTo>
                      <a:pt x="35766" y="68736"/>
                    </a:lnTo>
                    <a:cubicBezTo>
                      <a:pt x="36460" y="74290"/>
                      <a:pt x="36848" y="79892"/>
                      <a:pt x="37849" y="85399"/>
                    </a:cubicBezTo>
                    <a:cubicBezTo>
                      <a:pt x="38242" y="87559"/>
                      <a:pt x="39538" y="89488"/>
                      <a:pt x="39931" y="91648"/>
                    </a:cubicBezTo>
                    <a:cubicBezTo>
                      <a:pt x="40932" y="97155"/>
                      <a:pt x="41320" y="102757"/>
                      <a:pt x="42014" y="108311"/>
                    </a:cubicBezTo>
                    <a:cubicBezTo>
                      <a:pt x="41320" y="122891"/>
                      <a:pt x="41143" y="137506"/>
                      <a:pt x="39931" y="152052"/>
                    </a:cubicBezTo>
                    <a:cubicBezTo>
                      <a:pt x="39407" y="158340"/>
                      <a:pt x="31905" y="167218"/>
                      <a:pt x="29517" y="170799"/>
                    </a:cubicBezTo>
                    <a:cubicBezTo>
                      <a:pt x="28128" y="172882"/>
                      <a:pt x="27121" y="175277"/>
                      <a:pt x="25351" y="177047"/>
                    </a:cubicBezTo>
                    <a:cubicBezTo>
                      <a:pt x="23268" y="179130"/>
                      <a:pt x="20910" y="180971"/>
                      <a:pt x="19102" y="183296"/>
                    </a:cubicBezTo>
                    <a:cubicBezTo>
                      <a:pt x="15079" y="188469"/>
                      <a:pt x="9271" y="197461"/>
                      <a:pt x="6605" y="204125"/>
                    </a:cubicBezTo>
                    <a:cubicBezTo>
                      <a:pt x="4974" y="208202"/>
                      <a:pt x="3828" y="212457"/>
                      <a:pt x="2439" y="216623"/>
                    </a:cubicBezTo>
                    <a:lnTo>
                      <a:pt x="356" y="222872"/>
                    </a:lnTo>
                    <a:cubicBezTo>
                      <a:pt x="2514" y="250929"/>
                      <a:pt x="-3964" y="243550"/>
                      <a:pt x="4522" y="252032"/>
                    </a:cubicBezTo>
                    <a:lnTo>
                      <a:pt x="4522" y="252032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1649" name="Group 1648">
                <a:extLst>
                  <a:ext uri="{FF2B5EF4-FFF2-40B4-BE49-F238E27FC236}">
                    <a16:creationId xmlns:a16="http://schemas.microsoft.com/office/drawing/2014/main" id="{D23F6EC9-DDEB-2EEC-7544-EF36E1B0EE3D}"/>
                  </a:ext>
                </a:extLst>
              </p:cNvPr>
              <p:cNvGrpSpPr/>
              <p:nvPr/>
            </p:nvGrpSpPr>
            <p:grpSpPr>
              <a:xfrm>
                <a:off x="7536889" y="2033317"/>
                <a:ext cx="506734" cy="715506"/>
                <a:chOff x="664078" y="1946983"/>
                <a:chExt cx="506734" cy="715506"/>
              </a:xfrm>
            </p:grpSpPr>
            <p:sp>
              <p:nvSpPr>
                <p:cNvPr id="1650" name="Rectangle: Rounded Corners 1649">
                  <a:extLst>
                    <a:ext uri="{FF2B5EF4-FFF2-40B4-BE49-F238E27FC236}">
                      <a16:creationId xmlns:a16="http://schemas.microsoft.com/office/drawing/2014/main" id="{87BE49EC-7A5A-6781-537D-05D716185F22}"/>
                    </a:ext>
                  </a:extLst>
                </p:cNvPr>
                <p:cNvSpPr/>
                <p:nvPr/>
              </p:nvSpPr>
              <p:spPr>
                <a:xfrm>
                  <a:off x="664078" y="1946983"/>
                  <a:ext cx="506734" cy="715506"/>
                </a:xfrm>
                <a:prstGeom prst="roundRect">
                  <a:avLst>
                    <a:gd name="adj" fmla="val 35662"/>
                  </a:avLst>
                </a:prstGeom>
                <a:gradFill flip="none" rotWithShape="1">
                  <a:gsLst>
                    <a:gs pos="16000">
                      <a:srgbClr val="FFEAD5"/>
                    </a:gs>
                    <a:gs pos="75000">
                      <a:srgbClr val="FFCC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51" name="Oval 1650">
                  <a:extLst>
                    <a:ext uri="{FF2B5EF4-FFF2-40B4-BE49-F238E27FC236}">
                      <a16:creationId xmlns:a16="http://schemas.microsoft.com/office/drawing/2014/main" id="{6B15C0F8-97CD-8CB1-0056-C834D7A0EADD}"/>
                    </a:ext>
                  </a:extLst>
                </p:cNvPr>
                <p:cNvSpPr/>
                <p:nvPr/>
              </p:nvSpPr>
              <p:spPr>
                <a:xfrm>
                  <a:off x="785408" y="2311610"/>
                  <a:ext cx="259620" cy="211583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EAD5"/>
                    </a:gs>
                    <a:gs pos="74000">
                      <a:srgbClr val="A45200"/>
                    </a:gs>
                    <a:gs pos="53000">
                      <a:srgbClr val="FFC08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688" name="Epithelial Cell">
              <a:extLst>
                <a:ext uri="{FF2B5EF4-FFF2-40B4-BE49-F238E27FC236}">
                  <a16:creationId xmlns:a16="http://schemas.microsoft.com/office/drawing/2014/main" id="{3E82D3B5-C0AE-D89E-B088-ABA1721F472F}"/>
                </a:ext>
              </a:extLst>
            </p:cNvPr>
            <p:cNvGrpSpPr/>
            <p:nvPr/>
          </p:nvGrpSpPr>
          <p:grpSpPr>
            <a:xfrm>
              <a:off x="4932232" y="1912776"/>
              <a:ext cx="275343" cy="516667"/>
              <a:chOff x="8040358" y="1805888"/>
              <a:chExt cx="506734" cy="942935"/>
            </a:xfrm>
          </p:grpSpPr>
          <p:sp>
            <p:nvSpPr>
              <p:cNvPr id="1628" name="Freeform: Shape 1627">
                <a:extLst>
                  <a:ext uri="{FF2B5EF4-FFF2-40B4-BE49-F238E27FC236}">
                    <a16:creationId xmlns:a16="http://schemas.microsoft.com/office/drawing/2014/main" id="{86931458-CA25-74DE-E90C-636053D9BE2E}"/>
                  </a:ext>
                </a:extLst>
              </p:cNvPr>
              <p:cNvSpPr/>
              <p:nvPr/>
            </p:nvSpPr>
            <p:spPr>
              <a:xfrm>
                <a:off x="8061781" y="1839215"/>
                <a:ext cx="45824" cy="266613"/>
              </a:xfrm>
              <a:custGeom>
                <a:avLst/>
                <a:gdLst>
                  <a:gd name="connsiteX0" fmla="*/ 0 w 45824"/>
                  <a:gd name="connsiteY0" fmla="*/ 0 h 266613"/>
                  <a:gd name="connsiteX1" fmla="*/ 0 w 45824"/>
                  <a:gd name="connsiteY1" fmla="*/ 0 h 266613"/>
                  <a:gd name="connsiteX2" fmla="*/ 4165 w 45824"/>
                  <a:gd name="connsiteY2" fmla="*/ 18746 h 266613"/>
                  <a:gd name="connsiteX3" fmla="*/ 10414 w 45824"/>
                  <a:gd name="connsiteY3" fmla="*/ 47907 h 266613"/>
                  <a:gd name="connsiteX4" fmla="*/ 16663 w 45824"/>
                  <a:gd name="connsiteY4" fmla="*/ 52072 h 266613"/>
                  <a:gd name="connsiteX5" fmla="*/ 20829 w 45824"/>
                  <a:gd name="connsiteY5" fmla="*/ 58321 h 266613"/>
                  <a:gd name="connsiteX6" fmla="*/ 27078 w 45824"/>
                  <a:gd name="connsiteY6" fmla="*/ 60404 h 266613"/>
                  <a:gd name="connsiteX7" fmla="*/ 33326 w 45824"/>
                  <a:gd name="connsiteY7" fmla="*/ 64570 h 266613"/>
                  <a:gd name="connsiteX8" fmla="*/ 41658 w 45824"/>
                  <a:gd name="connsiteY8" fmla="*/ 77067 h 266613"/>
                  <a:gd name="connsiteX9" fmla="*/ 45824 w 45824"/>
                  <a:gd name="connsiteY9" fmla="*/ 83316 h 266613"/>
                  <a:gd name="connsiteX10" fmla="*/ 43741 w 45824"/>
                  <a:gd name="connsiteY10" fmla="*/ 145804 h 266613"/>
                  <a:gd name="connsiteX11" fmla="*/ 41658 w 45824"/>
                  <a:gd name="connsiteY11" fmla="*/ 152052 h 266613"/>
                  <a:gd name="connsiteX12" fmla="*/ 37492 w 45824"/>
                  <a:gd name="connsiteY12" fmla="*/ 168716 h 266613"/>
                  <a:gd name="connsiteX13" fmla="*/ 31243 w 45824"/>
                  <a:gd name="connsiteY13" fmla="*/ 174964 h 266613"/>
                  <a:gd name="connsiteX14" fmla="*/ 20829 w 45824"/>
                  <a:gd name="connsiteY14" fmla="*/ 193711 h 266613"/>
                  <a:gd name="connsiteX15" fmla="*/ 16663 w 45824"/>
                  <a:gd name="connsiteY15" fmla="*/ 199959 h 266613"/>
                  <a:gd name="connsiteX16" fmla="*/ 12497 w 45824"/>
                  <a:gd name="connsiteY16" fmla="*/ 214540 h 266613"/>
                  <a:gd name="connsiteX17" fmla="*/ 10414 w 45824"/>
                  <a:gd name="connsiteY17" fmla="*/ 222872 h 266613"/>
                  <a:gd name="connsiteX18" fmla="*/ 10414 w 45824"/>
                  <a:gd name="connsiteY18" fmla="*/ 266613 h 266613"/>
                  <a:gd name="connsiteX19" fmla="*/ 12497 w 45824"/>
                  <a:gd name="connsiteY19" fmla="*/ 266613 h 26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824" h="266613">
                    <a:moveTo>
                      <a:pt x="0" y="0"/>
                    </a:moveTo>
                    <a:lnTo>
                      <a:pt x="0" y="0"/>
                    </a:lnTo>
                    <a:cubicBezTo>
                      <a:pt x="1388" y="6249"/>
                      <a:pt x="3053" y="12442"/>
                      <a:pt x="4165" y="18746"/>
                    </a:cubicBezTo>
                    <a:cubicBezTo>
                      <a:pt x="4487" y="20573"/>
                      <a:pt x="6286" y="45156"/>
                      <a:pt x="10414" y="47907"/>
                    </a:cubicBezTo>
                    <a:lnTo>
                      <a:pt x="16663" y="52072"/>
                    </a:lnTo>
                    <a:cubicBezTo>
                      <a:pt x="18052" y="54155"/>
                      <a:pt x="18874" y="56757"/>
                      <a:pt x="20829" y="58321"/>
                    </a:cubicBezTo>
                    <a:cubicBezTo>
                      <a:pt x="22544" y="59693"/>
                      <a:pt x="25114" y="59422"/>
                      <a:pt x="27078" y="60404"/>
                    </a:cubicBezTo>
                    <a:cubicBezTo>
                      <a:pt x="29317" y="61524"/>
                      <a:pt x="31243" y="63181"/>
                      <a:pt x="33326" y="64570"/>
                    </a:cubicBezTo>
                    <a:lnTo>
                      <a:pt x="41658" y="77067"/>
                    </a:lnTo>
                    <a:lnTo>
                      <a:pt x="45824" y="83316"/>
                    </a:lnTo>
                    <a:cubicBezTo>
                      <a:pt x="45130" y="104145"/>
                      <a:pt x="45002" y="125001"/>
                      <a:pt x="43741" y="145804"/>
                    </a:cubicBezTo>
                    <a:cubicBezTo>
                      <a:pt x="43608" y="147995"/>
                      <a:pt x="42190" y="149922"/>
                      <a:pt x="41658" y="152052"/>
                    </a:cubicBezTo>
                    <a:cubicBezTo>
                      <a:pt x="41237" y="153734"/>
                      <a:pt x="39397" y="165859"/>
                      <a:pt x="37492" y="168716"/>
                    </a:cubicBezTo>
                    <a:cubicBezTo>
                      <a:pt x="35858" y="171167"/>
                      <a:pt x="33326" y="172881"/>
                      <a:pt x="31243" y="174964"/>
                    </a:cubicBezTo>
                    <a:cubicBezTo>
                      <a:pt x="27577" y="185962"/>
                      <a:pt x="30377" y="179389"/>
                      <a:pt x="20829" y="193711"/>
                    </a:cubicBezTo>
                    <a:lnTo>
                      <a:pt x="16663" y="199959"/>
                    </a:lnTo>
                    <a:cubicBezTo>
                      <a:pt x="10151" y="226006"/>
                      <a:pt x="18474" y="193622"/>
                      <a:pt x="12497" y="214540"/>
                    </a:cubicBezTo>
                    <a:cubicBezTo>
                      <a:pt x="11711" y="217293"/>
                      <a:pt x="10528" y="220011"/>
                      <a:pt x="10414" y="222872"/>
                    </a:cubicBezTo>
                    <a:cubicBezTo>
                      <a:pt x="9831" y="237441"/>
                      <a:pt x="10414" y="252033"/>
                      <a:pt x="10414" y="266613"/>
                    </a:cubicBezTo>
                    <a:lnTo>
                      <a:pt x="12497" y="266613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29" name="Freeform: Shape 1628">
                <a:extLst>
                  <a:ext uri="{FF2B5EF4-FFF2-40B4-BE49-F238E27FC236}">
                    <a16:creationId xmlns:a16="http://schemas.microsoft.com/office/drawing/2014/main" id="{F0D43A1E-8AB3-9D5B-75A4-E5D9BF7CCF6D}"/>
                  </a:ext>
                </a:extLst>
              </p:cNvPr>
              <p:cNvSpPr/>
              <p:nvPr/>
            </p:nvSpPr>
            <p:spPr>
              <a:xfrm>
                <a:off x="8115936" y="1822551"/>
                <a:ext cx="45825" cy="245784"/>
              </a:xfrm>
              <a:custGeom>
                <a:avLst/>
                <a:gdLst>
                  <a:gd name="connsiteX0" fmla="*/ 0 w 45825"/>
                  <a:gd name="connsiteY0" fmla="*/ 0 h 245784"/>
                  <a:gd name="connsiteX1" fmla="*/ 0 w 45825"/>
                  <a:gd name="connsiteY1" fmla="*/ 0 h 245784"/>
                  <a:gd name="connsiteX2" fmla="*/ 2083 w 45825"/>
                  <a:gd name="connsiteY2" fmla="*/ 41659 h 245784"/>
                  <a:gd name="connsiteX3" fmla="*/ 4166 w 45825"/>
                  <a:gd name="connsiteY3" fmla="*/ 47907 h 245784"/>
                  <a:gd name="connsiteX4" fmla="*/ 8332 w 45825"/>
                  <a:gd name="connsiteY4" fmla="*/ 54156 h 245784"/>
                  <a:gd name="connsiteX5" fmla="*/ 14581 w 45825"/>
                  <a:gd name="connsiteY5" fmla="*/ 58322 h 245784"/>
                  <a:gd name="connsiteX6" fmla="*/ 24995 w 45825"/>
                  <a:gd name="connsiteY6" fmla="*/ 68736 h 245784"/>
                  <a:gd name="connsiteX7" fmla="*/ 31244 w 45825"/>
                  <a:gd name="connsiteY7" fmla="*/ 81234 h 245784"/>
                  <a:gd name="connsiteX8" fmla="*/ 39576 w 45825"/>
                  <a:gd name="connsiteY8" fmla="*/ 93731 h 245784"/>
                  <a:gd name="connsiteX9" fmla="*/ 43742 w 45825"/>
                  <a:gd name="connsiteY9" fmla="*/ 99980 h 245784"/>
                  <a:gd name="connsiteX10" fmla="*/ 45825 w 45825"/>
                  <a:gd name="connsiteY10" fmla="*/ 106229 h 245784"/>
                  <a:gd name="connsiteX11" fmla="*/ 43742 w 45825"/>
                  <a:gd name="connsiteY11" fmla="*/ 139556 h 245784"/>
                  <a:gd name="connsiteX12" fmla="*/ 41659 w 45825"/>
                  <a:gd name="connsiteY12" fmla="*/ 145804 h 245784"/>
                  <a:gd name="connsiteX13" fmla="*/ 39576 w 45825"/>
                  <a:gd name="connsiteY13" fmla="*/ 156219 h 245784"/>
                  <a:gd name="connsiteX14" fmla="*/ 35410 w 45825"/>
                  <a:gd name="connsiteY14" fmla="*/ 162468 h 245784"/>
                  <a:gd name="connsiteX15" fmla="*/ 29161 w 45825"/>
                  <a:gd name="connsiteY15" fmla="*/ 183297 h 245784"/>
                  <a:gd name="connsiteX16" fmla="*/ 24995 w 45825"/>
                  <a:gd name="connsiteY16" fmla="*/ 189546 h 245784"/>
                  <a:gd name="connsiteX17" fmla="*/ 16664 w 45825"/>
                  <a:gd name="connsiteY17" fmla="*/ 208292 h 245784"/>
                  <a:gd name="connsiteX18" fmla="*/ 14581 w 45825"/>
                  <a:gd name="connsiteY18" fmla="*/ 220789 h 245784"/>
                  <a:gd name="connsiteX19" fmla="*/ 10415 w 45825"/>
                  <a:gd name="connsiteY19" fmla="*/ 227038 h 245784"/>
                  <a:gd name="connsiteX20" fmla="*/ 12498 w 45825"/>
                  <a:gd name="connsiteY20" fmla="*/ 245784 h 245784"/>
                  <a:gd name="connsiteX21" fmla="*/ 12498 w 45825"/>
                  <a:gd name="connsiteY21" fmla="*/ 245784 h 24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825" h="245784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13886"/>
                      <a:pt x="878" y="27808"/>
                      <a:pt x="2083" y="41659"/>
                    </a:cubicBezTo>
                    <a:cubicBezTo>
                      <a:pt x="2273" y="43846"/>
                      <a:pt x="3184" y="45943"/>
                      <a:pt x="4166" y="47907"/>
                    </a:cubicBezTo>
                    <a:cubicBezTo>
                      <a:pt x="5286" y="50146"/>
                      <a:pt x="6562" y="52386"/>
                      <a:pt x="8332" y="54156"/>
                    </a:cubicBezTo>
                    <a:cubicBezTo>
                      <a:pt x="10102" y="55926"/>
                      <a:pt x="12498" y="56933"/>
                      <a:pt x="14581" y="58322"/>
                    </a:cubicBezTo>
                    <a:cubicBezTo>
                      <a:pt x="25691" y="74988"/>
                      <a:pt x="11109" y="54850"/>
                      <a:pt x="24995" y="68736"/>
                    </a:cubicBezTo>
                    <a:cubicBezTo>
                      <a:pt x="31931" y="75672"/>
                      <a:pt x="27008" y="73610"/>
                      <a:pt x="31244" y="81234"/>
                    </a:cubicBezTo>
                    <a:cubicBezTo>
                      <a:pt x="33676" y="85611"/>
                      <a:pt x="36799" y="89565"/>
                      <a:pt x="39576" y="93731"/>
                    </a:cubicBezTo>
                    <a:cubicBezTo>
                      <a:pt x="40965" y="95814"/>
                      <a:pt x="42950" y="97605"/>
                      <a:pt x="43742" y="99980"/>
                    </a:cubicBezTo>
                    <a:lnTo>
                      <a:pt x="45825" y="106229"/>
                    </a:lnTo>
                    <a:cubicBezTo>
                      <a:pt x="45131" y="117338"/>
                      <a:pt x="44907" y="128486"/>
                      <a:pt x="43742" y="139556"/>
                    </a:cubicBezTo>
                    <a:cubicBezTo>
                      <a:pt x="43512" y="141739"/>
                      <a:pt x="42191" y="143674"/>
                      <a:pt x="41659" y="145804"/>
                    </a:cubicBezTo>
                    <a:cubicBezTo>
                      <a:pt x="40800" y="149239"/>
                      <a:pt x="40819" y="152904"/>
                      <a:pt x="39576" y="156219"/>
                    </a:cubicBezTo>
                    <a:cubicBezTo>
                      <a:pt x="38697" y="158563"/>
                      <a:pt x="36799" y="160385"/>
                      <a:pt x="35410" y="162468"/>
                    </a:cubicBezTo>
                    <a:cubicBezTo>
                      <a:pt x="34246" y="167125"/>
                      <a:pt x="31189" y="180255"/>
                      <a:pt x="29161" y="183297"/>
                    </a:cubicBezTo>
                    <a:cubicBezTo>
                      <a:pt x="27772" y="185380"/>
                      <a:pt x="26012" y="187258"/>
                      <a:pt x="24995" y="189546"/>
                    </a:cubicBezTo>
                    <a:cubicBezTo>
                      <a:pt x="15081" y="211855"/>
                      <a:pt x="26092" y="194150"/>
                      <a:pt x="16664" y="208292"/>
                    </a:cubicBezTo>
                    <a:cubicBezTo>
                      <a:pt x="15970" y="212458"/>
                      <a:pt x="15917" y="216783"/>
                      <a:pt x="14581" y="220789"/>
                    </a:cubicBezTo>
                    <a:cubicBezTo>
                      <a:pt x="13789" y="223164"/>
                      <a:pt x="10623" y="224543"/>
                      <a:pt x="10415" y="227038"/>
                    </a:cubicBezTo>
                    <a:cubicBezTo>
                      <a:pt x="9893" y="233303"/>
                      <a:pt x="12498" y="245784"/>
                      <a:pt x="12498" y="245784"/>
                    </a:cubicBezTo>
                    <a:lnTo>
                      <a:pt x="12498" y="245784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30" name="Freeform: Shape 1629">
                <a:extLst>
                  <a:ext uri="{FF2B5EF4-FFF2-40B4-BE49-F238E27FC236}">
                    <a16:creationId xmlns:a16="http://schemas.microsoft.com/office/drawing/2014/main" id="{B63D2CCC-D2E3-3770-F765-7D385ED64023}"/>
                  </a:ext>
                </a:extLst>
              </p:cNvPr>
              <p:cNvSpPr/>
              <p:nvPr/>
            </p:nvSpPr>
            <p:spPr>
              <a:xfrm>
                <a:off x="8163705" y="1816303"/>
                <a:ext cx="39714" cy="239535"/>
              </a:xfrm>
              <a:custGeom>
                <a:avLst/>
                <a:gdLst>
                  <a:gd name="connsiteX0" fmla="*/ 4304 w 39714"/>
                  <a:gd name="connsiteY0" fmla="*/ 0 h 239535"/>
                  <a:gd name="connsiteX1" fmla="*/ 4304 w 39714"/>
                  <a:gd name="connsiteY1" fmla="*/ 0 h 239535"/>
                  <a:gd name="connsiteX2" fmla="*/ 138 w 39714"/>
                  <a:gd name="connsiteY2" fmla="*/ 18746 h 239535"/>
                  <a:gd name="connsiteX3" fmla="*/ 6387 w 39714"/>
                  <a:gd name="connsiteY3" fmla="*/ 52072 h 239535"/>
                  <a:gd name="connsiteX4" fmla="*/ 8470 w 39714"/>
                  <a:gd name="connsiteY4" fmla="*/ 58321 h 239535"/>
                  <a:gd name="connsiteX5" fmla="*/ 14719 w 39714"/>
                  <a:gd name="connsiteY5" fmla="*/ 62487 h 239535"/>
                  <a:gd name="connsiteX6" fmla="*/ 18885 w 39714"/>
                  <a:gd name="connsiteY6" fmla="*/ 68736 h 239535"/>
                  <a:gd name="connsiteX7" fmla="*/ 35548 w 39714"/>
                  <a:gd name="connsiteY7" fmla="*/ 87482 h 239535"/>
                  <a:gd name="connsiteX8" fmla="*/ 39714 w 39714"/>
                  <a:gd name="connsiteY8" fmla="*/ 99979 h 239535"/>
                  <a:gd name="connsiteX9" fmla="*/ 37631 w 39714"/>
                  <a:gd name="connsiteY9" fmla="*/ 147887 h 239535"/>
                  <a:gd name="connsiteX10" fmla="*/ 31382 w 39714"/>
                  <a:gd name="connsiteY10" fmla="*/ 179130 h 239535"/>
                  <a:gd name="connsiteX11" fmla="*/ 27216 w 39714"/>
                  <a:gd name="connsiteY11" fmla="*/ 185379 h 239535"/>
                  <a:gd name="connsiteX12" fmla="*/ 25133 w 39714"/>
                  <a:gd name="connsiteY12" fmla="*/ 193711 h 239535"/>
                  <a:gd name="connsiteX13" fmla="*/ 23051 w 39714"/>
                  <a:gd name="connsiteY13" fmla="*/ 199959 h 239535"/>
                  <a:gd name="connsiteX14" fmla="*/ 23051 w 39714"/>
                  <a:gd name="connsiteY14" fmla="*/ 239535 h 239535"/>
                  <a:gd name="connsiteX15" fmla="*/ 23051 w 39714"/>
                  <a:gd name="connsiteY15" fmla="*/ 239535 h 239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714" h="239535">
                    <a:moveTo>
                      <a:pt x="4304" y="0"/>
                    </a:moveTo>
                    <a:lnTo>
                      <a:pt x="4304" y="0"/>
                    </a:lnTo>
                    <a:cubicBezTo>
                      <a:pt x="2915" y="6249"/>
                      <a:pt x="474" y="12354"/>
                      <a:pt x="138" y="18746"/>
                    </a:cubicBezTo>
                    <a:cubicBezTo>
                      <a:pt x="-664" y="33980"/>
                      <a:pt x="2105" y="39226"/>
                      <a:pt x="6387" y="52072"/>
                    </a:cubicBezTo>
                    <a:cubicBezTo>
                      <a:pt x="7081" y="54155"/>
                      <a:pt x="6643" y="57103"/>
                      <a:pt x="8470" y="58321"/>
                    </a:cubicBezTo>
                    <a:lnTo>
                      <a:pt x="14719" y="62487"/>
                    </a:lnTo>
                    <a:cubicBezTo>
                      <a:pt x="16108" y="64570"/>
                      <a:pt x="17222" y="66865"/>
                      <a:pt x="18885" y="68736"/>
                    </a:cubicBezTo>
                    <a:cubicBezTo>
                      <a:pt x="23076" y="73451"/>
                      <a:pt x="32396" y="80391"/>
                      <a:pt x="35548" y="87482"/>
                    </a:cubicBezTo>
                    <a:cubicBezTo>
                      <a:pt x="37331" y="91495"/>
                      <a:pt x="39714" y="99979"/>
                      <a:pt x="39714" y="99979"/>
                    </a:cubicBezTo>
                    <a:cubicBezTo>
                      <a:pt x="39020" y="115948"/>
                      <a:pt x="38628" y="131934"/>
                      <a:pt x="37631" y="147887"/>
                    </a:cubicBezTo>
                    <a:cubicBezTo>
                      <a:pt x="37214" y="154555"/>
                      <a:pt x="36034" y="172152"/>
                      <a:pt x="31382" y="179130"/>
                    </a:cubicBezTo>
                    <a:lnTo>
                      <a:pt x="27216" y="185379"/>
                    </a:lnTo>
                    <a:cubicBezTo>
                      <a:pt x="26522" y="188156"/>
                      <a:pt x="25919" y="190958"/>
                      <a:pt x="25133" y="193711"/>
                    </a:cubicBezTo>
                    <a:cubicBezTo>
                      <a:pt x="24530" y="195822"/>
                      <a:pt x="23151" y="197766"/>
                      <a:pt x="23051" y="199959"/>
                    </a:cubicBezTo>
                    <a:cubicBezTo>
                      <a:pt x="22452" y="213137"/>
                      <a:pt x="23051" y="226343"/>
                      <a:pt x="23051" y="239535"/>
                    </a:cubicBezTo>
                    <a:lnTo>
                      <a:pt x="23051" y="239535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31" name="Freeform: Shape 1630">
                <a:extLst>
                  <a:ext uri="{FF2B5EF4-FFF2-40B4-BE49-F238E27FC236}">
                    <a16:creationId xmlns:a16="http://schemas.microsoft.com/office/drawing/2014/main" id="{FA31D8A4-7FDA-9C94-27F7-5A5788FE8F8C}"/>
                  </a:ext>
                </a:extLst>
              </p:cNvPr>
              <p:cNvSpPr/>
              <p:nvPr/>
            </p:nvSpPr>
            <p:spPr>
              <a:xfrm>
                <a:off x="8213833" y="1807971"/>
                <a:ext cx="39637" cy="256198"/>
              </a:xfrm>
              <a:custGeom>
                <a:avLst/>
                <a:gdLst>
                  <a:gd name="connsiteX0" fmla="*/ 0 w 39637"/>
                  <a:gd name="connsiteY0" fmla="*/ 0 h 256198"/>
                  <a:gd name="connsiteX1" fmla="*/ 0 w 39637"/>
                  <a:gd name="connsiteY1" fmla="*/ 0 h 256198"/>
                  <a:gd name="connsiteX2" fmla="*/ 4166 w 39637"/>
                  <a:gd name="connsiteY2" fmla="*/ 18746 h 256198"/>
                  <a:gd name="connsiteX3" fmla="*/ 10415 w 39637"/>
                  <a:gd name="connsiteY3" fmla="*/ 31244 h 256198"/>
                  <a:gd name="connsiteX4" fmla="*/ 16664 w 39637"/>
                  <a:gd name="connsiteY4" fmla="*/ 35409 h 256198"/>
                  <a:gd name="connsiteX5" fmla="*/ 18747 w 39637"/>
                  <a:gd name="connsiteY5" fmla="*/ 41658 h 256198"/>
                  <a:gd name="connsiteX6" fmla="*/ 27078 w 39637"/>
                  <a:gd name="connsiteY6" fmla="*/ 54156 h 256198"/>
                  <a:gd name="connsiteX7" fmla="*/ 31244 w 39637"/>
                  <a:gd name="connsiteY7" fmla="*/ 66653 h 256198"/>
                  <a:gd name="connsiteX8" fmla="*/ 35410 w 39637"/>
                  <a:gd name="connsiteY8" fmla="*/ 79151 h 256198"/>
                  <a:gd name="connsiteX9" fmla="*/ 37493 w 39637"/>
                  <a:gd name="connsiteY9" fmla="*/ 85399 h 256198"/>
                  <a:gd name="connsiteX10" fmla="*/ 37493 w 39637"/>
                  <a:gd name="connsiteY10" fmla="*/ 141638 h 256198"/>
                  <a:gd name="connsiteX11" fmla="*/ 33327 w 39637"/>
                  <a:gd name="connsiteY11" fmla="*/ 172882 h 256198"/>
                  <a:gd name="connsiteX12" fmla="*/ 29161 w 39637"/>
                  <a:gd name="connsiteY12" fmla="*/ 179131 h 256198"/>
                  <a:gd name="connsiteX13" fmla="*/ 27078 w 39637"/>
                  <a:gd name="connsiteY13" fmla="*/ 185379 h 256198"/>
                  <a:gd name="connsiteX14" fmla="*/ 18747 w 39637"/>
                  <a:gd name="connsiteY14" fmla="*/ 197877 h 256198"/>
                  <a:gd name="connsiteX15" fmla="*/ 14581 w 39637"/>
                  <a:gd name="connsiteY15" fmla="*/ 210374 h 256198"/>
                  <a:gd name="connsiteX16" fmla="*/ 12498 w 39637"/>
                  <a:gd name="connsiteY16" fmla="*/ 216623 h 256198"/>
                  <a:gd name="connsiteX17" fmla="*/ 14581 w 39637"/>
                  <a:gd name="connsiteY17" fmla="*/ 245784 h 256198"/>
                  <a:gd name="connsiteX18" fmla="*/ 16664 w 39637"/>
                  <a:gd name="connsiteY18" fmla="*/ 254116 h 256198"/>
                  <a:gd name="connsiteX19" fmla="*/ 12498 w 39637"/>
                  <a:gd name="connsiteY19" fmla="*/ 256198 h 256198"/>
                  <a:gd name="connsiteX20" fmla="*/ 12498 w 39637"/>
                  <a:gd name="connsiteY20" fmla="*/ 256198 h 256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637" h="256198">
                    <a:moveTo>
                      <a:pt x="0" y="0"/>
                    </a:moveTo>
                    <a:lnTo>
                      <a:pt x="0" y="0"/>
                    </a:lnTo>
                    <a:cubicBezTo>
                      <a:pt x="1389" y="6249"/>
                      <a:pt x="2613" y="12536"/>
                      <a:pt x="4166" y="18746"/>
                    </a:cubicBezTo>
                    <a:cubicBezTo>
                      <a:pt x="5295" y="23263"/>
                      <a:pt x="7021" y="27850"/>
                      <a:pt x="10415" y="31244"/>
                    </a:cubicBezTo>
                    <a:cubicBezTo>
                      <a:pt x="12185" y="33014"/>
                      <a:pt x="14581" y="34021"/>
                      <a:pt x="16664" y="35409"/>
                    </a:cubicBezTo>
                    <a:cubicBezTo>
                      <a:pt x="17358" y="37492"/>
                      <a:pt x="17681" y="39739"/>
                      <a:pt x="18747" y="41658"/>
                    </a:cubicBezTo>
                    <a:cubicBezTo>
                      <a:pt x="21178" y="46035"/>
                      <a:pt x="25495" y="49406"/>
                      <a:pt x="27078" y="54156"/>
                    </a:cubicBezTo>
                    <a:lnTo>
                      <a:pt x="31244" y="66653"/>
                    </a:lnTo>
                    <a:lnTo>
                      <a:pt x="35410" y="79151"/>
                    </a:lnTo>
                    <a:lnTo>
                      <a:pt x="37493" y="85399"/>
                    </a:lnTo>
                    <a:cubicBezTo>
                      <a:pt x="40443" y="117843"/>
                      <a:pt x="40259" y="102911"/>
                      <a:pt x="37493" y="141638"/>
                    </a:cubicBezTo>
                    <a:cubicBezTo>
                      <a:pt x="37105" y="147068"/>
                      <a:pt x="37561" y="164414"/>
                      <a:pt x="33327" y="172882"/>
                    </a:cubicBezTo>
                    <a:cubicBezTo>
                      <a:pt x="32207" y="175121"/>
                      <a:pt x="30281" y="176892"/>
                      <a:pt x="29161" y="179131"/>
                    </a:cubicBezTo>
                    <a:cubicBezTo>
                      <a:pt x="28179" y="181095"/>
                      <a:pt x="28144" y="183460"/>
                      <a:pt x="27078" y="185379"/>
                    </a:cubicBezTo>
                    <a:cubicBezTo>
                      <a:pt x="24647" y="189756"/>
                      <a:pt x="20330" y="193127"/>
                      <a:pt x="18747" y="197877"/>
                    </a:cubicBezTo>
                    <a:lnTo>
                      <a:pt x="14581" y="210374"/>
                    </a:lnTo>
                    <a:lnTo>
                      <a:pt x="12498" y="216623"/>
                    </a:lnTo>
                    <a:cubicBezTo>
                      <a:pt x="13192" y="226343"/>
                      <a:pt x="13505" y="236099"/>
                      <a:pt x="14581" y="245784"/>
                    </a:cubicBezTo>
                    <a:cubicBezTo>
                      <a:pt x="14897" y="248629"/>
                      <a:pt x="17225" y="251309"/>
                      <a:pt x="16664" y="254116"/>
                    </a:cubicBezTo>
                    <a:cubicBezTo>
                      <a:pt x="16360" y="255638"/>
                      <a:pt x="13887" y="255504"/>
                      <a:pt x="12498" y="256198"/>
                    </a:cubicBezTo>
                    <a:lnTo>
                      <a:pt x="12498" y="256198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32" name="Freeform: Shape 1631">
                <a:extLst>
                  <a:ext uri="{FF2B5EF4-FFF2-40B4-BE49-F238E27FC236}">
                    <a16:creationId xmlns:a16="http://schemas.microsoft.com/office/drawing/2014/main" id="{F74C4559-B244-529D-1BA2-12EF25F3FC95}"/>
                  </a:ext>
                </a:extLst>
              </p:cNvPr>
              <p:cNvSpPr/>
              <p:nvPr/>
            </p:nvSpPr>
            <p:spPr>
              <a:xfrm>
                <a:off x="8261741" y="1805888"/>
                <a:ext cx="48958" cy="247867"/>
              </a:xfrm>
              <a:custGeom>
                <a:avLst/>
                <a:gdLst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2082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4165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958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89" y="805"/>
                      <a:pt x="3626" y="33434"/>
                      <a:pt x="4165" y="35409"/>
                    </a:cubicBezTo>
                    <a:cubicBezTo>
                      <a:pt x="4824" y="37824"/>
                      <a:pt x="6728" y="39735"/>
                      <a:pt x="8331" y="41658"/>
                    </a:cubicBezTo>
                    <a:cubicBezTo>
                      <a:pt x="16631" y="51618"/>
                      <a:pt x="11890" y="44623"/>
                      <a:pt x="20829" y="52073"/>
                    </a:cubicBezTo>
                    <a:cubicBezTo>
                      <a:pt x="36858" y="65432"/>
                      <a:pt x="17817" y="52150"/>
                      <a:pt x="33326" y="62487"/>
                    </a:cubicBezTo>
                    <a:cubicBezTo>
                      <a:pt x="36103" y="66653"/>
                      <a:pt x="40075" y="70235"/>
                      <a:pt x="41658" y="74985"/>
                    </a:cubicBezTo>
                    <a:cubicBezTo>
                      <a:pt x="46420" y="89270"/>
                      <a:pt x="40797" y="71540"/>
                      <a:pt x="45824" y="91648"/>
                    </a:cubicBezTo>
                    <a:cubicBezTo>
                      <a:pt x="46357" y="93778"/>
                      <a:pt x="47213" y="95814"/>
                      <a:pt x="47907" y="97897"/>
                    </a:cubicBezTo>
                    <a:cubicBezTo>
                      <a:pt x="46922" y="122514"/>
                      <a:pt x="55086" y="144871"/>
                      <a:pt x="37492" y="162467"/>
                    </a:cubicBezTo>
                    <a:cubicBezTo>
                      <a:pt x="21456" y="178504"/>
                      <a:pt x="28262" y="170064"/>
                      <a:pt x="16663" y="187462"/>
                    </a:cubicBezTo>
                    <a:lnTo>
                      <a:pt x="12497" y="193711"/>
                    </a:lnTo>
                    <a:lnTo>
                      <a:pt x="8331" y="199960"/>
                    </a:lnTo>
                    <a:cubicBezTo>
                      <a:pt x="7637" y="204126"/>
                      <a:pt x="7164" y="208334"/>
                      <a:pt x="6248" y="212457"/>
                    </a:cubicBezTo>
                    <a:cubicBezTo>
                      <a:pt x="5772" y="214600"/>
                      <a:pt x="4526" y="216540"/>
                      <a:pt x="4165" y="218706"/>
                    </a:cubicBezTo>
                    <a:cubicBezTo>
                      <a:pt x="1699" y="233504"/>
                      <a:pt x="2082" y="243354"/>
                      <a:pt x="2082" y="247867"/>
                    </a:cubicBez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33" name="Freeform: Shape 1632">
                <a:extLst>
                  <a:ext uri="{FF2B5EF4-FFF2-40B4-BE49-F238E27FC236}">
                    <a16:creationId xmlns:a16="http://schemas.microsoft.com/office/drawing/2014/main" id="{258AB92B-00A8-5592-60F9-129B0C121F18}"/>
                  </a:ext>
                </a:extLst>
              </p:cNvPr>
              <p:cNvSpPr/>
              <p:nvPr/>
            </p:nvSpPr>
            <p:spPr>
              <a:xfrm>
                <a:off x="8307565" y="1810054"/>
                <a:ext cx="39575" cy="247867"/>
              </a:xfrm>
              <a:custGeom>
                <a:avLst/>
                <a:gdLst>
                  <a:gd name="connsiteX0" fmla="*/ 0 w 39575"/>
                  <a:gd name="connsiteY0" fmla="*/ 0 h 247867"/>
                  <a:gd name="connsiteX1" fmla="*/ 0 w 39575"/>
                  <a:gd name="connsiteY1" fmla="*/ 0 h 247867"/>
                  <a:gd name="connsiteX2" fmla="*/ 4165 w 39575"/>
                  <a:gd name="connsiteY2" fmla="*/ 29161 h 247867"/>
                  <a:gd name="connsiteX3" fmla="*/ 8331 w 39575"/>
                  <a:gd name="connsiteY3" fmla="*/ 35409 h 247867"/>
                  <a:gd name="connsiteX4" fmla="*/ 18746 w 39575"/>
                  <a:gd name="connsiteY4" fmla="*/ 52073 h 247867"/>
                  <a:gd name="connsiteX5" fmla="*/ 22912 w 39575"/>
                  <a:gd name="connsiteY5" fmla="*/ 64570 h 247867"/>
                  <a:gd name="connsiteX6" fmla="*/ 24995 w 39575"/>
                  <a:gd name="connsiteY6" fmla="*/ 74985 h 247867"/>
                  <a:gd name="connsiteX7" fmla="*/ 33326 w 39575"/>
                  <a:gd name="connsiteY7" fmla="*/ 87482 h 247867"/>
                  <a:gd name="connsiteX8" fmla="*/ 37492 w 39575"/>
                  <a:gd name="connsiteY8" fmla="*/ 93731 h 247867"/>
                  <a:gd name="connsiteX9" fmla="*/ 39575 w 39575"/>
                  <a:gd name="connsiteY9" fmla="*/ 99980 h 247867"/>
                  <a:gd name="connsiteX10" fmla="*/ 37492 w 39575"/>
                  <a:gd name="connsiteY10" fmla="*/ 120809 h 247867"/>
                  <a:gd name="connsiteX11" fmla="*/ 35409 w 39575"/>
                  <a:gd name="connsiteY11" fmla="*/ 127058 h 247867"/>
                  <a:gd name="connsiteX12" fmla="*/ 33326 w 39575"/>
                  <a:gd name="connsiteY12" fmla="*/ 160384 h 247867"/>
                  <a:gd name="connsiteX13" fmla="*/ 31243 w 39575"/>
                  <a:gd name="connsiteY13" fmla="*/ 166633 h 247867"/>
                  <a:gd name="connsiteX14" fmla="*/ 24995 w 39575"/>
                  <a:gd name="connsiteY14" fmla="*/ 168716 h 247867"/>
                  <a:gd name="connsiteX15" fmla="*/ 20829 w 39575"/>
                  <a:gd name="connsiteY15" fmla="*/ 174965 h 247867"/>
                  <a:gd name="connsiteX16" fmla="*/ 16663 w 39575"/>
                  <a:gd name="connsiteY16" fmla="*/ 193711 h 247867"/>
                  <a:gd name="connsiteX17" fmla="*/ 14580 w 39575"/>
                  <a:gd name="connsiteY17" fmla="*/ 199960 h 247867"/>
                  <a:gd name="connsiteX18" fmla="*/ 10414 w 39575"/>
                  <a:gd name="connsiteY18" fmla="*/ 214540 h 247867"/>
                  <a:gd name="connsiteX19" fmla="*/ 8331 w 39575"/>
                  <a:gd name="connsiteY19" fmla="*/ 247867 h 247867"/>
                  <a:gd name="connsiteX20" fmla="*/ 8331 w 39575"/>
                  <a:gd name="connsiteY20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575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531" y="5837"/>
                      <a:pt x="160" y="21151"/>
                      <a:pt x="4165" y="29161"/>
                    </a:cubicBezTo>
                    <a:cubicBezTo>
                      <a:pt x="5284" y="31400"/>
                      <a:pt x="6942" y="33326"/>
                      <a:pt x="8331" y="35409"/>
                    </a:cubicBezTo>
                    <a:cubicBezTo>
                      <a:pt x="13289" y="50282"/>
                      <a:pt x="8843" y="45471"/>
                      <a:pt x="18746" y="52073"/>
                    </a:cubicBezTo>
                    <a:cubicBezTo>
                      <a:pt x="20135" y="56239"/>
                      <a:pt x="22051" y="60264"/>
                      <a:pt x="22912" y="64570"/>
                    </a:cubicBezTo>
                    <a:cubicBezTo>
                      <a:pt x="23606" y="68042"/>
                      <a:pt x="23530" y="71762"/>
                      <a:pt x="24995" y="74985"/>
                    </a:cubicBezTo>
                    <a:cubicBezTo>
                      <a:pt x="27067" y="79543"/>
                      <a:pt x="30549" y="83316"/>
                      <a:pt x="33326" y="87482"/>
                    </a:cubicBezTo>
                    <a:cubicBezTo>
                      <a:pt x="34715" y="89565"/>
                      <a:pt x="36700" y="91356"/>
                      <a:pt x="37492" y="93731"/>
                    </a:cubicBezTo>
                    <a:lnTo>
                      <a:pt x="39575" y="99980"/>
                    </a:lnTo>
                    <a:cubicBezTo>
                      <a:pt x="38881" y="106923"/>
                      <a:pt x="38553" y="113913"/>
                      <a:pt x="37492" y="120809"/>
                    </a:cubicBezTo>
                    <a:cubicBezTo>
                      <a:pt x="37158" y="122979"/>
                      <a:pt x="35639" y="124874"/>
                      <a:pt x="35409" y="127058"/>
                    </a:cubicBezTo>
                    <a:cubicBezTo>
                      <a:pt x="34244" y="138127"/>
                      <a:pt x="34491" y="149315"/>
                      <a:pt x="33326" y="160384"/>
                    </a:cubicBezTo>
                    <a:cubicBezTo>
                      <a:pt x="33096" y="162568"/>
                      <a:pt x="32795" y="165080"/>
                      <a:pt x="31243" y="166633"/>
                    </a:cubicBezTo>
                    <a:cubicBezTo>
                      <a:pt x="29691" y="168185"/>
                      <a:pt x="27078" y="168022"/>
                      <a:pt x="24995" y="168716"/>
                    </a:cubicBezTo>
                    <a:cubicBezTo>
                      <a:pt x="23606" y="170799"/>
                      <a:pt x="21949" y="172726"/>
                      <a:pt x="20829" y="174965"/>
                    </a:cubicBezTo>
                    <a:cubicBezTo>
                      <a:pt x="18015" y="180592"/>
                      <a:pt x="17943" y="187949"/>
                      <a:pt x="16663" y="193711"/>
                    </a:cubicBezTo>
                    <a:cubicBezTo>
                      <a:pt x="16187" y="195854"/>
                      <a:pt x="15183" y="197849"/>
                      <a:pt x="14580" y="199960"/>
                    </a:cubicBezTo>
                    <a:cubicBezTo>
                      <a:pt x="9349" y="218268"/>
                      <a:pt x="15408" y="199557"/>
                      <a:pt x="10414" y="214540"/>
                    </a:cubicBezTo>
                    <a:cubicBezTo>
                      <a:pt x="8285" y="246477"/>
                      <a:pt x="8331" y="235346"/>
                      <a:pt x="8331" y="247867"/>
                    </a:cubicBezTo>
                    <a:lnTo>
                      <a:pt x="8331" y="247867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34" name="Freeform: Shape 1633">
                <a:extLst>
                  <a:ext uri="{FF2B5EF4-FFF2-40B4-BE49-F238E27FC236}">
                    <a16:creationId xmlns:a16="http://schemas.microsoft.com/office/drawing/2014/main" id="{B37D941F-11A2-A22A-976E-873A9C0A6905}"/>
                  </a:ext>
                </a:extLst>
              </p:cNvPr>
              <p:cNvSpPr/>
              <p:nvPr/>
            </p:nvSpPr>
            <p:spPr>
              <a:xfrm>
                <a:off x="8359638" y="1820468"/>
                <a:ext cx="37492" cy="249950"/>
              </a:xfrm>
              <a:custGeom>
                <a:avLst/>
                <a:gdLst>
                  <a:gd name="connsiteX0" fmla="*/ 0 w 37492"/>
                  <a:gd name="connsiteY0" fmla="*/ 0 h 249950"/>
                  <a:gd name="connsiteX1" fmla="*/ 0 w 37492"/>
                  <a:gd name="connsiteY1" fmla="*/ 0 h 249950"/>
                  <a:gd name="connsiteX2" fmla="*/ 2082 w 37492"/>
                  <a:gd name="connsiteY2" fmla="*/ 18747 h 249950"/>
                  <a:gd name="connsiteX3" fmla="*/ 6248 w 37492"/>
                  <a:gd name="connsiteY3" fmla="*/ 24995 h 249950"/>
                  <a:gd name="connsiteX4" fmla="*/ 8331 w 37492"/>
                  <a:gd name="connsiteY4" fmla="*/ 31244 h 249950"/>
                  <a:gd name="connsiteX5" fmla="*/ 12497 w 37492"/>
                  <a:gd name="connsiteY5" fmla="*/ 37493 h 249950"/>
                  <a:gd name="connsiteX6" fmla="*/ 16663 w 37492"/>
                  <a:gd name="connsiteY6" fmla="*/ 49990 h 249950"/>
                  <a:gd name="connsiteX7" fmla="*/ 18746 w 37492"/>
                  <a:gd name="connsiteY7" fmla="*/ 64571 h 249950"/>
                  <a:gd name="connsiteX8" fmla="*/ 24995 w 37492"/>
                  <a:gd name="connsiteY8" fmla="*/ 83317 h 249950"/>
                  <a:gd name="connsiteX9" fmla="*/ 29160 w 37492"/>
                  <a:gd name="connsiteY9" fmla="*/ 95814 h 249950"/>
                  <a:gd name="connsiteX10" fmla="*/ 33326 w 37492"/>
                  <a:gd name="connsiteY10" fmla="*/ 102063 h 249950"/>
                  <a:gd name="connsiteX11" fmla="*/ 35409 w 37492"/>
                  <a:gd name="connsiteY11" fmla="*/ 110395 h 249950"/>
                  <a:gd name="connsiteX12" fmla="*/ 37492 w 37492"/>
                  <a:gd name="connsiteY12" fmla="*/ 116644 h 249950"/>
                  <a:gd name="connsiteX13" fmla="*/ 35409 w 37492"/>
                  <a:gd name="connsiteY13" fmla="*/ 158302 h 249950"/>
                  <a:gd name="connsiteX14" fmla="*/ 29160 w 37492"/>
                  <a:gd name="connsiteY14" fmla="*/ 172882 h 249950"/>
                  <a:gd name="connsiteX15" fmla="*/ 22912 w 37492"/>
                  <a:gd name="connsiteY15" fmla="*/ 177048 h 249950"/>
                  <a:gd name="connsiteX16" fmla="*/ 18746 w 37492"/>
                  <a:gd name="connsiteY16" fmla="*/ 183297 h 249950"/>
                  <a:gd name="connsiteX17" fmla="*/ 14580 w 37492"/>
                  <a:gd name="connsiteY17" fmla="*/ 195794 h 249950"/>
                  <a:gd name="connsiteX18" fmla="*/ 8331 w 37492"/>
                  <a:gd name="connsiteY18" fmla="*/ 199960 h 249950"/>
                  <a:gd name="connsiteX19" fmla="*/ 6248 w 37492"/>
                  <a:gd name="connsiteY19" fmla="*/ 208292 h 249950"/>
                  <a:gd name="connsiteX20" fmla="*/ 4165 w 37492"/>
                  <a:gd name="connsiteY20" fmla="*/ 214541 h 249950"/>
                  <a:gd name="connsiteX21" fmla="*/ 6248 w 37492"/>
                  <a:gd name="connsiteY21" fmla="*/ 249950 h 249950"/>
                  <a:gd name="connsiteX22" fmla="*/ 6248 w 37492"/>
                  <a:gd name="connsiteY22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7492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6249"/>
                      <a:pt x="557" y="12647"/>
                      <a:pt x="2082" y="18747"/>
                    </a:cubicBezTo>
                    <a:cubicBezTo>
                      <a:pt x="2689" y="21175"/>
                      <a:pt x="5128" y="22756"/>
                      <a:pt x="6248" y="24995"/>
                    </a:cubicBezTo>
                    <a:cubicBezTo>
                      <a:pt x="7230" y="26959"/>
                      <a:pt x="7349" y="29280"/>
                      <a:pt x="8331" y="31244"/>
                    </a:cubicBezTo>
                    <a:cubicBezTo>
                      <a:pt x="9451" y="33483"/>
                      <a:pt x="11480" y="35205"/>
                      <a:pt x="12497" y="37493"/>
                    </a:cubicBezTo>
                    <a:cubicBezTo>
                      <a:pt x="14280" y="41506"/>
                      <a:pt x="16663" y="49990"/>
                      <a:pt x="16663" y="49990"/>
                    </a:cubicBezTo>
                    <a:cubicBezTo>
                      <a:pt x="17357" y="54850"/>
                      <a:pt x="17642" y="59787"/>
                      <a:pt x="18746" y="64571"/>
                    </a:cubicBezTo>
                    <a:cubicBezTo>
                      <a:pt x="18746" y="64572"/>
                      <a:pt x="23954" y="80192"/>
                      <a:pt x="24995" y="83317"/>
                    </a:cubicBezTo>
                    <a:cubicBezTo>
                      <a:pt x="24997" y="83322"/>
                      <a:pt x="29156" y="95809"/>
                      <a:pt x="29160" y="95814"/>
                    </a:cubicBezTo>
                    <a:lnTo>
                      <a:pt x="33326" y="102063"/>
                    </a:lnTo>
                    <a:cubicBezTo>
                      <a:pt x="34020" y="104840"/>
                      <a:pt x="34623" y="107642"/>
                      <a:pt x="35409" y="110395"/>
                    </a:cubicBezTo>
                    <a:cubicBezTo>
                      <a:pt x="36012" y="112506"/>
                      <a:pt x="37492" y="114448"/>
                      <a:pt x="37492" y="116644"/>
                    </a:cubicBezTo>
                    <a:cubicBezTo>
                      <a:pt x="37492" y="130547"/>
                      <a:pt x="36564" y="144447"/>
                      <a:pt x="35409" y="158302"/>
                    </a:cubicBezTo>
                    <a:cubicBezTo>
                      <a:pt x="34974" y="163518"/>
                      <a:pt x="32942" y="169100"/>
                      <a:pt x="29160" y="172882"/>
                    </a:cubicBezTo>
                    <a:cubicBezTo>
                      <a:pt x="27390" y="174652"/>
                      <a:pt x="24995" y="175659"/>
                      <a:pt x="22912" y="177048"/>
                    </a:cubicBezTo>
                    <a:cubicBezTo>
                      <a:pt x="21523" y="179131"/>
                      <a:pt x="19763" y="181009"/>
                      <a:pt x="18746" y="183297"/>
                    </a:cubicBezTo>
                    <a:cubicBezTo>
                      <a:pt x="16963" y="187310"/>
                      <a:pt x="18234" y="193358"/>
                      <a:pt x="14580" y="195794"/>
                    </a:cubicBezTo>
                    <a:lnTo>
                      <a:pt x="8331" y="199960"/>
                    </a:lnTo>
                    <a:cubicBezTo>
                      <a:pt x="7637" y="202737"/>
                      <a:pt x="7034" y="205539"/>
                      <a:pt x="6248" y="208292"/>
                    </a:cubicBezTo>
                    <a:cubicBezTo>
                      <a:pt x="5645" y="210403"/>
                      <a:pt x="4165" y="212345"/>
                      <a:pt x="4165" y="214541"/>
                    </a:cubicBezTo>
                    <a:cubicBezTo>
                      <a:pt x="4165" y="226364"/>
                      <a:pt x="6248" y="249950"/>
                      <a:pt x="6248" y="249950"/>
                    </a:cubicBezTo>
                    <a:lnTo>
                      <a:pt x="6248" y="249950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35" name="Freeform: Shape 1634">
                <a:extLst>
                  <a:ext uri="{FF2B5EF4-FFF2-40B4-BE49-F238E27FC236}">
                    <a16:creationId xmlns:a16="http://schemas.microsoft.com/office/drawing/2014/main" id="{630D828B-800E-ADDB-B031-DC0D646E7A8F}"/>
                  </a:ext>
                </a:extLst>
              </p:cNvPr>
              <p:cNvSpPr/>
              <p:nvPr/>
            </p:nvSpPr>
            <p:spPr>
              <a:xfrm>
                <a:off x="8405462" y="1826717"/>
                <a:ext cx="29161" cy="249950"/>
              </a:xfrm>
              <a:custGeom>
                <a:avLst/>
                <a:gdLst>
                  <a:gd name="connsiteX0" fmla="*/ 0 w 29161"/>
                  <a:gd name="connsiteY0" fmla="*/ 0 h 249950"/>
                  <a:gd name="connsiteX1" fmla="*/ 0 w 29161"/>
                  <a:gd name="connsiteY1" fmla="*/ 0 h 249950"/>
                  <a:gd name="connsiteX2" fmla="*/ 4166 w 29161"/>
                  <a:gd name="connsiteY2" fmla="*/ 24995 h 249950"/>
                  <a:gd name="connsiteX3" fmla="*/ 8331 w 29161"/>
                  <a:gd name="connsiteY3" fmla="*/ 31244 h 249950"/>
                  <a:gd name="connsiteX4" fmla="*/ 12497 w 29161"/>
                  <a:gd name="connsiteY4" fmla="*/ 43741 h 249950"/>
                  <a:gd name="connsiteX5" fmla="*/ 14580 w 29161"/>
                  <a:gd name="connsiteY5" fmla="*/ 49990 h 249950"/>
                  <a:gd name="connsiteX6" fmla="*/ 24995 w 29161"/>
                  <a:gd name="connsiteY6" fmla="*/ 77068 h 249950"/>
                  <a:gd name="connsiteX7" fmla="*/ 29161 w 29161"/>
                  <a:gd name="connsiteY7" fmla="*/ 83317 h 249950"/>
                  <a:gd name="connsiteX8" fmla="*/ 27078 w 29161"/>
                  <a:gd name="connsiteY8" fmla="*/ 160385 h 249950"/>
                  <a:gd name="connsiteX9" fmla="*/ 24995 w 29161"/>
                  <a:gd name="connsiteY9" fmla="*/ 166633 h 249950"/>
                  <a:gd name="connsiteX10" fmla="*/ 16663 w 29161"/>
                  <a:gd name="connsiteY10" fmla="*/ 179131 h 249950"/>
                  <a:gd name="connsiteX11" fmla="*/ 12497 w 29161"/>
                  <a:gd name="connsiteY11" fmla="*/ 185380 h 249950"/>
                  <a:gd name="connsiteX12" fmla="*/ 10414 w 29161"/>
                  <a:gd name="connsiteY12" fmla="*/ 191628 h 249950"/>
                  <a:gd name="connsiteX13" fmla="*/ 2083 w 29161"/>
                  <a:gd name="connsiteY13" fmla="*/ 204126 h 249950"/>
                  <a:gd name="connsiteX14" fmla="*/ 4166 w 29161"/>
                  <a:gd name="connsiteY14" fmla="*/ 249950 h 249950"/>
                  <a:gd name="connsiteX15" fmla="*/ 4166 w 29161"/>
                  <a:gd name="connsiteY15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161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60" y="5944"/>
                      <a:pt x="676" y="18015"/>
                      <a:pt x="4166" y="24995"/>
                    </a:cubicBezTo>
                    <a:cubicBezTo>
                      <a:pt x="5285" y="27234"/>
                      <a:pt x="7314" y="28956"/>
                      <a:pt x="8331" y="31244"/>
                    </a:cubicBezTo>
                    <a:cubicBezTo>
                      <a:pt x="10114" y="35257"/>
                      <a:pt x="11108" y="39575"/>
                      <a:pt x="12497" y="43741"/>
                    </a:cubicBezTo>
                    <a:lnTo>
                      <a:pt x="14580" y="49990"/>
                    </a:lnTo>
                    <a:cubicBezTo>
                      <a:pt x="17371" y="69527"/>
                      <a:pt x="13940" y="60485"/>
                      <a:pt x="24995" y="77068"/>
                    </a:cubicBezTo>
                    <a:lnTo>
                      <a:pt x="29161" y="83317"/>
                    </a:lnTo>
                    <a:cubicBezTo>
                      <a:pt x="28467" y="109006"/>
                      <a:pt x="28361" y="134718"/>
                      <a:pt x="27078" y="160385"/>
                    </a:cubicBezTo>
                    <a:cubicBezTo>
                      <a:pt x="26968" y="162578"/>
                      <a:pt x="26061" y="164714"/>
                      <a:pt x="24995" y="166633"/>
                    </a:cubicBezTo>
                    <a:cubicBezTo>
                      <a:pt x="22563" y="171010"/>
                      <a:pt x="19440" y="174965"/>
                      <a:pt x="16663" y="179131"/>
                    </a:cubicBezTo>
                    <a:cubicBezTo>
                      <a:pt x="15274" y="181214"/>
                      <a:pt x="13289" y="183005"/>
                      <a:pt x="12497" y="185380"/>
                    </a:cubicBezTo>
                    <a:cubicBezTo>
                      <a:pt x="11803" y="187463"/>
                      <a:pt x="11480" y="189709"/>
                      <a:pt x="10414" y="191628"/>
                    </a:cubicBezTo>
                    <a:cubicBezTo>
                      <a:pt x="7983" y="196005"/>
                      <a:pt x="2083" y="204126"/>
                      <a:pt x="2083" y="204126"/>
                    </a:cubicBezTo>
                    <a:cubicBezTo>
                      <a:pt x="4275" y="245781"/>
                      <a:pt x="4166" y="230491"/>
                      <a:pt x="4166" y="249950"/>
                    </a:cubicBezTo>
                    <a:lnTo>
                      <a:pt x="4166" y="249950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36" name="Freeform: Shape 1635">
                <a:extLst>
                  <a:ext uri="{FF2B5EF4-FFF2-40B4-BE49-F238E27FC236}">
                    <a16:creationId xmlns:a16="http://schemas.microsoft.com/office/drawing/2014/main" id="{11175FBA-AB7B-2A34-F389-931A7AABF4BB}"/>
                  </a:ext>
                </a:extLst>
              </p:cNvPr>
              <p:cNvSpPr/>
              <p:nvPr/>
            </p:nvSpPr>
            <p:spPr>
              <a:xfrm>
                <a:off x="8446764" y="1862127"/>
                <a:ext cx="42014" cy="252032"/>
              </a:xfrm>
              <a:custGeom>
                <a:avLst/>
                <a:gdLst>
                  <a:gd name="connsiteX0" fmla="*/ 12854 w 42014"/>
                  <a:gd name="connsiteY0" fmla="*/ 0 h 252032"/>
                  <a:gd name="connsiteX1" fmla="*/ 12854 w 42014"/>
                  <a:gd name="connsiteY1" fmla="*/ 0 h 252032"/>
                  <a:gd name="connsiteX2" fmla="*/ 14936 w 42014"/>
                  <a:gd name="connsiteY2" fmla="*/ 18746 h 252032"/>
                  <a:gd name="connsiteX3" fmla="*/ 23268 w 42014"/>
                  <a:gd name="connsiteY3" fmla="*/ 45824 h 252032"/>
                  <a:gd name="connsiteX4" fmla="*/ 29517 w 42014"/>
                  <a:gd name="connsiteY4" fmla="*/ 49990 h 252032"/>
                  <a:gd name="connsiteX5" fmla="*/ 33683 w 42014"/>
                  <a:gd name="connsiteY5" fmla="*/ 62487 h 252032"/>
                  <a:gd name="connsiteX6" fmla="*/ 35766 w 42014"/>
                  <a:gd name="connsiteY6" fmla="*/ 68736 h 252032"/>
                  <a:gd name="connsiteX7" fmla="*/ 37849 w 42014"/>
                  <a:gd name="connsiteY7" fmla="*/ 85399 h 252032"/>
                  <a:gd name="connsiteX8" fmla="*/ 39931 w 42014"/>
                  <a:gd name="connsiteY8" fmla="*/ 91648 h 252032"/>
                  <a:gd name="connsiteX9" fmla="*/ 42014 w 42014"/>
                  <a:gd name="connsiteY9" fmla="*/ 108311 h 252032"/>
                  <a:gd name="connsiteX10" fmla="*/ 39931 w 42014"/>
                  <a:gd name="connsiteY10" fmla="*/ 152052 h 252032"/>
                  <a:gd name="connsiteX11" fmla="*/ 29517 w 42014"/>
                  <a:gd name="connsiteY11" fmla="*/ 170799 h 252032"/>
                  <a:gd name="connsiteX12" fmla="*/ 25351 w 42014"/>
                  <a:gd name="connsiteY12" fmla="*/ 177047 h 252032"/>
                  <a:gd name="connsiteX13" fmla="*/ 19102 w 42014"/>
                  <a:gd name="connsiteY13" fmla="*/ 183296 h 252032"/>
                  <a:gd name="connsiteX14" fmla="*/ 6605 w 42014"/>
                  <a:gd name="connsiteY14" fmla="*/ 204125 h 252032"/>
                  <a:gd name="connsiteX15" fmla="*/ 2439 w 42014"/>
                  <a:gd name="connsiteY15" fmla="*/ 216623 h 252032"/>
                  <a:gd name="connsiteX16" fmla="*/ 356 w 42014"/>
                  <a:gd name="connsiteY16" fmla="*/ 222872 h 252032"/>
                  <a:gd name="connsiteX17" fmla="*/ 4522 w 42014"/>
                  <a:gd name="connsiteY17" fmla="*/ 252032 h 252032"/>
                  <a:gd name="connsiteX18" fmla="*/ 4522 w 42014"/>
                  <a:gd name="connsiteY18" fmla="*/ 252032 h 252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2014" h="252032">
                    <a:moveTo>
                      <a:pt x="12854" y="0"/>
                    </a:moveTo>
                    <a:lnTo>
                      <a:pt x="12854" y="0"/>
                    </a:lnTo>
                    <a:cubicBezTo>
                      <a:pt x="13548" y="6249"/>
                      <a:pt x="14156" y="12507"/>
                      <a:pt x="14936" y="18746"/>
                    </a:cubicBezTo>
                    <a:cubicBezTo>
                      <a:pt x="16034" y="27530"/>
                      <a:pt x="16361" y="38917"/>
                      <a:pt x="23268" y="45824"/>
                    </a:cubicBezTo>
                    <a:cubicBezTo>
                      <a:pt x="25038" y="47594"/>
                      <a:pt x="27434" y="48601"/>
                      <a:pt x="29517" y="49990"/>
                    </a:cubicBezTo>
                    <a:lnTo>
                      <a:pt x="33683" y="62487"/>
                    </a:lnTo>
                    <a:lnTo>
                      <a:pt x="35766" y="68736"/>
                    </a:lnTo>
                    <a:cubicBezTo>
                      <a:pt x="36460" y="74290"/>
                      <a:pt x="36848" y="79892"/>
                      <a:pt x="37849" y="85399"/>
                    </a:cubicBezTo>
                    <a:cubicBezTo>
                      <a:pt x="38242" y="87559"/>
                      <a:pt x="39538" y="89488"/>
                      <a:pt x="39931" y="91648"/>
                    </a:cubicBezTo>
                    <a:cubicBezTo>
                      <a:pt x="40932" y="97155"/>
                      <a:pt x="41320" y="102757"/>
                      <a:pt x="42014" y="108311"/>
                    </a:cubicBezTo>
                    <a:cubicBezTo>
                      <a:pt x="41320" y="122891"/>
                      <a:pt x="41143" y="137506"/>
                      <a:pt x="39931" y="152052"/>
                    </a:cubicBezTo>
                    <a:cubicBezTo>
                      <a:pt x="39407" y="158340"/>
                      <a:pt x="31905" y="167218"/>
                      <a:pt x="29517" y="170799"/>
                    </a:cubicBezTo>
                    <a:cubicBezTo>
                      <a:pt x="28128" y="172882"/>
                      <a:pt x="27121" y="175277"/>
                      <a:pt x="25351" y="177047"/>
                    </a:cubicBezTo>
                    <a:cubicBezTo>
                      <a:pt x="23268" y="179130"/>
                      <a:pt x="20910" y="180971"/>
                      <a:pt x="19102" y="183296"/>
                    </a:cubicBezTo>
                    <a:cubicBezTo>
                      <a:pt x="15079" y="188469"/>
                      <a:pt x="9271" y="197461"/>
                      <a:pt x="6605" y="204125"/>
                    </a:cubicBezTo>
                    <a:cubicBezTo>
                      <a:pt x="4974" y="208202"/>
                      <a:pt x="3828" y="212457"/>
                      <a:pt x="2439" y="216623"/>
                    </a:cubicBezTo>
                    <a:lnTo>
                      <a:pt x="356" y="222872"/>
                    </a:lnTo>
                    <a:cubicBezTo>
                      <a:pt x="2514" y="250929"/>
                      <a:pt x="-3964" y="243550"/>
                      <a:pt x="4522" y="252032"/>
                    </a:cubicBezTo>
                    <a:lnTo>
                      <a:pt x="4522" y="252032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1637" name="Group 1636">
                <a:extLst>
                  <a:ext uri="{FF2B5EF4-FFF2-40B4-BE49-F238E27FC236}">
                    <a16:creationId xmlns:a16="http://schemas.microsoft.com/office/drawing/2014/main" id="{880A05FB-0095-775C-FB9A-76FC681E2183}"/>
                  </a:ext>
                </a:extLst>
              </p:cNvPr>
              <p:cNvGrpSpPr/>
              <p:nvPr/>
            </p:nvGrpSpPr>
            <p:grpSpPr>
              <a:xfrm>
                <a:off x="8040358" y="2033317"/>
                <a:ext cx="506734" cy="715506"/>
                <a:chOff x="664078" y="1946983"/>
                <a:chExt cx="506734" cy="715506"/>
              </a:xfrm>
            </p:grpSpPr>
            <p:sp>
              <p:nvSpPr>
                <p:cNvPr id="1638" name="Rectangle: Rounded Corners 1637">
                  <a:extLst>
                    <a:ext uri="{FF2B5EF4-FFF2-40B4-BE49-F238E27FC236}">
                      <a16:creationId xmlns:a16="http://schemas.microsoft.com/office/drawing/2014/main" id="{F35F8A41-1D9C-F65A-EDC2-51F6C06C8437}"/>
                    </a:ext>
                  </a:extLst>
                </p:cNvPr>
                <p:cNvSpPr/>
                <p:nvPr/>
              </p:nvSpPr>
              <p:spPr>
                <a:xfrm>
                  <a:off x="664078" y="1946983"/>
                  <a:ext cx="506734" cy="715506"/>
                </a:xfrm>
                <a:prstGeom prst="roundRect">
                  <a:avLst>
                    <a:gd name="adj" fmla="val 35662"/>
                  </a:avLst>
                </a:prstGeom>
                <a:gradFill flip="none" rotWithShape="1">
                  <a:gsLst>
                    <a:gs pos="16000">
                      <a:srgbClr val="FFEAD5"/>
                    </a:gs>
                    <a:gs pos="75000">
                      <a:srgbClr val="FFCC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9" name="Oval 1638">
                  <a:extLst>
                    <a:ext uri="{FF2B5EF4-FFF2-40B4-BE49-F238E27FC236}">
                      <a16:creationId xmlns:a16="http://schemas.microsoft.com/office/drawing/2014/main" id="{BB5499A1-5273-9F2C-C19E-7FB80256BF1B}"/>
                    </a:ext>
                  </a:extLst>
                </p:cNvPr>
                <p:cNvSpPr/>
                <p:nvPr/>
              </p:nvSpPr>
              <p:spPr>
                <a:xfrm>
                  <a:off x="785408" y="2311610"/>
                  <a:ext cx="259620" cy="211583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EAD5"/>
                    </a:gs>
                    <a:gs pos="74000">
                      <a:srgbClr val="A45200"/>
                    </a:gs>
                    <a:gs pos="53000">
                      <a:srgbClr val="FFC08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689" name="Epithelial Cell">
              <a:extLst>
                <a:ext uri="{FF2B5EF4-FFF2-40B4-BE49-F238E27FC236}">
                  <a16:creationId xmlns:a16="http://schemas.microsoft.com/office/drawing/2014/main" id="{D50B7890-FBAF-55D5-3F95-FA8C6E762485}"/>
                </a:ext>
              </a:extLst>
            </p:cNvPr>
            <p:cNvGrpSpPr/>
            <p:nvPr/>
          </p:nvGrpSpPr>
          <p:grpSpPr>
            <a:xfrm>
              <a:off x="5469859" y="1896222"/>
              <a:ext cx="275352" cy="516667"/>
              <a:chOff x="1702231" y="1805888"/>
              <a:chExt cx="506734" cy="942935"/>
            </a:xfrm>
          </p:grpSpPr>
          <p:grpSp>
            <p:nvGrpSpPr>
              <p:cNvPr id="1616" name="Group 1615">
                <a:extLst>
                  <a:ext uri="{FF2B5EF4-FFF2-40B4-BE49-F238E27FC236}">
                    <a16:creationId xmlns:a16="http://schemas.microsoft.com/office/drawing/2014/main" id="{A222561A-3499-0394-9E53-2A1B98CF9902}"/>
                  </a:ext>
                </a:extLst>
              </p:cNvPr>
              <p:cNvGrpSpPr/>
              <p:nvPr/>
            </p:nvGrpSpPr>
            <p:grpSpPr>
              <a:xfrm>
                <a:off x="1764230" y="1805888"/>
                <a:ext cx="426997" cy="308271"/>
                <a:chOff x="1764230" y="1805888"/>
                <a:chExt cx="426997" cy="308271"/>
              </a:xfrm>
            </p:grpSpPr>
            <p:sp>
              <p:nvSpPr>
                <p:cNvPr id="1619" name="Freeform: Shape 1618">
                  <a:extLst>
                    <a:ext uri="{FF2B5EF4-FFF2-40B4-BE49-F238E27FC236}">
                      <a16:creationId xmlns:a16="http://schemas.microsoft.com/office/drawing/2014/main" id="{734F2235-AD1C-70AA-D4F7-0D9BF72D1977}"/>
                    </a:ext>
                  </a:extLst>
                </p:cNvPr>
                <p:cNvSpPr/>
                <p:nvPr/>
              </p:nvSpPr>
              <p:spPr>
                <a:xfrm>
                  <a:off x="1764230" y="1839215"/>
                  <a:ext cx="45824" cy="266613"/>
                </a:xfrm>
                <a:custGeom>
                  <a:avLst/>
                  <a:gdLst>
                    <a:gd name="connsiteX0" fmla="*/ 0 w 45824"/>
                    <a:gd name="connsiteY0" fmla="*/ 0 h 266613"/>
                    <a:gd name="connsiteX1" fmla="*/ 0 w 45824"/>
                    <a:gd name="connsiteY1" fmla="*/ 0 h 266613"/>
                    <a:gd name="connsiteX2" fmla="*/ 4165 w 45824"/>
                    <a:gd name="connsiteY2" fmla="*/ 18746 h 266613"/>
                    <a:gd name="connsiteX3" fmla="*/ 10414 w 45824"/>
                    <a:gd name="connsiteY3" fmla="*/ 47907 h 266613"/>
                    <a:gd name="connsiteX4" fmla="*/ 16663 w 45824"/>
                    <a:gd name="connsiteY4" fmla="*/ 52072 h 266613"/>
                    <a:gd name="connsiteX5" fmla="*/ 20829 w 45824"/>
                    <a:gd name="connsiteY5" fmla="*/ 58321 h 266613"/>
                    <a:gd name="connsiteX6" fmla="*/ 27078 w 45824"/>
                    <a:gd name="connsiteY6" fmla="*/ 60404 h 266613"/>
                    <a:gd name="connsiteX7" fmla="*/ 33326 w 45824"/>
                    <a:gd name="connsiteY7" fmla="*/ 64570 h 266613"/>
                    <a:gd name="connsiteX8" fmla="*/ 41658 w 45824"/>
                    <a:gd name="connsiteY8" fmla="*/ 77067 h 266613"/>
                    <a:gd name="connsiteX9" fmla="*/ 45824 w 45824"/>
                    <a:gd name="connsiteY9" fmla="*/ 83316 h 266613"/>
                    <a:gd name="connsiteX10" fmla="*/ 43741 w 45824"/>
                    <a:gd name="connsiteY10" fmla="*/ 145804 h 266613"/>
                    <a:gd name="connsiteX11" fmla="*/ 41658 w 45824"/>
                    <a:gd name="connsiteY11" fmla="*/ 152052 h 266613"/>
                    <a:gd name="connsiteX12" fmla="*/ 37492 w 45824"/>
                    <a:gd name="connsiteY12" fmla="*/ 168716 h 266613"/>
                    <a:gd name="connsiteX13" fmla="*/ 31243 w 45824"/>
                    <a:gd name="connsiteY13" fmla="*/ 174964 h 266613"/>
                    <a:gd name="connsiteX14" fmla="*/ 20829 w 45824"/>
                    <a:gd name="connsiteY14" fmla="*/ 193711 h 266613"/>
                    <a:gd name="connsiteX15" fmla="*/ 16663 w 45824"/>
                    <a:gd name="connsiteY15" fmla="*/ 199959 h 266613"/>
                    <a:gd name="connsiteX16" fmla="*/ 12497 w 45824"/>
                    <a:gd name="connsiteY16" fmla="*/ 214540 h 266613"/>
                    <a:gd name="connsiteX17" fmla="*/ 10414 w 45824"/>
                    <a:gd name="connsiteY17" fmla="*/ 222872 h 266613"/>
                    <a:gd name="connsiteX18" fmla="*/ 10414 w 45824"/>
                    <a:gd name="connsiteY18" fmla="*/ 266613 h 266613"/>
                    <a:gd name="connsiteX19" fmla="*/ 12497 w 45824"/>
                    <a:gd name="connsiteY19" fmla="*/ 266613 h 266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5824" h="26661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8" y="6249"/>
                        <a:pt x="3053" y="12442"/>
                        <a:pt x="4165" y="18746"/>
                      </a:cubicBezTo>
                      <a:cubicBezTo>
                        <a:pt x="4487" y="20573"/>
                        <a:pt x="6286" y="45156"/>
                        <a:pt x="10414" y="47907"/>
                      </a:cubicBezTo>
                      <a:lnTo>
                        <a:pt x="16663" y="52072"/>
                      </a:lnTo>
                      <a:cubicBezTo>
                        <a:pt x="18052" y="54155"/>
                        <a:pt x="18874" y="56757"/>
                        <a:pt x="20829" y="58321"/>
                      </a:cubicBezTo>
                      <a:cubicBezTo>
                        <a:pt x="22544" y="59693"/>
                        <a:pt x="25114" y="59422"/>
                        <a:pt x="27078" y="60404"/>
                      </a:cubicBezTo>
                      <a:cubicBezTo>
                        <a:pt x="29317" y="61524"/>
                        <a:pt x="31243" y="63181"/>
                        <a:pt x="33326" y="64570"/>
                      </a:cubicBezTo>
                      <a:lnTo>
                        <a:pt x="41658" y="77067"/>
                      </a:lnTo>
                      <a:lnTo>
                        <a:pt x="45824" y="83316"/>
                      </a:lnTo>
                      <a:cubicBezTo>
                        <a:pt x="45130" y="104145"/>
                        <a:pt x="45002" y="125001"/>
                        <a:pt x="43741" y="145804"/>
                      </a:cubicBezTo>
                      <a:cubicBezTo>
                        <a:pt x="43608" y="147995"/>
                        <a:pt x="42190" y="149922"/>
                        <a:pt x="41658" y="152052"/>
                      </a:cubicBezTo>
                      <a:cubicBezTo>
                        <a:pt x="41237" y="153734"/>
                        <a:pt x="39397" y="165859"/>
                        <a:pt x="37492" y="168716"/>
                      </a:cubicBezTo>
                      <a:cubicBezTo>
                        <a:pt x="35858" y="171167"/>
                        <a:pt x="33326" y="172881"/>
                        <a:pt x="31243" y="174964"/>
                      </a:cubicBezTo>
                      <a:cubicBezTo>
                        <a:pt x="27577" y="185962"/>
                        <a:pt x="30377" y="179389"/>
                        <a:pt x="20829" y="193711"/>
                      </a:cubicBezTo>
                      <a:lnTo>
                        <a:pt x="16663" y="199959"/>
                      </a:lnTo>
                      <a:cubicBezTo>
                        <a:pt x="10151" y="226006"/>
                        <a:pt x="18474" y="193622"/>
                        <a:pt x="12497" y="214540"/>
                      </a:cubicBezTo>
                      <a:cubicBezTo>
                        <a:pt x="11711" y="217293"/>
                        <a:pt x="10528" y="220011"/>
                        <a:pt x="10414" y="222872"/>
                      </a:cubicBezTo>
                      <a:cubicBezTo>
                        <a:pt x="9831" y="237441"/>
                        <a:pt x="10414" y="252033"/>
                        <a:pt x="10414" y="266613"/>
                      </a:cubicBezTo>
                      <a:lnTo>
                        <a:pt x="12497" y="266613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0" name="Freeform: Shape 1619">
                  <a:extLst>
                    <a:ext uri="{FF2B5EF4-FFF2-40B4-BE49-F238E27FC236}">
                      <a16:creationId xmlns:a16="http://schemas.microsoft.com/office/drawing/2014/main" id="{7D6D3E1E-2A7E-4AF0-6E08-94A3F07AD578}"/>
                    </a:ext>
                  </a:extLst>
                </p:cNvPr>
                <p:cNvSpPr/>
                <p:nvPr/>
              </p:nvSpPr>
              <p:spPr>
                <a:xfrm>
                  <a:off x="1818385" y="1822551"/>
                  <a:ext cx="45825" cy="245784"/>
                </a:xfrm>
                <a:custGeom>
                  <a:avLst/>
                  <a:gdLst>
                    <a:gd name="connsiteX0" fmla="*/ 0 w 45825"/>
                    <a:gd name="connsiteY0" fmla="*/ 0 h 245784"/>
                    <a:gd name="connsiteX1" fmla="*/ 0 w 45825"/>
                    <a:gd name="connsiteY1" fmla="*/ 0 h 245784"/>
                    <a:gd name="connsiteX2" fmla="*/ 2083 w 45825"/>
                    <a:gd name="connsiteY2" fmla="*/ 41659 h 245784"/>
                    <a:gd name="connsiteX3" fmla="*/ 4166 w 45825"/>
                    <a:gd name="connsiteY3" fmla="*/ 47907 h 245784"/>
                    <a:gd name="connsiteX4" fmla="*/ 8332 w 45825"/>
                    <a:gd name="connsiteY4" fmla="*/ 54156 h 245784"/>
                    <a:gd name="connsiteX5" fmla="*/ 14581 w 45825"/>
                    <a:gd name="connsiteY5" fmla="*/ 58322 h 245784"/>
                    <a:gd name="connsiteX6" fmla="*/ 24995 w 45825"/>
                    <a:gd name="connsiteY6" fmla="*/ 68736 h 245784"/>
                    <a:gd name="connsiteX7" fmla="*/ 31244 w 45825"/>
                    <a:gd name="connsiteY7" fmla="*/ 81234 h 245784"/>
                    <a:gd name="connsiteX8" fmla="*/ 39576 w 45825"/>
                    <a:gd name="connsiteY8" fmla="*/ 93731 h 245784"/>
                    <a:gd name="connsiteX9" fmla="*/ 43742 w 45825"/>
                    <a:gd name="connsiteY9" fmla="*/ 99980 h 245784"/>
                    <a:gd name="connsiteX10" fmla="*/ 45825 w 45825"/>
                    <a:gd name="connsiteY10" fmla="*/ 106229 h 245784"/>
                    <a:gd name="connsiteX11" fmla="*/ 43742 w 45825"/>
                    <a:gd name="connsiteY11" fmla="*/ 139556 h 245784"/>
                    <a:gd name="connsiteX12" fmla="*/ 41659 w 45825"/>
                    <a:gd name="connsiteY12" fmla="*/ 145804 h 245784"/>
                    <a:gd name="connsiteX13" fmla="*/ 39576 w 45825"/>
                    <a:gd name="connsiteY13" fmla="*/ 156219 h 245784"/>
                    <a:gd name="connsiteX14" fmla="*/ 35410 w 45825"/>
                    <a:gd name="connsiteY14" fmla="*/ 162468 h 245784"/>
                    <a:gd name="connsiteX15" fmla="*/ 29161 w 45825"/>
                    <a:gd name="connsiteY15" fmla="*/ 183297 h 245784"/>
                    <a:gd name="connsiteX16" fmla="*/ 24995 w 45825"/>
                    <a:gd name="connsiteY16" fmla="*/ 189546 h 245784"/>
                    <a:gd name="connsiteX17" fmla="*/ 16664 w 45825"/>
                    <a:gd name="connsiteY17" fmla="*/ 208292 h 245784"/>
                    <a:gd name="connsiteX18" fmla="*/ 14581 w 45825"/>
                    <a:gd name="connsiteY18" fmla="*/ 220789 h 245784"/>
                    <a:gd name="connsiteX19" fmla="*/ 10415 w 45825"/>
                    <a:gd name="connsiteY19" fmla="*/ 227038 h 245784"/>
                    <a:gd name="connsiteX20" fmla="*/ 12498 w 45825"/>
                    <a:gd name="connsiteY20" fmla="*/ 245784 h 245784"/>
                    <a:gd name="connsiteX21" fmla="*/ 12498 w 45825"/>
                    <a:gd name="connsiteY21" fmla="*/ 245784 h 245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5825" h="245784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13886"/>
                        <a:pt x="878" y="27808"/>
                        <a:pt x="2083" y="41659"/>
                      </a:cubicBezTo>
                      <a:cubicBezTo>
                        <a:pt x="2273" y="43846"/>
                        <a:pt x="3184" y="45943"/>
                        <a:pt x="4166" y="47907"/>
                      </a:cubicBezTo>
                      <a:cubicBezTo>
                        <a:pt x="5286" y="50146"/>
                        <a:pt x="6562" y="52386"/>
                        <a:pt x="8332" y="54156"/>
                      </a:cubicBezTo>
                      <a:cubicBezTo>
                        <a:pt x="10102" y="55926"/>
                        <a:pt x="12498" y="56933"/>
                        <a:pt x="14581" y="58322"/>
                      </a:cubicBezTo>
                      <a:cubicBezTo>
                        <a:pt x="25691" y="74988"/>
                        <a:pt x="11109" y="54850"/>
                        <a:pt x="24995" y="68736"/>
                      </a:cubicBezTo>
                      <a:cubicBezTo>
                        <a:pt x="31931" y="75672"/>
                        <a:pt x="27008" y="73610"/>
                        <a:pt x="31244" y="81234"/>
                      </a:cubicBezTo>
                      <a:cubicBezTo>
                        <a:pt x="33676" y="85611"/>
                        <a:pt x="36799" y="89565"/>
                        <a:pt x="39576" y="93731"/>
                      </a:cubicBezTo>
                      <a:cubicBezTo>
                        <a:pt x="40965" y="95814"/>
                        <a:pt x="42950" y="97605"/>
                        <a:pt x="43742" y="99980"/>
                      </a:cubicBezTo>
                      <a:lnTo>
                        <a:pt x="45825" y="106229"/>
                      </a:lnTo>
                      <a:cubicBezTo>
                        <a:pt x="45131" y="117338"/>
                        <a:pt x="44907" y="128486"/>
                        <a:pt x="43742" y="139556"/>
                      </a:cubicBezTo>
                      <a:cubicBezTo>
                        <a:pt x="43512" y="141739"/>
                        <a:pt x="42191" y="143674"/>
                        <a:pt x="41659" y="145804"/>
                      </a:cubicBezTo>
                      <a:cubicBezTo>
                        <a:pt x="40800" y="149239"/>
                        <a:pt x="40819" y="152904"/>
                        <a:pt x="39576" y="156219"/>
                      </a:cubicBezTo>
                      <a:cubicBezTo>
                        <a:pt x="38697" y="158563"/>
                        <a:pt x="36799" y="160385"/>
                        <a:pt x="35410" y="162468"/>
                      </a:cubicBezTo>
                      <a:cubicBezTo>
                        <a:pt x="34246" y="167125"/>
                        <a:pt x="31189" y="180255"/>
                        <a:pt x="29161" y="183297"/>
                      </a:cubicBezTo>
                      <a:cubicBezTo>
                        <a:pt x="27772" y="185380"/>
                        <a:pt x="26012" y="187258"/>
                        <a:pt x="24995" y="189546"/>
                      </a:cubicBezTo>
                      <a:cubicBezTo>
                        <a:pt x="15081" y="211855"/>
                        <a:pt x="26092" y="194150"/>
                        <a:pt x="16664" y="208292"/>
                      </a:cubicBezTo>
                      <a:cubicBezTo>
                        <a:pt x="15970" y="212458"/>
                        <a:pt x="15917" y="216783"/>
                        <a:pt x="14581" y="220789"/>
                      </a:cubicBezTo>
                      <a:cubicBezTo>
                        <a:pt x="13789" y="223164"/>
                        <a:pt x="10623" y="224543"/>
                        <a:pt x="10415" y="227038"/>
                      </a:cubicBezTo>
                      <a:cubicBezTo>
                        <a:pt x="9893" y="233303"/>
                        <a:pt x="12498" y="245784"/>
                        <a:pt x="12498" y="245784"/>
                      </a:cubicBezTo>
                      <a:lnTo>
                        <a:pt x="12498" y="245784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1" name="Freeform: Shape 1620">
                  <a:extLst>
                    <a:ext uri="{FF2B5EF4-FFF2-40B4-BE49-F238E27FC236}">
                      <a16:creationId xmlns:a16="http://schemas.microsoft.com/office/drawing/2014/main" id="{D5342F8B-B6CE-6B88-575B-15C78F667071}"/>
                    </a:ext>
                  </a:extLst>
                </p:cNvPr>
                <p:cNvSpPr/>
                <p:nvPr/>
              </p:nvSpPr>
              <p:spPr>
                <a:xfrm>
                  <a:off x="1866154" y="1816303"/>
                  <a:ext cx="39714" cy="239535"/>
                </a:xfrm>
                <a:custGeom>
                  <a:avLst/>
                  <a:gdLst>
                    <a:gd name="connsiteX0" fmla="*/ 4304 w 39714"/>
                    <a:gd name="connsiteY0" fmla="*/ 0 h 239535"/>
                    <a:gd name="connsiteX1" fmla="*/ 4304 w 39714"/>
                    <a:gd name="connsiteY1" fmla="*/ 0 h 239535"/>
                    <a:gd name="connsiteX2" fmla="*/ 138 w 39714"/>
                    <a:gd name="connsiteY2" fmla="*/ 18746 h 239535"/>
                    <a:gd name="connsiteX3" fmla="*/ 6387 w 39714"/>
                    <a:gd name="connsiteY3" fmla="*/ 52072 h 239535"/>
                    <a:gd name="connsiteX4" fmla="*/ 8470 w 39714"/>
                    <a:gd name="connsiteY4" fmla="*/ 58321 h 239535"/>
                    <a:gd name="connsiteX5" fmla="*/ 14719 w 39714"/>
                    <a:gd name="connsiteY5" fmla="*/ 62487 h 239535"/>
                    <a:gd name="connsiteX6" fmla="*/ 18885 w 39714"/>
                    <a:gd name="connsiteY6" fmla="*/ 68736 h 239535"/>
                    <a:gd name="connsiteX7" fmla="*/ 35548 w 39714"/>
                    <a:gd name="connsiteY7" fmla="*/ 87482 h 239535"/>
                    <a:gd name="connsiteX8" fmla="*/ 39714 w 39714"/>
                    <a:gd name="connsiteY8" fmla="*/ 99979 h 239535"/>
                    <a:gd name="connsiteX9" fmla="*/ 37631 w 39714"/>
                    <a:gd name="connsiteY9" fmla="*/ 147887 h 239535"/>
                    <a:gd name="connsiteX10" fmla="*/ 31382 w 39714"/>
                    <a:gd name="connsiteY10" fmla="*/ 179130 h 239535"/>
                    <a:gd name="connsiteX11" fmla="*/ 27216 w 39714"/>
                    <a:gd name="connsiteY11" fmla="*/ 185379 h 239535"/>
                    <a:gd name="connsiteX12" fmla="*/ 25133 w 39714"/>
                    <a:gd name="connsiteY12" fmla="*/ 193711 h 239535"/>
                    <a:gd name="connsiteX13" fmla="*/ 23051 w 39714"/>
                    <a:gd name="connsiteY13" fmla="*/ 199959 h 239535"/>
                    <a:gd name="connsiteX14" fmla="*/ 23051 w 39714"/>
                    <a:gd name="connsiteY14" fmla="*/ 239535 h 239535"/>
                    <a:gd name="connsiteX15" fmla="*/ 23051 w 39714"/>
                    <a:gd name="connsiteY15" fmla="*/ 239535 h 239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9714" h="239535">
                      <a:moveTo>
                        <a:pt x="4304" y="0"/>
                      </a:moveTo>
                      <a:lnTo>
                        <a:pt x="4304" y="0"/>
                      </a:lnTo>
                      <a:cubicBezTo>
                        <a:pt x="2915" y="6249"/>
                        <a:pt x="474" y="12354"/>
                        <a:pt x="138" y="18746"/>
                      </a:cubicBezTo>
                      <a:cubicBezTo>
                        <a:pt x="-664" y="33980"/>
                        <a:pt x="2105" y="39226"/>
                        <a:pt x="6387" y="52072"/>
                      </a:cubicBezTo>
                      <a:cubicBezTo>
                        <a:pt x="7081" y="54155"/>
                        <a:pt x="6643" y="57103"/>
                        <a:pt x="8470" y="58321"/>
                      </a:cubicBezTo>
                      <a:lnTo>
                        <a:pt x="14719" y="62487"/>
                      </a:lnTo>
                      <a:cubicBezTo>
                        <a:pt x="16108" y="64570"/>
                        <a:pt x="17222" y="66865"/>
                        <a:pt x="18885" y="68736"/>
                      </a:cubicBezTo>
                      <a:cubicBezTo>
                        <a:pt x="23076" y="73451"/>
                        <a:pt x="32396" y="80391"/>
                        <a:pt x="35548" y="87482"/>
                      </a:cubicBezTo>
                      <a:cubicBezTo>
                        <a:pt x="37331" y="91495"/>
                        <a:pt x="39714" y="99979"/>
                        <a:pt x="39714" y="99979"/>
                      </a:cubicBezTo>
                      <a:cubicBezTo>
                        <a:pt x="39020" y="115948"/>
                        <a:pt x="38628" y="131934"/>
                        <a:pt x="37631" y="147887"/>
                      </a:cubicBezTo>
                      <a:cubicBezTo>
                        <a:pt x="37214" y="154555"/>
                        <a:pt x="36034" y="172152"/>
                        <a:pt x="31382" y="179130"/>
                      </a:cubicBezTo>
                      <a:lnTo>
                        <a:pt x="27216" y="185379"/>
                      </a:lnTo>
                      <a:cubicBezTo>
                        <a:pt x="26522" y="188156"/>
                        <a:pt x="25919" y="190958"/>
                        <a:pt x="25133" y="193711"/>
                      </a:cubicBezTo>
                      <a:cubicBezTo>
                        <a:pt x="24530" y="195822"/>
                        <a:pt x="23151" y="197766"/>
                        <a:pt x="23051" y="199959"/>
                      </a:cubicBezTo>
                      <a:cubicBezTo>
                        <a:pt x="22452" y="213137"/>
                        <a:pt x="23051" y="226343"/>
                        <a:pt x="23051" y="239535"/>
                      </a:cubicBezTo>
                      <a:lnTo>
                        <a:pt x="23051" y="239535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2" name="Freeform: Shape 1621">
                  <a:extLst>
                    <a:ext uri="{FF2B5EF4-FFF2-40B4-BE49-F238E27FC236}">
                      <a16:creationId xmlns:a16="http://schemas.microsoft.com/office/drawing/2014/main" id="{DAF857D6-9E72-6DBB-40E0-A7AA4B8DB420}"/>
                    </a:ext>
                  </a:extLst>
                </p:cNvPr>
                <p:cNvSpPr/>
                <p:nvPr/>
              </p:nvSpPr>
              <p:spPr>
                <a:xfrm>
                  <a:off x="1916282" y="1807971"/>
                  <a:ext cx="39637" cy="256198"/>
                </a:xfrm>
                <a:custGeom>
                  <a:avLst/>
                  <a:gdLst>
                    <a:gd name="connsiteX0" fmla="*/ 0 w 39637"/>
                    <a:gd name="connsiteY0" fmla="*/ 0 h 256198"/>
                    <a:gd name="connsiteX1" fmla="*/ 0 w 39637"/>
                    <a:gd name="connsiteY1" fmla="*/ 0 h 256198"/>
                    <a:gd name="connsiteX2" fmla="*/ 4166 w 39637"/>
                    <a:gd name="connsiteY2" fmla="*/ 18746 h 256198"/>
                    <a:gd name="connsiteX3" fmla="*/ 10415 w 39637"/>
                    <a:gd name="connsiteY3" fmla="*/ 31244 h 256198"/>
                    <a:gd name="connsiteX4" fmla="*/ 16664 w 39637"/>
                    <a:gd name="connsiteY4" fmla="*/ 35409 h 256198"/>
                    <a:gd name="connsiteX5" fmla="*/ 18747 w 39637"/>
                    <a:gd name="connsiteY5" fmla="*/ 41658 h 256198"/>
                    <a:gd name="connsiteX6" fmla="*/ 27078 w 39637"/>
                    <a:gd name="connsiteY6" fmla="*/ 54156 h 256198"/>
                    <a:gd name="connsiteX7" fmla="*/ 31244 w 39637"/>
                    <a:gd name="connsiteY7" fmla="*/ 66653 h 256198"/>
                    <a:gd name="connsiteX8" fmla="*/ 35410 w 39637"/>
                    <a:gd name="connsiteY8" fmla="*/ 79151 h 256198"/>
                    <a:gd name="connsiteX9" fmla="*/ 37493 w 39637"/>
                    <a:gd name="connsiteY9" fmla="*/ 85399 h 256198"/>
                    <a:gd name="connsiteX10" fmla="*/ 37493 w 39637"/>
                    <a:gd name="connsiteY10" fmla="*/ 141638 h 256198"/>
                    <a:gd name="connsiteX11" fmla="*/ 33327 w 39637"/>
                    <a:gd name="connsiteY11" fmla="*/ 172882 h 256198"/>
                    <a:gd name="connsiteX12" fmla="*/ 29161 w 39637"/>
                    <a:gd name="connsiteY12" fmla="*/ 179131 h 256198"/>
                    <a:gd name="connsiteX13" fmla="*/ 27078 w 39637"/>
                    <a:gd name="connsiteY13" fmla="*/ 185379 h 256198"/>
                    <a:gd name="connsiteX14" fmla="*/ 18747 w 39637"/>
                    <a:gd name="connsiteY14" fmla="*/ 197877 h 256198"/>
                    <a:gd name="connsiteX15" fmla="*/ 14581 w 39637"/>
                    <a:gd name="connsiteY15" fmla="*/ 210374 h 256198"/>
                    <a:gd name="connsiteX16" fmla="*/ 12498 w 39637"/>
                    <a:gd name="connsiteY16" fmla="*/ 216623 h 256198"/>
                    <a:gd name="connsiteX17" fmla="*/ 14581 w 39637"/>
                    <a:gd name="connsiteY17" fmla="*/ 245784 h 256198"/>
                    <a:gd name="connsiteX18" fmla="*/ 16664 w 39637"/>
                    <a:gd name="connsiteY18" fmla="*/ 254116 h 256198"/>
                    <a:gd name="connsiteX19" fmla="*/ 12498 w 39637"/>
                    <a:gd name="connsiteY19" fmla="*/ 256198 h 256198"/>
                    <a:gd name="connsiteX20" fmla="*/ 12498 w 39637"/>
                    <a:gd name="connsiteY20" fmla="*/ 256198 h 256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637" h="256198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9" y="6249"/>
                        <a:pt x="2613" y="12536"/>
                        <a:pt x="4166" y="18746"/>
                      </a:cubicBezTo>
                      <a:cubicBezTo>
                        <a:pt x="5295" y="23263"/>
                        <a:pt x="7021" y="27850"/>
                        <a:pt x="10415" y="31244"/>
                      </a:cubicBezTo>
                      <a:cubicBezTo>
                        <a:pt x="12185" y="33014"/>
                        <a:pt x="14581" y="34021"/>
                        <a:pt x="16664" y="35409"/>
                      </a:cubicBezTo>
                      <a:cubicBezTo>
                        <a:pt x="17358" y="37492"/>
                        <a:pt x="17681" y="39739"/>
                        <a:pt x="18747" y="41658"/>
                      </a:cubicBezTo>
                      <a:cubicBezTo>
                        <a:pt x="21178" y="46035"/>
                        <a:pt x="25495" y="49406"/>
                        <a:pt x="27078" y="54156"/>
                      </a:cubicBezTo>
                      <a:lnTo>
                        <a:pt x="31244" y="66653"/>
                      </a:lnTo>
                      <a:lnTo>
                        <a:pt x="35410" y="79151"/>
                      </a:lnTo>
                      <a:lnTo>
                        <a:pt x="37493" y="85399"/>
                      </a:lnTo>
                      <a:cubicBezTo>
                        <a:pt x="40443" y="117843"/>
                        <a:pt x="40259" y="102911"/>
                        <a:pt x="37493" y="141638"/>
                      </a:cubicBezTo>
                      <a:cubicBezTo>
                        <a:pt x="37105" y="147068"/>
                        <a:pt x="37561" y="164414"/>
                        <a:pt x="33327" y="172882"/>
                      </a:cubicBezTo>
                      <a:cubicBezTo>
                        <a:pt x="32207" y="175121"/>
                        <a:pt x="30281" y="176892"/>
                        <a:pt x="29161" y="179131"/>
                      </a:cubicBezTo>
                      <a:cubicBezTo>
                        <a:pt x="28179" y="181095"/>
                        <a:pt x="28144" y="183460"/>
                        <a:pt x="27078" y="185379"/>
                      </a:cubicBezTo>
                      <a:cubicBezTo>
                        <a:pt x="24647" y="189756"/>
                        <a:pt x="20330" y="193127"/>
                        <a:pt x="18747" y="197877"/>
                      </a:cubicBezTo>
                      <a:lnTo>
                        <a:pt x="14581" y="210374"/>
                      </a:lnTo>
                      <a:lnTo>
                        <a:pt x="12498" y="216623"/>
                      </a:lnTo>
                      <a:cubicBezTo>
                        <a:pt x="13192" y="226343"/>
                        <a:pt x="13505" y="236099"/>
                        <a:pt x="14581" y="245784"/>
                      </a:cubicBezTo>
                      <a:cubicBezTo>
                        <a:pt x="14897" y="248629"/>
                        <a:pt x="17225" y="251309"/>
                        <a:pt x="16664" y="254116"/>
                      </a:cubicBezTo>
                      <a:cubicBezTo>
                        <a:pt x="16360" y="255638"/>
                        <a:pt x="13887" y="255504"/>
                        <a:pt x="12498" y="256198"/>
                      </a:cubicBezTo>
                      <a:lnTo>
                        <a:pt x="12498" y="256198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3" name="Freeform: Shape 1622">
                  <a:extLst>
                    <a:ext uri="{FF2B5EF4-FFF2-40B4-BE49-F238E27FC236}">
                      <a16:creationId xmlns:a16="http://schemas.microsoft.com/office/drawing/2014/main" id="{3EBA3F75-6EE0-AE37-16E5-963F11184250}"/>
                    </a:ext>
                  </a:extLst>
                </p:cNvPr>
                <p:cNvSpPr/>
                <p:nvPr/>
              </p:nvSpPr>
              <p:spPr>
                <a:xfrm>
                  <a:off x="1964190" y="1805888"/>
                  <a:ext cx="48958" cy="247867"/>
                </a:xfrm>
                <a:custGeom>
                  <a:avLst/>
                  <a:gdLst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2082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4165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8958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89" y="805"/>
                        <a:pt x="3626" y="33434"/>
                        <a:pt x="4165" y="35409"/>
                      </a:cubicBezTo>
                      <a:cubicBezTo>
                        <a:pt x="4824" y="37824"/>
                        <a:pt x="6728" y="39735"/>
                        <a:pt x="8331" y="41658"/>
                      </a:cubicBezTo>
                      <a:cubicBezTo>
                        <a:pt x="16631" y="51618"/>
                        <a:pt x="11890" y="44623"/>
                        <a:pt x="20829" y="52073"/>
                      </a:cubicBezTo>
                      <a:cubicBezTo>
                        <a:pt x="36858" y="65432"/>
                        <a:pt x="17817" y="52150"/>
                        <a:pt x="33326" y="62487"/>
                      </a:cubicBezTo>
                      <a:cubicBezTo>
                        <a:pt x="36103" y="66653"/>
                        <a:pt x="40075" y="70235"/>
                        <a:pt x="41658" y="74985"/>
                      </a:cubicBezTo>
                      <a:cubicBezTo>
                        <a:pt x="46420" y="89270"/>
                        <a:pt x="40797" y="71540"/>
                        <a:pt x="45824" y="91648"/>
                      </a:cubicBezTo>
                      <a:cubicBezTo>
                        <a:pt x="46357" y="93778"/>
                        <a:pt x="47213" y="95814"/>
                        <a:pt x="47907" y="97897"/>
                      </a:cubicBezTo>
                      <a:cubicBezTo>
                        <a:pt x="46922" y="122514"/>
                        <a:pt x="55086" y="144871"/>
                        <a:pt x="37492" y="162467"/>
                      </a:cubicBezTo>
                      <a:cubicBezTo>
                        <a:pt x="21456" y="178504"/>
                        <a:pt x="28262" y="170064"/>
                        <a:pt x="16663" y="187462"/>
                      </a:cubicBezTo>
                      <a:lnTo>
                        <a:pt x="12497" y="193711"/>
                      </a:lnTo>
                      <a:lnTo>
                        <a:pt x="8331" y="199960"/>
                      </a:lnTo>
                      <a:cubicBezTo>
                        <a:pt x="7637" y="204126"/>
                        <a:pt x="7164" y="208334"/>
                        <a:pt x="6248" y="212457"/>
                      </a:cubicBezTo>
                      <a:cubicBezTo>
                        <a:pt x="5772" y="214600"/>
                        <a:pt x="4526" y="216540"/>
                        <a:pt x="4165" y="218706"/>
                      </a:cubicBezTo>
                      <a:cubicBezTo>
                        <a:pt x="1699" y="233504"/>
                        <a:pt x="2082" y="243354"/>
                        <a:pt x="2082" y="247867"/>
                      </a:cubicBez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4" name="Freeform: Shape 1623">
                  <a:extLst>
                    <a:ext uri="{FF2B5EF4-FFF2-40B4-BE49-F238E27FC236}">
                      <a16:creationId xmlns:a16="http://schemas.microsoft.com/office/drawing/2014/main" id="{52EA68C1-D87B-1DF1-D796-E009A8BF1D36}"/>
                    </a:ext>
                  </a:extLst>
                </p:cNvPr>
                <p:cNvSpPr/>
                <p:nvPr/>
              </p:nvSpPr>
              <p:spPr>
                <a:xfrm>
                  <a:off x="2010014" y="1810054"/>
                  <a:ext cx="39575" cy="247867"/>
                </a:xfrm>
                <a:custGeom>
                  <a:avLst/>
                  <a:gdLst>
                    <a:gd name="connsiteX0" fmla="*/ 0 w 39575"/>
                    <a:gd name="connsiteY0" fmla="*/ 0 h 247867"/>
                    <a:gd name="connsiteX1" fmla="*/ 0 w 39575"/>
                    <a:gd name="connsiteY1" fmla="*/ 0 h 247867"/>
                    <a:gd name="connsiteX2" fmla="*/ 4165 w 39575"/>
                    <a:gd name="connsiteY2" fmla="*/ 29161 h 247867"/>
                    <a:gd name="connsiteX3" fmla="*/ 8331 w 39575"/>
                    <a:gd name="connsiteY3" fmla="*/ 35409 h 247867"/>
                    <a:gd name="connsiteX4" fmla="*/ 18746 w 39575"/>
                    <a:gd name="connsiteY4" fmla="*/ 52073 h 247867"/>
                    <a:gd name="connsiteX5" fmla="*/ 22912 w 39575"/>
                    <a:gd name="connsiteY5" fmla="*/ 64570 h 247867"/>
                    <a:gd name="connsiteX6" fmla="*/ 24995 w 39575"/>
                    <a:gd name="connsiteY6" fmla="*/ 74985 h 247867"/>
                    <a:gd name="connsiteX7" fmla="*/ 33326 w 39575"/>
                    <a:gd name="connsiteY7" fmla="*/ 87482 h 247867"/>
                    <a:gd name="connsiteX8" fmla="*/ 37492 w 39575"/>
                    <a:gd name="connsiteY8" fmla="*/ 93731 h 247867"/>
                    <a:gd name="connsiteX9" fmla="*/ 39575 w 39575"/>
                    <a:gd name="connsiteY9" fmla="*/ 99980 h 247867"/>
                    <a:gd name="connsiteX10" fmla="*/ 37492 w 39575"/>
                    <a:gd name="connsiteY10" fmla="*/ 120809 h 247867"/>
                    <a:gd name="connsiteX11" fmla="*/ 35409 w 39575"/>
                    <a:gd name="connsiteY11" fmla="*/ 127058 h 247867"/>
                    <a:gd name="connsiteX12" fmla="*/ 33326 w 39575"/>
                    <a:gd name="connsiteY12" fmla="*/ 160384 h 247867"/>
                    <a:gd name="connsiteX13" fmla="*/ 31243 w 39575"/>
                    <a:gd name="connsiteY13" fmla="*/ 166633 h 247867"/>
                    <a:gd name="connsiteX14" fmla="*/ 24995 w 39575"/>
                    <a:gd name="connsiteY14" fmla="*/ 168716 h 247867"/>
                    <a:gd name="connsiteX15" fmla="*/ 20829 w 39575"/>
                    <a:gd name="connsiteY15" fmla="*/ 174965 h 247867"/>
                    <a:gd name="connsiteX16" fmla="*/ 16663 w 39575"/>
                    <a:gd name="connsiteY16" fmla="*/ 193711 h 247867"/>
                    <a:gd name="connsiteX17" fmla="*/ 14580 w 39575"/>
                    <a:gd name="connsiteY17" fmla="*/ 199960 h 247867"/>
                    <a:gd name="connsiteX18" fmla="*/ 10414 w 39575"/>
                    <a:gd name="connsiteY18" fmla="*/ 214540 h 247867"/>
                    <a:gd name="connsiteX19" fmla="*/ 8331 w 39575"/>
                    <a:gd name="connsiteY19" fmla="*/ 247867 h 247867"/>
                    <a:gd name="connsiteX20" fmla="*/ 8331 w 39575"/>
                    <a:gd name="connsiteY20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575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531" y="5837"/>
                        <a:pt x="160" y="21151"/>
                        <a:pt x="4165" y="29161"/>
                      </a:cubicBezTo>
                      <a:cubicBezTo>
                        <a:pt x="5284" y="31400"/>
                        <a:pt x="6942" y="33326"/>
                        <a:pt x="8331" y="35409"/>
                      </a:cubicBezTo>
                      <a:cubicBezTo>
                        <a:pt x="13289" y="50282"/>
                        <a:pt x="8843" y="45471"/>
                        <a:pt x="18746" y="52073"/>
                      </a:cubicBezTo>
                      <a:cubicBezTo>
                        <a:pt x="20135" y="56239"/>
                        <a:pt x="22051" y="60264"/>
                        <a:pt x="22912" y="64570"/>
                      </a:cubicBezTo>
                      <a:cubicBezTo>
                        <a:pt x="23606" y="68042"/>
                        <a:pt x="23530" y="71762"/>
                        <a:pt x="24995" y="74985"/>
                      </a:cubicBezTo>
                      <a:cubicBezTo>
                        <a:pt x="27067" y="79543"/>
                        <a:pt x="30549" y="83316"/>
                        <a:pt x="33326" y="87482"/>
                      </a:cubicBezTo>
                      <a:cubicBezTo>
                        <a:pt x="34715" y="89565"/>
                        <a:pt x="36700" y="91356"/>
                        <a:pt x="37492" y="93731"/>
                      </a:cubicBezTo>
                      <a:lnTo>
                        <a:pt x="39575" y="99980"/>
                      </a:lnTo>
                      <a:cubicBezTo>
                        <a:pt x="38881" y="106923"/>
                        <a:pt x="38553" y="113913"/>
                        <a:pt x="37492" y="120809"/>
                      </a:cubicBezTo>
                      <a:cubicBezTo>
                        <a:pt x="37158" y="122979"/>
                        <a:pt x="35639" y="124874"/>
                        <a:pt x="35409" y="127058"/>
                      </a:cubicBezTo>
                      <a:cubicBezTo>
                        <a:pt x="34244" y="138127"/>
                        <a:pt x="34491" y="149315"/>
                        <a:pt x="33326" y="160384"/>
                      </a:cubicBezTo>
                      <a:cubicBezTo>
                        <a:pt x="33096" y="162568"/>
                        <a:pt x="32795" y="165080"/>
                        <a:pt x="31243" y="166633"/>
                      </a:cubicBezTo>
                      <a:cubicBezTo>
                        <a:pt x="29691" y="168185"/>
                        <a:pt x="27078" y="168022"/>
                        <a:pt x="24995" y="168716"/>
                      </a:cubicBezTo>
                      <a:cubicBezTo>
                        <a:pt x="23606" y="170799"/>
                        <a:pt x="21949" y="172726"/>
                        <a:pt x="20829" y="174965"/>
                      </a:cubicBezTo>
                      <a:cubicBezTo>
                        <a:pt x="18015" y="180592"/>
                        <a:pt x="17943" y="187949"/>
                        <a:pt x="16663" y="193711"/>
                      </a:cubicBezTo>
                      <a:cubicBezTo>
                        <a:pt x="16187" y="195854"/>
                        <a:pt x="15183" y="197849"/>
                        <a:pt x="14580" y="199960"/>
                      </a:cubicBezTo>
                      <a:cubicBezTo>
                        <a:pt x="9349" y="218268"/>
                        <a:pt x="15408" y="199557"/>
                        <a:pt x="10414" y="214540"/>
                      </a:cubicBezTo>
                      <a:cubicBezTo>
                        <a:pt x="8285" y="246477"/>
                        <a:pt x="8331" y="235346"/>
                        <a:pt x="8331" y="247867"/>
                      </a:cubicBezTo>
                      <a:lnTo>
                        <a:pt x="8331" y="247867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5" name="Freeform: Shape 1624">
                  <a:extLst>
                    <a:ext uri="{FF2B5EF4-FFF2-40B4-BE49-F238E27FC236}">
                      <a16:creationId xmlns:a16="http://schemas.microsoft.com/office/drawing/2014/main" id="{BFFD028C-9057-B7A7-650A-6C6390805D86}"/>
                    </a:ext>
                  </a:extLst>
                </p:cNvPr>
                <p:cNvSpPr/>
                <p:nvPr/>
              </p:nvSpPr>
              <p:spPr>
                <a:xfrm>
                  <a:off x="2062087" y="1820468"/>
                  <a:ext cx="37492" cy="249950"/>
                </a:xfrm>
                <a:custGeom>
                  <a:avLst/>
                  <a:gdLst>
                    <a:gd name="connsiteX0" fmla="*/ 0 w 37492"/>
                    <a:gd name="connsiteY0" fmla="*/ 0 h 249950"/>
                    <a:gd name="connsiteX1" fmla="*/ 0 w 37492"/>
                    <a:gd name="connsiteY1" fmla="*/ 0 h 249950"/>
                    <a:gd name="connsiteX2" fmla="*/ 2082 w 37492"/>
                    <a:gd name="connsiteY2" fmla="*/ 18747 h 249950"/>
                    <a:gd name="connsiteX3" fmla="*/ 6248 w 37492"/>
                    <a:gd name="connsiteY3" fmla="*/ 24995 h 249950"/>
                    <a:gd name="connsiteX4" fmla="*/ 8331 w 37492"/>
                    <a:gd name="connsiteY4" fmla="*/ 31244 h 249950"/>
                    <a:gd name="connsiteX5" fmla="*/ 12497 w 37492"/>
                    <a:gd name="connsiteY5" fmla="*/ 37493 h 249950"/>
                    <a:gd name="connsiteX6" fmla="*/ 16663 w 37492"/>
                    <a:gd name="connsiteY6" fmla="*/ 49990 h 249950"/>
                    <a:gd name="connsiteX7" fmla="*/ 18746 w 37492"/>
                    <a:gd name="connsiteY7" fmla="*/ 64571 h 249950"/>
                    <a:gd name="connsiteX8" fmla="*/ 24995 w 37492"/>
                    <a:gd name="connsiteY8" fmla="*/ 83317 h 249950"/>
                    <a:gd name="connsiteX9" fmla="*/ 29160 w 37492"/>
                    <a:gd name="connsiteY9" fmla="*/ 95814 h 249950"/>
                    <a:gd name="connsiteX10" fmla="*/ 33326 w 37492"/>
                    <a:gd name="connsiteY10" fmla="*/ 102063 h 249950"/>
                    <a:gd name="connsiteX11" fmla="*/ 35409 w 37492"/>
                    <a:gd name="connsiteY11" fmla="*/ 110395 h 249950"/>
                    <a:gd name="connsiteX12" fmla="*/ 37492 w 37492"/>
                    <a:gd name="connsiteY12" fmla="*/ 116644 h 249950"/>
                    <a:gd name="connsiteX13" fmla="*/ 35409 w 37492"/>
                    <a:gd name="connsiteY13" fmla="*/ 158302 h 249950"/>
                    <a:gd name="connsiteX14" fmla="*/ 29160 w 37492"/>
                    <a:gd name="connsiteY14" fmla="*/ 172882 h 249950"/>
                    <a:gd name="connsiteX15" fmla="*/ 22912 w 37492"/>
                    <a:gd name="connsiteY15" fmla="*/ 177048 h 249950"/>
                    <a:gd name="connsiteX16" fmla="*/ 18746 w 37492"/>
                    <a:gd name="connsiteY16" fmla="*/ 183297 h 249950"/>
                    <a:gd name="connsiteX17" fmla="*/ 14580 w 37492"/>
                    <a:gd name="connsiteY17" fmla="*/ 195794 h 249950"/>
                    <a:gd name="connsiteX18" fmla="*/ 8331 w 37492"/>
                    <a:gd name="connsiteY18" fmla="*/ 199960 h 249950"/>
                    <a:gd name="connsiteX19" fmla="*/ 6248 w 37492"/>
                    <a:gd name="connsiteY19" fmla="*/ 208292 h 249950"/>
                    <a:gd name="connsiteX20" fmla="*/ 4165 w 37492"/>
                    <a:gd name="connsiteY20" fmla="*/ 214541 h 249950"/>
                    <a:gd name="connsiteX21" fmla="*/ 6248 w 37492"/>
                    <a:gd name="connsiteY21" fmla="*/ 249950 h 249950"/>
                    <a:gd name="connsiteX22" fmla="*/ 6248 w 37492"/>
                    <a:gd name="connsiteY22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7492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6249"/>
                        <a:pt x="557" y="12647"/>
                        <a:pt x="2082" y="18747"/>
                      </a:cubicBezTo>
                      <a:cubicBezTo>
                        <a:pt x="2689" y="21175"/>
                        <a:pt x="5128" y="22756"/>
                        <a:pt x="6248" y="24995"/>
                      </a:cubicBezTo>
                      <a:cubicBezTo>
                        <a:pt x="7230" y="26959"/>
                        <a:pt x="7349" y="29280"/>
                        <a:pt x="8331" y="31244"/>
                      </a:cubicBezTo>
                      <a:cubicBezTo>
                        <a:pt x="9451" y="33483"/>
                        <a:pt x="11480" y="35205"/>
                        <a:pt x="12497" y="37493"/>
                      </a:cubicBezTo>
                      <a:cubicBezTo>
                        <a:pt x="14280" y="41506"/>
                        <a:pt x="16663" y="49990"/>
                        <a:pt x="16663" y="49990"/>
                      </a:cubicBezTo>
                      <a:cubicBezTo>
                        <a:pt x="17357" y="54850"/>
                        <a:pt x="17642" y="59787"/>
                        <a:pt x="18746" y="64571"/>
                      </a:cubicBezTo>
                      <a:cubicBezTo>
                        <a:pt x="18746" y="64572"/>
                        <a:pt x="23954" y="80192"/>
                        <a:pt x="24995" y="83317"/>
                      </a:cubicBezTo>
                      <a:cubicBezTo>
                        <a:pt x="24997" y="83322"/>
                        <a:pt x="29156" y="95809"/>
                        <a:pt x="29160" y="95814"/>
                      </a:cubicBezTo>
                      <a:lnTo>
                        <a:pt x="33326" y="102063"/>
                      </a:lnTo>
                      <a:cubicBezTo>
                        <a:pt x="34020" y="104840"/>
                        <a:pt x="34623" y="107642"/>
                        <a:pt x="35409" y="110395"/>
                      </a:cubicBezTo>
                      <a:cubicBezTo>
                        <a:pt x="36012" y="112506"/>
                        <a:pt x="37492" y="114448"/>
                        <a:pt x="37492" y="116644"/>
                      </a:cubicBezTo>
                      <a:cubicBezTo>
                        <a:pt x="37492" y="130547"/>
                        <a:pt x="36564" y="144447"/>
                        <a:pt x="35409" y="158302"/>
                      </a:cubicBezTo>
                      <a:cubicBezTo>
                        <a:pt x="34974" y="163518"/>
                        <a:pt x="32942" y="169100"/>
                        <a:pt x="29160" y="172882"/>
                      </a:cubicBezTo>
                      <a:cubicBezTo>
                        <a:pt x="27390" y="174652"/>
                        <a:pt x="24995" y="175659"/>
                        <a:pt x="22912" y="177048"/>
                      </a:cubicBezTo>
                      <a:cubicBezTo>
                        <a:pt x="21523" y="179131"/>
                        <a:pt x="19763" y="181009"/>
                        <a:pt x="18746" y="183297"/>
                      </a:cubicBezTo>
                      <a:cubicBezTo>
                        <a:pt x="16963" y="187310"/>
                        <a:pt x="18234" y="193358"/>
                        <a:pt x="14580" y="195794"/>
                      </a:cubicBezTo>
                      <a:lnTo>
                        <a:pt x="8331" y="199960"/>
                      </a:lnTo>
                      <a:cubicBezTo>
                        <a:pt x="7637" y="202737"/>
                        <a:pt x="7034" y="205539"/>
                        <a:pt x="6248" y="208292"/>
                      </a:cubicBezTo>
                      <a:cubicBezTo>
                        <a:pt x="5645" y="210403"/>
                        <a:pt x="4165" y="212345"/>
                        <a:pt x="4165" y="214541"/>
                      </a:cubicBezTo>
                      <a:cubicBezTo>
                        <a:pt x="4165" y="226364"/>
                        <a:pt x="6248" y="249950"/>
                        <a:pt x="6248" y="249950"/>
                      </a:cubicBezTo>
                      <a:lnTo>
                        <a:pt x="6248" y="249950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6" name="Freeform: Shape 1625">
                  <a:extLst>
                    <a:ext uri="{FF2B5EF4-FFF2-40B4-BE49-F238E27FC236}">
                      <a16:creationId xmlns:a16="http://schemas.microsoft.com/office/drawing/2014/main" id="{942C88BD-86BC-81B7-7EDA-A5517CEA4995}"/>
                    </a:ext>
                  </a:extLst>
                </p:cNvPr>
                <p:cNvSpPr/>
                <p:nvPr/>
              </p:nvSpPr>
              <p:spPr>
                <a:xfrm>
                  <a:off x="2107911" y="1826717"/>
                  <a:ext cx="29161" cy="249950"/>
                </a:xfrm>
                <a:custGeom>
                  <a:avLst/>
                  <a:gdLst>
                    <a:gd name="connsiteX0" fmla="*/ 0 w 29161"/>
                    <a:gd name="connsiteY0" fmla="*/ 0 h 249950"/>
                    <a:gd name="connsiteX1" fmla="*/ 0 w 29161"/>
                    <a:gd name="connsiteY1" fmla="*/ 0 h 249950"/>
                    <a:gd name="connsiteX2" fmla="*/ 4166 w 29161"/>
                    <a:gd name="connsiteY2" fmla="*/ 24995 h 249950"/>
                    <a:gd name="connsiteX3" fmla="*/ 8331 w 29161"/>
                    <a:gd name="connsiteY3" fmla="*/ 31244 h 249950"/>
                    <a:gd name="connsiteX4" fmla="*/ 12497 w 29161"/>
                    <a:gd name="connsiteY4" fmla="*/ 43741 h 249950"/>
                    <a:gd name="connsiteX5" fmla="*/ 14580 w 29161"/>
                    <a:gd name="connsiteY5" fmla="*/ 49990 h 249950"/>
                    <a:gd name="connsiteX6" fmla="*/ 24995 w 29161"/>
                    <a:gd name="connsiteY6" fmla="*/ 77068 h 249950"/>
                    <a:gd name="connsiteX7" fmla="*/ 29161 w 29161"/>
                    <a:gd name="connsiteY7" fmla="*/ 83317 h 249950"/>
                    <a:gd name="connsiteX8" fmla="*/ 27078 w 29161"/>
                    <a:gd name="connsiteY8" fmla="*/ 160385 h 249950"/>
                    <a:gd name="connsiteX9" fmla="*/ 24995 w 29161"/>
                    <a:gd name="connsiteY9" fmla="*/ 166633 h 249950"/>
                    <a:gd name="connsiteX10" fmla="*/ 16663 w 29161"/>
                    <a:gd name="connsiteY10" fmla="*/ 179131 h 249950"/>
                    <a:gd name="connsiteX11" fmla="*/ 12497 w 29161"/>
                    <a:gd name="connsiteY11" fmla="*/ 185380 h 249950"/>
                    <a:gd name="connsiteX12" fmla="*/ 10414 w 29161"/>
                    <a:gd name="connsiteY12" fmla="*/ 191628 h 249950"/>
                    <a:gd name="connsiteX13" fmla="*/ 2083 w 29161"/>
                    <a:gd name="connsiteY13" fmla="*/ 204126 h 249950"/>
                    <a:gd name="connsiteX14" fmla="*/ 4166 w 29161"/>
                    <a:gd name="connsiteY14" fmla="*/ 249950 h 249950"/>
                    <a:gd name="connsiteX15" fmla="*/ 4166 w 29161"/>
                    <a:gd name="connsiteY15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161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60" y="5944"/>
                        <a:pt x="676" y="18015"/>
                        <a:pt x="4166" y="24995"/>
                      </a:cubicBezTo>
                      <a:cubicBezTo>
                        <a:pt x="5285" y="27234"/>
                        <a:pt x="7314" y="28956"/>
                        <a:pt x="8331" y="31244"/>
                      </a:cubicBezTo>
                      <a:cubicBezTo>
                        <a:pt x="10114" y="35257"/>
                        <a:pt x="11108" y="39575"/>
                        <a:pt x="12497" y="43741"/>
                      </a:cubicBezTo>
                      <a:lnTo>
                        <a:pt x="14580" y="49990"/>
                      </a:lnTo>
                      <a:cubicBezTo>
                        <a:pt x="17371" y="69527"/>
                        <a:pt x="13940" y="60485"/>
                        <a:pt x="24995" y="77068"/>
                      </a:cubicBezTo>
                      <a:lnTo>
                        <a:pt x="29161" y="83317"/>
                      </a:lnTo>
                      <a:cubicBezTo>
                        <a:pt x="28467" y="109006"/>
                        <a:pt x="28361" y="134718"/>
                        <a:pt x="27078" y="160385"/>
                      </a:cubicBezTo>
                      <a:cubicBezTo>
                        <a:pt x="26968" y="162578"/>
                        <a:pt x="26061" y="164714"/>
                        <a:pt x="24995" y="166633"/>
                      </a:cubicBezTo>
                      <a:cubicBezTo>
                        <a:pt x="22563" y="171010"/>
                        <a:pt x="19440" y="174965"/>
                        <a:pt x="16663" y="179131"/>
                      </a:cubicBezTo>
                      <a:cubicBezTo>
                        <a:pt x="15274" y="181214"/>
                        <a:pt x="13289" y="183005"/>
                        <a:pt x="12497" y="185380"/>
                      </a:cubicBezTo>
                      <a:cubicBezTo>
                        <a:pt x="11803" y="187463"/>
                        <a:pt x="11480" y="189709"/>
                        <a:pt x="10414" y="191628"/>
                      </a:cubicBezTo>
                      <a:cubicBezTo>
                        <a:pt x="7983" y="196005"/>
                        <a:pt x="2083" y="204126"/>
                        <a:pt x="2083" y="204126"/>
                      </a:cubicBezTo>
                      <a:cubicBezTo>
                        <a:pt x="4275" y="245781"/>
                        <a:pt x="4166" y="230491"/>
                        <a:pt x="4166" y="249950"/>
                      </a:cubicBezTo>
                      <a:lnTo>
                        <a:pt x="4166" y="249950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7" name="Freeform: Shape 1626">
                  <a:extLst>
                    <a:ext uri="{FF2B5EF4-FFF2-40B4-BE49-F238E27FC236}">
                      <a16:creationId xmlns:a16="http://schemas.microsoft.com/office/drawing/2014/main" id="{B286113F-601D-F018-698D-698088C40FD3}"/>
                    </a:ext>
                  </a:extLst>
                </p:cNvPr>
                <p:cNvSpPr/>
                <p:nvPr/>
              </p:nvSpPr>
              <p:spPr>
                <a:xfrm>
                  <a:off x="2149213" y="1862127"/>
                  <a:ext cx="42014" cy="252032"/>
                </a:xfrm>
                <a:custGeom>
                  <a:avLst/>
                  <a:gdLst>
                    <a:gd name="connsiteX0" fmla="*/ 12854 w 42014"/>
                    <a:gd name="connsiteY0" fmla="*/ 0 h 252032"/>
                    <a:gd name="connsiteX1" fmla="*/ 12854 w 42014"/>
                    <a:gd name="connsiteY1" fmla="*/ 0 h 252032"/>
                    <a:gd name="connsiteX2" fmla="*/ 14936 w 42014"/>
                    <a:gd name="connsiteY2" fmla="*/ 18746 h 252032"/>
                    <a:gd name="connsiteX3" fmla="*/ 23268 w 42014"/>
                    <a:gd name="connsiteY3" fmla="*/ 45824 h 252032"/>
                    <a:gd name="connsiteX4" fmla="*/ 29517 w 42014"/>
                    <a:gd name="connsiteY4" fmla="*/ 49990 h 252032"/>
                    <a:gd name="connsiteX5" fmla="*/ 33683 w 42014"/>
                    <a:gd name="connsiteY5" fmla="*/ 62487 h 252032"/>
                    <a:gd name="connsiteX6" fmla="*/ 35766 w 42014"/>
                    <a:gd name="connsiteY6" fmla="*/ 68736 h 252032"/>
                    <a:gd name="connsiteX7" fmla="*/ 37849 w 42014"/>
                    <a:gd name="connsiteY7" fmla="*/ 85399 h 252032"/>
                    <a:gd name="connsiteX8" fmla="*/ 39931 w 42014"/>
                    <a:gd name="connsiteY8" fmla="*/ 91648 h 252032"/>
                    <a:gd name="connsiteX9" fmla="*/ 42014 w 42014"/>
                    <a:gd name="connsiteY9" fmla="*/ 108311 h 252032"/>
                    <a:gd name="connsiteX10" fmla="*/ 39931 w 42014"/>
                    <a:gd name="connsiteY10" fmla="*/ 152052 h 252032"/>
                    <a:gd name="connsiteX11" fmla="*/ 29517 w 42014"/>
                    <a:gd name="connsiteY11" fmla="*/ 170799 h 252032"/>
                    <a:gd name="connsiteX12" fmla="*/ 25351 w 42014"/>
                    <a:gd name="connsiteY12" fmla="*/ 177047 h 252032"/>
                    <a:gd name="connsiteX13" fmla="*/ 19102 w 42014"/>
                    <a:gd name="connsiteY13" fmla="*/ 183296 h 252032"/>
                    <a:gd name="connsiteX14" fmla="*/ 6605 w 42014"/>
                    <a:gd name="connsiteY14" fmla="*/ 204125 h 252032"/>
                    <a:gd name="connsiteX15" fmla="*/ 2439 w 42014"/>
                    <a:gd name="connsiteY15" fmla="*/ 216623 h 252032"/>
                    <a:gd name="connsiteX16" fmla="*/ 356 w 42014"/>
                    <a:gd name="connsiteY16" fmla="*/ 222872 h 252032"/>
                    <a:gd name="connsiteX17" fmla="*/ 4522 w 42014"/>
                    <a:gd name="connsiteY17" fmla="*/ 252032 h 252032"/>
                    <a:gd name="connsiteX18" fmla="*/ 4522 w 42014"/>
                    <a:gd name="connsiteY18" fmla="*/ 252032 h 252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2014" h="252032">
                      <a:moveTo>
                        <a:pt x="12854" y="0"/>
                      </a:moveTo>
                      <a:lnTo>
                        <a:pt x="12854" y="0"/>
                      </a:lnTo>
                      <a:cubicBezTo>
                        <a:pt x="13548" y="6249"/>
                        <a:pt x="14156" y="12507"/>
                        <a:pt x="14936" y="18746"/>
                      </a:cubicBezTo>
                      <a:cubicBezTo>
                        <a:pt x="16034" y="27530"/>
                        <a:pt x="16361" y="38917"/>
                        <a:pt x="23268" y="45824"/>
                      </a:cubicBezTo>
                      <a:cubicBezTo>
                        <a:pt x="25038" y="47594"/>
                        <a:pt x="27434" y="48601"/>
                        <a:pt x="29517" y="49990"/>
                      </a:cubicBezTo>
                      <a:lnTo>
                        <a:pt x="33683" y="62487"/>
                      </a:lnTo>
                      <a:lnTo>
                        <a:pt x="35766" y="68736"/>
                      </a:lnTo>
                      <a:cubicBezTo>
                        <a:pt x="36460" y="74290"/>
                        <a:pt x="36848" y="79892"/>
                        <a:pt x="37849" y="85399"/>
                      </a:cubicBezTo>
                      <a:cubicBezTo>
                        <a:pt x="38242" y="87559"/>
                        <a:pt x="39538" y="89488"/>
                        <a:pt x="39931" y="91648"/>
                      </a:cubicBezTo>
                      <a:cubicBezTo>
                        <a:pt x="40932" y="97155"/>
                        <a:pt x="41320" y="102757"/>
                        <a:pt x="42014" y="108311"/>
                      </a:cubicBezTo>
                      <a:cubicBezTo>
                        <a:pt x="41320" y="122891"/>
                        <a:pt x="41143" y="137506"/>
                        <a:pt x="39931" y="152052"/>
                      </a:cubicBezTo>
                      <a:cubicBezTo>
                        <a:pt x="39407" y="158340"/>
                        <a:pt x="31905" y="167218"/>
                        <a:pt x="29517" y="170799"/>
                      </a:cubicBezTo>
                      <a:cubicBezTo>
                        <a:pt x="28128" y="172882"/>
                        <a:pt x="27121" y="175277"/>
                        <a:pt x="25351" y="177047"/>
                      </a:cubicBezTo>
                      <a:cubicBezTo>
                        <a:pt x="23268" y="179130"/>
                        <a:pt x="20910" y="180971"/>
                        <a:pt x="19102" y="183296"/>
                      </a:cubicBezTo>
                      <a:cubicBezTo>
                        <a:pt x="15079" y="188469"/>
                        <a:pt x="9271" y="197461"/>
                        <a:pt x="6605" y="204125"/>
                      </a:cubicBezTo>
                      <a:cubicBezTo>
                        <a:pt x="4974" y="208202"/>
                        <a:pt x="3828" y="212457"/>
                        <a:pt x="2439" y="216623"/>
                      </a:cubicBezTo>
                      <a:lnTo>
                        <a:pt x="356" y="222872"/>
                      </a:lnTo>
                      <a:cubicBezTo>
                        <a:pt x="2514" y="250929"/>
                        <a:pt x="-3964" y="243550"/>
                        <a:pt x="4522" y="252032"/>
                      </a:cubicBezTo>
                      <a:lnTo>
                        <a:pt x="4522" y="252032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617" name="Rectangle: Rounded Corners 1616">
                <a:extLst>
                  <a:ext uri="{FF2B5EF4-FFF2-40B4-BE49-F238E27FC236}">
                    <a16:creationId xmlns:a16="http://schemas.microsoft.com/office/drawing/2014/main" id="{05DBBC7B-B248-DE04-CCEC-4767FE5E507E}"/>
                  </a:ext>
                </a:extLst>
              </p:cNvPr>
              <p:cNvSpPr/>
              <p:nvPr/>
            </p:nvSpPr>
            <p:spPr>
              <a:xfrm>
                <a:off x="1702231" y="2033317"/>
                <a:ext cx="506734" cy="715506"/>
              </a:xfrm>
              <a:prstGeom prst="roundRect">
                <a:avLst>
                  <a:gd name="adj" fmla="val 35662"/>
                </a:avLst>
              </a:prstGeom>
              <a:gradFill flip="none" rotWithShape="1">
                <a:gsLst>
                  <a:gs pos="16000">
                    <a:srgbClr val="FFEAD5"/>
                  </a:gs>
                  <a:gs pos="75000">
                    <a:srgbClr val="FFCC99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18" name="Oval 1617">
                <a:extLst>
                  <a:ext uri="{FF2B5EF4-FFF2-40B4-BE49-F238E27FC236}">
                    <a16:creationId xmlns:a16="http://schemas.microsoft.com/office/drawing/2014/main" id="{7FA3CFD4-7806-375D-753E-196DFDD26B97}"/>
                  </a:ext>
                </a:extLst>
              </p:cNvPr>
              <p:cNvSpPr/>
              <p:nvPr/>
            </p:nvSpPr>
            <p:spPr>
              <a:xfrm>
                <a:off x="1823561" y="2397944"/>
                <a:ext cx="259620" cy="211583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FEAD5"/>
                  </a:gs>
                  <a:gs pos="74000">
                    <a:srgbClr val="A45200"/>
                  </a:gs>
                  <a:gs pos="53000">
                    <a:srgbClr val="FFC081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90" name="Epithelial Cell">
              <a:extLst>
                <a:ext uri="{FF2B5EF4-FFF2-40B4-BE49-F238E27FC236}">
                  <a16:creationId xmlns:a16="http://schemas.microsoft.com/office/drawing/2014/main" id="{D4F963EE-64E5-94AB-20FB-E35A945C3A2D}"/>
                </a:ext>
              </a:extLst>
            </p:cNvPr>
            <p:cNvGrpSpPr/>
            <p:nvPr/>
          </p:nvGrpSpPr>
          <p:grpSpPr>
            <a:xfrm>
              <a:off x="6058565" y="1910392"/>
              <a:ext cx="275343" cy="516667"/>
              <a:chOff x="7536889" y="1805888"/>
              <a:chExt cx="506734" cy="942935"/>
            </a:xfrm>
          </p:grpSpPr>
          <p:sp>
            <p:nvSpPr>
              <p:cNvPr id="1604" name="Freeform: Shape 1603">
                <a:extLst>
                  <a:ext uri="{FF2B5EF4-FFF2-40B4-BE49-F238E27FC236}">
                    <a16:creationId xmlns:a16="http://schemas.microsoft.com/office/drawing/2014/main" id="{6A8F9F7A-F09A-BADB-0E5C-BB68E8DC0C5F}"/>
                  </a:ext>
                </a:extLst>
              </p:cNvPr>
              <p:cNvSpPr/>
              <p:nvPr/>
            </p:nvSpPr>
            <p:spPr>
              <a:xfrm>
                <a:off x="7583783" y="1839215"/>
                <a:ext cx="45824" cy="266613"/>
              </a:xfrm>
              <a:custGeom>
                <a:avLst/>
                <a:gdLst>
                  <a:gd name="connsiteX0" fmla="*/ 0 w 45824"/>
                  <a:gd name="connsiteY0" fmla="*/ 0 h 266613"/>
                  <a:gd name="connsiteX1" fmla="*/ 0 w 45824"/>
                  <a:gd name="connsiteY1" fmla="*/ 0 h 266613"/>
                  <a:gd name="connsiteX2" fmla="*/ 4165 w 45824"/>
                  <a:gd name="connsiteY2" fmla="*/ 18746 h 266613"/>
                  <a:gd name="connsiteX3" fmla="*/ 10414 w 45824"/>
                  <a:gd name="connsiteY3" fmla="*/ 47907 h 266613"/>
                  <a:gd name="connsiteX4" fmla="*/ 16663 w 45824"/>
                  <a:gd name="connsiteY4" fmla="*/ 52072 h 266613"/>
                  <a:gd name="connsiteX5" fmla="*/ 20829 w 45824"/>
                  <a:gd name="connsiteY5" fmla="*/ 58321 h 266613"/>
                  <a:gd name="connsiteX6" fmla="*/ 27078 w 45824"/>
                  <a:gd name="connsiteY6" fmla="*/ 60404 h 266613"/>
                  <a:gd name="connsiteX7" fmla="*/ 33326 w 45824"/>
                  <a:gd name="connsiteY7" fmla="*/ 64570 h 266613"/>
                  <a:gd name="connsiteX8" fmla="*/ 41658 w 45824"/>
                  <a:gd name="connsiteY8" fmla="*/ 77067 h 266613"/>
                  <a:gd name="connsiteX9" fmla="*/ 45824 w 45824"/>
                  <a:gd name="connsiteY9" fmla="*/ 83316 h 266613"/>
                  <a:gd name="connsiteX10" fmla="*/ 43741 w 45824"/>
                  <a:gd name="connsiteY10" fmla="*/ 145804 h 266613"/>
                  <a:gd name="connsiteX11" fmla="*/ 41658 w 45824"/>
                  <a:gd name="connsiteY11" fmla="*/ 152052 h 266613"/>
                  <a:gd name="connsiteX12" fmla="*/ 37492 w 45824"/>
                  <a:gd name="connsiteY12" fmla="*/ 168716 h 266613"/>
                  <a:gd name="connsiteX13" fmla="*/ 31243 w 45824"/>
                  <a:gd name="connsiteY13" fmla="*/ 174964 h 266613"/>
                  <a:gd name="connsiteX14" fmla="*/ 20829 w 45824"/>
                  <a:gd name="connsiteY14" fmla="*/ 193711 h 266613"/>
                  <a:gd name="connsiteX15" fmla="*/ 16663 w 45824"/>
                  <a:gd name="connsiteY15" fmla="*/ 199959 h 266613"/>
                  <a:gd name="connsiteX16" fmla="*/ 12497 w 45824"/>
                  <a:gd name="connsiteY16" fmla="*/ 214540 h 266613"/>
                  <a:gd name="connsiteX17" fmla="*/ 10414 w 45824"/>
                  <a:gd name="connsiteY17" fmla="*/ 222872 h 266613"/>
                  <a:gd name="connsiteX18" fmla="*/ 10414 w 45824"/>
                  <a:gd name="connsiteY18" fmla="*/ 266613 h 266613"/>
                  <a:gd name="connsiteX19" fmla="*/ 12497 w 45824"/>
                  <a:gd name="connsiteY19" fmla="*/ 266613 h 26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824" h="266613">
                    <a:moveTo>
                      <a:pt x="0" y="0"/>
                    </a:moveTo>
                    <a:lnTo>
                      <a:pt x="0" y="0"/>
                    </a:lnTo>
                    <a:cubicBezTo>
                      <a:pt x="1388" y="6249"/>
                      <a:pt x="3053" y="12442"/>
                      <a:pt x="4165" y="18746"/>
                    </a:cubicBezTo>
                    <a:cubicBezTo>
                      <a:pt x="4487" y="20573"/>
                      <a:pt x="6286" y="45156"/>
                      <a:pt x="10414" y="47907"/>
                    </a:cubicBezTo>
                    <a:lnTo>
                      <a:pt x="16663" y="52072"/>
                    </a:lnTo>
                    <a:cubicBezTo>
                      <a:pt x="18052" y="54155"/>
                      <a:pt x="18874" y="56757"/>
                      <a:pt x="20829" y="58321"/>
                    </a:cubicBezTo>
                    <a:cubicBezTo>
                      <a:pt x="22544" y="59693"/>
                      <a:pt x="25114" y="59422"/>
                      <a:pt x="27078" y="60404"/>
                    </a:cubicBezTo>
                    <a:cubicBezTo>
                      <a:pt x="29317" y="61524"/>
                      <a:pt x="31243" y="63181"/>
                      <a:pt x="33326" y="64570"/>
                    </a:cubicBezTo>
                    <a:lnTo>
                      <a:pt x="41658" y="77067"/>
                    </a:lnTo>
                    <a:lnTo>
                      <a:pt x="45824" y="83316"/>
                    </a:lnTo>
                    <a:cubicBezTo>
                      <a:pt x="45130" y="104145"/>
                      <a:pt x="45002" y="125001"/>
                      <a:pt x="43741" y="145804"/>
                    </a:cubicBezTo>
                    <a:cubicBezTo>
                      <a:pt x="43608" y="147995"/>
                      <a:pt x="42190" y="149922"/>
                      <a:pt x="41658" y="152052"/>
                    </a:cubicBezTo>
                    <a:cubicBezTo>
                      <a:pt x="41237" y="153734"/>
                      <a:pt x="39397" y="165859"/>
                      <a:pt x="37492" y="168716"/>
                    </a:cubicBezTo>
                    <a:cubicBezTo>
                      <a:pt x="35858" y="171167"/>
                      <a:pt x="33326" y="172881"/>
                      <a:pt x="31243" y="174964"/>
                    </a:cubicBezTo>
                    <a:cubicBezTo>
                      <a:pt x="27577" y="185962"/>
                      <a:pt x="30377" y="179389"/>
                      <a:pt x="20829" y="193711"/>
                    </a:cubicBezTo>
                    <a:lnTo>
                      <a:pt x="16663" y="199959"/>
                    </a:lnTo>
                    <a:cubicBezTo>
                      <a:pt x="10151" y="226006"/>
                      <a:pt x="18474" y="193622"/>
                      <a:pt x="12497" y="214540"/>
                    </a:cubicBezTo>
                    <a:cubicBezTo>
                      <a:pt x="11711" y="217293"/>
                      <a:pt x="10528" y="220011"/>
                      <a:pt x="10414" y="222872"/>
                    </a:cubicBezTo>
                    <a:cubicBezTo>
                      <a:pt x="9831" y="237441"/>
                      <a:pt x="10414" y="252033"/>
                      <a:pt x="10414" y="266613"/>
                    </a:cubicBezTo>
                    <a:lnTo>
                      <a:pt x="12497" y="266613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05" name="Freeform: Shape 1604">
                <a:extLst>
                  <a:ext uri="{FF2B5EF4-FFF2-40B4-BE49-F238E27FC236}">
                    <a16:creationId xmlns:a16="http://schemas.microsoft.com/office/drawing/2014/main" id="{B2A3BC6F-F312-416D-5F60-623BE025013F}"/>
                  </a:ext>
                </a:extLst>
              </p:cNvPr>
              <p:cNvSpPr/>
              <p:nvPr/>
            </p:nvSpPr>
            <p:spPr>
              <a:xfrm>
                <a:off x="7637938" y="1822551"/>
                <a:ext cx="45825" cy="245784"/>
              </a:xfrm>
              <a:custGeom>
                <a:avLst/>
                <a:gdLst>
                  <a:gd name="connsiteX0" fmla="*/ 0 w 45825"/>
                  <a:gd name="connsiteY0" fmla="*/ 0 h 245784"/>
                  <a:gd name="connsiteX1" fmla="*/ 0 w 45825"/>
                  <a:gd name="connsiteY1" fmla="*/ 0 h 245784"/>
                  <a:gd name="connsiteX2" fmla="*/ 2083 w 45825"/>
                  <a:gd name="connsiteY2" fmla="*/ 41659 h 245784"/>
                  <a:gd name="connsiteX3" fmla="*/ 4166 w 45825"/>
                  <a:gd name="connsiteY3" fmla="*/ 47907 h 245784"/>
                  <a:gd name="connsiteX4" fmla="*/ 8332 w 45825"/>
                  <a:gd name="connsiteY4" fmla="*/ 54156 h 245784"/>
                  <a:gd name="connsiteX5" fmla="*/ 14581 w 45825"/>
                  <a:gd name="connsiteY5" fmla="*/ 58322 h 245784"/>
                  <a:gd name="connsiteX6" fmla="*/ 24995 w 45825"/>
                  <a:gd name="connsiteY6" fmla="*/ 68736 h 245784"/>
                  <a:gd name="connsiteX7" fmla="*/ 31244 w 45825"/>
                  <a:gd name="connsiteY7" fmla="*/ 81234 h 245784"/>
                  <a:gd name="connsiteX8" fmla="*/ 39576 w 45825"/>
                  <a:gd name="connsiteY8" fmla="*/ 93731 h 245784"/>
                  <a:gd name="connsiteX9" fmla="*/ 43742 w 45825"/>
                  <a:gd name="connsiteY9" fmla="*/ 99980 h 245784"/>
                  <a:gd name="connsiteX10" fmla="*/ 45825 w 45825"/>
                  <a:gd name="connsiteY10" fmla="*/ 106229 h 245784"/>
                  <a:gd name="connsiteX11" fmla="*/ 43742 w 45825"/>
                  <a:gd name="connsiteY11" fmla="*/ 139556 h 245784"/>
                  <a:gd name="connsiteX12" fmla="*/ 41659 w 45825"/>
                  <a:gd name="connsiteY12" fmla="*/ 145804 h 245784"/>
                  <a:gd name="connsiteX13" fmla="*/ 39576 w 45825"/>
                  <a:gd name="connsiteY13" fmla="*/ 156219 h 245784"/>
                  <a:gd name="connsiteX14" fmla="*/ 35410 w 45825"/>
                  <a:gd name="connsiteY14" fmla="*/ 162468 h 245784"/>
                  <a:gd name="connsiteX15" fmla="*/ 29161 w 45825"/>
                  <a:gd name="connsiteY15" fmla="*/ 183297 h 245784"/>
                  <a:gd name="connsiteX16" fmla="*/ 24995 w 45825"/>
                  <a:gd name="connsiteY16" fmla="*/ 189546 h 245784"/>
                  <a:gd name="connsiteX17" fmla="*/ 16664 w 45825"/>
                  <a:gd name="connsiteY17" fmla="*/ 208292 h 245784"/>
                  <a:gd name="connsiteX18" fmla="*/ 14581 w 45825"/>
                  <a:gd name="connsiteY18" fmla="*/ 220789 h 245784"/>
                  <a:gd name="connsiteX19" fmla="*/ 10415 w 45825"/>
                  <a:gd name="connsiteY19" fmla="*/ 227038 h 245784"/>
                  <a:gd name="connsiteX20" fmla="*/ 12498 w 45825"/>
                  <a:gd name="connsiteY20" fmla="*/ 245784 h 245784"/>
                  <a:gd name="connsiteX21" fmla="*/ 12498 w 45825"/>
                  <a:gd name="connsiteY21" fmla="*/ 245784 h 24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825" h="245784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13886"/>
                      <a:pt x="878" y="27808"/>
                      <a:pt x="2083" y="41659"/>
                    </a:cubicBezTo>
                    <a:cubicBezTo>
                      <a:pt x="2273" y="43846"/>
                      <a:pt x="3184" y="45943"/>
                      <a:pt x="4166" y="47907"/>
                    </a:cubicBezTo>
                    <a:cubicBezTo>
                      <a:pt x="5286" y="50146"/>
                      <a:pt x="6562" y="52386"/>
                      <a:pt x="8332" y="54156"/>
                    </a:cubicBezTo>
                    <a:cubicBezTo>
                      <a:pt x="10102" y="55926"/>
                      <a:pt x="12498" y="56933"/>
                      <a:pt x="14581" y="58322"/>
                    </a:cubicBezTo>
                    <a:cubicBezTo>
                      <a:pt x="25691" y="74988"/>
                      <a:pt x="11109" y="54850"/>
                      <a:pt x="24995" y="68736"/>
                    </a:cubicBezTo>
                    <a:cubicBezTo>
                      <a:pt x="31931" y="75672"/>
                      <a:pt x="27008" y="73610"/>
                      <a:pt x="31244" y="81234"/>
                    </a:cubicBezTo>
                    <a:cubicBezTo>
                      <a:pt x="33676" y="85611"/>
                      <a:pt x="36799" y="89565"/>
                      <a:pt x="39576" y="93731"/>
                    </a:cubicBezTo>
                    <a:cubicBezTo>
                      <a:pt x="40965" y="95814"/>
                      <a:pt x="42950" y="97605"/>
                      <a:pt x="43742" y="99980"/>
                    </a:cubicBezTo>
                    <a:lnTo>
                      <a:pt x="45825" y="106229"/>
                    </a:lnTo>
                    <a:cubicBezTo>
                      <a:pt x="45131" y="117338"/>
                      <a:pt x="44907" y="128486"/>
                      <a:pt x="43742" y="139556"/>
                    </a:cubicBezTo>
                    <a:cubicBezTo>
                      <a:pt x="43512" y="141739"/>
                      <a:pt x="42191" y="143674"/>
                      <a:pt x="41659" y="145804"/>
                    </a:cubicBezTo>
                    <a:cubicBezTo>
                      <a:pt x="40800" y="149239"/>
                      <a:pt x="40819" y="152904"/>
                      <a:pt x="39576" y="156219"/>
                    </a:cubicBezTo>
                    <a:cubicBezTo>
                      <a:pt x="38697" y="158563"/>
                      <a:pt x="36799" y="160385"/>
                      <a:pt x="35410" y="162468"/>
                    </a:cubicBezTo>
                    <a:cubicBezTo>
                      <a:pt x="34246" y="167125"/>
                      <a:pt x="31189" y="180255"/>
                      <a:pt x="29161" y="183297"/>
                    </a:cubicBezTo>
                    <a:cubicBezTo>
                      <a:pt x="27772" y="185380"/>
                      <a:pt x="26012" y="187258"/>
                      <a:pt x="24995" y="189546"/>
                    </a:cubicBezTo>
                    <a:cubicBezTo>
                      <a:pt x="15081" y="211855"/>
                      <a:pt x="26092" y="194150"/>
                      <a:pt x="16664" y="208292"/>
                    </a:cubicBezTo>
                    <a:cubicBezTo>
                      <a:pt x="15970" y="212458"/>
                      <a:pt x="15917" y="216783"/>
                      <a:pt x="14581" y="220789"/>
                    </a:cubicBezTo>
                    <a:cubicBezTo>
                      <a:pt x="13789" y="223164"/>
                      <a:pt x="10623" y="224543"/>
                      <a:pt x="10415" y="227038"/>
                    </a:cubicBezTo>
                    <a:cubicBezTo>
                      <a:pt x="9893" y="233303"/>
                      <a:pt x="12498" y="245784"/>
                      <a:pt x="12498" y="245784"/>
                    </a:cubicBezTo>
                    <a:lnTo>
                      <a:pt x="12498" y="245784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06" name="Freeform: Shape 1605">
                <a:extLst>
                  <a:ext uri="{FF2B5EF4-FFF2-40B4-BE49-F238E27FC236}">
                    <a16:creationId xmlns:a16="http://schemas.microsoft.com/office/drawing/2014/main" id="{1E5368A6-02A1-A246-9C92-CEB900E47105}"/>
                  </a:ext>
                </a:extLst>
              </p:cNvPr>
              <p:cNvSpPr/>
              <p:nvPr/>
            </p:nvSpPr>
            <p:spPr>
              <a:xfrm>
                <a:off x="7685707" y="1816303"/>
                <a:ext cx="39714" cy="239535"/>
              </a:xfrm>
              <a:custGeom>
                <a:avLst/>
                <a:gdLst>
                  <a:gd name="connsiteX0" fmla="*/ 4304 w 39714"/>
                  <a:gd name="connsiteY0" fmla="*/ 0 h 239535"/>
                  <a:gd name="connsiteX1" fmla="*/ 4304 w 39714"/>
                  <a:gd name="connsiteY1" fmla="*/ 0 h 239535"/>
                  <a:gd name="connsiteX2" fmla="*/ 138 w 39714"/>
                  <a:gd name="connsiteY2" fmla="*/ 18746 h 239535"/>
                  <a:gd name="connsiteX3" fmla="*/ 6387 w 39714"/>
                  <a:gd name="connsiteY3" fmla="*/ 52072 h 239535"/>
                  <a:gd name="connsiteX4" fmla="*/ 8470 w 39714"/>
                  <a:gd name="connsiteY4" fmla="*/ 58321 h 239535"/>
                  <a:gd name="connsiteX5" fmla="*/ 14719 w 39714"/>
                  <a:gd name="connsiteY5" fmla="*/ 62487 h 239535"/>
                  <a:gd name="connsiteX6" fmla="*/ 18885 w 39714"/>
                  <a:gd name="connsiteY6" fmla="*/ 68736 h 239535"/>
                  <a:gd name="connsiteX7" fmla="*/ 35548 w 39714"/>
                  <a:gd name="connsiteY7" fmla="*/ 87482 h 239535"/>
                  <a:gd name="connsiteX8" fmla="*/ 39714 w 39714"/>
                  <a:gd name="connsiteY8" fmla="*/ 99979 h 239535"/>
                  <a:gd name="connsiteX9" fmla="*/ 37631 w 39714"/>
                  <a:gd name="connsiteY9" fmla="*/ 147887 h 239535"/>
                  <a:gd name="connsiteX10" fmla="*/ 31382 w 39714"/>
                  <a:gd name="connsiteY10" fmla="*/ 179130 h 239535"/>
                  <a:gd name="connsiteX11" fmla="*/ 27216 w 39714"/>
                  <a:gd name="connsiteY11" fmla="*/ 185379 h 239535"/>
                  <a:gd name="connsiteX12" fmla="*/ 25133 w 39714"/>
                  <a:gd name="connsiteY12" fmla="*/ 193711 h 239535"/>
                  <a:gd name="connsiteX13" fmla="*/ 23051 w 39714"/>
                  <a:gd name="connsiteY13" fmla="*/ 199959 h 239535"/>
                  <a:gd name="connsiteX14" fmla="*/ 23051 w 39714"/>
                  <a:gd name="connsiteY14" fmla="*/ 239535 h 239535"/>
                  <a:gd name="connsiteX15" fmla="*/ 23051 w 39714"/>
                  <a:gd name="connsiteY15" fmla="*/ 239535 h 239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714" h="239535">
                    <a:moveTo>
                      <a:pt x="4304" y="0"/>
                    </a:moveTo>
                    <a:lnTo>
                      <a:pt x="4304" y="0"/>
                    </a:lnTo>
                    <a:cubicBezTo>
                      <a:pt x="2915" y="6249"/>
                      <a:pt x="474" y="12354"/>
                      <a:pt x="138" y="18746"/>
                    </a:cubicBezTo>
                    <a:cubicBezTo>
                      <a:pt x="-664" y="33980"/>
                      <a:pt x="2105" y="39226"/>
                      <a:pt x="6387" y="52072"/>
                    </a:cubicBezTo>
                    <a:cubicBezTo>
                      <a:pt x="7081" y="54155"/>
                      <a:pt x="6643" y="57103"/>
                      <a:pt x="8470" y="58321"/>
                    </a:cubicBezTo>
                    <a:lnTo>
                      <a:pt x="14719" y="62487"/>
                    </a:lnTo>
                    <a:cubicBezTo>
                      <a:pt x="16108" y="64570"/>
                      <a:pt x="17222" y="66865"/>
                      <a:pt x="18885" y="68736"/>
                    </a:cubicBezTo>
                    <a:cubicBezTo>
                      <a:pt x="23076" y="73451"/>
                      <a:pt x="32396" y="80391"/>
                      <a:pt x="35548" y="87482"/>
                    </a:cubicBezTo>
                    <a:cubicBezTo>
                      <a:pt x="37331" y="91495"/>
                      <a:pt x="39714" y="99979"/>
                      <a:pt x="39714" y="99979"/>
                    </a:cubicBezTo>
                    <a:cubicBezTo>
                      <a:pt x="39020" y="115948"/>
                      <a:pt x="38628" y="131934"/>
                      <a:pt x="37631" y="147887"/>
                    </a:cubicBezTo>
                    <a:cubicBezTo>
                      <a:pt x="37214" y="154555"/>
                      <a:pt x="36034" y="172152"/>
                      <a:pt x="31382" y="179130"/>
                    </a:cubicBezTo>
                    <a:lnTo>
                      <a:pt x="27216" y="185379"/>
                    </a:lnTo>
                    <a:cubicBezTo>
                      <a:pt x="26522" y="188156"/>
                      <a:pt x="25919" y="190958"/>
                      <a:pt x="25133" y="193711"/>
                    </a:cubicBezTo>
                    <a:cubicBezTo>
                      <a:pt x="24530" y="195822"/>
                      <a:pt x="23151" y="197766"/>
                      <a:pt x="23051" y="199959"/>
                    </a:cubicBezTo>
                    <a:cubicBezTo>
                      <a:pt x="22452" y="213137"/>
                      <a:pt x="23051" y="226343"/>
                      <a:pt x="23051" y="239535"/>
                    </a:cubicBezTo>
                    <a:lnTo>
                      <a:pt x="23051" y="239535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07" name="Freeform: Shape 1606">
                <a:extLst>
                  <a:ext uri="{FF2B5EF4-FFF2-40B4-BE49-F238E27FC236}">
                    <a16:creationId xmlns:a16="http://schemas.microsoft.com/office/drawing/2014/main" id="{671A4CB7-6ED1-F531-3333-7B149093451D}"/>
                  </a:ext>
                </a:extLst>
              </p:cNvPr>
              <p:cNvSpPr/>
              <p:nvPr/>
            </p:nvSpPr>
            <p:spPr>
              <a:xfrm>
                <a:off x="7735835" y="1807971"/>
                <a:ext cx="39637" cy="256198"/>
              </a:xfrm>
              <a:custGeom>
                <a:avLst/>
                <a:gdLst>
                  <a:gd name="connsiteX0" fmla="*/ 0 w 39637"/>
                  <a:gd name="connsiteY0" fmla="*/ 0 h 256198"/>
                  <a:gd name="connsiteX1" fmla="*/ 0 w 39637"/>
                  <a:gd name="connsiteY1" fmla="*/ 0 h 256198"/>
                  <a:gd name="connsiteX2" fmla="*/ 4166 w 39637"/>
                  <a:gd name="connsiteY2" fmla="*/ 18746 h 256198"/>
                  <a:gd name="connsiteX3" fmla="*/ 10415 w 39637"/>
                  <a:gd name="connsiteY3" fmla="*/ 31244 h 256198"/>
                  <a:gd name="connsiteX4" fmla="*/ 16664 w 39637"/>
                  <a:gd name="connsiteY4" fmla="*/ 35409 h 256198"/>
                  <a:gd name="connsiteX5" fmla="*/ 18747 w 39637"/>
                  <a:gd name="connsiteY5" fmla="*/ 41658 h 256198"/>
                  <a:gd name="connsiteX6" fmla="*/ 27078 w 39637"/>
                  <a:gd name="connsiteY6" fmla="*/ 54156 h 256198"/>
                  <a:gd name="connsiteX7" fmla="*/ 31244 w 39637"/>
                  <a:gd name="connsiteY7" fmla="*/ 66653 h 256198"/>
                  <a:gd name="connsiteX8" fmla="*/ 35410 w 39637"/>
                  <a:gd name="connsiteY8" fmla="*/ 79151 h 256198"/>
                  <a:gd name="connsiteX9" fmla="*/ 37493 w 39637"/>
                  <a:gd name="connsiteY9" fmla="*/ 85399 h 256198"/>
                  <a:gd name="connsiteX10" fmla="*/ 37493 w 39637"/>
                  <a:gd name="connsiteY10" fmla="*/ 141638 h 256198"/>
                  <a:gd name="connsiteX11" fmla="*/ 33327 w 39637"/>
                  <a:gd name="connsiteY11" fmla="*/ 172882 h 256198"/>
                  <a:gd name="connsiteX12" fmla="*/ 29161 w 39637"/>
                  <a:gd name="connsiteY12" fmla="*/ 179131 h 256198"/>
                  <a:gd name="connsiteX13" fmla="*/ 27078 w 39637"/>
                  <a:gd name="connsiteY13" fmla="*/ 185379 h 256198"/>
                  <a:gd name="connsiteX14" fmla="*/ 18747 w 39637"/>
                  <a:gd name="connsiteY14" fmla="*/ 197877 h 256198"/>
                  <a:gd name="connsiteX15" fmla="*/ 14581 w 39637"/>
                  <a:gd name="connsiteY15" fmla="*/ 210374 h 256198"/>
                  <a:gd name="connsiteX16" fmla="*/ 12498 w 39637"/>
                  <a:gd name="connsiteY16" fmla="*/ 216623 h 256198"/>
                  <a:gd name="connsiteX17" fmla="*/ 14581 w 39637"/>
                  <a:gd name="connsiteY17" fmla="*/ 245784 h 256198"/>
                  <a:gd name="connsiteX18" fmla="*/ 16664 w 39637"/>
                  <a:gd name="connsiteY18" fmla="*/ 254116 h 256198"/>
                  <a:gd name="connsiteX19" fmla="*/ 12498 w 39637"/>
                  <a:gd name="connsiteY19" fmla="*/ 256198 h 256198"/>
                  <a:gd name="connsiteX20" fmla="*/ 12498 w 39637"/>
                  <a:gd name="connsiteY20" fmla="*/ 256198 h 256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637" h="256198">
                    <a:moveTo>
                      <a:pt x="0" y="0"/>
                    </a:moveTo>
                    <a:lnTo>
                      <a:pt x="0" y="0"/>
                    </a:lnTo>
                    <a:cubicBezTo>
                      <a:pt x="1389" y="6249"/>
                      <a:pt x="2613" y="12536"/>
                      <a:pt x="4166" y="18746"/>
                    </a:cubicBezTo>
                    <a:cubicBezTo>
                      <a:pt x="5295" y="23263"/>
                      <a:pt x="7021" y="27850"/>
                      <a:pt x="10415" y="31244"/>
                    </a:cubicBezTo>
                    <a:cubicBezTo>
                      <a:pt x="12185" y="33014"/>
                      <a:pt x="14581" y="34021"/>
                      <a:pt x="16664" y="35409"/>
                    </a:cubicBezTo>
                    <a:cubicBezTo>
                      <a:pt x="17358" y="37492"/>
                      <a:pt x="17681" y="39739"/>
                      <a:pt x="18747" y="41658"/>
                    </a:cubicBezTo>
                    <a:cubicBezTo>
                      <a:pt x="21178" y="46035"/>
                      <a:pt x="25495" y="49406"/>
                      <a:pt x="27078" y="54156"/>
                    </a:cubicBezTo>
                    <a:lnTo>
                      <a:pt x="31244" y="66653"/>
                    </a:lnTo>
                    <a:lnTo>
                      <a:pt x="35410" y="79151"/>
                    </a:lnTo>
                    <a:lnTo>
                      <a:pt x="37493" y="85399"/>
                    </a:lnTo>
                    <a:cubicBezTo>
                      <a:pt x="40443" y="117843"/>
                      <a:pt x="40259" y="102911"/>
                      <a:pt x="37493" y="141638"/>
                    </a:cubicBezTo>
                    <a:cubicBezTo>
                      <a:pt x="37105" y="147068"/>
                      <a:pt x="37561" y="164414"/>
                      <a:pt x="33327" y="172882"/>
                    </a:cubicBezTo>
                    <a:cubicBezTo>
                      <a:pt x="32207" y="175121"/>
                      <a:pt x="30281" y="176892"/>
                      <a:pt x="29161" y="179131"/>
                    </a:cubicBezTo>
                    <a:cubicBezTo>
                      <a:pt x="28179" y="181095"/>
                      <a:pt x="28144" y="183460"/>
                      <a:pt x="27078" y="185379"/>
                    </a:cubicBezTo>
                    <a:cubicBezTo>
                      <a:pt x="24647" y="189756"/>
                      <a:pt x="20330" y="193127"/>
                      <a:pt x="18747" y="197877"/>
                    </a:cubicBezTo>
                    <a:lnTo>
                      <a:pt x="14581" y="210374"/>
                    </a:lnTo>
                    <a:lnTo>
                      <a:pt x="12498" y="216623"/>
                    </a:lnTo>
                    <a:cubicBezTo>
                      <a:pt x="13192" y="226343"/>
                      <a:pt x="13505" y="236099"/>
                      <a:pt x="14581" y="245784"/>
                    </a:cubicBezTo>
                    <a:cubicBezTo>
                      <a:pt x="14897" y="248629"/>
                      <a:pt x="17225" y="251309"/>
                      <a:pt x="16664" y="254116"/>
                    </a:cubicBezTo>
                    <a:cubicBezTo>
                      <a:pt x="16360" y="255638"/>
                      <a:pt x="13887" y="255504"/>
                      <a:pt x="12498" y="256198"/>
                    </a:cubicBezTo>
                    <a:lnTo>
                      <a:pt x="12498" y="256198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08" name="Freeform: Shape 1607">
                <a:extLst>
                  <a:ext uri="{FF2B5EF4-FFF2-40B4-BE49-F238E27FC236}">
                    <a16:creationId xmlns:a16="http://schemas.microsoft.com/office/drawing/2014/main" id="{F6460728-B175-2A91-368B-A2CAD9163C6D}"/>
                  </a:ext>
                </a:extLst>
              </p:cNvPr>
              <p:cNvSpPr/>
              <p:nvPr/>
            </p:nvSpPr>
            <p:spPr>
              <a:xfrm>
                <a:off x="7783743" y="1805888"/>
                <a:ext cx="48958" cy="247867"/>
              </a:xfrm>
              <a:custGeom>
                <a:avLst/>
                <a:gdLst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2082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4165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958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89" y="805"/>
                      <a:pt x="3626" y="33434"/>
                      <a:pt x="4165" y="35409"/>
                    </a:cubicBezTo>
                    <a:cubicBezTo>
                      <a:pt x="4824" y="37824"/>
                      <a:pt x="6728" y="39735"/>
                      <a:pt x="8331" y="41658"/>
                    </a:cubicBezTo>
                    <a:cubicBezTo>
                      <a:pt x="16631" y="51618"/>
                      <a:pt x="11890" y="44623"/>
                      <a:pt x="20829" y="52073"/>
                    </a:cubicBezTo>
                    <a:cubicBezTo>
                      <a:pt x="36858" y="65432"/>
                      <a:pt x="17817" y="52150"/>
                      <a:pt x="33326" y="62487"/>
                    </a:cubicBezTo>
                    <a:cubicBezTo>
                      <a:pt x="36103" y="66653"/>
                      <a:pt x="40075" y="70235"/>
                      <a:pt x="41658" y="74985"/>
                    </a:cubicBezTo>
                    <a:cubicBezTo>
                      <a:pt x="46420" y="89270"/>
                      <a:pt x="40797" y="71540"/>
                      <a:pt x="45824" y="91648"/>
                    </a:cubicBezTo>
                    <a:cubicBezTo>
                      <a:pt x="46357" y="93778"/>
                      <a:pt x="47213" y="95814"/>
                      <a:pt x="47907" y="97897"/>
                    </a:cubicBezTo>
                    <a:cubicBezTo>
                      <a:pt x="46922" y="122514"/>
                      <a:pt x="55086" y="144871"/>
                      <a:pt x="37492" y="162467"/>
                    </a:cubicBezTo>
                    <a:cubicBezTo>
                      <a:pt x="21456" y="178504"/>
                      <a:pt x="28262" y="170064"/>
                      <a:pt x="16663" y="187462"/>
                    </a:cubicBezTo>
                    <a:lnTo>
                      <a:pt x="12497" y="193711"/>
                    </a:lnTo>
                    <a:lnTo>
                      <a:pt x="8331" y="199960"/>
                    </a:lnTo>
                    <a:cubicBezTo>
                      <a:pt x="7637" y="204126"/>
                      <a:pt x="7164" y="208334"/>
                      <a:pt x="6248" y="212457"/>
                    </a:cubicBezTo>
                    <a:cubicBezTo>
                      <a:pt x="5772" y="214600"/>
                      <a:pt x="4526" y="216540"/>
                      <a:pt x="4165" y="218706"/>
                    </a:cubicBezTo>
                    <a:cubicBezTo>
                      <a:pt x="1699" y="233504"/>
                      <a:pt x="2082" y="243354"/>
                      <a:pt x="2082" y="247867"/>
                    </a:cubicBez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09" name="Freeform: Shape 1608">
                <a:extLst>
                  <a:ext uri="{FF2B5EF4-FFF2-40B4-BE49-F238E27FC236}">
                    <a16:creationId xmlns:a16="http://schemas.microsoft.com/office/drawing/2014/main" id="{6C4F09EC-19EF-6874-B7C7-F5357737D7FB}"/>
                  </a:ext>
                </a:extLst>
              </p:cNvPr>
              <p:cNvSpPr/>
              <p:nvPr/>
            </p:nvSpPr>
            <p:spPr>
              <a:xfrm>
                <a:off x="7829567" y="1810054"/>
                <a:ext cx="39575" cy="247867"/>
              </a:xfrm>
              <a:custGeom>
                <a:avLst/>
                <a:gdLst>
                  <a:gd name="connsiteX0" fmla="*/ 0 w 39575"/>
                  <a:gd name="connsiteY0" fmla="*/ 0 h 247867"/>
                  <a:gd name="connsiteX1" fmla="*/ 0 w 39575"/>
                  <a:gd name="connsiteY1" fmla="*/ 0 h 247867"/>
                  <a:gd name="connsiteX2" fmla="*/ 4165 w 39575"/>
                  <a:gd name="connsiteY2" fmla="*/ 29161 h 247867"/>
                  <a:gd name="connsiteX3" fmla="*/ 8331 w 39575"/>
                  <a:gd name="connsiteY3" fmla="*/ 35409 h 247867"/>
                  <a:gd name="connsiteX4" fmla="*/ 18746 w 39575"/>
                  <a:gd name="connsiteY4" fmla="*/ 52073 h 247867"/>
                  <a:gd name="connsiteX5" fmla="*/ 22912 w 39575"/>
                  <a:gd name="connsiteY5" fmla="*/ 64570 h 247867"/>
                  <a:gd name="connsiteX6" fmla="*/ 24995 w 39575"/>
                  <a:gd name="connsiteY6" fmla="*/ 74985 h 247867"/>
                  <a:gd name="connsiteX7" fmla="*/ 33326 w 39575"/>
                  <a:gd name="connsiteY7" fmla="*/ 87482 h 247867"/>
                  <a:gd name="connsiteX8" fmla="*/ 37492 w 39575"/>
                  <a:gd name="connsiteY8" fmla="*/ 93731 h 247867"/>
                  <a:gd name="connsiteX9" fmla="*/ 39575 w 39575"/>
                  <a:gd name="connsiteY9" fmla="*/ 99980 h 247867"/>
                  <a:gd name="connsiteX10" fmla="*/ 37492 w 39575"/>
                  <a:gd name="connsiteY10" fmla="*/ 120809 h 247867"/>
                  <a:gd name="connsiteX11" fmla="*/ 35409 w 39575"/>
                  <a:gd name="connsiteY11" fmla="*/ 127058 h 247867"/>
                  <a:gd name="connsiteX12" fmla="*/ 33326 w 39575"/>
                  <a:gd name="connsiteY12" fmla="*/ 160384 h 247867"/>
                  <a:gd name="connsiteX13" fmla="*/ 31243 w 39575"/>
                  <a:gd name="connsiteY13" fmla="*/ 166633 h 247867"/>
                  <a:gd name="connsiteX14" fmla="*/ 24995 w 39575"/>
                  <a:gd name="connsiteY14" fmla="*/ 168716 h 247867"/>
                  <a:gd name="connsiteX15" fmla="*/ 20829 w 39575"/>
                  <a:gd name="connsiteY15" fmla="*/ 174965 h 247867"/>
                  <a:gd name="connsiteX16" fmla="*/ 16663 w 39575"/>
                  <a:gd name="connsiteY16" fmla="*/ 193711 h 247867"/>
                  <a:gd name="connsiteX17" fmla="*/ 14580 w 39575"/>
                  <a:gd name="connsiteY17" fmla="*/ 199960 h 247867"/>
                  <a:gd name="connsiteX18" fmla="*/ 10414 w 39575"/>
                  <a:gd name="connsiteY18" fmla="*/ 214540 h 247867"/>
                  <a:gd name="connsiteX19" fmla="*/ 8331 w 39575"/>
                  <a:gd name="connsiteY19" fmla="*/ 247867 h 247867"/>
                  <a:gd name="connsiteX20" fmla="*/ 8331 w 39575"/>
                  <a:gd name="connsiteY20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575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531" y="5837"/>
                      <a:pt x="160" y="21151"/>
                      <a:pt x="4165" y="29161"/>
                    </a:cubicBezTo>
                    <a:cubicBezTo>
                      <a:pt x="5284" y="31400"/>
                      <a:pt x="6942" y="33326"/>
                      <a:pt x="8331" y="35409"/>
                    </a:cubicBezTo>
                    <a:cubicBezTo>
                      <a:pt x="13289" y="50282"/>
                      <a:pt x="8843" y="45471"/>
                      <a:pt x="18746" y="52073"/>
                    </a:cubicBezTo>
                    <a:cubicBezTo>
                      <a:pt x="20135" y="56239"/>
                      <a:pt x="22051" y="60264"/>
                      <a:pt x="22912" y="64570"/>
                    </a:cubicBezTo>
                    <a:cubicBezTo>
                      <a:pt x="23606" y="68042"/>
                      <a:pt x="23530" y="71762"/>
                      <a:pt x="24995" y="74985"/>
                    </a:cubicBezTo>
                    <a:cubicBezTo>
                      <a:pt x="27067" y="79543"/>
                      <a:pt x="30549" y="83316"/>
                      <a:pt x="33326" y="87482"/>
                    </a:cubicBezTo>
                    <a:cubicBezTo>
                      <a:pt x="34715" y="89565"/>
                      <a:pt x="36700" y="91356"/>
                      <a:pt x="37492" y="93731"/>
                    </a:cubicBezTo>
                    <a:lnTo>
                      <a:pt x="39575" y="99980"/>
                    </a:lnTo>
                    <a:cubicBezTo>
                      <a:pt x="38881" y="106923"/>
                      <a:pt x="38553" y="113913"/>
                      <a:pt x="37492" y="120809"/>
                    </a:cubicBezTo>
                    <a:cubicBezTo>
                      <a:pt x="37158" y="122979"/>
                      <a:pt x="35639" y="124874"/>
                      <a:pt x="35409" y="127058"/>
                    </a:cubicBezTo>
                    <a:cubicBezTo>
                      <a:pt x="34244" y="138127"/>
                      <a:pt x="34491" y="149315"/>
                      <a:pt x="33326" y="160384"/>
                    </a:cubicBezTo>
                    <a:cubicBezTo>
                      <a:pt x="33096" y="162568"/>
                      <a:pt x="32795" y="165080"/>
                      <a:pt x="31243" y="166633"/>
                    </a:cubicBezTo>
                    <a:cubicBezTo>
                      <a:pt x="29691" y="168185"/>
                      <a:pt x="27078" y="168022"/>
                      <a:pt x="24995" y="168716"/>
                    </a:cubicBezTo>
                    <a:cubicBezTo>
                      <a:pt x="23606" y="170799"/>
                      <a:pt x="21949" y="172726"/>
                      <a:pt x="20829" y="174965"/>
                    </a:cubicBezTo>
                    <a:cubicBezTo>
                      <a:pt x="18015" y="180592"/>
                      <a:pt x="17943" y="187949"/>
                      <a:pt x="16663" y="193711"/>
                    </a:cubicBezTo>
                    <a:cubicBezTo>
                      <a:pt x="16187" y="195854"/>
                      <a:pt x="15183" y="197849"/>
                      <a:pt x="14580" y="199960"/>
                    </a:cubicBezTo>
                    <a:cubicBezTo>
                      <a:pt x="9349" y="218268"/>
                      <a:pt x="15408" y="199557"/>
                      <a:pt x="10414" y="214540"/>
                    </a:cubicBezTo>
                    <a:cubicBezTo>
                      <a:pt x="8285" y="246477"/>
                      <a:pt x="8331" y="235346"/>
                      <a:pt x="8331" y="247867"/>
                    </a:cubicBezTo>
                    <a:lnTo>
                      <a:pt x="8331" y="247867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10" name="Freeform: Shape 1609">
                <a:extLst>
                  <a:ext uri="{FF2B5EF4-FFF2-40B4-BE49-F238E27FC236}">
                    <a16:creationId xmlns:a16="http://schemas.microsoft.com/office/drawing/2014/main" id="{5A300673-2E14-8554-94E6-17FEAAEC2565}"/>
                  </a:ext>
                </a:extLst>
              </p:cNvPr>
              <p:cNvSpPr/>
              <p:nvPr/>
            </p:nvSpPr>
            <p:spPr>
              <a:xfrm>
                <a:off x="7881640" y="1820468"/>
                <a:ext cx="37492" cy="249950"/>
              </a:xfrm>
              <a:custGeom>
                <a:avLst/>
                <a:gdLst>
                  <a:gd name="connsiteX0" fmla="*/ 0 w 37492"/>
                  <a:gd name="connsiteY0" fmla="*/ 0 h 249950"/>
                  <a:gd name="connsiteX1" fmla="*/ 0 w 37492"/>
                  <a:gd name="connsiteY1" fmla="*/ 0 h 249950"/>
                  <a:gd name="connsiteX2" fmla="*/ 2082 w 37492"/>
                  <a:gd name="connsiteY2" fmla="*/ 18747 h 249950"/>
                  <a:gd name="connsiteX3" fmla="*/ 6248 w 37492"/>
                  <a:gd name="connsiteY3" fmla="*/ 24995 h 249950"/>
                  <a:gd name="connsiteX4" fmla="*/ 8331 w 37492"/>
                  <a:gd name="connsiteY4" fmla="*/ 31244 h 249950"/>
                  <a:gd name="connsiteX5" fmla="*/ 12497 w 37492"/>
                  <a:gd name="connsiteY5" fmla="*/ 37493 h 249950"/>
                  <a:gd name="connsiteX6" fmla="*/ 16663 w 37492"/>
                  <a:gd name="connsiteY6" fmla="*/ 49990 h 249950"/>
                  <a:gd name="connsiteX7" fmla="*/ 18746 w 37492"/>
                  <a:gd name="connsiteY7" fmla="*/ 64571 h 249950"/>
                  <a:gd name="connsiteX8" fmla="*/ 24995 w 37492"/>
                  <a:gd name="connsiteY8" fmla="*/ 83317 h 249950"/>
                  <a:gd name="connsiteX9" fmla="*/ 29160 w 37492"/>
                  <a:gd name="connsiteY9" fmla="*/ 95814 h 249950"/>
                  <a:gd name="connsiteX10" fmla="*/ 33326 w 37492"/>
                  <a:gd name="connsiteY10" fmla="*/ 102063 h 249950"/>
                  <a:gd name="connsiteX11" fmla="*/ 35409 w 37492"/>
                  <a:gd name="connsiteY11" fmla="*/ 110395 h 249950"/>
                  <a:gd name="connsiteX12" fmla="*/ 37492 w 37492"/>
                  <a:gd name="connsiteY12" fmla="*/ 116644 h 249950"/>
                  <a:gd name="connsiteX13" fmla="*/ 35409 w 37492"/>
                  <a:gd name="connsiteY13" fmla="*/ 158302 h 249950"/>
                  <a:gd name="connsiteX14" fmla="*/ 29160 w 37492"/>
                  <a:gd name="connsiteY14" fmla="*/ 172882 h 249950"/>
                  <a:gd name="connsiteX15" fmla="*/ 22912 w 37492"/>
                  <a:gd name="connsiteY15" fmla="*/ 177048 h 249950"/>
                  <a:gd name="connsiteX16" fmla="*/ 18746 w 37492"/>
                  <a:gd name="connsiteY16" fmla="*/ 183297 h 249950"/>
                  <a:gd name="connsiteX17" fmla="*/ 14580 w 37492"/>
                  <a:gd name="connsiteY17" fmla="*/ 195794 h 249950"/>
                  <a:gd name="connsiteX18" fmla="*/ 8331 w 37492"/>
                  <a:gd name="connsiteY18" fmla="*/ 199960 h 249950"/>
                  <a:gd name="connsiteX19" fmla="*/ 6248 w 37492"/>
                  <a:gd name="connsiteY19" fmla="*/ 208292 h 249950"/>
                  <a:gd name="connsiteX20" fmla="*/ 4165 w 37492"/>
                  <a:gd name="connsiteY20" fmla="*/ 214541 h 249950"/>
                  <a:gd name="connsiteX21" fmla="*/ 6248 w 37492"/>
                  <a:gd name="connsiteY21" fmla="*/ 249950 h 249950"/>
                  <a:gd name="connsiteX22" fmla="*/ 6248 w 37492"/>
                  <a:gd name="connsiteY22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7492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6249"/>
                      <a:pt x="557" y="12647"/>
                      <a:pt x="2082" y="18747"/>
                    </a:cubicBezTo>
                    <a:cubicBezTo>
                      <a:pt x="2689" y="21175"/>
                      <a:pt x="5128" y="22756"/>
                      <a:pt x="6248" y="24995"/>
                    </a:cubicBezTo>
                    <a:cubicBezTo>
                      <a:pt x="7230" y="26959"/>
                      <a:pt x="7349" y="29280"/>
                      <a:pt x="8331" y="31244"/>
                    </a:cubicBezTo>
                    <a:cubicBezTo>
                      <a:pt x="9451" y="33483"/>
                      <a:pt x="11480" y="35205"/>
                      <a:pt x="12497" y="37493"/>
                    </a:cubicBezTo>
                    <a:cubicBezTo>
                      <a:pt x="14280" y="41506"/>
                      <a:pt x="16663" y="49990"/>
                      <a:pt x="16663" y="49990"/>
                    </a:cubicBezTo>
                    <a:cubicBezTo>
                      <a:pt x="17357" y="54850"/>
                      <a:pt x="17642" y="59787"/>
                      <a:pt x="18746" y="64571"/>
                    </a:cubicBezTo>
                    <a:cubicBezTo>
                      <a:pt x="18746" y="64572"/>
                      <a:pt x="23954" y="80192"/>
                      <a:pt x="24995" y="83317"/>
                    </a:cubicBezTo>
                    <a:cubicBezTo>
                      <a:pt x="24997" y="83322"/>
                      <a:pt x="29156" y="95809"/>
                      <a:pt x="29160" y="95814"/>
                    </a:cubicBezTo>
                    <a:lnTo>
                      <a:pt x="33326" y="102063"/>
                    </a:lnTo>
                    <a:cubicBezTo>
                      <a:pt x="34020" y="104840"/>
                      <a:pt x="34623" y="107642"/>
                      <a:pt x="35409" y="110395"/>
                    </a:cubicBezTo>
                    <a:cubicBezTo>
                      <a:pt x="36012" y="112506"/>
                      <a:pt x="37492" y="114448"/>
                      <a:pt x="37492" y="116644"/>
                    </a:cubicBezTo>
                    <a:cubicBezTo>
                      <a:pt x="37492" y="130547"/>
                      <a:pt x="36564" y="144447"/>
                      <a:pt x="35409" y="158302"/>
                    </a:cubicBezTo>
                    <a:cubicBezTo>
                      <a:pt x="34974" y="163518"/>
                      <a:pt x="32942" y="169100"/>
                      <a:pt x="29160" y="172882"/>
                    </a:cubicBezTo>
                    <a:cubicBezTo>
                      <a:pt x="27390" y="174652"/>
                      <a:pt x="24995" y="175659"/>
                      <a:pt x="22912" y="177048"/>
                    </a:cubicBezTo>
                    <a:cubicBezTo>
                      <a:pt x="21523" y="179131"/>
                      <a:pt x="19763" y="181009"/>
                      <a:pt x="18746" y="183297"/>
                    </a:cubicBezTo>
                    <a:cubicBezTo>
                      <a:pt x="16963" y="187310"/>
                      <a:pt x="18234" y="193358"/>
                      <a:pt x="14580" y="195794"/>
                    </a:cubicBezTo>
                    <a:lnTo>
                      <a:pt x="8331" y="199960"/>
                    </a:lnTo>
                    <a:cubicBezTo>
                      <a:pt x="7637" y="202737"/>
                      <a:pt x="7034" y="205539"/>
                      <a:pt x="6248" y="208292"/>
                    </a:cubicBezTo>
                    <a:cubicBezTo>
                      <a:pt x="5645" y="210403"/>
                      <a:pt x="4165" y="212345"/>
                      <a:pt x="4165" y="214541"/>
                    </a:cubicBezTo>
                    <a:cubicBezTo>
                      <a:pt x="4165" y="226364"/>
                      <a:pt x="6248" y="249950"/>
                      <a:pt x="6248" y="249950"/>
                    </a:cubicBezTo>
                    <a:lnTo>
                      <a:pt x="6248" y="249950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11" name="Freeform: Shape 1610">
                <a:extLst>
                  <a:ext uri="{FF2B5EF4-FFF2-40B4-BE49-F238E27FC236}">
                    <a16:creationId xmlns:a16="http://schemas.microsoft.com/office/drawing/2014/main" id="{10FAB611-5C6F-883D-B96D-C378985F054A}"/>
                  </a:ext>
                </a:extLst>
              </p:cNvPr>
              <p:cNvSpPr/>
              <p:nvPr/>
            </p:nvSpPr>
            <p:spPr>
              <a:xfrm>
                <a:off x="7927464" y="1826717"/>
                <a:ext cx="29161" cy="249950"/>
              </a:xfrm>
              <a:custGeom>
                <a:avLst/>
                <a:gdLst>
                  <a:gd name="connsiteX0" fmla="*/ 0 w 29161"/>
                  <a:gd name="connsiteY0" fmla="*/ 0 h 249950"/>
                  <a:gd name="connsiteX1" fmla="*/ 0 w 29161"/>
                  <a:gd name="connsiteY1" fmla="*/ 0 h 249950"/>
                  <a:gd name="connsiteX2" fmla="*/ 4166 w 29161"/>
                  <a:gd name="connsiteY2" fmla="*/ 24995 h 249950"/>
                  <a:gd name="connsiteX3" fmla="*/ 8331 w 29161"/>
                  <a:gd name="connsiteY3" fmla="*/ 31244 h 249950"/>
                  <a:gd name="connsiteX4" fmla="*/ 12497 w 29161"/>
                  <a:gd name="connsiteY4" fmla="*/ 43741 h 249950"/>
                  <a:gd name="connsiteX5" fmla="*/ 14580 w 29161"/>
                  <a:gd name="connsiteY5" fmla="*/ 49990 h 249950"/>
                  <a:gd name="connsiteX6" fmla="*/ 24995 w 29161"/>
                  <a:gd name="connsiteY6" fmla="*/ 77068 h 249950"/>
                  <a:gd name="connsiteX7" fmla="*/ 29161 w 29161"/>
                  <a:gd name="connsiteY7" fmla="*/ 83317 h 249950"/>
                  <a:gd name="connsiteX8" fmla="*/ 27078 w 29161"/>
                  <a:gd name="connsiteY8" fmla="*/ 160385 h 249950"/>
                  <a:gd name="connsiteX9" fmla="*/ 24995 w 29161"/>
                  <a:gd name="connsiteY9" fmla="*/ 166633 h 249950"/>
                  <a:gd name="connsiteX10" fmla="*/ 16663 w 29161"/>
                  <a:gd name="connsiteY10" fmla="*/ 179131 h 249950"/>
                  <a:gd name="connsiteX11" fmla="*/ 12497 w 29161"/>
                  <a:gd name="connsiteY11" fmla="*/ 185380 h 249950"/>
                  <a:gd name="connsiteX12" fmla="*/ 10414 w 29161"/>
                  <a:gd name="connsiteY12" fmla="*/ 191628 h 249950"/>
                  <a:gd name="connsiteX13" fmla="*/ 2083 w 29161"/>
                  <a:gd name="connsiteY13" fmla="*/ 204126 h 249950"/>
                  <a:gd name="connsiteX14" fmla="*/ 4166 w 29161"/>
                  <a:gd name="connsiteY14" fmla="*/ 249950 h 249950"/>
                  <a:gd name="connsiteX15" fmla="*/ 4166 w 29161"/>
                  <a:gd name="connsiteY15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161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60" y="5944"/>
                      <a:pt x="676" y="18015"/>
                      <a:pt x="4166" y="24995"/>
                    </a:cubicBezTo>
                    <a:cubicBezTo>
                      <a:pt x="5285" y="27234"/>
                      <a:pt x="7314" y="28956"/>
                      <a:pt x="8331" y="31244"/>
                    </a:cubicBezTo>
                    <a:cubicBezTo>
                      <a:pt x="10114" y="35257"/>
                      <a:pt x="11108" y="39575"/>
                      <a:pt x="12497" y="43741"/>
                    </a:cubicBezTo>
                    <a:lnTo>
                      <a:pt x="14580" y="49990"/>
                    </a:lnTo>
                    <a:cubicBezTo>
                      <a:pt x="17371" y="69527"/>
                      <a:pt x="13940" y="60485"/>
                      <a:pt x="24995" y="77068"/>
                    </a:cubicBezTo>
                    <a:lnTo>
                      <a:pt x="29161" y="83317"/>
                    </a:lnTo>
                    <a:cubicBezTo>
                      <a:pt x="28467" y="109006"/>
                      <a:pt x="28361" y="134718"/>
                      <a:pt x="27078" y="160385"/>
                    </a:cubicBezTo>
                    <a:cubicBezTo>
                      <a:pt x="26968" y="162578"/>
                      <a:pt x="26061" y="164714"/>
                      <a:pt x="24995" y="166633"/>
                    </a:cubicBezTo>
                    <a:cubicBezTo>
                      <a:pt x="22563" y="171010"/>
                      <a:pt x="19440" y="174965"/>
                      <a:pt x="16663" y="179131"/>
                    </a:cubicBezTo>
                    <a:cubicBezTo>
                      <a:pt x="15274" y="181214"/>
                      <a:pt x="13289" y="183005"/>
                      <a:pt x="12497" y="185380"/>
                    </a:cubicBezTo>
                    <a:cubicBezTo>
                      <a:pt x="11803" y="187463"/>
                      <a:pt x="11480" y="189709"/>
                      <a:pt x="10414" y="191628"/>
                    </a:cubicBezTo>
                    <a:cubicBezTo>
                      <a:pt x="7983" y="196005"/>
                      <a:pt x="2083" y="204126"/>
                      <a:pt x="2083" y="204126"/>
                    </a:cubicBezTo>
                    <a:cubicBezTo>
                      <a:pt x="4275" y="245781"/>
                      <a:pt x="4166" y="230491"/>
                      <a:pt x="4166" y="249950"/>
                    </a:cubicBezTo>
                    <a:lnTo>
                      <a:pt x="4166" y="249950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12" name="Freeform: Shape 1611">
                <a:extLst>
                  <a:ext uri="{FF2B5EF4-FFF2-40B4-BE49-F238E27FC236}">
                    <a16:creationId xmlns:a16="http://schemas.microsoft.com/office/drawing/2014/main" id="{12139BA4-DF55-C34D-7C74-67382484A82E}"/>
                  </a:ext>
                </a:extLst>
              </p:cNvPr>
              <p:cNvSpPr/>
              <p:nvPr/>
            </p:nvSpPr>
            <p:spPr>
              <a:xfrm>
                <a:off x="7968766" y="1862127"/>
                <a:ext cx="42014" cy="252032"/>
              </a:xfrm>
              <a:custGeom>
                <a:avLst/>
                <a:gdLst>
                  <a:gd name="connsiteX0" fmla="*/ 12854 w 42014"/>
                  <a:gd name="connsiteY0" fmla="*/ 0 h 252032"/>
                  <a:gd name="connsiteX1" fmla="*/ 12854 w 42014"/>
                  <a:gd name="connsiteY1" fmla="*/ 0 h 252032"/>
                  <a:gd name="connsiteX2" fmla="*/ 14936 w 42014"/>
                  <a:gd name="connsiteY2" fmla="*/ 18746 h 252032"/>
                  <a:gd name="connsiteX3" fmla="*/ 23268 w 42014"/>
                  <a:gd name="connsiteY3" fmla="*/ 45824 h 252032"/>
                  <a:gd name="connsiteX4" fmla="*/ 29517 w 42014"/>
                  <a:gd name="connsiteY4" fmla="*/ 49990 h 252032"/>
                  <a:gd name="connsiteX5" fmla="*/ 33683 w 42014"/>
                  <a:gd name="connsiteY5" fmla="*/ 62487 h 252032"/>
                  <a:gd name="connsiteX6" fmla="*/ 35766 w 42014"/>
                  <a:gd name="connsiteY6" fmla="*/ 68736 h 252032"/>
                  <a:gd name="connsiteX7" fmla="*/ 37849 w 42014"/>
                  <a:gd name="connsiteY7" fmla="*/ 85399 h 252032"/>
                  <a:gd name="connsiteX8" fmla="*/ 39931 w 42014"/>
                  <a:gd name="connsiteY8" fmla="*/ 91648 h 252032"/>
                  <a:gd name="connsiteX9" fmla="*/ 42014 w 42014"/>
                  <a:gd name="connsiteY9" fmla="*/ 108311 h 252032"/>
                  <a:gd name="connsiteX10" fmla="*/ 39931 w 42014"/>
                  <a:gd name="connsiteY10" fmla="*/ 152052 h 252032"/>
                  <a:gd name="connsiteX11" fmla="*/ 29517 w 42014"/>
                  <a:gd name="connsiteY11" fmla="*/ 170799 h 252032"/>
                  <a:gd name="connsiteX12" fmla="*/ 25351 w 42014"/>
                  <a:gd name="connsiteY12" fmla="*/ 177047 h 252032"/>
                  <a:gd name="connsiteX13" fmla="*/ 19102 w 42014"/>
                  <a:gd name="connsiteY13" fmla="*/ 183296 h 252032"/>
                  <a:gd name="connsiteX14" fmla="*/ 6605 w 42014"/>
                  <a:gd name="connsiteY14" fmla="*/ 204125 h 252032"/>
                  <a:gd name="connsiteX15" fmla="*/ 2439 w 42014"/>
                  <a:gd name="connsiteY15" fmla="*/ 216623 h 252032"/>
                  <a:gd name="connsiteX16" fmla="*/ 356 w 42014"/>
                  <a:gd name="connsiteY16" fmla="*/ 222872 h 252032"/>
                  <a:gd name="connsiteX17" fmla="*/ 4522 w 42014"/>
                  <a:gd name="connsiteY17" fmla="*/ 252032 h 252032"/>
                  <a:gd name="connsiteX18" fmla="*/ 4522 w 42014"/>
                  <a:gd name="connsiteY18" fmla="*/ 252032 h 252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2014" h="252032">
                    <a:moveTo>
                      <a:pt x="12854" y="0"/>
                    </a:moveTo>
                    <a:lnTo>
                      <a:pt x="12854" y="0"/>
                    </a:lnTo>
                    <a:cubicBezTo>
                      <a:pt x="13548" y="6249"/>
                      <a:pt x="14156" y="12507"/>
                      <a:pt x="14936" y="18746"/>
                    </a:cubicBezTo>
                    <a:cubicBezTo>
                      <a:pt x="16034" y="27530"/>
                      <a:pt x="16361" y="38917"/>
                      <a:pt x="23268" y="45824"/>
                    </a:cubicBezTo>
                    <a:cubicBezTo>
                      <a:pt x="25038" y="47594"/>
                      <a:pt x="27434" y="48601"/>
                      <a:pt x="29517" y="49990"/>
                    </a:cubicBezTo>
                    <a:lnTo>
                      <a:pt x="33683" y="62487"/>
                    </a:lnTo>
                    <a:lnTo>
                      <a:pt x="35766" y="68736"/>
                    </a:lnTo>
                    <a:cubicBezTo>
                      <a:pt x="36460" y="74290"/>
                      <a:pt x="36848" y="79892"/>
                      <a:pt x="37849" y="85399"/>
                    </a:cubicBezTo>
                    <a:cubicBezTo>
                      <a:pt x="38242" y="87559"/>
                      <a:pt x="39538" y="89488"/>
                      <a:pt x="39931" y="91648"/>
                    </a:cubicBezTo>
                    <a:cubicBezTo>
                      <a:pt x="40932" y="97155"/>
                      <a:pt x="41320" y="102757"/>
                      <a:pt x="42014" y="108311"/>
                    </a:cubicBezTo>
                    <a:cubicBezTo>
                      <a:pt x="41320" y="122891"/>
                      <a:pt x="41143" y="137506"/>
                      <a:pt x="39931" y="152052"/>
                    </a:cubicBezTo>
                    <a:cubicBezTo>
                      <a:pt x="39407" y="158340"/>
                      <a:pt x="31905" y="167218"/>
                      <a:pt x="29517" y="170799"/>
                    </a:cubicBezTo>
                    <a:cubicBezTo>
                      <a:pt x="28128" y="172882"/>
                      <a:pt x="27121" y="175277"/>
                      <a:pt x="25351" y="177047"/>
                    </a:cubicBezTo>
                    <a:cubicBezTo>
                      <a:pt x="23268" y="179130"/>
                      <a:pt x="20910" y="180971"/>
                      <a:pt x="19102" y="183296"/>
                    </a:cubicBezTo>
                    <a:cubicBezTo>
                      <a:pt x="15079" y="188469"/>
                      <a:pt x="9271" y="197461"/>
                      <a:pt x="6605" y="204125"/>
                    </a:cubicBezTo>
                    <a:cubicBezTo>
                      <a:pt x="4974" y="208202"/>
                      <a:pt x="3828" y="212457"/>
                      <a:pt x="2439" y="216623"/>
                    </a:cubicBezTo>
                    <a:lnTo>
                      <a:pt x="356" y="222872"/>
                    </a:lnTo>
                    <a:cubicBezTo>
                      <a:pt x="2514" y="250929"/>
                      <a:pt x="-3964" y="243550"/>
                      <a:pt x="4522" y="252032"/>
                    </a:cubicBezTo>
                    <a:lnTo>
                      <a:pt x="4522" y="252032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1613" name="Group 1612">
                <a:extLst>
                  <a:ext uri="{FF2B5EF4-FFF2-40B4-BE49-F238E27FC236}">
                    <a16:creationId xmlns:a16="http://schemas.microsoft.com/office/drawing/2014/main" id="{BEACC4C8-2CE4-5FFE-067F-484FF83454D1}"/>
                  </a:ext>
                </a:extLst>
              </p:cNvPr>
              <p:cNvGrpSpPr/>
              <p:nvPr/>
            </p:nvGrpSpPr>
            <p:grpSpPr>
              <a:xfrm>
                <a:off x="7536889" y="2033317"/>
                <a:ext cx="506734" cy="715506"/>
                <a:chOff x="664078" y="1946983"/>
                <a:chExt cx="506734" cy="715506"/>
              </a:xfrm>
            </p:grpSpPr>
            <p:sp>
              <p:nvSpPr>
                <p:cNvPr id="1614" name="Rectangle: Rounded Corners 1613">
                  <a:extLst>
                    <a:ext uri="{FF2B5EF4-FFF2-40B4-BE49-F238E27FC236}">
                      <a16:creationId xmlns:a16="http://schemas.microsoft.com/office/drawing/2014/main" id="{A47E3015-3F10-CD27-96F7-514CEE94B624}"/>
                    </a:ext>
                  </a:extLst>
                </p:cNvPr>
                <p:cNvSpPr/>
                <p:nvPr/>
              </p:nvSpPr>
              <p:spPr>
                <a:xfrm>
                  <a:off x="664078" y="1946983"/>
                  <a:ext cx="506734" cy="715506"/>
                </a:xfrm>
                <a:prstGeom prst="roundRect">
                  <a:avLst>
                    <a:gd name="adj" fmla="val 35662"/>
                  </a:avLst>
                </a:prstGeom>
                <a:gradFill flip="none" rotWithShape="1">
                  <a:gsLst>
                    <a:gs pos="16000">
                      <a:srgbClr val="FFEAD5"/>
                    </a:gs>
                    <a:gs pos="75000">
                      <a:srgbClr val="FFCC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15" name="Oval 1614">
                  <a:extLst>
                    <a:ext uri="{FF2B5EF4-FFF2-40B4-BE49-F238E27FC236}">
                      <a16:creationId xmlns:a16="http://schemas.microsoft.com/office/drawing/2014/main" id="{8C0DBDC2-A5D6-A65B-7305-A8613F502D6A}"/>
                    </a:ext>
                  </a:extLst>
                </p:cNvPr>
                <p:cNvSpPr/>
                <p:nvPr/>
              </p:nvSpPr>
              <p:spPr>
                <a:xfrm>
                  <a:off x="785408" y="2311610"/>
                  <a:ext cx="259620" cy="211583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EAD5"/>
                    </a:gs>
                    <a:gs pos="74000">
                      <a:srgbClr val="A45200"/>
                    </a:gs>
                    <a:gs pos="53000">
                      <a:srgbClr val="FFC08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691" name="Epithelial Cell">
              <a:extLst>
                <a:ext uri="{FF2B5EF4-FFF2-40B4-BE49-F238E27FC236}">
                  <a16:creationId xmlns:a16="http://schemas.microsoft.com/office/drawing/2014/main" id="{09644B96-5131-2A08-81A2-A3651A3A075C}"/>
                </a:ext>
              </a:extLst>
            </p:cNvPr>
            <p:cNvGrpSpPr/>
            <p:nvPr/>
          </p:nvGrpSpPr>
          <p:grpSpPr>
            <a:xfrm>
              <a:off x="7415527" y="1917731"/>
              <a:ext cx="320658" cy="516666"/>
              <a:chOff x="2657827" y="1805888"/>
              <a:chExt cx="590130" cy="942935"/>
            </a:xfrm>
          </p:grpSpPr>
          <p:sp>
            <p:nvSpPr>
              <p:cNvPr id="1593" name="Freeform: Shape 1592">
                <a:extLst>
                  <a:ext uri="{FF2B5EF4-FFF2-40B4-BE49-F238E27FC236}">
                    <a16:creationId xmlns:a16="http://schemas.microsoft.com/office/drawing/2014/main" id="{5C42C351-A027-86A2-98CA-BAF8AC19B775}"/>
                  </a:ext>
                </a:extLst>
              </p:cNvPr>
              <p:cNvSpPr/>
              <p:nvPr/>
            </p:nvSpPr>
            <p:spPr>
              <a:xfrm>
                <a:off x="2747649" y="1839215"/>
                <a:ext cx="45824" cy="266613"/>
              </a:xfrm>
              <a:custGeom>
                <a:avLst/>
                <a:gdLst>
                  <a:gd name="connsiteX0" fmla="*/ 0 w 45824"/>
                  <a:gd name="connsiteY0" fmla="*/ 0 h 266613"/>
                  <a:gd name="connsiteX1" fmla="*/ 0 w 45824"/>
                  <a:gd name="connsiteY1" fmla="*/ 0 h 266613"/>
                  <a:gd name="connsiteX2" fmla="*/ 4165 w 45824"/>
                  <a:gd name="connsiteY2" fmla="*/ 18746 h 266613"/>
                  <a:gd name="connsiteX3" fmla="*/ 10414 w 45824"/>
                  <a:gd name="connsiteY3" fmla="*/ 47907 h 266613"/>
                  <a:gd name="connsiteX4" fmla="*/ 16663 w 45824"/>
                  <a:gd name="connsiteY4" fmla="*/ 52072 h 266613"/>
                  <a:gd name="connsiteX5" fmla="*/ 20829 w 45824"/>
                  <a:gd name="connsiteY5" fmla="*/ 58321 h 266613"/>
                  <a:gd name="connsiteX6" fmla="*/ 27078 w 45824"/>
                  <a:gd name="connsiteY6" fmla="*/ 60404 h 266613"/>
                  <a:gd name="connsiteX7" fmla="*/ 33326 w 45824"/>
                  <a:gd name="connsiteY7" fmla="*/ 64570 h 266613"/>
                  <a:gd name="connsiteX8" fmla="*/ 41658 w 45824"/>
                  <a:gd name="connsiteY8" fmla="*/ 77067 h 266613"/>
                  <a:gd name="connsiteX9" fmla="*/ 45824 w 45824"/>
                  <a:gd name="connsiteY9" fmla="*/ 83316 h 266613"/>
                  <a:gd name="connsiteX10" fmla="*/ 43741 w 45824"/>
                  <a:gd name="connsiteY10" fmla="*/ 145804 h 266613"/>
                  <a:gd name="connsiteX11" fmla="*/ 41658 w 45824"/>
                  <a:gd name="connsiteY11" fmla="*/ 152052 h 266613"/>
                  <a:gd name="connsiteX12" fmla="*/ 37492 w 45824"/>
                  <a:gd name="connsiteY12" fmla="*/ 168716 h 266613"/>
                  <a:gd name="connsiteX13" fmla="*/ 31243 w 45824"/>
                  <a:gd name="connsiteY13" fmla="*/ 174964 h 266613"/>
                  <a:gd name="connsiteX14" fmla="*/ 20829 w 45824"/>
                  <a:gd name="connsiteY14" fmla="*/ 193711 h 266613"/>
                  <a:gd name="connsiteX15" fmla="*/ 16663 w 45824"/>
                  <a:gd name="connsiteY15" fmla="*/ 199959 h 266613"/>
                  <a:gd name="connsiteX16" fmla="*/ 12497 w 45824"/>
                  <a:gd name="connsiteY16" fmla="*/ 214540 h 266613"/>
                  <a:gd name="connsiteX17" fmla="*/ 10414 w 45824"/>
                  <a:gd name="connsiteY17" fmla="*/ 222872 h 266613"/>
                  <a:gd name="connsiteX18" fmla="*/ 10414 w 45824"/>
                  <a:gd name="connsiteY18" fmla="*/ 266613 h 266613"/>
                  <a:gd name="connsiteX19" fmla="*/ 12497 w 45824"/>
                  <a:gd name="connsiteY19" fmla="*/ 266613 h 26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824" h="266613">
                    <a:moveTo>
                      <a:pt x="0" y="0"/>
                    </a:moveTo>
                    <a:lnTo>
                      <a:pt x="0" y="0"/>
                    </a:lnTo>
                    <a:cubicBezTo>
                      <a:pt x="1388" y="6249"/>
                      <a:pt x="3053" y="12442"/>
                      <a:pt x="4165" y="18746"/>
                    </a:cubicBezTo>
                    <a:cubicBezTo>
                      <a:pt x="4487" y="20573"/>
                      <a:pt x="6286" y="45156"/>
                      <a:pt x="10414" y="47907"/>
                    </a:cubicBezTo>
                    <a:lnTo>
                      <a:pt x="16663" y="52072"/>
                    </a:lnTo>
                    <a:cubicBezTo>
                      <a:pt x="18052" y="54155"/>
                      <a:pt x="18874" y="56757"/>
                      <a:pt x="20829" y="58321"/>
                    </a:cubicBezTo>
                    <a:cubicBezTo>
                      <a:pt x="22544" y="59693"/>
                      <a:pt x="25114" y="59422"/>
                      <a:pt x="27078" y="60404"/>
                    </a:cubicBezTo>
                    <a:cubicBezTo>
                      <a:pt x="29317" y="61524"/>
                      <a:pt x="31243" y="63181"/>
                      <a:pt x="33326" y="64570"/>
                    </a:cubicBezTo>
                    <a:lnTo>
                      <a:pt x="41658" y="77067"/>
                    </a:lnTo>
                    <a:lnTo>
                      <a:pt x="45824" y="83316"/>
                    </a:lnTo>
                    <a:cubicBezTo>
                      <a:pt x="45130" y="104145"/>
                      <a:pt x="45002" y="125001"/>
                      <a:pt x="43741" y="145804"/>
                    </a:cubicBezTo>
                    <a:cubicBezTo>
                      <a:pt x="43608" y="147995"/>
                      <a:pt x="42190" y="149922"/>
                      <a:pt x="41658" y="152052"/>
                    </a:cubicBezTo>
                    <a:cubicBezTo>
                      <a:pt x="41237" y="153734"/>
                      <a:pt x="39397" y="165859"/>
                      <a:pt x="37492" y="168716"/>
                    </a:cubicBezTo>
                    <a:cubicBezTo>
                      <a:pt x="35858" y="171167"/>
                      <a:pt x="33326" y="172881"/>
                      <a:pt x="31243" y="174964"/>
                    </a:cubicBezTo>
                    <a:cubicBezTo>
                      <a:pt x="27577" y="185962"/>
                      <a:pt x="30377" y="179389"/>
                      <a:pt x="20829" y="193711"/>
                    </a:cubicBezTo>
                    <a:lnTo>
                      <a:pt x="16663" y="199959"/>
                    </a:lnTo>
                    <a:cubicBezTo>
                      <a:pt x="10151" y="226006"/>
                      <a:pt x="18474" y="193622"/>
                      <a:pt x="12497" y="214540"/>
                    </a:cubicBezTo>
                    <a:cubicBezTo>
                      <a:pt x="11711" y="217293"/>
                      <a:pt x="10528" y="220011"/>
                      <a:pt x="10414" y="222872"/>
                    </a:cubicBezTo>
                    <a:cubicBezTo>
                      <a:pt x="9831" y="237441"/>
                      <a:pt x="10414" y="252033"/>
                      <a:pt x="10414" y="266613"/>
                    </a:cubicBezTo>
                    <a:lnTo>
                      <a:pt x="12497" y="266613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94" name="Freeform: Shape 1593">
                <a:extLst>
                  <a:ext uri="{FF2B5EF4-FFF2-40B4-BE49-F238E27FC236}">
                    <a16:creationId xmlns:a16="http://schemas.microsoft.com/office/drawing/2014/main" id="{D8305F0F-9CD3-B786-6E45-2B8EB2B8C08B}"/>
                  </a:ext>
                </a:extLst>
              </p:cNvPr>
              <p:cNvSpPr/>
              <p:nvPr/>
            </p:nvSpPr>
            <p:spPr>
              <a:xfrm>
                <a:off x="2801804" y="1822551"/>
                <a:ext cx="45825" cy="245784"/>
              </a:xfrm>
              <a:custGeom>
                <a:avLst/>
                <a:gdLst>
                  <a:gd name="connsiteX0" fmla="*/ 0 w 45825"/>
                  <a:gd name="connsiteY0" fmla="*/ 0 h 245784"/>
                  <a:gd name="connsiteX1" fmla="*/ 0 w 45825"/>
                  <a:gd name="connsiteY1" fmla="*/ 0 h 245784"/>
                  <a:gd name="connsiteX2" fmla="*/ 2083 w 45825"/>
                  <a:gd name="connsiteY2" fmla="*/ 41659 h 245784"/>
                  <a:gd name="connsiteX3" fmla="*/ 4166 w 45825"/>
                  <a:gd name="connsiteY3" fmla="*/ 47907 h 245784"/>
                  <a:gd name="connsiteX4" fmla="*/ 8332 w 45825"/>
                  <a:gd name="connsiteY4" fmla="*/ 54156 h 245784"/>
                  <a:gd name="connsiteX5" fmla="*/ 14581 w 45825"/>
                  <a:gd name="connsiteY5" fmla="*/ 58322 h 245784"/>
                  <a:gd name="connsiteX6" fmla="*/ 24995 w 45825"/>
                  <a:gd name="connsiteY6" fmla="*/ 68736 h 245784"/>
                  <a:gd name="connsiteX7" fmla="*/ 31244 w 45825"/>
                  <a:gd name="connsiteY7" fmla="*/ 81234 h 245784"/>
                  <a:gd name="connsiteX8" fmla="*/ 39576 w 45825"/>
                  <a:gd name="connsiteY8" fmla="*/ 93731 h 245784"/>
                  <a:gd name="connsiteX9" fmla="*/ 43742 w 45825"/>
                  <a:gd name="connsiteY9" fmla="*/ 99980 h 245784"/>
                  <a:gd name="connsiteX10" fmla="*/ 45825 w 45825"/>
                  <a:gd name="connsiteY10" fmla="*/ 106229 h 245784"/>
                  <a:gd name="connsiteX11" fmla="*/ 43742 w 45825"/>
                  <a:gd name="connsiteY11" fmla="*/ 139556 h 245784"/>
                  <a:gd name="connsiteX12" fmla="*/ 41659 w 45825"/>
                  <a:gd name="connsiteY12" fmla="*/ 145804 h 245784"/>
                  <a:gd name="connsiteX13" fmla="*/ 39576 w 45825"/>
                  <a:gd name="connsiteY13" fmla="*/ 156219 h 245784"/>
                  <a:gd name="connsiteX14" fmla="*/ 35410 w 45825"/>
                  <a:gd name="connsiteY14" fmla="*/ 162468 h 245784"/>
                  <a:gd name="connsiteX15" fmla="*/ 29161 w 45825"/>
                  <a:gd name="connsiteY15" fmla="*/ 183297 h 245784"/>
                  <a:gd name="connsiteX16" fmla="*/ 24995 w 45825"/>
                  <a:gd name="connsiteY16" fmla="*/ 189546 h 245784"/>
                  <a:gd name="connsiteX17" fmla="*/ 16664 w 45825"/>
                  <a:gd name="connsiteY17" fmla="*/ 208292 h 245784"/>
                  <a:gd name="connsiteX18" fmla="*/ 14581 w 45825"/>
                  <a:gd name="connsiteY18" fmla="*/ 220789 h 245784"/>
                  <a:gd name="connsiteX19" fmla="*/ 10415 w 45825"/>
                  <a:gd name="connsiteY19" fmla="*/ 227038 h 245784"/>
                  <a:gd name="connsiteX20" fmla="*/ 12498 w 45825"/>
                  <a:gd name="connsiteY20" fmla="*/ 245784 h 245784"/>
                  <a:gd name="connsiteX21" fmla="*/ 12498 w 45825"/>
                  <a:gd name="connsiteY21" fmla="*/ 245784 h 24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825" h="245784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13886"/>
                      <a:pt x="878" y="27808"/>
                      <a:pt x="2083" y="41659"/>
                    </a:cubicBezTo>
                    <a:cubicBezTo>
                      <a:pt x="2273" y="43846"/>
                      <a:pt x="3184" y="45943"/>
                      <a:pt x="4166" y="47907"/>
                    </a:cubicBezTo>
                    <a:cubicBezTo>
                      <a:pt x="5286" y="50146"/>
                      <a:pt x="6562" y="52386"/>
                      <a:pt x="8332" y="54156"/>
                    </a:cubicBezTo>
                    <a:cubicBezTo>
                      <a:pt x="10102" y="55926"/>
                      <a:pt x="12498" y="56933"/>
                      <a:pt x="14581" y="58322"/>
                    </a:cubicBezTo>
                    <a:cubicBezTo>
                      <a:pt x="25691" y="74988"/>
                      <a:pt x="11109" y="54850"/>
                      <a:pt x="24995" y="68736"/>
                    </a:cubicBezTo>
                    <a:cubicBezTo>
                      <a:pt x="31931" y="75672"/>
                      <a:pt x="27008" y="73610"/>
                      <a:pt x="31244" y="81234"/>
                    </a:cubicBezTo>
                    <a:cubicBezTo>
                      <a:pt x="33676" y="85611"/>
                      <a:pt x="36799" y="89565"/>
                      <a:pt x="39576" y="93731"/>
                    </a:cubicBezTo>
                    <a:cubicBezTo>
                      <a:pt x="40965" y="95814"/>
                      <a:pt x="42950" y="97605"/>
                      <a:pt x="43742" y="99980"/>
                    </a:cubicBezTo>
                    <a:lnTo>
                      <a:pt x="45825" y="106229"/>
                    </a:lnTo>
                    <a:cubicBezTo>
                      <a:pt x="45131" y="117338"/>
                      <a:pt x="44907" y="128486"/>
                      <a:pt x="43742" y="139556"/>
                    </a:cubicBezTo>
                    <a:cubicBezTo>
                      <a:pt x="43512" y="141739"/>
                      <a:pt x="42191" y="143674"/>
                      <a:pt x="41659" y="145804"/>
                    </a:cubicBezTo>
                    <a:cubicBezTo>
                      <a:pt x="40800" y="149239"/>
                      <a:pt x="40819" y="152904"/>
                      <a:pt x="39576" y="156219"/>
                    </a:cubicBezTo>
                    <a:cubicBezTo>
                      <a:pt x="38697" y="158563"/>
                      <a:pt x="36799" y="160385"/>
                      <a:pt x="35410" y="162468"/>
                    </a:cubicBezTo>
                    <a:cubicBezTo>
                      <a:pt x="34246" y="167125"/>
                      <a:pt x="31189" y="180255"/>
                      <a:pt x="29161" y="183297"/>
                    </a:cubicBezTo>
                    <a:cubicBezTo>
                      <a:pt x="27772" y="185380"/>
                      <a:pt x="26012" y="187258"/>
                      <a:pt x="24995" y="189546"/>
                    </a:cubicBezTo>
                    <a:cubicBezTo>
                      <a:pt x="15081" y="211855"/>
                      <a:pt x="26092" y="194150"/>
                      <a:pt x="16664" y="208292"/>
                    </a:cubicBezTo>
                    <a:cubicBezTo>
                      <a:pt x="15970" y="212458"/>
                      <a:pt x="15917" y="216783"/>
                      <a:pt x="14581" y="220789"/>
                    </a:cubicBezTo>
                    <a:cubicBezTo>
                      <a:pt x="13789" y="223164"/>
                      <a:pt x="10623" y="224543"/>
                      <a:pt x="10415" y="227038"/>
                    </a:cubicBezTo>
                    <a:cubicBezTo>
                      <a:pt x="9893" y="233303"/>
                      <a:pt x="12498" y="245784"/>
                      <a:pt x="12498" y="245784"/>
                    </a:cubicBezTo>
                    <a:lnTo>
                      <a:pt x="12498" y="245784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95" name="Freeform: Shape 1594">
                <a:extLst>
                  <a:ext uri="{FF2B5EF4-FFF2-40B4-BE49-F238E27FC236}">
                    <a16:creationId xmlns:a16="http://schemas.microsoft.com/office/drawing/2014/main" id="{9E7703A4-880E-17FC-A9A6-00E7AFB27F72}"/>
                  </a:ext>
                </a:extLst>
              </p:cNvPr>
              <p:cNvSpPr/>
              <p:nvPr/>
            </p:nvSpPr>
            <p:spPr>
              <a:xfrm>
                <a:off x="2849573" y="1816303"/>
                <a:ext cx="39714" cy="239535"/>
              </a:xfrm>
              <a:custGeom>
                <a:avLst/>
                <a:gdLst>
                  <a:gd name="connsiteX0" fmla="*/ 4304 w 39714"/>
                  <a:gd name="connsiteY0" fmla="*/ 0 h 239535"/>
                  <a:gd name="connsiteX1" fmla="*/ 4304 w 39714"/>
                  <a:gd name="connsiteY1" fmla="*/ 0 h 239535"/>
                  <a:gd name="connsiteX2" fmla="*/ 138 w 39714"/>
                  <a:gd name="connsiteY2" fmla="*/ 18746 h 239535"/>
                  <a:gd name="connsiteX3" fmla="*/ 6387 w 39714"/>
                  <a:gd name="connsiteY3" fmla="*/ 52072 h 239535"/>
                  <a:gd name="connsiteX4" fmla="*/ 8470 w 39714"/>
                  <a:gd name="connsiteY4" fmla="*/ 58321 h 239535"/>
                  <a:gd name="connsiteX5" fmla="*/ 14719 w 39714"/>
                  <a:gd name="connsiteY5" fmla="*/ 62487 h 239535"/>
                  <a:gd name="connsiteX6" fmla="*/ 18885 w 39714"/>
                  <a:gd name="connsiteY6" fmla="*/ 68736 h 239535"/>
                  <a:gd name="connsiteX7" fmla="*/ 35548 w 39714"/>
                  <a:gd name="connsiteY7" fmla="*/ 87482 h 239535"/>
                  <a:gd name="connsiteX8" fmla="*/ 39714 w 39714"/>
                  <a:gd name="connsiteY8" fmla="*/ 99979 h 239535"/>
                  <a:gd name="connsiteX9" fmla="*/ 37631 w 39714"/>
                  <a:gd name="connsiteY9" fmla="*/ 147887 h 239535"/>
                  <a:gd name="connsiteX10" fmla="*/ 31382 w 39714"/>
                  <a:gd name="connsiteY10" fmla="*/ 179130 h 239535"/>
                  <a:gd name="connsiteX11" fmla="*/ 27216 w 39714"/>
                  <a:gd name="connsiteY11" fmla="*/ 185379 h 239535"/>
                  <a:gd name="connsiteX12" fmla="*/ 25133 w 39714"/>
                  <a:gd name="connsiteY12" fmla="*/ 193711 h 239535"/>
                  <a:gd name="connsiteX13" fmla="*/ 23051 w 39714"/>
                  <a:gd name="connsiteY13" fmla="*/ 199959 h 239535"/>
                  <a:gd name="connsiteX14" fmla="*/ 23051 w 39714"/>
                  <a:gd name="connsiteY14" fmla="*/ 239535 h 239535"/>
                  <a:gd name="connsiteX15" fmla="*/ 23051 w 39714"/>
                  <a:gd name="connsiteY15" fmla="*/ 239535 h 239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714" h="239535">
                    <a:moveTo>
                      <a:pt x="4304" y="0"/>
                    </a:moveTo>
                    <a:lnTo>
                      <a:pt x="4304" y="0"/>
                    </a:lnTo>
                    <a:cubicBezTo>
                      <a:pt x="2915" y="6249"/>
                      <a:pt x="474" y="12354"/>
                      <a:pt x="138" y="18746"/>
                    </a:cubicBezTo>
                    <a:cubicBezTo>
                      <a:pt x="-664" y="33980"/>
                      <a:pt x="2105" y="39226"/>
                      <a:pt x="6387" y="52072"/>
                    </a:cubicBezTo>
                    <a:cubicBezTo>
                      <a:pt x="7081" y="54155"/>
                      <a:pt x="6643" y="57103"/>
                      <a:pt x="8470" y="58321"/>
                    </a:cubicBezTo>
                    <a:lnTo>
                      <a:pt x="14719" y="62487"/>
                    </a:lnTo>
                    <a:cubicBezTo>
                      <a:pt x="16108" y="64570"/>
                      <a:pt x="17222" y="66865"/>
                      <a:pt x="18885" y="68736"/>
                    </a:cubicBezTo>
                    <a:cubicBezTo>
                      <a:pt x="23076" y="73451"/>
                      <a:pt x="32396" y="80391"/>
                      <a:pt x="35548" y="87482"/>
                    </a:cubicBezTo>
                    <a:cubicBezTo>
                      <a:pt x="37331" y="91495"/>
                      <a:pt x="39714" y="99979"/>
                      <a:pt x="39714" y="99979"/>
                    </a:cubicBezTo>
                    <a:cubicBezTo>
                      <a:pt x="39020" y="115948"/>
                      <a:pt x="38628" y="131934"/>
                      <a:pt x="37631" y="147887"/>
                    </a:cubicBezTo>
                    <a:cubicBezTo>
                      <a:pt x="37214" y="154555"/>
                      <a:pt x="36034" y="172152"/>
                      <a:pt x="31382" y="179130"/>
                    </a:cubicBezTo>
                    <a:lnTo>
                      <a:pt x="27216" y="185379"/>
                    </a:lnTo>
                    <a:cubicBezTo>
                      <a:pt x="26522" y="188156"/>
                      <a:pt x="25919" y="190958"/>
                      <a:pt x="25133" y="193711"/>
                    </a:cubicBezTo>
                    <a:cubicBezTo>
                      <a:pt x="24530" y="195822"/>
                      <a:pt x="23151" y="197766"/>
                      <a:pt x="23051" y="199959"/>
                    </a:cubicBezTo>
                    <a:cubicBezTo>
                      <a:pt x="22452" y="213137"/>
                      <a:pt x="23051" y="226343"/>
                      <a:pt x="23051" y="239535"/>
                    </a:cubicBezTo>
                    <a:lnTo>
                      <a:pt x="23051" y="239535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96" name="Freeform: Shape 1595">
                <a:extLst>
                  <a:ext uri="{FF2B5EF4-FFF2-40B4-BE49-F238E27FC236}">
                    <a16:creationId xmlns:a16="http://schemas.microsoft.com/office/drawing/2014/main" id="{1D469BA0-AAA3-7BC9-6020-96A4823706E2}"/>
                  </a:ext>
                </a:extLst>
              </p:cNvPr>
              <p:cNvSpPr/>
              <p:nvPr/>
            </p:nvSpPr>
            <p:spPr>
              <a:xfrm>
                <a:off x="2899701" y="1807971"/>
                <a:ext cx="39637" cy="256198"/>
              </a:xfrm>
              <a:custGeom>
                <a:avLst/>
                <a:gdLst>
                  <a:gd name="connsiteX0" fmla="*/ 0 w 39637"/>
                  <a:gd name="connsiteY0" fmla="*/ 0 h 256198"/>
                  <a:gd name="connsiteX1" fmla="*/ 0 w 39637"/>
                  <a:gd name="connsiteY1" fmla="*/ 0 h 256198"/>
                  <a:gd name="connsiteX2" fmla="*/ 4166 w 39637"/>
                  <a:gd name="connsiteY2" fmla="*/ 18746 h 256198"/>
                  <a:gd name="connsiteX3" fmla="*/ 10415 w 39637"/>
                  <a:gd name="connsiteY3" fmla="*/ 31244 h 256198"/>
                  <a:gd name="connsiteX4" fmla="*/ 16664 w 39637"/>
                  <a:gd name="connsiteY4" fmla="*/ 35409 h 256198"/>
                  <a:gd name="connsiteX5" fmla="*/ 18747 w 39637"/>
                  <a:gd name="connsiteY5" fmla="*/ 41658 h 256198"/>
                  <a:gd name="connsiteX6" fmla="*/ 27078 w 39637"/>
                  <a:gd name="connsiteY6" fmla="*/ 54156 h 256198"/>
                  <a:gd name="connsiteX7" fmla="*/ 31244 w 39637"/>
                  <a:gd name="connsiteY7" fmla="*/ 66653 h 256198"/>
                  <a:gd name="connsiteX8" fmla="*/ 35410 w 39637"/>
                  <a:gd name="connsiteY8" fmla="*/ 79151 h 256198"/>
                  <a:gd name="connsiteX9" fmla="*/ 37493 w 39637"/>
                  <a:gd name="connsiteY9" fmla="*/ 85399 h 256198"/>
                  <a:gd name="connsiteX10" fmla="*/ 37493 w 39637"/>
                  <a:gd name="connsiteY10" fmla="*/ 141638 h 256198"/>
                  <a:gd name="connsiteX11" fmla="*/ 33327 w 39637"/>
                  <a:gd name="connsiteY11" fmla="*/ 172882 h 256198"/>
                  <a:gd name="connsiteX12" fmla="*/ 29161 w 39637"/>
                  <a:gd name="connsiteY12" fmla="*/ 179131 h 256198"/>
                  <a:gd name="connsiteX13" fmla="*/ 27078 w 39637"/>
                  <a:gd name="connsiteY13" fmla="*/ 185379 h 256198"/>
                  <a:gd name="connsiteX14" fmla="*/ 18747 w 39637"/>
                  <a:gd name="connsiteY14" fmla="*/ 197877 h 256198"/>
                  <a:gd name="connsiteX15" fmla="*/ 14581 w 39637"/>
                  <a:gd name="connsiteY15" fmla="*/ 210374 h 256198"/>
                  <a:gd name="connsiteX16" fmla="*/ 12498 w 39637"/>
                  <a:gd name="connsiteY16" fmla="*/ 216623 h 256198"/>
                  <a:gd name="connsiteX17" fmla="*/ 14581 w 39637"/>
                  <a:gd name="connsiteY17" fmla="*/ 245784 h 256198"/>
                  <a:gd name="connsiteX18" fmla="*/ 16664 w 39637"/>
                  <a:gd name="connsiteY18" fmla="*/ 254116 h 256198"/>
                  <a:gd name="connsiteX19" fmla="*/ 12498 w 39637"/>
                  <a:gd name="connsiteY19" fmla="*/ 256198 h 256198"/>
                  <a:gd name="connsiteX20" fmla="*/ 12498 w 39637"/>
                  <a:gd name="connsiteY20" fmla="*/ 256198 h 256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637" h="256198">
                    <a:moveTo>
                      <a:pt x="0" y="0"/>
                    </a:moveTo>
                    <a:lnTo>
                      <a:pt x="0" y="0"/>
                    </a:lnTo>
                    <a:cubicBezTo>
                      <a:pt x="1389" y="6249"/>
                      <a:pt x="2613" y="12536"/>
                      <a:pt x="4166" y="18746"/>
                    </a:cubicBezTo>
                    <a:cubicBezTo>
                      <a:pt x="5295" y="23263"/>
                      <a:pt x="7021" y="27850"/>
                      <a:pt x="10415" y="31244"/>
                    </a:cubicBezTo>
                    <a:cubicBezTo>
                      <a:pt x="12185" y="33014"/>
                      <a:pt x="14581" y="34021"/>
                      <a:pt x="16664" y="35409"/>
                    </a:cubicBezTo>
                    <a:cubicBezTo>
                      <a:pt x="17358" y="37492"/>
                      <a:pt x="17681" y="39739"/>
                      <a:pt x="18747" y="41658"/>
                    </a:cubicBezTo>
                    <a:cubicBezTo>
                      <a:pt x="21178" y="46035"/>
                      <a:pt x="25495" y="49406"/>
                      <a:pt x="27078" y="54156"/>
                    </a:cubicBezTo>
                    <a:lnTo>
                      <a:pt x="31244" y="66653"/>
                    </a:lnTo>
                    <a:lnTo>
                      <a:pt x="35410" y="79151"/>
                    </a:lnTo>
                    <a:lnTo>
                      <a:pt x="37493" y="85399"/>
                    </a:lnTo>
                    <a:cubicBezTo>
                      <a:pt x="40443" y="117843"/>
                      <a:pt x="40259" y="102911"/>
                      <a:pt x="37493" y="141638"/>
                    </a:cubicBezTo>
                    <a:cubicBezTo>
                      <a:pt x="37105" y="147068"/>
                      <a:pt x="37561" y="164414"/>
                      <a:pt x="33327" y="172882"/>
                    </a:cubicBezTo>
                    <a:cubicBezTo>
                      <a:pt x="32207" y="175121"/>
                      <a:pt x="30281" y="176892"/>
                      <a:pt x="29161" y="179131"/>
                    </a:cubicBezTo>
                    <a:cubicBezTo>
                      <a:pt x="28179" y="181095"/>
                      <a:pt x="28144" y="183460"/>
                      <a:pt x="27078" y="185379"/>
                    </a:cubicBezTo>
                    <a:cubicBezTo>
                      <a:pt x="24647" y="189756"/>
                      <a:pt x="20330" y="193127"/>
                      <a:pt x="18747" y="197877"/>
                    </a:cubicBezTo>
                    <a:lnTo>
                      <a:pt x="14581" y="210374"/>
                    </a:lnTo>
                    <a:lnTo>
                      <a:pt x="12498" y="216623"/>
                    </a:lnTo>
                    <a:cubicBezTo>
                      <a:pt x="13192" y="226343"/>
                      <a:pt x="13505" y="236099"/>
                      <a:pt x="14581" y="245784"/>
                    </a:cubicBezTo>
                    <a:cubicBezTo>
                      <a:pt x="14897" y="248629"/>
                      <a:pt x="17225" y="251309"/>
                      <a:pt x="16664" y="254116"/>
                    </a:cubicBezTo>
                    <a:cubicBezTo>
                      <a:pt x="16360" y="255638"/>
                      <a:pt x="13887" y="255504"/>
                      <a:pt x="12498" y="256198"/>
                    </a:cubicBezTo>
                    <a:lnTo>
                      <a:pt x="12498" y="256198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97" name="Freeform: Shape 1596">
                <a:extLst>
                  <a:ext uri="{FF2B5EF4-FFF2-40B4-BE49-F238E27FC236}">
                    <a16:creationId xmlns:a16="http://schemas.microsoft.com/office/drawing/2014/main" id="{54196532-8AFF-89F4-9446-C6ACEDC4AE55}"/>
                  </a:ext>
                </a:extLst>
              </p:cNvPr>
              <p:cNvSpPr/>
              <p:nvPr/>
            </p:nvSpPr>
            <p:spPr>
              <a:xfrm>
                <a:off x="2947609" y="1805888"/>
                <a:ext cx="48958" cy="247867"/>
              </a:xfrm>
              <a:custGeom>
                <a:avLst/>
                <a:gdLst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2082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4165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958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89" y="805"/>
                      <a:pt x="3626" y="33434"/>
                      <a:pt x="4165" y="35409"/>
                    </a:cubicBezTo>
                    <a:cubicBezTo>
                      <a:pt x="4824" y="37824"/>
                      <a:pt x="6728" y="39735"/>
                      <a:pt x="8331" y="41658"/>
                    </a:cubicBezTo>
                    <a:cubicBezTo>
                      <a:pt x="16631" y="51618"/>
                      <a:pt x="11890" y="44623"/>
                      <a:pt x="20829" y="52073"/>
                    </a:cubicBezTo>
                    <a:cubicBezTo>
                      <a:pt x="36858" y="65432"/>
                      <a:pt x="17817" y="52150"/>
                      <a:pt x="33326" y="62487"/>
                    </a:cubicBezTo>
                    <a:cubicBezTo>
                      <a:pt x="36103" y="66653"/>
                      <a:pt x="40075" y="70235"/>
                      <a:pt x="41658" y="74985"/>
                    </a:cubicBezTo>
                    <a:cubicBezTo>
                      <a:pt x="46420" y="89270"/>
                      <a:pt x="40797" y="71540"/>
                      <a:pt x="45824" y="91648"/>
                    </a:cubicBezTo>
                    <a:cubicBezTo>
                      <a:pt x="46357" y="93778"/>
                      <a:pt x="47213" y="95814"/>
                      <a:pt x="47907" y="97897"/>
                    </a:cubicBezTo>
                    <a:cubicBezTo>
                      <a:pt x="46922" y="122514"/>
                      <a:pt x="55086" y="144871"/>
                      <a:pt x="37492" y="162467"/>
                    </a:cubicBezTo>
                    <a:cubicBezTo>
                      <a:pt x="21456" y="178504"/>
                      <a:pt x="28262" y="170064"/>
                      <a:pt x="16663" y="187462"/>
                    </a:cubicBezTo>
                    <a:lnTo>
                      <a:pt x="12497" y="193711"/>
                    </a:lnTo>
                    <a:lnTo>
                      <a:pt x="8331" y="199960"/>
                    </a:lnTo>
                    <a:cubicBezTo>
                      <a:pt x="7637" y="204126"/>
                      <a:pt x="7164" y="208334"/>
                      <a:pt x="6248" y="212457"/>
                    </a:cubicBezTo>
                    <a:cubicBezTo>
                      <a:pt x="5772" y="214600"/>
                      <a:pt x="4526" y="216540"/>
                      <a:pt x="4165" y="218706"/>
                    </a:cubicBezTo>
                    <a:cubicBezTo>
                      <a:pt x="1699" y="233504"/>
                      <a:pt x="2082" y="243354"/>
                      <a:pt x="2082" y="247867"/>
                    </a:cubicBez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98" name="Freeform: Shape 1597">
                <a:extLst>
                  <a:ext uri="{FF2B5EF4-FFF2-40B4-BE49-F238E27FC236}">
                    <a16:creationId xmlns:a16="http://schemas.microsoft.com/office/drawing/2014/main" id="{7E0780EE-A48C-88B6-C0F5-E352E2EA5586}"/>
                  </a:ext>
                </a:extLst>
              </p:cNvPr>
              <p:cNvSpPr/>
              <p:nvPr/>
            </p:nvSpPr>
            <p:spPr>
              <a:xfrm>
                <a:off x="2993433" y="1810054"/>
                <a:ext cx="39575" cy="247867"/>
              </a:xfrm>
              <a:custGeom>
                <a:avLst/>
                <a:gdLst>
                  <a:gd name="connsiteX0" fmla="*/ 0 w 39575"/>
                  <a:gd name="connsiteY0" fmla="*/ 0 h 247867"/>
                  <a:gd name="connsiteX1" fmla="*/ 0 w 39575"/>
                  <a:gd name="connsiteY1" fmla="*/ 0 h 247867"/>
                  <a:gd name="connsiteX2" fmla="*/ 4165 w 39575"/>
                  <a:gd name="connsiteY2" fmla="*/ 29161 h 247867"/>
                  <a:gd name="connsiteX3" fmla="*/ 8331 w 39575"/>
                  <a:gd name="connsiteY3" fmla="*/ 35409 h 247867"/>
                  <a:gd name="connsiteX4" fmla="*/ 18746 w 39575"/>
                  <a:gd name="connsiteY4" fmla="*/ 52073 h 247867"/>
                  <a:gd name="connsiteX5" fmla="*/ 22912 w 39575"/>
                  <a:gd name="connsiteY5" fmla="*/ 64570 h 247867"/>
                  <a:gd name="connsiteX6" fmla="*/ 24995 w 39575"/>
                  <a:gd name="connsiteY6" fmla="*/ 74985 h 247867"/>
                  <a:gd name="connsiteX7" fmla="*/ 33326 w 39575"/>
                  <a:gd name="connsiteY7" fmla="*/ 87482 h 247867"/>
                  <a:gd name="connsiteX8" fmla="*/ 37492 w 39575"/>
                  <a:gd name="connsiteY8" fmla="*/ 93731 h 247867"/>
                  <a:gd name="connsiteX9" fmla="*/ 39575 w 39575"/>
                  <a:gd name="connsiteY9" fmla="*/ 99980 h 247867"/>
                  <a:gd name="connsiteX10" fmla="*/ 37492 w 39575"/>
                  <a:gd name="connsiteY10" fmla="*/ 120809 h 247867"/>
                  <a:gd name="connsiteX11" fmla="*/ 35409 w 39575"/>
                  <a:gd name="connsiteY11" fmla="*/ 127058 h 247867"/>
                  <a:gd name="connsiteX12" fmla="*/ 33326 w 39575"/>
                  <a:gd name="connsiteY12" fmla="*/ 160384 h 247867"/>
                  <a:gd name="connsiteX13" fmla="*/ 31243 w 39575"/>
                  <a:gd name="connsiteY13" fmla="*/ 166633 h 247867"/>
                  <a:gd name="connsiteX14" fmla="*/ 24995 w 39575"/>
                  <a:gd name="connsiteY14" fmla="*/ 168716 h 247867"/>
                  <a:gd name="connsiteX15" fmla="*/ 20829 w 39575"/>
                  <a:gd name="connsiteY15" fmla="*/ 174965 h 247867"/>
                  <a:gd name="connsiteX16" fmla="*/ 16663 w 39575"/>
                  <a:gd name="connsiteY16" fmla="*/ 193711 h 247867"/>
                  <a:gd name="connsiteX17" fmla="*/ 14580 w 39575"/>
                  <a:gd name="connsiteY17" fmla="*/ 199960 h 247867"/>
                  <a:gd name="connsiteX18" fmla="*/ 10414 w 39575"/>
                  <a:gd name="connsiteY18" fmla="*/ 214540 h 247867"/>
                  <a:gd name="connsiteX19" fmla="*/ 8331 w 39575"/>
                  <a:gd name="connsiteY19" fmla="*/ 247867 h 247867"/>
                  <a:gd name="connsiteX20" fmla="*/ 8331 w 39575"/>
                  <a:gd name="connsiteY20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575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531" y="5837"/>
                      <a:pt x="160" y="21151"/>
                      <a:pt x="4165" y="29161"/>
                    </a:cubicBezTo>
                    <a:cubicBezTo>
                      <a:pt x="5284" y="31400"/>
                      <a:pt x="6942" y="33326"/>
                      <a:pt x="8331" y="35409"/>
                    </a:cubicBezTo>
                    <a:cubicBezTo>
                      <a:pt x="13289" y="50282"/>
                      <a:pt x="8843" y="45471"/>
                      <a:pt x="18746" y="52073"/>
                    </a:cubicBezTo>
                    <a:cubicBezTo>
                      <a:pt x="20135" y="56239"/>
                      <a:pt x="22051" y="60264"/>
                      <a:pt x="22912" y="64570"/>
                    </a:cubicBezTo>
                    <a:cubicBezTo>
                      <a:pt x="23606" y="68042"/>
                      <a:pt x="23530" y="71762"/>
                      <a:pt x="24995" y="74985"/>
                    </a:cubicBezTo>
                    <a:cubicBezTo>
                      <a:pt x="27067" y="79543"/>
                      <a:pt x="30549" y="83316"/>
                      <a:pt x="33326" y="87482"/>
                    </a:cubicBezTo>
                    <a:cubicBezTo>
                      <a:pt x="34715" y="89565"/>
                      <a:pt x="36700" y="91356"/>
                      <a:pt x="37492" y="93731"/>
                    </a:cubicBezTo>
                    <a:lnTo>
                      <a:pt x="39575" y="99980"/>
                    </a:lnTo>
                    <a:cubicBezTo>
                      <a:pt x="38881" y="106923"/>
                      <a:pt x="38553" y="113913"/>
                      <a:pt x="37492" y="120809"/>
                    </a:cubicBezTo>
                    <a:cubicBezTo>
                      <a:pt x="37158" y="122979"/>
                      <a:pt x="35639" y="124874"/>
                      <a:pt x="35409" y="127058"/>
                    </a:cubicBezTo>
                    <a:cubicBezTo>
                      <a:pt x="34244" y="138127"/>
                      <a:pt x="34491" y="149315"/>
                      <a:pt x="33326" y="160384"/>
                    </a:cubicBezTo>
                    <a:cubicBezTo>
                      <a:pt x="33096" y="162568"/>
                      <a:pt x="32795" y="165080"/>
                      <a:pt x="31243" y="166633"/>
                    </a:cubicBezTo>
                    <a:cubicBezTo>
                      <a:pt x="29691" y="168185"/>
                      <a:pt x="27078" y="168022"/>
                      <a:pt x="24995" y="168716"/>
                    </a:cubicBezTo>
                    <a:cubicBezTo>
                      <a:pt x="23606" y="170799"/>
                      <a:pt x="21949" y="172726"/>
                      <a:pt x="20829" y="174965"/>
                    </a:cubicBezTo>
                    <a:cubicBezTo>
                      <a:pt x="18015" y="180592"/>
                      <a:pt x="17943" y="187949"/>
                      <a:pt x="16663" y="193711"/>
                    </a:cubicBezTo>
                    <a:cubicBezTo>
                      <a:pt x="16187" y="195854"/>
                      <a:pt x="15183" y="197849"/>
                      <a:pt x="14580" y="199960"/>
                    </a:cubicBezTo>
                    <a:cubicBezTo>
                      <a:pt x="9349" y="218268"/>
                      <a:pt x="15408" y="199557"/>
                      <a:pt x="10414" y="214540"/>
                    </a:cubicBezTo>
                    <a:cubicBezTo>
                      <a:pt x="8285" y="246477"/>
                      <a:pt x="8331" y="235346"/>
                      <a:pt x="8331" y="247867"/>
                    </a:cubicBezTo>
                    <a:lnTo>
                      <a:pt x="8331" y="247867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99" name="Freeform: Shape 1598">
                <a:extLst>
                  <a:ext uri="{FF2B5EF4-FFF2-40B4-BE49-F238E27FC236}">
                    <a16:creationId xmlns:a16="http://schemas.microsoft.com/office/drawing/2014/main" id="{CD0A09BD-C1F8-F370-50B9-8C9776FC7C21}"/>
                  </a:ext>
                </a:extLst>
              </p:cNvPr>
              <p:cNvSpPr/>
              <p:nvPr/>
            </p:nvSpPr>
            <p:spPr>
              <a:xfrm>
                <a:off x="3045506" y="1820468"/>
                <a:ext cx="37492" cy="249950"/>
              </a:xfrm>
              <a:custGeom>
                <a:avLst/>
                <a:gdLst>
                  <a:gd name="connsiteX0" fmla="*/ 0 w 37492"/>
                  <a:gd name="connsiteY0" fmla="*/ 0 h 249950"/>
                  <a:gd name="connsiteX1" fmla="*/ 0 w 37492"/>
                  <a:gd name="connsiteY1" fmla="*/ 0 h 249950"/>
                  <a:gd name="connsiteX2" fmla="*/ 2082 w 37492"/>
                  <a:gd name="connsiteY2" fmla="*/ 18747 h 249950"/>
                  <a:gd name="connsiteX3" fmla="*/ 6248 w 37492"/>
                  <a:gd name="connsiteY3" fmla="*/ 24995 h 249950"/>
                  <a:gd name="connsiteX4" fmla="*/ 8331 w 37492"/>
                  <a:gd name="connsiteY4" fmla="*/ 31244 h 249950"/>
                  <a:gd name="connsiteX5" fmla="*/ 12497 w 37492"/>
                  <a:gd name="connsiteY5" fmla="*/ 37493 h 249950"/>
                  <a:gd name="connsiteX6" fmla="*/ 16663 w 37492"/>
                  <a:gd name="connsiteY6" fmla="*/ 49990 h 249950"/>
                  <a:gd name="connsiteX7" fmla="*/ 18746 w 37492"/>
                  <a:gd name="connsiteY7" fmla="*/ 64571 h 249950"/>
                  <a:gd name="connsiteX8" fmla="*/ 24995 w 37492"/>
                  <a:gd name="connsiteY8" fmla="*/ 83317 h 249950"/>
                  <a:gd name="connsiteX9" fmla="*/ 29160 w 37492"/>
                  <a:gd name="connsiteY9" fmla="*/ 95814 h 249950"/>
                  <a:gd name="connsiteX10" fmla="*/ 33326 w 37492"/>
                  <a:gd name="connsiteY10" fmla="*/ 102063 h 249950"/>
                  <a:gd name="connsiteX11" fmla="*/ 35409 w 37492"/>
                  <a:gd name="connsiteY11" fmla="*/ 110395 h 249950"/>
                  <a:gd name="connsiteX12" fmla="*/ 37492 w 37492"/>
                  <a:gd name="connsiteY12" fmla="*/ 116644 h 249950"/>
                  <a:gd name="connsiteX13" fmla="*/ 35409 w 37492"/>
                  <a:gd name="connsiteY13" fmla="*/ 158302 h 249950"/>
                  <a:gd name="connsiteX14" fmla="*/ 29160 w 37492"/>
                  <a:gd name="connsiteY14" fmla="*/ 172882 h 249950"/>
                  <a:gd name="connsiteX15" fmla="*/ 22912 w 37492"/>
                  <a:gd name="connsiteY15" fmla="*/ 177048 h 249950"/>
                  <a:gd name="connsiteX16" fmla="*/ 18746 w 37492"/>
                  <a:gd name="connsiteY16" fmla="*/ 183297 h 249950"/>
                  <a:gd name="connsiteX17" fmla="*/ 14580 w 37492"/>
                  <a:gd name="connsiteY17" fmla="*/ 195794 h 249950"/>
                  <a:gd name="connsiteX18" fmla="*/ 8331 w 37492"/>
                  <a:gd name="connsiteY18" fmla="*/ 199960 h 249950"/>
                  <a:gd name="connsiteX19" fmla="*/ 6248 w 37492"/>
                  <a:gd name="connsiteY19" fmla="*/ 208292 h 249950"/>
                  <a:gd name="connsiteX20" fmla="*/ 4165 w 37492"/>
                  <a:gd name="connsiteY20" fmla="*/ 214541 h 249950"/>
                  <a:gd name="connsiteX21" fmla="*/ 6248 w 37492"/>
                  <a:gd name="connsiteY21" fmla="*/ 249950 h 249950"/>
                  <a:gd name="connsiteX22" fmla="*/ 6248 w 37492"/>
                  <a:gd name="connsiteY22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7492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6249"/>
                      <a:pt x="557" y="12647"/>
                      <a:pt x="2082" y="18747"/>
                    </a:cubicBezTo>
                    <a:cubicBezTo>
                      <a:pt x="2689" y="21175"/>
                      <a:pt x="5128" y="22756"/>
                      <a:pt x="6248" y="24995"/>
                    </a:cubicBezTo>
                    <a:cubicBezTo>
                      <a:pt x="7230" y="26959"/>
                      <a:pt x="7349" y="29280"/>
                      <a:pt x="8331" y="31244"/>
                    </a:cubicBezTo>
                    <a:cubicBezTo>
                      <a:pt x="9451" y="33483"/>
                      <a:pt x="11480" y="35205"/>
                      <a:pt x="12497" y="37493"/>
                    </a:cubicBezTo>
                    <a:cubicBezTo>
                      <a:pt x="14280" y="41506"/>
                      <a:pt x="16663" y="49990"/>
                      <a:pt x="16663" y="49990"/>
                    </a:cubicBezTo>
                    <a:cubicBezTo>
                      <a:pt x="17357" y="54850"/>
                      <a:pt x="17642" y="59787"/>
                      <a:pt x="18746" y="64571"/>
                    </a:cubicBezTo>
                    <a:cubicBezTo>
                      <a:pt x="18746" y="64572"/>
                      <a:pt x="23954" y="80192"/>
                      <a:pt x="24995" y="83317"/>
                    </a:cubicBezTo>
                    <a:cubicBezTo>
                      <a:pt x="24997" y="83322"/>
                      <a:pt x="29156" y="95809"/>
                      <a:pt x="29160" y="95814"/>
                    </a:cubicBezTo>
                    <a:lnTo>
                      <a:pt x="33326" y="102063"/>
                    </a:lnTo>
                    <a:cubicBezTo>
                      <a:pt x="34020" y="104840"/>
                      <a:pt x="34623" y="107642"/>
                      <a:pt x="35409" y="110395"/>
                    </a:cubicBezTo>
                    <a:cubicBezTo>
                      <a:pt x="36012" y="112506"/>
                      <a:pt x="37492" y="114448"/>
                      <a:pt x="37492" y="116644"/>
                    </a:cubicBezTo>
                    <a:cubicBezTo>
                      <a:pt x="37492" y="130547"/>
                      <a:pt x="36564" y="144447"/>
                      <a:pt x="35409" y="158302"/>
                    </a:cubicBezTo>
                    <a:cubicBezTo>
                      <a:pt x="34974" y="163518"/>
                      <a:pt x="32942" y="169100"/>
                      <a:pt x="29160" y="172882"/>
                    </a:cubicBezTo>
                    <a:cubicBezTo>
                      <a:pt x="27390" y="174652"/>
                      <a:pt x="24995" y="175659"/>
                      <a:pt x="22912" y="177048"/>
                    </a:cubicBezTo>
                    <a:cubicBezTo>
                      <a:pt x="21523" y="179131"/>
                      <a:pt x="19763" y="181009"/>
                      <a:pt x="18746" y="183297"/>
                    </a:cubicBezTo>
                    <a:cubicBezTo>
                      <a:pt x="16963" y="187310"/>
                      <a:pt x="18234" y="193358"/>
                      <a:pt x="14580" y="195794"/>
                    </a:cubicBezTo>
                    <a:lnTo>
                      <a:pt x="8331" y="199960"/>
                    </a:lnTo>
                    <a:cubicBezTo>
                      <a:pt x="7637" y="202737"/>
                      <a:pt x="7034" y="205539"/>
                      <a:pt x="6248" y="208292"/>
                    </a:cubicBezTo>
                    <a:cubicBezTo>
                      <a:pt x="5645" y="210403"/>
                      <a:pt x="4165" y="212345"/>
                      <a:pt x="4165" y="214541"/>
                    </a:cubicBezTo>
                    <a:cubicBezTo>
                      <a:pt x="4165" y="226364"/>
                      <a:pt x="6248" y="249950"/>
                      <a:pt x="6248" y="249950"/>
                    </a:cubicBezTo>
                    <a:lnTo>
                      <a:pt x="6248" y="249950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00" name="Freeform: Shape 1599">
                <a:extLst>
                  <a:ext uri="{FF2B5EF4-FFF2-40B4-BE49-F238E27FC236}">
                    <a16:creationId xmlns:a16="http://schemas.microsoft.com/office/drawing/2014/main" id="{9653818C-5594-667C-585F-FDF617DA978F}"/>
                  </a:ext>
                </a:extLst>
              </p:cNvPr>
              <p:cNvSpPr/>
              <p:nvPr/>
            </p:nvSpPr>
            <p:spPr>
              <a:xfrm>
                <a:off x="3091330" y="1826717"/>
                <a:ext cx="29161" cy="249950"/>
              </a:xfrm>
              <a:custGeom>
                <a:avLst/>
                <a:gdLst>
                  <a:gd name="connsiteX0" fmla="*/ 0 w 29161"/>
                  <a:gd name="connsiteY0" fmla="*/ 0 h 249950"/>
                  <a:gd name="connsiteX1" fmla="*/ 0 w 29161"/>
                  <a:gd name="connsiteY1" fmla="*/ 0 h 249950"/>
                  <a:gd name="connsiteX2" fmla="*/ 4166 w 29161"/>
                  <a:gd name="connsiteY2" fmla="*/ 24995 h 249950"/>
                  <a:gd name="connsiteX3" fmla="*/ 8331 w 29161"/>
                  <a:gd name="connsiteY3" fmla="*/ 31244 h 249950"/>
                  <a:gd name="connsiteX4" fmla="*/ 12497 w 29161"/>
                  <a:gd name="connsiteY4" fmla="*/ 43741 h 249950"/>
                  <a:gd name="connsiteX5" fmla="*/ 14580 w 29161"/>
                  <a:gd name="connsiteY5" fmla="*/ 49990 h 249950"/>
                  <a:gd name="connsiteX6" fmla="*/ 24995 w 29161"/>
                  <a:gd name="connsiteY6" fmla="*/ 77068 h 249950"/>
                  <a:gd name="connsiteX7" fmla="*/ 29161 w 29161"/>
                  <a:gd name="connsiteY7" fmla="*/ 83317 h 249950"/>
                  <a:gd name="connsiteX8" fmla="*/ 27078 w 29161"/>
                  <a:gd name="connsiteY8" fmla="*/ 160385 h 249950"/>
                  <a:gd name="connsiteX9" fmla="*/ 24995 w 29161"/>
                  <a:gd name="connsiteY9" fmla="*/ 166633 h 249950"/>
                  <a:gd name="connsiteX10" fmla="*/ 16663 w 29161"/>
                  <a:gd name="connsiteY10" fmla="*/ 179131 h 249950"/>
                  <a:gd name="connsiteX11" fmla="*/ 12497 w 29161"/>
                  <a:gd name="connsiteY11" fmla="*/ 185380 h 249950"/>
                  <a:gd name="connsiteX12" fmla="*/ 10414 w 29161"/>
                  <a:gd name="connsiteY12" fmla="*/ 191628 h 249950"/>
                  <a:gd name="connsiteX13" fmla="*/ 2083 w 29161"/>
                  <a:gd name="connsiteY13" fmla="*/ 204126 h 249950"/>
                  <a:gd name="connsiteX14" fmla="*/ 4166 w 29161"/>
                  <a:gd name="connsiteY14" fmla="*/ 249950 h 249950"/>
                  <a:gd name="connsiteX15" fmla="*/ 4166 w 29161"/>
                  <a:gd name="connsiteY15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161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60" y="5944"/>
                      <a:pt x="676" y="18015"/>
                      <a:pt x="4166" y="24995"/>
                    </a:cubicBezTo>
                    <a:cubicBezTo>
                      <a:pt x="5285" y="27234"/>
                      <a:pt x="7314" y="28956"/>
                      <a:pt x="8331" y="31244"/>
                    </a:cubicBezTo>
                    <a:cubicBezTo>
                      <a:pt x="10114" y="35257"/>
                      <a:pt x="11108" y="39575"/>
                      <a:pt x="12497" y="43741"/>
                    </a:cubicBezTo>
                    <a:lnTo>
                      <a:pt x="14580" y="49990"/>
                    </a:lnTo>
                    <a:cubicBezTo>
                      <a:pt x="17371" y="69527"/>
                      <a:pt x="13940" y="60485"/>
                      <a:pt x="24995" y="77068"/>
                    </a:cubicBezTo>
                    <a:lnTo>
                      <a:pt x="29161" y="83317"/>
                    </a:lnTo>
                    <a:cubicBezTo>
                      <a:pt x="28467" y="109006"/>
                      <a:pt x="28361" y="134718"/>
                      <a:pt x="27078" y="160385"/>
                    </a:cubicBezTo>
                    <a:cubicBezTo>
                      <a:pt x="26968" y="162578"/>
                      <a:pt x="26061" y="164714"/>
                      <a:pt x="24995" y="166633"/>
                    </a:cubicBezTo>
                    <a:cubicBezTo>
                      <a:pt x="22563" y="171010"/>
                      <a:pt x="19440" y="174965"/>
                      <a:pt x="16663" y="179131"/>
                    </a:cubicBezTo>
                    <a:cubicBezTo>
                      <a:pt x="15274" y="181214"/>
                      <a:pt x="13289" y="183005"/>
                      <a:pt x="12497" y="185380"/>
                    </a:cubicBezTo>
                    <a:cubicBezTo>
                      <a:pt x="11803" y="187463"/>
                      <a:pt x="11480" y="189709"/>
                      <a:pt x="10414" y="191628"/>
                    </a:cubicBezTo>
                    <a:cubicBezTo>
                      <a:pt x="7983" y="196005"/>
                      <a:pt x="2083" y="204126"/>
                      <a:pt x="2083" y="204126"/>
                    </a:cubicBezTo>
                    <a:cubicBezTo>
                      <a:pt x="4275" y="245781"/>
                      <a:pt x="4166" y="230491"/>
                      <a:pt x="4166" y="249950"/>
                    </a:cubicBezTo>
                    <a:lnTo>
                      <a:pt x="4166" y="249950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1601" name="Group 1600">
                <a:extLst>
                  <a:ext uri="{FF2B5EF4-FFF2-40B4-BE49-F238E27FC236}">
                    <a16:creationId xmlns:a16="http://schemas.microsoft.com/office/drawing/2014/main" id="{07965D57-67D9-489A-6F6E-6AA4DA2AE964}"/>
                  </a:ext>
                </a:extLst>
              </p:cNvPr>
              <p:cNvGrpSpPr/>
              <p:nvPr/>
            </p:nvGrpSpPr>
            <p:grpSpPr>
              <a:xfrm>
                <a:off x="2657827" y="2033317"/>
                <a:ext cx="590130" cy="715506"/>
                <a:chOff x="636522" y="1946983"/>
                <a:chExt cx="590130" cy="715506"/>
              </a:xfrm>
            </p:grpSpPr>
            <p:sp>
              <p:nvSpPr>
                <p:cNvPr id="1602" name="Rectangle: Rounded Corners 1601">
                  <a:extLst>
                    <a:ext uri="{FF2B5EF4-FFF2-40B4-BE49-F238E27FC236}">
                      <a16:creationId xmlns:a16="http://schemas.microsoft.com/office/drawing/2014/main" id="{D902FBC4-9AB2-2A08-7A4B-2BCFCFD79160}"/>
                    </a:ext>
                  </a:extLst>
                </p:cNvPr>
                <p:cNvSpPr/>
                <p:nvPr/>
              </p:nvSpPr>
              <p:spPr>
                <a:xfrm>
                  <a:off x="636522" y="1946983"/>
                  <a:ext cx="590130" cy="715506"/>
                </a:xfrm>
                <a:prstGeom prst="roundRect">
                  <a:avLst>
                    <a:gd name="adj" fmla="val 35662"/>
                  </a:avLst>
                </a:prstGeom>
                <a:gradFill flip="none" rotWithShape="1">
                  <a:gsLst>
                    <a:gs pos="16000">
                      <a:srgbClr val="FFEAD5"/>
                    </a:gs>
                    <a:gs pos="75000">
                      <a:srgbClr val="FFCC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03" name="Oval 1602">
                  <a:extLst>
                    <a:ext uri="{FF2B5EF4-FFF2-40B4-BE49-F238E27FC236}">
                      <a16:creationId xmlns:a16="http://schemas.microsoft.com/office/drawing/2014/main" id="{4F5E458B-9332-B088-D03F-ABBBF5D3831B}"/>
                    </a:ext>
                  </a:extLst>
                </p:cNvPr>
                <p:cNvSpPr/>
                <p:nvPr/>
              </p:nvSpPr>
              <p:spPr>
                <a:xfrm>
                  <a:off x="824811" y="2307123"/>
                  <a:ext cx="259620" cy="211583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EAD5"/>
                    </a:gs>
                    <a:gs pos="74000">
                      <a:srgbClr val="A45200"/>
                    </a:gs>
                    <a:gs pos="53000">
                      <a:srgbClr val="FFC08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692" name="Epithelial Cell">
              <a:extLst>
                <a:ext uri="{FF2B5EF4-FFF2-40B4-BE49-F238E27FC236}">
                  <a16:creationId xmlns:a16="http://schemas.microsoft.com/office/drawing/2014/main" id="{2C76FC05-C77A-0378-69F2-0A8731B13BBB}"/>
                </a:ext>
              </a:extLst>
            </p:cNvPr>
            <p:cNvGrpSpPr/>
            <p:nvPr/>
          </p:nvGrpSpPr>
          <p:grpSpPr>
            <a:xfrm>
              <a:off x="6868526" y="1910957"/>
              <a:ext cx="275352" cy="516667"/>
              <a:chOff x="1702231" y="1805888"/>
              <a:chExt cx="506734" cy="942935"/>
            </a:xfrm>
          </p:grpSpPr>
          <p:grpSp>
            <p:nvGrpSpPr>
              <p:cNvPr id="1581" name="Group 1580">
                <a:extLst>
                  <a:ext uri="{FF2B5EF4-FFF2-40B4-BE49-F238E27FC236}">
                    <a16:creationId xmlns:a16="http://schemas.microsoft.com/office/drawing/2014/main" id="{7C1F4034-A442-C279-3D06-4BA640C6CAA5}"/>
                  </a:ext>
                </a:extLst>
              </p:cNvPr>
              <p:cNvGrpSpPr/>
              <p:nvPr/>
            </p:nvGrpSpPr>
            <p:grpSpPr>
              <a:xfrm>
                <a:off x="1764230" y="1805888"/>
                <a:ext cx="426997" cy="308271"/>
                <a:chOff x="1764230" y="1805888"/>
                <a:chExt cx="426997" cy="308271"/>
              </a:xfrm>
            </p:grpSpPr>
            <p:sp>
              <p:nvSpPr>
                <p:cNvPr id="1584" name="Freeform: Shape 1583">
                  <a:extLst>
                    <a:ext uri="{FF2B5EF4-FFF2-40B4-BE49-F238E27FC236}">
                      <a16:creationId xmlns:a16="http://schemas.microsoft.com/office/drawing/2014/main" id="{E6F09995-429A-0E98-4911-0DBE0B1A6F02}"/>
                    </a:ext>
                  </a:extLst>
                </p:cNvPr>
                <p:cNvSpPr/>
                <p:nvPr/>
              </p:nvSpPr>
              <p:spPr>
                <a:xfrm>
                  <a:off x="1764230" y="1839215"/>
                  <a:ext cx="45824" cy="266613"/>
                </a:xfrm>
                <a:custGeom>
                  <a:avLst/>
                  <a:gdLst>
                    <a:gd name="connsiteX0" fmla="*/ 0 w 45824"/>
                    <a:gd name="connsiteY0" fmla="*/ 0 h 266613"/>
                    <a:gd name="connsiteX1" fmla="*/ 0 w 45824"/>
                    <a:gd name="connsiteY1" fmla="*/ 0 h 266613"/>
                    <a:gd name="connsiteX2" fmla="*/ 4165 w 45824"/>
                    <a:gd name="connsiteY2" fmla="*/ 18746 h 266613"/>
                    <a:gd name="connsiteX3" fmla="*/ 10414 w 45824"/>
                    <a:gd name="connsiteY3" fmla="*/ 47907 h 266613"/>
                    <a:gd name="connsiteX4" fmla="*/ 16663 w 45824"/>
                    <a:gd name="connsiteY4" fmla="*/ 52072 h 266613"/>
                    <a:gd name="connsiteX5" fmla="*/ 20829 w 45824"/>
                    <a:gd name="connsiteY5" fmla="*/ 58321 h 266613"/>
                    <a:gd name="connsiteX6" fmla="*/ 27078 w 45824"/>
                    <a:gd name="connsiteY6" fmla="*/ 60404 h 266613"/>
                    <a:gd name="connsiteX7" fmla="*/ 33326 w 45824"/>
                    <a:gd name="connsiteY7" fmla="*/ 64570 h 266613"/>
                    <a:gd name="connsiteX8" fmla="*/ 41658 w 45824"/>
                    <a:gd name="connsiteY8" fmla="*/ 77067 h 266613"/>
                    <a:gd name="connsiteX9" fmla="*/ 45824 w 45824"/>
                    <a:gd name="connsiteY9" fmla="*/ 83316 h 266613"/>
                    <a:gd name="connsiteX10" fmla="*/ 43741 w 45824"/>
                    <a:gd name="connsiteY10" fmla="*/ 145804 h 266613"/>
                    <a:gd name="connsiteX11" fmla="*/ 41658 w 45824"/>
                    <a:gd name="connsiteY11" fmla="*/ 152052 h 266613"/>
                    <a:gd name="connsiteX12" fmla="*/ 37492 w 45824"/>
                    <a:gd name="connsiteY12" fmla="*/ 168716 h 266613"/>
                    <a:gd name="connsiteX13" fmla="*/ 31243 w 45824"/>
                    <a:gd name="connsiteY13" fmla="*/ 174964 h 266613"/>
                    <a:gd name="connsiteX14" fmla="*/ 20829 w 45824"/>
                    <a:gd name="connsiteY14" fmla="*/ 193711 h 266613"/>
                    <a:gd name="connsiteX15" fmla="*/ 16663 w 45824"/>
                    <a:gd name="connsiteY15" fmla="*/ 199959 h 266613"/>
                    <a:gd name="connsiteX16" fmla="*/ 12497 w 45824"/>
                    <a:gd name="connsiteY16" fmla="*/ 214540 h 266613"/>
                    <a:gd name="connsiteX17" fmla="*/ 10414 w 45824"/>
                    <a:gd name="connsiteY17" fmla="*/ 222872 h 266613"/>
                    <a:gd name="connsiteX18" fmla="*/ 10414 w 45824"/>
                    <a:gd name="connsiteY18" fmla="*/ 266613 h 266613"/>
                    <a:gd name="connsiteX19" fmla="*/ 12497 w 45824"/>
                    <a:gd name="connsiteY19" fmla="*/ 266613 h 266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5824" h="26661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8" y="6249"/>
                        <a:pt x="3053" y="12442"/>
                        <a:pt x="4165" y="18746"/>
                      </a:cubicBezTo>
                      <a:cubicBezTo>
                        <a:pt x="4487" y="20573"/>
                        <a:pt x="6286" y="45156"/>
                        <a:pt x="10414" y="47907"/>
                      </a:cubicBezTo>
                      <a:lnTo>
                        <a:pt x="16663" y="52072"/>
                      </a:lnTo>
                      <a:cubicBezTo>
                        <a:pt x="18052" y="54155"/>
                        <a:pt x="18874" y="56757"/>
                        <a:pt x="20829" y="58321"/>
                      </a:cubicBezTo>
                      <a:cubicBezTo>
                        <a:pt x="22544" y="59693"/>
                        <a:pt x="25114" y="59422"/>
                        <a:pt x="27078" y="60404"/>
                      </a:cubicBezTo>
                      <a:cubicBezTo>
                        <a:pt x="29317" y="61524"/>
                        <a:pt x="31243" y="63181"/>
                        <a:pt x="33326" y="64570"/>
                      </a:cubicBezTo>
                      <a:lnTo>
                        <a:pt x="41658" y="77067"/>
                      </a:lnTo>
                      <a:lnTo>
                        <a:pt x="45824" y="83316"/>
                      </a:lnTo>
                      <a:cubicBezTo>
                        <a:pt x="45130" y="104145"/>
                        <a:pt x="45002" y="125001"/>
                        <a:pt x="43741" y="145804"/>
                      </a:cubicBezTo>
                      <a:cubicBezTo>
                        <a:pt x="43608" y="147995"/>
                        <a:pt x="42190" y="149922"/>
                        <a:pt x="41658" y="152052"/>
                      </a:cubicBezTo>
                      <a:cubicBezTo>
                        <a:pt x="41237" y="153734"/>
                        <a:pt x="39397" y="165859"/>
                        <a:pt x="37492" y="168716"/>
                      </a:cubicBezTo>
                      <a:cubicBezTo>
                        <a:pt x="35858" y="171167"/>
                        <a:pt x="33326" y="172881"/>
                        <a:pt x="31243" y="174964"/>
                      </a:cubicBezTo>
                      <a:cubicBezTo>
                        <a:pt x="27577" y="185962"/>
                        <a:pt x="30377" y="179389"/>
                        <a:pt x="20829" y="193711"/>
                      </a:cubicBezTo>
                      <a:lnTo>
                        <a:pt x="16663" y="199959"/>
                      </a:lnTo>
                      <a:cubicBezTo>
                        <a:pt x="10151" y="226006"/>
                        <a:pt x="18474" y="193622"/>
                        <a:pt x="12497" y="214540"/>
                      </a:cubicBezTo>
                      <a:cubicBezTo>
                        <a:pt x="11711" y="217293"/>
                        <a:pt x="10528" y="220011"/>
                        <a:pt x="10414" y="222872"/>
                      </a:cubicBezTo>
                      <a:cubicBezTo>
                        <a:pt x="9831" y="237441"/>
                        <a:pt x="10414" y="252033"/>
                        <a:pt x="10414" y="266613"/>
                      </a:cubicBezTo>
                      <a:lnTo>
                        <a:pt x="12497" y="266613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85" name="Freeform: Shape 1584">
                  <a:extLst>
                    <a:ext uri="{FF2B5EF4-FFF2-40B4-BE49-F238E27FC236}">
                      <a16:creationId xmlns:a16="http://schemas.microsoft.com/office/drawing/2014/main" id="{5C7DB29D-BB21-6526-93F8-42034E200837}"/>
                    </a:ext>
                  </a:extLst>
                </p:cNvPr>
                <p:cNvSpPr/>
                <p:nvPr/>
              </p:nvSpPr>
              <p:spPr>
                <a:xfrm>
                  <a:off x="1818385" y="1822551"/>
                  <a:ext cx="45825" cy="245784"/>
                </a:xfrm>
                <a:custGeom>
                  <a:avLst/>
                  <a:gdLst>
                    <a:gd name="connsiteX0" fmla="*/ 0 w 45825"/>
                    <a:gd name="connsiteY0" fmla="*/ 0 h 245784"/>
                    <a:gd name="connsiteX1" fmla="*/ 0 w 45825"/>
                    <a:gd name="connsiteY1" fmla="*/ 0 h 245784"/>
                    <a:gd name="connsiteX2" fmla="*/ 2083 w 45825"/>
                    <a:gd name="connsiteY2" fmla="*/ 41659 h 245784"/>
                    <a:gd name="connsiteX3" fmla="*/ 4166 w 45825"/>
                    <a:gd name="connsiteY3" fmla="*/ 47907 h 245784"/>
                    <a:gd name="connsiteX4" fmla="*/ 8332 w 45825"/>
                    <a:gd name="connsiteY4" fmla="*/ 54156 h 245784"/>
                    <a:gd name="connsiteX5" fmla="*/ 14581 w 45825"/>
                    <a:gd name="connsiteY5" fmla="*/ 58322 h 245784"/>
                    <a:gd name="connsiteX6" fmla="*/ 24995 w 45825"/>
                    <a:gd name="connsiteY6" fmla="*/ 68736 h 245784"/>
                    <a:gd name="connsiteX7" fmla="*/ 31244 w 45825"/>
                    <a:gd name="connsiteY7" fmla="*/ 81234 h 245784"/>
                    <a:gd name="connsiteX8" fmla="*/ 39576 w 45825"/>
                    <a:gd name="connsiteY8" fmla="*/ 93731 h 245784"/>
                    <a:gd name="connsiteX9" fmla="*/ 43742 w 45825"/>
                    <a:gd name="connsiteY9" fmla="*/ 99980 h 245784"/>
                    <a:gd name="connsiteX10" fmla="*/ 45825 w 45825"/>
                    <a:gd name="connsiteY10" fmla="*/ 106229 h 245784"/>
                    <a:gd name="connsiteX11" fmla="*/ 43742 w 45825"/>
                    <a:gd name="connsiteY11" fmla="*/ 139556 h 245784"/>
                    <a:gd name="connsiteX12" fmla="*/ 41659 w 45825"/>
                    <a:gd name="connsiteY12" fmla="*/ 145804 h 245784"/>
                    <a:gd name="connsiteX13" fmla="*/ 39576 w 45825"/>
                    <a:gd name="connsiteY13" fmla="*/ 156219 h 245784"/>
                    <a:gd name="connsiteX14" fmla="*/ 35410 w 45825"/>
                    <a:gd name="connsiteY14" fmla="*/ 162468 h 245784"/>
                    <a:gd name="connsiteX15" fmla="*/ 29161 w 45825"/>
                    <a:gd name="connsiteY15" fmla="*/ 183297 h 245784"/>
                    <a:gd name="connsiteX16" fmla="*/ 24995 w 45825"/>
                    <a:gd name="connsiteY16" fmla="*/ 189546 h 245784"/>
                    <a:gd name="connsiteX17" fmla="*/ 16664 w 45825"/>
                    <a:gd name="connsiteY17" fmla="*/ 208292 h 245784"/>
                    <a:gd name="connsiteX18" fmla="*/ 14581 w 45825"/>
                    <a:gd name="connsiteY18" fmla="*/ 220789 h 245784"/>
                    <a:gd name="connsiteX19" fmla="*/ 10415 w 45825"/>
                    <a:gd name="connsiteY19" fmla="*/ 227038 h 245784"/>
                    <a:gd name="connsiteX20" fmla="*/ 12498 w 45825"/>
                    <a:gd name="connsiteY20" fmla="*/ 245784 h 245784"/>
                    <a:gd name="connsiteX21" fmla="*/ 12498 w 45825"/>
                    <a:gd name="connsiteY21" fmla="*/ 245784 h 245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5825" h="245784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13886"/>
                        <a:pt x="878" y="27808"/>
                        <a:pt x="2083" y="41659"/>
                      </a:cubicBezTo>
                      <a:cubicBezTo>
                        <a:pt x="2273" y="43846"/>
                        <a:pt x="3184" y="45943"/>
                        <a:pt x="4166" y="47907"/>
                      </a:cubicBezTo>
                      <a:cubicBezTo>
                        <a:pt x="5286" y="50146"/>
                        <a:pt x="6562" y="52386"/>
                        <a:pt x="8332" y="54156"/>
                      </a:cubicBezTo>
                      <a:cubicBezTo>
                        <a:pt x="10102" y="55926"/>
                        <a:pt x="12498" y="56933"/>
                        <a:pt x="14581" y="58322"/>
                      </a:cubicBezTo>
                      <a:cubicBezTo>
                        <a:pt x="25691" y="74988"/>
                        <a:pt x="11109" y="54850"/>
                        <a:pt x="24995" y="68736"/>
                      </a:cubicBezTo>
                      <a:cubicBezTo>
                        <a:pt x="31931" y="75672"/>
                        <a:pt x="27008" y="73610"/>
                        <a:pt x="31244" y="81234"/>
                      </a:cubicBezTo>
                      <a:cubicBezTo>
                        <a:pt x="33676" y="85611"/>
                        <a:pt x="36799" y="89565"/>
                        <a:pt x="39576" y="93731"/>
                      </a:cubicBezTo>
                      <a:cubicBezTo>
                        <a:pt x="40965" y="95814"/>
                        <a:pt x="42950" y="97605"/>
                        <a:pt x="43742" y="99980"/>
                      </a:cubicBezTo>
                      <a:lnTo>
                        <a:pt x="45825" y="106229"/>
                      </a:lnTo>
                      <a:cubicBezTo>
                        <a:pt x="45131" y="117338"/>
                        <a:pt x="44907" y="128486"/>
                        <a:pt x="43742" y="139556"/>
                      </a:cubicBezTo>
                      <a:cubicBezTo>
                        <a:pt x="43512" y="141739"/>
                        <a:pt x="42191" y="143674"/>
                        <a:pt x="41659" y="145804"/>
                      </a:cubicBezTo>
                      <a:cubicBezTo>
                        <a:pt x="40800" y="149239"/>
                        <a:pt x="40819" y="152904"/>
                        <a:pt x="39576" y="156219"/>
                      </a:cubicBezTo>
                      <a:cubicBezTo>
                        <a:pt x="38697" y="158563"/>
                        <a:pt x="36799" y="160385"/>
                        <a:pt x="35410" y="162468"/>
                      </a:cubicBezTo>
                      <a:cubicBezTo>
                        <a:pt x="34246" y="167125"/>
                        <a:pt x="31189" y="180255"/>
                        <a:pt x="29161" y="183297"/>
                      </a:cubicBezTo>
                      <a:cubicBezTo>
                        <a:pt x="27772" y="185380"/>
                        <a:pt x="26012" y="187258"/>
                        <a:pt x="24995" y="189546"/>
                      </a:cubicBezTo>
                      <a:cubicBezTo>
                        <a:pt x="15081" y="211855"/>
                        <a:pt x="26092" y="194150"/>
                        <a:pt x="16664" y="208292"/>
                      </a:cubicBezTo>
                      <a:cubicBezTo>
                        <a:pt x="15970" y="212458"/>
                        <a:pt x="15917" y="216783"/>
                        <a:pt x="14581" y="220789"/>
                      </a:cubicBezTo>
                      <a:cubicBezTo>
                        <a:pt x="13789" y="223164"/>
                        <a:pt x="10623" y="224543"/>
                        <a:pt x="10415" y="227038"/>
                      </a:cubicBezTo>
                      <a:cubicBezTo>
                        <a:pt x="9893" y="233303"/>
                        <a:pt x="12498" y="245784"/>
                        <a:pt x="12498" y="245784"/>
                      </a:cubicBezTo>
                      <a:lnTo>
                        <a:pt x="12498" y="245784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86" name="Freeform: Shape 1585">
                  <a:extLst>
                    <a:ext uri="{FF2B5EF4-FFF2-40B4-BE49-F238E27FC236}">
                      <a16:creationId xmlns:a16="http://schemas.microsoft.com/office/drawing/2014/main" id="{692BD0B9-3AB7-4395-DF36-9E7A2097AE82}"/>
                    </a:ext>
                  </a:extLst>
                </p:cNvPr>
                <p:cNvSpPr/>
                <p:nvPr/>
              </p:nvSpPr>
              <p:spPr>
                <a:xfrm>
                  <a:off x="1866154" y="1816303"/>
                  <a:ext cx="39714" cy="239535"/>
                </a:xfrm>
                <a:custGeom>
                  <a:avLst/>
                  <a:gdLst>
                    <a:gd name="connsiteX0" fmla="*/ 4304 w 39714"/>
                    <a:gd name="connsiteY0" fmla="*/ 0 h 239535"/>
                    <a:gd name="connsiteX1" fmla="*/ 4304 w 39714"/>
                    <a:gd name="connsiteY1" fmla="*/ 0 h 239535"/>
                    <a:gd name="connsiteX2" fmla="*/ 138 w 39714"/>
                    <a:gd name="connsiteY2" fmla="*/ 18746 h 239535"/>
                    <a:gd name="connsiteX3" fmla="*/ 6387 w 39714"/>
                    <a:gd name="connsiteY3" fmla="*/ 52072 h 239535"/>
                    <a:gd name="connsiteX4" fmla="*/ 8470 w 39714"/>
                    <a:gd name="connsiteY4" fmla="*/ 58321 h 239535"/>
                    <a:gd name="connsiteX5" fmla="*/ 14719 w 39714"/>
                    <a:gd name="connsiteY5" fmla="*/ 62487 h 239535"/>
                    <a:gd name="connsiteX6" fmla="*/ 18885 w 39714"/>
                    <a:gd name="connsiteY6" fmla="*/ 68736 h 239535"/>
                    <a:gd name="connsiteX7" fmla="*/ 35548 w 39714"/>
                    <a:gd name="connsiteY7" fmla="*/ 87482 h 239535"/>
                    <a:gd name="connsiteX8" fmla="*/ 39714 w 39714"/>
                    <a:gd name="connsiteY8" fmla="*/ 99979 h 239535"/>
                    <a:gd name="connsiteX9" fmla="*/ 37631 w 39714"/>
                    <a:gd name="connsiteY9" fmla="*/ 147887 h 239535"/>
                    <a:gd name="connsiteX10" fmla="*/ 31382 w 39714"/>
                    <a:gd name="connsiteY10" fmla="*/ 179130 h 239535"/>
                    <a:gd name="connsiteX11" fmla="*/ 27216 w 39714"/>
                    <a:gd name="connsiteY11" fmla="*/ 185379 h 239535"/>
                    <a:gd name="connsiteX12" fmla="*/ 25133 w 39714"/>
                    <a:gd name="connsiteY12" fmla="*/ 193711 h 239535"/>
                    <a:gd name="connsiteX13" fmla="*/ 23051 w 39714"/>
                    <a:gd name="connsiteY13" fmla="*/ 199959 h 239535"/>
                    <a:gd name="connsiteX14" fmla="*/ 23051 w 39714"/>
                    <a:gd name="connsiteY14" fmla="*/ 239535 h 239535"/>
                    <a:gd name="connsiteX15" fmla="*/ 23051 w 39714"/>
                    <a:gd name="connsiteY15" fmla="*/ 239535 h 239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9714" h="239535">
                      <a:moveTo>
                        <a:pt x="4304" y="0"/>
                      </a:moveTo>
                      <a:lnTo>
                        <a:pt x="4304" y="0"/>
                      </a:lnTo>
                      <a:cubicBezTo>
                        <a:pt x="2915" y="6249"/>
                        <a:pt x="474" y="12354"/>
                        <a:pt x="138" y="18746"/>
                      </a:cubicBezTo>
                      <a:cubicBezTo>
                        <a:pt x="-664" y="33980"/>
                        <a:pt x="2105" y="39226"/>
                        <a:pt x="6387" y="52072"/>
                      </a:cubicBezTo>
                      <a:cubicBezTo>
                        <a:pt x="7081" y="54155"/>
                        <a:pt x="6643" y="57103"/>
                        <a:pt x="8470" y="58321"/>
                      </a:cubicBezTo>
                      <a:lnTo>
                        <a:pt x="14719" y="62487"/>
                      </a:lnTo>
                      <a:cubicBezTo>
                        <a:pt x="16108" y="64570"/>
                        <a:pt x="17222" y="66865"/>
                        <a:pt x="18885" y="68736"/>
                      </a:cubicBezTo>
                      <a:cubicBezTo>
                        <a:pt x="23076" y="73451"/>
                        <a:pt x="32396" y="80391"/>
                        <a:pt x="35548" y="87482"/>
                      </a:cubicBezTo>
                      <a:cubicBezTo>
                        <a:pt x="37331" y="91495"/>
                        <a:pt x="39714" y="99979"/>
                        <a:pt x="39714" y="99979"/>
                      </a:cubicBezTo>
                      <a:cubicBezTo>
                        <a:pt x="39020" y="115948"/>
                        <a:pt x="38628" y="131934"/>
                        <a:pt x="37631" y="147887"/>
                      </a:cubicBezTo>
                      <a:cubicBezTo>
                        <a:pt x="37214" y="154555"/>
                        <a:pt x="36034" y="172152"/>
                        <a:pt x="31382" y="179130"/>
                      </a:cubicBezTo>
                      <a:lnTo>
                        <a:pt x="27216" y="185379"/>
                      </a:lnTo>
                      <a:cubicBezTo>
                        <a:pt x="26522" y="188156"/>
                        <a:pt x="25919" y="190958"/>
                        <a:pt x="25133" y="193711"/>
                      </a:cubicBezTo>
                      <a:cubicBezTo>
                        <a:pt x="24530" y="195822"/>
                        <a:pt x="23151" y="197766"/>
                        <a:pt x="23051" y="199959"/>
                      </a:cubicBezTo>
                      <a:cubicBezTo>
                        <a:pt x="22452" y="213137"/>
                        <a:pt x="23051" y="226343"/>
                        <a:pt x="23051" y="239535"/>
                      </a:cubicBezTo>
                      <a:lnTo>
                        <a:pt x="23051" y="239535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87" name="Freeform: Shape 1586">
                  <a:extLst>
                    <a:ext uri="{FF2B5EF4-FFF2-40B4-BE49-F238E27FC236}">
                      <a16:creationId xmlns:a16="http://schemas.microsoft.com/office/drawing/2014/main" id="{2FB3152C-913F-4A6B-27F1-583B4D067F4D}"/>
                    </a:ext>
                  </a:extLst>
                </p:cNvPr>
                <p:cNvSpPr/>
                <p:nvPr/>
              </p:nvSpPr>
              <p:spPr>
                <a:xfrm>
                  <a:off x="1916282" y="1807971"/>
                  <a:ext cx="39637" cy="256198"/>
                </a:xfrm>
                <a:custGeom>
                  <a:avLst/>
                  <a:gdLst>
                    <a:gd name="connsiteX0" fmla="*/ 0 w 39637"/>
                    <a:gd name="connsiteY0" fmla="*/ 0 h 256198"/>
                    <a:gd name="connsiteX1" fmla="*/ 0 w 39637"/>
                    <a:gd name="connsiteY1" fmla="*/ 0 h 256198"/>
                    <a:gd name="connsiteX2" fmla="*/ 4166 w 39637"/>
                    <a:gd name="connsiteY2" fmla="*/ 18746 h 256198"/>
                    <a:gd name="connsiteX3" fmla="*/ 10415 w 39637"/>
                    <a:gd name="connsiteY3" fmla="*/ 31244 h 256198"/>
                    <a:gd name="connsiteX4" fmla="*/ 16664 w 39637"/>
                    <a:gd name="connsiteY4" fmla="*/ 35409 h 256198"/>
                    <a:gd name="connsiteX5" fmla="*/ 18747 w 39637"/>
                    <a:gd name="connsiteY5" fmla="*/ 41658 h 256198"/>
                    <a:gd name="connsiteX6" fmla="*/ 27078 w 39637"/>
                    <a:gd name="connsiteY6" fmla="*/ 54156 h 256198"/>
                    <a:gd name="connsiteX7" fmla="*/ 31244 w 39637"/>
                    <a:gd name="connsiteY7" fmla="*/ 66653 h 256198"/>
                    <a:gd name="connsiteX8" fmla="*/ 35410 w 39637"/>
                    <a:gd name="connsiteY8" fmla="*/ 79151 h 256198"/>
                    <a:gd name="connsiteX9" fmla="*/ 37493 w 39637"/>
                    <a:gd name="connsiteY9" fmla="*/ 85399 h 256198"/>
                    <a:gd name="connsiteX10" fmla="*/ 37493 w 39637"/>
                    <a:gd name="connsiteY10" fmla="*/ 141638 h 256198"/>
                    <a:gd name="connsiteX11" fmla="*/ 33327 w 39637"/>
                    <a:gd name="connsiteY11" fmla="*/ 172882 h 256198"/>
                    <a:gd name="connsiteX12" fmla="*/ 29161 w 39637"/>
                    <a:gd name="connsiteY12" fmla="*/ 179131 h 256198"/>
                    <a:gd name="connsiteX13" fmla="*/ 27078 w 39637"/>
                    <a:gd name="connsiteY13" fmla="*/ 185379 h 256198"/>
                    <a:gd name="connsiteX14" fmla="*/ 18747 w 39637"/>
                    <a:gd name="connsiteY14" fmla="*/ 197877 h 256198"/>
                    <a:gd name="connsiteX15" fmla="*/ 14581 w 39637"/>
                    <a:gd name="connsiteY15" fmla="*/ 210374 h 256198"/>
                    <a:gd name="connsiteX16" fmla="*/ 12498 w 39637"/>
                    <a:gd name="connsiteY16" fmla="*/ 216623 h 256198"/>
                    <a:gd name="connsiteX17" fmla="*/ 14581 w 39637"/>
                    <a:gd name="connsiteY17" fmla="*/ 245784 h 256198"/>
                    <a:gd name="connsiteX18" fmla="*/ 16664 w 39637"/>
                    <a:gd name="connsiteY18" fmla="*/ 254116 h 256198"/>
                    <a:gd name="connsiteX19" fmla="*/ 12498 w 39637"/>
                    <a:gd name="connsiteY19" fmla="*/ 256198 h 256198"/>
                    <a:gd name="connsiteX20" fmla="*/ 12498 w 39637"/>
                    <a:gd name="connsiteY20" fmla="*/ 256198 h 256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637" h="256198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9" y="6249"/>
                        <a:pt x="2613" y="12536"/>
                        <a:pt x="4166" y="18746"/>
                      </a:cubicBezTo>
                      <a:cubicBezTo>
                        <a:pt x="5295" y="23263"/>
                        <a:pt x="7021" y="27850"/>
                        <a:pt x="10415" y="31244"/>
                      </a:cubicBezTo>
                      <a:cubicBezTo>
                        <a:pt x="12185" y="33014"/>
                        <a:pt x="14581" y="34021"/>
                        <a:pt x="16664" y="35409"/>
                      </a:cubicBezTo>
                      <a:cubicBezTo>
                        <a:pt x="17358" y="37492"/>
                        <a:pt x="17681" y="39739"/>
                        <a:pt x="18747" y="41658"/>
                      </a:cubicBezTo>
                      <a:cubicBezTo>
                        <a:pt x="21178" y="46035"/>
                        <a:pt x="25495" y="49406"/>
                        <a:pt x="27078" y="54156"/>
                      </a:cubicBezTo>
                      <a:lnTo>
                        <a:pt x="31244" y="66653"/>
                      </a:lnTo>
                      <a:lnTo>
                        <a:pt x="35410" y="79151"/>
                      </a:lnTo>
                      <a:lnTo>
                        <a:pt x="37493" y="85399"/>
                      </a:lnTo>
                      <a:cubicBezTo>
                        <a:pt x="40443" y="117843"/>
                        <a:pt x="40259" y="102911"/>
                        <a:pt x="37493" y="141638"/>
                      </a:cubicBezTo>
                      <a:cubicBezTo>
                        <a:pt x="37105" y="147068"/>
                        <a:pt x="37561" y="164414"/>
                        <a:pt x="33327" y="172882"/>
                      </a:cubicBezTo>
                      <a:cubicBezTo>
                        <a:pt x="32207" y="175121"/>
                        <a:pt x="30281" y="176892"/>
                        <a:pt x="29161" y="179131"/>
                      </a:cubicBezTo>
                      <a:cubicBezTo>
                        <a:pt x="28179" y="181095"/>
                        <a:pt x="28144" y="183460"/>
                        <a:pt x="27078" y="185379"/>
                      </a:cubicBezTo>
                      <a:cubicBezTo>
                        <a:pt x="24647" y="189756"/>
                        <a:pt x="20330" y="193127"/>
                        <a:pt x="18747" y="197877"/>
                      </a:cubicBezTo>
                      <a:lnTo>
                        <a:pt x="14581" y="210374"/>
                      </a:lnTo>
                      <a:lnTo>
                        <a:pt x="12498" y="216623"/>
                      </a:lnTo>
                      <a:cubicBezTo>
                        <a:pt x="13192" y="226343"/>
                        <a:pt x="13505" y="236099"/>
                        <a:pt x="14581" y="245784"/>
                      </a:cubicBezTo>
                      <a:cubicBezTo>
                        <a:pt x="14897" y="248629"/>
                        <a:pt x="17225" y="251309"/>
                        <a:pt x="16664" y="254116"/>
                      </a:cubicBezTo>
                      <a:cubicBezTo>
                        <a:pt x="16360" y="255638"/>
                        <a:pt x="13887" y="255504"/>
                        <a:pt x="12498" y="256198"/>
                      </a:cubicBezTo>
                      <a:lnTo>
                        <a:pt x="12498" y="256198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88" name="Freeform: Shape 1587">
                  <a:extLst>
                    <a:ext uri="{FF2B5EF4-FFF2-40B4-BE49-F238E27FC236}">
                      <a16:creationId xmlns:a16="http://schemas.microsoft.com/office/drawing/2014/main" id="{B748726F-C36C-7E12-40A1-DA2589E09742}"/>
                    </a:ext>
                  </a:extLst>
                </p:cNvPr>
                <p:cNvSpPr/>
                <p:nvPr/>
              </p:nvSpPr>
              <p:spPr>
                <a:xfrm>
                  <a:off x="1964190" y="1805888"/>
                  <a:ext cx="48958" cy="247867"/>
                </a:xfrm>
                <a:custGeom>
                  <a:avLst/>
                  <a:gdLst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2082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4165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8958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89" y="805"/>
                        <a:pt x="3626" y="33434"/>
                        <a:pt x="4165" y="35409"/>
                      </a:cubicBezTo>
                      <a:cubicBezTo>
                        <a:pt x="4824" y="37824"/>
                        <a:pt x="6728" y="39735"/>
                        <a:pt x="8331" y="41658"/>
                      </a:cubicBezTo>
                      <a:cubicBezTo>
                        <a:pt x="16631" y="51618"/>
                        <a:pt x="11890" y="44623"/>
                        <a:pt x="20829" y="52073"/>
                      </a:cubicBezTo>
                      <a:cubicBezTo>
                        <a:pt x="36858" y="65432"/>
                        <a:pt x="17817" y="52150"/>
                        <a:pt x="33326" y="62487"/>
                      </a:cubicBezTo>
                      <a:cubicBezTo>
                        <a:pt x="36103" y="66653"/>
                        <a:pt x="40075" y="70235"/>
                        <a:pt x="41658" y="74985"/>
                      </a:cubicBezTo>
                      <a:cubicBezTo>
                        <a:pt x="46420" y="89270"/>
                        <a:pt x="40797" y="71540"/>
                        <a:pt x="45824" y="91648"/>
                      </a:cubicBezTo>
                      <a:cubicBezTo>
                        <a:pt x="46357" y="93778"/>
                        <a:pt x="47213" y="95814"/>
                        <a:pt x="47907" y="97897"/>
                      </a:cubicBezTo>
                      <a:cubicBezTo>
                        <a:pt x="46922" y="122514"/>
                        <a:pt x="55086" y="144871"/>
                        <a:pt x="37492" y="162467"/>
                      </a:cubicBezTo>
                      <a:cubicBezTo>
                        <a:pt x="21456" y="178504"/>
                        <a:pt x="28262" y="170064"/>
                        <a:pt x="16663" y="187462"/>
                      </a:cubicBezTo>
                      <a:lnTo>
                        <a:pt x="12497" y="193711"/>
                      </a:lnTo>
                      <a:lnTo>
                        <a:pt x="8331" y="199960"/>
                      </a:lnTo>
                      <a:cubicBezTo>
                        <a:pt x="7637" y="204126"/>
                        <a:pt x="7164" y="208334"/>
                        <a:pt x="6248" y="212457"/>
                      </a:cubicBezTo>
                      <a:cubicBezTo>
                        <a:pt x="5772" y="214600"/>
                        <a:pt x="4526" y="216540"/>
                        <a:pt x="4165" y="218706"/>
                      </a:cubicBezTo>
                      <a:cubicBezTo>
                        <a:pt x="1699" y="233504"/>
                        <a:pt x="2082" y="243354"/>
                        <a:pt x="2082" y="247867"/>
                      </a:cubicBez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89" name="Freeform: Shape 1588">
                  <a:extLst>
                    <a:ext uri="{FF2B5EF4-FFF2-40B4-BE49-F238E27FC236}">
                      <a16:creationId xmlns:a16="http://schemas.microsoft.com/office/drawing/2014/main" id="{3281A976-FE71-19D2-4742-57DC1EFF2724}"/>
                    </a:ext>
                  </a:extLst>
                </p:cNvPr>
                <p:cNvSpPr/>
                <p:nvPr/>
              </p:nvSpPr>
              <p:spPr>
                <a:xfrm>
                  <a:off x="2010014" y="1810054"/>
                  <a:ext cx="39575" cy="247867"/>
                </a:xfrm>
                <a:custGeom>
                  <a:avLst/>
                  <a:gdLst>
                    <a:gd name="connsiteX0" fmla="*/ 0 w 39575"/>
                    <a:gd name="connsiteY0" fmla="*/ 0 h 247867"/>
                    <a:gd name="connsiteX1" fmla="*/ 0 w 39575"/>
                    <a:gd name="connsiteY1" fmla="*/ 0 h 247867"/>
                    <a:gd name="connsiteX2" fmla="*/ 4165 w 39575"/>
                    <a:gd name="connsiteY2" fmla="*/ 29161 h 247867"/>
                    <a:gd name="connsiteX3" fmla="*/ 8331 w 39575"/>
                    <a:gd name="connsiteY3" fmla="*/ 35409 h 247867"/>
                    <a:gd name="connsiteX4" fmla="*/ 18746 w 39575"/>
                    <a:gd name="connsiteY4" fmla="*/ 52073 h 247867"/>
                    <a:gd name="connsiteX5" fmla="*/ 22912 w 39575"/>
                    <a:gd name="connsiteY5" fmla="*/ 64570 h 247867"/>
                    <a:gd name="connsiteX6" fmla="*/ 24995 w 39575"/>
                    <a:gd name="connsiteY6" fmla="*/ 74985 h 247867"/>
                    <a:gd name="connsiteX7" fmla="*/ 33326 w 39575"/>
                    <a:gd name="connsiteY7" fmla="*/ 87482 h 247867"/>
                    <a:gd name="connsiteX8" fmla="*/ 37492 w 39575"/>
                    <a:gd name="connsiteY8" fmla="*/ 93731 h 247867"/>
                    <a:gd name="connsiteX9" fmla="*/ 39575 w 39575"/>
                    <a:gd name="connsiteY9" fmla="*/ 99980 h 247867"/>
                    <a:gd name="connsiteX10" fmla="*/ 37492 w 39575"/>
                    <a:gd name="connsiteY10" fmla="*/ 120809 h 247867"/>
                    <a:gd name="connsiteX11" fmla="*/ 35409 w 39575"/>
                    <a:gd name="connsiteY11" fmla="*/ 127058 h 247867"/>
                    <a:gd name="connsiteX12" fmla="*/ 33326 w 39575"/>
                    <a:gd name="connsiteY12" fmla="*/ 160384 h 247867"/>
                    <a:gd name="connsiteX13" fmla="*/ 31243 w 39575"/>
                    <a:gd name="connsiteY13" fmla="*/ 166633 h 247867"/>
                    <a:gd name="connsiteX14" fmla="*/ 24995 w 39575"/>
                    <a:gd name="connsiteY14" fmla="*/ 168716 h 247867"/>
                    <a:gd name="connsiteX15" fmla="*/ 20829 w 39575"/>
                    <a:gd name="connsiteY15" fmla="*/ 174965 h 247867"/>
                    <a:gd name="connsiteX16" fmla="*/ 16663 w 39575"/>
                    <a:gd name="connsiteY16" fmla="*/ 193711 h 247867"/>
                    <a:gd name="connsiteX17" fmla="*/ 14580 w 39575"/>
                    <a:gd name="connsiteY17" fmla="*/ 199960 h 247867"/>
                    <a:gd name="connsiteX18" fmla="*/ 10414 w 39575"/>
                    <a:gd name="connsiteY18" fmla="*/ 214540 h 247867"/>
                    <a:gd name="connsiteX19" fmla="*/ 8331 w 39575"/>
                    <a:gd name="connsiteY19" fmla="*/ 247867 h 247867"/>
                    <a:gd name="connsiteX20" fmla="*/ 8331 w 39575"/>
                    <a:gd name="connsiteY20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575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531" y="5837"/>
                        <a:pt x="160" y="21151"/>
                        <a:pt x="4165" y="29161"/>
                      </a:cubicBezTo>
                      <a:cubicBezTo>
                        <a:pt x="5284" y="31400"/>
                        <a:pt x="6942" y="33326"/>
                        <a:pt x="8331" y="35409"/>
                      </a:cubicBezTo>
                      <a:cubicBezTo>
                        <a:pt x="13289" y="50282"/>
                        <a:pt x="8843" y="45471"/>
                        <a:pt x="18746" y="52073"/>
                      </a:cubicBezTo>
                      <a:cubicBezTo>
                        <a:pt x="20135" y="56239"/>
                        <a:pt x="22051" y="60264"/>
                        <a:pt x="22912" y="64570"/>
                      </a:cubicBezTo>
                      <a:cubicBezTo>
                        <a:pt x="23606" y="68042"/>
                        <a:pt x="23530" y="71762"/>
                        <a:pt x="24995" y="74985"/>
                      </a:cubicBezTo>
                      <a:cubicBezTo>
                        <a:pt x="27067" y="79543"/>
                        <a:pt x="30549" y="83316"/>
                        <a:pt x="33326" y="87482"/>
                      </a:cubicBezTo>
                      <a:cubicBezTo>
                        <a:pt x="34715" y="89565"/>
                        <a:pt x="36700" y="91356"/>
                        <a:pt x="37492" y="93731"/>
                      </a:cubicBezTo>
                      <a:lnTo>
                        <a:pt x="39575" y="99980"/>
                      </a:lnTo>
                      <a:cubicBezTo>
                        <a:pt x="38881" y="106923"/>
                        <a:pt x="38553" y="113913"/>
                        <a:pt x="37492" y="120809"/>
                      </a:cubicBezTo>
                      <a:cubicBezTo>
                        <a:pt x="37158" y="122979"/>
                        <a:pt x="35639" y="124874"/>
                        <a:pt x="35409" y="127058"/>
                      </a:cubicBezTo>
                      <a:cubicBezTo>
                        <a:pt x="34244" y="138127"/>
                        <a:pt x="34491" y="149315"/>
                        <a:pt x="33326" y="160384"/>
                      </a:cubicBezTo>
                      <a:cubicBezTo>
                        <a:pt x="33096" y="162568"/>
                        <a:pt x="32795" y="165080"/>
                        <a:pt x="31243" y="166633"/>
                      </a:cubicBezTo>
                      <a:cubicBezTo>
                        <a:pt x="29691" y="168185"/>
                        <a:pt x="27078" y="168022"/>
                        <a:pt x="24995" y="168716"/>
                      </a:cubicBezTo>
                      <a:cubicBezTo>
                        <a:pt x="23606" y="170799"/>
                        <a:pt x="21949" y="172726"/>
                        <a:pt x="20829" y="174965"/>
                      </a:cubicBezTo>
                      <a:cubicBezTo>
                        <a:pt x="18015" y="180592"/>
                        <a:pt x="17943" y="187949"/>
                        <a:pt x="16663" y="193711"/>
                      </a:cubicBezTo>
                      <a:cubicBezTo>
                        <a:pt x="16187" y="195854"/>
                        <a:pt x="15183" y="197849"/>
                        <a:pt x="14580" y="199960"/>
                      </a:cubicBezTo>
                      <a:cubicBezTo>
                        <a:pt x="9349" y="218268"/>
                        <a:pt x="15408" y="199557"/>
                        <a:pt x="10414" y="214540"/>
                      </a:cubicBezTo>
                      <a:cubicBezTo>
                        <a:pt x="8285" y="246477"/>
                        <a:pt x="8331" y="235346"/>
                        <a:pt x="8331" y="247867"/>
                      </a:cubicBezTo>
                      <a:lnTo>
                        <a:pt x="8331" y="247867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90" name="Freeform: Shape 1589">
                  <a:extLst>
                    <a:ext uri="{FF2B5EF4-FFF2-40B4-BE49-F238E27FC236}">
                      <a16:creationId xmlns:a16="http://schemas.microsoft.com/office/drawing/2014/main" id="{E947C501-9A2F-83D8-FED9-61C090476621}"/>
                    </a:ext>
                  </a:extLst>
                </p:cNvPr>
                <p:cNvSpPr/>
                <p:nvPr/>
              </p:nvSpPr>
              <p:spPr>
                <a:xfrm>
                  <a:off x="2062087" y="1820468"/>
                  <a:ext cx="37492" cy="249950"/>
                </a:xfrm>
                <a:custGeom>
                  <a:avLst/>
                  <a:gdLst>
                    <a:gd name="connsiteX0" fmla="*/ 0 w 37492"/>
                    <a:gd name="connsiteY0" fmla="*/ 0 h 249950"/>
                    <a:gd name="connsiteX1" fmla="*/ 0 w 37492"/>
                    <a:gd name="connsiteY1" fmla="*/ 0 h 249950"/>
                    <a:gd name="connsiteX2" fmla="*/ 2082 w 37492"/>
                    <a:gd name="connsiteY2" fmla="*/ 18747 h 249950"/>
                    <a:gd name="connsiteX3" fmla="*/ 6248 w 37492"/>
                    <a:gd name="connsiteY3" fmla="*/ 24995 h 249950"/>
                    <a:gd name="connsiteX4" fmla="*/ 8331 w 37492"/>
                    <a:gd name="connsiteY4" fmla="*/ 31244 h 249950"/>
                    <a:gd name="connsiteX5" fmla="*/ 12497 w 37492"/>
                    <a:gd name="connsiteY5" fmla="*/ 37493 h 249950"/>
                    <a:gd name="connsiteX6" fmla="*/ 16663 w 37492"/>
                    <a:gd name="connsiteY6" fmla="*/ 49990 h 249950"/>
                    <a:gd name="connsiteX7" fmla="*/ 18746 w 37492"/>
                    <a:gd name="connsiteY7" fmla="*/ 64571 h 249950"/>
                    <a:gd name="connsiteX8" fmla="*/ 24995 w 37492"/>
                    <a:gd name="connsiteY8" fmla="*/ 83317 h 249950"/>
                    <a:gd name="connsiteX9" fmla="*/ 29160 w 37492"/>
                    <a:gd name="connsiteY9" fmla="*/ 95814 h 249950"/>
                    <a:gd name="connsiteX10" fmla="*/ 33326 w 37492"/>
                    <a:gd name="connsiteY10" fmla="*/ 102063 h 249950"/>
                    <a:gd name="connsiteX11" fmla="*/ 35409 w 37492"/>
                    <a:gd name="connsiteY11" fmla="*/ 110395 h 249950"/>
                    <a:gd name="connsiteX12" fmla="*/ 37492 w 37492"/>
                    <a:gd name="connsiteY12" fmla="*/ 116644 h 249950"/>
                    <a:gd name="connsiteX13" fmla="*/ 35409 w 37492"/>
                    <a:gd name="connsiteY13" fmla="*/ 158302 h 249950"/>
                    <a:gd name="connsiteX14" fmla="*/ 29160 w 37492"/>
                    <a:gd name="connsiteY14" fmla="*/ 172882 h 249950"/>
                    <a:gd name="connsiteX15" fmla="*/ 22912 w 37492"/>
                    <a:gd name="connsiteY15" fmla="*/ 177048 h 249950"/>
                    <a:gd name="connsiteX16" fmla="*/ 18746 w 37492"/>
                    <a:gd name="connsiteY16" fmla="*/ 183297 h 249950"/>
                    <a:gd name="connsiteX17" fmla="*/ 14580 w 37492"/>
                    <a:gd name="connsiteY17" fmla="*/ 195794 h 249950"/>
                    <a:gd name="connsiteX18" fmla="*/ 8331 w 37492"/>
                    <a:gd name="connsiteY18" fmla="*/ 199960 h 249950"/>
                    <a:gd name="connsiteX19" fmla="*/ 6248 w 37492"/>
                    <a:gd name="connsiteY19" fmla="*/ 208292 h 249950"/>
                    <a:gd name="connsiteX20" fmla="*/ 4165 w 37492"/>
                    <a:gd name="connsiteY20" fmla="*/ 214541 h 249950"/>
                    <a:gd name="connsiteX21" fmla="*/ 6248 w 37492"/>
                    <a:gd name="connsiteY21" fmla="*/ 249950 h 249950"/>
                    <a:gd name="connsiteX22" fmla="*/ 6248 w 37492"/>
                    <a:gd name="connsiteY22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7492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6249"/>
                        <a:pt x="557" y="12647"/>
                        <a:pt x="2082" y="18747"/>
                      </a:cubicBezTo>
                      <a:cubicBezTo>
                        <a:pt x="2689" y="21175"/>
                        <a:pt x="5128" y="22756"/>
                        <a:pt x="6248" y="24995"/>
                      </a:cubicBezTo>
                      <a:cubicBezTo>
                        <a:pt x="7230" y="26959"/>
                        <a:pt x="7349" y="29280"/>
                        <a:pt x="8331" y="31244"/>
                      </a:cubicBezTo>
                      <a:cubicBezTo>
                        <a:pt x="9451" y="33483"/>
                        <a:pt x="11480" y="35205"/>
                        <a:pt x="12497" y="37493"/>
                      </a:cubicBezTo>
                      <a:cubicBezTo>
                        <a:pt x="14280" y="41506"/>
                        <a:pt x="16663" y="49990"/>
                        <a:pt x="16663" y="49990"/>
                      </a:cubicBezTo>
                      <a:cubicBezTo>
                        <a:pt x="17357" y="54850"/>
                        <a:pt x="17642" y="59787"/>
                        <a:pt x="18746" y="64571"/>
                      </a:cubicBezTo>
                      <a:cubicBezTo>
                        <a:pt x="18746" y="64572"/>
                        <a:pt x="23954" y="80192"/>
                        <a:pt x="24995" y="83317"/>
                      </a:cubicBezTo>
                      <a:cubicBezTo>
                        <a:pt x="24997" y="83322"/>
                        <a:pt x="29156" y="95809"/>
                        <a:pt x="29160" y="95814"/>
                      </a:cubicBezTo>
                      <a:lnTo>
                        <a:pt x="33326" y="102063"/>
                      </a:lnTo>
                      <a:cubicBezTo>
                        <a:pt x="34020" y="104840"/>
                        <a:pt x="34623" y="107642"/>
                        <a:pt x="35409" y="110395"/>
                      </a:cubicBezTo>
                      <a:cubicBezTo>
                        <a:pt x="36012" y="112506"/>
                        <a:pt x="37492" y="114448"/>
                        <a:pt x="37492" y="116644"/>
                      </a:cubicBezTo>
                      <a:cubicBezTo>
                        <a:pt x="37492" y="130547"/>
                        <a:pt x="36564" y="144447"/>
                        <a:pt x="35409" y="158302"/>
                      </a:cubicBezTo>
                      <a:cubicBezTo>
                        <a:pt x="34974" y="163518"/>
                        <a:pt x="32942" y="169100"/>
                        <a:pt x="29160" y="172882"/>
                      </a:cubicBezTo>
                      <a:cubicBezTo>
                        <a:pt x="27390" y="174652"/>
                        <a:pt x="24995" y="175659"/>
                        <a:pt x="22912" y="177048"/>
                      </a:cubicBezTo>
                      <a:cubicBezTo>
                        <a:pt x="21523" y="179131"/>
                        <a:pt x="19763" y="181009"/>
                        <a:pt x="18746" y="183297"/>
                      </a:cubicBezTo>
                      <a:cubicBezTo>
                        <a:pt x="16963" y="187310"/>
                        <a:pt x="18234" y="193358"/>
                        <a:pt x="14580" y="195794"/>
                      </a:cubicBezTo>
                      <a:lnTo>
                        <a:pt x="8331" y="199960"/>
                      </a:lnTo>
                      <a:cubicBezTo>
                        <a:pt x="7637" y="202737"/>
                        <a:pt x="7034" y="205539"/>
                        <a:pt x="6248" y="208292"/>
                      </a:cubicBezTo>
                      <a:cubicBezTo>
                        <a:pt x="5645" y="210403"/>
                        <a:pt x="4165" y="212345"/>
                        <a:pt x="4165" y="214541"/>
                      </a:cubicBezTo>
                      <a:cubicBezTo>
                        <a:pt x="4165" y="226364"/>
                        <a:pt x="6248" y="249950"/>
                        <a:pt x="6248" y="249950"/>
                      </a:cubicBezTo>
                      <a:lnTo>
                        <a:pt x="6248" y="249950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91" name="Freeform: Shape 1590">
                  <a:extLst>
                    <a:ext uri="{FF2B5EF4-FFF2-40B4-BE49-F238E27FC236}">
                      <a16:creationId xmlns:a16="http://schemas.microsoft.com/office/drawing/2014/main" id="{E92E9567-2211-9140-95E5-E1C33533935B}"/>
                    </a:ext>
                  </a:extLst>
                </p:cNvPr>
                <p:cNvSpPr/>
                <p:nvPr/>
              </p:nvSpPr>
              <p:spPr>
                <a:xfrm>
                  <a:off x="2107911" y="1826717"/>
                  <a:ext cx="29161" cy="249950"/>
                </a:xfrm>
                <a:custGeom>
                  <a:avLst/>
                  <a:gdLst>
                    <a:gd name="connsiteX0" fmla="*/ 0 w 29161"/>
                    <a:gd name="connsiteY0" fmla="*/ 0 h 249950"/>
                    <a:gd name="connsiteX1" fmla="*/ 0 w 29161"/>
                    <a:gd name="connsiteY1" fmla="*/ 0 h 249950"/>
                    <a:gd name="connsiteX2" fmla="*/ 4166 w 29161"/>
                    <a:gd name="connsiteY2" fmla="*/ 24995 h 249950"/>
                    <a:gd name="connsiteX3" fmla="*/ 8331 w 29161"/>
                    <a:gd name="connsiteY3" fmla="*/ 31244 h 249950"/>
                    <a:gd name="connsiteX4" fmla="*/ 12497 w 29161"/>
                    <a:gd name="connsiteY4" fmla="*/ 43741 h 249950"/>
                    <a:gd name="connsiteX5" fmla="*/ 14580 w 29161"/>
                    <a:gd name="connsiteY5" fmla="*/ 49990 h 249950"/>
                    <a:gd name="connsiteX6" fmla="*/ 24995 w 29161"/>
                    <a:gd name="connsiteY6" fmla="*/ 77068 h 249950"/>
                    <a:gd name="connsiteX7" fmla="*/ 29161 w 29161"/>
                    <a:gd name="connsiteY7" fmla="*/ 83317 h 249950"/>
                    <a:gd name="connsiteX8" fmla="*/ 27078 w 29161"/>
                    <a:gd name="connsiteY8" fmla="*/ 160385 h 249950"/>
                    <a:gd name="connsiteX9" fmla="*/ 24995 w 29161"/>
                    <a:gd name="connsiteY9" fmla="*/ 166633 h 249950"/>
                    <a:gd name="connsiteX10" fmla="*/ 16663 w 29161"/>
                    <a:gd name="connsiteY10" fmla="*/ 179131 h 249950"/>
                    <a:gd name="connsiteX11" fmla="*/ 12497 w 29161"/>
                    <a:gd name="connsiteY11" fmla="*/ 185380 h 249950"/>
                    <a:gd name="connsiteX12" fmla="*/ 10414 w 29161"/>
                    <a:gd name="connsiteY12" fmla="*/ 191628 h 249950"/>
                    <a:gd name="connsiteX13" fmla="*/ 2083 w 29161"/>
                    <a:gd name="connsiteY13" fmla="*/ 204126 h 249950"/>
                    <a:gd name="connsiteX14" fmla="*/ 4166 w 29161"/>
                    <a:gd name="connsiteY14" fmla="*/ 249950 h 249950"/>
                    <a:gd name="connsiteX15" fmla="*/ 4166 w 29161"/>
                    <a:gd name="connsiteY15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161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60" y="5944"/>
                        <a:pt x="676" y="18015"/>
                        <a:pt x="4166" y="24995"/>
                      </a:cubicBezTo>
                      <a:cubicBezTo>
                        <a:pt x="5285" y="27234"/>
                        <a:pt x="7314" y="28956"/>
                        <a:pt x="8331" y="31244"/>
                      </a:cubicBezTo>
                      <a:cubicBezTo>
                        <a:pt x="10114" y="35257"/>
                        <a:pt x="11108" y="39575"/>
                        <a:pt x="12497" y="43741"/>
                      </a:cubicBezTo>
                      <a:lnTo>
                        <a:pt x="14580" y="49990"/>
                      </a:lnTo>
                      <a:cubicBezTo>
                        <a:pt x="17371" y="69527"/>
                        <a:pt x="13940" y="60485"/>
                        <a:pt x="24995" y="77068"/>
                      </a:cubicBezTo>
                      <a:lnTo>
                        <a:pt x="29161" y="83317"/>
                      </a:lnTo>
                      <a:cubicBezTo>
                        <a:pt x="28467" y="109006"/>
                        <a:pt x="28361" y="134718"/>
                        <a:pt x="27078" y="160385"/>
                      </a:cubicBezTo>
                      <a:cubicBezTo>
                        <a:pt x="26968" y="162578"/>
                        <a:pt x="26061" y="164714"/>
                        <a:pt x="24995" y="166633"/>
                      </a:cubicBezTo>
                      <a:cubicBezTo>
                        <a:pt x="22563" y="171010"/>
                        <a:pt x="19440" y="174965"/>
                        <a:pt x="16663" y="179131"/>
                      </a:cubicBezTo>
                      <a:cubicBezTo>
                        <a:pt x="15274" y="181214"/>
                        <a:pt x="13289" y="183005"/>
                        <a:pt x="12497" y="185380"/>
                      </a:cubicBezTo>
                      <a:cubicBezTo>
                        <a:pt x="11803" y="187463"/>
                        <a:pt x="11480" y="189709"/>
                        <a:pt x="10414" y="191628"/>
                      </a:cubicBezTo>
                      <a:cubicBezTo>
                        <a:pt x="7983" y="196005"/>
                        <a:pt x="2083" y="204126"/>
                        <a:pt x="2083" y="204126"/>
                      </a:cubicBezTo>
                      <a:cubicBezTo>
                        <a:pt x="4275" y="245781"/>
                        <a:pt x="4166" y="230491"/>
                        <a:pt x="4166" y="249950"/>
                      </a:cubicBezTo>
                      <a:lnTo>
                        <a:pt x="4166" y="249950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92" name="Freeform: Shape 1591">
                  <a:extLst>
                    <a:ext uri="{FF2B5EF4-FFF2-40B4-BE49-F238E27FC236}">
                      <a16:creationId xmlns:a16="http://schemas.microsoft.com/office/drawing/2014/main" id="{05F7CE0E-0CE4-17CE-5E70-D604AE3BB0BF}"/>
                    </a:ext>
                  </a:extLst>
                </p:cNvPr>
                <p:cNvSpPr/>
                <p:nvPr/>
              </p:nvSpPr>
              <p:spPr>
                <a:xfrm>
                  <a:off x="2149213" y="1862127"/>
                  <a:ext cx="42014" cy="252032"/>
                </a:xfrm>
                <a:custGeom>
                  <a:avLst/>
                  <a:gdLst>
                    <a:gd name="connsiteX0" fmla="*/ 12854 w 42014"/>
                    <a:gd name="connsiteY0" fmla="*/ 0 h 252032"/>
                    <a:gd name="connsiteX1" fmla="*/ 12854 w 42014"/>
                    <a:gd name="connsiteY1" fmla="*/ 0 h 252032"/>
                    <a:gd name="connsiteX2" fmla="*/ 14936 w 42014"/>
                    <a:gd name="connsiteY2" fmla="*/ 18746 h 252032"/>
                    <a:gd name="connsiteX3" fmla="*/ 23268 w 42014"/>
                    <a:gd name="connsiteY3" fmla="*/ 45824 h 252032"/>
                    <a:gd name="connsiteX4" fmla="*/ 29517 w 42014"/>
                    <a:gd name="connsiteY4" fmla="*/ 49990 h 252032"/>
                    <a:gd name="connsiteX5" fmla="*/ 33683 w 42014"/>
                    <a:gd name="connsiteY5" fmla="*/ 62487 h 252032"/>
                    <a:gd name="connsiteX6" fmla="*/ 35766 w 42014"/>
                    <a:gd name="connsiteY6" fmla="*/ 68736 h 252032"/>
                    <a:gd name="connsiteX7" fmla="*/ 37849 w 42014"/>
                    <a:gd name="connsiteY7" fmla="*/ 85399 h 252032"/>
                    <a:gd name="connsiteX8" fmla="*/ 39931 w 42014"/>
                    <a:gd name="connsiteY8" fmla="*/ 91648 h 252032"/>
                    <a:gd name="connsiteX9" fmla="*/ 42014 w 42014"/>
                    <a:gd name="connsiteY9" fmla="*/ 108311 h 252032"/>
                    <a:gd name="connsiteX10" fmla="*/ 39931 w 42014"/>
                    <a:gd name="connsiteY10" fmla="*/ 152052 h 252032"/>
                    <a:gd name="connsiteX11" fmla="*/ 29517 w 42014"/>
                    <a:gd name="connsiteY11" fmla="*/ 170799 h 252032"/>
                    <a:gd name="connsiteX12" fmla="*/ 25351 w 42014"/>
                    <a:gd name="connsiteY12" fmla="*/ 177047 h 252032"/>
                    <a:gd name="connsiteX13" fmla="*/ 19102 w 42014"/>
                    <a:gd name="connsiteY13" fmla="*/ 183296 h 252032"/>
                    <a:gd name="connsiteX14" fmla="*/ 6605 w 42014"/>
                    <a:gd name="connsiteY14" fmla="*/ 204125 h 252032"/>
                    <a:gd name="connsiteX15" fmla="*/ 2439 w 42014"/>
                    <a:gd name="connsiteY15" fmla="*/ 216623 h 252032"/>
                    <a:gd name="connsiteX16" fmla="*/ 356 w 42014"/>
                    <a:gd name="connsiteY16" fmla="*/ 222872 h 252032"/>
                    <a:gd name="connsiteX17" fmla="*/ 4522 w 42014"/>
                    <a:gd name="connsiteY17" fmla="*/ 252032 h 252032"/>
                    <a:gd name="connsiteX18" fmla="*/ 4522 w 42014"/>
                    <a:gd name="connsiteY18" fmla="*/ 252032 h 252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2014" h="252032">
                      <a:moveTo>
                        <a:pt x="12854" y="0"/>
                      </a:moveTo>
                      <a:lnTo>
                        <a:pt x="12854" y="0"/>
                      </a:lnTo>
                      <a:cubicBezTo>
                        <a:pt x="13548" y="6249"/>
                        <a:pt x="14156" y="12507"/>
                        <a:pt x="14936" y="18746"/>
                      </a:cubicBezTo>
                      <a:cubicBezTo>
                        <a:pt x="16034" y="27530"/>
                        <a:pt x="16361" y="38917"/>
                        <a:pt x="23268" y="45824"/>
                      </a:cubicBezTo>
                      <a:cubicBezTo>
                        <a:pt x="25038" y="47594"/>
                        <a:pt x="27434" y="48601"/>
                        <a:pt x="29517" y="49990"/>
                      </a:cubicBezTo>
                      <a:lnTo>
                        <a:pt x="33683" y="62487"/>
                      </a:lnTo>
                      <a:lnTo>
                        <a:pt x="35766" y="68736"/>
                      </a:lnTo>
                      <a:cubicBezTo>
                        <a:pt x="36460" y="74290"/>
                        <a:pt x="36848" y="79892"/>
                        <a:pt x="37849" y="85399"/>
                      </a:cubicBezTo>
                      <a:cubicBezTo>
                        <a:pt x="38242" y="87559"/>
                        <a:pt x="39538" y="89488"/>
                        <a:pt x="39931" y="91648"/>
                      </a:cubicBezTo>
                      <a:cubicBezTo>
                        <a:pt x="40932" y="97155"/>
                        <a:pt x="41320" y="102757"/>
                        <a:pt x="42014" y="108311"/>
                      </a:cubicBezTo>
                      <a:cubicBezTo>
                        <a:pt x="41320" y="122891"/>
                        <a:pt x="41143" y="137506"/>
                        <a:pt x="39931" y="152052"/>
                      </a:cubicBezTo>
                      <a:cubicBezTo>
                        <a:pt x="39407" y="158340"/>
                        <a:pt x="31905" y="167218"/>
                        <a:pt x="29517" y="170799"/>
                      </a:cubicBezTo>
                      <a:cubicBezTo>
                        <a:pt x="28128" y="172882"/>
                        <a:pt x="27121" y="175277"/>
                        <a:pt x="25351" y="177047"/>
                      </a:cubicBezTo>
                      <a:cubicBezTo>
                        <a:pt x="23268" y="179130"/>
                        <a:pt x="20910" y="180971"/>
                        <a:pt x="19102" y="183296"/>
                      </a:cubicBezTo>
                      <a:cubicBezTo>
                        <a:pt x="15079" y="188469"/>
                        <a:pt x="9271" y="197461"/>
                        <a:pt x="6605" y="204125"/>
                      </a:cubicBezTo>
                      <a:cubicBezTo>
                        <a:pt x="4974" y="208202"/>
                        <a:pt x="3828" y="212457"/>
                        <a:pt x="2439" y="216623"/>
                      </a:cubicBezTo>
                      <a:lnTo>
                        <a:pt x="356" y="222872"/>
                      </a:lnTo>
                      <a:cubicBezTo>
                        <a:pt x="2514" y="250929"/>
                        <a:pt x="-3964" y="243550"/>
                        <a:pt x="4522" y="252032"/>
                      </a:cubicBezTo>
                      <a:lnTo>
                        <a:pt x="4522" y="252032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582" name="Rectangle: Rounded Corners 1581">
                <a:extLst>
                  <a:ext uri="{FF2B5EF4-FFF2-40B4-BE49-F238E27FC236}">
                    <a16:creationId xmlns:a16="http://schemas.microsoft.com/office/drawing/2014/main" id="{3DF331C8-64B5-2004-1E5C-1CCFCBE4E923}"/>
                  </a:ext>
                </a:extLst>
              </p:cNvPr>
              <p:cNvSpPr/>
              <p:nvPr/>
            </p:nvSpPr>
            <p:spPr>
              <a:xfrm>
                <a:off x="1702231" y="2033317"/>
                <a:ext cx="506734" cy="715506"/>
              </a:xfrm>
              <a:prstGeom prst="roundRect">
                <a:avLst>
                  <a:gd name="adj" fmla="val 35662"/>
                </a:avLst>
              </a:prstGeom>
              <a:gradFill flip="none" rotWithShape="1">
                <a:gsLst>
                  <a:gs pos="16000">
                    <a:srgbClr val="FFEAD5"/>
                  </a:gs>
                  <a:gs pos="75000">
                    <a:srgbClr val="FFCC99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83" name="Oval 1582">
                <a:extLst>
                  <a:ext uri="{FF2B5EF4-FFF2-40B4-BE49-F238E27FC236}">
                    <a16:creationId xmlns:a16="http://schemas.microsoft.com/office/drawing/2014/main" id="{FAB3876A-BF40-F9A0-EFF5-925E7F086BF6}"/>
                  </a:ext>
                </a:extLst>
              </p:cNvPr>
              <p:cNvSpPr/>
              <p:nvPr/>
            </p:nvSpPr>
            <p:spPr>
              <a:xfrm>
                <a:off x="1823561" y="2397944"/>
                <a:ext cx="259620" cy="211583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FEAD5"/>
                  </a:gs>
                  <a:gs pos="74000">
                    <a:srgbClr val="A45200"/>
                  </a:gs>
                  <a:gs pos="53000">
                    <a:srgbClr val="FFC081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94" name="Epithelial Cell">
              <a:extLst>
                <a:ext uri="{FF2B5EF4-FFF2-40B4-BE49-F238E27FC236}">
                  <a16:creationId xmlns:a16="http://schemas.microsoft.com/office/drawing/2014/main" id="{A4526F29-E0E1-338B-E431-744D26BD1EF7}"/>
                </a:ext>
              </a:extLst>
            </p:cNvPr>
            <p:cNvGrpSpPr/>
            <p:nvPr/>
          </p:nvGrpSpPr>
          <p:grpSpPr>
            <a:xfrm>
              <a:off x="6335485" y="1916024"/>
              <a:ext cx="275343" cy="516667"/>
              <a:chOff x="7536889" y="1805888"/>
              <a:chExt cx="506734" cy="942935"/>
            </a:xfrm>
          </p:grpSpPr>
          <p:sp>
            <p:nvSpPr>
              <p:cNvPr id="1569" name="Freeform: Shape 1568">
                <a:extLst>
                  <a:ext uri="{FF2B5EF4-FFF2-40B4-BE49-F238E27FC236}">
                    <a16:creationId xmlns:a16="http://schemas.microsoft.com/office/drawing/2014/main" id="{9F974349-5EBA-E16D-D9D8-54612FC5CC32}"/>
                  </a:ext>
                </a:extLst>
              </p:cNvPr>
              <p:cNvSpPr/>
              <p:nvPr/>
            </p:nvSpPr>
            <p:spPr>
              <a:xfrm>
                <a:off x="7583783" y="1839215"/>
                <a:ext cx="45824" cy="266613"/>
              </a:xfrm>
              <a:custGeom>
                <a:avLst/>
                <a:gdLst>
                  <a:gd name="connsiteX0" fmla="*/ 0 w 45824"/>
                  <a:gd name="connsiteY0" fmla="*/ 0 h 266613"/>
                  <a:gd name="connsiteX1" fmla="*/ 0 w 45824"/>
                  <a:gd name="connsiteY1" fmla="*/ 0 h 266613"/>
                  <a:gd name="connsiteX2" fmla="*/ 4165 w 45824"/>
                  <a:gd name="connsiteY2" fmla="*/ 18746 h 266613"/>
                  <a:gd name="connsiteX3" fmla="*/ 10414 w 45824"/>
                  <a:gd name="connsiteY3" fmla="*/ 47907 h 266613"/>
                  <a:gd name="connsiteX4" fmla="*/ 16663 w 45824"/>
                  <a:gd name="connsiteY4" fmla="*/ 52072 h 266613"/>
                  <a:gd name="connsiteX5" fmla="*/ 20829 w 45824"/>
                  <a:gd name="connsiteY5" fmla="*/ 58321 h 266613"/>
                  <a:gd name="connsiteX6" fmla="*/ 27078 w 45824"/>
                  <a:gd name="connsiteY6" fmla="*/ 60404 h 266613"/>
                  <a:gd name="connsiteX7" fmla="*/ 33326 w 45824"/>
                  <a:gd name="connsiteY7" fmla="*/ 64570 h 266613"/>
                  <a:gd name="connsiteX8" fmla="*/ 41658 w 45824"/>
                  <a:gd name="connsiteY8" fmla="*/ 77067 h 266613"/>
                  <a:gd name="connsiteX9" fmla="*/ 45824 w 45824"/>
                  <a:gd name="connsiteY9" fmla="*/ 83316 h 266613"/>
                  <a:gd name="connsiteX10" fmla="*/ 43741 w 45824"/>
                  <a:gd name="connsiteY10" fmla="*/ 145804 h 266613"/>
                  <a:gd name="connsiteX11" fmla="*/ 41658 w 45824"/>
                  <a:gd name="connsiteY11" fmla="*/ 152052 h 266613"/>
                  <a:gd name="connsiteX12" fmla="*/ 37492 w 45824"/>
                  <a:gd name="connsiteY12" fmla="*/ 168716 h 266613"/>
                  <a:gd name="connsiteX13" fmla="*/ 31243 w 45824"/>
                  <a:gd name="connsiteY13" fmla="*/ 174964 h 266613"/>
                  <a:gd name="connsiteX14" fmla="*/ 20829 w 45824"/>
                  <a:gd name="connsiteY14" fmla="*/ 193711 h 266613"/>
                  <a:gd name="connsiteX15" fmla="*/ 16663 w 45824"/>
                  <a:gd name="connsiteY15" fmla="*/ 199959 h 266613"/>
                  <a:gd name="connsiteX16" fmla="*/ 12497 w 45824"/>
                  <a:gd name="connsiteY16" fmla="*/ 214540 h 266613"/>
                  <a:gd name="connsiteX17" fmla="*/ 10414 w 45824"/>
                  <a:gd name="connsiteY17" fmla="*/ 222872 h 266613"/>
                  <a:gd name="connsiteX18" fmla="*/ 10414 w 45824"/>
                  <a:gd name="connsiteY18" fmla="*/ 266613 h 266613"/>
                  <a:gd name="connsiteX19" fmla="*/ 12497 w 45824"/>
                  <a:gd name="connsiteY19" fmla="*/ 266613 h 26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824" h="266613">
                    <a:moveTo>
                      <a:pt x="0" y="0"/>
                    </a:moveTo>
                    <a:lnTo>
                      <a:pt x="0" y="0"/>
                    </a:lnTo>
                    <a:cubicBezTo>
                      <a:pt x="1388" y="6249"/>
                      <a:pt x="3053" y="12442"/>
                      <a:pt x="4165" y="18746"/>
                    </a:cubicBezTo>
                    <a:cubicBezTo>
                      <a:pt x="4487" y="20573"/>
                      <a:pt x="6286" y="45156"/>
                      <a:pt x="10414" y="47907"/>
                    </a:cubicBezTo>
                    <a:lnTo>
                      <a:pt x="16663" y="52072"/>
                    </a:lnTo>
                    <a:cubicBezTo>
                      <a:pt x="18052" y="54155"/>
                      <a:pt x="18874" y="56757"/>
                      <a:pt x="20829" y="58321"/>
                    </a:cubicBezTo>
                    <a:cubicBezTo>
                      <a:pt x="22544" y="59693"/>
                      <a:pt x="25114" y="59422"/>
                      <a:pt x="27078" y="60404"/>
                    </a:cubicBezTo>
                    <a:cubicBezTo>
                      <a:pt x="29317" y="61524"/>
                      <a:pt x="31243" y="63181"/>
                      <a:pt x="33326" y="64570"/>
                    </a:cubicBezTo>
                    <a:lnTo>
                      <a:pt x="41658" y="77067"/>
                    </a:lnTo>
                    <a:lnTo>
                      <a:pt x="45824" y="83316"/>
                    </a:lnTo>
                    <a:cubicBezTo>
                      <a:pt x="45130" y="104145"/>
                      <a:pt x="45002" y="125001"/>
                      <a:pt x="43741" y="145804"/>
                    </a:cubicBezTo>
                    <a:cubicBezTo>
                      <a:pt x="43608" y="147995"/>
                      <a:pt x="42190" y="149922"/>
                      <a:pt x="41658" y="152052"/>
                    </a:cubicBezTo>
                    <a:cubicBezTo>
                      <a:pt x="41237" y="153734"/>
                      <a:pt x="39397" y="165859"/>
                      <a:pt x="37492" y="168716"/>
                    </a:cubicBezTo>
                    <a:cubicBezTo>
                      <a:pt x="35858" y="171167"/>
                      <a:pt x="33326" y="172881"/>
                      <a:pt x="31243" y="174964"/>
                    </a:cubicBezTo>
                    <a:cubicBezTo>
                      <a:pt x="27577" y="185962"/>
                      <a:pt x="30377" y="179389"/>
                      <a:pt x="20829" y="193711"/>
                    </a:cubicBezTo>
                    <a:lnTo>
                      <a:pt x="16663" y="199959"/>
                    </a:lnTo>
                    <a:cubicBezTo>
                      <a:pt x="10151" y="226006"/>
                      <a:pt x="18474" y="193622"/>
                      <a:pt x="12497" y="214540"/>
                    </a:cubicBezTo>
                    <a:cubicBezTo>
                      <a:pt x="11711" y="217293"/>
                      <a:pt x="10528" y="220011"/>
                      <a:pt x="10414" y="222872"/>
                    </a:cubicBezTo>
                    <a:cubicBezTo>
                      <a:pt x="9831" y="237441"/>
                      <a:pt x="10414" y="252033"/>
                      <a:pt x="10414" y="266613"/>
                    </a:cubicBezTo>
                    <a:lnTo>
                      <a:pt x="12497" y="266613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70" name="Freeform: Shape 1569">
                <a:extLst>
                  <a:ext uri="{FF2B5EF4-FFF2-40B4-BE49-F238E27FC236}">
                    <a16:creationId xmlns:a16="http://schemas.microsoft.com/office/drawing/2014/main" id="{023E4612-119B-CAE2-9A35-CA635358E23E}"/>
                  </a:ext>
                </a:extLst>
              </p:cNvPr>
              <p:cNvSpPr/>
              <p:nvPr/>
            </p:nvSpPr>
            <p:spPr>
              <a:xfrm>
                <a:off x="7637938" y="1822551"/>
                <a:ext cx="45825" cy="245784"/>
              </a:xfrm>
              <a:custGeom>
                <a:avLst/>
                <a:gdLst>
                  <a:gd name="connsiteX0" fmla="*/ 0 w 45825"/>
                  <a:gd name="connsiteY0" fmla="*/ 0 h 245784"/>
                  <a:gd name="connsiteX1" fmla="*/ 0 w 45825"/>
                  <a:gd name="connsiteY1" fmla="*/ 0 h 245784"/>
                  <a:gd name="connsiteX2" fmla="*/ 2083 w 45825"/>
                  <a:gd name="connsiteY2" fmla="*/ 41659 h 245784"/>
                  <a:gd name="connsiteX3" fmla="*/ 4166 w 45825"/>
                  <a:gd name="connsiteY3" fmla="*/ 47907 h 245784"/>
                  <a:gd name="connsiteX4" fmla="*/ 8332 w 45825"/>
                  <a:gd name="connsiteY4" fmla="*/ 54156 h 245784"/>
                  <a:gd name="connsiteX5" fmla="*/ 14581 w 45825"/>
                  <a:gd name="connsiteY5" fmla="*/ 58322 h 245784"/>
                  <a:gd name="connsiteX6" fmla="*/ 24995 w 45825"/>
                  <a:gd name="connsiteY6" fmla="*/ 68736 h 245784"/>
                  <a:gd name="connsiteX7" fmla="*/ 31244 w 45825"/>
                  <a:gd name="connsiteY7" fmla="*/ 81234 h 245784"/>
                  <a:gd name="connsiteX8" fmla="*/ 39576 w 45825"/>
                  <a:gd name="connsiteY8" fmla="*/ 93731 h 245784"/>
                  <a:gd name="connsiteX9" fmla="*/ 43742 w 45825"/>
                  <a:gd name="connsiteY9" fmla="*/ 99980 h 245784"/>
                  <a:gd name="connsiteX10" fmla="*/ 45825 w 45825"/>
                  <a:gd name="connsiteY10" fmla="*/ 106229 h 245784"/>
                  <a:gd name="connsiteX11" fmla="*/ 43742 w 45825"/>
                  <a:gd name="connsiteY11" fmla="*/ 139556 h 245784"/>
                  <a:gd name="connsiteX12" fmla="*/ 41659 w 45825"/>
                  <a:gd name="connsiteY12" fmla="*/ 145804 h 245784"/>
                  <a:gd name="connsiteX13" fmla="*/ 39576 w 45825"/>
                  <a:gd name="connsiteY13" fmla="*/ 156219 h 245784"/>
                  <a:gd name="connsiteX14" fmla="*/ 35410 w 45825"/>
                  <a:gd name="connsiteY14" fmla="*/ 162468 h 245784"/>
                  <a:gd name="connsiteX15" fmla="*/ 29161 w 45825"/>
                  <a:gd name="connsiteY15" fmla="*/ 183297 h 245784"/>
                  <a:gd name="connsiteX16" fmla="*/ 24995 w 45825"/>
                  <a:gd name="connsiteY16" fmla="*/ 189546 h 245784"/>
                  <a:gd name="connsiteX17" fmla="*/ 16664 w 45825"/>
                  <a:gd name="connsiteY17" fmla="*/ 208292 h 245784"/>
                  <a:gd name="connsiteX18" fmla="*/ 14581 w 45825"/>
                  <a:gd name="connsiteY18" fmla="*/ 220789 h 245784"/>
                  <a:gd name="connsiteX19" fmla="*/ 10415 w 45825"/>
                  <a:gd name="connsiteY19" fmla="*/ 227038 h 245784"/>
                  <a:gd name="connsiteX20" fmla="*/ 12498 w 45825"/>
                  <a:gd name="connsiteY20" fmla="*/ 245784 h 245784"/>
                  <a:gd name="connsiteX21" fmla="*/ 12498 w 45825"/>
                  <a:gd name="connsiteY21" fmla="*/ 245784 h 24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825" h="245784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13886"/>
                      <a:pt x="878" y="27808"/>
                      <a:pt x="2083" y="41659"/>
                    </a:cubicBezTo>
                    <a:cubicBezTo>
                      <a:pt x="2273" y="43846"/>
                      <a:pt x="3184" y="45943"/>
                      <a:pt x="4166" y="47907"/>
                    </a:cubicBezTo>
                    <a:cubicBezTo>
                      <a:pt x="5286" y="50146"/>
                      <a:pt x="6562" y="52386"/>
                      <a:pt x="8332" y="54156"/>
                    </a:cubicBezTo>
                    <a:cubicBezTo>
                      <a:pt x="10102" y="55926"/>
                      <a:pt x="12498" y="56933"/>
                      <a:pt x="14581" y="58322"/>
                    </a:cubicBezTo>
                    <a:cubicBezTo>
                      <a:pt x="25691" y="74988"/>
                      <a:pt x="11109" y="54850"/>
                      <a:pt x="24995" y="68736"/>
                    </a:cubicBezTo>
                    <a:cubicBezTo>
                      <a:pt x="31931" y="75672"/>
                      <a:pt x="27008" y="73610"/>
                      <a:pt x="31244" y="81234"/>
                    </a:cubicBezTo>
                    <a:cubicBezTo>
                      <a:pt x="33676" y="85611"/>
                      <a:pt x="36799" y="89565"/>
                      <a:pt x="39576" y="93731"/>
                    </a:cubicBezTo>
                    <a:cubicBezTo>
                      <a:pt x="40965" y="95814"/>
                      <a:pt x="42950" y="97605"/>
                      <a:pt x="43742" y="99980"/>
                    </a:cubicBezTo>
                    <a:lnTo>
                      <a:pt x="45825" y="106229"/>
                    </a:lnTo>
                    <a:cubicBezTo>
                      <a:pt x="45131" y="117338"/>
                      <a:pt x="44907" y="128486"/>
                      <a:pt x="43742" y="139556"/>
                    </a:cubicBezTo>
                    <a:cubicBezTo>
                      <a:pt x="43512" y="141739"/>
                      <a:pt x="42191" y="143674"/>
                      <a:pt x="41659" y="145804"/>
                    </a:cubicBezTo>
                    <a:cubicBezTo>
                      <a:pt x="40800" y="149239"/>
                      <a:pt x="40819" y="152904"/>
                      <a:pt x="39576" y="156219"/>
                    </a:cubicBezTo>
                    <a:cubicBezTo>
                      <a:pt x="38697" y="158563"/>
                      <a:pt x="36799" y="160385"/>
                      <a:pt x="35410" y="162468"/>
                    </a:cubicBezTo>
                    <a:cubicBezTo>
                      <a:pt x="34246" y="167125"/>
                      <a:pt x="31189" y="180255"/>
                      <a:pt x="29161" y="183297"/>
                    </a:cubicBezTo>
                    <a:cubicBezTo>
                      <a:pt x="27772" y="185380"/>
                      <a:pt x="26012" y="187258"/>
                      <a:pt x="24995" y="189546"/>
                    </a:cubicBezTo>
                    <a:cubicBezTo>
                      <a:pt x="15081" y="211855"/>
                      <a:pt x="26092" y="194150"/>
                      <a:pt x="16664" y="208292"/>
                    </a:cubicBezTo>
                    <a:cubicBezTo>
                      <a:pt x="15970" y="212458"/>
                      <a:pt x="15917" y="216783"/>
                      <a:pt x="14581" y="220789"/>
                    </a:cubicBezTo>
                    <a:cubicBezTo>
                      <a:pt x="13789" y="223164"/>
                      <a:pt x="10623" y="224543"/>
                      <a:pt x="10415" y="227038"/>
                    </a:cubicBezTo>
                    <a:cubicBezTo>
                      <a:pt x="9893" y="233303"/>
                      <a:pt x="12498" y="245784"/>
                      <a:pt x="12498" y="245784"/>
                    </a:cubicBezTo>
                    <a:lnTo>
                      <a:pt x="12498" y="245784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71" name="Freeform: Shape 1570">
                <a:extLst>
                  <a:ext uri="{FF2B5EF4-FFF2-40B4-BE49-F238E27FC236}">
                    <a16:creationId xmlns:a16="http://schemas.microsoft.com/office/drawing/2014/main" id="{85DE1BB7-3AD2-9615-6E16-A163F1B2EB50}"/>
                  </a:ext>
                </a:extLst>
              </p:cNvPr>
              <p:cNvSpPr/>
              <p:nvPr/>
            </p:nvSpPr>
            <p:spPr>
              <a:xfrm>
                <a:off x="7685707" y="1816303"/>
                <a:ext cx="39714" cy="239535"/>
              </a:xfrm>
              <a:custGeom>
                <a:avLst/>
                <a:gdLst>
                  <a:gd name="connsiteX0" fmla="*/ 4304 w 39714"/>
                  <a:gd name="connsiteY0" fmla="*/ 0 h 239535"/>
                  <a:gd name="connsiteX1" fmla="*/ 4304 w 39714"/>
                  <a:gd name="connsiteY1" fmla="*/ 0 h 239535"/>
                  <a:gd name="connsiteX2" fmla="*/ 138 w 39714"/>
                  <a:gd name="connsiteY2" fmla="*/ 18746 h 239535"/>
                  <a:gd name="connsiteX3" fmla="*/ 6387 w 39714"/>
                  <a:gd name="connsiteY3" fmla="*/ 52072 h 239535"/>
                  <a:gd name="connsiteX4" fmla="*/ 8470 w 39714"/>
                  <a:gd name="connsiteY4" fmla="*/ 58321 h 239535"/>
                  <a:gd name="connsiteX5" fmla="*/ 14719 w 39714"/>
                  <a:gd name="connsiteY5" fmla="*/ 62487 h 239535"/>
                  <a:gd name="connsiteX6" fmla="*/ 18885 w 39714"/>
                  <a:gd name="connsiteY6" fmla="*/ 68736 h 239535"/>
                  <a:gd name="connsiteX7" fmla="*/ 35548 w 39714"/>
                  <a:gd name="connsiteY7" fmla="*/ 87482 h 239535"/>
                  <a:gd name="connsiteX8" fmla="*/ 39714 w 39714"/>
                  <a:gd name="connsiteY8" fmla="*/ 99979 h 239535"/>
                  <a:gd name="connsiteX9" fmla="*/ 37631 w 39714"/>
                  <a:gd name="connsiteY9" fmla="*/ 147887 h 239535"/>
                  <a:gd name="connsiteX10" fmla="*/ 31382 w 39714"/>
                  <a:gd name="connsiteY10" fmla="*/ 179130 h 239535"/>
                  <a:gd name="connsiteX11" fmla="*/ 27216 w 39714"/>
                  <a:gd name="connsiteY11" fmla="*/ 185379 h 239535"/>
                  <a:gd name="connsiteX12" fmla="*/ 25133 w 39714"/>
                  <a:gd name="connsiteY12" fmla="*/ 193711 h 239535"/>
                  <a:gd name="connsiteX13" fmla="*/ 23051 w 39714"/>
                  <a:gd name="connsiteY13" fmla="*/ 199959 h 239535"/>
                  <a:gd name="connsiteX14" fmla="*/ 23051 w 39714"/>
                  <a:gd name="connsiteY14" fmla="*/ 239535 h 239535"/>
                  <a:gd name="connsiteX15" fmla="*/ 23051 w 39714"/>
                  <a:gd name="connsiteY15" fmla="*/ 239535 h 239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714" h="239535">
                    <a:moveTo>
                      <a:pt x="4304" y="0"/>
                    </a:moveTo>
                    <a:lnTo>
                      <a:pt x="4304" y="0"/>
                    </a:lnTo>
                    <a:cubicBezTo>
                      <a:pt x="2915" y="6249"/>
                      <a:pt x="474" y="12354"/>
                      <a:pt x="138" y="18746"/>
                    </a:cubicBezTo>
                    <a:cubicBezTo>
                      <a:pt x="-664" y="33980"/>
                      <a:pt x="2105" y="39226"/>
                      <a:pt x="6387" y="52072"/>
                    </a:cubicBezTo>
                    <a:cubicBezTo>
                      <a:pt x="7081" y="54155"/>
                      <a:pt x="6643" y="57103"/>
                      <a:pt x="8470" y="58321"/>
                    </a:cubicBezTo>
                    <a:lnTo>
                      <a:pt x="14719" y="62487"/>
                    </a:lnTo>
                    <a:cubicBezTo>
                      <a:pt x="16108" y="64570"/>
                      <a:pt x="17222" y="66865"/>
                      <a:pt x="18885" y="68736"/>
                    </a:cubicBezTo>
                    <a:cubicBezTo>
                      <a:pt x="23076" y="73451"/>
                      <a:pt x="32396" y="80391"/>
                      <a:pt x="35548" y="87482"/>
                    </a:cubicBezTo>
                    <a:cubicBezTo>
                      <a:pt x="37331" y="91495"/>
                      <a:pt x="39714" y="99979"/>
                      <a:pt x="39714" y="99979"/>
                    </a:cubicBezTo>
                    <a:cubicBezTo>
                      <a:pt x="39020" y="115948"/>
                      <a:pt x="38628" y="131934"/>
                      <a:pt x="37631" y="147887"/>
                    </a:cubicBezTo>
                    <a:cubicBezTo>
                      <a:pt x="37214" y="154555"/>
                      <a:pt x="36034" y="172152"/>
                      <a:pt x="31382" y="179130"/>
                    </a:cubicBezTo>
                    <a:lnTo>
                      <a:pt x="27216" y="185379"/>
                    </a:lnTo>
                    <a:cubicBezTo>
                      <a:pt x="26522" y="188156"/>
                      <a:pt x="25919" y="190958"/>
                      <a:pt x="25133" y="193711"/>
                    </a:cubicBezTo>
                    <a:cubicBezTo>
                      <a:pt x="24530" y="195822"/>
                      <a:pt x="23151" y="197766"/>
                      <a:pt x="23051" y="199959"/>
                    </a:cubicBezTo>
                    <a:cubicBezTo>
                      <a:pt x="22452" y="213137"/>
                      <a:pt x="23051" y="226343"/>
                      <a:pt x="23051" y="239535"/>
                    </a:cubicBezTo>
                    <a:lnTo>
                      <a:pt x="23051" y="239535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72" name="Freeform: Shape 1571">
                <a:extLst>
                  <a:ext uri="{FF2B5EF4-FFF2-40B4-BE49-F238E27FC236}">
                    <a16:creationId xmlns:a16="http://schemas.microsoft.com/office/drawing/2014/main" id="{1B1D3DB3-F439-1E16-FBA9-DB67906C90BC}"/>
                  </a:ext>
                </a:extLst>
              </p:cNvPr>
              <p:cNvSpPr/>
              <p:nvPr/>
            </p:nvSpPr>
            <p:spPr>
              <a:xfrm>
                <a:off x="7735835" y="1807971"/>
                <a:ext cx="39637" cy="256198"/>
              </a:xfrm>
              <a:custGeom>
                <a:avLst/>
                <a:gdLst>
                  <a:gd name="connsiteX0" fmla="*/ 0 w 39637"/>
                  <a:gd name="connsiteY0" fmla="*/ 0 h 256198"/>
                  <a:gd name="connsiteX1" fmla="*/ 0 w 39637"/>
                  <a:gd name="connsiteY1" fmla="*/ 0 h 256198"/>
                  <a:gd name="connsiteX2" fmla="*/ 4166 w 39637"/>
                  <a:gd name="connsiteY2" fmla="*/ 18746 h 256198"/>
                  <a:gd name="connsiteX3" fmla="*/ 10415 w 39637"/>
                  <a:gd name="connsiteY3" fmla="*/ 31244 h 256198"/>
                  <a:gd name="connsiteX4" fmla="*/ 16664 w 39637"/>
                  <a:gd name="connsiteY4" fmla="*/ 35409 h 256198"/>
                  <a:gd name="connsiteX5" fmla="*/ 18747 w 39637"/>
                  <a:gd name="connsiteY5" fmla="*/ 41658 h 256198"/>
                  <a:gd name="connsiteX6" fmla="*/ 27078 w 39637"/>
                  <a:gd name="connsiteY6" fmla="*/ 54156 h 256198"/>
                  <a:gd name="connsiteX7" fmla="*/ 31244 w 39637"/>
                  <a:gd name="connsiteY7" fmla="*/ 66653 h 256198"/>
                  <a:gd name="connsiteX8" fmla="*/ 35410 w 39637"/>
                  <a:gd name="connsiteY8" fmla="*/ 79151 h 256198"/>
                  <a:gd name="connsiteX9" fmla="*/ 37493 w 39637"/>
                  <a:gd name="connsiteY9" fmla="*/ 85399 h 256198"/>
                  <a:gd name="connsiteX10" fmla="*/ 37493 w 39637"/>
                  <a:gd name="connsiteY10" fmla="*/ 141638 h 256198"/>
                  <a:gd name="connsiteX11" fmla="*/ 33327 w 39637"/>
                  <a:gd name="connsiteY11" fmla="*/ 172882 h 256198"/>
                  <a:gd name="connsiteX12" fmla="*/ 29161 w 39637"/>
                  <a:gd name="connsiteY12" fmla="*/ 179131 h 256198"/>
                  <a:gd name="connsiteX13" fmla="*/ 27078 w 39637"/>
                  <a:gd name="connsiteY13" fmla="*/ 185379 h 256198"/>
                  <a:gd name="connsiteX14" fmla="*/ 18747 w 39637"/>
                  <a:gd name="connsiteY14" fmla="*/ 197877 h 256198"/>
                  <a:gd name="connsiteX15" fmla="*/ 14581 w 39637"/>
                  <a:gd name="connsiteY15" fmla="*/ 210374 h 256198"/>
                  <a:gd name="connsiteX16" fmla="*/ 12498 w 39637"/>
                  <a:gd name="connsiteY16" fmla="*/ 216623 h 256198"/>
                  <a:gd name="connsiteX17" fmla="*/ 14581 w 39637"/>
                  <a:gd name="connsiteY17" fmla="*/ 245784 h 256198"/>
                  <a:gd name="connsiteX18" fmla="*/ 16664 w 39637"/>
                  <a:gd name="connsiteY18" fmla="*/ 254116 h 256198"/>
                  <a:gd name="connsiteX19" fmla="*/ 12498 w 39637"/>
                  <a:gd name="connsiteY19" fmla="*/ 256198 h 256198"/>
                  <a:gd name="connsiteX20" fmla="*/ 12498 w 39637"/>
                  <a:gd name="connsiteY20" fmla="*/ 256198 h 256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637" h="256198">
                    <a:moveTo>
                      <a:pt x="0" y="0"/>
                    </a:moveTo>
                    <a:lnTo>
                      <a:pt x="0" y="0"/>
                    </a:lnTo>
                    <a:cubicBezTo>
                      <a:pt x="1389" y="6249"/>
                      <a:pt x="2613" y="12536"/>
                      <a:pt x="4166" y="18746"/>
                    </a:cubicBezTo>
                    <a:cubicBezTo>
                      <a:pt x="5295" y="23263"/>
                      <a:pt x="7021" y="27850"/>
                      <a:pt x="10415" y="31244"/>
                    </a:cubicBezTo>
                    <a:cubicBezTo>
                      <a:pt x="12185" y="33014"/>
                      <a:pt x="14581" y="34021"/>
                      <a:pt x="16664" y="35409"/>
                    </a:cubicBezTo>
                    <a:cubicBezTo>
                      <a:pt x="17358" y="37492"/>
                      <a:pt x="17681" y="39739"/>
                      <a:pt x="18747" y="41658"/>
                    </a:cubicBezTo>
                    <a:cubicBezTo>
                      <a:pt x="21178" y="46035"/>
                      <a:pt x="25495" y="49406"/>
                      <a:pt x="27078" y="54156"/>
                    </a:cubicBezTo>
                    <a:lnTo>
                      <a:pt x="31244" y="66653"/>
                    </a:lnTo>
                    <a:lnTo>
                      <a:pt x="35410" y="79151"/>
                    </a:lnTo>
                    <a:lnTo>
                      <a:pt x="37493" y="85399"/>
                    </a:lnTo>
                    <a:cubicBezTo>
                      <a:pt x="40443" y="117843"/>
                      <a:pt x="40259" y="102911"/>
                      <a:pt x="37493" y="141638"/>
                    </a:cubicBezTo>
                    <a:cubicBezTo>
                      <a:pt x="37105" y="147068"/>
                      <a:pt x="37561" y="164414"/>
                      <a:pt x="33327" y="172882"/>
                    </a:cubicBezTo>
                    <a:cubicBezTo>
                      <a:pt x="32207" y="175121"/>
                      <a:pt x="30281" y="176892"/>
                      <a:pt x="29161" y="179131"/>
                    </a:cubicBezTo>
                    <a:cubicBezTo>
                      <a:pt x="28179" y="181095"/>
                      <a:pt x="28144" y="183460"/>
                      <a:pt x="27078" y="185379"/>
                    </a:cubicBezTo>
                    <a:cubicBezTo>
                      <a:pt x="24647" y="189756"/>
                      <a:pt x="20330" y="193127"/>
                      <a:pt x="18747" y="197877"/>
                    </a:cubicBezTo>
                    <a:lnTo>
                      <a:pt x="14581" y="210374"/>
                    </a:lnTo>
                    <a:lnTo>
                      <a:pt x="12498" y="216623"/>
                    </a:lnTo>
                    <a:cubicBezTo>
                      <a:pt x="13192" y="226343"/>
                      <a:pt x="13505" y="236099"/>
                      <a:pt x="14581" y="245784"/>
                    </a:cubicBezTo>
                    <a:cubicBezTo>
                      <a:pt x="14897" y="248629"/>
                      <a:pt x="17225" y="251309"/>
                      <a:pt x="16664" y="254116"/>
                    </a:cubicBezTo>
                    <a:cubicBezTo>
                      <a:pt x="16360" y="255638"/>
                      <a:pt x="13887" y="255504"/>
                      <a:pt x="12498" y="256198"/>
                    </a:cubicBezTo>
                    <a:lnTo>
                      <a:pt x="12498" y="256198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73" name="Freeform: Shape 1572">
                <a:extLst>
                  <a:ext uri="{FF2B5EF4-FFF2-40B4-BE49-F238E27FC236}">
                    <a16:creationId xmlns:a16="http://schemas.microsoft.com/office/drawing/2014/main" id="{1FBB9DA1-B9B3-176D-C5C6-202C7B889236}"/>
                  </a:ext>
                </a:extLst>
              </p:cNvPr>
              <p:cNvSpPr/>
              <p:nvPr/>
            </p:nvSpPr>
            <p:spPr>
              <a:xfrm>
                <a:off x="7783743" y="1805888"/>
                <a:ext cx="48958" cy="247867"/>
              </a:xfrm>
              <a:custGeom>
                <a:avLst/>
                <a:gdLst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2082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4165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958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89" y="805"/>
                      <a:pt x="3626" y="33434"/>
                      <a:pt x="4165" y="35409"/>
                    </a:cubicBezTo>
                    <a:cubicBezTo>
                      <a:pt x="4824" y="37824"/>
                      <a:pt x="6728" y="39735"/>
                      <a:pt x="8331" y="41658"/>
                    </a:cubicBezTo>
                    <a:cubicBezTo>
                      <a:pt x="16631" y="51618"/>
                      <a:pt x="11890" y="44623"/>
                      <a:pt x="20829" y="52073"/>
                    </a:cubicBezTo>
                    <a:cubicBezTo>
                      <a:pt x="36858" y="65432"/>
                      <a:pt x="17817" y="52150"/>
                      <a:pt x="33326" y="62487"/>
                    </a:cubicBezTo>
                    <a:cubicBezTo>
                      <a:pt x="36103" y="66653"/>
                      <a:pt x="40075" y="70235"/>
                      <a:pt x="41658" y="74985"/>
                    </a:cubicBezTo>
                    <a:cubicBezTo>
                      <a:pt x="46420" y="89270"/>
                      <a:pt x="40797" y="71540"/>
                      <a:pt x="45824" y="91648"/>
                    </a:cubicBezTo>
                    <a:cubicBezTo>
                      <a:pt x="46357" y="93778"/>
                      <a:pt x="47213" y="95814"/>
                      <a:pt x="47907" y="97897"/>
                    </a:cubicBezTo>
                    <a:cubicBezTo>
                      <a:pt x="46922" y="122514"/>
                      <a:pt x="55086" y="144871"/>
                      <a:pt x="37492" y="162467"/>
                    </a:cubicBezTo>
                    <a:cubicBezTo>
                      <a:pt x="21456" y="178504"/>
                      <a:pt x="28262" y="170064"/>
                      <a:pt x="16663" y="187462"/>
                    </a:cubicBezTo>
                    <a:lnTo>
                      <a:pt x="12497" y="193711"/>
                    </a:lnTo>
                    <a:lnTo>
                      <a:pt x="8331" y="199960"/>
                    </a:lnTo>
                    <a:cubicBezTo>
                      <a:pt x="7637" y="204126"/>
                      <a:pt x="7164" y="208334"/>
                      <a:pt x="6248" y="212457"/>
                    </a:cubicBezTo>
                    <a:cubicBezTo>
                      <a:pt x="5772" y="214600"/>
                      <a:pt x="4526" y="216540"/>
                      <a:pt x="4165" y="218706"/>
                    </a:cubicBezTo>
                    <a:cubicBezTo>
                      <a:pt x="1699" y="233504"/>
                      <a:pt x="2082" y="243354"/>
                      <a:pt x="2082" y="247867"/>
                    </a:cubicBez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74" name="Freeform: Shape 1573">
                <a:extLst>
                  <a:ext uri="{FF2B5EF4-FFF2-40B4-BE49-F238E27FC236}">
                    <a16:creationId xmlns:a16="http://schemas.microsoft.com/office/drawing/2014/main" id="{BE59A3D5-B944-F53F-E1F1-D33B0F7816E4}"/>
                  </a:ext>
                </a:extLst>
              </p:cNvPr>
              <p:cNvSpPr/>
              <p:nvPr/>
            </p:nvSpPr>
            <p:spPr>
              <a:xfrm>
                <a:off x="7829567" y="1810054"/>
                <a:ext cx="39575" cy="247867"/>
              </a:xfrm>
              <a:custGeom>
                <a:avLst/>
                <a:gdLst>
                  <a:gd name="connsiteX0" fmla="*/ 0 w 39575"/>
                  <a:gd name="connsiteY0" fmla="*/ 0 h 247867"/>
                  <a:gd name="connsiteX1" fmla="*/ 0 w 39575"/>
                  <a:gd name="connsiteY1" fmla="*/ 0 h 247867"/>
                  <a:gd name="connsiteX2" fmla="*/ 4165 w 39575"/>
                  <a:gd name="connsiteY2" fmla="*/ 29161 h 247867"/>
                  <a:gd name="connsiteX3" fmla="*/ 8331 w 39575"/>
                  <a:gd name="connsiteY3" fmla="*/ 35409 h 247867"/>
                  <a:gd name="connsiteX4" fmla="*/ 18746 w 39575"/>
                  <a:gd name="connsiteY4" fmla="*/ 52073 h 247867"/>
                  <a:gd name="connsiteX5" fmla="*/ 22912 w 39575"/>
                  <a:gd name="connsiteY5" fmla="*/ 64570 h 247867"/>
                  <a:gd name="connsiteX6" fmla="*/ 24995 w 39575"/>
                  <a:gd name="connsiteY6" fmla="*/ 74985 h 247867"/>
                  <a:gd name="connsiteX7" fmla="*/ 33326 w 39575"/>
                  <a:gd name="connsiteY7" fmla="*/ 87482 h 247867"/>
                  <a:gd name="connsiteX8" fmla="*/ 37492 w 39575"/>
                  <a:gd name="connsiteY8" fmla="*/ 93731 h 247867"/>
                  <a:gd name="connsiteX9" fmla="*/ 39575 w 39575"/>
                  <a:gd name="connsiteY9" fmla="*/ 99980 h 247867"/>
                  <a:gd name="connsiteX10" fmla="*/ 37492 w 39575"/>
                  <a:gd name="connsiteY10" fmla="*/ 120809 h 247867"/>
                  <a:gd name="connsiteX11" fmla="*/ 35409 w 39575"/>
                  <a:gd name="connsiteY11" fmla="*/ 127058 h 247867"/>
                  <a:gd name="connsiteX12" fmla="*/ 33326 w 39575"/>
                  <a:gd name="connsiteY12" fmla="*/ 160384 h 247867"/>
                  <a:gd name="connsiteX13" fmla="*/ 31243 w 39575"/>
                  <a:gd name="connsiteY13" fmla="*/ 166633 h 247867"/>
                  <a:gd name="connsiteX14" fmla="*/ 24995 w 39575"/>
                  <a:gd name="connsiteY14" fmla="*/ 168716 h 247867"/>
                  <a:gd name="connsiteX15" fmla="*/ 20829 w 39575"/>
                  <a:gd name="connsiteY15" fmla="*/ 174965 h 247867"/>
                  <a:gd name="connsiteX16" fmla="*/ 16663 w 39575"/>
                  <a:gd name="connsiteY16" fmla="*/ 193711 h 247867"/>
                  <a:gd name="connsiteX17" fmla="*/ 14580 w 39575"/>
                  <a:gd name="connsiteY17" fmla="*/ 199960 h 247867"/>
                  <a:gd name="connsiteX18" fmla="*/ 10414 w 39575"/>
                  <a:gd name="connsiteY18" fmla="*/ 214540 h 247867"/>
                  <a:gd name="connsiteX19" fmla="*/ 8331 w 39575"/>
                  <a:gd name="connsiteY19" fmla="*/ 247867 h 247867"/>
                  <a:gd name="connsiteX20" fmla="*/ 8331 w 39575"/>
                  <a:gd name="connsiteY20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575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531" y="5837"/>
                      <a:pt x="160" y="21151"/>
                      <a:pt x="4165" y="29161"/>
                    </a:cubicBezTo>
                    <a:cubicBezTo>
                      <a:pt x="5284" y="31400"/>
                      <a:pt x="6942" y="33326"/>
                      <a:pt x="8331" y="35409"/>
                    </a:cubicBezTo>
                    <a:cubicBezTo>
                      <a:pt x="13289" y="50282"/>
                      <a:pt x="8843" y="45471"/>
                      <a:pt x="18746" y="52073"/>
                    </a:cubicBezTo>
                    <a:cubicBezTo>
                      <a:pt x="20135" y="56239"/>
                      <a:pt x="22051" y="60264"/>
                      <a:pt x="22912" y="64570"/>
                    </a:cubicBezTo>
                    <a:cubicBezTo>
                      <a:pt x="23606" y="68042"/>
                      <a:pt x="23530" y="71762"/>
                      <a:pt x="24995" y="74985"/>
                    </a:cubicBezTo>
                    <a:cubicBezTo>
                      <a:pt x="27067" y="79543"/>
                      <a:pt x="30549" y="83316"/>
                      <a:pt x="33326" y="87482"/>
                    </a:cubicBezTo>
                    <a:cubicBezTo>
                      <a:pt x="34715" y="89565"/>
                      <a:pt x="36700" y="91356"/>
                      <a:pt x="37492" y="93731"/>
                    </a:cubicBezTo>
                    <a:lnTo>
                      <a:pt x="39575" y="99980"/>
                    </a:lnTo>
                    <a:cubicBezTo>
                      <a:pt x="38881" y="106923"/>
                      <a:pt x="38553" y="113913"/>
                      <a:pt x="37492" y="120809"/>
                    </a:cubicBezTo>
                    <a:cubicBezTo>
                      <a:pt x="37158" y="122979"/>
                      <a:pt x="35639" y="124874"/>
                      <a:pt x="35409" y="127058"/>
                    </a:cubicBezTo>
                    <a:cubicBezTo>
                      <a:pt x="34244" y="138127"/>
                      <a:pt x="34491" y="149315"/>
                      <a:pt x="33326" y="160384"/>
                    </a:cubicBezTo>
                    <a:cubicBezTo>
                      <a:pt x="33096" y="162568"/>
                      <a:pt x="32795" y="165080"/>
                      <a:pt x="31243" y="166633"/>
                    </a:cubicBezTo>
                    <a:cubicBezTo>
                      <a:pt x="29691" y="168185"/>
                      <a:pt x="27078" y="168022"/>
                      <a:pt x="24995" y="168716"/>
                    </a:cubicBezTo>
                    <a:cubicBezTo>
                      <a:pt x="23606" y="170799"/>
                      <a:pt x="21949" y="172726"/>
                      <a:pt x="20829" y="174965"/>
                    </a:cubicBezTo>
                    <a:cubicBezTo>
                      <a:pt x="18015" y="180592"/>
                      <a:pt x="17943" y="187949"/>
                      <a:pt x="16663" y="193711"/>
                    </a:cubicBezTo>
                    <a:cubicBezTo>
                      <a:pt x="16187" y="195854"/>
                      <a:pt x="15183" y="197849"/>
                      <a:pt x="14580" y="199960"/>
                    </a:cubicBezTo>
                    <a:cubicBezTo>
                      <a:pt x="9349" y="218268"/>
                      <a:pt x="15408" y="199557"/>
                      <a:pt x="10414" y="214540"/>
                    </a:cubicBezTo>
                    <a:cubicBezTo>
                      <a:pt x="8285" y="246477"/>
                      <a:pt x="8331" y="235346"/>
                      <a:pt x="8331" y="247867"/>
                    </a:cubicBezTo>
                    <a:lnTo>
                      <a:pt x="8331" y="247867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75" name="Freeform: Shape 1574">
                <a:extLst>
                  <a:ext uri="{FF2B5EF4-FFF2-40B4-BE49-F238E27FC236}">
                    <a16:creationId xmlns:a16="http://schemas.microsoft.com/office/drawing/2014/main" id="{2AF9FEBA-CC1D-8C37-6CCE-A83C5F306D1F}"/>
                  </a:ext>
                </a:extLst>
              </p:cNvPr>
              <p:cNvSpPr/>
              <p:nvPr/>
            </p:nvSpPr>
            <p:spPr>
              <a:xfrm>
                <a:off x="7881640" y="1820468"/>
                <a:ext cx="37492" cy="249950"/>
              </a:xfrm>
              <a:custGeom>
                <a:avLst/>
                <a:gdLst>
                  <a:gd name="connsiteX0" fmla="*/ 0 w 37492"/>
                  <a:gd name="connsiteY0" fmla="*/ 0 h 249950"/>
                  <a:gd name="connsiteX1" fmla="*/ 0 w 37492"/>
                  <a:gd name="connsiteY1" fmla="*/ 0 h 249950"/>
                  <a:gd name="connsiteX2" fmla="*/ 2082 w 37492"/>
                  <a:gd name="connsiteY2" fmla="*/ 18747 h 249950"/>
                  <a:gd name="connsiteX3" fmla="*/ 6248 w 37492"/>
                  <a:gd name="connsiteY3" fmla="*/ 24995 h 249950"/>
                  <a:gd name="connsiteX4" fmla="*/ 8331 w 37492"/>
                  <a:gd name="connsiteY4" fmla="*/ 31244 h 249950"/>
                  <a:gd name="connsiteX5" fmla="*/ 12497 w 37492"/>
                  <a:gd name="connsiteY5" fmla="*/ 37493 h 249950"/>
                  <a:gd name="connsiteX6" fmla="*/ 16663 w 37492"/>
                  <a:gd name="connsiteY6" fmla="*/ 49990 h 249950"/>
                  <a:gd name="connsiteX7" fmla="*/ 18746 w 37492"/>
                  <a:gd name="connsiteY7" fmla="*/ 64571 h 249950"/>
                  <a:gd name="connsiteX8" fmla="*/ 24995 w 37492"/>
                  <a:gd name="connsiteY8" fmla="*/ 83317 h 249950"/>
                  <a:gd name="connsiteX9" fmla="*/ 29160 w 37492"/>
                  <a:gd name="connsiteY9" fmla="*/ 95814 h 249950"/>
                  <a:gd name="connsiteX10" fmla="*/ 33326 w 37492"/>
                  <a:gd name="connsiteY10" fmla="*/ 102063 h 249950"/>
                  <a:gd name="connsiteX11" fmla="*/ 35409 w 37492"/>
                  <a:gd name="connsiteY11" fmla="*/ 110395 h 249950"/>
                  <a:gd name="connsiteX12" fmla="*/ 37492 w 37492"/>
                  <a:gd name="connsiteY12" fmla="*/ 116644 h 249950"/>
                  <a:gd name="connsiteX13" fmla="*/ 35409 w 37492"/>
                  <a:gd name="connsiteY13" fmla="*/ 158302 h 249950"/>
                  <a:gd name="connsiteX14" fmla="*/ 29160 w 37492"/>
                  <a:gd name="connsiteY14" fmla="*/ 172882 h 249950"/>
                  <a:gd name="connsiteX15" fmla="*/ 22912 w 37492"/>
                  <a:gd name="connsiteY15" fmla="*/ 177048 h 249950"/>
                  <a:gd name="connsiteX16" fmla="*/ 18746 w 37492"/>
                  <a:gd name="connsiteY16" fmla="*/ 183297 h 249950"/>
                  <a:gd name="connsiteX17" fmla="*/ 14580 w 37492"/>
                  <a:gd name="connsiteY17" fmla="*/ 195794 h 249950"/>
                  <a:gd name="connsiteX18" fmla="*/ 8331 w 37492"/>
                  <a:gd name="connsiteY18" fmla="*/ 199960 h 249950"/>
                  <a:gd name="connsiteX19" fmla="*/ 6248 w 37492"/>
                  <a:gd name="connsiteY19" fmla="*/ 208292 h 249950"/>
                  <a:gd name="connsiteX20" fmla="*/ 4165 w 37492"/>
                  <a:gd name="connsiteY20" fmla="*/ 214541 h 249950"/>
                  <a:gd name="connsiteX21" fmla="*/ 6248 w 37492"/>
                  <a:gd name="connsiteY21" fmla="*/ 249950 h 249950"/>
                  <a:gd name="connsiteX22" fmla="*/ 6248 w 37492"/>
                  <a:gd name="connsiteY22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7492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6249"/>
                      <a:pt x="557" y="12647"/>
                      <a:pt x="2082" y="18747"/>
                    </a:cubicBezTo>
                    <a:cubicBezTo>
                      <a:pt x="2689" y="21175"/>
                      <a:pt x="5128" y="22756"/>
                      <a:pt x="6248" y="24995"/>
                    </a:cubicBezTo>
                    <a:cubicBezTo>
                      <a:pt x="7230" y="26959"/>
                      <a:pt x="7349" y="29280"/>
                      <a:pt x="8331" y="31244"/>
                    </a:cubicBezTo>
                    <a:cubicBezTo>
                      <a:pt x="9451" y="33483"/>
                      <a:pt x="11480" y="35205"/>
                      <a:pt x="12497" y="37493"/>
                    </a:cubicBezTo>
                    <a:cubicBezTo>
                      <a:pt x="14280" y="41506"/>
                      <a:pt x="16663" y="49990"/>
                      <a:pt x="16663" y="49990"/>
                    </a:cubicBezTo>
                    <a:cubicBezTo>
                      <a:pt x="17357" y="54850"/>
                      <a:pt x="17642" y="59787"/>
                      <a:pt x="18746" y="64571"/>
                    </a:cubicBezTo>
                    <a:cubicBezTo>
                      <a:pt x="18746" y="64572"/>
                      <a:pt x="23954" y="80192"/>
                      <a:pt x="24995" y="83317"/>
                    </a:cubicBezTo>
                    <a:cubicBezTo>
                      <a:pt x="24997" y="83322"/>
                      <a:pt x="29156" y="95809"/>
                      <a:pt x="29160" y="95814"/>
                    </a:cubicBezTo>
                    <a:lnTo>
                      <a:pt x="33326" y="102063"/>
                    </a:lnTo>
                    <a:cubicBezTo>
                      <a:pt x="34020" y="104840"/>
                      <a:pt x="34623" y="107642"/>
                      <a:pt x="35409" y="110395"/>
                    </a:cubicBezTo>
                    <a:cubicBezTo>
                      <a:pt x="36012" y="112506"/>
                      <a:pt x="37492" y="114448"/>
                      <a:pt x="37492" y="116644"/>
                    </a:cubicBezTo>
                    <a:cubicBezTo>
                      <a:pt x="37492" y="130547"/>
                      <a:pt x="36564" y="144447"/>
                      <a:pt x="35409" y="158302"/>
                    </a:cubicBezTo>
                    <a:cubicBezTo>
                      <a:pt x="34974" y="163518"/>
                      <a:pt x="32942" y="169100"/>
                      <a:pt x="29160" y="172882"/>
                    </a:cubicBezTo>
                    <a:cubicBezTo>
                      <a:pt x="27390" y="174652"/>
                      <a:pt x="24995" y="175659"/>
                      <a:pt x="22912" y="177048"/>
                    </a:cubicBezTo>
                    <a:cubicBezTo>
                      <a:pt x="21523" y="179131"/>
                      <a:pt x="19763" y="181009"/>
                      <a:pt x="18746" y="183297"/>
                    </a:cubicBezTo>
                    <a:cubicBezTo>
                      <a:pt x="16963" y="187310"/>
                      <a:pt x="18234" y="193358"/>
                      <a:pt x="14580" y="195794"/>
                    </a:cubicBezTo>
                    <a:lnTo>
                      <a:pt x="8331" y="199960"/>
                    </a:lnTo>
                    <a:cubicBezTo>
                      <a:pt x="7637" y="202737"/>
                      <a:pt x="7034" y="205539"/>
                      <a:pt x="6248" y="208292"/>
                    </a:cubicBezTo>
                    <a:cubicBezTo>
                      <a:pt x="5645" y="210403"/>
                      <a:pt x="4165" y="212345"/>
                      <a:pt x="4165" y="214541"/>
                    </a:cubicBezTo>
                    <a:cubicBezTo>
                      <a:pt x="4165" y="226364"/>
                      <a:pt x="6248" y="249950"/>
                      <a:pt x="6248" y="249950"/>
                    </a:cubicBezTo>
                    <a:lnTo>
                      <a:pt x="6248" y="249950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76" name="Freeform: Shape 1575">
                <a:extLst>
                  <a:ext uri="{FF2B5EF4-FFF2-40B4-BE49-F238E27FC236}">
                    <a16:creationId xmlns:a16="http://schemas.microsoft.com/office/drawing/2014/main" id="{B6758611-7DAE-B16B-7C65-CC976B8F059A}"/>
                  </a:ext>
                </a:extLst>
              </p:cNvPr>
              <p:cNvSpPr/>
              <p:nvPr/>
            </p:nvSpPr>
            <p:spPr>
              <a:xfrm>
                <a:off x="7927464" y="1826717"/>
                <a:ext cx="29161" cy="249950"/>
              </a:xfrm>
              <a:custGeom>
                <a:avLst/>
                <a:gdLst>
                  <a:gd name="connsiteX0" fmla="*/ 0 w 29161"/>
                  <a:gd name="connsiteY0" fmla="*/ 0 h 249950"/>
                  <a:gd name="connsiteX1" fmla="*/ 0 w 29161"/>
                  <a:gd name="connsiteY1" fmla="*/ 0 h 249950"/>
                  <a:gd name="connsiteX2" fmla="*/ 4166 w 29161"/>
                  <a:gd name="connsiteY2" fmla="*/ 24995 h 249950"/>
                  <a:gd name="connsiteX3" fmla="*/ 8331 w 29161"/>
                  <a:gd name="connsiteY3" fmla="*/ 31244 h 249950"/>
                  <a:gd name="connsiteX4" fmla="*/ 12497 w 29161"/>
                  <a:gd name="connsiteY4" fmla="*/ 43741 h 249950"/>
                  <a:gd name="connsiteX5" fmla="*/ 14580 w 29161"/>
                  <a:gd name="connsiteY5" fmla="*/ 49990 h 249950"/>
                  <a:gd name="connsiteX6" fmla="*/ 24995 w 29161"/>
                  <a:gd name="connsiteY6" fmla="*/ 77068 h 249950"/>
                  <a:gd name="connsiteX7" fmla="*/ 29161 w 29161"/>
                  <a:gd name="connsiteY7" fmla="*/ 83317 h 249950"/>
                  <a:gd name="connsiteX8" fmla="*/ 27078 w 29161"/>
                  <a:gd name="connsiteY8" fmla="*/ 160385 h 249950"/>
                  <a:gd name="connsiteX9" fmla="*/ 24995 w 29161"/>
                  <a:gd name="connsiteY9" fmla="*/ 166633 h 249950"/>
                  <a:gd name="connsiteX10" fmla="*/ 16663 w 29161"/>
                  <a:gd name="connsiteY10" fmla="*/ 179131 h 249950"/>
                  <a:gd name="connsiteX11" fmla="*/ 12497 w 29161"/>
                  <a:gd name="connsiteY11" fmla="*/ 185380 h 249950"/>
                  <a:gd name="connsiteX12" fmla="*/ 10414 w 29161"/>
                  <a:gd name="connsiteY12" fmla="*/ 191628 h 249950"/>
                  <a:gd name="connsiteX13" fmla="*/ 2083 w 29161"/>
                  <a:gd name="connsiteY13" fmla="*/ 204126 h 249950"/>
                  <a:gd name="connsiteX14" fmla="*/ 4166 w 29161"/>
                  <a:gd name="connsiteY14" fmla="*/ 249950 h 249950"/>
                  <a:gd name="connsiteX15" fmla="*/ 4166 w 29161"/>
                  <a:gd name="connsiteY15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161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60" y="5944"/>
                      <a:pt x="676" y="18015"/>
                      <a:pt x="4166" y="24995"/>
                    </a:cubicBezTo>
                    <a:cubicBezTo>
                      <a:pt x="5285" y="27234"/>
                      <a:pt x="7314" y="28956"/>
                      <a:pt x="8331" y="31244"/>
                    </a:cubicBezTo>
                    <a:cubicBezTo>
                      <a:pt x="10114" y="35257"/>
                      <a:pt x="11108" y="39575"/>
                      <a:pt x="12497" y="43741"/>
                    </a:cubicBezTo>
                    <a:lnTo>
                      <a:pt x="14580" y="49990"/>
                    </a:lnTo>
                    <a:cubicBezTo>
                      <a:pt x="17371" y="69527"/>
                      <a:pt x="13940" y="60485"/>
                      <a:pt x="24995" y="77068"/>
                    </a:cubicBezTo>
                    <a:lnTo>
                      <a:pt x="29161" y="83317"/>
                    </a:lnTo>
                    <a:cubicBezTo>
                      <a:pt x="28467" y="109006"/>
                      <a:pt x="28361" y="134718"/>
                      <a:pt x="27078" y="160385"/>
                    </a:cubicBezTo>
                    <a:cubicBezTo>
                      <a:pt x="26968" y="162578"/>
                      <a:pt x="26061" y="164714"/>
                      <a:pt x="24995" y="166633"/>
                    </a:cubicBezTo>
                    <a:cubicBezTo>
                      <a:pt x="22563" y="171010"/>
                      <a:pt x="19440" y="174965"/>
                      <a:pt x="16663" y="179131"/>
                    </a:cubicBezTo>
                    <a:cubicBezTo>
                      <a:pt x="15274" y="181214"/>
                      <a:pt x="13289" y="183005"/>
                      <a:pt x="12497" y="185380"/>
                    </a:cubicBezTo>
                    <a:cubicBezTo>
                      <a:pt x="11803" y="187463"/>
                      <a:pt x="11480" y="189709"/>
                      <a:pt x="10414" y="191628"/>
                    </a:cubicBezTo>
                    <a:cubicBezTo>
                      <a:pt x="7983" y="196005"/>
                      <a:pt x="2083" y="204126"/>
                      <a:pt x="2083" y="204126"/>
                    </a:cubicBezTo>
                    <a:cubicBezTo>
                      <a:pt x="4275" y="245781"/>
                      <a:pt x="4166" y="230491"/>
                      <a:pt x="4166" y="249950"/>
                    </a:cubicBezTo>
                    <a:lnTo>
                      <a:pt x="4166" y="249950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77" name="Freeform: Shape 1576">
                <a:extLst>
                  <a:ext uri="{FF2B5EF4-FFF2-40B4-BE49-F238E27FC236}">
                    <a16:creationId xmlns:a16="http://schemas.microsoft.com/office/drawing/2014/main" id="{07847071-0511-DCC1-1568-F4FBB9EFE0AD}"/>
                  </a:ext>
                </a:extLst>
              </p:cNvPr>
              <p:cNvSpPr/>
              <p:nvPr/>
            </p:nvSpPr>
            <p:spPr>
              <a:xfrm>
                <a:off x="7968766" y="1862127"/>
                <a:ext cx="42014" cy="252032"/>
              </a:xfrm>
              <a:custGeom>
                <a:avLst/>
                <a:gdLst>
                  <a:gd name="connsiteX0" fmla="*/ 12854 w 42014"/>
                  <a:gd name="connsiteY0" fmla="*/ 0 h 252032"/>
                  <a:gd name="connsiteX1" fmla="*/ 12854 w 42014"/>
                  <a:gd name="connsiteY1" fmla="*/ 0 h 252032"/>
                  <a:gd name="connsiteX2" fmla="*/ 14936 w 42014"/>
                  <a:gd name="connsiteY2" fmla="*/ 18746 h 252032"/>
                  <a:gd name="connsiteX3" fmla="*/ 23268 w 42014"/>
                  <a:gd name="connsiteY3" fmla="*/ 45824 h 252032"/>
                  <a:gd name="connsiteX4" fmla="*/ 29517 w 42014"/>
                  <a:gd name="connsiteY4" fmla="*/ 49990 h 252032"/>
                  <a:gd name="connsiteX5" fmla="*/ 33683 w 42014"/>
                  <a:gd name="connsiteY5" fmla="*/ 62487 h 252032"/>
                  <a:gd name="connsiteX6" fmla="*/ 35766 w 42014"/>
                  <a:gd name="connsiteY6" fmla="*/ 68736 h 252032"/>
                  <a:gd name="connsiteX7" fmla="*/ 37849 w 42014"/>
                  <a:gd name="connsiteY7" fmla="*/ 85399 h 252032"/>
                  <a:gd name="connsiteX8" fmla="*/ 39931 w 42014"/>
                  <a:gd name="connsiteY8" fmla="*/ 91648 h 252032"/>
                  <a:gd name="connsiteX9" fmla="*/ 42014 w 42014"/>
                  <a:gd name="connsiteY9" fmla="*/ 108311 h 252032"/>
                  <a:gd name="connsiteX10" fmla="*/ 39931 w 42014"/>
                  <a:gd name="connsiteY10" fmla="*/ 152052 h 252032"/>
                  <a:gd name="connsiteX11" fmla="*/ 29517 w 42014"/>
                  <a:gd name="connsiteY11" fmla="*/ 170799 h 252032"/>
                  <a:gd name="connsiteX12" fmla="*/ 25351 w 42014"/>
                  <a:gd name="connsiteY12" fmla="*/ 177047 h 252032"/>
                  <a:gd name="connsiteX13" fmla="*/ 19102 w 42014"/>
                  <a:gd name="connsiteY13" fmla="*/ 183296 h 252032"/>
                  <a:gd name="connsiteX14" fmla="*/ 6605 w 42014"/>
                  <a:gd name="connsiteY14" fmla="*/ 204125 h 252032"/>
                  <a:gd name="connsiteX15" fmla="*/ 2439 w 42014"/>
                  <a:gd name="connsiteY15" fmla="*/ 216623 h 252032"/>
                  <a:gd name="connsiteX16" fmla="*/ 356 w 42014"/>
                  <a:gd name="connsiteY16" fmla="*/ 222872 h 252032"/>
                  <a:gd name="connsiteX17" fmla="*/ 4522 w 42014"/>
                  <a:gd name="connsiteY17" fmla="*/ 252032 h 252032"/>
                  <a:gd name="connsiteX18" fmla="*/ 4522 w 42014"/>
                  <a:gd name="connsiteY18" fmla="*/ 252032 h 252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2014" h="252032">
                    <a:moveTo>
                      <a:pt x="12854" y="0"/>
                    </a:moveTo>
                    <a:lnTo>
                      <a:pt x="12854" y="0"/>
                    </a:lnTo>
                    <a:cubicBezTo>
                      <a:pt x="13548" y="6249"/>
                      <a:pt x="14156" y="12507"/>
                      <a:pt x="14936" y="18746"/>
                    </a:cubicBezTo>
                    <a:cubicBezTo>
                      <a:pt x="16034" y="27530"/>
                      <a:pt x="16361" y="38917"/>
                      <a:pt x="23268" y="45824"/>
                    </a:cubicBezTo>
                    <a:cubicBezTo>
                      <a:pt x="25038" y="47594"/>
                      <a:pt x="27434" y="48601"/>
                      <a:pt x="29517" y="49990"/>
                    </a:cubicBezTo>
                    <a:lnTo>
                      <a:pt x="33683" y="62487"/>
                    </a:lnTo>
                    <a:lnTo>
                      <a:pt x="35766" y="68736"/>
                    </a:lnTo>
                    <a:cubicBezTo>
                      <a:pt x="36460" y="74290"/>
                      <a:pt x="36848" y="79892"/>
                      <a:pt x="37849" y="85399"/>
                    </a:cubicBezTo>
                    <a:cubicBezTo>
                      <a:pt x="38242" y="87559"/>
                      <a:pt x="39538" y="89488"/>
                      <a:pt x="39931" y="91648"/>
                    </a:cubicBezTo>
                    <a:cubicBezTo>
                      <a:pt x="40932" y="97155"/>
                      <a:pt x="41320" y="102757"/>
                      <a:pt x="42014" y="108311"/>
                    </a:cubicBezTo>
                    <a:cubicBezTo>
                      <a:pt x="41320" y="122891"/>
                      <a:pt x="41143" y="137506"/>
                      <a:pt x="39931" y="152052"/>
                    </a:cubicBezTo>
                    <a:cubicBezTo>
                      <a:pt x="39407" y="158340"/>
                      <a:pt x="31905" y="167218"/>
                      <a:pt x="29517" y="170799"/>
                    </a:cubicBezTo>
                    <a:cubicBezTo>
                      <a:pt x="28128" y="172882"/>
                      <a:pt x="27121" y="175277"/>
                      <a:pt x="25351" y="177047"/>
                    </a:cubicBezTo>
                    <a:cubicBezTo>
                      <a:pt x="23268" y="179130"/>
                      <a:pt x="20910" y="180971"/>
                      <a:pt x="19102" y="183296"/>
                    </a:cubicBezTo>
                    <a:cubicBezTo>
                      <a:pt x="15079" y="188469"/>
                      <a:pt x="9271" y="197461"/>
                      <a:pt x="6605" y="204125"/>
                    </a:cubicBezTo>
                    <a:cubicBezTo>
                      <a:pt x="4974" y="208202"/>
                      <a:pt x="3828" y="212457"/>
                      <a:pt x="2439" y="216623"/>
                    </a:cubicBezTo>
                    <a:lnTo>
                      <a:pt x="356" y="222872"/>
                    </a:lnTo>
                    <a:cubicBezTo>
                      <a:pt x="2514" y="250929"/>
                      <a:pt x="-3964" y="243550"/>
                      <a:pt x="4522" y="252032"/>
                    </a:cubicBezTo>
                    <a:lnTo>
                      <a:pt x="4522" y="252032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1578" name="Group 1577">
                <a:extLst>
                  <a:ext uri="{FF2B5EF4-FFF2-40B4-BE49-F238E27FC236}">
                    <a16:creationId xmlns:a16="http://schemas.microsoft.com/office/drawing/2014/main" id="{C87F57BA-1117-899D-1050-3EF9BC035B59}"/>
                  </a:ext>
                </a:extLst>
              </p:cNvPr>
              <p:cNvGrpSpPr/>
              <p:nvPr/>
            </p:nvGrpSpPr>
            <p:grpSpPr>
              <a:xfrm>
                <a:off x="7536889" y="2033317"/>
                <a:ext cx="506734" cy="715506"/>
                <a:chOff x="664078" y="1946983"/>
                <a:chExt cx="506734" cy="715506"/>
              </a:xfrm>
            </p:grpSpPr>
            <p:sp>
              <p:nvSpPr>
                <p:cNvPr id="1579" name="Rectangle: Rounded Corners 1578">
                  <a:extLst>
                    <a:ext uri="{FF2B5EF4-FFF2-40B4-BE49-F238E27FC236}">
                      <a16:creationId xmlns:a16="http://schemas.microsoft.com/office/drawing/2014/main" id="{B65A8CD1-B8D1-D0BB-EF94-D714AFD8A221}"/>
                    </a:ext>
                  </a:extLst>
                </p:cNvPr>
                <p:cNvSpPr/>
                <p:nvPr/>
              </p:nvSpPr>
              <p:spPr>
                <a:xfrm>
                  <a:off x="664078" y="1946983"/>
                  <a:ext cx="506734" cy="715506"/>
                </a:xfrm>
                <a:prstGeom prst="roundRect">
                  <a:avLst>
                    <a:gd name="adj" fmla="val 35662"/>
                  </a:avLst>
                </a:prstGeom>
                <a:gradFill flip="none" rotWithShape="1">
                  <a:gsLst>
                    <a:gs pos="16000">
                      <a:srgbClr val="FFEAD5"/>
                    </a:gs>
                    <a:gs pos="75000">
                      <a:srgbClr val="FFCC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80" name="Oval 1579">
                  <a:extLst>
                    <a:ext uri="{FF2B5EF4-FFF2-40B4-BE49-F238E27FC236}">
                      <a16:creationId xmlns:a16="http://schemas.microsoft.com/office/drawing/2014/main" id="{068AA19B-7DBF-26AE-1275-D30A05700E2A}"/>
                    </a:ext>
                  </a:extLst>
                </p:cNvPr>
                <p:cNvSpPr/>
                <p:nvPr/>
              </p:nvSpPr>
              <p:spPr>
                <a:xfrm>
                  <a:off x="785408" y="2311610"/>
                  <a:ext cx="259620" cy="211583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EAD5"/>
                    </a:gs>
                    <a:gs pos="74000">
                      <a:srgbClr val="A45200"/>
                    </a:gs>
                    <a:gs pos="53000">
                      <a:srgbClr val="FFC08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697" name="Epithelial Cell">
              <a:extLst>
                <a:ext uri="{FF2B5EF4-FFF2-40B4-BE49-F238E27FC236}">
                  <a16:creationId xmlns:a16="http://schemas.microsoft.com/office/drawing/2014/main" id="{684CAF9D-F173-5886-416C-32B894992270}"/>
                </a:ext>
              </a:extLst>
            </p:cNvPr>
            <p:cNvGrpSpPr/>
            <p:nvPr/>
          </p:nvGrpSpPr>
          <p:grpSpPr>
            <a:xfrm>
              <a:off x="6603979" y="1927735"/>
              <a:ext cx="275343" cy="516667"/>
              <a:chOff x="8040358" y="1805888"/>
              <a:chExt cx="506734" cy="942935"/>
            </a:xfrm>
          </p:grpSpPr>
          <p:sp>
            <p:nvSpPr>
              <p:cNvPr id="1557" name="Freeform: Shape 1556">
                <a:extLst>
                  <a:ext uri="{FF2B5EF4-FFF2-40B4-BE49-F238E27FC236}">
                    <a16:creationId xmlns:a16="http://schemas.microsoft.com/office/drawing/2014/main" id="{6A2907DD-2CD7-B84F-B979-1F75AB83CDB4}"/>
                  </a:ext>
                </a:extLst>
              </p:cNvPr>
              <p:cNvSpPr/>
              <p:nvPr/>
            </p:nvSpPr>
            <p:spPr>
              <a:xfrm>
                <a:off x="8061781" y="1839215"/>
                <a:ext cx="45824" cy="266613"/>
              </a:xfrm>
              <a:custGeom>
                <a:avLst/>
                <a:gdLst>
                  <a:gd name="connsiteX0" fmla="*/ 0 w 45824"/>
                  <a:gd name="connsiteY0" fmla="*/ 0 h 266613"/>
                  <a:gd name="connsiteX1" fmla="*/ 0 w 45824"/>
                  <a:gd name="connsiteY1" fmla="*/ 0 h 266613"/>
                  <a:gd name="connsiteX2" fmla="*/ 4165 w 45824"/>
                  <a:gd name="connsiteY2" fmla="*/ 18746 h 266613"/>
                  <a:gd name="connsiteX3" fmla="*/ 10414 w 45824"/>
                  <a:gd name="connsiteY3" fmla="*/ 47907 h 266613"/>
                  <a:gd name="connsiteX4" fmla="*/ 16663 w 45824"/>
                  <a:gd name="connsiteY4" fmla="*/ 52072 h 266613"/>
                  <a:gd name="connsiteX5" fmla="*/ 20829 w 45824"/>
                  <a:gd name="connsiteY5" fmla="*/ 58321 h 266613"/>
                  <a:gd name="connsiteX6" fmla="*/ 27078 w 45824"/>
                  <a:gd name="connsiteY6" fmla="*/ 60404 h 266613"/>
                  <a:gd name="connsiteX7" fmla="*/ 33326 w 45824"/>
                  <a:gd name="connsiteY7" fmla="*/ 64570 h 266613"/>
                  <a:gd name="connsiteX8" fmla="*/ 41658 w 45824"/>
                  <a:gd name="connsiteY8" fmla="*/ 77067 h 266613"/>
                  <a:gd name="connsiteX9" fmla="*/ 45824 w 45824"/>
                  <a:gd name="connsiteY9" fmla="*/ 83316 h 266613"/>
                  <a:gd name="connsiteX10" fmla="*/ 43741 w 45824"/>
                  <a:gd name="connsiteY10" fmla="*/ 145804 h 266613"/>
                  <a:gd name="connsiteX11" fmla="*/ 41658 w 45824"/>
                  <a:gd name="connsiteY11" fmla="*/ 152052 h 266613"/>
                  <a:gd name="connsiteX12" fmla="*/ 37492 w 45824"/>
                  <a:gd name="connsiteY12" fmla="*/ 168716 h 266613"/>
                  <a:gd name="connsiteX13" fmla="*/ 31243 w 45824"/>
                  <a:gd name="connsiteY13" fmla="*/ 174964 h 266613"/>
                  <a:gd name="connsiteX14" fmla="*/ 20829 w 45824"/>
                  <a:gd name="connsiteY14" fmla="*/ 193711 h 266613"/>
                  <a:gd name="connsiteX15" fmla="*/ 16663 w 45824"/>
                  <a:gd name="connsiteY15" fmla="*/ 199959 h 266613"/>
                  <a:gd name="connsiteX16" fmla="*/ 12497 w 45824"/>
                  <a:gd name="connsiteY16" fmla="*/ 214540 h 266613"/>
                  <a:gd name="connsiteX17" fmla="*/ 10414 w 45824"/>
                  <a:gd name="connsiteY17" fmla="*/ 222872 h 266613"/>
                  <a:gd name="connsiteX18" fmla="*/ 10414 w 45824"/>
                  <a:gd name="connsiteY18" fmla="*/ 266613 h 266613"/>
                  <a:gd name="connsiteX19" fmla="*/ 12497 w 45824"/>
                  <a:gd name="connsiteY19" fmla="*/ 266613 h 26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824" h="266613">
                    <a:moveTo>
                      <a:pt x="0" y="0"/>
                    </a:moveTo>
                    <a:lnTo>
                      <a:pt x="0" y="0"/>
                    </a:lnTo>
                    <a:cubicBezTo>
                      <a:pt x="1388" y="6249"/>
                      <a:pt x="3053" y="12442"/>
                      <a:pt x="4165" y="18746"/>
                    </a:cubicBezTo>
                    <a:cubicBezTo>
                      <a:pt x="4487" y="20573"/>
                      <a:pt x="6286" y="45156"/>
                      <a:pt x="10414" y="47907"/>
                    </a:cubicBezTo>
                    <a:lnTo>
                      <a:pt x="16663" y="52072"/>
                    </a:lnTo>
                    <a:cubicBezTo>
                      <a:pt x="18052" y="54155"/>
                      <a:pt x="18874" y="56757"/>
                      <a:pt x="20829" y="58321"/>
                    </a:cubicBezTo>
                    <a:cubicBezTo>
                      <a:pt x="22544" y="59693"/>
                      <a:pt x="25114" y="59422"/>
                      <a:pt x="27078" y="60404"/>
                    </a:cubicBezTo>
                    <a:cubicBezTo>
                      <a:pt x="29317" y="61524"/>
                      <a:pt x="31243" y="63181"/>
                      <a:pt x="33326" y="64570"/>
                    </a:cubicBezTo>
                    <a:lnTo>
                      <a:pt x="41658" y="77067"/>
                    </a:lnTo>
                    <a:lnTo>
                      <a:pt x="45824" y="83316"/>
                    </a:lnTo>
                    <a:cubicBezTo>
                      <a:pt x="45130" y="104145"/>
                      <a:pt x="45002" y="125001"/>
                      <a:pt x="43741" y="145804"/>
                    </a:cubicBezTo>
                    <a:cubicBezTo>
                      <a:pt x="43608" y="147995"/>
                      <a:pt x="42190" y="149922"/>
                      <a:pt x="41658" y="152052"/>
                    </a:cubicBezTo>
                    <a:cubicBezTo>
                      <a:pt x="41237" y="153734"/>
                      <a:pt x="39397" y="165859"/>
                      <a:pt x="37492" y="168716"/>
                    </a:cubicBezTo>
                    <a:cubicBezTo>
                      <a:pt x="35858" y="171167"/>
                      <a:pt x="33326" y="172881"/>
                      <a:pt x="31243" y="174964"/>
                    </a:cubicBezTo>
                    <a:cubicBezTo>
                      <a:pt x="27577" y="185962"/>
                      <a:pt x="30377" y="179389"/>
                      <a:pt x="20829" y="193711"/>
                    </a:cubicBezTo>
                    <a:lnTo>
                      <a:pt x="16663" y="199959"/>
                    </a:lnTo>
                    <a:cubicBezTo>
                      <a:pt x="10151" y="226006"/>
                      <a:pt x="18474" y="193622"/>
                      <a:pt x="12497" y="214540"/>
                    </a:cubicBezTo>
                    <a:cubicBezTo>
                      <a:pt x="11711" y="217293"/>
                      <a:pt x="10528" y="220011"/>
                      <a:pt x="10414" y="222872"/>
                    </a:cubicBezTo>
                    <a:cubicBezTo>
                      <a:pt x="9831" y="237441"/>
                      <a:pt x="10414" y="252033"/>
                      <a:pt x="10414" y="266613"/>
                    </a:cubicBezTo>
                    <a:lnTo>
                      <a:pt x="12497" y="266613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58" name="Freeform: Shape 1557">
                <a:extLst>
                  <a:ext uri="{FF2B5EF4-FFF2-40B4-BE49-F238E27FC236}">
                    <a16:creationId xmlns:a16="http://schemas.microsoft.com/office/drawing/2014/main" id="{66089210-62E2-D3D7-17B1-EDBC7420E62F}"/>
                  </a:ext>
                </a:extLst>
              </p:cNvPr>
              <p:cNvSpPr/>
              <p:nvPr/>
            </p:nvSpPr>
            <p:spPr>
              <a:xfrm>
                <a:off x="8115936" y="1822551"/>
                <a:ext cx="45825" cy="245784"/>
              </a:xfrm>
              <a:custGeom>
                <a:avLst/>
                <a:gdLst>
                  <a:gd name="connsiteX0" fmla="*/ 0 w 45825"/>
                  <a:gd name="connsiteY0" fmla="*/ 0 h 245784"/>
                  <a:gd name="connsiteX1" fmla="*/ 0 w 45825"/>
                  <a:gd name="connsiteY1" fmla="*/ 0 h 245784"/>
                  <a:gd name="connsiteX2" fmla="*/ 2083 w 45825"/>
                  <a:gd name="connsiteY2" fmla="*/ 41659 h 245784"/>
                  <a:gd name="connsiteX3" fmla="*/ 4166 w 45825"/>
                  <a:gd name="connsiteY3" fmla="*/ 47907 h 245784"/>
                  <a:gd name="connsiteX4" fmla="*/ 8332 w 45825"/>
                  <a:gd name="connsiteY4" fmla="*/ 54156 h 245784"/>
                  <a:gd name="connsiteX5" fmla="*/ 14581 w 45825"/>
                  <a:gd name="connsiteY5" fmla="*/ 58322 h 245784"/>
                  <a:gd name="connsiteX6" fmla="*/ 24995 w 45825"/>
                  <a:gd name="connsiteY6" fmla="*/ 68736 h 245784"/>
                  <a:gd name="connsiteX7" fmla="*/ 31244 w 45825"/>
                  <a:gd name="connsiteY7" fmla="*/ 81234 h 245784"/>
                  <a:gd name="connsiteX8" fmla="*/ 39576 w 45825"/>
                  <a:gd name="connsiteY8" fmla="*/ 93731 h 245784"/>
                  <a:gd name="connsiteX9" fmla="*/ 43742 w 45825"/>
                  <a:gd name="connsiteY9" fmla="*/ 99980 h 245784"/>
                  <a:gd name="connsiteX10" fmla="*/ 45825 w 45825"/>
                  <a:gd name="connsiteY10" fmla="*/ 106229 h 245784"/>
                  <a:gd name="connsiteX11" fmla="*/ 43742 w 45825"/>
                  <a:gd name="connsiteY11" fmla="*/ 139556 h 245784"/>
                  <a:gd name="connsiteX12" fmla="*/ 41659 w 45825"/>
                  <a:gd name="connsiteY12" fmla="*/ 145804 h 245784"/>
                  <a:gd name="connsiteX13" fmla="*/ 39576 w 45825"/>
                  <a:gd name="connsiteY13" fmla="*/ 156219 h 245784"/>
                  <a:gd name="connsiteX14" fmla="*/ 35410 w 45825"/>
                  <a:gd name="connsiteY14" fmla="*/ 162468 h 245784"/>
                  <a:gd name="connsiteX15" fmla="*/ 29161 w 45825"/>
                  <a:gd name="connsiteY15" fmla="*/ 183297 h 245784"/>
                  <a:gd name="connsiteX16" fmla="*/ 24995 w 45825"/>
                  <a:gd name="connsiteY16" fmla="*/ 189546 h 245784"/>
                  <a:gd name="connsiteX17" fmla="*/ 16664 w 45825"/>
                  <a:gd name="connsiteY17" fmla="*/ 208292 h 245784"/>
                  <a:gd name="connsiteX18" fmla="*/ 14581 w 45825"/>
                  <a:gd name="connsiteY18" fmla="*/ 220789 h 245784"/>
                  <a:gd name="connsiteX19" fmla="*/ 10415 w 45825"/>
                  <a:gd name="connsiteY19" fmla="*/ 227038 h 245784"/>
                  <a:gd name="connsiteX20" fmla="*/ 12498 w 45825"/>
                  <a:gd name="connsiteY20" fmla="*/ 245784 h 245784"/>
                  <a:gd name="connsiteX21" fmla="*/ 12498 w 45825"/>
                  <a:gd name="connsiteY21" fmla="*/ 245784 h 24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825" h="245784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13886"/>
                      <a:pt x="878" y="27808"/>
                      <a:pt x="2083" y="41659"/>
                    </a:cubicBezTo>
                    <a:cubicBezTo>
                      <a:pt x="2273" y="43846"/>
                      <a:pt x="3184" y="45943"/>
                      <a:pt x="4166" y="47907"/>
                    </a:cubicBezTo>
                    <a:cubicBezTo>
                      <a:pt x="5286" y="50146"/>
                      <a:pt x="6562" y="52386"/>
                      <a:pt x="8332" y="54156"/>
                    </a:cubicBezTo>
                    <a:cubicBezTo>
                      <a:pt x="10102" y="55926"/>
                      <a:pt x="12498" y="56933"/>
                      <a:pt x="14581" y="58322"/>
                    </a:cubicBezTo>
                    <a:cubicBezTo>
                      <a:pt x="25691" y="74988"/>
                      <a:pt x="11109" y="54850"/>
                      <a:pt x="24995" y="68736"/>
                    </a:cubicBezTo>
                    <a:cubicBezTo>
                      <a:pt x="31931" y="75672"/>
                      <a:pt x="27008" y="73610"/>
                      <a:pt x="31244" y="81234"/>
                    </a:cubicBezTo>
                    <a:cubicBezTo>
                      <a:pt x="33676" y="85611"/>
                      <a:pt x="36799" y="89565"/>
                      <a:pt x="39576" y="93731"/>
                    </a:cubicBezTo>
                    <a:cubicBezTo>
                      <a:pt x="40965" y="95814"/>
                      <a:pt x="42950" y="97605"/>
                      <a:pt x="43742" y="99980"/>
                    </a:cubicBezTo>
                    <a:lnTo>
                      <a:pt x="45825" y="106229"/>
                    </a:lnTo>
                    <a:cubicBezTo>
                      <a:pt x="45131" y="117338"/>
                      <a:pt x="44907" y="128486"/>
                      <a:pt x="43742" y="139556"/>
                    </a:cubicBezTo>
                    <a:cubicBezTo>
                      <a:pt x="43512" y="141739"/>
                      <a:pt x="42191" y="143674"/>
                      <a:pt x="41659" y="145804"/>
                    </a:cubicBezTo>
                    <a:cubicBezTo>
                      <a:pt x="40800" y="149239"/>
                      <a:pt x="40819" y="152904"/>
                      <a:pt x="39576" y="156219"/>
                    </a:cubicBezTo>
                    <a:cubicBezTo>
                      <a:pt x="38697" y="158563"/>
                      <a:pt x="36799" y="160385"/>
                      <a:pt x="35410" y="162468"/>
                    </a:cubicBezTo>
                    <a:cubicBezTo>
                      <a:pt x="34246" y="167125"/>
                      <a:pt x="31189" y="180255"/>
                      <a:pt x="29161" y="183297"/>
                    </a:cubicBezTo>
                    <a:cubicBezTo>
                      <a:pt x="27772" y="185380"/>
                      <a:pt x="26012" y="187258"/>
                      <a:pt x="24995" y="189546"/>
                    </a:cubicBezTo>
                    <a:cubicBezTo>
                      <a:pt x="15081" y="211855"/>
                      <a:pt x="26092" y="194150"/>
                      <a:pt x="16664" y="208292"/>
                    </a:cubicBezTo>
                    <a:cubicBezTo>
                      <a:pt x="15970" y="212458"/>
                      <a:pt x="15917" y="216783"/>
                      <a:pt x="14581" y="220789"/>
                    </a:cubicBezTo>
                    <a:cubicBezTo>
                      <a:pt x="13789" y="223164"/>
                      <a:pt x="10623" y="224543"/>
                      <a:pt x="10415" y="227038"/>
                    </a:cubicBezTo>
                    <a:cubicBezTo>
                      <a:pt x="9893" y="233303"/>
                      <a:pt x="12498" y="245784"/>
                      <a:pt x="12498" y="245784"/>
                    </a:cubicBezTo>
                    <a:lnTo>
                      <a:pt x="12498" y="245784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59" name="Freeform: Shape 1558">
                <a:extLst>
                  <a:ext uri="{FF2B5EF4-FFF2-40B4-BE49-F238E27FC236}">
                    <a16:creationId xmlns:a16="http://schemas.microsoft.com/office/drawing/2014/main" id="{F6A45D26-C70F-7217-27F3-D848FCB2962F}"/>
                  </a:ext>
                </a:extLst>
              </p:cNvPr>
              <p:cNvSpPr/>
              <p:nvPr/>
            </p:nvSpPr>
            <p:spPr>
              <a:xfrm>
                <a:off x="8163705" y="1816303"/>
                <a:ext cx="39714" cy="239535"/>
              </a:xfrm>
              <a:custGeom>
                <a:avLst/>
                <a:gdLst>
                  <a:gd name="connsiteX0" fmla="*/ 4304 w 39714"/>
                  <a:gd name="connsiteY0" fmla="*/ 0 h 239535"/>
                  <a:gd name="connsiteX1" fmla="*/ 4304 w 39714"/>
                  <a:gd name="connsiteY1" fmla="*/ 0 h 239535"/>
                  <a:gd name="connsiteX2" fmla="*/ 138 w 39714"/>
                  <a:gd name="connsiteY2" fmla="*/ 18746 h 239535"/>
                  <a:gd name="connsiteX3" fmla="*/ 6387 w 39714"/>
                  <a:gd name="connsiteY3" fmla="*/ 52072 h 239535"/>
                  <a:gd name="connsiteX4" fmla="*/ 8470 w 39714"/>
                  <a:gd name="connsiteY4" fmla="*/ 58321 h 239535"/>
                  <a:gd name="connsiteX5" fmla="*/ 14719 w 39714"/>
                  <a:gd name="connsiteY5" fmla="*/ 62487 h 239535"/>
                  <a:gd name="connsiteX6" fmla="*/ 18885 w 39714"/>
                  <a:gd name="connsiteY6" fmla="*/ 68736 h 239535"/>
                  <a:gd name="connsiteX7" fmla="*/ 35548 w 39714"/>
                  <a:gd name="connsiteY7" fmla="*/ 87482 h 239535"/>
                  <a:gd name="connsiteX8" fmla="*/ 39714 w 39714"/>
                  <a:gd name="connsiteY8" fmla="*/ 99979 h 239535"/>
                  <a:gd name="connsiteX9" fmla="*/ 37631 w 39714"/>
                  <a:gd name="connsiteY9" fmla="*/ 147887 h 239535"/>
                  <a:gd name="connsiteX10" fmla="*/ 31382 w 39714"/>
                  <a:gd name="connsiteY10" fmla="*/ 179130 h 239535"/>
                  <a:gd name="connsiteX11" fmla="*/ 27216 w 39714"/>
                  <a:gd name="connsiteY11" fmla="*/ 185379 h 239535"/>
                  <a:gd name="connsiteX12" fmla="*/ 25133 w 39714"/>
                  <a:gd name="connsiteY12" fmla="*/ 193711 h 239535"/>
                  <a:gd name="connsiteX13" fmla="*/ 23051 w 39714"/>
                  <a:gd name="connsiteY13" fmla="*/ 199959 h 239535"/>
                  <a:gd name="connsiteX14" fmla="*/ 23051 w 39714"/>
                  <a:gd name="connsiteY14" fmla="*/ 239535 h 239535"/>
                  <a:gd name="connsiteX15" fmla="*/ 23051 w 39714"/>
                  <a:gd name="connsiteY15" fmla="*/ 239535 h 239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714" h="239535">
                    <a:moveTo>
                      <a:pt x="4304" y="0"/>
                    </a:moveTo>
                    <a:lnTo>
                      <a:pt x="4304" y="0"/>
                    </a:lnTo>
                    <a:cubicBezTo>
                      <a:pt x="2915" y="6249"/>
                      <a:pt x="474" y="12354"/>
                      <a:pt x="138" y="18746"/>
                    </a:cubicBezTo>
                    <a:cubicBezTo>
                      <a:pt x="-664" y="33980"/>
                      <a:pt x="2105" y="39226"/>
                      <a:pt x="6387" y="52072"/>
                    </a:cubicBezTo>
                    <a:cubicBezTo>
                      <a:pt x="7081" y="54155"/>
                      <a:pt x="6643" y="57103"/>
                      <a:pt x="8470" y="58321"/>
                    </a:cubicBezTo>
                    <a:lnTo>
                      <a:pt x="14719" y="62487"/>
                    </a:lnTo>
                    <a:cubicBezTo>
                      <a:pt x="16108" y="64570"/>
                      <a:pt x="17222" y="66865"/>
                      <a:pt x="18885" y="68736"/>
                    </a:cubicBezTo>
                    <a:cubicBezTo>
                      <a:pt x="23076" y="73451"/>
                      <a:pt x="32396" y="80391"/>
                      <a:pt x="35548" y="87482"/>
                    </a:cubicBezTo>
                    <a:cubicBezTo>
                      <a:pt x="37331" y="91495"/>
                      <a:pt x="39714" y="99979"/>
                      <a:pt x="39714" y="99979"/>
                    </a:cubicBezTo>
                    <a:cubicBezTo>
                      <a:pt x="39020" y="115948"/>
                      <a:pt x="38628" y="131934"/>
                      <a:pt x="37631" y="147887"/>
                    </a:cubicBezTo>
                    <a:cubicBezTo>
                      <a:pt x="37214" y="154555"/>
                      <a:pt x="36034" y="172152"/>
                      <a:pt x="31382" y="179130"/>
                    </a:cubicBezTo>
                    <a:lnTo>
                      <a:pt x="27216" y="185379"/>
                    </a:lnTo>
                    <a:cubicBezTo>
                      <a:pt x="26522" y="188156"/>
                      <a:pt x="25919" y="190958"/>
                      <a:pt x="25133" y="193711"/>
                    </a:cubicBezTo>
                    <a:cubicBezTo>
                      <a:pt x="24530" y="195822"/>
                      <a:pt x="23151" y="197766"/>
                      <a:pt x="23051" y="199959"/>
                    </a:cubicBezTo>
                    <a:cubicBezTo>
                      <a:pt x="22452" y="213137"/>
                      <a:pt x="23051" y="226343"/>
                      <a:pt x="23051" y="239535"/>
                    </a:cubicBezTo>
                    <a:lnTo>
                      <a:pt x="23051" y="239535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60" name="Freeform: Shape 1559">
                <a:extLst>
                  <a:ext uri="{FF2B5EF4-FFF2-40B4-BE49-F238E27FC236}">
                    <a16:creationId xmlns:a16="http://schemas.microsoft.com/office/drawing/2014/main" id="{A0EE0F87-00B2-1884-A9C9-90BC41204A82}"/>
                  </a:ext>
                </a:extLst>
              </p:cNvPr>
              <p:cNvSpPr/>
              <p:nvPr/>
            </p:nvSpPr>
            <p:spPr>
              <a:xfrm>
                <a:off x="8213833" y="1807971"/>
                <a:ext cx="39637" cy="256198"/>
              </a:xfrm>
              <a:custGeom>
                <a:avLst/>
                <a:gdLst>
                  <a:gd name="connsiteX0" fmla="*/ 0 w 39637"/>
                  <a:gd name="connsiteY0" fmla="*/ 0 h 256198"/>
                  <a:gd name="connsiteX1" fmla="*/ 0 w 39637"/>
                  <a:gd name="connsiteY1" fmla="*/ 0 h 256198"/>
                  <a:gd name="connsiteX2" fmla="*/ 4166 w 39637"/>
                  <a:gd name="connsiteY2" fmla="*/ 18746 h 256198"/>
                  <a:gd name="connsiteX3" fmla="*/ 10415 w 39637"/>
                  <a:gd name="connsiteY3" fmla="*/ 31244 h 256198"/>
                  <a:gd name="connsiteX4" fmla="*/ 16664 w 39637"/>
                  <a:gd name="connsiteY4" fmla="*/ 35409 h 256198"/>
                  <a:gd name="connsiteX5" fmla="*/ 18747 w 39637"/>
                  <a:gd name="connsiteY5" fmla="*/ 41658 h 256198"/>
                  <a:gd name="connsiteX6" fmla="*/ 27078 w 39637"/>
                  <a:gd name="connsiteY6" fmla="*/ 54156 h 256198"/>
                  <a:gd name="connsiteX7" fmla="*/ 31244 w 39637"/>
                  <a:gd name="connsiteY7" fmla="*/ 66653 h 256198"/>
                  <a:gd name="connsiteX8" fmla="*/ 35410 w 39637"/>
                  <a:gd name="connsiteY8" fmla="*/ 79151 h 256198"/>
                  <a:gd name="connsiteX9" fmla="*/ 37493 w 39637"/>
                  <a:gd name="connsiteY9" fmla="*/ 85399 h 256198"/>
                  <a:gd name="connsiteX10" fmla="*/ 37493 w 39637"/>
                  <a:gd name="connsiteY10" fmla="*/ 141638 h 256198"/>
                  <a:gd name="connsiteX11" fmla="*/ 33327 w 39637"/>
                  <a:gd name="connsiteY11" fmla="*/ 172882 h 256198"/>
                  <a:gd name="connsiteX12" fmla="*/ 29161 w 39637"/>
                  <a:gd name="connsiteY12" fmla="*/ 179131 h 256198"/>
                  <a:gd name="connsiteX13" fmla="*/ 27078 w 39637"/>
                  <a:gd name="connsiteY13" fmla="*/ 185379 h 256198"/>
                  <a:gd name="connsiteX14" fmla="*/ 18747 w 39637"/>
                  <a:gd name="connsiteY14" fmla="*/ 197877 h 256198"/>
                  <a:gd name="connsiteX15" fmla="*/ 14581 w 39637"/>
                  <a:gd name="connsiteY15" fmla="*/ 210374 h 256198"/>
                  <a:gd name="connsiteX16" fmla="*/ 12498 w 39637"/>
                  <a:gd name="connsiteY16" fmla="*/ 216623 h 256198"/>
                  <a:gd name="connsiteX17" fmla="*/ 14581 w 39637"/>
                  <a:gd name="connsiteY17" fmla="*/ 245784 h 256198"/>
                  <a:gd name="connsiteX18" fmla="*/ 16664 w 39637"/>
                  <a:gd name="connsiteY18" fmla="*/ 254116 h 256198"/>
                  <a:gd name="connsiteX19" fmla="*/ 12498 w 39637"/>
                  <a:gd name="connsiteY19" fmla="*/ 256198 h 256198"/>
                  <a:gd name="connsiteX20" fmla="*/ 12498 w 39637"/>
                  <a:gd name="connsiteY20" fmla="*/ 256198 h 256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637" h="256198">
                    <a:moveTo>
                      <a:pt x="0" y="0"/>
                    </a:moveTo>
                    <a:lnTo>
                      <a:pt x="0" y="0"/>
                    </a:lnTo>
                    <a:cubicBezTo>
                      <a:pt x="1389" y="6249"/>
                      <a:pt x="2613" y="12536"/>
                      <a:pt x="4166" y="18746"/>
                    </a:cubicBezTo>
                    <a:cubicBezTo>
                      <a:pt x="5295" y="23263"/>
                      <a:pt x="7021" y="27850"/>
                      <a:pt x="10415" y="31244"/>
                    </a:cubicBezTo>
                    <a:cubicBezTo>
                      <a:pt x="12185" y="33014"/>
                      <a:pt x="14581" y="34021"/>
                      <a:pt x="16664" y="35409"/>
                    </a:cubicBezTo>
                    <a:cubicBezTo>
                      <a:pt x="17358" y="37492"/>
                      <a:pt x="17681" y="39739"/>
                      <a:pt x="18747" y="41658"/>
                    </a:cubicBezTo>
                    <a:cubicBezTo>
                      <a:pt x="21178" y="46035"/>
                      <a:pt x="25495" y="49406"/>
                      <a:pt x="27078" y="54156"/>
                    </a:cubicBezTo>
                    <a:lnTo>
                      <a:pt x="31244" y="66653"/>
                    </a:lnTo>
                    <a:lnTo>
                      <a:pt x="35410" y="79151"/>
                    </a:lnTo>
                    <a:lnTo>
                      <a:pt x="37493" y="85399"/>
                    </a:lnTo>
                    <a:cubicBezTo>
                      <a:pt x="40443" y="117843"/>
                      <a:pt x="40259" y="102911"/>
                      <a:pt x="37493" y="141638"/>
                    </a:cubicBezTo>
                    <a:cubicBezTo>
                      <a:pt x="37105" y="147068"/>
                      <a:pt x="37561" y="164414"/>
                      <a:pt x="33327" y="172882"/>
                    </a:cubicBezTo>
                    <a:cubicBezTo>
                      <a:pt x="32207" y="175121"/>
                      <a:pt x="30281" y="176892"/>
                      <a:pt x="29161" y="179131"/>
                    </a:cubicBezTo>
                    <a:cubicBezTo>
                      <a:pt x="28179" y="181095"/>
                      <a:pt x="28144" y="183460"/>
                      <a:pt x="27078" y="185379"/>
                    </a:cubicBezTo>
                    <a:cubicBezTo>
                      <a:pt x="24647" y="189756"/>
                      <a:pt x="20330" y="193127"/>
                      <a:pt x="18747" y="197877"/>
                    </a:cubicBezTo>
                    <a:lnTo>
                      <a:pt x="14581" y="210374"/>
                    </a:lnTo>
                    <a:lnTo>
                      <a:pt x="12498" y="216623"/>
                    </a:lnTo>
                    <a:cubicBezTo>
                      <a:pt x="13192" y="226343"/>
                      <a:pt x="13505" y="236099"/>
                      <a:pt x="14581" y="245784"/>
                    </a:cubicBezTo>
                    <a:cubicBezTo>
                      <a:pt x="14897" y="248629"/>
                      <a:pt x="17225" y="251309"/>
                      <a:pt x="16664" y="254116"/>
                    </a:cubicBezTo>
                    <a:cubicBezTo>
                      <a:pt x="16360" y="255638"/>
                      <a:pt x="13887" y="255504"/>
                      <a:pt x="12498" y="256198"/>
                    </a:cubicBezTo>
                    <a:lnTo>
                      <a:pt x="12498" y="256198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61" name="Freeform: Shape 1560">
                <a:extLst>
                  <a:ext uri="{FF2B5EF4-FFF2-40B4-BE49-F238E27FC236}">
                    <a16:creationId xmlns:a16="http://schemas.microsoft.com/office/drawing/2014/main" id="{5CFCBB22-FC0C-3C11-A4CA-1B4B1C6951B6}"/>
                  </a:ext>
                </a:extLst>
              </p:cNvPr>
              <p:cNvSpPr/>
              <p:nvPr/>
            </p:nvSpPr>
            <p:spPr>
              <a:xfrm>
                <a:off x="8261741" y="1805888"/>
                <a:ext cx="48958" cy="247867"/>
              </a:xfrm>
              <a:custGeom>
                <a:avLst/>
                <a:gdLst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2082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4165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958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89" y="805"/>
                      <a:pt x="3626" y="33434"/>
                      <a:pt x="4165" y="35409"/>
                    </a:cubicBezTo>
                    <a:cubicBezTo>
                      <a:pt x="4824" y="37824"/>
                      <a:pt x="6728" y="39735"/>
                      <a:pt x="8331" y="41658"/>
                    </a:cubicBezTo>
                    <a:cubicBezTo>
                      <a:pt x="16631" y="51618"/>
                      <a:pt x="11890" y="44623"/>
                      <a:pt x="20829" y="52073"/>
                    </a:cubicBezTo>
                    <a:cubicBezTo>
                      <a:pt x="36858" y="65432"/>
                      <a:pt x="17817" y="52150"/>
                      <a:pt x="33326" y="62487"/>
                    </a:cubicBezTo>
                    <a:cubicBezTo>
                      <a:pt x="36103" y="66653"/>
                      <a:pt x="40075" y="70235"/>
                      <a:pt x="41658" y="74985"/>
                    </a:cubicBezTo>
                    <a:cubicBezTo>
                      <a:pt x="46420" y="89270"/>
                      <a:pt x="40797" y="71540"/>
                      <a:pt x="45824" y="91648"/>
                    </a:cubicBezTo>
                    <a:cubicBezTo>
                      <a:pt x="46357" y="93778"/>
                      <a:pt x="47213" y="95814"/>
                      <a:pt x="47907" y="97897"/>
                    </a:cubicBezTo>
                    <a:cubicBezTo>
                      <a:pt x="46922" y="122514"/>
                      <a:pt x="55086" y="144871"/>
                      <a:pt x="37492" y="162467"/>
                    </a:cubicBezTo>
                    <a:cubicBezTo>
                      <a:pt x="21456" y="178504"/>
                      <a:pt x="28262" y="170064"/>
                      <a:pt x="16663" y="187462"/>
                    </a:cubicBezTo>
                    <a:lnTo>
                      <a:pt x="12497" y="193711"/>
                    </a:lnTo>
                    <a:lnTo>
                      <a:pt x="8331" y="199960"/>
                    </a:lnTo>
                    <a:cubicBezTo>
                      <a:pt x="7637" y="204126"/>
                      <a:pt x="7164" y="208334"/>
                      <a:pt x="6248" y="212457"/>
                    </a:cubicBezTo>
                    <a:cubicBezTo>
                      <a:pt x="5772" y="214600"/>
                      <a:pt x="4526" y="216540"/>
                      <a:pt x="4165" y="218706"/>
                    </a:cubicBezTo>
                    <a:cubicBezTo>
                      <a:pt x="1699" y="233504"/>
                      <a:pt x="2082" y="243354"/>
                      <a:pt x="2082" y="247867"/>
                    </a:cubicBez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62" name="Freeform: Shape 1561">
                <a:extLst>
                  <a:ext uri="{FF2B5EF4-FFF2-40B4-BE49-F238E27FC236}">
                    <a16:creationId xmlns:a16="http://schemas.microsoft.com/office/drawing/2014/main" id="{4F9736E7-6824-02E7-5921-A85D237E1C64}"/>
                  </a:ext>
                </a:extLst>
              </p:cNvPr>
              <p:cNvSpPr/>
              <p:nvPr/>
            </p:nvSpPr>
            <p:spPr>
              <a:xfrm>
                <a:off x="8307565" y="1810054"/>
                <a:ext cx="39575" cy="247867"/>
              </a:xfrm>
              <a:custGeom>
                <a:avLst/>
                <a:gdLst>
                  <a:gd name="connsiteX0" fmla="*/ 0 w 39575"/>
                  <a:gd name="connsiteY0" fmla="*/ 0 h 247867"/>
                  <a:gd name="connsiteX1" fmla="*/ 0 w 39575"/>
                  <a:gd name="connsiteY1" fmla="*/ 0 h 247867"/>
                  <a:gd name="connsiteX2" fmla="*/ 4165 w 39575"/>
                  <a:gd name="connsiteY2" fmla="*/ 29161 h 247867"/>
                  <a:gd name="connsiteX3" fmla="*/ 8331 w 39575"/>
                  <a:gd name="connsiteY3" fmla="*/ 35409 h 247867"/>
                  <a:gd name="connsiteX4" fmla="*/ 18746 w 39575"/>
                  <a:gd name="connsiteY4" fmla="*/ 52073 h 247867"/>
                  <a:gd name="connsiteX5" fmla="*/ 22912 w 39575"/>
                  <a:gd name="connsiteY5" fmla="*/ 64570 h 247867"/>
                  <a:gd name="connsiteX6" fmla="*/ 24995 w 39575"/>
                  <a:gd name="connsiteY6" fmla="*/ 74985 h 247867"/>
                  <a:gd name="connsiteX7" fmla="*/ 33326 w 39575"/>
                  <a:gd name="connsiteY7" fmla="*/ 87482 h 247867"/>
                  <a:gd name="connsiteX8" fmla="*/ 37492 w 39575"/>
                  <a:gd name="connsiteY8" fmla="*/ 93731 h 247867"/>
                  <a:gd name="connsiteX9" fmla="*/ 39575 w 39575"/>
                  <a:gd name="connsiteY9" fmla="*/ 99980 h 247867"/>
                  <a:gd name="connsiteX10" fmla="*/ 37492 w 39575"/>
                  <a:gd name="connsiteY10" fmla="*/ 120809 h 247867"/>
                  <a:gd name="connsiteX11" fmla="*/ 35409 w 39575"/>
                  <a:gd name="connsiteY11" fmla="*/ 127058 h 247867"/>
                  <a:gd name="connsiteX12" fmla="*/ 33326 w 39575"/>
                  <a:gd name="connsiteY12" fmla="*/ 160384 h 247867"/>
                  <a:gd name="connsiteX13" fmla="*/ 31243 w 39575"/>
                  <a:gd name="connsiteY13" fmla="*/ 166633 h 247867"/>
                  <a:gd name="connsiteX14" fmla="*/ 24995 w 39575"/>
                  <a:gd name="connsiteY14" fmla="*/ 168716 h 247867"/>
                  <a:gd name="connsiteX15" fmla="*/ 20829 w 39575"/>
                  <a:gd name="connsiteY15" fmla="*/ 174965 h 247867"/>
                  <a:gd name="connsiteX16" fmla="*/ 16663 w 39575"/>
                  <a:gd name="connsiteY16" fmla="*/ 193711 h 247867"/>
                  <a:gd name="connsiteX17" fmla="*/ 14580 w 39575"/>
                  <a:gd name="connsiteY17" fmla="*/ 199960 h 247867"/>
                  <a:gd name="connsiteX18" fmla="*/ 10414 w 39575"/>
                  <a:gd name="connsiteY18" fmla="*/ 214540 h 247867"/>
                  <a:gd name="connsiteX19" fmla="*/ 8331 w 39575"/>
                  <a:gd name="connsiteY19" fmla="*/ 247867 h 247867"/>
                  <a:gd name="connsiteX20" fmla="*/ 8331 w 39575"/>
                  <a:gd name="connsiteY20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575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531" y="5837"/>
                      <a:pt x="160" y="21151"/>
                      <a:pt x="4165" y="29161"/>
                    </a:cubicBezTo>
                    <a:cubicBezTo>
                      <a:pt x="5284" y="31400"/>
                      <a:pt x="6942" y="33326"/>
                      <a:pt x="8331" y="35409"/>
                    </a:cubicBezTo>
                    <a:cubicBezTo>
                      <a:pt x="13289" y="50282"/>
                      <a:pt x="8843" y="45471"/>
                      <a:pt x="18746" y="52073"/>
                    </a:cubicBezTo>
                    <a:cubicBezTo>
                      <a:pt x="20135" y="56239"/>
                      <a:pt x="22051" y="60264"/>
                      <a:pt x="22912" y="64570"/>
                    </a:cubicBezTo>
                    <a:cubicBezTo>
                      <a:pt x="23606" y="68042"/>
                      <a:pt x="23530" y="71762"/>
                      <a:pt x="24995" y="74985"/>
                    </a:cubicBezTo>
                    <a:cubicBezTo>
                      <a:pt x="27067" y="79543"/>
                      <a:pt x="30549" y="83316"/>
                      <a:pt x="33326" y="87482"/>
                    </a:cubicBezTo>
                    <a:cubicBezTo>
                      <a:pt x="34715" y="89565"/>
                      <a:pt x="36700" y="91356"/>
                      <a:pt x="37492" y="93731"/>
                    </a:cubicBezTo>
                    <a:lnTo>
                      <a:pt x="39575" y="99980"/>
                    </a:lnTo>
                    <a:cubicBezTo>
                      <a:pt x="38881" y="106923"/>
                      <a:pt x="38553" y="113913"/>
                      <a:pt x="37492" y="120809"/>
                    </a:cubicBezTo>
                    <a:cubicBezTo>
                      <a:pt x="37158" y="122979"/>
                      <a:pt x="35639" y="124874"/>
                      <a:pt x="35409" y="127058"/>
                    </a:cubicBezTo>
                    <a:cubicBezTo>
                      <a:pt x="34244" y="138127"/>
                      <a:pt x="34491" y="149315"/>
                      <a:pt x="33326" y="160384"/>
                    </a:cubicBezTo>
                    <a:cubicBezTo>
                      <a:pt x="33096" y="162568"/>
                      <a:pt x="32795" y="165080"/>
                      <a:pt x="31243" y="166633"/>
                    </a:cubicBezTo>
                    <a:cubicBezTo>
                      <a:pt x="29691" y="168185"/>
                      <a:pt x="27078" y="168022"/>
                      <a:pt x="24995" y="168716"/>
                    </a:cubicBezTo>
                    <a:cubicBezTo>
                      <a:pt x="23606" y="170799"/>
                      <a:pt x="21949" y="172726"/>
                      <a:pt x="20829" y="174965"/>
                    </a:cubicBezTo>
                    <a:cubicBezTo>
                      <a:pt x="18015" y="180592"/>
                      <a:pt x="17943" y="187949"/>
                      <a:pt x="16663" y="193711"/>
                    </a:cubicBezTo>
                    <a:cubicBezTo>
                      <a:pt x="16187" y="195854"/>
                      <a:pt x="15183" y="197849"/>
                      <a:pt x="14580" y="199960"/>
                    </a:cubicBezTo>
                    <a:cubicBezTo>
                      <a:pt x="9349" y="218268"/>
                      <a:pt x="15408" y="199557"/>
                      <a:pt x="10414" y="214540"/>
                    </a:cubicBezTo>
                    <a:cubicBezTo>
                      <a:pt x="8285" y="246477"/>
                      <a:pt x="8331" y="235346"/>
                      <a:pt x="8331" y="247867"/>
                    </a:cubicBezTo>
                    <a:lnTo>
                      <a:pt x="8331" y="247867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63" name="Freeform: Shape 1562">
                <a:extLst>
                  <a:ext uri="{FF2B5EF4-FFF2-40B4-BE49-F238E27FC236}">
                    <a16:creationId xmlns:a16="http://schemas.microsoft.com/office/drawing/2014/main" id="{941845ED-A9F0-8BA6-C6D7-82EF7D03D820}"/>
                  </a:ext>
                </a:extLst>
              </p:cNvPr>
              <p:cNvSpPr/>
              <p:nvPr/>
            </p:nvSpPr>
            <p:spPr>
              <a:xfrm>
                <a:off x="8359638" y="1820468"/>
                <a:ext cx="37492" cy="249950"/>
              </a:xfrm>
              <a:custGeom>
                <a:avLst/>
                <a:gdLst>
                  <a:gd name="connsiteX0" fmla="*/ 0 w 37492"/>
                  <a:gd name="connsiteY0" fmla="*/ 0 h 249950"/>
                  <a:gd name="connsiteX1" fmla="*/ 0 w 37492"/>
                  <a:gd name="connsiteY1" fmla="*/ 0 h 249950"/>
                  <a:gd name="connsiteX2" fmla="*/ 2082 w 37492"/>
                  <a:gd name="connsiteY2" fmla="*/ 18747 h 249950"/>
                  <a:gd name="connsiteX3" fmla="*/ 6248 w 37492"/>
                  <a:gd name="connsiteY3" fmla="*/ 24995 h 249950"/>
                  <a:gd name="connsiteX4" fmla="*/ 8331 w 37492"/>
                  <a:gd name="connsiteY4" fmla="*/ 31244 h 249950"/>
                  <a:gd name="connsiteX5" fmla="*/ 12497 w 37492"/>
                  <a:gd name="connsiteY5" fmla="*/ 37493 h 249950"/>
                  <a:gd name="connsiteX6" fmla="*/ 16663 w 37492"/>
                  <a:gd name="connsiteY6" fmla="*/ 49990 h 249950"/>
                  <a:gd name="connsiteX7" fmla="*/ 18746 w 37492"/>
                  <a:gd name="connsiteY7" fmla="*/ 64571 h 249950"/>
                  <a:gd name="connsiteX8" fmla="*/ 24995 w 37492"/>
                  <a:gd name="connsiteY8" fmla="*/ 83317 h 249950"/>
                  <a:gd name="connsiteX9" fmla="*/ 29160 w 37492"/>
                  <a:gd name="connsiteY9" fmla="*/ 95814 h 249950"/>
                  <a:gd name="connsiteX10" fmla="*/ 33326 w 37492"/>
                  <a:gd name="connsiteY10" fmla="*/ 102063 h 249950"/>
                  <a:gd name="connsiteX11" fmla="*/ 35409 w 37492"/>
                  <a:gd name="connsiteY11" fmla="*/ 110395 h 249950"/>
                  <a:gd name="connsiteX12" fmla="*/ 37492 w 37492"/>
                  <a:gd name="connsiteY12" fmla="*/ 116644 h 249950"/>
                  <a:gd name="connsiteX13" fmla="*/ 35409 w 37492"/>
                  <a:gd name="connsiteY13" fmla="*/ 158302 h 249950"/>
                  <a:gd name="connsiteX14" fmla="*/ 29160 w 37492"/>
                  <a:gd name="connsiteY14" fmla="*/ 172882 h 249950"/>
                  <a:gd name="connsiteX15" fmla="*/ 22912 w 37492"/>
                  <a:gd name="connsiteY15" fmla="*/ 177048 h 249950"/>
                  <a:gd name="connsiteX16" fmla="*/ 18746 w 37492"/>
                  <a:gd name="connsiteY16" fmla="*/ 183297 h 249950"/>
                  <a:gd name="connsiteX17" fmla="*/ 14580 w 37492"/>
                  <a:gd name="connsiteY17" fmla="*/ 195794 h 249950"/>
                  <a:gd name="connsiteX18" fmla="*/ 8331 w 37492"/>
                  <a:gd name="connsiteY18" fmla="*/ 199960 h 249950"/>
                  <a:gd name="connsiteX19" fmla="*/ 6248 w 37492"/>
                  <a:gd name="connsiteY19" fmla="*/ 208292 h 249950"/>
                  <a:gd name="connsiteX20" fmla="*/ 4165 w 37492"/>
                  <a:gd name="connsiteY20" fmla="*/ 214541 h 249950"/>
                  <a:gd name="connsiteX21" fmla="*/ 6248 w 37492"/>
                  <a:gd name="connsiteY21" fmla="*/ 249950 h 249950"/>
                  <a:gd name="connsiteX22" fmla="*/ 6248 w 37492"/>
                  <a:gd name="connsiteY22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7492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6249"/>
                      <a:pt x="557" y="12647"/>
                      <a:pt x="2082" y="18747"/>
                    </a:cubicBezTo>
                    <a:cubicBezTo>
                      <a:pt x="2689" y="21175"/>
                      <a:pt x="5128" y="22756"/>
                      <a:pt x="6248" y="24995"/>
                    </a:cubicBezTo>
                    <a:cubicBezTo>
                      <a:pt x="7230" y="26959"/>
                      <a:pt x="7349" y="29280"/>
                      <a:pt x="8331" y="31244"/>
                    </a:cubicBezTo>
                    <a:cubicBezTo>
                      <a:pt x="9451" y="33483"/>
                      <a:pt x="11480" y="35205"/>
                      <a:pt x="12497" y="37493"/>
                    </a:cubicBezTo>
                    <a:cubicBezTo>
                      <a:pt x="14280" y="41506"/>
                      <a:pt x="16663" y="49990"/>
                      <a:pt x="16663" y="49990"/>
                    </a:cubicBezTo>
                    <a:cubicBezTo>
                      <a:pt x="17357" y="54850"/>
                      <a:pt x="17642" y="59787"/>
                      <a:pt x="18746" y="64571"/>
                    </a:cubicBezTo>
                    <a:cubicBezTo>
                      <a:pt x="18746" y="64572"/>
                      <a:pt x="23954" y="80192"/>
                      <a:pt x="24995" y="83317"/>
                    </a:cubicBezTo>
                    <a:cubicBezTo>
                      <a:pt x="24997" y="83322"/>
                      <a:pt x="29156" y="95809"/>
                      <a:pt x="29160" y="95814"/>
                    </a:cubicBezTo>
                    <a:lnTo>
                      <a:pt x="33326" y="102063"/>
                    </a:lnTo>
                    <a:cubicBezTo>
                      <a:pt x="34020" y="104840"/>
                      <a:pt x="34623" y="107642"/>
                      <a:pt x="35409" y="110395"/>
                    </a:cubicBezTo>
                    <a:cubicBezTo>
                      <a:pt x="36012" y="112506"/>
                      <a:pt x="37492" y="114448"/>
                      <a:pt x="37492" y="116644"/>
                    </a:cubicBezTo>
                    <a:cubicBezTo>
                      <a:pt x="37492" y="130547"/>
                      <a:pt x="36564" y="144447"/>
                      <a:pt x="35409" y="158302"/>
                    </a:cubicBezTo>
                    <a:cubicBezTo>
                      <a:pt x="34974" y="163518"/>
                      <a:pt x="32942" y="169100"/>
                      <a:pt x="29160" y="172882"/>
                    </a:cubicBezTo>
                    <a:cubicBezTo>
                      <a:pt x="27390" y="174652"/>
                      <a:pt x="24995" y="175659"/>
                      <a:pt x="22912" y="177048"/>
                    </a:cubicBezTo>
                    <a:cubicBezTo>
                      <a:pt x="21523" y="179131"/>
                      <a:pt x="19763" y="181009"/>
                      <a:pt x="18746" y="183297"/>
                    </a:cubicBezTo>
                    <a:cubicBezTo>
                      <a:pt x="16963" y="187310"/>
                      <a:pt x="18234" y="193358"/>
                      <a:pt x="14580" y="195794"/>
                    </a:cubicBezTo>
                    <a:lnTo>
                      <a:pt x="8331" y="199960"/>
                    </a:lnTo>
                    <a:cubicBezTo>
                      <a:pt x="7637" y="202737"/>
                      <a:pt x="7034" y="205539"/>
                      <a:pt x="6248" y="208292"/>
                    </a:cubicBezTo>
                    <a:cubicBezTo>
                      <a:pt x="5645" y="210403"/>
                      <a:pt x="4165" y="212345"/>
                      <a:pt x="4165" y="214541"/>
                    </a:cubicBezTo>
                    <a:cubicBezTo>
                      <a:pt x="4165" y="226364"/>
                      <a:pt x="6248" y="249950"/>
                      <a:pt x="6248" y="249950"/>
                    </a:cubicBezTo>
                    <a:lnTo>
                      <a:pt x="6248" y="249950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64" name="Freeform: Shape 1563">
                <a:extLst>
                  <a:ext uri="{FF2B5EF4-FFF2-40B4-BE49-F238E27FC236}">
                    <a16:creationId xmlns:a16="http://schemas.microsoft.com/office/drawing/2014/main" id="{E4D8162F-B86D-0A3F-98FA-F11F1CE31AAA}"/>
                  </a:ext>
                </a:extLst>
              </p:cNvPr>
              <p:cNvSpPr/>
              <p:nvPr/>
            </p:nvSpPr>
            <p:spPr>
              <a:xfrm>
                <a:off x="8405462" y="1826717"/>
                <a:ext cx="29161" cy="249950"/>
              </a:xfrm>
              <a:custGeom>
                <a:avLst/>
                <a:gdLst>
                  <a:gd name="connsiteX0" fmla="*/ 0 w 29161"/>
                  <a:gd name="connsiteY0" fmla="*/ 0 h 249950"/>
                  <a:gd name="connsiteX1" fmla="*/ 0 w 29161"/>
                  <a:gd name="connsiteY1" fmla="*/ 0 h 249950"/>
                  <a:gd name="connsiteX2" fmla="*/ 4166 w 29161"/>
                  <a:gd name="connsiteY2" fmla="*/ 24995 h 249950"/>
                  <a:gd name="connsiteX3" fmla="*/ 8331 w 29161"/>
                  <a:gd name="connsiteY3" fmla="*/ 31244 h 249950"/>
                  <a:gd name="connsiteX4" fmla="*/ 12497 w 29161"/>
                  <a:gd name="connsiteY4" fmla="*/ 43741 h 249950"/>
                  <a:gd name="connsiteX5" fmla="*/ 14580 w 29161"/>
                  <a:gd name="connsiteY5" fmla="*/ 49990 h 249950"/>
                  <a:gd name="connsiteX6" fmla="*/ 24995 w 29161"/>
                  <a:gd name="connsiteY6" fmla="*/ 77068 h 249950"/>
                  <a:gd name="connsiteX7" fmla="*/ 29161 w 29161"/>
                  <a:gd name="connsiteY7" fmla="*/ 83317 h 249950"/>
                  <a:gd name="connsiteX8" fmla="*/ 27078 w 29161"/>
                  <a:gd name="connsiteY8" fmla="*/ 160385 h 249950"/>
                  <a:gd name="connsiteX9" fmla="*/ 24995 w 29161"/>
                  <a:gd name="connsiteY9" fmla="*/ 166633 h 249950"/>
                  <a:gd name="connsiteX10" fmla="*/ 16663 w 29161"/>
                  <a:gd name="connsiteY10" fmla="*/ 179131 h 249950"/>
                  <a:gd name="connsiteX11" fmla="*/ 12497 w 29161"/>
                  <a:gd name="connsiteY11" fmla="*/ 185380 h 249950"/>
                  <a:gd name="connsiteX12" fmla="*/ 10414 w 29161"/>
                  <a:gd name="connsiteY12" fmla="*/ 191628 h 249950"/>
                  <a:gd name="connsiteX13" fmla="*/ 2083 w 29161"/>
                  <a:gd name="connsiteY13" fmla="*/ 204126 h 249950"/>
                  <a:gd name="connsiteX14" fmla="*/ 4166 w 29161"/>
                  <a:gd name="connsiteY14" fmla="*/ 249950 h 249950"/>
                  <a:gd name="connsiteX15" fmla="*/ 4166 w 29161"/>
                  <a:gd name="connsiteY15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161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60" y="5944"/>
                      <a:pt x="676" y="18015"/>
                      <a:pt x="4166" y="24995"/>
                    </a:cubicBezTo>
                    <a:cubicBezTo>
                      <a:pt x="5285" y="27234"/>
                      <a:pt x="7314" y="28956"/>
                      <a:pt x="8331" y="31244"/>
                    </a:cubicBezTo>
                    <a:cubicBezTo>
                      <a:pt x="10114" y="35257"/>
                      <a:pt x="11108" y="39575"/>
                      <a:pt x="12497" y="43741"/>
                    </a:cubicBezTo>
                    <a:lnTo>
                      <a:pt x="14580" y="49990"/>
                    </a:lnTo>
                    <a:cubicBezTo>
                      <a:pt x="17371" y="69527"/>
                      <a:pt x="13940" y="60485"/>
                      <a:pt x="24995" y="77068"/>
                    </a:cubicBezTo>
                    <a:lnTo>
                      <a:pt x="29161" y="83317"/>
                    </a:lnTo>
                    <a:cubicBezTo>
                      <a:pt x="28467" y="109006"/>
                      <a:pt x="28361" y="134718"/>
                      <a:pt x="27078" y="160385"/>
                    </a:cubicBezTo>
                    <a:cubicBezTo>
                      <a:pt x="26968" y="162578"/>
                      <a:pt x="26061" y="164714"/>
                      <a:pt x="24995" y="166633"/>
                    </a:cubicBezTo>
                    <a:cubicBezTo>
                      <a:pt x="22563" y="171010"/>
                      <a:pt x="19440" y="174965"/>
                      <a:pt x="16663" y="179131"/>
                    </a:cubicBezTo>
                    <a:cubicBezTo>
                      <a:pt x="15274" y="181214"/>
                      <a:pt x="13289" y="183005"/>
                      <a:pt x="12497" y="185380"/>
                    </a:cubicBezTo>
                    <a:cubicBezTo>
                      <a:pt x="11803" y="187463"/>
                      <a:pt x="11480" y="189709"/>
                      <a:pt x="10414" y="191628"/>
                    </a:cubicBezTo>
                    <a:cubicBezTo>
                      <a:pt x="7983" y="196005"/>
                      <a:pt x="2083" y="204126"/>
                      <a:pt x="2083" y="204126"/>
                    </a:cubicBezTo>
                    <a:cubicBezTo>
                      <a:pt x="4275" y="245781"/>
                      <a:pt x="4166" y="230491"/>
                      <a:pt x="4166" y="249950"/>
                    </a:cubicBezTo>
                    <a:lnTo>
                      <a:pt x="4166" y="249950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65" name="Freeform: Shape 1564">
                <a:extLst>
                  <a:ext uri="{FF2B5EF4-FFF2-40B4-BE49-F238E27FC236}">
                    <a16:creationId xmlns:a16="http://schemas.microsoft.com/office/drawing/2014/main" id="{EDAA5F3D-82FE-5447-3566-1BFEDB3338C1}"/>
                  </a:ext>
                </a:extLst>
              </p:cNvPr>
              <p:cNvSpPr/>
              <p:nvPr/>
            </p:nvSpPr>
            <p:spPr>
              <a:xfrm>
                <a:off x="8446764" y="1862127"/>
                <a:ext cx="42014" cy="252032"/>
              </a:xfrm>
              <a:custGeom>
                <a:avLst/>
                <a:gdLst>
                  <a:gd name="connsiteX0" fmla="*/ 12854 w 42014"/>
                  <a:gd name="connsiteY0" fmla="*/ 0 h 252032"/>
                  <a:gd name="connsiteX1" fmla="*/ 12854 w 42014"/>
                  <a:gd name="connsiteY1" fmla="*/ 0 h 252032"/>
                  <a:gd name="connsiteX2" fmla="*/ 14936 w 42014"/>
                  <a:gd name="connsiteY2" fmla="*/ 18746 h 252032"/>
                  <a:gd name="connsiteX3" fmla="*/ 23268 w 42014"/>
                  <a:gd name="connsiteY3" fmla="*/ 45824 h 252032"/>
                  <a:gd name="connsiteX4" fmla="*/ 29517 w 42014"/>
                  <a:gd name="connsiteY4" fmla="*/ 49990 h 252032"/>
                  <a:gd name="connsiteX5" fmla="*/ 33683 w 42014"/>
                  <a:gd name="connsiteY5" fmla="*/ 62487 h 252032"/>
                  <a:gd name="connsiteX6" fmla="*/ 35766 w 42014"/>
                  <a:gd name="connsiteY6" fmla="*/ 68736 h 252032"/>
                  <a:gd name="connsiteX7" fmla="*/ 37849 w 42014"/>
                  <a:gd name="connsiteY7" fmla="*/ 85399 h 252032"/>
                  <a:gd name="connsiteX8" fmla="*/ 39931 w 42014"/>
                  <a:gd name="connsiteY8" fmla="*/ 91648 h 252032"/>
                  <a:gd name="connsiteX9" fmla="*/ 42014 w 42014"/>
                  <a:gd name="connsiteY9" fmla="*/ 108311 h 252032"/>
                  <a:gd name="connsiteX10" fmla="*/ 39931 w 42014"/>
                  <a:gd name="connsiteY10" fmla="*/ 152052 h 252032"/>
                  <a:gd name="connsiteX11" fmla="*/ 29517 w 42014"/>
                  <a:gd name="connsiteY11" fmla="*/ 170799 h 252032"/>
                  <a:gd name="connsiteX12" fmla="*/ 25351 w 42014"/>
                  <a:gd name="connsiteY12" fmla="*/ 177047 h 252032"/>
                  <a:gd name="connsiteX13" fmla="*/ 19102 w 42014"/>
                  <a:gd name="connsiteY13" fmla="*/ 183296 h 252032"/>
                  <a:gd name="connsiteX14" fmla="*/ 6605 w 42014"/>
                  <a:gd name="connsiteY14" fmla="*/ 204125 h 252032"/>
                  <a:gd name="connsiteX15" fmla="*/ 2439 w 42014"/>
                  <a:gd name="connsiteY15" fmla="*/ 216623 h 252032"/>
                  <a:gd name="connsiteX16" fmla="*/ 356 w 42014"/>
                  <a:gd name="connsiteY16" fmla="*/ 222872 h 252032"/>
                  <a:gd name="connsiteX17" fmla="*/ 4522 w 42014"/>
                  <a:gd name="connsiteY17" fmla="*/ 252032 h 252032"/>
                  <a:gd name="connsiteX18" fmla="*/ 4522 w 42014"/>
                  <a:gd name="connsiteY18" fmla="*/ 252032 h 252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2014" h="252032">
                    <a:moveTo>
                      <a:pt x="12854" y="0"/>
                    </a:moveTo>
                    <a:lnTo>
                      <a:pt x="12854" y="0"/>
                    </a:lnTo>
                    <a:cubicBezTo>
                      <a:pt x="13548" y="6249"/>
                      <a:pt x="14156" y="12507"/>
                      <a:pt x="14936" y="18746"/>
                    </a:cubicBezTo>
                    <a:cubicBezTo>
                      <a:pt x="16034" y="27530"/>
                      <a:pt x="16361" y="38917"/>
                      <a:pt x="23268" y="45824"/>
                    </a:cubicBezTo>
                    <a:cubicBezTo>
                      <a:pt x="25038" y="47594"/>
                      <a:pt x="27434" y="48601"/>
                      <a:pt x="29517" y="49990"/>
                    </a:cubicBezTo>
                    <a:lnTo>
                      <a:pt x="33683" y="62487"/>
                    </a:lnTo>
                    <a:lnTo>
                      <a:pt x="35766" y="68736"/>
                    </a:lnTo>
                    <a:cubicBezTo>
                      <a:pt x="36460" y="74290"/>
                      <a:pt x="36848" y="79892"/>
                      <a:pt x="37849" y="85399"/>
                    </a:cubicBezTo>
                    <a:cubicBezTo>
                      <a:pt x="38242" y="87559"/>
                      <a:pt x="39538" y="89488"/>
                      <a:pt x="39931" y="91648"/>
                    </a:cubicBezTo>
                    <a:cubicBezTo>
                      <a:pt x="40932" y="97155"/>
                      <a:pt x="41320" y="102757"/>
                      <a:pt x="42014" y="108311"/>
                    </a:cubicBezTo>
                    <a:cubicBezTo>
                      <a:pt x="41320" y="122891"/>
                      <a:pt x="41143" y="137506"/>
                      <a:pt x="39931" y="152052"/>
                    </a:cubicBezTo>
                    <a:cubicBezTo>
                      <a:pt x="39407" y="158340"/>
                      <a:pt x="31905" y="167218"/>
                      <a:pt x="29517" y="170799"/>
                    </a:cubicBezTo>
                    <a:cubicBezTo>
                      <a:pt x="28128" y="172882"/>
                      <a:pt x="27121" y="175277"/>
                      <a:pt x="25351" y="177047"/>
                    </a:cubicBezTo>
                    <a:cubicBezTo>
                      <a:pt x="23268" y="179130"/>
                      <a:pt x="20910" y="180971"/>
                      <a:pt x="19102" y="183296"/>
                    </a:cubicBezTo>
                    <a:cubicBezTo>
                      <a:pt x="15079" y="188469"/>
                      <a:pt x="9271" y="197461"/>
                      <a:pt x="6605" y="204125"/>
                    </a:cubicBezTo>
                    <a:cubicBezTo>
                      <a:pt x="4974" y="208202"/>
                      <a:pt x="3828" y="212457"/>
                      <a:pt x="2439" y="216623"/>
                    </a:cubicBezTo>
                    <a:lnTo>
                      <a:pt x="356" y="222872"/>
                    </a:lnTo>
                    <a:cubicBezTo>
                      <a:pt x="2514" y="250929"/>
                      <a:pt x="-3964" y="243550"/>
                      <a:pt x="4522" y="252032"/>
                    </a:cubicBezTo>
                    <a:lnTo>
                      <a:pt x="4522" y="252032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1566" name="Group 1565">
                <a:extLst>
                  <a:ext uri="{FF2B5EF4-FFF2-40B4-BE49-F238E27FC236}">
                    <a16:creationId xmlns:a16="http://schemas.microsoft.com/office/drawing/2014/main" id="{7191D036-F0BC-12A8-A9EB-02B503586C0E}"/>
                  </a:ext>
                </a:extLst>
              </p:cNvPr>
              <p:cNvGrpSpPr/>
              <p:nvPr/>
            </p:nvGrpSpPr>
            <p:grpSpPr>
              <a:xfrm>
                <a:off x="8040358" y="2033317"/>
                <a:ext cx="506734" cy="715506"/>
                <a:chOff x="664078" y="1946983"/>
                <a:chExt cx="506734" cy="715506"/>
              </a:xfrm>
            </p:grpSpPr>
            <p:sp>
              <p:nvSpPr>
                <p:cNvPr id="1567" name="Rectangle: Rounded Corners 1566">
                  <a:extLst>
                    <a:ext uri="{FF2B5EF4-FFF2-40B4-BE49-F238E27FC236}">
                      <a16:creationId xmlns:a16="http://schemas.microsoft.com/office/drawing/2014/main" id="{AE4DF1F7-ABA3-5CBC-1C48-DF5D40E58393}"/>
                    </a:ext>
                  </a:extLst>
                </p:cNvPr>
                <p:cNvSpPr/>
                <p:nvPr/>
              </p:nvSpPr>
              <p:spPr>
                <a:xfrm>
                  <a:off x="664078" y="1946983"/>
                  <a:ext cx="506734" cy="715506"/>
                </a:xfrm>
                <a:prstGeom prst="roundRect">
                  <a:avLst>
                    <a:gd name="adj" fmla="val 35662"/>
                  </a:avLst>
                </a:prstGeom>
                <a:gradFill flip="none" rotWithShape="1">
                  <a:gsLst>
                    <a:gs pos="16000">
                      <a:srgbClr val="FFEAD5"/>
                    </a:gs>
                    <a:gs pos="75000">
                      <a:srgbClr val="FFCC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68" name="Oval 1567">
                  <a:extLst>
                    <a:ext uri="{FF2B5EF4-FFF2-40B4-BE49-F238E27FC236}">
                      <a16:creationId xmlns:a16="http://schemas.microsoft.com/office/drawing/2014/main" id="{B4F2B16F-780E-3066-9FD3-9640FC3317CA}"/>
                    </a:ext>
                  </a:extLst>
                </p:cNvPr>
                <p:cNvSpPr/>
                <p:nvPr/>
              </p:nvSpPr>
              <p:spPr>
                <a:xfrm>
                  <a:off x="785408" y="2311610"/>
                  <a:ext cx="259620" cy="211583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EAD5"/>
                    </a:gs>
                    <a:gs pos="74000">
                      <a:srgbClr val="A45200"/>
                    </a:gs>
                    <a:gs pos="53000">
                      <a:srgbClr val="FFC08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698" name="Epithelial Cell">
              <a:extLst>
                <a:ext uri="{FF2B5EF4-FFF2-40B4-BE49-F238E27FC236}">
                  <a16:creationId xmlns:a16="http://schemas.microsoft.com/office/drawing/2014/main" id="{2CF441F4-922D-7856-E860-247A66293698}"/>
                </a:ext>
              </a:extLst>
            </p:cNvPr>
            <p:cNvGrpSpPr/>
            <p:nvPr/>
          </p:nvGrpSpPr>
          <p:grpSpPr>
            <a:xfrm>
              <a:off x="7141606" y="1911181"/>
              <a:ext cx="275352" cy="516667"/>
              <a:chOff x="1702231" y="1805888"/>
              <a:chExt cx="506734" cy="942935"/>
            </a:xfrm>
          </p:grpSpPr>
          <p:grpSp>
            <p:nvGrpSpPr>
              <p:cNvPr id="1545" name="Group 1544">
                <a:extLst>
                  <a:ext uri="{FF2B5EF4-FFF2-40B4-BE49-F238E27FC236}">
                    <a16:creationId xmlns:a16="http://schemas.microsoft.com/office/drawing/2014/main" id="{65FBC611-D277-172E-B0FE-D50B5ED54F16}"/>
                  </a:ext>
                </a:extLst>
              </p:cNvPr>
              <p:cNvGrpSpPr/>
              <p:nvPr/>
            </p:nvGrpSpPr>
            <p:grpSpPr>
              <a:xfrm>
                <a:off x="1764230" y="1805888"/>
                <a:ext cx="426997" cy="308271"/>
                <a:chOff x="1764230" y="1805888"/>
                <a:chExt cx="426997" cy="308271"/>
              </a:xfrm>
            </p:grpSpPr>
            <p:sp>
              <p:nvSpPr>
                <p:cNvPr id="1548" name="Freeform: Shape 1547">
                  <a:extLst>
                    <a:ext uri="{FF2B5EF4-FFF2-40B4-BE49-F238E27FC236}">
                      <a16:creationId xmlns:a16="http://schemas.microsoft.com/office/drawing/2014/main" id="{3B750A46-FDD8-D96C-F2E7-116EC4C56D0E}"/>
                    </a:ext>
                  </a:extLst>
                </p:cNvPr>
                <p:cNvSpPr/>
                <p:nvPr/>
              </p:nvSpPr>
              <p:spPr>
                <a:xfrm>
                  <a:off x="1764230" y="1839215"/>
                  <a:ext cx="45824" cy="266613"/>
                </a:xfrm>
                <a:custGeom>
                  <a:avLst/>
                  <a:gdLst>
                    <a:gd name="connsiteX0" fmla="*/ 0 w 45824"/>
                    <a:gd name="connsiteY0" fmla="*/ 0 h 266613"/>
                    <a:gd name="connsiteX1" fmla="*/ 0 w 45824"/>
                    <a:gd name="connsiteY1" fmla="*/ 0 h 266613"/>
                    <a:gd name="connsiteX2" fmla="*/ 4165 w 45824"/>
                    <a:gd name="connsiteY2" fmla="*/ 18746 h 266613"/>
                    <a:gd name="connsiteX3" fmla="*/ 10414 w 45824"/>
                    <a:gd name="connsiteY3" fmla="*/ 47907 h 266613"/>
                    <a:gd name="connsiteX4" fmla="*/ 16663 w 45824"/>
                    <a:gd name="connsiteY4" fmla="*/ 52072 h 266613"/>
                    <a:gd name="connsiteX5" fmla="*/ 20829 w 45824"/>
                    <a:gd name="connsiteY5" fmla="*/ 58321 h 266613"/>
                    <a:gd name="connsiteX6" fmla="*/ 27078 w 45824"/>
                    <a:gd name="connsiteY6" fmla="*/ 60404 h 266613"/>
                    <a:gd name="connsiteX7" fmla="*/ 33326 w 45824"/>
                    <a:gd name="connsiteY7" fmla="*/ 64570 h 266613"/>
                    <a:gd name="connsiteX8" fmla="*/ 41658 w 45824"/>
                    <a:gd name="connsiteY8" fmla="*/ 77067 h 266613"/>
                    <a:gd name="connsiteX9" fmla="*/ 45824 w 45824"/>
                    <a:gd name="connsiteY9" fmla="*/ 83316 h 266613"/>
                    <a:gd name="connsiteX10" fmla="*/ 43741 w 45824"/>
                    <a:gd name="connsiteY10" fmla="*/ 145804 h 266613"/>
                    <a:gd name="connsiteX11" fmla="*/ 41658 w 45824"/>
                    <a:gd name="connsiteY11" fmla="*/ 152052 h 266613"/>
                    <a:gd name="connsiteX12" fmla="*/ 37492 w 45824"/>
                    <a:gd name="connsiteY12" fmla="*/ 168716 h 266613"/>
                    <a:gd name="connsiteX13" fmla="*/ 31243 w 45824"/>
                    <a:gd name="connsiteY13" fmla="*/ 174964 h 266613"/>
                    <a:gd name="connsiteX14" fmla="*/ 20829 w 45824"/>
                    <a:gd name="connsiteY14" fmla="*/ 193711 h 266613"/>
                    <a:gd name="connsiteX15" fmla="*/ 16663 w 45824"/>
                    <a:gd name="connsiteY15" fmla="*/ 199959 h 266613"/>
                    <a:gd name="connsiteX16" fmla="*/ 12497 w 45824"/>
                    <a:gd name="connsiteY16" fmla="*/ 214540 h 266613"/>
                    <a:gd name="connsiteX17" fmla="*/ 10414 w 45824"/>
                    <a:gd name="connsiteY17" fmla="*/ 222872 h 266613"/>
                    <a:gd name="connsiteX18" fmla="*/ 10414 w 45824"/>
                    <a:gd name="connsiteY18" fmla="*/ 266613 h 266613"/>
                    <a:gd name="connsiteX19" fmla="*/ 12497 w 45824"/>
                    <a:gd name="connsiteY19" fmla="*/ 266613 h 266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5824" h="26661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8" y="6249"/>
                        <a:pt x="3053" y="12442"/>
                        <a:pt x="4165" y="18746"/>
                      </a:cubicBezTo>
                      <a:cubicBezTo>
                        <a:pt x="4487" y="20573"/>
                        <a:pt x="6286" y="45156"/>
                        <a:pt x="10414" y="47907"/>
                      </a:cubicBezTo>
                      <a:lnTo>
                        <a:pt x="16663" y="52072"/>
                      </a:lnTo>
                      <a:cubicBezTo>
                        <a:pt x="18052" y="54155"/>
                        <a:pt x="18874" y="56757"/>
                        <a:pt x="20829" y="58321"/>
                      </a:cubicBezTo>
                      <a:cubicBezTo>
                        <a:pt x="22544" y="59693"/>
                        <a:pt x="25114" y="59422"/>
                        <a:pt x="27078" y="60404"/>
                      </a:cubicBezTo>
                      <a:cubicBezTo>
                        <a:pt x="29317" y="61524"/>
                        <a:pt x="31243" y="63181"/>
                        <a:pt x="33326" y="64570"/>
                      </a:cubicBezTo>
                      <a:lnTo>
                        <a:pt x="41658" y="77067"/>
                      </a:lnTo>
                      <a:lnTo>
                        <a:pt x="45824" y="83316"/>
                      </a:lnTo>
                      <a:cubicBezTo>
                        <a:pt x="45130" y="104145"/>
                        <a:pt x="45002" y="125001"/>
                        <a:pt x="43741" y="145804"/>
                      </a:cubicBezTo>
                      <a:cubicBezTo>
                        <a:pt x="43608" y="147995"/>
                        <a:pt x="42190" y="149922"/>
                        <a:pt x="41658" y="152052"/>
                      </a:cubicBezTo>
                      <a:cubicBezTo>
                        <a:pt x="41237" y="153734"/>
                        <a:pt x="39397" y="165859"/>
                        <a:pt x="37492" y="168716"/>
                      </a:cubicBezTo>
                      <a:cubicBezTo>
                        <a:pt x="35858" y="171167"/>
                        <a:pt x="33326" y="172881"/>
                        <a:pt x="31243" y="174964"/>
                      </a:cubicBezTo>
                      <a:cubicBezTo>
                        <a:pt x="27577" y="185962"/>
                        <a:pt x="30377" y="179389"/>
                        <a:pt x="20829" y="193711"/>
                      </a:cubicBezTo>
                      <a:lnTo>
                        <a:pt x="16663" y="199959"/>
                      </a:lnTo>
                      <a:cubicBezTo>
                        <a:pt x="10151" y="226006"/>
                        <a:pt x="18474" y="193622"/>
                        <a:pt x="12497" y="214540"/>
                      </a:cubicBezTo>
                      <a:cubicBezTo>
                        <a:pt x="11711" y="217293"/>
                        <a:pt x="10528" y="220011"/>
                        <a:pt x="10414" y="222872"/>
                      </a:cubicBezTo>
                      <a:cubicBezTo>
                        <a:pt x="9831" y="237441"/>
                        <a:pt x="10414" y="252033"/>
                        <a:pt x="10414" y="266613"/>
                      </a:cubicBezTo>
                      <a:lnTo>
                        <a:pt x="12497" y="266613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49" name="Freeform: Shape 1548">
                  <a:extLst>
                    <a:ext uri="{FF2B5EF4-FFF2-40B4-BE49-F238E27FC236}">
                      <a16:creationId xmlns:a16="http://schemas.microsoft.com/office/drawing/2014/main" id="{ACEBBEA0-2F95-5750-C785-256CC5936BCE}"/>
                    </a:ext>
                  </a:extLst>
                </p:cNvPr>
                <p:cNvSpPr/>
                <p:nvPr/>
              </p:nvSpPr>
              <p:spPr>
                <a:xfrm>
                  <a:off x="1818385" y="1822551"/>
                  <a:ext cx="45825" cy="245784"/>
                </a:xfrm>
                <a:custGeom>
                  <a:avLst/>
                  <a:gdLst>
                    <a:gd name="connsiteX0" fmla="*/ 0 w 45825"/>
                    <a:gd name="connsiteY0" fmla="*/ 0 h 245784"/>
                    <a:gd name="connsiteX1" fmla="*/ 0 w 45825"/>
                    <a:gd name="connsiteY1" fmla="*/ 0 h 245784"/>
                    <a:gd name="connsiteX2" fmla="*/ 2083 w 45825"/>
                    <a:gd name="connsiteY2" fmla="*/ 41659 h 245784"/>
                    <a:gd name="connsiteX3" fmla="*/ 4166 w 45825"/>
                    <a:gd name="connsiteY3" fmla="*/ 47907 h 245784"/>
                    <a:gd name="connsiteX4" fmla="*/ 8332 w 45825"/>
                    <a:gd name="connsiteY4" fmla="*/ 54156 h 245784"/>
                    <a:gd name="connsiteX5" fmla="*/ 14581 w 45825"/>
                    <a:gd name="connsiteY5" fmla="*/ 58322 h 245784"/>
                    <a:gd name="connsiteX6" fmla="*/ 24995 w 45825"/>
                    <a:gd name="connsiteY6" fmla="*/ 68736 h 245784"/>
                    <a:gd name="connsiteX7" fmla="*/ 31244 w 45825"/>
                    <a:gd name="connsiteY7" fmla="*/ 81234 h 245784"/>
                    <a:gd name="connsiteX8" fmla="*/ 39576 w 45825"/>
                    <a:gd name="connsiteY8" fmla="*/ 93731 h 245784"/>
                    <a:gd name="connsiteX9" fmla="*/ 43742 w 45825"/>
                    <a:gd name="connsiteY9" fmla="*/ 99980 h 245784"/>
                    <a:gd name="connsiteX10" fmla="*/ 45825 w 45825"/>
                    <a:gd name="connsiteY10" fmla="*/ 106229 h 245784"/>
                    <a:gd name="connsiteX11" fmla="*/ 43742 w 45825"/>
                    <a:gd name="connsiteY11" fmla="*/ 139556 h 245784"/>
                    <a:gd name="connsiteX12" fmla="*/ 41659 w 45825"/>
                    <a:gd name="connsiteY12" fmla="*/ 145804 h 245784"/>
                    <a:gd name="connsiteX13" fmla="*/ 39576 w 45825"/>
                    <a:gd name="connsiteY13" fmla="*/ 156219 h 245784"/>
                    <a:gd name="connsiteX14" fmla="*/ 35410 w 45825"/>
                    <a:gd name="connsiteY14" fmla="*/ 162468 h 245784"/>
                    <a:gd name="connsiteX15" fmla="*/ 29161 w 45825"/>
                    <a:gd name="connsiteY15" fmla="*/ 183297 h 245784"/>
                    <a:gd name="connsiteX16" fmla="*/ 24995 w 45825"/>
                    <a:gd name="connsiteY16" fmla="*/ 189546 h 245784"/>
                    <a:gd name="connsiteX17" fmla="*/ 16664 w 45825"/>
                    <a:gd name="connsiteY17" fmla="*/ 208292 h 245784"/>
                    <a:gd name="connsiteX18" fmla="*/ 14581 w 45825"/>
                    <a:gd name="connsiteY18" fmla="*/ 220789 h 245784"/>
                    <a:gd name="connsiteX19" fmla="*/ 10415 w 45825"/>
                    <a:gd name="connsiteY19" fmla="*/ 227038 h 245784"/>
                    <a:gd name="connsiteX20" fmla="*/ 12498 w 45825"/>
                    <a:gd name="connsiteY20" fmla="*/ 245784 h 245784"/>
                    <a:gd name="connsiteX21" fmla="*/ 12498 w 45825"/>
                    <a:gd name="connsiteY21" fmla="*/ 245784 h 245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5825" h="245784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13886"/>
                        <a:pt x="878" y="27808"/>
                        <a:pt x="2083" y="41659"/>
                      </a:cubicBezTo>
                      <a:cubicBezTo>
                        <a:pt x="2273" y="43846"/>
                        <a:pt x="3184" y="45943"/>
                        <a:pt x="4166" y="47907"/>
                      </a:cubicBezTo>
                      <a:cubicBezTo>
                        <a:pt x="5286" y="50146"/>
                        <a:pt x="6562" y="52386"/>
                        <a:pt x="8332" y="54156"/>
                      </a:cubicBezTo>
                      <a:cubicBezTo>
                        <a:pt x="10102" y="55926"/>
                        <a:pt x="12498" y="56933"/>
                        <a:pt x="14581" y="58322"/>
                      </a:cubicBezTo>
                      <a:cubicBezTo>
                        <a:pt x="25691" y="74988"/>
                        <a:pt x="11109" y="54850"/>
                        <a:pt x="24995" y="68736"/>
                      </a:cubicBezTo>
                      <a:cubicBezTo>
                        <a:pt x="31931" y="75672"/>
                        <a:pt x="27008" y="73610"/>
                        <a:pt x="31244" y="81234"/>
                      </a:cubicBezTo>
                      <a:cubicBezTo>
                        <a:pt x="33676" y="85611"/>
                        <a:pt x="36799" y="89565"/>
                        <a:pt x="39576" y="93731"/>
                      </a:cubicBezTo>
                      <a:cubicBezTo>
                        <a:pt x="40965" y="95814"/>
                        <a:pt x="42950" y="97605"/>
                        <a:pt x="43742" y="99980"/>
                      </a:cubicBezTo>
                      <a:lnTo>
                        <a:pt x="45825" y="106229"/>
                      </a:lnTo>
                      <a:cubicBezTo>
                        <a:pt x="45131" y="117338"/>
                        <a:pt x="44907" y="128486"/>
                        <a:pt x="43742" y="139556"/>
                      </a:cubicBezTo>
                      <a:cubicBezTo>
                        <a:pt x="43512" y="141739"/>
                        <a:pt x="42191" y="143674"/>
                        <a:pt x="41659" y="145804"/>
                      </a:cubicBezTo>
                      <a:cubicBezTo>
                        <a:pt x="40800" y="149239"/>
                        <a:pt x="40819" y="152904"/>
                        <a:pt x="39576" y="156219"/>
                      </a:cubicBezTo>
                      <a:cubicBezTo>
                        <a:pt x="38697" y="158563"/>
                        <a:pt x="36799" y="160385"/>
                        <a:pt x="35410" y="162468"/>
                      </a:cubicBezTo>
                      <a:cubicBezTo>
                        <a:pt x="34246" y="167125"/>
                        <a:pt x="31189" y="180255"/>
                        <a:pt x="29161" y="183297"/>
                      </a:cubicBezTo>
                      <a:cubicBezTo>
                        <a:pt x="27772" y="185380"/>
                        <a:pt x="26012" y="187258"/>
                        <a:pt x="24995" y="189546"/>
                      </a:cubicBezTo>
                      <a:cubicBezTo>
                        <a:pt x="15081" y="211855"/>
                        <a:pt x="26092" y="194150"/>
                        <a:pt x="16664" y="208292"/>
                      </a:cubicBezTo>
                      <a:cubicBezTo>
                        <a:pt x="15970" y="212458"/>
                        <a:pt x="15917" y="216783"/>
                        <a:pt x="14581" y="220789"/>
                      </a:cubicBezTo>
                      <a:cubicBezTo>
                        <a:pt x="13789" y="223164"/>
                        <a:pt x="10623" y="224543"/>
                        <a:pt x="10415" y="227038"/>
                      </a:cubicBezTo>
                      <a:cubicBezTo>
                        <a:pt x="9893" y="233303"/>
                        <a:pt x="12498" y="245784"/>
                        <a:pt x="12498" y="245784"/>
                      </a:cubicBezTo>
                      <a:lnTo>
                        <a:pt x="12498" y="245784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50" name="Freeform: Shape 1549">
                  <a:extLst>
                    <a:ext uri="{FF2B5EF4-FFF2-40B4-BE49-F238E27FC236}">
                      <a16:creationId xmlns:a16="http://schemas.microsoft.com/office/drawing/2014/main" id="{BDFD366C-83FE-8929-CA0F-A2C7C949E90F}"/>
                    </a:ext>
                  </a:extLst>
                </p:cNvPr>
                <p:cNvSpPr/>
                <p:nvPr/>
              </p:nvSpPr>
              <p:spPr>
                <a:xfrm>
                  <a:off x="1866154" y="1816303"/>
                  <a:ext cx="39714" cy="239535"/>
                </a:xfrm>
                <a:custGeom>
                  <a:avLst/>
                  <a:gdLst>
                    <a:gd name="connsiteX0" fmla="*/ 4304 w 39714"/>
                    <a:gd name="connsiteY0" fmla="*/ 0 h 239535"/>
                    <a:gd name="connsiteX1" fmla="*/ 4304 w 39714"/>
                    <a:gd name="connsiteY1" fmla="*/ 0 h 239535"/>
                    <a:gd name="connsiteX2" fmla="*/ 138 w 39714"/>
                    <a:gd name="connsiteY2" fmla="*/ 18746 h 239535"/>
                    <a:gd name="connsiteX3" fmla="*/ 6387 w 39714"/>
                    <a:gd name="connsiteY3" fmla="*/ 52072 h 239535"/>
                    <a:gd name="connsiteX4" fmla="*/ 8470 w 39714"/>
                    <a:gd name="connsiteY4" fmla="*/ 58321 h 239535"/>
                    <a:gd name="connsiteX5" fmla="*/ 14719 w 39714"/>
                    <a:gd name="connsiteY5" fmla="*/ 62487 h 239535"/>
                    <a:gd name="connsiteX6" fmla="*/ 18885 w 39714"/>
                    <a:gd name="connsiteY6" fmla="*/ 68736 h 239535"/>
                    <a:gd name="connsiteX7" fmla="*/ 35548 w 39714"/>
                    <a:gd name="connsiteY7" fmla="*/ 87482 h 239535"/>
                    <a:gd name="connsiteX8" fmla="*/ 39714 w 39714"/>
                    <a:gd name="connsiteY8" fmla="*/ 99979 h 239535"/>
                    <a:gd name="connsiteX9" fmla="*/ 37631 w 39714"/>
                    <a:gd name="connsiteY9" fmla="*/ 147887 h 239535"/>
                    <a:gd name="connsiteX10" fmla="*/ 31382 w 39714"/>
                    <a:gd name="connsiteY10" fmla="*/ 179130 h 239535"/>
                    <a:gd name="connsiteX11" fmla="*/ 27216 w 39714"/>
                    <a:gd name="connsiteY11" fmla="*/ 185379 h 239535"/>
                    <a:gd name="connsiteX12" fmla="*/ 25133 w 39714"/>
                    <a:gd name="connsiteY12" fmla="*/ 193711 h 239535"/>
                    <a:gd name="connsiteX13" fmla="*/ 23051 w 39714"/>
                    <a:gd name="connsiteY13" fmla="*/ 199959 h 239535"/>
                    <a:gd name="connsiteX14" fmla="*/ 23051 w 39714"/>
                    <a:gd name="connsiteY14" fmla="*/ 239535 h 239535"/>
                    <a:gd name="connsiteX15" fmla="*/ 23051 w 39714"/>
                    <a:gd name="connsiteY15" fmla="*/ 239535 h 239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9714" h="239535">
                      <a:moveTo>
                        <a:pt x="4304" y="0"/>
                      </a:moveTo>
                      <a:lnTo>
                        <a:pt x="4304" y="0"/>
                      </a:lnTo>
                      <a:cubicBezTo>
                        <a:pt x="2915" y="6249"/>
                        <a:pt x="474" y="12354"/>
                        <a:pt x="138" y="18746"/>
                      </a:cubicBezTo>
                      <a:cubicBezTo>
                        <a:pt x="-664" y="33980"/>
                        <a:pt x="2105" y="39226"/>
                        <a:pt x="6387" y="52072"/>
                      </a:cubicBezTo>
                      <a:cubicBezTo>
                        <a:pt x="7081" y="54155"/>
                        <a:pt x="6643" y="57103"/>
                        <a:pt x="8470" y="58321"/>
                      </a:cubicBezTo>
                      <a:lnTo>
                        <a:pt x="14719" y="62487"/>
                      </a:lnTo>
                      <a:cubicBezTo>
                        <a:pt x="16108" y="64570"/>
                        <a:pt x="17222" y="66865"/>
                        <a:pt x="18885" y="68736"/>
                      </a:cubicBezTo>
                      <a:cubicBezTo>
                        <a:pt x="23076" y="73451"/>
                        <a:pt x="32396" y="80391"/>
                        <a:pt x="35548" y="87482"/>
                      </a:cubicBezTo>
                      <a:cubicBezTo>
                        <a:pt x="37331" y="91495"/>
                        <a:pt x="39714" y="99979"/>
                        <a:pt x="39714" y="99979"/>
                      </a:cubicBezTo>
                      <a:cubicBezTo>
                        <a:pt x="39020" y="115948"/>
                        <a:pt x="38628" y="131934"/>
                        <a:pt x="37631" y="147887"/>
                      </a:cubicBezTo>
                      <a:cubicBezTo>
                        <a:pt x="37214" y="154555"/>
                        <a:pt x="36034" y="172152"/>
                        <a:pt x="31382" y="179130"/>
                      </a:cubicBezTo>
                      <a:lnTo>
                        <a:pt x="27216" y="185379"/>
                      </a:lnTo>
                      <a:cubicBezTo>
                        <a:pt x="26522" y="188156"/>
                        <a:pt x="25919" y="190958"/>
                        <a:pt x="25133" y="193711"/>
                      </a:cubicBezTo>
                      <a:cubicBezTo>
                        <a:pt x="24530" y="195822"/>
                        <a:pt x="23151" y="197766"/>
                        <a:pt x="23051" y="199959"/>
                      </a:cubicBezTo>
                      <a:cubicBezTo>
                        <a:pt x="22452" y="213137"/>
                        <a:pt x="23051" y="226343"/>
                        <a:pt x="23051" y="239535"/>
                      </a:cubicBezTo>
                      <a:lnTo>
                        <a:pt x="23051" y="239535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51" name="Freeform: Shape 1550">
                  <a:extLst>
                    <a:ext uri="{FF2B5EF4-FFF2-40B4-BE49-F238E27FC236}">
                      <a16:creationId xmlns:a16="http://schemas.microsoft.com/office/drawing/2014/main" id="{21B980D4-A2F6-2926-3B1B-D5EF7941C3B9}"/>
                    </a:ext>
                  </a:extLst>
                </p:cNvPr>
                <p:cNvSpPr/>
                <p:nvPr/>
              </p:nvSpPr>
              <p:spPr>
                <a:xfrm>
                  <a:off x="1916282" y="1807971"/>
                  <a:ext cx="39637" cy="256198"/>
                </a:xfrm>
                <a:custGeom>
                  <a:avLst/>
                  <a:gdLst>
                    <a:gd name="connsiteX0" fmla="*/ 0 w 39637"/>
                    <a:gd name="connsiteY0" fmla="*/ 0 h 256198"/>
                    <a:gd name="connsiteX1" fmla="*/ 0 w 39637"/>
                    <a:gd name="connsiteY1" fmla="*/ 0 h 256198"/>
                    <a:gd name="connsiteX2" fmla="*/ 4166 w 39637"/>
                    <a:gd name="connsiteY2" fmla="*/ 18746 h 256198"/>
                    <a:gd name="connsiteX3" fmla="*/ 10415 w 39637"/>
                    <a:gd name="connsiteY3" fmla="*/ 31244 h 256198"/>
                    <a:gd name="connsiteX4" fmla="*/ 16664 w 39637"/>
                    <a:gd name="connsiteY4" fmla="*/ 35409 h 256198"/>
                    <a:gd name="connsiteX5" fmla="*/ 18747 w 39637"/>
                    <a:gd name="connsiteY5" fmla="*/ 41658 h 256198"/>
                    <a:gd name="connsiteX6" fmla="*/ 27078 w 39637"/>
                    <a:gd name="connsiteY6" fmla="*/ 54156 h 256198"/>
                    <a:gd name="connsiteX7" fmla="*/ 31244 w 39637"/>
                    <a:gd name="connsiteY7" fmla="*/ 66653 h 256198"/>
                    <a:gd name="connsiteX8" fmla="*/ 35410 w 39637"/>
                    <a:gd name="connsiteY8" fmla="*/ 79151 h 256198"/>
                    <a:gd name="connsiteX9" fmla="*/ 37493 w 39637"/>
                    <a:gd name="connsiteY9" fmla="*/ 85399 h 256198"/>
                    <a:gd name="connsiteX10" fmla="*/ 37493 w 39637"/>
                    <a:gd name="connsiteY10" fmla="*/ 141638 h 256198"/>
                    <a:gd name="connsiteX11" fmla="*/ 33327 w 39637"/>
                    <a:gd name="connsiteY11" fmla="*/ 172882 h 256198"/>
                    <a:gd name="connsiteX12" fmla="*/ 29161 w 39637"/>
                    <a:gd name="connsiteY12" fmla="*/ 179131 h 256198"/>
                    <a:gd name="connsiteX13" fmla="*/ 27078 w 39637"/>
                    <a:gd name="connsiteY13" fmla="*/ 185379 h 256198"/>
                    <a:gd name="connsiteX14" fmla="*/ 18747 w 39637"/>
                    <a:gd name="connsiteY14" fmla="*/ 197877 h 256198"/>
                    <a:gd name="connsiteX15" fmla="*/ 14581 w 39637"/>
                    <a:gd name="connsiteY15" fmla="*/ 210374 h 256198"/>
                    <a:gd name="connsiteX16" fmla="*/ 12498 w 39637"/>
                    <a:gd name="connsiteY16" fmla="*/ 216623 h 256198"/>
                    <a:gd name="connsiteX17" fmla="*/ 14581 w 39637"/>
                    <a:gd name="connsiteY17" fmla="*/ 245784 h 256198"/>
                    <a:gd name="connsiteX18" fmla="*/ 16664 w 39637"/>
                    <a:gd name="connsiteY18" fmla="*/ 254116 h 256198"/>
                    <a:gd name="connsiteX19" fmla="*/ 12498 w 39637"/>
                    <a:gd name="connsiteY19" fmla="*/ 256198 h 256198"/>
                    <a:gd name="connsiteX20" fmla="*/ 12498 w 39637"/>
                    <a:gd name="connsiteY20" fmla="*/ 256198 h 256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637" h="256198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9" y="6249"/>
                        <a:pt x="2613" y="12536"/>
                        <a:pt x="4166" y="18746"/>
                      </a:cubicBezTo>
                      <a:cubicBezTo>
                        <a:pt x="5295" y="23263"/>
                        <a:pt x="7021" y="27850"/>
                        <a:pt x="10415" y="31244"/>
                      </a:cubicBezTo>
                      <a:cubicBezTo>
                        <a:pt x="12185" y="33014"/>
                        <a:pt x="14581" y="34021"/>
                        <a:pt x="16664" y="35409"/>
                      </a:cubicBezTo>
                      <a:cubicBezTo>
                        <a:pt x="17358" y="37492"/>
                        <a:pt x="17681" y="39739"/>
                        <a:pt x="18747" y="41658"/>
                      </a:cubicBezTo>
                      <a:cubicBezTo>
                        <a:pt x="21178" y="46035"/>
                        <a:pt x="25495" y="49406"/>
                        <a:pt x="27078" y="54156"/>
                      </a:cubicBezTo>
                      <a:lnTo>
                        <a:pt x="31244" y="66653"/>
                      </a:lnTo>
                      <a:lnTo>
                        <a:pt x="35410" y="79151"/>
                      </a:lnTo>
                      <a:lnTo>
                        <a:pt x="37493" y="85399"/>
                      </a:lnTo>
                      <a:cubicBezTo>
                        <a:pt x="40443" y="117843"/>
                        <a:pt x="40259" y="102911"/>
                        <a:pt x="37493" y="141638"/>
                      </a:cubicBezTo>
                      <a:cubicBezTo>
                        <a:pt x="37105" y="147068"/>
                        <a:pt x="37561" y="164414"/>
                        <a:pt x="33327" y="172882"/>
                      </a:cubicBezTo>
                      <a:cubicBezTo>
                        <a:pt x="32207" y="175121"/>
                        <a:pt x="30281" y="176892"/>
                        <a:pt x="29161" y="179131"/>
                      </a:cubicBezTo>
                      <a:cubicBezTo>
                        <a:pt x="28179" y="181095"/>
                        <a:pt x="28144" y="183460"/>
                        <a:pt x="27078" y="185379"/>
                      </a:cubicBezTo>
                      <a:cubicBezTo>
                        <a:pt x="24647" y="189756"/>
                        <a:pt x="20330" y="193127"/>
                        <a:pt x="18747" y="197877"/>
                      </a:cubicBezTo>
                      <a:lnTo>
                        <a:pt x="14581" y="210374"/>
                      </a:lnTo>
                      <a:lnTo>
                        <a:pt x="12498" y="216623"/>
                      </a:lnTo>
                      <a:cubicBezTo>
                        <a:pt x="13192" y="226343"/>
                        <a:pt x="13505" y="236099"/>
                        <a:pt x="14581" y="245784"/>
                      </a:cubicBezTo>
                      <a:cubicBezTo>
                        <a:pt x="14897" y="248629"/>
                        <a:pt x="17225" y="251309"/>
                        <a:pt x="16664" y="254116"/>
                      </a:cubicBezTo>
                      <a:cubicBezTo>
                        <a:pt x="16360" y="255638"/>
                        <a:pt x="13887" y="255504"/>
                        <a:pt x="12498" y="256198"/>
                      </a:cubicBezTo>
                      <a:lnTo>
                        <a:pt x="12498" y="256198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52" name="Freeform: Shape 1551">
                  <a:extLst>
                    <a:ext uri="{FF2B5EF4-FFF2-40B4-BE49-F238E27FC236}">
                      <a16:creationId xmlns:a16="http://schemas.microsoft.com/office/drawing/2014/main" id="{B2F770FF-DE54-E563-82BE-BA49D6680369}"/>
                    </a:ext>
                  </a:extLst>
                </p:cNvPr>
                <p:cNvSpPr/>
                <p:nvPr/>
              </p:nvSpPr>
              <p:spPr>
                <a:xfrm>
                  <a:off x="1964190" y="1805888"/>
                  <a:ext cx="48958" cy="247867"/>
                </a:xfrm>
                <a:custGeom>
                  <a:avLst/>
                  <a:gdLst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2082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4165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8958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89" y="805"/>
                        <a:pt x="3626" y="33434"/>
                        <a:pt x="4165" y="35409"/>
                      </a:cubicBezTo>
                      <a:cubicBezTo>
                        <a:pt x="4824" y="37824"/>
                        <a:pt x="6728" y="39735"/>
                        <a:pt x="8331" y="41658"/>
                      </a:cubicBezTo>
                      <a:cubicBezTo>
                        <a:pt x="16631" y="51618"/>
                        <a:pt x="11890" y="44623"/>
                        <a:pt x="20829" y="52073"/>
                      </a:cubicBezTo>
                      <a:cubicBezTo>
                        <a:pt x="36858" y="65432"/>
                        <a:pt x="17817" y="52150"/>
                        <a:pt x="33326" y="62487"/>
                      </a:cubicBezTo>
                      <a:cubicBezTo>
                        <a:pt x="36103" y="66653"/>
                        <a:pt x="40075" y="70235"/>
                        <a:pt x="41658" y="74985"/>
                      </a:cubicBezTo>
                      <a:cubicBezTo>
                        <a:pt x="46420" y="89270"/>
                        <a:pt x="40797" y="71540"/>
                        <a:pt x="45824" y="91648"/>
                      </a:cubicBezTo>
                      <a:cubicBezTo>
                        <a:pt x="46357" y="93778"/>
                        <a:pt x="47213" y="95814"/>
                        <a:pt x="47907" y="97897"/>
                      </a:cubicBezTo>
                      <a:cubicBezTo>
                        <a:pt x="46922" y="122514"/>
                        <a:pt x="55086" y="144871"/>
                        <a:pt x="37492" y="162467"/>
                      </a:cubicBezTo>
                      <a:cubicBezTo>
                        <a:pt x="21456" y="178504"/>
                        <a:pt x="28262" y="170064"/>
                        <a:pt x="16663" y="187462"/>
                      </a:cubicBezTo>
                      <a:lnTo>
                        <a:pt x="12497" y="193711"/>
                      </a:lnTo>
                      <a:lnTo>
                        <a:pt x="8331" y="199960"/>
                      </a:lnTo>
                      <a:cubicBezTo>
                        <a:pt x="7637" y="204126"/>
                        <a:pt x="7164" y="208334"/>
                        <a:pt x="6248" y="212457"/>
                      </a:cubicBezTo>
                      <a:cubicBezTo>
                        <a:pt x="5772" y="214600"/>
                        <a:pt x="4526" y="216540"/>
                        <a:pt x="4165" y="218706"/>
                      </a:cubicBezTo>
                      <a:cubicBezTo>
                        <a:pt x="1699" y="233504"/>
                        <a:pt x="2082" y="243354"/>
                        <a:pt x="2082" y="247867"/>
                      </a:cubicBez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53" name="Freeform: Shape 1552">
                  <a:extLst>
                    <a:ext uri="{FF2B5EF4-FFF2-40B4-BE49-F238E27FC236}">
                      <a16:creationId xmlns:a16="http://schemas.microsoft.com/office/drawing/2014/main" id="{0F71802F-551D-E88E-EBDA-4B797E51F7D9}"/>
                    </a:ext>
                  </a:extLst>
                </p:cNvPr>
                <p:cNvSpPr/>
                <p:nvPr/>
              </p:nvSpPr>
              <p:spPr>
                <a:xfrm>
                  <a:off x="2010014" y="1810054"/>
                  <a:ext cx="39575" cy="247867"/>
                </a:xfrm>
                <a:custGeom>
                  <a:avLst/>
                  <a:gdLst>
                    <a:gd name="connsiteX0" fmla="*/ 0 w 39575"/>
                    <a:gd name="connsiteY0" fmla="*/ 0 h 247867"/>
                    <a:gd name="connsiteX1" fmla="*/ 0 w 39575"/>
                    <a:gd name="connsiteY1" fmla="*/ 0 h 247867"/>
                    <a:gd name="connsiteX2" fmla="*/ 4165 w 39575"/>
                    <a:gd name="connsiteY2" fmla="*/ 29161 h 247867"/>
                    <a:gd name="connsiteX3" fmla="*/ 8331 w 39575"/>
                    <a:gd name="connsiteY3" fmla="*/ 35409 h 247867"/>
                    <a:gd name="connsiteX4" fmla="*/ 18746 w 39575"/>
                    <a:gd name="connsiteY4" fmla="*/ 52073 h 247867"/>
                    <a:gd name="connsiteX5" fmla="*/ 22912 w 39575"/>
                    <a:gd name="connsiteY5" fmla="*/ 64570 h 247867"/>
                    <a:gd name="connsiteX6" fmla="*/ 24995 w 39575"/>
                    <a:gd name="connsiteY6" fmla="*/ 74985 h 247867"/>
                    <a:gd name="connsiteX7" fmla="*/ 33326 w 39575"/>
                    <a:gd name="connsiteY7" fmla="*/ 87482 h 247867"/>
                    <a:gd name="connsiteX8" fmla="*/ 37492 w 39575"/>
                    <a:gd name="connsiteY8" fmla="*/ 93731 h 247867"/>
                    <a:gd name="connsiteX9" fmla="*/ 39575 w 39575"/>
                    <a:gd name="connsiteY9" fmla="*/ 99980 h 247867"/>
                    <a:gd name="connsiteX10" fmla="*/ 37492 w 39575"/>
                    <a:gd name="connsiteY10" fmla="*/ 120809 h 247867"/>
                    <a:gd name="connsiteX11" fmla="*/ 35409 w 39575"/>
                    <a:gd name="connsiteY11" fmla="*/ 127058 h 247867"/>
                    <a:gd name="connsiteX12" fmla="*/ 33326 w 39575"/>
                    <a:gd name="connsiteY12" fmla="*/ 160384 h 247867"/>
                    <a:gd name="connsiteX13" fmla="*/ 31243 w 39575"/>
                    <a:gd name="connsiteY13" fmla="*/ 166633 h 247867"/>
                    <a:gd name="connsiteX14" fmla="*/ 24995 w 39575"/>
                    <a:gd name="connsiteY14" fmla="*/ 168716 h 247867"/>
                    <a:gd name="connsiteX15" fmla="*/ 20829 w 39575"/>
                    <a:gd name="connsiteY15" fmla="*/ 174965 h 247867"/>
                    <a:gd name="connsiteX16" fmla="*/ 16663 w 39575"/>
                    <a:gd name="connsiteY16" fmla="*/ 193711 h 247867"/>
                    <a:gd name="connsiteX17" fmla="*/ 14580 w 39575"/>
                    <a:gd name="connsiteY17" fmla="*/ 199960 h 247867"/>
                    <a:gd name="connsiteX18" fmla="*/ 10414 w 39575"/>
                    <a:gd name="connsiteY18" fmla="*/ 214540 h 247867"/>
                    <a:gd name="connsiteX19" fmla="*/ 8331 w 39575"/>
                    <a:gd name="connsiteY19" fmla="*/ 247867 h 247867"/>
                    <a:gd name="connsiteX20" fmla="*/ 8331 w 39575"/>
                    <a:gd name="connsiteY20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575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531" y="5837"/>
                        <a:pt x="160" y="21151"/>
                        <a:pt x="4165" y="29161"/>
                      </a:cubicBezTo>
                      <a:cubicBezTo>
                        <a:pt x="5284" y="31400"/>
                        <a:pt x="6942" y="33326"/>
                        <a:pt x="8331" y="35409"/>
                      </a:cubicBezTo>
                      <a:cubicBezTo>
                        <a:pt x="13289" y="50282"/>
                        <a:pt x="8843" y="45471"/>
                        <a:pt x="18746" y="52073"/>
                      </a:cubicBezTo>
                      <a:cubicBezTo>
                        <a:pt x="20135" y="56239"/>
                        <a:pt x="22051" y="60264"/>
                        <a:pt x="22912" y="64570"/>
                      </a:cubicBezTo>
                      <a:cubicBezTo>
                        <a:pt x="23606" y="68042"/>
                        <a:pt x="23530" y="71762"/>
                        <a:pt x="24995" y="74985"/>
                      </a:cubicBezTo>
                      <a:cubicBezTo>
                        <a:pt x="27067" y="79543"/>
                        <a:pt x="30549" y="83316"/>
                        <a:pt x="33326" y="87482"/>
                      </a:cubicBezTo>
                      <a:cubicBezTo>
                        <a:pt x="34715" y="89565"/>
                        <a:pt x="36700" y="91356"/>
                        <a:pt x="37492" y="93731"/>
                      </a:cubicBezTo>
                      <a:lnTo>
                        <a:pt x="39575" y="99980"/>
                      </a:lnTo>
                      <a:cubicBezTo>
                        <a:pt x="38881" y="106923"/>
                        <a:pt x="38553" y="113913"/>
                        <a:pt x="37492" y="120809"/>
                      </a:cubicBezTo>
                      <a:cubicBezTo>
                        <a:pt x="37158" y="122979"/>
                        <a:pt x="35639" y="124874"/>
                        <a:pt x="35409" y="127058"/>
                      </a:cubicBezTo>
                      <a:cubicBezTo>
                        <a:pt x="34244" y="138127"/>
                        <a:pt x="34491" y="149315"/>
                        <a:pt x="33326" y="160384"/>
                      </a:cubicBezTo>
                      <a:cubicBezTo>
                        <a:pt x="33096" y="162568"/>
                        <a:pt x="32795" y="165080"/>
                        <a:pt x="31243" y="166633"/>
                      </a:cubicBezTo>
                      <a:cubicBezTo>
                        <a:pt x="29691" y="168185"/>
                        <a:pt x="27078" y="168022"/>
                        <a:pt x="24995" y="168716"/>
                      </a:cubicBezTo>
                      <a:cubicBezTo>
                        <a:pt x="23606" y="170799"/>
                        <a:pt x="21949" y="172726"/>
                        <a:pt x="20829" y="174965"/>
                      </a:cubicBezTo>
                      <a:cubicBezTo>
                        <a:pt x="18015" y="180592"/>
                        <a:pt x="17943" y="187949"/>
                        <a:pt x="16663" y="193711"/>
                      </a:cubicBezTo>
                      <a:cubicBezTo>
                        <a:pt x="16187" y="195854"/>
                        <a:pt x="15183" y="197849"/>
                        <a:pt x="14580" y="199960"/>
                      </a:cubicBezTo>
                      <a:cubicBezTo>
                        <a:pt x="9349" y="218268"/>
                        <a:pt x="15408" y="199557"/>
                        <a:pt x="10414" y="214540"/>
                      </a:cubicBezTo>
                      <a:cubicBezTo>
                        <a:pt x="8285" y="246477"/>
                        <a:pt x="8331" y="235346"/>
                        <a:pt x="8331" y="247867"/>
                      </a:cubicBezTo>
                      <a:lnTo>
                        <a:pt x="8331" y="247867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54" name="Freeform: Shape 1553">
                  <a:extLst>
                    <a:ext uri="{FF2B5EF4-FFF2-40B4-BE49-F238E27FC236}">
                      <a16:creationId xmlns:a16="http://schemas.microsoft.com/office/drawing/2014/main" id="{452C3189-E933-AAD5-F5E7-5091F471D0BC}"/>
                    </a:ext>
                  </a:extLst>
                </p:cNvPr>
                <p:cNvSpPr/>
                <p:nvPr/>
              </p:nvSpPr>
              <p:spPr>
                <a:xfrm>
                  <a:off x="2062087" y="1820468"/>
                  <a:ext cx="37492" cy="249950"/>
                </a:xfrm>
                <a:custGeom>
                  <a:avLst/>
                  <a:gdLst>
                    <a:gd name="connsiteX0" fmla="*/ 0 w 37492"/>
                    <a:gd name="connsiteY0" fmla="*/ 0 h 249950"/>
                    <a:gd name="connsiteX1" fmla="*/ 0 w 37492"/>
                    <a:gd name="connsiteY1" fmla="*/ 0 h 249950"/>
                    <a:gd name="connsiteX2" fmla="*/ 2082 w 37492"/>
                    <a:gd name="connsiteY2" fmla="*/ 18747 h 249950"/>
                    <a:gd name="connsiteX3" fmla="*/ 6248 w 37492"/>
                    <a:gd name="connsiteY3" fmla="*/ 24995 h 249950"/>
                    <a:gd name="connsiteX4" fmla="*/ 8331 w 37492"/>
                    <a:gd name="connsiteY4" fmla="*/ 31244 h 249950"/>
                    <a:gd name="connsiteX5" fmla="*/ 12497 w 37492"/>
                    <a:gd name="connsiteY5" fmla="*/ 37493 h 249950"/>
                    <a:gd name="connsiteX6" fmla="*/ 16663 w 37492"/>
                    <a:gd name="connsiteY6" fmla="*/ 49990 h 249950"/>
                    <a:gd name="connsiteX7" fmla="*/ 18746 w 37492"/>
                    <a:gd name="connsiteY7" fmla="*/ 64571 h 249950"/>
                    <a:gd name="connsiteX8" fmla="*/ 24995 w 37492"/>
                    <a:gd name="connsiteY8" fmla="*/ 83317 h 249950"/>
                    <a:gd name="connsiteX9" fmla="*/ 29160 w 37492"/>
                    <a:gd name="connsiteY9" fmla="*/ 95814 h 249950"/>
                    <a:gd name="connsiteX10" fmla="*/ 33326 w 37492"/>
                    <a:gd name="connsiteY10" fmla="*/ 102063 h 249950"/>
                    <a:gd name="connsiteX11" fmla="*/ 35409 w 37492"/>
                    <a:gd name="connsiteY11" fmla="*/ 110395 h 249950"/>
                    <a:gd name="connsiteX12" fmla="*/ 37492 w 37492"/>
                    <a:gd name="connsiteY12" fmla="*/ 116644 h 249950"/>
                    <a:gd name="connsiteX13" fmla="*/ 35409 w 37492"/>
                    <a:gd name="connsiteY13" fmla="*/ 158302 h 249950"/>
                    <a:gd name="connsiteX14" fmla="*/ 29160 w 37492"/>
                    <a:gd name="connsiteY14" fmla="*/ 172882 h 249950"/>
                    <a:gd name="connsiteX15" fmla="*/ 22912 w 37492"/>
                    <a:gd name="connsiteY15" fmla="*/ 177048 h 249950"/>
                    <a:gd name="connsiteX16" fmla="*/ 18746 w 37492"/>
                    <a:gd name="connsiteY16" fmla="*/ 183297 h 249950"/>
                    <a:gd name="connsiteX17" fmla="*/ 14580 w 37492"/>
                    <a:gd name="connsiteY17" fmla="*/ 195794 h 249950"/>
                    <a:gd name="connsiteX18" fmla="*/ 8331 w 37492"/>
                    <a:gd name="connsiteY18" fmla="*/ 199960 h 249950"/>
                    <a:gd name="connsiteX19" fmla="*/ 6248 w 37492"/>
                    <a:gd name="connsiteY19" fmla="*/ 208292 h 249950"/>
                    <a:gd name="connsiteX20" fmla="*/ 4165 w 37492"/>
                    <a:gd name="connsiteY20" fmla="*/ 214541 h 249950"/>
                    <a:gd name="connsiteX21" fmla="*/ 6248 w 37492"/>
                    <a:gd name="connsiteY21" fmla="*/ 249950 h 249950"/>
                    <a:gd name="connsiteX22" fmla="*/ 6248 w 37492"/>
                    <a:gd name="connsiteY22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7492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6249"/>
                        <a:pt x="557" y="12647"/>
                        <a:pt x="2082" y="18747"/>
                      </a:cubicBezTo>
                      <a:cubicBezTo>
                        <a:pt x="2689" y="21175"/>
                        <a:pt x="5128" y="22756"/>
                        <a:pt x="6248" y="24995"/>
                      </a:cubicBezTo>
                      <a:cubicBezTo>
                        <a:pt x="7230" y="26959"/>
                        <a:pt x="7349" y="29280"/>
                        <a:pt x="8331" y="31244"/>
                      </a:cubicBezTo>
                      <a:cubicBezTo>
                        <a:pt x="9451" y="33483"/>
                        <a:pt x="11480" y="35205"/>
                        <a:pt x="12497" y="37493"/>
                      </a:cubicBezTo>
                      <a:cubicBezTo>
                        <a:pt x="14280" y="41506"/>
                        <a:pt x="16663" y="49990"/>
                        <a:pt x="16663" y="49990"/>
                      </a:cubicBezTo>
                      <a:cubicBezTo>
                        <a:pt x="17357" y="54850"/>
                        <a:pt x="17642" y="59787"/>
                        <a:pt x="18746" y="64571"/>
                      </a:cubicBezTo>
                      <a:cubicBezTo>
                        <a:pt x="18746" y="64572"/>
                        <a:pt x="23954" y="80192"/>
                        <a:pt x="24995" y="83317"/>
                      </a:cubicBezTo>
                      <a:cubicBezTo>
                        <a:pt x="24997" y="83322"/>
                        <a:pt x="29156" y="95809"/>
                        <a:pt x="29160" y="95814"/>
                      </a:cubicBezTo>
                      <a:lnTo>
                        <a:pt x="33326" y="102063"/>
                      </a:lnTo>
                      <a:cubicBezTo>
                        <a:pt x="34020" y="104840"/>
                        <a:pt x="34623" y="107642"/>
                        <a:pt x="35409" y="110395"/>
                      </a:cubicBezTo>
                      <a:cubicBezTo>
                        <a:pt x="36012" y="112506"/>
                        <a:pt x="37492" y="114448"/>
                        <a:pt x="37492" y="116644"/>
                      </a:cubicBezTo>
                      <a:cubicBezTo>
                        <a:pt x="37492" y="130547"/>
                        <a:pt x="36564" y="144447"/>
                        <a:pt x="35409" y="158302"/>
                      </a:cubicBezTo>
                      <a:cubicBezTo>
                        <a:pt x="34974" y="163518"/>
                        <a:pt x="32942" y="169100"/>
                        <a:pt x="29160" y="172882"/>
                      </a:cubicBezTo>
                      <a:cubicBezTo>
                        <a:pt x="27390" y="174652"/>
                        <a:pt x="24995" y="175659"/>
                        <a:pt x="22912" y="177048"/>
                      </a:cubicBezTo>
                      <a:cubicBezTo>
                        <a:pt x="21523" y="179131"/>
                        <a:pt x="19763" y="181009"/>
                        <a:pt x="18746" y="183297"/>
                      </a:cubicBezTo>
                      <a:cubicBezTo>
                        <a:pt x="16963" y="187310"/>
                        <a:pt x="18234" y="193358"/>
                        <a:pt x="14580" y="195794"/>
                      </a:cubicBezTo>
                      <a:lnTo>
                        <a:pt x="8331" y="199960"/>
                      </a:lnTo>
                      <a:cubicBezTo>
                        <a:pt x="7637" y="202737"/>
                        <a:pt x="7034" y="205539"/>
                        <a:pt x="6248" y="208292"/>
                      </a:cubicBezTo>
                      <a:cubicBezTo>
                        <a:pt x="5645" y="210403"/>
                        <a:pt x="4165" y="212345"/>
                        <a:pt x="4165" y="214541"/>
                      </a:cubicBezTo>
                      <a:cubicBezTo>
                        <a:pt x="4165" y="226364"/>
                        <a:pt x="6248" y="249950"/>
                        <a:pt x="6248" y="249950"/>
                      </a:cubicBezTo>
                      <a:lnTo>
                        <a:pt x="6248" y="249950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55" name="Freeform: Shape 1554">
                  <a:extLst>
                    <a:ext uri="{FF2B5EF4-FFF2-40B4-BE49-F238E27FC236}">
                      <a16:creationId xmlns:a16="http://schemas.microsoft.com/office/drawing/2014/main" id="{11A62D85-517B-1DBB-0F2A-05553173C603}"/>
                    </a:ext>
                  </a:extLst>
                </p:cNvPr>
                <p:cNvSpPr/>
                <p:nvPr/>
              </p:nvSpPr>
              <p:spPr>
                <a:xfrm>
                  <a:off x="2107911" y="1826717"/>
                  <a:ext cx="29161" cy="249950"/>
                </a:xfrm>
                <a:custGeom>
                  <a:avLst/>
                  <a:gdLst>
                    <a:gd name="connsiteX0" fmla="*/ 0 w 29161"/>
                    <a:gd name="connsiteY0" fmla="*/ 0 h 249950"/>
                    <a:gd name="connsiteX1" fmla="*/ 0 w 29161"/>
                    <a:gd name="connsiteY1" fmla="*/ 0 h 249950"/>
                    <a:gd name="connsiteX2" fmla="*/ 4166 w 29161"/>
                    <a:gd name="connsiteY2" fmla="*/ 24995 h 249950"/>
                    <a:gd name="connsiteX3" fmla="*/ 8331 w 29161"/>
                    <a:gd name="connsiteY3" fmla="*/ 31244 h 249950"/>
                    <a:gd name="connsiteX4" fmla="*/ 12497 w 29161"/>
                    <a:gd name="connsiteY4" fmla="*/ 43741 h 249950"/>
                    <a:gd name="connsiteX5" fmla="*/ 14580 w 29161"/>
                    <a:gd name="connsiteY5" fmla="*/ 49990 h 249950"/>
                    <a:gd name="connsiteX6" fmla="*/ 24995 w 29161"/>
                    <a:gd name="connsiteY6" fmla="*/ 77068 h 249950"/>
                    <a:gd name="connsiteX7" fmla="*/ 29161 w 29161"/>
                    <a:gd name="connsiteY7" fmla="*/ 83317 h 249950"/>
                    <a:gd name="connsiteX8" fmla="*/ 27078 w 29161"/>
                    <a:gd name="connsiteY8" fmla="*/ 160385 h 249950"/>
                    <a:gd name="connsiteX9" fmla="*/ 24995 w 29161"/>
                    <a:gd name="connsiteY9" fmla="*/ 166633 h 249950"/>
                    <a:gd name="connsiteX10" fmla="*/ 16663 w 29161"/>
                    <a:gd name="connsiteY10" fmla="*/ 179131 h 249950"/>
                    <a:gd name="connsiteX11" fmla="*/ 12497 w 29161"/>
                    <a:gd name="connsiteY11" fmla="*/ 185380 h 249950"/>
                    <a:gd name="connsiteX12" fmla="*/ 10414 w 29161"/>
                    <a:gd name="connsiteY12" fmla="*/ 191628 h 249950"/>
                    <a:gd name="connsiteX13" fmla="*/ 2083 w 29161"/>
                    <a:gd name="connsiteY13" fmla="*/ 204126 h 249950"/>
                    <a:gd name="connsiteX14" fmla="*/ 4166 w 29161"/>
                    <a:gd name="connsiteY14" fmla="*/ 249950 h 249950"/>
                    <a:gd name="connsiteX15" fmla="*/ 4166 w 29161"/>
                    <a:gd name="connsiteY15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161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60" y="5944"/>
                        <a:pt x="676" y="18015"/>
                        <a:pt x="4166" y="24995"/>
                      </a:cubicBezTo>
                      <a:cubicBezTo>
                        <a:pt x="5285" y="27234"/>
                        <a:pt x="7314" y="28956"/>
                        <a:pt x="8331" y="31244"/>
                      </a:cubicBezTo>
                      <a:cubicBezTo>
                        <a:pt x="10114" y="35257"/>
                        <a:pt x="11108" y="39575"/>
                        <a:pt x="12497" y="43741"/>
                      </a:cubicBezTo>
                      <a:lnTo>
                        <a:pt x="14580" y="49990"/>
                      </a:lnTo>
                      <a:cubicBezTo>
                        <a:pt x="17371" y="69527"/>
                        <a:pt x="13940" y="60485"/>
                        <a:pt x="24995" y="77068"/>
                      </a:cubicBezTo>
                      <a:lnTo>
                        <a:pt x="29161" y="83317"/>
                      </a:lnTo>
                      <a:cubicBezTo>
                        <a:pt x="28467" y="109006"/>
                        <a:pt x="28361" y="134718"/>
                        <a:pt x="27078" y="160385"/>
                      </a:cubicBezTo>
                      <a:cubicBezTo>
                        <a:pt x="26968" y="162578"/>
                        <a:pt x="26061" y="164714"/>
                        <a:pt x="24995" y="166633"/>
                      </a:cubicBezTo>
                      <a:cubicBezTo>
                        <a:pt x="22563" y="171010"/>
                        <a:pt x="19440" y="174965"/>
                        <a:pt x="16663" y="179131"/>
                      </a:cubicBezTo>
                      <a:cubicBezTo>
                        <a:pt x="15274" y="181214"/>
                        <a:pt x="13289" y="183005"/>
                        <a:pt x="12497" y="185380"/>
                      </a:cubicBezTo>
                      <a:cubicBezTo>
                        <a:pt x="11803" y="187463"/>
                        <a:pt x="11480" y="189709"/>
                        <a:pt x="10414" y="191628"/>
                      </a:cubicBezTo>
                      <a:cubicBezTo>
                        <a:pt x="7983" y="196005"/>
                        <a:pt x="2083" y="204126"/>
                        <a:pt x="2083" y="204126"/>
                      </a:cubicBezTo>
                      <a:cubicBezTo>
                        <a:pt x="4275" y="245781"/>
                        <a:pt x="4166" y="230491"/>
                        <a:pt x="4166" y="249950"/>
                      </a:cubicBezTo>
                      <a:lnTo>
                        <a:pt x="4166" y="249950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56" name="Freeform: Shape 1555">
                  <a:extLst>
                    <a:ext uri="{FF2B5EF4-FFF2-40B4-BE49-F238E27FC236}">
                      <a16:creationId xmlns:a16="http://schemas.microsoft.com/office/drawing/2014/main" id="{9296FA30-DF63-3DAA-395A-5DE7A6541506}"/>
                    </a:ext>
                  </a:extLst>
                </p:cNvPr>
                <p:cNvSpPr/>
                <p:nvPr/>
              </p:nvSpPr>
              <p:spPr>
                <a:xfrm>
                  <a:off x="2149213" y="1862127"/>
                  <a:ext cx="42014" cy="252032"/>
                </a:xfrm>
                <a:custGeom>
                  <a:avLst/>
                  <a:gdLst>
                    <a:gd name="connsiteX0" fmla="*/ 12854 w 42014"/>
                    <a:gd name="connsiteY0" fmla="*/ 0 h 252032"/>
                    <a:gd name="connsiteX1" fmla="*/ 12854 w 42014"/>
                    <a:gd name="connsiteY1" fmla="*/ 0 h 252032"/>
                    <a:gd name="connsiteX2" fmla="*/ 14936 w 42014"/>
                    <a:gd name="connsiteY2" fmla="*/ 18746 h 252032"/>
                    <a:gd name="connsiteX3" fmla="*/ 23268 w 42014"/>
                    <a:gd name="connsiteY3" fmla="*/ 45824 h 252032"/>
                    <a:gd name="connsiteX4" fmla="*/ 29517 w 42014"/>
                    <a:gd name="connsiteY4" fmla="*/ 49990 h 252032"/>
                    <a:gd name="connsiteX5" fmla="*/ 33683 w 42014"/>
                    <a:gd name="connsiteY5" fmla="*/ 62487 h 252032"/>
                    <a:gd name="connsiteX6" fmla="*/ 35766 w 42014"/>
                    <a:gd name="connsiteY6" fmla="*/ 68736 h 252032"/>
                    <a:gd name="connsiteX7" fmla="*/ 37849 w 42014"/>
                    <a:gd name="connsiteY7" fmla="*/ 85399 h 252032"/>
                    <a:gd name="connsiteX8" fmla="*/ 39931 w 42014"/>
                    <a:gd name="connsiteY8" fmla="*/ 91648 h 252032"/>
                    <a:gd name="connsiteX9" fmla="*/ 42014 w 42014"/>
                    <a:gd name="connsiteY9" fmla="*/ 108311 h 252032"/>
                    <a:gd name="connsiteX10" fmla="*/ 39931 w 42014"/>
                    <a:gd name="connsiteY10" fmla="*/ 152052 h 252032"/>
                    <a:gd name="connsiteX11" fmla="*/ 29517 w 42014"/>
                    <a:gd name="connsiteY11" fmla="*/ 170799 h 252032"/>
                    <a:gd name="connsiteX12" fmla="*/ 25351 w 42014"/>
                    <a:gd name="connsiteY12" fmla="*/ 177047 h 252032"/>
                    <a:gd name="connsiteX13" fmla="*/ 19102 w 42014"/>
                    <a:gd name="connsiteY13" fmla="*/ 183296 h 252032"/>
                    <a:gd name="connsiteX14" fmla="*/ 6605 w 42014"/>
                    <a:gd name="connsiteY14" fmla="*/ 204125 h 252032"/>
                    <a:gd name="connsiteX15" fmla="*/ 2439 w 42014"/>
                    <a:gd name="connsiteY15" fmla="*/ 216623 h 252032"/>
                    <a:gd name="connsiteX16" fmla="*/ 356 w 42014"/>
                    <a:gd name="connsiteY16" fmla="*/ 222872 h 252032"/>
                    <a:gd name="connsiteX17" fmla="*/ 4522 w 42014"/>
                    <a:gd name="connsiteY17" fmla="*/ 252032 h 252032"/>
                    <a:gd name="connsiteX18" fmla="*/ 4522 w 42014"/>
                    <a:gd name="connsiteY18" fmla="*/ 252032 h 252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2014" h="252032">
                      <a:moveTo>
                        <a:pt x="12854" y="0"/>
                      </a:moveTo>
                      <a:lnTo>
                        <a:pt x="12854" y="0"/>
                      </a:lnTo>
                      <a:cubicBezTo>
                        <a:pt x="13548" y="6249"/>
                        <a:pt x="14156" y="12507"/>
                        <a:pt x="14936" y="18746"/>
                      </a:cubicBezTo>
                      <a:cubicBezTo>
                        <a:pt x="16034" y="27530"/>
                        <a:pt x="16361" y="38917"/>
                        <a:pt x="23268" y="45824"/>
                      </a:cubicBezTo>
                      <a:cubicBezTo>
                        <a:pt x="25038" y="47594"/>
                        <a:pt x="27434" y="48601"/>
                        <a:pt x="29517" y="49990"/>
                      </a:cubicBezTo>
                      <a:lnTo>
                        <a:pt x="33683" y="62487"/>
                      </a:lnTo>
                      <a:lnTo>
                        <a:pt x="35766" y="68736"/>
                      </a:lnTo>
                      <a:cubicBezTo>
                        <a:pt x="36460" y="74290"/>
                        <a:pt x="36848" y="79892"/>
                        <a:pt x="37849" y="85399"/>
                      </a:cubicBezTo>
                      <a:cubicBezTo>
                        <a:pt x="38242" y="87559"/>
                        <a:pt x="39538" y="89488"/>
                        <a:pt x="39931" y="91648"/>
                      </a:cubicBezTo>
                      <a:cubicBezTo>
                        <a:pt x="40932" y="97155"/>
                        <a:pt x="41320" y="102757"/>
                        <a:pt x="42014" y="108311"/>
                      </a:cubicBezTo>
                      <a:cubicBezTo>
                        <a:pt x="41320" y="122891"/>
                        <a:pt x="41143" y="137506"/>
                        <a:pt x="39931" y="152052"/>
                      </a:cubicBezTo>
                      <a:cubicBezTo>
                        <a:pt x="39407" y="158340"/>
                        <a:pt x="31905" y="167218"/>
                        <a:pt x="29517" y="170799"/>
                      </a:cubicBezTo>
                      <a:cubicBezTo>
                        <a:pt x="28128" y="172882"/>
                        <a:pt x="27121" y="175277"/>
                        <a:pt x="25351" y="177047"/>
                      </a:cubicBezTo>
                      <a:cubicBezTo>
                        <a:pt x="23268" y="179130"/>
                        <a:pt x="20910" y="180971"/>
                        <a:pt x="19102" y="183296"/>
                      </a:cubicBezTo>
                      <a:cubicBezTo>
                        <a:pt x="15079" y="188469"/>
                        <a:pt x="9271" y="197461"/>
                        <a:pt x="6605" y="204125"/>
                      </a:cubicBezTo>
                      <a:cubicBezTo>
                        <a:pt x="4974" y="208202"/>
                        <a:pt x="3828" y="212457"/>
                        <a:pt x="2439" y="216623"/>
                      </a:cubicBezTo>
                      <a:lnTo>
                        <a:pt x="356" y="222872"/>
                      </a:lnTo>
                      <a:cubicBezTo>
                        <a:pt x="2514" y="250929"/>
                        <a:pt x="-3964" y="243550"/>
                        <a:pt x="4522" y="252032"/>
                      </a:cubicBezTo>
                      <a:lnTo>
                        <a:pt x="4522" y="252032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546" name="Rectangle: Rounded Corners 1545">
                <a:extLst>
                  <a:ext uri="{FF2B5EF4-FFF2-40B4-BE49-F238E27FC236}">
                    <a16:creationId xmlns:a16="http://schemas.microsoft.com/office/drawing/2014/main" id="{B2A8B7C8-5739-51D2-05CF-8F1BB324991A}"/>
                  </a:ext>
                </a:extLst>
              </p:cNvPr>
              <p:cNvSpPr/>
              <p:nvPr/>
            </p:nvSpPr>
            <p:spPr>
              <a:xfrm>
                <a:off x="1702231" y="2033317"/>
                <a:ext cx="506734" cy="715506"/>
              </a:xfrm>
              <a:prstGeom prst="roundRect">
                <a:avLst>
                  <a:gd name="adj" fmla="val 35662"/>
                </a:avLst>
              </a:prstGeom>
              <a:gradFill flip="none" rotWithShape="1">
                <a:gsLst>
                  <a:gs pos="16000">
                    <a:srgbClr val="FFEAD5"/>
                  </a:gs>
                  <a:gs pos="75000">
                    <a:srgbClr val="FFCC99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47" name="Oval 1546">
                <a:extLst>
                  <a:ext uri="{FF2B5EF4-FFF2-40B4-BE49-F238E27FC236}">
                    <a16:creationId xmlns:a16="http://schemas.microsoft.com/office/drawing/2014/main" id="{1A72B5E0-1179-4400-D3D5-1F26CC21FB00}"/>
                  </a:ext>
                </a:extLst>
              </p:cNvPr>
              <p:cNvSpPr/>
              <p:nvPr/>
            </p:nvSpPr>
            <p:spPr>
              <a:xfrm>
                <a:off x="1823561" y="2397944"/>
                <a:ext cx="259620" cy="211583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FEAD5"/>
                  </a:gs>
                  <a:gs pos="74000">
                    <a:srgbClr val="A45200"/>
                  </a:gs>
                  <a:gs pos="53000">
                    <a:srgbClr val="FFC081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99" name="Epithelial Cell">
              <a:extLst>
                <a:ext uri="{FF2B5EF4-FFF2-40B4-BE49-F238E27FC236}">
                  <a16:creationId xmlns:a16="http://schemas.microsoft.com/office/drawing/2014/main" id="{260406E5-FB90-177F-119E-78F91BD69D72}"/>
                </a:ext>
              </a:extLst>
            </p:cNvPr>
            <p:cNvGrpSpPr/>
            <p:nvPr/>
          </p:nvGrpSpPr>
          <p:grpSpPr>
            <a:xfrm>
              <a:off x="7732292" y="1919993"/>
              <a:ext cx="275343" cy="516667"/>
              <a:chOff x="7536889" y="1805888"/>
              <a:chExt cx="506734" cy="942935"/>
            </a:xfrm>
          </p:grpSpPr>
          <p:sp>
            <p:nvSpPr>
              <p:cNvPr id="1533" name="Freeform: Shape 1532">
                <a:extLst>
                  <a:ext uri="{FF2B5EF4-FFF2-40B4-BE49-F238E27FC236}">
                    <a16:creationId xmlns:a16="http://schemas.microsoft.com/office/drawing/2014/main" id="{BEC8DF08-2ED9-0AA1-35F2-D4811534D695}"/>
                  </a:ext>
                </a:extLst>
              </p:cNvPr>
              <p:cNvSpPr/>
              <p:nvPr/>
            </p:nvSpPr>
            <p:spPr>
              <a:xfrm>
                <a:off x="7583783" y="1839215"/>
                <a:ext cx="45824" cy="266613"/>
              </a:xfrm>
              <a:custGeom>
                <a:avLst/>
                <a:gdLst>
                  <a:gd name="connsiteX0" fmla="*/ 0 w 45824"/>
                  <a:gd name="connsiteY0" fmla="*/ 0 h 266613"/>
                  <a:gd name="connsiteX1" fmla="*/ 0 w 45824"/>
                  <a:gd name="connsiteY1" fmla="*/ 0 h 266613"/>
                  <a:gd name="connsiteX2" fmla="*/ 4165 w 45824"/>
                  <a:gd name="connsiteY2" fmla="*/ 18746 h 266613"/>
                  <a:gd name="connsiteX3" fmla="*/ 10414 w 45824"/>
                  <a:gd name="connsiteY3" fmla="*/ 47907 h 266613"/>
                  <a:gd name="connsiteX4" fmla="*/ 16663 w 45824"/>
                  <a:gd name="connsiteY4" fmla="*/ 52072 h 266613"/>
                  <a:gd name="connsiteX5" fmla="*/ 20829 w 45824"/>
                  <a:gd name="connsiteY5" fmla="*/ 58321 h 266613"/>
                  <a:gd name="connsiteX6" fmla="*/ 27078 w 45824"/>
                  <a:gd name="connsiteY6" fmla="*/ 60404 h 266613"/>
                  <a:gd name="connsiteX7" fmla="*/ 33326 w 45824"/>
                  <a:gd name="connsiteY7" fmla="*/ 64570 h 266613"/>
                  <a:gd name="connsiteX8" fmla="*/ 41658 w 45824"/>
                  <a:gd name="connsiteY8" fmla="*/ 77067 h 266613"/>
                  <a:gd name="connsiteX9" fmla="*/ 45824 w 45824"/>
                  <a:gd name="connsiteY9" fmla="*/ 83316 h 266613"/>
                  <a:gd name="connsiteX10" fmla="*/ 43741 w 45824"/>
                  <a:gd name="connsiteY10" fmla="*/ 145804 h 266613"/>
                  <a:gd name="connsiteX11" fmla="*/ 41658 w 45824"/>
                  <a:gd name="connsiteY11" fmla="*/ 152052 h 266613"/>
                  <a:gd name="connsiteX12" fmla="*/ 37492 w 45824"/>
                  <a:gd name="connsiteY12" fmla="*/ 168716 h 266613"/>
                  <a:gd name="connsiteX13" fmla="*/ 31243 w 45824"/>
                  <a:gd name="connsiteY13" fmla="*/ 174964 h 266613"/>
                  <a:gd name="connsiteX14" fmla="*/ 20829 w 45824"/>
                  <a:gd name="connsiteY14" fmla="*/ 193711 h 266613"/>
                  <a:gd name="connsiteX15" fmla="*/ 16663 w 45824"/>
                  <a:gd name="connsiteY15" fmla="*/ 199959 h 266613"/>
                  <a:gd name="connsiteX16" fmla="*/ 12497 w 45824"/>
                  <a:gd name="connsiteY16" fmla="*/ 214540 h 266613"/>
                  <a:gd name="connsiteX17" fmla="*/ 10414 w 45824"/>
                  <a:gd name="connsiteY17" fmla="*/ 222872 h 266613"/>
                  <a:gd name="connsiteX18" fmla="*/ 10414 w 45824"/>
                  <a:gd name="connsiteY18" fmla="*/ 266613 h 266613"/>
                  <a:gd name="connsiteX19" fmla="*/ 12497 w 45824"/>
                  <a:gd name="connsiteY19" fmla="*/ 266613 h 26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824" h="266613">
                    <a:moveTo>
                      <a:pt x="0" y="0"/>
                    </a:moveTo>
                    <a:lnTo>
                      <a:pt x="0" y="0"/>
                    </a:lnTo>
                    <a:cubicBezTo>
                      <a:pt x="1388" y="6249"/>
                      <a:pt x="3053" y="12442"/>
                      <a:pt x="4165" y="18746"/>
                    </a:cubicBezTo>
                    <a:cubicBezTo>
                      <a:pt x="4487" y="20573"/>
                      <a:pt x="6286" y="45156"/>
                      <a:pt x="10414" y="47907"/>
                    </a:cubicBezTo>
                    <a:lnTo>
                      <a:pt x="16663" y="52072"/>
                    </a:lnTo>
                    <a:cubicBezTo>
                      <a:pt x="18052" y="54155"/>
                      <a:pt x="18874" y="56757"/>
                      <a:pt x="20829" y="58321"/>
                    </a:cubicBezTo>
                    <a:cubicBezTo>
                      <a:pt x="22544" y="59693"/>
                      <a:pt x="25114" y="59422"/>
                      <a:pt x="27078" y="60404"/>
                    </a:cubicBezTo>
                    <a:cubicBezTo>
                      <a:pt x="29317" y="61524"/>
                      <a:pt x="31243" y="63181"/>
                      <a:pt x="33326" y="64570"/>
                    </a:cubicBezTo>
                    <a:lnTo>
                      <a:pt x="41658" y="77067"/>
                    </a:lnTo>
                    <a:lnTo>
                      <a:pt x="45824" y="83316"/>
                    </a:lnTo>
                    <a:cubicBezTo>
                      <a:pt x="45130" y="104145"/>
                      <a:pt x="45002" y="125001"/>
                      <a:pt x="43741" y="145804"/>
                    </a:cubicBezTo>
                    <a:cubicBezTo>
                      <a:pt x="43608" y="147995"/>
                      <a:pt x="42190" y="149922"/>
                      <a:pt x="41658" y="152052"/>
                    </a:cubicBezTo>
                    <a:cubicBezTo>
                      <a:pt x="41237" y="153734"/>
                      <a:pt x="39397" y="165859"/>
                      <a:pt x="37492" y="168716"/>
                    </a:cubicBezTo>
                    <a:cubicBezTo>
                      <a:pt x="35858" y="171167"/>
                      <a:pt x="33326" y="172881"/>
                      <a:pt x="31243" y="174964"/>
                    </a:cubicBezTo>
                    <a:cubicBezTo>
                      <a:pt x="27577" y="185962"/>
                      <a:pt x="30377" y="179389"/>
                      <a:pt x="20829" y="193711"/>
                    </a:cubicBezTo>
                    <a:lnTo>
                      <a:pt x="16663" y="199959"/>
                    </a:lnTo>
                    <a:cubicBezTo>
                      <a:pt x="10151" y="226006"/>
                      <a:pt x="18474" y="193622"/>
                      <a:pt x="12497" y="214540"/>
                    </a:cubicBezTo>
                    <a:cubicBezTo>
                      <a:pt x="11711" y="217293"/>
                      <a:pt x="10528" y="220011"/>
                      <a:pt x="10414" y="222872"/>
                    </a:cubicBezTo>
                    <a:cubicBezTo>
                      <a:pt x="9831" y="237441"/>
                      <a:pt x="10414" y="252033"/>
                      <a:pt x="10414" y="266613"/>
                    </a:cubicBezTo>
                    <a:lnTo>
                      <a:pt x="12497" y="266613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34" name="Freeform: Shape 1533">
                <a:extLst>
                  <a:ext uri="{FF2B5EF4-FFF2-40B4-BE49-F238E27FC236}">
                    <a16:creationId xmlns:a16="http://schemas.microsoft.com/office/drawing/2014/main" id="{933C75C0-1D63-66A4-B8DC-9B9D9AC5D44F}"/>
                  </a:ext>
                </a:extLst>
              </p:cNvPr>
              <p:cNvSpPr/>
              <p:nvPr/>
            </p:nvSpPr>
            <p:spPr>
              <a:xfrm>
                <a:off x="7637938" y="1822551"/>
                <a:ext cx="45825" cy="245784"/>
              </a:xfrm>
              <a:custGeom>
                <a:avLst/>
                <a:gdLst>
                  <a:gd name="connsiteX0" fmla="*/ 0 w 45825"/>
                  <a:gd name="connsiteY0" fmla="*/ 0 h 245784"/>
                  <a:gd name="connsiteX1" fmla="*/ 0 w 45825"/>
                  <a:gd name="connsiteY1" fmla="*/ 0 h 245784"/>
                  <a:gd name="connsiteX2" fmla="*/ 2083 w 45825"/>
                  <a:gd name="connsiteY2" fmla="*/ 41659 h 245784"/>
                  <a:gd name="connsiteX3" fmla="*/ 4166 w 45825"/>
                  <a:gd name="connsiteY3" fmla="*/ 47907 h 245784"/>
                  <a:gd name="connsiteX4" fmla="*/ 8332 w 45825"/>
                  <a:gd name="connsiteY4" fmla="*/ 54156 h 245784"/>
                  <a:gd name="connsiteX5" fmla="*/ 14581 w 45825"/>
                  <a:gd name="connsiteY5" fmla="*/ 58322 h 245784"/>
                  <a:gd name="connsiteX6" fmla="*/ 24995 w 45825"/>
                  <a:gd name="connsiteY6" fmla="*/ 68736 h 245784"/>
                  <a:gd name="connsiteX7" fmla="*/ 31244 w 45825"/>
                  <a:gd name="connsiteY7" fmla="*/ 81234 h 245784"/>
                  <a:gd name="connsiteX8" fmla="*/ 39576 w 45825"/>
                  <a:gd name="connsiteY8" fmla="*/ 93731 h 245784"/>
                  <a:gd name="connsiteX9" fmla="*/ 43742 w 45825"/>
                  <a:gd name="connsiteY9" fmla="*/ 99980 h 245784"/>
                  <a:gd name="connsiteX10" fmla="*/ 45825 w 45825"/>
                  <a:gd name="connsiteY10" fmla="*/ 106229 h 245784"/>
                  <a:gd name="connsiteX11" fmla="*/ 43742 w 45825"/>
                  <a:gd name="connsiteY11" fmla="*/ 139556 h 245784"/>
                  <a:gd name="connsiteX12" fmla="*/ 41659 w 45825"/>
                  <a:gd name="connsiteY12" fmla="*/ 145804 h 245784"/>
                  <a:gd name="connsiteX13" fmla="*/ 39576 w 45825"/>
                  <a:gd name="connsiteY13" fmla="*/ 156219 h 245784"/>
                  <a:gd name="connsiteX14" fmla="*/ 35410 w 45825"/>
                  <a:gd name="connsiteY14" fmla="*/ 162468 h 245784"/>
                  <a:gd name="connsiteX15" fmla="*/ 29161 w 45825"/>
                  <a:gd name="connsiteY15" fmla="*/ 183297 h 245784"/>
                  <a:gd name="connsiteX16" fmla="*/ 24995 w 45825"/>
                  <a:gd name="connsiteY16" fmla="*/ 189546 h 245784"/>
                  <a:gd name="connsiteX17" fmla="*/ 16664 w 45825"/>
                  <a:gd name="connsiteY17" fmla="*/ 208292 h 245784"/>
                  <a:gd name="connsiteX18" fmla="*/ 14581 w 45825"/>
                  <a:gd name="connsiteY18" fmla="*/ 220789 h 245784"/>
                  <a:gd name="connsiteX19" fmla="*/ 10415 w 45825"/>
                  <a:gd name="connsiteY19" fmla="*/ 227038 h 245784"/>
                  <a:gd name="connsiteX20" fmla="*/ 12498 w 45825"/>
                  <a:gd name="connsiteY20" fmla="*/ 245784 h 245784"/>
                  <a:gd name="connsiteX21" fmla="*/ 12498 w 45825"/>
                  <a:gd name="connsiteY21" fmla="*/ 245784 h 24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825" h="245784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13886"/>
                      <a:pt x="878" y="27808"/>
                      <a:pt x="2083" y="41659"/>
                    </a:cubicBezTo>
                    <a:cubicBezTo>
                      <a:pt x="2273" y="43846"/>
                      <a:pt x="3184" y="45943"/>
                      <a:pt x="4166" y="47907"/>
                    </a:cubicBezTo>
                    <a:cubicBezTo>
                      <a:pt x="5286" y="50146"/>
                      <a:pt x="6562" y="52386"/>
                      <a:pt x="8332" y="54156"/>
                    </a:cubicBezTo>
                    <a:cubicBezTo>
                      <a:pt x="10102" y="55926"/>
                      <a:pt x="12498" y="56933"/>
                      <a:pt x="14581" y="58322"/>
                    </a:cubicBezTo>
                    <a:cubicBezTo>
                      <a:pt x="25691" y="74988"/>
                      <a:pt x="11109" y="54850"/>
                      <a:pt x="24995" y="68736"/>
                    </a:cubicBezTo>
                    <a:cubicBezTo>
                      <a:pt x="31931" y="75672"/>
                      <a:pt x="27008" y="73610"/>
                      <a:pt x="31244" y="81234"/>
                    </a:cubicBezTo>
                    <a:cubicBezTo>
                      <a:pt x="33676" y="85611"/>
                      <a:pt x="36799" y="89565"/>
                      <a:pt x="39576" y="93731"/>
                    </a:cubicBezTo>
                    <a:cubicBezTo>
                      <a:pt x="40965" y="95814"/>
                      <a:pt x="42950" y="97605"/>
                      <a:pt x="43742" y="99980"/>
                    </a:cubicBezTo>
                    <a:lnTo>
                      <a:pt x="45825" y="106229"/>
                    </a:lnTo>
                    <a:cubicBezTo>
                      <a:pt x="45131" y="117338"/>
                      <a:pt x="44907" y="128486"/>
                      <a:pt x="43742" y="139556"/>
                    </a:cubicBezTo>
                    <a:cubicBezTo>
                      <a:pt x="43512" y="141739"/>
                      <a:pt x="42191" y="143674"/>
                      <a:pt x="41659" y="145804"/>
                    </a:cubicBezTo>
                    <a:cubicBezTo>
                      <a:pt x="40800" y="149239"/>
                      <a:pt x="40819" y="152904"/>
                      <a:pt x="39576" y="156219"/>
                    </a:cubicBezTo>
                    <a:cubicBezTo>
                      <a:pt x="38697" y="158563"/>
                      <a:pt x="36799" y="160385"/>
                      <a:pt x="35410" y="162468"/>
                    </a:cubicBezTo>
                    <a:cubicBezTo>
                      <a:pt x="34246" y="167125"/>
                      <a:pt x="31189" y="180255"/>
                      <a:pt x="29161" y="183297"/>
                    </a:cubicBezTo>
                    <a:cubicBezTo>
                      <a:pt x="27772" y="185380"/>
                      <a:pt x="26012" y="187258"/>
                      <a:pt x="24995" y="189546"/>
                    </a:cubicBezTo>
                    <a:cubicBezTo>
                      <a:pt x="15081" y="211855"/>
                      <a:pt x="26092" y="194150"/>
                      <a:pt x="16664" y="208292"/>
                    </a:cubicBezTo>
                    <a:cubicBezTo>
                      <a:pt x="15970" y="212458"/>
                      <a:pt x="15917" y="216783"/>
                      <a:pt x="14581" y="220789"/>
                    </a:cubicBezTo>
                    <a:cubicBezTo>
                      <a:pt x="13789" y="223164"/>
                      <a:pt x="10623" y="224543"/>
                      <a:pt x="10415" y="227038"/>
                    </a:cubicBezTo>
                    <a:cubicBezTo>
                      <a:pt x="9893" y="233303"/>
                      <a:pt x="12498" y="245784"/>
                      <a:pt x="12498" y="245784"/>
                    </a:cubicBezTo>
                    <a:lnTo>
                      <a:pt x="12498" y="245784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35" name="Freeform: Shape 1534">
                <a:extLst>
                  <a:ext uri="{FF2B5EF4-FFF2-40B4-BE49-F238E27FC236}">
                    <a16:creationId xmlns:a16="http://schemas.microsoft.com/office/drawing/2014/main" id="{B5C6EA21-DF51-16F7-A003-78B4A53CE478}"/>
                  </a:ext>
                </a:extLst>
              </p:cNvPr>
              <p:cNvSpPr/>
              <p:nvPr/>
            </p:nvSpPr>
            <p:spPr>
              <a:xfrm>
                <a:off x="7685707" y="1816303"/>
                <a:ext cx="39714" cy="239535"/>
              </a:xfrm>
              <a:custGeom>
                <a:avLst/>
                <a:gdLst>
                  <a:gd name="connsiteX0" fmla="*/ 4304 w 39714"/>
                  <a:gd name="connsiteY0" fmla="*/ 0 h 239535"/>
                  <a:gd name="connsiteX1" fmla="*/ 4304 w 39714"/>
                  <a:gd name="connsiteY1" fmla="*/ 0 h 239535"/>
                  <a:gd name="connsiteX2" fmla="*/ 138 w 39714"/>
                  <a:gd name="connsiteY2" fmla="*/ 18746 h 239535"/>
                  <a:gd name="connsiteX3" fmla="*/ 6387 w 39714"/>
                  <a:gd name="connsiteY3" fmla="*/ 52072 h 239535"/>
                  <a:gd name="connsiteX4" fmla="*/ 8470 w 39714"/>
                  <a:gd name="connsiteY4" fmla="*/ 58321 h 239535"/>
                  <a:gd name="connsiteX5" fmla="*/ 14719 w 39714"/>
                  <a:gd name="connsiteY5" fmla="*/ 62487 h 239535"/>
                  <a:gd name="connsiteX6" fmla="*/ 18885 w 39714"/>
                  <a:gd name="connsiteY6" fmla="*/ 68736 h 239535"/>
                  <a:gd name="connsiteX7" fmla="*/ 35548 w 39714"/>
                  <a:gd name="connsiteY7" fmla="*/ 87482 h 239535"/>
                  <a:gd name="connsiteX8" fmla="*/ 39714 w 39714"/>
                  <a:gd name="connsiteY8" fmla="*/ 99979 h 239535"/>
                  <a:gd name="connsiteX9" fmla="*/ 37631 w 39714"/>
                  <a:gd name="connsiteY9" fmla="*/ 147887 h 239535"/>
                  <a:gd name="connsiteX10" fmla="*/ 31382 w 39714"/>
                  <a:gd name="connsiteY10" fmla="*/ 179130 h 239535"/>
                  <a:gd name="connsiteX11" fmla="*/ 27216 w 39714"/>
                  <a:gd name="connsiteY11" fmla="*/ 185379 h 239535"/>
                  <a:gd name="connsiteX12" fmla="*/ 25133 w 39714"/>
                  <a:gd name="connsiteY12" fmla="*/ 193711 h 239535"/>
                  <a:gd name="connsiteX13" fmla="*/ 23051 w 39714"/>
                  <a:gd name="connsiteY13" fmla="*/ 199959 h 239535"/>
                  <a:gd name="connsiteX14" fmla="*/ 23051 w 39714"/>
                  <a:gd name="connsiteY14" fmla="*/ 239535 h 239535"/>
                  <a:gd name="connsiteX15" fmla="*/ 23051 w 39714"/>
                  <a:gd name="connsiteY15" fmla="*/ 239535 h 239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714" h="239535">
                    <a:moveTo>
                      <a:pt x="4304" y="0"/>
                    </a:moveTo>
                    <a:lnTo>
                      <a:pt x="4304" y="0"/>
                    </a:lnTo>
                    <a:cubicBezTo>
                      <a:pt x="2915" y="6249"/>
                      <a:pt x="474" y="12354"/>
                      <a:pt x="138" y="18746"/>
                    </a:cubicBezTo>
                    <a:cubicBezTo>
                      <a:pt x="-664" y="33980"/>
                      <a:pt x="2105" y="39226"/>
                      <a:pt x="6387" y="52072"/>
                    </a:cubicBezTo>
                    <a:cubicBezTo>
                      <a:pt x="7081" y="54155"/>
                      <a:pt x="6643" y="57103"/>
                      <a:pt x="8470" y="58321"/>
                    </a:cubicBezTo>
                    <a:lnTo>
                      <a:pt x="14719" y="62487"/>
                    </a:lnTo>
                    <a:cubicBezTo>
                      <a:pt x="16108" y="64570"/>
                      <a:pt x="17222" y="66865"/>
                      <a:pt x="18885" y="68736"/>
                    </a:cubicBezTo>
                    <a:cubicBezTo>
                      <a:pt x="23076" y="73451"/>
                      <a:pt x="32396" y="80391"/>
                      <a:pt x="35548" y="87482"/>
                    </a:cubicBezTo>
                    <a:cubicBezTo>
                      <a:pt x="37331" y="91495"/>
                      <a:pt x="39714" y="99979"/>
                      <a:pt x="39714" y="99979"/>
                    </a:cubicBezTo>
                    <a:cubicBezTo>
                      <a:pt x="39020" y="115948"/>
                      <a:pt x="38628" y="131934"/>
                      <a:pt x="37631" y="147887"/>
                    </a:cubicBezTo>
                    <a:cubicBezTo>
                      <a:pt x="37214" y="154555"/>
                      <a:pt x="36034" y="172152"/>
                      <a:pt x="31382" y="179130"/>
                    </a:cubicBezTo>
                    <a:lnTo>
                      <a:pt x="27216" y="185379"/>
                    </a:lnTo>
                    <a:cubicBezTo>
                      <a:pt x="26522" y="188156"/>
                      <a:pt x="25919" y="190958"/>
                      <a:pt x="25133" y="193711"/>
                    </a:cubicBezTo>
                    <a:cubicBezTo>
                      <a:pt x="24530" y="195822"/>
                      <a:pt x="23151" y="197766"/>
                      <a:pt x="23051" y="199959"/>
                    </a:cubicBezTo>
                    <a:cubicBezTo>
                      <a:pt x="22452" y="213137"/>
                      <a:pt x="23051" y="226343"/>
                      <a:pt x="23051" y="239535"/>
                    </a:cubicBezTo>
                    <a:lnTo>
                      <a:pt x="23051" y="239535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36" name="Freeform: Shape 1535">
                <a:extLst>
                  <a:ext uri="{FF2B5EF4-FFF2-40B4-BE49-F238E27FC236}">
                    <a16:creationId xmlns:a16="http://schemas.microsoft.com/office/drawing/2014/main" id="{025961AE-5256-93C2-940A-7FB7BB8EC22B}"/>
                  </a:ext>
                </a:extLst>
              </p:cNvPr>
              <p:cNvSpPr/>
              <p:nvPr/>
            </p:nvSpPr>
            <p:spPr>
              <a:xfrm>
                <a:off x="7735835" y="1807971"/>
                <a:ext cx="39637" cy="256198"/>
              </a:xfrm>
              <a:custGeom>
                <a:avLst/>
                <a:gdLst>
                  <a:gd name="connsiteX0" fmla="*/ 0 w 39637"/>
                  <a:gd name="connsiteY0" fmla="*/ 0 h 256198"/>
                  <a:gd name="connsiteX1" fmla="*/ 0 w 39637"/>
                  <a:gd name="connsiteY1" fmla="*/ 0 h 256198"/>
                  <a:gd name="connsiteX2" fmla="*/ 4166 w 39637"/>
                  <a:gd name="connsiteY2" fmla="*/ 18746 h 256198"/>
                  <a:gd name="connsiteX3" fmla="*/ 10415 w 39637"/>
                  <a:gd name="connsiteY3" fmla="*/ 31244 h 256198"/>
                  <a:gd name="connsiteX4" fmla="*/ 16664 w 39637"/>
                  <a:gd name="connsiteY4" fmla="*/ 35409 h 256198"/>
                  <a:gd name="connsiteX5" fmla="*/ 18747 w 39637"/>
                  <a:gd name="connsiteY5" fmla="*/ 41658 h 256198"/>
                  <a:gd name="connsiteX6" fmla="*/ 27078 w 39637"/>
                  <a:gd name="connsiteY6" fmla="*/ 54156 h 256198"/>
                  <a:gd name="connsiteX7" fmla="*/ 31244 w 39637"/>
                  <a:gd name="connsiteY7" fmla="*/ 66653 h 256198"/>
                  <a:gd name="connsiteX8" fmla="*/ 35410 w 39637"/>
                  <a:gd name="connsiteY8" fmla="*/ 79151 h 256198"/>
                  <a:gd name="connsiteX9" fmla="*/ 37493 w 39637"/>
                  <a:gd name="connsiteY9" fmla="*/ 85399 h 256198"/>
                  <a:gd name="connsiteX10" fmla="*/ 37493 w 39637"/>
                  <a:gd name="connsiteY10" fmla="*/ 141638 h 256198"/>
                  <a:gd name="connsiteX11" fmla="*/ 33327 w 39637"/>
                  <a:gd name="connsiteY11" fmla="*/ 172882 h 256198"/>
                  <a:gd name="connsiteX12" fmla="*/ 29161 w 39637"/>
                  <a:gd name="connsiteY12" fmla="*/ 179131 h 256198"/>
                  <a:gd name="connsiteX13" fmla="*/ 27078 w 39637"/>
                  <a:gd name="connsiteY13" fmla="*/ 185379 h 256198"/>
                  <a:gd name="connsiteX14" fmla="*/ 18747 w 39637"/>
                  <a:gd name="connsiteY14" fmla="*/ 197877 h 256198"/>
                  <a:gd name="connsiteX15" fmla="*/ 14581 w 39637"/>
                  <a:gd name="connsiteY15" fmla="*/ 210374 h 256198"/>
                  <a:gd name="connsiteX16" fmla="*/ 12498 w 39637"/>
                  <a:gd name="connsiteY16" fmla="*/ 216623 h 256198"/>
                  <a:gd name="connsiteX17" fmla="*/ 14581 w 39637"/>
                  <a:gd name="connsiteY17" fmla="*/ 245784 h 256198"/>
                  <a:gd name="connsiteX18" fmla="*/ 16664 w 39637"/>
                  <a:gd name="connsiteY18" fmla="*/ 254116 h 256198"/>
                  <a:gd name="connsiteX19" fmla="*/ 12498 w 39637"/>
                  <a:gd name="connsiteY19" fmla="*/ 256198 h 256198"/>
                  <a:gd name="connsiteX20" fmla="*/ 12498 w 39637"/>
                  <a:gd name="connsiteY20" fmla="*/ 256198 h 256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637" h="256198">
                    <a:moveTo>
                      <a:pt x="0" y="0"/>
                    </a:moveTo>
                    <a:lnTo>
                      <a:pt x="0" y="0"/>
                    </a:lnTo>
                    <a:cubicBezTo>
                      <a:pt x="1389" y="6249"/>
                      <a:pt x="2613" y="12536"/>
                      <a:pt x="4166" y="18746"/>
                    </a:cubicBezTo>
                    <a:cubicBezTo>
                      <a:pt x="5295" y="23263"/>
                      <a:pt x="7021" y="27850"/>
                      <a:pt x="10415" y="31244"/>
                    </a:cubicBezTo>
                    <a:cubicBezTo>
                      <a:pt x="12185" y="33014"/>
                      <a:pt x="14581" y="34021"/>
                      <a:pt x="16664" y="35409"/>
                    </a:cubicBezTo>
                    <a:cubicBezTo>
                      <a:pt x="17358" y="37492"/>
                      <a:pt x="17681" y="39739"/>
                      <a:pt x="18747" y="41658"/>
                    </a:cubicBezTo>
                    <a:cubicBezTo>
                      <a:pt x="21178" y="46035"/>
                      <a:pt x="25495" y="49406"/>
                      <a:pt x="27078" y="54156"/>
                    </a:cubicBezTo>
                    <a:lnTo>
                      <a:pt x="31244" y="66653"/>
                    </a:lnTo>
                    <a:lnTo>
                      <a:pt x="35410" y="79151"/>
                    </a:lnTo>
                    <a:lnTo>
                      <a:pt x="37493" y="85399"/>
                    </a:lnTo>
                    <a:cubicBezTo>
                      <a:pt x="40443" y="117843"/>
                      <a:pt x="40259" y="102911"/>
                      <a:pt x="37493" y="141638"/>
                    </a:cubicBezTo>
                    <a:cubicBezTo>
                      <a:pt x="37105" y="147068"/>
                      <a:pt x="37561" y="164414"/>
                      <a:pt x="33327" y="172882"/>
                    </a:cubicBezTo>
                    <a:cubicBezTo>
                      <a:pt x="32207" y="175121"/>
                      <a:pt x="30281" y="176892"/>
                      <a:pt x="29161" y="179131"/>
                    </a:cubicBezTo>
                    <a:cubicBezTo>
                      <a:pt x="28179" y="181095"/>
                      <a:pt x="28144" y="183460"/>
                      <a:pt x="27078" y="185379"/>
                    </a:cubicBezTo>
                    <a:cubicBezTo>
                      <a:pt x="24647" y="189756"/>
                      <a:pt x="20330" y="193127"/>
                      <a:pt x="18747" y="197877"/>
                    </a:cubicBezTo>
                    <a:lnTo>
                      <a:pt x="14581" y="210374"/>
                    </a:lnTo>
                    <a:lnTo>
                      <a:pt x="12498" y="216623"/>
                    </a:lnTo>
                    <a:cubicBezTo>
                      <a:pt x="13192" y="226343"/>
                      <a:pt x="13505" y="236099"/>
                      <a:pt x="14581" y="245784"/>
                    </a:cubicBezTo>
                    <a:cubicBezTo>
                      <a:pt x="14897" y="248629"/>
                      <a:pt x="17225" y="251309"/>
                      <a:pt x="16664" y="254116"/>
                    </a:cubicBezTo>
                    <a:cubicBezTo>
                      <a:pt x="16360" y="255638"/>
                      <a:pt x="13887" y="255504"/>
                      <a:pt x="12498" y="256198"/>
                    </a:cubicBezTo>
                    <a:lnTo>
                      <a:pt x="12498" y="256198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37" name="Freeform: Shape 1536">
                <a:extLst>
                  <a:ext uri="{FF2B5EF4-FFF2-40B4-BE49-F238E27FC236}">
                    <a16:creationId xmlns:a16="http://schemas.microsoft.com/office/drawing/2014/main" id="{ECBBEC9B-AD05-9FC3-5171-13F6F84A9DBD}"/>
                  </a:ext>
                </a:extLst>
              </p:cNvPr>
              <p:cNvSpPr/>
              <p:nvPr/>
            </p:nvSpPr>
            <p:spPr>
              <a:xfrm>
                <a:off x="7783743" y="1805888"/>
                <a:ext cx="48958" cy="247867"/>
              </a:xfrm>
              <a:custGeom>
                <a:avLst/>
                <a:gdLst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2082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4165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958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89" y="805"/>
                      <a:pt x="3626" y="33434"/>
                      <a:pt x="4165" y="35409"/>
                    </a:cubicBezTo>
                    <a:cubicBezTo>
                      <a:pt x="4824" y="37824"/>
                      <a:pt x="6728" y="39735"/>
                      <a:pt x="8331" y="41658"/>
                    </a:cubicBezTo>
                    <a:cubicBezTo>
                      <a:pt x="16631" y="51618"/>
                      <a:pt x="11890" y="44623"/>
                      <a:pt x="20829" y="52073"/>
                    </a:cubicBezTo>
                    <a:cubicBezTo>
                      <a:pt x="36858" y="65432"/>
                      <a:pt x="17817" y="52150"/>
                      <a:pt x="33326" y="62487"/>
                    </a:cubicBezTo>
                    <a:cubicBezTo>
                      <a:pt x="36103" y="66653"/>
                      <a:pt x="40075" y="70235"/>
                      <a:pt x="41658" y="74985"/>
                    </a:cubicBezTo>
                    <a:cubicBezTo>
                      <a:pt x="46420" y="89270"/>
                      <a:pt x="40797" y="71540"/>
                      <a:pt x="45824" y="91648"/>
                    </a:cubicBezTo>
                    <a:cubicBezTo>
                      <a:pt x="46357" y="93778"/>
                      <a:pt x="47213" y="95814"/>
                      <a:pt x="47907" y="97897"/>
                    </a:cubicBezTo>
                    <a:cubicBezTo>
                      <a:pt x="46922" y="122514"/>
                      <a:pt x="55086" y="144871"/>
                      <a:pt x="37492" y="162467"/>
                    </a:cubicBezTo>
                    <a:cubicBezTo>
                      <a:pt x="21456" y="178504"/>
                      <a:pt x="28262" y="170064"/>
                      <a:pt x="16663" y="187462"/>
                    </a:cubicBezTo>
                    <a:lnTo>
                      <a:pt x="12497" y="193711"/>
                    </a:lnTo>
                    <a:lnTo>
                      <a:pt x="8331" y="199960"/>
                    </a:lnTo>
                    <a:cubicBezTo>
                      <a:pt x="7637" y="204126"/>
                      <a:pt x="7164" y="208334"/>
                      <a:pt x="6248" y="212457"/>
                    </a:cubicBezTo>
                    <a:cubicBezTo>
                      <a:pt x="5772" y="214600"/>
                      <a:pt x="4526" y="216540"/>
                      <a:pt x="4165" y="218706"/>
                    </a:cubicBezTo>
                    <a:cubicBezTo>
                      <a:pt x="1699" y="233504"/>
                      <a:pt x="2082" y="243354"/>
                      <a:pt x="2082" y="247867"/>
                    </a:cubicBez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38" name="Freeform: Shape 1537">
                <a:extLst>
                  <a:ext uri="{FF2B5EF4-FFF2-40B4-BE49-F238E27FC236}">
                    <a16:creationId xmlns:a16="http://schemas.microsoft.com/office/drawing/2014/main" id="{14740CA1-5A33-3BF2-B7BC-6AF7C93A6EF3}"/>
                  </a:ext>
                </a:extLst>
              </p:cNvPr>
              <p:cNvSpPr/>
              <p:nvPr/>
            </p:nvSpPr>
            <p:spPr>
              <a:xfrm>
                <a:off x="7829567" y="1810054"/>
                <a:ext cx="39575" cy="247867"/>
              </a:xfrm>
              <a:custGeom>
                <a:avLst/>
                <a:gdLst>
                  <a:gd name="connsiteX0" fmla="*/ 0 w 39575"/>
                  <a:gd name="connsiteY0" fmla="*/ 0 h 247867"/>
                  <a:gd name="connsiteX1" fmla="*/ 0 w 39575"/>
                  <a:gd name="connsiteY1" fmla="*/ 0 h 247867"/>
                  <a:gd name="connsiteX2" fmla="*/ 4165 w 39575"/>
                  <a:gd name="connsiteY2" fmla="*/ 29161 h 247867"/>
                  <a:gd name="connsiteX3" fmla="*/ 8331 w 39575"/>
                  <a:gd name="connsiteY3" fmla="*/ 35409 h 247867"/>
                  <a:gd name="connsiteX4" fmla="*/ 18746 w 39575"/>
                  <a:gd name="connsiteY4" fmla="*/ 52073 h 247867"/>
                  <a:gd name="connsiteX5" fmla="*/ 22912 w 39575"/>
                  <a:gd name="connsiteY5" fmla="*/ 64570 h 247867"/>
                  <a:gd name="connsiteX6" fmla="*/ 24995 w 39575"/>
                  <a:gd name="connsiteY6" fmla="*/ 74985 h 247867"/>
                  <a:gd name="connsiteX7" fmla="*/ 33326 w 39575"/>
                  <a:gd name="connsiteY7" fmla="*/ 87482 h 247867"/>
                  <a:gd name="connsiteX8" fmla="*/ 37492 w 39575"/>
                  <a:gd name="connsiteY8" fmla="*/ 93731 h 247867"/>
                  <a:gd name="connsiteX9" fmla="*/ 39575 w 39575"/>
                  <a:gd name="connsiteY9" fmla="*/ 99980 h 247867"/>
                  <a:gd name="connsiteX10" fmla="*/ 37492 w 39575"/>
                  <a:gd name="connsiteY10" fmla="*/ 120809 h 247867"/>
                  <a:gd name="connsiteX11" fmla="*/ 35409 w 39575"/>
                  <a:gd name="connsiteY11" fmla="*/ 127058 h 247867"/>
                  <a:gd name="connsiteX12" fmla="*/ 33326 w 39575"/>
                  <a:gd name="connsiteY12" fmla="*/ 160384 h 247867"/>
                  <a:gd name="connsiteX13" fmla="*/ 31243 w 39575"/>
                  <a:gd name="connsiteY13" fmla="*/ 166633 h 247867"/>
                  <a:gd name="connsiteX14" fmla="*/ 24995 w 39575"/>
                  <a:gd name="connsiteY14" fmla="*/ 168716 h 247867"/>
                  <a:gd name="connsiteX15" fmla="*/ 20829 w 39575"/>
                  <a:gd name="connsiteY15" fmla="*/ 174965 h 247867"/>
                  <a:gd name="connsiteX16" fmla="*/ 16663 w 39575"/>
                  <a:gd name="connsiteY16" fmla="*/ 193711 h 247867"/>
                  <a:gd name="connsiteX17" fmla="*/ 14580 w 39575"/>
                  <a:gd name="connsiteY17" fmla="*/ 199960 h 247867"/>
                  <a:gd name="connsiteX18" fmla="*/ 10414 w 39575"/>
                  <a:gd name="connsiteY18" fmla="*/ 214540 h 247867"/>
                  <a:gd name="connsiteX19" fmla="*/ 8331 w 39575"/>
                  <a:gd name="connsiteY19" fmla="*/ 247867 h 247867"/>
                  <a:gd name="connsiteX20" fmla="*/ 8331 w 39575"/>
                  <a:gd name="connsiteY20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575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531" y="5837"/>
                      <a:pt x="160" y="21151"/>
                      <a:pt x="4165" y="29161"/>
                    </a:cubicBezTo>
                    <a:cubicBezTo>
                      <a:pt x="5284" y="31400"/>
                      <a:pt x="6942" y="33326"/>
                      <a:pt x="8331" y="35409"/>
                    </a:cubicBezTo>
                    <a:cubicBezTo>
                      <a:pt x="13289" y="50282"/>
                      <a:pt x="8843" y="45471"/>
                      <a:pt x="18746" y="52073"/>
                    </a:cubicBezTo>
                    <a:cubicBezTo>
                      <a:pt x="20135" y="56239"/>
                      <a:pt x="22051" y="60264"/>
                      <a:pt x="22912" y="64570"/>
                    </a:cubicBezTo>
                    <a:cubicBezTo>
                      <a:pt x="23606" y="68042"/>
                      <a:pt x="23530" y="71762"/>
                      <a:pt x="24995" y="74985"/>
                    </a:cubicBezTo>
                    <a:cubicBezTo>
                      <a:pt x="27067" y="79543"/>
                      <a:pt x="30549" y="83316"/>
                      <a:pt x="33326" y="87482"/>
                    </a:cubicBezTo>
                    <a:cubicBezTo>
                      <a:pt x="34715" y="89565"/>
                      <a:pt x="36700" y="91356"/>
                      <a:pt x="37492" y="93731"/>
                    </a:cubicBezTo>
                    <a:lnTo>
                      <a:pt x="39575" y="99980"/>
                    </a:lnTo>
                    <a:cubicBezTo>
                      <a:pt x="38881" y="106923"/>
                      <a:pt x="38553" y="113913"/>
                      <a:pt x="37492" y="120809"/>
                    </a:cubicBezTo>
                    <a:cubicBezTo>
                      <a:pt x="37158" y="122979"/>
                      <a:pt x="35639" y="124874"/>
                      <a:pt x="35409" y="127058"/>
                    </a:cubicBezTo>
                    <a:cubicBezTo>
                      <a:pt x="34244" y="138127"/>
                      <a:pt x="34491" y="149315"/>
                      <a:pt x="33326" y="160384"/>
                    </a:cubicBezTo>
                    <a:cubicBezTo>
                      <a:pt x="33096" y="162568"/>
                      <a:pt x="32795" y="165080"/>
                      <a:pt x="31243" y="166633"/>
                    </a:cubicBezTo>
                    <a:cubicBezTo>
                      <a:pt x="29691" y="168185"/>
                      <a:pt x="27078" y="168022"/>
                      <a:pt x="24995" y="168716"/>
                    </a:cubicBezTo>
                    <a:cubicBezTo>
                      <a:pt x="23606" y="170799"/>
                      <a:pt x="21949" y="172726"/>
                      <a:pt x="20829" y="174965"/>
                    </a:cubicBezTo>
                    <a:cubicBezTo>
                      <a:pt x="18015" y="180592"/>
                      <a:pt x="17943" y="187949"/>
                      <a:pt x="16663" y="193711"/>
                    </a:cubicBezTo>
                    <a:cubicBezTo>
                      <a:pt x="16187" y="195854"/>
                      <a:pt x="15183" y="197849"/>
                      <a:pt x="14580" y="199960"/>
                    </a:cubicBezTo>
                    <a:cubicBezTo>
                      <a:pt x="9349" y="218268"/>
                      <a:pt x="15408" y="199557"/>
                      <a:pt x="10414" y="214540"/>
                    </a:cubicBezTo>
                    <a:cubicBezTo>
                      <a:pt x="8285" y="246477"/>
                      <a:pt x="8331" y="235346"/>
                      <a:pt x="8331" y="247867"/>
                    </a:cubicBezTo>
                    <a:lnTo>
                      <a:pt x="8331" y="247867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39" name="Freeform: Shape 1538">
                <a:extLst>
                  <a:ext uri="{FF2B5EF4-FFF2-40B4-BE49-F238E27FC236}">
                    <a16:creationId xmlns:a16="http://schemas.microsoft.com/office/drawing/2014/main" id="{C87723B6-A045-8A12-D538-52F96ADD42CC}"/>
                  </a:ext>
                </a:extLst>
              </p:cNvPr>
              <p:cNvSpPr/>
              <p:nvPr/>
            </p:nvSpPr>
            <p:spPr>
              <a:xfrm>
                <a:off x="7881640" y="1820468"/>
                <a:ext cx="37492" cy="249950"/>
              </a:xfrm>
              <a:custGeom>
                <a:avLst/>
                <a:gdLst>
                  <a:gd name="connsiteX0" fmla="*/ 0 w 37492"/>
                  <a:gd name="connsiteY0" fmla="*/ 0 h 249950"/>
                  <a:gd name="connsiteX1" fmla="*/ 0 w 37492"/>
                  <a:gd name="connsiteY1" fmla="*/ 0 h 249950"/>
                  <a:gd name="connsiteX2" fmla="*/ 2082 w 37492"/>
                  <a:gd name="connsiteY2" fmla="*/ 18747 h 249950"/>
                  <a:gd name="connsiteX3" fmla="*/ 6248 w 37492"/>
                  <a:gd name="connsiteY3" fmla="*/ 24995 h 249950"/>
                  <a:gd name="connsiteX4" fmla="*/ 8331 w 37492"/>
                  <a:gd name="connsiteY4" fmla="*/ 31244 h 249950"/>
                  <a:gd name="connsiteX5" fmla="*/ 12497 w 37492"/>
                  <a:gd name="connsiteY5" fmla="*/ 37493 h 249950"/>
                  <a:gd name="connsiteX6" fmla="*/ 16663 w 37492"/>
                  <a:gd name="connsiteY6" fmla="*/ 49990 h 249950"/>
                  <a:gd name="connsiteX7" fmla="*/ 18746 w 37492"/>
                  <a:gd name="connsiteY7" fmla="*/ 64571 h 249950"/>
                  <a:gd name="connsiteX8" fmla="*/ 24995 w 37492"/>
                  <a:gd name="connsiteY8" fmla="*/ 83317 h 249950"/>
                  <a:gd name="connsiteX9" fmla="*/ 29160 w 37492"/>
                  <a:gd name="connsiteY9" fmla="*/ 95814 h 249950"/>
                  <a:gd name="connsiteX10" fmla="*/ 33326 w 37492"/>
                  <a:gd name="connsiteY10" fmla="*/ 102063 h 249950"/>
                  <a:gd name="connsiteX11" fmla="*/ 35409 w 37492"/>
                  <a:gd name="connsiteY11" fmla="*/ 110395 h 249950"/>
                  <a:gd name="connsiteX12" fmla="*/ 37492 w 37492"/>
                  <a:gd name="connsiteY12" fmla="*/ 116644 h 249950"/>
                  <a:gd name="connsiteX13" fmla="*/ 35409 w 37492"/>
                  <a:gd name="connsiteY13" fmla="*/ 158302 h 249950"/>
                  <a:gd name="connsiteX14" fmla="*/ 29160 w 37492"/>
                  <a:gd name="connsiteY14" fmla="*/ 172882 h 249950"/>
                  <a:gd name="connsiteX15" fmla="*/ 22912 w 37492"/>
                  <a:gd name="connsiteY15" fmla="*/ 177048 h 249950"/>
                  <a:gd name="connsiteX16" fmla="*/ 18746 w 37492"/>
                  <a:gd name="connsiteY16" fmla="*/ 183297 h 249950"/>
                  <a:gd name="connsiteX17" fmla="*/ 14580 w 37492"/>
                  <a:gd name="connsiteY17" fmla="*/ 195794 h 249950"/>
                  <a:gd name="connsiteX18" fmla="*/ 8331 w 37492"/>
                  <a:gd name="connsiteY18" fmla="*/ 199960 h 249950"/>
                  <a:gd name="connsiteX19" fmla="*/ 6248 w 37492"/>
                  <a:gd name="connsiteY19" fmla="*/ 208292 h 249950"/>
                  <a:gd name="connsiteX20" fmla="*/ 4165 w 37492"/>
                  <a:gd name="connsiteY20" fmla="*/ 214541 h 249950"/>
                  <a:gd name="connsiteX21" fmla="*/ 6248 w 37492"/>
                  <a:gd name="connsiteY21" fmla="*/ 249950 h 249950"/>
                  <a:gd name="connsiteX22" fmla="*/ 6248 w 37492"/>
                  <a:gd name="connsiteY22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7492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6249"/>
                      <a:pt x="557" y="12647"/>
                      <a:pt x="2082" y="18747"/>
                    </a:cubicBezTo>
                    <a:cubicBezTo>
                      <a:pt x="2689" y="21175"/>
                      <a:pt x="5128" y="22756"/>
                      <a:pt x="6248" y="24995"/>
                    </a:cubicBezTo>
                    <a:cubicBezTo>
                      <a:pt x="7230" y="26959"/>
                      <a:pt x="7349" y="29280"/>
                      <a:pt x="8331" y="31244"/>
                    </a:cubicBezTo>
                    <a:cubicBezTo>
                      <a:pt x="9451" y="33483"/>
                      <a:pt x="11480" y="35205"/>
                      <a:pt x="12497" y="37493"/>
                    </a:cubicBezTo>
                    <a:cubicBezTo>
                      <a:pt x="14280" y="41506"/>
                      <a:pt x="16663" y="49990"/>
                      <a:pt x="16663" y="49990"/>
                    </a:cubicBezTo>
                    <a:cubicBezTo>
                      <a:pt x="17357" y="54850"/>
                      <a:pt x="17642" y="59787"/>
                      <a:pt x="18746" y="64571"/>
                    </a:cubicBezTo>
                    <a:cubicBezTo>
                      <a:pt x="18746" y="64572"/>
                      <a:pt x="23954" y="80192"/>
                      <a:pt x="24995" y="83317"/>
                    </a:cubicBezTo>
                    <a:cubicBezTo>
                      <a:pt x="24997" y="83322"/>
                      <a:pt x="29156" y="95809"/>
                      <a:pt x="29160" y="95814"/>
                    </a:cubicBezTo>
                    <a:lnTo>
                      <a:pt x="33326" y="102063"/>
                    </a:lnTo>
                    <a:cubicBezTo>
                      <a:pt x="34020" y="104840"/>
                      <a:pt x="34623" y="107642"/>
                      <a:pt x="35409" y="110395"/>
                    </a:cubicBezTo>
                    <a:cubicBezTo>
                      <a:pt x="36012" y="112506"/>
                      <a:pt x="37492" y="114448"/>
                      <a:pt x="37492" y="116644"/>
                    </a:cubicBezTo>
                    <a:cubicBezTo>
                      <a:pt x="37492" y="130547"/>
                      <a:pt x="36564" y="144447"/>
                      <a:pt x="35409" y="158302"/>
                    </a:cubicBezTo>
                    <a:cubicBezTo>
                      <a:pt x="34974" y="163518"/>
                      <a:pt x="32942" y="169100"/>
                      <a:pt x="29160" y="172882"/>
                    </a:cubicBezTo>
                    <a:cubicBezTo>
                      <a:pt x="27390" y="174652"/>
                      <a:pt x="24995" y="175659"/>
                      <a:pt x="22912" y="177048"/>
                    </a:cubicBezTo>
                    <a:cubicBezTo>
                      <a:pt x="21523" y="179131"/>
                      <a:pt x="19763" y="181009"/>
                      <a:pt x="18746" y="183297"/>
                    </a:cubicBezTo>
                    <a:cubicBezTo>
                      <a:pt x="16963" y="187310"/>
                      <a:pt x="18234" y="193358"/>
                      <a:pt x="14580" y="195794"/>
                    </a:cubicBezTo>
                    <a:lnTo>
                      <a:pt x="8331" y="199960"/>
                    </a:lnTo>
                    <a:cubicBezTo>
                      <a:pt x="7637" y="202737"/>
                      <a:pt x="7034" y="205539"/>
                      <a:pt x="6248" y="208292"/>
                    </a:cubicBezTo>
                    <a:cubicBezTo>
                      <a:pt x="5645" y="210403"/>
                      <a:pt x="4165" y="212345"/>
                      <a:pt x="4165" y="214541"/>
                    </a:cubicBezTo>
                    <a:cubicBezTo>
                      <a:pt x="4165" y="226364"/>
                      <a:pt x="6248" y="249950"/>
                      <a:pt x="6248" y="249950"/>
                    </a:cubicBezTo>
                    <a:lnTo>
                      <a:pt x="6248" y="249950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40" name="Freeform: Shape 1539">
                <a:extLst>
                  <a:ext uri="{FF2B5EF4-FFF2-40B4-BE49-F238E27FC236}">
                    <a16:creationId xmlns:a16="http://schemas.microsoft.com/office/drawing/2014/main" id="{E4CA458B-C479-ACF7-640E-5AEC66C00286}"/>
                  </a:ext>
                </a:extLst>
              </p:cNvPr>
              <p:cNvSpPr/>
              <p:nvPr/>
            </p:nvSpPr>
            <p:spPr>
              <a:xfrm>
                <a:off x="7927464" y="1826717"/>
                <a:ext cx="29161" cy="249950"/>
              </a:xfrm>
              <a:custGeom>
                <a:avLst/>
                <a:gdLst>
                  <a:gd name="connsiteX0" fmla="*/ 0 w 29161"/>
                  <a:gd name="connsiteY0" fmla="*/ 0 h 249950"/>
                  <a:gd name="connsiteX1" fmla="*/ 0 w 29161"/>
                  <a:gd name="connsiteY1" fmla="*/ 0 h 249950"/>
                  <a:gd name="connsiteX2" fmla="*/ 4166 w 29161"/>
                  <a:gd name="connsiteY2" fmla="*/ 24995 h 249950"/>
                  <a:gd name="connsiteX3" fmla="*/ 8331 w 29161"/>
                  <a:gd name="connsiteY3" fmla="*/ 31244 h 249950"/>
                  <a:gd name="connsiteX4" fmla="*/ 12497 w 29161"/>
                  <a:gd name="connsiteY4" fmla="*/ 43741 h 249950"/>
                  <a:gd name="connsiteX5" fmla="*/ 14580 w 29161"/>
                  <a:gd name="connsiteY5" fmla="*/ 49990 h 249950"/>
                  <a:gd name="connsiteX6" fmla="*/ 24995 w 29161"/>
                  <a:gd name="connsiteY6" fmla="*/ 77068 h 249950"/>
                  <a:gd name="connsiteX7" fmla="*/ 29161 w 29161"/>
                  <a:gd name="connsiteY7" fmla="*/ 83317 h 249950"/>
                  <a:gd name="connsiteX8" fmla="*/ 27078 w 29161"/>
                  <a:gd name="connsiteY8" fmla="*/ 160385 h 249950"/>
                  <a:gd name="connsiteX9" fmla="*/ 24995 w 29161"/>
                  <a:gd name="connsiteY9" fmla="*/ 166633 h 249950"/>
                  <a:gd name="connsiteX10" fmla="*/ 16663 w 29161"/>
                  <a:gd name="connsiteY10" fmla="*/ 179131 h 249950"/>
                  <a:gd name="connsiteX11" fmla="*/ 12497 w 29161"/>
                  <a:gd name="connsiteY11" fmla="*/ 185380 h 249950"/>
                  <a:gd name="connsiteX12" fmla="*/ 10414 w 29161"/>
                  <a:gd name="connsiteY12" fmla="*/ 191628 h 249950"/>
                  <a:gd name="connsiteX13" fmla="*/ 2083 w 29161"/>
                  <a:gd name="connsiteY13" fmla="*/ 204126 h 249950"/>
                  <a:gd name="connsiteX14" fmla="*/ 4166 w 29161"/>
                  <a:gd name="connsiteY14" fmla="*/ 249950 h 249950"/>
                  <a:gd name="connsiteX15" fmla="*/ 4166 w 29161"/>
                  <a:gd name="connsiteY15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161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60" y="5944"/>
                      <a:pt x="676" y="18015"/>
                      <a:pt x="4166" y="24995"/>
                    </a:cubicBezTo>
                    <a:cubicBezTo>
                      <a:pt x="5285" y="27234"/>
                      <a:pt x="7314" y="28956"/>
                      <a:pt x="8331" y="31244"/>
                    </a:cubicBezTo>
                    <a:cubicBezTo>
                      <a:pt x="10114" y="35257"/>
                      <a:pt x="11108" y="39575"/>
                      <a:pt x="12497" y="43741"/>
                    </a:cubicBezTo>
                    <a:lnTo>
                      <a:pt x="14580" y="49990"/>
                    </a:lnTo>
                    <a:cubicBezTo>
                      <a:pt x="17371" y="69527"/>
                      <a:pt x="13940" y="60485"/>
                      <a:pt x="24995" y="77068"/>
                    </a:cubicBezTo>
                    <a:lnTo>
                      <a:pt x="29161" y="83317"/>
                    </a:lnTo>
                    <a:cubicBezTo>
                      <a:pt x="28467" y="109006"/>
                      <a:pt x="28361" y="134718"/>
                      <a:pt x="27078" y="160385"/>
                    </a:cubicBezTo>
                    <a:cubicBezTo>
                      <a:pt x="26968" y="162578"/>
                      <a:pt x="26061" y="164714"/>
                      <a:pt x="24995" y="166633"/>
                    </a:cubicBezTo>
                    <a:cubicBezTo>
                      <a:pt x="22563" y="171010"/>
                      <a:pt x="19440" y="174965"/>
                      <a:pt x="16663" y="179131"/>
                    </a:cubicBezTo>
                    <a:cubicBezTo>
                      <a:pt x="15274" y="181214"/>
                      <a:pt x="13289" y="183005"/>
                      <a:pt x="12497" y="185380"/>
                    </a:cubicBezTo>
                    <a:cubicBezTo>
                      <a:pt x="11803" y="187463"/>
                      <a:pt x="11480" y="189709"/>
                      <a:pt x="10414" y="191628"/>
                    </a:cubicBezTo>
                    <a:cubicBezTo>
                      <a:pt x="7983" y="196005"/>
                      <a:pt x="2083" y="204126"/>
                      <a:pt x="2083" y="204126"/>
                    </a:cubicBezTo>
                    <a:cubicBezTo>
                      <a:pt x="4275" y="245781"/>
                      <a:pt x="4166" y="230491"/>
                      <a:pt x="4166" y="249950"/>
                    </a:cubicBezTo>
                    <a:lnTo>
                      <a:pt x="4166" y="249950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41" name="Freeform: Shape 1540">
                <a:extLst>
                  <a:ext uri="{FF2B5EF4-FFF2-40B4-BE49-F238E27FC236}">
                    <a16:creationId xmlns:a16="http://schemas.microsoft.com/office/drawing/2014/main" id="{AD8B0311-2127-708F-F26B-C5D0CB1121EE}"/>
                  </a:ext>
                </a:extLst>
              </p:cNvPr>
              <p:cNvSpPr/>
              <p:nvPr/>
            </p:nvSpPr>
            <p:spPr>
              <a:xfrm>
                <a:off x="7968766" y="1862127"/>
                <a:ext cx="42014" cy="252032"/>
              </a:xfrm>
              <a:custGeom>
                <a:avLst/>
                <a:gdLst>
                  <a:gd name="connsiteX0" fmla="*/ 12854 w 42014"/>
                  <a:gd name="connsiteY0" fmla="*/ 0 h 252032"/>
                  <a:gd name="connsiteX1" fmla="*/ 12854 w 42014"/>
                  <a:gd name="connsiteY1" fmla="*/ 0 h 252032"/>
                  <a:gd name="connsiteX2" fmla="*/ 14936 w 42014"/>
                  <a:gd name="connsiteY2" fmla="*/ 18746 h 252032"/>
                  <a:gd name="connsiteX3" fmla="*/ 23268 w 42014"/>
                  <a:gd name="connsiteY3" fmla="*/ 45824 h 252032"/>
                  <a:gd name="connsiteX4" fmla="*/ 29517 w 42014"/>
                  <a:gd name="connsiteY4" fmla="*/ 49990 h 252032"/>
                  <a:gd name="connsiteX5" fmla="*/ 33683 w 42014"/>
                  <a:gd name="connsiteY5" fmla="*/ 62487 h 252032"/>
                  <a:gd name="connsiteX6" fmla="*/ 35766 w 42014"/>
                  <a:gd name="connsiteY6" fmla="*/ 68736 h 252032"/>
                  <a:gd name="connsiteX7" fmla="*/ 37849 w 42014"/>
                  <a:gd name="connsiteY7" fmla="*/ 85399 h 252032"/>
                  <a:gd name="connsiteX8" fmla="*/ 39931 w 42014"/>
                  <a:gd name="connsiteY8" fmla="*/ 91648 h 252032"/>
                  <a:gd name="connsiteX9" fmla="*/ 42014 w 42014"/>
                  <a:gd name="connsiteY9" fmla="*/ 108311 h 252032"/>
                  <a:gd name="connsiteX10" fmla="*/ 39931 w 42014"/>
                  <a:gd name="connsiteY10" fmla="*/ 152052 h 252032"/>
                  <a:gd name="connsiteX11" fmla="*/ 29517 w 42014"/>
                  <a:gd name="connsiteY11" fmla="*/ 170799 h 252032"/>
                  <a:gd name="connsiteX12" fmla="*/ 25351 w 42014"/>
                  <a:gd name="connsiteY12" fmla="*/ 177047 h 252032"/>
                  <a:gd name="connsiteX13" fmla="*/ 19102 w 42014"/>
                  <a:gd name="connsiteY13" fmla="*/ 183296 h 252032"/>
                  <a:gd name="connsiteX14" fmla="*/ 6605 w 42014"/>
                  <a:gd name="connsiteY14" fmla="*/ 204125 h 252032"/>
                  <a:gd name="connsiteX15" fmla="*/ 2439 w 42014"/>
                  <a:gd name="connsiteY15" fmla="*/ 216623 h 252032"/>
                  <a:gd name="connsiteX16" fmla="*/ 356 w 42014"/>
                  <a:gd name="connsiteY16" fmla="*/ 222872 h 252032"/>
                  <a:gd name="connsiteX17" fmla="*/ 4522 w 42014"/>
                  <a:gd name="connsiteY17" fmla="*/ 252032 h 252032"/>
                  <a:gd name="connsiteX18" fmla="*/ 4522 w 42014"/>
                  <a:gd name="connsiteY18" fmla="*/ 252032 h 252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2014" h="252032">
                    <a:moveTo>
                      <a:pt x="12854" y="0"/>
                    </a:moveTo>
                    <a:lnTo>
                      <a:pt x="12854" y="0"/>
                    </a:lnTo>
                    <a:cubicBezTo>
                      <a:pt x="13548" y="6249"/>
                      <a:pt x="14156" y="12507"/>
                      <a:pt x="14936" y="18746"/>
                    </a:cubicBezTo>
                    <a:cubicBezTo>
                      <a:pt x="16034" y="27530"/>
                      <a:pt x="16361" y="38917"/>
                      <a:pt x="23268" y="45824"/>
                    </a:cubicBezTo>
                    <a:cubicBezTo>
                      <a:pt x="25038" y="47594"/>
                      <a:pt x="27434" y="48601"/>
                      <a:pt x="29517" y="49990"/>
                    </a:cubicBezTo>
                    <a:lnTo>
                      <a:pt x="33683" y="62487"/>
                    </a:lnTo>
                    <a:lnTo>
                      <a:pt x="35766" y="68736"/>
                    </a:lnTo>
                    <a:cubicBezTo>
                      <a:pt x="36460" y="74290"/>
                      <a:pt x="36848" y="79892"/>
                      <a:pt x="37849" y="85399"/>
                    </a:cubicBezTo>
                    <a:cubicBezTo>
                      <a:pt x="38242" y="87559"/>
                      <a:pt x="39538" y="89488"/>
                      <a:pt x="39931" y="91648"/>
                    </a:cubicBezTo>
                    <a:cubicBezTo>
                      <a:pt x="40932" y="97155"/>
                      <a:pt x="41320" y="102757"/>
                      <a:pt x="42014" y="108311"/>
                    </a:cubicBezTo>
                    <a:cubicBezTo>
                      <a:pt x="41320" y="122891"/>
                      <a:pt x="41143" y="137506"/>
                      <a:pt x="39931" y="152052"/>
                    </a:cubicBezTo>
                    <a:cubicBezTo>
                      <a:pt x="39407" y="158340"/>
                      <a:pt x="31905" y="167218"/>
                      <a:pt x="29517" y="170799"/>
                    </a:cubicBezTo>
                    <a:cubicBezTo>
                      <a:pt x="28128" y="172882"/>
                      <a:pt x="27121" y="175277"/>
                      <a:pt x="25351" y="177047"/>
                    </a:cubicBezTo>
                    <a:cubicBezTo>
                      <a:pt x="23268" y="179130"/>
                      <a:pt x="20910" y="180971"/>
                      <a:pt x="19102" y="183296"/>
                    </a:cubicBezTo>
                    <a:cubicBezTo>
                      <a:pt x="15079" y="188469"/>
                      <a:pt x="9271" y="197461"/>
                      <a:pt x="6605" y="204125"/>
                    </a:cubicBezTo>
                    <a:cubicBezTo>
                      <a:pt x="4974" y="208202"/>
                      <a:pt x="3828" y="212457"/>
                      <a:pt x="2439" y="216623"/>
                    </a:cubicBezTo>
                    <a:lnTo>
                      <a:pt x="356" y="222872"/>
                    </a:lnTo>
                    <a:cubicBezTo>
                      <a:pt x="2514" y="250929"/>
                      <a:pt x="-3964" y="243550"/>
                      <a:pt x="4522" y="252032"/>
                    </a:cubicBezTo>
                    <a:lnTo>
                      <a:pt x="4522" y="252032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1542" name="Group 1541">
                <a:extLst>
                  <a:ext uri="{FF2B5EF4-FFF2-40B4-BE49-F238E27FC236}">
                    <a16:creationId xmlns:a16="http://schemas.microsoft.com/office/drawing/2014/main" id="{10B02D7A-F295-3BCA-A9CC-DD8921CCBCD4}"/>
                  </a:ext>
                </a:extLst>
              </p:cNvPr>
              <p:cNvGrpSpPr/>
              <p:nvPr/>
            </p:nvGrpSpPr>
            <p:grpSpPr>
              <a:xfrm>
                <a:off x="7536889" y="2033317"/>
                <a:ext cx="506734" cy="715506"/>
                <a:chOff x="664078" y="1946983"/>
                <a:chExt cx="506734" cy="715506"/>
              </a:xfrm>
            </p:grpSpPr>
            <p:sp>
              <p:nvSpPr>
                <p:cNvPr id="1543" name="Rectangle: Rounded Corners 1542">
                  <a:extLst>
                    <a:ext uri="{FF2B5EF4-FFF2-40B4-BE49-F238E27FC236}">
                      <a16:creationId xmlns:a16="http://schemas.microsoft.com/office/drawing/2014/main" id="{0F09216E-ED06-4AC9-8029-A75C3D972401}"/>
                    </a:ext>
                  </a:extLst>
                </p:cNvPr>
                <p:cNvSpPr/>
                <p:nvPr/>
              </p:nvSpPr>
              <p:spPr>
                <a:xfrm>
                  <a:off x="664078" y="1946983"/>
                  <a:ext cx="506734" cy="715506"/>
                </a:xfrm>
                <a:prstGeom prst="roundRect">
                  <a:avLst>
                    <a:gd name="adj" fmla="val 35662"/>
                  </a:avLst>
                </a:prstGeom>
                <a:gradFill flip="none" rotWithShape="1">
                  <a:gsLst>
                    <a:gs pos="16000">
                      <a:srgbClr val="FFEAD5"/>
                    </a:gs>
                    <a:gs pos="75000">
                      <a:srgbClr val="FFCC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44" name="Oval 1543">
                  <a:extLst>
                    <a:ext uri="{FF2B5EF4-FFF2-40B4-BE49-F238E27FC236}">
                      <a16:creationId xmlns:a16="http://schemas.microsoft.com/office/drawing/2014/main" id="{A6446F60-36AA-106A-ED19-D0979E5DB746}"/>
                    </a:ext>
                  </a:extLst>
                </p:cNvPr>
                <p:cNvSpPr/>
                <p:nvPr/>
              </p:nvSpPr>
              <p:spPr>
                <a:xfrm>
                  <a:off x="785408" y="2311610"/>
                  <a:ext cx="259620" cy="211583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EAD5"/>
                    </a:gs>
                    <a:gs pos="74000">
                      <a:srgbClr val="A45200"/>
                    </a:gs>
                    <a:gs pos="53000">
                      <a:srgbClr val="FFC08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700" name="Epithelial Cell">
              <a:extLst>
                <a:ext uri="{FF2B5EF4-FFF2-40B4-BE49-F238E27FC236}">
                  <a16:creationId xmlns:a16="http://schemas.microsoft.com/office/drawing/2014/main" id="{E554171E-20C1-8CCE-886B-58FD3BB0CE8B}"/>
                </a:ext>
              </a:extLst>
            </p:cNvPr>
            <p:cNvGrpSpPr/>
            <p:nvPr/>
          </p:nvGrpSpPr>
          <p:grpSpPr>
            <a:xfrm>
              <a:off x="9089254" y="1927332"/>
              <a:ext cx="320658" cy="516666"/>
              <a:chOff x="2657827" y="1805888"/>
              <a:chExt cx="590130" cy="942935"/>
            </a:xfrm>
          </p:grpSpPr>
          <p:sp>
            <p:nvSpPr>
              <p:cNvPr id="1522" name="Freeform: Shape 1521">
                <a:extLst>
                  <a:ext uri="{FF2B5EF4-FFF2-40B4-BE49-F238E27FC236}">
                    <a16:creationId xmlns:a16="http://schemas.microsoft.com/office/drawing/2014/main" id="{B935CEBB-2631-3DC7-623A-AEEB5277B2B5}"/>
                  </a:ext>
                </a:extLst>
              </p:cNvPr>
              <p:cNvSpPr/>
              <p:nvPr/>
            </p:nvSpPr>
            <p:spPr>
              <a:xfrm>
                <a:off x="2747649" y="1839215"/>
                <a:ext cx="45824" cy="266613"/>
              </a:xfrm>
              <a:custGeom>
                <a:avLst/>
                <a:gdLst>
                  <a:gd name="connsiteX0" fmla="*/ 0 w 45824"/>
                  <a:gd name="connsiteY0" fmla="*/ 0 h 266613"/>
                  <a:gd name="connsiteX1" fmla="*/ 0 w 45824"/>
                  <a:gd name="connsiteY1" fmla="*/ 0 h 266613"/>
                  <a:gd name="connsiteX2" fmla="*/ 4165 w 45824"/>
                  <a:gd name="connsiteY2" fmla="*/ 18746 h 266613"/>
                  <a:gd name="connsiteX3" fmla="*/ 10414 w 45824"/>
                  <a:gd name="connsiteY3" fmla="*/ 47907 h 266613"/>
                  <a:gd name="connsiteX4" fmla="*/ 16663 w 45824"/>
                  <a:gd name="connsiteY4" fmla="*/ 52072 h 266613"/>
                  <a:gd name="connsiteX5" fmla="*/ 20829 w 45824"/>
                  <a:gd name="connsiteY5" fmla="*/ 58321 h 266613"/>
                  <a:gd name="connsiteX6" fmla="*/ 27078 w 45824"/>
                  <a:gd name="connsiteY6" fmla="*/ 60404 h 266613"/>
                  <a:gd name="connsiteX7" fmla="*/ 33326 w 45824"/>
                  <a:gd name="connsiteY7" fmla="*/ 64570 h 266613"/>
                  <a:gd name="connsiteX8" fmla="*/ 41658 w 45824"/>
                  <a:gd name="connsiteY8" fmla="*/ 77067 h 266613"/>
                  <a:gd name="connsiteX9" fmla="*/ 45824 w 45824"/>
                  <a:gd name="connsiteY9" fmla="*/ 83316 h 266613"/>
                  <a:gd name="connsiteX10" fmla="*/ 43741 w 45824"/>
                  <a:gd name="connsiteY10" fmla="*/ 145804 h 266613"/>
                  <a:gd name="connsiteX11" fmla="*/ 41658 w 45824"/>
                  <a:gd name="connsiteY11" fmla="*/ 152052 h 266613"/>
                  <a:gd name="connsiteX12" fmla="*/ 37492 w 45824"/>
                  <a:gd name="connsiteY12" fmla="*/ 168716 h 266613"/>
                  <a:gd name="connsiteX13" fmla="*/ 31243 w 45824"/>
                  <a:gd name="connsiteY13" fmla="*/ 174964 h 266613"/>
                  <a:gd name="connsiteX14" fmla="*/ 20829 w 45824"/>
                  <a:gd name="connsiteY14" fmla="*/ 193711 h 266613"/>
                  <a:gd name="connsiteX15" fmla="*/ 16663 w 45824"/>
                  <a:gd name="connsiteY15" fmla="*/ 199959 h 266613"/>
                  <a:gd name="connsiteX16" fmla="*/ 12497 w 45824"/>
                  <a:gd name="connsiteY16" fmla="*/ 214540 h 266613"/>
                  <a:gd name="connsiteX17" fmla="*/ 10414 w 45824"/>
                  <a:gd name="connsiteY17" fmla="*/ 222872 h 266613"/>
                  <a:gd name="connsiteX18" fmla="*/ 10414 w 45824"/>
                  <a:gd name="connsiteY18" fmla="*/ 266613 h 266613"/>
                  <a:gd name="connsiteX19" fmla="*/ 12497 w 45824"/>
                  <a:gd name="connsiteY19" fmla="*/ 266613 h 26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824" h="266613">
                    <a:moveTo>
                      <a:pt x="0" y="0"/>
                    </a:moveTo>
                    <a:lnTo>
                      <a:pt x="0" y="0"/>
                    </a:lnTo>
                    <a:cubicBezTo>
                      <a:pt x="1388" y="6249"/>
                      <a:pt x="3053" y="12442"/>
                      <a:pt x="4165" y="18746"/>
                    </a:cubicBezTo>
                    <a:cubicBezTo>
                      <a:pt x="4487" y="20573"/>
                      <a:pt x="6286" y="45156"/>
                      <a:pt x="10414" y="47907"/>
                    </a:cubicBezTo>
                    <a:lnTo>
                      <a:pt x="16663" y="52072"/>
                    </a:lnTo>
                    <a:cubicBezTo>
                      <a:pt x="18052" y="54155"/>
                      <a:pt x="18874" y="56757"/>
                      <a:pt x="20829" y="58321"/>
                    </a:cubicBezTo>
                    <a:cubicBezTo>
                      <a:pt x="22544" y="59693"/>
                      <a:pt x="25114" y="59422"/>
                      <a:pt x="27078" y="60404"/>
                    </a:cubicBezTo>
                    <a:cubicBezTo>
                      <a:pt x="29317" y="61524"/>
                      <a:pt x="31243" y="63181"/>
                      <a:pt x="33326" y="64570"/>
                    </a:cubicBezTo>
                    <a:lnTo>
                      <a:pt x="41658" y="77067"/>
                    </a:lnTo>
                    <a:lnTo>
                      <a:pt x="45824" y="83316"/>
                    </a:lnTo>
                    <a:cubicBezTo>
                      <a:pt x="45130" y="104145"/>
                      <a:pt x="45002" y="125001"/>
                      <a:pt x="43741" y="145804"/>
                    </a:cubicBezTo>
                    <a:cubicBezTo>
                      <a:pt x="43608" y="147995"/>
                      <a:pt x="42190" y="149922"/>
                      <a:pt x="41658" y="152052"/>
                    </a:cubicBezTo>
                    <a:cubicBezTo>
                      <a:pt x="41237" y="153734"/>
                      <a:pt x="39397" y="165859"/>
                      <a:pt x="37492" y="168716"/>
                    </a:cubicBezTo>
                    <a:cubicBezTo>
                      <a:pt x="35858" y="171167"/>
                      <a:pt x="33326" y="172881"/>
                      <a:pt x="31243" y="174964"/>
                    </a:cubicBezTo>
                    <a:cubicBezTo>
                      <a:pt x="27577" y="185962"/>
                      <a:pt x="30377" y="179389"/>
                      <a:pt x="20829" y="193711"/>
                    </a:cubicBezTo>
                    <a:lnTo>
                      <a:pt x="16663" y="199959"/>
                    </a:lnTo>
                    <a:cubicBezTo>
                      <a:pt x="10151" y="226006"/>
                      <a:pt x="18474" y="193622"/>
                      <a:pt x="12497" y="214540"/>
                    </a:cubicBezTo>
                    <a:cubicBezTo>
                      <a:pt x="11711" y="217293"/>
                      <a:pt x="10528" y="220011"/>
                      <a:pt x="10414" y="222872"/>
                    </a:cubicBezTo>
                    <a:cubicBezTo>
                      <a:pt x="9831" y="237441"/>
                      <a:pt x="10414" y="252033"/>
                      <a:pt x="10414" y="266613"/>
                    </a:cubicBezTo>
                    <a:lnTo>
                      <a:pt x="12497" y="266613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23" name="Freeform: Shape 1522">
                <a:extLst>
                  <a:ext uri="{FF2B5EF4-FFF2-40B4-BE49-F238E27FC236}">
                    <a16:creationId xmlns:a16="http://schemas.microsoft.com/office/drawing/2014/main" id="{289BCECD-6F84-11CB-220E-6B14AEFC2E6B}"/>
                  </a:ext>
                </a:extLst>
              </p:cNvPr>
              <p:cNvSpPr/>
              <p:nvPr/>
            </p:nvSpPr>
            <p:spPr>
              <a:xfrm>
                <a:off x="2801804" y="1822551"/>
                <a:ext cx="45825" cy="245784"/>
              </a:xfrm>
              <a:custGeom>
                <a:avLst/>
                <a:gdLst>
                  <a:gd name="connsiteX0" fmla="*/ 0 w 45825"/>
                  <a:gd name="connsiteY0" fmla="*/ 0 h 245784"/>
                  <a:gd name="connsiteX1" fmla="*/ 0 w 45825"/>
                  <a:gd name="connsiteY1" fmla="*/ 0 h 245784"/>
                  <a:gd name="connsiteX2" fmla="*/ 2083 w 45825"/>
                  <a:gd name="connsiteY2" fmla="*/ 41659 h 245784"/>
                  <a:gd name="connsiteX3" fmla="*/ 4166 w 45825"/>
                  <a:gd name="connsiteY3" fmla="*/ 47907 h 245784"/>
                  <a:gd name="connsiteX4" fmla="*/ 8332 w 45825"/>
                  <a:gd name="connsiteY4" fmla="*/ 54156 h 245784"/>
                  <a:gd name="connsiteX5" fmla="*/ 14581 w 45825"/>
                  <a:gd name="connsiteY5" fmla="*/ 58322 h 245784"/>
                  <a:gd name="connsiteX6" fmla="*/ 24995 w 45825"/>
                  <a:gd name="connsiteY6" fmla="*/ 68736 h 245784"/>
                  <a:gd name="connsiteX7" fmla="*/ 31244 w 45825"/>
                  <a:gd name="connsiteY7" fmla="*/ 81234 h 245784"/>
                  <a:gd name="connsiteX8" fmla="*/ 39576 w 45825"/>
                  <a:gd name="connsiteY8" fmla="*/ 93731 h 245784"/>
                  <a:gd name="connsiteX9" fmla="*/ 43742 w 45825"/>
                  <a:gd name="connsiteY9" fmla="*/ 99980 h 245784"/>
                  <a:gd name="connsiteX10" fmla="*/ 45825 w 45825"/>
                  <a:gd name="connsiteY10" fmla="*/ 106229 h 245784"/>
                  <a:gd name="connsiteX11" fmla="*/ 43742 w 45825"/>
                  <a:gd name="connsiteY11" fmla="*/ 139556 h 245784"/>
                  <a:gd name="connsiteX12" fmla="*/ 41659 w 45825"/>
                  <a:gd name="connsiteY12" fmla="*/ 145804 h 245784"/>
                  <a:gd name="connsiteX13" fmla="*/ 39576 w 45825"/>
                  <a:gd name="connsiteY13" fmla="*/ 156219 h 245784"/>
                  <a:gd name="connsiteX14" fmla="*/ 35410 w 45825"/>
                  <a:gd name="connsiteY14" fmla="*/ 162468 h 245784"/>
                  <a:gd name="connsiteX15" fmla="*/ 29161 w 45825"/>
                  <a:gd name="connsiteY15" fmla="*/ 183297 h 245784"/>
                  <a:gd name="connsiteX16" fmla="*/ 24995 w 45825"/>
                  <a:gd name="connsiteY16" fmla="*/ 189546 h 245784"/>
                  <a:gd name="connsiteX17" fmla="*/ 16664 w 45825"/>
                  <a:gd name="connsiteY17" fmla="*/ 208292 h 245784"/>
                  <a:gd name="connsiteX18" fmla="*/ 14581 w 45825"/>
                  <a:gd name="connsiteY18" fmla="*/ 220789 h 245784"/>
                  <a:gd name="connsiteX19" fmla="*/ 10415 w 45825"/>
                  <a:gd name="connsiteY19" fmla="*/ 227038 h 245784"/>
                  <a:gd name="connsiteX20" fmla="*/ 12498 w 45825"/>
                  <a:gd name="connsiteY20" fmla="*/ 245784 h 245784"/>
                  <a:gd name="connsiteX21" fmla="*/ 12498 w 45825"/>
                  <a:gd name="connsiteY21" fmla="*/ 245784 h 24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825" h="245784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13886"/>
                      <a:pt x="878" y="27808"/>
                      <a:pt x="2083" y="41659"/>
                    </a:cubicBezTo>
                    <a:cubicBezTo>
                      <a:pt x="2273" y="43846"/>
                      <a:pt x="3184" y="45943"/>
                      <a:pt x="4166" y="47907"/>
                    </a:cubicBezTo>
                    <a:cubicBezTo>
                      <a:pt x="5286" y="50146"/>
                      <a:pt x="6562" y="52386"/>
                      <a:pt x="8332" y="54156"/>
                    </a:cubicBezTo>
                    <a:cubicBezTo>
                      <a:pt x="10102" y="55926"/>
                      <a:pt x="12498" y="56933"/>
                      <a:pt x="14581" y="58322"/>
                    </a:cubicBezTo>
                    <a:cubicBezTo>
                      <a:pt x="25691" y="74988"/>
                      <a:pt x="11109" y="54850"/>
                      <a:pt x="24995" y="68736"/>
                    </a:cubicBezTo>
                    <a:cubicBezTo>
                      <a:pt x="31931" y="75672"/>
                      <a:pt x="27008" y="73610"/>
                      <a:pt x="31244" y="81234"/>
                    </a:cubicBezTo>
                    <a:cubicBezTo>
                      <a:pt x="33676" y="85611"/>
                      <a:pt x="36799" y="89565"/>
                      <a:pt x="39576" y="93731"/>
                    </a:cubicBezTo>
                    <a:cubicBezTo>
                      <a:pt x="40965" y="95814"/>
                      <a:pt x="42950" y="97605"/>
                      <a:pt x="43742" y="99980"/>
                    </a:cubicBezTo>
                    <a:lnTo>
                      <a:pt x="45825" y="106229"/>
                    </a:lnTo>
                    <a:cubicBezTo>
                      <a:pt x="45131" y="117338"/>
                      <a:pt x="44907" y="128486"/>
                      <a:pt x="43742" y="139556"/>
                    </a:cubicBezTo>
                    <a:cubicBezTo>
                      <a:pt x="43512" y="141739"/>
                      <a:pt x="42191" y="143674"/>
                      <a:pt x="41659" y="145804"/>
                    </a:cubicBezTo>
                    <a:cubicBezTo>
                      <a:pt x="40800" y="149239"/>
                      <a:pt x="40819" y="152904"/>
                      <a:pt x="39576" y="156219"/>
                    </a:cubicBezTo>
                    <a:cubicBezTo>
                      <a:pt x="38697" y="158563"/>
                      <a:pt x="36799" y="160385"/>
                      <a:pt x="35410" y="162468"/>
                    </a:cubicBezTo>
                    <a:cubicBezTo>
                      <a:pt x="34246" y="167125"/>
                      <a:pt x="31189" y="180255"/>
                      <a:pt x="29161" y="183297"/>
                    </a:cubicBezTo>
                    <a:cubicBezTo>
                      <a:pt x="27772" y="185380"/>
                      <a:pt x="26012" y="187258"/>
                      <a:pt x="24995" y="189546"/>
                    </a:cubicBezTo>
                    <a:cubicBezTo>
                      <a:pt x="15081" y="211855"/>
                      <a:pt x="26092" y="194150"/>
                      <a:pt x="16664" y="208292"/>
                    </a:cubicBezTo>
                    <a:cubicBezTo>
                      <a:pt x="15970" y="212458"/>
                      <a:pt x="15917" y="216783"/>
                      <a:pt x="14581" y="220789"/>
                    </a:cubicBezTo>
                    <a:cubicBezTo>
                      <a:pt x="13789" y="223164"/>
                      <a:pt x="10623" y="224543"/>
                      <a:pt x="10415" y="227038"/>
                    </a:cubicBezTo>
                    <a:cubicBezTo>
                      <a:pt x="9893" y="233303"/>
                      <a:pt x="12498" y="245784"/>
                      <a:pt x="12498" y="245784"/>
                    </a:cubicBezTo>
                    <a:lnTo>
                      <a:pt x="12498" y="245784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24" name="Freeform: Shape 1523">
                <a:extLst>
                  <a:ext uri="{FF2B5EF4-FFF2-40B4-BE49-F238E27FC236}">
                    <a16:creationId xmlns:a16="http://schemas.microsoft.com/office/drawing/2014/main" id="{84063DFD-4E3B-5613-03BB-5EC606E98C11}"/>
                  </a:ext>
                </a:extLst>
              </p:cNvPr>
              <p:cNvSpPr/>
              <p:nvPr/>
            </p:nvSpPr>
            <p:spPr>
              <a:xfrm>
                <a:off x="2849573" y="1816303"/>
                <a:ext cx="39714" cy="239535"/>
              </a:xfrm>
              <a:custGeom>
                <a:avLst/>
                <a:gdLst>
                  <a:gd name="connsiteX0" fmla="*/ 4304 w 39714"/>
                  <a:gd name="connsiteY0" fmla="*/ 0 h 239535"/>
                  <a:gd name="connsiteX1" fmla="*/ 4304 w 39714"/>
                  <a:gd name="connsiteY1" fmla="*/ 0 h 239535"/>
                  <a:gd name="connsiteX2" fmla="*/ 138 w 39714"/>
                  <a:gd name="connsiteY2" fmla="*/ 18746 h 239535"/>
                  <a:gd name="connsiteX3" fmla="*/ 6387 w 39714"/>
                  <a:gd name="connsiteY3" fmla="*/ 52072 h 239535"/>
                  <a:gd name="connsiteX4" fmla="*/ 8470 w 39714"/>
                  <a:gd name="connsiteY4" fmla="*/ 58321 h 239535"/>
                  <a:gd name="connsiteX5" fmla="*/ 14719 w 39714"/>
                  <a:gd name="connsiteY5" fmla="*/ 62487 h 239535"/>
                  <a:gd name="connsiteX6" fmla="*/ 18885 w 39714"/>
                  <a:gd name="connsiteY6" fmla="*/ 68736 h 239535"/>
                  <a:gd name="connsiteX7" fmla="*/ 35548 w 39714"/>
                  <a:gd name="connsiteY7" fmla="*/ 87482 h 239535"/>
                  <a:gd name="connsiteX8" fmla="*/ 39714 w 39714"/>
                  <a:gd name="connsiteY8" fmla="*/ 99979 h 239535"/>
                  <a:gd name="connsiteX9" fmla="*/ 37631 w 39714"/>
                  <a:gd name="connsiteY9" fmla="*/ 147887 h 239535"/>
                  <a:gd name="connsiteX10" fmla="*/ 31382 w 39714"/>
                  <a:gd name="connsiteY10" fmla="*/ 179130 h 239535"/>
                  <a:gd name="connsiteX11" fmla="*/ 27216 w 39714"/>
                  <a:gd name="connsiteY11" fmla="*/ 185379 h 239535"/>
                  <a:gd name="connsiteX12" fmla="*/ 25133 w 39714"/>
                  <a:gd name="connsiteY12" fmla="*/ 193711 h 239535"/>
                  <a:gd name="connsiteX13" fmla="*/ 23051 w 39714"/>
                  <a:gd name="connsiteY13" fmla="*/ 199959 h 239535"/>
                  <a:gd name="connsiteX14" fmla="*/ 23051 w 39714"/>
                  <a:gd name="connsiteY14" fmla="*/ 239535 h 239535"/>
                  <a:gd name="connsiteX15" fmla="*/ 23051 w 39714"/>
                  <a:gd name="connsiteY15" fmla="*/ 239535 h 239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714" h="239535">
                    <a:moveTo>
                      <a:pt x="4304" y="0"/>
                    </a:moveTo>
                    <a:lnTo>
                      <a:pt x="4304" y="0"/>
                    </a:lnTo>
                    <a:cubicBezTo>
                      <a:pt x="2915" y="6249"/>
                      <a:pt x="474" y="12354"/>
                      <a:pt x="138" y="18746"/>
                    </a:cubicBezTo>
                    <a:cubicBezTo>
                      <a:pt x="-664" y="33980"/>
                      <a:pt x="2105" y="39226"/>
                      <a:pt x="6387" y="52072"/>
                    </a:cubicBezTo>
                    <a:cubicBezTo>
                      <a:pt x="7081" y="54155"/>
                      <a:pt x="6643" y="57103"/>
                      <a:pt x="8470" y="58321"/>
                    </a:cubicBezTo>
                    <a:lnTo>
                      <a:pt x="14719" y="62487"/>
                    </a:lnTo>
                    <a:cubicBezTo>
                      <a:pt x="16108" y="64570"/>
                      <a:pt x="17222" y="66865"/>
                      <a:pt x="18885" y="68736"/>
                    </a:cubicBezTo>
                    <a:cubicBezTo>
                      <a:pt x="23076" y="73451"/>
                      <a:pt x="32396" y="80391"/>
                      <a:pt x="35548" y="87482"/>
                    </a:cubicBezTo>
                    <a:cubicBezTo>
                      <a:pt x="37331" y="91495"/>
                      <a:pt x="39714" y="99979"/>
                      <a:pt x="39714" y="99979"/>
                    </a:cubicBezTo>
                    <a:cubicBezTo>
                      <a:pt x="39020" y="115948"/>
                      <a:pt x="38628" y="131934"/>
                      <a:pt x="37631" y="147887"/>
                    </a:cubicBezTo>
                    <a:cubicBezTo>
                      <a:pt x="37214" y="154555"/>
                      <a:pt x="36034" y="172152"/>
                      <a:pt x="31382" y="179130"/>
                    </a:cubicBezTo>
                    <a:lnTo>
                      <a:pt x="27216" y="185379"/>
                    </a:lnTo>
                    <a:cubicBezTo>
                      <a:pt x="26522" y="188156"/>
                      <a:pt x="25919" y="190958"/>
                      <a:pt x="25133" y="193711"/>
                    </a:cubicBezTo>
                    <a:cubicBezTo>
                      <a:pt x="24530" y="195822"/>
                      <a:pt x="23151" y="197766"/>
                      <a:pt x="23051" y="199959"/>
                    </a:cubicBezTo>
                    <a:cubicBezTo>
                      <a:pt x="22452" y="213137"/>
                      <a:pt x="23051" y="226343"/>
                      <a:pt x="23051" y="239535"/>
                    </a:cubicBezTo>
                    <a:lnTo>
                      <a:pt x="23051" y="239535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25" name="Freeform: Shape 1524">
                <a:extLst>
                  <a:ext uri="{FF2B5EF4-FFF2-40B4-BE49-F238E27FC236}">
                    <a16:creationId xmlns:a16="http://schemas.microsoft.com/office/drawing/2014/main" id="{D554A452-79A4-0A43-2144-EA0A3D5B0A22}"/>
                  </a:ext>
                </a:extLst>
              </p:cNvPr>
              <p:cNvSpPr/>
              <p:nvPr/>
            </p:nvSpPr>
            <p:spPr>
              <a:xfrm>
                <a:off x="2899701" y="1807971"/>
                <a:ext cx="39637" cy="256198"/>
              </a:xfrm>
              <a:custGeom>
                <a:avLst/>
                <a:gdLst>
                  <a:gd name="connsiteX0" fmla="*/ 0 w 39637"/>
                  <a:gd name="connsiteY0" fmla="*/ 0 h 256198"/>
                  <a:gd name="connsiteX1" fmla="*/ 0 w 39637"/>
                  <a:gd name="connsiteY1" fmla="*/ 0 h 256198"/>
                  <a:gd name="connsiteX2" fmla="*/ 4166 w 39637"/>
                  <a:gd name="connsiteY2" fmla="*/ 18746 h 256198"/>
                  <a:gd name="connsiteX3" fmla="*/ 10415 w 39637"/>
                  <a:gd name="connsiteY3" fmla="*/ 31244 h 256198"/>
                  <a:gd name="connsiteX4" fmla="*/ 16664 w 39637"/>
                  <a:gd name="connsiteY4" fmla="*/ 35409 h 256198"/>
                  <a:gd name="connsiteX5" fmla="*/ 18747 w 39637"/>
                  <a:gd name="connsiteY5" fmla="*/ 41658 h 256198"/>
                  <a:gd name="connsiteX6" fmla="*/ 27078 w 39637"/>
                  <a:gd name="connsiteY6" fmla="*/ 54156 h 256198"/>
                  <a:gd name="connsiteX7" fmla="*/ 31244 w 39637"/>
                  <a:gd name="connsiteY7" fmla="*/ 66653 h 256198"/>
                  <a:gd name="connsiteX8" fmla="*/ 35410 w 39637"/>
                  <a:gd name="connsiteY8" fmla="*/ 79151 h 256198"/>
                  <a:gd name="connsiteX9" fmla="*/ 37493 w 39637"/>
                  <a:gd name="connsiteY9" fmla="*/ 85399 h 256198"/>
                  <a:gd name="connsiteX10" fmla="*/ 37493 w 39637"/>
                  <a:gd name="connsiteY10" fmla="*/ 141638 h 256198"/>
                  <a:gd name="connsiteX11" fmla="*/ 33327 w 39637"/>
                  <a:gd name="connsiteY11" fmla="*/ 172882 h 256198"/>
                  <a:gd name="connsiteX12" fmla="*/ 29161 w 39637"/>
                  <a:gd name="connsiteY12" fmla="*/ 179131 h 256198"/>
                  <a:gd name="connsiteX13" fmla="*/ 27078 w 39637"/>
                  <a:gd name="connsiteY13" fmla="*/ 185379 h 256198"/>
                  <a:gd name="connsiteX14" fmla="*/ 18747 w 39637"/>
                  <a:gd name="connsiteY14" fmla="*/ 197877 h 256198"/>
                  <a:gd name="connsiteX15" fmla="*/ 14581 w 39637"/>
                  <a:gd name="connsiteY15" fmla="*/ 210374 h 256198"/>
                  <a:gd name="connsiteX16" fmla="*/ 12498 w 39637"/>
                  <a:gd name="connsiteY16" fmla="*/ 216623 h 256198"/>
                  <a:gd name="connsiteX17" fmla="*/ 14581 w 39637"/>
                  <a:gd name="connsiteY17" fmla="*/ 245784 h 256198"/>
                  <a:gd name="connsiteX18" fmla="*/ 16664 w 39637"/>
                  <a:gd name="connsiteY18" fmla="*/ 254116 h 256198"/>
                  <a:gd name="connsiteX19" fmla="*/ 12498 w 39637"/>
                  <a:gd name="connsiteY19" fmla="*/ 256198 h 256198"/>
                  <a:gd name="connsiteX20" fmla="*/ 12498 w 39637"/>
                  <a:gd name="connsiteY20" fmla="*/ 256198 h 256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637" h="256198">
                    <a:moveTo>
                      <a:pt x="0" y="0"/>
                    </a:moveTo>
                    <a:lnTo>
                      <a:pt x="0" y="0"/>
                    </a:lnTo>
                    <a:cubicBezTo>
                      <a:pt x="1389" y="6249"/>
                      <a:pt x="2613" y="12536"/>
                      <a:pt x="4166" y="18746"/>
                    </a:cubicBezTo>
                    <a:cubicBezTo>
                      <a:pt x="5295" y="23263"/>
                      <a:pt x="7021" y="27850"/>
                      <a:pt x="10415" y="31244"/>
                    </a:cubicBezTo>
                    <a:cubicBezTo>
                      <a:pt x="12185" y="33014"/>
                      <a:pt x="14581" y="34021"/>
                      <a:pt x="16664" y="35409"/>
                    </a:cubicBezTo>
                    <a:cubicBezTo>
                      <a:pt x="17358" y="37492"/>
                      <a:pt x="17681" y="39739"/>
                      <a:pt x="18747" y="41658"/>
                    </a:cubicBezTo>
                    <a:cubicBezTo>
                      <a:pt x="21178" y="46035"/>
                      <a:pt x="25495" y="49406"/>
                      <a:pt x="27078" y="54156"/>
                    </a:cubicBezTo>
                    <a:lnTo>
                      <a:pt x="31244" y="66653"/>
                    </a:lnTo>
                    <a:lnTo>
                      <a:pt x="35410" y="79151"/>
                    </a:lnTo>
                    <a:lnTo>
                      <a:pt x="37493" y="85399"/>
                    </a:lnTo>
                    <a:cubicBezTo>
                      <a:pt x="40443" y="117843"/>
                      <a:pt x="40259" y="102911"/>
                      <a:pt x="37493" y="141638"/>
                    </a:cubicBezTo>
                    <a:cubicBezTo>
                      <a:pt x="37105" y="147068"/>
                      <a:pt x="37561" y="164414"/>
                      <a:pt x="33327" y="172882"/>
                    </a:cubicBezTo>
                    <a:cubicBezTo>
                      <a:pt x="32207" y="175121"/>
                      <a:pt x="30281" y="176892"/>
                      <a:pt x="29161" y="179131"/>
                    </a:cubicBezTo>
                    <a:cubicBezTo>
                      <a:pt x="28179" y="181095"/>
                      <a:pt x="28144" y="183460"/>
                      <a:pt x="27078" y="185379"/>
                    </a:cubicBezTo>
                    <a:cubicBezTo>
                      <a:pt x="24647" y="189756"/>
                      <a:pt x="20330" y="193127"/>
                      <a:pt x="18747" y="197877"/>
                    </a:cubicBezTo>
                    <a:lnTo>
                      <a:pt x="14581" y="210374"/>
                    </a:lnTo>
                    <a:lnTo>
                      <a:pt x="12498" y="216623"/>
                    </a:lnTo>
                    <a:cubicBezTo>
                      <a:pt x="13192" y="226343"/>
                      <a:pt x="13505" y="236099"/>
                      <a:pt x="14581" y="245784"/>
                    </a:cubicBezTo>
                    <a:cubicBezTo>
                      <a:pt x="14897" y="248629"/>
                      <a:pt x="17225" y="251309"/>
                      <a:pt x="16664" y="254116"/>
                    </a:cubicBezTo>
                    <a:cubicBezTo>
                      <a:pt x="16360" y="255638"/>
                      <a:pt x="13887" y="255504"/>
                      <a:pt x="12498" y="256198"/>
                    </a:cubicBezTo>
                    <a:lnTo>
                      <a:pt x="12498" y="256198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26" name="Freeform: Shape 1525">
                <a:extLst>
                  <a:ext uri="{FF2B5EF4-FFF2-40B4-BE49-F238E27FC236}">
                    <a16:creationId xmlns:a16="http://schemas.microsoft.com/office/drawing/2014/main" id="{1B76D676-1038-9519-DD5E-9CAC26618747}"/>
                  </a:ext>
                </a:extLst>
              </p:cNvPr>
              <p:cNvSpPr/>
              <p:nvPr/>
            </p:nvSpPr>
            <p:spPr>
              <a:xfrm>
                <a:off x="2947609" y="1805888"/>
                <a:ext cx="48958" cy="247867"/>
              </a:xfrm>
              <a:custGeom>
                <a:avLst/>
                <a:gdLst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2082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4165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958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89" y="805"/>
                      <a:pt x="3626" y="33434"/>
                      <a:pt x="4165" y="35409"/>
                    </a:cubicBezTo>
                    <a:cubicBezTo>
                      <a:pt x="4824" y="37824"/>
                      <a:pt x="6728" y="39735"/>
                      <a:pt x="8331" y="41658"/>
                    </a:cubicBezTo>
                    <a:cubicBezTo>
                      <a:pt x="16631" y="51618"/>
                      <a:pt x="11890" y="44623"/>
                      <a:pt x="20829" y="52073"/>
                    </a:cubicBezTo>
                    <a:cubicBezTo>
                      <a:pt x="36858" y="65432"/>
                      <a:pt x="17817" y="52150"/>
                      <a:pt x="33326" y="62487"/>
                    </a:cubicBezTo>
                    <a:cubicBezTo>
                      <a:pt x="36103" y="66653"/>
                      <a:pt x="40075" y="70235"/>
                      <a:pt x="41658" y="74985"/>
                    </a:cubicBezTo>
                    <a:cubicBezTo>
                      <a:pt x="46420" y="89270"/>
                      <a:pt x="40797" y="71540"/>
                      <a:pt x="45824" y="91648"/>
                    </a:cubicBezTo>
                    <a:cubicBezTo>
                      <a:pt x="46357" y="93778"/>
                      <a:pt x="47213" y="95814"/>
                      <a:pt x="47907" y="97897"/>
                    </a:cubicBezTo>
                    <a:cubicBezTo>
                      <a:pt x="46922" y="122514"/>
                      <a:pt x="55086" y="144871"/>
                      <a:pt x="37492" y="162467"/>
                    </a:cubicBezTo>
                    <a:cubicBezTo>
                      <a:pt x="21456" y="178504"/>
                      <a:pt x="28262" y="170064"/>
                      <a:pt x="16663" y="187462"/>
                    </a:cubicBezTo>
                    <a:lnTo>
                      <a:pt x="12497" y="193711"/>
                    </a:lnTo>
                    <a:lnTo>
                      <a:pt x="8331" y="199960"/>
                    </a:lnTo>
                    <a:cubicBezTo>
                      <a:pt x="7637" y="204126"/>
                      <a:pt x="7164" y="208334"/>
                      <a:pt x="6248" y="212457"/>
                    </a:cubicBezTo>
                    <a:cubicBezTo>
                      <a:pt x="5772" y="214600"/>
                      <a:pt x="4526" y="216540"/>
                      <a:pt x="4165" y="218706"/>
                    </a:cubicBezTo>
                    <a:cubicBezTo>
                      <a:pt x="1699" y="233504"/>
                      <a:pt x="2082" y="243354"/>
                      <a:pt x="2082" y="247867"/>
                    </a:cubicBez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27" name="Freeform: Shape 1526">
                <a:extLst>
                  <a:ext uri="{FF2B5EF4-FFF2-40B4-BE49-F238E27FC236}">
                    <a16:creationId xmlns:a16="http://schemas.microsoft.com/office/drawing/2014/main" id="{A2BABE65-833D-6CA8-193B-AF2C4863A5AB}"/>
                  </a:ext>
                </a:extLst>
              </p:cNvPr>
              <p:cNvSpPr/>
              <p:nvPr/>
            </p:nvSpPr>
            <p:spPr>
              <a:xfrm>
                <a:off x="2993433" y="1810054"/>
                <a:ext cx="39575" cy="247867"/>
              </a:xfrm>
              <a:custGeom>
                <a:avLst/>
                <a:gdLst>
                  <a:gd name="connsiteX0" fmla="*/ 0 w 39575"/>
                  <a:gd name="connsiteY0" fmla="*/ 0 h 247867"/>
                  <a:gd name="connsiteX1" fmla="*/ 0 w 39575"/>
                  <a:gd name="connsiteY1" fmla="*/ 0 h 247867"/>
                  <a:gd name="connsiteX2" fmla="*/ 4165 w 39575"/>
                  <a:gd name="connsiteY2" fmla="*/ 29161 h 247867"/>
                  <a:gd name="connsiteX3" fmla="*/ 8331 w 39575"/>
                  <a:gd name="connsiteY3" fmla="*/ 35409 h 247867"/>
                  <a:gd name="connsiteX4" fmla="*/ 18746 w 39575"/>
                  <a:gd name="connsiteY4" fmla="*/ 52073 h 247867"/>
                  <a:gd name="connsiteX5" fmla="*/ 22912 w 39575"/>
                  <a:gd name="connsiteY5" fmla="*/ 64570 h 247867"/>
                  <a:gd name="connsiteX6" fmla="*/ 24995 w 39575"/>
                  <a:gd name="connsiteY6" fmla="*/ 74985 h 247867"/>
                  <a:gd name="connsiteX7" fmla="*/ 33326 w 39575"/>
                  <a:gd name="connsiteY7" fmla="*/ 87482 h 247867"/>
                  <a:gd name="connsiteX8" fmla="*/ 37492 w 39575"/>
                  <a:gd name="connsiteY8" fmla="*/ 93731 h 247867"/>
                  <a:gd name="connsiteX9" fmla="*/ 39575 w 39575"/>
                  <a:gd name="connsiteY9" fmla="*/ 99980 h 247867"/>
                  <a:gd name="connsiteX10" fmla="*/ 37492 w 39575"/>
                  <a:gd name="connsiteY10" fmla="*/ 120809 h 247867"/>
                  <a:gd name="connsiteX11" fmla="*/ 35409 w 39575"/>
                  <a:gd name="connsiteY11" fmla="*/ 127058 h 247867"/>
                  <a:gd name="connsiteX12" fmla="*/ 33326 w 39575"/>
                  <a:gd name="connsiteY12" fmla="*/ 160384 h 247867"/>
                  <a:gd name="connsiteX13" fmla="*/ 31243 w 39575"/>
                  <a:gd name="connsiteY13" fmla="*/ 166633 h 247867"/>
                  <a:gd name="connsiteX14" fmla="*/ 24995 w 39575"/>
                  <a:gd name="connsiteY14" fmla="*/ 168716 h 247867"/>
                  <a:gd name="connsiteX15" fmla="*/ 20829 w 39575"/>
                  <a:gd name="connsiteY15" fmla="*/ 174965 h 247867"/>
                  <a:gd name="connsiteX16" fmla="*/ 16663 w 39575"/>
                  <a:gd name="connsiteY16" fmla="*/ 193711 h 247867"/>
                  <a:gd name="connsiteX17" fmla="*/ 14580 w 39575"/>
                  <a:gd name="connsiteY17" fmla="*/ 199960 h 247867"/>
                  <a:gd name="connsiteX18" fmla="*/ 10414 w 39575"/>
                  <a:gd name="connsiteY18" fmla="*/ 214540 h 247867"/>
                  <a:gd name="connsiteX19" fmla="*/ 8331 w 39575"/>
                  <a:gd name="connsiteY19" fmla="*/ 247867 h 247867"/>
                  <a:gd name="connsiteX20" fmla="*/ 8331 w 39575"/>
                  <a:gd name="connsiteY20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575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531" y="5837"/>
                      <a:pt x="160" y="21151"/>
                      <a:pt x="4165" y="29161"/>
                    </a:cubicBezTo>
                    <a:cubicBezTo>
                      <a:pt x="5284" y="31400"/>
                      <a:pt x="6942" y="33326"/>
                      <a:pt x="8331" y="35409"/>
                    </a:cubicBezTo>
                    <a:cubicBezTo>
                      <a:pt x="13289" y="50282"/>
                      <a:pt x="8843" y="45471"/>
                      <a:pt x="18746" y="52073"/>
                    </a:cubicBezTo>
                    <a:cubicBezTo>
                      <a:pt x="20135" y="56239"/>
                      <a:pt x="22051" y="60264"/>
                      <a:pt x="22912" y="64570"/>
                    </a:cubicBezTo>
                    <a:cubicBezTo>
                      <a:pt x="23606" y="68042"/>
                      <a:pt x="23530" y="71762"/>
                      <a:pt x="24995" y="74985"/>
                    </a:cubicBezTo>
                    <a:cubicBezTo>
                      <a:pt x="27067" y="79543"/>
                      <a:pt x="30549" y="83316"/>
                      <a:pt x="33326" y="87482"/>
                    </a:cubicBezTo>
                    <a:cubicBezTo>
                      <a:pt x="34715" y="89565"/>
                      <a:pt x="36700" y="91356"/>
                      <a:pt x="37492" y="93731"/>
                    </a:cubicBezTo>
                    <a:lnTo>
                      <a:pt x="39575" y="99980"/>
                    </a:lnTo>
                    <a:cubicBezTo>
                      <a:pt x="38881" y="106923"/>
                      <a:pt x="38553" y="113913"/>
                      <a:pt x="37492" y="120809"/>
                    </a:cubicBezTo>
                    <a:cubicBezTo>
                      <a:pt x="37158" y="122979"/>
                      <a:pt x="35639" y="124874"/>
                      <a:pt x="35409" y="127058"/>
                    </a:cubicBezTo>
                    <a:cubicBezTo>
                      <a:pt x="34244" y="138127"/>
                      <a:pt x="34491" y="149315"/>
                      <a:pt x="33326" y="160384"/>
                    </a:cubicBezTo>
                    <a:cubicBezTo>
                      <a:pt x="33096" y="162568"/>
                      <a:pt x="32795" y="165080"/>
                      <a:pt x="31243" y="166633"/>
                    </a:cubicBezTo>
                    <a:cubicBezTo>
                      <a:pt x="29691" y="168185"/>
                      <a:pt x="27078" y="168022"/>
                      <a:pt x="24995" y="168716"/>
                    </a:cubicBezTo>
                    <a:cubicBezTo>
                      <a:pt x="23606" y="170799"/>
                      <a:pt x="21949" y="172726"/>
                      <a:pt x="20829" y="174965"/>
                    </a:cubicBezTo>
                    <a:cubicBezTo>
                      <a:pt x="18015" y="180592"/>
                      <a:pt x="17943" y="187949"/>
                      <a:pt x="16663" y="193711"/>
                    </a:cubicBezTo>
                    <a:cubicBezTo>
                      <a:pt x="16187" y="195854"/>
                      <a:pt x="15183" y="197849"/>
                      <a:pt x="14580" y="199960"/>
                    </a:cubicBezTo>
                    <a:cubicBezTo>
                      <a:pt x="9349" y="218268"/>
                      <a:pt x="15408" y="199557"/>
                      <a:pt x="10414" y="214540"/>
                    </a:cubicBezTo>
                    <a:cubicBezTo>
                      <a:pt x="8285" y="246477"/>
                      <a:pt x="8331" y="235346"/>
                      <a:pt x="8331" y="247867"/>
                    </a:cubicBezTo>
                    <a:lnTo>
                      <a:pt x="8331" y="247867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28" name="Freeform: Shape 1527">
                <a:extLst>
                  <a:ext uri="{FF2B5EF4-FFF2-40B4-BE49-F238E27FC236}">
                    <a16:creationId xmlns:a16="http://schemas.microsoft.com/office/drawing/2014/main" id="{77FDC203-6F33-6E4D-0A9C-A1494F7E7BEC}"/>
                  </a:ext>
                </a:extLst>
              </p:cNvPr>
              <p:cNvSpPr/>
              <p:nvPr/>
            </p:nvSpPr>
            <p:spPr>
              <a:xfrm>
                <a:off x="3045506" y="1820468"/>
                <a:ext cx="37492" cy="249950"/>
              </a:xfrm>
              <a:custGeom>
                <a:avLst/>
                <a:gdLst>
                  <a:gd name="connsiteX0" fmla="*/ 0 w 37492"/>
                  <a:gd name="connsiteY0" fmla="*/ 0 h 249950"/>
                  <a:gd name="connsiteX1" fmla="*/ 0 w 37492"/>
                  <a:gd name="connsiteY1" fmla="*/ 0 h 249950"/>
                  <a:gd name="connsiteX2" fmla="*/ 2082 w 37492"/>
                  <a:gd name="connsiteY2" fmla="*/ 18747 h 249950"/>
                  <a:gd name="connsiteX3" fmla="*/ 6248 w 37492"/>
                  <a:gd name="connsiteY3" fmla="*/ 24995 h 249950"/>
                  <a:gd name="connsiteX4" fmla="*/ 8331 w 37492"/>
                  <a:gd name="connsiteY4" fmla="*/ 31244 h 249950"/>
                  <a:gd name="connsiteX5" fmla="*/ 12497 w 37492"/>
                  <a:gd name="connsiteY5" fmla="*/ 37493 h 249950"/>
                  <a:gd name="connsiteX6" fmla="*/ 16663 w 37492"/>
                  <a:gd name="connsiteY6" fmla="*/ 49990 h 249950"/>
                  <a:gd name="connsiteX7" fmla="*/ 18746 w 37492"/>
                  <a:gd name="connsiteY7" fmla="*/ 64571 h 249950"/>
                  <a:gd name="connsiteX8" fmla="*/ 24995 w 37492"/>
                  <a:gd name="connsiteY8" fmla="*/ 83317 h 249950"/>
                  <a:gd name="connsiteX9" fmla="*/ 29160 w 37492"/>
                  <a:gd name="connsiteY9" fmla="*/ 95814 h 249950"/>
                  <a:gd name="connsiteX10" fmla="*/ 33326 w 37492"/>
                  <a:gd name="connsiteY10" fmla="*/ 102063 h 249950"/>
                  <a:gd name="connsiteX11" fmla="*/ 35409 w 37492"/>
                  <a:gd name="connsiteY11" fmla="*/ 110395 h 249950"/>
                  <a:gd name="connsiteX12" fmla="*/ 37492 w 37492"/>
                  <a:gd name="connsiteY12" fmla="*/ 116644 h 249950"/>
                  <a:gd name="connsiteX13" fmla="*/ 35409 w 37492"/>
                  <a:gd name="connsiteY13" fmla="*/ 158302 h 249950"/>
                  <a:gd name="connsiteX14" fmla="*/ 29160 w 37492"/>
                  <a:gd name="connsiteY14" fmla="*/ 172882 h 249950"/>
                  <a:gd name="connsiteX15" fmla="*/ 22912 w 37492"/>
                  <a:gd name="connsiteY15" fmla="*/ 177048 h 249950"/>
                  <a:gd name="connsiteX16" fmla="*/ 18746 w 37492"/>
                  <a:gd name="connsiteY16" fmla="*/ 183297 h 249950"/>
                  <a:gd name="connsiteX17" fmla="*/ 14580 w 37492"/>
                  <a:gd name="connsiteY17" fmla="*/ 195794 h 249950"/>
                  <a:gd name="connsiteX18" fmla="*/ 8331 w 37492"/>
                  <a:gd name="connsiteY18" fmla="*/ 199960 h 249950"/>
                  <a:gd name="connsiteX19" fmla="*/ 6248 w 37492"/>
                  <a:gd name="connsiteY19" fmla="*/ 208292 h 249950"/>
                  <a:gd name="connsiteX20" fmla="*/ 4165 w 37492"/>
                  <a:gd name="connsiteY20" fmla="*/ 214541 h 249950"/>
                  <a:gd name="connsiteX21" fmla="*/ 6248 w 37492"/>
                  <a:gd name="connsiteY21" fmla="*/ 249950 h 249950"/>
                  <a:gd name="connsiteX22" fmla="*/ 6248 w 37492"/>
                  <a:gd name="connsiteY22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7492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6249"/>
                      <a:pt x="557" y="12647"/>
                      <a:pt x="2082" y="18747"/>
                    </a:cubicBezTo>
                    <a:cubicBezTo>
                      <a:pt x="2689" y="21175"/>
                      <a:pt x="5128" y="22756"/>
                      <a:pt x="6248" y="24995"/>
                    </a:cubicBezTo>
                    <a:cubicBezTo>
                      <a:pt x="7230" y="26959"/>
                      <a:pt x="7349" y="29280"/>
                      <a:pt x="8331" y="31244"/>
                    </a:cubicBezTo>
                    <a:cubicBezTo>
                      <a:pt x="9451" y="33483"/>
                      <a:pt x="11480" y="35205"/>
                      <a:pt x="12497" y="37493"/>
                    </a:cubicBezTo>
                    <a:cubicBezTo>
                      <a:pt x="14280" y="41506"/>
                      <a:pt x="16663" y="49990"/>
                      <a:pt x="16663" y="49990"/>
                    </a:cubicBezTo>
                    <a:cubicBezTo>
                      <a:pt x="17357" y="54850"/>
                      <a:pt x="17642" y="59787"/>
                      <a:pt x="18746" y="64571"/>
                    </a:cubicBezTo>
                    <a:cubicBezTo>
                      <a:pt x="18746" y="64572"/>
                      <a:pt x="23954" y="80192"/>
                      <a:pt x="24995" y="83317"/>
                    </a:cubicBezTo>
                    <a:cubicBezTo>
                      <a:pt x="24997" y="83322"/>
                      <a:pt x="29156" y="95809"/>
                      <a:pt x="29160" y="95814"/>
                    </a:cubicBezTo>
                    <a:lnTo>
                      <a:pt x="33326" y="102063"/>
                    </a:lnTo>
                    <a:cubicBezTo>
                      <a:pt x="34020" y="104840"/>
                      <a:pt x="34623" y="107642"/>
                      <a:pt x="35409" y="110395"/>
                    </a:cubicBezTo>
                    <a:cubicBezTo>
                      <a:pt x="36012" y="112506"/>
                      <a:pt x="37492" y="114448"/>
                      <a:pt x="37492" y="116644"/>
                    </a:cubicBezTo>
                    <a:cubicBezTo>
                      <a:pt x="37492" y="130547"/>
                      <a:pt x="36564" y="144447"/>
                      <a:pt x="35409" y="158302"/>
                    </a:cubicBezTo>
                    <a:cubicBezTo>
                      <a:pt x="34974" y="163518"/>
                      <a:pt x="32942" y="169100"/>
                      <a:pt x="29160" y="172882"/>
                    </a:cubicBezTo>
                    <a:cubicBezTo>
                      <a:pt x="27390" y="174652"/>
                      <a:pt x="24995" y="175659"/>
                      <a:pt x="22912" y="177048"/>
                    </a:cubicBezTo>
                    <a:cubicBezTo>
                      <a:pt x="21523" y="179131"/>
                      <a:pt x="19763" y="181009"/>
                      <a:pt x="18746" y="183297"/>
                    </a:cubicBezTo>
                    <a:cubicBezTo>
                      <a:pt x="16963" y="187310"/>
                      <a:pt x="18234" y="193358"/>
                      <a:pt x="14580" y="195794"/>
                    </a:cubicBezTo>
                    <a:lnTo>
                      <a:pt x="8331" y="199960"/>
                    </a:lnTo>
                    <a:cubicBezTo>
                      <a:pt x="7637" y="202737"/>
                      <a:pt x="7034" y="205539"/>
                      <a:pt x="6248" y="208292"/>
                    </a:cubicBezTo>
                    <a:cubicBezTo>
                      <a:pt x="5645" y="210403"/>
                      <a:pt x="4165" y="212345"/>
                      <a:pt x="4165" y="214541"/>
                    </a:cubicBezTo>
                    <a:cubicBezTo>
                      <a:pt x="4165" y="226364"/>
                      <a:pt x="6248" y="249950"/>
                      <a:pt x="6248" y="249950"/>
                    </a:cubicBezTo>
                    <a:lnTo>
                      <a:pt x="6248" y="249950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29" name="Freeform: Shape 1528">
                <a:extLst>
                  <a:ext uri="{FF2B5EF4-FFF2-40B4-BE49-F238E27FC236}">
                    <a16:creationId xmlns:a16="http://schemas.microsoft.com/office/drawing/2014/main" id="{CB936F5E-058A-1D34-CFF7-516CFAFBC13D}"/>
                  </a:ext>
                </a:extLst>
              </p:cNvPr>
              <p:cNvSpPr/>
              <p:nvPr/>
            </p:nvSpPr>
            <p:spPr>
              <a:xfrm>
                <a:off x="3091330" y="1826717"/>
                <a:ext cx="29161" cy="249950"/>
              </a:xfrm>
              <a:custGeom>
                <a:avLst/>
                <a:gdLst>
                  <a:gd name="connsiteX0" fmla="*/ 0 w 29161"/>
                  <a:gd name="connsiteY0" fmla="*/ 0 h 249950"/>
                  <a:gd name="connsiteX1" fmla="*/ 0 w 29161"/>
                  <a:gd name="connsiteY1" fmla="*/ 0 h 249950"/>
                  <a:gd name="connsiteX2" fmla="*/ 4166 w 29161"/>
                  <a:gd name="connsiteY2" fmla="*/ 24995 h 249950"/>
                  <a:gd name="connsiteX3" fmla="*/ 8331 w 29161"/>
                  <a:gd name="connsiteY3" fmla="*/ 31244 h 249950"/>
                  <a:gd name="connsiteX4" fmla="*/ 12497 w 29161"/>
                  <a:gd name="connsiteY4" fmla="*/ 43741 h 249950"/>
                  <a:gd name="connsiteX5" fmla="*/ 14580 w 29161"/>
                  <a:gd name="connsiteY5" fmla="*/ 49990 h 249950"/>
                  <a:gd name="connsiteX6" fmla="*/ 24995 w 29161"/>
                  <a:gd name="connsiteY6" fmla="*/ 77068 h 249950"/>
                  <a:gd name="connsiteX7" fmla="*/ 29161 w 29161"/>
                  <a:gd name="connsiteY7" fmla="*/ 83317 h 249950"/>
                  <a:gd name="connsiteX8" fmla="*/ 27078 w 29161"/>
                  <a:gd name="connsiteY8" fmla="*/ 160385 h 249950"/>
                  <a:gd name="connsiteX9" fmla="*/ 24995 w 29161"/>
                  <a:gd name="connsiteY9" fmla="*/ 166633 h 249950"/>
                  <a:gd name="connsiteX10" fmla="*/ 16663 w 29161"/>
                  <a:gd name="connsiteY10" fmla="*/ 179131 h 249950"/>
                  <a:gd name="connsiteX11" fmla="*/ 12497 w 29161"/>
                  <a:gd name="connsiteY11" fmla="*/ 185380 h 249950"/>
                  <a:gd name="connsiteX12" fmla="*/ 10414 w 29161"/>
                  <a:gd name="connsiteY12" fmla="*/ 191628 h 249950"/>
                  <a:gd name="connsiteX13" fmla="*/ 2083 w 29161"/>
                  <a:gd name="connsiteY13" fmla="*/ 204126 h 249950"/>
                  <a:gd name="connsiteX14" fmla="*/ 4166 w 29161"/>
                  <a:gd name="connsiteY14" fmla="*/ 249950 h 249950"/>
                  <a:gd name="connsiteX15" fmla="*/ 4166 w 29161"/>
                  <a:gd name="connsiteY15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161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60" y="5944"/>
                      <a:pt x="676" y="18015"/>
                      <a:pt x="4166" y="24995"/>
                    </a:cubicBezTo>
                    <a:cubicBezTo>
                      <a:pt x="5285" y="27234"/>
                      <a:pt x="7314" y="28956"/>
                      <a:pt x="8331" y="31244"/>
                    </a:cubicBezTo>
                    <a:cubicBezTo>
                      <a:pt x="10114" y="35257"/>
                      <a:pt x="11108" y="39575"/>
                      <a:pt x="12497" y="43741"/>
                    </a:cubicBezTo>
                    <a:lnTo>
                      <a:pt x="14580" y="49990"/>
                    </a:lnTo>
                    <a:cubicBezTo>
                      <a:pt x="17371" y="69527"/>
                      <a:pt x="13940" y="60485"/>
                      <a:pt x="24995" y="77068"/>
                    </a:cubicBezTo>
                    <a:lnTo>
                      <a:pt x="29161" y="83317"/>
                    </a:lnTo>
                    <a:cubicBezTo>
                      <a:pt x="28467" y="109006"/>
                      <a:pt x="28361" y="134718"/>
                      <a:pt x="27078" y="160385"/>
                    </a:cubicBezTo>
                    <a:cubicBezTo>
                      <a:pt x="26968" y="162578"/>
                      <a:pt x="26061" y="164714"/>
                      <a:pt x="24995" y="166633"/>
                    </a:cubicBezTo>
                    <a:cubicBezTo>
                      <a:pt x="22563" y="171010"/>
                      <a:pt x="19440" y="174965"/>
                      <a:pt x="16663" y="179131"/>
                    </a:cubicBezTo>
                    <a:cubicBezTo>
                      <a:pt x="15274" y="181214"/>
                      <a:pt x="13289" y="183005"/>
                      <a:pt x="12497" y="185380"/>
                    </a:cubicBezTo>
                    <a:cubicBezTo>
                      <a:pt x="11803" y="187463"/>
                      <a:pt x="11480" y="189709"/>
                      <a:pt x="10414" y="191628"/>
                    </a:cubicBezTo>
                    <a:cubicBezTo>
                      <a:pt x="7983" y="196005"/>
                      <a:pt x="2083" y="204126"/>
                      <a:pt x="2083" y="204126"/>
                    </a:cubicBezTo>
                    <a:cubicBezTo>
                      <a:pt x="4275" y="245781"/>
                      <a:pt x="4166" y="230491"/>
                      <a:pt x="4166" y="249950"/>
                    </a:cubicBezTo>
                    <a:lnTo>
                      <a:pt x="4166" y="249950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1530" name="Group 1529">
                <a:extLst>
                  <a:ext uri="{FF2B5EF4-FFF2-40B4-BE49-F238E27FC236}">
                    <a16:creationId xmlns:a16="http://schemas.microsoft.com/office/drawing/2014/main" id="{976C42AD-94B0-3D98-4242-D9A5D6081911}"/>
                  </a:ext>
                </a:extLst>
              </p:cNvPr>
              <p:cNvGrpSpPr/>
              <p:nvPr/>
            </p:nvGrpSpPr>
            <p:grpSpPr>
              <a:xfrm>
                <a:off x="2657827" y="2033317"/>
                <a:ext cx="590130" cy="715506"/>
                <a:chOff x="636522" y="1946983"/>
                <a:chExt cx="590130" cy="715506"/>
              </a:xfrm>
            </p:grpSpPr>
            <p:sp>
              <p:nvSpPr>
                <p:cNvPr id="1531" name="Rectangle: Rounded Corners 1530">
                  <a:extLst>
                    <a:ext uri="{FF2B5EF4-FFF2-40B4-BE49-F238E27FC236}">
                      <a16:creationId xmlns:a16="http://schemas.microsoft.com/office/drawing/2014/main" id="{699885BB-BE16-59F2-6028-CED0BB59F873}"/>
                    </a:ext>
                  </a:extLst>
                </p:cNvPr>
                <p:cNvSpPr/>
                <p:nvPr/>
              </p:nvSpPr>
              <p:spPr>
                <a:xfrm>
                  <a:off x="636522" y="1946983"/>
                  <a:ext cx="590130" cy="715506"/>
                </a:xfrm>
                <a:prstGeom prst="roundRect">
                  <a:avLst>
                    <a:gd name="adj" fmla="val 35662"/>
                  </a:avLst>
                </a:prstGeom>
                <a:gradFill flip="none" rotWithShape="1">
                  <a:gsLst>
                    <a:gs pos="16000">
                      <a:srgbClr val="FFEAD5"/>
                    </a:gs>
                    <a:gs pos="75000">
                      <a:srgbClr val="FFCC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32" name="Oval 1531">
                  <a:extLst>
                    <a:ext uri="{FF2B5EF4-FFF2-40B4-BE49-F238E27FC236}">
                      <a16:creationId xmlns:a16="http://schemas.microsoft.com/office/drawing/2014/main" id="{931144C3-616A-B860-6BA8-B4035EB8BA97}"/>
                    </a:ext>
                  </a:extLst>
                </p:cNvPr>
                <p:cNvSpPr/>
                <p:nvPr/>
              </p:nvSpPr>
              <p:spPr>
                <a:xfrm>
                  <a:off x="824811" y="2307123"/>
                  <a:ext cx="259620" cy="211583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EAD5"/>
                    </a:gs>
                    <a:gs pos="74000">
                      <a:srgbClr val="A45200"/>
                    </a:gs>
                    <a:gs pos="53000">
                      <a:srgbClr val="FFC08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701" name="Epithelial Cell">
              <a:extLst>
                <a:ext uri="{FF2B5EF4-FFF2-40B4-BE49-F238E27FC236}">
                  <a16:creationId xmlns:a16="http://schemas.microsoft.com/office/drawing/2014/main" id="{811C3B3C-CAA7-4C69-EA27-3FA1EBAD8789}"/>
                </a:ext>
              </a:extLst>
            </p:cNvPr>
            <p:cNvGrpSpPr/>
            <p:nvPr/>
          </p:nvGrpSpPr>
          <p:grpSpPr>
            <a:xfrm>
              <a:off x="8542253" y="1920558"/>
              <a:ext cx="275352" cy="516667"/>
              <a:chOff x="1702231" y="1805888"/>
              <a:chExt cx="506734" cy="942935"/>
            </a:xfrm>
          </p:grpSpPr>
          <p:grpSp>
            <p:nvGrpSpPr>
              <p:cNvPr id="1510" name="Group 1509">
                <a:extLst>
                  <a:ext uri="{FF2B5EF4-FFF2-40B4-BE49-F238E27FC236}">
                    <a16:creationId xmlns:a16="http://schemas.microsoft.com/office/drawing/2014/main" id="{8687F828-9DE4-2407-33C4-D056526C8AFC}"/>
                  </a:ext>
                </a:extLst>
              </p:cNvPr>
              <p:cNvGrpSpPr/>
              <p:nvPr/>
            </p:nvGrpSpPr>
            <p:grpSpPr>
              <a:xfrm>
                <a:off x="1764230" y="1805888"/>
                <a:ext cx="426997" cy="308271"/>
                <a:chOff x="1764230" y="1805888"/>
                <a:chExt cx="426997" cy="308271"/>
              </a:xfrm>
            </p:grpSpPr>
            <p:sp>
              <p:nvSpPr>
                <p:cNvPr id="1513" name="Freeform: Shape 1512">
                  <a:extLst>
                    <a:ext uri="{FF2B5EF4-FFF2-40B4-BE49-F238E27FC236}">
                      <a16:creationId xmlns:a16="http://schemas.microsoft.com/office/drawing/2014/main" id="{778FFB59-F690-E506-12E5-F240B822CEAF}"/>
                    </a:ext>
                  </a:extLst>
                </p:cNvPr>
                <p:cNvSpPr/>
                <p:nvPr/>
              </p:nvSpPr>
              <p:spPr>
                <a:xfrm>
                  <a:off x="1764230" y="1839215"/>
                  <a:ext cx="45824" cy="266613"/>
                </a:xfrm>
                <a:custGeom>
                  <a:avLst/>
                  <a:gdLst>
                    <a:gd name="connsiteX0" fmla="*/ 0 w 45824"/>
                    <a:gd name="connsiteY0" fmla="*/ 0 h 266613"/>
                    <a:gd name="connsiteX1" fmla="*/ 0 w 45824"/>
                    <a:gd name="connsiteY1" fmla="*/ 0 h 266613"/>
                    <a:gd name="connsiteX2" fmla="*/ 4165 w 45824"/>
                    <a:gd name="connsiteY2" fmla="*/ 18746 h 266613"/>
                    <a:gd name="connsiteX3" fmla="*/ 10414 w 45824"/>
                    <a:gd name="connsiteY3" fmla="*/ 47907 h 266613"/>
                    <a:gd name="connsiteX4" fmla="*/ 16663 w 45824"/>
                    <a:gd name="connsiteY4" fmla="*/ 52072 h 266613"/>
                    <a:gd name="connsiteX5" fmla="*/ 20829 w 45824"/>
                    <a:gd name="connsiteY5" fmla="*/ 58321 h 266613"/>
                    <a:gd name="connsiteX6" fmla="*/ 27078 w 45824"/>
                    <a:gd name="connsiteY6" fmla="*/ 60404 h 266613"/>
                    <a:gd name="connsiteX7" fmla="*/ 33326 w 45824"/>
                    <a:gd name="connsiteY7" fmla="*/ 64570 h 266613"/>
                    <a:gd name="connsiteX8" fmla="*/ 41658 w 45824"/>
                    <a:gd name="connsiteY8" fmla="*/ 77067 h 266613"/>
                    <a:gd name="connsiteX9" fmla="*/ 45824 w 45824"/>
                    <a:gd name="connsiteY9" fmla="*/ 83316 h 266613"/>
                    <a:gd name="connsiteX10" fmla="*/ 43741 w 45824"/>
                    <a:gd name="connsiteY10" fmla="*/ 145804 h 266613"/>
                    <a:gd name="connsiteX11" fmla="*/ 41658 w 45824"/>
                    <a:gd name="connsiteY11" fmla="*/ 152052 h 266613"/>
                    <a:gd name="connsiteX12" fmla="*/ 37492 w 45824"/>
                    <a:gd name="connsiteY12" fmla="*/ 168716 h 266613"/>
                    <a:gd name="connsiteX13" fmla="*/ 31243 w 45824"/>
                    <a:gd name="connsiteY13" fmla="*/ 174964 h 266613"/>
                    <a:gd name="connsiteX14" fmla="*/ 20829 w 45824"/>
                    <a:gd name="connsiteY14" fmla="*/ 193711 h 266613"/>
                    <a:gd name="connsiteX15" fmla="*/ 16663 w 45824"/>
                    <a:gd name="connsiteY15" fmla="*/ 199959 h 266613"/>
                    <a:gd name="connsiteX16" fmla="*/ 12497 w 45824"/>
                    <a:gd name="connsiteY16" fmla="*/ 214540 h 266613"/>
                    <a:gd name="connsiteX17" fmla="*/ 10414 w 45824"/>
                    <a:gd name="connsiteY17" fmla="*/ 222872 h 266613"/>
                    <a:gd name="connsiteX18" fmla="*/ 10414 w 45824"/>
                    <a:gd name="connsiteY18" fmla="*/ 266613 h 266613"/>
                    <a:gd name="connsiteX19" fmla="*/ 12497 w 45824"/>
                    <a:gd name="connsiteY19" fmla="*/ 266613 h 266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5824" h="26661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8" y="6249"/>
                        <a:pt x="3053" y="12442"/>
                        <a:pt x="4165" y="18746"/>
                      </a:cubicBezTo>
                      <a:cubicBezTo>
                        <a:pt x="4487" y="20573"/>
                        <a:pt x="6286" y="45156"/>
                        <a:pt x="10414" y="47907"/>
                      </a:cubicBezTo>
                      <a:lnTo>
                        <a:pt x="16663" y="52072"/>
                      </a:lnTo>
                      <a:cubicBezTo>
                        <a:pt x="18052" y="54155"/>
                        <a:pt x="18874" y="56757"/>
                        <a:pt x="20829" y="58321"/>
                      </a:cubicBezTo>
                      <a:cubicBezTo>
                        <a:pt x="22544" y="59693"/>
                        <a:pt x="25114" y="59422"/>
                        <a:pt x="27078" y="60404"/>
                      </a:cubicBezTo>
                      <a:cubicBezTo>
                        <a:pt x="29317" y="61524"/>
                        <a:pt x="31243" y="63181"/>
                        <a:pt x="33326" y="64570"/>
                      </a:cubicBezTo>
                      <a:lnTo>
                        <a:pt x="41658" y="77067"/>
                      </a:lnTo>
                      <a:lnTo>
                        <a:pt x="45824" y="83316"/>
                      </a:lnTo>
                      <a:cubicBezTo>
                        <a:pt x="45130" y="104145"/>
                        <a:pt x="45002" y="125001"/>
                        <a:pt x="43741" y="145804"/>
                      </a:cubicBezTo>
                      <a:cubicBezTo>
                        <a:pt x="43608" y="147995"/>
                        <a:pt x="42190" y="149922"/>
                        <a:pt x="41658" y="152052"/>
                      </a:cubicBezTo>
                      <a:cubicBezTo>
                        <a:pt x="41237" y="153734"/>
                        <a:pt x="39397" y="165859"/>
                        <a:pt x="37492" y="168716"/>
                      </a:cubicBezTo>
                      <a:cubicBezTo>
                        <a:pt x="35858" y="171167"/>
                        <a:pt x="33326" y="172881"/>
                        <a:pt x="31243" y="174964"/>
                      </a:cubicBezTo>
                      <a:cubicBezTo>
                        <a:pt x="27577" y="185962"/>
                        <a:pt x="30377" y="179389"/>
                        <a:pt x="20829" y="193711"/>
                      </a:cubicBezTo>
                      <a:lnTo>
                        <a:pt x="16663" y="199959"/>
                      </a:lnTo>
                      <a:cubicBezTo>
                        <a:pt x="10151" y="226006"/>
                        <a:pt x="18474" y="193622"/>
                        <a:pt x="12497" y="214540"/>
                      </a:cubicBezTo>
                      <a:cubicBezTo>
                        <a:pt x="11711" y="217293"/>
                        <a:pt x="10528" y="220011"/>
                        <a:pt x="10414" y="222872"/>
                      </a:cubicBezTo>
                      <a:cubicBezTo>
                        <a:pt x="9831" y="237441"/>
                        <a:pt x="10414" y="252033"/>
                        <a:pt x="10414" y="266613"/>
                      </a:cubicBezTo>
                      <a:lnTo>
                        <a:pt x="12497" y="266613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14" name="Freeform: Shape 1513">
                  <a:extLst>
                    <a:ext uri="{FF2B5EF4-FFF2-40B4-BE49-F238E27FC236}">
                      <a16:creationId xmlns:a16="http://schemas.microsoft.com/office/drawing/2014/main" id="{84ADD81A-7106-89BA-42F5-1DB29C3A0B2E}"/>
                    </a:ext>
                  </a:extLst>
                </p:cNvPr>
                <p:cNvSpPr/>
                <p:nvPr/>
              </p:nvSpPr>
              <p:spPr>
                <a:xfrm>
                  <a:off x="1818385" y="1822551"/>
                  <a:ext cx="45825" cy="245784"/>
                </a:xfrm>
                <a:custGeom>
                  <a:avLst/>
                  <a:gdLst>
                    <a:gd name="connsiteX0" fmla="*/ 0 w 45825"/>
                    <a:gd name="connsiteY0" fmla="*/ 0 h 245784"/>
                    <a:gd name="connsiteX1" fmla="*/ 0 w 45825"/>
                    <a:gd name="connsiteY1" fmla="*/ 0 h 245784"/>
                    <a:gd name="connsiteX2" fmla="*/ 2083 w 45825"/>
                    <a:gd name="connsiteY2" fmla="*/ 41659 h 245784"/>
                    <a:gd name="connsiteX3" fmla="*/ 4166 w 45825"/>
                    <a:gd name="connsiteY3" fmla="*/ 47907 h 245784"/>
                    <a:gd name="connsiteX4" fmla="*/ 8332 w 45825"/>
                    <a:gd name="connsiteY4" fmla="*/ 54156 h 245784"/>
                    <a:gd name="connsiteX5" fmla="*/ 14581 w 45825"/>
                    <a:gd name="connsiteY5" fmla="*/ 58322 h 245784"/>
                    <a:gd name="connsiteX6" fmla="*/ 24995 w 45825"/>
                    <a:gd name="connsiteY6" fmla="*/ 68736 h 245784"/>
                    <a:gd name="connsiteX7" fmla="*/ 31244 w 45825"/>
                    <a:gd name="connsiteY7" fmla="*/ 81234 h 245784"/>
                    <a:gd name="connsiteX8" fmla="*/ 39576 w 45825"/>
                    <a:gd name="connsiteY8" fmla="*/ 93731 h 245784"/>
                    <a:gd name="connsiteX9" fmla="*/ 43742 w 45825"/>
                    <a:gd name="connsiteY9" fmla="*/ 99980 h 245784"/>
                    <a:gd name="connsiteX10" fmla="*/ 45825 w 45825"/>
                    <a:gd name="connsiteY10" fmla="*/ 106229 h 245784"/>
                    <a:gd name="connsiteX11" fmla="*/ 43742 w 45825"/>
                    <a:gd name="connsiteY11" fmla="*/ 139556 h 245784"/>
                    <a:gd name="connsiteX12" fmla="*/ 41659 w 45825"/>
                    <a:gd name="connsiteY12" fmla="*/ 145804 h 245784"/>
                    <a:gd name="connsiteX13" fmla="*/ 39576 w 45825"/>
                    <a:gd name="connsiteY13" fmla="*/ 156219 h 245784"/>
                    <a:gd name="connsiteX14" fmla="*/ 35410 w 45825"/>
                    <a:gd name="connsiteY14" fmla="*/ 162468 h 245784"/>
                    <a:gd name="connsiteX15" fmla="*/ 29161 w 45825"/>
                    <a:gd name="connsiteY15" fmla="*/ 183297 h 245784"/>
                    <a:gd name="connsiteX16" fmla="*/ 24995 w 45825"/>
                    <a:gd name="connsiteY16" fmla="*/ 189546 h 245784"/>
                    <a:gd name="connsiteX17" fmla="*/ 16664 w 45825"/>
                    <a:gd name="connsiteY17" fmla="*/ 208292 h 245784"/>
                    <a:gd name="connsiteX18" fmla="*/ 14581 w 45825"/>
                    <a:gd name="connsiteY18" fmla="*/ 220789 h 245784"/>
                    <a:gd name="connsiteX19" fmla="*/ 10415 w 45825"/>
                    <a:gd name="connsiteY19" fmla="*/ 227038 h 245784"/>
                    <a:gd name="connsiteX20" fmla="*/ 12498 w 45825"/>
                    <a:gd name="connsiteY20" fmla="*/ 245784 h 245784"/>
                    <a:gd name="connsiteX21" fmla="*/ 12498 w 45825"/>
                    <a:gd name="connsiteY21" fmla="*/ 245784 h 245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5825" h="245784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13886"/>
                        <a:pt x="878" y="27808"/>
                        <a:pt x="2083" y="41659"/>
                      </a:cubicBezTo>
                      <a:cubicBezTo>
                        <a:pt x="2273" y="43846"/>
                        <a:pt x="3184" y="45943"/>
                        <a:pt x="4166" y="47907"/>
                      </a:cubicBezTo>
                      <a:cubicBezTo>
                        <a:pt x="5286" y="50146"/>
                        <a:pt x="6562" y="52386"/>
                        <a:pt x="8332" y="54156"/>
                      </a:cubicBezTo>
                      <a:cubicBezTo>
                        <a:pt x="10102" y="55926"/>
                        <a:pt x="12498" y="56933"/>
                        <a:pt x="14581" y="58322"/>
                      </a:cubicBezTo>
                      <a:cubicBezTo>
                        <a:pt x="25691" y="74988"/>
                        <a:pt x="11109" y="54850"/>
                        <a:pt x="24995" y="68736"/>
                      </a:cubicBezTo>
                      <a:cubicBezTo>
                        <a:pt x="31931" y="75672"/>
                        <a:pt x="27008" y="73610"/>
                        <a:pt x="31244" y="81234"/>
                      </a:cubicBezTo>
                      <a:cubicBezTo>
                        <a:pt x="33676" y="85611"/>
                        <a:pt x="36799" y="89565"/>
                        <a:pt x="39576" y="93731"/>
                      </a:cubicBezTo>
                      <a:cubicBezTo>
                        <a:pt x="40965" y="95814"/>
                        <a:pt x="42950" y="97605"/>
                        <a:pt x="43742" y="99980"/>
                      </a:cubicBezTo>
                      <a:lnTo>
                        <a:pt x="45825" y="106229"/>
                      </a:lnTo>
                      <a:cubicBezTo>
                        <a:pt x="45131" y="117338"/>
                        <a:pt x="44907" y="128486"/>
                        <a:pt x="43742" y="139556"/>
                      </a:cubicBezTo>
                      <a:cubicBezTo>
                        <a:pt x="43512" y="141739"/>
                        <a:pt x="42191" y="143674"/>
                        <a:pt x="41659" y="145804"/>
                      </a:cubicBezTo>
                      <a:cubicBezTo>
                        <a:pt x="40800" y="149239"/>
                        <a:pt x="40819" y="152904"/>
                        <a:pt x="39576" y="156219"/>
                      </a:cubicBezTo>
                      <a:cubicBezTo>
                        <a:pt x="38697" y="158563"/>
                        <a:pt x="36799" y="160385"/>
                        <a:pt x="35410" y="162468"/>
                      </a:cubicBezTo>
                      <a:cubicBezTo>
                        <a:pt x="34246" y="167125"/>
                        <a:pt x="31189" y="180255"/>
                        <a:pt x="29161" y="183297"/>
                      </a:cubicBezTo>
                      <a:cubicBezTo>
                        <a:pt x="27772" y="185380"/>
                        <a:pt x="26012" y="187258"/>
                        <a:pt x="24995" y="189546"/>
                      </a:cubicBezTo>
                      <a:cubicBezTo>
                        <a:pt x="15081" y="211855"/>
                        <a:pt x="26092" y="194150"/>
                        <a:pt x="16664" y="208292"/>
                      </a:cubicBezTo>
                      <a:cubicBezTo>
                        <a:pt x="15970" y="212458"/>
                        <a:pt x="15917" y="216783"/>
                        <a:pt x="14581" y="220789"/>
                      </a:cubicBezTo>
                      <a:cubicBezTo>
                        <a:pt x="13789" y="223164"/>
                        <a:pt x="10623" y="224543"/>
                        <a:pt x="10415" y="227038"/>
                      </a:cubicBezTo>
                      <a:cubicBezTo>
                        <a:pt x="9893" y="233303"/>
                        <a:pt x="12498" y="245784"/>
                        <a:pt x="12498" y="245784"/>
                      </a:cubicBezTo>
                      <a:lnTo>
                        <a:pt x="12498" y="245784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15" name="Freeform: Shape 1514">
                  <a:extLst>
                    <a:ext uri="{FF2B5EF4-FFF2-40B4-BE49-F238E27FC236}">
                      <a16:creationId xmlns:a16="http://schemas.microsoft.com/office/drawing/2014/main" id="{62E646EC-8BAB-1A8D-9008-378CA84C945B}"/>
                    </a:ext>
                  </a:extLst>
                </p:cNvPr>
                <p:cNvSpPr/>
                <p:nvPr/>
              </p:nvSpPr>
              <p:spPr>
                <a:xfrm>
                  <a:off x="1866154" y="1816303"/>
                  <a:ext cx="39714" cy="239535"/>
                </a:xfrm>
                <a:custGeom>
                  <a:avLst/>
                  <a:gdLst>
                    <a:gd name="connsiteX0" fmla="*/ 4304 w 39714"/>
                    <a:gd name="connsiteY0" fmla="*/ 0 h 239535"/>
                    <a:gd name="connsiteX1" fmla="*/ 4304 w 39714"/>
                    <a:gd name="connsiteY1" fmla="*/ 0 h 239535"/>
                    <a:gd name="connsiteX2" fmla="*/ 138 w 39714"/>
                    <a:gd name="connsiteY2" fmla="*/ 18746 h 239535"/>
                    <a:gd name="connsiteX3" fmla="*/ 6387 w 39714"/>
                    <a:gd name="connsiteY3" fmla="*/ 52072 h 239535"/>
                    <a:gd name="connsiteX4" fmla="*/ 8470 w 39714"/>
                    <a:gd name="connsiteY4" fmla="*/ 58321 h 239535"/>
                    <a:gd name="connsiteX5" fmla="*/ 14719 w 39714"/>
                    <a:gd name="connsiteY5" fmla="*/ 62487 h 239535"/>
                    <a:gd name="connsiteX6" fmla="*/ 18885 w 39714"/>
                    <a:gd name="connsiteY6" fmla="*/ 68736 h 239535"/>
                    <a:gd name="connsiteX7" fmla="*/ 35548 w 39714"/>
                    <a:gd name="connsiteY7" fmla="*/ 87482 h 239535"/>
                    <a:gd name="connsiteX8" fmla="*/ 39714 w 39714"/>
                    <a:gd name="connsiteY8" fmla="*/ 99979 h 239535"/>
                    <a:gd name="connsiteX9" fmla="*/ 37631 w 39714"/>
                    <a:gd name="connsiteY9" fmla="*/ 147887 h 239535"/>
                    <a:gd name="connsiteX10" fmla="*/ 31382 w 39714"/>
                    <a:gd name="connsiteY10" fmla="*/ 179130 h 239535"/>
                    <a:gd name="connsiteX11" fmla="*/ 27216 w 39714"/>
                    <a:gd name="connsiteY11" fmla="*/ 185379 h 239535"/>
                    <a:gd name="connsiteX12" fmla="*/ 25133 w 39714"/>
                    <a:gd name="connsiteY12" fmla="*/ 193711 h 239535"/>
                    <a:gd name="connsiteX13" fmla="*/ 23051 w 39714"/>
                    <a:gd name="connsiteY13" fmla="*/ 199959 h 239535"/>
                    <a:gd name="connsiteX14" fmla="*/ 23051 w 39714"/>
                    <a:gd name="connsiteY14" fmla="*/ 239535 h 239535"/>
                    <a:gd name="connsiteX15" fmla="*/ 23051 w 39714"/>
                    <a:gd name="connsiteY15" fmla="*/ 239535 h 239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9714" h="239535">
                      <a:moveTo>
                        <a:pt x="4304" y="0"/>
                      </a:moveTo>
                      <a:lnTo>
                        <a:pt x="4304" y="0"/>
                      </a:lnTo>
                      <a:cubicBezTo>
                        <a:pt x="2915" y="6249"/>
                        <a:pt x="474" y="12354"/>
                        <a:pt x="138" y="18746"/>
                      </a:cubicBezTo>
                      <a:cubicBezTo>
                        <a:pt x="-664" y="33980"/>
                        <a:pt x="2105" y="39226"/>
                        <a:pt x="6387" y="52072"/>
                      </a:cubicBezTo>
                      <a:cubicBezTo>
                        <a:pt x="7081" y="54155"/>
                        <a:pt x="6643" y="57103"/>
                        <a:pt x="8470" y="58321"/>
                      </a:cubicBezTo>
                      <a:lnTo>
                        <a:pt x="14719" y="62487"/>
                      </a:lnTo>
                      <a:cubicBezTo>
                        <a:pt x="16108" y="64570"/>
                        <a:pt x="17222" y="66865"/>
                        <a:pt x="18885" y="68736"/>
                      </a:cubicBezTo>
                      <a:cubicBezTo>
                        <a:pt x="23076" y="73451"/>
                        <a:pt x="32396" y="80391"/>
                        <a:pt x="35548" y="87482"/>
                      </a:cubicBezTo>
                      <a:cubicBezTo>
                        <a:pt x="37331" y="91495"/>
                        <a:pt x="39714" y="99979"/>
                        <a:pt x="39714" y="99979"/>
                      </a:cubicBezTo>
                      <a:cubicBezTo>
                        <a:pt x="39020" y="115948"/>
                        <a:pt x="38628" y="131934"/>
                        <a:pt x="37631" y="147887"/>
                      </a:cubicBezTo>
                      <a:cubicBezTo>
                        <a:pt x="37214" y="154555"/>
                        <a:pt x="36034" y="172152"/>
                        <a:pt x="31382" y="179130"/>
                      </a:cubicBezTo>
                      <a:lnTo>
                        <a:pt x="27216" y="185379"/>
                      </a:lnTo>
                      <a:cubicBezTo>
                        <a:pt x="26522" y="188156"/>
                        <a:pt x="25919" y="190958"/>
                        <a:pt x="25133" y="193711"/>
                      </a:cubicBezTo>
                      <a:cubicBezTo>
                        <a:pt x="24530" y="195822"/>
                        <a:pt x="23151" y="197766"/>
                        <a:pt x="23051" y="199959"/>
                      </a:cubicBezTo>
                      <a:cubicBezTo>
                        <a:pt x="22452" y="213137"/>
                        <a:pt x="23051" y="226343"/>
                        <a:pt x="23051" y="239535"/>
                      </a:cubicBezTo>
                      <a:lnTo>
                        <a:pt x="23051" y="239535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16" name="Freeform: Shape 1515">
                  <a:extLst>
                    <a:ext uri="{FF2B5EF4-FFF2-40B4-BE49-F238E27FC236}">
                      <a16:creationId xmlns:a16="http://schemas.microsoft.com/office/drawing/2014/main" id="{5DA46255-D0A0-200B-45D5-A169818113B6}"/>
                    </a:ext>
                  </a:extLst>
                </p:cNvPr>
                <p:cNvSpPr/>
                <p:nvPr/>
              </p:nvSpPr>
              <p:spPr>
                <a:xfrm>
                  <a:off x="1916282" y="1807971"/>
                  <a:ext cx="39637" cy="256198"/>
                </a:xfrm>
                <a:custGeom>
                  <a:avLst/>
                  <a:gdLst>
                    <a:gd name="connsiteX0" fmla="*/ 0 w 39637"/>
                    <a:gd name="connsiteY0" fmla="*/ 0 h 256198"/>
                    <a:gd name="connsiteX1" fmla="*/ 0 w 39637"/>
                    <a:gd name="connsiteY1" fmla="*/ 0 h 256198"/>
                    <a:gd name="connsiteX2" fmla="*/ 4166 w 39637"/>
                    <a:gd name="connsiteY2" fmla="*/ 18746 h 256198"/>
                    <a:gd name="connsiteX3" fmla="*/ 10415 w 39637"/>
                    <a:gd name="connsiteY3" fmla="*/ 31244 h 256198"/>
                    <a:gd name="connsiteX4" fmla="*/ 16664 w 39637"/>
                    <a:gd name="connsiteY4" fmla="*/ 35409 h 256198"/>
                    <a:gd name="connsiteX5" fmla="*/ 18747 w 39637"/>
                    <a:gd name="connsiteY5" fmla="*/ 41658 h 256198"/>
                    <a:gd name="connsiteX6" fmla="*/ 27078 w 39637"/>
                    <a:gd name="connsiteY6" fmla="*/ 54156 h 256198"/>
                    <a:gd name="connsiteX7" fmla="*/ 31244 w 39637"/>
                    <a:gd name="connsiteY7" fmla="*/ 66653 h 256198"/>
                    <a:gd name="connsiteX8" fmla="*/ 35410 w 39637"/>
                    <a:gd name="connsiteY8" fmla="*/ 79151 h 256198"/>
                    <a:gd name="connsiteX9" fmla="*/ 37493 w 39637"/>
                    <a:gd name="connsiteY9" fmla="*/ 85399 h 256198"/>
                    <a:gd name="connsiteX10" fmla="*/ 37493 w 39637"/>
                    <a:gd name="connsiteY10" fmla="*/ 141638 h 256198"/>
                    <a:gd name="connsiteX11" fmla="*/ 33327 w 39637"/>
                    <a:gd name="connsiteY11" fmla="*/ 172882 h 256198"/>
                    <a:gd name="connsiteX12" fmla="*/ 29161 w 39637"/>
                    <a:gd name="connsiteY12" fmla="*/ 179131 h 256198"/>
                    <a:gd name="connsiteX13" fmla="*/ 27078 w 39637"/>
                    <a:gd name="connsiteY13" fmla="*/ 185379 h 256198"/>
                    <a:gd name="connsiteX14" fmla="*/ 18747 w 39637"/>
                    <a:gd name="connsiteY14" fmla="*/ 197877 h 256198"/>
                    <a:gd name="connsiteX15" fmla="*/ 14581 w 39637"/>
                    <a:gd name="connsiteY15" fmla="*/ 210374 h 256198"/>
                    <a:gd name="connsiteX16" fmla="*/ 12498 w 39637"/>
                    <a:gd name="connsiteY16" fmla="*/ 216623 h 256198"/>
                    <a:gd name="connsiteX17" fmla="*/ 14581 w 39637"/>
                    <a:gd name="connsiteY17" fmla="*/ 245784 h 256198"/>
                    <a:gd name="connsiteX18" fmla="*/ 16664 w 39637"/>
                    <a:gd name="connsiteY18" fmla="*/ 254116 h 256198"/>
                    <a:gd name="connsiteX19" fmla="*/ 12498 w 39637"/>
                    <a:gd name="connsiteY19" fmla="*/ 256198 h 256198"/>
                    <a:gd name="connsiteX20" fmla="*/ 12498 w 39637"/>
                    <a:gd name="connsiteY20" fmla="*/ 256198 h 256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637" h="256198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9" y="6249"/>
                        <a:pt x="2613" y="12536"/>
                        <a:pt x="4166" y="18746"/>
                      </a:cubicBezTo>
                      <a:cubicBezTo>
                        <a:pt x="5295" y="23263"/>
                        <a:pt x="7021" y="27850"/>
                        <a:pt x="10415" y="31244"/>
                      </a:cubicBezTo>
                      <a:cubicBezTo>
                        <a:pt x="12185" y="33014"/>
                        <a:pt x="14581" y="34021"/>
                        <a:pt x="16664" y="35409"/>
                      </a:cubicBezTo>
                      <a:cubicBezTo>
                        <a:pt x="17358" y="37492"/>
                        <a:pt x="17681" y="39739"/>
                        <a:pt x="18747" y="41658"/>
                      </a:cubicBezTo>
                      <a:cubicBezTo>
                        <a:pt x="21178" y="46035"/>
                        <a:pt x="25495" y="49406"/>
                        <a:pt x="27078" y="54156"/>
                      </a:cubicBezTo>
                      <a:lnTo>
                        <a:pt x="31244" y="66653"/>
                      </a:lnTo>
                      <a:lnTo>
                        <a:pt x="35410" y="79151"/>
                      </a:lnTo>
                      <a:lnTo>
                        <a:pt x="37493" y="85399"/>
                      </a:lnTo>
                      <a:cubicBezTo>
                        <a:pt x="40443" y="117843"/>
                        <a:pt x="40259" y="102911"/>
                        <a:pt x="37493" y="141638"/>
                      </a:cubicBezTo>
                      <a:cubicBezTo>
                        <a:pt x="37105" y="147068"/>
                        <a:pt x="37561" y="164414"/>
                        <a:pt x="33327" y="172882"/>
                      </a:cubicBezTo>
                      <a:cubicBezTo>
                        <a:pt x="32207" y="175121"/>
                        <a:pt x="30281" y="176892"/>
                        <a:pt x="29161" y="179131"/>
                      </a:cubicBezTo>
                      <a:cubicBezTo>
                        <a:pt x="28179" y="181095"/>
                        <a:pt x="28144" y="183460"/>
                        <a:pt x="27078" y="185379"/>
                      </a:cubicBezTo>
                      <a:cubicBezTo>
                        <a:pt x="24647" y="189756"/>
                        <a:pt x="20330" y="193127"/>
                        <a:pt x="18747" y="197877"/>
                      </a:cubicBezTo>
                      <a:lnTo>
                        <a:pt x="14581" y="210374"/>
                      </a:lnTo>
                      <a:lnTo>
                        <a:pt x="12498" y="216623"/>
                      </a:lnTo>
                      <a:cubicBezTo>
                        <a:pt x="13192" y="226343"/>
                        <a:pt x="13505" y="236099"/>
                        <a:pt x="14581" y="245784"/>
                      </a:cubicBezTo>
                      <a:cubicBezTo>
                        <a:pt x="14897" y="248629"/>
                        <a:pt x="17225" y="251309"/>
                        <a:pt x="16664" y="254116"/>
                      </a:cubicBezTo>
                      <a:cubicBezTo>
                        <a:pt x="16360" y="255638"/>
                        <a:pt x="13887" y="255504"/>
                        <a:pt x="12498" y="256198"/>
                      </a:cubicBezTo>
                      <a:lnTo>
                        <a:pt x="12498" y="256198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17" name="Freeform: Shape 1516">
                  <a:extLst>
                    <a:ext uri="{FF2B5EF4-FFF2-40B4-BE49-F238E27FC236}">
                      <a16:creationId xmlns:a16="http://schemas.microsoft.com/office/drawing/2014/main" id="{A6854419-1B1D-C31F-A9B9-0EE2E9772FF9}"/>
                    </a:ext>
                  </a:extLst>
                </p:cNvPr>
                <p:cNvSpPr/>
                <p:nvPr/>
              </p:nvSpPr>
              <p:spPr>
                <a:xfrm>
                  <a:off x="1964190" y="1805888"/>
                  <a:ext cx="48958" cy="247867"/>
                </a:xfrm>
                <a:custGeom>
                  <a:avLst/>
                  <a:gdLst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2082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4165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8958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89" y="805"/>
                        <a:pt x="3626" y="33434"/>
                        <a:pt x="4165" y="35409"/>
                      </a:cubicBezTo>
                      <a:cubicBezTo>
                        <a:pt x="4824" y="37824"/>
                        <a:pt x="6728" y="39735"/>
                        <a:pt x="8331" y="41658"/>
                      </a:cubicBezTo>
                      <a:cubicBezTo>
                        <a:pt x="16631" y="51618"/>
                        <a:pt x="11890" y="44623"/>
                        <a:pt x="20829" y="52073"/>
                      </a:cubicBezTo>
                      <a:cubicBezTo>
                        <a:pt x="36858" y="65432"/>
                        <a:pt x="17817" y="52150"/>
                        <a:pt x="33326" y="62487"/>
                      </a:cubicBezTo>
                      <a:cubicBezTo>
                        <a:pt x="36103" y="66653"/>
                        <a:pt x="40075" y="70235"/>
                        <a:pt x="41658" y="74985"/>
                      </a:cubicBezTo>
                      <a:cubicBezTo>
                        <a:pt x="46420" y="89270"/>
                        <a:pt x="40797" y="71540"/>
                        <a:pt x="45824" y="91648"/>
                      </a:cubicBezTo>
                      <a:cubicBezTo>
                        <a:pt x="46357" y="93778"/>
                        <a:pt x="47213" y="95814"/>
                        <a:pt x="47907" y="97897"/>
                      </a:cubicBezTo>
                      <a:cubicBezTo>
                        <a:pt x="46922" y="122514"/>
                        <a:pt x="55086" y="144871"/>
                        <a:pt x="37492" y="162467"/>
                      </a:cubicBezTo>
                      <a:cubicBezTo>
                        <a:pt x="21456" y="178504"/>
                        <a:pt x="28262" y="170064"/>
                        <a:pt x="16663" y="187462"/>
                      </a:cubicBezTo>
                      <a:lnTo>
                        <a:pt x="12497" y="193711"/>
                      </a:lnTo>
                      <a:lnTo>
                        <a:pt x="8331" y="199960"/>
                      </a:lnTo>
                      <a:cubicBezTo>
                        <a:pt x="7637" y="204126"/>
                        <a:pt x="7164" y="208334"/>
                        <a:pt x="6248" y="212457"/>
                      </a:cubicBezTo>
                      <a:cubicBezTo>
                        <a:pt x="5772" y="214600"/>
                        <a:pt x="4526" y="216540"/>
                        <a:pt x="4165" y="218706"/>
                      </a:cubicBezTo>
                      <a:cubicBezTo>
                        <a:pt x="1699" y="233504"/>
                        <a:pt x="2082" y="243354"/>
                        <a:pt x="2082" y="247867"/>
                      </a:cubicBez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18" name="Freeform: Shape 1517">
                  <a:extLst>
                    <a:ext uri="{FF2B5EF4-FFF2-40B4-BE49-F238E27FC236}">
                      <a16:creationId xmlns:a16="http://schemas.microsoft.com/office/drawing/2014/main" id="{5C782455-C2FD-BD76-31F5-87481DCB4893}"/>
                    </a:ext>
                  </a:extLst>
                </p:cNvPr>
                <p:cNvSpPr/>
                <p:nvPr/>
              </p:nvSpPr>
              <p:spPr>
                <a:xfrm>
                  <a:off x="2010014" y="1810054"/>
                  <a:ext cx="39575" cy="247867"/>
                </a:xfrm>
                <a:custGeom>
                  <a:avLst/>
                  <a:gdLst>
                    <a:gd name="connsiteX0" fmla="*/ 0 w 39575"/>
                    <a:gd name="connsiteY0" fmla="*/ 0 h 247867"/>
                    <a:gd name="connsiteX1" fmla="*/ 0 w 39575"/>
                    <a:gd name="connsiteY1" fmla="*/ 0 h 247867"/>
                    <a:gd name="connsiteX2" fmla="*/ 4165 w 39575"/>
                    <a:gd name="connsiteY2" fmla="*/ 29161 h 247867"/>
                    <a:gd name="connsiteX3" fmla="*/ 8331 w 39575"/>
                    <a:gd name="connsiteY3" fmla="*/ 35409 h 247867"/>
                    <a:gd name="connsiteX4" fmla="*/ 18746 w 39575"/>
                    <a:gd name="connsiteY4" fmla="*/ 52073 h 247867"/>
                    <a:gd name="connsiteX5" fmla="*/ 22912 w 39575"/>
                    <a:gd name="connsiteY5" fmla="*/ 64570 h 247867"/>
                    <a:gd name="connsiteX6" fmla="*/ 24995 w 39575"/>
                    <a:gd name="connsiteY6" fmla="*/ 74985 h 247867"/>
                    <a:gd name="connsiteX7" fmla="*/ 33326 w 39575"/>
                    <a:gd name="connsiteY7" fmla="*/ 87482 h 247867"/>
                    <a:gd name="connsiteX8" fmla="*/ 37492 w 39575"/>
                    <a:gd name="connsiteY8" fmla="*/ 93731 h 247867"/>
                    <a:gd name="connsiteX9" fmla="*/ 39575 w 39575"/>
                    <a:gd name="connsiteY9" fmla="*/ 99980 h 247867"/>
                    <a:gd name="connsiteX10" fmla="*/ 37492 w 39575"/>
                    <a:gd name="connsiteY10" fmla="*/ 120809 h 247867"/>
                    <a:gd name="connsiteX11" fmla="*/ 35409 w 39575"/>
                    <a:gd name="connsiteY11" fmla="*/ 127058 h 247867"/>
                    <a:gd name="connsiteX12" fmla="*/ 33326 w 39575"/>
                    <a:gd name="connsiteY12" fmla="*/ 160384 h 247867"/>
                    <a:gd name="connsiteX13" fmla="*/ 31243 w 39575"/>
                    <a:gd name="connsiteY13" fmla="*/ 166633 h 247867"/>
                    <a:gd name="connsiteX14" fmla="*/ 24995 w 39575"/>
                    <a:gd name="connsiteY14" fmla="*/ 168716 h 247867"/>
                    <a:gd name="connsiteX15" fmla="*/ 20829 w 39575"/>
                    <a:gd name="connsiteY15" fmla="*/ 174965 h 247867"/>
                    <a:gd name="connsiteX16" fmla="*/ 16663 w 39575"/>
                    <a:gd name="connsiteY16" fmla="*/ 193711 h 247867"/>
                    <a:gd name="connsiteX17" fmla="*/ 14580 w 39575"/>
                    <a:gd name="connsiteY17" fmla="*/ 199960 h 247867"/>
                    <a:gd name="connsiteX18" fmla="*/ 10414 w 39575"/>
                    <a:gd name="connsiteY18" fmla="*/ 214540 h 247867"/>
                    <a:gd name="connsiteX19" fmla="*/ 8331 w 39575"/>
                    <a:gd name="connsiteY19" fmla="*/ 247867 h 247867"/>
                    <a:gd name="connsiteX20" fmla="*/ 8331 w 39575"/>
                    <a:gd name="connsiteY20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575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531" y="5837"/>
                        <a:pt x="160" y="21151"/>
                        <a:pt x="4165" y="29161"/>
                      </a:cubicBezTo>
                      <a:cubicBezTo>
                        <a:pt x="5284" y="31400"/>
                        <a:pt x="6942" y="33326"/>
                        <a:pt x="8331" y="35409"/>
                      </a:cubicBezTo>
                      <a:cubicBezTo>
                        <a:pt x="13289" y="50282"/>
                        <a:pt x="8843" y="45471"/>
                        <a:pt x="18746" y="52073"/>
                      </a:cubicBezTo>
                      <a:cubicBezTo>
                        <a:pt x="20135" y="56239"/>
                        <a:pt x="22051" y="60264"/>
                        <a:pt x="22912" y="64570"/>
                      </a:cubicBezTo>
                      <a:cubicBezTo>
                        <a:pt x="23606" y="68042"/>
                        <a:pt x="23530" y="71762"/>
                        <a:pt x="24995" y="74985"/>
                      </a:cubicBezTo>
                      <a:cubicBezTo>
                        <a:pt x="27067" y="79543"/>
                        <a:pt x="30549" y="83316"/>
                        <a:pt x="33326" y="87482"/>
                      </a:cubicBezTo>
                      <a:cubicBezTo>
                        <a:pt x="34715" y="89565"/>
                        <a:pt x="36700" y="91356"/>
                        <a:pt x="37492" y="93731"/>
                      </a:cubicBezTo>
                      <a:lnTo>
                        <a:pt x="39575" y="99980"/>
                      </a:lnTo>
                      <a:cubicBezTo>
                        <a:pt x="38881" y="106923"/>
                        <a:pt x="38553" y="113913"/>
                        <a:pt x="37492" y="120809"/>
                      </a:cubicBezTo>
                      <a:cubicBezTo>
                        <a:pt x="37158" y="122979"/>
                        <a:pt x="35639" y="124874"/>
                        <a:pt x="35409" y="127058"/>
                      </a:cubicBezTo>
                      <a:cubicBezTo>
                        <a:pt x="34244" y="138127"/>
                        <a:pt x="34491" y="149315"/>
                        <a:pt x="33326" y="160384"/>
                      </a:cubicBezTo>
                      <a:cubicBezTo>
                        <a:pt x="33096" y="162568"/>
                        <a:pt x="32795" y="165080"/>
                        <a:pt x="31243" y="166633"/>
                      </a:cubicBezTo>
                      <a:cubicBezTo>
                        <a:pt x="29691" y="168185"/>
                        <a:pt x="27078" y="168022"/>
                        <a:pt x="24995" y="168716"/>
                      </a:cubicBezTo>
                      <a:cubicBezTo>
                        <a:pt x="23606" y="170799"/>
                        <a:pt x="21949" y="172726"/>
                        <a:pt x="20829" y="174965"/>
                      </a:cubicBezTo>
                      <a:cubicBezTo>
                        <a:pt x="18015" y="180592"/>
                        <a:pt x="17943" y="187949"/>
                        <a:pt x="16663" y="193711"/>
                      </a:cubicBezTo>
                      <a:cubicBezTo>
                        <a:pt x="16187" y="195854"/>
                        <a:pt x="15183" y="197849"/>
                        <a:pt x="14580" y="199960"/>
                      </a:cubicBezTo>
                      <a:cubicBezTo>
                        <a:pt x="9349" y="218268"/>
                        <a:pt x="15408" y="199557"/>
                        <a:pt x="10414" y="214540"/>
                      </a:cubicBezTo>
                      <a:cubicBezTo>
                        <a:pt x="8285" y="246477"/>
                        <a:pt x="8331" y="235346"/>
                        <a:pt x="8331" y="247867"/>
                      </a:cubicBezTo>
                      <a:lnTo>
                        <a:pt x="8331" y="247867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19" name="Freeform: Shape 1518">
                  <a:extLst>
                    <a:ext uri="{FF2B5EF4-FFF2-40B4-BE49-F238E27FC236}">
                      <a16:creationId xmlns:a16="http://schemas.microsoft.com/office/drawing/2014/main" id="{8AC2256E-9EE5-DDB1-843E-91A9C92C7D06}"/>
                    </a:ext>
                  </a:extLst>
                </p:cNvPr>
                <p:cNvSpPr/>
                <p:nvPr/>
              </p:nvSpPr>
              <p:spPr>
                <a:xfrm>
                  <a:off x="2062087" y="1820468"/>
                  <a:ext cx="37492" cy="249950"/>
                </a:xfrm>
                <a:custGeom>
                  <a:avLst/>
                  <a:gdLst>
                    <a:gd name="connsiteX0" fmla="*/ 0 w 37492"/>
                    <a:gd name="connsiteY0" fmla="*/ 0 h 249950"/>
                    <a:gd name="connsiteX1" fmla="*/ 0 w 37492"/>
                    <a:gd name="connsiteY1" fmla="*/ 0 h 249950"/>
                    <a:gd name="connsiteX2" fmla="*/ 2082 w 37492"/>
                    <a:gd name="connsiteY2" fmla="*/ 18747 h 249950"/>
                    <a:gd name="connsiteX3" fmla="*/ 6248 w 37492"/>
                    <a:gd name="connsiteY3" fmla="*/ 24995 h 249950"/>
                    <a:gd name="connsiteX4" fmla="*/ 8331 w 37492"/>
                    <a:gd name="connsiteY4" fmla="*/ 31244 h 249950"/>
                    <a:gd name="connsiteX5" fmla="*/ 12497 w 37492"/>
                    <a:gd name="connsiteY5" fmla="*/ 37493 h 249950"/>
                    <a:gd name="connsiteX6" fmla="*/ 16663 w 37492"/>
                    <a:gd name="connsiteY6" fmla="*/ 49990 h 249950"/>
                    <a:gd name="connsiteX7" fmla="*/ 18746 w 37492"/>
                    <a:gd name="connsiteY7" fmla="*/ 64571 h 249950"/>
                    <a:gd name="connsiteX8" fmla="*/ 24995 w 37492"/>
                    <a:gd name="connsiteY8" fmla="*/ 83317 h 249950"/>
                    <a:gd name="connsiteX9" fmla="*/ 29160 w 37492"/>
                    <a:gd name="connsiteY9" fmla="*/ 95814 h 249950"/>
                    <a:gd name="connsiteX10" fmla="*/ 33326 w 37492"/>
                    <a:gd name="connsiteY10" fmla="*/ 102063 h 249950"/>
                    <a:gd name="connsiteX11" fmla="*/ 35409 w 37492"/>
                    <a:gd name="connsiteY11" fmla="*/ 110395 h 249950"/>
                    <a:gd name="connsiteX12" fmla="*/ 37492 w 37492"/>
                    <a:gd name="connsiteY12" fmla="*/ 116644 h 249950"/>
                    <a:gd name="connsiteX13" fmla="*/ 35409 w 37492"/>
                    <a:gd name="connsiteY13" fmla="*/ 158302 h 249950"/>
                    <a:gd name="connsiteX14" fmla="*/ 29160 w 37492"/>
                    <a:gd name="connsiteY14" fmla="*/ 172882 h 249950"/>
                    <a:gd name="connsiteX15" fmla="*/ 22912 w 37492"/>
                    <a:gd name="connsiteY15" fmla="*/ 177048 h 249950"/>
                    <a:gd name="connsiteX16" fmla="*/ 18746 w 37492"/>
                    <a:gd name="connsiteY16" fmla="*/ 183297 h 249950"/>
                    <a:gd name="connsiteX17" fmla="*/ 14580 w 37492"/>
                    <a:gd name="connsiteY17" fmla="*/ 195794 h 249950"/>
                    <a:gd name="connsiteX18" fmla="*/ 8331 w 37492"/>
                    <a:gd name="connsiteY18" fmla="*/ 199960 h 249950"/>
                    <a:gd name="connsiteX19" fmla="*/ 6248 w 37492"/>
                    <a:gd name="connsiteY19" fmla="*/ 208292 h 249950"/>
                    <a:gd name="connsiteX20" fmla="*/ 4165 w 37492"/>
                    <a:gd name="connsiteY20" fmla="*/ 214541 h 249950"/>
                    <a:gd name="connsiteX21" fmla="*/ 6248 w 37492"/>
                    <a:gd name="connsiteY21" fmla="*/ 249950 h 249950"/>
                    <a:gd name="connsiteX22" fmla="*/ 6248 w 37492"/>
                    <a:gd name="connsiteY22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7492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6249"/>
                        <a:pt x="557" y="12647"/>
                        <a:pt x="2082" y="18747"/>
                      </a:cubicBezTo>
                      <a:cubicBezTo>
                        <a:pt x="2689" y="21175"/>
                        <a:pt x="5128" y="22756"/>
                        <a:pt x="6248" y="24995"/>
                      </a:cubicBezTo>
                      <a:cubicBezTo>
                        <a:pt x="7230" y="26959"/>
                        <a:pt x="7349" y="29280"/>
                        <a:pt x="8331" y="31244"/>
                      </a:cubicBezTo>
                      <a:cubicBezTo>
                        <a:pt x="9451" y="33483"/>
                        <a:pt x="11480" y="35205"/>
                        <a:pt x="12497" y="37493"/>
                      </a:cubicBezTo>
                      <a:cubicBezTo>
                        <a:pt x="14280" y="41506"/>
                        <a:pt x="16663" y="49990"/>
                        <a:pt x="16663" y="49990"/>
                      </a:cubicBezTo>
                      <a:cubicBezTo>
                        <a:pt x="17357" y="54850"/>
                        <a:pt x="17642" y="59787"/>
                        <a:pt x="18746" y="64571"/>
                      </a:cubicBezTo>
                      <a:cubicBezTo>
                        <a:pt x="18746" y="64572"/>
                        <a:pt x="23954" y="80192"/>
                        <a:pt x="24995" y="83317"/>
                      </a:cubicBezTo>
                      <a:cubicBezTo>
                        <a:pt x="24997" y="83322"/>
                        <a:pt x="29156" y="95809"/>
                        <a:pt x="29160" y="95814"/>
                      </a:cubicBezTo>
                      <a:lnTo>
                        <a:pt x="33326" y="102063"/>
                      </a:lnTo>
                      <a:cubicBezTo>
                        <a:pt x="34020" y="104840"/>
                        <a:pt x="34623" y="107642"/>
                        <a:pt x="35409" y="110395"/>
                      </a:cubicBezTo>
                      <a:cubicBezTo>
                        <a:pt x="36012" y="112506"/>
                        <a:pt x="37492" y="114448"/>
                        <a:pt x="37492" y="116644"/>
                      </a:cubicBezTo>
                      <a:cubicBezTo>
                        <a:pt x="37492" y="130547"/>
                        <a:pt x="36564" y="144447"/>
                        <a:pt x="35409" y="158302"/>
                      </a:cubicBezTo>
                      <a:cubicBezTo>
                        <a:pt x="34974" y="163518"/>
                        <a:pt x="32942" y="169100"/>
                        <a:pt x="29160" y="172882"/>
                      </a:cubicBezTo>
                      <a:cubicBezTo>
                        <a:pt x="27390" y="174652"/>
                        <a:pt x="24995" y="175659"/>
                        <a:pt x="22912" y="177048"/>
                      </a:cubicBezTo>
                      <a:cubicBezTo>
                        <a:pt x="21523" y="179131"/>
                        <a:pt x="19763" y="181009"/>
                        <a:pt x="18746" y="183297"/>
                      </a:cubicBezTo>
                      <a:cubicBezTo>
                        <a:pt x="16963" y="187310"/>
                        <a:pt x="18234" y="193358"/>
                        <a:pt x="14580" y="195794"/>
                      </a:cubicBezTo>
                      <a:lnTo>
                        <a:pt x="8331" y="199960"/>
                      </a:lnTo>
                      <a:cubicBezTo>
                        <a:pt x="7637" y="202737"/>
                        <a:pt x="7034" y="205539"/>
                        <a:pt x="6248" y="208292"/>
                      </a:cubicBezTo>
                      <a:cubicBezTo>
                        <a:pt x="5645" y="210403"/>
                        <a:pt x="4165" y="212345"/>
                        <a:pt x="4165" y="214541"/>
                      </a:cubicBezTo>
                      <a:cubicBezTo>
                        <a:pt x="4165" y="226364"/>
                        <a:pt x="6248" y="249950"/>
                        <a:pt x="6248" y="249950"/>
                      </a:cubicBezTo>
                      <a:lnTo>
                        <a:pt x="6248" y="249950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20" name="Freeform: Shape 1519">
                  <a:extLst>
                    <a:ext uri="{FF2B5EF4-FFF2-40B4-BE49-F238E27FC236}">
                      <a16:creationId xmlns:a16="http://schemas.microsoft.com/office/drawing/2014/main" id="{40372338-D44A-2881-8A72-DD0586ED490E}"/>
                    </a:ext>
                  </a:extLst>
                </p:cNvPr>
                <p:cNvSpPr/>
                <p:nvPr/>
              </p:nvSpPr>
              <p:spPr>
                <a:xfrm>
                  <a:off x="2107911" y="1826717"/>
                  <a:ext cx="29161" cy="249950"/>
                </a:xfrm>
                <a:custGeom>
                  <a:avLst/>
                  <a:gdLst>
                    <a:gd name="connsiteX0" fmla="*/ 0 w 29161"/>
                    <a:gd name="connsiteY0" fmla="*/ 0 h 249950"/>
                    <a:gd name="connsiteX1" fmla="*/ 0 w 29161"/>
                    <a:gd name="connsiteY1" fmla="*/ 0 h 249950"/>
                    <a:gd name="connsiteX2" fmla="*/ 4166 w 29161"/>
                    <a:gd name="connsiteY2" fmla="*/ 24995 h 249950"/>
                    <a:gd name="connsiteX3" fmla="*/ 8331 w 29161"/>
                    <a:gd name="connsiteY3" fmla="*/ 31244 h 249950"/>
                    <a:gd name="connsiteX4" fmla="*/ 12497 w 29161"/>
                    <a:gd name="connsiteY4" fmla="*/ 43741 h 249950"/>
                    <a:gd name="connsiteX5" fmla="*/ 14580 w 29161"/>
                    <a:gd name="connsiteY5" fmla="*/ 49990 h 249950"/>
                    <a:gd name="connsiteX6" fmla="*/ 24995 w 29161"/>
                    <a:gd name="connsiteY6" fmla="*/ 77068 h 249950"/>
                    <a:gd name="connsiteX7" fmla="*/ 29161 w 29161"/>
                    <a:gd name="connsiteY7" fmla="*/ 83317 h 249950"/>
                    <a:gd name="connsiteX8" fmla="*/ 27078 w 29161"/>
                    <a:gd name="connsiteY8" fmla="*/ 160385 h 249950"/>
                    <a:gd name="connsiteX9" fmla="*/ 24995 w 29161"/>
                    <a:gd name="connsiteY9" fmla="*/ 166633 h 249950"/>
                    <a:gd name="connsiteX10" fmla="*/ 16663 w 29161"/>
                    <a:gd name="connsiteY10" fmla="*/ 179131 h 249950"/>
                    <a:gd name="connsiteX11" fmla="*/ 12497 w 29161"/>
                    <a:gd name="connsiteY11" fmla="*/ 185380 h 249950"/>
                    <a:gd name="connsiteX12" fmla="*/ 10414 w 29161"/>
                    <a:gd name="connsiteY12" fmla="*/ 191628 h 249950"/>
                    <a:gd name="connsiteX13" fmla="*/ 2083 w 29161"/>
                    <a:gd name="connsiteY13" fmla="*/ 204126 h 249950"/>
                    <a:gd name="connsiteX14" fmla="*/ 4166 w 29161"/>
                    <a:gd name="connsiteY14" fmla="*/ 249950 h 249950"/>
                    <a:gd name="connsiteX15" fmla="*/ 4166 w 29161"/>
                    <a:gd name="connsiteY15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161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60" y="5944"/>
                        <a:pt x="676" y="18015"/>
                        <a:pt x="4166" y="24995"/>
                      </a:cubicBezTo>
                      <a:cubicBezTo>
                        <a:pt x="5285" y="27234"/>
                        <a:pt x="7314" y="28956"/>
                        <a:pt x="8331" y="31244"/>
                      </a:cubicBezTo>
                      <a:cubicBezTo>
                        <a:pt x="10114" y="35257"/>
                        <a:pt x="11108" y="39575"/>
                        <a:pt x="12497" y="43741"/>
                      </a:cubicBezTo>
                      <a:lnTo>
                        <a:pt x="14580" y="49990"/>
                      </a:lnTo>
                      <a:cubicBezTo>
                        <a:pt x="17371" y="69527"/>
                        <a:pt x="13940" y="60485"/>
                        <a:pt x="24995" y="77068"/>
                      </a:cubicBezTo>
                      <a:lnTo>
                        <a:pt x="29161" y="83317"/>
                      </a:lnTo>
                      <a:cubicBezTo>
                        <a:pt x="28467" y="109006"/>
                        <a:pt x="28361" y="134718"/>
                        <a:pt x="27078" y="160385"/>
                      </a:cubicBezTo>
                      <a:cubicBezTo>
                        <a:pt x="26968" y="162578"/>
                        <a:pt x="26061" y="164714"/>
                        <a:pt x="24995" y="166633"/>
                      </a:cubicBezTo>
                      <a:cubicBezTo>
                        <a:pt x="22563" y="171010"/>
                        <a:pt x="19440" y="174965"/>
                        <a:pt x="16663" y="179131"/>
                      </a:cubicBezTo>
                      <a:cubicBezTo>
                        <a:pt x="15274" y="181214"/>
                        <a:pt x="13289" y="183005"/>
                        <a:pt x="12497" y="185380"/>
                      </a:cubicBezTo>
                      <a:cubicBezTo>
                        <a:pt x="11803" y="187463"/>
                        <a:pt x="11480" y="189709"/>
                        <a:pt x="10414" y="191628"/>
                      </a:cubicBezTo>
                      <a:cubicBezTo>
                        <a:pt x="7983" y="196005"/>
                        <a:pt x="2083" y="204126"/>
                        <a:pt x="2083" y="204126"/>
                      </a:cubicBezTo>
                      <a:cubicBezTo>
                        <a:pt x="4275" y="245781"/>
                        <a:pt x="4166" y="230491"/>
                        <a:pt x="4166" y="249950"/>
                      </a:cubicBezTo>
                      <a:lnTo>
                        <a:pt x="4166" y="249950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21" name="Freeform: Shape 1520">
                  <a:extLst>
                    <a:ext uri="{FF2B5EF4-FFF2-40B4-BE49-F238E27FC236}">
                      <a16:creationId xmlns:a16="http://schemas.microsoft.com/office/drawing/2014/main" id="{C2CCF34A-FFF4-931F-55A9-0949E40C93D0}"/>
                    </a:ext>
                  </a:extLst>
                </p:cNvPr>
                <p:cNvSpPr/>
                <p:nvPr/>
              </p:nvSpPr>
              <p:spPr>
                <a:xfrm>
                  <a:off x="2149213" y="1862127"/>
                  <a:ext cx="42014" cy="252032"/>
                </a:xfrm>
                <a:custGeom>
                  <a:avLst/>
                  <a:gdLst>
                    <a:gd name="connsiteX0" fmla="*/ 12854 w 42014"/>
                    <a:gd name="connsiteY0" fmla="*/ 0 h 252032"/>
                    <a:gd name="connsiteX1" fmla="*/ 12854 w 42014"/>
                    <a:gd name="connsiteY1" fmla="*/ 0 h 252032"/>
                    <a:gd name="connsiteX2" fmla="*/ 14936 w 42014"/>
                    <a:gd name="connsiteY2" fmla="*/ 18746 h 252032"/>
                    <a:gd name="connsiteX3" fmla="*/ 23268 w 42014"/>
                    <a:gd name="connsiteY3" fmla="*/ 45824 h 252032"/>
                    <a:gd name="connsiteX4" fmla="*/ 29517 w 42014"/>
                    <a:gd name="connsiteY4" fmla="*/ 49990 h 252032"/>
                    <a:gd name="connsiteX5" fmla="*/ 33683 w 42014"/>
                    <a:gd name="connsiteY5" fmla="*/ 62487 h 252032"/>
                    <a:gd name="connsiteX6" fmla="*/ 35766 w 42014"/>
                    <a:gd name="connsiteY6" fmla="*/ 68736 h 252032"/>
                    <a:gd name="connsiteX7" fmla="*/ 37849 w 42014"/>
                    <a:gd name="connsiteY7" fmla="*/ 85399 h 252032"/>
                    <a:gd name="connsiteX8" fmla="*/ 39931 w 42014"/>
                    <a:gd name="connsiteY8" fmla="*/ 91648 h 252032"/>
                    <a:gd name="connsiteX9" fmla="*/ 42014 w 42014"/>
                    <a:gd name="connsiteY9" fmla="*/ 108311 h 252032"/>
                    <a:gd name="connsiteX10" fmla="*/ 39931 w 42014"/>
                    <a:gd name="connsiteY10" fmla="*/ 152052 h 252032"/>
                    <a:gd name="connsiteX11" fmla="*/ 29517 w 42014"/>
                    <a:gd name="connsiteY11" fmla="*/ 170799 h 252032"/>
                    <a:gd name="connsiteX12" fmla="*/ 25351 w 42014"/>
                    <a:gd name="connsiteY12" fmla="*/ 177047 h 252032"/>
                    <a:gd name="connsiteX13" fmla="*/ 19102 w 42014"/>
                    <a:gd name="connsiteY13" fmla="*/ 183296 h 252032"/>
                    <a:gd name="connsiteX14" fmla="*/ 6605 w 42014"/>
                    <a:gd name="connsiteY14" fmla="*/ 204125 h 252032"/>
                    <a:gd name="connsiteX15" fmla="*/ 2439 w 42014"/>
                    <a:gd name="connsiteY15" fmla="*/ 216623 h 252032"/>
                    <a:gd name="connsiteX16" fmla="*/ 356 w 42014"/>
                    <a:gd name="connsiteY16" fmla="*/ 222872 h 252032"/>
                    <a:gd name="connsiteX17" fmla="*/ 4522 w 42014"/>
                    <a:gd name="connsiteY17" fmla="*/ 252032 h 252032"/>
                    <a:gd name="connsiteX18" fmla="*/ 4522 w 42014"/>
                    <a:gd name="connsiteY18" fmla="*/ 252032 h 252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2014" h="252032">
                      <a:moveTo>
                        <a:pt x="12854" y="0"/>
                      </a:moveTo>
                      <a:lnTo>
                        <a:pt x="12854" y="0"/>
                      </a:lnTo>
                      <a:cubicBezTo>
                        <a:pt x="13548" y="6249"/>
                        <a:pt x="14156" y="12507"/>
                        <a:pt x="14936" y="18746"/>
                      </a:cubicBezTo>
                      <a:cubicBezTo>
                        <a:pt x="16034" y="27530"/>
                        <a:pt x="16361" y="38917"/>
                        <a:pt x="23268" y="45824"/>
                      </a:cubicBezTo>
                      <a:cubicBezTo>
                        <a:pt x="25038" y="47594"/>
                        <a:pt x="27434" y="48601"/>
                        <a:pt x="29517" y="49990"/>
                      </a:cubicBezTo>
                      <a:lnTo>
                        <a:pt x="33683" y="62487"/>
                      </a:lnTo>
                      <a:lnTo>
                        <a:pt x="35766" y="68736"/>
                      </a:lnTo>
                      <a:cubicBezTo>
                        <a:pt x="36460" y="74290"/>
                        <a:pt x="36848" y="79892"/>
                        <a:pt x="37849" y="85399"/>
                      </a:cubicBezTo>
                      <a:cubicBezTo>
                        <a:pt x="38242" y="87559"/>
                        <a:pt x="39538" y="89488"/>
                        <a:pt x="39931" y="91648"/>
                      </a:cubicBezTo>
                      <a:cubicBezTo>
                        <a:pt x="40932" y="97155"/>
                        <a:pt x="41320" y="102757"/>
                        <a:pt x="42014" y="108311"/>
                      </a:cubicBezTo>
                      <a:cubicBezTo>
                        <a:pt x="41320" y="122891"/>
                        <a:pt x="41143" y="137506"/>
                        <a:pt x="39931" y="152052"/>
                      </a:cubicBezTo>
                      <a:cubicBezTo>
                        <a:pt x="39407" y="158340"/>
                        <a:pt x="31905" y="167218"/>
                        <a:pt x="29517" y="170799"/>
                      </a:cubicBezTo>
                      <a:cubicBezTo>
                        <a:pt x="28128" y="172882"/>
                        <a:pt x="27121" y="175277"/>
                        <a:pt x="25351" y="177047"/>
                      </a:cubicBezTo>
                      <a:cubicBezTo>
                        <a:pt x="23268" y="179130"/>
                        <a:pt x="20910" y="180971"/>
                        <a:pt x="19102" y="183296"/>
                      </a:cubicBezTo>
                      <a:cubicBezTo>
                        <a:pt x="15079" y="188469"/>
                        <a:pt x="9271" y="197461"/>
                        <a:pt x="6605" y="204125"/>
                      </a:cubicBezTo>
                      <a:cubicBezTo>
                        <a:pt x="4974" y="208202"/>
                        <a:pt x="3828" y="212457"/>
                        <a:pt x="2439" y="216623"/>
                      </a:cubicBezTo>
                      <a:lnTo>
                        <a:pt x="356" y="222872"/>
                      </a:lnTo>
                      <a:cubicBezTo>
                        <a:pt x="2514" y="250929"/>
                        <a:pt x="-3964" y="243550"/>
                        <a:pt x="4522" y="252032"/>
                      </a:cubicBezTo>
                      <a:lnTo>
                        <a:pt x="4522" y="252032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511" name="Rectangle: Rounded Corners 1510">
                <a:extLst>
                  <a:ext uri="{FF2B5EF4-FFF2-40B4-BE49-F238E27FC236}">
                    <a16:creationId xmlns:a16="http://schemas.microsoft.com/office/drawing/2014/main" id="{41727414-5D3E-9C31-A4F5-4D998782D809}"/>
                  </a:ext>
                </a:extLst>
              </p:cNvPr>
              <p:cNvSpPr/>
              <p:nvPr/>
            </p:nvSpPr>
            <p:spPr>
              <a:xfrm>
                <a:off x="1702231" y="2033317"/>
                <a:ext cx="506734" cy="715506"/>
              </a:xfrm>
              <a:prstGeom prst="roundRect">
                <a:avLst>
                  <a:gd name="adj" fmla="val 35662"/>
                </a:avLst>
              </a:prstGeom>
              <a:gradFill flip="none" rotWithShape="1">
                <a:gsLst>
                  <a:gs pos="16000">
                    <a:srgbClr val="FFEAD5"/>
                  </a:gs>
                  <a:gs pos="75000">
                    <a:srgbClr val="FFCC99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12" name="Oval 1511">
                <a:extLst>
                  <a:ext uri="{FF2B5EF4-FFF2-40B4-BE49-F238E27FC236}">
                    <a16:creationId xmlns:a16="http://schemas.microsoft.com/office/drawing/2014/main" id="{012E5B84-7E51-DED8-B14E-06C76BC1A47A}"/>
                  </a:ext>
                </a:extLst>
              </p:cNvPr>
              <p:cNvSpPr/>
              <p:nvPr/>
            </p:nvSpPr>
            <p:spPr>
              <a:xfrm>
                <a:off x="1823561" y="2397944"/>
                <a:ext cx="259620" cy="211583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FEAD5"/>
                  </a:gs>
                  <a:gs pos="74000">
                    <a:srgbClr val="A45200"/>
                  </a:gs>
                  <a:gs pos="53000">
                    <a:srgbClr val="FFC081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02" name="Epithelial Cell">
              <a:extLst>
                <a:ext uri="{FF2B5EF4-FFF2-40B4-BE49-F238E27FC236}">
                  <a16:creationId xmlns:a16="http://schemas.microsoft.com/office/drawing/2014/main" id="{3CF999B5-D0A6-6BAD-4AAC-942874964554}"/>
                </a:ext>
              </a:extLst>
            </p:cNvPr>
            <p:cNvGrpSpPr/>
            <p:nvPr/>
          </p:nvGrpSpPr>
          <p:grpSpPr>
            <a:xfrm>
              <a:off x="8009212" y="1925625"/>
              <a:ext cx="275343" cy="516667"/>
              <a:chOff x="7536889" y="1805888"/>
              <a:chExt cx="506734" cy="942935"/>
            </a:xfrm>
          </p:grpSpPr>
          <p:sp>
            <p:nvSpPr>
              <p:cNvPr id="1274" name="Freeform: Shape 1273">
                <a:extLst>
                  <a:ext uri="{FF2B5EF4-FFF2-40B4-BE49-F238E27FC236}">
                    <a16:creationId xmlns:a16="http://schemas.microsoft.com/office/drawing/2014/main" id="{674B82C0-FF7C-2EB2-6116-55A6C99F4B76}"/>
                  </a:ext>
                </a:extLst>
              </p:cNvPr>
              <p:cNvSpPr/>
              <p:nvPr/>
            </p:nvSpPr>
            <p:spPr>
              <a:xfrm>
                <a:off x="7583783" y="1839215"/>
                <a:ext cx="45824" cy="266613"/>
              </a:xfrm>
              <a:custGeom>
                <a:avLst/>
                <a:gdLst>
                  <a:gd name="connsiteX0" fmla="*/ 0 w 45824"/>
                  <a:gd name="connsiteY0" fmla="*/ 0 h 266613"/>
                  <a:gd name="connsiteX1" fmla="*/ 0 w 45824"/>
                  <a:gd name="connsiteY1" fmla="*/ 0 h 266613"/>
                  <a:gd name="connsiteX2" fmla="*/ 4165 w 45824"/>
                  <a:gd name="connsiteY2" fmla="*/ 18746 h 266613"/>
                  <a:gd name="connsiteX3" fmla="*/ 10414 w 45824"/>
                  <a:gd name="connsiteY3" fmla="*/ 47907 h 266613"/>
                  <a:gd name="connsiteX4" fmla="*/ 16663 w 45824"/>
                  <a:gd name="connsiteY4" fmla="*/ 52072 h 266613"/>
                  <a:gd name="connsiteX5" fmla="*/ 20829 w 45824"/>
                  <a:gd name="connsiteY5" fmla="*/ 58321 h 266613"/>
                  <a:gd name="connsiteX6" fmla="*/ 27078 w 45824"/>
                  <a:gd name="connsiteY6" fmla="*/ 60404 h 266613"/>
                  <a:gd name="connsiteX7" fmla="*/ 33326 w 45824"/>
                  <a:gd name="connsiteY7" fmla="*/ 64570 h 266613"/>
                  <a:gd name="connsiteX8" fmla="*/ 41658 w 45824"/>
                  <a:gd name="connsiteY8" fmla="*/ 77067 h 266613"/>
                  <a:gd name="connsiteX9" fmla="*/ 45824 w 45824"/>
                  <a:gd name="connsiteY9" fmla="*/ 83316 h 266613"/>
                  <a:gd name="connsiteX10" fmla="*/ 43741 w 45824"/>
                  <a:gd name="connsiteY10" fmla="*/ 145804 h 266613"/>
                  <a:gd name="connsiteX11" fmla="*/ 41658 w 45824"/>
                  <a:gd name="connsiteY11" fmla="*/ 152052 h 266613"/>
                  <a:gd name="connsiteX12" fmla="*/ 37492 w 45824"/>
                  <a:gd name="connsiteY12" fmla="*/ 168716 h 266613"/>
                  <a:gd name="connsiteX13" fmla="*/ 31243 w 45824"/>
                  <a:gd name="connsiteY13" fmla="*/ 174964 h 266613"/>
                  <a:gd name="connsiteX14" fmla="*/ 20829 w 45824"/>
                  <a:gd name="connsiteY14" fmla="*/ 193711 h 266613"/>
                  <a:gd name="connsiteX15" fmla="*/ 16663 w 45824"/>
                  <a:gd name="connsiteY15" fmla="*/ 199959 h 266613"/>
                  <a:gd name="connsiteX16" fmla="*/ 12497 w 45824"/>
                  <a:gd name="connsiteY16" fmla="*/ 214540 h 266613"/>
                  <a:gd name="connsiteX17" fmla="*/ 10414 w 45824"/>
                  <a:gd name="connsiteY17" fmla="*/ 222872 h 266613"/>
                  <a:gd name="connsiteX18" fmla="*/ 10414 w 45824"/>
                  <a:gd name="connsiteY18" fmla="*/ 266613 h 266613"/>
                  <a:gd name="connsiteX19" fmla="*/ 12497 w 45824"/>
                  <a:gd name="connsiteY19" fmla="*/ 266613 h 26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824" h="266613">
                    <a:moveTo>
                      <a:pt x="0" y="0"/>
                    </a:moveTo>
                    <a:lnTo>
                      <a:pt x="0" y="0"/>
                    </a:lnTo>
                    <a:cubicBezTo>
                      <a:pt x="1388" y="6249"/>
                      <a:pt x="3053" y="12442"/>
                      <a:pt x="4165" y="18746"/>
                    </a:cubicBezTo>
                    <a:cubicBezTo>
                      <a:pt x="4487" y="20573"/>
                      <a:pt x="6286" y="45156"/>
                      <a:pt x="10414" y="47907"/>
                    </a:cubicBezTo>
                    <a:lnTo>
                      <a:pt x="16663" y="52072"/>
                    </a:lnTo>
                    <a:cubicBezTo>
                      <a:pt x="18052" y="54155"/>
                      <a:pt x="18874" y="56757"/>
                      <a:pt x="20829" y="58321"/>
                    </a:cubicBezTo>
                    <a:cubicBezTo>
                      <a:pt x="22544" y="59693"/>
                      <a:pt x="25114" y="59422"/>
                      <a:pt x="27078" y="60404"/>
                    </a:cubicBezTo>
                    <a:cubicBezTo>
                      <a:pt x="29317" y="61524"/>
                      <a:pt x="31243" y="63181"/>
                      <a:pt x="33326" y="64570"/>
                    </a:cubicBezTo>
                    <a:lnTo>
                      <a:pt x="41658" y="77067"/>
                    </a:lnTo>
                    <a:lnTo>
                      <a:pt x="45824" y="83316"/>
                    </a:lnTo>
                    <a:cubicBezTo>
                      <a:pt x="45130" y="104145"/>
                      <a:pt x="45002" y="125001"/>
                      <a:pt x="43741" y="145804"/>
                    </a:cubicBezTo>
                    <a:cubicBezTo>
                      <a:pt x="43608" y="147995"/>
                      <a:pt x="42190" y="149922"/>
                      <a:pt x="41658" y="152052"/>
                    </a:cubicBezTo>
                    <a:cubicBezTo>
                      <a:pt x="41237" y="153734"/>
                      <a:pt x="39397" y="165859"/>
                      <a:pt x="37492" y="168716"/>
                    </a:cubicBezTo>
                    <a:cubicBezTo>
                      <a:pt x="35858" y="171167"/>
                      <a:pt x="33326" y="172881"/>
                      <a:pt x="31243" y="174964"/>
                    </a:cubicBezTo>
                    <a:cubicBezTo>
                      <a:pt x="27577" y="185962"/>
                      <a:pt x="30377" y="179389"/>
                      <a:pt x="20829" y="193711"/>
                    </a:cubicBezTo>
                    <a:lnTo>
                      <a:pt x="16663" y="199959"/>
                    </a:lnTo>
                    <a:cubicBezTo>
                      <a:pt x="10151" y="226006"/>
                      <a:pt x="18474" y="193622"/>
                      <a:pt x="12497" y="214540"/>
                    </a:cubicBezTo>
                    <a:cubicBezTo>
                      <a:pt x="11711" y="217293"/>
                      <a:pt x="10528" y="220011"/>
                      <a:pt x="10414" y="222872"/>
                    </a:cubicBezTo>
                    <a:cubicBezTo>
                      <a:pt x="9831" y="237441"/>
                      <a:pt x="10414" y="252033"/>
                      <a:pt x="10414" y="266613"/>
                    </a:cubicBezTo>
                    <a:lnTo>
                      <a:pt x="12497" y="266613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76" name="Freeform: Shape 1275">
                <a:extLst>
                  <a:ext uri="{FF2B5EF4-FFF2-40B4-BE49-F238E27FC236}">
                    <a16:creationId xmlns:a16="http://schemas.microsoft.com/office/drawing/2014/main" id="{31EAA517-3B66-CF91-31F8-D8EEAE155718}"/>
                  </a:ext>
                </a:extLst>
              </p:cNvPr>
              <p:cNvSpPr/>
              <p:nvPr/>
            </p:nvSpPr>
            <p:spPr>
              <a:xfrm>
                <a:off x="7637938" y="1822551"/>
                <a:ext cx="45825" cy="245784"/>
              </a:xfrm>
              <a:custGeom>
                <a:avLst/>
                <a:gdLst>
                  <a:gd name="connsiteX0" fmla="*/ 0 w 45825"/>
                  <a:gd name="connsiteY0" fmla="*/ 0 h 245784"/>
                  <a:gd name="connsiteX1" fmla="*/ 0 w 45825"/>
                  <a:gd name="connsiteY1" fmla="*/ 0 h 245784"/>
                  <a:gd name="connsiteX2" fmla="*/ 2083 w 45825"/>
                  <a:gd name="connsiteY2" fmla="*/ 41659 h 245784"/>
                  <a:gd name="connsiteX3" fmla="*/ 4166 w 45825"/>
                  <a:gd name="connsiteY3" fmla="*/ 47907 h 245784"/>
                  <a:gd name="connsiteX4" fmla="*/ 8332 w 45825"/>
                  <a:gd name="connsiteY4" fmla="*/ 54156 h 245784"/>
                  <a:gd name="connsiteX5" fmla="*/ 14581 w 45825"/>
                  <a:gd name="connsiteY5" fmla="*/ 58322 h 245784"/>
                  <a:gd name="connsiteX6" fmla="*/ 24995 w 45825"/>
                  <a:gd name="connsiteY6" fmla="*/ 68736 h 245784"/>
                  <a:gd name="connsiteX7" fmla="*/ 31244 w 45825"/>
                  <a:gd name="connsiteY7" fmla="*/ 81234 h 245784"/>
                  <a:gd name="connsiteX8" fmla="*/ 39576 w 45825"/>
                  <a:gd name="connsiteY8" fmla="*/ 93731 h 245784"/>
                  <a:gd name="connsiteX9" fmla="*/ 43742 w 45825"/>
                  <a:gd name="connsiteY9" fmla="*/ 99980 h 245784"/>
                  <a:gd name="connsiteX10" fmla="*/ 45825 w 45825"/>
                  <a:gd name="connsiteY10" fmla="*/ 106229 h 245784"/>
                  <a:gd name="connsiteX11" fmla="*/ 43742 w 45825"/>
                  <a:gd name="connsiteY11" fmla="*/ 139556 h 245784"/>
                  <a:gd name="connsiteX12" fmla="*/ 41659 w 45825"/>
                  <a:gd name="connsiteY12" fmla="*/ 145804 h 245784"/>
                  <a:gd name="connsiteX13" fmla="*/ 39576 w 45825"/>
                  <a:gd name="connsiteY13" fmla="*/ 156219 h 245784"/>
                  <a:gd name="connsiteX14" fmla="*/ 35410 w 45825"/>
                  <a:gd name="connsiteY14" fmla="*/ 162468 h 245784"/>
                  <a:gd name="connsiteX15" fmla="*/ 29161 w 45825"/>
                  <a:gd name="connsiteY15" fmla="*/ 183297 h 245784"/>
                  <a:gd name="connsiteX16" fmla="*/ 24995 w 45825"/>
                  <a:gd name="connsiteY16" fmla="*/ 189546 h 245784"/>
                  <a:gd name="connsiteX17" fmla="*/ 16664 w 45825"/>
                  <a:gd name="connsiteY17" fmla="*/ 208292 h 245784"/>
                  <a:gd name="connsiteX18" fmla="*/ 14581 w 45825"/>
                  <a:gd name="connsiteY18" fmla="*/ 220789 h 245784"/>
                  <a:gd name="connsiteX19" fmla="*/ 10415 w 45825"/>
                  <a:gd name="connsiteY19" fmla="*/ 227038 h 245784"/>
                  <a:gd name="connsiteX20" fmla="*/ 12498 w 45825"/>
                  <a:gd name="connsiteY20" fmla="*/ 245784 h 245784"/>
                  <a:gd name="connsiteX21" fmla="*/ 12498 w 45825"/>
                  <a:gd name="connsiteY21" fmla="*/ 245784 h 24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825" h="245784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13886"/>
                      <a:pt x="878" y="27808"/>
                      <a:pt x="2083" y="41659"/>
                    </a:cubicBezTo>
                    <a:cubicBezTo>
                      <a:pt x="2273" y="43846"/>
                      <a:pt x="3184" y="45943"/>
                      <a:pt x="4166" y="47907"/>
                    </a:cubicBezTo>
                    <a:cubicBezTo>
                      <a:pt x="5286" y="50146"/>
                      <a:pt x="6562" y="52386"/>
                      <a:pt x="8332" y="54156"/>
                    </a:cubicBezTo>
                    <a:cubicBezTo>
                      <a:pt x="10102" y="55926"/>
                      <a:pt x="12498" y="56933"/>
                      <a:pt x="14581" y="58322"/>
                    </a:cubicBezTo>
                    <a:cubicBezTo>
                      <a:pt x="25691" y="74988"/>
                      <a:pt x="11109" y="54850"/>
                      <a:pt x="24995" y="68736"/>
                    </a:cubicBezTo>
                    <a:cubicBezTo>
                      <a:pt x="31931" y="75672"/>
                      <a:pt x="27008" y="73610"/>
                      <a:pt x="31244" y="81234"/>
                    </a:cubicBezTo>
                    <a:cubicBezTo>
                      <a:pt x="33676" y="85611"/>
                      <a:pt x="36799" y="89565"/>
                      <a:pt x="39576" y="93731"/>
                    </a:cubicBezTo>
                    <a:cubicBezTo>
                      <a:pt x="40965" y="95814"/>
                      <a:pt x="42950" y="97605"/>
                      <a:pt x="43742" y="99980"/>
                    </a:cubicBezTo>
                    <a:lnTo>
                      <a:pt x="45825" y="106229"/>
                    </a:lnTo>
                    <a:cubicBezTo>
                      <a:pt x="45131" y="117338"/>
                      <a:pt x="44907" y="128486"/>
                      <a:pt x="43742" y="139556"/>
                    </a:cubicBezTo>
                    <a:cubicBezTo>
                      <a:pt x="43512" y="141739"/>
                      <a:pt x="42191" y="143674"/>
                      <a:pt x="41659" y="145804"/>
                    </a:cubicBezTo>
                    <a:cubicBezTo>
                      <a:pt x="40800" y="149239"/>
                      <a:pt x="40819" y="152904"/>
                      <a:pt x="39576" y="156219"/>
                    </a:cubicBezTo>
                    <a:cubicBezTo>
                      <a:pt x="38697" y="158563"/>
                      <a:pt x="36799" y="160385"/>
                      <a:pt x="35410" y="162468"/>
                    </a:cubicBezTo>
                    <a:cubicBezTo>
                      <a:pt x="34246" y="167125"/>
                      <a:pt x="31189" y="180255"/>
                      <a:pt x="29161" y="183297"/>
                    </a:cubicBezTo>
                    <a:cubicBezTo>
                      <a:pt x="27772" y="185380"/>
                      <a:pt x="26012" y="187258"/>
                      <a:pt x="24995" y="189546"/>
                    </a:cubicBezTo>
                    <a:cubicBezTo>
                      <a:pt x="15081" y="211855"/>
                      <a:pt x="26092" y="194150"/>
                      <a:pt x="16664" y="208292"/>
                    </a:cubicBezTo>
                    <a:cubicBezTo>
                      <a:pt x="15970" y="212458"/>
                      <a:pt x="15917" y="216783"/>
                      <a:pt x="14581" y="220789"/>
                    </a:cubicBezTo>
                    <a:cubicBezTo>
                      <a:pt x="13789" y="223164"/>
                      <a:pt x="10623" y="224543"/>
                      <a:pt x="10415" y="227038"/>
                    </a:cubicBezTo>
                    <a:cubicBezTo>
                      <a:pt x="9893" y="233303"/>
                      <a:pt x="12498" y="245784"/>
                      <a:pt x="12498" y="245784"/>
                    </a:cubicBezTo>
                    <a:lnTo>
                      <a:pt x="12498" y="245784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81" name="Freeform: Shape 1280">
                <a:extLst>
                  <a:ext uri="{FF2B5EF4-FFF2-40B4-BE49-F238E27FC236}">
                    <a16:creationId xmlns:a16="http://schemas.microsoft.com/office/drawing/2014/main" id="{D02F3A06-C759-1730-FA82-D3940E18E1AA}"/>
                  </a:ext>
                </a:extLst>
              </p:cNvPr>
              <p:cNvSpPr/>
              <p:nvPr/>
            </p:nvSpPr>
            <p:spPr>
              <a:xfrm>
                <a:off x="7685707" y="1816303"/>
                <a:ext cx="39714" cy="239535"/>
              </a:xfrm>
              <a:custGeom>
                <a:avLst/>
                <a:gdLst>
                  <a:gd name="connsiteX0" fmla="*/ 4304 w 39714"/>
                  <a:gd name="connsiteY0" fmla="*/ 0 h 239535"/>
                  <a:gd name="connsiteX1" fmla="*/ 4304 w 39714"/>
                  <a:gd name="connsiteY1" fmla="*/ 0 h 239535"/>
                  <a:gd name="connsiteX2" fmla="*/ 138 w 39714"/>
                  <a:gd name="connsiteY2" fmla="*/ 18746 h 239535"/>
                  <a:gd name="connsiteX3" fmla="*/ 6387 w 39714"/>
                  <a:gd name="connsiteY3" fmla="*/ 52072 h 239535"/>
                  <a:gd name="connsiteX4" fmla="*/ 8470 w 39714"/>
                  <a:gd name="connsiteY4" fmla="*/ 58321 h 239535"/>
                  <a:gd name="connsiteX5" fmla="*/ 14719 w 39714"/>
                  <a:gd name="connsiteY5" fmla="*/ 62487 h 239535"/>
                  <a:gd name="connsiteX6" fmla="*/ 18885 w 39714"/>
                  <a:gd name="connsiteY6" fmla="*/ 68736 h 239535"/>
                  <a:gd name="connsiteX7" fmla="*/ 35548 w 39714"/>
                  <a:gd name="connsiteY7" fmla="*/ 87482 h 239535"/>
                  <a:gd name="connsiteX8" fmla="*/ 39714 w 39714"/>
                  <a:gd name="connsiteY8" fmla="*/ 99979 h 239535"/>
                  <a:gd name="connsiteX9" fmla="*/ 37631 w 39714"/>
                  <a:gd name="connsiteY9" fmla="*/ 147887 h 239535"/>
                  <a:gd name="connsiteX10" fmla="*/ 31382 w 39714"/>
                  <a:gd name="connsiteY10" fmla="*/ 179130 h 239535"/>
                  <a:gd name="connsiteX11" fmla="*/ 27216 w 39714"/>
                  <a:gd name="connsiteY11" fmla="*/ 185379 h 239535"/>
                  <a:gd name="connsiteX12" fmla="*/ 25133 w 39714"/>
                  <a:gd name="connsiteY12" fmla="*/ 193711 h 239535"/>
                  <a:gd name="connsiteX13" fmla="*/ 23051 w 39714"/>
                  <a:gd name="connsiteY13" fmla="*/ 199959 h 239535"/>
                  <a:gd name="connsiteX14" fmla="*/ 23051 w 39714"/>
                  <a:gd name="connsiteY14" fmla="*/ 239535 h 239535"/>
                  <a:gd name="connsiteX15" fmla="*/ 23051 w 39714"/>
                  <a:gd name="connsiteY15" fmla="*/ 239535 h 239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714" h="239535">
                    <a:moveTo>
                      <a:pt x="4304" y="0"/>
                    </a:moveTo>
                    <a:lnTo>
                      <a:pt x="4304" y="0"/>
                    </a:lnTo>
                    <a:cubicBezTo>
                      <a:pt x="2915" y="6249"/>
                      <a:pt x="474" y="12354"/>
                      <a:pt x="138" y="18746"/>
                    </a:cubicBezTo>
                    <a:cubicBezTo>
                      <a:pt x="-664" y="33980"/>
                      <a:pt x="2105" y="39226"/>
                      <a:pt x="6387" y="52072"/>
                    </a:cubicBezTo>
                    <a:cubicBezTo>
                      <a:pt x="7081" y="54155"/>
                      <a:pt x="6643" y="57103"/>
                      <a:pt x="8470" y="58321"/>
                    </a:cubicBezTo>
                    <a:lnTo>
                      <a:pt x="14719" y="62487"/>
                    </a:lnTo>
                    <a:cubicBezTo>
                      <a:pt x="16108" y="64570"/>
                      <a:pt x="17222" y="66865"/>
                      <a:pt x="18885" y="68736"/>
                    </a:cubicBezTo>
                    <a:cubicBezTo>
                      <a:pt x="23076" y="73451"/>
                      <a:pt x="32396" y="80391"/>
                      <a:pt x="35548" y="87482"/>
                    </a:cubicBezTo>
                    <a:cubicBezTo>
                      <a:pt x="37331" y="91495"/>
                      <a:pt x="39714" y="99979"/>
                      <a:pt x="39714" y="99979"/>
                    </a:cubicBezTo>
                    <a:cubicBezTo>
                      <a:pt x="39020" y="115948"/>
                      <a:pt x="38628" y="131934"/>
                      <a:pt x="37631" y="147887"/>
                    </a:cubicBezTo>
                    <a:cubicBezTo>
                      <a:pt x="37214" y="154555"/>
                      <a:pt x="36034" y="172152"/>
                      <a:pt x="31382" y="179130"/>
                    </a:cubicBezTo>
                    <a:lnTo>
                      <a:pt x="27216" y="185379"/>
                    </a:lnTo>
                    <a:cubicBezTo>
                      <a:pt x="26522" y="188156"/>
                      <a:pt x="25919" y="190958"/>
                      <a:pt x="25133" y="193711"/>
                    </a:cubicBezTo>
                    <a:cubicBezTo>
                      <a:pt x="24530" y="195822"/>
                      <a:pt x="23151" y="197766"/>
                      <a:pt x="23051" y="199959"/>
                    </a:cubicBezTo>
                    <a:cubicBezTo>
                      <a:pt x="22452" y="213137"/>
                      <a:pt x="23051" y="226343"/>
                      <a:pt x="23051" y="239535"/>
                    </a:cubicBezTo>
                    <a:lnTo>
                      <a:pt x="23051" y="239535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82" name="Freeform: Shape 1281">
                <a:extLst>
                  <a:ext uri="{FF2B5EF4-FFF2-40B4-BE49-F238E27FC236}">
                    <a16:creationId xmlns:a16="http://schemas.microsoft.com/office/drawing/2014/main" id="{DD27A98A-3A12-22DA-C1E4-C26A30389F05}"/>
                  </a:ext>
                </a:extLst>
              </p:cNvPr>
              <p:cNvSpPr/>
              <p:nvPr/>
            </p:nvSpPr>
            <p:spPr>
              <a:xfrm>
                <a:off x="7735835" y="1807971"/>
                <a:ext cx="39637" cy="256198"/>
              </a:xfrm>
              <a:custGeom>
                <a:avLst/>
                <a:gdLst>
                  <a:gd name="connsiteX0" fmla="*/ 0 w 39637"/>
                  <a:gd name="connsiteY0" fmla="*/ 0 h 256198"/>
                  <a:gd name="connsiteX1" fmla="*/ 0 w 39637"/>
                  <a:gd name="connsiteY1" fmla="*/ 0 h 256198"/>
                  <a:gd name="connsiteX2" fmla="*/ 4166 w 39637"/>
                  <a:gd name="connsiteY2" fmla="*/ 18746 h 256198"/>
                  <a:gd name="connsiteX3" fmla="*/ 10415 w 39637"/>
                  <a:gd name="connsiteY3" fmla="*/ 31244 h 256198"/>
                  <a:gd name="connsiteX4" fmla="*/ 16664 w 39637"/>
                  <a:gd name="connsiteY4" fmla="*/ 35409 h 256198"/>
                  <a:gd name="connsiteX5" fmla="*/ 18747 w 39637"/>
                  <a:gd name="connsiteY5" fmla="*/ 41658 h 256198"/>
                  <a:gd name="connsiteX6" fmla="*/ 27078 w 39637"/>
                  <a:gd name="connsiteY6" fmla="*/ 54156 h 256198"/>
                  <a:gd name="connsiteX7" fmla="*/ 31244 w 39637"/>
                  <a:gd name="connsiteY7" fmla="*/ 66653 h 256198"/>
                  <a:gd name="connsiteX8" fmla="*/ 35410 w 39637"/>
                  <a:gd name="connsiteY8" fmla="*/ 79151 h 256198"/>
                  <a:gd name="connsiteX9" fmla="*/ 37493 w 39637"/>
                  <a:gd name="connsiteY9" fmla="*/ 85399 h 256198"/>
                  <a:gd name="connsiteX10" fmla="*/ 37493 w 39637"/>
                  <a:gd name="connsiteY10" fmla="*/ 141638 h 256198"/>
                  <a:gd name="connsiteX11" fmla="*/ 33327 w 39637"/>
                  <a:gd name="connsiteY11" fmla="*/ 172882 h 256198"/>
                  <a:gd name="connsiteX12" fmla="*/ 29161 w 39637"/>
                  <a:gd name="connsiteY12" fmla="*/ 179131 h 256198"/>
                  <a:gd name="connsiteX13" fmla="*/ 27078 w 39637"/>
                  <a:gd name="connsiteY13" fmla="*/ 185379 h 256198"/>
                  <a:gd name="connsiteX14" fmla="*/ 18747 w 39637"/>
                  <a:gd name="connsiteY14" fmla="*/ 197877 h 256198"/>
                  <a:gd name="connsiteX15" fmla="*/ 14581 w 39637"/>
                  <a:gd name="connsiteY15" fmla="*/ 210374 h 256198"/>
                  <a:gd name="connsiteX16" fmla="*/ 12498 w 39637"/>
                  <a:gd name="connsiteY16" fmla="*/ 216623 h 256198"/>
                  <a:gd name="connsiteX17" fmla="*/ 14581 w 39637"/>
                  <a:gd name="connsiteY17" fmla="*/ 245784 h 256198"/>
                  <a:gd name="connsiteX18" fmla="*/ 16664 w 39637"/>
                  <a:gd name="connsiteY18" fmla="*/ 254116 h 256198"/>
                  <a:gd name="connsiteX19" fmla="*/ 12498 w 39637"/>
                  <a:gd name="connsiteY19" fmla="*/ 256198 h 256198"/>
                  <a:gd name="connsiteX20" fmla="*/ 12498 w 39637"/>
                  <a:gd name="connsiteY20" fmla="*/ 256198 h 256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637" h="256198">
                    <a:moveTo>
                      <a:pt x="0" y="0"/>
                    </a:moveTo>
                    <a:lnTo>
                      <a:pt x="0" y="0"/>
                    </a:lnTo>
                    <a:cubicBezTo>
                      <a:pt x="1389" y="6249"/>
                      <a:pt x="2613" y="12536"/>
                      <a:pt x="4166" y="18746"/>
                    </a:cubicBezTo>
                    <a:cubicBezTo>
                      <a:pt x="5295" y="23263"/>
                      <a:pt x="7021" y="27850"/>
                      <a:pt x="10415" y="31244"/>
                    </a:cubicBezTo>
                    <a:cubicBezTo>
                      <a:pt x="12185" y="33014"/>
                      <a:pt x="14581" y="34021"/>
                      <a:pt x="16664" y="35409"/>
                    </a:cubicBezTo>
                    <a:cubicBezTo>
                      <a:pt x="17358" y="37492"/>
                      <a:pt x="17681" y="39739"/>
                      <a:pt x="18747" y="41658"/>
                    </a:cubicBezTo>
                    <a:cubicBezTo>
                      <a:pt x="21178" y="46035"/>
                      <a:pt x="25495" y="49406"/>
                      <a:pt x="27078" y="54156"/>
                    </a:cubicBezTo>
                    <a:lnTo>
                      <a:pt x="31244" y="66653"/>
                    </a:lnTo>
                    <a:lnTo>
                      <a:pt x="35410" y="79151"/>
                    </a:lnTo>
                    <a:lnTo>
                      <a:pt x="37493" y="85399"/>
                    </a:lnTo>
                    <a:cubicBezTo>
                      <a:pt x="40443" y="117843"/>
                      <a:pt x="40259" y="102911"/>
                      <a:pt x="37493" y="141638"/>
                    </a:cubicBezTo>
                    <a:cubicBezTo>
                      <a:pt x="37105" y="147068"/>
                      <a:pt x="37561" y="164414"/>
                      <a:pt x="33327" y="172882"/>
                    </a:cubicBezTo>
                    <a:cubicBezTo>
                      <a:pt x="32207" y="175121"/>
                      <a:pt x="30281" y="176892"/>
                      <a:pt x="29161" y="179131"/>
                    </a:cubicBezTo>
                    <a:cubicBezTo>
                      <a:pt x="28179" y="181095"/>
                      <a:pt x="28144" y="183460"/>
                      <a:pt x="27078" y="185379"/>
                    </a:cubicBezTo>
                    <a:cubicBezTo>
                      <a:pt x="24647" y="189756"/>
                      <a:pt x="20330" y="193127"/>
                      <a:pt x="18747" y="197877"/>
                    </a:cubicBezTo>
                    <a:lnTo>
                      <a:pt x="14581" y="210374"/>
                    </a:lnTo>
                    <a:lnTo>
                      <a:pt x="12498" y="216623"/>
                    </a:lnTo>
                    <a:cubicBezTo>
                      <a:pt x="13192" y="226343"/>
                      <a:pt x="13505" y="236099"/>
                      <a:pt x="14581" y="245784"/>
                    </a:cubicBezTo>
                    <a:cubicBezTo>
                      <a:pt x="14897" y="248629"/>
                      <a:pt x="17225" y="251309"/>
                      <a:pt x="16664" y="254116"/>
                    </a:cubicBezTo>
                    <a:cubicBezTo>
                      <a:pt x="16360" y="255638"/>
                      <a:pt x="13887" y="255504"/>
                      <a:pt x="12498" y="256198"/>
                    </a:cubicBezTo>
                    <a:lnTo>
                      <a:pt x="12498" y="256198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91" name="Freeform: Shape 1290">
                <a:extLst>
                  <a:ext uri="{FF2B5EF4-FFF2-40B4-BE49-F238E27FC236}">
                    <a16:creationId xmlns:a16="http://schemas.microsoft.com/office/drawing/2014/main" id="{3E8FA9D8-D0BC-06F4-5EEC-0CC25A265235}"/>
                  </a:ext>
                </a:extLst>
              </p:cNvPr>
              <p:cNvSpPr/>
              <p:nvPr/>
            </p:nvSpPr>
            <p:spPr>
              <a:xfrm>
                <a:off x="7783743" y="1805888"/>
                <a:ext cx="48958" cy="247867"/>
              </a:xfrm>
              <a:custGeom>
                <a:avLst/>
                <a:gdLst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2082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4165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958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89" y="805"/>
                      <a:pt x="3626" y="33434"/>
                      <a:pt x="4165" y="35409"/>
                    </a:cubicBezTo>
                    <a:cubicBezTo>
                      <a:pt x="4824" y="37824"/>
                      <a:pt x="6728" y="39735"/>
                      <a:pt x="8331" y="41658"/>
                    </a:cubicBezTo>
                    <a:cubicBezTo>
                      <a:pt x="16631" y="51618"/>
                      <a:pt x="11890" y="44623"/>
                      <a:pt x="20829" y="52073"/>
                    </a:cubicBezTo>
                    <a:cubicBezTo>
                      <a:pt x="36858" y="65432"/>
                      <a:pt x="17817" y="52150"/>
                      <a:pt x="33326" y="62487"/>
                    </a:cubicBezTo>
                    <a:cubicBezTo>
                      <a:pt x="36103" y="66653"/>
                      <a:pt x="40075" y="70235"/>
                      <a:pt x="41658" y="74985"/>
                    </a:cubicBezTo>
                    <a:cubicBezTo>
                      <a:pt x="46420" y="89270"/>
                      <a:pt x="40797" y="71540"/>
                      <a:pt x="45824" y="91648"/>
                    </a:cubicBezTo>
                    <a:cubicBezTo>
                      <a:pt x="46357" y="93778"/>
                      <a:pt x="47213" y="95814"/>
                      <a:pt x="47907" y="97897"/>
                    </a:cubicBezTo>
                    <a:cubicBezTo>
                      <a:pt x="46922" y="122514"/>
                      <a:pt x="55086" y="144871"/>
                      <a:pt x="37492" y="162467"/>
                    </a:cubicBezTo>
                    <a:cubicBezTo>
                      <a:pt x="21456" y="178504"/>
                      <a:pt x="28262" y="170064"/>
                      <a:pt x="16663" y="187462"/>
                    </a:cubicBezTo>
                    <a:lnTo>
                      <a:pt x="12497" y="193711"/>
                    </a:lnTo>
                    <a:lnTo>
                      <a:pt x="8331" y="199960"/>
                    </a:lnTo>
                    <a:cubicBezTo>
                      <a:pt x="7637" y="204126"/>
                      <a:pt x="7164" y="208334"/>
                      <a:pt x="6248" y="212457"/>
                    </a:cubicBezTo>
                    <a:cubicBezTo>
                      <a:pt x="5772" y="214600"/>
                      <a:pt x="4526" y="216540"/>
                      <a:pt x="4165" y="218706"/>
                    </a:cubicBezTo>
                    <a:cubicBezTo>
                      <a:pt x="1699" y="233504"/>
                      <a:pt x="2082" y="243354"/>
                      <a:pt x="2082" y="247867"/>
                    </a:cubicBez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92" name="Freeform: Shape 1291">
                <a:extLst>
                  <a:ext uri="{FF2B5EF4-FFF2-40B4-BE49-F238E27FC236}">
                    <a16:creationId xmlns:a16="http://schemas.microsoft.com/office/drawing/2014/main" id="{3207D3C0-3469-3DD4-CE5B-C31EBE1246E8}"/>
                  </a:ext>
                </a:extLst>
              </p:cNvPr>
              <p:cNvSpPr/>
              <p:nvPr/>
            </p:nvSpPr>
            <p:spPr>
              <a:xfrm>
                <a:off x="7829567" y="1810054"/>
                <a:ext cx="39575" cy="247867"/>
              </a:xfrm>
              <a:custGeom>
                <a:avLst/>
                <a:gdLst>
                  <a:gd name="connsiteX0" fmla="*/ 0 w 39575"/>
                  <a:gd name="connsiteY0" fmla="*/ 0 h 247867"/>
                  <a:gd name="connsiteX1" fmla="*/ 0 w 39575"/>
                  <a:gd name="connsiteY1" fmla="*/ 0 h 247867"/>
                  <a:gd name="connsiteX2" fmla="*/ 4165 w 39575"/>
                  <a:gd name="connsiteY2" fmla="*/ 29161 h 247867"/>
                  <a:gd name="connsiteX3" fmla="*/ 8331 w 39575"/>
                  <a:gd name="connsiteY3" fmla="*/ 35409 h 247867"/>
                  <a:gd name="connsiteX4" fmla="*/ 18746 w 39575"/>
                  <a:gd name="connsiteY4" fmla="*/ 52073 h 247867"/>
                  <a:gd name="connsiteX5" fmla="*/ 22912 w 39575"/>
                  <a:gd name="connsiteY5" fmla="*/ 64570 h 247867"/>
                  <a:gd name="connsiteX6" fmla="*/ 24995 w 39575"/>
                  <a:gd name="connsiteY6" fmla="*/ 74985 h 247867"/>
                  <a:gd name="connsiteX7" fmla="*/ 33326 w 39575"/>
                  <a:gd name="connsiteY7" fmla="*/ 87482 h 247867"/>
                  <a:gd name="connsiteX8" fmla="*/ 37492 w 39575"/>
                  <a:gd name="connsiteY8" fmla="*/ 93731 h 247867"/>
                  <a:gd name="connsiteX9" fmla="*/ 39575 w 39575"/>
                  <a:gd name="connsiteY9" fmla="*/ 99980 h 247867"/>
                  <a:gd name="connsiteX10" fmla="*/ 37492 w 39575"/>
                  <a:gd name="connsiteY10" fmla="*/ 120809 h 247867"/>
                  <a:gd name="connsiteX11" fmla="*/ 35409 w 39575"/>
                  <a:gd name="connsiteY11" fmla="*/ 127058 h 247867"/>
                  <a:gd name="connsiteX12" fmla="*/ 33326 w 39575"/>
                  <a:gd name="connsiteY12" fmla="*/ 160384 h 247867"/>
                  <a:gd name="connsiteX13" fmla="*/ 31243 w 39575"/>
                  <a:gd name="connsiteY13" fmla="*/ 166633 h 247867"/>
                  <a:gd name="connsiteX14" fmla="*/ 24995 w 39575"/>
                  <a:gd name="connsiteY14" fmla="*/ 168716 h 247867"/>
                  <a:gd name="connsiteX15" fmla="*/ 20829 w 39575"/>
                  <a:gd name="connsiteY15" fmla="*/ 174965 h 247867"/>
                  <a:gd name="connsiteX16" fmla="*/ 16663 w 39575"/>
                  <a:gd name="connsiteY16" fmla="*/ 193711 h 247867"/>
                  <a:gd name="connsiteX17" fmla="*/ 14580 w 39575"/>
                  <a:gd name="connsiteY17" fmla="*/ 199960 h 247867"/>
                  <a:gd name="connsiteX18" fmla="*/ 10414 w 39575"/>
                  <a:gd name="connsiteY18" fmla="*/ 214540 h 247867"/>
                  <a:gd name="connsiteX19" fmla="*/ 8331 w 39575"/>
                  <a:gd name="connsiteY19" fmla="*/ 247867 h 247867"/>
                  <a:gd name="connsiteX20" fmla="*/ 8331 w 39575"/>
                  <a:gd name="connsiteY20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575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531" y="5837"/>
                      <a:pt x="160" y="21151"/>
                      <a:pt x="4165" y="29161"/>
                    </a:cubicBezTo>
                    <a:cubicBezTo>
                      <a:pt x="5284" y="31400"/>
                      <a:pt x="6942" y="33326"/>
                      <a:pt x="8331" y="35409"/>
                    </a:cubicBezTo>
                    <a:cubicBezTo>
                      <a:pt x="13289" y="50282"/>
                      <a:pt x="8843" y="45471"/>
                      <a:pt x="18746" y="52073"/>
                    </a:cubicBezTo>
                    <a:cubicBezTo>
                      <a:pt x="20135" y="56239"/>
                      <a:pt x="22051" y="60264"/>
                      <a:pt x="22912" y="64570"/>
                    </a:cubicBezTo>
                    <a:cubicBezTo>
                      <a:pt x="23606" y="68042"/>
                      <a:pt x="23530" y="71762"/>
                      <a:pt x="24995" y="74985"/>
                    </a:cubicBezTo>
                    <a:cubicBezTo>
                      <a:pt x="27067" y="79543"/>
                      <a:pt x="30549" y="83316"/>
                      <a:pt x="33326" y="87482"/>
                    </a:cubicBezTo>
                    <a:cubicBezTo>
                      <a:pt x="34715" y="89565"/>
                      <a:pt x="36700" y="91356"/>
                      <a:pt x="37492" y="93731"/>
                    </a:cubicBezTo>
                    <a:lnTo>
                      <a:pt x="39575" y="99980"/>
                    </a:lnTo>
                    <a:cubicBezTo>
                      <a:pt x="38881" y="106923"/>
                      <a:pt x="38553" y="113913"/>
                      <a:pt x="37492" y="120809"/>
                    </a:cubicBezTo>
                    <a:cubicBezTo>
                      <a:pt x="37158" y="122979"/>
                      <a:pt x="35639" y="124874"/>
                      <a:pt x="35409" y="127058"/>
                    </a:cubicBezTo>
                    <a:cubicBezTo>
                      <a:pt x="34244" y="138127"/>
                      <a:pt x="34491" y="149315"/>
                      <a:pt x="33326" y="160384"/>
                    </a:cubicBezTo>
                    <a:cubicBezTo>
                      <a:pt x="33096" y="162568"/>
                      <a:pt x="32795" y="165080"/>
                      <a:pt x="31243" y="166633"/>
                    </a:cubicBezTo>
                    <a:cubicBezTo>
                      <a:pt x="29691" y="168185"/>
                      <a:pt x="27078" y="168022"/>
                      <a:pt x="24995" y="168716"/>
                    </a:cubicBezTo>
                    <a:cubicBezTo>
                      <a:pt x="23606" y="170799"/>
                      <a:pt x="21949" y="172726"/>
                      <a:pt x="20829" y="174965"/>
                    </a:cubicBezTo>
                    <a:cubicBezTo>
                      <a:pt x="18015" y="180592"/>
                      <a:pt x="17943" y="187949"/>
                      <a:pt x="16663" y="193711"/>
                    </a:cubicBezTo>
                    <a:cubicBezTo>
                      <a:pt x="16187" y="195854"/>
                      <a:pt x="15183" y="197849"/>
                      <a:pt x="14580" y="199960"/>
                    </a:cubicBezTo>
                    <a:cubicBezTo>
                      <a:pt x="9349" y="218268"/>
                      <a:pt x="15408" y="199557"/>
                      <a:pt x="10414" y="214540"/>
                    </a:cubicBezTo>
                    <a:cubicBezTo>
                      <a:pt x="8285" y="246477"/>
                      <a:pt x="8331" y="235346"/>
                      <a:pt x="8331" y="247867"/>
                    </a:cubicBezTo>
                    <a:lnTo>
                      <a:pt x="8331" y="247867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04" name="Freeform: Shape 1503">
                <a:extLst>
                  <a:ext uri="{FF2B5EF4-FFF2-40B4-BE49-F238E27FC236}">
                    <a16:creationId xmlns:a16="http://schemas.microsoft.com/office/drawing/2014/main" id="{F9C09A5E-3C71-DD15-57C5-A12B1E1DEDCD}"/>
                  </a:ext>
                </a:extLst>
              </p:cNvPr>
              <p:cNvSpPr/>
              <p:nvPr/>
            </p:nvSpPr>
            <p:spPr>
              <a:xfrm>
                <a:off x="7881640" y="1820468"/>
                <a:ext cx="37492" cy="249950"/>
              </a:xfrm>
              <a:custGeom>
                <a:avLst/>
                <a:gdLst>
                  <a:gd name="connsiteX0" fmla="*/ 0 w 37492"/>
                  <a:gd name="connsiteY0" fmla="*/ 0 h 249950"/>
                  <a:gd name="connsiteX1" fmla="*/ 0 w 37492"/>
                  <a:gd name="connsiteY1" fmla="*/ 0 h 249950"/>
                  <a:gd name="connsiteX2" fmla="*/ 2082 w 37492"/>
                  <a:gd name="connsiteY2" fmla="*/ 18747 h 249950"/>
                  <a:gd name="connsiteX3" fmla="*/ 6248 w 37492"/>
                  <a:gd name="connsiteY3" fmla="*/ 24995 h 249950"/>
                  <a:gd name="connsiteX4" fmla="*/ 8331 w 37492"/>
                  <a:gd name="connsiteY4" fmla="*/ 31244 h 249950"/>
                  <a:gd name="connsiteX5" fmla="*/ 12497 w 37492"/>
                  <a:gd name="connsiteY5" fmla="*/ 37493 h 249950"/>
                  <a:gd name="connsiteX6" fmla="*/ 16663 w 37492"/>
                  <a:gd name="connsiteY6" fmla="*/ 49990 h 249950"/>
                  <a:gd name="connsiteX7" fmla="*/ 18746 w 37492"/>
                  <a:gd name="connsiteY7" fmla="*/ 64571 h 249950"/>
                  <a:gd name="connsiteX8" fmla="*/ 24995 w 37492"/>
                  <a:gd name="connsiteY8" fmla="*/ 83317 h 249950"/>
                  <a:gd name="connsiteX9" fmla="*/ 29160 w 37492"/>
                  <a:gd name="connsiteY9" fmla="*/ 95814 h 249950"/>
                  <a:gd name="connsiteX10" fmla="*/ 33326 w 37492"/>
                  <a:gd name="connsiteY10" fmla="*/ 102063 h 249950"/>
                  <a:gd name="connsiteX11" fmla="*/ 35409 w 37492"/>
                  <a:gd name="connsiteY11" fmla="*/ 110395 h 249950"/>
                  <a:gd name="connsiteX12" fmla="*/ 37492 w 37492"/>
                  <a:gd name="connsiteY12" fmla="*/ 116644 h 249950"/>
                  <a:gd name="connsiteX13" fmla="*/ 35409 w 37492"/>
                  <a:gd name="connsiteY13" fmla="*/ 158302 h 249950"/>
                  <a:gd name="connsiteX14" fmla="*/ 29160 w 37492"/>
                  <a:gd name="connsiteY14" fmla="*/ 172882 h 249950"/>
                  <a:gd name="connsiteX15" fmla="*/ 22912 w 37492"/>
                  <a:gd name="connsiteY15" fmla="*/ 177048 h 249950"/>
                  <a:gd name="connsiteX16" fmla="*/ 18746 w 37492"/>
                  <a:gd name="connsiteY16" fmla="*/ 183297 h 249950"/>
                  <a:gd name="connsiteX17" fmla="*/ 14580 w 37492"/>
                  <a:gd name="connsiteY17" fmla="*/ 195794 h 249950"/>
                  <a:gd name="connsiteX18" fmla="*/ 8331 w 37492"/>
                  <a:gd name="connsiteY18" fmla="*/ 199960 h 249950"/>
                  <a:gd name="connsiteX19" fmla="*/ 6248 w 37492"/>
                  <a:gd name="connsiteY19" fmla="*/ 208292 h 249950"/>
                  <a:gd name="connsiteX20" fmla="*/ 4165 w 37492"/>
                  <a:gd name="connsiteY20" fmla="*/ 214541 h 249950"/>
                  <a:gd name="connsiteX21" fmla="*/ 6248 w 37492"/>
                  <a:gd name="connsiteY21" fmla="*/ 249950 h 249950"/>
                  <a:gd name="connsiteX22" fmla="*/ 6248 w 37492"/>
                  <a:gd name="connsiteY22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7492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6249"/>
                      <a:pt x="557" y="12647"/>
                      <a:pt x="2082" y="18747"/>
                    </a:cubicBezTo>
                    <a:cubicBezTo>
                      <a:pt x="2689" y="21175"/>
                      <a:pt x="5128" y="22756"/>
                      <a:pt x="6248" y="24995"/>
                    </a:cubicBezTo>
                    <a:cubicBezTo>
                      <a:pt x="7230" y="26959"/>
                      <a:pt x="7349" y="29280"/>
                      <a:pt x="8331" y="31244"/>
                    </a:cubicBezTo>
                    <a:cubicBezTo>
                      <a:pt x="9451" y="33483"/>
                      <a:pt x="11480" y="35205"/>
                      <a:pt x="12497" y="37493"/>
                    </a:cubicBezTo>
                    <a:cubicBezTo>
                      <a:pt x="14280" y="41506"/>
                      <a:pt x="16663" y="49990"/>
                      <a:pt x="16663" y="49990"/>
                    </a:cubicBezTo>
                    <a:cubicBezTo>
                      <a:pt x="17357" y="54850"/>
                      <a:pt x="17642" y="59787"/>
                      <a:pt x="18746" y="64571"/>
                    </a:cubicBezTo>
                    <a:cubicBezTo>
                      <a:pt x="18746" y="64572"/>
                      <a:pt x="23954" y="80192"/>
                      <a:pt x="24995" y="83317"/>
                    </a:cubicBezTo>
                    <a:cubicBezTo>
                      <a:pt x="24997" y="83322"/>
                      <a:pt x="29156" y="95809"/>
                      <a:pt x="29160" y="95814"/>
                    </a:cubicBezTo>
                    <a:lnTo>
                      <a:pt x="33326" y="102063"/>
                    </a:lnTo>
                    <a:cubicBezTo>
                      <a:pt x="34020" y="104840"/>
                      <a:pt x="34623" y="107642"/>
                      <a:pt x="35409" y="110395"/>
                    </a:cubicBezTo>
                    <a:cubicBezTo>
                      <a:pt x="36012" y="112506"/>
                      <a:pt x="37492" y="114448"/>
                      <a:pt x="37492" y="116644"/>
                    </a:cubicBezTo>
                    <a:cubicBezTo>
                      <a:pt x="37492" y="130547"/>
                      <a:pt x="36564" y="144447"/>
                      <a:pt x="35409" y="158302"/>
                    </a:cubicBezTo>
                    <a:cubicBezTo>
                      <a:pt x="34974" y="163518"/>
                      <a:pt x="32942" y="169100"/>
                      <a:pt x="29160" y="172882"/>
                    </a:cubicBezTo>
                    <a:cubicBezTo>
                      <a:pt x="27390" y="174652"/>
                      <a:pt x="24995" y="175659"/>
                      <a:pt x="22912" y="177048"/>
                    </a:cubicBezTo>
                    <a:cubicBezTo>
                      <a:pt x="21523" y="179131"/>
                      <a:pt x="19763" y="181009"/>
                      <a:pt x="18746" y="183297"/>
                    </a:cubicBezTo>
                    <a:cubicBezTo>
                      <a:pt x="16963" y="187310"/>
                      <a:pt x="18234" y="193358"/>
                      <a:pt x="14580" y="195794"/>
                    </a:cubicBezTo>
                    <a:lnTo>
                      <a:pt x="8331" y="199960"/>
                    </a:lnTo>
                    <a:cubicBezTo>
                      <a:pt x="7637" y="202737"/>
                      <a:pt x="7034" y="205539"/>
                      <a:pt x="6248" y="208292"/>
                    </a:cubicBezTo>
                    <a:cubicBezTo>
                      <a:pt x="5645" y="210403"/>
                      <a:pt x="4165" y="212345"/>
                      <a:pt x="4165" y="214541"/>
                    </a:cubicBezTo>
                    <a:cubicBezTo>
                      <a:pt x="4165" y="226364"/>
                      <a:pt x="6248" y="249950"/>
                      <a:pt x="6248" y="249950"/>
                    </a:cubicBezTo>
                    <a:lnTo>
                      <a:pt x="6248" y="249950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05" name="Freeform: Shape 1504">
                <a:extLst>
                  <a:ext uri="{FF2B5EF4-FFF2-40B4-BE49-F238E27FC236}">
                    <a16:creationId xmlns:a16="http://schemas.microsoft.com/office/drawing/2014/main" id="{FDAAA279-9E32-1A8B-63A8-F27414BCD068}"/>
                  </a:ext>
                </a:extLst>
              </p:cNvPr>
              <p:cNvSpPr/>
              <p:nvPr/>
            </p:nvSpPr>
            <p:spPr>
              <a:xfrm>
                <a:off x="7927464" y="1826717"/>
                <a:ext cx="29161" cy="249950"/>
              </a:xfrm>
              <a:custGeom>
                <a:avLst/>
                <a:gdLst>
                  <a:gd name="connsiteX0" fmla="*/ 0 w 29161"/>
                  <a:gd name="connsiteY0" fmla="*/ 0 h 249950"/>
                  <a:gd name="connsiteX1" fmla="*/ 0 w 29161"/>
                  <a:gd name="connsiteY1" fmla="*/ 0 h 249950"/>
                  <a:gd name="connsiteX2" fmla="*/ 4166 w 29161"/>
                  <a:gd name="connsiteY2" fmla="*/ 24995 h 249950"/>
                  <a:gd name="connsiteX3" fmla="*/ 8331 w 29161"/>
                  <a:gd name="connsiteY3" fmla="*/ 31244 h 249950"/>
                  <a:gd name="connsiteX4" fmla="*/ 12497 w 29161"/>
                  <a:gd name="connsiteY4" fmla="*/ 43741 h 249950"/>
                  <a:gd name="connsiteX5" fmla="*/ 14580 w 29161"/>
                  <a:gd name="connsiteY5" fmla="*/ 49990 h 249950"/>
                  <a:gd name="connsiteX6" fmla="*/ 24995 w 29161"/>
                  <a:gd name="connsiteY6" fmla="*/ 77068 h 249950"/>
                  <a:gd name="connsiteX7" fmla="*/ 29161 w 29161"/>
                  <a:gd name="connsiteY7" fmla="*/ 83317 h 249950"/>
                  <a:gd name="connsiteX8" fmla="*/ 27078 w 29161"/>
                  <a:gd name="connsiteY8" fmla="*/ 160385 h 249950"/>
                  <a:gd name="connsiteX9" fmla="*/ 24995 w 29161"/>
                  <a:gd name="connsiteY9" fmla="*/ 166633 h 249950"/>
                  <a:gd name="connsiteX10" fmla="*/ 16663 w 29161"/>
                  <a:gd name="connsiteY10" fmla="*/ 179131 h 249950"/>
                  <a:gd name="connsiteX11" fmla="*/ 12497 w 29161"/>
                  <a:gd name="connsiteY11" fmla="*/ 185380 h 249950"/>
                  <a:gd name="connsiteX12" fmla="*/ 10414 w 29161"/>
                  <a:gd name="connsiteY12" fmla="*/ 191628 h 249950"/>
                  <a:gd name="connsiteX13" fmla="*/ 2083 w 29161"/>
                  <a:gd name="connsiteY13" fmla="*/ 204126 h 249950"/>
                  <a:gd name="connsiteX14" fmla="*/ 4166 w 29161"/>
                  <a:gd name="connsiteY14" fmla="*/ 249950 h 249950"/>
                  <a:gd name="connsiteX15" fmla="*/ 4166 w 29161"/>
                  <a:gd name="connsiteY15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161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60" y="5944"/>
                      <a:pt x="676" y="18015"/>
                      <a:pt x="4166" y="24995"/>
                    </a:cubicBezTo>
                    <a:cubicBezTo>
                      <a:pt x="5285" y="27234"/>
                      <a:pt x="7314" y="28956"/>
                      <a:pt x="8331" y="31244"/>
                    </a:cubicBezTo>
                    <a:cubicBezTo>
                      <a:pt x="10114" y="35257"/>
                      <a:pt x="11108" y="39575"/>
                      <a:pt x="12497" y="43741"/>
                    </a:cubicBezTo>
                    <a:lnTo>
                      <a:pt x="14580" y="49990"/>
                    </a:lnTo>
                    <a:cubicBezTo>
                      <a:pt x="17371" y="69527"/>
                      <a:pt x="13940" y="60485"/>
                      <a:pt x="24995" y="77068"/>
                    </a:cubicBezTo>
                    <a:lnTo>
                      <a:pt x="29161" y="83317"/>
                    </a:lnTo>
                    <a:cubicBezTo>
                      <a:pt x="28467" y="109006"/>
                      <a:pt x="28361" y="134718"/>
                      <a:pt x="27078" y="160385"/>
                    </a:cubicBezTo>
                    <a:cubicBezTo>
                      <a:pt x="26968" y="162578"/>
                      <a:pt x="26061" y="164714"/>
                      <a:pt x="24995" y="166633"/>
                    </a:cubicBezTo>
                    <a:cubicBezTo>
                      <a:pt x="22563" y="171010"/>
                      <a:pt x="19440" y="174965"/>
                      <a:pt x="16663" y="179131"/>
                    </a:cubicBezTo>
                    <a:cubicBezTo>
                      <a:pt x="15274" y="181214"/>
                      <a:pt x="13289" y="183005"/>
                      <a:pt x="12497" y="185380"/>
                    </a:cubicBezTo>
                    <a:cubicBezTo>
                      <a:pt x="11803" y="187463"/>
                      <a:pt x="11480" y="189709"/>
                      <a:pt x="10414" y="191628"/>
                    </a:cubicBezTo>
                    <a:cubicBezTo>
                      <a:pt x="7983" y="196005"/>
                      <a:pt x="2083" y="204126"/>
                      <a:pt x="2083" y="204126"/>
                    </a:cubicBezTo>
                    <a:cubicBezTo>
                      <a:pt x="4275" y="245781"/>
                      <a:pt x="4166" y="230491"/>
                      <a:pt x="4166" y="249950"/>
                    </a:cubicBezTo>
                    <a:lnTo>
                      <a:pt x="4166" y="249950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06" name="Freeform: Shape 1505">
                <a:extLst>
                  <a:ext uri="{FF2B5EF4-FFF2-40B4-BE49-F238E27FC236}">
                    <a16:creationId xmlns:a16="http://schemas.microsoft.com/office/drawing/2014/main" id="{ACAFA03E-FFAF-60E4-0554-D2CE7D9D9FE3}"/>
                  </a:ext>
                </a:extLst>
              </p:cNvPr>
              <p:cNvSpPr/>
              <p:nvPr/>
            </p:nvSpPr>
            <p:spPr>
              <a:xfrm>
                <a:off x="7968766" y="1862127"/>
                <a:ext cx="42014" cy="252032"/>
              </a:xfrm>
              <a:custGeom>
                <a:avLst/>
                <a:gdLst>
                  <a:gd name="connsiteX0" fmla="*/ 12854 w 42014"/>
                  <a:gd name="connsiteY0" fmla="*/ 0 h 252032"/>
                  <a:gd name="connsiteX1" fmla="*/ 12854 w 42014"/>
                  <a:gd name="connsiteY1" fmla="*/ 0 h 252032"/>
                  <a:gd name="connsiteX2" fmla="*/ 14936 w 42014"/>
                  <a:gd name="connsiteY2" fmla="*/ 18746 h 252032"/>
                  <a:gd name="connsiteX3" fmla="*/ 23268 w 42014"/>
                  <a:gd name="connsiteY3" fmla="*/ 45824 h 252032"/>
                  <a:gd name="connsiteX4" fmla="*/ 29517 w 42014"/>
                  <a:gd name="connsiteY4" fmla="*/ 49990 h 252032"/>
                  <a:gd name="connsiteX5" fmla="*/ 33683 w 42014"/>
                  <a:gd name="connsiteY5" fmla="*/ 62487 h 252032"/>
                  <a:gd name="connsiteX6" fmla="*/ 35766 w 42014"/>
                  <a:gd name="connsiteY6" fmla="*/ 68736 h 252032"/>
                  <a:gd name="connsiteX7" fmla="*/ 37849 w 42014"/>
                  <a:gd name="connsiteY7" fmla="*/ 85399 h 252032"/>
                  <a:gd name="connsiteX8" fmla="*/ 39931 w 42014"/>
                  <a:gd name="connsiteY8" fmla="*/ 91648 h 252032"/>
                  <a:gd name="connsiteX9" fmla="*/ 42014 w 42014"/>
                  <a:gd name="connsiteY9" fmla="*/ 108311 h 252032"/>
                  <a:gd name="connsiteX10" fmla="*/ 39931 w 42014"/>
                  <a:gd name="connsiteY10" fmla="*/ 152052 h 252032"/>
                  <a:gd name="connsiteX11" fmla="*/ 29517 w 42014"/>
                  <a:gd name="connsiteY11" fmla="*/ 170799 h 252032"/>
                  <a:gd name="connsiteX12" fmla="*/ 25351 w 42014"/>
                  <a:gd name="connsiteY12" fmla="*/ 177047 h 252032"/>
                  <a:gd name="connsiteX13" fmla="*/ 19102 w 42014"/>
                  <a:gd name="connsiteY13" fmla="*/ 183296 h 252032"/>
                  <a:gd name="connsiteX14" fmla="*/ 6605 w 42014"/>
                  <a:gd name="connsiteY14" fmla="*/ 204125 h 252032"/>
                  <a:gd name="connsiteX15" fmla="*/ 2439 w 42014"/>
                  <a:gd name="connsiteY15" fmla="*/ 216623 h 252032"/>
                  <a:gd name="connsiteX16" fmla="*/ 356 w 42014"/>
                  <a:gd name="connsiteY16" fmla="*/ 222872 h 252032"/>
                  <a:gd name="connsiteX17" fmla="*/ 4522 w 42014"/>
                  <a:gd name="connsiteY17" fmla="*/ 252032 h 252032"/>
                  <a:gd name="connsiteX18" fmla="*/ 4522 w 42014"/>
                  <a:gd name="connsiteY18" fmla="*/ 252032 h 252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2014" h="252032">
                    <a:moveTo>
                      <a:pt x="12854" y="0"/>
                    </a:moveTo>
                    <a:lnTo>
                      <a:pt x="12854" y="0"/>
                    </a:lnTo>
                    <a:cubicBezTo>
                      <a:pt x="13548" y="6249"/>
                      <a:pt x="14156" y="12507"/>
                      <a:pt x="14936" y="18746"/>
                    </a:cubicBezTo>
                    <a:cubicBezTo>
                      <a:pt x="16034" y="27530"/>
                      <a:pt x="16361" y="38917"/>
                      <a:pt x="23268" y="45824"/>
                    </a:cubicBezTo>
                    <a:cubicBezTo>
                      <a:pt x="25038" y="47594"/>
                      <a:pt x="27434" y="48601"/>
                      <a:pt x="29517" y="49990"/>
                    </a:cubicBezTo>
                    <a:lnTo>
                      <a:pt x="33683" y="62487"/>
                    </a:lnTo>
                    <a:lnTo>
                      <a:pt x="35766" y="68736"/>
                    </a:lnTo>
                    <a:cubicBezTo>
                      <a:pt x="36460" y="74290"/>
                      <a:pt x="36848" y="79892"/>
                      <a:pt x="37849" y="85399"/>
                    </a:cubicBezTo>
                    <a:cubicBezTo>
                      <a:pt x="38242" y="87559"/>
                      <a:pt x="39538" y="89488"/>
                      <a:pt x="39931" y="91648"/>
                    </a:cubicBezTo>
                    <a:cubicBezTo>
                      <a:pt x="40932" y="97155"/>
                      <a:pt x="41320" y="102757"/>
                      <a:pt x="42014" y="108311"/>
                    </a:cubicBezTo>
                    <a:cubicBezTo>
                      <a:pt x="41320" y="122891"/>
                      <a:pt x="41143" y="137506"/>
                      <a:pt x="39931" y="152052"/>
                    </a:cubicBezTo>
                    <a:cubicBezTo>
                      <a:pt x="39407" y="158340"/>
                      <a:pt x="31905" y="167218"/>
                      <a:pt x="29517" y="170799"/>
                    </a:cubicBezTo>
                    <a:cubicBezTo>
                      <a:pt x="28128" y="172882"/>
                      <a:pt x="27121" y="175277"/>
                      <a:pt x="25351" y="177047"/>
                    </a:cubicBezTo>
                    <a:cubicBezTo>
                      <a:pt x="23268" y="179130"/>
                      <a:pt x="20910" y="180971"/>
                      <a:pt x="19102" y="183296"/>
                    </a:cubicBezTo>
                    <a:cubicBezTo>
                      <a:pt x="15079" y="188469"/>
                      <a:pt x="9271" y="197461"/>
                      <a:pt x="6605" y="204125"/>
                    </a:cubicBezTo>
                    <a:cubicBezTo>
                      <a:pt x="4974" y="208202"/>
                      <a:pt x="3828" y="212457"/>
                      <a:pt x="2439" y="216623"/>
                    </a:cubicBezTo>
                    <a:lnTo>
                      <a:pt x="356" y="222872"/>
                    </a:lnTo>
                    <a:cubicBezTo>
                      <a:pt x="2514" y="250929"/>
                      <a:pt x="-3964" y="243550"/>
                      <a:pt x="4522" y="252032"/>
                    </a:cubicBezTo>
                    <a:lnTo>
                      <a:pt x="4522" y="252032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1507" name="Group 1506">
                <a:extLst>
                  <a:ext uri="{FF2B5EF4-FFF2-40B4-BE49-F238E27FC236}">
                    <a16:creationId xmlns:a16="http://schemas.microsoft.com/office/drawing/2014/main" id="{35DBF39A-6501-1C31-C18F-7714F4F8E1C1}"/>
                  </a:ext>
                </a:extLst>
              </p:cNvPr>
              <p:cNvGrpSpPr/>
              <p:nvPr/>
            </p:nvGrpSpPr>
            <p:grpSpPr>
              <a:xfrm>
                <a:off x="7536889" y="2033317"/>
                <a:ext cx="506734" cy="715506"/>
                <a:chOff x="664078" y="1946983"/>
                <a:chExt cx="506734" cy="715506"/>
              </a:xfrm>
            </p:grpSpPr>
            <p:sp>
              <p:nvSpPr>
                <p:cNvPr id="1508" name="Rectangle: Rounded Corners 1507">
                  <a:extLst>
                    <a:ext uri="{FF2B5EF4-FFF2-40B4-BE49-F238E27FC236}">
                      <a16:creationId xmlns:a16="http://schemas.microsoft.com/office/drawing/2014/main" id="{5F582E1E-FC23-7138-1FDB-48671E8E30CE}"/>
                    </a:ext>
                  </a:extLst>
                </p:cNvPr>
                <p:cNvSpPr/>
                <p:nvPr/>
              </p:nvSpPr>
              <p:spPr>
                <a:xfrm>
                  <a:off x="664078" y="1946983"/>
                  <a:ext cx="506734" cy="715506"/>
                </a:xfrm>
                <a:prstGeom prst="roundRect">
                  <a:avLst>
                    <a:gd name="adj" fmla="val 35662"/>
                  </a:avLst>
                </a:prstGeom>
                <a:gradFill flip="none" rotWithShape="1">
                  <a:gsLst>
                    <a:gs pos="16000">
                      <a:srgbClr val="FFEAD5"/>
                    </a:gs>
                    <a:gs pos="75000">
                      <a:srgbClr val="FFCC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09" name="Oval 1508">
                  <a:extLst>
                    <a:ext uri="{FF2B5EF4-FFF2-40B4-BE49-F238E27FC236}">
                      <a16:creationId xmlns:a16="http://schemas.microsoft.com/office/drawing/2014/main" id="{7BF9D162-70C4-1680-0BCF-DA9E32B6F699}"/>
                    </a:ext>
                  </a:extLst>
                </p:cNvPr>
                <p:cNvSpPr/>
                <p:nvPr/>
              </p:nvSpPr>
              <p:spPr>
                <a:xfrm>
                  <a:off x="785408" y="2311610"/>
                  <a:ext cx="259620" cy="211583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EAD5"/>
                    </a:gs>
                    <a:gs pos="74000">
                      <a:srgbClr val="A45200"/>
                    </a:gs>
                    <a:gs pos="53000">
                      <a:srgbClr val="FFC08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703" name="Epithelial Cell">
              <a:extLst>
                <a:ext uri="{FF2B5EF4-FFF2-40B4-BE49-F238E27FC236}">
                  <a16:creationId xmlns:a16="http://schemas.microsoft.com/office/drawing/2014/main" id="{3A29B032-8D43-7DA7-E1EB-9E6A8600A67A}"/>
                </a:ext>
              </a:extLst>
            </p:cNvPr>
            <p:cNvGrpSpPr/>
            <p:nvPr/>
          </p:nvGrpSpPr>
          <p:grpSpPr>
            <a:xfrm>
              <a:off x="8277706" y="1937336"/>
              <a:ext cx="275343" cy="516667"/>
              <a:chOff x="8040358" y="1805888"/>
              <a:chExt cx="506734" cy="942935"/>
            </a:xfrm>
          </p:grpSpPr>
          <p:sp>
            <p:nvSpPr>
              <p:cNvPr id="941" name="Freeform: Shape 940">
                <a:extLst>
                  <a:ext uri="{FF2B5EF4-FFF2-40B4-BE49-F238E27FC236}">
                    <a16:creationId xmlns:a16="http://schemas.microsoft.com/office/drawing/2014/main" id="{CC6C7CCB-28AD-F8F7-0B68-16E4FA9FE17D}"/>
                  </a:ext>
                </a:extLst>
              </p:cNvPr>
              <p:cNvSpPr/>
              <p:nvPr/>
            </p:nvSpPr>
            <p:spPr>
              <a:xfrm>
                <a:off x="8061781" y="1839215"/>
                <a:ext cx="45824" cy="266613"/>
              </a:xfrm>
              <a:custGeom>
                <a:avLst/>
                <a:gdLst>
                  <a:gd name="connsiteX0" fmla="*/ 0 w 45824"/>
                  <a:gd name="connsiteY0" fmla="*/ 0 h 266613"/>
                  <a:gd name="connsiteX1" fmla="*/ 0 w 45824"/>
                  <a:gd name="connsiteY1" fmla="*/ 0 h 266613"/>
                  <a:gd name="connsiteX2" fmla="*/ 4165 w 45824"/>
                  <a:gd name="connsiteY2" fmla="*/ 18746 h 266613"/>
                  <a:gd name="connsiteX3" fmla="*/ 10414 w 45824"/>
                  <a:gd name="connsiteY3" fmla="*/ 47907 h 266613"/>
                  <a:gd name="connsiteX4" fmla="*/ 16663 w 45824"/>
                  <a:gd name="connsiteY4" fmla="*/ 52072 h 266613"/>
                  <a:gd name="connsiteX5" fmla="*/ 20829 w 45824"/>
                  <a:gd name="connsiteY5" fmla="*/ 58321 h 266613"/>
                  <a:gd name="connsiteX6" fmla="*/ 27078 w 45824"/>
                  <a:gd name="connsiteY6" fmla="*/ 60404 h 266613"/>
                  <a:gd name="connsiteX7" fmla="*/ 33326 w 45824"/>
                  <a:gd name="connsiteY7" fmla="*/ 64570 h 266613"/>
                  <a:gd name="connsiteX8" fmla="*/ 41658 w 45824"/>
                  <a:gd name="connsiteY8" fmla="*/ 77067 h 266613"/>
                  <a:gd name="connsiteX9" fmla="*/ 45824 w 45824"/>
                  <a:gd name="connsiteY9" fmla="*/ 83316 h 266613"/>
                  <a:gd name="connsiteX10" fmla="*/ 43741 w 45824"/>
                  <a:gd name="connsiteY10" fmla="*/ 145804 h 266613"/>
                  <a:gd name="connsiteX11" fmla="*/ 41658 w 45824"/>
                  <a:gd name="connsiteY11" fmla="*/ 152052 h 266613"/>
                  <a:gd name="connsiteX12" fmla="*/ 37492 w 45824"/>
                  <a:gd name="connsiteY12" fmla="*/ 168716 h 266613"/>
                  <a:gd name="connsiteX13" fmla="*/ 31243 w 45824"/>
                  <a:gd name="connsiteY13" fmla="*/ 174964 h 266613"/>
                  <a:gd name="connsiteX14" fmla="*/ 20829 w 45824"/>
                  <a:gd name="connsiteY14" fmla="*/ 193711 h 266613"/>
                  <a:gd name="connsiteX15" fmla="*/ 16663 w 45824"/>
                  <a:gd name="connsiteY15" fmla="*/ 199959 h 266613"/>
                  <a:gd name="connsiteX16" fmla="*/ 12497 w 45824"/>
                  <a:gd name="connsiteY16" fmla="*/ 214540 h 266613"/>
                  <a:gd name="connsiteX17" fmla="*/ 10414 w 45824"/>
                  <a:gd name="connsiteY17" fmla="*/ 222872 h 266613"/>
                  <a:gd name="connsiteX18" fmla="*/ 10414 w 45824"/>
                  <a:gd name="connsiteY18" fmla="*/ 266613 h 266613"/>
                  <a:gd name="connsiteX19" fmla="*/ 12497 w 45824"/>
                  <a:gd name="connsiteY19" fmla="*/ 266613 h 26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824" h="266613">
                    <a:moveTo>
                      <a:pt x="0" y="0"/>
                    </a:moveTo>
                    <a:lnTo>
                      <a:pt x="0" y="0"/>
                    </a:lnTo>
                    <a:cubicBezTo>
                      <a:pt x="1388" y="6249"/>
                      <a:pt x="3053" y="12442"/>
                      <a:pt x="4165" y="18746"/>
                    </a:cubicBezTo>
                    <a:cubicBezTo>
                      <a:pt x="4487" y="20573"/>
                      <a:pt x="6286" y="45156"/>
                      <a:pt x="10414" y="47907"/>
                    </a:cubicBezTo>
                    <a:lnTo>
                      <a:pt x="16663" y="52072"/>
                    </a:lnTo>
                    <a:cubicBezTo>
                      <a:pt x="18052" y="54155"/>
                      <a:pt x="18874" y="56757"/>
                      <a:pt x="20829" y="58321"/>
                    </a:cubicBezTo>
                    <a:cubicBezTo>
                      <a:pt x="22544" y="59693"/>
                      <a:pt x="25114" y="59422"/>
                      <a:pt x="27078" y="60404"/>
                    </a:cubicBezTo>
                    <a:cubicBezTo>
                      <a:pt x="29317" y="61524"/>
                      <a:pt x="31243" y="63181"/>
                      <a:pt x="33326" y="64570"/>
                    </a:cubicBezTo>
                    <a:lnTo>
                      <a:pt x="41658" y="77067"/>
                    </a:lnTo>
                    <a:lnTo>
                      <a:pt x="45824" y="83316"/>
                    </a:lnTo>
                    <a:cubicBezTo>
                      <a:pt x="45130" y="104145"/>
                      <a:pt x="45002" y="125001"/>
                      <a:pt x="43741" y="145804"/>
                    </a:cubicBezTo>
                    <a:cubicBezTo>
                      <a:pt x="43608" y="147995"/>
                      <a:pt x="42190" y="149922"/>
                      <a:pt x="41658" y="152052"/>
                    </a:cubicBezTo>
                    <a:cubicBezTo>
                      <a:pt x="41237" y="153734"/>
                      <a:pt x="39397" y="165859"/>
                      <a:pt x="37492" y="168716"/>
                    </a:cubicBezTo>
                    <a:cubicBezTo>
                      <a:pt x="35858" y="171167"/>
                      <a:pt x="33326" y="172881"/>
                      <a:pt x="31243" y="174964"/>
                    </a:cubicBezTo>
                    <a:cubicBezTo>
                      <a:pt x="27577" y="185962"/>
                      <a:pt x="30377" y="179389"/>
                      <a:pt x="20829" y="193711"/>
                    </a:cubicBezTo>
                    <a:lnTo>
                      <a:pt x="16663" y="199959"/>
                    </a:lnTo>
                    <a:cubicBezTo>
                      <a:pt x="10151" y="226006"/>
                      <a:pt x="18474" y="193622"/>
                      <a:pt x="12497" y="214540"/>
                    </a:cubicBezTo>
                    <a:cubicBezTo>
                      <a:pt x="11711" y="217293"/>
                      <a:pt x="10528" y="220011"/>
                      <a:pt x="10414" y="222872"/>
                    </a:cubicBezTo>
                    <a:cubicBezTo>
                      <a:pt x="9831" y="237441"/>
                      <a:pt x="10414" y="252033"/>
                      <a:pt x="10414" y="266613"/>
                    </a:cubicBezTo>
                    <a:lnTo>
                      <a:pt x="12497" y="266613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45" name="Freeform: Shape 944">
                <a:extLst>
                  <a:ext uri="{FF2B5EF4-FFF2-40B4-BE49-F238E27FC236}">
                    <a16:creationId xmlns:a16="http://schemas.microsoft.com/office/drawing/2014/main" id="{2915F133-5B55-7754-7084-1CF50C267EF0}"/>
                  </a:ext>
                </a:extLst>
              </p:cNvPr>
              <p:cNvSpPr/>
              <p:nvPr/>
            </p:nvSpPr>
            <p:spPr>
              <a:xfrm>
                <a:off x="8115936" y="1822551"/>
                <a:ext cx="45825" cy="245784"/>
              </a:xfrm>
              <a:custGeom>
                <a:avLst/>
                <a:gdLst>
                  <a:gd name="connsiteX0" fmla="*/ 0 w 45825"/>
                  <a:gd name="connsiteY0" fmla="*/ 0 h 245784"/>
                  <a:gd name="connsiteX1" fmla="*/ 0 w 45825"/>
                  <a:gd name="connsiteY1" fmla="*/ 0 h 245784"/>
                  <a:gd name="connsiteX2" fmla="*/ 2083 w 45825"/>
                  <a:gd name="connsiteY2" fmla="*/ 41659 h 245784"/>
                  <a:gd name="connsiteX3" fmla="*/ 4166 w 45825"/>
                  <a:gd name="connsiteY3" fmla="*/ 47907 h 245784"/>
                  <a:gd name="connsiteX4" fmla="*/ 8332 w 45825"/>
                  <a:gd name="connsiteY4" fmla="*/ 54156 h 245784"/>
                  <a:gd name="connsiteX5" fmla="*/ 14581 w 45825"/>
                  <a:gd name="connsiteY5" fmla="*/ 58322 h 245784"/>
                  <a:gd name="connsiteX6" fmla="*/ 24995 w 45825"/>
                  <a:gd name="connsiteY6" fmla="*/ 68736 h 245784"/>
                  <a:gd name="connsiteX7" fmla="*/ 31244 w 45825"/>
                  <a:gd name="connsiteY7" fmla="*/ 81234 h 245784"/>
                  <a:gd name="connsiteX8" fmla="*/ 39576 w 45825"/>
                  <a:gd name="connsiteY8" fmla="*/ 93731 h 245784"/>
                  <a:gd name="connsiteX9" fmla="*/ 43742 w 45825"/>
                  <a:gd name="connsiteY9" fmla="*/ 99980 h 245784"/>
                  <a:gd name="connsiteX10" fmla="*/ 45825 w 45825"/>
                  <a:gd name="connsiteY10" fmla="*/ 106229 h 245784"/>
                  <a:gd name="connsiteX11" fmla="*/ 43742 w 45825"/>
                  <a:gd name="connsiteY11" fmla="*/ 139556 h 245784"/>
                  <a:gd name="connsiteX12" fmla="*/ 41659 w 45825"/>
                  <a:gd name="connsiteY12" fmla="*/ 145804 h 245784"/>
                  <a:gd name="connsiteX13" fmla="*/ 39576 w 45825"/>
                  <a:gd name="connsiteY13" fmla="*/ 156219 h 245784"/>
                  <a:gd name="connsiteX14" fmla="*/ 35410 w 45825"/>
                  <a:gd name="connsiteY14" fmla="*/ 162468 h 245784"/>
                  <a:gd name="connsiteX15" fmla="*/ 29161 w 45825"/>
                  <a:gd name="connsiteY15" fmla="*/ 183297 h 245784"/>
                  <a:gd name="connsiteX16" fmla="*/ 24995 w 45825"/>
                  <a:gd name="connsiteY16" fmla="*/ 189546 h 245784"/>
                  <a:gd name="connsiteX17" fmla="*/ 16664 w 45825"/>
                  <a:gd name="connsiteY17" fmla="*/ 208292 h 245784"/>
                  <a:gd name="connsiteX18" fmla="*/ 14581 w 45825"/>
                  <a:gd name="connsiteY18" fmla="*/ 220789 h 245784"/>
                  <a:gd name="connsiteX19" fmla="*/ 10415 w 45825"/>
                  <a:gd name="connsiteY19" fmla="*/ 227038 h 245784"/>
                  <a:gd name="connsiteX20" fmla="*/ 12498 w 45825"/>
                  <a:gd name="connsiteY20" fmla="*/ 245784 h 245784"/>
                  <a:gd name="connsiteX21" fmla="*/ 12498 w 45825"/>
                  <a:gd name="connsiteY21" fmla="*/ 245784 h 24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825" h="245784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13886"/>
                      <a:pt x="878" y="27808"/>
                      <a:pt x="2083" y="41659"/>
                    </a:cubicBezTo>
                    <a:cubicBezTo>
                      <a:pt x="2273" y="43846"/>
                      <a:pt x="3184" y="45943"/>
                      <a:pt x="4166" y="47907"/>
                    </a:cubicBezTo>
                    <a:cubicBezTo>
                      <a:pt x="5286" y="50146"/>
                      <a:pt x="6562" y="52386"/>
                      <a:pt x="8332" y="54156"/>
                    </a:cubicBezTo>
                    <a:cubicBezTo>
                      <a:pt x="10102" y="55926"/>
                      <a:pt x="12498" y="56933"/>
                      <a:pt x="14581" y="58322"/>
                    </a:cubicBezTo>
                    <a:cubicBezTo>
                      <a:pt x="25691" y="74988"/>
                      <a:pt x="11109" y="54850"/>
                      <a:pt x="24995" y="68736"/>
                    </a:cubicBezTo>
                    <a:cubicBezTo>
                      <a:pt x="31931" y="75672"/>
                      <a:pt x="27008" y="73610"/>
                      <a:pt x="31244" y="81234"/>
                    </a:cubicBezTo>
                    <a:cubicBezTo>
                      <a:pt x="33676" y="85611"/>
                      <a:pt x="36799" y="89565"/>
                      <a:pt x="39576" y="93731"/>
                    </a:cubicBezTo>
                    <a:cubicBezTo>
                      <a:pt x="40965" y="95814"/>
                      <a:pt x="42950" y="97605"/>
                      <a:pt x="43742" y="99980"/>
                    </a:cubicBezTo>
                    <a:lnTo>
                      <a:pt x="45825" y="106229"/>
                    </a:lnTo>
                    <a:cubicBezTo>
                      <a:pt x="45131" y="117338"/>
                      <a:pt x="44907" y="128486"/>
                      <a:pt x="43742" y="139556"/>
                    </a:cubicBezTo>
                    <a:cubicBezTo>
                      <a:pt x="43512" y="141739"/>
                      <a:pt x="42191" y="143674"/>
                      <a:pt x="41659" y="145804"/>
                    </a:cubicBezTo>
                    <a:cubicBezTo>
                      <a:pt x="40800" y="149239"/>
                      <a:pt x="40819" y="152904"/>
                      <a:pt x="39576" y="156219"/>
                    </a:cubicBezTo>
                    <a:cubicBezTo>
                      <a:pt x="38697" y="158563"/>
                      <a:pt x="36799" y="160385"/>
                      <a:pt x="35410" y="162468"/>
                    </a:cubicBezTo>
                    <a:cubicBezTo>
                      <a:pt x="34246" y="167125"/>
                      <a:pt x="31189" y="180255"/>
                      <a:pt x="29161" y="183297"/>
                    </a:cubicBezTo>
                    <a:cubicBezTo>
                      <a:pt x="27772" y="185380"/>
                      <a:pt x="26012" y="187258"/>
                      <a:pt x="24995" y="189546"/>
                    </a:cubicBezTo>
                    <a:cubicBezTo>
                      <a:pt x="15081" y="211855"/>
                      <a:pt x="26092" y="194150"/>
                      <a:pt x="16664" y="208292"/>
                    </a:cubicBezTo>
                    <a:cubicBezTo>
                      <a:pt x="15970" y="212458"/>
                      <a:pt x="15917" y="216783"/>
                      <a:pt x="14581" y="220789"/>
                    </a:cubicBezTo>
                    <a:cubicBezTo>
                      <a:pt x="13789" y="223164"/>
                      <a:pt x="10623" y="224543"/>
                      <a:pt x="10415" y="227038"/>
                    </a:cubicBezTo>
                    <a:cubicBezTo>
                      <a:pt x="9893" y="233303"/>
                      <a:pt x="12498" y="245784"/>
                      <a:pt x="12498" y="245784"/>
                    </a:cubicBezTo>
                    <a:lnTo>
                      <a:pt x="12498" y="245784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46" name="Freeform: Shape 945">
                <a:extLst>
                  <a:ext uri="{FF2B5EF4-FFF2-40B4-BE49-F238E27FC236}">
                    <a16:creationId xmlns:a16="http://schemas.microsoft.com/office/drawing/2014/main" id="{A67D5CFB-2E02-DDDD-2203-A2B02F01BB5B}"/>
                  </a:ext>
                </a:extLst>
              </p:cNvPr>
              <p:cNvSpPr/>
              <p:nvPr/>
            </p:nvSpPr>
            <p:spPr>
              <a:xfrm>
                <a:off x="8163705" y="1816303"/>
                <a:ext cx="39714" cy="239535"/>
              </a:xfrm>
              <a:custGeom>
                <a:avLst/>
                <a:gdLst>
                  <a:gd name="connsiteX0" fmla="*/ 4304 w 39714"/>
                  <a:gd name="connsiteY0" fmla="*/ 0 h 239535"/>
                  <a:gd name="connsiteX1" fmla="*/ 4304 w 39714"/>
                  <a:gd name="connsiteY1" fmla="*/ 0 h 239535"/>
                  <a:gd name="connsiteX2" fmla="*/ 138 w 39714"/>
                  <a:gd name="connsiteY2" fmla="*/ 18746 h 239535"/>
                  <a:gd name="connsiteX3" fmla="*/ 6387 w 39714"/>
                  <a:gd name="connsiteY3" fmla="*/ 52072 h 239535"/>
                  <a:gd name="connsiteX4" fmla="*/ 8470 w 39714"/>
                  <a:gd name="connsiteY4" fmla="*/ 58321 h 239535"/>
                  <a:gd name="connsiteX5" fmla="*/ 14719 w 39714"/>
                  <a:gd name="connsiteY5" fmla="*/ 62487 h 239535"/>
                  <a:gd name="connsiteX6" fmla="*/ 18885 w 39714"/>
                  <a:gd name="connsiteY6" fmla="*/ 68736 h 239535"/>
                  <a:gd name="connsiteX7" fmla="*/ 35548 w 39714"/>
                  <a:gd name="connsiteY7" fmla="*/ 87482 h 239535"/>
                  <a:gd name="connsiteX8" fmla="*/ 39714 w 39714"/>
                  <a:gd name="connsiteY8" fmla="*/ 99979 h 239535"/>
                  <a:gd name="connsiteX9" fmla="*/ 37631 w 39714"/>
                  <a:gd name="connsiteY9" fmla="*/ 147887 h 239535"/>
                  <a:gd name="connsiteX10" fmla="*/ 31382 w 39714"/>
                  <a:gd name="connsiteY10" fmla="*/ 179130 h 239535"/>
                  <a:gd name="connsiteX11" fmla="*/ 27216 w 39714"/>
                  <a:gd name="connsiteY11" fmla="*/ 185379 h 239535"/>
                  <a:gd name="connsiteX12" fmla="*/ 25133 w 39714"/>
                  <a:gd name="connsiteY12" fmla="*/ 193711 h 239535"/>
                  <a:gd name="connsiteX13" fmla="*/ 23051 w 39714"/>
                  <a:gd name="connsiteY13" fmla="*/ 199959 h 239535"/>
                  <a:gd name="connsiteX14" fmla="*/ 23051 w 39714"/>
                  <a:gd name="connsiteY14" fmla="*/ 239535 h 239535"/>
                  <a:gd name="connsiteX15" fmla="*/ 23051 w 39714"/>
                  <a:gd name="connsiteY15" fmla="*/ 239535 h 239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714" h="239535">
                    <a:moveTo>
                      <a:pt x="4304" y="0"/>
                    </a:moveTo>
                    <a:lnTo>
                      <a:pt x="4304" y="0"/>
                    </a:lnTo>
                    <a:cubicBezTo>
                      <a:pt x="2915" y="6249"/>
                      <a:pt x="474" y="12354"/>
                      <a:pt x="138" y="18746"/>
                    </a:cubicBezTo>
                    <a:cubicBezTo>
                      <a:pt x="-664" y="33980"/>
                      <a:pt x="2105" y="39226"/>
                      <a:pt x="6387" y="52072"/>
                    </a:cubicBezTo>
                    <a:cubicBezTo>
                      <a:pt x="7081" y="54155"/>
                      <a:pt x="6643" y="57103"/>
                      <a:pt x="8470" y="58321"/>
                    </a:cubicBezTo>
                    <a:lnTo>
                      <a:pt x="14719" y="62487"/>
                    </a:lnTo>
                    <a:cubicBezTo>
                      <a:pt x="16108" y="64570"/>
                      <a:pt x="17222" y="66865"/>
                      <a:pt x="18885" y="68736"/>
                    </a:cubicBezTo>
                    <a:cubicBezTo>
                      <a:pt x="23076" y="73451"/>
                      <a:pt x="32396" y="80391"/>
                      <a:pt x="35548" y="87482"/>
                    </a:cubicBezTo>
                    <a:cubicBezTo>
                      <a:pt x="37331" y="91495"/>
                      <a:pt x="39714" y="99979"/>
                      <a:pt x="39714" y="99979"/>
                    </a:cubicBezTo>
                    <a:cubicBezTo>
                      <a:pt x="39020" y="115948"/>
                      <a:pt x="38628" y="131934"/>
                      <a:pt x="37631" y="147887"/>
                    </a:cubicBezTo>
                    <a:cubicBezTo>
                      <a:pt x="37214" y="154555"/>
                      <a:pt x="36034" y="172152"/>
                      <a:pt x="31382" y="179130"/>
                    </a:cubicBezTo>
                    <a:lnTo>
                      <a:pt x="27216" y="185379"/>
                    </a:lnTo>
                    <a:cubicBezTo>
                      <a:pt x="26522" y="188156"/>
                      <a:pt x="25919" y="190958"/>
                      <a:pt x="25133" y="193711"/>
                    </a:cubicBezTo>
                    <a:cubicBezTo>
                      <a:pt x="24530" y="195822"/>
                      <a:pt x="23151" y="197766"/>
                      <a:pt x="23051" y="199959"/>
                    </a:cubicBezTo>
                    <a:cubicBezTo>
                      <a:pt x="22452" y="213137"/>
                      <a:pt x="23051" y="226343"/>
                      <a:pt x="23051" y="239535"/>
                    </a:cubicBezTo>
                    <a:lnTo>
                      <a:pt x="23051" y="239535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47" name="Freeform: Shape 946">
                <a:extLst>
                  <a:ext uri="{FF2B5EF4-FFF2-40B4-BE49-F238E27FC236}">
                    <a16:creationId xmlns:a16="http://schemas.microsoft.com/office/drawing/2014/main" id="{93F921D5-9785-B182-4F1D-412D00A61F6C}"/>
                  </a:ext>
                </a:extLst>
              </p:cNvPr>
              <p:cNvSpPr/>
              <p:nvPr/>
            </p:nvSpPr>
            <p:spPr>
              <a:xfrm>
                <a:off x="8213833" y="1807971"/>
                <a:ext cx="39637" cy="256198"/>
              </a:xfrm>
              <a:custGeom>
                <a:avLst/>
                <a:gdLst>
                  <a:gd name="connsiteX0" fmla="*/ 0 w 39637"/>
                  <a:gd name="connsiteY0" fmla="*/ 0 h 256198"/>
                  <a:gd name="connsiteX1" fmla="*/ 0 w 39637"/>
                  <a:gd name="connsiteY1" fmla="*/ 0 h 256198"/>
                  <a:gd name="connsiteX2" fmla="*/ 4166 w 39637"/>
                  <a:gd name="connsiteY2" fmla="*/ 18746 h 256198"/>
                  <a:gd name="connsiteX3" fmla="*/ 10415 w 39637"/>
                  <a:gd name="connsiteY3" fmla="*/ 31244 h 256198"/>
                  <a:gd name="connsiteX4" fmla="*/ 16664 w 39637"/>
                  <a:gd name="connsiteY4" fmla="*/ 35409 h 256198"/>
                  <a:gd name="connsiteX5" fmla="*/ 18747 w 39637"/>
                  <a:gd name="connsiteY5" fmla="*/ 41658 h 256198"/>
                  <a:gd name="connsiteX6" fmla="*/ 27078 w 39637"/>
                  <a:gd name="connsiteY6" fmla="*/ 54156 h 256198"/>
                  <a:gd name="connsiteX7" fmla="*/ 31244 w 39637"/>
                  <a:gd name="connsiteY7" fmla="*/ 66653 h 256198"/>
                  <a:gd name="connsiteX8" fmla="*/ 35410 w 39637"/>
                  <a:gd name="connsiteY8" fmla="*/ 79151 h 256198"/>
                  <a:gd name="connsiteX9" fmla="*/ 37493 w 39637"/>
                  <a:gd name="connsiteY9" fmla="*/ 85399 h 256198"/>
                  <a:gd name="connsiteX10" fmla="*/ 37493 w 39637"/>
                  <a:gd name="connsiteY10" fmla="*/ 141638 h 256198"/>
                  <a:gd name="connsiteX11" fmla="*/ 33327 w 39637"/>
                  <a:gd name="connsiteY11" fmla="*/ 172882 h 256198"/>
                  <a:gd name="connsiteX12" fmla="*/ 29161 w 39637"/>
                  <a:gd name="connsiteY12" fmla="*/ 179131 h 256198"/>
                  <a:gd name="connsiteX13" fmla="*/ 27078 w 39637"/>
                  <a:gd name="connsiteY13" fmla="*/ 185379 h 256198"/>
                  <a:gd name="connsiteX14" fmla="*/ 18747 w 39637"/>
                  <a:gd name="connsiteY14" fmla="*/ 197877 h 256198"/>
                  <a:gd name="connsiteX15" fmla="*/ 14581 w 39637"/>
                  <a:gd name="connsiteY15" fmla="*/ 210374 h 256198"/>
                  <a:gd name="connsiteX16" fmla="*/ 12498 w 39637"/>
                  <a:gd name="connsiteY16" fmla="*/ 216623 h 256198"/>
                  <a:gd name="connsiteX17" fmla="*/ 14581 w 39637"/>
                  <a:gd name="connsiteY17" fmla="*/ 245784 h 256198"/>
                  <a:gd name="connsiteX18" fmla="*/ 16664 w 39637"/>
                  <a:gd name="connsiteY18" fmla="*/ 254116 h 256198"/>
                  <a:gd name="connsiteX19" fmla="*/ 12498 w 39637"/>
                  <a:gd name="connsiteY19" fmla="*/ 256198 h 256198"/>
                  <a:gd name="connsiteX20" fmla="*/ 12498 w 39637"/>
                  <a:gd name="connsiteY20" fmla="*/ 256198 h 256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637" h="256198">
                    <a:moveTo>
                      <a:pt x="0" y="0"/>
                    </a:moveTo>
                    <a:lnTo>
                      <a:pt x="0" y="0"/>
                    </a:lnTo>
                    <a:cubicBezTo>
                      <a:pt x="1389" y="6249"/>
                      <a:pt x="2613" y="12536"/>
                      <a:pt x="4166" y="18746"/>
                    </a:cubicBezTo>
                    <a:cubicBezTo>
                      <a:pt x="5295" y="23263"/>
                      <a:pt x="7021" y="27850"/>
                      <a:pt x="10415" y="31244"/>
                    </a:cubicBezTo>
                    <a:cubicBezTo>
                      <a:pt x="12185" y="33014"/>
                      <a:pt x="14581" y="34021"/>
                      <a:pt x="16664" y="35409"/>
                    </a:cubicBezTo>
                    <a:cubicBezTo>
                      <a:pt x="17358" y="37492"/>
                      <a:pt x="17681" y="39739"/>
                      <a:pt x="18747" y="41658"/>
                    </a:cubicBezTo>
                    <a:cubicBezTo>
                      <a:pt x="21178" y="46035"/>
                      <a:pt x="25495" y="49406"/>
                      <a:pt x="27078" y="54156"/>
                    </a:cubicBezTo>
                    <a:lnTo>
                      <a:pt x="31244" y="66653"/>
                    </a:lnTo>
                    <a:lnTo>
                      <a:pt x="35410" y="79151"/>
                    </a:lnTo>
                    <a:lnTo>
                      <a:pt x="37493" y="85399"/>
                    </a:lnTo>
                    <a:cubicBezTo>
                      <a:pt x="40443" y="117843"/>
                      <a:pt x="40259" y="102911"/>
                      <a:pt x="37493" y="141638"/>
                    </a:cubicBezTo>
                    <a:cubicBezTo>
                      <a:pt x="37105" y="147068"/>
                      <a:pt x="37561" y="164414"/>
                      <a:pt x="33327" y="172882"/>
                    </a:cubicBezTo>
                    <a:cubicBezTo>
                      <a:pt x="32207" y="175121"/>
                      <a:pt x="30281" y="176892"/>
                      <a:pt x="29161" y="179131"/>
                    </a:cubicBezTo>
                    <a:cubicBezTo>
                      <a:pt x="28179" y="181095"/>
                      <a:pt x="28144" y="183460"/>
                      <a:pt x="27078" y="185379"/>
                    </a:cubicBezTo>
                    <a:cubicBezTo>
                      <a:pt x="24647" y="189756"/>
                      <a:pt x="20330" y="193127"/>
                      <a:pt x="18747" y="197877"/>
                    </a:cubicBezTo>
                    <a:lnTo>
                      <a:pt x="14581" y="210374"/>
                    </a:lnTo>
                    <a:lnTo>
                      <a:pt x="12498" y="216623"/>
                    </a:lnTo>
                    <a:cubicBezTo>
                      <a:pt x="13192" y="226343"/>
                      <a:pt x="13505" y="236099"/>
                      <a:pt x="14581" y="245784"/>
                    </a:cubicBezTo>
                    <a:cubicBezTo>
                      <a:pt x="14897" y="248629"/>
                      <a:pt x="17225" y="251309"/>
                      <a:pt x="16664" y="254116"/>
                    </a:cubicBezTo>
                    <a:cubicBezTo>
                      <a:pt x="16360" y="255638"/>
                      <a:pt x="13887" y="255504"/>
                      <a:pt x="12498" y="256198"/>
                    </a:cubicBezTo>
                    <a:lnTo>
                      <a:pt x="12498" y="256198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48" name="Freeform: Shape 947">
                <a:extLst>
                  <a:ext uri="{FF2B5EF4-FFF2-40B4-BE49-F238E27FC236}">
                    <a16:creationId xmlns:a16="http://schemas.microsoft.com/office/drawing/2014/main" id="{C0A393C7-A766-FAB4-5D3C-74DBCF70B424}"/>
                  </a:ext>
                </a:extLst>
              </p:cNvPr>
              <p:cNvSpPr/>
              <p:nvPr/>
            </p:nvSpPr>
            <p:spPr>
              <a:xfrm>
                <a:off x="8261741" y="1805888"/>
                <a:ext cx="48958" cy="247867"/>
              </a:xfrm>
              <a:custGeom>
                <a:avLst/>
                <a:gdLst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2082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4165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958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89" y="805"/>
                      <a:pt x="3626" y="33434"/>
                      <a:pt x="4165" y="35409"/>
                    </a:cubicBezTo>
                    <a:cubicBezTo>
                      <a:pt x="4824" y="37824"/>
                      <a:pt x="6728" y="39735"/>
                      <a:pt x="8331" y="41658"/>
                    </a:cubicBezTo>
                    <a:cubicBezTo>
                      <a:pt x="16631" y="51618"/>
                      <a:pt x="11890" y="44623"/>
                      <a:pt x="20829" y="52073"/>
                    </a:cubicBezTo>
                    <a:cubicBezTo>
                      <a:pt x="36858" y="65432"/>
                      <a:pt x="17817" y="52150"/>
                      <a:pt x="33326" y="62487"/>
                    </a:cubicBezTo>
                    <a:cubicBezTo>
                      <a:pt x="36103" y="66653"/>
                      <a:pt x="40075" y="70235"/>
                      <a:pt x="41658" y="74985"/>
                    </a:cubicBezTo>
                    <a:cubicBezTo>
                      <a:pt x="46420" y="89270"/>
                      <a:pt x="40797" y="71540"/>
                      <a:pt x="45824" y="91648"/>
                    </a:cubicBezTo>
                    <a:cubicBezTo>
                      <a:pt x="46357" y="93778"/>
                      <a:pt x="47213" y="95814"/>
                      <a:pt x="47907" y="97897"/>
                    </a:cubicBezTo>
                    <a:cubicBezTo>
                      <a:pt x="46922" y="122514"/>
                      <a:pt x="55086" y="144871"/>
                      <a:pt x="37492" y="162467"/>
                    </a:cubicBezTo>
                    <a:cubicBezTo>
                      <a:pt x="21456" y="178504"/>
                      <a:pt x="28262" y="170064"/>
                      <a:pt x="16663" y="187462"/>
                    </a:cubicBezTo>
                    <a:lnTo>
                      <a:pt x="12497" y="193711"/>
                    </a:lnTo>
                    <a:lnTo>
                      <a:pt x="8331" y="199960"/>
                    </a:lnTo>
                    <a:cubicBezTo>
                      <a:pt x="7637" y="204126"/>
                      <a:pt x="7164" y="208334"/>
                      <a:pt x="6248" y="212457"/>
                    </a:cubicBezTo>
                    <a:cubicBezTo>
                      <a:pt x="5772" y="214600"/>
                      <a:pt x="4526" y="216540"/>
                      <a:pt x="4165" y="218706"/>
                    </a:cubicBezTo>
                    <a:cubicBezTo>
                      <a:pt x="1699" y="233504"/>
                      <a:pt x="2082" y="243354"/>
                      <a:pt x="2082" y="247867"/>
                    </a:cubicBez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49" name="Freeform: Shape 948">
                <a:extLst>
                  <a:ext uri="{FF2B5EF4-FFF2-40B4-BE49-F238E27FC236}">
                    <a16:creationId xmlns:a16="http://schemas.microsoft.com/office/drawing/2014/main" id="{216BC181-4B37-256E-6DC3-66E08961D614}"/>
                  </a:ext>
                </a:extLst>
              </p:cNvPr>
              <p:cNvSpPr/>
              <p:nvPr/>
            </p:nvSpPr>
            <p:spPr>
              <a:xfrm>
                <a:off x="8307565" y="1810054"/>
                <a:ext cx="39575" cy="247867"/>
              </a:xfrm>
              <a:custGeom>
                <a:avLst/>
                <a:gdLst>
                  <a:gd name="connsiteX0" fmla="*/ 0 w 39575"/>
                  <a:gd name="connsiteY0" fmla="*/ 0 h 247867"/>
                  <a:gd name="connsiteX1" fmla="*/ 0 w 39575"/>
                  <a:gd name="connsiteY1" fmla="*/ 0 h 247867"/>
                  <a:gd name="connsiteX2" fmla="*/ 4165 w 39575"/>
                  <a:gd name="connsiteY2" fmla="*/ 29161 h 247867"/>
                  <a:gd name="connsiteX3" fmla="*/ 8331 w 39575"/>
                  <a:gd name="connsiteY3" fmla="*/ 35409 h 247867"/>
                  <a:gd name="connsiteX4" fmla="*/ 18746 w 39575"/>
                  <a:gd name="connsiteY4" fmla="*/ 52073 h 247867"/>
                  <a:gd name="connsiteX5" fmla="*/ 22912 w 39575"/>
                  <a:gd name="connsiteY5" fmla="*/ 64570 h 247867"/>
                  <a:gd name="connsiteX6" fmla="*/ 24995 w 39575"/>
                  <a:gd name="connsiteY6" fmla="*/ 74985 h 247867"/>
                  <a:gd name="connsiteX7" fmla="*/ 33326 w 39575"/>
                  <a:gd name="connsiteY7" fmla="*/ 87482 h 247867"/>
                  <a:gd name="connsiteX8" fmla="*/ 37492 w 39575"/>
                  <a:gd name="connsiteY8" fmla="*/ 93731 h 247867"/>
                  <a:gd name="connsiteX9" fmla="*/ 39575 w 39575"/>
                  <a:gd name="connsiteY9" fmla="*/ 99980 h 247867"/>
                  <a:gd name="connsiteX10" fmla="*/ 37492 w 39575"/>
                  <a:gd name="connsiteY10" fmla="*/ 120809 h 247867"/>
                  <a:gd name="connsiteX11" fmla="*/ 35409 w 39575"/>
                  <a:gd name="connsiteY11" fmla="*/ 127058 h 247867"/>
                  <a:gd name="connsiteX12" fmla="*/ 33326 w 39575"/>
                  <a:gd name="connsiteY12" fmla="*/ 160384 h 247867"/>
                  <a:gd name="connsiteX13" fmla="*/ 31243 w 39575"/>
                  <a:gd name="connsiteY13" fmla="*/ 166633 h 247867"/>
                  <a:gd name="connsiteX14" fmla="*/ 24995 w 39575"/>
                  <a:gd name="connsiteY14" fmla="*/ 168716 h 247867"/>
                  <a:gd name="connsiteX15" fmla="*/ 20829 w 39575"/>
                  <a:gd name="connsiteY15" fmla="*/ 174965 h 247867"/>
                  <a:gd name="connsiteX16" fmla="*/ 16663 w 39575"/>
                  <a:gd name="connsiteY16" fmla="*/ 193711 h 247867"/>
                  <a:gd name="connsiteX17" fmla="*/ 14580 w 39575"/>
                  <a:gd name="connsiteY17" fmla="*/ 199960 h 247867"/>
                  <a:gd name="connsiteX18" fmla="*/ 10414 w 39575"/>
                  <a:gd name="connsiteY18" fmla="*/ 214540 h 247867"/>
                  <a:gd name="connsiteX19" fmla="*/ 8331 w 39575"/>
                  <a:gd name="connsiteY19" fmla="*/ 247867 h 247867"/>
                  <a:gd name="connsiteX20" fmla="*/ 8331 w 39575"/>
                  <a:gd name="connsiteY20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575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531" y="5837"/>
                      <a:pt x="160" y="21151"/>
                      <a:pt x="4165" y="29161"/>
                    </a:cubicBezTo>
                    <a:cubicBezTo>
                      <a:pt x="5284" y="31400"/>
                      <a:pt x="6942" y="33326"/>
                      <a:pt x="8331" y="35409"/>
                    </a:cubicBezTo>
                    <a:cubicBezTo>
                      <a:pt x="13289" y="50282"/>
                      <a:pt x="8843" y="45471"/>
                      <a:pt x="18746" y="52073"/>
                    </a:cubicBezTo>
                    <a:cubicBezTo>
                      <a:pt x="20135" y="56239"/>
                      <a:pt x="22051" y="60264"/>
                      <a:pt x="22912" y="64570"/>
                    </a:cubicBezTo>
                    <a:cubicBezTo>
                      <a:pt x="23606" y="68042"/>
                      <a:pt x="23530" y="71762"/>
                      <a:pt x="24995" y="74985"/>
                    </a:cubicBezTo>
                    <a:cubicBezTo>
                      <a:pt x="27067" y="79543"/>
                      <a:pt x="30549" y="83316"/>
                      <a:pt x="33326" y="87482"/>
                    </a:cubicBezTo>
                    <a:cubicBezTo>
                      <a:pt x="34715" y="89565"/>
                      <a:pt x="36700" y="91356"/>
                      <a:pt x="37492" y="93731"/>
                    </a:cubicBezTo>
                    <a:lnTo>
                      <a:pt x="39575" y="99980"/>
                    </a:lnTo>
                    <a:cubicBezTo>
                      <a:pt x="38881" y="106923"/>
                      <a:pt x="38553" y="113913"/>
                      <a:pt x="37492" y="120809"/>
                    </a:cubicBezTo>
                    <a:cubicBezTo>
                      <a:pt x="37158" y="122979"/>
                      <a:pt x="35639" y="124874"/>
                      <a:pt x="35409" y="127058"/>
                    </a:cubicBezTo>
                    <a:cubicBezTo>
                      <a:pt x="34244" y="138127"/>
                      <a:pt x="34491" y="149315"/>
                      <a:pt x="33326" y="160384"/>
                    </a:cubicBezTo>
                    <a:cubicBezTo>
                      <a:pt x="33096" y="162568"/>
                      <a:pt x="32795" y="165080"/>
                      <a:pt x="31243" y="166633"/>
                    </a:cubicBezTo>
                    <a:cubicBezTo>
                      <a:pt x="29691" y="168185"/>
                      <a:pt x="27078" y="168022"/>
                      <a:pt x="24995" y="168716"/>
                    </a:cubicBezTo>
                    <a:cubicBezTo>
                      <a:pt x="23606" y="170799"/>
                      <a:pt x="21949" y="172726"/>
                      <a:pt x="20829" y="174965"/>
                    </a:cubicBezTo>
                    <a:cubicBezTo>
                      <a:pt x="18015" y="180592"/>
                      <a:pt x="17943" y="187949"/>
                      <a:pt x="16663" y="193711"/>
                    </a:cubicBezTo>
                    <a:cubicBezTo>
                      <a:pt x="16187" y="195854"/>
                      <a:pt x="15183" y="197849"/>
                      <a:pt x="14580" y="199960"/>
                    </a:cubicBezTo>
                    <a:cubicBezTo>
                      <a:pt x="9349" y="218268"/>
                      <a:pt x="15408" y="199557"/>
                      <a:pt x="10414" y="214540"/>
                    </a:cubicBezTo>
                    <a:cubicBezTo>
                      <a:pt x="8285" y="246477"/>
                      <a:pt x="8331" y="235346"/>
                      <a:pt x="8331" y="247867"/>
                    </a:cubicBezTo>
                    <a:lnTo>
                      <a:pt x="8331" y="247867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50" name="Freeform: Shape 949">
                <a:extLst>
                  <a:ext uri="{FF2B5EF4-FFF2-40B4-BE49-F238E27FC236}">
                    <a16:creationId xmlns:a16="http://schemas.microsoft.com/office/drawing/2014/main" id="{45F5DD5C-C0DC-94C3-EEC0-E829CF37489F}"/>
                  </a:ext>
                </a:extLst>
              </p:cNvPr>
              <p:cNvSpPr/>
              <p:nvPr/>
            </p:nvSpPr>
            <p:spPr>
              <a:xfrm>
                <a:off x="8359638" y="1820468"/>
                <a:ext cx="37492" cy="249950"/>
              </a:xfrm>
              <a:custGeom>
                <a:avLst/>
                <a:gdLst>
                  <a:gd name="connsiteX0" fmla="*/ 0 w 37492"/>
                  <a:gd name="connsiteY0" fmla="*/ 0 h 249950"/>
                  <a:gd name="connsiteX1" fmla="*/ 0 w 37492"/>
                  <a:gd name="connsiteY1" fmla="*/ 0 h 249950"/>
                  <a:gd name="connsiteX2" fmla="*/ 2082 w 37492"/>
                  <a:gd name="connsiteY2" fmla="*/ 18747 h 249950"/>
                  <a:gd name="connsiteX3" fmla="*/ 6248 w 37492"/>
                  <a:gd name="connsiteY3" fmla="*/ 24995 h 249950"/>
                  <a:gd name="connsiteX4" fmla="*/ 8331 w 37492"/>
                  <a:gd name="connsiteY4" fmla="*/ 31244 h 249950"/>
                  <a:gd name="connsiteX5" fmla="*/ 12497 w 37492"/>
                  <a:gd name="connsiteY5" fmla="*/ 37493 h 249950"/>
                  <a:gd name="connsiteX6" fmla="*/ 16663 w 37492"/>
                  <a:gd name="connsiteY6" fmla="*/ 49990 h 249950"/>
                  <a:gd name="connsiteX7" fmla="*/ 18746 w 37492"/>
                  <a:gd name="connsiteY7" fmla="*/ 64571 h 249950"/>
                  <a:gd name="connsiteX8" fmla="*/ 24995 w 37492"/>
                  <a:gd name="connsiteY8" fmla="*/ 83317 h 249950"/>
                  <a:gd name="connsiteX9" fmla="*/ 29160 w 37492"/>
                  <a:gd name="connsiteY9" fmla="*/ 95814 h 249950"/>
                  <a:gd name="connsiteX10" fmla="*/ 33326 w 37492"/>
                  <a:gd name="connsiteY10" fmla="*/ 102063 h 249950"/>
                  <a:gd name="connsiteX11" fmla="*/ 35409 w 37492"/>
                  <a:gd name="connsiteY11" fmla="*/ 110395 h 249950"/>
                  <a:gd name="connsiteX12" fmla="*/ 37492 w 37492"/>
                  <a:gd name="connsiteY12" fmla="*/ 116644 h 249950"/>
                  <a:gd name="connsiteX13" fmla="*/ 35409 w 37492"/>
                  <a:gd name="connsiteY13" fmla="*/ 158302 h 249950"/>
                  <a:gd name="connsiteX14" fmla="*/ 29160 w 37492"/>
                  <a:gd name="connsiteY14" fmla="*/ 172882 h 249950"/>
                  <a:gd name="connsiteX15" fmla="*/ 22912 w 37492"/>
                  <a:gd name="connsiteY15" fmla="*/ 177048 h 249950"/>
                  <a:gd name="connsiteX16" fmla="*/ 18746 w 37492"/>
                  <a:gd name="connsiteY16" fmla="*/ 183297 h 249950"/>
                  <a:gd name="connsiteX17" fmla="*/ 14580 w 37492"/>
                  <a:gd name="connsiteY17" fmla="*/ 195794 h 249950"/>
                  <a:gd name="connsiteX18" fmla="*/ 8331 w 37492"/>
                  <a:gd name="connsiteY18" fmla="*/ 199960 h 249950"/>
                  <a:gd name="connsiteX19" fmla="*/ 6248 w 37492"/>
                  <a:gd name="connsiteY19" fmla="*/ 208292 h 249950"/>
                  <a:gd name="connsiteX20" fmla="*/ 4165 w 37492"/>
                  <a:gd name="connsiteY20" fmla="*/ 214541 h 249950"/>
                  <a:gd name="connsiteX21" fmla="*/ 6248 w 37492"/>
                  <a:gd name="connsiteY21" fmla="*/ 249950 h 249950"/>
                  <a:gd name="connsiteX22" fmla="*/ 6248 w 37492"/>
                  <a:gd name="connsiteY22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7492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6249"/>
                      <a:pt x="557" y="12647"/>
                      <a:pt x="2082" y="18747"/>
                    </a:cubicBezTo>
                    <a:cubicBezTo>
                      <a:pt x="2689" y="21175"/>
                      <a:pt x="5128" y="22756"/>
                      <a:pt x="6248" y="24995"/>
                    </a:cubicBezTo>
                    <a:cubicBezTo>
                      <a:pt x="7230" y="26959"/>
                      <a:pt x="7349" y="29280"/>
                      <a:pt x="8331" y="31244"/>
                    </a:cubicBezTo>
                    <a:cubicBezTo>
                      <a:pt x="9451" y="33483"/>
                      <a:pt x="11480" y="35205"/>
                      <a:pt x="12497" y="37493"/>
                    </a:cubicBezTo>
                    <a:cubicBezTo>
                      <a:pt x="14280" y="41506"/>
                      <a:pt x="16663" y="49990"/>
                      <a:pt x="16663" y="49990"/>
                    </a:cubicBezTo>
                    <a:cubicBezTo>
                      <a:pt x="17357" y="54850"/>
                      <a:pt x="17642" y="59787"/>
                      <a:pt x="18746" y="64571"/>
                    </a:cubicBezTo>
                    <a:cubicBezTo>
                      <a:pt x="18746" y="64572"/>
                      <a:pt x="23954" y="80192"/>
                      <a:pt x="24995" y="83317"/>
                    </a:cubicBezTo>
                    <a:cubicBezTo>
                      <a:pt x="24997" y="83322"/>
                      <a:pt x="29156" y="95809"/>
                      <a:pt x="29160" y="95814"/>
                    </a:cubicBezTo>
                    <a:lnTo>
                      <a:pt x="33326" y="102063"/>
                    </a:lnTo>
                    <a:cubicBezTo>
                      <a:pt x="34020" y="104840"/>
                      <a:pt x="34623" y="107642"/>
                      <a:pt x="35409" y="110395"/>
                    </a:cubicBezTo>
                    <a:cubicBezTo>
                      <a:pt x="36012" y="112506"/>
                      <a:pt x="37492" y="114448"/>
                      <a:pt x="37492" y="116644"/>
                    </a:cubicBezTo>
                    <a:cubicBezTo>
                      <a:pt x="37492" y="130547"/>
                      <a:pt x="36564" y="144447"/>
                      <a:pt x="35409" y="158302"/>
                    </a:cubicBezTo>
                    <a:cubicBezTo>
                      <a:pt x="34974" y="163518"/>
                      <a:pt x="32942" y="169100"/>
                      <a:pt x="29160" y="172882"/>
                    </a:cubicBezTo>
                    <a:cubicBezTo>
                      <a:pt x="27390" y="174652"/>
                      <a:pt x="24995" y="175659"/>
                      <a:pt x="22912" y="177048"/>
                    </a:cubicBezTo>
                    <a:cubicBezTo>
                      <a:pt x="21523" y="179131"/>
                      <a:pt x="19763" y="181009"/>
                      <a:pt x="18746" y="183297"/>
                    </a:cubicBezTo>
                    <a:cubicBezTo>
                      <a:pt x="16963" y="187310"/>
                      <a:pt x="18234" y="193358"/>
                      <a:pt x="14580" y="195794"/>
                    </a:cubicBezTo>
                    <a:lnTo>
                      <a:pt x="8331" y="199960"/>
                    </a:lnTo>
                    <a:cubicBezTo>
                      <a:pt x="7637" y="202737"/>
                      <a:pt x="7034" y="205539"/>
                      <a:pt x="6248" y="208292"/>
                    </a:cubicBezTo>
                    <a:cubicBezTo>
                      <a:pt x="5645" y="210403"/>
                      <a:pt x="4165" y="212345"/>
                      <a:pt x="4165" y="214541"/>
                    </a:cubicBezTo>
                    <a:cubicBezTo>
                      <a:pt x="4165" y="226364"/>
                      <a:pt x="6248" y="249950"/>
                      <a:pt x="6248" y="249950"/>
                    </a:cubicBezTo>
                    <a:lnTo>
                      <a:pt x="6248" y="249950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51" name="Freeform: Shape 950">
                <a:extLst>
                  <a:ext uri="{FF2B5EF4-FFF2-40B4-BE49-F238E27FC236}">
                    <a16:creationId xmlns:a16="http://schemas.microsoft.com/office/drawing/2014/main" id="{0E7ADF54-FAB0-885F-4242-6886018FD137}"/>
                  </a:ext>
                </a:extLst>
              </p:cNvPr>
              <p:cNvSpPr/>
              <p:nvPr/>
            </p:nvSpPr>
            <p:spPr>
              <a:xfrm>
                <a:off x="8405462" y="1826717"/>
                <a:ext cx="29161" cy="249950"/>
              </a:xfrm>
              <a:custGeom>
                <a:avLst/>
                <a:gdLst>
                  <a:gd name="connsiteX0" fmla="*/ 0 w 29161"/>
                  <a:gd name="connsiteY0" fmla="*/ 0 h 249950"/>
                  <a:gd name="connsiteX1" fmla="*/ 0 w 29161"/>
                  <a:gd name="connsiteY1" fmla="*/ 0 h 249950"/>
                  <a:gd name="connsiteX2" fmla="*/ 4166 w 29161"/>
                  <a:gd name="connsiteY2" fmla="*/ 24995 h 249950"/>
                  <a:gd name="connsiteX3" fmla="*/ 8331 w 29161"/>
                  <a:gd name="connsiteY3" fmla="*/ 31244 h 249950"/>
                  <a:gd name="connsiteX4" fmla="*/ 12497 w 29161"/>
                  <a:gd name="connsiteY4" fmla="*/ 43741 h 249950"/>
                  <a:gd name="connsiteX5" fmla="*/ 14580 w 29161"/>
                  <a:gd name="connsiteY5" fmla="*/ 49990 h 249950"/>
                  <a:gd name="connsiteX6" fmla="*/ 24995 w 29161"/>
                  <a:gd name="connsiteY6" fmla="*/ 77068 h 249950"/>
                  <a:gd name="connsiteX7" fmla="*/ 29161 w 29161"/>
                  <a:gd name="connsiteY7" fmla="*/ 83317 h 249950"/>
                  <a:gd name="connsiteX8" fmla="*/ 27078 w 29161"/>
                  <a:gd name="connsiteY8" fmla="*/ 160385 h 249950"/>
                  <a:gd name="connsiteX9" fmla="*/ 24995 w 29161"/>
                  <a:gd name="connsiteY9" fmla="*/ 166633 h 249950"/>
                  <a:gd name="connsiteX10" fmla="*/ 16663 w 29161"/>
                  <a:gd name="connsiteY10" fmla="*/ 179131 h 249950"/>
                  <a:gd name="connsiteX11" fmla="*/ 12497 w 29161"/>
                  <a:gd name="connsiteY11" fmla="*/ 185380 h 249950"/>
                  <a:gd name="connsiteX12" fmla="*/ 10414 w 29161"/>
                  <a:gd name="connsiteY12" fmla="*/ 191628 h 249950"/>
                  <a:gd name="connsiteX13" fmla="*/ 2083 w 29161"/>
                  <a:gd name="connsiteY13" fmla="*/ 204126 h 249950"/>
                  <a:gd name="connsiteX14" fmla="*/ 4166 w 29161"/>
                  <a:gd name="connsiteY14" fmla="*/ 249950 h 249950"/>
                  <a:gd name="connsiteX15" fmla="*/ 4166 w 29161"/>
                  <a:gd name="connsiteY15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161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60" y="5944"/>
                      <a:pt x="676" y="18015"/>
                      <a:pt x="4166" y="24995"/>
                    </a:cubicBezTo>
                    <a:cubicBezTo>
                      <a:pt x="5285" y="27234"/>
                      <a:pt x="7314" y="28956"/>
                      <a:pt x="8331" y="31244"/>
                    </a:cubicBezTo>
                    <a:cubicBezTo>
                      <a:pt x="10114" y="35257"/>
                      <a:pt x="11108" y="39575"/>
                      <a:pt x="12497" y="43741"/>
                    </a:cubicBezTo>
                    <a:lnTo>
                      <a:pt x="14580" y="49990"/>
                    </a:lnTo>
                    <a:cubicBezTo>
                      <a:pt x="17371" y="69527"/>
                      <a:pt x="13940" y="60485"/>
                      <a:pt x="24995" y="77068"/>
                    </a:cubicBezTo>
                    <a:lnTo>
                      <a:pt x="29161" y="83317"/>
                    </a:lnTo>
                    <a:cubicBezTo>
                      <a:pt x="28467" y="109006"/>
                      <a:pt x="28361" y="134718"/>
                      <a:pt x="27078" y="160385"/>
                    </a:cubicBezTo>
                    <a:cubicBezTo>
                      <a:pt x="26968" y="162578"/>
                      <a:pt x="26061" y="164714"/>
                      <a:pt x="24995" y="166633"/>
                    </a:cubicBezTo>
                    <a:cubicBezTo>
                      <a:pt x="22563" y="171010"/>
                      <a:pt x="19440" y="174965"/>
                      <a:pt x="16663" y="179131"/>
                    </a:cubicBezTo>
                    <a:cubicBezTo>
                      <a:pt x="15274" y="181214"/>
                      <a:pt x="13289" y="183005"/>
                      <a:pt x="12497" y="185380"/>
                    </a:cubicBezTo>
                    <a:cubicBezTo>
                      <a:pt x="11803" y="187463"/>
                      <a:pt x="11480" y="189709"/>
                      <a:pt x="10414" y="191628"/>
                    </a:cubicBezTo>
                    <a:cubicBezTo>
                      <a:pt x="7983" y="196005"/>
                      <a:pt x="2083" y="204126"/>
                      <a:pt x="2083" y="204126"/>
                    </a:cubicBezTo>
                    <a:cubicBezTo>
                      <a:pt x="4275" y="245781"/>
                      <a:pt x="4166" y="230491"/>
                      <a:pt x="4166" y="249950"/>
                    </a:cubicBezTo>
                    <a:lnTo>
                      <a:pt x="4166" y="249950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52" name="Freeform: Shape 951">
                <a:extLst>
                  <a:ext uri="{FF2B5EF4-FFF2-40B4-BE49-F238E27FC236}">
                    <a16:creationId xmlns:a16="http://schemas.microsoft.com/office/drawing/2014/main" id="{09A0B4CE-D2CB-1888-B324-926CEA28625E}"/>
                  </a:ext>
                </a:extLst>
              </p:cNvPr>
              <p:cNvSpPr/>
              <p:nvPr/>
            </p:nvSpPr>
            <p:spPr>
              <a:xfrm>
                <a:off x="8446764" y="1862127"/>
                <a:ext cx="42014" cy="252032"/>
              </a:xfrm>
              <a:custGeom>
                <a:avLst/>
                <a:gdLst>
                  <a:gd name="connsiteX0" fmla="*/ 12854 w 42014"/>
                  <a:gd name="connsiteY0" fmla="*/ 0 h 252032"/>
                  <a:gd name="connsiteX1" fmla="*/ 12854 w 42014"/>
                  <a:gd name="connsiteY1" fmla="*/ 0 h 252032"/>
                  <a:gd name="connsiteX2" fmla="*/ 14936 w 42014"/>
                  <a:gd name="connsiteY2" fmla="*/ 18746 h 252032"/>
                  <a:gd name="connsiteX3" fmla="*/ 23268 w 42014"/>
                  <a:gd name="connsiteY3" fmla="*/ 45824 h 252032"/>
                  <a:gd name="connsiteX4" fmla="*/ 29517 w 42014"/>
                  <a:gd name="connsiteY4" fmla="*/ 49990 h 252032"/>
                  <a:gd name="connsiteX5" fmla="*/ 33683 w 42014"/>
                  <a:gd name="connsiteY5" fmla="*/ 62487 h 252032"/>
                  <a:gd name="connsiteX6" fmla="*/ 35766 w 42014"/>
                  <a:gd name="connsiteY6" fmla="*/ 68736 h 252032"/>
                  <a:gd name="connsiteX7" fmla="*/ 37849 w 42014"/>
                  <a:gd name="connsiteY7" fmla="*/ 85399 h 252032"/>
                  <a:gd name="connsiteX8" fmla="*/ 39931 w 42014"/>
                  <a:gd name="connsiteY8" fmla="*/ 91648 h 252032"/>
                  <a:gd name="connsiteX9" fmla="*/ 42014 w 42014"/>
                  <a:gd name="connsiteY9" fmla="*/ 108311 h 252032"/>
                  <a:gd name="connsiteX10" fmla="*/ 39931 w 42014"/>
                  <a:gd name="connsiteY10" fmla="*/ 152052 h 252032"/>
                  <a:gd name="connsiteX11" fmla="*/ 29517 w 42014"/>
                  <a:gd name="connsiteY11" fmla="*/ 170799 h 252032"/>
                  <a:gd name="connsiteX12" fmla="*/ 25351 w 42014"/>
                  <a:gd name="connsiteY12" fmla="*/ 177047 h 252032"/>
                  <a:gd name="connsiteX13" fmla="*/ 19102 w 42014"/>
                  <a:gd name="connsiteY13" fmla="*/ 183296 h 252032"/>
                  <a:gd name="connsiteX14" fmla="*/ 6605 w 42014"/>
                  <a:gd name="connsiteY14" fmla="*/ 204125 h 252032"/>
                  <a:gd name="connsiteX15" fmla="*/ 2439 w 42014"/>
                  <a:gd name="connsiteY15" fmla="*/ 216623 h 252032"/>
                  <a:gd name="connsiteX16" fmla="*/ 356 w 42014"/>
                  <a:gd name="connsiteY16" fmla="*/ 222872 h 252032"/>
                  <a:gd name="connsiteX17" fmla="*/ 4522 w 42014"/>
                  <a:gd name="connsiteY17" fmla="*/ 252032 h 252032"/>
                  <a:gd name="connsiteX18" fmla="*/ 4522 w 42014"/>
                  <a:gd name="connsiteY18" fmla="*/ 252032 h 252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2014" h="252032">
                    <a:moveTo>
                      <a:pt x="12854" y="0"/>
                    </a:moveTo>
                    <a:lnTo>
                      <a:pt x="12854" y="0"/>
                    </a:lnTo>
                    <a:cubicBezTo>
                      <a:pt x="13548" y="6249"/>
                      <a:pt x="14156" y="12507"/>
                      <a:pt x="14936" y="18746"/>
                    </a:cubicBezTo>
                    <a:cubicBezTo>
                      <a:pt x="16034" y="27530"/>
                      <a:pt x="16361" y="38917"/>
                      <a:pt x="23268" y="45824"/>
                    </a:cubicBezTo>
                    <a:cubicBezTo>
                      <a:pt x="25038" y="47594"/>
                      <a:pt x="27434" y="48601"/>
                      <a:pt x="29517" y="49990"/>
                    </a:cubicBezTo>
                    <a:lnTo>
                      <a:pt x="33683" y="62487"/>
                    </a:lnTo>
                    <a:lnTo>
                      <a:pt x="35766" y="68736"/>
                    </a:lnTo>
                    <a:cubicBezTo>
                      <a:pt x="36460" y="74290"/>
                      <a:pt x="36848" y="79892"/>
                      <a:pt x="37849" y="85399"/>
                    </a:cubicBezTo>
                    <a:cubicBezTo>
                      <a:pt x="38242" y="87559"/>
                      <a:pt x="39538" y="89488"/>
                      <a:pt x="39931" y="91648"/>
                    </a:cubicBezTo>
                    <a:cubicBezTo>
                      <a:pt x="40932" y="97155"/>
                      <a:pt x="41320" y="102757"/>
                      <a:pt x="42014" y="108311"/>
                    </a:cubicBezTo>
                    <a:cubicBezTo>
                      <a:pt x="41320" y="122891"/>
                      <a:pt x="41143" y="137506"/>
                      <a:pt x="39931" y="152052"/>
                    </a:cubicBezTo>
                    <a:cubicBezTo>
                      <a:pt x="39407" y="158340"/>
                      <a:pt x="31905" y="167218"/>
                      <a:pt x="29517" y="170799"/>
                    </a:cubicBezTo>
                    <a:cubicBezTo>
                      <a:pt x="28128" y="172882"/>
                      <a:pt x="27121" y="175277"/>
                      <a:pt x="25351" y="177047"/>
                    </a:cubicBezTo>
                    <a:cubicBezTo>
                      <a:pt x="23268" y="179130"/>
                      <a:pt x="20910" y="180971"/>
                      <a:pt x="19102" y="183296"/>
                    </a:cubicBezTo>
                    <a:cubicBezTo>
                      <a:pt x="15079" y="188469"/>
                      <a:pt x="9271" y="197461"/>
                      <a:pt x="6605" y="204125"/>
                    </a:cubicBezTo>
                    <a:cubicBezTo>
                      <a:pt x="4974" y="208202"/>
                      <a:pt x="3828" y="212457"/>
                      <a:pt x="2439" y="216623"/>
                    </a:cubicBezTo>
                    <a:lnTo>
                      <a:pt x="356" y="222872"/>
                    </a:lnTo>
                    <a:cubicBezTo>
                      <a:pt x="2514" y="250929"/>
                      <a:pt x="-3964" y="243550"/>
                      <a:pt x="4522" y="252032"/>
                    </a:cubicBezTo>
                    <a:lnTo>
                      <a:pt x="4522" y="252032"/>
                    </a:lnTo>
                  </a:path>
                </a:pathLst>
              </a:custGeom>
              <a:noFill/>
              <a:ln w="22225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953" name="Group 952">
                <a:extLst>
                  <a:ext uri="{FF2B5EF4-FFF2-40B4-BE49-F238E27FC236}">
                    <a16:creationId xmlns:a16="http://schemas.microsoft.com/office/drawing/2014/main" id="{46AC9254-C6AE-F588-17F8-71BFEB8FBDB5}"/>
                  </a:ext>
                </a:extLst>
              </p:cNvPr>
              <p:cNvGrpSpPr/>
              <p:nvPr/>
            </p:nvGrpSpPr>
            <p:grpSpPr>
              <a:xfrm>
                <a:off x="8040358" y="2033317"/>
                <a:ext cx="506734" cy="715506"/>
                <a:chOff x="664078" y="1946983"/>
                <a:chExt cx="506734" cy="715506"/>
              </a:xfrm>
            </p:grpSpPr>
            <p:sp>
              <p:nvSpPr>
                <p:cNvPr id="955" name="Rectangle: Rounded Corners 954">
                  <a:extLst>
                    <a:ext uri="{FF2B5EF4-FFF2-40B4-BE49-F238E27FC236}">
                      <a16:creationId xmlns:a16="http://schemas.microsoft.com/office/drawing/2014/main" id="{5CBF31E1-9A83-B295-5B31-24E22A6323F5}"/>
                    </a:ext>
                  </a:extLst>
                </p:cNvPr>
                <p:cNvSpPr/>
                <p:nvPr/>
              </p:nvSpPr>
              <p:spPr>
                <a:xfrm>
                  <a:off x="664078" y="1946983"/>
                  <a:ext cx="506734" cy="715506"/>
                </a:xfrm>
                <a:prstGeom prst="roundRect">
                  <a:avLst>
                    <a:gd name="adj" fmla="val 35662"/>
                  </a:avLst>
                </a:prstGeom>
                <a:gradFill flip="none" rotWithShape="1">
                  <a:gsLst>
                    <a:gs pos="16000">
                      <a:srgbClr val="FFEAD5"/>
                    </a:gs>
                    <a:gs pos="75000">
                      <a:srgbClr val="FFCC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72" name="Oval 1271">
                  <a:extLst>
                    <a:ext uri="{FF2B5EF4-FFF2-40B4-BE49-F238E27FC236}">
                      <a16:creationId xmlns:a16="http://schemas.microsoft.com/office/drawing/2014/main" id="{E270FC07-7561-3C2C-0E81-357F52AEE4C7}"/>
                    </a:ext>
                  </a:extLst>
                </p:cNvPr>
                <p:cNvSpPr/>
                <p:nvPr/>
              </p:nvSpPr>
              <p:spPr>
                <a:xfrm>
                  <a:off x="785408" y="2311610"/>
                  <a:ext cx="259620" cy="211583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EAD5"/>
                    </a:gs>
                    <a:gs pos="74000">
                      <a:srgbClr val="A45200"/>
                    </a:gs>
                    <a:gs pos="53000">
                      <a:srgbClr val="FFC08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928" name="Epithelial Cell">
              <a:extLst>
                <a:ext uri="{FF2B5EF4-FFF2-40B4-BE49-F238E27FC236}">
                  <a16:creationId xmlns:a16="http://schemas.microsoft.com/office/drawing/2014/main" id="{9569FD12-F5BB-6499-7F24-D5176AB3407E}"/>
                </a:ext>
              </a:extLst>
            </p:cNvPr>
            <p:cNvGrpSpPr/>
            <p:nvPr/>
          </p:nvGrpSpPr>
          <p:grpSpPr>
            <a:xfrm>
              <a:off x="8815333" y="1920782"/>
              <a:ext cx="275352" cy="516667"/>
              <a:chOff x="1702231" y="1805888"/>
              <a:chExt cx="506734" cy="942935"/>
            </a:xfrm>
          </p:grpSpPr>
          <p:grpSp>
            <p:nvGrpSpPr>
              <p:cNvPr id="929" name="Group 928">
                <a:extLst>
                  <a:ext uri="{FF2B5EF4-FFF2-40B4-BE49-F238E27FC236}">
                    <a16:creationId xmlns:a16="http://schemas.microsoft.com/office/drawing/2014/main" id="{942BECDC-EC2B-5F5A-0C98-EA53F4A0392B}"/>
                  </a:ext>
                </a:extLst>
              </p:cNvPr>
              <p:cNvGrpSpPr/>
              <p:nvPr/>
            </p:nvGrpSpPr>
            <p:grpSpPr>
              <a:xfrm>
                <a:off x="1764230" y="1805888"/>
                <a:ext cx="426997" cy="308271"/>
                <a:chOff x="1764230" y="1805888"/>
                <a:chExt cx="426997" cy="308271"/>
              </a:xfrm>
            </p:grpSpPr>
            <p:sp>
              <p:nvSpPr>
                <p:cNvPr id="932" name="Freeform: Shape 931">
                  <a:extLst>
                    <a:ext uri="{FF2B5EF4-FFF2-40B4-BE49-F238E27FC236}">
                      <a16:creationId xmlns:a16="http://schemas.microsoft.com/office/drawing/2014/main" id="{A453D9A0-4833-B0B4-DF52-76EC5D0F8B4E}"/>
                    </a:ext>
                  </a:extLst>
                </p:cNvPr>
                <p:cNvSpPr/>
                <p:nvPr/>
              </p:nvSpPr>
              <p:spPr>
                <a:xfrm>
                  <a:off x="1764230" y="1839215"/>
                  <a:ext cx="45824" cy="266613"/>
                </a:xfrm>
                <a:custGeom>
                  <a:avLst/>
                  <a:gdLst>
                    <a:gd name="connsiteX0" fmla="*/ 0 w 45824"/>
                    <a:gd name="connsiteY0" fmla="*/ 0 h 266613"/>
                    <a:gd name="connsiteX1" fmla="*/ 0 w 45824"/>
                    <a:gd name="connsiteY1" fmla="*/ 0 h 266613"/>
                    <a:gd name="connsiteX2" fmla="*/ 4165 w 45824"/>
                    <a:gd name="connsiteY2" fmla="*/ 18746 h 266613"/>
                    <a:gd name="connsiteX3" fmla="*/ 10414 w 45824"/>
                    <a:gd name="connsiteY3" fmla="*/ 47907 h 266613"/>
                    <a:gd name="connsiteX4" fmla="*/ 16663 w 45824"/>
                    <a:gd name="connsiteY4" fmla="*/ 52072 h 266613"/>
                    <a:gd name="connsiteX5" fmla="*/ 20829 w 45824"/>
                    <a:gd name="connsiteY5" fmla="*/ 58321 h 266613"/>
                    <a:gd name="connsiteX6" fmla="*/ 27078 w 45824"/>
                    <a:gd name="connsiteY6" fmla="*/ 60404 h 266613"/>
                    <a:gd name="connsiteX7" fmla="*/ 33326 w 45824"/>
                    <a:gd name="connsiteY7" fmla="*/ 64570 h 266613"/>
                    <a:gd name="connsiteX8" fmla="*/ 41658 w 45824"/>
                    <a:gd name="connsiteY8" fmla="*/ 77067 h 266613"/>
                    <a:gd name="connsiteX9" fmla="*/ 45824 w 45824"/>
                    <a:gd name="connsiteY9" fmla="*/ 83316 h 266613"/>
                    <a:gd name="connsiteX10" fmla="*/ 43741 w 45824"/>
                    <a:gd name="connsiteY10" fmla="*/ 145804 h 266613"/>
                    <a:gd name="connsiteX11" fmla="*/ 41658 w 45824"/>
                    <a:gd name="connsiteY11" fmla="*/ 152052 h 266613"/>
                    <a:gd name="connsiteX12" fmla="*/ 37492 w 45824"/>
                    <a:gd name="connsiteY12" fmla="*/ 168716 h 266613"/>
                    <a:gd name="connsiteX13" fmla="*/ 31243 w 45824"/>
                    <a:gd name="connsiteY13" fmla="*/ 174964 h 266613"/>
                    <a:gd name="connsiteX14" fmla="*/ 20829 w 45824"/>
                    <a:gd name="connsiteY14" fmla="*/ 193711 h 266613"/>
                    <a:gd name="connsiteX15" fmla="*/ 16663 w 45824"/>
                    <a:gd name="connsiteY15" fmla="*/ 199959 h 266613"/>
                    <a:gd name="connsiteX16" fmla="*/ 12497 w 45824"/>
                    <a:gd name="connsiteY16" fmla="*/ 214540 h 266613"/>
                    <a:gd name="connsiteX17" fmla="*/ 10414 w 45824"/>
                    <a:gd name="connsiteY17" fmla="*/ 222872 h 266613"/>
                    <a:gd name="connsiteX18" fmla="*/ 10414 w 45824"/>
                    <a:gd name="connsiteY18" fmla="*/ 266613 h 266613"/>
                    <a:gd name="connsiteX19" fmla="*/ 12497 w 45824"/>
                    <a:gd name="connsiteY19" fmla="*/ 266613 h 266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5824" h="26661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8" y="6249"/>
                        <a:pt x="3053" y="12442"/>
                        <a:pt x="4165" y="18746"/>
                      </a:cubicBezTo>
                      <a:cubicBezTo>
                        <a:pt x="4487" y="20573"/>
                        <a:pt x="6286" y="45156"/>
                        <a:pt x="10414" y="47907"/>
                      </a:cubicBezTo>
                      <a:lnTo>
                        <a:pt x="16663" y="52072"/>
                      </a:lnTo>
                      <a:cubicBezTo>
                        <a:pt x="18052" y="54155"/>
                        <a:pt x="18874" y="56757"/>
                        <a:pt x="20829" y="58321"/>
                      </a:cubicBezTo>
                      <a:cubicBezTo>
                        <a:pt x="22544" y="59693"/>
                        <a:pt x="25114" y="59422"/>
                        <a:pt x="27078" y="60404"/>
                      </a:cubicBezTo>
                      <a:cubicBezTo>
                        <a:pt x="29317" y="61524"/>
                        <a:pt x="31243" y="63181"/>
                        <a:pt x="33326" y="64570"/>
                      </a:cubicBezTo>
                      <a:lnTo>
                        <a:pt x="41658" y="77067"/>
                      </a:lnTo>
                      <a:lnTo>
                        <a:pt x="45824" y="83316"/>
                      </a:lnTo>
                      <a:cubicBezTo>
                        <a:pt x="45130" y="104145"/>
                        <a:pt x="45002" y="125001"/>
                        <a:pt x="43741" y="145804"/>
                      </a:cubicBezTo>
                      <a:cubicBezTo>
                        <a:pt x="43608" y="147995"/>
                        <a:pt x="42190" y="149922"/>
                        <a:pt x="41658" y="152052"/>
                      </a:cubicBezTo>
                      <a:cubicBezTo>
                        <a:pt x="41237" y="153734"/>
                        <a:pt x="39397" y="165859"/>
                        <a:pt x="37492" y="168716"/>
                      </a:cubicBezTo>
                      <a:cubicBezTo>
                        <a:pt x="35858" y="171167"/>
                        <a:pt x="33326" y="172881"/>
                        <a:pt x="31243" y="174964"/>
                      </a:cubicBezTo>
                      <a:cubicBezTo>
                        <a:pt x="27577" y="185962"/>
                        <a:pt x="30377" y="179389"/>
                        <a:pt x="20829" y="193711"/>
                      </a:cubicBezTo>
                      <a:lnTo>
                        <a:pt x="16663" y="199959"/>
                      </a:lnTo>
                      <a:cubicBezTo>
                        <a:pt x="10151" y="226006"/>
                        <a:pt x="18474" y="193622"/>
                        <a:pt x="12497" y="214540"/>
                      </a:cubicBezTo>
                      <a:cubicBezTo>
                        <a:pt x="11711" y="217293"/>
                        <a:pt x="10528" y="220011"/>
                        <a:pt x="10414" y="222872"/>
                      </a:cubicBezTo>
                      <a:cubicBezTo>
                        <a:pt x="9831" y="237441"/>
                        <a:pt x="10414" y="252033"/>
                        <a:pt x="10414" y="266613"/>
                      </a:cubicBezTo>
                      <a:lnTo>
                        <a:pt x="12497" y="266613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33" name="Freeform: Shape 932">
                  <a:extLst>
                    <a:ext uri="{FF2B5EF4-FFF2-40B4-BE49-F238E27FC236}">
                      <a16:creationId xmlns:a16="http://schemas.microsoft.com/office/drawing/2014/main" id="{8451F949-739A-66D5-61C0-6F29CA3B9C39}"/>
                    </a:ext>
                  </a:extLst>
                </p:cNvPr>
                <p:cNvSpPr/>
                <p:nvPr/>
              </p:nvSpPr>
              <p:spPr>
                <a:xfrm>
                  <a:off x="1818385" y="1822551"/>
                  <a:ext cx="45825" cy="245784"/>
                </a:xfrm>
                <a:custGeom>
                  <a:avLst/>
                  <a:gdLst>
                    <a:gd name="connsiteX0" fmla="*/ 0 w 45825"/>
                    <a:gd name="connsiteY0" fmla="*/ 0 h 245784"/>
                    <a:gd name="connsiteX1" fmla="*/ 0 w 45825"/>
                    <a:gd name="connsiteY1" fmla="*/ 0 h 245784"/>
                    <a:gd name="connsiteX2" fmla="*/ 2083 w 45825"/>
                    <a:gd name="connsiteY2" fmla="*/ 41659 h 245784"/>
                    <a:gd name="connsiteX3" fmla="*/ 4166 w 45825"/>
                    <a:gd name="connsiteY3" fmla="*/ 47907 h 245784"/>
                    <a:gd name="connsiteX4" fmla="*/ 8332 w 45825"/>
                    <a:gd name="connsiteY4" fmla="*/ 54156 h 245784"/>
                    <a:gd name="connsiteX5" fmla="*/ 14581 w 45825"/>
                    <a:gd name="connsiteY5" fmla="*/ 58322 h 245784"/>
                    <a:gd name="connsiteX6" fmla="*/ 24995 w 45825"/>
                    <a:gd name="connsiteY6" fmla="*/ 68736 h 245784"/>
                    <a:gd name="connsiteX7" fmla="*/ 31244 w 45825"/>
                    <a:gd name="connsiteY7" fmla="*/ 81234 h 245784"/>
                    <a:gd name="connsiteX8" fmla="*/ 39576 w 45825"/>
                    <a:gd name="connsiteY8" fmla="*/ 93731 h 245784"/>
                    <a:gd name="connsiteX9" fmla="*/ 43742 w 45825"/>
                    <a:gd name="connsiteY9" fmla="*/ 99980 h 245784"/>
                    <a:gd name="connsiteX10" fmla="*/ 45825 w 45825"/>
                    <a:gd name="connsiteY10" fmla="*/ 106229 h 245784"/>
                    <a:gd name="connsiteX11" fmla="*/ 43742 w 45825"/>
                    <a:gd name="connsiteY11" fmla="*/ 139556 h 245784"/>
                    <a:gd name="connsiteX12" fmla="*/ 41659 w 45825"/>
                    <a:gd name="connsiteY12" fmla="*/ 145804 h 245784"/>
                    <a:gd name="connsiteX13" fmla="*/ 39576 w 45825"/>
                    <a:gd name="connsiteY13" fmla="*/ 156219 h 245784"/>
                    <a:gd name="connsiteX14" fmla="*/ 35410 w 45825"/>
                    <a:gd name="connsiteY14" fmla="*/ 162468 h 245784"/>
                    <a:gd name="connsiteX15" fmla="*/ 29161 w 45825"/>
                    <a:gd name="connsiteY15" fmla="*/ 183297 h 245784"/>
                    <a:gd name="connsiteX16" fmla="*/ 24995 w 45825"/>
                    <a:gd name="connsiteY16" fmla="*/ 189546 h 245784"/>
                    <a:gd name="connsiteX17" fmla="*/ 16664 w 45825"/>
                    <a:gd name="connsiteY17" fmla="*/ 208292 h 245784"/>
                    <a:gd name="connsiteX18" fmla="*/ 14581 w 45825"/>
                    <a:gd name="connsiteY18" fmla="*/ 220789 h 245784"/>
                    <a:gd name="connsiteX19" fmla="*/ 10415 w 45825"/>
                    <a:gd name="connsiteY19" fmla="*/ 227038 h 245784"/>
                    <a:gd name="connsiteX20" fmla="*/ 12498 w 45825"/>
                    <a:gd name="connsiteY20" fmla="*/ 245784 h 245784"/>
                    <a:gd name="connsiteX21" fmla="*/ 12498 w 45825"/>
                    <a:gd name="connsiteY21" fmla="*/ 245784 h 245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5825" h="245784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13886"/>
                        <a:pt x="878" y="27808"/>
                        <a:pt x="2083" y="41659"/>
                      </a:cubicBezTo>
                      <a:cubicBezTo>
                        <a:pt x="2273" y="43846"/>
                        <a:pt x="3184" y="45943"/>
                        <a:pt x="4166" y="47907"/>
                      </a:cubicBezTo>
                      <a:cubicBezTo>
                        <a:pt x="5286" y="50146"/>
                        <a:pt x="6562" y="52386"/>
                        <a:pt x="8332" y="54156"/>
                      </a:cubicBezTo>
                      <a:cubicBezTo>
                        <a:pt x="10102" y="55926"/>
                        <a:pt x="12498" y="56933"/>
                        <a:pt x="14581" y="58322"/>
                      </a:cubicBezTo>
                      <a:cubicBezTo>
                        <a:pt x="25691" y="74988"/>
                        <a:pt x="11109" y="54850"/>
                        <a:pt x="24995" y="68736"/>
                      </a:cubicBezTo>
                      <a:cubicBezTo>
                        <a:pt x="31931" y="75672"/>
                        <a:pt x="27008" y="73610"/>
                        <a:pt x="31244" y="81234"/>
                      </a:cubicBezTo>
                      <a:cubicBezTo>
                        <a:pt x="33676" y="85611"/>
                        <a:pt x="36799" y="89565"/>
                        <a:pt x="39576" y="93731"/>
                      </a:cubicBezTo>
                      <a:cubicBezTo>
                        <a:pt x="40965" y="95814"/>
                        <a:pt x="42950" y="97605"/>
                        <a:pt x="43742" y="99980"/>
                      </a:cubicBezTo>
                      <a:lnTo>
                        <a:pt x="45825" y="106229"/>
                      </a:lnTo>
                      <a:cubicBezTo>
                        <a:pt x="45131" y="117338"/>
                        <a:pt x="44907" y="128486"/>
                        <a:pt x="43742" y="139556"/>
                      </a:cubicBezTo>
                      <a:cubicBezTo>
                        <a:pt x="43512" y="141739"/>
                        <a:pt x="42191" y="143674"/>
                        <a:pt x="41659" y="145804"/>
                      </a:cubicBezTo>
                      <a:cubicBezTo>
                        <a:pt x="40800" y="149239"/>
                        <a:pt x="40819" y="152904"/>
                        <a:pt x="39576" y="156219"/>
                      </a:cubicBezTo>
                      <a:cubicBezTo>
                        <a:pt x="38697" y="158563"/>
                        <a:pt x="36799" y="160385"/>
                        <a:pt x="35410" y="162468"/>
                      </a:cubicBezTo>
                      <a:cubicBezTo>
                        <a:pt x="34246" y="167125"/>
                        <a:pt x="31189" y="180255"/>
                        <a:pt x="29161" y="183297"/>
                      </a:cubicBezTo>
                      <a:cubicBezTo>
                        <a:pt x="27772" y="185380"/>
                        <a:pt x="26012" y="187258"/>
                        <a:pt x="24995" y="189546"/>
                      </a:cubicBezTo>
                      <a:cubicBezTo>
                        <a:pt x="15081" y="211855"/>
                        <a:pt x="26092" y="194150"/>
                        <a:pt x="16664" y="208292"/>
                      </a:cubicBezTo>
                      <a:cubicBezTo>
                        <a:pt x="15970" y="212458"/>
                        <a:pt x="15917" y="216783"/>
                        <a:pt x="14581" y="220789"/>
                      </a:cubicBezTo>
                      <a:cubicBezTo>
                        <a:pt x="13789" y="223164"/>
                        <a:pt x="10623" y="224543"/>
                        <a:pt x="10415" y="227038"/>
                      </a:cubicBezTo>
                      <a:cubicBezTo>
                        <a:pt x="9893" y="233303"/>
                        <a:pt x="12498" y="245784"/>
                        <a:pt x="12498" y="245784"/>
                      </a:cubicBezTo>
                      <a:lnTo>
                        <a:pt x="12498" y="245784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34" name="Freeform: Shape 933">
                  <a:extLst>
                    <a:ext uri="{FF2B5EF4-FFF2-40B4-BE49-F238E27FC236}">
                      <a16:creationId xmlns:a16="http://schemas.microsoft.com/office/drawing/2014/main" id="{6725691F-8F70-EA97-A485-F2500B2FA331}"/>
                    </a:ext>
                  </a:extLst>
                </p:cNvPr>
                <p:cNvSpPr/>
                <p:nvPr/>
              </p:nvSpPr>
              <p:spPr>
                <a:xfrm>
                  <a:off x="1866154" y="1816303"/>
                  <a:ext cx="39714" cy="239535"/>
                </a:xfrm>
                <a:custGeom>
                  <a:avLst/>
                  <a:gdLst>
                    <a:gd name="connsiteX0" fmla="*/ 4304 w 39714"/>
                    <a:gd name="connsiteY0" fmla="*/ 0 h 239535"/>
                    <a:gd name="connsiteX1" fmla="*/ 4304 w 39714"/>
                    <a:gd name="connsiteY1" fmla="*/ 0 h 239535"/>
                    <a:gd name="connsiteX2" fmla="*/ 138 w 39714"/>
                    <a:gd name="connsiteY2" fmla="*/ 18746 h 239535"/>
                    <a:gd name="connsiteX3" fmla="*/ 6387 w 39714"/>
                    <a:gd name="connsiteY3" fmla="*/ 52072 h 239535"/>
                    <a:gd name="connsiteX4" fmla="*/ 8470 w 39714"/>
                    <a:gd name="connsiteY4" fmla="*/ 58321 h 239535"/>
                    <a:gd name="connsiteX5" fmla="*/ 14719 w 39714"/>
                    <a:gd name="connsiteY5" fmla="*/ 62487 h 239535"/>
                    <a:gd name="connsiteX6" fmla="*/ 18885 w 39714"/>
                    <a:gd name="connsiteY6" fmla="*/ 68736 h 239535"/>
                    <a:gd name="connsiteX7" fmla="*/ 35548 w 39714"/>
                    <a:gd name="connsiteY7" fmla="*/ 87482 h 239535"/>
                    <a:gd name="connsiteX8" fmla="*/ 39714 w 39714"/>
                    <a:gd name="connsiteY8" fmla="*/ 99979 h 239535"/>
                    <a:gd name="connsiteX9" fmla="*/ 37631 w 39714"/>
                    <a:gd name="connsiteY9" fmla="*/ 147887 h 239535"/>
                    <a:gd name="connsiteX10" fmla="*/ 31382 w 39714"/>
                    <a:gd name="connsiteY10" fmla="*/ 179130 h 239535"/>
                    <a:gd name="connsiteX11" fmla="*/ 27216 w 39714"/>
                    <a:gd name="connsiteY11" fmla="*/ 185379 h 239535"/>
                    <a:gd name="connsiteX12" fmla="*/ 25133 w 39714"/>
                    <a:gd name="connsiteY12" fmla="*/ 193711 h 239535"/>
                    <a:gd name="connsiteX13" fmla="*/ 23051 w 39714"/>
                    <a:gd name="connsiteY13" fmla="*/ 199959 h 239535"/>
                    <a:gd name="connsiteX14" fmla="*/ 23051 w 39714"/>
                    <a:gd name="connsiteY14" fmla="*/ 239535 h 239535"/>
                    <a:gd name="connsiteX15" fmla="*/ 23051 w 39714"/>
                    <a:gd name="connsiteY15" fmla="*/ 239535 h 239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9714" h="239535">
                      <a:moveTo>
                        <a:pt x="4304" y="0"/>
                      </a:moveTo>
                      <a:lnTo>
                        <a:pt x="4304" y="0"/>
                      </a:lnTo>
                      <a:cubicBezTo>
                        <a:pt x="2915" y="6249"/>
                        <a:pt x="474" y="12354"/>
                        <a:pt x="138" y="18746"/>
                      </a:cubicBezTo>
                      <a:cubicBezTo>
                        <a:pt x="-664" y="33980"/>
                        <a:pt x="2105" y="39226"/>
                        <a:pt x="6387" y="52072"/>
                      </a:cubicBezTo>
                      <a:cubicBezTo>
                        <a:pt x="7081" y="54155"/>
                        <a:pt x="6643" y="57103"/>
                        <a:pt x="8470" y="58321"/>
                      </a:cubicBezTo>
                      <a:lnTo>
                        <a:pt x="14719" y="62487"/>
                      </a:lnTo>
                      <a:cubicBezTo>
                        <a:pt x="16108" y="64570"/>
                        <a:pt x="17222" y="66865"/>
                        <a:pt x="18885" y="68736"/>
                      </a:cubicBezTo>
                      <a:cubicBezTo>
                        <a:pt x="23076" y="73451"/>
                        <a:pt x="32396" y="80391"/>
                        <a:pt x="35548" y="87482"/>
                      </a:cubicBezTo>
                      <a:cubicBezTo>
                        <a:pt x="37331" y="91495"/>
                        <a:pt x="39714" y="99979"/>
                        <a:pt x="39714" y="99979"/>
                      </a:cubicBezTo>
                      <a:cubicBezTo>
                        <a:pt x="39020" y="115948"/>
                        <a:pt x="38628" y="131934"/>
                        <a:pt x="37631" y="147887"/>
                      </a:cubicBezTo>
                      <a:cubicBezTo>
                        <a:pt x="37214" y="154555"/>
                        <a:pt x="36034" y="172152"/>
                        <a:pt x="31382" y="179130"/>
                      </a:cubicBezTo>
                      <a:lnTo>
                        <a:pt x="27216" y="185379"/>
                      </a:lnTo>
                      <a:cubicBezTo>
                        <a:pt x="26522" y="188156"/>
                        <a:pt x="25919" y="190958"/>
                        <a:pt x="25133" y="193711"/>
                      </a:cubicBezTo>
                      <a:cubicBezTo>
                        <a:pt x="24530" y="195822"/>
                        <a:pt x="23151" y="197766"/>
                        <a:pt x="23051" y="199959"/>
                      </a:cubicBezTo>
                      <a:cubicBezTo>
                        <a:pt x="22452" y="213137"/>
                        <a:pt x="23051" y="226343"/>
                        <a:pt x="23051" y="239535"/>
                      </a:cubicBezTo>
                      <a:lnTo>
                        <a:pt x="23051" y="239535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35" name="Freeform: Shape 934">
                  <a:extLst>
                    <a:ext uri="{FF2B5EF4-FFF2-40B4-BE49-F238E27FC236}">
                      <a16:creationId xmlns:a16="http://schemas.microsoft.com/office/drawing/2014/main" id="{F1EF0FF8-B2C4-6782-59FC-DED2B7411267}"/>
                    </a:ext>
                  </a:extLst>
                </p:cNvPr>
                <p:cNvSpPr/>
                <p:nvPr/>
              </p:nvSpPr>
              <p:spPr>
                <a:xfrm>
                  <a:off x="1916282" y="1807971"/>
                  <a:ext cx="39637" cy="256198"/>
                </a:xfrm>
                <a:custGeom>
                  <a:avLst/>
                  <a:gdLst>
                    <a:gd name="connsiteX0" fmla="*/ 0 w 39637"/>
                    <a:gd name="connsiteY0" fmla="*/ 0 h 256198"/>
                    <a:gd name="connsiteX1" fmla="*/ 0 w 39637"/>
                    <a:gd name="connsiteY1" fmla="*/ 0 h 256198"/>
                    <a:gd name="connsiteX2" fmla="*/ 4166 w 39637"/>
                    <a:gd name="connsiteY2" fmla="*/ 18746 h 256198"/>
                    <a:gd name="connsiteX3" fmla="*/ 10415 w 39637"/>
                    <a:gd name="connsiteY3" fmla="*/ 31244 h 256198"/>
                    <a:gd name="connsiteX4" fmla="*/ 16664 w 39637"/>
                    <a:gd name="connsiteY4" fmla="*/ 35409 h 256198"/>
                    <a:gd name="connsiteX5" fmla="*/ 18747 w 39637"/>
                    <a:gd name="connsiteY5" fmla="*/ 41658 h 256198"/>
                    <a:gd name="connsiteX6" fmla="*/ 27078 w 39637"/>
                    <a:gd name="connsiteY6" fmla="*/ 54156 h 256198"/>
                    <a:gd name="connsiteX7" fmla="*/ 31244 w 39637"/>
                    <a:gd name="connsiteY7" fmla="*/ 66653 h 256198"/>
                    <a:gd name="connsiteX8" fmla="*/ 35410 w 39637"/>
                    <a:gd name="connsiteY8" fmla="*/ 79151 h 256198"/>
                    <a:gd name="connsiteX9" fmla="*/ 37493 w 39637"/>
                    <a:gd name="connsiteY9" fmla="*/ 85399 h 256198"/>
                    <a:gd name="connsiteX10" fmla="*/ 37493 w 39637"/>
                    <a:gd name="connsiteY10" fmla="*/ 141638 h 256198"/>
                    <a:gd name="connsiteX11" fmla="*/ 33327 w 39637"/>
                    <a:gd name="connsiteY11" fmla="*/ 172882 h 256198"/>
                    <a:gd name="connsiteX12" fmla="*/ 29161 w 39637"/>
                    <a:gd name="connsiteY12" fmla="*/ 179131 h 256198"/>
                    <a:gd name="connsiteX13" fmla="*/ 27078 w 39637"/>
                    <a:gd name="connsiteY13" fmla="*/ 185379 h 256198"/>
                    <a:gd name="connsiteX14" fmla="*/ 18747 w 39637"/>
                    <a:gd name="connsiteY14" fmla="*/ 197877 h 256198"/>
                    <a:gd name="connsiteX15" fmla="*/ 14581 w 39637"/>
                    <a:gd name="connsiteY15" fmla="*/ 210374 h 256198"/>
                    <a:gd name="connsiteX16" fmla="*/ 12498 w 39637"/>
                    <a:gd name="connsiteY16" fmla="*/ 216623 h 256198"/>
                    <a:gd name="connsiteX17" fmla="*/ 14581 w 39637"/>
                    <a:gd name="connsiteY17" fmla="*/ 245784 h 256198"/>
                    <a:gd name="connsiteX18" fmla="*/ 16664 w 39637"/>
                    <a:gd name="connsiteY18" fmla="*/ 254116 h 256198"/>
                    <a:gd name="connsiteX19" fmla="*/ 12498 w 39637"/>
                    <a:gd name="connsiteY19" fmla="*/ 256198 h 256198"/>
                    <a:gd name="connsiteX20" fmla="*/ 12498 w 39637"/>
                    <a:gd name="connsiteY20" fmla="*/ 256198 h 256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637" h="256198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9" y="6249"/>
                        <a:pt x="2613" y="12536"/>
                        <a:pt x="4166" y="18746"/>
                      </a:cubicBezTo>
                      <a:cubicBezTo>
                        <a:pt x="5295" y="23263"/>
                        <a:pt x="7021" y="27850"/>
                        <a:pt x="10415" y="31244"/>
                      </a:cubicBezTo>
                      <a:cubicBezTo>
                        <a:pt x="12185" y="33014"/>
                        <a:pt x="14581" y="34021"/>
                        <a:pt x="16664" y="35409"/>
                      </a:cubicBezTo>
                      <a:cubicBezTo>
                        <a:pt x="17358" y="37492"/>
                        <a:pt x="17681" y="39739"/>
                        <a:pt x="18747" y="41658"/>
                      </a:cubicBezTo>
                      <a:cubicBezTo>
                        <a:pt x="21178" y="46035"/>
                        <a:pt x="25495" y="49406"/>
                        <a:pt x="27078" y="54156"/>
                      </a:cubicBezTo>
                      <a:lnTo>
                        <a:pt x="31244" y="66653"/>
                      </a:lnTo>
                      <a:lnTo>
                        <a:pt x="35410" y="79151"/>
                      </a:lnTo>
                      <a:lnTo>
                        <a:pt x="37493" y="85399"/>
                      </a:lnTo>
                      <a:cubicBezTo>
                        <a:pt x="40443" y="117843"/>
                        <a:pt x="40259" y="102911"/>
                        <a:pt x="37493" y="141638"/>
                      </a:cubicBezTo>
                      <a:cubicBezTo>
                        <a:pt x="37105" y="147068"/>
                        <a:pt x="37561" y="164414"/>
                        <a:pt x="33327" y="172882"/>
                      </a:cubicBezTo>
                      <a:cubicBezTo>
                        <a:pt x="32207" y="175121"/>
                        <a:pt x="30281" y="176892"/>
                        <a:pt x="29161" y="179131"/>
                      </a:cubicBezTo>
                      <a:cubicBezTo>
                        <a:pt x="28179" y="181095"/>
                        <a:pt x="28144" y="183460"/>
                        <a:pt x="27078" y="185379"/>
                      </a:cubicBezTo>
                      <a:cubicBezTo>
                        <a:pt x="24647" y="189756"/>
                        <a:pt x="20330" y="193127"/>
                        <a:pt x="18747" y="197877"/>
                      </a:cubicBezTo>
                      <a:lnTo>
                        <a:pt x="14581" y="210374"/>
                      </a:lnTo>
                      <a:lnTo>
                        <a:pt x="12498" y="216623"/>
                      </a:lnTo>
                      <a:cubicBezTo>
                        <a:pt x="13192" y="226343"/>
                        <a:pt x="13505" y="236099"/>
                        <a:pt x="14581" y="245784"/>
                      </a:cubicBezTo>
                      <a:cubicBezTo>
                        <a:pt x="14897" y="248629"/>
                        <a:pt x="17225" y="251309"/>
                        <a:pt x="16664" y="254116"/>
                      </a:cubicBezTo>
                      <a:cubicBezTo>
                        <a:pt x="16360" y="255638"/>
                        <a:pt x="13887" y="255504"/>
                        <a:pt x="12498" y="256198"/>
                      </a:cubicBezTo>
                      <a:lnTo>
                        <a:pt x="12498" y="256198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36" name="Freeform: Shape 935">
                  <a:extLst>
                    <a:ext uri="{FF2B5EF4-FFF2-40B4-BE49-F238E27FC236}">
                      <a16:creationId xmlns:a16="http://schemas.microsoft.com/office/drawing/2014/main" id="{4EA1CA94-01C6-CA2C-7F14-F5F9B5E0C804}"/>
                    </a:ext>
                  </a:extLst>
                </p:cNvPr>
                <p:cNvSpPr/>
                <p:nvPr/>
              </p:nvSpPr>
              <p:spPr>
                <a:xfrm>
                  <a:off x="1964190" y="1805888"/>
                  <a:ext cx="48958" cy="247867"/>
                </a:xfrm>
                <a:custGeom>
                  <a:avLst/>
                  <a:gdLst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2082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4165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8958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89" y="805"/>
                        <a:pt x="3626" y="33434"/>
                        <a:pt x="4165" y="35409"/>
                      </a:cubicBezTo>
                      <a:cubicBezTo>
                        <a:pt x="4824" y="37824"/>
                        <a:pt x="6728" y="39735"/>
                        <a:pt x="8331" y="41658"/>
                      </a:cubicBezTo>
                      <a:cubicBezTo>
                        <a:pt x="16631" y="51618"/>
                        <a:pt x="11890" y="44623"/>
                        <a:pt x="20829" y="52073"/>
                      </a:cubicBezTo>
                      <a:cubicBezTo>
                        <a:pt x="36858" y="65432"/>
                        <a:pt x="17817" y="52150"/>
                        <a:pt x="33326" y="62487"/>
                      </a:cubicBezTo>
                      <a:cubicBezTo>
                        <a:pt x="36103" y="66653"/>
                        <a:pt x="40075" y="70235"/>
                        <a:pt x="41658" y="74985"/>
                      </a:cubicBezTo>
                      <a:cubicBezTo>
                        <a:pt x="46420" y="89270"/>
                        <a:pt x="40797" y="71540"/>
                        <a:pt x="45824" y="91648"/>
                      </a:cubicBezTo>
                      <a:cubicBezTo>
                        <a:pt x="46357" y="93778"/>
                        <a:pt x="47213" y="95814"/>
                        <a:pt x="47907" y="97897"/>
                      </a:cubicBezTo>
                      <a:cubicBezTo>
                        <a:pt x="46922" y="122514"/>
                        <a:pt x="55086" y="144871"/>
                        <a:pt x="37492" y="162467"/>
                      </a:cubicBezTo>
                      <a:cubicBezTo>
                        <a:pt x="21456" y="178504"/>
                        <a:pt x="28262" y="170064"/>
                        <a:pt x="16663" y="187462"/>
                      </a:cubicBezTo>
                      <a:lnTo>
                        <a:pt x="12497" y="193711"/>
                      </a:lnTo>
                      <a:lnTo>
                        <a:pt x="8331" y="199960"/>
                      </a:lnTo>
                      <a:cubicBezTo>
                        <a:pt x="7637" y="204126"/>
                        <a:pt x="7164" y="208334"/>
                        <a:pt x="6248" y="212457"/>
                      </a:cubicBezTo>
                      <a:cubicBezTo>
                        <a:pt x="5772" y="214600"/>
                        <a:pt x="4526" y="216540"/>
                        <a:pt x="4165" y="218706"/>
                      </a:cubicBezTo>
                      <a:cubicBezTo>
                        <a:pt x="1699" y="233504"/>
                        <a:pt x="2082" y="243354"/>
                        <a:pt x="2082" y="247867"/>
                      </a:cubicBez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37" name="Freeform: Shape 936">
                  <a:extLst>
                    <a:ext uri="{FF2B5EF4-FFF2-40B4-BE49-F238E27FC236}">
                      <a16:creationId xmlns:a16="http://schemas.microsoft.com/office/drawing/2014/main" id="{B7188722-B4D3-CE60-15D5-51E983219442}"/>
                    </a:ext>
                  </a:extLst>
                </p:cNvPr>
                <p:cNvSpPr/>
                <p:nvPr/>
              </p:nvSpPr>
              <p:spPr>
                <a:xfrm>
                  <a:off x="2010014" y="1810054"/>
                  <a:ext cx="39575" cy="247867"/>
                </a:xfrm>
                <a:custGeom>
                  <a:avLst/>
                  <a:gdLst>
                    <a:gd name="connsiteX0" fmla="*/ 0 w 39575"/>
                    <a:gd name="connsiteY0" fmla="*/ 0 h 247867"/>
                    <a:gd name="connsiteX1" fmla="*/ 0 w 39575"/>
                    <a:gd name="connsiteY1" fmla="*/ 0 h 247867"/>
                    <a:gd name="connsiteX2" fmla="*/ 4165 w 39575"/>
                    <a:gd name="connsiteY2" fmla="*/ 29161 h 247867"/>
                    <a:gd name="connsiteX3" fmla="*/ 8331 w 39575"/>
                    <a:gd name="connsiteY3" fmla="*/ 35409 h 247867"/>
                    <a:gd name="connsiteX4" fmla="*/ 18746 w 39575"/>
                    <a:gd name="connsiteY4" fmla="*/ 52073 h 247867"/>
                    <a:gd name="connsiteX5" fmla="*/ 22912 w 39575"/>
                    <a:gd name="connsiteY5" fmla="*/ 64570 h 247867"/>
                    <a:gd name="connsiteX6" fmla="*/ 24995 w 39575"/>
                    <a:gd name="connsiteY6" fmla="*/ 74985 h 247867"/>
                    <a:gd name="connsiteX7" fmla="*/ 33326 w 39575"/>
                    <a:gd name="connsiteY7" fmla="*/ 87482 h 247867"/>
                    <a:gd name="connsiteX8" fmla="*/ 37492 w 39575"/>
                    <a:gd name="connsiteY8" fmla="*/ 93731 h 247867"/>
                    <a:gd name="connsiteX9" fmla="*/ 39575 w 39575"/>
                    <a:gd name="connsiteY9" fmla="*/ 99980 h 247867"/>
                    <a:gd name="connsiteX10" fmla="*/ 37492 w 39575"/>
                    <a:gd name="connsiteY10" fmla="*/ 120809 h 247867"/>
                    <a:gd name="connsiteX11" fmla="*/ 35409 w 39575"/>
                    <a:gd name="connsiteY11" fmla="*/ 127058 h 247867"/>
                    <a:gd name="connsiteX12" fmla="*/ 33326 w 39575"/>
                    <a:gd name="connsiteY12" fmla="*/ 160384 h 247867"/>
                    <a:gd name="connsiteX13" fmla="*/ 31243 w 39575"/>
                    <a:gd name="connsiteY13" fmla="*/ 166633 h 247867"/>
                    <a:gd name="connsiteX14" fmla="*/ 24995 w 39575"/>
                    <a:gd name="connsiteY14" fmla="*/ 168716 h 247867"/>
                    <a:gd name="connsiteX15" fmla="*/ 20829 w 39575"/>
                    <a:gd name="connsiteY15" fmla="*/ 174965 h 247867"/>
                    <a:gd name="connsiteX16" fmla="*/ 16663 w 39575"/>
                    <a:gd name="connsiteY16" fmla="*/ 193711 h 247867"/>
                    <a:gd name="connsiteX17" fmla="*/ 14580 w 39575"/>
                    <a:gd name="connsiteY17" fmla="*/ 199960 h 247867"/>
                    <a:gd name="connsiteX18" fmla="*/ 10414 w 39575"/>
                    <a:gd name="connsiteY18" fmla="*/ 214540 h 247867"/>
                    <a:gd name="connsiteX19" fmla="*/ 8331 w 39575"/>
                    <a:gd name="connsiteY19" fmla="*/ 247867 h 247867"/>
                    <a:gd name="connsiteX20" fmla="*/ 8331 w 39575"/>
                    <a:gd name="connsiteY20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575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531" y="5837"/>
                        <a:pt x="160" y="21151"/>
                        <a:pt x="4165" y="29161"/>
                      </a:cubicBezTo>
                      <a:cubicBezTo>
                        <a:pt x="5284" y="31400"/>
                        <a:pt x="6942" y="33326"/>
                        <a:pt x="8331" y="35409"/>
                      </a:cubicBezTo>
                      <a:cubicBezTo>
                        <a:pt x="13289" y="50282"/>
                        <a:pt x="8843" y="45471"/>
                        <a:pt x="18746" y="52073"/>
                      </a:cubicBezTo>
                      <a:cubicBezTo>
                        <a:pt x="20135" y="56239"/>
                        <a:pt x="22051" y="60264"/>
                        <a:pt x="22912" y="64570"/>
                      </a:cubicBezTo>
                      <a:cubicBezTo>
                        <a:pt x="23606" y="68042"/>
                        <a:pt x="23530" y="71762"/>
                        <a:pt x="24995" y="74985"/>
                      </a:cubicBezTo>
                      <a:cubicBezTo>
                        <a:pt x="27067" y="79543"/>
                        <a:pt x="30549" y="83316"/>
                        <a:pt x="33326" y="87482"/>
                      </a:cubicBezTo>
                      <a:cubicBezTo>
                        <a:pt x="34715" y="89565"/>
                        <a:pt x="36700" y="91356"/>
                        <a:pt x="37492" y="93731"/>
                      </a:cubicBezTo>
                      <a:lnTo>
                        <a:pt x="39575" y="99980"/>
                      </a:lnTo>
                      <a:cubicBezTo>
                        <a:pt x="38881" y="106923"/>
                        <a:pt x="38553" y="113913"/>
                        <a:pt x="37492" y="120809"/>
                      </a:cubicBezTo>
                      <a:cubicBezTo>
                        <a:pt x="37158" y="122979"/>
                        <a:pt x="35639" y="124874"/>
                        <a:pt x="35409" y="127058"/>
                      </a:cubicBezTo>
                      <a:cubicBezTo>
                        <a:pt x="34244" y="138127"/>
                        <a:pt x="34491" y="149315"/>
                        <a:pt x="33326" y="160384"/>
                      </a:cubicBezTo>
                      <a:cubicBezTo>
                        <a:pt x="33096" y="162568"/>
                        <a:pt x="32795" y="165080"/>
                        <a:pt x="31243" y="166633"/>
                      </a:cubicBezTo>
                      <a:cubicBezTo>
                        <a:pt x="29691" y="168185"/>
                        <a:pt x="27078" y="168022"/>
                        <a:pt x="24995" y="168716"/>
                      </a:cubicBezTo>
                      <a:cubicBezTo>
                        <a:pt x="23606" y="170799"/>
                        <a:pt x="21949" y="172726"/>
                        <a:pt x="20829" y="174965"/>
                      </a:cubicBezTo>
                      <a:cubicBezTo>
                        <a:pt x="18015" y="180592"/>
                        <a:pt x="17943" y="187949"/>
                        <a:pt x="16663" y="193711"/>
                      </a:cubicBezTo>
                      <a:cubicBezTo>
                        <a:pt x="16187" y="195854"/>
                        <a:pt x="15183" y="197849"/>
                        <a:pt x="14580" y="199960"/>
                      </a:cubicBezTo>
                      <a:cubicBezTo>
                        <a:pt x="9349" y="218268"/>
                        <a:pt x="15408" y="199557"/>
                        <a:pt x="10414" y="214540"/>
                      </a:cubicBezTo>
                      <a:cubicBezTo>
                        <a:pt x="8285" y="246477"/>
                        <a:pt x="8331" y="235346"/>
                        <a:pt x="8331" y="247867"/>
                      </a:cubicBezTo>
                      <a:lnTo>
                        <a:pt x="8331" y="247867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38" name="Freeform: Shape 937">
                  <a:extLst>
                    <a:ext uri="{FF2B5EF4-FFF2-40B4-BE49-F238E27FC236}">
                      <a16:creationId xmlns:a16="http://schemas.microsoft.com/office/drawing/2014/main" id="{6FBA316E-79C3-36FD-B3C3-BB09A45CF9C0}"/>
                    </a:ext>
                  </a:extLst>
                </p:cNvPr>
                <p:cNvSpPr/>
                <p:nvPr/>
              </p:nvSpPr>
              <p:spPr>
                <a:xfrm>
                  <a:off x="2062087" y="1820468"/>
                  <a:ext cx="37492" cy="249950"/>
                </a:xfrm>
                <a:custGeom>
                  <a:avLst/>
                  <a:gdLst>
                    <a:gd name="connsiteX0" fmla="*/ 0 w 37492"/>
                    <a:gd name="connsiteY0" fmla="*/ 0 h 249950"/>
                    <a:gd name="connsiteX1" fmla="*/ 0 w 37492"/>
                    <a:gd name="connsiteY1" fmla="*/ 0 h 249950"/>
                    <a:gd name="connsiteX2" fmla="*/ 2082 w 37492"/>
                    <a:gd name="connsiteY2" fmla="*/ 18747 h 249950"/>
                    <a:gd name="connsiteX3" fmla="*/ 6248 w 37492"/>
                    <a:gd name="connsiteY3" fmla="*/ 24995 h 249950"/>
                    <a:gd name="connsiteX4" fmla="*/ 8331 w 37492"/>
                    <a:gd name="connsiteY4" fmla="*/ 31244 h 249950"/>
                    <a:gd name="connsiteX5" fmla="*/ 12497 w 37492"/>
                    <a:gd name="connsiteY5" fmla="*/ 37493 h 249950"/>
                    <a:gd name="connsiteX6" fmla="*/ 16663 w 37492"/>
                    <a:gd name="connsiteY6" fmla="*/ 49990 h 249950"/>
                    <a:gd name="connsiteX7" fmla="*/ 18746 w 37492"/>
                    <a:gd name="connsiteY7" fmla="*/ 64571 h 249950"/>
                    <a:gd name="connsiteX8" fmla="*/ 24995 w 37492"/>
                    <a:gd name="connsiteY8" fmla="*/ 83317 h 249950"/>
                    <a:gd name="connsiteX9" fmla="*/ 29160 w 37492"/>
                    <a:gd name="connsiteY9" fmla="*/ 95814 h 249950"/>
                    <a:gd name="connsiteX10" fmla="*/ 33326 w 37492"/>
                    <a:gd name="connsiteY10" fmla="*/ 102063 h 249950"/>
                    <a:gd name="connsiteX11" fmla="*/ 35409 w 37492"/>
                    <a:gd name="connsiteY11" fmla="*/ 110395 h 249950"/>
                    <a:gd name="connsiteX12" fmla="*/ 37492 w 37492"/>
                    <a:gd name="connsiteY12" fmla="*/ 116644 h 249950"/>
                    <a:gd name="connsiteX13" fmla="*/ 35409 w 37492"/>
                    <a:gd name="connsiteY13" fmla="*/ 158302 h 249950"/>
                    <a:gd name="connsiteX14" fmla="*/ 29160 w 37492"/>
                    <a:gd name="connsiteY14" fmla="*/ 172882 h 249950"/>
                    <a:gd name="connsiteX15" fmla="*/ 22912 w 37492"/>
                    <a:gd name="connsiteY15" fmla="*/ 177048 h 249950"/>
                    <a:gd name="connsiteX16" fmla="*/ 18746 w 37492"/>
                    <a:gd name="connsiteY16" fmla="*/ 183297 h 249950"/>
                    <a:gd name="connsiteX17" fmla="*/ 14580 w 37492"/>
                    <a:gd name="connsiteY17" fmla="*/ 195794 h 249950"/>
                    <a:gd name="connsiteX18" fmla="*/ 8331 w 37492"/>
                    <a:gd name="connsiteY18" fmla="*/ 199960 h 249950"/>
                    <a:gd name="connsiteX19" fmla="*/ 6248 w 37492"/>
                    <a:gd name="connsiteY19" fmla="*/ 208292 h 249950"/>
                    <a:gd name="connsiteX20" fmla="*/ 4165 w 37492"/>
                    <a:gd name="connsiteY20" fmla="*/ 214541 h 249950"/>
                    <a:gd name="connsiteX21" fmla="*/ 6248 w 37492"/>
                    <a:gd name="connsiteY21" fmla="*/ 249950 h 249950"/>
                    <a:gd name="connsiteX22" fmla="*/ 6248 w 37492"/>
                    <a:gd name="connsiteY22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7492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6249"/>
                        <a:pt x="557" y="12647"/>
                        <a:pt x="2082" y="18747"/>
                      </a:cubicBezTo>
                      <a:cubicBezTo>
                        <a:pt x="2689" y="21175"/>
                        <a:pt x="5128" y="22756"/>
                        <a:pt x="6248" y="24995"/>
                      </a:cubicBezTo>
                      <a:cubicBezTo>
                        <a:pt x="7230" y="26959"/>
                        <a:pt x="7349" y="29280"/>
                        <a:pt x="8331" y="31244"/>
                      </a:cubicBezTo>
                      <a:cubicBezTo>
                        <a:pt x="9451" y="33483"/>
                        <a:pt x="11480" y="35205"/>
                        <a:pt x="12497" y="37493"/>
                      </a:cubicBezTo>
                      <a:cubicBezTo>
                        <a:pt x="14280" y="41506"/>
                        <a:pt x="16663" y="49990"/>
                        <a:pt x="16663" y="49990"/>
                      </a:cubicBezTo>
                      <a:cubicBezTo>
                        <a:pt x="17357" y="54850"/>
                        <a:pt x="17642" y="59787"/>
                        <a:pt x="18746" y="64571"/>
                      </a:cubicBezTo>
                      <a:cubicBezTo>
                        <a:pt x="18746" y="64572"/>
                        <a:pt x="23954" y="80192"/>
                        <a:pt x="24995" y="83317"/>
                      </a:cubicBezTo>
                      <a:cubicBezTo>
                        <a:pt x="24997" y="83322"/>
                        <a:pt x="29156" y="95809"/>
                        <a:pt x="29160" y="95814"/>
                      </a:cubicBezTo>
                      <a:lnTo>
                        <a:pt x="33326" y="102063"/>
                      </a:lnTo>
                      <a:cubicBezTo>
                        <a:pt x="34020" y="104840"/>
                        <a:pt x="34623" y="107642"/>
                        <a:pt x="35409" y="110395"/>
                      </a:cubicBezTo>
                      <a:cubicBezTo>
                        <a:pt x="36012" y="112506"/>
                        <a:pt x="37492" y="114448"/>
                        <a:pt x="37492" y="116644"/>
                      </a:cubicBezTo>
                      <a:cubicBezTo>
                        <a:pt x="37492" y="130547"/>
                        <a:pt x="36564" y="144447"/>
                        <a:pt x="35409" y="158302"/>
                      </a:cubicBezTo>
                      <a:cubicBezTo>
                        <a:pt x="34974" y="163518"/>
                        <a:pt x="32942" y="169100"/>
                        <a:pt x="29160" y="172882"/>
                      </a:cubicBezTo>
                      <a:cubicBezTo>
                        <a:pt x="27390" y="174652"/>
                        <a:pt x="24995" y="175659"/>
                        <a:pt x="22912" y="177048"/>
                      </a:cubicBezTo>
                      <a:cubicBezTo>
                        <a:pt x="21523" y="179131"/>
                        <a:pt x="19763" y="181009"/>
                        <a:pt x="18746" y="183297"/>
                      </a:cubicBezTo>
                      <a:cubicBezTo>
                        <a:pt x="16963" y="187310"/>
                        <a:pt x="18234" y="193358"/>
                        <a:pt x="14580" y="195794"/>
                      </a:cubicBezTo>
                      <a:lnTo>
                        <a:pt x="8331" y="199960"/>
                      </a:lnTo>
                      <a:cubicBezTo>
                        <a:pt x="7637" y="202737"/>
                        <a:pt x="7034" y="205539"/>
                        <a:pt x="6248" y="208292"/>
                      </a:cubicBezTo>
                      <a:cubicBezTo>
                        <a:pt x="5645" y="210403"/>
                        <a:pt x="4165" y="212345"/>
                        <a:pt x="4165" y="214541"/>
                      </a:cubicBezTo>
                      <a:cubicBezTo>
                        <a:pt x="4165" y="226364"/>
                        <a:pt x="6248" y="249950"/>
                        <a:pt x="6248" y="249950"/>
                      </a:cubicBezTo>
                      <a:lnTo>
                        <a:pt x="6248" y="249950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39" name="Freeform: Shape 938">
                  <a:extLst>
                    <a:ext uri="{FF2B5EF4-FFF2-40B4-BE49-F238E27FC236}">
                      <a16:creationId xmlns:a16="http://schemas.microsoft.com/office/drawing/2014/main" id="{DE375FB9-00CB-C0AA-A073-0D2A6F90EE92}"/>
                    </a:ext>
                  </a:extLst>
                </p:cNvPr>
                <p:cNvSpPr/>
                <p:nvPr/>
              </p:nvSpPr>
              <p:spPr>
                <a:xfrm>
                  <a:off x="2107911" y="1826717"/>
                  <a:ext cx="29161" cy="249950"/>
                </a:xfrm>
                <a:custGeom>
                  <a:avLst/>
                  <a:gdLst>
                    <a:gd name="connsiteX0" fmla="*/ 0 w 29161"/>
                    <a:gd name="connsiteY0" fmla="*/ 0 h 249950"/>
                    <a:gd name="connsiteX1" fmla="*/ 0 w 29161"/>
                    <a:gd name="connsiteY1" fmla="*/ 0 h 249950"/>
                    <a:gd name="connsiteX2" fmla="*/ 4166 w 29161"/>
                    <a:gd name="connsiteY2" fmla="*/ 24995 h 249950"/>
                    <a:gd name="connsiteX3" fmla="*/ 8331 w 29161"/>
                    <a:gd name="connsiteY3" fmla="*/ 31244 h 249950"/>
                    <a:gd name="connsiteX4" fmla="*/ 12497 w 29161"/>
                    <a:gd name="connsiteY4" fmla="*/ 43741 h 249950"/>
                    <a:gd name="connsiteX5" fmla="*/ 14580 w 29161"/>
                    <a:gd name="connsiteY5" fmla="*/ 49990 h 249950"/>
                    <a:gd name="connsiteX6" fmla="*/ 24995 w 29161"/>
                    <a:gd name="connsiteY6" fmla="*/ 77068 h 249950"/>
                    <a:gd name="connsiteX7" fmla="*/ 29161 w 29161"/>
                    <a:gd name="connsiteY7" fmla="*/ 83317 h 249950"/>
                    <a:gd name="connsiteX8" fmla="*/ 27078 w 29161"/>
                    <a:gd name="connsiteY8" fmla="*/ 160385 h 249950"/>
                    <a:gd name="connsiteX9" fmla="*/ 24995 w 29161"/>
                    <a:gd name="connsiteY9" fmla="*/ 166633 h 249950"/>
                    <a:gd name="connsiteX10" fmla="*/ 16663 w 29161"/>
                    <a:gd name="connsiteY10" fmla="*/ 179131 h 249950"/>
                    <a:gd name="connsiteX11" fmla="*/ 12497 w 29161"/>
                    <a:gd name="connsiteY11" fmla="*/ 185380 h 249950"/>
                    <a:gd name="connsiteX12" fmla="*/ 10414 w 29161"/>
                    <a:gd name="connsiteY12" fmla="*/ 191628 h 249950"/>
                    <a:gd name="connsiteX13" fmla="*/ 2083 w 29161"/>
                    <a:gd name="connsiteY13" fmla="*/ 204126 h 249950"/>
                    <a:gd name="connsiteX14" fmla="*/ 4166 w 29161"/>
                    <a:gd name="connsiteY14" fmla="*/ 249950 h 249950"/>
                    <a:gd name="connsiteX15" fmla="*/ 4166 w 29161"/>
                    <a:gd name="connsiteY15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161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60" y="5944"/>
                        <a:pt x="676" y="18015"/>
                        <a:pt x="4166" y="24995"/>
                      </a:cubicBezTo>
                      <a:cubicBezTo>
                        <a:pt x="5285" y="27234"/>
                        <a:pt x="7314" y="28956"/>
                        <a:pt x="8331" y="31244"/>
                      </a:cubicBezTo>
                      <a:cubicBezTo>
                        <a:pt x="10114" y="35257"/>
                        <a:pt x="11108" y="39575"/>
                        <a:pt x="12497" y="43741"/>
                      </a:cubicBezTo>
                      <a:lnTo>
                        <a:pt x="14580" y="49990"/>
                      </a:lnTo>
                      <a:cubicBezTo>
                        <a:pt x="17371" y="69527"/>
                        <a:pt x="13940" y="60485"/>
                        <a:pt x="24995" y="77068"/>
                      </a:cubicBezTo>
                      <a:lnTo>
                        <a:pt x="29161" y="83317"/>
                      </a:lnTo>
                      <a:cubicBezTo>
                        <a:pt x="28467" y="109006"/>
                        <a:pt x="28361" y="134718"/>
                        <a:pt x="27078" y="160385"/>
                      </a:cubicBezTo>
                      <a:cubicBezTo>
                        <a:pt x="26968" y="162578"/>
                        <a:pt x="26061" y="164714"/>
                        <a:pt x="24995" y="166633"/>
                      </a:cubicBezTo>
                      <a:cubicBezTo>
                        <a:pt x="22563" y="171010"/>
                        <a:pt x="19440" y="174965"/>
                        <a:pt x="16663" y="179131"/>
                      </a:cubicBezTo>
                      <a:cubicBezTo>
                        <a:pt x="15274" y="181214"/>
                        <a:pt x="13289" y="183005"/>
                        <a:pt x="12497" y="185380"/>
                      </a:cubicBezTo>
                      <a:cubicBezTo>
                        <a:pt x="11803" y="187463"/>
                        <a:pt x="11480" y="189709"/>
                        <a:pt x="10414" y="191628"/>
                      </a:cubicBezTo>
                      <a:cubicBezTo>
                        <a:pt x="7983" y="196005"/>
                        <a:pt x="2083" y="204126"/>
                        <a:pt x="2083" y="204126"/>
                      </a:cubicBezTo>
                      <a:cubicBezTo>
                        <a:pt x="4275" y="245781"/>
                        <a:pt x="4166" y="230491"/>
                        <a:pt x="4166" y="249950"/>
                      </a:cubicBezTo>
                      <a:lnTo>
                        <a:pt x="4166" y="249950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40" name="Freeform: Shape 939">
                  <a:extLst>
                    <a:ext uri="{FF2B5EF4-FFF2-40B4-BE49-F238E27FC236}">
                      <a16:creationId xmlns:a16="http://schemas.microsoft.com/office/drawing/2014/main" id="{240B573F-80C1-F837-C4A3-A4E08A9DA24E}"/>
                    </a:ext>
                  </a:extLst>
                </p:cNvPr>
                <p:cNvSpPr/>
                <p:nvPr/>
              </p:nvSpPr>
              <p:spPr>
                <a:xfrm>
                  <a:off x="2149213" y="1862127"/>
                  <a:ext cx="42014" cy="252032"/>
                </a:xfrm>
                <a:custGeom>
                  <a:avLst/>
                  <a:gdLst>
                    <a:gd name="connsiteX0" fmla="*/ 12854 w 42014"/>
                    <a:gd name="connsiteY0" fmla="*/ 0 h 252032"/>
                    <a:gd name="connsiteX1" fmla="*/ 12854 w 42014"/>
                    <a:gd name="connsiteY1" fmla="*/ 0 h 252032"/>
                    <a:gd name="connsiteX2" fmla="*/ 14936 w 42014"/>
                    <a:gd name="connsiteY2" fmla="*/ 18746 h 252032"/>
                    <a:gd name="connsiteX3" fmla="*/ 23268 w 42014"/>
                    <a:gd name="connsiteY3" fmla="*/ 45824 h 252032"/>
                    <a:gd name="connsiteX4" fmla="*/ 29517 w 42014"/>
                    <a:gd name="connsiteY4" fmla="*/ 49990 h 252032"/>
                    <a:gd name="connsiteX5" fmla="*/ 33683 w 42014"/>
                    <a:gd name="connsiteY5" fmla="*/ 62487 h 252032"/>
                    <a:gd name="connsiteX6" fmla="*/ 35766 w 42014"/>
                    <a:gd name="connsiteY6" fmla="*/ 68736 h 252032"/>
                    <a:gd name="connsiteX7" fmla="*/ 37849 w 42014"/>
                    <a:gd name="connsiteY7" fmla="*/ 85399 h 252032"/>
                    <a:gd name="connsiteX8" fmla="*/ 39931 w 42014"/>
                    <a:gd name="connsiteY8" fmla="*/ 91648 h 252032"/>
                    <a:gd name="connsiteX9" fmla="*/ 42014 w 42014"/>
                    <a:gd name="connsiteY9" fmla="*/ 108311 h 252032"/>
                    <a:gd name="connsiteX10" fmla="*/ 39931 w 42014"/>
                    <a:gd name="connsiteY10" fmla="*/ 152052 h 252032"/>
                    <a:gd name="connsiteX11" fmla="*/ 29517 w 42014"/>
                    <a:gd name="connsiteY11" fmla="*/ 170799 h 252032"/>
                    <a:gd name="connsiteX12" fmla="*/ 25351 w 42014"/>
                    <a:gd name="connsiteY12" fmla="*/ 177047 h 252032"/>
                    <a:gd name="connsiteX13" fmla="*/ 19102 w 42014"/>
                    <a:gd name="connsiteY13" fmla="*/ 183296 h 252032"/>
                    <a:gd name="connsiteX14" fmla="*/ 6605 w 42014"/>
                    <a:gd name="connsiteY14" fmla="*/ 204125 h 252032"/>
                    <a:gd name="connsiteX15" fmla="*/ 2439 w 42014"/>
                    <a:gd name="connsiteY15" fmla="*/ 216623 h 252032"/>
                    <a:gd name="connsiteX16" fmla="*/ 356 w 42014"/>
                    <a:gd name="connsiteY16" fmla="*/ 222872 h 252032"/>
                    <a:gd name="connsiteX17" fmla="*/ 4522 w 42014"/>
                    <a:gd name="connsiteY17" fmla="*/ 252032 h 252032"/>
                    <a:gd name="connsiteX18" fmla="*/ 4522 w 42014"/>
                    <a:gd name="connsiteY18" fmla="*/ 252032 h 252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2014" h="252032">
                      <a:moveTo>
                        <a:pt x="12854" y="0"/>
                      </a:moveTo>
                      <a:lnTo>
                        <a:pt x="12854" y="0"/>
                      </a:lnTo>
                      <a:cubicBezTo>
                        <a:pt x="13548" y="6249"/>
                        <a:pt x="14156" y="12507"/>
                        <a:pt x="14936" y="18746"/>
                      </a:cubicBezTo>
                      <a:cubicBezTo>
                        <a:pt x="16034" y="27530"/>
                        <a:pt x="16361" y="38917"/>
                        <a:pt x="23268" y="45824"/>
                      </a:cubicBezTo>
                      <a:cubicBezTo>
                        <a:pt x="25038" y="47594"/>
                        <a:pt x="27434" y="48601"/>
                        <a:pt x="29517" y="49990"/>
                      </a:cubicBezTo>
                      <a:lnTo>
                        <a:pt x="33683" y="62487"/>
                      </a:lnTo>
                      <a:lnTo>
                        <a:pt x="35766" y="68736"/>
                      </a:lnTo>
                      <a:cubicBezTo>
                        <a:pt x="36460" y="74290"/>
                        <a:pt x="36848" y="79892"/>
                        <a:pt x="37849" y="85399"/>
                      </a:cubicBezTo>
                      <a:cubicBezTo>
                        <a:pt x="38242" y="87559"/>
                        <a:pt x="39538" y="89488"/>
                        <a:pt x="39931" y="91648"/>
                      </a:cubicBezTo>
                      <a:cubicBezTo>
                        <a:pt x="40932" y="97155"/>
                        <a:pt x="41320" y="102757"/>
                        <a:pt x="42014" y="108311"/>
                      </a:cubicBezTo>
                      <a:cubicBezTo>
                        <a:pt x="41320" y="122891"/>
                        <a:pt x="41143" y="137506"/>
                        <a:pt x="39931" y="152052"/>
                      </a:cubicBezTo>
                      <a:cubicBezTo>
                        <a:pt x="39407" y="158340"/>
                        <a:pt x="31905" y="167218"/>
                        <a:pt x="29517" y="170799"/>
                      </a:cubicBezTo>
                      <a:cubicBezTo>
                        <a:pt x="28128" y="172882"/>
                        <a:pt x="27121" y="175277"/>
                        <a:pt x="25351" y="177047"/>
                      </a:cubicBezTo>
                      <a:cubicBezTo>
                        <a:pt x="23268" y="179130"/>
                        <a:pt x="20910" y="180971"/>
                        <a:pt x="19102" y="183296"/>
                      </a:cubicBezTo>
                      <a:cubicBezTo>
                        <a:pt x="15079" y="188469"/>
                        <a:pt x="9271" y="197461"/>
                        <a:pt x="6605" y="204125"/>
                      </a:cubicBezTo>
                      <a:cubicBezTo>
                        <a:pt x="4974" y="208202"/>
                        <a:pt x="3828" y="212457"/>
                        <a:pt x="2439" y="216623"/>
                      </a:cubicBezTo>
                      <a:lnTo>
                        <a:pt x="356" y="222872"/>
                      </a:lnTo>
                      <a:cubicBezTo>
                        <a:pt x="2514" y="250929"/>
                        <a:pt x="-3964" y="243550"/>
                        <a:pt x="4522" y="252032"/>
                      </a:cubicBezTo>
                      <a:lnTo>
                        <a:pt x="4522" y="252032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930" name="Rectangle: Rounded Corners 929">
                <a:extLst>
                  <a:ext uri="{FF2B5EF4-FFF2-40B4-BE49-F238E27FC236}">
                    <a16:creationId xmlns:a16="http://schemas.microsoft.com/office/drawing/2014/main" id="{48FE7DA9-B274-DB65-EA2A-49E711D750C2}"/>
                  </a:ext>
                </a:extLst>
              </p:cNvPr>
              <p:cNvSpPr/>
              <p:nvPr/>
            </p:nvSpPr>
            <p:spPr>
              <a:xfrm>
                <a:off x="1702231" y="2033317"/>
                <a:ext cx="506734" cy="715506"/>
              </a:xfrm>
              <a:prstGeom prst="roundRect">
                <a:avLst>
                  <a:gd name="adj" fmla="val 35662"/>
                </a:avLst>
              </a:prstGeom>
              <a:gradFill flip="none" rotWithShape="1">
                <a:gsLst>
                  <a:gs pos="16000">
                    <a:srgbClr val="FFEAD5"/>
                  </a:gs>
                  <a:gs pos="75000">
                    <a:srgbClr val="FFCC99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31" name="Oval 930">
                <a:extLst>
                  <a:ext uri="{FF2B5EF4-FFF2-40B4-BE49-F238E27FC236}">
                    <a16:creationId xmlns:a16="http://schemas.microsoft.com/office/drawing/2014/main" id="{D40BE62D-93B8-9B50-8BEB-7EA7B6568611}"/>
                  </a:ext>
                </a:extLst>
              </p:cNvPr>
              <p:cNvSpPr/>
              <p:nvPr/>
            </p:nvSpPr>
            <p:spPr>
              <a:xfrm>
                <a:off x="1823561" y="2397944"/>
                <a:ext cx="259620" cy="211583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FEAD5"/>
                  </a:gs>
                  <a:gs pos="74000">
                    <a:srgbClr val="A45200"/>
                  </a:gs>
                  <a:gs pos="53000">
                    <a:srgbClr val="FFC081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852" name="Group 1851">
            <a:extLst>
              <a:ext uri="{FF2B5EF4-FFF2-40B4-BE49-F238E27FC236}">
                <a16:creationId xmlns:a16="http://schemas.microsoft.com/office/drawing/2014/main" id="{19BDF6C0-D42A-86C8-BD12-5F4E358075DA}"/>
              </a:ext>
            </a:extLst>
          </p:cNvPr>
          <p:cNvGrpSpPr/>
          <p:nvPr/>
        </p:nvGrpSpPr>
        <p:grpSpPr>
          <a:xfrm>
            <a:off x="9313174" y="1993523"/>
            <a:ext cx="2379808" cy="1547372"/>
            <a:chOff x="12522767" y="2383117"/>
            <a:chExt cx="2379808" cy="1547372"/>
          </a:xfrm>
        </p:grpSpPr>
        <p:sp>
          <p:nvSpPr>
            <p:cNvPr id="1853" name="Rectangle: Rounded Corners 1852">
              <a:extLst>
                <a:ext uri="{FF2B5EF4-FFF2-40B4-BE49-F238E27FC236}">
                  <a16:creationId xmlns:a16="http://schemas.microsoft.com/office/drawing/2014/main" id="{41B8933E-D3BC-0BC0-5F61-22924329639E}"/>
                </a:ext>
              </a:extLst>
            </p:cNvPr>
            <p:cNvSpPr/>
            <p:nvPr/>
          </p:nvSpPr>
          <p:spPr>
            <a:xfrm>
              <a:off x="12522767" y="2383117"/>
              <a:ext cx="2379808" cy="154737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854" name="Group 1853">
              <a:extLst>
                <a:ext uri="{FF2B5EF4-FFF2-40B4-BE49-F238E27FC236}">
                  <a16:creationId xmlns:a16="http://schemas.microsoft.com/office/drawing/2014/main" id="{F4592F02-2A5F-29D2-3001-D5B37C6F39FD}"/>
                </a:ext>
              </a:extLst>
            </p:cNvPr>
            <p:cNvGrpSpPr/>
            <p:nvPr/>
          </p:nvGrpSpPr>
          <p:grpSpPr>
            <a:xfrm>
              <a:off x="12539892" y="2425111"/>
              <a:ext cx="2295995" cy="1501823"/>
              <a:chOff x="362627" y="2582598"/>
              <a:chExt cx="2295995" cy="1501823"/>
            </a:xfrm>
          </p:grpSpPr>
          <p:pic>
            <p:nvPicPr>
              <p:cNvPr id="1855" name="Picture 1854">
                <a:extLst>
                  <a:ext uri="{FF2B5EF4-FFF2-40B4-BE49-F238E27FC236}">
                    <a16:creationId xmlns:a16="http://schemas.microsoft.com/office/drawing/2014/main" id="{A1023C58-8EC4-8D49-8980-C7A0D1A6CCD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7334" b="8575"/>
              <a:stretch/>
            </p:blipFill>
            <p:spPr>
              <a:xfrm>
                <a:off x="505502" y="2582598"/>
                <a:ext cx="2046459" cy="1375729"/>
              </a:xfrm>
              <a:prstGeom prst="rect">
                <a:avLst/>
              </a:prstGeom>
            </p:spPr>
          </p:pic>
          <p:sp>
            <p:nvSpPr>
              <p:cNvPr id="1856" name="TextBox 1855">
                <a:extLst>
                  <a:ext uri="{FF2B5EF4-FFF2-40B4-BE49-F238E27FC236}">
                    <a16:creationId xmlns:a16="http://schemas.microsoft.com/office/drawing/2014/main" id="{60586ED3-B9BE-8236-D930-8357A7E52DC5}"/>
                  </a:ext>
                </a:extLst>
              </p:cNvPr>
              <p:cNvSpPr txBox="1"/>
              <p:nvPr/>
            </p:nvSpPr>
            <p:spPr>
              <a:xfrm>
                <a:off x="1718822" y="3426839"/>
                <a:ext cx="93980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Tezepelumab</a:t>
                </a:r>
              </a:p>
            </p:txBody>
          </p:sp>
          <p:sp>
            <p:nvSpPr>
              <p:cNvPr id="1857" name="TextBox 1856">
                <a:extLst>
                  <a:ext uri="{FF2B5EF4-FFF2-40B4-BE49-F238E27FC236}">
                    <a16:creationId xmlns:a16="http://schemas.microsoft.com/office/drawing/2014/main" id="{DAE0AB67-286D-5FE4-E40B-0EEF431BE5D4}"/>
                  </a:ext>
                </a:extLst>
              </p:cNvPr>
              <p:cNvSpPr txBox="1"/>
              <p:nvPr/>
            </p:nvSpPr>
            <p:spPr>
              <a:xfrm>
                <a:off x="362627" y="2961478"/>
                <a:ext cx="56514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TSLP</a:t>
                </a:r>
              </a:p>
            </p:txBody>
          </p:sp>
          <p:sp>
            <p:nvSpPr>
              <p:cNvPr id="1858" name="TextBox 1857">
                <a:extLst>
                  <a:ext uri="{FF2B5EF4-FFF2-40B4-BE49-F238E27FC236}">
                    <a16:creationId xmlns:a16="http://schemas.microsoft.com/office/drawing/2014/main" id="{D4619814-9759-4DF9-F3B8-6ED0C20980EB}"/>
                  </a:ext>
                </a:extLst>
              </p:cNvPr>
              <p:cNvSpPr txBox="1"/>
              <p:nvPr/>
            </p:nvSpPr>
            <p:spPr>
              <a:xfrm>
                <a:off x="614730" y="3838200"/>
                <a:ext cx="1824601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0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Tezepelumab bound to TSLP</a:t>
                </a:r>
              </a:p>
            </p:txBody>
          </p:sp>
        </p:grp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E34CF686-00D0-6F76-41E6-BD1CFBC490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7019" y="5034253"/>
            <a:ext cx="471843" cy="471843"/>
          </a:xfrm>
          <a:prstGeom prst="rect">
            <a:avLst/>
          </a:prstGeom>
        </p:spPr>
      </p:pic>
      <p:sp>
        <p:nvSpPr>
          <p:cNvPr id="3" name="Rectangle 2">
            <a:hlinkClick r:id="rId6" action="ppaction://hlinksldjump"/>
            <a:extLst>
              <a:ext uri="{FF2B5EF4-FFF2-40B4-BE49-F238E27FC236}">
                <a16:creationId xmlns:a16="http://schemas.microsoft.com/office/drawing/2014/main" id="{29D47E61-0DF7-B52F-4F37-5D6E7CBA2E1F}"/>
              </a:ext>
            </a:extLst>
          </p:cNvPr>
          <p:cNvSpPr/>
          <p:nvPr/>
        </p:nvSpPr>
        <p:spPr>
          <a:xfrm>
            <a:off x="11088603" y="507703"/>
            <a:ext cx="641599" cy="441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927C16A-DBE6-3874-5EBC-DCCC3AD3778C}"/>
              </a:ext>
            </a:extLst>
          </p:cNvPr>
          <p:cNvGrpSpPr/>
          <p:nvPr/>
        </p:nvGrpSpPr>
        <p:grpSpPr>
          <a:xfrm>
            <a:off x="3268298" y="1636871"/>
            <a:ext cx="6040516" cy="607569"/>
            <a:chOff x="3292967" y="1093091"/>
            <a:chExt cx="6040516" cy="60756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056B8F4-4BB1-17BA-2B75-CF69CD06C2F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82724" y="1373674"/>
              <a:ext cx="432000" cy="324692"/>
              <a:chOff x="7546061" y="1299746"/>
              <a:chExt cx="477128" cy="358610"/>
            </a:xfrm>
          </p:grpSpPr>
          <p:grpSp>
            <p:nvGrpSpPr>
              <p:cNvPr id="1919" name="Microbe">
                <a:extLst>
                  <a:ext uri="{FF2B5EF4-FFF2-40B4-BE49-F238E27FC236}">
                    <a16:creationId xmlns:a16="http://schemas.microsoft.com/office/drawing/2014/main" id="{46A0FCE9-6F15-1FC2-7D54-863921AC6289}"/>
                  </a:ext>
                </a:extLst>
              </p:cNvPr>
              <p:cNvGrpSpPr/>
              <p:nvPr/>
            </p:nvGrpSpPr>
            <p:grpSpPr>
              <a:xfrm>
                <a:off x="7546061" y="1437872"/>
                <a:ext cx="193811" cy="189019"/>
                <a:chOff x="7385769" y="1406192"/>
                <a:chExt cx="194763" cy="206588"/>
              </a:xfrm>
            </p:grpSpPr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84731019-EF09-C1B8-DC35-F54D50AA31C2}"/>
                    </a:ext>
                  </a:extLst>
                </p:cNvPr>
                <p:cNvSpPr/>
                <p:nvPr/>
              </p:nvSpPr>
              <p:spPr>
                <a:xfrm>
                  <a:off x="7449420" y="1470767"/>
                  <a:ext cx="85548" cy="85548"/>
                </a:xfrm>
                <a:prstGeom prst="ellipse">
                  <a:avLst/>
                </a:prstGeom>
                <a:solidFill>
                  <a:srgbClr val="C00000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6" name="Oval 125">
                  <a:extLst>
                    <a:ext uri="{FF2B5EF4-FFF2-40B4-BE49-F238E27FC236}">
                      <a16:creationId xmlns:a16="http://schemas.microsoft.com/office/drawing/2014/main" id="{D1CB35BB-6928-A812-628D-930148ACB467}"/>
                    </a:ext>
                  </a:extLst>
                </p:cNvPr>
                <p:cNvSpPr/>
                <p:nvPr/>
              </p:nvSpPr>
              <p:spPr>
                <a:xfrm>
                  <a:off x="7522679" y="1436518"/>
                  <a:ext cx="27432" cy="27432"/>
                </a:xfrm>
                <a:prstGeom prst="ellipse">
                  <a:avLst/>
                </a:prstGeom>
                <a:solidFill>
                  <a:srgbClr val="C00000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Oval 126">
                  <a:extLst>
                    <a:ext uri="{FF2B5EF4-FFF2-40B4-BE49-F238E27FC236}">
                      <a16:creationId xmlns:a16="http://schemas.microsoft.com/office/drawing/2014/main" id="{1786278F-82A6-5E79-1D1C-26A4F066D940}"/>
                    </a:ext>
                  </a:extLst>
                </p:cNvPr>
                <p:cNvSpPr/>
                <p:nvPr/>
              </p:nvSpPr>
              <p:spPr>
                <a:xfrm>
                  <a:off x="7553100" y="1482582"/>
                  <a:ext cx="27432" cy="27432"/>
                </a:xfrm>
                <a:prstGeom prst="ellipse">
                  <a:avLst/>
                </a:prstGeom>
                <a:solidFill>
                  <a:srgbClr val="C00000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1" name="Oval 200">
                  <a:extLst>
                    <a:ext uri="{FF2B5EF4-FFF2-40B4-BE49-F238E27FC236}">
                      <a16:creationId xmlns:a16="http://schemas.microsoft.com/office/drawing/2014/main" id="{0F45EA5A-A364-006F-A77F-BF9DDD14DA9E}"/>
                    </a:ext>
                  </a:extLst>
                </p:cNvPr>
                <p:cNvSpPr/>
                <p:nvPr/>
              </p:nvSpPr>
              <p:spPr>
                <a:xfrm>
                  <a:off x="7438979" y="1433625"/>
                  <a:ext cx="27432" cy="27432"/>
                </a:xfrm>
                <a:prstGeom prst="ellipse">
                  <a:avLst/>
                </a:prstGeom>
                <a:solidFill>
                  <a:srgbClr val="C00000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2" name="Oval 201">
                  <a:extLst>
                    <a:ext uri="{FF2B5EF4-FFF2-40B4-BE49-F238E27FC236}">
                      <a16:creationId xmlns:a16="http://schemas.microsoft.com/office/drawing/2014/main" id="{2CAF9C11-CD88-386A-FE0E-943FDF1C09A5}"/>
                    </a:ext>
                  </a:extLst>
                </p:cNvPr>
                <p:cNvSpPr/>
                <p:nvPr/>
              </p:nvSpPr>
              <p:spPr>
                <a:xfrm>
                  <a:off x="7547580" y="1528605"/>
                  <a:ext cx="27432" cy="27432"/>
                </a:xfrm>
                <a:prstGeom prst="ellipse">
                  <a:avLst/>
                </a:prstGeom>
                <a:solidFill>
                  <a:srgbClr val="C00000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3" name="Oval 202">
                  <a:extLst>
                    <a:ext uri="{FF2B5EF4-FFF2-40B4-BE49-F238E27FC236}">
                      <a16:creationId xmlns:a16="http://schemas.microsoft.com/office/drawing/2014/main" id="{B143BEC9-3661-8394-CB1B-A15D1B52DB26}"/>
                    </a:ext>
                  </a:extLst>
                </p:cNvPr>
                <p:cNvSpPr/>
                <p:nvPr/>
              </p:nvSpPr>
              <p:spPr>
                <a:xfrm>
                  <a:off x="7385769" y="1459075"/>
                  <a:ext cx="27432" cy="27432"/>
                </a:xfrm>
                <a:prstGeom prst="ellipse">
                  <a:avLst/>
                </a:prstGeom>
                <a:solidFill>
                  <a:srgbClr val="C00000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4" name="Oval 203">
                  <a:extLst>
                    <a:ext uri="{FF2B5EF4-FFF2-40B4-BE49-F238E27FC236}">
                      <a16:creationId xmlns:a16="http://schemas.microsoft.com/office/drawing/2014/main" id="{D20A4356-FC8A-40F0-B693-DD7F9715A286}"/>
                    </a:ext>
                  </a:extLst>
                </p:cNvPr>
                <p:cNvSpPr/>
                <p:nvPr/>
              </p:nvSpPr>
              <p:spPr>
                <a:xfrm>
                  <a:off x="7398632" y="1497918"/>
                  <a:ext cx="27432" cy="27432"/>
                </a:xfrm>
                <a:prstGeom prst="ellipse">
                  <a:avLst/>
                </a:prstGeom>
                <a:solidFill>
                  <a:srgbClr val="C00000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EB721C97-FAD1-9C5F-01F4-A58FDB761EAC}"/>
                    </a:ext>
                  </a:extLst>
                </p:cNvPr>
                <p:cNvSpPr/>
                <p:nvPr/>
              </p:nvSpPr>
              <p:spPr>
                <a:xfrm>
                  <a:off x="7401721" y="1547448"/>
                  <a:ext cx="27432" cy="27432"/>
                </a:xfrm>
                <a:prstGeom prst="ellipse">
                  <a:avLst/>
                </a:prstGeom>
                <a:solidFill>
                  <a:srgbClr val="C00000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6" name="Oval 205">
                  <a:extLst>
                    <a:ext uri="{FF2B5EF4-FFF2-40B4-BE49-F238E27FC236}">
                      <a16:creationId xmlns:a16="http://schemas.microsoft.com/office/drawing/2014/main" id="{21C84BA1-DEA3-7B0F-5952-0EA778450531}"/>
                    </a:ext>
                  </a:extLst>
                </p:cNvPr>
                <p:cNvSpPr/>
                <p:nvPr/>
              </p:nvSpPr>
              <p:spPr>
                <a:xfrm>
                  <a:off x="7455302" y="1564139"/>
                  <a:ext cx="27432" cy="27432"/>
                </a:xfrm>
                <a:prstGeom prst="ellipse">
                  <a:avLst/>
                </a:prstGeom>
                <a:solidFill>
                  <a:srgbClr val="C00000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7" name="Oval 206">
                  <a:extLst>
                    <a:ext uri="{FF2B5EF4-FFF2-40B4-BE49-F238E27FC236}">
                      <a16:creationId xmlns:a16="http://schemas.microsoft.com/office/drawing/2014/main" id="{402A31F8-AC20-E382-9E07-E518749E5D0F}"/>
                    </a:ext>
                  </a:extLst>
                </p:cNvPr>
                <p:cNvSpPr/>
                <p:nvPr/>
              </p:nvSpPr>
              <p:spPr>
                <a:xfrm>
                  <a:off x="7515566" y="1585348"/>
                  <a:ext cx="27432" cy="27432"/>
                </a:xfrm>
                <a:prstGeom prst="ellipse">
                  <a:avLst/>
                </a:prstGeom>
                <a:solidFill>
                  <a:srgbClr val="C00000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971C8F93-8424-CCF9-9B8E-774F3079CCEC}"/>
                    </a:ext>
                  </a:extLst>
                </p:cNvPr>
                <p:cNvSpPr/>
                <p:nvPr/>
              </p:nvSpPr>
              <p:spPr>
                <a:xfrm>
                  <a:off x="7478336" y="1406192"/>
                  <a:ext cx="27432" cy="27432"/>
                </a:xfrm>
                <a:prstGeom prst="ellipse">
                  <a:avLst/>
                </a:prstGeom>
                <a:solidFill>
                  <a:srgbClr val="C00000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209" name="Straight Connector 208">
                  <a:extLst>
                    <a:ext uri="{FF2B5EF4-FFF2-40B4-BE49-F238E27FC236}">
                      <a16:creationId xmlns:a16="http://schemas.microsoft.com/office/drawing/2014/main" id="{AE896351-3C7B-B581-3CD9-AE358189FB63}"/>
                    </a:ext>
                  </a:extLst>
                </p:cNvPr>
                <p:cNvCxnSpPr>
                  <a:cxnSpLocks/>
                  <a:stCxn id="208" idx="4"/>
                </p:cNvCxnSpPr>
                <p:nvPr/>
              </p:nvCxnSpPr>
              <p:spPr>
                <a:xfrm flipH="1">
                  <a:off x="7488856" y="1433624"/>
                  <a:ext cx="3196" cy="4295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  <p:cxnSp>
              <p:nvCxnSpPr>
                <p:cNvPr id="210" name="Straight Connector 209">
                  <a:extLst>
                    <a:ext uri="{FF2B5EF4-FFF2-40B4-BE49-F238E27FC236}">
                      <a16:creationId xmlns:a16="http://schemas.microsoft.com/office/drawing/2014/main" id="{E609ECC4-6B66-46D6-FD08-67144402CC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511669" y="1457220"/>
                  <a:ext cx="12231" cy="2322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  <p:cxnSp>
              <p:nvCxnSpPr>
                <p:cNvPr id="211" name="Straight Connector 210">
                  <a:extLst>
                    <a:ext uri="{FF2B5EF4-FFF2-40B4-BE49-F238E27FC236}">
                      <a16:creationId xmlns:a16="http://schemas.microsoft.com/office/drawing/2014/main" id="{F84D58AB-7B4D-79BF-B4B7-360F35724E3C}"/>
                    </a:ext>
                  </a:extLst>
                </p:cNvPr>
                <p:cNvCxnSpPr>
                  <a:cxnSpLocks/>
                  <a:endCxn id="207" idx="0"/>
                </p:cNvCxnSpPr>
                <p:nvPr/>
              </p:nvCxnSpPr>
              <p:spPr>
                <a:xfrm>
                  <a:off x="7507499" y="1547279"/>
                  <a:ext cx="21783" cy="3806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  <p:cxnSp>
              <p:nvCxnSpPr>
                <p:cNvPr id="212" name="Straight Connector 211">
                  <a:extLst>
                    <a:ext uri="{FF2B5EF4-FFF2-40B4-BE49-F238E27FC236}">
                      <a16:creationId xmlns:a16="http://schemas.microsoft.com/office/drawing/2014/main" id="{40D52D0B-63AF-C358-DC97-74424EB386B9}"/>
                    </a:ext>
                  </a:extLst>
                </p:cNvPr>
                <p:cNvCxnSpPr>
                  <a:cxnSpLocks/>
                  <a:endCxn id="205" idx="7"/>
                </p:cNvCxnSpPr>
                <p:nvPr/>
              </p:nvCxnSpPr>
              <p:spPr>
                <a:xfrm flipH="1">
                  <a:off x="7425136" y="1534765"/>
                  <a:ext cx="27904" cy="167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  <p:cxnSp>
              <p:nvCxnSpPr>
                <p:cNvPr id="213" name="Straight Connector 212">
                  <a:extLst>
                    <a:ext uri="{FF2B5EF4-FFF2-40B4-BE49-F238E27FC236}">
                      <a16:creationId xmlns:a16="http://schemas.microsoft.com/office/drawing/2014/main" id="{F1457BDB-81B7-5C33-A0C0-6D5D4E225588}"/>
                    </a:ext>
                  </a:extLst>
                </p:cNvPr>
                <p:cNvCxnSpPr>
                  <a:cxnSpLocks/>
                  <a:endCxn id="125" idx="6"/>
                </p:cNvCxnSpPr>
                <p:nvPr/>
              </p:nvCxnSpPr>
              <p:spPr>
                <a:xfrm>
                  <a:off x="7412783" y="1475821"/>
                  <a:ext cx="122185" cy="3772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  <p:cxnSp>
              <p:nvCxnSpPr>
                <p:cNvPr id="214" name="Straight Connector 213">
                  <a:extLst>
                    <a:ext uri="{FF2B5EF4-FFF2-40B4-BE49-F238E27FC236}">
                      <a16:creationId xmlns:a16="http://schemas.microsoft.com/office/drawing/2014/main" id="{61162A1D-4783-0F98-4B0D-7D61A0B1EB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59851" y="1455153"/>
                  <a:ext cx="9253" cy="2223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  <p:cxnSp>
              <p:nvCxnSpPr>
                <p:cNvPr id="215" name="Straight Connector 214">
                  <a:extLst>
                    <a:ext uri="{FF2B5EF4-FFF2-40B4-BE49-F238E27FC236}">
                      <a16:creationId xmlns:a16="http://schemas.microsoft.com/office/drawing/2014/main" id="{35AE7E3C-2FAA-6992-FC5E-5304E717144D}"/>
                    </a:ext>
                  </a:extLst>
                </p:cNvPr>
                <p:cNvCxnSpPr>
                  <a:cxnSpLocks/>
                  <a:endCxn id="125" idx="6"/>
                </p:cNvCxnSpPr>
                <p:nvPr/>
              </p:nvCxnSpPr>
              <p:spPr>
                <a:xfrm flipH="1">
                  <a:off x="7534968" y="1496491"/>
                  <a:ext cx="19468" cy="1705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  <p:cxnSp>
              <p:nvCxnSpPr>
                <p:cNvPr id="216" name="Straight Connector 215">
                  <a:extLst>
                    <a:ext uri="{FF2B5EF4-FFF2-40B4-BE49-F238E27FC236}">
                      <a16:creationId xmlns:a16="http://schemas.microsoft.com/office/drawing/2014/main" id="{2004412F-4F78-3EBB-996C-E075D8CFFB30}"/>
                    </a:ext>
                  </a:extLst>
                </p:cNvPr>
                <p:cNvCxnSpPr>
                  <a:cxnSpLocks/>
                  <a:stCxn id="125" idx="0"/>
                </p:cNvCxnSpPr>
                <p:nvPr/>
              </p:nvCxnSpPr>
              <p:spPr>
                <a:xfrm flipH="1">
                  <a:off x="7471118" y="1470767"/>
                  <a:ext cx="21076" cy="9259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  <p:cxnSp>
              <p:nvCxnSpPr>
                <p:cNvPr id="224" name="Straight Connector 223">
                  <a:extLst>
                    <a:ext uri="{FF2B5EF4-FFF2-40B4-BE49-F238E27FC236}">
                      <a16:creationId xmlns:a16="http://schemas.microsoft.com/office/drawing/2014/main" id="{2676F0E9-7DA3-6940-3CBF-936C4260DFDD}"/>
                    </a:ext>
                  </a:extLst>
                </p:cNvPr>
                <p:cNvCxnSpPr>
                  <a:cxnSpLocks/>
                  <a:stCxn id="125" idx="2"/>
                  <a:endCxn id="204" idx="6"/>
                </p:cNvCxnSpPr>
                <p:nvPr/>
              </p:nvCxnSpPr>
              <p:spPr>
                <a:xfrm flipH="1" flipV="1">
                  <a:off x="7426064" y="1511634"/>
                  <a:ext cx="23356" cy="190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  <p:cxnSp>
              <p:nvCxnSpPr>
                <p:cNvPr id="225" name="Straight Connector 224">
                  <a:extLst>
                    <a:ext uri="{FF2B5EF4-FFF2-40B4-BE49-F238E27FC236}">
                      <a16:creationId xmlns:a16="http://schemas.microsoft.com/office/drawing/2014/main" id="{3ADBD217-8C60-85B7-07B1-C4E72B89429F}"/>
                    </a:ext>
                  </a:extLst>
                </p:cNvPr>
                <p:cNvCxnSpPr>
                  <a:cxnSpLocks/>
                  <a:endCxn id="202" idx="1"/>
                </p:cNvCxnSpPr>
                <p:nvPr/>
              </p:nvCxnSpPr>
              <p:spPr>
                <a:xfrm>
                  <a:off x="7481167" y="1517536"/>
                  <a:ext cx="70430" cy="15086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64" name="Microbe">
                <a:extLst>
                  <a:ext uri="{FF2B5EF4-FFF2-40B4-BE49-F238E27FC236}">
                    <a16:creationId xmlns:a16="http://schemas.microsoft.com/office/drawing/2014/main" id="{EAF18B5B-D425-1E4E-315D-D9B028AFF35B}"/>
                  </a:ext>
                </a:extLst>
              </p:cNvPr>
              <p:cNvGrpSpPr/>
              <p:nvPr/>
            </p:nvGrpSpPr>
            <p:grpSpPr>
              <a:xfrm rot="20047771">
                <a:off x="7710124" y="1299746"/>
                <a:ext cx="193811" cy="189019"/>
                <a:chOff x="7385769" y="1406192"/>
                <a:chExt cx="194763" cy="206588"/>
              </a:xfrm>
            </p:grpSpPr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A8B0AFC9-0772-59B1-75C6-24AF2858615A}"/>
                    </a:ext>
                  </a:extLst>
                </p:cNvPr>
                <p:cNvSpPr/>
                <p:nvPr/>
              </p:nvSpPr>
              <p:spPr>
                <a:xfrm>
                  <a:off x="7449420" y="1470767"/>
                  <a:ext cx="85548" cy="85548"/>
                </a:xfrm>
                <a:prstGeom prst="ellipse">
                  <a:avLst/>
                </a:prstGeom>
                <a:solidFill>
                  <a:srgbClr val="C00000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52CFF13-8526-2119-A2E7-F91760A253CA}"/>
                    </a:ext>
                  </a:extLst>
                </p:cNvPr>
                <p:cNvSpPr/>
                <p:nvPr/>
              </p:nvSpPr>
              <p:spPr>
                <a:xfrm>
                  <a:off x="7522679" y="1436518"/>
                  <a:ext cx="27432" cy="27432"/>
                </a:xfrm>
                <a:prstGeom prst="ellipse">
                  <a:avLst/>
                </a:prstGeom>
                <a:solidFill>
                  <a:srgbClr val="C00000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FA44D705-D287-F30A-75F8-D4C5705198E6}"/>
                    </a:ext>
                  </a:extLst>
                </p:cNvPr>
                <p:cNvSpPr/>
                <p:nvPr/>
              </p:nvSpPr>
              <p:spPr>
                <a:xfrm>
                  <a:off x="7553100" y="1482582"/>
                  <a:ext cx="27432" cy="27432"/>
                </a:xfrm>
                <a:prstGeom prst="ellipse">
                  <a:avLst/>
                </a:prstGeom>
                <a:solidFill>
                  <a:srgbClr val="C00000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Oval 106">
                  <a:extLst>
                    <a:ext uri="{FF2B5EF4-FFF2-40B4-BE49-F238E27FC236}">
                      <a16:creationId xmlns:a16="http://schemas.microsoft.com/office/drawing/2014/main" id="{18064A7A-96B0-65DB-47D4-D2E1A43F81C9}"/>
                    </a:ext>
                  </a:extLst>
                </p:cNvPr>
                <p:cNvSpPr/>
                <p:nvPr/>
              </p:nvSpPr>
              <p:spPr>
                <a:xfrm>
                  <a:off x="7438979" y="1433625"/>
                  <a:ext cx="27432" cy="27432"/>
                </a:xfrm>
                <a:prstGeom prst="ellipse">
                  <a:avLst/>
                </a:prstGeom>
                <a:solidFill>
                  <a:srgbClr val="C00000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67B8BE0D-938A-813D-1CAB-30F980077F58}"/>
                    </a:ext>
                  </a:extLst>
                </p:cNvPr>
                <p:cNvSpPr/>
                <p:nvPr/>
              </p:nvSpPr>
              <p:spPr>
                <a:xfrm>
                  <a:off x="7547580" y="1528605"/>
                  <a:ext cx="27432" cy="27432"/>
                </a:xfrm>
                <a:prstGeom prst="ellipse">
                  <a:avLst/>
                </a:prstGeom>
                <a:solidFill>
                  <a:srgbClr val="C00000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F72058EF-DBD0-DB6C-50CD-D1134842045A}"/>
                    </a:ext>
                  </a:extLst>
                </p:cNvPr>
                <p:cNvSpPr/>
                <p:nvPr/>
              </p:nvSpPr>
              <p:spPr>
                <a:xfrm>
                  <a:off x="7385769" y="1459075"/>
                  <a:ext cx="27432" cy="27432"/>
                </a:xfrm>
                <a:prstGeom prst="ellipse">
                  <a:avLst/>
                </a:prstGeom>
                <a:solidFill>
                  <a:srgbClr val="C00000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B8CE9015-3725-D6C2-8C60-9CA00DFE023F}"/>
                    </a:ext>
                  </a:extLst>
                </p:cNvPr>
                <p:cNvSpPr/>
                <p:nvPr/>
              </p:nvSpPr>
              <p:spPr>
                <a:xfrm>
                  <a:off x="7398632" y="1497918"/>
                  <a:ext cx="27432" cy="27432"/>
                </a:xfrm>
                <a:prstGeom prst="ellipse">
                  <a:avLst/>
                </a:prstGeom>
                <a:solidFill>
                  <a:srgbClr val="C00000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Oval 110">
                  <a:extLst>
                    <a:ext uri="{FF2B5EF4-FFF2-40B4-BE49-F238E27FC236}">
                      <a16:creationId xmlns:a16="http://schemas.microsoft.com/office/drawing/2014/main" id="{41EAA572-A99F-6463-4FD4-FFD9B7A0840C}"/>
                    </a:ext>
                  </a:extLst>
                </p:cNvPr>
                <p:cNvSpPr/>
                <p:nvPr/>
              </p:nvSpPr>
              <p:spPr>
                <a:xfrm>
                  <a:off x="7401721" y="1547448"/>
                  <a:ext cx="27432" cy="27432"/>
                </a:xfrm>
                <a:prstGeom prst="ellipse">
                  <a:avLst/>
                </a:prstGeom>
                <a:solidFill>
                  <a:srgbClr val="C00000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Oval 111">
                  <a:extLst>
                    <a:ext uri="{FF2B5EF4-FFF2-40B4-BE49-F238E27FC236}">
                      <a16:creationId xmlns:a16="http://schemas.microsoft.com/office/drawing/2014/main" id="{6B310ABA-EFC6-E1A8-9537-8C91958F17DD}"/>
                    </a:ext>
                  </a:extLst>
                </p:cNvPr>
                <p:cNvSpPr/>
                <p:nvPr/>
              </p:nvSpPr>
              <p:spPr>
                <a:xfrm>
                  <a:off x="7455302" y="1564139"/>
                  <a:ext cx="27432" cy="27432"/>
                </a:xfrm>
                <a:prstGeom prst="ellipse">
                  <a:avLst/>
                </a:prstGeom>
                <a:solidFill>
                  <a:srgbClr val="C00000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2F28EB6E-AEFC-EC51-83DE-87B6D3E6A876}"/>
                    </a:ext>
                  </a:extLst>
                </p:cNvPr>
                <p:cNvSpPr/>
                <p:nvPr/>
              </p:nvSpPr>
              <p:spPr>
                <a:xfrm>
                  <a:off x="7515566" y="1585348"/>
                  <a:ext cx="27432" cy="27432"/>
                </a:xfrm>
                <a:prstGeom prst="ellipse">
                  <a:avLst/>
                </a:prstGeom>
                <a:solidFill>
                  <a:srgbClr val="C00000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7D97BDC2-5716-533F-407E-8588E4EEF80C}"/>
                    </a:ext>
                  </a:extLst>
                </p:cNvPr>
                <p:cNvSpPr/>
                <p:nvPr/>
              </p:nvSpPr>
              <p:spPr>
                <a:xfrm>
                  <a:off x="7478336" y="1406192"/>
                  <a:ext cx="27432" cy="27432"/>
                </a:xfrm>
                <a:prstGeom prst="ellipse">
                  <a:avLst/>
                </a:prstGeom>
                <a:solidFill>
                  <a:srgbClr val="C00000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FD7EAE4E-CFBC-C0F7-53F0-1160E27F9646}"/>
                    </a:ext>
                  </a:extLst>
                </p:cNvPr>
                <p:cNvCxnSpPr>
                  <a:cxnSpLocks/>
                  <a:stCxn id="114" idx="4"/>
                </p:cNvCxnSpPr>
                <p:nvPr/>
              </p:nvCxnSpPr>
              <p:spPr>
                <a:xfrm flipH="1">
                  <a:off x="7488856" y="1433624"/>
                  <a:ext cx="3196" cy="4295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0372F906-84E6-6B7B-55E3-61BDDCB8F7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511669" y="1457220"/>
                  <a:ext cx="12231" cy="2322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95A1A776-CCD7-2E15-6063-760DFE7ADBFE}"/>
                    </a:ext>
                  </a:extLst>
                </p:cNvPr>
                <p:cNvCxnSpPr>
                  <a:cxnSpLocks/>
                  <a:endCxn id="113" idx="0"/>
                </p:cNvCxnSpPr>
                <p:nvPr/>
              </p:nvCxnSpPr>
              <p:spPr>
                <a:xfrm>
                  <a:off x="7507499" y="1547279"/>
                  <a:ext cx="21783" cy="3806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1EAE3817-4A9A-1B79-2AC5-5FD2E0BDCE78}"/>
                    </a:ext>
                  </a:extLst>
                </p:cNvPr>
                <p:cNvCxnSpPr>
                  <a:cxnSpLocks/>
                  <a:endCxn id="111" idx="7"/>
                </p:cNvCxnSpPr>
                <p:nvPr/>
              </p:nvCxnSpPr>
              <p:spPr>
                <a:xfrm flipH="1">
                  <a:off x="7425136" y="1534765"/>
                  <a:ext cx="27904" cy="167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4D6CBCD5-B2DF-9131-068F-F6D340F3F4E1}"/>
                    </a:ext>
                  </a:extLst>
                </p:cNvPr>
                <p:cNvCxnSpPr>
                  <a:cxnSpLocks/>
                  <a:endCxn id="104" idx="6"/>
                </p:cNvCxnSpPr>
                <p:nvPr/>
              </p:nvCxnSpPr>
              <p:spPr>
                <a:xfrm>
                  <a:off x="7412783" y="1475821"/>
                  <a:ext cx="122185" cy="3772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B1B5F8CF-3083-48A2-E93D-C60BA8DB4A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59851" y="1455153"/>
                  <a:ext cx="9253" cy="2223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6314D544-301E-5650-CB12-5FD43A6C88DD}"/>
                    </a:ext>
                  </a:extLst>
                </p:cNvPr>
                <p:cNvCxnSpPr>
                  <a:cxnSpLocks/>
                  <a:endCxn id="104" idx="6"/>
                </p:cNvCxnSpPr>
                <p:nvPr/>
              </p:nvCxnSpPr>
              <p:spPr>
                <a:xfrm flipH="1">
                  <a:off x="7534968" y="1496491"/>
                  <a:ext cx="19468" cy="1705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1600D402-516F-8F55-B76B-37E4FAB264F1}"/>
                    </a:ext>
                  </a:extLst>
                </p:cNvPr>
                <p:cNvCxnSpPr>
                  <a:cxnSpLocks/>
                  <a:stCxn id="104" idx="0"/>
                </p:cNvCxnSpPr>
                <p:nvPr/>
              </p:nvCxnSpPr>
              <p:spPr>
                <a:xfrm flipH="1">
                  <a:off x="7471118" y="1470767"/>
                  <a:ext cx="21076" cy="9259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5E30CED5-8AB5-AED2-00D6-37452D0E285E}"/>
                    </a:ext>
                  </a:extLst>
                </p:cNvPr>
                <p:cNvCxnSpPr>
                  <a:cxnSpLocks/>
                  <a:stCxn id="104" idx="2"/>
                  <a:endCxn id="110" idx="6"/>
                </p:cNvCxnSpPr>
                <p:nvPr/>
              </p:nvCxnSpPr>
              <p:spPr>
                <a:xfrm flipH="1" flipV="1">
                  <a:off x="7426064" y="1511634"/>
                  <a:ext cx="23356" cy="190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  <p:cxnSp>
              <p:nvCxnSpPr>
                <p:cNvPr id="124" name="Straight Connector 123">
                  <a:extLst>
                    <a:ext uri="{FF2B5EF4-FFF2-40B4-BE49-F238E27FC236}">
                      <a16:creationId xmlns:a16="http://schemas.microsoft.com/office/drawing/2014/main" id="{346E4B7B-F227-1FB2-9842-49DE4F345859}"/>
                    </a:ext>
                  </a:extLst>
                </p:cNvPr>
                <p:cNvCxnSpPr>
                  <a:cxnSpLocks/>
                  <a:endCxn id="108" idx="1"/>
                </p:cNvCxnSpPr>
                <p:nvPr/>
              </p:nvCxnSpPr>
              <p:spPr>
                <a:xfrm>
                  <a:off x="7481167" y="1517536"/>
                  <a:ext cx="70430" cy="15086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65" name="Microbe">
                <a:extLst>
                  <a:ext uri="{FF2B5EF4-FFF2-40B4-BE49-F238E27FC236}">
                    <a16:creationId xmlns:a16="http://schemas.microsoft.com/office/drawing/2014/main" id="{326D7BC6-54D3-AABB-7125-BE2000B079C6}"/>
                  </a:ext>
                </a:extLst>
              </p:cNvPr>
              <p:cNvGrpSpPr/>
              <p:nvPr/>
            </p:nvGrpSpPr>
            <p:grpSpPr>
              <a:xfrm rot="20047771">
                <a:off x="7829378" y="1469337"/>
                <a:ext cx="193811" cy="189019"/>
                <a:chOff x="7385769" y="1406192"/>
                <a:chExt cx="194763" cy="206588"/>
              </a:xfrm>
            </p:grpSpPr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7F2D0F19-A627-2E6C-A752-7634A3CCBCB5}"/>
                    </a:ext>
                  </a:extLst>
                </p:cNvPr>
                <p:cNvSpPr/>
                <p:nvPr/>
              </p:nvSpPr>
              <p:spPr>
                <a:xfrm>
                  <a:off x="7449420" y="1470767"/>
                  <a:ext cx="85548" cy="85548"/>
                </a:xfrm>
                <a:prstGeom prst="ellipse">
                  <a:avLst/>
                </a:prstGeom>
                <a:solidFill>
                  <a:srgbClr val="C00000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EBC83862-A09F-766C-F5BF-CB03BF2DECBD}"/>
                    </a:ext>
                  </a:extLst>
                </p:cNvPr>
                <p:cNvSpPr/>
                <p:nvPr/>
              </p:nvSpPr>
              <p:spPr>
                <a:xfrm>
                  <a:off x="7522679" y="1436518"/>
                  <a:ext cx="27432" cy="27432"/>
                </a:xfrm>
                <a:prstGeom prst="ellipse">
                  <a:avLst/>
                </a:prstGeom>
                <a:solidFill>
                  <a:srgbClr val="C00000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141F6157-57ED-1D24-6F32-22388C3A29C8}"/>
                    </a:ext>
                  </a:extLst>
                </p:cNvPr>
                <p:cNvSpPr/>
                <p:nvPr/>
              </p:nvSpPr>
              <p:spPr>
                <a:xfrm>
                  <a:off x="7553100" y="1482582"/>
                  <a:ext cx="27432" cy="27432"/>
                </a:xfrm>
                <a:prstGeom prst="ellipse">
                  <a:avLst/>
                </a:prstGeom>
                <a:solidFill>
                  <a:srgbClr val="C00000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0FFE656F-C199-29AB-FC3C-163E2EFE63D7}"/>
                    </a:ext>
                  </a:extLst>
                </p:cNvPr>
                <p:cNvSpPr/>
                <p:nvPr/>
              </p:nvSpPr>
              <p:spPr>
                <a:xfrm>
                  <a:off x="7438979" y="1433625"/>
                  <a:ext cx="27432" cy="27432"/>
                </a:xfrm>
                <a:prstGeom prst="ellipse">
                  <a:avLst/>
                </a:prstGeom>
                <a:solidFill>
                  <a:srgbClr val="C00000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982FC494-475A-BDCA-1D51-CE5AF1395BFF}"/>
                    </a:ext>
                  </a:extLst>
                </p:cNvPr>
                <p:cNvSpPr/>
                <p:nvPr/>
              </p:nvSpPr>
              <p:spPr>
                <a:xfrm>
                  <a:off x="7547580" y="1528605"/>
                  <a:ext cx="27432" cy="27432"/>
                </a:xfrm>
                <a:prstGeom prst="ellipse">
                  <a:avLst/>
                </a:prstGeom>
                <a:solidFill>
                  <a:srgbClr val="C00000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A62B5323-BFB4-937E-590A-F9EEA47AA8C0}"/>
                    </a:ext>
                  </a:extLst>
                </p:cNvPr>
                <p:cNvSpPr/>
                <p:nvPr/>
              </p:nvSpPr>
              <p:spPr>
                <a:xfrm>
                  <a:off x="7385769" y="1459075"/>
                  <a:ext cx="27432" cy="27432"/>
                </a:xfrm>
                <a:prstGeom prst="ellipse">
                  <a:avLst/>
                </a:prstGeom>
                <a:solidFill>
                  <a:srgbClr val="C00000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C9B968E7-0228-8B3D-C911-7154726B2C34}"/>
                    </a:ext>
                  </a:extLst>
                </p:cNvPr>
                <p:cNvSpPr/>
                <p:nvPr/>
              </p:nvSpPr>
              <p:spPr>
                <a:xfrm>
                  <a:off x="7398632" y="1497918"/>
                  <a:ext cx="27432" cy="27432"/>
                </a:xfrm>
                <a:prstGeom prst="ellipse">
                  <a:avLst/>
                </a:prstGeom>
                <a:solidFill>
                  <a:srgbClr val="C00000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27398BB2-9BF9-F0D6-40E3-A1FFB4CADB29}"/>
                    </a:ext>
                  </a:extLst>
                </p:cNvPr>
                <p:cNvSpPr/>
                <p:nvPr/>
              </p:nvSpPr>
              <p:spPr>
                <a:xfrm>
                  <a:off x="7401721" y="1547448"/>
                  <a:ext cx="27432" cy="27432"/>
                </a:xfrm>
                <a:prstGeom prst="ellipse">
                  <a:avLst/>
                </a:prstGeom>
                <a:solidFill>
                  <a:srgbClr val="C00000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3CB90E6F-037F-E6EF-C034-5D8F35EBE14A}"/>
                    </a:ext>
                  </a:extLst>
                </p:cNvPr>
                <p:cNvSpPr/>
                <p:nvPr/>
              </p:nvSpPr>
              <p:spPr>
                <a:xfrm>
                  <a:off x="7455302" y="1564139"/>
                  <a:ext cx="27432" cy="27432"/>
                </a:xfrm>
                <a:prstGeom prst="ellipse">
                  <a:avLst/>
                </a:prstGeom>
                <a:solidFill>
                  <a:srgbClr val="C00000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4D01CE6E-34CE-0F0F-6EF1-717673D94F6E}"/>
                    </a:ext>
                  </a:extLst>
                </p:cNvPr>
                <p:cNvSpPr/>
                <p:nvPr/>
              </p:nvSpPr>
              <p:spPr>
                <a:xfrm>
                  <a:off x="7515566" y="1585348"/>
                  <a:ext cx="27432" cy="27432"/>
                </a:xfrm>
                <a:prstGeom prst="ellipse">
                  <a:avLst/>
                </a:prstGeom>
                <a:solidFill>
                  <a:srgbClr val="C00000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6BAE7F02-7B7F-A525-039F-06F40919FF70}"/>
                    </a:ext>
                  </a:extLst>
                </p:cNvPr>
                <p:cNvSpPr/>
                <p:nvPr/>
              </p:nvSpPr>
              <p:spPr>
                <a:xfrm>
                  <a:off x="7478336" y="1406192"/>
                  <a:ext cx="27432" cy="27432"/>
                </a:xfrm>
                <a:prstGeom prst="ellipse">
                  <a:avLst/>
                </a:prstGeom>
                <a:solidFill>
                  <a:srgbClr val="C00000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E7F394CB-DBA3-5D67-03EE-396DC0370331}"/>
                    </a:ext>
                  </a:extLst>
                </p:cNvPr>
                <p:cNvCxnSpPr>
                  <a:cxnSpLocks/>
                  <a:stCxn id="76" idx="4"/>
                </p:cNvCxnSpPr>
                <p:nvPr/>
              </p:nvCxnSpPr>
              <p:spPr>
                <a:xfrm flipH="1">
                  <a:off x="7488856" y="1433624"/>
                  <a:ext cx="3196" cy="4295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9356C542-3FF3-EE97-C30F-92BAD53224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511669" y="1457220"/>
                  <a:ext cx="12231" cy="2322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F9AFC94B-1FE5-77B2-0BC4-3C30F77CA7D6}"/>
                    </a:ext>
                  </a:extLst>
                </p:cNvPr>
                <p:cNvCxnSpPr>
                  <a:cxnSpLocks/>
                  <a:endCxn id="75" idx="0"/>
                </p:cNvCxnSpPr>
                <p:nvPr/>
              </p:nvCxnSpPr>
              <p:spPr>
                <a:xfrm>
                  <a:off x="7507499" y="1547279"/>
                  <a:ext cx="21783" cy="3806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8C45676F-8718-EE29-8D7A-C474137949D5}"/>
                    </a:ext>
                  </a:extLst>
                </p:cNvPr>
                <p:cNvCxnSpPr>
                  <a:cxnSpLocks/>
                  <a:endCxn id="73" idx="7"/>
                </p:cNvCxnSpPr>
                <p:nvPr/>
              </p:nvCxnSpPr>
              <p:spPr>
                <a:xfrm flipH="1">
                  <a:off x="7425136" y="1534765"/>
                  <a:ext cx="27904" cy="167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2C5E5853-B64A-9DF9-5311-5E714509EAB9}"/>
                    </a:ext>
                  </a:extLst>
                </p:cNvPr>
                <p:cNvCxnSpPr>
                  <a:cxnSpLocks/>
                  <a:endCxn id="66" idx="6"/>
                </p:cNvCxnSpPr>
                <p:nvPr/>
              </p:nvCxnSpPr>
              <p:spPr>
                <a:xfrm>
                  <a:off x="7412783" y="1475821"/>
                  <a:ext cx="122185" cy="3772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A9E4EF8F-3582-27F7-EBED-83F5199D20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59851" y="1455153"/>
                  <a:ext cx="9253" cy="2223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384F7885-F8DD-9164-9155-5291998F0C39}"/>
                    </a:ext>
                  </a:extLst>
                </p:cNvPr>
                <p:cNvCxnSpPr>
                  <a:cxnSpLocks/>
                  <a:endCxn id="66" idx="6"/>
                </p:cNvCxnSpPr>
                <p:nvPr/>
              </p:nvCxnSpPr>
              <p:spPr>
                <a:xfrm flipH="1">
                  <a:off x="7534968" y="1496491"/>
                  <a:ext cx="19468" cy="1705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6A6EB31B-993E-5FFB-46E1-C65D175C8954}"/>
                    </a:ext>
                  </a:extLst>
                </p:cNvPr>
                <p:cNvCxnSpPr>
                  <a:cxnSpLocks/>
                  <a:stCxn id="66" idx="0"/>
                </p:cNvCxnSpPr>
                <p:nvPr/>
              </p:nvCxnSpPr>
              <p:spPr>
                <a:xfrm flipH="1">
                  <a:off x="7471118" y="1470767"/>
                  <a:ext cx="21076" cy="9259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EA1E1509-BBD0-4F38-F957-BBEFC578210A}"/>
                    </a:ext>
                  </a:extLst>
                </p:cNvPr>
                <p:cNvCxnSpPr>
                  <a:cxnSpLocks/>
                  <a:stCxn id="66" idx="2"/>
                  <a:endCxn id="72" idx="6"/>
                </p:cNvCxnSpPr>
                <p:nvPr/>
              </p:nvCxnSpPr>
              <p:spPr>
                <a:xfrm flipH="1" flipV="1">
                  <a:off x="7426064" y="1511634"/>
                  <a:ext cx="23356" cy="190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6ECF802E-BF87-35EA-C015-3FA227DBF0BD}"/>
                    </a:ext>
                  </a:extLst>
                </p:cNvPr>
                <p:cNvCxnSpPr>
                  <a:cxnSpLocks/>
                  <a:endCxn id="70" idx="1"/>
                </p:cNvCxnSpPr>
                <p:nvPr/>
              </p:nvCxnSpPr>
              <p:spPr>
                <a:xfrm>
                  <a:off x="7481167" y="1517536"/>
                  <a:ext cx="70430" cy="15086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</p:grp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31E9476-684A-BA85-10C8-25B002CDDD3C}"/>
                </a:ext>
              </a:extLst>
            </p:cNvPr>
            <p:cNvSpPr txBox="1"/>
            <p:nvPr/>
          </p:nvSpPr>
          <p:spPr>
            <a:xfrm>
              <a:off x="3292967" y="1093091"/>
              <a:ext cx="1494519" cy="246221"/>
            </a:xfrm>
            <a:prstGeom prst="rect">
              <a:avLst/>
            </a:prstGeom>
            <a:noFill/>
          </p:spPr>
          <p:txBody>
            <a:bodyPr wrap="square" l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Viruses</a:t>
              </a:r>
              <a:r>
                <a:rPr kumimoji="0" lang="en-US" sz="1200" b="1" i="0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2a</a:t>
              </a:r>
            </a:p>
          </p:txBody>
        </p:sp>
        <p:grpSp>
          <p:nvGrpSpPr>
            <p:cNvPr id="20" name="Smoke">
              <a:extLst>
                <a:ext uri="{FF2B5EF4-FFF2-40B4-BE49-F238E27FC236}">
                  <a16:creationId xmlns:a16="http://schemas.microsoft.com/office/drawing/2014/main" id="{23F573CD-8943-02FE-EB91-5AFDB69A149E}"/>
                </a:ext>
              </a:extLst>
            </p:cNvPr>
            <p:cNvGrpSpPr/>
            <p:nvPr/>
          </p:nvGrpSpPr>
          <p:grpSpPr>
            <a:xfrm>
              <a:off x="5996434" y="1322817"/>
              <a:ext cx="257962" cy="377843"/>
              <a:chOff x="7766832" y="1334453"/>
              <a:chExt cx="370693" cy="536147"/>
            </a:xfrm>
          </p:grpSpPr>
          <p:sp>
            <p:nvSpPr>
              <p:cNvPr id="1913" name="Freeform: Shape 1163">
                <a:extLst>
                  <a:ext uri="{FF2B5EF4-FFF2-40B4-BE49-F238E27FC236}">
                    <a16:creationId xmlns:a16="http://schemas.microsoft.com/office/drawing/2014/main" id="{28A261AF-490F-0189-0D8C-1EF99CAE1D11}"/>
                  </a:ext>
                </a:extLst>
              </p:cNvPr>
              <p:cNvSpPr/>
              <p:nvPr/>
            </p:nvSpPr>
            <p:spPr>
              <a:xfrm>
                <a:off x="8005994" y="1462198"/>
                <a:ext cx="93772" cy="250059"/>
              </a:xfrm>
              <a:custGeom>
                <a:avLst/>
                <a:gdLst>
                  <a:gd name="connsiteX0" fmla="*/ 764 w 93772"/>
                  <a:gd name="connsiteY0" fmla="*/ 53829 h 250058"/>
                  <a:gd name="connsiteX1" fmla="*/ 48397 w 93772"/>
                  <a:gd name="connsiteY1" fmla="*/ 0 h 250058"/>
                  <a:gd name="connsiteX2" fmla="*/ 84979 w 93772"/>
                  <a:gd name="connsiteY2" fmla="*/ 119341 h 250058"/>
                  <a:gd name="connsiteX3" fmla="*/ 21752 w 93772"/>
                  <a:gd name="connsiteY3" fmla="*/ 253094 h 250058"/>
                  <a:gd name="connsiteX4" fmla="*/ 44254 w 93772"/>
                  <a:gd name="connsiteY4" fmla="*/ 206337 h 250058"/>
                  <a:gd name="connsiteX5" fmla="*/ 21307 w 93772"/>
                  <a:gd name="connsiteY5" fmla="*/ 128273 h 250058"/>
                  <a:gd name="connsiteX6" fmla="*/ 764 w 93772"/>
                  <a:gd name="connsiteY6" fmla="*/ 53829 h 250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3772" h="250058">
                    <a:moveTo>
                      <a:pt x="764" y="53829"/>
                    </a:moveTo>
                    <a:cubicBezTo>
                      <a:pt x="6456" y="13923"/>
                      <a:pt x="45723" y="774"/>
                      <a:pt x="48397" y="0"/>
                    </a:cubicBezTo>
                    <a:cubicBezTo>
                      <a:pt x="19057" y="33775"/>
                      <a:pt x="50144" y="61209"/>
                      <a:pt x="84979" y="119341"/>
                    </a:cubicBezTo>
                    <a:cubicBezTo>
                      <a:pt x="127832" y="200874"/>
                      <a:pt x="44132" y="252632"/>
                      <a:pt x="21752" y="253094"/>
                    </a:cubicBezTo>
                    <a:cubicBezTo>
                      <a:pt x="21752" y="253094"/>
                      <a:pt x="41788" y="238480"/>
                      <a:pt x="44254" y="206337"/>
                    </a:cubicBezTo>
                    <a:cubicBezTo>
                      <a:pt x="45810" y="186912"/>
                      <a:pt x="40937" y="161100"/>
                      <a:pt x="21307" y="128273"/>
                    </a:cubicBezTo>
                    <a:cubicBezTo>
                      <a:pt x="2445" y="96675"/>
                      <a:pt x="-2039" y="72395"/>
                      <a:pt x="764" y="53829"/>
                    </a:cubicBezTo>
                    <a:close/>
                  </a:path>
                </a:pathLst>
              </a:custGeom>
              <a:solidFill>
                <a:srgbClr val="000000">
                  <a:alpha val="21000"/>
                </a:srgbClr>
              </a:solidFill>
              <a:ln w="3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914" name="Freeform: Shape 1164">
                <a:extLst>
                  <a:ext uri="{FF2B5EF4-FFF2-40B4-BE49-F238E27FC236}">
                    <a16:creationId xmlns:a16="http://schemas.microsoft.com/office/drawing/2014/main" id="{90716B8C-F2BF-8728-8550-8F99E5083C5B}"/>
                  </a:ext>
                </a:extLst>
              </p:cNvPr>
              <p:cNvSpPr/>
              <p:nvPr/>
            </p:nvSpPr>
            <p:spPr>
              <a:xfrm>
                <a:off x="7933878" y="1396240"/>
                <a:ext cx="69461" cy="197963"/>
              </a:xfrm>
              <a:custGeom>
                <a:avLst/>
                <a:gdLst>
                  <a:gd name="connsiteX0" fmla="*/ 18639 w 69460"/>
                  <a:gd name="connsiteY0" fmla="*/ 101149 h 197963"/>
                  <a:gd name="connsiteX1" fmla="*/ 18990 w 69460"/>
                  <a:gd name="connsiteY1" fmla="*/ 199668 h 197963"/>
                  <a:gd name="connsiteX2" fmla="*/ 30750 w 69460"/>
                  <a:gd name="connsiteY2" fmla="*/ 196393 h 197963"/>
                  <a:gd name="connsiteX3" fmla="*/ 67231 w 69460"/>
                  <a:gd name="connsiteY3" fmla="*/ 108623 h 197963"/>
                  <a:gd name="connsiteX4" fmla="*/ 50973 w 69460"/>
                  <a:gd name="connsiteY4" fmla="*/ 74729 h 197963"/>
                  <a:gd name="connsiteX5" fmla="*/ 30430 w 69460"/>
                  <a:gd name="connsiteY5" fmla="*/ 285 h 197963"/>
                  <a:gd name="connsiteX6" fmla="*/ 30333 w 69460"/>
                  <a:gd name="connsiteY6" fmla="*/ 0 h 197963"/>
                  <a:gd name="connsiteX7" fmla="*/ 18639 w 69460"/>
                  <a:gd name="connsiteY7" fmla="*/ 101149 h 19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9460" h="197963">
                    <a:moveTo>
                      <a:pt x="18639" y="101149"/>
                    </a:moveTo>
                    <a:cubicBezTo>
                      <a:pt x="59632" y="169967"/>
                      <a:pt x="18990" y="199668"/>
                      <a:pt x="18990" y="199668"/>
                    </a:cubicBezTo>
                    <a:cubicBezTo>
                      <a:pt x="21859" y="199609"/>
                      <a:pt x="25985" y="198495"/>
                      <a:pt x="30750" y="196393"/>
                    </a:cubicBezTo>
                    <a:cubicBezTo>
                      <a:pt x="63997" y="181727"/>
                      <a:pt x="79324" y="142891"/>
                      <a:pt x="67231" y="108623"/>
                    </a:cubicBezTo>
                    <a:cubicBezTo>
                      <a:pt x="63580" y="98283"/>
                      <a:pt x="58308" y="86996"/>
                      <a:pt x="50973" y="74729"/>
                    </a:cubicBezTo>
                    <a:cubicBezTo>
                      <a:pt x="32111" y="43132"/>
                      <a:pt x="27627" y="18852"/>
                      <a:pt x="30430" y="285"/>
                    </a:cubicBezTo>
                    <a:cubicBezTo>
                      <a:pt x="30333" y="191"/>
                      <a:pt x="30333" y="94"/>
                      <a:pt x="30333" y="0"/>
                    </a:cubicBezTo>
                    <a:cubicBezTo>
                      <a:pt x="30330" y="3"/>
                      <a:pt x="-29282" y="20876"/>
                      <a:pt x="18639" y="101149"/>
                    </a:cubicBezTo>
                    <a:close/>
                  </a:path>
                </a:pathLst>
              </a:custGeom>
              <a:solidFill>
                <a:srgbClr val="000000">
                  <a:alpha val="21000"/>
                </a:srgbClr>
              </a:solidFill>
              <a:ln w="3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915" name="Freeform: Shape 1165">
                <a:extLst>
                  <a:ext uri="{FF2B5EF4-FFF2-40B4-BE49-F238E27FC236}">
                    <a16:creationId xmlns:a16="http://schemas.microsoft.com/office/drawing/2014/main" id="{71ED45EF-E7DE-6219-1F3D-0B8636F2F6FA}"/>
                  </a:ext>
                </a:extLst>
              </p:cNvPr>
              <p:cNvSpPr/>
              <p:nvPr/>
            </p:nvSpPr>
            <p:spPr>
              <a:xfrm>
                <a:off x="7766832" y="1425657"/>
                <a:ext cx="93772" cy="250059"/>
              </a:xfrm>
              <a:custGeom>
                <a:avLst/>
                <a:gdLst>
                  <a:gd name="connsiteX0" fmla="*/ 764 w 93772"/>
                  <a:gd name="connsiteY0" fmla="*/ 53829 h 250058"/>
                  <a:gd name="connsiteX1" fmla="*/ 48397 w 93772"/>
                  <a:gd name="connsiteY1" fmla="*/ 0 h 250058"/>
                  <a:gd name="connsiteX2" fmla="*/ 84979 w 93772"/>
                  <a:gd name="connsiteY2" fmla="*/ 119341 h 250058"/>
                  <a:gd name="connsiteX3" fmla="*/ 21752 w 93772"/>
                  <a:gd name="connsiteY3" fmla="*/ 253094 h 250058"/>
                  <a:gd name="connsiteX4" fmla="*/ 44254 w 93772"/>
                  <a:gd name="connsiteY4" fmla="*/ 206337 h 250058"/>
                  <a:gd name="connsiteX5" fmla="*/ 21307 w 93772"/>
                  <a:gd name="connsiteY5" fmla="*/ 128273 h 250058"/>
                  <a:gd name="connsiteX6" fmla="*/ 764 w 93772"/>
                  <a:gd name="connsiteY6" fmla="*/ 53829 h 250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3772" h="250058">
                    <a:moveTo>
                      <a:pt x="764" y="53829"/>
                    </a:moveTo>
                    <a:cubicBezTo>
                      <a:pt x="6456" y="13923"/>
                      <a:pt x="45723" y="774"/>
                      <a:pt x="48397" y="0"/>
                    </a:cubicBezTo>
                    <a:cubicBezTo>
                      <a:pt x="19057" y="33775"/>
                      <a:pt x="50144" y="61209"/>
                      <a:pt x="84979" y="119341"/>
                    </a:cubicBezTo>
                    <a:cubicBezTo>
                      <a:pt x="127832" y="200874"/>
                      <a:pt x="44132" y="252632"/>
                      <a:pt x="21752" y="253094"/>
                    </a:cubicBezTo>
                    <a:cubicBezTo>
                      <a:pt x="21752" y="253094"/>
                      <a:pt x="41788" y="238480"/>
                      <a:pt x="44254" y="206337"/>
                    </a:cubicBezTo>
                    <a:cubicBezTo>
                      <a:pt x="45810" y="186912"/>
                      <a:pt x="40937" y="161100"/>
                      <a:pt x="21307" y="128273"/>
                    </a:cubicBezTo>
                    <a:cubicBezTo>
                      <a:pt x="2445" y="96675"/>
                      <a:pt x="-2039" y="72395"/>
                      <a:pt x="764" y="53829"/>
                    </a:cubicBezTo>
                    <a:close/>
                  </a:path>
                </a:pathLst>
              </a:custGeom>
              <a:solidFill>
                <a:srgbClr val="000000">
                  <a:alpha val="21000"/>
                </a:srgbClr>
              </a:solidFill>
              <a:ln w="3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916" name="Freeform: Shape 1166">
                <a:extLst>
                  <a:ext uri="{FF2B5EF4-FFF2-40B4-BE49-F238E27FC236}">
                    <a16:creationId xmlns:a16="http://schemas.microsoft.com/office/drawing/2014/main" id="{12052A1D-3245-F0BE-E4DB-0B96B49B6756}"/>
                  </a:ext>
                </a:extLst>
              </p:cNvPr>
              <p:cNvSpPr/>
              <p:nvPr/>
            </p:nvSpPr>
            <p:spPr>
              <a:xfrm>
                <a:off x="7830905" y="1672637"/>
                <a:ext cx="69461" cy="197963"/>
              </a:xfrm>
              <a:custGeom>
                <a:avLst/>
                <a:gdLst>
                  <a:gd name="connsiteX0" fmla="*/ 18639 w 69460"/>
                  <a:gd name="connsiteY0" fmla="*/ 101149 h 197963"/>
                  <a:gd name="connsiteX1" fmla="*/ 18990 w 69460"/>
                  <a:gd name="connsiteY1" fmla="*/ 199668 h 197963"/>
                  <a:gd name="connsiteX2" fmla="*/ 30750 w 69460"/>
                  <a:gd name="connsiteY2" fmla="*/ 196393 h 197963"/>
                  <a:gd name="connsiteX3" fmla="*/ 67231 w 69460"/>
                  <a:gd name="connsiteY3" fmla="*/ 108623 h 197963"/>
                  <a:gd name="connsiteX4" fmla="*/ 50973 w 69460"/>
                  <a:gd name="connsiteY4" fmla="*/ 74729 h 197963"/>
                  <a:gd name="connsiteX5" fmla="*/ 30430 w 69460"/>
                  <a:gd name="connsiteY5" fmla="*/ 285 h 197963"/>
                  <a:gd name="connsiteX6" fmla="*/ 30333 w 69460"/>
                  <a:gd name="connsiteY6" fmla="*/ 0 h 197963"/>
                  <a:gd name="connsiteX7" fmla="*/ 18639 w 69460"/>
                  <a:gd name="connsiteY7" fmla="*/ 101149 h 19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9460" h="197963">
                    <a:moveTo>
                      <a:pt x="18639" y="101149"/>
                    </a:moveTo>
                    <a:cubicBezTo>
                      <a:pt x="59632" y="169967"/>
                      <a:pt x="18990" y="199668"/>
                      <a:pt x="18990" y="199668"/>
                    </a:cubicBezTo>
                    <a:cubicBezTo>
                      <a:pt x="21859" y="199609"/>
                      <a:pt x="25985" y="198495"/>
                      <a:pt x="30750" y="196393"/>
                    </a:cubicBezTo>
                    <a:cubicBezTo>
                      <a:pt x="63997" y="181727"/>
                      <a:pt x="79324" y="142891"/>
                      <a:pt x="67231" y="108623"/>
                    </a:cubicBezTo>
                    <a:cubicBezTo>
                      <a:pt x="63580" y="98283"/>
                      <a:pt x="58308" y="86996"/>
                      <a:pt x="50973" y="74729"/>
                    </a:cubicBezTo>
                    <a:cubicBezTo>
                      <a:pt x="32111" y="43132"/>
                      <a:pt x="27627" y="18852"/>
                      <a:pt x="30430" y="285"/>
                    </a:cubicBezTo>
                    <a:cubicBezTo>
                      <a:pt x="30333" y="191"/>
                      <a:pt x="30333" y="94"/>
                      <a:pt x="30333" y="0"/>
                    </a:cubicBezTo>
                    <a:cubicBezTo>
                      <a:pt x="30330" y="3"/>
                      <a:pt x="-29282" y="20876"/>
                      <a:pt x="18639" y="101149"/>
                    </a:cubicBezTo>
                    <a:close/>
                  </a:path>
                </a:pathLst>
              </a:custGeom>
              <a:solidFill>
                <a:srgbClr val="000000">
                  <a:alpha val="21000"/>
                </a:srgbClr>
              </a:solidFill>
              <a:ln w="3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917" name="Freeform: Shape 1167">
                <a:extLst>
                  <a:ext uri="{FF2B5EF4-FFF2-40B4-BE49-F238E27FC236}">
                    <a16:creationId xmlns:a16="http://schemas.microsoft.com/office/drawing/2014/main" id="{82729C95-0B07-7C4A-1672-AFCEAA4B9EC4}"/>
                  </a:ext>
                </a:extLst>
              </p:cNvPr>
              <p:cNvSpPr/>
              <p:nvPr/>
            </p:nvSpPr>
            <p:spPr>
              <a:xfrm>
                <a:off x="7887705" y="1528585"/>
                <a:ext cx="93772" cy="250059"/>
              </a:xfrm>
              <a:custGeom>
                <a:avLst/>
                <a:gdLst>
                  <a:gd name="connsiteX0" fmla="*/ 764 w 93772"/>
                  <a:gd name="connsiteY0" fmla="*/ 53829 h 250058"/>
                  <a:gd name="connsiteX1" fmla="*/ 48397 w 93772"/>
                  <a:gd name="connsiteY1" fmla="*/ 0 h 250058"/>
                  <a:gd name="connsiteX2" fmla="*/ 84979 w 93772"/>
                  <a:gd name="connsiteY2" fmla="*/ 119341 h 250058"/>
                  <a:gd name="connsiteX3" fmla="*/ 21752 w 93772"/>
                  <a:gd name="connsiteY3" fmla="*/ 253094 h 250058"/>
                  <a:gd name="connsiteX4" fmla="*/ 44254 w 93772"/>
                  <a:gd name="connsiteY4" fmla="*/ 206337 h 250058"/>
                  <a:gd name="connsiteX5" fmla="*/ 21307 w 93772"/>
                  <a:gd name="connsiteY5" fmla="*/ 128273 h 250058"/>
                  <a:gd name="connsiteX6" fmla="*/ 764 w 93772"/>
                  <a:gd name="connsiteY6" fmla="*/ 53829 h 250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3772" h="250058">
                    <a:moveTo>
                      <a:pt x="764" y="53829"/>
                    </a:moveTo>
                    <a:cubicBezTo>
                      <a:pt x="6456" y="13923"/>
                      <a:pt x="45723" y="774"/>
                      <a:pt x="48397" y="0"/>
                    </a:cubicBezTo>
                    <a:cubicBezTo>
                      <a:pt x="19057" y="33775"/>
                      <a:pt x="50144" y="61209"/>
                      <a:pt x="84979" y="119341"/>
                    </a:cubicBezTo>
                    <a:cubicBezTo>
                      <a:pt x="127832" y="200874"/>
                      <a:pt x="44132" y="252632"/>
                      <a:pt x="21752" y="253094"/>
                    </a:cubicBezTo>
                    <a:cubicBezTo>
                      <a:pt x="21752" y="253094"/>
                      <a:pt x="41788" y="238480"/>
                      <a:pt x="44254" y="206337"/>
                    </a:cubicBezTo>
                    <a:cubicBezTo>
                      <a:pt x="45810" y="186912"/>
                      <a:pt x="40937" y="161100"/>
                      <a:pt x="21307" y="128273"/>
                    </a:cubicBezTo>
                    <a:cubicBezTo>
                      <a:pt x="2445" y="96675"/>
                      <a:pt x="-2039" y="72395"/>
                      <a:pt x="764" y="53829"/>
                    </a:cubicBezTo>
                    <a:close/>
                  </a:path>
                </a:pathLst>
              </a:custGeom>
              <a:solidFill>
                <a:srgbClr val="000000">
                  <a:alpha val="21000"/>
                </a:srgbClr>
              </a:solidFill>
              <a:ln w="3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918" name="Freeform: Shape 1168">
                <a:extLst>
                  <a:ext uri="{FF2B5EF4-FFF2-40B4-BE49-F238E27FC236}">
                    <a16:creationId xmlns:a16="http://schemas.microsoft.com/office/drawing/2014/main" id="{504FEB0E-61EE-DF0E-671F-89B0EB06CC8E}"/>
                  </a:ext>
                </a:extLst>
              </p:cNvPr>
              <p:cNvSpPr/>
              <p:nvPr/>
            </p:nvSpPr>
            <p:spPr>
              <a:xfrm>
                <a:off x="8068064" y="1334453"/>
                <a:ext cx="69461" cy="197963"/>
              </a:xfrm>
              <a:custGeom>
                <a:avLst/>
                <a:gdLst>
                  <a:gd name="connsiteX0" fmla="*/ 18639 w 69460"/>
                  <a:gd name="connsiteY0" fmla="*/ 101149 h 197963"/>
                  <a:gd name="connsiteX1" fmla="*/ 18990 w 69460"/>
                  <a:gd name="connsiteY1" fmla="*/ 199668 h 197963"/>
                  <a:gd name="connsiteX2" fmla="*/ 30750 w 69460"/>
                  <a:gd name="connsiteY2" fmla="*/ 196393 h 197963"/>
                  <a:gd name="connsiteX3" fmla="*/ 67231 w 69460"/>
                  <a:gd name="connsiteY3" fmla="*/ 108623 h 197963"/>
                  <a:gd name="connsiteX4" fmla="*/ 50973 w 69460"/>
                  <a:gd name="connsiteY4" fmla="*/ 74729 h 197963"/>
                  <a:gd name="connsiteX5" fmla="*/ 30430 w 69460"/>
                  <a:gd name="connsiteY5" fmla="*/ 285 h 197963"/>
                  <a:gd name="connsiteX6" fmla="*/ 30333 w 69460"/>
                  <a:gd name="connsiteY6" fmla="*/ 0 h 197963"/>
                  <a:gd name="connsiteX7" fmla="*/ 18639 w 69460"/>
                  <a:gd name="connsiteY7" fmla="*/ 101149 h 19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9460" h="197963">
                    <a:moveTo>
                      <a:pt x="18639" y="101149"/>
                    </a:moveTo>
                    <a:cubicBezTo>
                      <a:pt x="59632" y="169967"/>
                      <a:pt x="18990" y="199668"/>
                      <a:pt x="18990" y="199668"/>
                    </a:cubicBezTo>
                    <a:cubicBezTo>
                      <a:pt x="21859" y="199609"/>
                      <a:pt x="25985" y="198495"/>
                      <a:pt x="30750" y="196393"/>
                    </a:cubicBezTo>
                    <a:cubicBezTo>
                      <a:pt x="63997" y="181727"/>
                      <a:pt x="79324" y="142891"/>
                      <a:pt x="67231" y="108623"/>
                    </a:cubicBezTo>
                    <a:cubicBezTo>
                      <a:pt x="63580" y="98283"/>
                      <a:pt x="58308" y="86996"/>
                      <a:pt x="50973" y="74729"/>
                    </a:cubicBezTo>
                    <a:cubicBezTo>
                      <a:pt x="32111" y="43132"/>
                      <a:pt x="27627" y="18852"/>
                      <a:pt x="30430" y="285"/>
                    </a:cubicBezTo>
                    <a:cubicBezTo>
                      <a:pt x="30333" y="191"/>
                      <a:pt x="30333" y="94"/>
                      <a:pt x="30333" y="0"/>
                    </a:cubicBezTo>
                    <a:cubicBezTo>
                      <a:pt x="30330" y="3"/>
                      <a:pt x="-29282" y="20876"/>
                      <a:pt x="18639" y="101149"/>
                    </a:cubicBezTo>
                    <a:close/>
                  </a:path>
                </a:pathLst>
              </a:custGeom>
              <a:solidFill>
                <a:srgbClr val="000000">
                  <a:alpha val="21000"/>
                </a:srgbClr>
              </a:solidFill>
              <a:ln w="3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0BAAF83-0612-7436-6055-6FAF06C1E76C}"/>
                </a:ext>
              </a:extLst>
            </p:cNvPr>
            <p:cNvSpPr txBox="1"/>
            <p:nvPr/>
          </p:nvSpPr>
          <p:spPr>
            <a:xfrm>
              <a:off x="4392745" y="1093091"/>
              <a:ext cx="1494519" cy="246221"/>
            </a:xfrm>
            <a:prstGeom prst="rect">
              <a:avLst/>
            </a:prstGeom>
            <a:noFill/>
          </p:spPr>
          <p:txBody>
            <a:bodyPr wrap="square" l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Bacteria</a:t>
              </a:r>
              <a:r>
                <a:rPr kumimoji="0" lang="en-US" sz="1200" b="1" i="0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3b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C198EA5-A974-B55C-85E2-483AC084E1FB}"/>
                </a:ext>
              </a:extLst>
            </p:cNvPr>
            <p:cNvSpPr txBox="1"/>
            <p:nvPr/>
          </p:nvSpPr>
          <p:spPr>
            <a:xfrm>
              <a:off x="5443785" y="1093091"/>
              <a:ext cx="1494519" cy="246221"/>
            </a:xfrm>
            <a:prstGeom prst="rect">
              <a:avLst/>
            </a:prstGeom>
            <a:noFill/>
          </p:spPr>
          <p:txBody>
            <a:bodyPr wrap="square" l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Smoke</a:t>
              </a:r>
              <a:r>
                <a:rPr kumimoji="0" lang="en-US" sz="1200" b="1" i="0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4c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41AEB5E-C7DD-02BE-F8AC-1F1B1EB3EC94}"/>
                </a:ext>
              </a:extLst>
            </p:cNvPr>
            <p:cNvGrpSpPr/>
            <p:nvPr/>
          </p:nvGrpSpPr>
          <p:grpSpPr>
            <a:xfrm>
              <a:off x="6955649" y="1431933"/>
              <a:ext cx="679865" cy="218946"/>
              <a:chOff x="2486452" y="1449797"/>
              <a:chExt cx="679865" cy="218946"/>
            </a:xfrm>
          </p:grpSpPr>
          <p:grpSp>
            <p:nvGrpSpPr>
              <p:cNvPr id="1897" name="Group 1896">
                <a:extLst>
                  <a:ext uri="{FF2B5EF4-FFF2-40B4-BE49-F238E27FC236}">
                    <a16:creationId xmlns:a16="http://schemas.microsoft.com/office/drawing/2014/main" id="{E4858F4F-3020-17E4-CB8C-AC063823AADA}"/>
                  </a:ext>
                </a:extLst>
              </p:cNvPr>
              <p:cNvGrpSpPr/>
              <p:nvPr/>
            </p:nvGrpSpPr>
            <p:grpSpPr>
              <a:xfrm>
                <a:off x="2843376" y="1449797"/>
                <a:ext cx="322941" cy="190370"/>
                <a:chOff x="3941551" y="1436265"/>
                <a:chExt cx="322941" cy="190370"/>
              </a:xfrm>
            </p:grpSpPr>
            <p:sp>
              <p:nvSpPr>
                <p:cNvPr id="1906" name="Oval 1905">
                  <a:extLst>
                    <a:ext uri="{FF2B5EF4-FFF2-40B4-BE49-F238E27FC236}">
                      <a16:creationId xmlns:a16="http://schemas.microsoft.com/office/drawing/2014/main" id="{A6BA5E10-4D3E-BB03-8B98-E9AA3A651A68}"/>
                    </a:ext>
                  </a:extLst>
                </p:cNvPr>
                <p:cNvSpPr/>
                <p:nvPr/>
              </p:nvSpPr>
              <p:spPr>
                <a:xfrm>
                  <a:off x="4115076" y="1583200"/>
                  <a:ext cx="34387" cy="2856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4D600"/>
                    </a:gs>
                    <a:gs pos="73000">
                      <a:srgbClr val="C4D600">
                        <a:lumMod val="75000"/>
                      </a:srgbClr>
                    </a:gs>
                    <a:gs pos="83000">
                      <a:srgbClr val="C4D600">
                        <a:lumMod val="50000"/>
                      </a:srgbClr>
                    </a:gs>
                    <a:gs pos="100000">
                      <a:srgbClr val="C4D600">
                        <a:lumMod val="7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07" name="Oval 1906">
                  <a:extLst>
                    <a:ext uri="{FF2B5EF4-FFF2-40B4-BE49-F238E27FC236}">
                      <a16:creationId xmlns:a16="http://schemas.microsoft.com/office/drawing/2014/main" id="{E156FD2C-41DF-8D88-3CB4-2D69D40CD213}"/>
                    </a:ext>
                  </a:extLst>
                </p:cNvPr>
                <p:cNvSpPr/>
                <p:nvPr/>
              </p:nvSpPr>
              <p:spPr>
                <a:xfrm>
                  <a:off x="4105388" y="1510505"/>
                  <a:ext cx="20633" cy="1714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4D600"/>
                    </a:gs>
                    <a:gs pos="73000">
                      <a:srgbClr val="C4D600">
                        <a:lumMod val="75000"/>
                      </a:srgbClr>
                    </a:gs>
                    <a:gs pos="83000">
                      <a:srgbClr val="C4D600">
                        <a:lumMod val="50000"/>
                      </a:srgbClr>
                    </a:gs>
                    <a:gs pos="100000">
                      <a:srgbClr val="C4D600">
                        <a:lumMod val="7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08" name="Oval 1907">
                  <a:extLst>
                    <a:ext uri="{FF2B5EF4-FFF2-40B4-BE49-F238E27FC236}">
                      <a16:creationId xmlns:a16="http://schemas.microsoft.com/office/drawing/2014/main" id="{CEB185D3-79F9-CA98-EC11-9F976D5776E1}"/>
                    </a:ext>
                  </a:extLst>
                </p:cNvPr>
                <p:cNvSpPr/>
                <p:nvPr/>
              </p:nvSpPr>
              <p:spPr>
                <a:xfrm>
                  <a:off x="3991795" y="1521776"/>
                  <a:ext cx="34387" cy="2856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4D600"/>
                    </a:gs>
                    <a:gs pos="73000">
                      <a:srgbClr val="C4D600">
                        <a:lumMod val="75000"/>
                      </a:srgbClr>
                    </a:gs>
                    <a:gs pos="83000">
                      <a:srgbClr val="C4D600">
                        <a:lumMod val="50000"/>
                      </a:srgbClr>
                    </a:gs>
                    <a:gs pos="100000">
                      <a:srgbClr val="C4D600">
                        <a:lumMod val="7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09" name="Oval 1908">
                  <a:extLst>
                    <a:ext uri="{FF2B5EF4-FFF2-40B4-BE49-F238E27FC236}">
                      <a16:creationId xmlns:a16="http://schemas.microsoft.com/office/drawing/2014/main" id="{CA0874CF-6E3B-A98F-8E09-86EEE8870B4B}"/>
                    </a:ext>
                  </a:extLst>
                </p:cNvPr>
                <p:cNvSpPr/>
                <p:nvPr/>
              </p:nvSpPr>
              <p:spPr>
                <a:xfrm>
                  <a:off x="4230105" y="1480532"/>
                  <a:ext cx="34387" cy="2856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4D600"/>
                    </a:gs>
                    <a:gs pos="73000">
                      <a:srgbClr val="C4D600">
                        <a:lumMod val="75000"/>
                      </a:srgbClr>
                    </a:gs>
                    <a:gs pos="83000">
                      <a:srgbClr val="C4D600">
                        <a:lumMod val="50000"/>
                      </a:srgbClr>
                    </a:gs>
                    <a:gs pos="100000">
                      <a:srgbClr val="C4D600">
                        <a:lumMod val="7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10" name="Oval 1909">
                  <a:extLst>
                    <a:ext uri="{FF2B5EF4-FFF2-40B4-BE49-F238E27FC236}">
                      <a16:creationId xmlns:a16="http://schemas.microsoft.com/office/drawing/2014/main" id="{F40633BE-F198-775F-337D-85EAD0496A7C}"/>
                    </a:ext>
                  </a:extLst>
                </p:cNvPr>
                <p:cNvSpPr/>
                <p:nvPr/>
              </p:nvSpPr>
              <p:spPr>
                <a:xfrm>
                  <a:off x="3991199" y="1609495"/>
                  <a:ext cx="20633" cy="1714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4D600"/>
                    </a:gs>
                    <a:gs pos="73000">
                      <a:srgbClr val="C4D600">
                        <a:lumMod val="75000"/>
                      </a:srgbClr>
                    </a:gs>
                    <a:gs pos="83000">
                      <a:srgbClr val="C4D600">
                        <a:lumMod val="50000"/>
                      </a:srgbClr>
                    </a:gs>
                    <a:gs pos="100000">
                      <a:srgbClr val="C4D600">
                        <a:lumMod val="7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11" name="Oval 1910">
                  <a:extLst>
                    <a:ext uri="{FF2B5EF4-FFF2-40B4-BE49-F238E27FC236}">
                      <a16:creationId xmlns:a16="http://schemas.microsoft.com/office/drawing/2014/main" id="{E8C00E99-0AAE-982A-11EC-E96578A32E5E}"/>
                    </a:ext>
                  </a:extLst>
                </p:cNvPr>
                <p:cNvSpPr/>
                <p:nvPr/>
              </p:nvSpPr>
              <p:spPr>
                <a:xfrm>
                  <a:off x="3941551" y="1469261"/>
                  <a:ext cx="20633" cy="1714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4D600"/>
                    </a:gs>
                    <a:gs pos="73000">
                      <a:srgbClr val="C4D600">
                        <a:lumMod val="75000"/>
                      </a:srgbClr>
                    </a:gs>
                    <a:gs pos="83000">
                      <a:srgbClr val="C4D600">
                        <a:lumMod val="50000"/>
                      </a:srgbClr>
                    </a:gs>
                    <a:gs pos="100000">
                      <a:srgbClr val="C4D600">
                        <a:lumMod val="7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12" name="Oval 1911">
                  <a:extLst>
                    <a:ext uri="{FF2B5EF4-FFF2-40B4-BE49-F238E27FC236}">
                      <a16:creationId xmlns:a16="http://schemas.microsoft.com/office/drawing/2014/main" id="{9F58E9EA-E479-7EDF-875F-EB4E0C5A2A51}"/>
                    </a:ext>
                  </a:extLst>
                </p:cNvPr>
                <p:cNvSpPr/>
                <p:nvPr/>
              </p:nvSpPr>
              <p:spPr>
                <a:xfrm>
                  <a:off x="4080563" y="1436265"/>
                  <a:ext cx="20633" cy="1714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4D600"/>
                    </a:gs>
                    <a:gs pos="73000">
                      <a:srgbClr val="C4D600">
                        <a:lumMod val="75000"/>
                      </a:srgbClr>
                    </a:gs>
                    <a:gs pos="83000">
                      <a:srgbClr val="C4D600">
                        <a:lumMod val="50000"/>
                      </a:srgbClr>
                    </a:gs>
                    <a:gs pos="100000">
                      <a:srgbClr val="C4D600">
                        <a:lumMod val="7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98" name="Group 1897">
                <a:extLst>
                  <a:ext uri="{FF2B5EF4-FFF2-40B4-BE49-F238E27FC236}">
                    <a16:creationId xmlns:a16="http://schemas.microsoft.com/office/drawing/2014/main" id="{DC2C8833-DD0C-0E91-4C87-1EFC57FA0606}"/>
                  </a:ext>
                </a:extLst>
              </p:cNvPr>
              <p:cNvGrpSpPr/>
              <p:nvPr/>
            </p:nvGrpSpPr>
            <p:grpSpPr>
              <a:xfrm>
                <a:off x="2486452" y="1478372"/>
                <a:ext cx="322942" cy="190371"/>
                <a:chOff x="1784412" y="1358800"/>
                <a:chExt cx="322942" cy="190371"/>
              </a:xfrm>
            </p:grpSpPr>
            <p:sp>
              <p:nvSpPr>
                <p:cNvPr id="1899" name="Oval 1898">
                  <a:extLst>
                    <a:ext uri="{FF2B5EF4-FFF2-40B4-BE49-F238E27FC236}">
                      <a16:creationId xmlns:a16="http://schemas.microsoft.com/office/drawing/2014/main" id="{7E38E3F0-4339-9481-ECE0-70AD0CF8AD82}"/>
                    </a:ext>
                  </a:extLst>
                </p:cNvPr>
                <p:cNvSpPr/>
                <p:nvPr/>
              </p:nvSpPr>
              <p:spPr>
                <a:xfrm rot="10800000">
                  <a:off x="1899440" y="1373668"/>
                  <a:ext cx="34387" cy="2856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4D600"/>
                    </a:gs>
                    <a:gs pos="73000">
                      <a:srgbClr val="C4D600">
                        <a:lumMod val="75000"/>
                      </a:srgbClr>
                    </a:gs>
                    <a:gs pos="83000">
                      <a:srgbClr val="C4D600">
                        <a:lumMod val="50000"/>
                      </a:srgbClr>
                    </a:gs>
                    <a:gs pos="100000">
                      <a:srgbClr val="C4D600">
                        <a:lumMod val="7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00" name="Oval 1899">
                  <a:extLst>
                    <a:ext uri="{FF2B5EF4-FFF2-40B4-BE49-F238E27FC236}">
                      <a16:creationId xmlns:a16="http://schemas.microsoft.com/office/drawing/2014/main" id="{4F490F40-ECA7-9CFA-5024-D4174466AFBA}"/>
                    </a:ext>
                  </a:extLst>
                </p:cNvPr>
                <p:cNvSpPr/>
                <p:nvPr/>
              </p:nvSpPr>
              <p:spPr>
                <a:xfrm rot="10800000">
                  <a:off x="1922883" y="1457789"/>
                  <a:ext cx="20633" cy="1714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4D600"/>
                    </a:gs>
                    <a:gs pos="73000">
                      <a:srgbClr val="C4D600">
                        <a:lumMod val="75000"/>
                      </a:srgbClr>
                    </a:gs>
                    <a:gs pos="83000">
                      <a:srgbClr val="C4D600">
                        <a:lumMod val="50000"/>
                      </a:srgbClr>
                    </a:gs>
                    <a:gs pos="100000">
                      <a:srgbClr val="C4D600">
                        <a:lumMod val="7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01" name="Oval 1900">
                  <a:extLst>
                    <a:ext uri="{FF2B5EF4-FFF2-40B4-BE49-F238E27FC236}">
                      <a16:creationId xmlns:a16="http://schemas.microsoft.com/office/drawing/2014/main" id="{ABC5F213-8324-9892-A783-DA3628790C83}"/>
                    </a:ext>
                  </a:extLst>
                </p:cNvPr>
                <p:cNvSpPr/>
                <p:nvPr/>
              </p:nvSpPr>
              <p:spPr>
                <a:xfrm rot="10800000">
                  <a:off x="2022723" y="1435091"/>
                  <a:ext cx="34387" cy="2856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4D600"/>
                    </a:gs>
                    <a:gs pos="73000">
                      <a:srgbClr val="C4D600">
                        <a:lumMod val="75000"/>
                      </a:srgbClr>
                    </a:gs>
                    <a:gs pos="83000">
                      <a:srgbClr val="C4D600">
                        <a:lumMod val="50000"/>
                      </a:srgbClr>
                    </a:gs>
                    <a:gs pos="100000">
                      <a:srgbClr val="C4D600">
                        <a:lumMod val="7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02" name="Oval 1901">
                  <a:extLst>
                    <a:ext uri="{FF2B5EF4-FFF2-40B4-BE49-F238E27FC236}">
                      <a16:creationId xmlns:a16="http://schemas.microsoft.com/office/drawing/2014/main" id="{12BBF968-4699-B5F4-B155-216289DDB56A}"/>
                    </a:ext>
                  </a:extLst>
                </p:cNvPr>
                <p:cNvSpPr/>
                <p:nvPr/>
              </p:nvSpPr>
              <p:spPr>
                <a:xfrm rot="10800000">
                  <a:off x="1784412" y="1476337"/>
                  <a:ext cx="34387" cy="2856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4D600"/>
                    </a:gs>
                    <a:gs pos="73000">
                      <a:srgbClr val="C4D600">
                        <a:lumMod val="75000"/>
                      </a:srgbClr>
                    </a:gs>
                    <a:gs pos="83000">
                      <a:srgbClr val="C4D600">
                        <a:lumMod val="50000"/>
                      </a:srgbClr>
                    </a:gs>
                    <a:gs pos="100000">
                      <a:srgbClr val="C4D600">
                        <a:lumMod val="7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03" name="Oval 1902">
                  <a:extLst>
                    <a:ext uri="{FF2B5EF4-FFF2-40B4-BE49-F238E27FC236}">
                      <a16:creationId xmlns:a16="http://schemas.microsoft.com/office/drawing/2014/main" id="{3E67093F-D3EC-CAF3-7D0E-57B6564B868E}"/>
                    </a:ext>
                  </a:extLst>
                </p:cNvPr>
                <p:cNvSpPr/>
                <p:nvPr/>
              </p:nvSpPr>
              <p:spPr>
                <a:xfrm rot="10800000">
                  <a:off x="2037073" y="1358800"/>
                  <a:ext cx="20633" cy="1714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4D600"/>
                    </a:gs>
                    <a:gs pos="73000">
                      <a:srgbClr val="C4D600">
                        <a:lumMod val="75000"/>
                      </a:srgbClr>
                    </a:gs>
                    <a:gs pos="83000">
                      <a:srgbClr val="C4D600">
                        <a:lumMod val="50000"/>
                      </a:srgbClr>
                    </a:gs>
                    <a:gs pos="100000">
                      <a:srgbClr val="C4D600">
                        <a:lumMod val="7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04" name="Oval 1903">
                  <a:extLst>
                    <a:ext uri="{FF2B5EF4-FFF2-40B4-BE49-F238E27FC236}">
                      <a16:creationId xmlns:a16="http://schemas.microsoft.com/office/drawing/2014/main" id="{7F2D0067-091B-9855-4B2D-733D5A2B128A}"/>
                    </a:ext>
                  </a:extLst>
                </p:cNvPr>
                <p:cNvSpPr/>
                <p:nvPr/>
              </p:nvSpPr>
              <p:spPr>
                <a:xfrm rot="10800000">
                  <a:off x="2086721" y="1499034"/>
                  <a:ext cx="20633" cy="1714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4D600"/>
                    </a:gs>
                    <a:gs pos="73000">
                      <a:srgbClr val="C4D600">
                        <a:lumMod val="75000"/>
                      </a:srgbClr>
                    </a:gs>
                    <a:gs pos="83000">
                      <a:srgbClr val="C4D600">
                        <a:lumMod val="50000"/>
                      </a:srgbClr>
                    </a:gs>
                    <a:gs pos="100000">
                      <a:srgbClr val="C4D600">
                        <a:lumMod val="7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05" name="Oval 1904">
                  <a:extLst>
                    <a:ext uri="{FF2B5EF4-FFF2-40B4-BE49-F238E27FC236}">
                      <a16:creationId xmlns:a16="http://schemas.microsoft.com/office/drawing/2014/main" id="{2743D3F0-7AFC-B6D8-E255-E5B430489963}"/>
                    </a:ext>
                  </a:extLst>
                </p:cNvPr>
                <p:cNvSpPr/>
                <p:nvPr/>
              </p:nvSpPr>
              <p:spPr>
                <a:xfrm rot="10800000">
                  <a:off x="1947707" y="1532030"/>
                  <a:ext cx="20633" cy="1714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4D600"/>
                    </a:gs>
                    <a:gs pos="73000">
                      <a:srgbClr val="C4D600">
                        <a:lumMod val="75000"/>
                      </a:srgbClr>
                    </a:gs>
                    <a:gs pos="83000">
                      <a:srgbClr val="C4D600">
                        <a:lumMod val="50000"/>
                      </a:srgbClr>
                    </a:gs>
                    <a:gs pos="100000">
                      <a:srgbClr val="C4D600">
                        <a:lumMod val="7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BE68E44-F527-2E68-601B-8C7E3700C51A}"/>
                </a:ext>
              </a:extLst>
            </p:cNvPr>
            <p:cNvSpPr txBox="1"/>
            <p:nvPr/>
          </p:nvSpPr>
          <p:spPr>
            <a:xfrm>
              <a:off x="6635857" y="1093091"/>
              <a:ext cx="1494519" cy="246221"/>
            </a:xfrm>
            <a:prstGeom prst="rect">
              <a:avLst/>
            </a:prstGeom>
            <a:noFill/>
          </p:spPr>
          <p:txBody>
            <a:bodyPr wrap="square" l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Allergens</a:t>
              </a:r>
              <a:r>
                <a:rPr kumimoji="0" lang="en-US" sz="1200" b="1" i="0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5b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59E06C5-4A30-0772-35F5-EC4CA59B90AE}"/>
                </a:ext>
              </a:extLst>
            </p:cNvPr>
            <p:cNvGrpSpPr/>
            <p:nvPr/>
          </p:nvGrpSpPr>
          <p:grpSpPr>
            <a:xfrm>
              <a:off x="8402990" y="1362469"/>
              <a:ext cx="299890" cy="310312"/>
              <a:chOff x="2887782" y="4331819"/>
              <a:chExt cx="1324276" cy="1370298"/>
            </a:xfrm>
          </p:grpSpPr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2D28BE0-7D2B-2642-495F-D28DB8C63EF0}"/>
                  </a:ext>
                </a:extLst>
              </p:cNvPr>
              <p:cNvSpPr/>
              <p:nvPr/>
            </p:nvSpPr>
            <p:spPr>
              <a:xfrm rot="15922158">
                <a:off x="3139228" y="4967776"/>
                <a:ext cx="3249" cy="3249"/>
              </a:xfrm>
              <a:custGeom>
                <a:avLst/>
                <a:gdLst>
                  <a:gd name="connsiteX0" fmla="*/ -838 w 3249"/>
                  <a:gd name="connsiteY0" fmla="*/ -1124 h 3249"/>
                  <a:gd name="connsiteX1" fmla="*/ -838 w 3249"/>
                  <a:gd name="connsiteY1" fmla="*/ -1124 h 3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49" h="3249">
                    <a:moveTo>
                      <a:pt x="-838" y="-1124"/>
                    </a:moveTo>
                    <a:lnTo>
                      <a:pt x="-838" y="-1124"/>
                    </a:lnTo>
                    <a:close/>
                  </a:path>
                </a:pathLst>
              </a:custGeom>
              <a:solidFill>
                <a:srgbClr val="FFBBAE"/>
              </a:solidFill>
              <a:ln w="3175" cap="flat">
                <a:solidFill>
                  <a:srgbClr val="65666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08E76A4F-1E16-D9A5-A316-F4FDB111DD8B}"/>
                  </a:ext>
                </a:extLst>
              </p:cNvPr>
              <p:cNvSpPr/>
              <p:nvPr/>
            </p:nvSpPr>
            <p:spPr>
              <a:xfrm>
                <a:off x="3651131" y="4331819"/>
                <a:ext cx="288032" cy="1017555"/>
              </a:xfrm>
              <a:custGeom>
                <a:avLst/>
                <a:gdLst>
                  <a:gd name="connsiteX0" fmla="*/ 286039 w 288032"/>
                  <a:gd name="connsiteY0" fmla="*/ 1017432 h 1017555"/>
                  <a:gd name="connsiteX1" fmla="*/ 110779 w 288032"/>
                  <a:gd name="connsiteY1" fmla="*/ 303057 h 1017555"/>
                  <a:gd name="connsiteX2" fmla="*/ -187 w 288032"/>
                  <a:gd name="connsiteY2" fmla="*/ -124 h 1017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8032" h="1017555">
                    <a:moveTo>
                      <a:pt x="286039" y="1017432"/>
                    </a:moveTo>
                    <a:cubicBezTo>
                      <a:pt x="286039" y="1017432"/>
                      <a:pt x="318233" y="687581"/>
                      <a:pt x="110779" y="303057"/>
                    </a:cubicBezTo>
                    <a:cubicBezTo>
                      <a:pt x="35246" y="163230"/>
                      <a:pt x="9242" y="164183"/>
                      <a:pt x="-187" y="-124"/>
                    </a:cubicBezTo>
                  </a:path>
                </a:pathLst>
              </a:custGeom>
              <a:noFill/>
              <a:ln w="3175" cap="rnd">
                <a:solidFill>
                  <a:srgbClr val="65666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462FF0E7-0F80-ADC3-BF38-7A784D03C5F7}"/>
                  </a:ext>
                </a:extLst>
              </p:cNvPr>
              <p:cNvSpPr/>
              <p:nvPr/>
            </p:nvSpPr>
            <p:spPr>
              <a:xfrm>
                <a:off x="3310422" y="4529939"/>
                <a:ext cx="540162" cy="301656"/>
              </a:xfrm>
              <a:custGeom>
                <a:avLst/>
                <a:gdLst>
                  <a:gd name="connsiteX0" fmla="*/ -187 w 540162"/>
                  <a:gd name="connsiteY0" fmla="*/ -124 h 301656"/>
                  <a:gd name="connsiteX1" fmla="*/ 539976 w 540162"/>
                  <a:gd name="connsiteY1" fmla="*/ 301533 h 30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0162" h="301656">
                    <a:moveTo>
                      <a:pt x="-187" y="-124"/>
                    </a:moveTo>
                    <a:cubicBezTo>
                      <a:pt x="152213" y="108747"/>
                      <a:pt x="539976" y="301533"/>
                      <a:pt x="539976" y="301533"/>
                    </a:cubicBezTo>
                  </a:path>
                </a:pathLst>
              </a:custGeom>
              <a:noFill/>
              <a:ln w="3175" cap="rnd">
                <a:solidFill>
                  <a:srgbClr val="65666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8D6696BC-02C1-448A-D3B7-ED19DF3FB35A}"/>
                  </a:ext>
                </a:extLst>
              </p:cNvPr>
              <p:cNvSpPr/>
              <p:nvPr/>
            </p:nvSpPr>
            <p:spPr>
              <a:xfrm>
                <a:off x="3285049" y="4503861"/>
                <a:ext cx="53917" cy="53957"/>
              </a:xfrm>
              <a:custGeom>
                <a:avLst/>
                <a:gdLst>
                  <a:gd name="connsiteX0" fmla="*/ 10518 w 53917"/>
                  <a:gd name="connsiteY0" fmla="*/ 48338 h 53957"/>
                  <a:gd name="connsiteX1" fmla="*/ 5269 w 53917"/>
                  <a:gd name="connsiteY1" fmla="*/ 10581 h 53957"/>
                  <a:gd name="connsiteX2" fmla="*/ 43026 w 53917"/>
                  <a:gd name="connsiteY2" fmla="*/ 5333 h 53957"/>
                  <a:gd name="connsiteX3" fmla="*/ 48618 w 53917"/>
                  <a:gd name="connsiteY3" fmla="*/ 42623 h 53957"/>
                  <a:gd name="connsiteX4" fmla="*/ 11137 w 53917"/>
                  <a:gd name="connsiteY4" fmla="*/ 48796 h 53957"/>
                  <a:gd name="connsiteX5" fmla="*/ 10518 w 53917"/>
                  <a:gd name="connsiteY5" fmla="*/ 48338 h 53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917" h="53957">
                    <a:moveTo>
                      <a:pt x="10518" y="48338"/>
                    </a:moveTo>
                    <a:cubicBezTo>
                      <a:pt x="-1360" y="39366"/>
                      <a:pt x="-3713" y="22459"/>
                      <a:pt x="5269" y="10581"/>
                    </a:cubicBezTo>
                    <a:cubicBezTo>
                      <a:pt x="14242" y="-1296"/>
                      <a:pt x="31149" y="-3649"/>
                      <a:pt x="43026" y="5333"/>
                    </a:cubicBezTo>
                    <a:cubicBezTo>
                      <a:pt x="54723" y="14172"/>
                      <a:pt x="57209" y="30736"/>
                      <a:pt x="48618" y="42623"/>
                    </a:cubicBezTo>
                    <a:cubicBezTo>
                      <a:pt x="39969" y="54682"/>
                      <a:pt x="23186" y="57444"/>
                      <a:pt x="11137" y="48796"/>
                    </a:cubicBezTo>
                    <a:cubicBezTo>
                      <a:pt x="10927" y="48643"/>
                      <a:pt x="10718" y="48491"/>
                      <a:pt x="10518" y="48338"/>
                    </a:cubicBezTo>
                    <a:close/>
                  </a:path>
                </a:pathLst>
              </a:custGeom>
              <a:solidFill>
                <a:srgbClr val="CC4C7A"/>
              </a:solidFill>
              <a:ln w="3175" cap="flat">
                <a:solidFill>
                  <a:srgbClr val="65666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E32BC843-8ACE-F0A2-3595-682E227A06CD}"/>
                  </a:ext>
                </a:extLst>
              </p:cNvPr>
              <p:cNvSpPr/>
              <p:nvPr/>
            </p:nvSpPr>
            <p:spPr>
              <a:xfrm>
                <a:off x="3557310" y="4419258"/>
                <a:ext cx="185166" cy="180975"/>
              </a:xfrm>
              <a:custGeom>
                <a:avLst/>
                <a:gdLst>
                  <a:gd name="connsiteX0" fmla="*/ -187 w 185166"/>
                  <a:gd name="connsiteY0" fmla="*/ -124 h 180975"/>
                  <a:gd name="connsiteX1" fmla="*/ 184979 w 185166"/>
                  <a:gd name="connsiteY1" fmla="*/ 180851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5166" h="180975">
                    <a:moveTo>
                      <a:pt x="-187" y="-124"/>
                    </a:moveTo>
                    <a:cubicBezTo>
                      <a:pt x="64583" y="56998"/>
                      <a:pt x="126390" y="117405"/>
                      <a:pt x="184979" y="180851"/>
                    </a:cubicBezTo>
                  </a:path>
                </a:pathLst>
              </a:custGeom>
              <a:noFill/>
              <a:ln w="3175" cap="rnd">
                <a:solidFill>
                  <a:srgbClr val="65666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A1E30680-CBFD-5FC2-A636-38067A379491}"/>
                  </a:ext>
                </a:extLst>
              </p:cNvPr>
              <p:cNvSpPr/>
              <p:nvPr/>
            </p:nvSpPr>
            <p:spPr>
              <a:xfrm>
                <a:off x="3531069" y="4393619"/>
                <a:ext cx="53914" cy="53950"/>
              </a:xfrm>
              <a:custGeom>
                <a:avLst/>
                <a:gdLst>
                  <a:gd name="connsiteX0" fmla="*/ 8718 w 53914"/>
                  <a:gd name="connsiteY0" fmla="*/ 46851 h 53950"/>
                  <a:gd name="connsiteX1" fmla="*/ 6746 w 53914"/>
                  <a:gd name="connsiteY1" fmla="*/ 8780 h 53950"/>
                  <a:gd name="connsiteX2" fmla="*/ 44818 w 53914"/>
                  <a:gd name="connsiteY2" fmla="*/ 6818 h 53950"/>
                  <a:gd name="connsiteX3" fmla="*/ 46818 w 53914"/>
                  <a:gd name="connsiteY3" fmla="*/ 44851 h 53950"/>
                  <a:gd name="connsiteX4" fmla="*/ 8889 w 53914"/>
                  <a:gd name="connsiteY4" fmla="*/ 47013 h 53950"/>
                  <a:gd name="connsiteX5" fmla="*/ 8718 w 53914"/>
                  <a:gd name="connsiteY5" fmla="*/ 46851 h 53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914" h="53950">
                    <a:moveTo>
                      <a:pt x="8718" y="46851"/>
                    </a:moveTo>
                    <a:cubicBezTo>
                      <a:pt x="-2341" y="36879"/>
                      <a:pt x="-3217" y="19839"/>
                      <a:pt x="6746" y="8780"/>
                    </a:cubicBezTo>
                    <a:cubicBezTo>
                      <a:pt x="16719" y="-2278"/>
                      <a:pt x="33769" y="-3155"/>
                      <a:pt x="44818" y="6818"/>
                    </a:cubicBezTo>
                    <a:cubicBezTo>
                      <a:pt x="55867" y="16772"/>
                      <a:pt x="56762" y="33793"/>
                      <a:pt x="46818" y="44851"/>
                    </a:cubicBezTo>
                    <a:cubicBezTo>
                      <a:pt x="36940" y="55919"/>
                      <a:pt x="19957" y="56881"/>
                      <a:pt x="8889" y="47013"/>
                    </a:cubicBezTo>
                    <a:cubicBezTo>
                      <a:pt x="8832" y="46956"/>
                      <a:pt x="8775" y="46909"/>
                      <a:pt x="8718" y="46851"/>
                    </a:cubicBezTo>
                    <a:close/>
                  </a:path>
                </a:pathLst>
              </a:custGeom>
              <a:solidFill>
                <a:srgbClr val="CC4C7A"/>
              </a:solidFill>
              <a:ln w="3175" cap="flat">
                <a:solidFill>
                  <a:srgbClr val="65666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293D488-F5F0-34A8-15B8-B20C164921E0}"/>
                  </a:ext>
                </a:extLst>
              </p:cNvPr>
              <p:cNvSpPr/>
              <p:nvPr/>
            </p:nvSpPr>
            <p:spPr>
              <a:xfrm>
                <a:off x="3162404" y="4552989"/>
                <a:ext cx="402716" cy="130587"/>
              </a:xfrm>
              <a:custGeom>
                <a:avLst/>
                <a:gdLst>
                  <a:gd name="connsiteX0" fmla="*/ -187 w 402716"/>
                  <a:gd name="connsiteY0" fmla="*/ -124 h 130587"/>
                  <a:gd name="connsiteX1" fmla="*/ 186503 w 402716"/>
                  <a:gd name="connsiteY1" fmla="*/ 125225 h 130587"/>
                  <a:gd name="connsiteX2" fmla="*/ 402530 w 402716"/>
                  <a:gd name="connsiteY2" fmla="*/ 129416 h 130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2716" h="130587">
                    <a:moveTo>
                      <a:pt x="-187" y="-124"/>
                    </a:moveTo>
                    <a:cubicBezTo>
                      <a:pt x="35912" y="37405"/>
                      <a:pt x="121256" y="118844"/>
                      <a:pt x="186503" y="125225"/>
                    </a:cubicBezTo>
                    <a:cubicBezTo>
                      <a:pt x="271561" y="133607"/>
                      <a:pt x="402530" y="129416"/>
                      <a:pt x="402530" y="129416"/>
                    </a:cubicBezTo>
                  </a:path>
                </a:pathLst>
              </a:custGeom>
              <a:noFill/>
              <a:ln w="3175" cap="rnd">
                <a:solidFill>
                  <a:srgbClr val="65666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6663B2DA-F1D7-88C6-5E5A-D87DB239758F}"/>
                  </a:ext>
                </a:extLst>
              </p:cNvPr>
              <p:cNvSpPr/>
              <p:nvPr/>
            </p:nvSpPr>
            <p:spPr>
              <a:xfrm>
                <a:off x="3136399" y="4526985"/>
                <a:ext cx="53913" cy="53874"/>
              </a:xfrm>
              <a:custGeom>
                <a:avLst/>
                <a:gdLst>
                  <a:gd name="connsiteX0" fmla="*/ 7053 w 53913"/>
                  <a:gd name="connsiteY0" fmla="*/ 45217 h 53874"/>
                  <a:gd name="connsiteX1" fmla="*/ 8386 w 53913"/>
                  <a:gd name="connsiteY1" fmla="*/ 7117 h 53874"/>
                  <a:gd name="connsiteX2" fmla="*/ 46486 w 53913"/>
                  <a:gd name="connsiteY2" fmla="*/ 8450 h 53874"/>
                  <a:gd name="connsiteX3" fmla="*/ 45153 w 53913"/>
                  <a:gd name="connsiteY3" fmla="*/ 46550 h 53874"/>
                  <a:gd name="connsiteX4" fmla="*/ 7053 w 53913"/>
                  <a:gd name="connsiteY4" fmla="*/ 45217 h 53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3" h="53874">
                    <a:moveTo>
                      <a:pt x="7053" y="45217"/>
                    </a:moveTo>
                    <a:cubicBezTo>
                      <a:pt x="-3101" y="34329"/>
                      <a:pt x="-2501" y="17270"/>
                      <a:pt x="8386" y="7117"/>
                    </a:cubicBezTo>
                    <a:cubicBezTo>
                      <a:pt x="19273" y="-3037"/>
                      <a:pt x="36333" y="-2437"/>
                      <a:pt x="46486" y="8450"/>
                    </a:cubicBezTo>
                    <a:cubicBezTo>
                      <a:pt x="56640" y="19347"/>
                      <a:pt x="56040" y="36396"/>
                      <a:pt x="45153" y="46550"/>
                    </a:cubicBezTo>
                    <a:cubicBezTo>
                      <a:pt x="34247" y="56647"/>
                      <a:pt x="17226" y="56056"/>
                      <a:pt x="7053" y="45217"/>
                    </a:cubicBezTo>
                    <a:close/>
                  </a:path>
                </a:pathLst>
              </a:custGeom>
              <a:solidFill>
                <a:srgbClr val="CC4C7A"/>
              </a:solidFill>
              <a:ln w="3175" cap="flat">
                <a:solidFill>
                  <a:srgbClr val="65666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B265741D-DE51-1C34-9C7D-5A5A3051B108}"/>
                  </a:ext>
                </a:extLst>
              </p:cNvPr>
              <p:cNvSpPr/>
              <p:nvPr/>
            </p:nvSpPr>
            <p:spPr>
              <a:xfrm>
                <a:off x="3937929" y="4760825"/>
                <a:ext cx="272011" cy="489204"/>
              </a:xfrm>
              <a:custGeom>
                <a:avLst/>
                <a:gdLst>
                  <a:gd name="connsiteX0" fmla="*/ 193456 w 272011"/>
                  <a:gd name="connsiteY0" fmla="*/ -124 h 489204"/>
                  <a:gd name="connsiteX1" fmla="*/ 263941 w 272011"/>
                  <a:gd name="connsiteY1" fmla="*/ 300485 h 489204"/>
                  <a:gd name="connsiteX2" fmla="*/ -187 w 272011"/>
                  <a:gd name="connsiteY2" fmla="*/ 489080 h 489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2011" h="489204">
                    <a:moveTo>
                      <a:pt x="193456" y="-124"/>
                    </a:moveTo>
                    <a:cubicBezTo>
                      <a:pt x="222031" y="65027"/>
                      <a:pt x="295945" y="247526"/>
                      <a:pt x="263941" y="300485"/>
                    </a:cubicBezTo>
                    <a:cubicBezTo>
                      <a:pt x="224793" y="365636"/>
                      <a:pt x="-187" y="489080"/>
                      <a:pt x="-187" y="489080"/>
                    </a:cubicBezTo>
                  </a:path>
                </a:pathLst>
              </a:custGeom>
              <a:noFill/>
              <a:ln w="3175" cap="rnd">
                <a:solidFill>
                  <a:srgbClr val="65666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C4B6CF87-1FA4-550A-7D79-1F6C72688E43}"/>
                  </a:ext>
                </a:extLst>
              </p:cNvPr>
              <p:cNvSpPr/>
              <p:nvPr/>
            </p:nvSpPr>
            <p:spPr>
              <a:xfrm>
                <a:off x="4105027" y="4735271"/>
                <a:ext cx="53927" cy="53895"/>
              </a:xfrm>
              <a:custGeom>
                <a:avLst/>
                <a:gdLst>
                  <a:gd name="connsiteX0" fmla="*/ 2069 w 53927"/>
                  <a:gd name="connsiteY0" fmla="*/ 37622 h 53895"/>
                  <a:gd name="connsiteX1" fmla="*/ 15995 w 53927"/>
                  <a:gd name="connsiteY1" fmla="*/ 2132 h 53895"/>
                  <a:gd name="connsiteX2" fmla="*/ 51485 w 53927"/>
                  <a:gd name="connsiteY2" fmla="*/ 16057 h 53895"/>
                  <a:gd name="connsiteX3" fmla="*/ 37598 w 53927"/>
                  <a:gd name="connsiteY3" fmla="*/ 51528 h 53895"/>
                  <a:gd name="connsiteX4" fmla="*/ 2069 w 53927"/>
                  <a:gd name="connsiteY4" fmla="*/ 37622 h 53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27" h="53895">
                    <a:moveTo>
                      <a:pt x="2069" y="37622"/>
                    </a:moveTo>
                    <a:cubicBezTo>
                      <a:pt x="-3884" y="23973"/>
                      <a:pt x="2346" y="8085"/>
                      <a:pt x="15995" y="2132"/>
                    </a:cubicBezTo>
                    <a:cubicBezTo>
                      <a:pt x="29635" y="-3821"/>
                      <a:pt x="45523" y="2417"/>
                      <a:pt x="51485" y="16057"/>
                    </a:cubicBezTo>
                    <a:cubicBezTo>
                      <a:pt x="57429" y="29688"/>
                      <a:pt x="51218" y="45556"/>
                      <a:pt x="37598" y="51528"/>
                    </a:cubicBezTo>
                    <a:cubicBezTo>
                      <a:pt x="23949" y="57453"/>
                      <a:pt x="8070" y="51243"/>
                      <a:pt x="2069" y="37622"/>
                    </a:cubicBezTo>
                    <a:close/>
                  </a:path>
                </a:pathLst>
              </a:custGeom>
              <a:solidFill>
                <a:srgbClr val="CC4C7A"/>
              </a:solidFill>
              <a:ln w="3175" cap="flat">
                <a:solidFill>
                  <a:srgbClr val="65666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0341D278-CB06-756C-6206-F56ECE1F6820}"/>
                  </a:ext>
                </a:extLst>
              </p:cNvPr>
              <p:cNvSpPr/>
              <p:nvPr/>
            </p:nvSpPr>
            <p:spPr>
              <a:xfrm>
                <a:off x="3877064" y="4580040"/>
                <a:ext cx="334994" cy="411956"/>
              </a:xfrm>
              <a:custGeom>
                <a:avLst/>
                <a:gdLst>
                  <a:gd name="connsiteX0" fmla="*/ -187 w 334994"/>
                  <a:gd name="connsiteY0" fmla="*/ -124 h 411956"/>
                  <a:gd name="connsiteX1" fmla="*/ 109636 w 334994"/>
                  <a:gd name="connsiteY1" fmla="*/ 187424 h 411956"/>
                  <a:gd name="connsiteX2" fmla="*/ 334807 w 334994"/>
                  <a:gd name="connsiteY2" fmla="*/ 411833 h 4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4994" h="411956">
                    <a:moveTo>
                      <a:pt x="-187" y="-124"/>
                    </a:moveTo>
                    <a:cubicBezTo>
                      <a:pt x="14767" y="39786"/>
                      <a:pt x="50200" y="121511"/>
                      <a:pt x="109636" y="187424"/>
                    </a:cubicBezTo>
                    <a:cubicBezTo>
                      <a:pt x="191456" y="278292"/>
                      <a:pt x="334807" y="411833"/>
                      <a:pt x="334807" y="411833"/>
                    </a:cubicBezTo>
                  </a:path>
                </a:pathLst>
              </a:custGeom>
              <a:noFill/>
              <a:ln w="3175" cap="rnd">
                <a:solidFill>
                  <a:srgbClr val="65666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175D1792-FB81-8067-A3C3-8336DD5194C4}"/>
                  </a:ext>
                </a:extLst>
              </p:cNvPr>
              <p:cNvSpPr/>
              <p:nvPr/>
            </p:nvSpPr>
            <p:spPr>
              <a:xfrm>
                <a:off x="3850839" y="4554368"/>
                <a:ext cx="53926" cy="53895"/>
              </a:xfrm>
              <a:custGeom>
                <a:avLst/>
                <a:gdLst>
                  <a:gd name="connsiteX0" fmla="*/ 1368 w 53926"/>
                  <a:gd name="connsiteY0" fmla="*/ 35836 h 53895"/>
                  <a:gd name="connsiteX1" fmla="*/ 17779 w 53926"/>
                  <a:gd name="connsiteY1" fmla="*/ 1432 h 53895"/>
                  <a:gd name="connsiteX2" fmla="*/ 52184 w 53926"/>
                  <a:gd name="connsiteY2" fmla="*/ 17834 h 53895"/>
                  <a:gd name="connsiteX3" fmla="*/ 35848 w 53926"/>
                  <a:gd name="connsiteY3" fmla="*/ 52219 h 53895"/>
                  <a:gd name="connsiteX4" fmla="*/ 1368 w 53926"/>
                  <a:gd name="connsiteY4" fmla="*/ 35836 h 53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26" h="53895">
                    <a:moveTo>
                      <a:pt x="1368" y="35836"/>
                    </a:moveTo>
                    <a:cubicBezTo>
                      <a:pt x="-3604" y="21806"/>
                      <a:pt x="3740" y="6394"/>
                      <a:pt x="17779" y="1432"/>
                    </a:cubicBezTo>
                    <a:cubicBezTo>
                      <a:pt x="31810" y="-3540"/>
                      <a:pt x="47212" y="3803"/>
                      <a:pt x="52184" y="17834"/>
                    </a:cubicBezTo>
                    <a:cubicBezTo>
                      <a:pt x="57146" y="31845"/>
                      <a:pt x="49841" y="47218"/>
                      <a:pt x="35848" y="52219"/>
                    </a:cubicBezTo>
                    <a:cubicBezTo>
                      <a:pt x="21809" y="57181"/>
                      <a:pt x="6387" y="49857"/>
                      <a:pt x="1368" y="35836"/>
                    </a:cubicBezTo>
                    <a:close/>
                  </a:path>
                </a:pathLst>
              </a:custGeom>
              <a:solidFill>
                <a:srgbClr val="CC4C7A"/>
              </a:solidFill>
              <a:ln w="3175" cap="flat">
                <a:solidFill>
                  <a:srgbClr val="65666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4FADD6A3-6F0E-BE11-CFFE-C65D88BF85B7}"/>
                  </a:ext>
                </a:extLst>
              </p:cNvPr>
              <p:cNvSpPr/>
              <p:nvPr/>
            </p:nvSpPr>
            <p:spPr>
              <a:xfrm>
                <a:off x="3523115" y="4492124"/>
                <a:ext cx="203168" cy="272415"/>
              </a:xfrm>
              <a:custGeom>
                <a:avLst/>
                <a:gdLst>
                  <a:gd name="connsiteX0" fmla="*/ -187 w 203168"/>
                  <a:gd name="connsiteY0" fmla="*/ -124 h 272415"/>
                  <a:gd name="connsiteX1" fmla="*/ 202981 w 203168"/>
                  <a:gd name="connsiteY1" fmla="*/ 272291 h 272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3168" h="272415">
                    <a:moveTo>
                      <a:pt x="-187" y="-124"/>
                    </a:moveTo>
                    <a:cubicBezTo>
                      <a:pt x="92205" y="88078"/>
                      <a:pt x="202981" y="272291"/>
                      <a:pt x="202981" y="272291"/>
                    </a:cubicBezTo>
                  </a:path>
                </a:pathLst>
              </a:custGeom>
              <a:noFill/>
              <a:ln w="3175" cap="rnd">
                <a:solidFill>
                  <a:srgbClr val="65666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50EC8783-2DF1-4F35-5A0B-B2A912A433ED}"/>
                  </a:ext>
                </a:extLst>
              </p:cNvPr>
              <p:cNvSpPr/>
              <p:nvPr/>
            </p:nvSpPr>
            <p:spPr>
              <a:xfrm>
                <a:off x="3496917" y="4465926"/>
                <a:ext cx="54101" cy="54141"/>
              </a:xfrm>
              <a:custGeom>
                <a:avLst/>
                <a:gdLst>
                  <a:gd name="connsiteX0" fmla="*/ 8866 w 54101"/>
                  <a:gd name="connsiteY0" fmla="*/ 47125 h 54141"/>
                  <a:gd name="connsiteX1" fmla="*/ 6666 w 54101"/>
                  <a:gd name="connsiteY1" fmla="*/ 8930 h 54141"/>
                  <a:gd name="connsiteX2" fmla="*/ 44861 w 54101"/>
                  <a:gd name="connsiteY2" fmla="*/ 6729 h 54141"/>
                  <a:gd name="connsiteX3" fmla="*/ 47061 w 54101"/>
                  <a:gd name="connsiteY3" fmla="*/ 44925 h 54141"/>
                  <a:gd name="connsiteX4" fmla="*/ 46966 w 54101"/>
                  <a:gd name="connsiteY4" fmla="*/ 45029 h 54141"/>
                  <a:gd name="connsiteX5" fmla="*/ 8904 w 54101"/>
                  <a:gd name="connsiteY5" fmla="*/ 47163 h 54141"/>
                  <a:gd name="connsiteX6" fmla="*/ 8866 w 54101"/>
                  <a:gd name="connsiteY6" fmla="*/ 47125 h 54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101" h="54141">
                    <a:moveTo>
                      <a:pt x="8866" y="47125"/>
                    </a:moveTo>
                    <a:cubicBezTo>
                      <a:pt x="-2288" y="37181"/>
                      <a:pt x="-3269" y="20083"/>
                      <a:pt x="6666" y="8930"/>
                    </a:cubicBezTo>
                    <a:cubicBezTo>
                      <a:pt x="16610" y="-2224"/>
                      <a:pt x="33707" y="-3205"/>
                      <a:pt x="44861" y="6729"/>
                    </a:cubicBezTo>
                    <a:cubicBezTo>
                      <a:pt x="56015" y="16673"/>
                      <a:pt x="56996" y="33771"/>
                      <a:pt x="47061" y="44925"/>
                    </a:cubicBezTo>
                    <a:cubicBezTo>
                      <a:pt x="47023" y="44963"/>
                      <a:pt x="46995" y="44991"/>
                      <a:pt x="46966" y="45029"/>
                    </a:cubicBezTo>
                    <a:cubicBezTo>
                      <a:pt x="37041" y="56126"/>
                      <a:pt x="20001" y="57078"/>
                      <a:pt x="8904" y="47163"/>
                    </a:cubicBezTo>
                    <a:cubicBezTo>
                      <a:pt x="8895" y="47144"/>
                      <a:pt x="8876" y="47134"/>
                      <a:pt x="8866" y="47125"/>
                    </a:cubicBezTo>
                    <a:close/>
                  </a:path>
                </a:pathLst>
              </a:custGeom>
              <a:solidFill>
                <a:srgbClr val="CC4C7A"/>
              </a:solidFill>
              <a:ln w="3175" cap="flat">
                <a:solidFill>
                  <a:srgbClr val="65666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CA2BB433-F173-A939-3526-E055B9DC229B}"/>
                  </a:ext>
                </a:extLst>
              </p:cNvPr>
              <p:cNvSpPr/>
              <p:nvPr/>
            </p:nvSpPr>
            <p:spPr>
              <a:xfrm>
                <a:off x="3510733" y="4786066"/>
                <a:ext cx="397192" cy="354615"/>
              </a:xfrm>
              <a:custGeom>
                <a:avLst/>
                <a:gdLst>
                  <a:gd name="connsiteX0" fmla="*/ 397005 w 397192"/>
                  <a:gd name="connsiteY0" fmla="*/ 354492 h 354615"/>
                  <a:gd name="connsiteX1" fmla="*/ -187 w 397192"/>
                  <a:gd name="connsiteY1" fmla="*/ -124 h 354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7192" h="354615">
                    <a:moveTo>
                      <a:pt x="397005" y="354492"/>
                    </a:moveTo>
                    <a:cubicBezTo>
                      <a:pt x="339855" y="316964"/>
                      <a:pt x="174596" y="201044"/>
                      <a:pt x="-187" y="-124"/>
                    </a:cubicBezTo>
                  </a:path>
                </a:pathLst>
              </a:custGeom>
              <a:noFill/>
              <a:ln w="3175" cap="rnd">
                <a:solidFill>
                  <a:srgbClr val="65666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BC5D48AA-5E3E-6741-BB10-A3FF3B108140}"/>
                  </a:ext>
                </a:extLst>
              </p:cNvPr>
              <p:cNvSpPr/>
              <p:nvPr/>
            </p:nvSpPr>
            <p:spPr>
              <a:xfrm>
                <a:off x="3879965" y="5112804"/>
                <a:ext cx="53918" cy="53922"/>
              </a:xfrm>
              <a:custGeom>
                <a:avLst/>
                <a:gdLst>
                  <a:gd name="connsiteX0" fmla="*/ 41298 w 53918"/>
                  <a:gd name="connsiteY0" fmla="*/ 4132 h 53922"/>
                  <a:gd name="connsiteX1" fmla="*/ 49480 w 53918"/>
                  <a:gd name="connsiteY1" fmla="*/ 41365 h 53922"/>
                  <a:gd name="connsiteX2" fmla="*/ 12237 w 53918"/>
                  <a:gd name="connsiteY2" fmla="*/ 49547 h 53922"/>
                  <a:gd name="connsiteX3" fmla="*/ 4055 w 53918"/>
                  <a:gd name="connsiteY3" fmla="*/ 12323 h 53922"/>
                  <a:gd name="connsiteX4" fmla="*/ 41289 w 53918"/>
                  <a:gd name="connsiteY4" fmla="*/ 4122 h 53922"/>
                  <a:gd name="connsiteX5" fmla="*/ 41298 w 53918"/>
                  <a:gd name="connsiteY5" fmla="*/ 4132 h 53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918" h="53922">
                    <a:moveTo>
                      <a:pt x="41298" y="4132"/>
                    </a:moveTo>
                    <a:cubicBezTo>
                      <a:pt x="53842" y="12152"/>
                      <a:pt x="57500" y="28830"/>
                      <a:pt x="49480" y="41365"/>
                    </a:cubicBezTo>
                    <a:cubicBezTo>
                      <a:pt x="41451" y="53910"/>
                      <a:pt x="24782" y="57567"/>
                      <a:pt x="12237" y="49547"/>
                    </a:cubicBezTo>
                    <a:cubicBezTo>
                      <a:pt x="-288" y="41527"/>
                      <a:pt x="-3955" y="24858"/>
                      <a:pt x="4055" y="12323"/>
                    </a:cubicBezTo>
                    <a:cubicBezTo>
                      <a:pt x="12076" y="-221"/>
                      <a:pt x="28735" y="-3898"/>
                      <a:pt x="41289" y="4122"/>
                    </a:cubicBezTo>
                    <a:cubicBezTo>
                      <a:pt x="41289" y="4122"/>
                      <a:pt x="41298" y="4132"/>
                      <a:pt x="41298" y="4132"/>
                    </a:cubicBezTo>
                    <a:close/>
                  </a:path>
                </a:pathLst>
              </a:custGeom>
              <a:solidFill>
                <a:srgbClr val="CC4C7A"/>
              </a:solidFill>
              <a:ln w="3175" cap="flat">
                <a:solidFill>
                  <a:srgbClr val="65666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9F2674BC-D8B0-ED85-4F84-B153F98C0CA2}"/>
                  </a:ext>
                </a:extLst>
              </p:cNvPr>
              <p:cNvSpPr/>
              <p:nvPr/>
            </p:nvSpPr>
            <p:spPr>
              <a:xfrm>
                <a:off x="3363949" y="4759872"/>
                <a:ext cx="527307" cy="634365"/>
              </a:xfrm>
              <a:custGeom>
                <a:avLst/>
                <a:gdLst>
                  <a:gd name="connsiteX0" fmla="*/ 527120 w 527307"/>
                  <a:gd name="connsiteY0" fmla="*/ 634241 h 634365"/>
                  <a:gd name="connsiteX1" fmla="*/ 197 w 527307"/>
                  <a:gd name="connsiteY1" fmla="*/ -124 h 634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27307" h="634365">
                    <a:moveTo>
                      <a:pt x="527120" y="634241"/>
                    </a:moveTo>
                    <a:cubicBezTo>
                      <a:pt x="527120" y="634241"/>
                      <a:pt x="-16663" y="107795"/>
                      <a:pt x="197" y="-124"/>
                    </a:cubicBezTo>
                  </a:path>
                </a:pathLst>
              </a:custGeom>
              <a:noFill/>
              <a:ln w="3175" cap="rnd">
                <a:solidFill>
                  <a:srgbClr val="65666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362EB202-D84B-A718-71AA-AC91083F6058}"/>
                  </a:ext>
                </a:extLst>
              </p:cNvPr>
              <p:cNvSpPr/>
              <p:nvPr/>
            </p:nvSpPr>
            <p:spPr>
              <a:xfrm>
                <a:off x="2999717" y="4924750"/>
                <a:ext cx="788288" cy="367188"/>
              </a:xfrm>
              <a:custGeom>
                <a:avLst/>
                <a:gdLst>
                  <a:gd name="connsiteX0" fmla="*/ -187 w 788288"/>
                  <a:gd name="connsiteY0" fmla="*/ -124 h 367188"/>
                  <a:gd name="connsiteX1" fmla="*/ 325377 w 788288"/>
                  <a:gd name="connsiteY1" fmla="*/ 104651 h 367188"/>
                  <a:gd name="connsiteX2" fmla="*/ 788102 w 788288"/>
                  <a:gd name="connsiteY2" fmla="*/ 367065 h 367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8288" h="367188">
                    <a:moveTo>
                      <a:pt x="-187" y="-124"/>
                    </a:moveTo>
                    <a:cubicBezTo>
                      <a:pt x="147450" y="82934"/>
                      <a:pt x="276038" y="123035"/>
                      <a:pt x="325377" y="104651"/>
                    </a:cubicBezTo>
                    <a:cubicBezTo>
                      <a:pt x="414722" y="71314"/>
                      <a:pt x="788102" y="367065"/>
                      <a:pt x="788102" y="367065"/>
                    </a:cubicBezTo>
                  </a:path>
                </a:pathLst>
              </a:custGeom>
              <a:noFill/>
              <a:ln w="3175" cap="rnd">
                <a:solidFill>
                  <a:srgbClr val="65666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2F89BC33-D49A-6796-87A3-3B140EACC56C}"/>
                  </a:ext>
                </a:extLst>
              </p:cNvPr>
              <p:cNvSpPr/>
              <p:nvPr/>
            </p:nvSpPr>
            <p:spPr>
              <a:xfrm>
                <a:off x="2974047" y="4898141"/>
                <a:ext cx="53920" cy="53885"/>
              </a:xfrm>
              <a:custGeom>
                <a:avLst/>
                <a:gdLst>
                  <a:gd name="connsiteX0" fmla="*/ 13671 w 53920"/>
                  <a:gd name="connsiteY0" fmla="*/ 50393 h 53885"/>
                  <a:gd name="connsiteX1" fmla="*/ 3213 w 53920"/>
                  <a:gd name="connsiteY1" fmla="*/ 13732 h 53885"/>
                  <a:gd name="connsiteX2" fmla="*/ 39874 w 53920"/>
                  <a:gd name="connsiteY2" fmla="*/ 3283 h 53885"/>
                  <a:gd name="connsiteX3" fmla="*/ 50342 w 53920"/>
                  <a:gd name="connsiteY3" fmla="*/ 39916 h 53885"/>
                  <a:gd name="connsiteX4" fmla="*/ 13671 w 53920"/>
                  <a:gd name="connsiteY4" fmla="*/ 50393 h 53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20" h="53885">
                    <a:moveTo>
                      <a:pt x="13671" y="50393"/>
                    </a:moveTo>
                    <a:cubicBezTo>
                      <a:pt x="660" y="43154"/>
                      <a:pt x="-4017" y="26743"/>
                      <a:pt x="3213" y="13732"/>
                    </a:cubicBezTo>
                    <a:cubicBezTo>
                      <a:pt x="10451" y="720"/>
                      <a:pt x="26863" y="-3956"/>
                      <a:pt x="39874" y="3283"/>
                    </a:cubicBezTo>
                    <a:cubicBezTo>
                      <a:pt x="52876" y="10512"/>
                      <a:pt x="57562" y="26905"/>
                      <a:pt x="50342" y="39916"/>
                    </a:cubicBezTo>
                    <a:cubicBezTo>
                      <a:pt x="43075" y="52898"/>
                      <a:pt x="26692" y="57575"/>
                      <a:pt x="13671" y="50393"/>
                    </a:cubicBezTo>
                    <a:close/>
                  </a:path>
                </a:pathLst>
              </a:custGeom>
              <a:solidFill>
                <a:srgbClr val="CC4C7A"/>
              </a:solidFill>
              <a:ln w="3175" cap="flat">
                <a:solidFill>
                  <a:srgbClr val="65666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B37234FA-5831-BBB4-DD60-AA22E9A988CF}"/>
                  </a:ext>
                </a:extLst>
              </p:cNvPr>
              <p:cNvSpPr/>
              <p:nvPr/>
            </p:nvSpPr>
            <p:spPr>
              <a:xfrm>
                <a:off x="3126971" y="4669671"/>
                <a:ext cx="332041" cy="260127"/>
              </a:xfrm>
              <a:custGeom>
                <a:avLst/>
                <a:gdLst>
                  <a:gd name="connsiteX0" fmla="*/ -187 w 332041"/>
                  <a:gd name="connsiteY0" fmla="*/ -124 h 260127"/>
                  <a:gd name="connsiteX1" fmla="*/ 331854 w 332041"/>
                  <a:gd name="connsiteY1" fmla="*/ 260004 h 260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32041" h="260127">
                    <a:moveTo>
                      <a:pt x="-187" y="-124"/>
                    </a:moveTo>
                    <a:cubicBezTo>
                      <a:pt x="123638" y="65218"/>
                      <a:pt x="331854" y="260004"/>
                      <a:pt x="331854" y="260004"/>
                    </a:cubicBezTo>
                  </a:path>
                </a:pathLst>
              </a:custGeom>
              <a:noFill/>
              <a:ln w="3175" cap="rnd">
                <a:solidFill>
                  <a:srgbClr val="65666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4B7CF673-553F-10C9-CFB0-D21D19A7547B}"/>
                  </a:ext>
                </a:extLst>
              </p:cNvPr>
              <p:cNvSpPr/>
              <p:nvPr/>
            </p:nvSpPr>
            <p:spPr>
              <a:xfrm>
                <a:off x="3101174" y="4643352"/>
                <a:ext cx="53924" cy="53923"/>
              </a:xfrm>
              <a:custGeom>
                <a:avLst/>
                <a:gdLst>
                  <a:gd name="connsiteX0" fmla="*/ 15132 w 53924"/>
                  <a:gd name="connsiteY0" fmla="*/ 51151 h 53923"/>
                  <a:gd name="connsiteX1" fmla="*/ 2463 w 53924"/>
                  <a:gd name="connsiteY1" fmla="*/ 15194 h 53923"/>
                  <a:gd name="connsiteX2" fmla="*/ 38420 w 53924"/>
                  <a:gd name="connsiteY2" fmla="*/ 2525 h 53923"/>
                  <a:gd name="connsiteX3" fmla="*/ 51089 w 53924"/>
                  <a:gd name="connsiteY3" fmla="*/ 38482 h 53923"/>
                  <a:gd name="connsiteX4" fmla="*/ 51041 w 53924"/>
                  <a:gd name="connsiteY4" fmla="*/ 38577 h 53923"/>
                  <a:gd name="connsiteX5" fmla="*/ 15132 w 53924"/>
                  <a:gd name="connsiteY5" fmla="*/ 51151 h 53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924" h="53923">
                    <a:moveTo>
                      <a:pt x="15132" y="51151"/>
                    </a:moveTo>
                    <a:cubicBezTo>
                      <a:pt x="1701" y="44721"/>
                      <a:pt x="-3966" y="28624"/>
                      <a:pt x="2463" y="15194"/>
                    </a:cubicBezTo>
                    <a:cubicBezTo>
                      <a:pt x="8893" y="1773"/>
                      <a:pt x="24990" y="-3904"/>
                      <a:pt x="38420" y="2525"/>
                    </a:cubicBezTo>
                    <a:cubicBezTo>
                      <a:pt x="51841" y="8955"/>
                      <a:pt x="57518" y="25052"/>
                      <a:pt x="51089" y="38482"/>
                    </a:cubicBezTo>
                    <a:cubicBezTo>
                      <a:pt x="51069" y="38511"/>
                      <a:pt x="51060" y="38549"/>
                      <a:pt x="51041" y="38577"/>
                    </a:cubicBezTo>
                    <a:cubicBezTo>
                      <a:pt x="44573" y="51941"/>
                      <a:pt x="28524" y="57561"/>
                      <a:pt x="15132" y="51151"/>
                    </a:cubicBezTo>
                    <a:close/>
                  </a:path>
                </a:pathLst>
              </a:custGeom>
              <a:solidFill>
                <a:srgbClr val="CC4C7A"/>
              </a:solidFill>
              <a:ln w="3175" cap="flat">
                <a:solidFill>
                  <a:srgbClr val="65666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60" name="Freeform: Shape 1859">
                <a:extLst>
                  <a:ext uri="{FF2B5EF4-FFF2-40B4-BE49-F238E27FC236}">
                    <a16:creationId xmlns:a16="http://schemas.microsoft.com/office/drawing/2014/main" id="{393A4E30-5947-4F25-DEF7-B2E373D5F24E}"/>
                  </a:ext>
                </a:extLst>
              </p:cNvPr>
              <p:cNvSpPr/>
              <p:nvPr/>
            </p:nvSpPr>
            <p:spPr>
              <a:xfrm>
                <a:off x="3538464" y="4926369"/>
                <a:ext cx="52468" cy="157638"/>
              </a:xfrm>
              <a:custGeom>
                <a:avLst/>
                <a:gdLst>
                  <a:gd name="connsiteX0" fmla="*/ -106 w 52468"/>
                  <a:gd name="connsiteY0" fmla="*/ -124 h 157638"/>
                  <a:gd name="connsiteX1" fmla="*/ 52282 w 52468"/>
                  <a:gd name="connsiteY1" fmla="*/ 157515 h 157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2468" h="157638">
                    <a:moveTo>
                      <a:pt x="-106" y="-124"/>
                    </a:moveTo>
                    <a:cubicBezTo>
                      <a:pt x="-2582" y="53312"/>
                      <a:pt x="52282" y="157515"/>
                      <a:pt x="52282" y="157515"/>
                    </a:cubicBezTo>
                  </a:path>
                </a:pathLst>
              </a:custGeom>
              <a:noFill/>
              <a:ln w="3175" cap="rnd">
                <a:solidFill>
                  <a:srgbClr val="65666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61" name="Freeform: Shape 1860">
                <a:extLst>
                  <a:ext uri="{FF2B5EF4-FFF2-40B4-BE49-F238E27FC236}">
                    <a16:creationId xmlns:a16="http://schemas.microsoft.com/office/drawing/2014/main" id="{12389A0E-69FA-5633-6A99-3AD37B5DD091}"/>
                  </a:ext>
                </a:extLst>
              </p:cNvPr>
              <p:cNvSpPr/>
              <p:nvPr/>
            </p:nvSpPr>
            <p:spPr>
              <a:xfrm>
                <a:off x="3512201" y="4900596"/>
                <a:ext cx="53923" cy="53928"/>
              </a:xfrm>
              <a:custGeom>
                <a:avLst/>
                <a:gdLst>
                  <a:gd name="connsiteX0" fmla="*/ 1202 w 53923"/>
                  <a:gd name="connsiteY0" fmla="*/ 18316 h 53928"/>
                  <a:gd name="connsiteX1" fmla="*/ 35302 w 53923"/>
                  <a:gd name="connsiteY1" fmla="*/ 1266 h 53928"/>
                  <a:gd name="connsiteX2" fmla="*/ 52342 w 53923"/>
                  <a:gd name="connsiteY2" fmla="*/ 35366 h 53928"/>
                  <a:gd name="connsiteX3" fmla="*/ 18252 w 53923"/>
                  <a:gd name="connsiteY3" fmla="*/ 52415 h 53928"/>
                  <a:gd name="connsiteX4" fmla="*/ 1202 w 53923"/>
                  <a:gd name="connsiteY4" fmla="*/ 18316 h 53928"/>
                  <a:gd name="connsiteX5" fmla="*/ 1202 w 53923"/>
                  <a:gd name="connsiteY5" fmla="*/ 18316 h 53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923" h="53928">
                    <a:moveTo>
                      <a:pt x="1202" y="18316"/>
                    </a:moveTo>
                    <a:cubicBezTo>
                      <a:pt x="5908" y="4190"/>
                      <a:pt x="21176" y="-3439"/>
                      <a:pt x="35302" y="1266"/>
                    </a:cubicBezTo>
                    <a:cubicBezTo>
                      <a:pt x="49427" y="5981"/>
                      <a:pt x="57057" y="21250"/>
                      <a:pt x="52342" y="35366"/>
                    </a:cubicBezTo>
                    <a:cubicBezTo>
                      <a:pt x="47637" y="49491"/>
                      <a:pt x="32378" y="57121"/>
                      <a:pt x="18252" y="52415"/>
                    </a:cubicBezTo>
                    <a:cubicBezTo>
                      <a:pt x="4127" y="47710"/>
                      <a:pt x="-3503" y="32441"/>
                      <a:pt x="1202" y="18316"/>
                    </a:cubicBezTo>
                    <a:cubicBezTo>
                      <a:pt x="1202" y="18316"/>
                      <a:pt x="1202" y="18316"/>
                      <a:pt x="1202" y="18316"/>
                    </a:cubicBezTo>
                    <a:close/>
                  </a:path>
                </a:pathLst>
              </a:custGeom>
              <a:solidFill>
                <a:srgbClr val="CC4C7A"/>
              </a:solidFill>
              <a:ln w="3175" cap="flat">
                <a:solidFill>
                  <a:srgbClr val="65666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62" name="Freeform: Shape 1861">
                <a:extLst>
                  <a:ext uri="{FF2B5EF4-FFF2-40B4-BE49-F238E27FC236}">
                    <a16:creationId xmlns:a16="http://schemas.microsoft.com/office/drawing/2014/main" id="{37D0F406-53BE-47DA-EE76-8D1B3C6D1CAA}"/>
                  </a:ext>
                </a:extLst>
              </p:cNvPr>
              <p:cNvSpPr/>
              <p:nvPr/>
            </p:nvSpPr>
            <p:spPr>
              <a:xfrm>
                <a:off x="3017052" y="4704913"/>
                <a:ext cx="468725" cy="377951"/>
              </a:xfrm>
              <a:custGeom>
                <a:avLst/>
                <a:gdLst>
                  <a:gd name="connsiteX0" fmla="*/ -187 w 468725"/>
                  <a:gd name="connsiteY0" fmla="*/ -124 h 377951"/>
                  <a:gd name="connsiteX1" fmla="*/ 196314 w 468725"/>
                  <a:gd name="connsiteY1" fmla="*/ 104651 h 377951"/>
                  <a:gd name="connsiteX2" fmla="*/ 468538 w 468725"/>
                  <a:gd name="connsiteY2" fmla="*/ 377828 h 377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8725" h="377951">
                    <a:moveTo>
                      <a:pt x="-187" y="-124"/>
                    </a:moveTo>
                    <a:cubicBezTo>
                      <a:pt x="45152" y="10354"/>
                      <a:pt x="141259" y="39215"/>
                      <a:pt x="196314" y="104651"/>
                    </a:cubicBezTo>
                    <a:cubicBezTo>
                      <a:pt x="270323" y="192948"/>
                      <a:pt x="468538" y="377828"/>
                      <a:pt x="468538" y="377828"/>
                    </a:cubicBezTo>
                  </a:path>
                </a:pathLst>
              </a:custGeom>
              <a:noFill/>
              <a:ln w="3175" cap="rnd">
                <a:solidFill>
                  <a:srgbClr val="65666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63" name="Freeform: Shape 1862">
                <a:extLst>
                  <a:ext uri="{FF2B5EF4-FFF2-40B4-BE49-F238E27FC236}">
                    <a16:creationId xmlns:a16="http://schemas.microsoft.com/office/drawing/2014/main" id="{D9CD883B-C060-5611-8488-429BE6C50698}"/>
                  </a:ext>
                </a:extLst>
              </p:cNvPr>
              <p:cNvSpPr/>
              <p:nvPr/>
            </p:nvSpPr>
            <p:spPr>
              <a:xfrm>
                <a:off x="2991393" y="4678311"/>
                <a:ext cx="53919" cy="53921"/>
              </a:xfrm>
              <a:custGeom>
                <a:avLst/>
                <a:gdLst>
                  <a:gd name="connsiteX0" fmla="*/ 21376 w 53919"/>
                  <a:gd name="connsiteY0" fmla="*/ 53244 h 53921"/>
                  <a:gd name="connsiteX1" fmla="*/ 364 w 53919"/>
                  <a:gd name="connsiteY1" fmla="*/ 21440 h 53921"/>
                  <a:gd name="connsiteX2" fmla="*/ 32168 w 53919"/>
                  <a:gd name="connsiteY2" fmla="*/ 428 h 53921"/>
                  <a:gd name="connsiteX3" fmla="*/ 53190 w 53919"/>
                  <a:gd name="connsiteY3" fmla="*/ 32194 h 53921"/>
                  <a:gd name="connsiteX4" fmla="*/ 21414 w 53919"/>
                  <a:gd name="connsiteY4" fmla="*/ 53254 h 53921"/>
                  <a:gd name="connsiteX5" fmla="*/ 21376 w 53919"/>
                  <a:gd name="connsiteY5" fmla="*/ 53244 h 53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919" h="53921">
                    <a:moveTo>
                      <a:pt x="21376" y="53244"/>
                    </a:moveTo>
                    <a:cubicBezTo>
                      <a:pt x="6793" y="50263"/>
                      <a:pt x="-2617" y="36023"/>
                      <a:pt x="364" y="21440"/>
                    </a:cubicBezTo>
                    <a:cubicBezTo>
                      <a:pt x="3345" y="6848"/>
                      <a:pt x="17585" y="-2553"/>
                      <a:pt x="32168" y="428"/>
                    </a:cubicBezTo>
                    <a:cubicBezTo>
                      <a:pt x="46741" y="3400"/>
                      <a:pt x="56142" y="17621"/>
                      <a:pt x="53190" y="32194"/>
                    </a:cubicBezTo>
                    <a:cubicBezTo>
                      <a:pt x="50227" y="46786"/>
                      <a:pt x="36006" y="56216"/>
                      <a:pt x="21414" y="53254"/>
                    </a:cubicBezTo>
                    <a:cubicBezTo>
                      <a:pt x="21405" y="53254"/>
                      <a:pt x="21386" y="53244"/>
                      <a:pt x="21376" y="53244"/>
                    </a:cubicBezTo>
                    <a:close/>
                  </a:path>
                </a:pathLst>
              </a:custGeom>
              <a:solidFill>
                <a:srgbClr val="CC4C7A"/>
              </a:solidFill>
              <a:ln w="3175" cap="flat">
                <a:solidFill>
                  <a:srgbClr val="65666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64" name="Freeform: Shape 1863">
                <a:extLst>
                  <a:ext uri="{FF2B5EF4-FFF2-40B4-BE49-F238E27FC236}">
                    <a16:creationId xmlns:a16="http://schemas.microsoft.com/office/drawing/2014/main" id="{DB864B5D-7110-FCDA-AEAD-920BF761BE59}"/>
                  </a:ext>
                </a:extLst>
              </p:cNvPr>
              <p:cNvSpPr/>
              <p:nvPr/>
            </p:nvSpPr>
            <p:spPr>
              <a:xfrm>
                <a:off x="3690374" y="4859504"/>
                <a:ext cx="143310" cy="458438"/>
              </a:xfrm>
              <a:custGeom>
                <a:avLst/>
                <a:gdLst>
                  <a:gd name="connsiteX0" fmla="*/ -187 w 143310"/>
                  <a:gd name="connsiteY0" fmla="*/ -124 h 458438"/>
                  <a:gd name="connsiteX1" fmla="*/ 129924 w 143310"/>
                  <a:gd name="connsiteY1" fmla="*/ 270863 h 458438"/>
                  <a:gd name="connsiteX2" fmla="*/ 127733 w 143310"/>
                  <a:gd name="connsiteY2" fmla="*/ 458315 h 458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3310" h="458438">
                    <a:moveTo>
                      <a:pt x="-187" y="-124"/>
                    </a:moveTo>
                    <a:cubicBezTo>
                      <a:pt x="-187" y="-124"/>
                      <a:pt x="99063" y="169421"/>
                      <a:pt x="129924" y="270863"/>
                    </a:cubicBezTo>
                    <a:cubicBezTo>
                      <a:pt x="148241" y="332118"/>
                      <a:pt x="147479" y="397497"/>
                      <a:pt x="127733" y="458315"/>
                    </a:cubicBezTo>
                  </a:path>
                </a:pathLst>
              </a:custGeom>
              <a:noFill/>
              <a:ln w="3175" cap="rnd">
                <a:solidFill>
                  <a:srgbClr val="65666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65" name="Freeform: Shape 1864">
                <a:extLst>
                  <a:ext uri="{FF2B5EF4-FFF2-40B4-BE49-F238E27FC236}">
                    <a16:creationId xmlns:a16="http://schemas.microsoft.com/office/drawing/2014/main" id="{A6F8D18D-172A-4361-45CD-D8A134AEA973}"/>
                  </a:ext>
                </a:extLst>
              </p:cNvPr>
              <p:cNvSpPr/>
              <p:nvPr/>
            </p:nvSpPr>
            <p:spPr>
              <a:xfrm>
                <a:off x="3055247" y="4839597"/>
                <a:ext cx="128873" cy="162877"/>
              </a:xfrm>
              <a:custGeom>
                <a:avLst/>
                <a:gdLst>
                  <a:gd name="connsiteX0" fmla="*/ -187 w 128873"/>
                  <a:gd name="connsiteY0" fmla="*/ -124 h 162877"/>
                  <a:gd name="connsiteX1" fmla="*/ 128686 w 128873"/>
                  <a:gd name="connsiteY1" fmla="*/ 162754 h 162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8873" h="162877">
                    <a:moveTo>
                      <a:pt x="-187" y="-124"/>
                    </a:moveTo>
                    <a:cubicBezTo>
                      <a:pt x="99349" y="136274"/>
                      <a:pt x="128686" y="162754"/>
                      <a:pt x="128686" y="162754"/>
                    </a:cubicBezTo>
                  </a:path>
                </a:pathLst>
              </a:custGeom>
              <a:noFill/>
              <a:ln w="3175" cap="rnd">
                <a:solidFill>
                  <a:srgbClr val="65666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66" name="Freeform: Shape 1865">
                <a:extLst>
                  <a:ext uri="{FF2B5EF4-FFF2-40B4-BE49-F238E27FC236}">
                    <a16:creationId xmlns:a16="http://schemas.microsoft.com/office/drawing/2014/main" id="{10EA8349-ADE4-726A-0E16-6E13A128D93D}"/>
                  </a:ext>
                </a:extLst>
              </p:cNvPr>
              <p:cNvSpPr/>
              <p:nvPr/>
            </p:nvSpPr>
            <p:spPr>
              <a:xfrm>
                <a:off x="3029424" y="4813742"/>
                <a:ext cx="53915" cy="53875"/>
              </a:xfrm>
              <a:custGeom>
                <a:avLst/>
                <a:gdLst>
                  <a:gd name="connsiteX0" fmla="*/ 4966 w 53915"/>
                  <a:gd name="connsiteY0" fmla="*/ 42685 h 53875"/>
                  <a:gd name="connsiteX1" fmla="*/ 10920 w 53915"/>
                  <a:gd name="connsiteY1" fmla="*/ 5033 h 53875"/>
                  <a:gd name="connsiteX2" fmla="*/ 48572 w 53915"/>
                  <a:gd name="connsiteY2" fmla="*/ 10986 h 53875"/>
                  <a:gd name="connsiteX3" fmla="*/ 43066 w 53915"/>
                  <a:gd name="connsiteY3" fmla="*/ 48305 h 53875"/>
                  <a:gd name="connsiteX4" fmla="*/ 5185 w 53915"/>
                  <a:gd name="connsiteY4" fmla="*/ 42980 h 53875"/>
                  <a:gd name="connsiteX5" fmla="*/ 4966 w 53915"/>
                  <a:gd name="connsiteY5" fmla="*/ 42685 h 5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915" h="53875">
                    <a:moveTo>
                      <a:pt x="4966" y="42685"/>
                    </a:moveTo>
                    <a:cubicBezTo>
                      <a:pt x="-3787" y="30645"/>
                      <a:pt x="-1120" y="13786"/>
                      <a:pt x="10920" y="5033"/>
                    </a:cubicBezTo>
                    <a:cubicBezTo>
                      <a:pt x="22959" y="-3721"/>
                      <a:pt x="39818" y="-1063"/>
                      <a:pt x="48572" y="10986"/>
                    </a:cubicBezTo>
                    <a:cubicBezTo>
                      <a:pt x="57201" y="22844"/>
                      <a:pt x="54753" y="39437"/>
                      <a:pt x="43066" y="48305"/>
                    </a:cubicBezTo>
                    <a:cubicBezTo>
                      <a:pt x="31131" y="57296"/>
                      <a:pt x="14177" y="54906"/>
                      <a:pt x="5185" y="42980"/>
                    </a:cubicBezTo>
                    <a:cubicBezTo>
                      <a:pt x="5109" y="42876"/>
                      <a:pt x="5043" y="42780"/>
                      <a:pt x="4966" y="42685"/>
                    </a:cubicBezTo>
                    <a:close/>
                  </a:path>
                </a:pathLst>
              </a:custGeom>
              <a:solidFill>
                <a:srgbClr val="CC4C7A"/>
              </a:solidFill>
              <a:ln w="3175" cap="flat">
                <a:solidFill>
                  <a:srgbClr val="65666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67" name="Freeform: Shape 1866">
                <a:extLst>
                  <a:ext uri="{FF2B5EF4-FFF2-40B4-BE49-F238E27FC236}">
                    <a16:creationId xmlns:a16="http://schemas.microsoft.com/office/drawing/2014/main" id="{DFD98A6B-8D47-863E-2C82-88A05DF472C6}"/>
                  </a:ext>
                </a:extLst>
              </p:cNvPr>
              <p:cNvSpPr/>
              <p:nvPr/>
            </p:nvSpPr>
            <p:spPr>
              <a:xfrm>
                <a:off x="2997526" y="5229580"/>
                <a:ext cx="878014" cy="187994"/>
              </a:xfrm>
              <a:custGeom>
                <a:avLst/>
                <a:gdLst>
                  <a:gd name="connsiteX0" fmla="*/ 877827 w 878014"/>
                  <a:gd name="connsiteY0" fmla="*/ 187870 h 187994"/>
                  <a:gd name="connsiteX1" fmla="*/ 661324 w 878014"/>
                  <a:gd name="connsiteY1" fmla="*/ 187870 h 187994"/>
                  <a:gd name="connsiteX2" fmla="*/ -187 w 878014"/>
                  <a:gd name="connsiteY2" fmla="*/ 2989 h 18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8014" h="187994">
                    <a:moveTo>
                      <a:pt x="877827" y="187870"/>
                    </a:moveTo>
                    <a:cubicBezTo>
                      <a:pt x="877827" y="187870"/>
                      <a:pt x="781148" y="187203"/>
                      <a:pt x="661324" y="187870"/>
                    </a:cubicBezTo>
                    <a:cubicBezTo>
                      <a:pt x="541499" y="188536"/>
                      <a:pt x="206219" y="-28443"/>
                      <a:pt x="-187" y="2989"/>
                    </a:cubicBezTo>
                  </a:path>
                </a:pathLst>
              </a:custGeom>
              <a:noFill/>
              <a:ln w="3175" cap="rnd">
                <a:solidFill>
                  <a:srgbClr val="65666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68" name="Freeform: Shape 1867">
                <a:extLst>
                  <a:ext uri="{FF2B5EF4-FFF2-40B4-BE49-F238E27FC236}">
                    <a16:creationId xmlns:a16="http://schemas.microsoft.com/office/drawing/2014/main" id="{B4938E4B-F9D1-CDE4-8A6F-D718419EA20A}"/>
                  </a:ext>
                </a:extLst>
              </p:cNvPr>
              <p:cNvSpPr/>
              <p:nvPr/>
            </p:nvSpPr>
            <p:spPr>
              <a:xfrm>
                <a:off x="2913515" y="5045051"/>
                <a:ext cx="187833" cy="189166"/>
              </a:xfrm>
              <a:custGeom>
                <a:avLst/>
                <a:gdLst>
                  <a:gd name="connsiteX0" fmla="*/ -187 w 187833"/>
                  <a:gd name="connsiteY0" fmla="*/ -124 h 189166"/>
                  <a:gd name="connsiteX1" fmla="*/ 187646 w 187833"/>
                  <a:gd name="connsiteY1" fmla="*/ 189043 h 189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7833" h="189166">
                    <a:moveTo>
                      <a:pt x="-187" y="-124"/>
                    </a:moveTo>
                    <a:cubicBezTo>
                      <a:pt x="72203" y="87697"/>
                      <a:pt x="187646" y="189043"/>
                      <a:pt x="187646" y="189043"/>
                    </a:cubicBezTo>
                  </a:path>
                </a:pathLst>
              </a:custGeom>
              <a:noFill/>
              <a:ln w="3175" cap="rnd">
                <a:solidFill>
                  <a:srgbClr val="65666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69" name="Freeform: Shape 1868">
                <a:extLst>
                  <a:ext uri="{FF2B5EF4-FFF2-40B4-BE49-F238E27FC236}">
                    <a16:creationId xmlns:a16="http://schemas.microsoft.com/office/drawing/2014/main" id="{C14F09D6-7B17-EAA1-80E4-552510334086}"/>
                  </a:ext>
                </a:extLst>
              </p:cNvPr>
              <p:cNvSpPr/>
              <p:nvPr/>
            </p:nvSpPr>
            <p:spPr>
              <a:xfrm>
                <a:off x="2887782" y="5018927"/>
                <a:ext cx="53912" cy="53915"/>
              </a:xfrm>
              <a:custGeom>
                <a:avLst/>
                <a:gdLst>
                  <a:gd name="connsiteX0" fmla="*/ 5829 w 53912"/>
                  <a:gd name="connsiteY0" fmla="*/ 43812 h 53915"/>
                  <a:gd name="connsiteX1" fmla="*/ 9792 w 53912"/>
                  <a:gd name="connsiteY1" fmla="*/ 5893 h 53915"/>
                  <a:gd name="connsiteX2" fmla="*/ 47701 w 53912"/>
                  <a:gd name="connsiteY2" fmla="*/ 9855 h 53915"/>
                  <a:gd name="connsiteX3" fmla="*/ 43929 w 53912"/>
                  <a:gd name="connsiteY3" fmla="*/ 47622 h 53915"/>
                  <a:gd name="connsiteX4" fmla="*/ 5982 w 53912"/>
                  <a:gd name="connsiteY4" fmla="*/ 43993 h 53915"/>
                  <a:gd name="connsiteX5" fmla="*/ 5829 w 53912"/>
                  <a:gd name="connsiteY5" fmla="*/ 43812 h 53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912" h="53915">
                    <a:moveTo>
                      <a:pt x="5829" y="43812"/>
                    </a:moveTo>
                    <a:cubicBezTo>
                      <a:pt x="-3543" y="32249"/>
                      <a:pt x="-1772" y="15275"/>
                      <a:pt x="9792" y="5893"/>
                    </a:cubicBezTo>
                    <a:cubicBezTo>
                      <a:pt x="21355" y="-3480"/>
                      <a:pt x="38329" y="-1708"/>
                      <a:pt x="47701" y="9855"/>
                    </a:cubicBezTo>
                    <a:cubicBezTo>
                      <a:pt x="57026" y="21352"/>
                      <a:pt x="55340" y="38202"/>
                      <a:pt x="43929" y="47622"/>
                    </a:cubicBezTo>
                    <a:cubicBezTo>
                      <a:pt x="32452" y="57099"/>
                      <a:pt x="15459" y="55480"/>
                      <a:pt x="5982" y="43993"/>
                    </a:cubicBezTo>
                    <a:cubicBezTo>
                      <a:pt x="5934" y="43936"/>
                      <a:pt x="5877" y="43879"/>
                      <a:pt x="5829" y="43812"/>
                    </a:cubicBezTo>
                    <a:close/>
                  </a:path>
                </a:pathLst>
              </a:custGeom>
              <a:solidFill>
                <a:srgbClr val="CC4C7A"/>
              </a:solidFill>
              <a:ln w="3175" cap="flat">
                <a:solidFill>
                  <a:srgbClr val="65666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70" name="Freeform: Shape 1869">
                <a:extLst>
                  <a:ext uri="{FF2B5EF4-FFF2-40B4-BE49-F238E27FC236}">
                    <a16:creationId xmlns:a16="http://schemas.microsoft.com/office/drawing/2014/main" id="{4C18261C-6607-89A6-C8C2-209C2F37E34E}"/>
                  </a:ext>
                </a:extLst>
              </p:cNvPr>
              <p:cNvSpPr/>
              <p:nvPr/>
            </p:nvSpPr>
            <p:spPr>
              <a:xfrm>
                <a:off x="3229079" y="5323467"/>
                <a:ext cx="156114" cy="230600"/>
              </a:xfrm>
              <a:custGeom>
                <a:avLst/>
                <a:gdLst>
                  <a:gd name="connsiteX0" fmla="*/ -187 w 156114"/>
                  <a:gd name="connsiteY0" fmla="*/ 230477 h 230600"/>
                  <a:gd name="connsiteX1" fmla="*/ 88395 w 156114"/>
                  <a:gd name="connsiteY1" fmla="*/ 149800 h 230600"/>
                  <a:gd name="connsiteX2" fmla="*/ 155927 w 156114"/>
                  <a:gd name="connsiteY2" fmla="*/ -124 h 23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6114" h="230600">
                    <a:moveTo>
                      <a:pt x="-187" y="230477"/>
                    </a:moveTo>
                    <a:cubicBezTo>
                      <a:pt x="27530" y="229715"/>
                      <a:pt x="70298" y="216951"/>
                      <a:pt x="88395" y="149800"/>
                    </a:cubicBezTo>
                    <a:cubicBezTo>
                      <a:pt x="116208" y="46644"/>
                      <a:pt x="155927" y="-124"/>
                      <a:pt x="155927" y="-124"/>
                    </a:cubicBezTo>
                  </a:path>
                </a:pathLst>
              </a:custGeom>
              <a:noFill/>
              <a:ln w="3175" cap="rnd">
                <a:solidFill>
                  <a:srgbClr val="65666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71" name="Freeform: Shape 1870">
                <a:extLst>
                  <a:ext uri="{FF2B5EF4-FFF2-40B4-BE49-F238E27FC236}">
                    <a16:creationId xmlns:a16="http://schemas.microsoft.com/office/drawing/2014/main" id="{94CF5DEA-2252-5272-DC06-3B03A06B6AC3}"/>
                  </a:ext>
                </a:extLst>
              </p:cNvPr>
              <p:cNvSpPr/>
              <p:nvPr/>
            </p:nvSpPr>
            <p:spPr>
              <a:xfrm>
                <a:off x="3203376" y="5527033"/>
                <a:ext cx="53914" cy="53908"/>
              </a:xfrm>
              <a:custGeom>
                <a:avLst/>
                <a:gdLst>
                  <a:gd name="connsiteX0" fmla="*/ 24277 w 53914"/>
                  <a:gd name="connsiteY0" fmla="*/ 53676 h 53908"/>
                  <a:gd name="connsiteX1" fmla="*/ -69 w 53914"/>
                  <a:gd name="connsiteY1" fmla="*/ 24339 h 53908"/>
                  <a:gd name="connsiteX2" fmla="*/ 29268 w 53914"/>
                  <a:gd name="connsiteY2" fmla="*/ -7 h 53908"/>
                  <a:gd name="connsiteX3" fmla="*/ 53614 w 53914"/>
                  <a:gd name="connsiteY3" fmla="*/ 29292 h 53908"/>
                  <a:gd name="connsiteX4" fmla="*/ 24277 w 53914"/>
                  <a:gd name="connsiteY4" fmla="*/ 53676 h 53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4" h="53908">
                    <a:moveTo>
                      <a:pt x="24277" y="53676"/>
                    </a:moveTo>
                    <a:cubicBezTo>
                      <a:pt x="9456" y="52295"/>
                      <a:pt x="-1450" y="39169"/>
                      <a:pt x="-69" y="24339"/>
                    </a:cubicBezTo>
                    <a:cubicBezTo>
                      <a:pt x="1302" y="9518"/>
                      <a:pt x="14437" y="-1379"/>
                      <a:pt x="29268" y="-7"/>
                    </a:cubicBezTo>
                    <a:cubicBezTo>
                      <a:pt x="44070" y="1374"/>
                      <a:pt x="54966" y="14481"/>
                      <a:pt x="53614" y="29292"/>
                    </a:cubicBezTo>
                    <a:cubicBezTo>
                      <a:pt x="52204" y="44103"/>
                      <a:pt x="39097" y="55000"/>
                      <a:pt x="24277" y="53676"/>
                    </a:cubicBezTo>
                    <a:close/>
                  </a:path>
                </a:pathLst>
              </a:custGeom>
              <a:solidFill>
                <a:srgbClr val="CC4C7A"/>
              </a:solidFill>
              <a:ln w="3175" cap="flat">
                <a:solidFill>
                  <a:srgbClr val="65666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72" name="Freeform: Shape 1871">
                <a:extLst>
                  <a:ext uri="{FF2B5EF4-FFF2-40B4-BE49-F238E27FC236}">
                    <a16:creationId xmlns:a16="http://schemas.microsoft.com/office/drawing/2014/main" id="{4CD77825-9EEA-F7E2-3196-C4D312441C48}"/>
                  </a:ext>
                </a:extLst>
              </p:cNvPr>
              <p:cNvSpPr/>
              <p:nvPr/>
            </p:nvSpPr>
            <p:spPr>
              <a:xfrm>
                <a:off x="3186597" y="5417288"/>
                <a:ext cx="616458" cy="211926"/>
              </a:xfrm>
              <a:custGeom>
                <a:avLst/>
                <a:gdLst>
                  <a:gd name="connsiteX0" fmla="*/ 616271 w 616458"/>
                  <a:gd name="connsiteY0" fmla="*/ -124 h 211926"/>
                  <a:gd name="connsiteX1" fmla="*/ 463871 w 616458"/>
                  <a:gd name="connsiteY1" fmla="*/ 210474 h 211926"/>
                  <a:gd name="connsiteX2" fmla="*/ -187 w 616458"/>
                  <a:gd name="connsiteY2" fmla="*/ 59408 h 211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6458" h="211926">
                    <a:moveTo>
                      <a:pt x="616271" y="-124"/>
                    </a:moveTo>
                    <a:cubicBezTo>
                      <a:pt x="616271" y="-124"/>
                      <a:pt x="543119" y="192567"/>
                      <a:pt x="463871" y="210474"/>
                    </a:cubicBezTo>
                    <a:cubicBezTo>
                      <a:pt x="384623" y="228381"/>
                      <a:pt x="-187" y="59408"/>
                      <a:pt x="-187" y="59408"/>
                    </a:cubicBezTo>
                  </a:path>
                </a:pathLst>
              </a:custGeom>
              <a:noFill/>
              <a:ln w="3175" cap="rnd">
                <a:solidFill>
                  <a:srgbClr val="65666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73" name="Freeform: Shape 1872">
                <a:extLst>
                  <a:ext uri="{FF2B5EF4-FFF2-40B4-BE49-F238E27FC236}">
                    <a16:creationId xmlns:a16="http://schemas.microsoft.com/office/drawing/2014/main" id="{387C2FCB-984A-13C7-9F10-32190F30D269}"/>
                  </a:ext>
                </a:extLst>
              </p:cNvPr>
              <p:cNvSpPr/>
              <p:nvPr/>
            </p:nvSpPr>
            <p:spPr>
              <a:xfrm>
                <a:off x="3343283" y="5203356"/>
                <a:ext cx="285845" cy="48958"/>
              </a:xfrm>
              <a:custGeom>
                <a:avLst/>
                <a:gdLst>
                  <a:gd name="connsiteX0" fmla="*/ 285658 w 285845"/>
                  <a:gd name="connsiteY0" fmla="*/ -124 h 48958"/>
                  <a:gd name="connsiteX1" fmla="*/ 184217 w 285845"/>
                  <a:gd name="connsiteY1" fmla="*/ 24356 h 48958"/>
                  <a:gd name="connsiteX2" fmla="*/ -187 w 285845"/>
                  <a:gd name="connsiteY2" fmla="*/ 48835 h 48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845" h="48958">
                    <a:moveTo>
                      <a:pt x="285658" y="-124"/>
                    </a:moveTo>
                    <a:cubicBezTo>
                      <a:pt x="258512" y="14831"/>
                      <a:pt x="212506" y="35786"/>
                      <a:pt x="184217" y="24356"/>
                    </a:cubicBezTo>
                    <a:cubicBezTo>
                      <a:pt x="142116" y="7401"/>
                      <a:pt x="35055" y="-26889"/>
                      <a:pt x="-187" y="48835"/>
                    </a:cubicBezTo>
                  </a:path>
                </a:pathLst>
              </a:custGeom>
              <a:noFill/>
              <a:ln w="3175" cap="rnd">
                <a:solidFill>
                  <a:srgbClr val="65666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74" name="Freeform: Shape 1873">
                <a:extLst>
                  <a:ext uri="{FF2B5EF4-FFF2-40B4-BE49-F238E27FC236}">
                    <a16:creationId xmlns:a16="http://schemas.microsoft.com/office/drawing/2014/main" id="{BC1E6D45-4329-AE6F-E39B-EE12416C3A6F}"/>
                  </a:ext>
                </a:extLst>
              </p:cNvPr>
              <p:cNvSpPr/>
              <p:nvPr/>
            </p:nvSpPr>
            <p:spPr>
              <a:xfrm rot="19580401">
                <a:off x="3600804" y="5176702"/>
                <a:ext cx="53911" cy="53911"/>
              </a:xfrm>
              <a:custGeom>
                <a:avLst/>
                <a:gdLst>
                  <a:gd name="connsiteX0" fmla="*/ 53724 w 53911"/>
                  <a:gd name="connsiteY0" fmla="*/ 26832 h 53911"/>
                  <a:gd name="connsiteX1" fmla="*/ 26769 w 53911"/>
                  <a:gd name="connsiteY1" fmla="*/ 53788 h 53911"/>
                  <a:gd name="connsiteX2" fmla="*/ -187 w 53911"/>
                  <a:gd name="connsiteY2" fmla="*/ 26832 h 53911"/>
                  <a:gd name="connsiteX3" fmla="*/ 26769 w 53911"/>
                  <a:gd name="connsiteY3" fmla="*/ -124 h 53911"/>
                  <a:gd name="connsiteX4" fmla="*/ 53724 w 53911"/>
                  <a:gd name="connsiteY4" fmla="*/ 26832 h 53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" h="53911">
                    <a:moveTo>
                      <a:pt x="53724" y="26832"/>
                    </a:moveTo>
                    <a:cubicBezTo>
                      <a:pt x="53724" y="41719"/>
                      <a:pt x="41656" y="53788"/>
                      <a:pt x="26769" y="53788"/>
                    </a:cubicBezTo>
                    <a:cubicBezTo>
                      <a:pt x="11881" y="53788"/>
                      <a:pt x="-187" y="41719"/>
                      <a:pt x="-187" y="26832"/>
                    </a:cubicBezTo>
                    <a:cubicBezTo>
                      <a:pt x="-187" y="11945"/>
                      <a:pt x="11881" y="-124"/>
                      <a:pt x="26769" y="-124"/>
                    </a:cubicBezTo>
                    <a:cubicBezTo>
                      <a:pt x="41656" y="-124"/>
                      <a:pt x="53724" y="11945"/>
                      <a:pt x="53724" y="26832"/>
                    </a:cubicBezTo>
                    <a:close/>
                  </a:path>
                </a:pathLst>
              </a:custGeom>
              <a:solidFill>
                <a:srgbClr val="CC4C7A"/>
              </a:solidFill>
              <a:ln w="3175" cap="flat">
                <a:solidFill>
                  <a:srgbClr val="65666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75" name="Freeform: Shape 1874">
                <a:extLst>
                  <a:ext uri="{FF2B5EF4-FFF2-40B4-BE49-F238E27FC236}">
                    <a16:creationId xmlns:a16="http://schemas.microsoft.com/office/drawing/2014/main" id="{DD0B1496-48F3-01D9-958E-D52CF12633DD}"/>
                  </a:ext>
                </a:extLst>
              </p:cNvPr>
              <p:cNvSpPr/>
              <p:nvPr/>
            </p:nvSpPr>
            <p:spPr>
              <a:xfrm>
                <a:off x="2969046" y="5042003"/>
                <a:ext cx="301466" cy="68434"/>
              </a:xfrm>
              <a:custGeom>
                <a:avLst/>
                <a:gdLst>
                  <a:gd name="connsiteX0" fmla="*/ 301279 w 301466"/>
                  <a:gd name="connsiteY0" fmla="*/ 11306 h 68434"/>
                  <a:gd name="connsiteX1" fmla="*/ 208410 w 301466"/>
                  <a:gd name="connsiteY1" fmla="*/ 67790 h 68434"/>
                  <a:gd name="connsiteX2" fmla="*/ -187 w 301466"/>
                  <a:gd name="connsiteY2" fmla="*/ -124 h 6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1466" h="68434">
                    <a:moveTo>
                      <a:pt x="301279" y="11306"/>
                    </a:moveTo>
                    <a:cubicBezTo>
                      <a:pt x="284039" y="36357"/>
                      <a:pt x="251082" y="73124"/>
                      <a:pt x="208410" y="67790"/>
                    </a:cubicBezTo>
                    <a:cubicBezTo>
                      <a:pt x="144497" y="59789"/>
                      <a:pt x="-187" y="-124"/>
                      <a:pt x="-187" y="-124"/>
                    </a:cubicBezTo>
                  </a:path>
                </a:pathLst>
              </a:custGeom>
              <a:noFill/>
              <a:ln w="3175" cap="rnd">
                <a:solidFill>
                  <a:srgbClr val="65666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76" name="Freeform: Shape 1875">
                <a:extLst>
                  <a:ext uri="{FF2B5EF4-FFF2-40B4-BE49-F238E27FC236}">
                    <a16:creationId xmlns:a16="http://schemas.microsoft.com/office/drawing/2014/main" id="{A6A2D670-D45A-6D65-FE0C-34D1EC47A202}"/>
                  </a:ext>
                </a:extLst>
              </p:cNvPr>
              <p:cNvSpPr/>
              <p:nvPr/>
            </p:nvSpPr>
            <p:spPr>
              <a:xfrm>
                <a:off x="3242895" y="5027543"/>
                <a:ext cx="53916" cy="53919"/>
              </a:xfrm>
              <a:custGeom>
                <a:avLst/>
                <a:gdLst>
                  <a:gd name="connsiteX0" fmla="*/ 3808 w 53916"/>
                  <a:gd name="connsiteY0" fmla="*/ 12717 h 53919"/>
                  <a:gd name="connsiteX1" fmla="*/ 40889 w 53916"/>
                  <a:gd name="connsiteY1" fmla="*/ 3868 h 53919"/>
                  <a:gd name="connsiteX2" fmla="*/ 49737 w 53916"/>
                  <a:gd name="connsiteY2" fmla="*/ 40949 h 53919"/>
                  <a:gd name="connsiteX3" fmla="*/ 12761 w 53916"/>
                  <a:gd name="connsiteY3" fmla="*/ 49865 h 53919"/>
                  <a:gd name="connsiteX4" fmla="*/ 3741 w 53916"/>
                  <a:gd name="connsiteY4" fmla="*/ 12822 h 53919"/>
                  <a:gd name="connsiteX5" fmla="*/ 3808 w 53916"/>
                  <a:gd name="connsiteY5" fmla="*/ 12717 h 53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916" h="53919">
                    <a:moveTo>
                      <a:pt x="3808" y="12717"/>
                    </a:moveTo>
                    <a:cubicBezTo>
                      <a:pt x="11609" y="39"/>
                      <a:pt x="28211" y="-3923"/>
                      <a:pt x="40889" y="3868"/>
                    </a:cubicBezTo>
                    <a:cubicBezTo>
                      <a:pt x="53566" y="11669"/>
                      <a:pt x="57529" y="28271"/>
                      <a:pt x="49737" y="40949"/>
                    </a:cubicBezTo>
                    <a:cubicBezTo>
                      <a:pt x="41965" y="53589"/>
                      <a:pt x="25439" y="57580"/>
                      <a:pt x="12761" y="49865"/>
                    </a:cubicBezTo>
                    <a:cubicBezTo>
                      <a:pt x="45" y="42130"/>
                      <a:pt x="-3993" y="25547"/>
                      <a:pt x="3741" y="12822"/>
                    </a:cubicBezTo>
                    <a:cubicBezTo>
                      <a:pt x="3760" y="12793"/>
                      <a:pt x="3789" y="12755"/>
                      <a:pt x="3808" y="12717"/>
                    </a:cubicBezTo>
                    <a:close/>
                  </a:path>
                </a:pathLst>
              </a:custGeom>
              <a:solidFill>
                <a:srgbClr val="CC4C7A"/>
              </a:solidFill>
              <a:ln w="3175" cap="flat">
                <a:solidFill>
                  <a:srgbClr val="65666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77" name="Freeform: Shape 1876">
                <a:extLst>
                  <a:ext uri="{FF2B5EF4-FFF2-40B4-BE49-F238E27FC236}">
                    <a16:creationId xmlns:a16="http://schemas.microsoft.com/office/drawing/2014/main" id="{ABE92C8D-69C3-2094-238C-F74478E2C412}"/>
                  </a:ext>
                </a:extLst>
              </p:cNvPr>
              <p:cNvSpPr/>
              <p:nvPr/>
            </p:nvSpPr>
            <p:spPr>
              <a:xfrm>
                <a:off x="3932690" y="4571373"/>
                <a:ext cx="107504" cy="449199"/>
              </a:xfrm>
              <a:custGeom>
                <a:avLst/>
                <a:gdLst>
                  <a:gd name="connsiteX0" fmla="*/ -187 w 107504"/>
                  <a:gd name="connsiteY0" fmla="*/ 449075 h 449199"/>
                  <a:gd name="connsiteX1" fmla="*/ 76013 w 107504"/>
                  <a:gd name="connsiteY1" fmla="*/ 423072 h 449199"/>
                  <a:gd name="connsiteX2" fmla="*/ 47438 w 107504"/>
                  <a:gd name="connsiteY2" fmla="*/ -124 h 449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7504" h="449199">
                    <a:moveTo>
                      <a:pt x="-187" y="449075"/>
                    </a:moveTo>
                    <a:cubicBezTo>
                      <a:pt x="24673" y="442979"/>
                      <a:pt x="61058" y="432788"/>
                      <a:pt x="76013" y="423072"/>
                    </a:cubicBezTo>
                    <a:cubicBezTo>
                      <a:pt x="160404" y="368113"/>
                      <a:pt x="47438" y="-124"/>
                      <a:pt x="47438" y="-124"/>
                    </a:cubicBezTo>
                  </a:path>
                </a:pathLst>
              </a:custGeom>
              <a:noFill/>
              <a:ln w="3175" cap="rnd">
                <a:solidFill>
                  <a:srgbClr val="65666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78" name="Freeform: Shape 1877">
                <a:extLst>
                  <a:ext uri="{FF2B5EF4-FFF2-40B4-BE49-F238E27FC236}">
                    <a16:creationId xmlns:a16="http://schemas.microsoft.com/office/drawing/2014/main" id="{ED171238-9B33-9F9A-108A-EA0C004D51F3}"/>
                  </a:ext>
                </a:extLst>
              </p:cNvPr>
              <p:cNvSpPr/>
              <p:nvPr/>
            </p:nvSpPr>
            <p:spPr>
              <a:xfrm>
                <a:off x="3906663" y="4992973"/>
                <a:ext cx="54115" cy="54111"/>
              </a:xfrm>
              <a:custGeom>
                <a:avLst/>
                <a:gdLst>
                  <a:gd name="connsiteX0" fmla="*/ 33365 w 54115"/>
                  <a:gd name="connsiteY0" fmla="*/ 53193 h 54111"/>
                  <a:gd name="connsiteX1" fmla="*/ 608 w 54115"/>
                  <a:gd name="connsiteY1" fmla="*/ 33428 h 54111"/>
                  <a:gd name="connsiteX2" fmla="*/ 20382 w 54115"/>
                  <a:gd name="connsiteY2" fmla="*/ 672 h 54111"/>
                  <a:gd name="connsiteX3" fmla="*/ 53129 w 54115"/>
                  <a:gd name="connsiteY3" fmla="*/ 20436 h 54111"/>
                  <a:gd name="connsiteX4" fmla="*/ 53177 w 54115"/>
                  <a:gd name="connsiteY4" fmla="*/ 20617 h 54111"/>
                  <a:gd name="connsiteX5" fmla="*/ 33365 w 54115"/>
                  <a:gd name="connsiteY5" fmla="*/ 53193 h 54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115" h="54111">
                    <a:moveTo>
                      <a:pt x="33365" y="53193"/>
                    </a:moveTo>
                    <a:cubicBezTo>
                      <a:pt x="18858" y="56774"/>
                      <a:pt x="4199" y="47925"/>
                      <a:pt x="608" y="33428"/>
                    </a:cubicBezTo>
                    <a:cubicBezTo>
                      <a:pt x="-2973" y="18922"/>
                      <a:pt x="5875" y="4253"/>
                      <a:pt x="20382" y="672"/>
                    </a:cubicBezTo>
                    <a:cubicBezTo>
                      <a:pt x="34889" y="-2909"/>
                      <a:pt x="49548" y="5939"/>
                      <a:pt x="53129" y="20436"/>
                    </a:cubicBezTo>
                    <a:cubicBezTo>
                      <a:pt x="53148" y="20503"/>
                      <a:pt x="53158" y="20560"/>
                      <a:pt x="53177" y="20617"/>
                    </a:cubicBezTo>
                    <a:cubicBezTo>
                      <a:pt x="56644" y="35076"/>
                      <a:pt x="47795" y="49621"/>
                      <a:pt x="33365" y="53193"/>
                    </a:cubicBezTo>
                    <a:close/>
                  </a:path>
                </a:pathLst>
              </a:custGeom>
              <a:solidFill>
                <a:srgbClr val="CC4C7A"/>
              </a:solidFill>
              <a:ln w="3175" cap="flat">
                <a:solidFill>
                  <a:srgbClr val="65666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79" name="Freeform: Shape 1878">
                <a:extLst>
                  <a:ext uri="{FF2B5EF4-FFF2-40B4-BE49-F238E27FC236}">
                    <a16:creationId xmlns:a16="http://schemas.microsoft.com/office/drawing/2014/main" id="{A5951D5A-00A1-18A6-1D4D-FA5AA0634007}"/>
                  </a:ext>
                </a:extLst>
              </p:cNvPr>
              <p:cNvSpPr/>
              <p:nvPr/>
            </p:nvSpPr>
            <p:spPr>
              <a:xfrm>
                <a:off x="3474823" y="5428527"/>
                <a:ext cx="112109" cy="60308"/>
              </a:xfrm>
              <a:custGeom>
                <a:avLst/>
                <a:gdLst>
                  <a:gd name="connsiteX0" fmla="*/ 111922 w 112109"/>
                  <a:gd name="connsiteY0" fmla="*/ -124 h 60308"/>
                  <a:gd name="connsiteX1" fmla="*/ -187 w 112109"/>
                  <a:gd name="connsiteY1" fmla="*/ 57884 h 60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2109" h="60308">
                    <a:moveTo>
                      <a:pt x="111922" y="-124"/>
                    </a:moveTo>
                    <a:cubicBezTo>
                      <a:pt x="90491" y="27404"/>
                      <a:pt x="47914" y="70647"/>
                      <a:pt x="-187" y="57884"/>
                    </a:cubicBezTo>
                  </a:path>
                </a:pathLst>
              </a:custGeom>
              <a:noFill/>
              <a:ln w="3175" cap="rnd">
                <a:solidFill>
                  <a:srgbClr val="65666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80" name="Freeform: Shape 1879">
                <a:extLst>
                  <a:ext uri="{FF2B5EF4-FFF2-40B4-BE49-F238E27FC236}">
                    <a16:creationId xmlns:a16="http://schemas.microsoft.com/office/drawing/2014/main" id="{5F4BF0CF-0EF0-CE0E-F397-4155F051E309}"/>
                  </a:ext>
                </a:extLst>
              </p:cNvPr>
              <p:cNvSpPr/>
              <p:nvPr/>
            </p:nvSpPr>
            <p:spPr>
              <a:xfrm>
                <a:off x="3558817" y="5403366"/>
                <a:ext cx="53914" cy="53911"/>
              </a:xfrm>
              <a:custGeom>
                <a:avLst/>
                <a:gdLst>
                  <a:gd name="connsiteX0" fmla="*/ 5068 w 53914"/>
                  <a:gd name="connsiteY0" fmla="*/ 10845 h 53911"/>
                  <a:gd name="connsiteX1" fmla="*/ 42759 w 53914"/>
                  <a:gd name="connsiteY1" fmla="*/ 5130 h 53911"/>
                  <a:gd name="connsiteX2" fmla="*/ 48474 w 53914"/>
                  <a:gd name="connsiteY2" fmla="*/ 42820 h 53911"/>
                  <a:gd name="connsiteX3" fmla="*/ 11355 w 53914"/>
                  <a:gd name="connsiteY3" fmla="*/ 48945 h 53911"/>
                  <a:gd name="connsiteX4" fmla="*/ 4659 w 53914"/>
                  <a:gd name="connsiteY4" fmla="*/ 11417 h 53911"/>
                  <a:gd name="connsiteX5" fmla="*/ 5068 w 53914"/>
                  <a:gd name="connsiteY5" fmla="*/ 10845 h 53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914" h="53911">
                    <a:moveTo>
                      <a:pt x="5068" y="10845"/>
                    </a:moveTo>
                    <a:cubicBezTo>
                      <a:pt x="13898" y="-1137"/>
                      <a:pt x="30776" y="-3699"/>
                      <a:pt x="42759" y="5130"/>
                    </a:cubicBezTo>
                    <a:cubicBezTo>
                      <a:pt x="54741" y="13960"/>
                      <a:pt x="57303" y="30838"/>
                      <a:pt x="48474" y="42820"/>
                    </a:cubicBezTo>
                    <a:cubicBezTo>
                      <a:pt x="39806" y="54584"/>
                      <a:pt x="23347" y="57299"/>
                      <a:pt x="11355" y="48945"/>
                    </a:cubicBezTo>
                    <a:cubicBezTo>
                      <a:pt x="-856" y="40430"/>
                      <a:pt x="-3857" y="23628"/>
                      <a:pt x="4659" y="11417"/>
                    </a:cubicBezTo>
                    <a:cubicBezTo>
                      <a:pt x="4792" y="11226"/>
                      <a:pt x="4925" y="11036"/>
                      <a:pt x="5068" y="10845"/>
                    </a:cubicBezTo>
                    <a:close/>
                  </a:path>
                </a:pathLst>
              </a:custGeom>
              <a:solidFill>
                <a:srgbClr val="CC4C7A"/>
              </a:solidFill>
              <a:ln w="3175" cap="flat">
                <a:solidFill>
                  <a:srgbClr val="65666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81" name="Freeform: Shape 1880">
                <a:extLst>
                  <a:ext uri="{FF2B5EF4-FFF2-40B4-BE49-F238E27FC236}">
                    <a16:creationId xmlns:a16="http://schemas.microsoft.com/office/drawing/2014/main" id="{30CA76DD-6314-BE8A-357B-7F1A278B4851}"/>
                  </a:ext>
                </a:extLst>
              </p:cNvPr>
              <p:cNvSpPr/>
              <p:nvPr/>
            </p:nvSpPr>
            <p:spPr>
              <a:xfrm>
                <a:off x="3153545" y="5292891"/>
                <a:ext cx="78390" cy="61600"/>
              </a:xfrm>
              <a:custGeom>
                <a:avLst/>
                <a:gdLst>
                  <a:gd name="connsiteX0" fmla="*/ 78203 w 78390"/>
                  <a:gd name="connsiteY0" fmla="*/ -124 h 61600"/>
                  <a:gd name="connsiteX1" fmla="*/ -187 w 78390"/>
                  <a:gd name="connsiteY1" fmla="*/ 60741 h 6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90" h="61600">
                    <a:moveTo>
                      <a:pt x="78203" y="-124"/>
                    </a:moveTo>
                    <a:cubicBezTo>
                      <a:pt x="65916" y="27308"/>
                      <a:pt x="40103" y="67409"/>
                      <a:pt x="-187" y="60741"/>
                    </a:cubicBezTo>
                  </a:path>
                </a:pathLst>
              </a:custGeom>
              <a:noFill/>
              <a:ln w="3175" cap="rnd">
                <a:solidFill>
                  <a:srgbClr val="65666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82" name="Freeform: Shape 1881">
                <a:extLst>
                  <a:ext uri="{FF2B5EF4-FFF2-40B4-BE49-F238E27FC236}">
                    <a16:creationId xmlns:a16="http://schemas.microsoft.com/office/drawing/2014/main" id="{C5A0B7C4-5299-80F0-3C31-BF5D590E48DC}"/>
                  </a:ext>
                </a:extLst>
              </p:cNvPr>
              <p:cNvSpPr/>
              <p:nvPr/>
            </p:nvSpPr>
            <p:spPr>
              <a:xfrm>
                <a:off x="3204250" y="5267136"/>
                <a:ext cx="53897" cy="53928"/>
              </a:xfrm>
              <a:custGeom>
                <a:avLst/>
                <a:gdLst>
                  <a:gd name="connsiteX0" fmla="*/ 1590 w 53897"/>
                  <a:gd name="connsiteY0" fmla="*/ 17155 h 53928"/>
                  <a:gd name="connsiteX1" fmla="*/ 36433 w 53897"/>
                  <a:gd name="connsiteY1" fmla="*/ 1686 h 53928"/>
                  <a:gd name="connsiteX2" fmla="*/ 51901 w 53897"/>
                  <a:gd name="connsiteY2" fmla="*/ 36529 h 53928"/>
                  <a:gd name="connsiteX3" fmla="*/ 17116 w 53897"/>
                  <a:gd name="connsiteY3" fmla="*/ 52016 h 53928"/>
                  <a:gd name="connsiteX4" fmla="*/ 1590 w 53897"/>
                  <a:gd name="connsiteY4" fmla="*/ 17155 h 53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7" h="53928">
                    <a:moveTo>
                      <a:pt x="1590" y="17155"/>
                    </a:moveTo>
                    <a:cubicBezTo>
                      <a:pt x="6943" y="3258"/>
                      <a:pt x="22536" y="-3667"/>
                      <a:pt x="36433" y="1686"/>
                    </a:cubicBezTo>
                    <a:cubicBezTo>
                      <a:pt x="50320" y="7030"/>
                      <a:pt x="57254" y="22632"/>
                      <a:pt x="51901" y="36529"/>
                    </a:cubicBezTo>
                    <a:cubicBezTo>
                      <a:pt x="46558" y="50397"/>
                      <a:pt x="31004" y="57331"/>
                      <a:pt x="17116" y="52016"/>
                    </a:cubicBezTo>
                    <a:cubicBezTo>
                      <a:pt x="3229" y="46644"/>
                      <a:pt x="-3706" y="31071"/>
                      <a:pt x="1590" y="17155"/>
                    </a:cubicBezTo>
                    <a:close/>
                  </a:path>
                </a:pathLst>
              </a:custGeom>
              <a:solidFill>
                <a:srgbClr val="CC4C7A"/>
              </a:solidFill>
              <a:ln w="3175" cap="flat">
                <a:solidFill>
                  <a:srgbClr val="65666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83" name="Freeform: Shape 1882">
                <a:extLst>
                  <a:ext uri="{FF2B5EF4-FFF2-40B4-BE49-F238E27FC236}">
                    <a16:creationId xmlns:a16="http://schemas.microsoft.com/office/drawing/2014/main" id="{7EEB9197-F14E-9202-01F2-D040EA81A018}"/>
                  </a:ext>
                </a:extLst>
              </p:cNvPr>
              <p:cNvSpPr/>
              <p:nvPr/>
            </p:nvSpPr>
            <p:spPr>
              <a:xfrm>
                <a:off x="3846013" y="4682720"/>
                <a:ext cx="26293" cy="69627"/>
              </a:xfrm>
              <a:custGeom>
                <a:avLst/>
                <a:gdLst>
                  <a:gd name="connsiteX0" fmla="*/ -187 w 26293"/>
                  <a:gd name="connsiteY0" fmla="*/ 69504 h 69627"/>
                  <a:gd name="connsiteX1" fmla="*/ 26102 w 26293"/>
                  <a:gd name="connsiteY1" fmla="*/ -124 h 69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293" h="69627">
                    <a:moveTo>
                      <a:pt x="-187" y="69504"/>
                    </a:moveTo>
                    <a:cubicBezTo>
                      <a:pt x="12957" y="61694"/>
                      <a:pt x="26388" y="43120"/>
                      <a:pt x="26102" y="-124"/>
                    </a:cubicBezTo>
                  </a:path>
                </a:pathLst>
              </a:custGeom>
              <a:noFill/>
              <a:ln w="3175" cap="rnd">
                <a:solidFill>
                  <a:srgbClr val="65666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84" name="Freeform: Shape 1883">
                <a:extLst>
                  <a:ext uri="{FF2B5EF4-FFF2-40B4-BE49-F238E27FC236}">
                    <a16:creationId xmlns:a16="http://schemas.microsoft.com/office/drawing/2014/main" id="{44894EB5-AFA3-D103-6D06-1E01A6FB0BC2}"/>
                  </a:ext>
                </a:extLst>
              </p:cNvPr>
              <p:cNvSpPr/>
              <p:nvPr/>
            </p:nvSpPr>
            <p:spPr>
              <a:xfrm>
                <a:off x="3820366" y="4724595"/>
                <a:ext cx="53923" cy="53923"/>
              </a:xfrm>
              <a:custGeom>
                <a:avLst/>
                <a:gdLst>
                  <a:gd name="connsiteX0" fmla="*/ 32603 w 53923"/>
                  <a:gd name="connsiteY0" fmla="*/ 53156 h 53923"/>
                  <a:gd name="connsiteX1" fmla="*/ 456 w 53923"/>
                  <a:gd name="connsiteY1" fmla="*/ 32668 h 53923"/>
                  <a:gd name="connsiteX2" fmla="*/ 20945 w 53923"/>
                  <a:gd name="connsiteY2" fmla="*/ 521 h 53923"/>
                  <a:gd name="connsiteX3" fmla="*/ 53082 w 53923"/>
                  <a:gd name="connsiteY3" fmla="*/ 20962 h 53923"/>
                  <a:gd name="connsiteX4" fmla="*/ 32651 w 53923"/>
                  <a:gd name="connsiteY4" fmla="*/ 53147 h 53923"/>
                  <a:gd name="connsiteX5" fmla="*/ 32603 w 53923"/>
                  <a:gd name="connsiteY5" fmla="*/ 53156 h 53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923" h="53923">
                    <a:moveTo>
                      <a:pt x="32603" y="53156"/>
                    </a:moveTo>
                    <a:cubicBezTo>
                      <a:pt x="18068" y="56376"/>
                      <a:pt x="3676" y="47203"/>
                      <a:pt x="456" y="32668"/>
                    </a:cubicBezTo>
                    <a:cubicBezTo>
                      <a:pt x="-2763" y="18133"/>
                      <a:pt x="6409" y="3741"/>
                      <a:pt x="20945" y="521"/>
                    </a:cubicBezTo>
                    <a:cubicBezTo>
                      <a:pt x="35461" y="-2698"/>
                      <a:pt x="49843" y="6455"/>
                      <a:pt x="53082" y="20962"/>
                    </a:cubicBezTo>
                    <a:cubicBezTo>
                      <a:pt x="56330" y="35487"/>
                      <a:pt x="47176" y="49899"/>
                      <a:pt x="32651" y="53147"/>
                    </a:cubicBezTo>
                    <a:cubicBezTo>
                      <a:pt x="32632" y="53147"/>
                      <a:pt x="32622" y="53156"/>
                      <a:pt x="32603" y="53156"/>
                    </a:cubicBezTo>
                    <a:close/>
                  </a:path>
                </a:pathLst>
              </a:custGeom>
              <a:solidFill>
                <a:srgbClr val="CC4C7A"/>
              </a:solidFill>
              <a:ln w="3175" cap="flat">
                <a:solidFill>
                  <a:srgbClr val="65666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85" name="Freeform: Shape 1884">
                <a:extLst>
                  <a:ext uri="{FF2B5EF4-FFF2-40B4-BE49-F238E27FC236}">
                    <a16:creationId xmlns:a16="http://schemas.microsoft.com/office/drawing/2014/main" id="{F803B0C9-4C97-342A-557F-ED9489FB0E00}"/>
                  </a:ext>
                </a:extLst>
              </p:cNvPr>
              <p:cNvSpPr/>
              <p:nvPr/>
            </p:nvSpPr>
            <p:spPr>
              <a:xfrm>
                <a:off x="3636272" y="5098962"/>
                <a:ext cx="286226" cy="264890"/>
              </a:xfrm>
              <a:custGeom>
                <a:avLst/>
                <a:gdLst>
                  <a:gd name="connsiteX0" fmla="*/ 286039 w 286226"/>
                  <a:gd name="connsiteY0" fmla="*/ 264767 h 264890"/>
                  <a:gd name="connsiteX1" fmla="*/ 126209 w 286226"/>
                  <a:gd name="connsiteY1" fmla="*/ 70647 h 264890"/>
                  <a:gd name="connsiteX2" fmla="*/ -187 w 286226"/>
                  <a:gd name="connsiteY2" fmla="*/ -124 h 264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6226" h="264890">
                    <a:moveTo>
                      <a:pt x="286039" y="264767"/>
                    </a:moveTo>
                    <a:cubicBezTo>
                      <a:pt x="286039" y="264767"/>
                      <a:pt x="209839" y="138275"/>
                      <a:pt x="126209" y="70647"/>
                    </a:cubicBezTo>
                    <a:cubicBezTo>
                      <a:pt x="42580" y="3020"/>
                      <a:pt x="-187" y="-124"/>
                      <a:pt x="-187" y="-124"/>
                    </a:cubicBezTo>
                  </a:path>
                </a:pathLst>
              </a:custGeom>
              <a:noFill/>
              <a:ln w="3175" cap="rnd">
                <a:solidFill>
                  <a:srgbClr val="65666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86" name="Freeform: Shape 1885">
                <a:extLst>
                  <a:ext uri="{FF2B5EF4-FFF2-40B4-BE49-F238E27FC236}">
                    <a16:creationId xmlns:a16="http://schemas.microsoft.com/office/drawing/2014/main" id="{1D65C3A6-60A7-C6C3-FB74-B478B59E520A}"/>
                  </a:ext>
                </a:extLst>
              </p:cNvPr>
              <p:cNvSpPr/>
              <p:nvPr/>
            </p:nvSpPr>
            <p:spPr>
              <a:xfrm>
                <a:off x="3627414" y="5277270"/>
                <a:ext cx="244887" cy="173259"/>
              </a:xfrm>
              <a:custGeom>
                <a:avLst/>
                <a:gdLst>
                  <a:gd name="connsiteX0" fmla="*/ 244700 w 244887"/>
                  <a:gd name="connsiteY0" fmla="*/ 173136 h 173259"/>
                  <a:gd name="connsiteX1" fmla="*/ -187 w 244887"/>
                  <a:gd name="connsiteY1" fmla="*/ -124 h 173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44887" h="173259">
                    <a:moveTo>
                      <a:pt x="244700" y="173136"/>
                    </a:moveTo>
                    <a:cubicBezTo>
                      <a:pt x="244700" y="173136"/>
                      <a:pt x="85157" y="92459"/>
                      <a:pt x="-187" y="-124"/>
                    </a:cubicBezTo>
                  </a:path>
                </a:pathLst>
              </a:custGeom>
              <a:noFill/>
              <a:ln w="3175" cap="rnd">
                <a:solidFill>
                  <a:srgbClr val="65666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87" name="Freeform: Shape 1886">
                <a:extLst>
                  <a:ext uri="{FF2B5EF4-FFF2-40B4-BE49-F238E27FC236}">
                    <a16:creationId xmlns:a16="http://schemas.microsoft.com/office/drawing/2014/main" id="{2BF7E0FC-D1C5-B5EC-A4BE-983057EDCAAF}"/>
                  </a:ext>
                </a:extLst>
              </p:cNvPr>
              <p:cNvSpPr/>
              <p:nvPr/>
            </p:nvSpPr>
            <p:spPr>
              <a:xfrm>
                <a:off x="3786386" y="5348898"/>
                <a:ext cx="102869" cy="63055"/>
              </a:xfrm>
              <a:custGeom>
                <a:avLst/>
                <a:gdLst>
                  <a:gd name="connsiteX0" fmla="*/ 102683 w 102869"/>
                  <a:gd name="connsiteY0" fmla="*/ 62932 h 63055"/>
                  <a:gd name="connsiteX1" fmla="*/ -187 w 102869"/>
                  <a:gd name="connsiteY1" fmla="*/ -124 h 63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2869" h="63055">
                    <a:moveTo>
                      <a:pt x="102683" y="62932"/>
                    </a:moveTo>
                    <a:cubicBezTo>
                      <a:pt x="102683" y="62932"/>
                      <a:pt x="41913" y="16069"/>
                      <a:pt x="-187" y="-124"/>
                    </a:cubicBezTo>
                  </a:path>
                </a:pathLst>
              </a:custGeom>
              <a:noFill/>
              <a:ln w="3175" cap="rnd">
                <a:solidFill>
                  <a:srgbClr val="65666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88" name="Freeform: Shape 1887">
                <a:extLst>
                  <a:ext uri="{FF2B5EF4-FFF2-40B4-BE49-F238E27FC236}">
                    <a16:creationId xmlns:a16="http://schemas.microsoft.com/office/drawing/2014/main" id="{28E026E9-E470-7576-F029-DEB94E7DE5DF}"/>
                  </a:ext>
                </a:extLst>
              </p:cNvPr>
              <p:cNvSpPr/>
              <p:nvPr/>
            </p:nvSpPr>
            <p:spPr>
              <a:xfrm>
                <a:off x="3771718" y="5225073"/>
                <a:ext cx="136016" cy="153162"/>
              </a:xfrm>
              <a:custGeom>
                <a:avLst/>
                <a:gdLst>
                  <a:gd name="connsiteX0" fmla="*/ 135830 w 136016"/>
                  <a:gd name="connsiteY0" fmla="*/ 153038 h 153162"/>
                  <a:gd name="connsiteX1" fmla="*/ -187 w 136016"/>
                  <a:gd name="connsiteY1" fmla="*/ -124 h 153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016" h="153162">
                    <a:moveTo>
                      <a:pt x="135830" y="153038"/>
                    </a:moveTo>
                    <a:cubicBezTo>
                      <a:pt x="135830" y="153038"/>
                      <a:pt x="26292" y="48263"/>
                      <a:pt x="-187" y="-124"/>
                    </a:cubicBezTo>
                  </a:path>
                </a:pathLst>
              </a:custGeom>
              <a:noFill/>
              <a:ln w="3175" cap="rnd">
                <a:solidFill>
                  <a:srgbClr val="65666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89" name="Freeform: Shape 1888">
                <a:extLst>
                  <a:ext uri="{FF2B5EF4-FFF2-40B4-BE49-F238E27FC236}">
                    <a16:creationId xmlns:a16="http://schemas.microsoft.com/office/drawing/2014/main" id="{1B11D4C8-44DC-B2FB-95D4-B1E5C024606F}"/>
                  </a:ext>
                </a:extLst>
              </p:cNvPr>
              <p:cNvSpPr/>
              <p:nvPr/>
            </p:nvSpPr>
            <p:spPr>
              <a:xfrm>
                <a:off x="3892440" y="5240504"/>
                <a:ext cx="37487" cy="116109"/>
              </a:xfrm>
              <a:custGeom>
                <a:avLst/>
                <a:gdLst>
                  <a:gd name="connsiteX0" fmla="*/ 37301 w 37487"/>
                  <a:gd name="connsiteY0" fmla="*/ 115986 h 116109"/>
                  <a:gd name="connsiteX1" fmla="*/ -133 w 37487"/>
                  <a:gd name="connsiteY1" fmla="*/ -124 h 116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7487" h="116109">
                    <a:moveTo>
                      <a:pt x="37301" y="115986"/>
                    </a:moveTo>
                    <a:cubicBezTo>
                      <a:pt x="37301" y="115986"/>
                      <a:pt x="-1847" y="35976"/>
                      <a:pt x="-133" y="-124"/>
                    </a:cubicBezTo>
                  </a:path>
                </a:pathLst>
              </a:custGeom>
              <a:noFill/>
              <a:ln w="3175" cap="rnd">
                <a:solidFill>
                  <a:srgbClr val="65666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90" name="Freeform: Shape 1889">
                <a:extLst>
                  <a:ext uri="{FF2B5EF4-FFF2-40B4-BE49-F238E27FC236}">
                    <a16:creationId xmlns:a16="http://schemas.microsoft.com/office/drawing/2014/main" id="{F070A47C-6EE0-4AC9-ACA2-7635B1D096C7}"/>
                  </a:ext>
                </a:extLst>
              </p:cNvPr>
              <p:cNvSpPr/>
              <p:nvPr/>
            </p:nvSpPr>
            <p:spPr>
              <a:xfrm>
                <a:off x="3954217" y="5006665"/>
                <a:ext cx="116385" cy="342137"/>
              </a:xfrm>
              <a:custGeom>
                <a:avLst/>
                <a:gdLst>
                  <a:gd name="connsiteX0" fmla="*/ -187 w 116385"/>
                  <a:gd name="connsiteY0" fmla="*/ 342014 h 342137"/>
                  <a:gd name="connsiteX1" fmla="*/ 66488 w 116385"/>
                  <a:gd name="connsiteY1" fmla="*/ 277149 h 342137"/>
                  <a:gd name="connsiteX2" fmla="*/ 108683 w 116385"/>
                  <a:gd name="connsiteY2" fmla="*/ -124 h 342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6385" h="342137">
                    <a:moveTo>
                      <a:pt x="-187" y="342014"/>
                    </a:moveTo>
                    <a:cubicBezTo>
                      <a:pt x="-187" y="342014"/>
                      <a:pt x="37913" y="289341"/>
                      <a:pt x="66488" y="277149"/>
                    </a:cubicBezTo>
                    <a:cubicBezTo>
                      <a:pt x="87919" y="267624"/>
                      <a:pt x="134306" y="87221"/>
                      <a:pt x="108683" y="-124"/>
                    </a:cubicBezTo>
                  </a:path>
                </a:pathLst>
              </a:custGeom>
              <a:noFill/>
              <a:ln w="3175" cap="rnd">
                <a:solidFill>
                  <a:srgbClr val="65666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91" name="Freeform: Shape 1890">
                <a:extLst>
                  <a:ext uri="{FF2B5EF4-FFF2-40B4-BE49-F238E27FC236}">
                    <a16:creationId xmlns:a16="http://schemas.microsoft.com/office/drawing/2014/main" id="{6E84F908-1C24-D52F-ED5C-5CE174AFC25B}"/>
                  </a:ext>
                </a:extLst>
              </p:cNvPr>
              <p:cNvSpPr/>
              <p:nvPr/>
            </p:nvSpPr>
            <p:spPr>
              <a:xfrm>
                <a:off x="3598744" y="5437423"/>
                <a:ext cx="280320" cy="111834"/>
              </a:xfrm>
              <a:custGeom>
                <a:avLst/>
                <a:gdLst>
                  <a:gd name="connsiteX0" fmla="*/ 280133 w 280320"/>
                  <a:gd name="connsiteY0" fmla="*/ -66 h 111834"/>
                  <a:gd name="connsiteX1" fmla="*/ 219364 w 280320"/>
                  <a:gd name="connsiteY1" fmla="*/ 33177 h 111834"/>
                  <a:gd name="connsiteX2" fmla="*/ -187 w 280320"/>
                  <a:gd name="connsiteY2" fmla="*/ 85183 h 11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0320" h="111834">
                    <a:moveTo>
                      <a:pt x="280133" y="-66"/>
                    </a:moveTo>
                    <a:cubicBezTo>
                      <a:pt x="280133" y="-66"/>
                      <a:pt x="232508" y="-3018"/>
                      <a:pt x="219364" y="33177"/>
                    </a:cubicBezTo>
                    <a:cubicBezTo>
                      <a:pt x="190789" y="114330"/>
                      <a:pt x="95539" y="134237"/>
                      <a:pt x="-187" y="85183"/>
                    </a:cubicBezTo>
                  </a:path>
                </a:pathLst>
              </a:custGeom>
              <a:noFill/>
              <a:ln w="3175" cap="rnd">
                <a:solidFill>
                  <a:srgbClr val="65666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92" name="Freeform: Shape 1891">
                <a:extLst>
                  <a:ext uri="{FF2B5EF4-FFF2-40B4-BE49-F238E27FC236}">
                    <a16:creationId xmlns:a16="http://schemas.microsoft.com/office/drawing/2014/main" id="{A9C3384A-8CBA-14CC-597B-812E1F7902F9}"/>
                  </a:ext>
                </a:extLst>
              </p:cNvPr>
              <p:cNvSpPr/>
              <p:nvPr/>
            </p:nvSpPr>
            <p:spPr>
              <a:xfrm>
                <a:off x="3511114" y="5646840"/>
                <a:ext cx="96297" cy="55277"/>
              </a:xfrm>
              <a:custGeom>
                <a:avLst/>
                <a:gdLst>
                  <a:gd name="connsiteX0" fmla="*/ 96110 w 96297"/>
                  <a:gd name="connsiteY0" fmla="*/ -124 h 55277"/>
                  <a:gd name="connsiteX1" fmla="*/ -187 w 96297"/>
                  <a:gd name="connsiteY1" fmla="*/ 54645 h 55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6297" h="55277">
                    <a:moveTo>
                      <a:pt x="96110" y="-124"/>
                    </a:moveTo>
                    <a:cubicBezTo>
                      <a:pt x="73441" y="23498"/>
                      <a:pt x="32579" y="59884"/>
                      <a:pt x="-187" y="54645"/>
                    </a:cubicBezTo>
                  </a:path>
                </a:pathLst>
              </a:custGeom>
              <a:noFill/>
              <a:ln w="3175" cap="rnd">
                <a:solidFill>
                  <a:srgbClr val="65666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93" name="Freeform: Shape 1892">
                <a:extLst>
                  <a:ext uri="{FF2B5EF4-FFF2-40B4-BE49-F238E27FC236}">
                    <a16:creationId xmlns:a16="http://schemas.microsoft.com/office/drawing/2014/main" id="{3D78F825-01C2-B9BE-5C4F-0CC9A4D0C79C}"/>
                  </a:ext>
                </a:extLst>
              </p:cNvPr>
              <p:cNvSpPr/>
              <p:nvPr/>
            </p:nvSpPr>
            <p:spPr>
              <a:xfrm>
                <a:off x="3579206" y="5620649"/>
                <a:ext cx="53910" cy="53908"/>
              </a:xfrm>
              <a:custGeom>
                <a:avLst/>
                <a:gdLst>
                  <a:gd name="connsiteX0" fmla="*/ 6968 w 53910"/>
                  <a:gd name="connsiteY0" fmla="*/ 8542 h 53908"/>
                  <a:gd name="connsiteX1" fmla="*/ 45058 w 53910"/>
                  <a:gd name="connsiteY1" fmla="*/ 7027 h 53908"/>
                  <a:gd name="connsiteX2" fmla="*/ 46573 w 53910"/>
                  <a:gd name="connsiteY2" fmla="*/ 45118 h 53908"/>
                  <a:gd name="connsiteX3" fmla="*/ 8492 w 53910"/>
                  <a:gd name="connsiteY3" fmla="*/ 46642 h 53908"/>
                  <a:gd name="connsiteX4" fmla="*/ 6958 w 53910"/>
                  <a:gd name="connsiteY4" fmla="*/ 8551 h 53908"/>
                  <a:gd name="connsiteX5" fmla="*/ 6968 w 53910"/>
                  <a:gd name="connsiteY5" fmla="*/ 8542 h 53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910" h="53908">
                    <a:moveTo>
                      <a:pt x="6968" y="8542"/>
                    </a:moveTo>
                    <a:cubicBezTo>
                      <a:pt x="17064" y="-2393"/>
                      <a:pt x="34123" y="-3069"/>
                      <a:pt x="45058" y="7027"/>
                    </a:cubicBezTo>
                    <a:cubicBezTo>
                      <a:pt x="55993" y="17124"/>
                      <a:pt x="56669" y="34183"/>
                      <a:pt x="46573" y="45118"/>
                    </a:cubicBezTo>
                    <a:cubicBezTo>
                      <a:pt x="36476" y="56052"/>
                      <a:pt x="19426" y="56729"/>
                      <a:pt x="8492" y="46642"/>
                    </a:cubicBezTo>
                    <a:cubicBezTo>
                      <a:pt x="-2453" y="36545"/>
                      <a:pt x="-3138" y="19495"/>
                      <a:pt x="6958" y="8551"/>
                    </a:cubicBezTo>
                    <a:cubicBezTo>
                      <a:pt x="6958" y="8551"/>
                      <a:pt x="6968" y="8542"/>
                      <a:pt x="6968" y="8542"/>
                    </a:cubicBezTo>
                    <a:close/>
                  </a:path>
                </a:pathLst>
              </a:custGeom>
              <a:solidFill>
                <a:srgbClr val="CC4C7A"/>
              </a:solidFill>
              <a:ln w="3175" cap="flat">
                <a:solidFill>
                  <a:srgbClr val="65666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94" name="Freeform: Shape 1893">
                <a:extLst>
                  <a:ext uri="{FF2B5EF4-FFF2-40B4-BE49-F238E27FC236}">
                    <a16:creationId xmlns:a16="http://schemas.microsoft.com/office/drawing/2014/main" id="{9B4A8F2B-1F44-48B1-F274-8949F9F7DB05}"/>
                  </a:ext>
                </a:extLst>
              </p:cNvPr>
              <p:cNvSpPr/>
              <p:nvPr/>
            </p:nvSpPr>
            <p:spPr>
              <a:xfrm>
                <a:off x="3885732" y="5323562"/>
                <a:ext cx="28575" cy="48291"/>
              </a:xfrm>
              <a:custGeom>
                <a:avLst/>
                <a:gdLst>
                  <a:gd name="connsiteX0" fmla="*/ 28388 w 28575"/>
                  <a:gd name="connsiteY0" fmla="*/ 48168 h 48291"/>
                  <a:gd name="connsiteX1" fmla="*/ -187 w 28575"/>
                  <a:gd name="connsiteY1" fmla="*/ -124 h 48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75" h="48291">
                    <a:moveTo>
                      <a:pt x="28388" y="48168"/>
                    </a:moveTo>
                    <a:cubicBezTo>
                      <a:pt x="28388" y="48168"/>
                      <a:pt x="-187" y="16355"/>
                      <a:pt x="-187" y="-124"/>
                    </a:cubicBezTo>
                  </a:path>
                </a:pathLst>
              </a:custGeom>
              <a:noFill/>
              <a:ln w="3175" cap="rnd">
                <a:solidFill>
                  <a:srgbClr val="65666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95" name="Freeform: Shape 1894">
                <a:extLst>
                  <a:ext uri="{FF2B5EF4-FFF2-40B4-BE49-F238E27FC236}">
                    <a16:creationId xmlns:a16="http://schemas.microsoft.com/office/drawing/2014/main" id="{D40BB313-4155-C433-7B6C-B638A8D304E2}"/>
                  </a:ext>
                </a:extLst>
              </p:cNvPr>
              <p:cNvSpPr/>
              <p:nvPr/>
            </p:nvSpPr>
            <p:spPr>
              <a:xfrm>
                <a:off x="3873512" y="5350346"/>
                <a:ext cx="89857" cy="108808"/>
              </a:xfrm>
              <a:custGeom>
                <a:avLst/>
                <a:gdLst>
                  <a:gd name="connsiteX0" fmla="*/ 89661 w 89857"/>
                  <a:gd name="connsiteY0" fmla="*/ 11668 h 108808"/>
                  <a:gd name="connsiteX1" fmla="*/ 59562 w 89857"/>
                  <a:gd name="connsiteY1" fmla="*/ 7953 h 108808"/>
                  <a:gd name="connsiteX2" fmla="*/ 50037 w 89857"/>
                  <a:gd name="connsiteY2" fmla="*/ 31099 h 108808"/>
                  <a:gd name="connsiteX3" fmla="*/ 19653 w 89857"/>
                  <a:gd name="connsiteY3" fmla="*/ 53102 h 108808"/>
                  <a:gd name="connsiteX4" fmla="*/ 5365 w 89857"/>
                  <a:gd name="connsiteY4" fmla="*/ 75676 h 108808"/>
                  <a:gd name="connsiteX5" fmla="*/ 6032 w 89857"/>
                  <a:gd name="connsiteY5" fmla="*/ 105013 h 108808"/>
                  <a:gd name="connsiteX6" fmla="*/ 27558 w 89857"/>
                  <a:gd name="connsiteY6" fmla="*/ 81201 h 108808"/>
                  <a:gd name="connsiteX7" fmla="*/ 46608 w 89857"/>
                  <a:gd name="connsiteY7" fmla="*/ 56054 h 108808"/>
                  <a:gd name="connsiteX8" fmla="*/ 66135 w 89857"/>
                  <a:gd name="connsiteY8" fmla="*/ 46053 h 108808"/>
                  <a:gd name="connsiteX9" fmla="*/ 78327 w 89857"/>
                  <a:gd name="connsiteY9" fmla="*/ 19860 h 108808"/>
                  <a:gd name="connsiteX10" fmla="*/ 89661 w 89857"/>
                  <a:gd name="connsiteY10" fmla="*/ 11668 h 10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857" h="108808">
                    <a:moveTo>
                      <a:pt x="89661" y="11668"/>
                    </a:moveTo>
                    <a:cubicBezTo>
                      <a:pt x="89661" y="2143"/>
                      <a:pt x="64801" y="-7382"/>
                      <a:pt x="59562" y="7953"/>
                    </a:cubicBezTo>
                    <a:cubicBezTo>
                      <a:pt x="54324" y="23289"/>
                      <a:pt x="66896" y="30242"/>
                      <a:pt x="50037" y="31099"/>
                    </a:cubicBezTo>
                    <a:cubicBezTo>
                      <a:pt x="33178" y="31956"/>
                      <a:pt x="20986" y="37957"/>
                      <a:pt x="19653" y="53102"/>
                    </a:cubicBezTo>
                    <a:cubicBezTo>
                      <a:pt x="18319" y="68247"/>
                      <a:pt x="-1779" y="58912"/>
                      <a:pt x="5365" y="75676"/>
                    </a:cubicBezTo>
                    <a:cubicBezTo>
                      <a:pt x="14033" y="96155"/>
                      <a:pt x="-11304" y="94726"/>
                      <a:pt x="6032" y="105013"/>
                    </a:cubicBezTo>
                    <a:cubicBezTo>
                      <a:pt x="27844" y="118348"/>
                      <a:pt x="28130" y="91869"/>
                      <a:pt x="27558" y="81201"/>
                    </a:cubicBezTo>
                    <a:cubicBezTo>
                      <a:pt x="26606" y="64246"/>
                      <a:pt x="33083" y="58245"/>
                      <a:pt x="46608" y="56054"/>
                    </a:cubicBezTo>
                    <a:cubicBezTo>
                      <a:pt x="61944" y="53578"/>
                      <a:pt x="59277" y="52816"/>
                      <a:pt x="66135" y="46053"/>
                    </a:cubicBezTo>
                    <a:cubicBezTo>
                      <a:pt x="72993" y="39290"/>
                      <a:pt x="64515" y="19478"/>
                      <a:pt x="78327" y="19860"/>
                    </a:cubicBezTo>
                    <a:cubicBezTo>
                      <a:pt x="86994" y="20145"/>
                      <a:pt x="89852" y="20050"/>
                      <a:pt x="89661" y="11668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65666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96" name="Rectangle: Rounded Corners 1895">
                <a:extLst>
                  <a:ext uri="{FF2B5EF4-FFF2-40B4-BE49-F238E27FC236}">
                    <a16:creationId xmlns:a16="http://schemas.microsoft.com/office/drawing/2014/main" id="{EDCD1DB4-66D3-191A-2AA0-30D0474037ED}"/>
                  </a:ext>
                </a:extLst>
              </p:cNvPr>
              <p:cNvSpPr/>
              <p:nvPr/>
            </p:nvSpPr>
            <p:spPr>
              <a:xfrm rot="18729600">
                <a:off x="3960548" y="5338406"/>
                <a:ext cx="137636" cy="324040"/>
              </a:xfrm>
              <a:prstGeom prst="roundRect">
                <a:avLst/>
              </a:prstGeom>
              <a:solidFill>
                <a:srgbClr val="656665"/>
              </a:solidFill>
              <a:ln w="3175" cap="rnd">
                <a:solidFill>
                  <a:srgbClr val="65666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9F73059-34A4-D4BD-3CC7-5421ECD46AAA}"/>
                </a:ext>
              </a:extLst>
            </p:cNvPr>
            <p:cNvSpPr txBox="1"/>
            <p:nvPr/>
          </p:nvSpPr>
          <p:spPr>
            <a:xfrm>
              <a:off x="7838964" y="1093091"/>
              <a:ext cx="1494519" cy="246221"/>
            </a:xfrm>
            <a:prstGeom prst="rect">
              <a:avLst/>
            </a:prstGeom>
            <a:noFill/>
          </p:spPr>
          <p:txBody>
            <a:bodyPr wrap="square" l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Fungi</a:t>
              </a:r>
              <a:r>
                <a:rPr kumimoji="0" lang="en-US" sz="1200" b="1" i="0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6b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210046-BF2D-BA42-8420-7FDFCA5C4ED3}"/>
                </a:ext>
              </a:extLst>
            </p:cNvPr>
            <p:cNvGrpSpPr/>
            <p:nvPr/>
          </p:nvGrpSpPr>
          <p:grpSpPr>
            <a:xfrm>
              <a:off x="4833289" y="1397479"/>
              <a:ext cx="466679" cy="286846"/>
              <a:chOff x="2851664" y="2241596"/>
              <a:chExt cx="233113" cy="136998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2C7A3397-E334-CED9-8AA5-7ED525582BF4}"/>
                  </a:ext>
                </a:extLst>
              </p:cNvPr>
              <p:cNvGrpSpPr/>
              <p:nvPr/>
            </p:nvGrpSpPr>
            <p:grpSpPr>
              <a:xfrm rot="19712856">
                <a:off x="2947508" y="2316385"/>
                <a:ext cx="71606" cy="45719"/>
                <a:chOff x="3364807" y="1820427"/>
                <a:chExt cx="722492" cy="461298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F00732CE-03AB-6DC4-A860-EDA82FD3D899}"/>
                    </a:ext>
                  </a:extLst>
                </p:cNvPr>
                <p:cNvSpPr/>
                <p:nvPr/>
              </p:nvSpPr>
              <p:spPr>
                <a:xfrm>
                  <a:off x="3682613" y="1820427"/>
                  <a:ext cx="404686" cy="432213"/>
                </a:xfrm>
                <a:prstGeom prst="ellipse">
                  <a:avLst/>
                </a:prstGeom>
                <a:gradFill>
                  <a:gsLst>
                    <a:gs pos="0">
                      <a:srgbClr val="570995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570995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570995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ln w="3175" cap="flat" cmpd="sng" algn="ctr">
                  <a:solidFill>
                    <a:schemeClr val="accent4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 anchorCtr="0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1524BEC-1B1C-A92F-0521-B70450327D13}"/>
                    </a:ext>
                  </a:extLst>
                </p:cNvPr>
                <p:cNvSpPr/>
                <p:nvPr/>
              </p:nvSpPr>
              <p:spPr>
                <a:xfrm>
                  <a:off x="3364807" y="1849512"/>
                  <a:ext cx="404686" cy="432213"/>
                </a:xfrm>
                <a:prstGeom prst="ellipse">
                  <a:avLst/>
                </a:prstGeom>
                <a:gradFill>
                  <a:gsLst>
                    <a:gs pos="0">
                      <a:srgbClr val="570995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570995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570995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ln w="3175" cap="flat" cmpd="sng" algn="ctr">
                  <a:solidFill>
                    <a:schemeClr val="accent4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 anchorCtr="0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27EA8167-B7E3-BD92-5411-C5F197E35B92}"/>
                  </a:ext>
                </a:extLst>
              </p:cNvPr>
              <p:cNvGrpSpPr/>
              <p:nvPr/>
            </p:nvGrpSpPr>
            <p:grpSpPr>
              <a:xfrm rot="1293024">
                <a:off x="2868312" y="2273207"/>
                <a:ext cx="71606" cy="45719"/>
                <a:chOff x="3364807" y="1820427"/>
                <a:chExt cx="722492" cy="461298"/>
              </a:xfrm>
            </p:grpSpPr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8122F94B-4F9A-549B-FBD7-48731ED4B636}"/>
                    </a:ext>
                  </a:extLst>
                </p:cNvPr>
                <p:cNvSpPr/>
                <p:nvPr/>
              </p:nvSpPr>
              <p:spPr>
                <a:xfrm>
                  <a:off x="3682613" y="1820427"/>
                  <a:ext cx="404686" cy="432213"/>
                </a:xfrm>
                <a:prstGeom prst="ellipse">
                  <a:avLst/>
                </a:prstGeom>
                <a:gradFill>
                  <a:gsLst>
                    <a:gs pos="0">
                      <a:srgbClr val="570995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570995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570995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ln w="3175" cap="flat" cmpd="sng" algn="ctr">
                  <a:solidFill>
                    <a:schemeClr val="accent4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 anchorCtr="0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0BD41F70-6A9A-185C-EFE1-5A9E15B40B44}"/>
                    </a:ext>
                  </a:extLst>
                </p:cNvPr>
                <p:cNvSpPr/>
                <p:nvPr/>
              </p:nvSpPr>
              <p:spPr>
                <a:xfrm>
                  <a:off x="3364807" y="1849512"/>
                  <a:ext cx="404686" cy="432213"/>
                </a:xfrm>
                <a:prstGeom prst="ellipse">
                  <a:avLst/>
                </a:prstGeom>
                <a:gradFill>
                  <a:gsLst>
                    <a:gs pos="0">
                      <a:srgbClr val="570995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570995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570995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ln w="3175" cap="flat" cmpd="sng" algn="ctr">
                  <a:solidFill>
                    <a:schemeClr val="accent4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 anchorCtr="0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B7C27D95-92FE-CAA6-9C8D-E2CB13D3F5FE}"/>
                  </a:ext>
                </a:extLst>
              </p:cNvPr>
              <p:cNvGrpSpPr/>
              <p:nvPr/>
            </p:nvGrpSpPr>
            <p:grpSpPr>
              <a:xfrm rot="21368946">
                <a:off x="2851664" y="2332828"/>
                <a:ext cx="71615" cy="45766"/>
                <a:chOff x="3364729" y="1820430"/>
                <a:chExt cx="722579" cy="461779"/>
              </a:xfrm>
            </p:grpSpPr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36F62BCD-F007-EE96-DF25-4BDB68A56F82}"/>
                    </a:ext>
                  </a:extLst>
                </p:cNvPr>
                <p:cNvSpPr/>
                <p:nvPr/>
              </p:nvSpPr>
              <p:spPr>
                <a:xfrm>
                  <a:off x="3682613" y="1820427"/>
                  <a:ext cx="404686" cy="432213"/>
                </a:xfrm>
                <a:prstGeom prst="ellipse">
                  <a:avLst/>
                </a:prstGeom>
                <a:gradFill>
                  <a:gsLst>
                    <a:gs pos="0">
                      <a:srgbClr val="570995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570995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570995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ln w="3175" cap="flat" cmpd="sng" algn="ctr">
                  <a:solidFill>
                    <a:schemeClr val="accent4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 anchorCtr="0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9E876CBE-6122-429A-C5EE-9DD7891C4498}"/>
                    </a:ext>
                  </a:extLst>
                </p:cNvPr>
                <p:cNvSpPr/>
                <p:nvPr/>
              </p:nvSpPr>
              <p:spPr>
                <a:xfrm>
                  <a:off x="3364807" y="1849512"/>
                  <a:ext cx="404686" cy="432213"/>
                </a:xfrm>
                <a:prstGeom prst="ellipse">
                  <a:avLst/>
                </a:prstGeom>
                <a:gradFill>
                  <a:gsLst>
                    <a:gs pos="0">
                      <a:srgbClr val="570995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570995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570995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ln w="3175" cap="flat" cmpd="sng" algn="ctr">
                  <a:solidFill>
                    <a:schemeClr val="accent4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 anchorCtr="0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8439F150-DF71-68A6-0D9E-7E20609FE74A}"/>
                  </a:ext>
                </a:extLst>
              </p:cNvPr>
              <p:cNvGrpSpPr/>
              <p:nvPr/>
            </p:nvGrpSpPr>
            <p:grpSpPr>
              <a:xfrm rot="2044539">
                <a:off x="2933985" y="2241596"/>
                <a:ext cx="71606" cy="45719"/>
                <a:chOff x="3364807" y="1820427"/>
                <a:chExt cx="722492" cy="461298"/>
              </a:xfrm>
            </p:grpSpPr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C78CEEBD-CA0A-21CF-8645-07ACD7A14280}"/>
                    </a:ext>
                  </a:extLst>
                </p:cNvPr>
                <p:cNvSpPr/>
                <p:nvPr/>
              </p:nvSpPr>
              <p:spPr>
                <a:xfrm>
                  <a:off x="3682613" y="1820427"/>
                  <a:ext cx="404686" cy="432213"/>
                </a:xfrm>
                <a:prstGeom prst="ellipse">
                  <a:avLst/>
                </a:prstGeom>
                <a:gradFill>
                  <a:gsLst>
                    <a:gs pos="0">
                      <a:srgbClr val="570995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570995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570995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ln w="3175" cap="flat" cmpd="sng" algn="ctr">
                  <a:solidFill>
                    <a:schemeClr val="accent4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 anchorCtr="0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21ECFF3E-62F6-9CB3-ACCA-B00ED5C7A2E7}"/>
                    </a:ext>
                  </a:extLst>
                </p:cNvPr>
                <p:cNvSpPr/>
                <p:nvPr/>
              </p:nvSpPr>
              <p:spPr>
                <a:xfrm>
                  <a:off x="3364807" y="1849512"/>
                  <a:ext cx="404686" cy="432213"/>
                </a:xfrm>
                <a:prstGeom prst="ellipse">
                  <a:avLst/>
                </a:prstGeom>
                <a:gradFill>
                  <a:gsLst>
                    <a:gs pos="0">
                      <a:srgbClr val="570995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570995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570995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ln w="3175" cap="flat" cmpd="sng" algn="ctr">
                  <a:solidFill>
                    <a:schemeClr val="accent4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 anchorCtr="0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9CBB7194-04B1-EC01-87F6-B370D9CFF5FF}"/>
                  </a:ext>
                </a:extLst>
              </p:cNvPr>
              <p:cNvGrpSpPr/>
              <p:nvPr/>
            </p:nvGrpSpPr>
            <p:grpSpPr>
              <a:xfrm rot="1293024">
                <a:off x="3013171" y="2268379"/>
                <a:ext cx="71606" cy="45719"/>
                <a:chOff x="3364807" y="1820427"/>
                <a:chExt cx="722492" cy="461298"/>
              </a:xfrm>
            </p:grpSpPr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067B1260-66E2-D483-5327-4EDA70704301}"/>
                    </a:ext>
                  </a:extLst>
                </p:cNvPr>
                <p:cNvSpPr/>
                <p:nvPr/>
              </p:nvSpPr>
              <p:spPr>
                <a:xfrm>
                  <a:off x="3682613" y="1820427"/>
                  <a:ext cx="404686" cy="432213"/>
                </a:xfrm>
                <a:prstGeom prst="ellipse">
                  <a:avLst/>
                </a:prstGeom>
                <a:gradFill>
                  <a:gsLst>
                    <a:gs pos="0">
                      <a:srgbClr val="570995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570995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570995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ln w="3175" cap="flat" cmpd="sng" algn="ctr">
                  <a:solidFill>
                    <a:schemeClr val="accent4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 anchorCtr="0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AB7913DA-07BE-B917-F8AC-E99F152CD2A2}"/>
                    </a:ext>
                  </a:extLst>
                </p:cNvPr>
                <p:cNvSpPr/>
                <p:nvPr/>
              </p:nvSpPr>
              <p:spPr>
                <a:xfrm>
                  <a:off x="3364807" y="1849512"/>
                  <a:ext cx="404686" cy="432213"/>
                </a:xfrm>
                <a:prstGeom prst="ellipse">
                  <a:avLst/>
                </a:prstGeom>
                <a:gradFill>
                  <a:gsLst>
                    <a:gs pos="0">
                      <a:srgbClr val="570995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570995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570995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ln w="3175" cap="flat" cmpd="sng" algn="ctr">
                  <a:solidFill>
                    <a:schemeClr val="accent4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 anchorCtr="0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B127B140-590F-11A2-4211-9FBCF1C5EE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7742" y="1041806"/>
            <a:ext cx="595311" cy="595311"/>
          </a:xfrm>
          <a:prstGeom prst="rect">
            <a:avLst/>
          </a:prstGeom>
        </p:spPr>
      </p:pic>
      <p:grpSp>
        <p:nvGrpSpPr>
          <p:cNvPr id="1463" name="Group 1462">
            <a:extLst>
              <a:ext uri="{FF2B5EF4-FFF2-40B4-BE49-F238E27FC236}">
                <a16:creationId xmlns:a16="http://schemas.microsoft.com/office/drawing/2014/main" id="{69E40E7B-D034-A052-F04B-26EB62589B2E}"/>
              </a:ext>
            </a:extLst>
          </p:cNvPr>
          <p:cNvGrpSpPr>
            <a:grpSpLocks noChangeAspect="1"/>
          </p:cNvGrpSpPr>
          <p:nvPr/>
        </p:nvGrpSpPr>
        <p:grpSpPr>
          <a:xfrm rot="60000">
            <a:off x="5693180" y="4539742"/>
            <a:ext cx="1135215" cy="202942"/>
            <a:chOff x="3738169" y="5263984"/>
            <a:chExt cx="1731397" cy="320525"/>
          </a:xfrm>
        </p:grpSpPr>
        <p:grpSp>
          <p:nvGrpSpPr>
            <p:cNvPr id="1464" name="Group 1463">
              <a:extLst>
                <a:ext uri="{FF2B5EF4-FFF2-40B4-BE49-F238E27FC236}">
                  <a16:creationId xmlns:a16="http://schemas.microsoft.com/office/drawing/2014/main" id="{39B40335-415B-6DC5-58E5-66D2388E8BD6}"/>
                </a:ext>
              </a:extLst>
            </p:cNvPr>
            <p:cNvGrpSpPr/>
            <p:nvPr/>
          </p:nvGrpSpPr>
          <p:grpSpPr>
            <a:xfrm>
              <a:off x="3738169" y="5277071"/>
              <a:ext cx="940086" cy="307438"/>
              <a:chOff x="4913307" y="5351100"/>
              <a:chExt cx="940086" cy="307438"/>
            </a:xfrm>
          </p:grpSpPr>
          <p:sp>
            <p:nvSpPr>
              <p:cNvPr id="1473" name="Oval 42">
                <a:extLst>
                  <a:ext uri="{FF2B5EF4-FFF2-40B4-BE49-F238E27FC236}">
                    <a16:creationId xmlns:a16="http://schemas.microsoft.com/office/drawing/2014/main" id="{3247CB75-9FF9-B5BE-C917-F34354F97EA3}"/>
                  </a:ext>
                </a:extLst>
              </p:cNvPr>
              <p:cNvSpPr/>
              <p:nvPr/>
            </p:nvSpPr>
            <p:spPr>
              <a:xfrm rot="21436810">
                <a:off x="4913307" y="5455189"/>
                <a:ext cx="618134" cy="203349"/>
              </a:xfrm>
              <a:custGeom>
                <a:avLst/>
                <a:gdLst>
                  <a:gd name="connsiteX0" fmla="*/ 0 w 276351"/>
                  <a:gd name="connsiteY0" fmla="*/ 96150 h 192300"/>
                  <a:gd name="connsiteX1" fmla="*/ 138176 w 276351"/>
                  <a:gd name="connsiteY1" fmla="*/ 0 h 192300"/>
                  <a:gd name="connsiteX2" fmla="*/ 276352 w 276351"/>
                  <a:gd name="connsiteY2" fmla="*/ 96150 h 192300"/>
                  <a:gd name="connsiteX3" fmla="*/ 138176 w 276351"/>
                  <a:gd name="connsiteY3" fmla="*/ 192300 h 192300"/>
                  <a:gd name="connsiteX4" fmla="*/ 0 w 276351"/>
                  <a:gd name="connsiteY4" fmla="*/ 96150 h 192300"/>
                  <a:gd name="connsiteX0" fmla="*/ 0 w 434467"/>
                  <a:gd name="connsiteY0" fmla="*/ 94246 h 192302"/>
                  <a:gd name="connsiteX1" fmla="*/ 296291 w 434467"/>
                  <a:gd name="connsiteY1" fmla="*/ 1 h 192302"/>
                  <a:gd name="connsiteX2" fmla="*/ 434467 w 434467"/>
                  <a:gd name="connsiteY2" fmla="*/ 96151 h 192302"/>
                  <a:gd name="connsiteX3" fmla="*/ 296291 w 434467"/>
                  <a:gd name="connsiteY3" fmla="*/ 192301 h 192302"/>
                  <a:gd name="connsiteX4" fmla="*/ 0 w 434467"/>
                  <a:gd name="connsiteY4" fmla="*/ 94246 h 192302"/>
                  <a:gd name="connsiteX0" fmla="*/ 6194 w 440661"/>
                  <a:gd name="connsiteY0" fmla="*/ 94607 h 192663"/>
                  <a:gd name="connsiteX1" fmla="*/ 116995 w 440661"/>
                  <a:gd name="connsiteY1" fmla="*/ 64784 h 192663"/>
                  <a:gd name="connsiteX2" fmla="*/ 302485 w 440661"/>
                  <a:gd name="connsiteY2" fmla="*/ 362 h 192663"/>
                  <a:gd name="connsiteX3" fmla="*/ 440661 w 440661"/>
                  <a:gd name="connsiteY3" fmla="*/ 96512 h 192663"/>
                  <a:gd name="connsiteX4" fmla="*/ 302485 w 440661"/>
                  <a:gd name="connsiteY4" fmla="*/ 192662 h 192663"/>
                  <a:gd name="connsiteX5" fmla="*/ 6194 w 440661"/>
                  <a:gd name="connsiteY5" fmla="*/ 94607 h 192663"/>
                  <a:gd name="connsiteX0" fmla="*/ 186 w 434653"/>
                  <a:gd name="connsiteY0" fmla="*/ 94607 h 193125"/>
                  <a:gd name="connsiteX1" fmla="*/ 110987 w 434653"/>
                  <a:gd name="connsiteY1" fmla="*/ 64784 h 193125"/>
                  <a:gd name="connsiteX2" fmla="*/ 296477 w 434653"/>
                  <a:gd name="connsiteY2" fmla="*/ 362 h 193125"/>
                  <a:gd name="connsiteX3" fmla="*/ 434653 w 434653"/>
                  <a:gd name="connsiteY3" fmla="*/ 96512 h 193125"/>
                  <a:gd name="connsiteX4" fmla="*/ 296477 w 434653"/>
                  <a:gd name="connsiteY4" fmla="*/ 192662 h 193125"/>
                  <a:gd name="connsiteX5" fmla="*/ 135752 w 434653"/>
                  <a:gd name="connsiteY5" fmla="*/ 131460 h 193125"/>
                  <a:gd name="connsiteX6" fmla="*/ 186 w 434653"/>
                  <a:gd name="connsiteY6" fmla="*/ 94607 h 193125"/>
                  <a:gd name="connsiteX0" fmla="*/ 13390 w 447857"/>
                  <a:gd name="connsiteY0" fmla="*/ 94596 h 193114"/>
                  <a:gd name="connsiteX1" fmla="*/ 17511 w 447857"/>
                  <a:gd name="connsiteY1" fmla="*/ 72394 h 193114"/>
                  <a:gd name="connsiteX2" fmla="*/ 124191 w 447857"/>
                  <a:gd name="connsiteY2" fmla="*/ 64773 h 193114"/>
                  <a:gd name="connsiteX3" fmla="*/ 309681 w 447857"/>
                  <a:gd name="connsiteY3" fmla="*/ 351 h 193114"/>
                  <a:gd name="connsiteX4" fmla="*/ 447857 w 447857"/>
                  <a:gd name="connsiteY4" fmla="*/ 96501 h 193114"/>
                  <a:gd name="connsiteX5" fmla="*/ 309681 w 447857"/>
                  <a:gd name="connsiteY5" fmla="*/ 192651 h 193114"/>
                  <a:gd name="connsiteX6" fmla="*/ 148956 w 447857"/>
                  <a:gd name="connsiteY6" fmla="*/ 131449 h 193114"/>
                  <a:gd name="connsiteX7" fmla="*/ 13390 w 447857"/>
                  <a:gd name="connsiteY7" fmla="*/ 94596 h 193114"/>
                  <a:gd name="connsiteX0" fmla="*/ 13390 w 613592"/>
                  <a:gd name="connsiteY0" fmla="*/ 94909 h 193154"/>
                  <a:gd name="connsiteX1" fmla="*/ 17511 w 613592"/>
                  <a:gd name="connsiteY1" fmla="*/ 72707 h 193154"/>
                  <a:gd name="connsiteX2" fmla="*/ 124191 w 613592"/>
                  <a:gd name="connsiteY2" fmla="*/ 65086 h 193154"/>
                  <a:gd name="connsiteX3" fmla="*/ 309681 w 613592"/>
                  <a:gd name="connsiteY3" fmla="*/ 664 h 193154"/>
                  <a:gd name="connsiteX4" fmla="*/ 613592 w 613592"/>
                  <a:gd name="connsiteY4" fmla="*/ 110149 h 193154"/>
                  <a:gd name="connsiteX5" fmla="*/ 309681 w 613592"/>
                  <a:gd name="connsiteY5" fmla="*/ 192964 h 193154"/>
                  <a:gd name="connsiteX6" fmla="*/ 148956 w 613592"/>
                  <a:gd name="connsiteY6" fmla="*/ 131762 h 193154"/>
                  <a:gd name="connsiteX7" fmla="*/ 13390 w 613592"/>
                  <a:gd name="connsiteY7" fmla="*/ 94909 h 193154"/>
                  <a:gd name="connsiteX0" fmla="*/ 13390 w 617803"/>
                  <a:gd name="connsiteY0" fmla="*/ 94382 h 192627"/>
                  <a:gd name="connsiteX1" fmla="*/ 17511 w 617803"/>
                  <a:gd name="connsiteY1" fmla="*/ 72180 h 192627"/>
                  <a:gd name="connsiteX2" fmla="*/ 124191 w 617803"/>
                  <a:gd name="connsiteY2" fmla="*/ 64559 h 192627"/>
                  <a:gd name="connsiteX3" fmla="*/ 309681 w 617803"/>
                  <a:gd name="connsiteY3" fmla="*/ 137 h 192627"/>
                  <a:gd name="connsiteX4" fmla="*/ 442325 w 617803"/>
                  <a:gd name="connsiteY4" fmla="*/ 49320 h 192627"/>
                  <a:gd name="connsiteX5" fmla="*/ 613592 w 617803"/>
                  <a:gd name="connsiteY5" fmla="*/ 109622 h 192627"/>
                  <a:gd name="connsiteX6" fmla="*/ 309681 w 617803"/>
                  <a:gd name="connsiteY6" fmla="*/ 192437 h 192627"/>
                  <a:gd name="connsiteX7" fmla="*/ 148956 w 617803"/>
                  <a:gd name="connsiteY7" fmla="*/ 131235 h 192627"/>
                  <a:gd name="connsiteX8" fmla="*/ 13390 w 617803"/>
                  <a:gd name="connsiteY8" fmla="*/ 94382 h 192627"/>
                  <a:gd name="connsiteX0" fmla="*/ 13390 w 618034"/>
                  <a:gd name="connsiteY0" fmla="*/ 94382 h 192627"/>
                  <a:gd name="connsiteX1" fmla="*/ 17511 w 618034"/>
                  <a:gd name="connsiteY1" fmla="*/ 72180 h 192627"/>
                  <a:gd name="connsiteX2" fmla="*/ 124191 w 618034"/>
                  <a:gd name="connsiteY2" fmla="*/ 64559 h 192627"/>
                  <a:gd name="connsiteX3" fmla="*/ 309681 w 618034"/>
                  <a:gd name="connsiteY3" fmla="*/ 137 h 192627"/>
                  <a:gd name="connsiteX4" fmla="*/ 442325 w 618034"/>
                  <a:gd name="connsiteY4" fmla="*/ 49320 h 192627"/>
                  <a:gd name="connsiteX5" fmla="*/ 613592 w 618034"/>
                  <a:gd name="connsiteY5" fmla="*/ 109622 h 192627"/>
                  <a:gd name="connsiteX6" fmla="*/ 309681 w 618034"/>
                  <a:gd name="connsiteY6" fmla="*/ 192437 h 192627"/>
                  <a:gd name="connsiteX7" fmla="*/ 148956 w 618034"/>
                  <a:gd name="connsiteY7" fmla="*/ 131235 h 192627"/>
                  <a:gd name="connsiteX8" fmla="*/ 13390 w 618034"/>
                  <a:gd name="connsiteY8" fmla="*/ 94382 h 192627"/>
                  <a:gd name="connsiteX0" fmla="*/ 13390 w 618034"/>
                  <a:gd name="connsiteY0" fmla="*/ 94382 h 192438"/>
                  <a:gd name="connsiteX1" fmla="*/ 17511 w 618034"/>
                  <a:gd name="connsiteY1" fmla="*/ 72180 h 192438"/>
                  <a:gd name="connsiteX2" fmla="*/ 124191 w 618034"/>
                  <a:gd name="connsiteY2" fmla="*/ 64559 h 192438"/>
                  <a:gd name="connsiteX3" fmla="*/ 309681 w 618034"/>
                  <a:gd name="connsiteY3" fmla="*/ 137 h 192438"/>
                  <a:gd name="connsiteX4" fmla="*/ 442325 w 618034"/>
                  <a:gd name="connsiteY4" fmla="*/ 49320 h 192438"/>
                  <a:gd name="connsiteX5" fmla="*/ 613592 w 618034"/>
                  <a:gd name="connsiteY5" fmla="*/ 109622 h 192438"/>
                  <a:gd name="connsiteX6" fmla="*/ 491854 w 618034"/>
                  <a:gd name="connsiteY6" fmla="*/ 129330 h 192438"/>
                  <a:gd name="connsiteX7" fmla="*/ 309681 w 618034"/>
                  <a:gd name="connsiteY7" fmla="*/ 192437 h 192438"/>
                  <a:gd name="connsiteX8" fmla="*/ 148956 w 618034"/>
                  <a:gd name="connsiteY8" fmla="*/ 131235 h 192438"/>
                  <a:gd name="connsiteX9" fmla="*/ 13390 w 618034"/>
                  <a:gd name="connsiteY9" fmla="*/ 94382 h 192438"/>
                  <a:gd name="connsiteX0" fmla="*/ 13390 w 618034"/>
                  <a:gd name="connsiteY0" fmla="*/ 104860 h 202916"/>
                  <a:gd name="connsiteX1" fmla="*/ 17511 w 618034"/>
                  <a:gd name="connsiteY1" fmla="*/ 82658 h 202916"/>
                  <a:gd name="connsiteX2" fmla="*/ 124191 w 618034"/>
                  <a:gd name="connsiteY2" fmla="*/ 75037 h 202916"/>
                  <a:gd name="connsiteX3" fmla="*/ 302552 w 618034"/>
                  <a:gd name="connsiteY3" fmla="*/ 105 h 202916"/>
                  <a:gd name="connsiteX4" fmla="*/ 442325 w 618034"/>
                  <a:gd name="connsiteY4" fmla="*/ 59798 h 202916"/>
                  <a:gd name="connsiteX5" fmla="*/ 613592 w 618034"/>
                  <a:gd name="connsiteY5" fmla="*/ 120100 h 202916"/>
                  <a:gd name="connsiteX6" fmla="*/ 491854 w 618034"/>
                  <a:gd name="connsiteY6" fmla="*/ 139808 h 202916"/>
                  <a:gd name="connsiteX7" fmla="*/ 309681 w 618034"/>
                  <a:gd name="connsiteY7" fmla="*/ 202915 h 202916"/>
                  <a:gd name="connsiteX8" fmla="*/ 148956 w 618034"/>
                  <a:gd name="connsiteY8" fmla="*/ 141713 h 202916"/>
                  <a:gd name="connsiteX9" fmla="*/ 13390 w 618034"/>
                  <a:gd name="connsiteY9" fmla="*/ 104860 h 202916"/>
                  <a:gd name="connsiteX0" fmla="*/ 13390 w 618193"/>
                  <a:gd name="connsiteY0" fmla="*/ 105293 h 203349"/>
                  <a:gd name="connsiteX1" fmla="*/ 17511 w 618193"/>
                  <a:gd name="connsiteY1" fmla="*/ 83091 h 203349"/>
                  <a:gd name="connsiteX2" fmla="*/ 124191 w 618193"/>
                  <a:gd name="connsiteY2" fmla="*/ 75470 h 203349"/>
                  <a:gd name="connsiteX3" fmla="*/ 302552 w 618193"/>
                  <a:gd name="connsiteY3" fmla="*/ 538 h 203349"/>
                  <a:gd name="connsiteX4" fmla="*/ 448123 w 618193"/>
                  <a:gd name="connsiteY4" fmla="*/ 45249 h 203349"/>
                  <a:gd name="connsiteX5" fmla="*/ 613592 w 618193"/>
                  <a:gd name="connsiteY5" fmla="*/ 120533 h 203349"/>
                  <a:gd name="connsiteX6" fmla="*/ 491854 w 618193"/>
                  <a:gd name="connsiteY6" fmla="*/ 140241 h 203349"/>
                  <a:gd name="connsiteX7" fmla="*/ 309681 w 618193"/>
                  <a:gd name="connsiteY7" fmla="*/ 203348 h 203349"/>
                  <a:gd name="connsiteX8" fmla="*/ 148956 w 618193"/>
                  <a:gd name="connsiteY8" fmla="*/ 142146 h 203349"/>
                  <a:gd name="connsiteX9" fmla="*/ 13390 w 618193"/>
                  <a:gd name="connsiteY9" fmla="*/ 105293 h 203349"/>
                  <a:gd name="connsiteX0" fmla="*/ 13390 w 618134"/>
                  <a:gd name="connsiteY0" fmla="*/ 105293 h 203349"/>
                  <a:gd name="connsiteX1" fmla="*/ 17511 w 618134"/>
                  <a:gd name="connsiteY1" fmla="*/ 83091 h 203349"/>
                  <a:gd name="connsiteX2" fmla="*/ 124191 w 618134"/>
                  <a:gd name="connsiteY2" fmla="*/ 75470 h 203349"/>
                  <a:gd name="connsiteX3" fmla="*/ 302552 w 618134"/>
                  <a:gd name="connsiteY3" fmla="*/ 538 h 203349"/>
                  <a:gd name="connsiteX4" fmla="*/ 448123 w 618134"/>
                  <a:gd name="connsiteY4" fmla="*/ 45249 h 203349"/>
                  <a:gd name="connsiteX5" fmla="*/ 613592 w 618134"/>
                  <a:gd name="connsiteY5" fmla="*/ 120533 h 203349"/>
                  <a:gd name="connsiteX6" fmla="*/ 491854 w 618134"/>
                  <a:gd name="connsiteY6" fmla="*/ 140241 h 203349"/>
                  <a:gd name="connsiteX7" fmla="*/ 309681 w 618134"/>
                  <a:gd name="connsiteY7" fmla="*/ 203348 h 203349"/>
                  <a:gd name="connsiteX8" fmla="*/ 148956 w 618134"/>
                  <a:gd name="connsiteY8" fmla="*/ 142146 h 203349"/>
                  <a:gd name="connsiteX9" fmla="*/ 13390 w 618134"/>
                  <a:gd name="connsiteY9" fmla="*/ 105293 h 203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8134" h="203349">
                    <a:moveTo>
                      <a:pt x="13390" y="105293"/>
                    </a:moveTo>
                    <a:cubicBezTo>
                      <a:pt x="-8518" y="95450"/>
                      <a:pt x="-956" y="88061"/>
                      <a:pt x="17511" y="83091"/>
                    </a:cubicBezTo>
                    <a:cubicBezTo>
                      <a:pt x="35978" y="78121"/>
                      <a:pt x="76684" y="89229"/>
                      <a:pt x="124191" y="75470"/>
                    </a:cubicBezTo>
                    <a:cubicBezTo>
                      <a:pt x="171698" y="61711"/>
                      <a:pt x="248563" y="5575"/>
                      <a:pt x="302552" y="538"/>
                    </a:cubicBezTo>
                    <a:cubicBezTo>
                      <a:pt x="356541" y="-4499"/>
                      <a:pt x="397471" y="27002"/>
                      <a:pt x="448123" y="45249"/>
                    </a:cubicBezTo>
                    <a:cubicBezTo>
                      <a:pt x="506124" y="57669"/>
                      <a:pt x="644907" y="95093"/>
                      <a:pt x="613592" y="120533"/>
                    </a:cubicBezTo>
                    <a:cubicBezTo>
                      <a:pt x="623434" y="137361"/>
                      <a:pt x="542506" y="126439"/>
                      <a:pt x="491854" y="140241"/>
                    </a:cubicBezTo>
                    <a:cubicBezTo>
                      <a:pt x="441202" y="154043"/>
                      <a:pt x="366831" y="203031"/>
                      <a:pt x="309681" y="203348"/>
                    </a:cubicBezTo>
                    <a:cubicBezTo>
                      <a:pt x="252531" y="203665"/>
                      <a:pt x="198338" y="158488"/>
                      <a:pt x="148956" y="142146"/>
                    </a:cubicBezTo>
                    <a:cubicBezTo>
                      <a:pt x="99574" y="125804"/>
                      <a:pt x="35298" y="115136"/>
                      <a:pt x="13390" y="105293"/>
                    </a:cubicBezTo>
                    <a:close/>
                  </a:path>
                </a:pathLst>
              </a:custGeom>
              <a:gradFill flip="none" rotWithShape="1">
                <a:gsLst>
                  <a:gs pos="10000">
                    <a:srgbClr val="FFEAD5"/>
                  </a:gs>
                  <a:gs pos="100000">
                    <a:srgbClr val="960000"/>
                  </a:gs>
                </a:gsLst>
                <a:path path="rect">
                  <a:fillToRect l="50000" t="50000" r="50000" b="50000"/>
                </a:path>
                <a:tileRect/>
              </a:gradFill>
              <a:ln w="6350" cap="flat" cmpd="sng" algn="ctr">
                <a:solidFill>
                  <a:srgbClr val="AF373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 w="6350">
                    <a:solidFill>
                      <a:srgbClr val="00000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74" name="Oval 1473">
                <a:extLst>
                  <a:ext uri="{FF2B5EF4-FFF2-40B4-BE49-F238E27FC236}">
                    <a16:creationId xmlns:a16="http://schemas.microsoft.com/office/drawing/2014/main" id="{9E15EC67-9D8D-8408-C120-CC6292FB0C4A}"/>
                  </a:ext>
                </a:extLst>
              </p:cNvPr>
              <p:cNvSpPr/>
              <p:nvPr/>
            </p:nvSpPr>
            <p:spPr>
              <a:xfrm>
                <a:off x="5179403" y="5516707"/>
                <a:ext cx="92691" cy="91971"/>
              </a:xfrm>
              <a:prstGeom prst="ellipse">
                <a:avLst/>
              </a:prstGeom>
              <a:gradFill flip="none" rotWithShape="1">
                <a:gsLst>
                  <a:gs pos="14000">
                    <a:srgbClr val="FFBDBD"/>
                  </a:gs>
                  <a:gs pos="55000">
                    <a:srgbClr val="8E0000"/>
                  </a:gs>
                  <a:gs pos="100000">
                    <a:srgbClr val="76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75" name="Oval 42">
                <a:extLst>
                  <a:ext uri="{FF2B5EF4-FFF2-40B4-BE49-F238E27FC236}">
                    <a16:creationId xmlns:a16="http://schemas.microsoft.com/office/drawing/2014/main" id="{C2D6012F-A831-D697-2C89-43BA3C6D7A44}"/>
                  </a:ext>
                </a:extLst>
              </p:cNvPr>
              <p:cNvSpPr/>
              <p:nvPr/>
            </p:nvSpPr>
            <p:spPr>
              <a:xfrm rot="21436810">
                <a:off x="5236432" y="5351100"/>
                <a:ext cx="616961" cy="192439"/>
              </a:xfrm>
              <a:custGeom>
                <a:avLst/>
                <a:gdLst>
                  <a:gd name="connsiteX0" fmla="*/ 0 w 276351"/>
                  <a:gd name="connsiteY0" fmla="*/ 96150 h 192300"/>
                  <a:gd name="connsiteX1" fmla="*/ 138176 w 276351"/>
                  <a:gd name="connsiteY1" fmla="*/ 0 h 192300"/>
                  <a:gd name="connsiteX2" fmla="*/ 276352 w 276351"/>
                  <a:gd name="connsiteY2" fmla="*/ 96150 h 192300"/>
                  <a:gd name="connsiteX3" fmla="*/ 138176 w 276351"/>
                  <a:gd name="connsiteY3" fmla="*/ 192300 h 192300"/>
                  <a:gd name="connsiteX4" fmla="*/ 0 w 276351"/>
                  <a:gd name="connsiteY4" fmla="*/ 96150 h 192300"/>
                  <a:gd name="connsiteX0" fmla="*/ 0 w 434467"/>
                  <a:gd name="connsiteY0" fmla="*/ 94246 h 192302"/>
                  <a:gd name="connsiteX1" fmla="*/ 296291 w 434467"/>
                  <a:gd name="connsiteY1" fmla="*/ 1 h 192302"/>
                  <a:gd name="connsiteX2" fmla="*/ 434467 w 434467"/>
                  <a:gd name="connsiteY2" fmla="*/ 96151 h 192302"/>
                  <a:gd name="connsiteX3" fmla="*/ 296291 w 434467"/>
                  <a:gd name="connsiteY3" fmla="*/ 192301 h 192302"/>
                  <a:gd name="connsiteX4" fmla="*/ 0 w 434467"/>
                  <a:gd name="connsiteY4" fmla="*/ 94246 h 192302"/>
                  <a:gd name="connsiteX0" fmla="*/ 6194 w 440661"/>
                  <a:gd name="connsiteY0" fmla="*/ 94607 h 192663"/>
                  <a:gd name="connsiteX1" fmla="*/ 116995 w 440661"/>
                  <a:gd name="connsiteY1" fmla="*/ 64784 h 192663"/>
                  <a:gd name="connsiteX2" fmla="*/ 302485 w 440661"/>
                  <a:gd name="connsiteY2" fmla="*/ 362 h 192663"/>
                  <a:gd name="connsiteX3" fmla="*/ 440661 w 440661"/>
                  <a:gd name="connsiteY3" fmla="*/ 96512 h 192663"/>
                  <a:gd name="connsiteX4" fmla="*/ 302485 w 440661"/>
                  <a:gd name="connsiteY4" fmla="*/ 192662 h 192663"/>
                  <a:gd name="connsiteX5" fmla="*/ 6194 w 440661"/>
                  <a:gd name="connsiteY5" fmla="*/ 94607 h 192663"/>
                  <a:gd name="connsiteX0" fmla="*/ 186 w 434653"/>
                  <a:gd name="connsiteY0" fmla="*/ 94607 h 193125"/>
                  <a:gd name="connsiteX1" fmla="*/ 110987 w 434653"/>
                  <a:gd name="connsiteY1" fmla="*/ 64784 h 193125"/>
                  <a:gd name="connsiteX2" fmla="*/ 296477 w 434653"/>
                  <a:gd name="connsiteY2" fmla="*/ 362 h 193125"/>
                  <a:gd name="connsiteX3" fmla="*/ 434653 w 434653"/>
                  <a:gd name="connsiteY3" fmla="*/ 96512 h 193125"/>
                  <a:gd name="connsiteX4" fmla="*/ 296477 w 434653"/>
                  <a:gd name="connsiteY4" fmla="*/ 192662 h 193125"/>
                  <a:gd name="connsiteX5" fmla="*/ 135752 w 434653"/>
                  <a:gd name="connsiteY5" fmla="*/ 131460 h 193125"/>
                  <a:gd name="connsiteX6" fmla="*/ 186 w 434653"/>
                  <a:gd name="connsiteY6" fmla="*/ 94607 h 193125"/>
                  <a:gd name="connsiteX0" fmla="*/ 13390 w 447857"/>
                  <a:gd name="connsiteY0" fmla="*/ 94596 h 193114"/>
                  <a:gd name="connsiteX1" fmla="*/ 17511 w 447857"/>
                  <a:gd name="connsiteY1" fmla="*/ 72394 h 193114"/>
                  <a:gd name="connsiteX2" fmla="*/ 124191 w 447857"/>
                  <a:gd name="connsiteY2" fmla="*/ 64773 h 193114"/>
                  <a:gd name="connsiteX3" fmla="*/ 309681 w 447857"/>
                  <a:gd name="connsiteY3" fmla="*/ 351 h 193114"/>
                  <a:gd name="connsiteX4" fmla="*/ 447857 w 447857"/>
                  <a:gd name="connsiteY4" fmla="*/ 96501 h 193114"/>
                  <a:gd name="connsiteX5" fmla="*/ 309681 w 447857"/>
                  <a:gd name="connsiteY5" fmla="*/ 192651 h 193114"/>
                  <a:gd name="connsiteX6" fmla="*/ 148956 w 447857"/>
                  <a:gd name="connsiteY6" fmla="*/ 131449 h 193114"/>
                  <a:gd name="connsiteX7" fmla="*/ 13390 w 447857"/>
                  <a:gd name="connsiteY7" fmla="*/ 94596 h 193114"/>
                  <a:gd name="connsiteX0" fmla="*/ 13390 w 613592"/>
                  <a:gd name="connsiteY0" fmla="*/ 94909 h 193154"/>
                  <a:gd name="connsiteX1" fmla="*/ 17511 w 613592"/>
                  <a:gd name="connsiteY1" fmla="*/ 72707 h 193154"/>
                  <a:gd name="connsiteX2" fmla="*/ 124191 w 613592"/>
                  <a:gd name="connsiteY2" fmla="*/ 65086 h 193154"/>
                  <a:gd name="connsiteX3" fmla="*/ 309681 w 613592"/>
                  <a:gd name="connsiteY3" fmla="*/ 664 h 193154"/>
                  <a:gd name="connsiteX4" fmla="*/ 613592 w 613592"/>
                  <a:gd name="connsiteY4" fmla="*/ 110149 h 193154"/>
                  <a:gd name="connsiteX5" fmla="*/ 309681 w 613592"/>
                  <a:gd name="connsiteY5" fmla="*/ 192964 h 193154"/>
                  <a:gd name="connsiteX6" fmla="*/ 148956 w 613592"/>
                  <a:gd name="connsiteY6" fmla="*/ 131762 h 193154"/>
                  <a:gd name="connsiteX7" fmla="*/ 13390 w 613592"/>
                  <a:gd name="connsiteY7" fmla="*/ 94909 h 193154"/>
                  <a:gd name="connsiteX0" fmla="*/ 13390 w 617803"/>
                  <a:gd name="connsiteY0" fmla="*/ 94382 h 192627"/>
                  <a:gd name="connsiteX1" fmla="*/ 17511 w 617803"/>
                  <a:gd name="connsiteY1" fmla="*/ 72180 h 192627"/>
                  <a:gd name="connsiteX2" fmla="*/ 124191 w 617803"/>
                  <a:gd name="connsiteY2" fmla="*/ 64559 h 192627"/>
                  <a:gd name="connsiteX3" fmla="*/ 309681 w 617803"/>
                  <a:gd name="connsiteY3" fmla="*/ 137 h 192627"/>
                  <a:gd name="connsiteX4" fmla="*/ 442325 w 617803"/>
                  <a:gd name="connsiteY4" fmla="*/ 49320 h 192627"/>
                  <a:gd name="connsiteX5" fmla="*/ 613592 w 617803"/>
                  <a:gd name="connsiteY5" fmla="*/ 109622 h 192627"/>
                  <a:gd name="connsiteX6" fmla="*/ 309681 w 617803"/>
                  <a:gd name="connsiteY6" fmla="*/ 192437 h 192627"/>
                  <a:gd name="connsiteX7" fmla="*/ 148956 w 617803"/>
                  <a:gd name="connsiteY7" fmla="*/ 131235 h 192627"/>
                  <a:gd name="connsiteX8" fmla="*/ 13390 w 617803"/>
                  <a:gd name="connsiteY8" fmla="*/ 94382 h 192627"/>
                  <a:gd name="connsiteX0" fmla="*/ 13390 w 618034"/>
                  <a:gd name="connsiteY0" fmla="*/ 94382 h 192627"/>
                  <a:gd name="connsiteX1" fmla="*/ 17511 w 618034"/>
                  <a:gd name="connsiteY1" fmla="*/ 72180 h 192627"/>
                  <a:gd name="connsiteX2" fmla="*/ 124191 w 618034"/>
                  <a:gd name="connsiteY2" fmla="*/ 64559 h 192627"/>
                  <a:gd name="connsiteX3" fmla="*/ 309681 w 618034"/>
                  <a:gd name="connsiteY3" fmla="*/ 137 h 192627"/>
                  <a:gd name="connsiteX4" fmla="*/ 442325 w 618034"/>
                  <a:gd name="connsiteY4" fmla="*/ 49320 h 192627"/>
                  <a:gd name="connsiteX5" fmla="*/ 613592 w 618034"/>
                  <a:gd name="connsiteY5" fmla="*/ 109622 h 192627"/>
                  <a:gd name="connsiteX6" fmla="*/ 309681 w 618034"/>
                  <a:gd name="connsiteY6" fmla="*/ 192437 h 192627"/>
                  <a:gd name="connsiteX7" fmla="*/ 148956 w 618034"/>
                  <a:gd name="connsiteY7" fmla="*/ 131235 h 192627"/>
                  <a:gd name="connsiteX8" fmla="*/ 13390 w 618034"/>
                  <a:gd name="connsiteY8" fmla="*/ 94382 h 192627"/>
                  <a:gd name="connsiteX0" fmla="*/ 13390 w 618034"/>
                  <a:gd name="connsiteY0" fmla="*/ 94382 h 192438"/>
                  <a:gd name="connsiteX1" fmla="*/ 17511 w 618034"/>
                  <a:gd name="connsiteY1" fmla="*/ 72180 h 192438"/>
                  <a:gd name="connsiteX2" fmla="*/ 124191 w 618034"/>
                  <a:gd name="connsiteY2" fmla="*/ 64559 h 192438"/>
                  <a:gd name="connsiteX3" fmla="*/ 309681 w 618034"/>
                  <a:gd name="connsiteY3" fmla="*/ 137 h 192438"/>
                  <a:gd name="connsiteX4" fmla="*/ 442325 w 618034"/>
                  <a:gd name="connsiteY4" fmla="*/ 49320 h 192438"/>
                  <a:gd name="connsiteX5" fmla="*/ 613592 w 618034"/>
                  <a:gd name="connsiteY5" fmla="*/ 109622 h 192438"/>
                  <a:gd name="connsiteX6" fmla="*/ 491854 w 618034"/>
                  <a:gd name="connsiteY6" fmla="*/ 129330 h 192438"/>
                  <a:gd name="connsiteX7" fmla="*/ 309681 w 618034"/>
                  <a:gd name="connsiteY7" fmla="*/ 192437 h 192438"/>
                  <a:gd name="connsiteX8" fmla="*/ 148956 w 618034"/>
                  <a:gd name="connsiteY8" fmla="*/ 131235 h 192438"/>
                  <a:gd name="connsiteX9" fmla="*/ 13390 w 618034"/>
                  <a:gd name="connsiteY9" fmla="*/ 94382 h 192438"/>
                  <a:gd name="connsiteX0" fmla="*/ 12676 w 617320"/>
                  <a:gd name="connsiteY0" fmla="*/ 94382 h 192438"/>
                  <a:gd name="connsiteX1" fmla="*/ 16797 w 617320"/>
                  <a:gd name="connsiteY1" fmla="*/ 72180 h 192438"/>
                  <a:gd name="connsiteX2" fmla="*/ 123477 w 617320"/>
                  <a:gd name="connsiteY2" fmla="*/ 64559 h 192438"/>
                  <a:gd name="connsiteX3" fmla="*/ 308967 w 617320"/>
                  <a:gd name="connsiteY3" fmla="*/ 137 h 192438"/>
                  <a:gd name="connsiteX4" fmla="*/ 441611 w 617320"/>
                  <a:gd name="connsiteY4" fmla="*/ 49320 h 192438"/>
                  <a:gd name="connsiteX5" fmla="*/ 612878 w 617320"/>
                  <a:gd name="connsiteY5" fmla="*/ 109622 h 192438"/>
                  <a:gd name="connsiteX6" fmla="*/ 491140 w 617320"/>
                  <a:gd name="connsiteY6" fmla="*/ 129330 h 192438"/>
                  <a:gd name="connsiteX7" fmla="*/ 308967 w 617320"/>
                  <a:gd name="connsiteY7" fmla="*/ 192437 h 192438"/>
                  <a:gd name="connsiteX8" fmla="*/ 137973 w 617320"/>
                  <a:gd name="connsiteY8" fmla="*/ 133290 h 192438"/>
                  <a:gd name="connsiteX9" fmla="*/ 12676 w 617320"/>
                  <a:gd name="connsiteY9" fmla="*/ 94382 h 192438"/>
                  <a:gd name="connsiteX0" fmla="*/ 12676 w 617320"/>
                  <a:gd name="connsiteY0" fmla="*/ 94382 h 192438"/>
                  <a:gd name="connsiteX1" fmla="*/ 16797 w 617320"/>
                  <a:gd name="connsiteY1" fmla="*/ 72180 h 192438"/>
                  <a:gd name="connsiteX2" fmla="*/ 123477 w 617320"/>
                  <a:gd name="connsiteY2" fmla="*/ 64559 h 192438"/>
                  <a:gd name="connsiteX3" fmla="*/ 308967 w 617320"/>
                  <a:gd name="connsiteY3" fmla="*/ 137 h 192438"/>
                  <a:gd name="connsiteX4" fmla="*/ 441611 w 617320"/>
                  <a:gd name="connsiteY4" fmla="*/ 49320 h 192438"/>
                  <a:gd name="connsiteX5" fmla="*/ 612878 w 617320"/>
                  <a:gd name="connsiteY5" fmla="*/ 109622 h 192438"/>
                  <a:gd name="connsiteX6" fmla="*/ 491140 w 617320"/>
                  <a:gd name="connsiteY6" fmla="*/ 129330 h 192438"/>
                  <a:gd name="connsiteX7" fmla="*/ 308967 w 617320"/>
                  <a:gd name="connsiteY7" fmla="*/ 192437 h 192438"/>
                  <a:gd name="connsiteX8" fmla="*/ 137973 w 617320"/>
                  <a:gd name="connsiteY8" fmla="*/ 133290 h 192438"/>
                  <a:gd name="connsiteX9" fmla="*/ 12676 w 617320"/>
                  <a:gd name="connsiteY9" fmla="*/ 94382 h 192438"/>
                  <a:gd name="connsiteX0" fmla="*/ 12317 w 616961"/>
                  <a:gd name="connsiteY0" fmla="*/ 94382 h 192439"/>
                  <a:gd name="connsiteX1" fmla="*/ 16438 w 616961"/>
                  <a:gd name="connsiteY1" fmla="*/ 72180 h 192439"/>
                  <a:gd name="connsiteX2" fmla="*/ 123118 w 616961"/>
                  <a:gd name="connsiteY2" fmla="*/ 64559 h 192439"/>
                  <a:gd name="connsiteX3" fmla="*/ 308608 w 616961"/>
                  <a:gd name="connsiteY3" fmla="*/ 137 h 192439"/>
                  <a:gd name="connsiteX4" fmla="*/ 441252 w 616961"/>
                  <a:gd name="connsiteY4" fmla="*/ 49320 h 192439"/>
                  <a:gd name="connsiteX5" fmla="*/ 612519 w 616961"/>
                  <a:gd name="connsiteY5" fmla="*/ 109622 h 192439"/>
                  <a:gd name="connsiteX6" fmla="*/ 490781 w 616961"/>
                  <a:gd name="connsiteY6" fmla="*/ 129330 h 192439"/>
                  <a:gd name="connsiteX7" fmla="*/ 308608 w 616961"/>
                  <a:gd name="connsiteY7" fmla="*/ 192437 h 192439"/>
                  <a:gd name="connsiteX8" fmla="*/ 132419 w 616961"/>
                  <a:gd name="connsiteY8" fmla="*/ 135586 h 192439"/>
                  <a:gd name="connsiteX9" fmla="*/ 12317 w 616961"/>
                  <a:gd name="connsiteY9" fmla="*/ 94382 h 192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6961" h="192439">
                    <a:moveTo>
                      <a:pt x="12317" y="94382"/>
                    </a:moveTo>
                    <a:cubicBezTo>
                      <a:pt x="-7013" y="83814"/>
                      <a:pt x="-2029" y="77150"/>
                      <a:pt x="16438" y="72180"/>
                    </a:cubicBezTo>
                    <a:cubicBezTo>
                      <a:pt x="34905" y="67210"/>
                      <a:pt x="77598" y="78154"/>
                      <a:pt x="123118" y="64559"/>
                    </a:cubicBezTo>
                    <a:cubicBezTo>
                      <a:pt x="168638" y="50964"/>
                      <a:pt x="255586" y="2677"/>
                      <a:pt x="308608" y="137"/>
                    </a:cubicBezTo>
                    <a:cubicBezTo>
                      <a:pt x="361630" y="-2403"/>
                      <a:pt x="390600" y="31073"/>
                      <a:pt x="441252" y="49320"/>
                    </a:cubicBezTo>
                    <a:cubicBezTo>
                      <a:pt x="501429" y="69472"/>
                      <a:pt x="643834" y="84182"/>
                      <a:pt x="612519" y="109622"/>
                    </a:cubicBezTo>
                    <a:cubicBezTo>
                      <a:pt x="622361" y="126450"/>
                      <a:pt x="541433" y="115528"/>
                      <a:pt x="490781" y="129330"/>
                    </a:cubicBezTo>
                    <a:cubicBezTo>
                      <a:pt x="440129" y="143132"/>
                      <a:pt x="365758" y="192120"/>
                      <a:pt x="308608" y="192437"/>
                    </a:cubicBezTo>
                    <a:cubicBezTo>
                      <a:pt x="251458" y="192754"/>
                      <a:pt x="181562" y="157002"/>
                      <a:pt x="132419" y="135586"/>
                    </a:cubicBezTo>
                    <a:cubicBezTo>
                      <a:pt x="83276" y="114170"/>
                      <a:pt x="31647" y="104950"/>
                      <a:pt x="12317" y="94382"/>
                    </a:cubicBezTo>
                    <a:close/>
                  </a:path>
                </a:pathLst>
              </a:custGeom>
              <a:gradFill flip="none" rotWithShape="1">
                <a:gsLst>
                  <a:gs pos="10000">
                    <a:srgbClr val="FFEAD5"/>
                  </a:gs>
                  <a:gs pos="100000">
                    <a:srgbClr val="960000"/>
                  </a:gs>
                </a:gsLst>
                <a:path path="rect">
                  <a:fillToRect l="50000" t="50000" r="50000" b="50000"/>
                </a:path>
                <a:tileRect/>
              </a:gradFill>
              <a:ln w="6350" cap="flat" cmpd="sng" algn="ctr">
                <a:solidFill>
                  <a:srgbClr val="AF373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 w="6350">
                    <a:solidFill>
                      <a:srgbClr val="00000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76" name="Oval 1475">
                <a:extLst>
                  <a:ext uri="{FF2B5EF4-FFF2-40B4-BE49-F238E27FC236}">
                    <a16:creationId xmlns:a16="http://schemas.microsoft.com/office/drawing/2014/main" id="{0CFECE46-A244-8357-E125-EED98D760518}"/>
                  </a:ext>
                </a:extLst>
              </p:cNvPr>
              <p:cNvSpPr/>
              <p:nvPr/>
            </p:nvSpPr>
            <p:spPr>
              <a:xfrm>
                <a:off x="5498564" y="5406318"/>
                <a:ext cx="92691" cy="91971"/>
              </a:xfrm>
              <a:prstGeom prst="ellipse">
                <a:avLst/>
              </a:prstGeom>
              <a:gradFill flip="none" rotWithShape="1">
                <a:gsLst>
                  <a:gs pos="14000">
                    <a:srgbClr val="FFBDBD"/>
                  </a:gs>
                  <a:gs pos="55000">
                    <a:srgbClr val="8E0000"/>
                  </a:gs>
                  <a:gs pos="100000">
                    <a:srgbClr val="76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65" name="Group 1464">
              <a:extLst>
                <a:ext uri="{FF2B5EF4-FFF2-40B4-BE49-F238E27FC236}">
                  <a16:creationId xmlns:a16="http://schemas.microsoft.com/office/drawing/2014/main" id="{407E3AB2-ECF3-8BF0-137A-A7E8B7C2667F}"/>
                </a:ext>
              </a:extLst>
            </p:cNvPr>
            <p:cNvGrpSpPr/>
            <p:nvPr/>
          </p:nvGrpSpPr>
          <p:grpSpPr>
            <a:xfrm rot="10800000">
              <a:off x="4329935" y="5373754"/>
              <a:ext cx="618134" cy="203349"/>
              <a:chOff x="4913307" y="5455189"/>
              <a:chExt cx="618134" cy="203349"/>
            </a:xfrm>
          </p:grpSpPr>
          <p:sp>
            <p:nvSpPr>
              <p:cNvPr id="1471" name="Oval 42">
                <a:extLst>
                  <a:ext uri="{FF2B5EF4-FFF2-40B4-BE49-F238E27FC236}">
                    <a16:creationId xmlns:a16="http://schemas.microsoft.com/office/drawing/2014/main" id="{00C8E144-E8D7-BA1D-DE22-1141508C70C5}"/>
                  </a:ext>
                </a:extLst>
              </p:cNvPr>
              <p:cNvSpPr/>
              <p:nvPr/>
            </p:nvSpPr>
            <p:spPr>
              <a:xfrm rot="21436810">
                <a:off x="4913307" y="5455189"/>
                <a:ext cx="618134" cy="203349"/>
              </a:xfrm>
              <a:custGeom>
                <a:avLst/>
                <a:gdLst>
                  <a:gd name="connsiteX0" fmla="*/ 0 w 276351"/>
                  <a:gd name="connsiteY0" fmla="*/ 96150 h 192300"/>
                  <a:gd name="connsiteX1" fmla="*/ 138176 w 276351"/>
                  <a:gd name="connsiteY1" fmla="*/ 0 h 192300"/>
                  <a:gd name="connsiteX2" fmla="*/ 276352 w 276351"/>
                  <a:gd name="connsiteY2" fmla="*/ 96150 h 192300"/>
                  <a:gd name="connsiteX3" fmla="*/ 138176 w 276351"/>
                  <a:gd name="connsiteY3" fmla="*/ 192300 h 192300"/>
                  <a:gd name="connsiteX4" fmla="*/ 0 w 276351"/>
                  <a:gd name="connsiteY4" fmla="*/ 96150 h 192300"/>
                  <a:gd name="connsiteX0" fmla="*/ 0 w 434467"/>
                  <a:gd name="connsiteY0" fmla="*/ 94246 h 192302"/>
                  <a:gd name="connsiteX1" fmla="*/ 296291 w 434467"/>
                  <a:gd name="connsiteY1" fmla="*/ 1 h 192302"/>
                  <a:gd name="connsiteX2" fmla="*/ 434467 w 434467"/>
                  <a:gd name="connsiteY2" fmla="*/ 96151 h 192302"/>
                  <a:gd name="connsiteX3" fmla="*/ 296291 w 434467"/>
                  <a:gd name="connsiteY3" fmla="*/ 192301 h 192302"/>
                  <a:gd name="connsiteX4" fmla="*/ 0 w 434467"/>
                  <a:gd name="connsiteY4" fmla="*/ 94246 h 192302"/>
                  <a:gd name="connsiteX0" fmla="*/ 6194 w 440661"/>
                  <a:gd name="connsiteY0" fmla="*/ 94607 h 192663"/>
                  <a:gd name="connsiteX1" fmla="*/ 116995 w 440661"/>
                  <a:gd name="connsiteY1" fmla="*/ 64784 h 192663"/>
                  <a:gd name="connsiteX2" fmla="*/ 302485 w 440661"/>
                  <a:gd name="connsiteY2" fmla="*/ 362 h 192663"/>
                  <a:gd name="connsiteX3" fmla="*/ 440661 w 440661"/>
                  <a:gd name="connsiteY3" fmla="*/ 96512 h 192663"/>
                  <a:gd name="connsiteX4" fmla="*/ 302485 w 440661"/>
                  <a:gd name="connsiteY4" fmla="*/ 192662 h 192663"/>
                  <a:gd name="connsiteX5" fmla="*/ 6194 w 440661"/>
                  <a:gd name="connsiteY5" fmla="*/ 94607 h 192663"/>
                  <a:gd name="connsiteX0" fmla="*/ 186 w 434653"/>
                  <a:gd name="connsiteY0" fmla="*/ 94607 h 193125"/>
                  <a:gd name="connsiteX1" fmla="*/ 110987 w 434653"/>
                  <a:gd name="connsiteY1" fmla="*/ 64784 h 193125"/>
                  <a:gd name="connsiteX2" fmla="*/ 296477 w 434653"/>
                  <a:gd name="connsiteY2" fmla="*/ 362 h 193125"/>
                  <a:gd name="connsiteX3" fmla="*/ 434653 w 434653"/>
                  <a:gd name="connsiteY3" fmla="*/ 96512 h 193125"/>
                  <a:gd name="connsiteX4" fmla="*/ 296477 w 434653"/>
                  <a:gd name="connsiteY4" fmla="*/ 192662 h 193125"/>
                  <a:gd name="connsiteX5" fmla="*/ 135752 w 434653"/>
                  <a:gd name="connsiteY5" fmla="*/ 131460 h 193125"/>
                  <a:gd name="connsiteX6" fmla="*/ 186 w 434653"/>
                  <a:gd name="connsiteY6" fmla="*/ 94607 h 193125"/>
                  <a:gd name="connsiteX0" fmla="*/ 13390 w 447857"/>
                  <a:gd name="connsiteY0" fmla="*/ 94596 h 193114"/>
                  <a:gd name="connsiteX1" fmla="*/ 17511 w 447857"/>
                  <a:gd name="connsiteY1" fmla="*/ 72394 h 193114"/>
                  <a:gd name="connsiteX2" fmla="*/ 124191 w 447857"/>
                  <a:gd name="connsiteY2" fmla="*/ 64773 h 193114"/>
                  <a:gd name="connsiteX3" fmla="*/ 309681 w 447857"/>
                  <a:gd name="connsiteY3" fmla="*/ 351 h 193114"/>
                  <a:gd name="connsiteX4" fmla="*/ 447857 w 447857"/>
                  <a:gd name="connsiteY4" fmla="*/ 96501 h 193114"/>
                  <a:gd name="connsiteX5" fmla="*/ 309681 w 447857"/>
                  <a:gd name="connsiteY5" fmla="*/ 192651 h 193114"/>
                  <a:gd name="connsiteX6" fmla="*/ 148956 w 447857"/>
                  <a:gd name="connsiteY6" fmla="*/ 131449 h 193114"/>
                  <a:gd name="connsiteX7" fmla="*/ 13390 w 447857"/>
                  <a:gd name="connsiteY7" fmla="*/ 94596 h 193114"/>
                  <a:gd name="connsiteX0" fmla="*/ 13390 w 613592"/>
                  <a:gd name="connsiteY0" fmla="*/ 94909 h 193154"/>
                  <a:gd name="connsiteX1" fmla="*/ 17511 w 613592"/>
                  <a:gd name="connsiteY1" fmla="*/ 72707 h 193154"/>
                  <a:gd name="connsiteX2" fmla="*/ 124191 w 613592"/>
                  <a:gd name="connsiteY2" fmla="*/ 65086 h 193154"/>
                  <a:gd name="connsiteX3" fmla="*/ 309681 w 613592"/>
                  <a:gd name="connsiteY3" fmla="*/ 664 h 193154"/>
                  <a:gd name="connsiteX4" fmla="*/ 613592 w 613592"/>
                  <a:gd name="connsiteY4" fmla="*/ 110149 h 193154"/>
                  <a:gd name="connsiteX5" fmla="*/ 309681 w 613592"/>
                  <a:gd name="connsiteY5" fmla="*/ 192964 h 193154"/>
                  <a:gd name="connsiteX6" fmla="*/ 148956 w 613592"/>
                  <a:gd name="connsiteY6" fmla="*/ 131762 h 193154"/>
                  <a:gd name="connsiteX7" fmla="*/ 13390 w 613592"/>
                  <a:gd name="connsiteY7" fmla="*/ 94909 h 193154"/>
                  <a:gd name="connsiteX0" fmla="*/ 13390 w 617803"/>
                  <a:gd name="connsiteY0" fmla="*/ 94382 h 192627"/>
                  <a:gd name="connsiteX1" fmla="*/ 17511 w 617803"/>
                  <a:gd name="connsiteY1" fmla="*/ 72180 h 192627"/>
                  <a:gd name="connsiteX2" fmla="*/ 124191 w 617803"/>
                  <a:gd name="connsiteY2" fmla="*/ 64559 h 192627"/>
                  <a:gd name="connsiteX3" fmla="*/ 309681 w 617803"/>
                  <a:gd name="connsiteY3" fmla="*/ 137 h 192627"/>
                  <a:gd name="connsiteX4" fmla="*/ 442325 w 617803"/>
                  <a:gd name="connsiteY4" fmla="*/ 49320 h 192627"/>
                  <a:gd name="connsiteX5" fmla="*/ 613592 w 617803"/>
                  <a:gd name="connsiteY5" fmla="*/ 109622 h 192627"/>
                  <a:gd name="connsiteX6" fmla="*/ 309681 w 617803"/>
                  <a:gd name="connsiteY6" fmla="*/ 192437 h 192627"/>
                  <a:gd name="connsiteX7" fmla="*/ 148956 w 617803"/>
                  <a:gd name="connsiteY7" fmla="*/ 131235 h 192627"/>
                  <a:gd name="connsiteX8" fmla="*/ 13390 w 617803"/>
                  <a:gd name="connsiteY8" fmla="*/ 94382 h 192627"/>
                  <a:gd name="connsiteX0" fmla="*/ 13390 w 618034"/>
                  <a:gd name="connsiteY0" fmla="*/ 94382 h 192627"/>
                  <a:gd name="connsiteX1" fmla="*/ 17511 w 618034"/>
                  <a:gd name="connsiteY1" fmla="*/ 72180 h 192627"/>
                  <a:gd name="connsiteX2" fmla="*/ 124191 w 618034"/>
                  <a:gd name="connsiteY2" fmla="*/ 64559 h 192627"/>
                  <a:gd name="connsiteX3" fmla="*/ 309681 w 618034"/>
                  <a:gd name="connsiteY3" fmla="*/ 137 h 192627"/>
                  <a:gd name="connsiteX4" fmla="*/ 442325 w 618034"/>
                  <a:gd name="connsiteY4" fmla="*/ 49320 h 192627"/>
                  <a:gd name="connsiteX5" fmla="*/ 613592 w 618034"/>
                  <a:gd name="connsiteY5" fmla="*/ 109622 h 192627"/>
                  <a:gd name="connsiteX6" fmla="*/ 309681 w 618034"/>
                  <a:gd name="connsiteY6" fmla="*/ 192437 h 192627"/>
                  <a:gd name="connsiteX7" fmla="*/ 148956 w 618034"/>
                  <a:gd name="connsiteY7" fmla="*/ 131235 h 192627"/>
                  <a:gd name="connsiteX8" fmla="*/ 13390 w 618034"/>
                  <a:gd name="connsiteY8" fmla="*/ 94382 h 192627"/>
                  <a:gd name="connsiteX0" fmla="*/ 13390 w 618034"/>
                  <a:gd name="connsiteY0" fmla="*/ 94382 h 192438"/>
                  <a:gd name="connsiteX1" fmla="*/ 17511 w 618034"/>
                  <a:gd name="connsiteY1" fmla="*/ 72180 h 192438"/>
                  <a:gd name="connsiteX2" fmla="*/ 124191 w 618034"/>
                  <a:gd name="connsiteY2" fmla="*/ 64559 h 192438"/>
                  <a:gd name="connsiteX3" fmla="*/ 309681 w 618034"/>
                  <a:gd name="connsiteY3" fmla="*/ 137 h 192438"/>
                  <a:gd name="connsiteX4" fmla="*/ 442325 w 618034"/>
                  <a:gd name="connsiteY4" fmla="*/ 49320 h 192438"/>
                  <a:gd name="connsiteX5" fmla="*/ 613592 w 618034"/>
                  <a:gd name="connsiteY5" fmla="*/ 109622 h 192438"/>
                  <a:gd name="connsiteX6" fmla="*/ 491854 w 618034"/>
                  <a:gd name="connsiteY6" fmla="*/ 129330 h 192438"/>
                  <a:gd name="connsiteX7" fmla="*/ 309681 w 618034"/>
                  <a:gd name="connsiteY7" fmla="*/ 192437 h 192438"/>
                  <a:gd name="connsiteX8" fmla="*/ 148956 w 618034"/>
                  <a:gd name="connsiteY8" fmla="*/ 131235 h 192438"/>
                  <a:gd name="connsiteX9" fmla="*/ 13390 w 618034"/>
                  <a:gd name="connsiteY9" fmla="*/ 94382 h 192438"/>
                  <a:gd name="connsiteX0" fmla="*/ 13390 w 618034"/>
                  <a:gd name="connsiteY0" fmla="*/ 104860 h 202916"/>
                  <a:gd name="connsiteX1" fmla="*/ 17511 w 618034"/>
                  <a:gd name="connsiteY1" fmla="*/ 82658 h 202916"/>
                  <a:gd name="connsiteX2" fmla="*/ 124191 w 618034"/>
                  <a:gd name="connsiteY2" fmla="*/ 75037 h 202916"/>
                  <a:gd name="connsiteX3" fmla="*/ 302552 w 618034"/>
                  <a:gd name="connsiteY3" fmla="*/ 105 h 202916"/>
                  <a:gd name="connsiteX4" fmla="*/ 442325 w 618034"/>
                  <a:gd name="connsiteY4" fmla="*/ 59798 h 202916"/>
                  <a:gd name="connsiteX5" fmla="*/ 613592 w 618034"/>
                  <a:gd name="connsiteY5" fmla="*/ 120100 h 202916"/>
                  <a:gd name="connsiteX6" fmla="*/ 491854 w 618034"/>
                  <a:gd name="connsiteY6" fmla="*/ 139808 h 202916"/>
                  <a:gd name="connsiteX7" fmla="*/ 309681 w 618034"/>
                  <a:gd name="connsiteY7" fmla="*/ 202915 h 202916"/>
                  <a:gd name="connsiteX8" fmla="*/ 148956 w 618034"/>
                  <a:gd name="connsiteY8" fmla="*/ 141713 h 202916"/>
                  <a:gd name="connsiteX9" fmla="*/ 13390 w 618034"/>
                  <a:gd name="connsiteY9" fmla="*/ 104860 h 202916"/>
                  <a:gd name="connsiteX0" fmla="*/ 13390 w 618193"/>
                  <a:gd name="connsiteY0" fmla="*/ 105293 h 203349"/>
                  <a:gd name="connsiteX1" fmla="*/ 17511 w 618193"/>
                  <a:gd name="connsiteY1" fmla="*/ 83091 h 203349"/>
                  <a:gd name="connsiteX2" fmla="*/ 124191 w 618193"/>
                  <a:gd name="connsiteY2" fmla="*/ 75470 h 203349"/>
                  <a:gd name="connsiteX3" fmla="*/ 302552 w 618193"/>
                  <a:gd name="connsiteY3" fmla="*/ 538 h 203349"/>
                  <a:gd name="connsiteX4" fmla="*/ 448123 w 618193"/>
                  <a:gd name="connsiteY4" fmla="*/ 45249 h 203349"/>
                  <a:gd name="connsiteX5" fmla="*/ 613592 w 618193"/>
                  <a:gd name="connsiteY5" fmla="*/ 120533 h 203349"/>
                  <a:gd name="connsiteX6" fmla="*/ 491854 w 618193"/>
                  <a:gd name="connsiteY6" fmla="*/ 140241 h 203349"/>
                  <a:gd name="connsiteX7" fmla="*/ 309681 w 618193"/>
                  <a:gd name="connsiteY7" fmla="*/ 203348 h 203349"/>
                  <a:gd name="connsiteX8" fmla="*/ 148956 w 618193"/>
                  <a:gd name="connsiteY8" fmla="*/ 142146 h 203349"/>
                  <a:gd name="connsiteX9" fmla="*/ 13390 w 618193"/>
                  <a:gd name="connsiteY9" fmla="*/ 105293 h 203349"/>
                  <a:gd name="connsiteX0" fmla="*/ 13390 w 618134"/>
                  <a:gd name="connsiteY0" fmla="*/ 105293 h 203349"/>
                  <a:gd name="connsiteX1" fmla="*/ 17511 w 618134"/>
                  <a:gd name="connsiteY1" fmla="*/ 83091 h 203349"/>
                  <a:gd name="connsiteX2" fmla="*/ 124191 w 618134"/>
                  <a:gd name="connsiteY2" fmla="*/ 75470 h 203349"/>
                  <a:gd name="connsiteX3" fmla="*/ 302552 w 618134"/>
                  <a:gd name="connsiteY3" fmla="*/ 538 h 203349"/>
                  <a:gd name="connsiteX4" fmla="*/ 448123 w 618134"/>
                  <a:gd name="connsiteY4" fmla="*/ 45249 h 203349"/>
                  <a:gd name="connsiteX5" fmla="*/ 613592 w 618134"/>
                  <a:gd name="connsiteY5" fmla="*/ 120533 h 203349"/>
                  <a:gd name="connsiteX6" fmla="*/ 491854 w 618134"/>
                  <a:gd name="connsiteY6" fmla="*/ 140241 h 203349"/>
                  <a:gd name="connsiteX7" fmla="*/ 309681 w 618134"/>
                  <a:gd name="connsiteY7" fmla="*/ 203348 h 203349"/>
                  <a:gd name="connsiteX8" fmla="*/ 148956 w 618134"/>
                  <a:gd name="connsiteY8" fmla="*/ 142146 h 203349"/>
                  <a:gd name="connsiteX9" fmla="*/ 13390 w 618134"/>
                  <a:gd name="connsiteY9" fmla="*/ 105293 h 203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8134" h="203349">
                    <a:moveTo>
                      <a:pt x="13390" y="105293"/>
                    </a:moveTo>
                    <a:cubicBezTo>
                      <a:pt x="-8518" y="95450"/>
                      <a:pt x="-956" y="88061"/>
                      <a:pt x="17511" y="83091"/>
                    </a:cubicBezTo>
                    <a:cubicBezTo>
                      <a:pt x="35978" y="78121"/>
                      <a:pt x="76684" y="89229"/>
                      <a:pt x="124191" y="75470"/>
                    </a:cubicBezTo>
                    <a:cubicBezTo>
                      <a:pt x="171698" y="61711"/>
                      <a:pt x="248563" y="5575"/>
                      <a:pt x="302552" y="538"/>
                    </a:cubicBezTo>
                    <a:cubicBezTo>
                      <a:pt x="356541" y="-4499"/>
                      <a:pt x="397471" y="27002"/>
                      <a:pt x="448123" y="45249"/>
                    </a:cubicBezTo>
                    <a:cubicBezTo>
                      <a:pt x="506124" y="57669"/>
                      <a:pt x="644907" y="95093"/>
                      <a:pt x="613592" y="120533"/>
                    </a:cubicBezTo>
                    <a:cubicBezTo>
                      <a:pt x="623434" y="137361"/>
                      <a:pt x="542506" y="126439"/>
                      <a:pt x="491854" y="140241"/>
                    </a:cubicBezTo>
                    <a:cubicBezTo>
                      <a:pt x="441202" y="154043"/>
                      <a:pt x="366831" y="203031"/>
                      <a:pt x="309681" y="203348"/>
                    </a:cubicBezTo>
                    <a:cubicBezTo>
                      <a:pt x="252531" y="203665"/>
                      <a:pt x="198338" y="158488"/>
                      <a:pt x="148956" y="142146"/>
                    </a:cubicBezTo>
                    <a:cubicBezTo>
                      <a:pt x="99574" y="125804"/>
                      <a:pt x="35298" y="115136"/>
                      <a:pt x="13390" y="105293"/>
                    </a:cubicBezTo>
                    <a:close/>
                  </a:path>
                </a:pathLst>
              </a:custGeom>
              <a:gradFill flip="none" rotWithShape="1">
                <a:gsLst>
                  <a:gs pos="10000">
                    <a:srgbClr val="FFEAD5"/>
                  </a:gs>
                  <a:gs pos="100000">
                    <a:srgbClr val="960000"/>
                  </a:gs>
                </a:gsLst>
                <a:path path="rect">
                  <a:fillToRect l="50000" t="50000" r="50000" b="50000"/>
                </a:path>
                <a:tileRect/>
              </a:gradFill>
              <a:ln w="6350" cap="flat" cmpd="sng" algn="ctr">
                <a:solidFill>
                  <a:srgbClr val="AF373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 w="6350">
                    <a:solidFill>
                      <a:srgbClr val="00000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72" name="Oval 1471">
                <a:extLst>
                  <a:ext uri="{FF2B5EF4-FFF2-40B4-BE49-F238E27FC236}">
                    <a16:creationId xmlns:a16="http://schemas.microsoft.com/office/drawing/2014/main" id="{01ADB0ED-62F0-58F8-9865-F80099CD86C3}"/>
                  </a:ext>
                </a:extLst>
              </p:cNvPr>
              <p:cNvSpPr/>
              <p:nvPr/>
            </p:nvSpPr>
            <p:spPr>
              <a:xfrm>
                <a:off x="5179403" y="5516707"/>
                <a:ext cx="92691" cy="91971"/>
              </a:xfrm>
              <a:prstGeom prst="ellipse">
                <a:avLst/>
              </a:prstGeom>
              <a:gradFill flip="none" rotWithShape="1">
                <a:gsLst>
                  <a:gs pos="14000">
                    <a:srgbClr val="FFBDBD"/>
                  </a:gs>
                  <a:gs pos="55000">
                    <a:srgbClr val="8E0000"/>
                  </a:gs>
                  <a:gs pos="100000">
                    <a:srgbClr val="76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66" name="Group 1465">
              <a:extLst>
                <a:ext uri="{FF2B5EF4-FFF2-40B4-BE49-F238E27FC236}">
                  <a16:creationId xmlns:a16="http://schemas.microsoft.com/office/drawing/2014/main" id="{3967E90C-879C-8099-38D5-883B7300406E}"/>
                </a:ext>
              </a:extLst>
            </p:cNvPr>
            <p:cNvGrpSpPr/>
            <p:nvPr/>
          </p:nvGrpSpPr>
          <p:grpSpPr>
            <a:xfrm>
              <a:off x="4851432" y="5369260"/>
              <a:ext cx="618134" cy="203349"/>
              <a:chOff x="4918004" y="5148985"/>
              <a:chExt cx="618134" cy="203349"/>
            </a:xfrm>
          </p:grpSpPr>
          <p:sp>
            <p:nvSpPr>
              <p:cNvPr id="1469" name="Oval 42">
                <a:extLst>
                  <a:ext uri="{FF2B5EF4-FFF2-40B4-BE49-F238E27FC236}">
                    <a16:creationId xmlns:a16="http://schemas.microsoft.com/office/drawing/2014/main" id="{ACE37C8F-8467-363B-6C8B-7A5F04E764AA}"/>
                  </a:ext>
                </a:extLst>
              </p:cNvPr>
              <p:cNvSpPr/>
              <p:nvPr/>
            </p:nvSpPr>
            <p:spPr>
              <a:xfrm rot="10636810">
                <a:off x="4918004" y="5148985"/>
                <a:ext cx="618134" cy="203349"/>
              </a:xfrm>
              <a:custGeom>
                <a:avLst/>
                <a:gdLst>
                  <a:gd name="connsiteX0" fmla="*/ 0 w 276351"/>
                  <a:gd name="connsiteY0" fmla="*/ 96150 h 192300"/>
                  <a:gd name="connsiteX1" fmla="*/ 138176 w 276351"/>
                  <a:gd name="connsiteY1" fmla="*/ 0 h 192300"/>
                  <a:gd name="connsiteX2" fmla="*/ 276352 w 276351"/>
                  <a:gd name="connsiteY2" fmla="*/ 96150 h 192300"/>
                  <a:gd name="connsiteX3" fmla="*/ 138176 w 276351"/>
                  <a:gd name="connsiteY3" fmla="*/ 192300 h 192300"/>
                  <a:gd name="connsiteX4" fmla="*/ 0 w 276351"/>
                  <a:gd name="connsiteY4" fmla="*/ 96150 h 192300"/>
                  <a:gd name="connsiteX0" fmla="*/ 0 w 434467"/>
                  <a:gd name="connsiteY0" fmla="*/ 94246 h 192302"/>
                  <a:gd name="connsiteX1" fmla="*/ 296291 w 434467"/>
                  <a:gd name="connsiteY1" fmla="*/ 1 h 192302"/>
                  <a:gd name="connsiteX2" fmla="*/ 434467 w 434467"/>
                  <a:gd name="connsiteY2" fmla="*/ 96151 h 192302"/>
                  <a:gd name="connsiteX3" fmla="*/ 296291 w 434467"/>
                  <a:gd name="connsiteY3" fmla="*/ 192301 h 192302"/>
                  <a:gd name="connsiteX4" fmla="*/ 0 w 434467"/>
                  <a:gd name="connsiteY4" fmla="*/ 94246 h 192302"/>
                  <a:gd name="connsiteX0" fmla="*/ 6194 w 440661"/>
                  <a:gd name="connsiteY0" fmla="*/ 94607 h 192663"/>
                  <a:gd name="connsiteX1" fmla="*/ 116995 w 440661"/>
                  <a:gd name="connsiteY1" fmla="*/ 64784 h 192663"/>
                  <a:gd name="connsiteX2" fmla="*/ 302485 w 440661"/>
                  <a:gd name="connsiteY2" fmla="*/ 362 h 192663"/>
                  <a:gd name="connsiteX3" fmla="*/ 440661 w 440661"/>
                  <a:gd name="connsiteY3" fmla="*/ 96512 h 192663"/>
                  <a:gd name="connsiteX4" fmla="*/ 302485 w 440661"/>
                  <a:gd name="connsiteY4" fmla="*/ 192662 h 192663"/>
                  <a:gd name="connsiteX5" fmla="*/ 6194 w 440661"/>
                  <a:gd name="connsiteY5" fmla="*/ 94607 h 192663"/>
                  <a:gd name="connsiteX0" fmla="*/ 186 w 434653"/>
                  <a:gd name="connsiteY0" fmla="*/ 94607 h 193125"/>
                  <a:gd name="connsiteX1" fmla="*/ 110987 w 434653"/>
                  <a:gd name="connsiteY1" fmla="*/ 64784 h 193125"/>
                  <a:gd name="connsiteX2" fmla="*/ 296477 w 434653"/>
                  <a:gd name="connsiteY2" fmla="*/ 362 h 193125"/>
                  <a:gd name="connsiteX3" fmla="*/ 434653 w 434653"/>
                  <a:gd name="connsiteY3" fmla="*/ 96512 h 193125"/>
                  <a:gd name="connsiteX4" fmla="*/ 296477 w 434653"/>
                  <a:gd name="connsiteY4" fmla="*/ 192662 h 193125"/>
                  <a:gd name="connsiteX5" fmla="*/ 135752 w 434653"/>
                  <a:gd name="connsiteY5" fmla="*/ 131460 h 193125"/>
                  <a:gd name="connsiteX6" fmla="*/ 186 w 434653"/>
                  <a:gd name="connsiteY6" fmla="*/ 94607 h 193125"/>
                  <a:gd name="connsiteX0" fmla="*/ 13390 w 447857"/>
                  <a:gd name="connsiteY0" fmla="*/ 94596 h 193114"/>
                  <a:gd name="connsiteX1" fmla="*/ 17511 w 447857"/>
                  <a:gd name="connsiteY1" fmla="*/ 72394 h 193114"/>
                  <a:gd name="connsiteX2" fmla="*/ 124191 w 447857"/>
                  <a:gd name="connsiteY2" fmla="*/ 64773 h 193114"/>
                  <a:gd name="connsiteX3" fmla="*/ 309681 w 447857"/>
                  <a:gd name="connsiteY3" fmla="*/ 351 h 193114"/>
                  <a:gd name="connsiteX4" fmla="*/ 447857 w 447857"/>
                  <a:gd name="connsiteY4" fmla="*/ 96501 h 193114"/>
                  <a:gd name="connsiteX5" fmla="*/ 309681 w 447857"/>
                  <a:gd name="connsiteY5" fmla="*/ 192651 h 193114"/>
                  <a:gd name="connsiteX6" fmla="*/ 148956 w 447857"/>
                  <a:gd name="connsiteY6" fmla="*/ 131449 h 193114"/>
                  <a:gd name="connsiteX7" fmla="*/ 13390 w 447857"/>
                  <a:gd name="connsiteY7" fmla="*/ 94596 h 193114"/>
                  <a:gd name="connsiteX0" fmla="*/ 13390 w 613592"/>
                  <a:gd name="connsiteY0" fmla="*/ 94909 h 193154"/>
                  <a:gd name="connsiteX1" fmla="*/ 17511 w 613592"/>
                  <a:gd name="connsiteY1" fmla="*/ 72707 h 193154"/>
                  <a:gd name="connsiteX2" fmla="*/ 124191 w 613592"/>
                  <a:gd name="connsiteY2" fmla="*/ 65086 h 193154"/>
                  <a:gd name="connsiteX3" fmla="*/ 309681 w 613592"/>
                  <a:gd name="connsiteY3" fmla="*/ 664 h 193154"/>
                  <a:gd name="connsiteX4" fmla="*/ 613592 w 613592"/>
                  <a:gd name="connsiteY4" fmla="*/ 110149 h 193154"/>
                  <a:gd name="connsiteX5" fmla="*/ 309681 w 613592"/>
                  <a:gd name="connsiteY5" fmla="*/ 192964 h 193154"/>
                  <a:gd name="connsiteX6" fmla="*/ 148956 w 613592"/>
                  <a:gd name="connsiteY6" fmla="*/ 131762 h 193154"/>
                  <a:gd name="connsiteX7" fmla="*/ 13390 w 613592"/>
                  <a:gd name="connsiteY7" fmla="*/ 94909 h 193154"/>
                  <a:gd name="connsiteX0" fmla="*/ 13390 w 617803"/>
                  <a:gd name="connsiteY0" fmla="*/ 94382 h 192627"/>
                  <a:gd name="connsiteX1" fmla="*/ 17511 w 617803"/>
                  <a:gd name="connsiteY1" fmla="*/ 72180 h 192627"/>
                  <a:gd name="connsiteX2" fmla="*/ 124191 w 617803"/>
                  <a:gd name="connsiteY2" fmla="*/ 64559 h 192627"/>
                  <a:gd name="connsiteX3" fmla="*/ 309681 w 617803"/>
                  <a:gd name="connsiteY3" fmla="*/ 137 h 192627"/>
                  <a:gd name="connsiteX4" fmla="*/ 442325 w 617803"/>
                  <a:gd name="connsiteY4" fmla="*/ 49320 h 192627"/>
                  <a:gd name="connsiteX5" fmla="*/ 613592 w 617803"/>
                  <a:gd name="connsiteY5" fmla="*/ 109622 h 192627"/>
                  <a:gd name="connsiteX6" fmla="*/ 309681 w 617803"/>
                  <a:gd name="connsiteY6" fmla="*/ 192437 h 192627"/>
                  <a:gd name="connsiteX7" fmla="*/ 148956 w 617803"/>
                  <a:gd name="connsiteY7" fmla="*/ 131235 h 192627"/>
                  <a:gd name="connsiteX8" fmla="*/ 13390 w 617803"/>
                  <a:gd name="connsiteY8" fmla="*/ 94382 h 192627"/>
                  <a:gd name="connsiteX0" fmla="*/ 13390 w 618034"/>
                  <a:gd name="connsiteY0" fmla="*/ 94382 h 192627"/>
                  <a:gd name="connsiteX1" fmla="*/ 17511 w 618034"/>
                  <a:gd name="connsiteY1" fmla="*/ 72180 h 192627"/>
                  <a:gd name="connsiteX2" fmla="*/ 124191 w 618034"/>
                  <a:gd name="connsiteY2" fmla="*/ 64559 h 192627"/>
                  <a:gd name="connsiteX3" fmla="*/ 309681 w 618034"/>
                  <a:gd name="connsiteY3" fmla="*/ 137 h 192627"/>
                  <a:gd name="connsiteX4" fmla="*/ 442325 w 618034"/>
                  <a:gd name="connsiteY4" fmla="*/ 49320 h 192627"/>
                  <a:gd name="connsiteX5" fmla="*/ 613592 w 618034"/>
                  <a:gd name="connsiteY5" fmla="*/ 109622 h 192627"/>
                  <a:gd name="connsiteX6" fmla="*/ 309681 w 618034"/>
                  <a:gd name="connsiteY6" fmla="*/ 192437 h 192627"/>
                  <a:gd name="connsiteX7" fmla="*/ 148956 w 618034"/>
                  <a:gd name="connsiteY7" fmla="*/ 131235 h 192627"/>
                  <a:gd name="connsiteX8" fmla="*/ 13390 w 618034"/>
                  <a:gd name="connsiteY8" fmla="*/ 94382 h 192627"/>
                  <a:gd name="connsiteX0" fmla="*/ 13390 w 618034"/>
                  <a:gd name="connsiteY0" fmla="*/ 94382 h 192438"/>
                  <a:gd name="connsiteX1" fmla="*/ 17511 w 618034"/>
                  <a:gd name="connsiteY1" fmla="*/ 72180 h 192438"/>
                  <a:gd name="connsiteX2" fmla="*/ 124191 w 618034"/>
                  <a:gd name="connsiteY2" fmla="*/ 64559 h 192438"/>
                  <a:gd name="connsiteX3" fmla="*/ 309681 w 618034"/>
                  <a:gd name="connsiteY3" fmla="*/ 137 h 192438"/>
                  <a:gd name="connsiteX4" fmla="*/ 442325 w 618034"/>
                  <a:gd name="connsiteY4" fmla="*/ 49320 h 192438"/>
                  <a:gd name="connsiteX5" fmla="*/ 613592 w 618034"/>
                  <a:gd name="connsiteY5" fmla="*/ 109622 h 192438"/>
                  <a:gd name="connsiteX6" fmla="*/ 491854 w 618034"/>
                  <a:gd name="connsiteY6" fmla="*/ 129330 h 192438"/>
                  <a:gd name="connsiteX7" fmla="*/ 309681 w 618034"/>
                  <a:gd name="connsiteY7" fmla="*/ 192437 h 192438"/>
                  <a:gd name="connsiteX8" fmla="*/ 148956 w 618034"/>
                  <a:gd name="connsiteY8" fmla="*/ 131235 h 192438"/>
                  <a:gd name="connsiteX9" fmla="*/ 13390 w 618034"/>
                  <a:gd name="connsiteY9" fmla="*/ 94382 h 192438"/>
                  <a:gd name="connsiteX0" fmla="*/ 13390 w 618034"/>
                  <a:gd name="connsiteY0" fmla="*/ 104860 h 202916"/>
                  <a:gd name="connsiteX1" fmla="*/ 17511 w 618034"/>
                  <a:gd name="connsiteY1" fmla="*/ 82658 h 202916"/>
                  <a:gd name="connsiteX2" fmla="*/ 124191 w 618034"/>
                  <a:gd name="connsiteY2" fmla="*/ 75037 h 202916"/>
                  <a:gd name="connsiteX3" fmla="*/ 302552 w 618034"/>
                  <a:gd name="connsiteY3" fmla="*/ 105 h 202916"/>
                  <a:gd name="connsiteX4" fmla="*/ 442325 w 618034"/>
                  <a:gd name="connsiteY4" fmla="*/ 59798 h 202916"/>
                  <a:gd name="connsiteX5" fmla="*/ 613592 w 618034"/>
                  <a:gd name="connsiteY5" fmla="*/ 120100 h 202916"/>
                  <a:gd name="connsiteX6" fmla="*/ 491854 w 618034"/>
                  <a:gd name="connsiteY6" fmla="*/ 139808 h 202916"/>
                  <a:gd name="connsiteX7" fmla="*/ 309681 w 618034"/>
                  <a:gd name="connsiteY7" fmla="*/ 202915 h 202916"/>
                  <a:gd name="connsiteX8" fmla="*/ 148956 w 618034"/>
                  <a:gd name="connsiteY8" fmla="*/ 141713 h 202916"/>
                  <a:gd name="connsiteX9" fmla="*/ 13390 w 618034"/>
                  <a:gd name="connsiteY9" fmla="*/ 104860 h 202916"/>
                  <a:gd name="connsiteX0" fmla="*/ 13390 w 618193"/>
                  <a:gd name="connsiteY0" fmla="*/ 105293 h 203349"/>
                  <a:gd name="connsiteX1" fmla="*/ 17511 w 618193"/>
                  <a:gd name="connsiteY1" fmla="*/ 83091 h 203349"/>
                  <a:gd name="connsiteX2" fmla="*/ 124191 w 618193"/>
                  <a:gd name="connsiteY2" fmla="*/ 75470 h 203349"/>
                  <a:gd name="connsiteX3" fmla="*/ 302552 w 618193"/>
                  <a:gd name="connsiteY3" fmla="*/ 538 h 203349"/>
                  <a:gd name="connsiteX4" fmla="*/ 448123 w 618193"/>
                  <a:gd name="connsiteY4" fmla="*/ 45249 h 203349"/>
                  <a:gd name="connsiteX5" fmla="*/ 613592 w 618193"/>
                  <a:gd name="connsiteY5" fmla="*/ 120533 h 203349"/>
                  <a:gd name="connsiteX6" fmla="*/ 491854 w 618193"/>
                  <a:gd name="connsiteY6" fmla="*/ 140241 h 203349"/>
                  <a:gd name="connsiteX7" fmla="*/ 309681 w 618193"/>
                  <a:gd name="connsiteY7" fmla="*/ 203348 h 203349"/>
                  <a:gd name="connsiteX8" fmla="*/ 148956 w 618193"/>
                  <a:gd name="connsiteY8" fmla="*/ 142146 h 203349"/>
                  <a:gd name="connsiteX9" fmla="*/ 13390 w 618193"/>
                  <a:gd name="connsiteY9" fmla="*/ 105293 h 203349"/>
                  <a:gd name="connsiteX0" fmla="*/ 13390 w 618134"/>
                  <a:gd name="connsiteY0" fmla="*/ 105293 h 203349"/>
                  <a:gd name="connsiteX1" fmla="*/ 17511 w 618134"/>
                  <a:gd name="connsiteY1" fmla="*/ 83091 h 203349"/>
                  <a:gd name="connsiteX2" fmla="*/ 124191 w 618134"/>
                  <a:gd name="connsiteY2" fmla="*/ 75470 h 203349"/>
                  <a:gd name="connsiteX3" fmla="*/ 302552 w 618134"/>
                  <a:gd name="connsiteY3" fmla="*/ 538 h 203349"/>
                  <a:gd name="connsiteX4" fmla="*/ 448123 w 618134"/>
                  <a:gd name="connsiteY4" fmla="*/ 45249 h 203349"/>
                  <a:gd name="connsiteX5" fmla="*/ 613592 w 618134"/>
                  <a:gd name="connsiteY5" fmla="*/ 120533 h 203349"/>
                  <a:gd name="connsiteX6" fmla="*/ 491854 w 618134"/>
                  <a:gd name="connsiteY6" fmla="*/ 140241 h 203349"/>
                  <a:gd name="connsiteX7" fmla="*/ 309681 w 618134"/>
                  <a:gd name="connsiteY7" fmla="*/ 203348 h 203349"/>
                  <a:gd name="connsiteX8" fmla="*/ 148956 w 618134"/>
                  <a:gd name="connsiteY8" fmla="*/ 142146 h 203349"/>
                  <a:gd name="connsiteX9" fmla="*/ 13390 w 618134"/>
                  <a:gd name="connsiteY9" fmla="*/ 105293 h 203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8134" h="203349">
                    <a:moveTo>
                      <a:pt x="13390" y="105293"/>
                    </a:moveTo>
                    <a:cubicBezTo>
                      <a:pt x="-8518" y="95450"/>
                      <a:pt x="-956" y="88061"/>
                      <a:pt x="17511" y="83091"/>
                    </a:cubicBezTo>
                    <a:cubicBezTo>
                      <a:pt x="35978" y="78121"/>
                      <a:pt x="76684" y="89229"/>
                      <a:pt x="124191" y="75470"/>
                    </a:cubicBezTo>
                    <a:cubicBezTo>
                      <a:pt x="171698" y="61711"/>
                      <a:pt x="248563" y="5575"/>
                      <a:pt x="302552" y="538"/>
                    </a:cubicBezTo>
                    <a:cubicBezTo>
                      <a:pt x="356541" y="-4499"/>
                      <a:pt x="397471" y="27002"/>
                      <a:pt x="448123" y="45249"/>
                    </a:cubicBezTo>
                    <a:cubicBezTo>
                      <a:pt x="506124" y="57669"/>
                      <a:pt x="644907" y="95093"/>
                      <a:pt x="613592" y="120533"/>
                    </a:cubicBezTo>
                    <a:cubicBezTo>
                      <a:pt x="623434" y="137361"/>
                      <a:pt x="542506" y="126439"/>
                      <a:pt x="491854" y="140241"/>
                    </a:cubicBezTo>
                    <a:cubicBezTo>
                      <a:pt x="441202" y="154043"/>
                      <a:pt x="366831" y="203031"/>
                      <a:pt x="309681" y="203348"/>
                    </a:cubicBezTo>
                    <a:cubicBezTo>
                      <a:pt x="252531" y="203665"/>
                      <a:pt x="198338" y="158488"/>
                      <a:pt x="148956" y="142146"/>
                    </a:cubicBezTo>
                    <a:cubicBezTo>
                      <a:pt x="99574" y="125804"/>
                      <a:pt x="35298" y="115136"/>
                      <a:pt x="13390" y="105293"/>
                    </a:cubicBezTo>
                    <a:close/>
                  </a:path>
                </a:pathLst>
              </a:custGeom>
              <a:gradFill flip="none" rotWithShape="1">
                <a:gsLst>
                  <a:gs pos="10000">
                    <a:srgbClr val="FFEAD5"/>
                  </a:gs>
                  <a:gs pos="100000">
                    <a:srgbClr val="960000"/>
                  </a:gs>
                </a:gsLst>
                <a:path path="rect">
                  <a:fillToRect l="50000" t="50000" r="50000" b="50000"/>
                </a:path>
                <a:tileRect/>
              </a:gradFill>
              <a:ln w="6350" cap="flat" cmpd="sng" algn="ctr">
                <a:solidFill>
                  <a:srgbClr val="AF373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 w="6350">
                    <a:solidFill>
                      <a:srgbClr val="00000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70" name="Oval 1469">
                <a:extLst>
                  <a:ext uri="{FF2B5EF4-FFF2-40B4-BE49-F238E27FC236}">
                    <a16:creationId xmlns:a16="http://schemas.microsoft.com/office/drawing/2014/main" id="{7A4089A3-AB6B-8EF4-5485-E9E9CBF5456D}"/>
                  </a:ext>
                </a:extLst>
              </p:cNvPr>
              <p:cNvSpPr/>
              <p:nvPr/>
            </p:nvSpPr>
            <p:spPr>
              <a:xfrm rot="10800000">
                <a:off x="5177351" y="5198845"/>
                <a:ext cx="92691" cy="91971"/>
              </a:xfrm>
              <a:prstGeom prst="ellipse">
                <a:avLst/>
              </a:prstGeom>
              <a:gradFill flip="none" rotWithShape="1">
                <a:gsLst>
                  <a:gs pos="14000">
                    <a:srgbClr val="FFBDBD"/>
                  </a:gs>
                  <a:gs pos="55000">
                    <a:srgbClr val="8E0000"/>
                  </a:gs>
                  <a:gs pos="100000">
                    <a:srgbClr val="76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67" name="Oval 42">
              <a:extLst>
                <a:ext uri="{FF2B5EF4-FFF2-40B4-BE49-F238E27FC236}">
                  <a16:creationId xmlns:a16="http://schemas.microsoft.com/office/drawing/2014/main" id="{7E122732-D14C-B75C-520B-D02D42DC6A2D}"/>
                </a:ext>
              </a:extLst>
            </p:cNvPr>
            <p:cNvSpPr/>
            <p:nvPr/>
          </p:nvSpPr>
          <p:spPr>
            <a:xfrm rot="10636810">
              <a:off x="4596052" y="5263984"/>
              <a:ext cx="616961" cy="192439"/>
            </a:xfrm>
            <a:custGeom>
              <a:avLst/>
              <a:gdLst>
                <a:gd name="connsiteX0" fmla="*/ 0 w 276351"/>
                <a:gd name="connsiteY0" fmla="*/ 96150 h 192300"/>
                <a:gd name="connsiteX1" fmla="*/ 138176 w 276351"/>
                <a:gd name="connsiteY1" fmla="*/ 0 h 192300"/>
                <a:gd name="connsiteX2" fmla="*/ 276352 w 276351"/>
                <a:gd name="connsiteY2" fmla="*/ 96150 h 192300"/>
                <a:gd name="connsiteX3" fmla="*/ 138176 w 276351"/>
                <a:gd name="connsiteY3" fmla="*/ 192300 h 192300"/>
                <a:gd name="connsiteX4" fmla="*/ 0 w 276351"/>
                <a:gd name="connsiteY4" fmla="*/ 96150 h 192300"/>
                <a:gd name="connsiteX0" fmla="*/ 0 w 434467"/>
                <a:gd name="connsiteY0" fmla="*/ 94246 h 192302"/>
                <a:gd name="connsiteX1" fmla="*/ 296291 w 434467"/>
                <a:gd name="connsiteY1" fmla="*/ 1 h 192302"/>
                <a:gd name="connsiteX2" fmla="*/ 434467 w 434467"/>
                <a:gd name="connsiteY2" fmla="*/ 96151 h 192302"/>
                <a:gd name="connsiteX3" fmla="*/ 296291 w 434467"/>
                <a:gd name="connsiteY3" fmla="*/ 192301 h 192302"/>
                <a:gd name="connsiteX4" fmla="*/ 0 w 434467"/>
                <a:gd name="connsiteY4" fmla="*/ 94246 h 192302"/>
                <a:gd name="connsiteX0" fmla="*/ 6194 w 440661"/>
                <a:gd name="connsiteY0" fmla="*/ 94607 h 192663"/>
                <a:gd name="connsiteX1" fmla="*/ 116995 w 440661"/>
                <a:gd name="connsiteY1" fmla="*/ 64784 h 192663"/>
                <a:gd name="connsiteX2" fmla="*/ 302485 w 440661"/>
                <a:gd name="connsiteY2" fmla="*/ 362 h 192663"/>
                <a:gd name="connsiteX3" fmla="*/ 440661 w 440661"/>
                <a:gd name="connsiteY3" fmla="*/ 96512 h 192663"/>
                <a:gd name="connsiteX4" fmla="*/ 302485 w 440661"/>
                <a:gd name="connsiteY4" fmla="*/ 192662 h 192663"/>
                <a:gd name="connsiteX5" fmla="*/ 6194 w 440661"/>
                <a:gd name="connsiteY5" fmla="*/ 94607 h 192663"/>
                <a:gd name="connsiteX0" fmla="*/ 186 w 434653"/>
                <a:gd name="connsiteY0" fmla="*/ 94607 h 193125"/>
                <a:gd name="connsiteX1" fmla="*/ 110987 w 434653"/>
                <a:gd name="connsiteY1" fmla="*/ 64784 h 193125"/>
                <a:gd name="connsiteX2" fmla="*/ 296477 w 434653"/>
                <a:gd name="connsiteY2" fmla="*/ 362 h 193125"/>
                <a:gd name="connsiteX3" fmla="*/ 434653 w 434653"/>
                <a:gd name="connsiteY3" fmla="*/ 96512 h 193125"/>
                <a:gd name="connsiteX4" fmla="*/ 296477 w 434653"/>
                <a:gd name="connsiteY4" fmla="*/ 192662 h 193125"/>
                <a:gd name="connsiteX5" fmla="*/ 135752 w 434653"/>
                <a:gd name="connsiteY5" fmla="*/ 131460 h 193125"/>
                <a:gd name="connsiteX6" fmla="*/ 186 w 434653"/>
                <a:gd name="connsiteY6" fmla="*/ 94607 h 193125"/>
                <a:gd name="connsiteX0" fmla="*/ 13390 w 447857"/>
                <a:gd name="connsiteY0" fmla="*/ 94596 h 193114"/>
                <a:gd name="connsiteX1" fmla="*/ 17511 w 447857"/>
                <a:gd name="connsiteY1" fmla="*/ 72394 h 193114"/>
                <a:gd name="connsiteX2" fmla="*/ 124191 w 447857"/>
                <a:gd name="connsiteY2" fmla="*/ 64773 h 193114"/>
                <a:gd name="connsiteX3" fmla="*/ 309681 w 447857"/>
                <a:gd name="connsiteY3" fmla="*/ 351 h 193114"/>
                <a:gd name="connsiteX4" fmla="*/ 447857 w 447857"/>
                <a:gd name="connsiteY4" fmla="*/ 96501 h 193114"/>
                <a:gd name="connsiteX5" fmla="*/ 309681 w 447857"/>
                <a:gd name="connsiteY5" fmla="*/ 192651 h 193114"/>
                <a:gd name="connsiteX6" fmla="*/ 148956 w 447857"/>
                <a:gd name="connsiteY6" fmla="*/ 131449 h 193114"/>
                <a:gd name="connsiteX7" fmla="*/ 13390 w 447857"/>
                <a:gd name="connsiteY7" fmla="*/ 94596 h 193114"/>
                <a:gd name="connsiteX0" fmla="*/ 13390 w 613592"/>
                <a:gd name="connsiteY0" fmla="*/ 94909 h 193154"/>
                <a:gd name="connsiteX1" fmla="*/ 17511 w 613592"/>
                <a:gd name="connsiteY1" fmla="*/ 72707 h 193154"/>
                <a:gd name="connsiteX2" fmla="*/ 124191 w 613592"/>
                <a:gd name="connsiteY2" fmla="*/ 65086 h 193154"/>
                <a:gd name="connsiteX3" fmla="*/ 309681 w 613592"/>
                <a:gd name="connsiteY3" fmla="*/ 664 h 193154"/>
                <a:gd name="connsiteX4" fmla="*/ 613592 w 613592"/>
                <a:gd name="connsiteY4" fmla="*/ 110149 h 193154"/>
                <a:gd name="connsiteX5" fmla="*/ 309681 w 613592"/>
                <a:gd name="connsiteY5" fmla="*/ 192964 h 193154"/>
                <a:gd name="connsiteX6" fmla="*/ 148956 w 613592"/>
                <a:gd name="connsiteY6" fmla="*/ 131762 h 193154"/>
                <a:gd name="connsiteX7" fmla="*/ 13390 w 613592"/>
                <a:gd name="connsiteY7" fmla="*/ 94909 h 193154"/>
                <a:gd name="connsiteX0" fmla="*/ 13390 w 617803"/>
                <a:gd name="connsiteY0" fmla="*/ 94382 h 192627"/>
                <a:gd name="connsiteX1" fmla="*/ 17511 w 617803"/>
                <a:gd name="connsiteY1" fmla="*/ 72180 h 192627"/>
                <a:gd name="connsiteX2" fmla="*/ 124191 w 617803"/>
                <a:gd name="connsiteY2" fmla="*/ 64559 h 192627"/>
                <a:gd name="connsiteX3" fmla="*/ 309681 w 617803"/>
                <a:gd name="connsiteY3" fmla="*/ 137 h 192627"/>
                <a:gd name="connsiteX4" fmla="*/ 442325 w 617803"/>
                <a:gd name="connsiteY4" fmla="*/ 49320 h 192627"/>
                <a:gd name="connsiteX5" fmla="*/ 613592 w 617803"/>
                <a:gd name="connsiteY5" fmla="*/ 109622 h 192627"/>
                <a:gd name="connsiteX6" fmla="*/ 309681 w 617803"/>
                <a:gd name="connsiteY6" fmla="*/ 192437 h 192627"/>
                <a:gd name="connsiteX7" fmla="*/ 148956 w 617803"/>
                <a:gd name="connsiteY7" fmla="*/ 131235 h 192627"/>
                <a:gd name="connsiteX8" fmla="*/ 13390 w 617803"/>
                <a:gd name="connsiteY8" fmla="*/ 94382 h 192627"/>
                <a:gd name="connsiteX0" fmla="*/ 13390 w 618034"/>
                <a:gd name="connsiteY0" fmla="*/ 94382 h 192627"/>
                <a:gd name="connsiteX1" fmla="*/ 17511 w 618034"/>
                <a:gd name="connsiteY1" fmla="*/ 72180 h 192627"/>
                <a:gd name="connsiteX2" fmla="*/ 124191 w 618034"/>
                <a:gd name="connsiteY2" fmla="*/ 64559 h 192627"/>
                <a:gd name="connsiteX3" fmla="*/ 309681 w 618034"/>
                <a:gd name="connsiteY3" fmla="*/ 137 h 192627"/>
                <a:gd name="connsiteX4" fmla="*/ 442325 w 618034"/>
                <a:gd name="connsiteY4" fmla="*/ 49320 h 192627"/>
                <a:gd name="connsiteX5" fmla="*/ 613592 w 618034"/>
                <a:gd name="connsiteY5" fmla="*/ 109622 h 192627"/>
                <a:gd name="connsiteX6" fmla="*/ 309681 w 618034"/>
                <a:gd name="connsiteY6" fmla="*/ 192437 h 192627"/>
                <a:gd name="connsiteX7" fmla="*/ 148956 w 618034"/>
                <a:gd name="connsiteY7" fmla="*/ 131235 h 192627"/>
                <a:gd name="connsiteX8" fmla="*/ 13390 w 618034"/>
                <a:gd name="connsiteY8" fmla="*/ 94382 h 192627"/>
                <a:gd name="connsiteX0" fmla="*/ 13390 w 618034"/>
                <a:gd name="connsiteY0" fmla="*/ 94382 h 192438"/>
                <a:gd name="connsiteX1" fmla="*/ 17511 w 618034"/>
                <a:gd name="connsiteY1" fmla="*/ 72180 h 192438"/>
                <a:gd name="connsiteX2" fmla="*/ 124191 w 618034"/>
                <a:gd name="connsiteY2" fmla="*/ 64559 h 192438"/>
                <a:gd name="connsiteX3" fmla="*/ 309681 w 618034"/>
                <a:gd name="connsiteY3" fmla="*/ 137 h 192438"/>
                <a:gd name="connsiteX4" fmla="*/ 442325 w 618034"/>
                <a:gd name="connsiteY4" fmla="*/ 49320 h 192438"/>
                <a:gd name="connsiteX5" fmla="*/ 613592 w 618034"/>
                <a:gd name="connsiteY5" fmla="*/ 109622 h 192438"/>
                <a:gd name="connsiteX6" fmla="*/ 491854 w 618034"/>
                <a:gd name="connsiteY6" fmla="*/ 129330 h 192438"/>
                <a:gd name="connsiteX7" fmla="*/ 309681 w 618034"/>
                <a:gd name="connsiteY7" fmla="*/ 192437 h 192438"/>
                <a:gd name="connsiteX8" fmla="*/ 148956 w 618034"/>
                <a:gd name="connsiteY8" fmla="*/ 131235 h 192438"/>
                <a:gd name="connsiteX9" fmla="*/ 13390 w 618034"/>
                <a:gd name="connsiteY9" fmla="*/ 94382 h 192438"/>
                <a:gd name="connsiteX0" fmla="*/ 12676 w 617320"/>
                <a:gd name="connsiteY0" fmla="*/ 94382 h 192438"/>
                <a:gd name="connsiteX1" fmla="*/ 16797 w 617320"/>
                <a:gd name="connsiteY1" fmla="*/ 72180 h 192438"/>
                <a:gd name="connsiteX2" fmla="*/ 123477 w 617320"/>
                <a:gd name="connsiteY2" fmla="*/ 64559 h 192438"/>
                <a:gd name="connsiteX3" fmla="*/ 308967 w 617320"/>
                <a:gd name="connsiteY3" fmla="*/ 137 h 192438"/>
                <a:gd name="connsiteX4" fmla="*/ 441611 w 617320"/>
                <a:gd name="connsiteY4" fmla="*/ 49320 h 192438"/>
                <a:gd name="connsiteX5" fmla="*/ 612878 w 617320"/>
                <a:gd name="connsiteY5" fmla="*/ 109622 h 192438"/>
                <a:gd name="connsiteX6" fmla="*/ 491140 w 617320"/>
                <a:gd name="connsiteY6" fmla="*/ 129330 h 192438"/>
                <a:gd name="connsiteX7" fmla="*/ 308967 w 617320"/>
                <a:gd name="connsiteY7" fmla="*/ 192437 h 192438"/>
                <a:gd name="connsiteX8" fmla="*/ 137973 w 617320"/>
                <a:gd name="connsiteY8" fmla="*/ 133290 h 192438"/>
                <a:gd name="connsiteX9" fmla="*/ 12676 w 617320"/>
                <a:gd name="connsiteY9" fmla="*/ 94382 h 192438"/>
                <a:gd name="connsiteX0" fmla="*/ 12676 w 617320"/>
                <a:gd name="connsiteY0" fmla="*/ 94382 h 192438"/>
                <a:gd name="connsiteX1" fmla="*/ 16797 w 617320"/>
                <a:gd name="connsiteY1" fmla="*/ 72180 h 192438"/>
                <a:gd name="connsiteX2" fmla="*/ 123477 w 617320"/>
                <a:gd name="connsiteY2" fmla="*/ 64559 h 192438"/>
                <a:gd name="connsiteX3" fmla="*/ 308967 w 617320"/>
                <a:gd name="connsiteY3" fmla="*/ 137 h 192438"/>
                <a:gd name="connsiteX4" fmla="*/ 441611 w 617320"/>
                <a:gd name="connsiteY4" fmla="*/ 49320 h 192438"/>
                <a:gd name="connsiteX5" fmla="*/ 612878 w 617320"/>
                <a:gd name="connsiteY5" fmla="*/ 109622 h 192438"/>
                <a:gd name="connsiteX6" fmla="*/ 491140 w 617320"/>
                <a:gd name="connsiteY6" fmla="*/ 129330 h 192438"/>
                <a:gd name="connsiteX7" fmla="*/ 308967 w 617320"/>
                <a:gd name="connsiteY7" fmla="*/ 192437 h 192438"/>
                <a:gd name="connsiteX8" fmla="*/ 137973 w 617320"/>
                <a:gd name="connsiteY8" fmla="*/ 133290 h 192438"/>
                <a:gd name="connsiteX9" fmla="*/ 12676 w 617320"/>
                <a:gd name="connsiteY9" fmla="*/ 94382 h 192438"/>
                <a:gd name="connsiteX0" fmla="*/ 12317 w 616961"/>
                <a:gd name="connsiteY0" fmla="*/ 94382 h 192439"/>
                <a:gd name="connsiteX1" fmla="*/ 16438 w 616961"/>
                <a:gd name="connsiteY1" fmla="*/ 72180 h 192439"/>
                <a:gd name="connsiteX2" fmla="*/ 123118 w 616961"/>
                <a:gd name="connsiteY2" fmla="*/ 64559 h 192439"/>
                <a:gd name="connsiteX3" fmla="*/ 308608 w 616961"/>
                <a:gd name="connsiteY3" fmla="*/ 137 h 192439"/>
                <a:gd name="connsiteX4" fmla="*/ 441252 w 616961"/>
                <a:gd name="connsiteY4" fmla="*/ 49320 h 192439"/>
                <a:gd name="connsiteX5" fmla="*/ 612519 w 616961"/>
                <a:gd name="connsiteY5" fmla="*/ 109622 h 192439"/>
                <a:gd name="connsiteX6" fmla="*/ 490781 w 616961"/>
                <a:gd name="connsiteY6" fmla="*/ 129330 h 192439"/>
                <a:gd name="connsiteX7" fmla="*/ 308608 w 616961"/>
                <a:gd name="connsiteY7" fmla="*/ 192437 h 192439"/>
                <a:gd name="connsiteX8" fmla="*/ 132419 w 616961"/>
                <a:gd name="connsiteY8" fmla="*/ 135586 h 192439"/>
                <a:gd name="connsiteX9" fmla="*/ 12317 w 616961"/>
                <a:gd name="connsiteY9" fmla="*/ 94382 h 192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6961" h="192439">
                  <a:moveTo>
                    <a:pt x="12317" y="94382"/>
                  </a:moveTo>
                  <a:cubicBezTo>
                    <a:pt x="-7013" y="83814"/>
                    <a:pt x="-2029" y="77150"/>
                    <a:pt x="16438" y="72180"/>
                  </a:cubicBezTo>
                  <a:cubicBezTo>
                    <a:pt x="34905" y="67210"/>
                    <a:pt x="77598" y="78154"/>
                    <a:pt x="123118" y="64559"/>
                  </a:cubicBezTo>
                  <a:cubicBezTo>
                    <a:pt x="168638" y="50964"/>
                    <a:pt x="255586" y="2677"/>
                    <a:pt x="308608" y="137"/>
                  </a:cubicBezTo>
                  <a:cubicBezTo>
                    <a:pt x="361630" y="-2403"/>
                    <a:pt x="390600" y="31073"/>
                    <a:pt x="441252" y="49320"/>
                  </a:cubicBezTo>
                  <a:cubicBezTo>
                    <a:pt x="501429" y="69472"/>
                    <a:pt x="643834" y="84182"/>
                    <a:pt x="612519" y="109622"/>
                  </a:cubicBezTo>
                  <a:cubicBezTo>
                    <a:pt x="622361" y="126450"/>
                    <a:pt x="541433" y="115528"/>
                    <a:pt x="490781" y="129330"/>
                  </a:cubicBezTo>
                  <a:cubicBezTo>
                    <a:pt x="440129" y="143132"/>
                    <a:pt x="365758" y="192120"/>
                    <a:pt x="308608" y="192437"/>
                  </a:cubicBezTo>
                  <a:cubicBezTo>
                    <a:pt x="251458" y="192754"/>
                    <a:pt x="181562" y="157002"/>
                    <a:pt x="132419" y="135586"/>
                  </a:cubicBezTo>
                  <a:cubicBezTo>
                    <a:pt x="83276" y="114170"/>
                    <a:pt x="31647" y="104950"/>
                    <a:pt x="12317" y="94382"/>
                  </a:cubicBezTo>
                  <a:close/>
                </a:path>
              </a:pathLst>
            </a:custGeom>
            <a:gradFill flip="none" rotWithShape="1">
              <a:gsLst>
                <a:gs pos="10000">
                  <a:srgbClr val="FFEAD5"/>
                </a:gs>
                <a:gs pos="100000">
                  <a:srgbClr val="960000"/>
                </a:gs>
              </a:gsLst>
              <a:path path="rect">
                <a:fillToRect l="50000" t="50000" r="50000" b="50000"/>
              </a:path>
              <a:tileRect/>
            </a:gradFill>
            <a:ln w="6350" cap="flat" cmpd="sng" algn="ctr">
              <a:solidFill>
                <a:srgbClr val="AF373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 w="6350"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68" name="Oval 1467">
              <a:extLst>
                <a:ext uri="{FF2B5EF4-FFF2-40B4-BE49-F238E27FC236}">
                  <a16:creationId xmlns:a16="http://schemas.microsoft.com/office/drawing/2014/main" id="{D667148D-A4C1-92B6-7E4C-C1E245561A04}"/>
                </a:ext>
              </a:extLst>
            </p:cNvPr>
            <p:cNvSpPr/>
            <p:nvPr/>
          </p:nvSpPr>
          <p:spPr>
            <a:xfrm rot="10800000">
              <a:off x="4858190" y="5309234"/>
              <a:ext cx="92691" cy="91971"/>
            </a:xfrm>
            <a:prstGeom prst="ellipse">
              <a:avLst/>
            </a:prstGeom>
            <a:gradFill flip="none" rotWithShape="1">
              <a:gsLst>
                <a:gs pos="14000">
                  <a:srgbClr val="FFBDBD"/>
                </a:gs>
                <a:gs pos="55000">
                  <a:srgbClr val="8E0000"/>
                </a:gs>
                <a:gs pos="100000">
                  <a:srgbClr val="76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816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86DC3F7-402F-0BD3-9ADB-3108B07896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5D5F11E-1A23-A81F-C296-91F107C003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93" t="17971" r="35272" b="18406"/>
          <a:stretch/>
        </p:blipFill>
        <p:spPr>
          <a:xfrm>
            <a:off x="5486400" y="365125"/>
            <a:ext cx="5639205" cy="61277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FDF7E572-D8BC-E8BE-3B1D-ECDB82DB9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AF79D3E-2AC2-B758-D03B-8E609794A7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84" t="16232" r="31359" b="58406"/>
          <a:stretch/>
        </p:blipFill>
        <p:spPr>
          <a:xfrm>
            <a:off x="198784" y="2200221"/>
            <a:ext cx="5078896" cy="17393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14528140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5B1A55E-D5F4-4ED9-AEE5-39FBFA14A9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5861685"/>
            <a:ext cx="8894269" cy="1005840"/>
          </a:xfrm>
        </p:spPr>
        <p:txBody>
          <a:bodyPr>
            <a:noAutofit/>
          </a:bodyPr>
          <a:lstStyle/>
          <a:p>
            <a:r>
              <a:rPr lang="en-US" sz="800" baseline="30000" noProof="0" err="1"/>
              <a:t>a</a:t>
            </a:r>
            <a:r>
              <a:rPr lang="en-US" sz="800" noProof="0" err="1"/>
              <a:t>Diagnostic</a:t>
            </a:r>
            <a:r>
              <a:rPr lang="en-US" sz="800" noProof="0"/>
              <a:t> criteria: post-BD FEV</a:t>
            </a:r>
            <a:r>
              <a:rPr lang="en-US" sz="800" baseline="-25000" noProof="0"/>
              <a:t>1</a:t>
            </a:r>
            <a:r>
              <a:rPr lang="en-US" sz="800" noProof="0"/>
              <a:t>/FVC &lt;0.70 and a post-BD FEV</a:t>
            </a:r>
            <a:r>
              <a:rPr lang="en-US" sz="800" baseline="-25000" noProof="0"/>
              <a:t>1</a:t>
            </a:r>
            <a:r>
              <a:rPr lang="en-US" sz="800" noProof="0"/>
              <a:t> ≥20% and ≤80% of predicted normal value; </a:t>
            </a:r>
            <a:r>
              <a:rPr lang="en-US" sz="800" baseline="30000" noProof="0" err="1"/>
              <a:t>b</a:t>
            </a:r>
            <a:r>
              <a:rPr lang="en-US" sz="800" noProof="0" err="1"/>
              <a:t>A</a:t>
            </a:r>
            <a:r>
              <a:rPr lang="en-US" sz="800" noProof="0"/>
              <a:t> moderate COPD exacerbation was defined as an exacerbation that required treatment with systemic corticosteroids for ≥3 days (or one injection of depot formulation) and/or antibiotics; </a:t>
            </a:r>
            <a:r>
              <a:rPr lang="en-US" sz="800" baseline="30000" noProof="0" err="1"/>
              <a:t>c</a:t>
            </a:r>
            <a:r>
              <a:rPr lang="en-US" sz="800" noProof="0" err="1"/>
              <a:t>A</a:t>
            </a:r>
            <a:r>
              <a:rPr lang="en-US" sz="800" noProof="0"/>
              <a:t> severe COPD exacerbation was defined as an exacerbation that resulted in hospitalization (defined as an inpatient admission of ≥24 hours in the hospital, in an observation area, the emergency department, or other equivalent healthcare facility, depending on the country and healthcare system) or death; </a:t>
            </a:r>
            <a:r>
              <a:rPr lang="en-US" sz="800" baseline="30000" noProof="0" err="1"/>
              <a:t>d</a:t>
            </a:r>
            <a:r>
              <a:rPr lang="en-US" sz="800" noProof="0" err="1"/>
              <a:t>Medium</a:t>
            </a:r>
            <a:r>
              <a:rPr lang="en-US" sz="800" noProof="0"/>
              <a:t>- or high-dose ICS/LABA/LAMA (ICS total daily dose of fluticasone propionate &gt;250 µg or equivalent); </a:t>
            </a:r>
            <a:r>
              <a:rPr lang="en-US" sz="800" baseline="30000" noProof="0"/>
              <a:t>e</a:t>
            </a:r>
            <a:r>
              <a:rPr lang="en-US" sz="800" noProof="0"/>
              <a:t>the total cumulative duration that the patient was not using triple inhaled maintenance therapy (ICS/LABA/LAMA) must not have exceeded 2 months.</a:t>
            </a:r>
          </a:p>
          <a:p>
            <a:r>
              <a:rPr lang="en-US" sz="800" noProof="0"/>
              <a:t>BD = bronchodilator; BEC = blood eosinophil count; CAT = COPD Assessment Test; COPD = chronic obstructive pulmonary disease; FEV</a:t>
            </a:r>
            <a:r>
              <a:rPr lang="en-US" sz="800" baseline="-25000" noProof="0"/>
              <a:t>1</a:t>
            </a:r>
            <a:r>
              <a:rPr lang="en-US" sz="800" noProof="0"/>
              <a:t> = forced expiratory volume in </a:t>
            </a:r>
            <a:br>
              <a:rPr lang="en-US" sz="800" noProof="0"/>
            </a:br>
            <a:r>
              <a:rPr lang="en-US" sz="800" noProof="0"/>
              <a:t>1 second; FVC = forced vital capacity; ICS = inhaled corticosteroid(s); LABA = long-acting β</a:t>
            </a:r>
            <a:r>
              <a:rPr lang="en-US" sz="800" baseline="-25000" noProof="0"/>
              <a:t>2</a:t>
            </a:r>
            <a:r>
              <a:rPr lang="en-US" sz="800" noProof="0"/>
              <a:t>-agonist; LAMA = long-acting muscarinic antagonist.</a:t>
            </a:r>
          </a:p>
          <a:p>
            <a:r>
              <a:rPr lang="en-US" sz="800" kern="0" noProof="0">
                <a:effectLst/>
                <a:ea typeface="Yu Mincho" panose="02020400000000000000" pitchFamily="18" charset="-128"/>
              </a:rPr>
              <a:t>1. </a:t>
            </a:r>
            <a:r>
              <a:rPr lang="en-US" sz="800" kern="0" noProof="0">
                <a:effectLst/>
                <a:latin typeface="Arial" panose="020B0604020202020204" pitchFamily="34" charset="0"/>
                <a:ea typeface="Yu Mincho" panose="02020400000000000000" pitchFamily="18" charset="-128"/>
              </a:rPr>
              <a:t>Singh D et al. </a:t>
            </a:r>
            <a:r>
              <a:rPr lang="en-US" sz="800" i="1" kern="0" noProof="0">
                <a:effectLst/>
                <a:latin typeface="Arial" panose="020B0604020202020204" pitchFamily="34" charset="0"/>
                <a:ea typeface="Yu Mincho" panose="02020400000000000000" pitchFamily="18" charset="-128"/>
              </a:rPr>
              <a:t>Lancet Respir Med. </a:t>
            </a:r>
            <a:r>
              <a:rPr lang="en-US" sz="800" kern="0" noProof="0">
                <a:effectLst/>
                <a:latin typeface="Arial" panose="020B0604020202020204" pitchFamily="34" charset="0"/>
                <a:ea typeface="Yu Mincho" panose="02020400000000000000" pitchFamily="18" charset="-128"/>
              </a:rPr>
              <a:t>2025;13:47–58</a:t>
            </a:r>
            <a:r>
              <a:rPr lang="en-US" sz="800" kern="0" noProof="0">
                <a:effectLst/>
                <a:ea typeface="Yu Mincho" panose="02020400000000000000" pitchFamily="18" charset="-128"/>
              </a:rPr>
              <a:t>; 2. Singh D et al. Supplementary appendix. </a:t>
            </a:r>
            <a:r>
              <a:rPr lang="en-US" sz="800" i="1" kern="0" noProof="0">
                <a:effectLst/>
                <a:ea typeface="Yu Mincho" panose="02020400000000000000" pitchFamily="18" charset="-128"/>
              </a:rPr>
              <a:t>Lancet Respir Med</a:t>
            </a:r>
            <a:r>
              <a:rPr lang="en-US" sz="800" kern="0" noProof="0">
                <a:effectLst/>
                <a:ea typeface="Yu Mincho" panose="02020400000000000000" pitchFamily="18" charset="-128"/>
              </a:rPr>
              <a:t>. 2025;13:47–58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D762292-F61E-113A-3ABE-A5C03EF44BF6}"/>
              </a:ext>
            </a:extLst>
          </p:cNvPr>
          <p:cNvSpPr/>
          <p:nvPr/>
        </p:nvSpPr>
        <p:spPr>
          <a:xfrm>
            <a:off x="574974" y="2421837"/>
            <a:ext cx="11163033" cy="2266465"/>
          </a:xfrm>
          <a:prstGeom prst="roundRect">
            <a:avLst>
              <a:gd name="adj" fmla="val 13467"/>
            </a:avLst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68000" rIns="0" rtlCol="0" anchor="ctr" anchorCtr="0"/>
          <a:lstStyle/>
          <a:p>
            <a:pPr marL="180975" marR="0" lvl="0" indent="-180975" algn="l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2839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Moderate to very severe physician-diagnosed COPD for at least 12 months prior to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enrollment</a:t>
            </a:r>
            <a:r>
              <a:rPr kumimoji="0" lang="en-US" sz="1400" b="0" i="0" u="none" strike="noStrike" kern="1200" cap="none" spc="0" normalizeH="0" baseline="3000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</a:t>
            </a:r>
            <a:endParaRPr kumimoji="0" lang="en-US" sz="14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80975" marR="0" lvl="0" indent="-180975" algn="l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2839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At least two documented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moderate</a:t>
            </a:r>
            <a:r>
              <a:rPr kumimoji="0" lang="en-US" sz="1400" b="0" i="0" u="none" strike="noStrike" kern="1200" cap="none" spc="0" normalizeH="0" baseline="3000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to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severe</a:t>
            </a:r>
            <a:r>
              <a:rPr kumimoji="0" lang="en-US" sz="1400" b="0" i="0" u="none" strike="noStrike" kern="1200" cap="none" spc="0" normalizeH="0" baseline="3000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COPD exacerbations within 2–52 weeks prior to enrollment</a:t>
            </a:r>
          </a:p>
          <a:p>
            <a:pPr marL="180975" marR="0" lvl="0" indent="-180975" algn="l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2839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CAT score of ≥15, both at enrollment and on the day of randomization</a:t>
            </a:r>
          </a:p>
          <a:p>
            <a:pPr marL="180975" marR="0" lvl="0" indent="-180975" algn="l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2839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Treatment with triple inhaled maintenance therapy</a:t>
            </a:r>
            <a:r>
              <a:rPr kumimoji="0" lang="en-US" sz="1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for COPD throughout the year prior to enrollment, with a stable ICS dose for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≥3 months prior to enrolment</a:t>
            </a:r>
            <a:r>
              <a:rPr kumimoji="0" lang="en-US" sz="1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</a:t>
            </a:r>
          </a:p>
          <a:p>
            <a:pPr marL="180975" marR="0" lvl="0" indent="-180975" algn="l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2839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Current or former smokers with a tobacco history of at least 10 pack-years</a:t>
            </a:r>
          </a:p>
        </p:txBody>
      </p:sp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5D424D94-2BD7-95BC-2F9A-12CD8DEBC097}"/>
              </a:ext>
            </a:extLst>
          </p:cNvPr>
          <p:cNvSpPr/>
          <p:nvPr/>
        </p:nvSpPr>
        <p:spPr>
          <a:xfrm>
            <a:off x="574974" y="2380665"/>
            <a:ext cx="11163033" cy="5331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12839E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9144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 Select inclusion criteria</a:t>
            </a:r>
            <a:r>
              <a:rPr kumimoji="0" lang="en-US" sz="1600" b="1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1,2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8A93F3-4484-290C-4894-B3D638715067}"/>
              </a:ext>
            </a:extLst>
          </p:cNvPr>
          <p:cNvSpPr txBox="1"/>
          <p:nvPr/>
        </p:nvSpPr>
        <p:spPr>
          <a:xfrm>
            <a:off x="463617" y="425369"/>
            <a:ext cx="1127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COURSE: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multicenter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double-blind, randomised, placebo-controlled,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Phase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IIa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parallel-group study</a:t>
            </a:r>
            <a:endParaRPr kumimoji="0" lang="en-US" sz="24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Graphic 7" descr="Checklist">
            <a:extLst>
              <a:ext uri="{FF2B5EF4-FFF2-40B4-BE49-F238E27FC236}">
                <a16:creationId xmlns:a16="http://schemas.microsoft.com/office/drawing/2014/main" id="{22DF74DD-7324-4955-8FE3-E3BD806DE4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85138" y="2423780"/>
            <a:ext cx="446902" cy="446902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36BD4BD-C72B-E758-7E76-C34D7B815548}"/>
              </a:ext>
            </a:extLst>
          </p:cNvPr>
          <p:cNvSpPr/>
          <p:nvPr/>
        </p:nvSpPr>
        <p:spPr>
          <a:xfrm>
            <a:off x="574974" y="4910667"/>
            <a:ext cx="11163033" cy="779368"/>
          </a:xfrm>
          <a:prstGeom prst="roundRect">
            <a:avLst>
              <a:gd name="adj" fmla="val 26310"/>
            </a:avLst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68000" rIns="0" rtlCol="0" anchor="b" anchorCtr="0"/>
          <a:lstStyle/>
          <a:p>
            <a:pPr marL="180975" marR="0" lvl="0" indent="-180975" algn="l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2839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Patients with asthma or other clinically important pulmonary diseases (other than COPD)</a:t>
            </a:r>
          </a:p>
        </p:txBody>
      </p:sp>
      <p:sp>
        <p:nvSpPr>
          <p:cNvPr id="11" name="Rectangle: Top Corners Rounded 10">
            <a:extLst>
              <a:ext uri="{FF2B5EF4-FFF2-40B4-BE49-F238E27FC236}">
                <a16:creationId xmlns:a16="http://schemas.microsoft.com/office/drawing/2014/main" id="{CD1B616D-BC2B-C0FA-1F72-89A401E79AAE}"/>
              </a:ext>
            </a:extLst>
          </p:cNvPr>
          <p:cNvSpPr/>
          <p:nvPr/>
        </p:nvSpPr>
        <p:spPr>
          <a:xfrm>
            <a:off x="574974" y="4731418"/>
            <a:ext cx="11163033" cy="5331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12839E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9144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 Select exclusion criteria</a:t>
            </a:r>
            <a:r>
              <a:rPr kumimoji="0" lang="en-US" sz="1600" b="1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1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2" name="Graphic 11" descr="Checklist">
            <a:extLst>
              <a:ext uri="{FF2B5EF4-FFF2-40B4-BE49-F238E27FC236}">
                <a16:creationId xmlns:a16="http://schemas.microsoft.com/office/drawing/2014/main" id="{3FD38CDA-A9B8-B9F2-7376-1AD1F4F26B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85138" y="4774533"/>
            <a:ext cx="446902" cy="44690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F7B2445-0DBD-F598-35EE-D0C26B5C4936}"/>
              </a:ext>
            </a:extLst>
          </p:cNvPr>
          <p:cNvSpPr/>
          <p:nvPr/>
        </p:nvSpPr>
        <p:spPr>
          <a:xfrm>
            <a:off x="1164657" y="1582489"/>
            <a:ext cx="9875520" cy="63518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Patients were enrolled irrespective of baseline BEC level, inflammatory drivers, </a:t>
            </a:r>
            <a:b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</a:b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emphysema, or chronic bronchitis</a:t>
            </a:r>
            <a:r>
              <a:rPr kumimoji="0" lang="en-US" sz="18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2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120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5B1A55E-D5F4-4ED9-AEE5-39FBFA14A9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5852160"/>
            <a:ext cx="8178516" cy="1005840"/>
          </a:xfrm>
        </p:spPr>
        <p:txBody>
          <a:bodyPr>
            <a:noAutofit/>
          </a:bodyPr>
          <a:lstStyle/>
          <a:p>
            <a:r>
              <a:rPr lang="en-US" kern="0" noProof="0" dirty="0">
                <a:effectLst/>
                <a:ea typeface="Yu Mincho" panose="02020400000000000000" pitchFamily="18" charset="-128"/>
              </a:rPr>
              <a:t>1. </a:t>
            </a:r>
            <a:r>
              <a:rPr lang="en-US" kern="0" noProof="0" dirty="0">
                <a:effectLst/>
                <a:latin typeface="Arial" panose="020B0604020202020204" pitchFamily="34" charset="0"/>
                <a:ea typeface="Yu Mincho" panose="02020400000000000000" pitchFamily="18" charset="-128"/>
              </a:rPr>
              <a:t>Singh D et al. </a:t>
            </a:r>
            <a:r>
              <a:rPr lang="en-US" i="1" kern="0" noProof="0" dirty="0">
                <a:effectLst/>
                <a:latin typeface="Arial" panose="020B0604020202020204" pitchFamily="34" charset="0"/>
                <a:ea typeface="Yu Mincho" panose="02020400000000000000" pitchFamily="18" charset="-128"/>
              </a:rPr>
              <a:t>Lancet Respir Med. </a:t>
            </a:r>
            <a:r>
              <a:rPr lang="en-US" kern="0" noProof="0" dirty="0">
                <a:effectLst/>
                <a:latin typeface="Arial" panose="020B0604020202020204" pitchFamily="34" charset="0"/>
                <a:ea typeface="Yu Mincho" panose="02020400000000000000" pitchFamily="18" charset="-128"/>
              </a:rPr>
              <a:t>2025;13:47–58</a:t>
            </a:r>
            <a:r>
              <a:rPr lang="en-US" kern="0" noProof="0" dirty="0">
                <a:effectLst/>
                <a:ea typeface="Yu Mincho" panose="02020400000000000000" pitchFamily="18" charset="-128"/>
              </a:rPr>
              <a:t>; 2. Singh D et al. Supplementary appendix. </a:t>
            </a:r>
            <a:r>
              <a:rPr lang="en-US" i="1" kern="0" noProof="0" dirty="0">
                <a:effectLst/>
                <a:ea typeface="Yu Mincho" panose="02020400000000000000" pitchFamily="18" charset="-128"/>
              </a:rPr>
              <a:t>Lancet Respir Med</a:t>
            </a:r>
            <a:r>
              <a:rPr lang="en-US" kern="0" noProof="0" dirty="0">
                <a:effectLst/>
                <a:ea typeface="Yu Mincho" panose="02020400000000000000" pitchFamily="18" charset="-128"/>
              </a:rPr>
              <a:t>. 2025;13:47–58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80565C9-C67F-4B67-B02B-F27FC65BB5D0}"/>
              </a:ext>
            </a:extLst>
          </p:cNvPr>
          <p:cNvSpPr/>
          <p:nvPr/>
        </p:nvSpPr>
        <p:spPr>
          <a:xfrm rot="16200000">
            <a:off x="-1672620" y="3336611"/>
            <a:ext cx="3530014" cy="18477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Tezepelumab for COPD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17B4E7-BF0F-48C6-6F9C-F2446737977B}"/>
              </a:ext>
            </a:extLst>
          </p:cNvPr>
          <p:cNvSpPr txBox="1"/>
          <p:nvPr/>
        </p:nvSpPr>
        <p:spPr>
          <a:xfrm>
            <a:off x="1586279" y="3459603"/>
            <a:ext cx="1435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Randomization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3CED464-849A-5A4A-6026-66BB3FE43798}"/>
              </a:ext>
            </a:extLst>
          </p:cNvPr>
          <p:cNvCxnSpPr>
            <a:cxnSpLocks/>
            <a:stCxn id="21" idx="3"/>
          </p:cNvCxnSpPr>
          <p:nvPr/>
        </p:nvCxnSpPr>
        <p:spPr bwMode="auto">
          <a:xfrm>
            <a:off x="7972151" y="3109569"/>
            <a:ext cx="468000" cy="1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A628C03-D936-A2FE-BF36-20D41EA3C67E}"/>
              </a:ext>
            </a:extLst>
          </p:cNvPr>
          <p:cNvCxnSpPr>
            <a:cxnSpLocks/>
            <a:stCxn id="22" idx="3"/>
          </p:cNvCxnSpPr>
          <p:nvPr/>
        </p:nvCxnSpPr>
        <p:spPr bwMode="auto">
          <a:xfrm>
            <a:off x="7972151" y="3357504"/>
            <a:ext cx="468000" cy="0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B6FC745-A296-A268-5103-3B8A3A4C0934}"/>
              </a:ext>
            </a:extLst>
          </p:cNvPr>
          <p:cNvSpPr txBox="1"/>
          <p:nvPr/>
        </p:nvSpPr>
        <p:spPr>
          <a:xfrm>
            <a:off x="4424924" y="3557255"/>
            <a:ext cx="36094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52 weeks of treatment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DAA278F-B384-EB8F-9DBB-F5AB844E841F}"/>
              </a:ext>
            </a:extLst>
          </p:cNvPr>
          <p:cNvSpPr/>
          <p:nvPr/>
        </p:nvSpPr>
        <p:spPr bwMode="auto">
          <a:xfrm>
            <a:off x="1737952" y="3002183"/>
            <a:ext cx="1110236" cy="462707"/>
          </a:xfrm>
          <a:prstGeom prst="roundRect">
            <a:avLst>
              <a:gd name="adj" fmla="val 10507"/>
            </a:avLst>
          </a:prstGeom>
          <a:solidFill>
            <a:srgbClr val="12839E">
              <a:alpha val="34000"/>
            </a:srgbClr>
          </a:solidFill>
          <a:ln w="19050" cap="flat" cmpd="sng" algn="ctr">
            <a:solidFill>
              <a:srgbClr val="12839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N=333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DCD06F2-CEC7-01DD-6B84-C219CA62DA68}"/>
              </a:ext>
            </a:extLst>
          </p:cNvPr>
          <p:cNvGrpSpPr/>
          <p:nvPr/>
        </p:nvGrpSpPr>
        <p:grpSpPr>
          <a:xfrm>
            <a:off x="4362724" y="3002183"/>
            <a:ext cx="3609427" cy="462707"/>
            <a:chOff x="2381597" y="915591"/>
            <a:chExt cx="4252678" cy="462707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3A1B64E4-6E3F-FD4B-94CF-9BCCB19F1113}"/>
                </a:ext>
              </a:extLst>
            </p:cNvPr>
            <p:cNvSpPr/>
            <p:nvPr/>
          </p:nvSpPr>
          <p:spPr bwMode="auto">
            <a:xfrm>
              <a:off x="2381597" y="915591"/>
              <a:ext cx="4252678" cy="214772"/>
            </a:xfrm>
            <a:prstGeom prst="roundRect">
              <a:avLst>
                <a:gd name="adj" fmla="val 19197"/>
              </a:avLst>
            </a:prstGeom>
            <a:solidFill>
              <a:srgbClr val="12839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Tezepelumab 420 mg SC Q4W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22245A8-149B-A404-DB73-784AA9471633}"/>
                </a:ext>
              </a:extLst>
            </p:cNvPr>
            <p:cNvSpPr/>
            <p:nvPr/>
          </p:nvSpPr>
          <p:spPr bwMode="auto">
            <a:xfrm>
              <a:off x="2381597" y="1163526"/>
              <a:ext cx="4252678" cy="214772"/>
            </a:xfrm>
            <a:prstGeom prst="roundRect">
              <a:avLst>
                <a:gd name="adj" fmla="val 16905"/>
              </a:avLst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Placebo SC Q4W</a:t>
              </a:r>
            </a:p>
          </p:txBody>
        </p:sp>
      </p:grpSp>
      <p:cxnSp>
        <p:nvCxnSpPr>
          <p:cNvPr id="23" name="Elbow Connector 29">
            <a:extLst>
              <a:ext uri="{FF2B5EF4-FFF2-40B4-BE49-F238E27FC236}">
                <a16:creationId xmlns:a16="http://schemas.microsoft.com/office/drawing/2014/main" id="{C120F003-7C7B-F2E6-0C3F-62465D2DC6D7}"/>
              </a:ext>
            </a:extLst>
          </p:cNvPr>
          <p:cNvCxnSpPr>
            <a:cxnSpLocks/>
            <a:stCxn id="19" idx="3"/>
            <a:endCxn id="21" idx="1"/>
          </p:cNvCxnSpPr>
          <p:nvPr/>
        </p:nvCxnSpPr>
        <p:spPr bwMode="auto">
          <a:xfrm flipV="1">
            <a:off x="2848188" y="3109569"/>
            <a:ext cx="1514536" cy="123968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30">
            <a:extLst>
              <a:ext uri="{FF2B5EF4-FFF2-40B4-BE49-F238E27FC236}">
                <a16:creationId xmlns:a16="http://schemas.microsoft.com/office/drawing/2014/main" id="{AB35B195-8348-B87F-9FB2-11EDF173084B}"/>
              </a:ext>
            </a:extLst>
          </p:cNvPr>
          <p:cNvCxnSpPr>
            <a:cxnSpLocks/>
            <a:stCxn id="19" idx="3"/>
            <a:endCxn id="22" idx="1"/>
          </p:cNvCxnSpPr>
          <p:nvPr/>
        </p:nvCxnSpPr>
        <p:spPr bwMode="auto">
          <a:xfrm>
            <a:off x="2848188" y="3233537"/>
            <a:ext cx="1514536" cy="123967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0B979A7-35A6-33A8-1390-744BFC8C1C38}"/>
              </a:ext>
            </a:extLst>
          </p:cNvPr>
          <p:cNvCxnSpPr>
            <a:cxnSpLocks/>
          </p:cNvCxnSpPr>
          <p:nvPr/>
        </p:nvCxnSpPr>
        <p:spPr>
          <a:xfrm>
            <a:off x="4362724" y="3570647"/>
            <a:ext cx="3609427" cy="0"/>
          </a:xfrm>
          <a:prstGeom prst="straightConnector1">
            <a:avLst/>
          </a:prstGeom>
          <a:ln w="1905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014122B-16BF-6677-8449-BF3E30D541FF}"/>
              </a:ext>
            </a:extLst>
          </p:cNvPr>
          <p:cNvSpPr>
            <a:spLocks/>
          </p:cNvSpPr>
          <p:nvPr/>
        </p:nvSpPr>
        <p:spPr bwMode="auto">
          <a:xfrm>
            <a:off x="8436348" y="3002183"/>
            <a:ext cx="2049486" cy="462707"/>
          </a:xfrm>
          <a:prstGeom prst="roundRect">
            <a:avLst>
              <a:gd name="adj" fmla="val 11039"/>
            </a:avLst>
          </a:prstGeom>
          <a:solidFill>
            <a:srgbClr val="12839E">
              <a:alpha val="34000"/>
            </a:srgbClr>
          </a:solidFill>
          <a:ln w="19050" cap="flat" cmpd="sng" algn="ctr">
            <a:solidFill>
              <a:srgbClr val="12839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12 weeks </a:t>
            </a:r>
            <a:b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post-treatment follow up</a:t>
            </a:r>
          </a:p>
        </p:txBody>
      </p:sp>
      <p:pic>
        <p:nvPicPr>
          <p:cNvPr id="49" name="Graphic 48" descr="List">
            <a:extLst>
              <a:ext uri="{FF2B5EF4-FFF2-40B4-BE49-F238E27FC236}">
                <a16:creationId xmlns:a16="http://schemas.microsoft.com/office/drawing/2014/main" id="{A8EEBA3B-C2FE-ACF3-E3BA-AEA79A60EE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06997" y="4503035"/>
            <a:ext cx="554843" cy="554843"/>
          </a:xfrm>
          <a:prstGeom prst="rect">
            <a:avLst/>
          </a:prstGeom>
        </p:spPr>
      </p:pic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0296F6CC-074B-604D-AF56-B0C0702A5C30}"/>
              </a:ext>
            </a:extLst>
          </p:cNvPr>
          <p:cNvSpPr/>
          <p:nvPr/>
        </p:nvSpPr>
        <p:spPr>
          <a:xfrm>
            <a:off x="1297172" y="3922311"/>
            <a:ext cx="9058939" cy="2613774"/>
          </a:xfrm>
          <a:prstGeom prst="roundRect">
            <a:avLst>
              <a:gd name="adj" fmla="val 11563"/>
            </a:avLst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52000" rtlCol="0" anchor="b" anchorCtr="0"/>
          <a:lstStyle/>
          <a:p>
            <a:pPr marL="287655" marR="0" lvl="0" indent="-285750" algn="l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839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chemeClr val="tx2"/>
                </a:solidFill>
              </a:rPr>
              <a:t>The </a:t>
            </a:r>
            <a:r>
              <a:rPr lang="en-US" sz="1600" dirty="0" err="1">
                <a:solidFill>
                  <a:schemeClr val="tx2"/>
                </a:solidFill>
              </a:rPr>
              <a:t>annualised</a:t>
            </a:r>
            <a:r>
              <a:rPr lang="en-US" sz="1600" dirty="0">
                <a:solidFill>
                  <a:schemeClr val="tx2"/>
                </a:solidFill>
              </a:rPr>
              <a:t> rate of moderate or severe COPD exacerbations over 52 weeks was 1·75 for </a:t>
            </a:r>
            <a:r>
              <a:rPr lang="en-US" sz="1600" dirty="0" err="1">
                <a:solidFill>
                  <a:schemeClr val="tx2"/>
                </a:solidFill>
              </a:rPr>
              <a:t>tezepelumab</a:t>
            </a:r>
            <a:r>
              <a:rPr lang="en-US" sz="1600" dirty="0">
                <a:solidFill>
                  <a:schemeClr val="tx2"/>
                </a:solidFill>
              </a:rPr>
              <a:t> versus 2·11 for placebo (rate ratio 0·83 [90% CI 0·64–1·06</a:t>
            </a:r>
          </a:p>
          <a:p>
            <a:pPr marL="1905" marR="0" lvl="0" algn="l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839E"/>
              </a:buClr>
              <a:buSzTx/>
              <a:tabLst/>
              <a:defRPr/>
            </a:pPr>
            <a:r>
              <a:rPr lang="en-US" sz="1600" b="1" dirty="0">
                <a:solidFill>
                  <a:srgbClr val="C00000"/>
                </a:solidFill>
              </a:rPr>
              <a:t>                                       </a:t>
            </a:r>
            <a:r>
              <a:rPr lang="en-US" b="1" dirty="0">
                <a:solidFill>
                  <a:srgbClr val="C00000"/>
                </a:solidFill>
              </a:rPr>
              <a:t>The primary endpoint was not met</a:t>
            </a:r>
          </a:p>
          <a:p>
            <a:pPr marL="287655" marR="0" lvl="0" indent="-285750" algn="l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839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chemeClr val="tx1"/>
                </a:solidFill>
              </a:rPr>
              <a:t> In </a:t>
            </a:r>
            <a:r>
              <a:rPr lang="en-US" sz="1600" dirty="0">
                <a:solidFill>
                  <a:schemeClr val="tx2"/>
                </a:solidFill>
              </a:rPr>
              <a:t>prespecified subgroup analyses, the </a:t>
            </a:r>
            <a:r>
              <a:rPr lang="en-US" sz="1600" dirty="0" err="1">
                <a:solidFill>
                  <a:schemeClr val="tx2"/>
                </a:solidFill>
              </a:rPr>
              <a:t>annualised</a:t>
            </a:r>
            <a:r>
              <a:rPr lang="en-US" sz="1600" dirty="0">
                <a:solidFill>
                  <a:schemeClr val="tx2"/>
                </a:solidFill>
              </a:rPr>
              <a:t> rate of moderate or severe COPD exacerbations over 52 weeks was 2·04 with </a:t>
            </a:r>
            <a:r>
              <a:rPr lang="en-US" sz="1600" dirty="0" err="1">
                <a:solidFill>
                  <a:schemeClr val="tx2"/>
                </a:solidFill>
              </a:rPr>
              <a:t>tezepelumab</a:t>
            </a:r>
            <a:r>
              <a:rPr lang="en-US" sz="1600" dirty="0">
                <a:solidFill>
                  <a:schemeClr val="tx2"/>
                </a:solidFill>
              </a:rPr>
              <a:t> versus 1·71 with placebo (rate ratio 1·19 [95% CI 0·75–1·90]) in patients with a baseline BEC of less than 150 cells per </a:t>
            </a:r>
            <a:r>
              <a:rPr lang="en-US" sz="1600" dirty="0" err="1">
                <a:solidFill>
                  <a:schemeClr val="tx2"/>
                </a:solidFill>
              </a:rPr>
              <a:t>μL</a:t>
            </a:r>
            <a:r>
              <a:rPr lang="en-US" sz="1600" dirty="0">
                <a:solidFill>
                  <a:schemeClr val="tx2"/>
                </a:solidFill>
              </a:rPr>
              <a:t>, 1·64 versus 2·47 (0·66 [0·42–1·04]) in patients with a baseline BEC of 150 cells per </a:t>
            </a:r>
            <a:r>
              <a:rPr lang="en-US" sz="1600" dirty="0" err="1">
                <a:solidFill>
                  <a:schemeClr val="tx2"/>
                </a:solidFill>
              </a:rPr>
              <a:t>μL</a:t>
            </a:r>
            <a:r>
              <a:rPr lang="en-US" sz="1600" dirty="0">
                <a:solidFill>
                  <a:schemeClr val="tx2"/>
                </a:solidFill>
              </a:rPr>
              <a:t> to less than 300 cells per </a:t>
            </a:r>
            <a:r>
              <a:rPr lang="en-US" sz="1600" dirty="0" err="1">
                <a:solidFill>
                  <a:schemeClr val="tx2"/>
                </a:solidFill>
              </a:rPr>
              <a:t>μL</a:t>
            </a:r>
            <a:r>
              <a:rPr lang="en-US" sz="1600" dirty="0">
                <a:solidFill>
                  <a:schemeClr val="tx2"/>
                </a:solidFill>
              </a:rPr>
              <a:t>, and 1·20 versus 2·24 (0·54 [0·25–1·15]) in patients with a baseline BEC of 300 cells per </a:t>
            </a:r>
            <a:r>
              <a:rPr lang="en-US" sz="1600" dirty="0" err="1">
                <a:solidFill>
                  <a:schemeClr val="tx2"/>
                </a:solidFill>
              </a:rPr>
              <a:t>μL</a:t>
            </a:r>
            <a:r>
              <a:rPr lang="en-US" sz="1600" dirty="0">
                <a:solidFill>
                  <a:schemeClr val="tx2"/>
                </a:solidFill>
              </a:rPr>
              <a:t> or higher.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2DA5F9C9-F518-9B8E-C150-D9E73E4598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6980" y="3914183"/>
            <a:ext cx="398736" cy="541567"/>
          </a:xfrm>
          <a:prstGeom prst="rect">
            <a:avLst/>
          </a:prstGeom>
        </p:spPr>
      </p:pic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id="{7EE63523-D139-8C81-12E8-4A5F8F77BF81}"/>
              </a:ext>
            </a:extLst>
          </p:cNvPr>
          <p:cNvSpPr/>
          <p:nvPr/>
        </p:nvSpPr>
        <p:spPr>
          <a:xfrm>
            <a:off x="810950" y="1687128"/>
            <a:ext cx="2442484" cy="533133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9144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Objective</a:t>
            </a:r>
          </a:p>
        </p:txBody>
      </p:sp>
      <p:sp>
        <p:nvSpPr>
          <p:cNvPr id="15" name="Rectangle: Top Corners Rounded 14">
            <a:extLst>
              <a:ext uri="{FF2B5EF4-FFF2-40B4-BE49-F238E27FC236}">
                <a16:creationId xmlns:a16="http://schemas.microsoft.com/office/drawing/2014/main" id="{1F3CF8A7-6DB4-C6A2-C632-A8ACFD6399E2}"/>
              </a:ext>
            </a:extLst>
          </p:cNvPr>
          <p:cNvSpPr/>
          <p:nvPr/>
        </p:nvSpPr>
        <p:spPr>
          <a:xfrm>
            <a:off x="3518708" y="1684517"/>
            <a:ext cx="3441598" cy="533133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9144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Patient population</a:t>
            </a:r>
          </a:p>
        </p:txBody>
      </p:sp>
      <p:pic>
        <p:nvPicPr>
          <p:cNvPr id="30" name="Graphic 29" descr="Group">
            <a:extLst>
              <a:ext uri="{FF2B5EF4-FFF2-40B4-BE49-F238E27FC236}">
                <a16:creationId xmlns:a16="http://schemas.microsoft.com/office/drawing/2014/main" id="{0C5AE2C2-39A7-FB35-382F-978C488009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68001" y="1681941"/>
            <a:ext cx="575453" cy="511386"/>
          </a:xfrm>
          <a:prstGeom prst="rect">
            <a:avLst/>
          </a:prstGeom>
        </p:spPr>
      </p:pic>
      <p:pic>
        <p:nvPicPr>
          <p:cNvPr id="34" name="Graphic 33" descr="Bullseye">
            <a:extLst>
              <a:ext uri="{FF2B5EF4-FFF2-40B4-BE49-F238E27FC236}">
                <a16:creationId xmlns:a16="http://schemas.microsoft.com/office/drawing/2014/main" id="{BF863A5A-EFD7-791C-B27F-9BDD96DA141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31000" y="1733830"/>
            <a:ext cx="456614" cy="456614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49627BCF-546D-8240-CB14-708368559DB2}"/>
              </a:ext>
            </a:extLst>
          </p:cNvPr>
          <p:cNvSpPr/>
          <p:nvPr/>
        </p:nvSpPr>
        <p:spPr>
          <a:xfrm>
            <a:off x="7225580" y="1684517"/>
            <a:ext cx="1951140" cy="533133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9144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Smoking Status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ABC8284-471C-F269-F9C9-89343DD6A3DA}"/>
              </a:ext>
            </a:extLst>
          </p:cNvPr>
          <p:cNvSpPr/>
          <p:nvPr/>
        </p:nvSpPr>
        <p:spPr>
          <a:xfrm>
            <a:off x="574975" y="1732585"/>
            <a:ext cx="2359093" cy="993538"/>
          </a:xfrm>
          <a:prstGeom prst="roundRect">
            <a:avLst>
              <a:gd name="adj" fmla="val 16954"/>
            </a:avLst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 rtlCol="0" anchor="ctr" anchorCtr="0"/>
          <a:lstStyle/>
          <a:p>
            <a:pPr marL="0" marR="0" lvl="0" indent="0" algn="l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Assess the efficacy and safety of tezepelumab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030D534-B29E-A257-7790-9C4948464FC1}"/>
              </a:ext>
            </a:extLst>
          </p:cNvPr>
          <p:cNvSpPr/>
          <p:nvPr/>
        </p:nvSpPr>
        <p:spPr>
          <a:xfrm>
            <a:off x="8771138" y="1732585"/>
            <a:ext cx="2946542" cy="993538"/>
          </a:xfrm>
          <a:prstGeom prst="roundRect">
            <a:avLst>
              <a:gd name="adj" fmla="val 16954"/>
            </a:avLst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 rtlCol="0" anchor="ctr" anchorCtr="0"/>
          <a:lstStyle/>
          <a:p>
            <a:pPr marL="0" marR="0" lvl="0" indent="0" algn="l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Annualized rate of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moderate</a:t>
            </a:r>
            <a:r>
              <a:rPr kumimoji="0" lang="en-US" sz="1100" b="0" i="0" u="none" strike="noStrike" kern="1200" cap="none" spc="0" normalizeH="0" baseline="3000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or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severe</a:t>
            </a:r>
            <a:r>
              <a:rPr kumimoji="0" lang="en-US" sz="1200" b="0" i="0" u="none" strike="noStrike" kern="1200" cap="none" spc="0" normalizeH="0" baseline="3000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COPD exacerbations over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52 weeks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Rectangle: Top Corners Rounded 27">
            <a:extLst>
              <a:ext uri="{FF2B5EF4-FFF2-40B4-BE49-F238E27FC236}">
                <a16:creationId xmlns:a16="http://schemas.microsoft.com/office/drawing/2014/main" id="{F3F64830-DA62-2130-5C74-DC0EA1160534}"/>
              </a:ext>
            </a:extLst>
          </p:cNvPr>
          <p:cNvSpPr/>
          <p:nvPr/>
        </p:nvSpPr>
        <p:spPr>
          <a:xfrm>
            <a:off x="574975" y="1569135"/>
            <a:ext cx="2359093" cy="5331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12839E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9144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Objective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25902D0-C491-9354-FB8A-AA2C72D22E2F}"/>
              </a:ext>
            </a:extLst>
          </p:cNvPr>
          <p:cNvSpPr/>
          <p:nvPr/>
        </p:nvSpPr>
        <p:spPr>
          <a:xfrm>
            <a:off x="3177554" y="1732585"/>
            <a:ext cx="5363612" cy="993538"/>
          </a:xfrm>
          <a:prstGeom prst="roundRect">
            <a:avLst>
              <a:gd name="adj" fmla="val 16954"/>
            </a:avLst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 rtlCol="0" anchor="t" anchorCtr="0"/>
          <a:lstStyle/>
          <a:p>
            <a:pPr marL="0" marR="0" lvl="0" indent="0" algn="l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Adult patients (40–80 years of age) with moderate to very severe COPD irrespective of baseline BEC level, inflammatory drivers, emphysema, or bronchitis history</a:t>
            </a:r>
            <a:r>
              <a:rPr kumimoji="0" lang="en-US" sz="12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31" name="Rectangle: Top Corners Rounded 30">
            <a:extLst>
              <a:ext uri="{FF2B5EF4-FFF2-40B4-BE49-F238E27FC236}">
                <a16:creationId xmlns:a16="http://schemas.microsoft.com/office/drawing/2014/main" id="{9F38A102-E64D-6EF0-C4E8-3DF56B661DCD}"/>
              </a:ext>
            </a:extLst>
          </p:cNvPr>
          <p:cNvSpPr/>
          <p:nvPr/>
        </p:nvSpPr>
        <p:spPr>
          <a:xfrm>
            <a:off x="3177553" y="1569135"/>
            <a:ext cx="5363612" cy="5331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12839E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9144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Patient population</a:t>
            </a:r>
          </a:p>
        </p:txBody>
      </p:sp>
      <p:sp>
        <p:nvSpPr>
          <p:cNvPr id="32" name="Rectangle: Top Corners Rounded 31">
            <a:extLst>
              <a:ext uri="{FF2B5EF4-FFF2-40B4-BE49-F238E27FC236}">
                <a16:creationId xmlns:a16="http://schemas.microsoft.com/office/drawing/2014/main" id="{F913E066-F2E4-5423-D661-7CE4BE88018B}"/>
              </a:ext>
            </a:extLst>
          </p:cNvPr>
          <p:cNvSpPr/>
          <p:nvPr/>
        </p:nvSpPr>
        <p:spPr>
          <a:xfrm>
            <a:off x="8771136" y="1569135"/>
            <a:ext cx="2946543" cy="5331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12839E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9144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Primary endpoints</a:t>
            </a:r>
          </a:p>
        </p:txBody>
      </p:sp>
      <p:pic>
        <p:nvPicPr>
          <p:cNvPr id="33" name="Graphic 32" descr="Group">
            <a:extLst>
              <a:ext uri="{FF2B5EF4-FFF2-40B4-BE49-F238E27FC236}">
                <a16:creationId xmlns:a16="http://schemas.microsoft.com/office/drawing/2014/main" id="{5ECEDEBA-E39C-60BD-BEAA-80475275F9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907956" y="1585247"/>
            <a:ext cx="575453" cy="511386"/>
          </a:xfrm>
          <a:prstGeom prst="rect">
            <a:avLst/>
          </a:prstGeom>
        </p:spPr>
      </p:pic>
      <p:pic>
        <p:nvPicPr>
          <p:cNvPr id="35" name="Graphic 34" descr="Bullseye">
            <a:extLst>
              <a:ext uri="{FF2B5EF4-FFF2-40B4-BE49-F238E27FC236}">
                <a16:creationId xmlns:a16="http://schemas.microsoft.com/office/drawing/2014/main" id="{6BE13EEA-4FB4-AFEF-30A6-CC61B27F979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388933" y="1621697"/>
            <a:ext cx="456614" cy="45661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BB5AF99-9357-85B8-E4A9-C22A0127E95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290459" y="1536742"/>
            <a:ext cx="384502" cy="53570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F859388-87F2-0352-F779-642B42817DE7}"/>
              </a:ext>
            </a:extLst>
          </p:cNvPr>
          <p:cNvSpPr txBox="1"/>
          <p:nvPr/>
        </p:nvSpPr>
        <p:spPr>
          <a:xfrm>
            <a:off x="457200" y="391530"/>
            <a:ext cx="1127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COURSE: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multicenter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double-blind, randomised, placebo-controlled, Phase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IIa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parallel-group study</a:t>
            </a:r>
            <a:endParaRPr kumimoji="0" lang="en-US" sz="28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788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E0B305E-36DA-43F2-A7E4-C452E4B35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372" y="68103"/>
            <a:ext cx="11579087" cy="1325563"/>
          </a:xfrm>
        </p:spPr>
        <p:txBody>
          <a:bodyPr>
            <a:noAutofit/>
          </a:bodyPr>
          <a:lstStyle/>
          <a:p>
            <a:r>
              <a:rPr lang="en-US" sz="3200" b="1" noProof="0" dirty="0"/>
              <a:t>The Phase III EMBARK and JOURNEY studies will investigate </a:t>
            </a:r>
            <a:br>
              <a:rPr lang="en-US" sz="3200" b="1" noProof="0" dirty="0"/>
            </a:br>
            <a:r>
              <a:rPr lang="en-US" sz="3200" b="1" noProof="0" dirty="0"/>
              <a:t>the efficacy and safety of </a:t>
            </a:r>
            <a:r>
              <a:rPr lang="en-US" sz="3200" b="1" noProof="0" dirty="0" err="1"/>
              <a:t>tezepelumab</a:t>
            </a:r>
            <a:r>
              <a:rPr lang="en-US" sz="3200" b="1" noProof="0" dirty="0"/>
              <a:t> in patients with COPD</a:t>
            </a:r>
            <a:r>
              <a:rPr lang="en-US" sz="3200" b="1" baseline="30000" noProof="0" dirty="0"/>
              <a:t>1,2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5B1A55E-D5F4-4ED9-AEE5-39FBFA14A9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5852160"/>
            <a:ext cx="8424966" cy="1005840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0" baseline="30000" noProof="0" err="1">
                <a:ea typeface="Yu Mincho" panose="02020400000000000000" pitchFamily="18" charset="-128"/>
              </a:rPr>
              <a:t>a</a:t>
            </a:r>
            <a:r>
              <a:rPr lang="en-US" sz="800" kern="0" noProof="0" err="1">
                <a:ea typeface="Yu Mincho" panose="02020400000000000000" pitchFamily="18" charset="-128"/>
              </a:rPr>
              <a:t>Triple</a:t>
            </a:r>
            <a:r>
              <a:rPr lang="en-US" sz="800" kern="0" noProof="0">
                <a:ea typeface="Yu Mincho" panose="02020400000000000000" pitchFamily="18" charset="-128"/>
              </a:rPr>
              <a:t> (ICS+LABA+LAMA) or dual inhaled COPD therapy for ≥3 consecutive months prior to Visit 1; </a:t>
            </a:r>
            <a:r>
              <a:rPr lang="en-US" sz="800" kern="0" baseline="30000" noProof="0" err="1">
                <a:ea typeface="Yu Mincho" panose="02020400000000000000" pitchFamily="18" charset="-128"/>
              </a:rPr>
              <a:t>b</a:t>
            </a:r>
            <a:r>
              <a:rPr lang="en-US" sz="800" kern="0" noProof="0" err="1">
                <a:ea typeface="Yu Mincho" panose="02020400000000000000" pitchFamily="18" charset="-128"/>
              </a:rPr>
              <a:t>Defined</a:t>
            </a:r>
            <a:r>
              <a:rPr lang="en-US" sz="800" kern="0" noProof="0">
                <a:ea typeface="Yu Mincho" panose="02020400000000000000" pitchFamily="18" charset="-128"/>
              </a:rPr>
              <a:t> as a decrease of 4 points in the SGRQ total score or a decrease of 2 points in the CAT total score from baseline.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0" noProof="0">
                <a:ea typeface="Yu Mincho" panose="02020400000000000000" pitchFamily="18" charset="-128"/>
              </a:rPr>
              <a:t>BD = bronchodilator; BEC = blood eosinophil count; CAT = </a:t>
            </a:r>
            <a:r>
              <a:rPr lang="en-US" sz="800" b="0" i="0" u="none" strike="noStrike" baseline="0" noProof="0"/>
              <a:t>COPD assessment test; </a:t>
            </a:r>
            <a:r>
              <a:rPr lang="en-US" sz="800" kern="0" noProof="0">
                <a:ea typeface="Yu Mincho" panose="02020400000000000000" pitchFamily="18" charset="-128"/>
              </a:rPr>
              <a:t>COPD = </a:t>
            </a:r>
            <a:r>
              <a:rPr lang="en-US" sz="800" b="0" i="0" u="none" strike="noStrike" baseline="0" noProof="0"/>
              <a:t>chronic obstructive pulmonary disease</a:t>
            </a:r>
            <a:r>
              <a:rPr lang="en-US" sz="800" kern="0" noProof="0">
                <a:ea typeface="Yu Mincho" panose="02020400000000000000" pitchFamily="18" charset="-128"/>
              </a:rPr>
              <a:t>; FEV</a:t>
            </a:r>
            <a:r>
              <a:rPr lang="en-US" sz="800" kern="0" baseline="-25000" noProof="0">
                <a:ea typeface="Yu Mincho" panose="02020400000000000000" pitchFamily="18" charset="-128"/>
              </a:rPr>
              <a:t>1</a:t>
            </a:r>
            <a:r>
              <a:rPr lang="en-US" sz="800" kern="0" noProof="0">
                <a:ea typeface="Yu Mincho" panose="02020400000000000000" pitchFamily="18" charset="-128"/>
              </a:rPr>
              <a:t> = </a:t>
            </a:r>
            <a:r>
              <a:rPr lang="en-US" sz="800" b="0" i="0" u="none" strike="noStrike" baseline="0" noProof="0"/>
              <a:t>forced expiratory volume in one second</a:t>
            </a:r>
            <a:r>
              <a:rPr lang="en-US" sz="800" kern="0" noProof="0">
                <a:ea typeface="Yu Mincho" panose="02020400000000000000" pitchFamily="18" charset="-128"/>
              </a:rPr>
              <a:t>; ICS = inhaled corticosteroids; LABA = long-acting beta</a:t>
            </a:r>
            <a:r>
              <a:rPr lang="en-US" sz="800" kern="0" baseline="-25000" noProof="0">
                <a:ea typeface="Yu Mincho" panose="02020400000000000000" pitchFamily="18" charset="-128"/>
              </a:rPr>
              <a:t>2</a:t>
            </a:r>
            <a:r>
              <a:rPr lang="en-US" sz="800" kern="0" noProof="0">
                <a:ea typeface="Yu Mincho" panose="02020400000000000000" pitchFamily="18" charset="-128"/>
              </a:rPr>
              <a:t> agonist; LAMA = long-acting muscarinic antagonist; SC = subcutaneous; SGRQ = </a:t>
            </a:r>
            <a:r>
              <a:rPr lang="en-US" sz="800" b="0" i="0" u="none" strike="noStrike" baseline="0" noProof="0"/>
              <a:t>St. George’s Respiratory Questionnaire</a:t>
            </a:r>
            <a:r>
              <a:rPr lang="en-US" sz="800" kern="0" noProof="0">
                <a:ea typeface="Yu Mincho" panose="02020400000000000000" pitchFamily="18" charset="-128"/>
              </a:rPr>
              <a:t>; Q4W = every 4 weeks.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0" noProof="0">
                <a:effectLst/>
                <a:ea typeface="Yu Mincho" panose="02020400000000000000" pitchFamily="18" charset="-128"/>
              </a:rPr>
              <a:t>1. Study NCT06883305. ClinicalTrials.gov website. </a:t>
            </a:r>
            <a:r>
              <a:rPr lang="en-US" sz="800" kern="0" noProof="0">
                <a:effectLst/>
                <a:ea typeface="Yu Mincho" panose="02020400000000000000" pitchFamily="18" charset="-128"/>
                <a:hlinkClick r:id="rId4"/>
              </a:rPr>
              <a:t>https://clinicaltrials.gov/study/NCT06883305</a:t>
            </a:r>
            <a:r>
              <a:rPr lang="en-US" sz="800" kern="0" noProof="0">
                <a:effectLst/>
                <a:ea typeface="Yu Mincho" panose="02020400000000000000" pitchFamily="18" charset="-128"/>
              </a:rPr>
              <a:t>; 2. Study NCT06878261. ClinicalTrials.gov website. </a:t>
            </a:r>
            <a:r>
              <a:rPr lang="en-US" sz="800" kern="0" noProof="0">
                <a:effectLst/>
                <a:ea typeface="Yu Mincho" panose="02020400000000000000" pitchFamily="18" charset="-128"/>
                <a:hlinkClick r:id="rId5"/>
              </a:rPr>
              <a:t>https://clinicaltrials.gov/study/NCT06878261</a:t>
            </a:r>
            <a:r>
              <a:rPr lang="en-US" sz="800" kern="0" noProof="0">
                <a:ea typeface="Yu Mincho" panose="02020400000000000000" pitchFamily="18" charset="-128"/>
              </a:rPr>
              <a:t>. </a:t>
            </a:r>
            <a:endParaRPr lang="en-US" sz="800" kern="0" noProof="0">
              <a:effectLst/>
              <a:ea typeface="Yu Mincho" panose="02020400000000000000" pitchFamily="18" charset="-128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7D788EC-85B0-366A-20DF-3EBF421D68FC}"/>
              </a:ext>
            </a:extLst>
          </p:cNvPr>
          <p:cNvGrpSpPr/>
          <p:nvPr/>
        </p:nvGrpSpPr>
        <p:grpSpPr>
          <a:xfrm>
            <a:off x="1031315" y="4358228"/>
            <a:ext cx="7850851" cy="1513983"/>
            <a:chOff x="894573" y="4210061"/>
            <a:chExt cx="7850851" cy="1915298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0296F6CC-074B-604D-AF56-B0C0702A5C30}"/>
                </a:ext>
              </a:extLst>
            </p:cNvPr>
            <p:cNvSpPr/>
            <p:nvPr/>
          </p:nvSpPr>
          <p:spPr>
            <a:xfrm>
              <a:off x="894574" y="4466961"/>
              <a:ext cx="7850850" cy="1658398"/>
            </a:xfrm>
            <a:prstGeom prst="roundRect">
              <a:avLst>
                <a:gd name="adj" fmla="val 11563"/>
              </a:avLst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82880" rIns="0" rtlCol="0" anchor="b" anchorCtr="0"/>
            <a:lstStyle/>
            <a:p>
              <a:pPr marL="182880" marR="0" lvl="0" indent="-180975" algn="l" defTabSz="6095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2839E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Change from baseline in pre- and post-BD FEV</a:t>
              </a:r>
              <a:r>
                <a:rPr kumimoji="0" lang="en-US" sz="12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at Week 52</a:t>
              </a:r>
            </a:p>
            <a:p>
              <a:pPr marL="182880" marR="0" lvl="0" indent="-180975" algn="l" defTabSz="6095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2839E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Change from baseline and clinically meaningful </a:t>
              </a:r>
              <a:r>
                <a:rPr kumimoji="0" lang="en-US" sz="1200" b="0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improvement</a:t>
              </a:r>
              <a:r>
                <a:rPr kumimoji="0" lang="en-US" sz="1200" b="0" i="0" u="none" strike="noStrike" kern="1200" cap="none" spc="0" normalizeH="0" baseline="3000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in the SGRQ and CAT total score over 52 weeks</a:t>
              </a:r>
            </a:p>
            <a:p>
              <a:pPr marL="182880" marR="0" lvl="0" indent="-180975" algn="l" defTabSz="6095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2839E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Annualized rate of severe COPD exacerbations up to 76 weeks </a:t>
              </a:r>
            </a:p>
            <a:p>
              <a:pPr marL="182880" marR="0" lvl="0" indent="-180975" algn="l" defTabSz="6095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2839E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Time to first moderate to severe, and severe COPD exacerbation up to 76 weeks</a:t>
              </a:r>
            </a:p>
            <a:p>
              <a:pPr marL="182880" marR="0" lvl="0" indent="-180975" algn="l" defTabSz="6095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2839E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Annualized rate of moderate or severe COPD exacerbations among patients with BEC ≥300 cells/µL</a:t>
              </a:r>
            </a:p>
          </p:txBody>
        </p:sp>
        <p:sp>
          <p:nvSpPr>
            <p:cNvPr id="51" name="Rectangle: Top Corners Rounded 50">
              <a:extLst>
                <a:ext uri="{FF2B5EF4-FFF2-40B4-BE49-F238E27FC236}">
                  <a16:creationId xmlns:a16="http://schemas.microsoft.com/office/drawing/2014/main" id="{E935F215-3016-27F1-0433-AFFFB455FDA5}"/>
                </a:ext>
              </a:extLst>
            </p:cNvPr>
            <p:cNvSpPr/>
            <p:nvPr/>
          </p:nvSpPr>
          <p:spPr>
            <a:xfrm>
              <a:off x="894573" y="4269962"/>
              <a:ext cx="7850851" cy="50700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2839E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0" tIns="0" rIns="0" bIns="91440" rtlCol="0" anchor="ctr" anchorCtr="0">
              <a:noAutofit/>
            </a:bodyPr>
            <a:lstStyle/>
            <a:p>
              <a:pPr marL="9144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Select s</a:t>
              </a:r>
              <a:r>
                <a:rPr kumimoji="0" lang="en-US" sz="1600" b="1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econdary</a:t>
              </a: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endpoints</a:t>
              </a:r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2DA5F9C9-F518-9B8E-C150-D9E73E4598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55854" y="4210061"/>
              <a:ext cx="412423" cy="560157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A2CCAA6-1CA7-BA69-1160-2FFAC942A329}"/>
              </a:ext>
            </a:extLst>
          </p:cNvPr>
          <p:cNvGrpSpPr/>
          <p:nvPr/>
        </p:nvGrpSpPr>
        <p:grpSpPr>
          <a:xfrm>
            <a:off x="1031315" y="1166676"/>
            <a:ext cx="10129370" cy="1521580"/>
            <a:chOff x="1031315" y="1166676"/>
            <a:chExt cx="10129370" cy="1521580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125902D0-C491-9354-FB8A-AA2C72D22E2F}"/>
                </a:ext>
              </a:extLst>
            </p:cNvPr>
            <p:cNvSpPr/>
            <p:nvPr/>
          </p:nvSpPr>
          <p:spPr>
            <a:xfrm>
              <a:off x="4191995" y="1262832"/>
              <a:ext cx="3808174" cy="1423621"/>
            </a:xfrm>
            <a:prstGeom prst="roundRect">
              <a:avLst>
                <a:gd name="adj" fmla="val 16954"/>
              </a:avLst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0" bIns="0" rtlCol="0" anchor="b" anchorCtr="0"/>
            <a:lstStyle/>
            <a:p>
              <a:pPr marL="91440" marR="0" lvl="0" indent="0" algn="l" defTabSz="6095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Adult patients (aged 40–80 years) with moderate to very severe COPD on t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1B1B1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riple or dual inhaled therapy,</a:t>
              </a:r>
              <a:r>
                <a:rPr kumimoji="0" lang="en-US" sz="1200" b="0" i="0" u="none" strike="noStrike" kern="1200" cap="none" spc="0" normalizeH="0" baseline="30000" noProof="0">
                  <a:ln>
                    <a:noFill/>
                  </a:ln>
                  <a:solidFill>
                    <a:srgbClr val="1B1B1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1B1B1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a </a:t>
              </a: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history of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17171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≥2 moderate or ≥1 severe exacerbations in prior 12 months, and BEC of </a:t>
              </a: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≥150 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cells/</a:t>
              </a:r>
              <a:r>
                <a:rPr kumimoji="0" lang="el-GR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μ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</a:t>
              </a:r>
              <a:endParaRPr kumimoji="0" lang="en-US" sz="12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" name="Rectangle: Top Corners Rounded 30">
              <a:extLst>
                <a:ext uri="{FF2B5EF4-FFF2-40B4-BE49-F238E27FC236}">
                  <a16:creationId xmlns:a16="http://schemas.microsoft.com/office/drawing/2014/main" id="{9F38A102-E64D-6EF0-C4E8-3DF56B661DCD}"/>
                </a:ext>
              </a:extLst>
            </p:cNvPr>
            <p:cNvSpPr/>
            <p:nvPr/>
          </p:nvSpPr>
          <p:spPr>
            <a:xfrm>
              <a:off x="4191830" y="1225372"/>
              <a:ext cx="3808173" cy="43143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2839E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0" tIns="0" rIns="0" bIns="0" rtlCol="0" anchor="ctr" anchorCtr="0">
              <a:noAutofit/>
            </a:bodyPr>
            <a:lstStyle/>
            <a:p>
              <a:pPr marL="9144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Patient population</a:t>
              </a:r>
            </a:p>
          </p:txBody>
        </p:sp>
        <p:pic>
          <p:nvPicPr>
            <p:cNvPr id="33" name="Graphic 32" descr="Group">
              <a:extLst>
                <a:ext uri="{FF2B5EF4-FFF2-40B4-BE49-F238E27FC236}">
                  <a16:creationId xmlns:a16="http://schemas.microsoft.com/office/drawing/2014/main" id="{5ECEDEBA-E39C-60BD-BEAA-80475275F9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278831" y="1192726"/>
              <a:ext cx="575453" cy="511386"/>
            </a:xfrm>
            <a:prstGeom prst="rect">
              <a:avLst/>
            </a:prstGeom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1ABC8284-471C-F269-F9C9-89343DD6A3DA}"/>
                </a:ext>
              </a:extLst>
            </p:cNvPr>
            <p:cNvSpPr/>
            <p:nvPr/>
          </p:nvSpPr>
          <p:spPr>
            <a:xfrm>
              <a:off x="1031315" y="1248522"/>
              <a:ext cx="2834640" cy="1431918"/>
            </a:xfrm>
            <a:prstGeom prst="roundRect">
              <a:avLst>
                <a:gd name="adj" fmla="val 16954"/>
              </a:avLst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0" bIns="0" rtlCol="0" anchor="ctr" anchorCtr="0"/>
            <a:lstStyle/>
            <a:p>
              <a:pPr marL="91440" marR="0" lvl="0" indent="0" algn="l" defTabSz="6095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Evaluate the efficacy and safety of tezepelumab in adult patients with COPD</a:t>
              </a:r>
            </a:p>
          </p:txBody>
        </p:sp>
        <p:sp>
          <p:nvSpPr>
            <p:cNvPr id="28" name="Rectangle: Top Corners Rounded 27">
              <a:extLst>
                <a:ext uri="{FF2B5EF4-FFF2-40B4-BE49-F238E27FC236}">
                  <a16:creationId xmlns:a16="http://schemas.microsoft.com/office/drawing/2014/main" id="{F3F64830-DA62-2130-5C74-DC0EA1160534}"/>
                </a:ext>
              </a:extLst>
            </p:cNvPr>
            <p:cNvSpPr/>
            <p:nvPr/>
          </p:nvSpPr>
          <p:spPr>
            <a:xfrm>
              <a:off x="1031316" y="1225372"/>
              <a:ext cx="2834639" cy="40875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2839E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0" tIns="0" rIns="0" bIns="0" rtlCol="0" anchor="ctr" anchorCtr="0">
              <a:noAutofit/>
            </a:bodyPr>
            <a:lstStyle/>
            <a:p>
              <a:pPr marL="9144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Objective</a:t>
              </a:r>
            </a:p>
          </p:txBody>
        </p:sp>
        <p:pic>
          <p:nvPicPr>
            <p:cNvPr id="35" name="Graphic 34" descr="Bullseye">
              <a:extLst>
                <a:ext uri="{FF2B5EF4-FFF2-40B4-BE49-F238E27FC236}">
                  <a16:creationId xmlns:a16="http://schemas.microsoft.com/office/drawing/2014/main" id="{6BE13EEA-4FB4-AFEF-30A6-CC61B27F9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345518" y="1214818"/>
              <a:ext cx="413682" cy="413682"/>
            </a:xfrm>
            <a:prstGeom prst="rect">
              <a:avLst/>
            </a:prstGeom>
          </p:spPr>
        </p:pic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1030D534-B29E-A257-7790-9C4948464FC1}"/>
                </a:ext>
              </a:extLst>
            </p:cNvPr>
            <p:cNvSpPr/>
            <p:nvPr/>
          </p:nvSpPr>
          <p:spPr>
            <a:xfrm>
              <a:off x="8326045" y="1264634"/>
              <a:ext cx="2834640" cy="1423622"/>
            </a:xfrm>
            <a:prstGeom prst="roundRect">
              <a:avLst>
                <a:gd name="adj" fmla="val 16954"/>
              </a:avLst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0" bIns="0" rtlCol="0" anchor="ctr" anchorCtr="0"/>
            <a:lstStyle/>
            <a:p>
              <a:pPr marL="91440" marR="0" lvl="0" indent="0" algn="l" defTabSz="6095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Annualized rate of moderate or severe COPD exacerbations </a:t>
              </a:r>
              <a:b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up to 76 weeks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" name="Rectangle: Top Corners Rounded 31">
              <a:extLst>
                <a:ext uri="{FF2B5EF4-FFF2-40B4-BE49-F238E27FC236}">
                  <a16:creationId xmlns:a16="http://schemas.microsoft.com/office/drawing/2014/main" id="{F913E066-F2E4-5423-D661-7CE4BE88018B}"/>
                </a:ext>
              </a:extLst>
            </p:cNvPr>
            <p:cNvSpPr/>
            <p:nvPr/>
          </p:nvSpPr>
          <p:spPr>
            <a:xfrm>
              <a:off x="8326044" y="1225371"/>
              <a:ext cx="2834640" cy="43143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2839E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0" tIns="0" rIns="0" bIns="0" rtlCol="0" anchor="ctr" anchorCtr="0">
              <a:noAutofit/>
            </a:bodyPr>
            <a:lstStyle/>
            <a:p>
              <a:pPr marL="9144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Primary endpoint</a:t>
              </a: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2BB5AF99-9357-85B8-E4A9-C22A0127E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717750" y="1166676"/>
              <a:ext cx="355462" cy="495249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1923F04-4F3A-EA46-631A-E78F0A2989F8}"/>
              </a:ext>
            </a:extLst>
          </p:cNvPr>
          <p:cNvGrpSpPr/>
          <p:nvPr/>
        </p:nvGrpSpPr>
        <p:grpSpPr>
          <a:xfrm>
            <a:off x="1156287" y="2841532"/>
            <a:ext cx="9879426" cy="1531032"/>
            <a:chOff x="1156287" y="2888026"/>
            <a:chExt cx="9879426" cy="1531032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3A1B64E4-6E3F-FD4B-94CF-9BCCB19F1113}"/>
                </a:ext>
              </a:extLst>
            </p:cNvPr>
            <p:cNvSpPr/>
            <p:nvPr/>
          </p:nvSpPr>
          <p:spPr bwMode="auto">
            <a:xfrm>
              <a:off x="4847808" y="2888026"/>
              <a:ext cx="3609427" cy="341152"/>
            </a:xfrm>
            <a:prstGeom prst="roundRect">
              <a:avLst>
                <a:gd name="adj" fmla="val 19197"/>
              </a:avLst>
            </a:prstGeom>
            <a:solidFill>
              <a:srgbClr val="12839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Tezepelumab Dose 1 SC Q4W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22245A8-149B-A404-DB73-784AA9471633}"/>
                </a:ext>
              </a:extLst>
            </p:cNvPr>
            <p:cNvSpPr/>
            <p:nvPr/>
          </p:nvSpPr>
          <p:spPr bwMode="auto">
            <a:xfrm>
              <a:off x="4847808" y="3679419"/>
              <a:ext cx="3609427" cy="341152"/>
            </a:xfrm>
            <a:prstGeom prst="roundRect">
              <a:avLst>
                <a:gd name="adj" fmla="val 16905"/>
              </a:avLst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Placebo SC Q4W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A014122B-16BF-6677-8449-BF3E30D54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1729" y="2994764"/>
              <a:ext cx="1533984" cy="930306"/>
            </a:xfrm>
            <a:prstGeom prst="roundRect">
              <a:avLst>
                <a:gd name="adj" fmla="val 11039"/>
              </a:avLst>
            </a:prstGeom>
            <a:solidFill>
              <a:srgbClr val="12839E">
                <a:alpha val="34000"/>
              </a:srgbClr>
            </a:solidFill>
            <a:ln w="19050" cap="flat" cmpd="sng" algn="ctr">
              <a:solidFill>
                <a:srgbClr val="12839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Safety Follow-up</a:t>
              </a:r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DD3759AD-B215-F955-416D-449244F501F0}"/>
                </a:ext>
              </a:extLst>
            </p:cNvPr>
            <p:cNvSpPr/>
            <p:nvPr/>
          </p:nvSpPr>
          <p:spPr bwMode="auto">
            <a:xfrm>
              <a:off x="4847807" y="3283722"/>
              <a:ext cx="3609427" cy="341152"/>
            </a:xfrm>
            <a:prstGeom prst="roundRect">
              <a:avLst>
                <a:gd name="adj" fmla="val 19197"/>
              </a:avLst>
            </a:prstGeom>
            <a:solidFill>
              <a:srgbClr val="12839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Tezepelumab Dose 2 SC Q4W</a:t>
              </a:r>
            </a:p>
          </p:txBody>
        </p:sp>
        <p:cxnSp>
          <p:nvCxnSpPr>
            <p:cNvPr id="59" name="Elbow Connector 30">
              <a:extLst>
                <a:ext uri="{FF2B5EF4-FFF2-40B4-BE49-F238E27FC236}">
                  <a16:creationId xmlns:a16="http://schemas.microsoft.com/office/drawing/2014/main" id="{9621029F-57D0-9377-DBC7-2629CBD05A67}"/>
                </a:ext>
              </a:extLst>
            </p:cNvPr>
            <p:cNvCxnSpPr>
              <a:cxnSpLocks/>
              <a:stCxn id="98" idx="3"/>
              <a:endCxn id="58" idx="1"/>
            </p:cNvCxnSpPr>
            <p:nvPr/>
          </p:nvCxnSpPr>
          <p:spPr bwMode="auto">
            <a:xfrm>
              <a:off x="4122806" y="3454298"/>
              <a:ext cx="725001" cy="0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Elbow Connector 30">
              <a:extLst>
                <a:ext uri="{FF2B5EF4-FFF2-40B4-BE49-F238E27FC236}">
                  <a16:creationId xmlns:a16="http://schemas.microsoft.com/office/drawing/2014/main" id="{84472589-9756-051A-DAAD-FE83669A94D7}"/>
                </a:ext>
              </a:extLst>
            </p:cNvPr>
            <p:cNvCxnSpPr>
              <a:cxnSpLocks/>
              <a:endCxn id="21" idx="1"/>
            </p:cNvCxnSpPr>
            <p:nvPr/>
          </p:nvCxnSpPr>
          <p:spPr bwMode="auto">
            <a:xfrm>
              <a:off x="4360160" y="3058602"/>
              <a:ext cx="487648" cy="0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Elbow Connector 30">
              <a:extLst>
                <a:ext uri="{FF2B5EF4-FFF2-40B4-BE49-F238E27FC236}">
                  <a16:creationId xmlns:a16="http://schemas.microsoft.com/office/drawing/2014/main" id="{502394A3-A33E-EE06-DEDA-4F52A04F3B3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60160" y="3846209"/>
              <a:ext cx="487648" cy="0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AC708EB3-2381-1C2B-E2A4-15F34DD50B33}"/>
                </a:ext>
              </a:extLst>
            </p:cNvPr>
            <p:cNvCxnSpPr>
              <a:cxnSpLocks/>
            </p:cNvCxnSpPr>
            <p:nvPr/>
          </p:nvCxnSpPr>
          <p:spPr>
            <a:xfrm>
              <a:off x="4360160" y="3052778"/>
              <a:ext cx="0" cy="804672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Isosceles Triangle 82">
              <a:extLst>
                <a:ext uri="{FF2B5EF4-FFF2-40B4-BE49-F238E27FC236}">
                  <a16:creationId xmlns:a16="http://schemas.microsoft.com/office/drawing/2014/main" id="{CC9C1E09-75DE-72FC-D612-919E2B2BBD6E}"/>
                </a:ext>
              </a:extLst>
            </p:cNvPr>
            <p:cNvSpPr/>
            <p:nvPr/>
          </p:nvSpPr>
          <p:spPr>
            <a:xfrm rot="5400000">
              <a:off x="8514828" y="3068827"/>
              <a:ext cx="907329" cy="782180"/>
            </a:xfrm>
            <a:prstGeom prst="triangle">
              <a:avLst/>
            </a:prstGeom>
            <a:solidFill>
              <a:srgbClr val="0D3759">
                <a:alpha val="56078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Left Bracket 83">
              <a:extLst>
                <a:ext uri="{FF2B5EF4-FFF2-40B4-BE49-F238E27FC236}">
                  <a16:creationId xmlns:a16="http://schemas.microsoft.com/office/drawing/2014/main" id="{6B9A2912-8453-983E-8D81-5CE2643F7A55}"/>
                </a:ext>
              </a:extLst>
            </p:cNvPr>
            <p:cNvSpPr/>
            <p:nvPr/>
          </p:nvSpPr>
          <p:spPr>
            <a:xfrm rot="16200000">
              <a:off x="6614200" y="2318580"/>
              <a:ext cx="76643" cy="3534858"/>
            </a:xfrm>
            <a:prstGeom prst="leftBracket">
              <a:avLst/>
            </a:prstGeom>
            <a:ln w="19050">
              <a:solidFill>
                <a:srgbClr val="0038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0799527-88EE-50EB-E399-477C8025A5F7}"/>
                </a:ext>
              </a:extLst>
            </p:cNvPr>
            <p:cNvSpPr txBox="1"/>
            <p:nvPr/>
          </p:nvSpPr>
          <p:spPr>
            <a:xfrm>
              <a:off x="5005264" y="4149247"/>
              <a:ext cx="3294515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52 weeks minimum; up to 76 weeks maximum 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Left Bracket 89">
              <a:extLst>
                <a:ext uri="{FF2B5EF4-FFF2-40B4-BE49-F238E27FC236}">
                  <a16:creationId xmlns:a16="http://schemas.microsoft.com/office/drawing/2014/main" id="{8104705A-9F9B-277D-AE07-853BEDA25380}"/>
                </a:ext>
              </a:extLst>
            </p:cNvPr>
            <p:cNvSpPr/>
            <p:nvPr/>
          </p:nvSpPr>
          <p:spPr>
            <a:xfrm rot="16200000">
              <a:off x="10212180" y="3397350"/>
              <a:ext cx="113082" cy="1434616"/>
            </a:xfrm>
            <a:prstGeom prst="leftBracket">
              <a:avLst/>
            </a:prstGeom>
            <a:ln w="19050">
              <a:solidFill>
                <a:srgbClr val="0038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7795F0CD-B35A-A69F-6434-3CAD77D0748B}"/>
                </a:ext>
              </a:extLst>
            </p:cNvPr>
            <p:cNvSpPr txBox="1"/>
            <p:nvPr/>
          </p:nvSpPr>
          <p:spPr>
            <a:xfrm>
              <a:off x="9687131" y="4157448"/>
              <a:ext cx="1163180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12 weeks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56405F38-4E7A-2AAE-8A5E-1E2D8CBB75BE}"/>
                </a:ext>
              </a:extLst>
            </p:cNvPr>
            <p:cNvSpPr/>
            <p:nvPr/>
          </p:nvSpPr>
          <p:spPr bwMode="auto">
            <a:xfrm>
              <a:off x="1156287" y="3134883"/>
              <a:ext cx="1366564" cy="638829"/>
            </a:xfrm>
            <a:prstGeom prst="roundRect">
              <a:avLst>
                <a:gd name="adj" fmla="val 10507"/>
              </a:avLst>
            </a:prstGeom>
            <a:solidFill>
              <a:srgbClr val="12839E">
                <a:alpha val="34000"/>
              </a:srgbClr>
            </a:solidFill>
            <a:ln w="19050" cap="flat" cmpd="sng" algn="ctr">
              <a:solidFill>
                <a:srgbClr val="12839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Screening </a:t>
              </a:r>
              <a:b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(Estimated N=990</a:t>
              </a:r>
              <a:b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per trial)</a:t>
              </a:r>
            </a:p>
          </p:txBody>
        </p:sp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5FDB62E0-A8D6-3EB1-E825-2B40A3EB4104}"/>
                </a:ext>
              </a:extLst>
            </p:cNvPr>
            <p:cNvSpPr/>
            <p:nvPr/>
          </p:nvSpPr>
          <p:spPr bwMode="auto">
            <a:xfrm>
              <a:off x="2756242" y="3134883"/>
              <a:ext cx="1366564" cy="638829"/>
            </a:xfrm>
            <a:prstGeom prst="roundRect">
              <a:avLst>
                <a:gd name="adj" fmla="val 10507"/>
              </a:avLst>
            </a:prstGeom>
            <a:solidFill>
              <a:srgbClr val="12839E">
                <a:alpha val="34000"/>
              </a:srgbClr>
            </a:solidFill>
            <a:ln w="19050" cap="flat" cmpd="sng" algn="ctr">
              <a:solidFill>
                <a:srgbClr val="12839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Randomization 1:1:1</a:t>
              </a:r>
            </a:p>
          </p:txBody>
        </p:sp>
        <p:cxnSp>
          <p:nvCxnSpPr>
            <p:cNvPr id="100" name="Elbow Connector 30">
              <a:extLst>
                <a:ext uri="{FF2B5EF4-FFF2-40B4-BE49-F238E27FC236}">
                  <a16:creationId xmlns:a16="http://schemas.microsoft.com/office/drawing/2014/main" id="{F81CCC68-771F-3DB7-B7CC-FDE8E5A6FB72}"/>
                </a:ext>
              </a:extLst>
            </p:cNvPr>
            <p:cNvCxnSpPr>
              <a:cxnSpLocks/>
              <a:stCxn id="95" idx="3"/>
              <a:endCxn id="98" idx="1"/>
            </p:cNvCxnSpPr>
            <p:nvPr/>
          </p:nvCxnSpPr>
          <p:spPr bwMode="auto">
            <a:xfrm>
              <a:off x="2522851" y="3454298"/>
              <a:ext cx="233391" cy="0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4148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ADD02F-2002-830F-9F5B-F34D2A21D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 phase 2a trial of the IL-33 </a:t>
            </a:r>
            <a:r>
              <a:rPr lang="en-US" b="1" dirty="0" err="1"/>
              <a:t>mAb</a:t>
            </a:r>
            <a:r>
              <a:rPr lang="en-US" b="1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Tozorakimab</a:t>
            </a:r>
            <a:r>
              <a:rPr lang="en-US" b="1" dirty="0"/>
              <a:t> in patients with COPD: FRONTIER-4</a:t>
            </a:r>
            <a:br>
              <a:rPr lang="en-US" b="1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580F58-D395-0F6E-1DFD-DC28B88F1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000" b="1" dirty="0"/>
              <a:t>Methods: </a:t>
            </a:r>
            <a:r>
              <a:rPr lang="en-US" sz="2000" dirty="0"/>
              <a:t>FRONTIER-4 was a phase 2a, randomized, double-blind, placebo-controlled study. Patients received </a:t>
            </a:r>
            <a:r>
              <a:rPr lang="en-US" sz="2000" dirty="0" err="1"/>
              <a:t>tozorakimab</a:t>
            </a:r>
            <a:r>
              <a:rPr lang="en-US" sz="2000" dirty="0"/>
              <a:t> 600 mg or placebo subcutaneously every 4 weeks for 24 weeks. The primary endpoint was change in pre-bronchodilator (BD) FEV</a:t>
            </a:r>
            <a:r>
              <a:rPr lang="en-US" sz="2000" baseline="-25000" dirty="0"/>
              <a:t>1</a:t>
            </a:r>
            <a:r>
              <a:rPr lang="en-US" sz="2000" dirty="0"/>
              <a:t> from baseline to week 12. Secondary outcomes included post-BD FEV</a:t>
            </a:r>
            <a:r>
              <a:rPr lang="en-US" sz="2000" baseline="-25000" dirty="0"/>
              <a:t>1</a:t>
            </a:r>
            <a:r>
              <a:rPr lang="en-US" sz="2000" dirty="0"/>
              <a:t>, time-to-first </a:t>
            </a:r>
            <a:r>
              <a:rPr lang="en-US" sz="2000" dirty="0" err="1"/>
              <a:t>COPDCompEx</a:t>
            </a:r>
            <a:r>
              <a:rPr lang="en-US" sz="2000" dirty="0"/>
              <a:t> event and safety.</a:t>
            </a:r>
          </a:p>
          <a:p>
            <a:r>
              <a:rPr lang="pt-BR" sz="2000" b="1" dirty="0"/>
              <a:t>Results: </a:t>
            </a:r>
            <a:r>
              <a:rPr lang="pt-BR" sz="2000" dirty="0"/>
              <a:t>135 patients (tozorakimab, n=67; placebo, n=68)</a:t>
            </a:r>
          </a:p>
          <a:p>
            <a:r>
              <a:rPr lang="it-IT" sz="2000" dirty="0"/>
              <a:t>At 12 weeks </a:t>
            </a:r>
            <a:r>
              <a:rPr lang="it-IT" sz="2000" dirty="0" err="1"/>
              <a:t>tozorakimab</a:t>
            </a:r>
            <a:r>
              <a:rPr lang="it-IT" sz="2000" dirty="0"/>
              <a:t> </a:t>
            </a:r>
            <a:r>
              <a:rPr lang="it-IT" sz="2000" dirty="0" err="1"/>
              <a:t>showed</a:t>
            </a:r>
            <a:r>
              <a:rPr lang="it-IT" sz="2000" dirty="0"/>
              <a:t> a </a:t>
            </a:r>
            <a:r>
              <a:rPr lang="it-IT" sz="2000" dirty="0" err="1"/>
              <a:t>greater</a:t>
            </a:r>
            <a:r>
              <a:rPr lang="it-IT" sz="2000" dirty="0"/>
              <a:t> </a:t>
            </a:r>
            <a:r>
              <a:rPr lang="it-IT" sz="2000" dirty="0" err="1"/>
              <a:t>increase</a:t>
            </a:r>
            <a:r>
              <a:rPr lang="it-IT" sz="2000" dirty="0"/>
              <a:t> from baseline in </a:t>
            </a:r>
            <a:r>
              <a:rPr lang="it-IT" sz="2000" dirty="0" err="1"/>
              <a:t>pre</a:t>
            </a:r>
            <a:r>
              <a:rPr lang="it-IT" sz="2000" dirty="0"/>
              <a:t>-BD FEV</a:t>
            </a:r>
            <a:r>
              <a:rPr lang="it-IT" sz="2000" baseline="-25000" dirty="0"/>
              <a:t>1</a:t>
            </a:r>
            <a:r>
              <a:rPr lang="it-IT" sz="2000" dirty="0"/>
              <a:t> (</a:t>
            </a:r>
            <a:r>
              <a:rPr lang="it-IT" sz="2000" dirty="0" err="1"/>
              <a:t>least-squares</a:t>
            </a:r>
            <a:r>
              <a:rPr lang="it-IT" sz="2000" dirty="0"/>
              <a:t> </a:t>
            </a:r>
            <a:r>
              <a:rPr lang="it-IT" sz="2000" dirty="0" err="1"/>
              <a:t>mean</a:t>
            </a:r>
            <a:r>
              <a:rPr lang="it-IT" sz="2000" dirty="0"/>
              <a:t> [LSM]: 24 </a:t>
            </a:r>
            <a:r>
              <a:rPr lang="it-IT" sz="2000" dirty="0" err="1"/>
              <a:t>mL</a:t>
            </a:r>
            <a:r>
              <a:rPr lang="it-IT" sz="2000" dirty="0"/>
              <a:t> [80% confidence </a:t>
            </a:r>
            <a:r>
              <a:rPr lang="it-IT" sz="2000" dirty="0" err="1"/>
              <a:t>interval</a:t>
            </a:r>
            <a:r>
              <a:rPr lang="it-IT" sz="2000" dirty="0"/>
              <a:t> (CI): -15,63]; p=0.216) </a:t>
            </a:r>
            <a:r>
              <a:rPr lang="it-IT" sz="2000" dirty="0" err="1"/>
              <a:t>that</a:t>
            </a:r>
            <a:r>
              <a:rPr lang="it-IT" sz="2000" dirty="0"/>
              <a:t> </a:t>
            </a:r>
            <a:r>
              <a:rPr lang="it-IT" sz="2000" dirty="0" err="1">
                <a:solidFill>
                  <a:srgbClr val="FF0000"/>
                </a:solidFill>
              </a:rPr>
              <a:t>was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2000" dirty="0" err="1">
                <a:solidFill>
                  <a:srgbClr val="FF0000"/>
                </a:solidFill>
              </a:rPr>
              <a:t>not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2000" dirty="0" err="1">
                <a:solidFill>
                  <a:srgbClr val="FF0000"/>
                </a:solidFill>
              </a:rPr>
              <a:t>statistically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2000" dirty="0" err="1">
                <a:solidFill>
                  <a:srgbClr val="FF0000"/>
                </a:solidFill>
              </a:rPr>
              <a:t>significant</a:t>
            </a:r>
            <a:r>
              <a:rPr lang="it-IT" sz="2000" dirty="0"/>
              <a:t>, and in post-BD FEV</a:t>
            </a:r>
            <a:r>
              <a:rPr lang="it-IT" sz="2000" baseline="-25000" dirty="0"/>
              <a:t>1</a:t>
            </a:r>
            <a:r>
              <a:rPr lang="it-IT" sz="2000" dirty="0"/>
              <a:t> (LSM: 67 </a:t>
            </a:r>
            <a:r>
              <a:rPr lang="it-IT" sz="2000" dirty="0" err="1"/>
              <a:t>mL</a:t>
            </a:r>
            <a:r>
              <a:rPr lang="it-IT" sz="2000" dirty="0"/>
              <a:t> [80% CI: 17,116]; p=0.044), </a:t>
            </a:r>
            <a:r>
              <a:rPr lang="it-IT" sz="2000" dirty="0" err="1"/>
              <a:t>when</a:t>
            </a:r>
            <a:r>
              <a:rPr lang="it-IT" sz="2000" dirty="0"/>
              <a:t> </a:t>
            </a:r>
            <a:r>
              <a:rPr lang="it-IT" sz="2000" dirty="0" err="1"/>
              <a:t>compared</a:t>
            </a:r>
            <a:r>
              <a:rPr lang="it-IT" sz="2000" dirty="0"/>
              <a:t> with placebo.</a:t>
            </a:r>
          </a:p>
          <a:p>
            <a:r>
              <a:rPr lang="it-IT" sz="2000" dirty="0" err="1"/>
              <a:t>Tozorakimab</a:t>
            </a:r>
            <a:r>
              <a:rPr lang="it-IT" sz="2000" dirty="0"/>
              <a:t> </a:t>
            </a:r>
            <a:r>
              <a:rPr lang="it-IT" sz="2000" dirty="0" err="1"/>
              <a:t>showed</a:t>
            </a:r>
            <a:r>
              <a:rPr lang="it-IT" sz="2000" dirty="0"/>
              <a:t> </a:t>
            </a:r>
            <a:r>
              <a:rPr lang="it-IT" sz="2000" dirty="0" err="1"/>
              <a:t>improvements</a:t>
            </a:r>
            <a:r>
              <a:rPr lang="it-IT" sz="2000" dirty="0"/>
              <a:t> </a:t>
            </a:r>
            <a:r>
              <a:rPr lang="it-IT" sz="2000" i="1" dirty="0"/>
              <a:t>versus</a:t>
            </a:r>
            <a:r>
              <a:rPr lang="it-IT" sz="2000" dirty="0"/>
              <a:t> placebo (LSM [80% CI]) in </a:t>
            </a:r>
            <a:r>
              <a:rPr lang="it-IT" sz="2000" dirty="0" err="1"/>
              <a:t>change</a:t>
            </a:r>
            <a:r>
              <a:rPr lang="it-IT" sz="2000" dirty="0"/>
              <a:t> from baseline in </a:t>
            </a:r>
            <a:r>
              <a:rPr lang="it-IT" sz="2000" dirty="0" err="1"/>
              <a:t>pre</a:t>
            </a:r>
            <a:r>
              <a:rPr lang="it-IT" sz="2000" dirty="0"/>
              <a:t>-BD FEV</a:t>
            </a:r>
            <a:r>
              <a:rPr lang="it-IT" sz="2000" baseline="-25000" dirty="0"/>
              <a:t>1</a:t>
            </a:r>
            <a:r>
              <a:rPr lang="it-IT" sz="2000" dirty="0"/>
              <a:t> (69 </a:t>
            </a:r>
            <a:r>
              <a:rPr lang="it-IT" sz="2000" dirty="0" err="1"/>
              <a:t>mL</a:t>
            </a:r>
            <a:r>
              <a:rPr lang="it-IT" sz="2000" dirty="0"/>
              <a:t> [9,130]; p=0.072) and post-BD FEV</a:t>
            </a:r>
            <a:r>
              <a:rPr lang="it-IT" sz="2000" baseline="-25000" dirty="0"/>
              <a:t>1</a:t>
            </a:r>
            <a:r>
              <a:rPr lang="it-IT" sz="2000" dirty="0"/>
              <a:t> (124 </a:t>
            </a:r>
            <a:r>
              <a:rPr lang="it-IT" sz="2000" dirty="0" err="1"/>
              <a:t>mL</a:t>
            </a:r>
            <a:r>
              <a:rPr lang="it-IT" sz="2000" dirty="0"/>
              <a:t> [47,201]; p=0.020) </a:t>
            </a:r>
            <a:r>
              <a:rPr lang="it-IT" sz="2000" dirty="0" err="1"/>
              <a:t>at</a:t>
            </a:r>
            <a:r>
              <a:rPr lang="it-IT" sz="2000" dirty="0"/>
              <a:t> week 12 in a </a:t>
            </a:r>
            <a:r>
              <a:rPr lang="it-IT" sz="2000" dirty="0" err="1"/>
              <a:t>pre-specified</a:t>
            </a:r>
            <a:r>
              <a:rPr lang="it-IT" sz="2000" dirty="0"/>
              <a:t> </a:t>
            </a:r>
            <a:r>
              <a:rPr lang="it-IT" sz="2000" dirty="0" err="1"/>
              <a:t>subgroup</a:t>
            </a:r>
            <a:r>
              <a:rPr lang="it-IT" sz="2000" dirty="0"/>
              <a:t> of </a:t>
            </a:r>
            <a:r>
              <a:rPr lang="it-IT" sz="2000" dirty="0" err="1"/>
              <a:t>patients</a:t>
            </a:r>
            <a:r>
              <a:rPr lang="it-IT" sz="2000" dirty="0"/>
              <a:t> </a:t>
            </a:r>
            <a:r>
              <a:rPr lang="it-IT" sz="2000" b="1" dirty="0"/>
              <a:t>with ≥2 </a:t>
            </a:r>
            <a:r>
              <a:rPr lang="it-IT" sz="2000" b="1" dirty="0" err="1"/>
              <a:t>prior</a:t>
            </a:r>
            <a:r>
              <a:rPr lang="it-IT" sz="2000" b="1" dirty="0"/>
              <a:t> </a:t>
            </a:r>
            <a:r>
              <a:rPr lang="it-IT" sz="2000" b="1" dirty="0" err="1"/>
              <a:t>exacerbations</a:t>
            </a:r>
            <a:r>
              <a:rPr lang="it-IT" sz="2000" b="1" dirty="0"/>
              <a:t>.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4E75A42-3B8E-A5D9-FE5C-EC9B65BCCCAC}"/>
              </a:ext>
            </a:extLst>
          </p:cNvPr>
          <p:cNvSpPr txBox="1"/>
          <p:nvPr/>
        </p:nvSpPr>
        <p:spPr>
          <a:xfrm>
            <a:off x="546652" y="6176963"/>
            <a:ext cx="6509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/>
              <a:t>Singh D</a:t>
            </a:r>
            <a:r>
              <a:rPr lang="it-IT" sz="1600" dirty="0"/>
              <a:t>, </a:t>
            </a:r>
            <a:r>
              <a:rPr lang="it-IT" sz="1600" dirty="0" err="1"/>
              <a:t>Guller</a:t>
            </a:r>
            <a:r>
              <a:rPr lang="it-IT" sz="1600" dirty="0"/>
              <a:t> P, Reid F, </a:t>
            </a:r>
            <a:r>
              <a:rPr lang="it-IT" sz="1600" dirty="0" err="1"/>
              <a:t>Doffman</a:t>
            </a:r>
            <a:r>
              <a:rPr lang="it-IT" sz="1600" dirty="0"/>
              <a:t> S, et al. </a:t>
            </a:r>
            <a:r>
              <a:rPr lang="fr-FR" sz="1600" dirty="0" err="1"/>
              <a:t>Eur</a:t>
            </a:r>
            <a:r>
              <a:rPr lang="fr-FR" sz="1600" dirty="0"/>
              <a:t> </a:t>
            </a:r>
            <a:r>
              <a:rPr lang="fr-FR" sz="1600" dirty="0" err="1"/>
              <a:t>Respir</a:t>
            </a:r>
            <a:r>
              <a:rPr lang="fr-FR" sz="1600" dirty="0"/>
              <a:t> J. 2025 </a:t>
            </a:r>
            <a:r>
              <a:rPr lang="fr-FR" sz="1600" dirty="0" err="1"/>
              <a:t>Apr</a:t>
            </a:r>
            <a:r>
              <a:rPr lang="fr-FR" sz="1600" dirty="0"/>
              <a:t> 3:2402231. 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4103927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EB0D8C-BA86-93E1-E1B0-E1B1C3A3A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DF40E42-D4A2-A182-3CD3-410475F02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64B5D33-1E8D-CD04-183E-55FC0A9A14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439" t="33478" r="17256" b="22899"/>
          <a:stretch/>
        </p:blipFill>
        <p:spPr>
          <a:xfrm>
            <a:off x="2801178" y="570431"/>
            <a:ext cx="6589643" cy="51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4162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48769D-4133-8D0B-D81D-58CAC1608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>
                <a:solidFill>
                  <a:srgbClr val="FF0000"/>
                </a:solidFill>
              </a:rPr>
              <a:t>Considerations</a:t>
            </a:r>
            <a:r>
              <a:rPr lang="it-IT" b="1" dirty="0">
                <a:solidFill>
                  <a:srgbClr val="FF0000"/>
                </a:solidFill>
              </a:rPr>
              <a:t>  - 1  SEVERE ASTHMA 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59351C9-43E2-D68B-6DB7-7FC55C0DA7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567" t="32508" r="16123" b="23179"/>
          <a:stretch/>
        </p:blipFill>
        <p:spPr>
          <a:xfrm>
            <a:off x="447260" y="1282332"/>
            <a:ext cx="11062253" cy="5707651"/>
          </a:xfr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8A521F9A-4B9A-7E27-6313-44F9FA3CB3F5}"/>
              </a:ext>
            </a:extLst>
          </p:cNvPr>
          <p:cNvSpPr txBox="1"/>
          <p:nvPr/>
        </p:nvSpPr>
        <p:spPr>
          <a:xfrm>
            <a:off x="682487" y="1591297"/>
            <a:ext cx="3289853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SEVERE ASTHMA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9DF834D9-B29C-3200-BFBB-F075FD88D5EC}"/>
              </a:ext>
            </a:extLst>
          </p:cNvPr>
          <p:cNvCxnSpPr/>
          <p:nvPr/>
        </p:nvCxnSpPr>
        <p:spPr>
          <a:xfrm>
            <a:off x="3419061" y="3110948"/>
            <a:ext cx="471114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934BE3CC-C75A-81D4-FD46-C869DCC98B9A}"/>
              </a:ext>
            </a:extLst>
          </p:cNvPr>
          <p:cNvCxnSpPr>
            <a:cxnSpLocks/>
          </p:cNvCxnSpPr>
          <p:nvPr/>
        </p:nvCxnSpPr>
        <p:spPr>
          <a:xfrm>
            <a:off x="6851375" y="4953001"/>
            <a:ext cx="390276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B26FDFEA-6CEE-622C-4212-153603B6649B}"/>
              </a:ext>
            </a:extLst>
          </p:cNvPr>
          <p:cNvCxnSpPr>
            <a:cxnSpLocks/>
          </p:cNvCxnSpPr>
          <p:nvPr/>
        </p:nvCxnSpPr>
        <p:spPr>
          <a:xfrm>
            <a:off x="1176131" y="5549348"/>
            <a:ext cx="362446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tangolo 3">
            <a:extLst>
              <a:ext uri="{FF2B5EF4-FFF2-40B4-BE49-F238E27FC236}">
                <a16:creationId xmlns:a16="http://schemas.microsoft.com/office/drawing/2014/main" id="{DDFECEE5-7B5D-9ADD-644A-0C5E0692B6E3}"/>
              </a:ext>
            </a:extLst>
          </p:cNvPr>
          <p:cNvSpPr/>
          <p:nvPr/>
        </p:nvSpPr>
        <p:spPr>
          <a:xfrm>
            <a:off x="2087217" y="4035287"/>
            <a:ext cx="3289853" cy="24847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8914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2F7B07D4-45A5-716B-5F38-8D6EC9525B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01" t="21739" r="29565" b="23189"/>
          <a:stretch/>
        </p:blipFill>
        <p:spPr>
          <a:xfrm>
            <a:off x="616031" y="1220650"/>
            <a:ext cx="7089545" cy="4802187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81DE0DB4-7011-F4AA-99D9-5E2A991A85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4668" t="26341" r="27943" b="18611"/>
          <a:stretch/>
        </p:blipFill>
        <p:spPr>
          <a:xfrm>
            <a:off x="7844724" y="2037523"/>
            <a:ext cx="4044400" cy="3349486"/>
          </a:xfr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887E188-5CD4-8E8E-666A-9109A3142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895"/>
            <a:ext cx="10515600" cy="1325563"/>
          </a:xfrm>
        </p:spPr>
        <p:txBody>
          <a:bodyPr/>
          <a:lstStyle/>
          <a:p>
            <a:pPr algn="ctr"/>
            <a:r>
              <a:rPr lang="it-IT" b="1" dirty="0" err="1">
                <a:solidFill>
                  <a:srgbClr val="FF0000"/>
                </a:solidFill>
              </a:rPr>
              <a:t>Remission</a:t>
            </a:r>
            <a:r>
              <a:rPr lang="it-IT" b="1" dirty="0">
                <a:solidFill>
                  <a:srgbClr val="FF0000"/>
                </a:solidFill>
              </a:rPr>
              <a:t> in Severe </a:t>
            </a:r>
            <a:r>
              <a:rPr lang="it-IT" b="1" dirty="0" err="1">
                <a:solidFill>
                  <a:srgbClr val="FF0000"/>
                </a:solidFill>
              </a:rPr>
              <a:t>Asthma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733DE20-4712-C415-67CF-F382E2920F4F}"/>
              </a:ext>
            </a:extLst>
          </p:cNvPr>
          <p:cNvSpPr txBox="1"/>
          <p:nvPr/>
        </p:nvSpPr>
        <p:spPr>
          <a:xfrm>
            <a:off x="838200" y="6273210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i="0" u="none" strike="noStrike" baseline="0" dirty="0">
                <a:solidFill>
                  <a:srgbClr val="005595"/>
                </a:solidFill>
                <a:latin typeface="AdvTT7e2c4963"/>
              </a:rPr>
              <a:t>Principe S, et al. </a:t>
            </a:r>
            <a:r>
              <a:rPr lang="fr-FR" sz="1800" b="0" i="0" u="none" strike="noStrike" baseline="0" dirty="0" err="1">
                <a:solidFill>
                  <a:srgbClr val="005595"/>
                </a:solidFill>
                <a:latin typeface="AdvTT7e2c4963"/>
              </a:rPr>
              <a:t>Eur</a:t>
            </a:r>
            <a:r>
              <a:rPr lang="fr-FR" sz="1800" b="0" i="0" u="none" strike="noStrike" baseline="0" dirty="0">
                <a:solidFill>
                  <a:srgbClr val="005595"/>
                </a:solidFill>
                <a:latin typeface="AdvTT7e2c4963"/>
              </a:rPr>
              <a:t> </a:t>
            </a:r>
            <a:r>
              <a:rPr lang="fr-FR" sz="1800" b="0" i="0" u="none" strike="noStrike" baseline="0" dirty="0" err="1">
                <a:solidFill>
                  <a:srgbClr val="005595"/>
                </a:solidFill>
                <a:latin typeface="AdvTT7e2c4963"/>
              </a:rPr>
              <a:t>Respir</a:t>
            </a:r>
            <a:r>
              <a:rPr lang="fr-FR" sz="1800" b="0" i="0" u="none" strike="noStrike" baseline="0" dirty="0">
                <a:solidFill>
                  <a:srgbClr val="005595"/>
                </a:solidFill>
                <a:latin typeface="AdvTT7e2c4963"/>
              </a:rPr>
              <a:t> </a:t>
            </a:r>
            <a:r>
              <a:rPr lang="fr-FR" sz="1800" b="0" i="0" u="none" strike="noStrike" baseline="0" dirty="0" err="1">
                <a:solidFill>
                  <a:srgbClr val="005595"/>
                </a:solidFill>
                <a:latin typeface="AdvTT7e2c4963"/>
              </a:rPr>
              <a:t>Rev</a:t>
            </a:r>
            <a:r>
              <a:rPr lang="fr-FR" sz="1800" b="0" i="0" u="none" strike="noStrike" baseline="0" dirty="0">
                <a:solidFill>
                  <a:srgbClr val="005595"/>
                </a:solidFill>
                <a:latin typeface="AdvTT7e2c4963"/>
              </a:rPr>
              <a:t> 2025; 34: 240181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805012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C6F7F69-0F4B-FA25-01FD-21074E8D82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937" t="50705" r="14710" b="17012"/>
          <a:stretch/>
        </p:blipFill>
        <p:spPr>
          <a:xfrm>
            <a:off x="109331" y="944803"/>
            <a:ext cx="12082670" cy="3225249"/>
          </a:xfrm>
        </p:spPr>
      </p:pic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0E41AA72-6A5F-2428-1DC2-C215DB65A632}"/>
              </a:ext>
            </a:extLst>
          </p:cNvPr>
          <p:cNvSpPr/>
          <p:nvPr/>
        </p:nvSpPr>
        <p:spPr>
          <a:xfrm rot="10800000">
            <a:off x="1421295" y="2412222"/>
            <a:ext cx="785191" cy="5181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EDCD557-69BC-6DC9-671D-53A0764084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614" t="73478" r="27527" b="5324"/>
          <a:stretch/>
        </p:blipFill>
        <p:spPr>
          <a:xfrm>
            <a:off x="109331" y="4401497"/>
            <a:ext cx="5932195" cy="1612763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0DBF67E1-5F16-645E-3A70-32975AE1EEA2}"/>
              </a:ext>
            </a:extLst>
          </p:cNvPr>
          <p:cNvSpPr txBox="1"/>
          <p:nvPr/>
        </p:nvSpPr>
        <p:spPr>
          <a:xfrm>
            <a:off x="437322" y="6447561"/>
            <a:ext cx="6711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err="1"/>
              <a:t>Pitre</a:t>
            </a:r>
            <a:r>
              <a:rPr lang="it-IT" sz="1200" b="1" dirty="0"/>
              <a:t> T, et al.</a:t>
            </a:r>
            <a:r>
              <a:rPr lang="en-US" sz="1200" b="1" i="0" u="none" strike="noStrike" baseline="0" dirty="0">
                <a:solidFill>
                  <a:srgbClr val="000000"/>
                </a:solidFill>
                <a:latin typeface="Myriad Pro SemiCond"/>
              </a:rPr>
              <a:t> COPD: Journal of </a:t>
            </a:r>
            <a:r>
              <a:rPr lang="en-US" sz="1200" b="1" i="0" u="none" strike="noStrike" baseline="0" dirty="0" err="1">
                <a:solidFill>
                  <a:srgbClr val="000000"/>
                </a:solidFill>
                <a:latin typeface="Myriad Pro SemiCond"/>
              </a:rPr>
              <a:t>ChronicObstructive</a:t>
            </a:r>
            <a:r>
              <a:rPr lang="en-US" sz="1200" b="1" i="0" u="none" strike="noStrike" baseline="0" dirty="0">
                <a:solidFill>
                  <a:srgbClr val="000000"/>
                </a:solidFill>
                <a:latin typeface="Myriad Pro SemiCond"/>
              </a:rPr>
              <a:t> Pulmonary Disease 2025, VOL. 22, NO. 1, </a:t>
            </a:r>
            <a:endParaRPr lang="it-IT" sz="1200" b="1" dirty="0"/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C506E06D-E513-4E06-FBDE-BACC94D93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7" y="-153023"/>
            <a:ext cx="10515600" cy="1325563"/>
          </a:xfrm>
        </p:spPr>
        <p:txBody>
          <a:bodyPr/>
          <a:lstStyle/>
          <a:p>
            <a:r>
              <a:rPr lang="it-IT" b="1" dirty="0" err="1">
                <a:solidFill>
                  <a:srgbClr val="FF0000"/>
                </a:solidFill>
              </a:rPr>
              <a:t>Considerations</a:t>
            </a:r>
            <a:r>
              <a:rPr lang="it-IT" b="1" dirty="0">
                <a:solidFill>
                  <a:srgbClr val="FF0000"/>
                </a:solidFill>
              </a:rPr>
              <a:t>  - 2  COPD</a:t>
            </a:r>
          </a:p>
        </p:txBody>
      </p:sp>
    </p:spTree>
    <p:extLst>
      <p:ext uri="{BB962C8B-B14F-4D97-AF65-F5344CB8AC3E}">
        <p14:creationId xmlns:p14="http://schemas.microsoft.com/office/powerpoint/2010/main" val="31161225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AB97BD-AD36-E580-AE0A-59958031A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743"/>
            <a:ext cx="10515600" cy="1325563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……Proposta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2E35421-B3DA-3D67-A97B-DAD994639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842D118-BD5B-705C-503E-B11491B225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16" t="36551" r="21087" b="9931"/>
          <a:stretch/>
        </p:blipFill>
        <p:spPr>
          <a:xfrm>
            <a:off x="546538" y="1253331"/>
            <a:ext cx="10807262" cy="549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077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2C10C62-3A5D-894A-AF93-EA7349F59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280" y="317284"/>
            <a:ext cx="10800000" cy="664797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solidFill>
                  <a:schemeClr val="bg1"/>
                </a:solidFill>
              </a:rPr>
              <a:t>Dupilumab </a:t>
            </a:r>
            <a:r>
              <a:rPr lang="en-US" sz="3200" b="1" dirty="0">
                <a:solidFill>
                  <a:schemeClr val="bg1"/>
                </a:solidFill>
              </a:rPr>
              <a:t>reduces </a:t>
            </a:r>
            <a:r>
              <a:rPr lang="en-IN" sz="3200" b="1" dirty="0">
                <a:solidFill>
                  <a:schemeClr val="bg1"/>
                </a:solidFill>
              </a:rPr>
              <a:t>Mucus </a:t>
            </a:r>
            <a:r>
              <a:rPr lang="en-IN" sz="3200" b="1" dirty="0" err="1">
                <a:solidFill>
                  <a:schemeClr val="bg1"/>
                </a:solidFill>
              </a:rPr>
              <a:t>Plugging</a:t>
            </a:r>
            <a:r>
              <a:rPr lang="en-IN" sz="3200" b="1" baseline="30000" dirty="0" err="1">
                <a:solidFill>
                  <a:schemeClr val="bg1"/>
                </a:solidFill>
              </a:rPr>
              <a:t>a</a:t>
            </a:r>
            <a:r>
              <a:rPr lang="en-IN" sz="3200" b="1" dirty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 in just 16 weeks </a:t>
            </a:r>
            <a:r>
              <a:rPr lang="en-IN" sz="3200" b="1" dirty="0">
                <a:solidFill>
                  <a:schemeClr val="bg1"/>
                </a:solidFill>
              </a:rPr>
              <a:t>in Patients With Moderate-to-Severe Asthma compared with placebo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11EA3A-6BF0-4355-9F98-81678A409C9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7990" y="970488"/>
            <a:ext cx="11519386" cy="41832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FE7CFC6-51DC-C895-D0C4-820EEB6A54A2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IN" sz="800" baseline="30000"/>
              <a:t>a</a:t>
            </a:r>
            <a:r>
              <a:rPr lang="en-IN" sz="800"/>
              <a:t>Assessed by CT mucus score. CT, computed tomography; MOA, mechanism of action; RCT, randomized controlled trial.                                                                                                                                                                               </a:t>
            </a:r>
            <a:r>
              <a:rPr lang="en-GB" sz="800" err="1"/>
              <a:t>Svenningsen</a:t>
            </a:r>
            <a:r>
              <a:rPr lang="en-GB" sz="800"/>
              <a:t> S, et al. </a:t>
            </a:r>
            <a:r>
              <a:rPr lang="en-GB" sz="800" i="1"/>
              <a:t>ATS. </a:t>
            </a:r>
            <a:r>
              <a:rPr lang="en-GB" sz="800"/>
              <a:t>2023.Oral Presentation 638</a:t>
            </a:r>
            <a:endParaRPr lang="en-GB">
              <a:highlight>
                <a:srgbClr val="FFFF00"/>
              </a:highlight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E8417-2DB2-41B0-A503-9B4ADF5F887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B5FCD-3849-42BD-B56B-22E62382A2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184E7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184E7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3AF4EF-36E1-6497-42D9-9E7AF900E881}"/>
              </a:ext>
            </a:extLst>
          </p:cNvPr>
          <p:cNvSpPr txBox="1"/>
          <p:nvPr/>
        </p:nvSpPr>
        <p:spPr>
          <a:xfrm>
            <a:off x="338328" y="5573435"/>
            <a:ext cx="11521440" cy="374571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Dupilumab significantly decreases intraluminal mucus plugging compared with placebo</a:t>
            </a:r>
          </a:p>
        </p:txBody>
      </p: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692B5BF7-A7F4-0C5C-FD1D-C8C8474B5058}"/>
              </a:ext>
            </a:extLst>
          </p:cNvPr>
          <p:cNvGrpSpPr/>
          <p:nvPr/>
        </p:nvGrpSpPr>
        <p:grpSpPr>
          <a:xfrm>
            <a:off x="5358597" y="1872119"/>
            <a:ext cx="2168935" cy="184666"/>
            <a:chOff x="9181069" y="2314318"/>
            <a:chExt cx="2168935" cy="184666"/>
          </a:xfrm>
        </p:grpSpPr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D1D06D3C-0871-A2C4-CEB3-35CE3BAB5750}"/>
                </a:ext>
              </a:extLst>
            </p:cNvPr>
            <p:cNvGrpSpPr/>
            <p:nvPr/>
          </p:nvGrpSpPr>
          <p:grpSpPr>
            <a:xfrm>
              <a:off x="10453631" y="2314318"/>
              <a:ext cx="896373" cy="184666"/>
              <a:chOff x="10453631" y="2314318"/>
              <a:chExt cx="896373" cy="184666"/>
            </a:xfrm>
          </p:grpSpPr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B116681B-608E-87AD-60F2-13EE67A960CC}"/>
                  </a:ext>
                </a:extLst>
              </p:cNvPr>
              <p:cNvSpPr txBox="1"/>
              <p:nvPr/>
            </p:nvSpPr>
            <p:spPr>
              <a:xfrm>
                <a:off x="10848757" y="2314318"/>
                <a:ext cx="501247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Placebo</a:t>
                </a:r>
              </a:p>
            </p:txBody>
          </p:sp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88D82120-BA11-AF7D-46F9-505D4F484F65}"/>
                  </a:ext>
                </a:extLst>
              </p:cNvPr>
              <p:cNvGrpSpPr/>
              <p:nvPr/>
            </p:nvGrpSpPr>
            <p:grpSpPr>
              <a:xfrm>
                <a:off x="10453631" y="2352651"/>
                <a:ext cx="342000" cy="108000"/>
                <a:chOff x="10620374" y="2143782"/>
                <a:chExt cx="342000" cy="108000"/>
              </a:xfrm>
            </p:grpSpPr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2B0EECD9-3B3D-85F0-EDC2-452D2547085F}"/>
                    </a:ext>
                  </a:extLst>
                </p:cNvPr>
                <p:cNvSpPr/>
                <p:nvPr/>
              </p:nvSpPr>
              <p:spPr>
                <a:xfrm>
                  <a:off x="10620374" y="2143782"/>
                  <a:ext cx="342000" cy="108000"/>
                </a:xfrm>
                <a:prstGeom prst="rect">
                  <a:avLst/>
                </a:prstGeom>
                <a:solidFill>
                  <a:srgbClr val="91A6A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00" name="Group 199">
                  <a:extLst>
                    <a:ext uri="{FF2B5EF4-FFF2-40B4-BE49-F238E27FC236}">
                      <a16:creationId xmlns:a16="http://schemas.microsoft.com/office/drawing/2014/main" id="{FED3AD68-A973-F989-04ED-3A745BEB2050}"/>
                    </a:ext>
                  </a:extLst>
                </p:cNvPr>
                <p:cNvGrpSpPr/>
                <p:nvPr/>
              </p:nvGrpSpPr>
              <p:grpSpPr>
                <a:xfrm>
                  <a:off x="10620374" y="2156382"/>
                  <a:ext cx="342000" cy="82800"/>
                  <a:chOff x="10620374" y="2157216"/>
                  <a:chExt cx="342000" cy="82800"/>
                </a:xfrm>
                <a:solidFill>
                  <a:schemeClr val="bg1"/>
                </a:solidFill>
              </p:grpSpPr>
              <p:sp>
                <p:nvSpPr>
                  <p:cNvPr id="201" name="Oval 200">
                    <a:extLst>
                      <a:ext uri="{FF2B5EF4-FFF2-40B4-BE49-F238E27FC236}">
                        <a16:creationId xmlns:a16="http://schemas.microsoft.com/office/drawing/2014/main" id="{5B9D198C-DDD1-E90D-9ED6-E7D67FD51FE5}"/>
                      </a:ext>
                    </a:extLst>
                  </p:cNvPr>
                  <p:cNvSpPr/>
                  <p:nvPr/>
                </p:nvSpPr>
                <p:spPr>
                  <a:xfrm>
                    <a:off x="10749974" y="2157216"/>
                    <a:ext cx="82800" cy="82800"/>
                  </a:xfrm>
                  <a:prstGeom prst="ellipse">
                    <a:avLst/>
                  </a:prstGeom>
                  <a:noFill/>
                  <a:ln>
                    <a:solidFill>
                      <a:srgbClr val="7F7F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202" name="Straight Connector 201">
                    <a:extLst>
                      <a:ext uri="{FF2B5EF4-FFF2-40B4-BE49-F238E27FC236}">
                        <a16:creationId xmlns:a16="http://schemas.microsoft.com/office/drawing/2014/main" id="{56B44116-E104-4441-05EA-FBFBC2F6815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620374" y="2198616"/>
                    <a:ext cx="342000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7F7F7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D2E89F35-4FA9-79BB-6D8F-A79C2DBE1256}"/>
                </a:ext>
              </a:extLst>
            </p:cNvPr>
            <p:cNvGrpSpPr/>
            <p:nvPr/>
          </p:nvGrpSpPr>
          <p:grpSpPr>
            <a:xfrm>
              <a:off x="9181069" y="2314318"/>
              <a:ext cx="1080675" cy="184666"/>
              <a:chOff x="9181069" y="2314318"/>
              <a:chExt cx="1080675" cy="184666"/>
            </a:xfrm>
          </p:grpSpPr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EA079172-4477-14FE-8C84-19B8C20E1FC8}"/>
                  </a:ext>
                </a:extLst>
              </p:cNvPr>
              <p:cNvSpPr txBox="1"/>
              <p:nvPr/>
            </p:nvSpPr>
            <p:spPr>
              <a:xfrm>
                <a:off x="9574181" y="2314318"/>
                <a:ext cx="687563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Dupilumab</a:t>
                </a:r>
              </a:p>
            </p:txBody>
          </p:sp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75FDB450-AAFE-1AFA-C545-C0153A58D090}"/>
                  </a:ext>
                </a:extLst>
              </p:cNvPr>
              <p:cNvGrpSpPr/>
              <p:nvPr/>
            </p:nvGrpSpPr>
            <p:grpSpPr>
              <a:xfrm>
                <a:off x="9181069" y="2352651"/>
                <a:ext cx="342000" cy="108000"/>
                <a:chOff x="9198102" y="2361651"/>
                <a:chExt cx="342000" cy="108000"/>
              </a:xfrm>
            </p:grpSpPr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570C916A-95AE-0CDF-5A73-A058A2758FFE}"/>
                    </a:ext>
                  </a:extLst>
                </p:cNvPr>
                <p:cNvSpPr/>
                <p:nvPr/>
              </p:nvSpPr>
              <p:spPr>
                <a:xfrm>
                  <a:off x="9198102" y="2361651"/>
                  <a:ext cx="342000" cy="108000"/>
                </a:xfrm>
                <a:prstGeom prst="rect">
                  <a:avLst/>
                </a:prstGeom>
                <a:solidFill>
                  <a:srgbClr val="3498D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5" name="Oval 194">
                  <a:extLst>
                    <a:ext uri="{FF2B5EF4-FFF2-40B4-BE49-F238E27FC236}">
                      <a16:creationId xmlns:a16="http://schemas.microsoft.com/office/drawing/2014/main" id="{7C975D44-ADD4-701E-62CB-04823A3A5603}"/>
                    </a:ext>
                  </a:extLst>
                </p:cNvPr>
                <p:cNvSpPr/>
                <p:nvPr/>
              </p:nvSpPr>
              <p:spPr>
                <a:xfrm>
                  <a:off x="9327702" y="2374251"/>
                  <a:ext cx="82800" cy="82800"/>
                </a:xfrm>
                <a:prstGeom prst="ellipse">
                  <a:avLst/>
                </a:prstGeom>
                <a:solidFill>
                  <a:srgbClr val="2F528F"/>
                </a:solidFill>
                <a:ln>
                  <a:solidFill>
                    <a:srgbClr val="2F528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96" name="Straight Connector 195">
                  <a:extLst>
                    <a:ext uri="{FF2B5EF4-FFF2-40B4-BE49-F238E27FC236}">
                      <a16:creationId xmlns:a16="http://schemas.microsoft.com/office/drawing/2014/main" id="{781BF380-BBBB-D69C-AAA8-B0D8141DBE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98102" y="2415651"/>
                  <a:ext cx="342000" cy="0"/>
                </a:xfrm>
                <a:prstGeom prst="line">
                  <a:avLst/>
                </a:prstGeom>
                <a:solidFill>
                  <a:schemeClr val="bg1"/>
                </a:solidFill>
                <a:ln w="12700">
                  <a:solidFill>
                    <a:srgbClr val="2F528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C92F4BB-99A7-86EA-0470-ADCBB92EE98F}"/>
              </a:ext>
            </a:extLst>
          </p:cNvPr>
          <p:cNvGrpSpPr/>
          <p:nvPr/>
        </p:nvGrpSpPr>
        <p:grpSpPr>
          <a:xfrm>
            <a:off x="1272028" y="2665980"/>
            <a:ext cx="4316074" cy="2746786"/>
            <a:chOff x="3908091" y="2668587"/>
            <a:chExt cx="4316074" cy="274678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DAC2AB6-4B27-D979-7EAF-6331A26EBB54}"/>
                </a:ext>
              </a:extLst>
            </p:cNvPr>
            <p:cNvGrpSpPr/>
            <p:nvPr/>
          </p:nvGrpSpPr>
          <p:grpSpPr>
            <a:xfrm>
              <a:off x="4869468" y="5043864"/>
              <a:ext cx="3075772" cy="371509"/>
              <a:chOff x="5276223" y="4929564"/>
              <a:chExt cx="3075772" cy="371509"/>
            </a:xfrm>
          </p:grpSpPr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8641C8BD-3E71-A0A9-DD72-3A56D01EC81A}"/>
                  </a:ext>
                </a:extLst>
              </p:cNvPr>
              <p:cNvSpPr txBox="1"/>
              <p:nvPr/>
            </p:nvSpPr>
            <p:spPr>
              <a:xfrm>
                <a:off x="6047727" y="4929564"/>
                <a:ext cx="5473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Week 16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n=13</a:t>
                </a: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CF64882C-A817-4E2C-98B8-122108954539}"/>
                  </a:ext>
                </a:extLst>
              </p:cNvPr>
              <p:cNvSpPr txBox="1"/>
              <p:nvPr/>
            </p:nvSpPr>
            <p:spPr>
              <a:xfrm>
                <a:off x="7033096" y="4931741"/>
                <a:ext cx="4688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Week 0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n=10</a:t>
                </a: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C01476BF-D74A-93AC-4A75-397C70935C2A}"/>
                  </a:ext>
                </a:extLst>
              </p:cNvPr>
              <p:cNvSpPr txBox="1"/>
              <p:nvPr/>
            </p:nvSpPr>
            <p:spPr>
              <a:xfrm>
                <a:off x="7804601" y="4931539"/>
                <a:ext cx="5473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Week 16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n=10</a:t>
                </a: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4FD16B24-BE55-912E-2E28-7F22545BADAE}"/>
                  </a:ext>
                </a:extLst>
              </p:cNvPr>
              <p:cNvSpPr txBox="1"/>
              <p:nvPr/>
            </p:nvSpPr>
            <p:spPr>
              <a:xfrm>
                <a:off x="5276223" y="4929564"/>
                <a:ext cx="4688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Week 0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n=13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8A6B69E-B771-C3BC-55C1-D427888E6ED7}"/>
                </a:ext>
              </a:extLst>
            </p:cNvPr>
            <p:cNvGrpSpPr/>
            <p:nvPr/>
          </p:nvGrpSpPr>
          <p:grpSpPr>
            <a:xfrm>
              <a:off x="3908091" y="2668587"/>
              <a:ext cx="4316074" cy="2360871"/>
              <a:chOff x="3908091" y="2668587"/>
              <a:chExt cx="4316074" cy="2360871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68079942-D83E-39D4-158E-636BD39070DB}"/>
                  </a:ext>
                </a:extLst>
              </p:cNvPr>
              <p:cNvGrpSpPr/>
              <p:nvPr/>
            </p:nvGrpSpPr>
            <p:grpSpPr>
              <a:xfrm>
                <a:off x="5095684" y="4936923"/>
                <a:ext cx="2571135" cy="83465"/>
                <a:chOff x="5507164" y="4936923"/>
                <a:chExt cx="2571135" cy="83465"/>
              </a:xfrm>
            </p:grpSpPr>
            <p:cxnSp>
              <p:nvCxnSpPr>
                <p:cNvPr id="125" name="Straight Connector 124">
                  <a:extLst>
                    <a:ext uri="{FF2B5EF4-FFF2-40B4-BE49-F238E27FC236}">
                      <a16:creationId xmlns:a16="http://schemas.microsoft.com/office/drawing/2014/main" id="{FBE89426-8FEA-008E-465A-C8679ED4A1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07164" y="4941188"/>
                  <a:ext cx="0" cy="79200"/>
                </a:xfrm>
                <a:prstGeom prst="line">
                  <a:avLst/>
                </a:prstGeom>
                <a:ln w="127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>
                  <a:extLst>
                    <a:ext uri="{FF2B5EF4-FFF2-40B4-BE49-F238E27FC236}">
                      <a16:creationId xmlns:a16="http://schemas.microsoft.com/office/drawing/2014/main" id="{FB72A798-6F9A-CD27-3A1B-29FAFABD99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21425" y="4937125"/>
                  <a:ext cx="0" cy="79200"/>
                </a:xfrm>
                <a:prstGeom prst="line">
                  <a:avLst/>
                </a:prstGeom>
                <a:ln w="127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0020C5F8-CE2F-5B2B-7A6A-00B84512C4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67519" y="4941188"/>
                  <a:ext cx="0" cy="79200"/>
                </a:xfrm>
                <a:prstGeom prst="line">
                  <a:avLst/>
                </a:prstGeom>
                <a:ln w="127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id="{09069AB5-ECE5-9524-ED5B-F7C929E6F6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78299" y="4936923"/>
                  <a:ext cx="0" cy="79200"/>
                </a:xfrm>
                <a:prstGeom prst="line">
                  <a:avLst/>
                </a:prstGeom>
                <a:ln w="127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7F328626-FFBA-5471-3414-3DC9E3FAB81C}"/>
                  </a:ext>
                </a:extLst>
              </p:cNvPr>
              <p:cNvGrpSpPr/>
              <p:nvPr/>
            </p:nvGrpSpPr>
            <p:grpSpPr>
              <a:xfrm>
                <a:off x="4829002" y="3665494"/>
                <a:ext cx="3111135" cy="1270376"/>
                <a:chOff x="5237164" y="2876525"/>
                <a:chExt cx="3111135" cy="1270376"/>
              </a:xfrm>
            </p:grpSpPr>
            <p:grpSp>
              <p:nvGrpSpPr>
                <p:cNvPr id="119" name="Group 118">
                  <a:extLst>
                    <a:ext uri="{FF2B5EF4-FFF2-40B4-BE49-F238E27FC236}">
                      <a16:creationId xmlns:a16="http://schemas.microsoft.com/office/drawing/2014/main" id="{A202618C-FD87-2BF3-62E4-BAF98EF48BBD}"/>
                    </a:ext>
                  </a:extLst>
                </p:cNvPr>
                <p:cNvGrpSpPr/>
                <p:nvPr/>
              </p:nvGrpSpPr>
              <p:grpSpPr>
                <a:xfrm>
                  <a:off x="6997519" y="2876525"/>
                  <a:ext cx="1350780" cy="1270376"/>
                  <a:chOff x="6997519" y="2876525"/>
                  <a:chExt cx="1350780" cy="1270376"/>
                </a:xfrm>
              </p:grpSpPr>
              <p:sp>
                <p:nvSpPr>
                  <p:cNvPr id="123" name="Rectangle 122">
                    <a:extLst>
                      <a:ext uri="{FF2B5EF4-FFF2-40B4-BE49-F238E27FC236}">
                        <a16:creationId xmlns:a16="http://schemas.microsoft.com/office/drawing/2014/main" id="{3FCB981A-A34F-26E2-9CB1-4F4697CE55B3}"/>
                      </a:ext>
                    </a:extLst>
                  </p:cNvPr>
                  <p:cNvSpPr/>
                  <p:nvPr/>
                </p:nvSpPr>
                <p:spPr>
                  <a:xfrm>
                    <a:off x="7808299" y="2876525"/>
                    <a:ext cx="540000" cy="1270376"/>
                  </a:xfrm>
                  <a:prstGeom prst="rect">
                    <a:avLst/>
                  </a:prstGeom>
                  <a:solidFill>
                    <a:srgbClr val="91A6A7"/>
                  </a:solidFill>
                  <a:ln>
                    <a:solidFill>
                      <a:srgbClr val="91A6A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4" name="Rectangle 123">
                    <a:extLst>
                      <a:ext uri="{FF2B5EF4-FFF2-40B4-BE49-F238E27FC236}">
                        <a16:creationId xmlns:a16="http://schemas.microsoft.com/office/drawing/2014/main" id="{4F744D8E-547E-2A46-2EB7-6208611B6AD7}"/>
                      </a:ext>
                    </a:extLst>
                  </p:cNvPr>
                  <p:cNvSpPr/>
                  <p:nvPr/>
                </p:nvSpPr>
                <p:spPr>
                  <a:xfrm>
                    <a:off x="6997519" y="2958068"/>
                    <a:ext cx="540000" cy="1182198"/>
                  </a:xfrm>
                  <a:prstGeom prst="rect">
                    <a:avLst/>
                  </a:prstGeom>
                  <a:solidFill>
                    <a:srgbClr val="91A6A7"/>
                  </a:solidFill>
                  <a:ln>
                    <a:solidFill>
                      <a:srgbClr val="91A6A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20" name="Group 119">
                  <a:extLst>
                    <a:ext uri="{FF2B5EF4-FFF2-40B4-BE49-F238E27FC236}">
                      <a16:creationId xmlns:a16="http://schemas.microsoft.com/office/drawing/2014/main" id="{5EF90A29-38A3-3512-F2C5-924E0CBC2A6A}"/>
                    </a:ext>
                  </a:extLst>
                </p:cNvPr>
                <p:cNvGrpSpPr/>
                <p:nvPr/>
              </p:nvGrpSpPr>
              <p:grpSpPr>
                <a:xfrm>
                  <a:off x="5237164" y="3093002"/>
                  <a:ext cx="1354261" cy="1051959"/>
                  <a:chOff x="5237164" y="3093002"/>
                  <a:chExt cx="1354261" cy="1051959"/>
                </a:xfrm>
              </p:grpSpPr>
              <p:sp>
                <p:nvSpPr>
                  <p:cNvPr id="121" name="Rectangle 120">
                    <a:extLst>
                      <a:ext uri="{FF2B5EF4-FFF2-40B4-BE49-F238E27FC236}">
                        <a16:creationId xmlns:a16="http://schemas.microsoft.com/office/drawing/2014/main" id="{4058BB5C-B69C-79CF-DD51-184E904E1987}"/>
                      </a:ext>
                    </a:extLst>
                  </p:cNvPr>
                  <p:cNvSpPr/>
                  <p:nvPr/>
                </p:nvSpPr>
                <p:spPr>
                  <a:xfrm>
                    <a:off x="6051425" y="3385997"/>
                    <a:ext cx="540000" cy="758964"/>
                  </a:xfrm>
                  <a:prstGeom prst="rect">
                    <a:avLst/>
                  </a:prstGeom>
                  <a:solidFill>
                    <a:srgbClr val="3498DB"/>
                  </a:solidFill>
                  <a:ln>
                    <a:solidFill>
                      <a:srgbClr val="3498D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2" name="Rectangle 121">
                    <a:extLst>
                      <a:ext uri="{FF2B5EF4-FFF2-40B4-BE49-F238E27FC236}">
                        <a16:creationId xmlns:a16="http://schemas.microsoft.com/office/drawing/2014/main" id="{CF660541-0F76-56BC-61D2-4526C61EB54D}"/>
                      </a:ext>
                    </a:extLst>
                  </p:cNvPr>
                  <p:cNvSpPr/>
                  <p:nvPr/>
                </p:nvSpPr>
                <p:spPr>
                  <a:xfrm>
                    <a:off x="5237164" y="3093002"/>
                    <a:ext cx="540000" cy="1051959"/>
                  </a:xfrm>
                  <a:prstGeom prst="rect">
                    <a:avLst/>
                  </a:prstGeom>
                  <a:solidFill>
                    <a:srgbClr val="3498DB"/>
                  </a:solidFill>
                  <a:ln>
                    <a:solidFill>
                      <a:srgbClr val="3498D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EC66202D-E53D-C69F-D65E-F68BD5FE9E5B}"/>
                  </a:ext>
                </a:extLst>
              </p:cNvPr>
              <p:cNvSpPr/>
              <p:nvPr/>
            </p:nvSpPr>
            <p:spPr>
              <a:xfrm>
                <a:off x="4560215" y="2668587"/>
                <a:ext cx="3663950" cy="2268538"/>
              </a:xfrm>
              <a:custGeom>
                <a:avLst/>
                <a:gdLst>
                  <a:gd name="connsiteX0" fmla="*/ 0 w 3663950"/>
                  <a:gd name="connsiteY0" fmla="*/ 0 h 1816100"/>
                  <a:gd name="connsiteX1" fmla="*/ 0 w 3663950"/>
                  <a:gd name="connsiteY1" fmla="*/ 1816100 h 1816100"/>
                  <a:gd name="connsiteX2" fmla="*/ 3663950 w 3663950"/>
                  <a:gd name="connsiteY2" fmla="*/ 1816100 h 1816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63950" h="1816100">
                    <a:moveTo>
                      <a:pt x="0" y="0"/>
                    </a:moveTo>
                    <a:lnTo>
                      <a:pt x="0" y="1816100"/>
                    </a:lnTo>
                    <a:lnTo>
                      <a:pt x="3663950" y="1816100"/>
                    </a:lnTo>
                  </a:path>
                </a:pathLst>
              </a:cu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3FB53BC-C9F2-A802-CB16-E2DF164B63D2}"/>
                  </a:ext>
                </a:extLst>
              </p:cNvPr>
              <p:cNvSpPr txBox="1"/>
              <p:nvPr/>
            </p:nvSpPr>
            <p:spPr>
              <a:xfrm>
                <a:off x="4277995" y="3485477"/>
                <a:ext cx="15709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15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107A511-2250-DFA5-7025-897487473B34}"/>
                  </a:ext>
                </a:extLst>
              </p:cNvPr>
              <p:cNvSpPr txBox="1"/>
              <p:nvPr/>
            </p:nvSpPr>
            <p:spPr>
              <a:xfrm>
                <a:off x="4277994" y="3032108"/>
                <a:ext cx="15709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20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0B193E9-09F3-6322-62D8-F1B273A28132}"/>
                  </a:ext>
                </a:extLst>
              </p:cNvPr>
              <p:cNvSpPr txBox="1"/>
              <p:nvPr/>
            </p:nvSpPr>
            <p:spPr>
              <a:xfrm>
                <a:off x="4277994" y="3938450"/>
                <a:ext cx="15709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10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70DE5AB-3F55-A868-DCCB-98154B0F1BBA}"/>
                  </a:ext>
                </a:extLst>
              </p:cNvPr>
              <p:cNvSpPr txBox="1"/>
              <p:nvPr/>
            </p:nvSpPr>
            <p:spPr>
              <a:xfrm>
                <a:off x="4356542" y="4391621"/>
                <a:ext cx="7854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358A17E-73CA-0948-FEAC-A8D68B99C5E2}"/>
                  </a:ext>
                </a:extLst>
              </p:cNvPr>
              <p:cNvSpPr txBox="1"/>
              <p:nvPr/>
            </p:nvSpPr>
            <p:spPr>
              <a:xfrm>
                <a:off x="4356542" y="4844792"/>
                <a:ext cx="7854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5F56249-01E7-3A0B-AB07-922E721F81D1}"/>
                  </a:ext>
                </a:extLst>
              </p:cNvPr>
              <p:cNvSpPr txBox="1"/>
              <p:nvPr/>
            </p:nvSpPr>
            <p:spPr>
              <a:xfrm rot="16200000">
                <a:off x="3131438" y="3710523"/>
                <a:ext cx="1737971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Mucus score</a:t>
                </a:r>
                <a:endParaRPr kumimoji="0" lang="en-IN" sz="1200" b="0" i="1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3861EA91-8547-BDEA-05C8-AC17741DAEDE}"/>
                  </a:ext>
                </a:extLst>
              </p:cNvPr>
              <p:cNvSpPr/>
              <p:nvPr/>
            </p:nvSpPr>
            <p:spPr>
              <a:xfrm>
                <a:off x="5879617" y="4628900"/>
                <a:ext cx="82800" cy="82800"/>
              </a:xfrm>
              <a:prstGeom prst="ellipse">
                <a:avLst/>
              </a:prstGeom>
              <a:solidFill>
                <a:srgbClr val="2F52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1B930A03-9E6D-BB4C-CB6B-1872529C1113}"/>
                  </a:ext>
                </a:extLst>
              </p:cNvPr>
              <p:cNvSpPr/>
              <p:nvPr/>
            </p:nvSpPr>
            <p:spPr>
              <a:xfrm>
                <a:off x="5885970" y="4534244"/>
                <a:ext cx="82800" cy="82800"/>
              </a:xfrm>
              <a:prstGeom prst="ellipse">
                <a:avLst/>
              </a:prstGeom>
              <a:solidFill>
                <a:srgbClr val="2F52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3A38ECA4-C2A5-E47D-2CD1-A3D68D538C56}"/>
                  </a:ext>
                </a:extLst>
              </p:cNvPr>
              <p:cNvSpPr/>
              <p:nvPr/>
            </p:nvSpPr>
            <p:spPr>
              <a:xfrm>
                <a:off x="5882145" y="4077494"/>
                <a:ext cx="82800" cy="82800"/>
              </a:xfrm>
              <a:prstGeom prst="ellipse">
                <a:avLst/>
              </a:prstGeom>
              <a:solidFill>
                <a:srgbClr val="2F52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B7FFC0D-C2DC-880C-C200-B81F6BC4CF87}"/>
                  </a:ext>
                </a:extLst>
              </p:cNvPr>
              <p:cNvSpPr/>
              <p:nvPr/>
            </p:nvSpPr>
            <p:spPr>
              <a:xfrm>
                <a:off x="5870814" y="3707806"/>
                <a:ext cx="82800" cy="82800"/>
              </a:xfrm>
              <a:prstGeom prst="ellipse">
                <a:avLst/>
              </a:prstGeom>
              <a:solidFill>
                <a:srgbClr val="2F52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25DF995C-C781-C592-3381-5351B5768887}"/>
                  </a:ext>
                </a:extLst>
              </p:cNvPr>
              <p:cNvSpPr/>
              <p:nvPr/>
            </p:nvSpPr>
            <p:spPr>
              <a:xfrm>
                <a:off x="5887558" y="3895734"/>
                <a:ext cx="82800" cy="82800"/>
              </a:xfrm>
              <a:prstGeom prst="ellipse">
                <a:avLst/>
              </a:prstGeom>
              <a:solidFill>
                <a:srgbClr val="2F52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E2CC96EC-1392-5FF2-5C6F-0183D3674C88}"/>
                  </a:ext>
                </a:extLst>
              </p:cNvPr>
              <p:cNvSpPr/>
              <p:nvPr/>
            </p:nvSpPr>
            <p:spPr>
              <a:xfrm>
                <a:off x="5880414" y="3611362"/>
                <a:ext cx="82800" cy="82800"/>
              </a:xfrm>
              <a:prstGeom prst="ellipse">
                <a:avLst/>
              </a:prstGeom>
              <a:solidFill>
                <a:srgbClr val="2F52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ABB382D7-3003-B747-7746-7984D477F634}"/>
                  </a:ext>
                </a:extLst>
              </p:cNvPr>
              <p:cNvSpPr/>
              <p:nvPr/>
            </p:nvSpPr>
            <p:spPr>
              <a:xfrm>
                <a:off x="5060157" y="4810617"/>
                <a:ext cx="82800" cy="82800"/>
              </a:xfrm>
              <a:prstGeom prst="ellipse">
                <a:avLst/>
              </a:prstGeom>
              <a:solidFill>
                <a:srgbClr val="2F52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466724EF-7E74-03EE-5B6B-3224709831B0}"/>
                  </a:ext>
                </a:extLst>
              </p:cNvPr>
              <p:cNvSpPr/>
              <p:nvPr/>
            </p:nvSpPr>
            <p:spPr>
              <a:xfrm>
                <a:off x="5060157" y="4264294"/>
                <a:ext cx="82800" cy="82800"/>
              </a:xfrm>
              <a:prstGeom prst="ellipse">
                <a:avLst/>
              </a:prstGeom>
              <a:solidFill>
                <a:srgbClr val="2F52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0B0AC5E5-CC49-15F6-99DA-1E88E08AA8D1}"/>
                  </a:ext>
                </a:extLst>
              </p:cNvPr>
              <p:cNvSpPr/>
              <p:nvPr/>
            </p:nvSpPr>
            <p:spPr>
              <a:xfrm>
                <a:off x="5062915" y="4169543"/>
                <a:ext cx="82800" cy="82800"/>
              </a:xfrm>
              <a:prstGeom prst="ellipse">
                <a:avLst/>
              </a:prstGeom>
              <a:solidFill>
                <a:srgbClr val="2F52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EE8B8219-0695-229E-3348-668C6E597FF3}"/>
                  </a:ext>
                </a:extLst>
              </p:cNvPr>
              <p:cNvSpPr/>
              <p:nvPr/>
            </p:nvSpPr>
            <p:spPr>
              <a:xfrm>
                <a:off x="5062915" y="4070683"/>
                <a:ext cx="82800" cy="82800"/>
              </a:xfrm>
              <a:prstGeom prst="ellipse">
                <a:avLst/>
              </a:prstGeom>
              <a:solidFill>
                <a:srgbClr val="2F52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55FC0149-3BAC-A079-E116-617BCBDB984D}"/>
                  </a:ext>
                </a:extLst>
              </p:cNvPr>
              <p:cNvSpPr/>
              <p:nvPr/>
            </p:nvSpPr>
            <p:spPr>
              <a:xfrm>
                <a:off x="5060157" y="3978440"/>
                <a:ext cx="82800" cy="82800"/>
              </a:xfrm>
              <a:prstGeom prst="ellipse">
                <a:avLst/>
              </a:prstGeom>
              <a:solidFill>
                <a:srgbClr val="2F52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95848221-F2B0-E49E-BF68-A89492633A2E}"/>
                  </a:ext>
                </a:extLst>
              </p:cNvPr>
              <p:cNvSpPr/>
              <p:nvPr/>
            </p:nvSpPr>
            <p:spPr>
              <a:xfrm>
                <a:off x="5064252" y="3890970"/>
                <a:ext cx="82800" cy="82800"/>
              </a:xfrm>
              <a:prstGeom prst="ellipse">
                <a:avLst/>
              </a:prstGeom>
              <a:solidFill>
                <a:srgbClr val="2F52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06CE0B4C-8687-A61B-1D67-9AFA7EB2EC6F}"/>
                  </a:ext>
                </a:extLst>
              </p:cNvPr>
              <p:cNvSpPr/>
              <p:nvPr/>
            </p:nvSpPr>
            <p:spPr>
              <a:xfrm>
                <a:off x="5093200" y="3195117"/>
                <a:ext cx="830132" cy="184119"/>
              </a:xfrm>
              <a:custGeom>
                <a:avLst/>
                <a:gdLst>
                  <a:gd name="connsiteX0" fmla="*/ 0 w 825500"/>
                  <a:gd name="connsiteY0" fmla="*/ 0 h 6350"/>
                  <a:gd name="connsiteX1" fmla="*/ 825500 w 825500"/>
                  <a:gd name="connsiteY1" fmla="*/ 635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5500" h="6350">
                    <a:moveTo>
                      <a:pt x="0" y="0"/>
                    </a:moveTo>
                    <a:lnTo>
                      <a:pt x="825500" y="6350"/>
                    </a:lnTo>
                  </a:path>
                </a:pathLst>
              </a:custGeom>
              <a:noFill/>
              <a:ln>
                <a:solidFill>
                  <a:srgbClr val="2F52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84B36B14-3257-F20C-9A28-45EA269DAA0A}"/>
                  </a:ext>
                </a:extLst>
              </p:cNvPr>
              <p:cNvSpPr/>
              <p:nvPr/>
            </p:nvSpPr>
            <p:spPr>
              <a:xfrm>
                <a:off x="7632381" y="4901475"/>
                <a:ext cx="82800" cy="82800"/>
              </a:xfrm>
              <a:prstGeom prst="ellipse">
                <a:avLst/>
              </a:prstGeom>
              <a:noFill/>
              <a:ln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A558C21C-85AF-9BAE-7F79-EA01CA854A6C}"/>
                  </a:ext>
                </a:extLst>
              </p:cNvPr>
              <p:cNvSpPr/>
              <p:nvPr/>
            </p:nvSpPr>
            <p:spPr>
              <a:xfrm>
                <a:off x="6818120" y="3720718"/>
                <a:ext cx="82800" cy="82800"/>
              </a:xfrm>
              <a:prstGeom prst="ellipse">
                <a:avLst/>
              </a:prstGeom>
              <a:noFill/>
              <a:ln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D16978A7-15D4-C211-EDA6-B1CEBF2F38F0}"/>
                  </a:ext>
                </a:extLst>
              </p:cNvPr>
              <p:cNvSpPr/>
              <p:nvPr/>
            </p:nvSpPr>
            <p:spPr>
              <a:xfrm>
                <a:off x="6850043" y="3925266"/>
                <a:ext cx="833243" cy="207287"/>
              </a:xfrm>
              <a:custGeom>
                <a:avLst/>
                <a:gdLst>
                  <a:gd name="connsiteX0" fmla="*/ 0 w 819150"/>
                  <a:gd name="connsiteY0" fmla="*/ 311150 h 311150"/>
                  <a:gd name="connsiteX1" fmla="*/ 819150 w 819150"/>
                  <a:gd name="connsiteY1" fmla="*/ 0 h 311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19150" h="311150">
                    <a:moveTo>
                      <a:pt x="0" y="311150"/>
                    </a:moveTo>
                    <a:lnTo>
                      <a:pt x="819150" y="0"/>
                    </a:lnTo>
                  </a:path>
                </a:pathLst>
              </a:custGeom>
              <a:noFill/>
              <a:ln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DDE9B2FA-AF4D-4D21-6415-A991E230C341}"/>
                  </a:ext>
                </a:extLst>
              </p:cNvPr>
              <p:cNvSpPr/>
              <p:nvPr/>
            </p:nvSpPr>
            <p:spPr>
              <a:xfrm>
                <a:off x="6899770" y="3560771"/>
                <a:ext cx="783516" cy="184896"/>
              </a:xfrm>
              <a:custGeom>
                <a:avLst/>
                <a:gdLst>
                  <a:gd name="connsiteX0" fmla="*/ 0 w 819150"/>
                  <a:gd name="connsiteY0" fmla="*/ 311150 h 311150"/>
                  <a:gd name="connsiteX1" fmla="*/ 819150 w 819150"/>
                  <a:gd name="connsiteY1" fmla="*/ 0 h 311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19150" h="311150">
                    <a:moveTo>
                      <a:pt x="0" y="311150"/>
                    </a:moveTo>
                    <a:lnTo>
                      <a:pt x="819150" y="0"/>
                    </a:lnTo>
                  </a:path>
                </a:pathLst>
              </a:custGeom>
              <a:noFill/>
              <a:ln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AEC69FB-C4B7-300D-4A65-18C7799F92D0}"/>
                  </a:ext>
                </a:extLst>
              </p:cNvPr>
              <p:cNvSpPr/>
              <p:nvPr/>
            </p:nvSpPr>
            <p:spPr>
              <a:xfrm flipV="1">
                <a:off x="5090884" y="4858493"/>
                <a:ext cx="830133" cy="85236"/>
              </a:xfrm>
              <a:custGeom>
                <a:avLst/>
                <a:gdLst>
                  <a:gd name="connsiteX0" fmla="*/ 0 w 819150"/>
                  <a:gd name="connsiteY0" fmla="*/ 311150 h 311150"/>
                  <a:gd name="connsiteX1" fmla="*/ 819150 w 819150"/>
                  <a:gd name="connsiteY1" fmla="*/ 0 h 311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19150" h="311150">
                    <a:moveTo>
                      <a:pt x="0" y="311150"/>
                    </a:moveTo>
                    <a:lnTo>
                      <a:pt x="819150" y="0"/>
                    </a:lnTo>
                  </a:path>
                </a:pathLst>
              </a:custGeom>
              <a:noFill/>
              <a:ln>
                <a:solidFill>
                  <a:srgbClr val="2F52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12286BB8-ACA5-E25F-4B3D-4A7D65F8C493}"/>
                  </a:ext>
                </a:extLst>
              </p:cNvPr>
              <p:cNvSpPr/>
              <p:nvPr/>
            </p:nvSpPr>
            <p:spPr>
              <a:xfrm>
                <a:off x="5885297" y="3522798"/>
                <a:ext cx="82800" cy="82800"/>
              </a:xfrm>
              <a:prstGeom prst="ellipse">
                <a:avLst/>
              </a:prstGeom>
              <a:solidFill>
                <a:srgbClr val="2F52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FE82056A-7C5A-0349-123F-AFAAA58584A0}"/>
                  </a:ext>
                </a:extLst>
              </p:cNvPr>
              <p:cNvSpPr/>
              <p:nvPr/>
            </p:nvSpPr>
            <p:spPr>
              <a:xfrm>
                <a:off x="5879617" y="3342545"/>
                <a:ext cx="82800" cy="82800"/>
              </a:xfrm>
              <a:prstGeom prst="ellipse">
                <a:avLst/>
              </a:prstGeom>
              <a:solidFill>
                <a:srgbClr val="2F52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76B62BCA-AAD8-1EC9-5BFE-2C5C23791CB8}"/>
                  </a:ext>
                </a:extLst>
              </p:cNvPr>
              <p:cNvSpPr/>
              <p:nvPr/>
            </p:nvSpPr>
            <p:spPr>
              <a:xfrm>
                <a:off x="5060948" y="3151504"/>
                <a:ext cx="82800" cy="82800"/>
              </a:xfrm>
              <a:prstGeom prst="ellipse">
                <a:avLst/>
              </a:prstGeom>
              <a:solidFill>
                <a:srgbClr val="2F52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4E3C84B5-1448-4632-B002-9543CC195B4C}"/>
                  </a:ext>
                </a:extLst>
              </p:cNvPr>
              <p:cNvSpPr/>
              <p:nvPr/>
            </p:nvSpPr>
            <p:spPr>
              <a:xfrm>
                <a:off x="5060157" y="3246350"/>
                <a:ext cx="82800" cy="82800"/>
              </a:xfrm>
              <a:prstGeom prst="ellipse">
                <a:avLst/>
              </a:prstGeom>
              <a:solidFill>
                <a:srgbClr val="2F52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CBB3E87B-5B64-8089-9A2D-7B29A5C8538D}"/>
                  </a:ext>
                </a:extLst>
              </p:cNvPr>
              <p:cNvSpPr/>
              <p:nvPr/>
            </p:nvSpPr>
            <p:spPr>
              <a:xfrm>
                <a:off x="5060157" y="3428784"/>
                <a:ext cx="82800" cy="82800"/>
              </a:xfrm>
              <a:prstGeom prst="ellipse">
                <a:avLst/>
              </a:prstGeom>
              <a:solidFill>
                <a:srgbClr val="2F52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6A99EE8B-B3DB-D83F-B98E-69298F481A93}"/>
                  </a:ext>
                </a:extLst>
              </p:cNvPr>
              <p:cNvSpPr/>
              <p:nvPr/>
            </p:nvSpPr>
            <p:spPr>
              <a:xfrm>
                <a:off x="5056345" y="3522798"/>
                <a:ext cx="82800" cy="82800"/>
              </a:xfrm>
              <a:prstGeom prst="ellipse">
                <a:avLst/>
              </a:prstGeom>
              <a:solidFill>
                <a:srgbClr val="2F52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6BD3E18D-CBDC-CEB7-ECA6-7D62B3B0AA3A}"/>
                  </a:ext>
                </a:extLst>
              </p:cNvPr>
              <p:cNvSpPr/>
              <p:nvPr/>
            </p:nvSpPr>
            <p:spPr>
              <a:xfrm>
                <a:off x="5062915" y="3618477"/>
                <a:ext cx="82800" cy="82800"/>
              </a:xfrm>
              <a:prstGeom prst="ellipse">
                <a:avLst/>
              </a:prstGeom>
              <a:solidFill>
                <a:srgbClr val="2F52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7A14A2FA-99CB-C320-92D5-51FA2963A2B4}"/>
                  </a:ext>
                </a:extLst>
              </p:cNvPr>
              <p:cNvSpPr/>
              <p:nvPr/>
            </p:nvSpPr>
            <p:spPr>
              <a:xfrm>
                <a:off x="5062915" y="3708187"/>
                <a:ext cx="82800" cy="82800"/>
              </a:xfrm>
              <a:prstGeom prst="ellipse">
                <a:avLst/>
              </a:prstGeom>
              <a:solidFill>
                <a:srgbClr val="2F52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36603EB7-2EBC-1E26-217A-052BA3B7822E}"/>
                  </a:ext>
                </a:extLst>
              </p:cNvPr>
              <p:cNvSpPr/>
              <p:nvPr/>
            </p:nvSpPr>
            <p:spPr>
              <a:xfrm>
                <a:off x="5097745" y="3283423"/>
                <a:ext cx="830132" cy="653942"/>
              </a:xfrm>
              <a:custGeom>
                <a:avLst/>
                <a:gdLst>
                  <a:gd name="connsiteX0" fmla="*/ 0 w 825500"/>
                  <a:gd name="connsiteY0" fmla="*/ 0 h 6350"/>
                  <a:gd name="connsiteX1" fmla="*/ 825500 w 825500"/>
                  <a:gd name="connsiteY1" fmla="*/ 635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5500" h="6350">
                    <a:moveTo>
                      <a:pt x="0" y="0"/>
                    </a:moveTo>
                    <a:lnTo>
                      <a:pt x="825500" y="6350"/>
                    </a:lnTo>
                  </a:path>
                </a:pathLst>
              </a:custGeom>
              <a:noFill/>
              <a:ln>
                <a:solidFill>
                  <a:srgbClr val="2F52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89AAD98D-40AE-64D3-49DA-4E93F002B519}"/>
                  </a:ext>
                </a:extLst>
              </p:cNvPr>
              <p:cNvSpPr/>
              <p:nvPr/>
            </p:nvSpPr>
            <p:spPr>
              <a:xfrm>
                <a:off x="5102477" y="3460485"/>
                <a:ext cx="825400" cy="1222281"/>
              </a:xfrm>
              <a:custGeom>
                <a:avLst/>
                <a:gdLst>
                  <a:gd name="connsiteX0" fmla="*/ 0 w 825500"/>
                  <a:gd name="connsiteY0" fmla="*/ 0 h 6350"/>
                  <a:gd name="connsiteX1" fmla="*/ 825500 w 825500"/>
                  <a:gd name="connsiteY1" fmla="*/ 635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5500" h="6350">
                    <a:moveTo>
                      <a:pt x="0" y="0"/>
                    </a:moveTo>
                    <a:lnTo>
                      <a:pt x="825500" y="6350"/>
                    </a:lnTo>
                  </a:path>
                </a:pathLst>
              </a:custGeom>
              <a:noFill/>
              <a:ln>
                <a:solidFill>
                  <a:srgbClr val="2F52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9F7CE9E1-7AC3-0739-A11C-D86DEA844BFC}"/>
                  </a:ext>
                </a:extLst>
              </p:cNvPr>
              <p:cNvSpPr/>
              <p:nvPr/>
            </p:nvSpPr>
            <p:spPr>
              <a:xfrm>
                <a:off x="5090884" y="3547598"/>
                <a:ext cx="848140" cy="107120"/>
              </a:xfrm>
              <a:custGeom>
                <a:avLst/>
                <a:gdLst>
                  <a:gd name="connsiteX0" fmla="*/ 0 w 825500"/>
                  <a:gd name="connsiteY0" fmla="*/ 0 h 6350"/>
                  <a:gd name="connsiteX1" fmla="*/ 825500 w 825500"/>
                  <a:gd name="connsiteY1" fmla="*/ 635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5500" h="6350">
                    <a:moveTo>
                      <a:pt x="0" y="0"/>
                    </a:moveTo>
                    <a:lnTo>
                      <a:pt x="825500" y="6350"/>
                    </a:lnTo>
                  </a:path>
                </a:pathLst>
              </a:custGeom>
              <a:noFill/>
              <a:ln>
                <a:solidFill>
                  <a:srgbClr val="2F52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9EB2349B-D518-2D0D-FE91-6E8C2D1AA51D}"/>
                  </a:ext>
                </a:extLst>
              </p:cNvPr>
              <p:cNvSpPr/>
              <p:nvPr/>
            </p:nvSpPr>
            <p:spPr>
              <a:xfrm>
                <a:off x="5094231" y="3648275"/>
                <a:ext cx="826786" cy="102328"/>
              </a:xfrm>
              <a:custGeom>
                <a:avLst/>
                <a:gdLst>
                  <a:gd name="connsiteX0" fmla="*/ 0 w 825500"/>
                  <a:gd name="connsiteY0" fmla="*/ 0 h 6350"/>
                  <a:gd name="connsiteX1" fmla="*/ 825500 w 825500"/>
                  <a:gd name="connsiteY1" fmla="*/ 635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5500" h="6350">
                    <a:moveTo>
                      <a:pt x="0" y="0"/>
                    </a:moveTo>
                    <a:lnTo>
                      <a:pt x="825500" y="6350"/>
                    </a:lnTo>
                  </a:path>
                </a:pathLst>
              </a:custGeom>
              <a:noFill/>
              <a:ln>
                <a:solidFill>
                  <a:srgbClr val="2F52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B2E95283-038B-2EBE-4835-C5984B3F9A84}"/>
                  </a:ext>
                </a:extLst>
              </p:cNvPr>
              <p:cNvSpPr/>
              <p:nvPr/>
            </p:nvSpPr>
            <p:spPr>
              <a:xfrm flipV="1">
                <a:off x="5106254" y="3554262"/>
                <a:ext cx="821189" cy="190580"/>
              </a:xfrm>
              <a:custGeom>
                <a:avLst/>
                <a:gdLst>
                  <a:gd name="connsiteX0" fmla="*/ 0 w 825500"/>
                  <a:gd name="connsiteY0" fmla="*/ 0 h 6350"/>
                  <a:gd name="connsiteX1" fmla="*/ 825500 w 825500"/>
                  <a:gd name="connsiteY1" fmla="*/ 635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5500" h="6350">
                    <a:moveTo>
                      <a:pt x="0" y="0"/>
                    </a:moveTo>
                    <a:lnTo>
                      <a:pt x="825500" y="6350"/>
                    </a:lnTo>
                  </a:path>
                </a:pathLst>
              </a:custGeom>
              <a:noFill/>
              <a:ln>
                <a:solidFill>
                  <a:srgbClr val="2F52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98C73C07-ECDD-2A70-1B34-8294295875AC}"/>
                  </a:ext>
                </a:extLst>
              </p:cNvPr>
              <p:cNvSpPr/>
              <p:nvPr/>
            </p:nvSpPr>
            <p:spPr>
              <a:xfrm flipV="1">
                <a:off x="5106254" y="3654717"/>
                <a:ext cx="827973" cy="266938"/>
              </a:xfrm>
              <a:custGeom>
                <a:avLst/>
                <a:gdLst>
                  <a:gd name="connsiteX0" fmla="*/ 0 w 825500"/>
                  <a:gd name="connsiteY0" fmla="*/ 0 h 6350"/>
                  <a:gd name="connsiteX1" fmla="*/ 825500 w 825500"/>
                  <a:gd name="connsiteY1" fmla="*/ 635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5500" h="6350">
                    <a:moveTo>
                      <a:pt x="0" y="0"/>
                    </a:moveTo>
                    <a:lnTo>
                      <a:pt x="825500" y="6350"/>
                    </a:lnTo>
                  </a:path>
                </a:pathLst>
              </a:custGeom>
              <a:noFill/>
              <a:ln>
                <a:solidFill>
                  <a:srgbClr val="2F52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E51EE09A-743C-BB36-4855-114339C8B7ED}"/>
                  </a:ext>
                </a:extLst>
              </p:cNvPr>
              <p:cNvSpPr/>
              <p:nvPr/>
            </p:nvSpPr>
            <p:spPr>
              <a:xfrm>
                <a:off x="5105372" y="4018329"/>
                <a:ext cx="833652" cy="99574"/>
              </a:xfrm>
              <a:custGeom>
                <a:avLst/>
                <a:gdLst>
                  <a:gd name="connsiteX0" fmla="*/ 0 w 825500"/>
                  <a:gd name="connsiteY0" fmla="*/ 0 h 6350"/>
                  <a:gd name="connsiteX1" fmla="*/ 825500 w 825500"/>
                  <a:gd name="connsiteY1" fmla="*/ 635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5500" h="6350">
                    <a:moveTo>
                      <a:pt x="0" y="0"/>
                    </a:moveTo>
                    <a:lnTo>
                      <a:pt x="825500" y="6350"/>
                    </a:lnTo>
                  </a:path>
                </a:pathLst>
              </a:custGeom>
              <a:noFill/>
              <a:ln>
                <a:solidFill>
                  <a:srgbClr val="2F52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E18BA754-18FD-BF98-A129-4EEF9BB165DC}"/>
                  </a:ext>
                </a:extLst>
              </p:cNvPr>
              <p:cNvSpPr/>
              <p:nvPr/>
            </p:nvSpPr>
            <p:spPr>
              <a:xfrm>
                <a:off x="5107981" y="4115693"/>
                <a:ext cx="824009" cy="573714"/>
              </a:xfrm>
              <a:custGeom>
                <a:avLst/>
                <a:gdLst>
                  <a:gd name="connsiteX0" fmla="*/ 0 w 825500"/>
                  <a:gd name="connsiteY0" fmla="*/ 0 h 6350"/>
                  <a:gd name="connsiteX1" fmla="*/ 825500 w 825500"/>
                  <a:gd name="connsiteY1" fmla="*/ 635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5500" h="6350">
                    <a:moveTo>
                      <a:pt x="0" y="0"/>
                    </a:moveTo>
                    <a:lnTo>
                      <a:pt x="825500" y="6350"/>
                    </a:lnTo>
                  </a:path>
                </a:pathLst>
              </a:custGeom>
              <a:noFill/>
              <a:ln>
                <a:solidFill>
                  <a:srgbClr val="2F52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5D794B30-0B1A-5BCB-C42F-703B6954622D}"/>
                  </a:ext>
                </a:extLst>
              </p:cNvPr>
              <p:cNvSpPr/>
              <p:nvPr/>
            </p:nvSpPr>
            <p:spPr>
              <a:xfrm>
                <a:off x="5112102" y="4018837"/>
                <a:ext cx="824009" cy="573714"/>
              </a:xfrm>
              <a:custGeom>
                <a:avLst/>
                <a:gdLst>
                  <a:gd name="connsiteX0" fmla="*/ 0 w 825500"/>
                  <a:gd name="connsiteY0" fmla="*/ 0 h 6350"/>
                  <a:gd name="connsiteX1" fmla="*/ 825500 w 825500"/>
                  <a:gd name="connsiteY1" fmla="*/ 635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5500" h="6350">
                    <a:moveTo>
                      <a:pt x="0" y="0"/>
                    </a:moveTo>
                    <a:lnTo>
                      <a:pt x="825500" y="6350"/>
                    </a:lnTo>
                  </a:path>
                </a:pathLst>
              </a:custGeom>
              <a:noFill/>
              <a:ln>
                <a:solidFill>
                  <a:srgbClr val="2F52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E1739BEA-4F15-CF73-43C0-56A88326FD73}"/>
                  </a:ext>
                </a:extLst>
              </p:cNvPr>
              <p:cNvSpPr/>
              <p:nvPr/>
            </p:nvSpPr>
            <p:spPr>
              <a:xfrm>
                <a:off x="5097008" y="4199910"/>
                <a:ext cx="824009" cy="471581"/>
              </a:xfrm>
              <a:custGeom>
                <a:avLst/>
                <a:gdLst>
                  <a:gd name="connsiteX0" fmla="*/ 0 w 825500"/>
                  <a:gd name="connsiteY0" fmla="*/ 0 h 6350"/>
                  <a:gd name="connsiteX1" fmla="*/ 825500 w 825500"/>
                  <a:gd name="connsiteY1" fmla="*/ 635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5500" h="6350">
                    <a:moveTo>
                      <a:pt x="0" y="0"/>
                    </a:moveTo>
                    <a:lnTo>
                      <a:pt x="825500" y="6350"/>
                    </a:lnTo>
                  </a:path>
                </a:pathLst>
              </a:custGeom>
              <a:noFill/>
              <a:ln>
                <a:solidFill>
                  <a:srgbClr val="2F52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BAB1F9D2-F1A1-B8CE-D176-CACFAA05F3A8}"/>
                  </a:ext>
                </a:extLst>
              </p:cNvPr>
              <p:cNvSpPr/>
              <p:nvPr/>
            </p:nvSpPr>
            <p:spPr>
              <a:xfrm>
                <a:off x="5106254" y="4301804"/>
                <a:ext cx="825736" cy="276094"/>
              </a:xfrm>
              <a:custGeom>
                <a:avLst/>
                <a:gdLst>
                  <a:gd name="connsiteX0" fmla="*/ 0 w 825500"/>
                  <a:gd name="connsiteY0" fmla="*/ 0 h 6350"/>
                  <a:gd name="connsiteX1" fmla="*/ 825500 w 825500"/>
                  <a:gd name="connsiteY1" fmla="*/ 635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5500" h="6350">
                    <a:moveTo>
                      <a:pt x="0" y="0"/>
                    </a:moveTo>
                    <a:lnTo>
                      <a:pt x="825500" y="6350"/>
                    </a:lnTo>
                  </a:path>
                </a:pathLst>
              </a:custGeom>
              <a:noFill/>
              <a:ln>
                <a:solidFill>
                  <a:srgbClr val="2F52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A6BA3534-7300-7E14-58F1-F363374BE72A}"/>
                  </a:ext>
                </a:extLst>
              </p:cNvPr>
              <p:cNvSpPr/>
              <p:nvPr/>
            </p:nvSpPr>
            <p:spPr>
              <a:xfrm flipV="1">
                <a:off x="6869441" y="4765045"/>
                <a:ext cx="769575" cy="172079"/>
              </a:xfrm>
              <a:custGeom>
                <a:avLst/>
                <a:gdLst>
                  <a:gd name="connsiteX0" fmla="*/ 0 w 819150"/>
                  <a:gd name="connsiteY0" fmla="*/ 311150 h 311150"/>
                  <a:gd name="connsiteX1" fmla="*/ 819150 w 819150"/>
                  <a:gd name="connsiteY1" fmla="*/ 0 h 311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19150" h="311150">
                    <a:moveTo>
                      <a:pt x="0" y="311150"/>
                    </a:moveTo>
                    <a:lnTo>
                      <a:pt x="819150" y="0"/>
                    </a:lnTo>
                  </a:path>
                </a:pathLst>
              </a:custGeom>
              <a:noFill/>
              <a:ln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441EDD6F-1EC9-25A3-4CF2-6641E227C2B6}"/>
                  </a:ext>
                </a:extLst>
              </p:cNvPr>
              <p:cNvSpPr/>
              <p:nvPr/>
            </p:nvSpPr>
            <p:spPr>
              <a:xfrm>
                <a:off x="6867288" y="3741622"/>
                <a:ext cx="810401" cy="288432"/>
              </a:xfrm>
              <a:custGeom>
                <a:avLst/>
                <a:gdLst>
                  <a:gd name="connsiteX0" fmla="*/ 0 w 819150"/>
                  <a:gd name="connsiteY0" fmla="*/ 311150 h 311150"/>
                  <a:gd name="connsiteX1" fmla="*/ 819150 w 819150"/>
                  <a:gd name="connsiteY1" fmla="*/ 0 h 311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19150" h="311150">
                    <a:moveTo>
                      <a:pt x="0" y="311150"/>
                    </a:moveTo>
                    <a:lnTo>
                      <a:pt x="819150" y="0"/>
                    </a:lnTo>
                  </a:path>
                </a:pathLst>
              </a:custGeom>
              <a:noFill/>
              <a:ln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944667E2-9F57-4CA5-20E1-56BEDD7459DB}"/>
                  </a:ext>
                </a:extLst>
              </p:cNvPr>
              <p:cNvSpPr/>
              <p:nvPr/>
            </p:nvSpPr>
            <p:spPr>
              <a:xfrm flipV="1">
                <a:off x="6872571" y="3930651"/>
                <a:ext cx="808886" cy="187251"/>
              </a:xfrm>
              <a:custGeom>
                <a:avLst/>
                <a:gdLst>
                  <a:gd name="connsiteX0" fmla="*/ 0 w 819150"/>
                  <a:gd name="connsiteY0" fmla="*/ 311150 h 311150"/>
                  <a:gd name="connsiteX1" fmla="*/ 819150 w 819150"/>
                  <a:gd name="connsiteY1" fmla="*/ 0 h 311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19150" h="311150">
                    <a:moveTo>
                      <a:pt x="0" y="311150"/>
                    </a:moveTo>
                    <a:lnTo>
                      <a:pt x="819150" y="0"/>
                    </a:lnTo>
                  </a:path>
                </a:pathLst>
              </a:custGeom>
              <a:noFill/>
              <a:ln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1524454B-A0C2-B8FA-C67C-F199637EE74E}"/>
                  </a:ext>
                </a:extLst>
              </p:cNvPr>
              <p:cNvSpPr/>
              <p:nvPr/>
            </p:nvSpPr>
            <p:spPr>
              <a:xfrm flipV="1">
                <a:off x="6863521" y="3371601"/>
                <a:ext cx="816672" cy="101321"/>
              </a:xfrm>
              <a:custGeom>
                <a:avLst/>
                <a:gdLst>
                  <a:gd name="connsiteX0" fmla="*/ 0 w 819150"/>
                  <a:gd name="connsiteY0" fmla="*/ 311150 h 311150"/>
                  <a:gd name="connsiteX1" fmla="*/ 819150 w 819150"/>
                  <a:gd name="connsiteY1" fmla="*/ 0 h 311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19150" h="311150">
                    <a:moveTo>
                      <a:pt x="0" y="311150"/>
                    </a:moveTo>
                    <a:lnTo>
                      <a:pt x="819150" y="0"/>
                    </a:lnTo>
                  </a:path>
                </a:pathLst>
              </a:custGeom>
              <a:noFill/>
              <a:ln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3D484EE9-C13A-7A5F-5ACB-2DE0C5553129}"/>
                  </a:ext>
                </a:extLst>
              </p:cNvPr>
              <p:cNvSpPr/>
              <p:nvPr/>
            </p:nvSpPr>
            <p:spPr>
              <a:xfrm>
                <a:off x="6864433" y="3283967"/>
                <a:ext cx="813669" cy="277455"/>
              </a:xfrm>
              <a:custGeom>
                <a:avLst/>
                <a:gdLst>
                  <a:gd name="connsiteX0" fmla="*/ 0 w 819150"/>
                  <a:gd name="connsiteY0" fmla="*/ 311150 h 311150"/>
                  <a:gd name="connsiteX1" fmla="*/ 819150 w 819150"/>
                  <a:gd name="connsiteY1" fmla="*/ 0 h 311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19150" h="311150">
                    <a:moveTo>
                      <a:pt x="0" y="311150"/>
                    </a:moveTo>
                    <a:lnTo>
                      <a:pt x="819150" y="0"/>
                    </a:lnTo>
                  </a:path>
                </a:pathLst>
              </a:custGeom>
              <a:noFill/>
              <a:ln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B3FBB715-EC73-3EAB-8B46-C4D0E0C0D0E8}"/>
                  </a:ext>
                </a:extLst>
              </p:cNvPr>
              <p:cNvSpPr/>
              <p:nvPr/>
            </p:nvSpPr>
            <p:spPr>
              <a:xfrm flipV="1">
                <a:off x="6857439" y="3197996"/>
                <a:ext cx="816672" cy="101321"/>
              </a:xfrm>
              <a:custGeom>
                <a:avLst/>
                <a:gdLst>
                  <a:gd name="connsiteX0" fmla="*/ 0 w 819150"/>
                  <a:gd name="connsiteY0" fmla="*/ 311150 h 311150"/>
                  <a:gd name="connsiteX1" fmla="*/ 819150 w 819150"/>
                  <a:gd name="connsiteY1" fmla="*/ 0 h 311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19150" h="311150">
                    <a:moveTo>
                      <a:pt x="0" y="311150"/>
                    </a:moveTo>
                    <a:lnTo>
                      <a:pt x="819150" y="0"/>
                    </a:lnTo>
                  </a:path>
                </a:pathLst>
              </a:custGeom>
              <a:noFill/>
              <a:ln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754D816F-1EB3-C9DF-7419-F9889BE2F668}"/>
                  </a:ext>
                </a:extLst>
              </p:cNvPr>
              <p:cNvSpPr/>
              <p:nvPr/>
            </p:nvSpPr>
            <p:spPr>
              <a:xfrm>
                <a:off x="6863201" y="3102769"/>
                <a:ext cx="821532" cy="4762"/>
              </a:xfrm>
              <a:custGeom>
                <a:avLst/>
                <a:gdLst>
                  <a:gd name="connsiteX0" fmla="*/ 0 w 821532"/>
                  <a:gd name="connsiteY0" fmla="*/ 0 h 4762"/>
                  <a:gd name="connsiteX1" fmla="*/ 821532 w 821532"/>
                  <a:gd name="connsiteY1" fmla="*/ 4762 h 4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1532" h="4762">
                    <a:moveTo>
                      <a:pt x="0" y="0"/>
                    </a:moveTo>
                    <a:lnTo>
                      <a:pt x="821532" y="4762"/>
                    </a:lnTo>
                  </a:path>
                </a:pathLst>
              </a:custGeom>
              <a:noFill/>
              <a:ln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99A74FD9-1BBD-3A3E-2D36-715C4EF88C71}"/>
                  </a:ext>
                </a:extLst>
              </p:cNvPr>
              <p:cNvSpPr/>
              <p:nvPr/>
            </p:nvSpPr>
            <p:spPr>
              <a:xfrm>
                <a:off x="6870345" y="3205163"/>
                <a:ext cx="816769" cy="173831"/>
              </a:xfrm>
              <a:custGeom>
                <a:avLst/>
                <a:gdLst>
                  <a:gd name="connsiteX0" fmla="*/ 0 w 816769"/>
                  <a:gd name="connsiteY0" fmla="*/ 173831 h 173831"/>
                  <a:gd name="connsiteX1" fmla="*/ 816769 w 816769"/>
                  <a:gd name="connsiteY1" fmla="*/ 0 h 173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16769" h="173831">
                    <a:moveTo>
                      <a:pt x="0" y="173831"/>
                    </a:moveTo>
                    <a:lnTo>
                      <a:pt x="816769" y="0"/>
                    </a:lnTo>
                  </a:path>
                </a:pathLst>
              </a:custGeom>
              <a:noFill/>
              <a:ln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2883303E-2831-18AB-306D-D75B61B07BF9}"/>
                  </a:ext>
                </a:extLst>
              </p:cNvPr>
              <p:cNvSpPr/>
              <p:nvPr/>
            </p:nvSpPr>
            <p:spPr>
              <a:xfrm>
                <a:off x="5879617" y="4901950"/>
                <a:ext cx="82800" cy="82800"/>
              </a:xfrm>
              <a:prstGeom prst="ellipse">
                <a:avLst/>
              </a:prstGeom>
              <a:solidFill>
                <a:srgbClr val="2F52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B2D6D5CB-0000-FC04-BFE7-A259FEBB95BE}"/>
                  </a:ext>
                </a:extLst>
              </p:cNvPr>
              <p:cNvGrpSpPr/>
              <p:nvPr/>
            </p:nvGrpSpPr>
            <p:grpSpPr>
              <a:xfrm>
                <a:off x="4465535" y="3121025"/>
                <a:ext cx="90000" cy="1816100"/>
                <a:chOff x="4875456" y="3121025"/>
                <a:chExt cx="90000" cy="1816100"/>
              </a:xfrm>
            </p:grpSpPr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11D73FDF-3517-E6F6-436E-4EC875D7E3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75456" y="3121025"/>
                  <a:ext cx="90000" cy="0"/>
                </a:xfrm>
                <a:prstGeom prst="line">
                  <a:avLst/>
                </a:prstGeom>
                <a:ln w="127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E762016F-347D-7603-2AA8-FBE68681E3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75456" y="3575050"/>
                  <a:ext cx="90000" cy="0"/>
                </a:xfrm>
                <a:prstGeom prst="line">
                  <a:avLst/>
                </a:prstGeom>
                <a:ln w="127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3BB461CE-239C-1BB2-4B0F-F0CE737239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75456" y="4029075"/>
                  <a:ext cx="90000" cy="0"/>
                </a:xfrm>
                <a:prstGeom prst="line">
                  <a:avLst/>
                </a:prstGeom>
                <a:ln w="127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91D1F9B6-1205-F7FE-6978-048C730066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75456" y="4483100"/>
                  <a:ext cx="90000" cy="0"/>
                </a:xfrm>
                <a:prstGeom prst="line">
                  <a:avLst/>
                </a:prstGeom>
                <a:ln w="127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4BCFEFBC-4FAA-2785-CD9B-67C0C48B76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75456" y="4937125"/>
                  <a:ext cx="90000" cy="0"/>
                </a:xfrm>
                <a:prstGeom prst="line">
                  <a:avLst/>
                </a:prstGeom>
                <a:ln w="127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106CB32D-A2E1-9C6E-667C-CA99518C6349}"/>
                  </a:ext>
                </a:extLst>
              </p:cNvPr>
              <p:cNvSpPr/>
              <p:nvPr/>
            </p:nvSpPr>
            <p:spPr>
              <a:xfrm>
                <a:off x="7643272" y="3533913"/>
                <a:ext cx="82800" cy="82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4C99202F-8DEB-ED31-CF25-AD86F208D77F}"/>
                  </a:ext>
                </a:extLst>
              </p:cNvPr>
              <p:cNvSpPr/>
              <p:nvPr/>
            </p:nvSpPr>
            <p:spPr>
              <a:xfrm>
                <a:off x="7639017" y="3065642"/>
                <a:ext cx="82800" cy="82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632EB844-16CD-A057-D769-7B9F195AA7BF}"/>
                  </a:ext>
                </a:extLst>
              </p:cNvPr>
              <p:cNvSpPr/>
              <p:nvPr/>
            </p:nvSpPr>
            <p:spPr>
              <a:xfrm>
                <a:off x="6824991" y="3159856"/>
                <a:ext cx="82800" cy="82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75E98077-3DC2-4A7F-53E9-6AC3A795982F}"/>
                  </a:ext>
                </a:extLst>
              </p:cNvPr>
              <p:cNvSpPr/>
              <p:nvPr/>
            </p:nvSpPr>
            <p:spPr>
              <a:xfrm>
                <a:off x="6819791" y="3064695"/>
                <a:ext cx="82800" cy="82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3A5865B6-8626-FD39-75C0-D320003173A7}"/>
                  </a:ext>
                </a:extLst>
              </p:cNvPr>
              <p:cNvSpPr/>
              <p:nvPr/>
            </p:nvSpPr>
            <p:spPr>
              <a:xfrm>
                <a:off x="7642798" y="3162804"/>
                <a:ext cx="82800" cy="82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15DEBE6B-8770-950D-F914-33DBE03CE7A8}"/>
                  </a:ext>
                </a:extLst>
              </p:cNvPr>
              <p:cNvSpPr/>
              <p:nvPr/>
            </p:nvSpPr>
            <p:spPr>
              <a:xfrm>
                <a:off x="7639017" y="3250742"/>
                <a:ext cx="82800" cy="82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C41D1FC7-0EBD-0D6E-C1F9-6DE7BAE633CC}"/>
                  </a:ext>
                </a:extLst>
              </p:cNvPr>
              <p:cNvSpPr/>
              <p:nvPr/>
            </p:nvSpPr>
            <p:spPr>
              <a:xfrm>
                <a:off x="7645653" y="3429190"/>
                <a:ext cx="82800" cy="82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A7F4DDF5-9113-22B9-1188-C337CC7D33D3}"/>
                  </a:ext>
                </a:extLst>
              </p:cNvPr>
              <p:cNvSpPr/>
              <p:nvPr/>
            </p:nvSpPr>
            <p:spPr>
              <a:xfrm>
                <a:off x="6824991" y="3336688"/>
                <a:ext cx="82800" cy="82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A0BDED90-3C03-B059-6233-54D87CB4EC00}"/>
                  </a:ext>
                </a:extLst>
              </p:cNvPr>
              <p:cNvSpPr/>
              <p:nvPr/>
            </p:nvSpPr>
            <p:spPr>
              <a:xfrm>
                <a:off x="6826193" y="3519460"/>
                <a:ext cx="82800" cy="82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94DFCC74-772D-D304-2008-941A44666F81}"/>
                  </a:ext>
                </a:extLst>
              </p:cNvPr>
              <p:cNvSpPr/>
              <p:nvPr/>
            </p:nvSpPr>
            <p:spPr>
              <a:xfrm>
                <a:off x="7639017" y="3883099"/>
                <a:ext cx="82800" cy="82800"/>
              </a:xfrm>
              <a:prstGeom prst="ellipse">
                <a:avLst/>
              </a:prstGeom>
              <a:solidFill>
                <a:srgbClr val="91A6A7"/>
              </a:solidFill>
              <a:ln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9A13CB61-D95C-B42B-FA26-1F4AB5B72D30}"/>
                  </a:ext>
                </a:extLst>
              </p:cNvPr>
              <p:cNvSpPr/>
              <p:nvPr/>
            </p:nvSpPr>
            <p:spPr>
              <a:xfrm>
                <a:off x="6819393" y="3879902"/>
                <a:ext cx="82800" cy="82800"/>
              </a:xfrm>
              <a:prstGeom prst="ellipse">
                <a:avLst/>
              </a:prstGeom>
              <a:solidFill>
                <a:srgbClr val="91A6A7"/>
              </a:solidFill>
              <a:ln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A78B5B43-56CA-C3AD-DEF3-1BFDED235F21}"/>
                  </a:ext>
                </a:extLst>
              </p:cNvPr>
              <p:cNvSpPr/>
              <p:nvPr/>
            </p:nvSpPr>
            <p:spPr>
              <a:xfrm>
                <a:off x="7639017" y="4082704"/>
                <a:ext cx="82800" cy="82800"/>
              </a:xfrm>
              <a:prstGeom prst="ellipse">
                <a:avLst/>
              </a:prstGeom>
              <a:solidFill>
                <a:srgbClr val="91A6A7"/>
              </a:solidFill>
              <a:ln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07170F99-C2AD-493C-2002-5EA3350A6774}"/>
                  </a:ext>
                </a:extLst>
              </p:cNvPr>
              <p:cNvSpPr/>
              <p:nvPr/>
            </p:nvSpPr>
            <p:spPr>
              <a:xfrm>
                <a:off x="6824991" y="4079786"/>
                <a:ext cx="82800" cy="82800"/>
              </a:xfrm>
              <a:prstGeom prst="ellipse">
                <a:avLst/>
              </a:prstGeom>
              <a:solidFill>
                <a:srgbClr val="91A6A7"/>
              </a:solidFill>
              <a:ln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0A972566-B2C3-8C5F-23E0-93795642254B}"/>
                  </a:ext>
                </a:extLst>
              </p:cNvPr>
              <p:cNvSpPr/>
              <p:nvPr/>
            </p:nvSpPr>
            <p:spPr>
              <a:xfrm>
                <a:off x="6812757" y="3984625"/>
                <a:ext cx="82800" cy="82800"/>
              </a:xfrm>
              <a:prstGeom prst="ellipse">
                <a:avLst/>
              </a:prstGeom>
              <a:solidFill>
                <a:srgbClr val="91A6A7"/>
              </a:solidFill>
              <a:ln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7D5E034E-A902-B6C7-11F9-6620D880E70D}"/>
                  </a:ext>
                </a:extLst>
              </p:cNvPr>
              <p:cNvSpPr/>
              <p:nvPr/>
            </p:nvSpPr>
            <p:spPr>
              <a:xfrm>
                <a:off x="7639017" y="3700133"/>
                <a:ext cx="82800" cy="82800"/>
              </a:xfrm>
              <a:prstGeom prst="ellipse">
                <a:avLst/>
              </a:prstGeom>
              <a:solidFill>
                <a:srgbClr val="91A6A7"/>
              </a:solidFill>
              <a:ln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F40D8FB2-B34E-ABC0-C8BD-50CE3F5EFF2E}"/>
                  </a:ext>
                </a:extLst>
              </p:cNvPr>
              <p:cNvSpPr/>
              <p:nvPr/>
            </p:nvSpPr>
            <p:spPr>
              <a:xfrm>
                <a:off x="6827952" y="4720467"/>
                <a:ext cx="82800" cy="82800"/>
              </a:xfrm>
              <a:prstGeom prst="ellipse">
                <a:avLst/>
              </a:prstGeom>
              <a:solidFill>
                <a:srgbClr val="91A6A7"/>
              </a:solidFill>
              <a:ln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EC985173-FFD3-78BD-0E7C-3A2E697A5FEB}"/>
              </a:ext>
            </a:extLst>
          </p:cNvPr>
          <p:cNvGrpSpPr/>
          <p:nvPr/>
        </p:nvGrpSpPr>
        <p:grpSpPr>
          <a:xfrm>
            <a:off x="1720478" y="1939725"/>
            <a:ext cx="3793321" cy="777719"/>
            <a:chOff x="4897344" y="1787833"/>
            <a:chExt cx="3793321" cy="777719"/>
          </a:xfrm>
        </p:grpSpPr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B7B9F665-9580-E45E-ACB1-CF53E51BECC8}"/>
                </a:ext>
              </a:extLst>
            </p:cNvPr>
            <p:cNvCxnSpPr>
              <a:cxnSpLocks/>
            </p:cNvCxnSpPr>
            <p:nvPr/>
          </p:nvCxnSpPr>
          <p:spPr>
            <a:xfrm>
              <a:off x="5827217" y="2165490"/>
              <a:ext cx="1929600" cy="0"/>
            </a:xfrm>
            <a:prstGeom prst="line">
              <a:avLst/>
            </a:prstGeom>
            <a:ln w="12700" cap="sq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EC65B13D-6AD1-AE36-F9E2-C1314FB742EA}"/>
                </a:ext>
              </a:extLst>
            </p:cNvPr>
            <p:cNvCxnSpPr>
              <a:cxnSpLocks/>
            </p:cNvCxnSpPr>
            <p:nvPr/>
          </p:nvCxnSpPr>
          <p:spPr>
            <a:xfrm>
              <a:off x="5827217" y="2165490"/>
              <a:ext cx="0" cy="88270"/>
            </a:xfrm>
            <a:prstGeom prst="line">
              <a:avLst/>
            </a:prstGeom>
            <a:ln w="12700" cap="sq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81575347-5F4E-1C63-8FF6-BB3B79603278}"/>
                </a:ext>
              </a:extLst>
            </p:cNvPr>
            <p:cNvCxnSpPr>
              <a:cxnSpLocks/>
            </p:cNvCxnSpPr>
            <p:nvPr/>
          </p:nvCxnSpPr>
          <p:spPr>
            <a:xfrm>
              <a:off x="7760792" y="2165490"/>
              <a:ext cx="0" cy="88270"/>
            </a:xfrm>
            <a:prstGeom prst="line">
              <a:avLst/>
            </a:prstGeom>
            <a:ln w="12700" cap="sq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0C151043-BC91-BA53-72B5-A98C3E97EB83}"/>
                </a:ext>
              </a:extLst>
            </p:cNvPr>
            <p:cNvSpPr txBox="1"/>
            <p:nvPr/>
          </p:nvSpPr>
          <p:spPr>
            <a:xfrm>
              <a:off x="5862725" y="1787833"/>
              <a:ext cx="1859746" cy="367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Difference:</a:t>
              </a:r>
              <a:r>
                <a:rPr kumimoji="0" lang="en-IN" sz="1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IN" sz="1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−</a:t>
              </a:r>
              <a:r>
                <a:rPr kumimoji="0" lang="en-IN" sz="1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(95% CI, −7 to −1), </a:t>
              </a:r>
              <a:r>
                <a:rPr kumimoji="0" lang="en-IN" sz="1200" b="1" i="1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</a:t>
              </a:r>
              <a:r>
                <a:rPr kumimoji="0" lang="en-IN" sz="1200" b="1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=0.02</a:t>
              </a:r>
              <a:endParaRPr kumimoji="0" lang="en-IN" sz="12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CC1150D9-DAA9-9CA0-F618-590B20140DEF}"/>
                </a:ext>
              </a:extLst>
            </p:cNvPr>
            <p:cNvSpPr txBox="1"/>
            <p:nvPr/>
          </p:nvSpPr>
          <p:spPr>
            <a:xfrm>
              <a:off x="4897344" y="2250209"/>
              <a:ext cx="1859746" cy="3153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0" i="0" u="none" strike="noStrike" kern="1200" cap="none" spc="0" normalizeH="0" baseline="0" noProof="0">
                  <a:ln>
                    <a:noFill/>
                  </a:ln>
                  <a:solidFill>
                    <a:srgbClr val="3498D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−3 (−6 to −1)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1" i="1" u="none" strike="noStrike" kern="1200" cap="none" spc="0" normalizeH="0" baseline="0" noProof="0">
                  <a:ln>
                    <a:noFill/>
                  </a:ln>
                  <a:solidFill>
                    <a:srgbClr val="3498D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</a:t>
              </a:r>
              <a:r>
                <a:rPr kumimoji="0" lang="en-IN" sz="1200" b="1" i="0" u="none" strike="noStrike" kern="1200" cap="none" spc="0" normalizeH="0" baseline="0" noProof="0">
                  <a:ln>
                    <a:noFill/>
                  </a:ln>
                  <a:solidFill>
                    <a:srgbClr val="3498D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=0.02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0CF4E265-7E4E-DE8F-CAA8-C462F48B040F}"/>
                </a:ext>
              </a:extLst>
            </p:cNvPr>
            <p:cNvSpPr txBox="1"/>
            <p:nvPr/>
          </p:nvSpPr>
          <p:spPr>
            <a:xfrm>
              <a:off x="6830919" y="2250209"/>
              <a:ext cx="1859746" cy="3153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0" i="0" u="none" strike="noStrike" kern="1200" cap="none" spc="0" normalizeH="0" baseline="0" noProof="0">
                  <a:ln>
                    <a:noFill/>
                  </a:ln>
                  <a:solidFill>
                    <a:srgbClr val="91A6A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(−1 to 2)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0" i="1" u="none" strike="noStrike" kern="1200" cap="none" spc="0" normalizeH="0" baseline="0" noProof="0">
                  <a:ln>
                    <a:noFill/>
                  </a:ln>
                  <a:solidFill>
                    <a:srgbClr val="91A6A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</a:t>
              </a:r>
              <a:r>
                <a:rPr kumimoji="0" lang="en-IN" sz="1200" b="0" i="0" u="none" strike="noStrike" kern="1200" cap="none" spc="0" normalizeH="0" baseline="0" noProof="0">
                  <a:ln>
                    <a:noFill/>
                  </a:ln>
                  <a:solidFill>
                    <a:srgbClr val="91A6A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=0.37</a:t>
              </a:r>
            </a:p>
          </p:txBody>
        </p:sp>
      </p:grpSp>
      <p:pic>
        <p:nvPicPr>
          <p:cNvPr id="140" name="Picture 139">
            <a:extLst>
              <a:ext uri="{FF2B5EF4-FFF2-40B4-BE49-F238E27FC236}">
                <a16:creationId xmlns:a16="http://schemas.microsoft.com/office/drawing/2014/main" id="{0AFFB6FE-85CE-467D-8D65-DF91E97DB2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875"/>
          <a:stretch/>
        </p:blipFill>
        <p:spPr>
          <a:xfrm>
            <a:off x="6054423" y="3670081"/>
            <a:ext cx="5079857" cy="1254503"/>
          </a:xfrm>
          <a:prstGeom prst="rect">
            <a:avLst/>
          </a:prstGeom>
        </p:spPr>
      </p:pic>
      <p:sp>
        <p:nvSpPr>
          <p:cNvPr id="142" name="TextBox 141">
            <a:extLst>
              <a:ext uri="{FF2B5EF4-FFF2-40B4-BE49-F238E27FC236}">
                <a16:creationId xmlns:a16="http://schemas.microsoft.com/office/drawing/2014/main" id="{2AE71C43-F50A-19F1-BDA6-6900FB641289}"/>
              </a:ext>
            </a:extLst>
          </p:cNvPr>
          <p:cNvSpPr txBox="1"/>
          <p:nvPr/>
        </p:nvSpPr>
        <p:spPr>
          <a:xfrm>
            <a:off x="6108461" y="3306963"/>
            <a:ext cx="5040000" cy="33855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Mucus Plugs Before and After Dupilumab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3A811A4E-0776-958B-B9F6-70BE39C5B645}"/>
              </a:ext>
            </a:extLst>
          </p:cNvPr>
          <p:cNvSpPr/>
          <p:nvPr/>
        </p:nvSpPr>
        <p:spPr>
          <a:xfrm>
            <a:off x="2924383" y="4952395"/>
            <a:ext cx="687560" cy="5340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776C6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300DF6F9-6E78-6803-376D-FE8025FE330A}"/>
              </a:ext>
            </a:extLst>
          </p:cNvPr>
          <p:cNvSpPr/>
          <p:nvPr/>
        </p:nvSpPr>
        <p:spPr>
          <a:xfrm>
            <a:off x="11261035" y="815009"/>
            <a:ext cx="665922" cy="5565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49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2F5E68-FDB7-3674-EB42-A91DE85B9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FC5B0CB-3023-72F9-89C3-B57B3BB52EB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8F39CAE-8AE5-3399-D28E-7330F91046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ECE7672-30F1-59D1-0BF3-A7EB35A5578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76B5FCD-3849-42BD-B56B-22E62382A2C3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8" name="Segnaposto contenuto 6">
            <a:extLst>
              <a:ext uri="{FF2B5EF4-FFF2-40B4-BE49-F238E27FC236}">
                <a16:creationId xmlns:a16="http://schemas.microsoft.com/office/drawing/2014/main" id="{D5043931-9AD1-4DBF-AB84-C6597D83B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987" y="1982197"/>
            <a:ext cx="6266576" cy="3154259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494392A-3796-F172-8E28-5D1F5B57E6D7}"/>
              </a:ext>
            </a:extLst>
          </p:cNvPr>
          <p:cNvSpPr txBox="1"/>
          <p:nvPr/>
        </p:nvSpPr>
        <p:spPr>
          <a:xfrm>
            <a:off x="1858518" y="0"/>
            <a:ext cx="88673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Rapid Effect of Dupilumab in Reducing Mucus Plugging</a:t>
            </a:r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70FC8442-96A6-0B74-ECDB-F8C86FC06D16}"/>
              </a:ext>
            </a:extLst>
          </p:cNvPr>
          <p:cNvSpPr/>
          <p:nvPr/>
        </p:nvSpPr>
        <p:spPr>
          <a:xfrm>
            <a:off x="6016752" y="3429000"/>
            <a:ext cx="1179576" cy="905256"/>
          </a:xfrm>
          <a:custGeom>
            <a:avLst/>
            <a:gdLst>
              <a:gd name="connsiteX0" fmla="*/ 0 w 1179576"/>
              <a:gd name="connsiteY0" fmla="*/ 0 h 905256"/>
              <a:gd name="connsiteX1" fmla="*/ 1179576 w 1179576"/>
              <a:gd name="connsiteY1" fmla="*/ 0 h 905256"/>
              <a:gd name="connsiteX2" fmla="*/ 1179576 w 1179576"/>
              <a:gd name="connsiteY2" fmla="*/ 905256 h 905256"/>
              <a:gd name="connsiteX3" fmla="*/ 0 w 1179576"/>
              <a:gd name="connsiteY3" fmla="*/ 905256 h 905256"/>
              <a:gd name="connsiteX4" fmla="*/ 0 w 1179576"/>
              <a:gd name="connsiteY4" fmla="*/ 0 h 90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9576" h="905256" extrusionOk="0">
                <a:moveTo>
                  <a:pt x="0" y="0"/>
                </a:moveTo>
                <a:cubicBezTo>
                  <a:pt x="364994" y="-39907"/>
                  <a:pt x="951749" y="82625"/>
                  <a:pt x="1179576" y="0"/>
                </a:cubicBezTo>
                <a:cubicBezTo>
                  <a:pt x="1192348" y="296966"/>
                  <a:pt x="1252288" y="619416"/>
                  <a:pt x="1179576" y="905256"/>
                </a:cubicBezTo>
                <a:cubicBezTo>
                  <a:pt x="915664" y="921047"/>
                  <a:pt x="575295" y="877266"/>
                  <a:pt x="0" y="905256"/>
                </a:cubicBezTo>
                <a:cubicBezTo>
                  <a:pt x="79202" y="751952"/>
                  <a:pt x="75988" y="362399"/>
                  <a:pt x="0" y="0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Segnaposto contenuto 11">
            <a:extLst>
              <a:ext uri="{FF2B5EF4-FFF2-40B4-BE49-F238E27FC236}">
                <a16:creationId xmlns:a16="http://schemas.microsoft.com/office/drawing/2014/main" id="{F69D2529-5D0A-11F6-890B-B9F9EEFCC7EA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3"/>
          <a:stretch>
            <a:fillRect/>
          </a:stretch>
        </p:blipFill>
        <p:spPr>
          <a:xfrm>
            <a:off x="4778859" y="6262959"/>
            <a:ext cx="7587400" cy="310418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1A64D0D2-2028-9451-4700-0B3FCE9CA71A}"/>
              </a:ext>
            </a:extLst>
          </p:cNvPr>
          <p:cNvSpPr/>
          <p:nvPr/>
        </p:nvSpPr>
        <p:spPr>
          <a:xfrm>
            <a:off x="11261035" y="815009"/>
            <a:ext cx="665922" cy="5565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8229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903DE1-EFA0-C4D4-5D17-C4AC55B92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80A69640-275E-4DB4-03AC-5781148B8A3C}"/>
              </a:ext>
            </a:extLst>
          </p:cNvPr>
          <p:cNvSpPr/>
          <p:nvPr/>
        </p:nvSpPr>
        <p:spPr>
          <a:xfrm>
            <a:off x="11261035" y="815009"/>
            <a:ext cx="665922" cy="5565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!!bg">
            <a:extLst>
              <a:ext uri="{FF2B5EF4-FFF2-40B4-BE49-F238E27FC236}">
                <a16:creationId xmlns:a16="http://schemas.microsoft.com/office/drawing/2014/main" id="{A9F603B2-BD6D-77C1-9CB6-1AF844EFA613}"/>
              </a:ext>
            </a:extLst>
          </p:cNvPr>
          <p:cNvSpPr>
            <a:spLocks/>
          </p:cNvSpPr>
          <p:nvPr/>
        </p:nvSpPr>
        <p:spPr>
          <a:xfrm>
            <a:off x="369232" y="4432621"/>
            <a:ext cx="11578928" cy="1701479"/>
          </a:xfrm>
          <a:prstGeom prst="round2SameRect">
            <a:avLst>
              <a:gd name="adj1" fmla="val 0"/>
              <a:gd name="adj2" fmla="val 2712"/>
            </a:avLst>
          </a:prstGeom>
          <a:gradFill>
            <a:gsLst>
              <a:gs pos="25000">
                <a:schemeClr val="bg2">
                  <a:lumMod val="40000"/>
                  <a:lumOff val="60000"/>
                </a:schemeClr>
              </a:gs>
              <a:gs pos="95000">
                <a:schemeClr val="bg1"/>
              </a:gs>
            </a:gsLst>
            <a:lin ang="16200000" scaled="1"/>
          </a:gradFill>
          <a:ln>
            <a:noFill/>
          </a:ln>
          <a:effectLst/>
        </p:spPr>
        <p:txBody>
          <a:bodyPr wrap="square" lIns="0" tIns="0" rIns="0" bIns="0"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84E7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66373E-5DA3-74D5-2D2E-C350121E3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522" y="165779"/>
            <a:ext cx="12030323" cy="401303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Dupilumab Reduced Airway Hyperresponsiveness Assessed With Saline and Mannitol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BAF7FC-EDBA-E354-99AA-5342DE09EC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6550" y="6030940"/>
            <a:ext cx="11586904" cy="508239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>
                <a:solidFill>
                  <a:srgbClr val="212121"/>
                </a:solidFill>
                <a:latin typeface="+mn-lt"/>
              </a:rPr>
              <a:t>F</a:t>
            </a:r>
            <a:r>
              <a:rPr lang="en-US" sz="1000">
                <a:solidFill>
                  <a:srgbClr val="212121"/>
                </a:solidFill>
                <a:latin typeface="+mn-lt"/>
              </a:rPr>
              <a:t>EV</a:t>
            </a:r>
            <a:r>
              <a:rPr lang="en-US" sz="1000" baseline="-25000">
                <a:solidFill>
                  <a:srgbClr val="212121"/>
                </a:solidFill>
                <a:latin typeface="+mn-lt"/>
              </a:rPr>
              <a:t>1</a:t>
            </a:r>
            <a:r>
              <a:rPr lang="en-US" sz="1000">
                <a:solidFill>
                  <a:srgbClr val="212121"/>
                </a:solidFill>
                <a:latin typeface="+mn-lt"/>
              </a:rPr>
              <a:t>, forced expiratory volume in 1 second; PD</a:t>
            </a:r>
            <a:r>
              <a:rPr lang="en-US" sz="1000" baseline="-25000">
                <a:solidFill>
                  <a:srgbClr val="212121"/>
                </a:solidFill>
                <a:latin typeface="+mn-lt"/>
              </a:rPr>
              <a:t>10</a:t>
            </a:r>
            <a:r>
              <a:rPr lang="en-US" sz="1000">
                <a:solidFill>
                  <a:srgbClr val="212121"/>
                </a:solidFill>
                <a:latin typeface="+mn-lt"/>
              </a:rPr>
              <a:t>, provocative dose of mannitol resulting in a 10% decrease in FEV</a:t>
            </a:r>
            <a:r>
              <a:rPr lang="en-US" sz="1000" baseline="-25000">
                <a:solidFill>
                  <a:srgbClr val="212121"/>
                </a:solidFill>
                <a:latin typeface="+mn-lt"/>
              </a:rPr>
              <a:t>1</a:t>
            </a:r>
            <a:r>
              <a:rPr lang="en-US" sz="1000">
                <a:solidFill>
                  <a:srgbClr val="212121"/>
                </a:solidFill>
                <a:latin typeface="+mn-lt"/>
              </a:rPr>
              <a:t>; RDR, response dose ratio</a:t>
            </a:r>
            <a:r>
              <a:rPr lang="en-US" sz="1000">
                <a:solidFill>
                  <a:srgbClr val="212121"/>
                </a:solidFill>
              </a:rPr>
              <a:t>.*</a:t>
            </a:r>
            <a:r>
              <a:rPr lang="en-US" sz="1000" i="1">
                <a:solidFill>
                  <a:srgbClr val="212121"/>
                </a:solidFill>
                <a:latin typeface="+mn-lt"/>
              </a:rPr>
              <a:t>P</a:t>
            </a:r>
            <a:r>
              <a:rPr lang="en-US" sz="1000">
                <a:solidFill>
                  <a:srgbClr val="212121"/>
                </a:solidFill>
                <a:latin typeface="+mn-lt"/>
              </a:rPr>
              <a:t>&lt;0.05. </a:t>
            </a:r>
            <a:r>
              <a:rPr lang="en-US" sz="1000" baseline="30000">
                <a:solidFill>
                  <a:srgbClr val="212121"/>
                </a:solidFill>
                <a:latin typeface="+mn-lt"/>
              </a:rPr>
              <a:t>†</a:t>
            </a:r>
            <a:r>
              <a:rPr lang="en-US" sz="1000" i="1">
                <a:solidFill>
                  <a:srgbClr val="212121"/>
                </a:solidFill>
                <a:latin typeface="+mn-lt"/>
              </a:rPr>
              <a:t>P</a:t>
            </a:r>
            <a:r>
              <a:rPr lang="en-US" sz="1000">
                <a:solidFill>
                  <a:srgbClr val="212121"/>
                </a:solidFill>
                <a:latin typeface="+mn-lt"/>
              </a:rPr>
              <a:t>&lt;0.01. </a:t>
            </a:r>
            <a:r>
              <a:rPr lang="en-US" sz="1000" baseline="30000">
                <a:solidFill>
                  <a:srgbClr val="212121"/>
                </a:solidFill>
                <a:latin typeface="+mn-lt"/>
              </a:rPr>
              <a:t>‡</a:t>
            </a:r>
            <a:r>
              <a:rPr lang="en-US" sz="1000" i="1">
                <a:solidFill>
                  <a:srgbClr val="212121"/>
                </a:solidFill>
                <a:latin typeface="+mn-lt"/>
              </a:rPr>
              <a:t>P</a:t>
            </a:r>
            <a:r>
              <a:rPr lang="en-US" sz="1000">
                <a:solidFill>
                  <a:srgbClr val="212121"/>
                </a:solidFill>
                <a:latin typeface="+mn-lt"/>
              </a:rPr>
              <a:t>&lt;0.001</a:t>
            </a:r>
            <a:br>
              <a:rPr lang="en-US" sz="1000" b="0" i="0">
                <a:effectLst/>
              </a:rPr>
            </a:br>
            <a:r>
              <a:rPr lang="en-US" sz="1000"/>
              <a:t>1. Svenningsen S, et al. Poster Presented at the American Thoracic Society International Congress. Washington DC, USA. May 19-24, 2023.2.</a:t>
            </a:r>
            <a:r>
              <a:rPr lang="en-US" sz="1000">
                <a:solidFill>
                  <a:srgbClr val="212121"/>
                </a:solidFill>
                <a:latin typeface="+mn-lt"/>
              </a:rPr>
              <a:t> Stewart KE, et al. Presented at the American Thoracic Society International Congress. San Diego, CA. May 17-22, 2024.</a:t>
            </a:r>
            <a:endParaRPr lang="en-US" sz="1000">
              <a:ea typeface="Calibri"/>
              <a:cs typeface="Calibri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4D5224C-8010-C60C-47A6-F4C10B79497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40483" y="1942667"/>
            <a:ext cx="1591783" cy="215444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z="1400">
                <a:solidFill>
                  <a:srgbClr val="7030A0"/>
                </a:solidFill>
                <a:ea typeface="Calibri"/>
                <a:cs typeface="Calibri"/>
              </a:rPr>
              <a:t>Despite  ICS Sparing</a:t>
            </a:r>
            <a:endParaRPr lang="en-US" sz="1400">
              <a:solidFill>
                <a:srgbClr val="7030A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20C5F0-2EB6-59D9-446C-E483B725EFA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0EE0EA-DC66-42A6-A457-9161CC2783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84E7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84E7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!!h1">
            <a:extLst>
              <a:ext uri="{FF2B5EF4-FFF2-40B4-BE49-F238E27FC236}">
                <a16:creationId xmlns:a16="http://schemas.microsoft.com/office/drawing/2014/main" id="{54897F6C-4454-FDAE-4C5B-102C2C100596}"/>
              </a:ext>
            </a:extLst>
          </p:cNvPr>
          <p:cNvSpPr>
            <a:spLocks/>
          </p:cNvSpPr>
          <p:nvPr/>
        </p:nvSpPr>
        <p:spPr>
          <a:xfrm>
            <a:off x="1773632" y="1187450"/>
            <a:ext cx="3108960" cy="36576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F7BAC"/>
              </a:gs>
              <a:gs pos="100000">
                <a:schemeClr val="accent1"/>
              </a:gs>
            </a:gsLst>
            <a:lin ang="9000000" scaled="0"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Saline Bronchoconstriction</a:t>
            </a:r>
            <a:r>
              <a:rPr kumimoji="0" lang="en-US" sz="1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0" name="!!h2">
            <a:extLst>
              <a:ext uri="{FF2B5EF4-FFF2-40B4-BE49-F238E27FC236}">
                <a16:creationId xmlns:a16="http://schemas.microsoft.com/office/drawing/2014/main" id="{89C4C236-7FF9-38A2-E026-31F206554599}"/>
              </a:ext>
            </a:extLst>
          </p:cNvPr>
          <p:cNvSpPr>
            <a:spLocks/>
          </p:cNvSpPr>
          <p:nvPr/>
        </p:nvSpPr>
        <p:spPr>
          <a:xfrm>
            <a:off x="7577667" y="1187450"/>
            <a:ext cx="3108960" cy="36576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AB3F76"/>
              </a:gs>
              <a:gs pos="100000">
                <a:srgbClr val="A05EB5"/>
              </a:gs>
            </a:gsLst>
            <a:lin ang="9000000" scaled="0"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Mannitol Challenge</a:t>
            </a:r>
            <a:r>
              <a:rPr kumimoji="0" lang="en-US" sz="1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88B990D9-EA8A-090E-4126-E7DE911F4389}"/>
              </a:ext>
            </a:extLst>
          </p:cNvPr>
          <p:cNvGrpSpPr/>
          <p:nvPr/>
        </p:nvGrpSpPr>
        <p:grpSpPr>
          <a:xfrm>
            <a:off x="820158" y="1667348"/>
            <a:ext cx="4459093" cy="3850706"/>
            <a:chOff x="870164" y="1599085"/>
            <a:chExt cx="4459093" cy="3850706"/>
          </a:xfrm>
        </p:grpSpPr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DE283833-C167-3F9E-F711-E6F7D68C8A50}"/>
                </a:ext>
              </a:extLst>
            </p:cNvPr>
            <p:cNvGrpSpPr/>
            <p:nvPr/>
          </p:nvGrpSpPr>
          <p:grpSpPr>
            <a:xfrm>
              <a:off x="1606291" y="1599085"/>
              <a:ext cx="3722966" cy="747241"/>
              <a:chOff x="1606291" y="1684810"/>
              <a:chExt cx="3722966" cy="747241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0391B00-C118-4AEA-5F5E-A60733B34790}"/>
                  </a:ext>
                </a:extLst>
              </p:cNvPr>
              <p:cNvSpPr txBox="1"/>
              <p:nvPr/>
            </p:nvSpPr>
            <p:spPr>
              <a:xfrm>
                <a:off x="1606291" y="2129545"/>
                <a:ext cx="1826095" cy="30250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184E7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8.0%</a:t>
                </a:r>
                <a:r>
                  <a:rPr kumimoji="0" lang="en-US" sz="1200" b="0" i="0" u="none" strike="noStrike" kern="1200" cap="none" spc="0" normalizeH="0" baseline="30000" noProof="0">
                    <a:ln>
                      <a:noFill/>
                    </a:ln>
                    <a:solidFill>
                      <a:srgbClr val="184E7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184E7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(2.2 to 13.8)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184E7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p=0.02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67417FC-CD87-00B4-D8B3-39101AE8EA96}"/>
                  </a:ext>
                </a:extLst>
              </p:cNvPr>
              <p:cNvSpPr txBox="1"/>
              <p:nvPr/>
            </p:nvSpPr>
            <p:spPr>
              <a:xfrm>
                <a:off x="3503162" y="2129545"/>
                <a:ext cx="1826095" cy="30250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184E7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-1.7</a:t>
                </a:r>
                <a:r>
                  <a:rPr kumimoji="0" lang="en-US" sz="1200" b="0" i="0" u="none" strike="noStrike" kern="1200" cap="none" spc="0" normalizeH="0" baseline="30000" noProof="0">
                    <a:ln>
                      <a:noFill/>
                    </a:ln>
                    <a:solidFill>
                      <a:srgbClr val="184E7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184E7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(-8.8 to 5.4)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184E7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p=0.37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E199289-1D73-61DB-13C7-163ADF69E52B}"/>
                  </a:ext>
                </a:extLst>
              </p:cNvPr>
              <p:cNvSpPr txBox="1"/>
              <p:nvPr/>
            </p:nvSpPr>
            <p:spPr>
              <a:xfrm>
                <a:off x="2338150" y="1684810"/>
                <a:ext cx="2259250" cy="32868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anchor="b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184E7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Difference:</a:t>
                </a: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184E7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9.7%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ts val="1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184E7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(95% CI 1.5 to 17.9), </a:t>
                </a: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184E7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p=0.02</a:t>
                </a:r>
              </a:p>
            </p:txBody>
          </p:sp>
          <p:sp>
            <p:nvSpPr>
              <p:cNvPr id="112" name="Left Bracket 111">
                <a:extLst>
                  <a:ext uri="{FF2B5EF4-FFF2-40B4-BE49-F238E27FC236}">
                    <a16:creationId xmlns:a16="http://schemas.microsoft.com/office/drawing/2014/main" id="{1C222B7F-4522-7E24-FA27-8A346FFA2367}"/>
                  </a:ext>
                </a:extLst>
              </p:cNvPr>
              <p:cNvSpPr/>
              <p:nvPr/>
            </p:nvSpPr>
            <p:spPr>
              <a:xfrm rot="5400000">
                <a:off x="3444915" y="1156613"/>
                <a:ext cx="45719" cy="1805518"/>
              </a:xfrm>
              <a:prstGeom prst="leftBracket">
                <a:avLst>
                  <a:gd name="adj" fmla="val 0"/>
                </a:avLst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1A168091-E722-9455-FEE9-DA2F83A7CC5A}"/>
                </a:ext>
              </a:extLst>
            </p:cNvPr>
            <p:cNvGrpSpPr/>
            <p:nvPr/>
          </p:nvGrpSpPr>
          <p:grpSpPr>
            <a:xfrm>
              <a:off x="870164" y="2281767"/>
              <a:ext cx="4347613" cy="3168024"/>
              <a:chOff x="870164" y="2438400"/>
              <a:chExt cx="4347613" cy="3168024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4D8CDB05-59D5-8CB4-369D-5825C77EBE1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45654" y="3145412"/>
                <a:ext cx="610710" cy="413763"/>
              </a:xfrm>
              <a:prstGeom prst="rect">
                <a:avLst/>
              </a:prstGeom>
              <a:solidFill>
                <a:schemeClr val="accent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3A262004-496E-32AB-B50A-FC68CEFE368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26198" y="3145413"/>
                <a:ext cx="610710" cy="334388"/>
              </a:xfrm>
              <a:prstGeom prst="rect">
                <a:avLst/>
              </a:prstGeom>
              <a:solidFill>
                <a:schemeClr val="bg2">
                  <a:lumMod val="75000"/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9651922-4910-C83B-9BCF-DA2E64342AB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93252" y="3145412"/>
                <a:ext cx="610710" cy="918588"/>
              </a:xfrm>
              <a:prstGeom prst="rect">
                <a:avLst/>
              </a:prstGeom>
              <a:solidFill>
                <a:schemeClr val="accent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91C88AD-7356-847A-24A9-BCB3F3ECE5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87520" y="3145412"/>
                <a:ext cx="610710" cy="432813"/>
              </a:xfrm>
              <a:prstGeom prst="rect">
                <a:avLst/>
              </a:prstGeom>
              <a:solidFill>
                <a:schemeClr val="bg2">
                  <a:lumMod val="75000"/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038728DF-2BB4-24FE-12BB-89BFF181BA2A}"/>
                  </a:ext>
                </a:extLst>
              </p:cNvPr>
              <p:cNvSpPr/>
              <p:nvPr/>
            </p:nvSpPr>
            <p:spPr>
              <a:xfrm flipV="1">
                <a:off x="2090903" y="3090641"/>
                <a:ext cx="854023" cy="1276571"/>
              </a:xfrm>
              <a:custGeom>
                <a:avLst/>
                <a:gdLst>
                  <a:gd name="connsiteX0" fmla="*/ 0 w 558800"/>
                  <a:gd name="connsiteY0" fmla="*/ 0 h 128587"/>
                  <a:gd name="connsiteX1" fmla="*/ 558800 w 558800"/>
                  <a:gd name="connsiteY1" fmla="*/ 128587 h 128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8800" h="128587">
                    <a:moveTo>
                      <a:pt x="0" y="0"/>
                    </a:moveTo>
                    <a:lnTo>
                      <a:pt x="558800" y="128587"/>
                    </a:lnTo>
                  </a:path>
                </a:pathLst>
              </a:cu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5ECD218B-FD00-4A50-5A7C-840D4ED3D929}"/>
                  </a:ext>
                </a:extLst>
              </p:cNvPr>
              <p:cNvSpPr/>
              <p:nvPr/>
            </p:nvSpPr>
            <p:spPr>
              <a:xfrm flipV="1">
                <a:off x="2090903" y="3344796"/>
                <a:ext cx="854023" cy="1265303"/>
              </a:xfrm>
              <a:custGeom>
                <a:avLst/>
                <a:gdLst>
                  <a:gd name="connsiteX0" fmla="*/ 0 w 558800"/>
                  <a:gd name="connsiteY0" fmla="*/ 0 h 128587"/>
                  <a:gd name="connsiteX1" fmla="*/ 558800 w 558800"/>
                  <a:gd name="connsiteY1" fmla="*/ 128587 h 128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8800" h="128587">
                    <a:moveTo>
                      <a:pt x="0" y="0"/>
                    </a:moveTo>
                    <a:lnTo>
                      <a:pt x="558800" y="128587"/>
                    </a:lnTo>
                  </a:path>
                </a:pathLst>
              </a:custGeom>
              <a:ln w="12700">
                <a:solidFill>
                  <a:schemeClr val="accent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846F2CF1-C671-3F47-D74D-72FE369C1E41}"/>
                  </a:ext>
                </a:extLst>
              </p:cNvPr>
              <p:cNvSpPr/>
              <p:nvPr/>
            </p:nvSpPr>
            <p:spPr>
              <a:xfrm flipV="1">
                <a:off x="2090903" y="4405753"/>
                <a:ext cx="854023" cy="137671"/>
              </a:xfrm>
              <a:custGeom>
                <a:avLst/>
                <a:gdLst>
                  <a:gd name="connsiteX0" fmla="*/ 0 w 558800"/>
                  <a:gd name="connsiteY0" fmla="*/ 0 h 128587"/>
                  <a:gd name="connsiteX1" fmla="*/ 558800 w 558800"/>
                  <a:gd name="connsiteY1" fmla="*/ 128587 h 128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8800" h="128587">
                    <a:moveTo>
                      <a:pt x="0" y="0"/>
                    </a:moveTo>
                    <a:lnTo>
                      <a:pt x="558800" y="128587"/>
                    </a:lnTo>
                  </a:path>
                </a:pathLst>
              </a:cu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6B51B609-5A90-6EB4-0C46-6809E01EE19F}"/>
                  </a:ext>
                </a:extLst>
              </p:cNvPr>
              <p:cNvSpPr/>
              <p:nvPr/>
            </p:nvSpPr>
            <p:spPr>
              <a:xfrm flipV="1">
                <a:off x="2090903" y="3090574"/>
                <a:ext cx="854023" cy="687675"/>
              </a:xfrm>
              <a:custGeom>
                <a:avLst/>
                <a:gdLst>
                  <a:gd name="connsiteX0" fmla="*/ 0 w 558800"/>
                  <a:gd name="connsiteY0" fmla="*/ 0 h 128587"/>
                  <a:gd name="connsiteX1" fmla="*/ 558800 w 558800"/>
                  <a:gd name="connsiteY1" fmla="*/ 128587 h 128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8800" h="128587">
                    <a:moveTo>
                      <a:pt x="0" y="0"/>
                    </a:moveTo>
                    <a:lnTo>
                      <a:pt x="558800" y="128587"/>
                    </a:lnTo>
                  </a:path>
                </a:pathLst>
              </a:cu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7D28E78B-1174-151C-0485-7730B5DA5199}"/>
                  </a:ext>
                </a:extLst>
              </p:cNvPr>
              <p:cNvSpPr/>
              <p:nvPr/>
            </p:nvSpPr>
            <p:spPr>
              <a:xfrm flipV="1">
                <a:off x="2090903" y="3656229"/>
                <a:ext cx="854023" cy="309346"/>
              </a:xfrm>
              <a:custGeom>
                <a:avLst/>
                <a:gdLst>
                  <a:gd name="connsiteX0" fmla="*/ 0 w 558800"/>
                  <a:gd name="connsiteY0" fmla="*/ 0 h 128587"/>
                  <a:gd name="connsiteX1" fmla="*/ 558800 w 558800"/>
                  <a:gd name="connsiteY1" fmla="*/ 128587 h 128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8800" h="128587">
                    <a:moveTo>
                      <a:pt x="0" y="0"/>
                    </a:moveTo>
                    <a:lnTo>
                      <a:pt x="558800" y="128587"/>
                    </a:lnTo>
                  </a:path>
                </a:pathLst>
              </a:cu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0B01F224-CDFD-24FA-6FFB-8DDF49B696CD}"/>
                  </a:ext>
                </a:extLst>
              </p:cNvPr>
              <p:cNvSpPr/>
              <p:nvPr/>
            </p:nvSpPr>
            <p:spPr>
              <a:xfrm flipV="1">
                <a:off x="2090903" y="3775726"/>
                <a:ext cx="854023" cy="450199"/>
              </a:xfrm>
              <a:custGeom>
                <a:avLst/>
                <a:gdLst>
                  <a:gd name="connsiteX0" fmla="*/ 0 w 558800"/>
                  <a:gd name="connsiteY0" fmla="*/ 0 h 128587"/>
                  <a:gd name="connsiteX1" fmla="*/ 558800 w 558800"/>
                  <a:gd name="connsiteY1" fmla="*/ 128587 h 128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8800" h="128587">
                    <a:moveTo>
                      <a:pt x="0" y="0"/>
                    </a:moveTo>
                    <a:lnTo>
                      <a:pt x="558800" y="128587"/>
                    </a:lnTo>
                  </a:path>
                </a:pathLst>
              </a:cu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7E9506CA-6043-4EC1-EF10-94B8CC2EE644}"/>
                  </a:ext>
                </a:extLst>
              </p:cNvPr>
              <p:cNvSpPr/>
              <p:nvPr/>
            </p:nvSpPr>
            <p:spPr>
              <a:xfrm flipV="1">
                <a:off x="2090903" y="3412297"/>
                <a:ext cx="854023" cy="286577"/>
              </a:xfrm>
              <a:custGeom>
                <a:avLst/>
                <a:gdLst>
                  <a:gd name="connsiteX0" fmla="*/ 0 w 558800"/>
                  <a:gd name="connsiteY0" fmla="*/ 0 h 128587"/>
                  <a:gd name="connsiteX1" fmla="*/ 558800 w 558800"/>
                  <a:gd name="connsiteY1" fmla="*/ 128587 h 128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8800" h="128587">
                    <a:moveTo>
                      <a:pt x="0" y="0"/>
                    </a:moveTo>
                    <a:lnTo>
                      <a:pt x="558800" y="128587"/>
                    </a:lnTo>
                  </a:path>
                </a:pathLst>
              </a:custGeom>
              <a:ln w="12700">
                <a:solidFill>
                  <a:schemeClr val="accent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978AB618-33D1-4444-8A3E-7DA22463E285}"/>
                  </a:ext>
                </a:extLst>
              </p:cNvPr>
              <p:cNvSpPr/>
              <p:nvPr/>
            </p:nvSpPr>
            <p:spPr>
              <a:xfrm>
                <a:off x="3936821" y="3272051"/>
                <a:ext cx="854023" cy="451165"/>
              </a:xfrm>
              <a:custGeom>
                <a:avLst/>
                <a:gdLst>
                  <a:gd name="connsiteX0" fmla="*/ 0 w 558800"/>
                  <a:gd name="connsiteY0" fmla="*/ 0 h 128587"/>
                  <a:gd name="connsiteX1" fmla="*/ 558800 w 558800"/>
                  <a:gd name="connsiteY1" fmla="*/ 128587 h 128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8800" h="128587">
                    <a:moveTo>
                      <a:pt x="0" y="0"/>
                    </a:moveTo>
                    <a:lnTo>
                      <a:pt x="558800" y="128587"/>
                    </a:lnTo>
                  </a:path>
                </a:pathLst>
              </a:cu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30422EF1-5095-FC78-A547-DEF59ED759C1}"/>
                  </a:ext>
                </a:extLst>
              </p:cNvPr>
              <p:cNvSpPr/>
              <p:nvPr/>
            </p:nvSpPr>
            <p:spPr>
              <a:xfrm>
                <a:off x="2904401" y="3352342"/>
                <a:ext cx="89930" cy="8993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17FB5C41-A8B6-8270-4A27-5CB1DFE420D7}"/>
                  </a:ext>
                </a:extLst>
              </p:cNvPr>
              <p:cNvSpPr/>
              <p:nvPr/>
            </p:nvSpPr>
            <p:spPr>
              <a:xfrm>
                <a:off x="2904401" y="3292017"/>
                <a:ext cx="89930" cy="8993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7C3EAD47-A22F-2659-E095-ABF4E45A63CF}"/>
                  </a:ext>
                </a:extLst>
              </p:cNvPr>
              <p:cNvSpPr/>
              <p:nvPr/>
            </p:nvSpPr>
            <p:spPr>
              <a:xfrm>
                <a:off x="2904401" y="3038017"/>
                <a:ext cx="89930" cy="8993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2526A0A5-5EA1-9341-EAC2-44C35B4B0B9E}"/>
                  </a:ext>
                </a:extLst>
              </p:cNvPr>
              <p:cNvSpPr/>
              <p:nvPr/>
            </p:nvSpPr>
            <p:spPr>
              <a:xfrm>
                <a:off x="2904401" y="3536492"/>
                <a:ext cx="89930" cy="8993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7A5DFDB6-25C3-FA49-AAE7-75DEFEA61D54}"/>
                  </a:ext>
                </a:extLst>
              </p:cNvPr>
              <p:cNvSpPr/>
              <p:nvPr/>
            </p:nvSpPr>
            <p:spPr>
              <a:xfrm>
                <a:off x="2904401" y="3612692"/>
                <a:ext cx="89930" cy="8993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B4FA9AE6-E117-5AC2-CD80-EC478EBFD7C6}"/>
                  </a:ext>
                </a:extLst>
              </p:cNvPr>
              <p:cNvSpPr/>
              <p:nvPr/>
            </p:nvSpPr>
            <p:spPr>
              <a:xfrm>
                <a:off x="2904401" y="3726992"/>
                <a:ext cx="89930" cy="8993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88BEFFC2-F2F2-E22D-376C-0CF071391AA0}"/>
                  </a:ext>
                </a:extLst>
              </p:cNvPr>
              <p:cNvSpPr/>
              <p:nvPr/>
            </p:nvSpPr>
            <p:spPr>
              <a:xfrm>
                <a:off x="2904401" y="4358817"/>
                <a:ext cx="89930" cy="8993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161FA927-8CC3-707B-6C76-F44E797E28C2}"/>
                  </a:ext>
                </a:extLst>
              </p:cNvPr>
              <p:cNvSpPr/>
              <p:nvPr/>
            </p:nvSpPr>
            <p:spPr>
              <a:xfrm>
                <a:off x="2047944" y="4317542"/>
                <a:ext cx="89930" cy="8993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B147B038-5C3F-D4B7-66ED-8D810BBDB9D3}"/>
                  </a:ext>
                </a:extLst>
              </p:cNvPr>
              <p:cNvSpPr/>
              <p:nvPr/>
            </p:nvSpPr>
            <p:spPr>
              <a:xfrm>
                <a:off x="2047944" y="4177842"/>
                <a:ext cx="89930" cy="8993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DD509D0E-AF9D-8605-88AA-326EC5CC11BB}"/>
                  </a:ext>
                </a:extLst>
              </p:cNvPr>
              <p:cNvSpPr/>
              <p:nvPr/>
            </p:nvSpPr>
            <p:spPr>
              <a:xfrm>
                <a:off x="2047944" y="3923842"/>
                <a:ext cx="89930" cy="8993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49D36831-3EA5-A9A3-ECD8-6436C5D85340}"/>
                  </a:ext>
                </a:extLst>
              </p:cNvPr>
              <p:cNvSpPr/>
              <p:nvPr/>
            </p:nvSpPr>
            <p:spPr>
              <a:xfrm>
                <a:off x="2047944" y="3736517"/>
                <a:ext cx="89930" cy="8993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6BCDA3D-4CB0-87A9-6FD1-18B637C2FED0}"/>
                  </a:ext>
                </a:extLst>
              </p:cNvPr>
              <p:cNvSpPr/>
              <p:nvPr/>
            </p:nvSpPr>
            <p:spPr>
              <a:xfrm>
                <a:off x="2047944" y="3650792"/>
                <a:ext cx="89930" cy="8993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D7F87842-BDC3-82E3-9CEF-BADD6A21AFE0}"/>
                  </a:ext>
                </a:extLst>
              </p:cNvPr>
              <p:cNvSpPr/>
              <p:nvPr/>
            </p:nvSpPr>
            <p:spPr>
              <a:xfrm>
                <a:off x="2047944" y="3536492"/>
                <a:ext cx="89930" cy="8993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4CFFD89D-68CD-519A-DAF7-DD4CFE7BB34D}"/>
                  </a:ext>
                </a:extLst>
              </p:cNvPr>
              <p:cNvSpPr/>
              <p:nvPr/>
            </p:nvSpPr>
            <p:spPr>
              <a:xfrm>
                <a:off x="2047944" y="4488992"/>
                <a:ext cx="89930" cy="8993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D3CF6D71-0EED-F32B-76D6-0BE866FEC3CC}"/>
                  </a:ext>
                </a:extLst>
              </p:cNvPr>
              <p:cNvSpPr/>
              <p:nvPr/>
            </p:nvSpPr>
            <p:spPr>
              <a:xfrm>
                <a:off x="2047944" y="4563262"/>
                <a:ext cx="89930" cy="8993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D86A1B74-D5AC-3856-ACD4-16BA592BD610}"/>
                  </a:ext>
                </a:extLst>
              </p:cNvPr>
              <p:cNvSpPr/>
              <p:nvPr/>
            </p:nvSpPr>
            <p:spPr>
              <a:xfrm>
                <a:off x="4747887" y="4121751"/>
                <a:ext cx="89930" cy="89930"/>
              </a:xfrm>
              <a:prstGeom prst="ellipse">
                <a:avLst/>
              </a:prstGeom>
              <a:no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54FDB839-A585-5D50-DCB0-E304A98428CD}"/>
                  </a:ext>
                </a:extLst>
              </p:cNvPr>
              <p:cNvSpPr/>
              <p:nvPr/>
            </p:nvSpPr>
            <p:spPr>
              <a:xfrm>
                <a:off x="4747887" y="3927017"/>
                <a:ext cx="89930" cy="89930"/>
              </a:xfrm>
              <a:prstGeom prst="ellipse">
                <a:avLst/>
              </a:prstGeom>
              <a:no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9CBF9265-F4D7-FBC5-B1CC-CF26D52FDCC1}"/>
                  </a:ext>
                </a:extLst>
              </p:cNvPr>
              <p:cNvSpPr/>
              <p:nvPr/>
            </p:nvSpPr>
            <p:spPr>
              <a:xfrm>
                <a:off x="4747887" y="3740750"/>
                <a:ext cx="89930" cy="89930"/>
              </a:xfrm>
              <a:prstGeom prst="ellipse">
                <a:avLst/>
              </a:prstGeom>
              <a:no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61BB7987-9FB7-181C-69EA-BD5D0DAE5096}"/>
                  </a:ext>
                </a:extLst>
              </p:cNvPr>
              <p:cNvSpPr/>
              <p:nvPr/>
            </p:nvSpPr>
            <p:spPr>
              <a:xfrm>
                <a:off x="3893864" y="3857167"/>
                <a:ext cx="89930" cy="89930"/>
              </a:xfrm>
              <a:prstGeom prst="ellipse">
                <a:avLst/>
              </a:prstGeom>
              <a:no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C2FF46D-DBA0-EDE6-BEB3-2E688A02FAB2}"/>
                  </a:ext>
                </a:extLst>
              </p:cNvPr>
              <p:cNvSpPr/>
              <p:nvPr/>
            </p:nvSpPr>
            <p:spPr>
              <a:xfrm>
                <a:off x="3893864" y="3738633"/>
                <a:ext cx="89930" cy="89930"/>
              </a:xfrm>
              <a:prstGeom prst="ellipse">
                <a:avLst/>
              </a:prstGeom>
              <a:no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D98B0A1F-CFD0-5849-9503-01BFF833EB90}"/>
                  </a:ext>
                </a:extLst>
              </p:cNvPr>
              <p:cNvSpPr/>
              <p:nvPr/>
            </p:nvSpPr>
            <p:spPr>
              <a:xfrm>
                <a:off x="3893864" y="3416900"/>
                <a:ext cx="89930" cy="89930"/>
              </a:xfrm>
              <a:prstGeom prst="ellipse">
                <a:avLst/>
              </a:prstGeom>
              <a:no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4E516100-6F48-3A94-F735-893F6ECB8EBE}"/>
                  </a:ext>
                </a:extLst>
              </p:cNvPr>
              <p:cNvSpPr/>
              <p:nvPr/>
            </p:nvSpPr>
            <p:spPr>
              <a:xfrm>
                <a:off x="3893864" y="3344933"/>
                <a:ext cx="89930" cy="89930"/>
              </a:xfrm>
              <a:prstGeom prst="ellipse">
                <a:avLst/>
              </a:prstGeom>
              <a:no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31B93A53-630A-A187-3EB3-4A8DEB8D268D}"/>
                  </a:ext>
                </a:extLst>
              </p:cNvPr>
              <p:cNvSpPr/>
              <p:nvPr/>
            </p:nvSpPr>
            <p:spPr>
              <a:xfrm>
                <a:off x="3893864" y="3226401"/>
                <a:ext cx="89930" cy="89930"/>
              </a:xfrm>
              <a:prstGeom prst="ellipse">
                <a:avLst/>
              </a:prstGeom>
              <a:no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8BD0470D-C596-D4F0-572B-9984024365EC}"/>
                  </a:ext>
                </a:extLst>
              </p:cNvPr>
              <p:cNvSpPr/>
              <p:nvPr/>
            </p:nvSpPr>
            <p:spPr>
              <a:xfrm>
                <a:off x="3893864" y="2970284"/>
                <a:ext cx="89930" cy="89930"/>
              </a:xfrm>
              <a:prstGeom prst="ellipse">
                <a:avLst/>
              </a:prstGeom>
              <a:no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0998D0D1-C39C-54E3-8BF9-3694588F8E85}"/>
                  </a:ext>
                </a:extLst>
              </p:cNvPr>
              <p:cNvSpPr/>
              <p:nvPr/>
            </p:nvSpPr>
            <p:spPr>
              <a:xfrm>
                <a:off x="4747887" y="3670900"/>
                <a:ext cx="89930" cy="89930"/>
              </a:xfrm>
              <a:prstGeom prst="ellipse">
                <a:avLst/>
              </a:prstGeom>
              <a:no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07B12CFF-A26B-0A33-4C4A-5F69E661AC2A}"/>
                  </a:ext>
                </a:extLst>
              </p:cNvPr>
              <p:cNvSpPr/>
              <p:nvPr/>
            </p:nvSpPr>
            <p:spPr>
              <a:xfrm>
                <a:off x="4747887" y="3548134"/>
                <a:ext cx="89930" cy="89930"/>
              </a:xfrm>
              <a:prstGeom prst="ellipse">
                <a:avLst/>
              </a:prstGeom>
              <a:no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2EAF5556-EB4A-4FA9-C92D-2C2776F6CD9F}"/>
                  </a:ext>
                </a:extLst>
              </p:cNvPr>
              <p:cNvSpPr/>
              <p:nvPr/>
            </p:nvSpPr>
            <p:spPr>
              <a:xfrm>
                <a:off x="4747887" y="3162901"/>
                <a:ext cx="89930" cy="89930"/>
              </a:xfrm>
              <a:prstGeom prst="ellipse">
                <a:avLst/>
              </a:prstGeom>
              <a:no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E878BBF6-518F-3DCA-B0E1-026C71965089}"/>
                  </a:ext>
                </a:extLst>
              </p:cNvPr>
              <p:cNvSpPr/>
              <p:nvPr/>
            </p:nvSpPr>
            <p:spPr>
              <a:xfrm>
                <a:off x="4747887" y="2589283"/>
                <a:ext cx="89930" cy="89930"/>
              </a:xfrm>
              <a:prstGeom prst="ellipse">
                <a:avLst/>
              </a:prstGeom>
              <a:no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3385370F-D7A7-507C-522C-7D6E005B3129}"/>
                  </a:ext>
                </a:extLst>
              </p:cNvPr>
              <p:cNvSpPr/>
              <p:nvPr/>
            </p:nvSpPr>
            <p:spPr>
              <a:xfrm>
                <a:off x="3936821" y="3454399"/>
                <a:ext cx="854023" cy="134617"/>
              </a:xfrm>
              <a:custGeom>
                <a:avLst/>
                <a:gdLst>
                  <a:gd name="connsiteX0" fmla="*/ 0 w 558800"/>
                  <a:gd name="connsiteY0" fmla="*/ 0 h 128587"/>
                  <a:gd name="connsiteX1" fmla="*/ 558800 w 558800"/>
                  <a:gd name="connsiteY1" fmla="*/ 128587 h 128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8800" h="128587">
                    <a:moveTo>
                      <a:pt x="0" y="0"/>
                    </a:moveTo>
                    <a:lnTo>
                      <a:pt x="558800" y="128587"/>
                    </a:lnTo>
                  </a:path>
                </a:pathLst>
              </a:custGeom>
              <a:ln w="12700">
                <a:solidFill>
                  <a:schemeClr val="bg2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3E61F69B-5D4B-8A32-FCAE-7D44DA54875C}"/>
                  </a:ext>
                </a:extLst>
              </p:cNvPr>
              <p:cNvSpPr/>
              <p:nvPr/>
            </p:nvSpPr>
            <p:spPr>
              <a:xfrm>
                <a:off x="3936821" y="3401483"/>
                <a:ext cx="854023" cy="385468"/>
              </a:xfrm>
              <a:custGeom>
                <a:avLst/>
                <a:gdLst>
                  <a:gd name="connsiteX0" fmla="*/ 0 w 558800"/>
                  <a:gd name="connsiteY0" fmla="*/ 0 h 128587"/>
                  <a:gd name="connsiteX1" fmla="*/ 558800 w 558800"/>
                  <a:gd name="connsiteY1" fmla="*/ 128587 h 128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8800" h="128587">
                    <a:moveTo>
                      <a:pt x="0" y="0"/>
                    </a:moveTo>
                    <a:lnTo>
                      <a:pt x="558800" y="128587"/>
                    </a:lnTo>
                  </a:path>
                </a:pathLst>
              </a:cu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86D17A19-D70D-C0B4-F433-2125FE9E27E1}"/>
                  </a:ext>
                </a:extLst>
              </p:cNvPr>
              <p:cNvSpPr/>
              <p:nvPr/>
            </p:nvSpPr>
            <p:spPr>
              <a:xfrm flipV="1">
                <a:off x="3936821" y="3194050"/>
                <a:ext cx="854023" cy="709696"/>
              </a:xfrm>
              <a:custGeom>
                <a:avLst/>
                <a:gdLst>
                  <a:gd name="connsiteX0" fmla="*/ 0 w 558800"/>
                  <a:gd name="connsiteY0" fmla="*/ 0 h 128587"/>
                  <a:gd name="connsiteX1" fmla="*/ 558800 w 558800"/>
                  <a:gd name="connsiteY1" fmla="*/ 128587 h 128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8800" h="128587">
                    <a:moveTo>
                      <a:pt x="0" y="0"/>
                    </a:moveTo>
                    <a:lnTo>
                      <a:pt x="558800" y="128587"/>
                    </a:lnTo>
                  </a:path>
                </a:pathLst>
              </a:cu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FE1655EA-87B9-1797-402F-A2A2BED74C56}"/>
                  </a:ext>
                </a:extLst>
              </p:cNvPr>
              <p:cNvSpPr/>
              <p:nvPr/>
            </p:nvSpPr>
            <p:spPr>
              <a:xfrm flipV="1">
                <a:off x="3936821" y="2637367"/>
                <a:ext cx="854023" cy="376704"/>
              </a:xfrm>
              <a:custGeom>
                <a:avLst/>
                <a:gdLst>
                  <a:gd name="connsiteX0" fmla="*/ 0 w 558800"/>
                  <a:gd name="connsiteY0" fmla="*/ 0 h 128587"/>
                  <a:gd name="connsiteX1" fmla="*/ 558800 w 558800"/>
                  <a:gd name="connsiteY1" fmla="*/ 128587 h 128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8800" h="128587">
                    <a:moveTo>
                      <a:pt x="0" y="0"/>
                    </a:moveTo>
                    <a:lnTo>
                      <a:pt x="558800" y="128587"/>
                    </a:lnTo>
                  </a:path>
                </a:pathLst>
              </a:custGeom>
              <a:ln w="12700">
                <a:solidFill>
                  <a:schemeClr val="bg2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C89DB15F-7F57-BC9D-739D-639262771B53}"/>
                  </a:ext>
                </a:extLst>
              </p:cNvPr>
              <p:cNvSpPr/>
              <p:nvPr/>
            </p:nvSpPr>
            <p:spPr>
              <a:xfrm>
                <a:off x="3934388" y="3473450"/>
                <a:ext cx="854023" cy="685800"/>
              </a:xfrm>
              <a:custGeom>
                <a:avLst/>
                <a:gdLst>
                  <a:gd name="connsiteX0" fmla="*/ 0 w 558800"/>
                  <a:gd name="connsiteY0" fmla="*/ 0 h 128587"/>
                  <a:gd name="connsiteX1" fmla="*/ 558800 w 558800"/>
                  <a:gd name="connsiteY1" fmla="*/ 128587 h 128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8800" h="128587">
                    <a:moveTo>
                      <a:pt x="0" y="0"/>
                    </a:moveTo>
                    <a:lnTo>
                      <a:pt x="558800" y="128587"/>
                    </a:lnTo>
                  </a:path>
                </a:pathLst>
              </a:custGeom>
              <a:ln w="12700">
                <a:solidFill>
                  <a:schemeClr val="bg2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A382FF78-0B33-0677-3B0B-A7068776788C}"/>
                  </a:ext>
                </a:extLst>
              </p:cNvPr>
              <p:cNvSpPr/>
              <p:nvPr/>
            </p:nvSpPr>
            <p:spPr>
              <a:xfrm>
                <a:off x="3934388" y="3780367"/>
                <a:ext cx="854023" cy="196850"/>
              </a:xfrm>
              <a:custGeom>
                <a:avLst/>
                <a:gdLst>
                  <a:gd name="connsiteX0" fmla="*/ 0 w 558800"/>
                  <a:gd name="connsiteY0" fmla="*/ 0 h 128587"/>
                  <a:gd name="connsiteX1" fmla="*/ 558800 w 558800"/>
                  <a:gd name="connsiteY1" fmla="*/ 128587 h 128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8800" h="128587">
                    <a:moveTo>
                      <a:pt x="0" y="0"/>
                    </a:moveTo>
                    <a:lnTo>
                      <a:pt x="558800" y="128587"/>
                    </a:lnTo>
                  </a:path>
                </a:pathLst>
              </a:custGeom>
              <a:ln w="12700">
                <a:solidFill>
                  <a:schemeClr val="bg2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3E82216-C63A-9768-950C-0EC7522DFFE0}"/>
                  </a:ext>
                </a:extLst>
              </p:cNvPr>
              <p:cNvGrpSpPr/>
              <p:nvPr/>
            </p:nvGrpSpPr>
            <p:grpSpPr>
              <a:xfrm>
                <a:off x="870164" y="2438400"/>
                <a:ext cx="781408" cy="2683352"/>
                <a:chOff x="9081294" y="453623"/>
                <a:chExt cx="509835" cy="2252238"/>
              </a:xfrm>
            </p:grpSpPr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9A8B5C9E-C4D5-6981-C02C-0B45E34756B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9591129" y="508297"/>
                  <a:ext cx="0" cy="214295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9D9665E1-6E73-94C4-5FEF-4D56E24BC71A}"/>
                    </a:ext>
                  </a:extLst>
                </p:cNvPr>
                <p:cNvSpPr txBox="1"/>
                <p:nvPr/>
              </p:nvSpPr>
              <p:spPr>
                <a:xfrm>
                  <a:off x="9238734" y="985884"/>
                  <a:ext cx="274320" cy="12319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00</a:t>
                  </a:r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AFCFA4E7-7819-7DE0-BD09-6A21FA968CDB}"/>
                    </a:ext>
                  </a:extLst>
                </p:cNvPr>
                <p:cNvSpPr txBox="1"/>
                <p:nvPr/>
              </p:nvSpPr>
              <p:spPr>
                <a:xfrm>
                  <a:off x="9238734" y="1518145"/>
                  <a:ext cx="274320" cy="12319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-10</a:t>
                  </a: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89F5F90E-7561-F240-9B7E-8F6920168B9F}"/>
                    </a:ext>
                  </a:extLst>
                </p:cNvPr>
                <p:cNvSpPr txBox="1"/>
                <p:nvPr/>
              </p:nvSpPr>
              <p:spPr>
                <a:xfrm>
                  <a:off x="9238734" y="2050410"/>
                  <a:ext cx="274320" cy="12319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-20</a:t>
                  </a: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F227AECE-28F0-2C31-AAFB-0CBEA797CA94}"/>
                    </a:ext>
                  </a:extLst>
                </p:cNvPr>
                <p:cNvSpPr txBox="1"/>
                <p:nvPr/>
              </p:nvSpPr>
              <p:spPr>
                <a:xfrm>
                  <a:off x="9238734" y="453623"/>
                  <a:ext cx="274320" cy="12319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10</a:t>
                  </a:r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ACF323AF-2E1F-091B-40A3-9185A594AC28}"/>
                    </a:ext>
                  </a:extLst>
                </p:cNvPr>
                <p:cNvSpPr txBox="1"/>
                <p:nvPr/>
              </p:nvSpPr>
              <p:spPr>
                <a:xfrm rot="16200000">
                  <a:off x="8124771" y="1454265"/>
                  <a:ext cx="2136480" cy="22343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b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3000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129</a:t>
                  </a: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Xe MRI VDP %</a:t>
                  </a: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2FAC2E63-86E4-A352-CC7C-E7F9A807E3F4}"/>
                    </a:ext>
                  </a:extLst>
                </p:cNvPr>
                <p:cNvSpPr txBox="1"/>
                <p:nvPr/>
              </p:nvSpPr>
              <p:spPr>
                <a:xfrm>
                  <a:off x="9238734" y="2582668"/>
                  <a:ext cx="274320" cy="12319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-30</a:t>
                  </a:r>
                </a:p>
              </p:txBody>
            </p: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62586E69-D3E7-DF66-87FA-68B91A5204C0}"/>
                  </a:ext>
                </a:extLst>
              </p:cNvPr>
              <p:cNvGrpSpPr/>
              <p:nvPr/>
            </p:nvGrpSpPr>
            <p:grpSpPr>
              <a:xfrm>
                <a:off x="1651572" y="3145412"/>
                <a:ext cx="3566205" cy="2461012"/>
                <a:chOff x="924186" y="3508294"/>
                <a:chExt cx="2011680" cy="1251163"/>
              </a:xfrm>
            </p:grpSpPr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C9AFC987-7DFD-D47F-D1E9-2BE7DA82C2A0}"/>
                    </a:ext>
                  </a:extLst>
                </p:cNvPr>
                <p:cNvSpPr txBox="1"/>
                <p:nvPr/>
              </p:nvSpPr>
              <p:spPr>
                <a:xfrm>
                  <a:off x="1517487" y="4542718"/>
                  <a:ext cx="260558" cy="21673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8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184E7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wk16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8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184E7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n=9</a:t>
                  </a: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38E2C7CD-035D-D0DC-46EF-BC0C0CB1FF38}"/>
                    </a:ext>
                  </a:extLst>
                </p:cNvPr>
                <p:cNvSpPr txBox="1"/>
                <p:nvPr/>
              </p:nvSpPr>
              <p:spPr>
                <a:xfrm>
                  <a:off x="1032416" y="4542718"/>
                  <a:ext cx="260558" cy="21673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8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184E7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wk0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8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184E7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n=9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C74E4923-6C23-B859-1998-416C9089ED59}"/>
                    </a:ext>
                  </a:extLst>
                </p:cNvPr>
                <p:cNvSpPr txBox="1"/>
                <p:nvPr/>
              </p:nvSpPr>
              <p:spPr>
                <a:xfrm>
                  <a:off x="2545953" y="4542718"/>
                  <a:ext cx="260558" cy="21673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8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184E7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wk16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8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184E7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n=7</a:t>
                  </a: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FF9BB9DD-C6CF-83B5-545B-8291F748F49B}"/>
                    </a:ext>
                  </a:extLst>
                </p:cNvPr>
                <p:cNvSpPr txBox="1"/>
                <p:nvPr/>
              </p:nvSpPr>
              <p:spPr>
                <a:xfrm>
                  <a:off x="2060882" y="4542718"/>
                  <a:ext cx="260558" cy="21673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8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184E7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wk0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8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184E7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n=7</a:t>
                  </a:r>
                </a:p>
              </p:txBody>
            </p: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91A1413F-7B74-6301-DEFF-311A686193D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924186" y="4472479"/>
                  <a:ext cx="201168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114EAEBF-B876-C1B5-4A25-4D9364C42B8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924186" y="3508294"/>
                  <a:ext cx="201168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31949123-DB53-4791-A085-6FD3A8735552}"/>
                  </a:ext>
                </a:extLst>
              </p:cNvPr>
              <p:cNvSpPr/>
              <p:nvPr/>
            </p:nvSpPr>
            <p:spPr>
              <a:xfrm flipV="1">
                <a:off x="2090903" y="3652194"/>
                <a:ext cx="854023" cy="126056"/>
              </a:xfrm>
              <a:custGeom>
                <a:avLst/>
                <a:gdLst>
                  <a:gd name="connsiteX0" fmla="*/ 0 w 558800"/>
                  <a:gd name="connsiteY0" fmla="*/ 0 h 128587"/>
                  <a:gd name="connsiteX1" fmla="*/ 558800 w 558800"/>
                  <a:gd name="connsiteY1" fmla="*/ 128587 h 128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8800" h="128587">
                    <a:moveTo>
                      <a:pt x="0" y="0"/>
                    </a:moveTo>
                    <a:lnTo>
                      <a:pt x="558800" y="128587"/>
                    </a:lnTo>
                  </a:path>
                </a:pathLst>
              </a:custGeom>
              <a:ln w="12700">
                <a:solidFill>
                  <a:schemeClr val="accent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A13A7DFB-F429-5746-CCDC-E7CD74AD4196}"/>
                  </a:ext>
                </a:extLst>
              </p:cNvPr>
              <p:cNvSpPr/>
              <p:nvPr/>
            </p:nvSpPr>
            <p:spPr>
              <a:xfrm>
                <a:off x="2090903" y="3579841"/>
                <a:ext cx="854023" cy="9144"/>
              </a:xfrm>
              <a:custGeom>
                <a:avLst/>
                <a:gdLst>
                  <a:gd name="connsiteX0" fmla="*/ 0 w 558800"/>
                  <a:gd name="connsiteY0" fmla="*/ 0 h 128587"/>
                  <a:gd name="connsiteX1" fmla="*/ 558800 w 558800"/>
                  <a:gd name="connsiteY1" fmla="*/ 128587 h 128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8800" h="128587">
                    <a:moveTo>
                      <a:pt x="0" y="0"/>
                    </a:moveTo>
                    <a:lnTo>
                      <a:pt x="558800" y="128587"/>
                    </a:lnTo>
                  </a:path>
                </a:pathLst>
              </a:cu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D2FC573C-D02D-0000-6053-1CBFDA03B240}"/>
              </a:ext>
            </a:extLst>
          </p:cNvPr>
          <p:cNvGrpSpPr/>
          <p:nvPr/>
        </p:nvGrpSpPr>
        <p:grpSpPr>
          <a:xfrm>
            <a:off x="2265227" y="5583458"/>
            <a:ext cx="2067381" cy="182368"/>
            <a:chOff x="4993346" y="5132305"/>
            <a:chExt cx="2067381" cy="182368"/>
          </a:xfrm>
        </p:grpSpPr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326FCDDE-61D9-22E3-18B4-131C89CD5D07}"/>
                </a:ext>
              </a:extLst>
            </p:cNvPr>
            <p:cNvGrpSpPr/>
            <p:nvPr/>
          </p:nvGrpSpPr>
          <p:grpSpPr>
            <a:xfrm>
              <a:off x="4993346" y="5132305"/>
              <a:ext cx="876756" cy="182368"/>
              <a:chOff x="3188358" y="5049755"/>
              <a:chExt cx="876756" cy="182368"/>
            </a:xfrm>
          </p:grpSpPr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id="{CAC5672B-A17B-CE21-834E-3715EBBEB71C}"/>
                  </a:ext>
                </a:extLst>
              </p:cNvPr>
              <p:cNvSpPr txBox="1"/>
              <p:nvPr/>
            </p:nvSpPr>
            <p:spPr>
              <a:xfrm>
                <a:off x="3395418" y="5049755"/>
                <a:ext cx="669696" cy="18236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565656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Dupilumab</a:t>
                </a:r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BC4A5C71-5AD0-9195-C778-6F43C4D23E0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88358" y="5079271"/>
                <a:ext cx="142875" cy="142875"/>
              </a:xfrm>
              <a:prstGeom prst="rect">
                <a:avLst/>
              </a:prstGeom>
              <a:solidFill>
                <a:schemeClr val="accent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EDD2376A-F2EE-3E9D-E05E-383972089560}"/>
                  </a:ext>
                </a:extLst>
              </p:cNvPr>
              <p:cNvSpPr/>
              <p:nvPr/>
            </p:nvSpPr>
            <p:spPr>
              <a:xfrm>
                <a:off x="3229032" y="5120851"/>
                <a:ext cx="57148" cy="57148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75B5835C-E9F9-3C93-F65B-449F0EC9F731}"/>
                  </a:ext>
                </a:extLst>
              </p:cNvPr>
              <p:cNvCxnSpPr>
                <a:cxnSpLocks/>
                <a:stCxn id="204" idx="1"/>
                <a:endCxn id="204" idx="3"/>
              </p:cNvCxnSpPr>
              <p:nvPr/>
            </p:nvCxnSpPr>
            <p:spPr>
              <a:xfrm>
                <a:off x="3188358" y="5150709"/>
                <a:ext cx="142875" cy="0"/>
              </a:xfrm>
              <a:prstGeom prst="line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F2F39C8F-4B43-1334-159C-A418300A44B5}"/>
                </a:ext>
              </a:extLst>
            </p:cNvPr>
            <p:cNvGrpSpPr/>
            <p:nvPr/>
          </p:nvGrpSpPr>
          <p:grpSpPr>
            <a:xfrm>
              <a:off x="6183971" y="5132305"/>
              <a:ext cx="876756" cy="182368"/>
              <a:chOff x="3188358" y="5319630"/>
              <a:chExt cx="876756" cy="182368"/>
            </a:xfrm>
          </p:grpSpPr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77256014-CF37-790A-74B0-D3F9B7F6B718}"/>
                  </a:ext>
                </a:extLst>
              </p:cNvPr>
              <p:cNvSpPr txBox="1"/>
              <p:nvPr/>
            </p:nvSpPr>
            <p:spPr>
              <a:xfrm>
                <a:off x="3395418" y="5319630"/>
                <a:ext cx="669696" cy="18236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565656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Placebo</a:t>
                </a:r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85F9864F-50B8-D430-2B2A-3689F9061AE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88358" y="5345970"/>
                <a:ext cx="142875" cy="142875"/>
              </a:xfrm>
              <a:prstGeom prst="rect">
                <a:avLst/>
              </a:prstGeom>
              <a:solidFill>
                <a:schemeClr val="bg2">
                  <a:lumMod val="75000"/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AF466F86-610A-4C62-1867-69CEFACE9A52}"/>
                  </a:ext>
                </a:extLst>
              </p:cNvPr>
              <p:cNvSpPr/>
              <p:nvPr/>
            </p:nvSpPr>
            <p:spPr>
              <a:xfrm>
                <a:off x="3229032" y="5387552"/>
                <a:ext cx="57148" cy="57148"/>
              </a:xfrm>
              <a:prstGeom prst="ellipse">
                <a:avLst/>
              </a:prstGeom>
              <a:no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7D4D3A41-DD90-9F1C-F19B-9ED5BC9D102E}"/>
                  </a:ext>
                </a:extLst>
              </p:cNvPr>
              <p:cNvCxnSpPr>
                <a:cxnSpLocks/>
                <a:stCxn id="200" idx="1"/>
                <a:endCxn id="200" idx="3"/>
              </p:cNvCxnSpPr>
              <p:nvPr/>
            </p:nvCxnSpPr>
            <p:spPr>
              <a:xfrm>
                <a:off x="3188358" y="5417408"/>
                <a:ext cx="142875" cy="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EB7FCEDB-A8BA-F01D-FD0B-6A3784C22F24}"/>
              </a:ext>
            </a:extLst>
          </p:cNvPr>
          <p:cNvGrpSpPr/>
          <p:nvPr/>
        </p:nvGrpSpPr>
        <p:grpSpPr>
          <a:xfrm>
            <a:off x="6914735" y="1707356"/>
            <a:ext cx="4232160" cy="4081252"/>
            <a:chOff x="6914735" y="1624806"/>
            <a:chExt cx="4232160" cy="4081252"/>
          </a:xfrm>
        </p:grpSpPr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E5A029E0-82DB-A7E0-ECA8-DD0D40A34E4D}"/>
                </a:ext>
              </a:extLst>
            </p:cNvPr>
            <p:cNvGrpSpPr/>
            <p:nvPr/>
          </p:nvGrpSpPr>
          <p:grpSpPr>
            <a:xfrm>
              <a:off x="6914735" y="1624806"/>
              <a:ext cx="4232160" cy="3406776"/>
              <a:chOff x="6914735" y="1624806"/>
              <a:chExt cx="4232160" cy="3406776"/>
            </a:xfrm>
          </p:grpSpPr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E541ABAA-18EC-756C-050F-F48C4F060D0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442310" y="3260420"/>
                <a:ext cx="370458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2316F3EE-14AF-BFAD-0052-713EC18352FF}"/>
                  </a:ext>
                </a:extLst>
              </p:cNvPr>
              <p:cNvGrpSpPr/>
              <p:nvPr/>
            </p:nvGrpSpPr>
            <p:grpSpPr>
              <a:xfrm>
                <a:off x="6914735" y="1624806"/>
                <a:ext cx="494201" cy="3281256"/>
                <a:chOff x="1049717" y="1492144"/>
                <a:chExt cx="494201" cy="3293228"/>
              </a:xfrm>
            </p:grpSpPr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3A76D0DF-848C-3989-9E7A-8356528A02DB}"/>
                    </a:ext>
                  </a:extLst>
                </p:cNvPr>
                <p:cNvSpPr txBox="1"/>
                <p:nvPr/>
              </p:nvSpPr>
              <p:spPr>
                <a:xfrm rot="16200000">
                  <a:off x="-474057" y="3070641"/>
                  <a:ext cx="3198779" cy="1512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b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8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184E7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Doubling Diff</a:t>
                  </a:r>
                </a:p>
              </p:txBody>
            </p:sp>
            <p:grpSp>
              <p:nvGrpSpPr>
                <p:cNvPr id="118" name="Group 117">
                  <a:extLst>
                    <a:ext uri="{FF2B5EF4-FFF2-40B4-BE49-F238E27FC236}">
                      <a16:creationId xmlns:a16="http://schemas.microsoft.com/office/drawing/2014/main" id="{53CCD2A4-5E8A-5031-986C-6F9341C803A7}"/>
                    </a:ext>
                  </a:extLst>
                </p:cNvPr>
                <p:cNvGrpSpPr/>
                <p:nvPr/>
              </p:nvGrpSpPr>
              <p:grpSpPr>
                <a:xfrm>
                  <a:off x="1269598" y="1492144"/>
                  <a:ext cx="274320" cy="3293228"/>
                  <a:chOff x="1269598" y="1492144"/>
                  <a:chExt cx="274320" cy="3293228"/>
                </a:xfrm>
              </p:grpSpPr>
              <p:sp>
                <p:nvSpPr>
                  <p:cNvPr id="119" name="TextBox 118">
                    <a:extLst>
                      <a:ext uri="{FF2B5EF4-FFF2-40B4-BE49-F238E27FC236}">
                        <a16:creationId xmlns:a16="http://schemas.microsoft.com/office/drawing/2014/main" id="{571CC461-7242-58BC-7977-CC142A481069}"/>
                      </a:ext>
                    </a:extLst>
                  </p:cNvPr>
                  <p:cNvSpPr txBox="1"/>
                  <p:nvPr/>
                </p:nvSpPr>
                <p:spPr>
                  <a:xfrm>
                    <a:off x="1269598" y="1884364"/>
                    <a:ext cx="274320" cy="15546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8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84E7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3</a:t>
                    </a:r>
                  </a:p>
                </p:txBody>
              </p:sp>
              <p:sp>
                <p:nvSpPr>
                  <p:cNvPr id="120" name="TextBox 119">
                    <a:extLst>
                      <a:ext uri="{FF2B5EF4-FFF2-40B4-BE49-F238E27FC236}">
                        <a16:creationId xmlns:a16="http://schemas.microsoft.com/office/drawing/2014/main" id="{7C61C381-EC8F-5279-D35E-B989CB6875A9}"/>
                      </a:ext>
                    </a:extLst>
                  </p:cNvPr>
                  <p:cNvSpPr txBox="1"/>
                  <p:nvPr/>
                </p:nvSpPr>
                <p:spPr>
                  <a:xfrm>
                    <a:off x="1269598" y="2668804"/>
                    <a:ext cx="274320" cy="15546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8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84E7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1</a:t>
                    </a:r>
                  </a:p>
                </p:txBody>
              </p:sp>
              <p:sp>
                <p:nvSpPr>
                  <p:cNvPr id="121" name="TextBox 120">
                    <a:extLst>
                      <a:ext uri="{FF2B5EF4-FFF2-40B4-BE49-F238E27FC236}">
                        <a16:creationId xmlns:a16="http://schemas.microsoft.com/office/drawing/2014/main" id="{13B6461D-3371-E76B-7CF0-471C8E82A7AD}"/>
                      </a:ext>
                    </a:extLst>
                  </p:cNvPr>
                  <p:cNvSpPr txBox="1"/>
                  <p:nvPr/>
                </p:nvSpPr>
                <p:spPr>
                  <a:xfrm>
                    <a:off x="1269598" y="3061023"/>
                    <a:ext cx="274320" cy="15546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8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84E7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0</a:t>
                    </a:r>
                  </a:p>
                </p:txBody>
              </p:sp>
              <p:sp>
                <p:nvSpPr>
                  <p:cNvPr id="122" name="TextBox 121">
                    <a:extLst>
                      <a:ext uri="{FF2B5EF4-FFF2-40B4-BE49-F238E27FC236}">
                        <a16:creationId xmlns:a16="http://schemas.microsoft.com/office/drawing/2014/main" id="{DE6B0B9C-23C9-8279-5FAE-D32EFCC12FFA}"/>
                      </a:ext>
                    </a:extLst>
                  </p:cNvPr>
                  <p:cNvSpPr txBox="1"/>
                  <p:nvPr/>
                </p:nvSpPr>
                <p:spPr>
                  <a:xfrm>
                    <a:off x="1269598" y="3845463"/>
                    <a:ext cx="274320" cy="15546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8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84E7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-2</a:t>
                    </a:r>
                  </a:p>
                </p:txBody>
              </p:sp>
              <p:sp>
                <p:nvSpPr>
                  <p:cNvPr id="123" name="TextBox 122">
                    <a:extLst>
                      <a:ext uri="{FF2B5EF4-FFF2-40B4-BE49-F238E27FC236}">
                        <a16:creationId xmlns:a16="http://schemas.microsoft.com/office/drawing/2014/main" id="{C2617494-1459-1D79-9A09-2952A21DF10C}"/>
                      </a:ext>
                    </a:extLst>
                  </p:cNvPr>
                  <p:cNvSpPr txBox="1"/>
                  <p:nvPr/>
                </p:nvSpPr>
                <p:spPr>
                  <a:xfrm>
                    <a:off x="1269598" y="1492144"/>
                    <a:ext cx="274320" cy="15546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8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84E7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4</a:t>
                    </a:r>
                  </a:p>
                </p:txBody>
              </p:sp>
              <p:sp>
                <p:nvSpPr>
                  <p:cNvPr id="124" name="TextBox 123">
                    <a:extLst>
                      <a:ext uri="{FF2B5EF4-FFF2-40B4-BE49-F238E27FC236}">
                        <a16:creationId xmlns:a16="http://schemas.microsoft.com/office/drawing/2014/main" id="{33AE8FED-D68F-C077-6443-60A27D54C3FD}"/>
                      </a:ext>
                    </a:extLst>
                  </p:cNvPr>
                  <p:cNvSpPr txBox="1"/>
                  <p:nvPr/>
                </p:nvSpPr>
                <p:spPr>
                  <a:xfrm>
                    <a:off x="1269598" y="4237683"/>
                    <a:ext cx="274320" cy="15546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8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84E7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-3</a:t>
                    </a:r>
                  </a:p>
                </p:txBody>
              </p:sp>
              <p:sp>
                <p:nvSpPr>
                  <p:cNvPr id="143" name="TextBox 142">
                    <a:extLst>
                      <a:ext uri="{FF2B5EF4-FFF2-40B4-BE49-F238E27FC236}">
                        <a16:creationId xmlns:a16="http://schemas.microsoft.com/office/drawing/2014/main" id="{CFCADC0E-1EE7-8261-4F81-8FEF8812889F}"/>
                      </a:ext>
                    </a:extLst>
                  </p:cNvPr>
                  <p:cNvSpPr txBox="1"/>
                  <p:nvPr/>
                </p:nvSpPr>
                <p:spPr>
                  <a:xfrm>
                    <a:off x="1269598" y="2276584"/>
                    <a:ext cx="274320" cy="15546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8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84E7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2</a:t>
                    </a:r>
                  </a:p>
                </p:txBody>
              </p:sp>
              <p:sp>
                <p:nvSpPr>
                  <p:cNvPr id="144" name="TextBox 143">
                    <a:extLst>
                      <a:ext uri="{FF2B5EF4-FFF2-40B4-BE49-F238E27FC236}">
                        <a16:creationId xmlns:a16="http://schemas.microsoft.com/office/drawing/2014/main" id="{589D3049-85EA-F6AD-EEAA-4E644B56F0CB}"/>
                      </a:ext>
                    </a:extLst>
                  </p:cNvPr>
                  <p:cNvSpPr txBox="1"/>
                  <p:nvPr/>
                </p:nvSpPr>
                <p:spPr>
                  <a:xfrm>
                    <a:off x="1269598" y="4629903"/>
                    <a:ext cx="274320" cy="15546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8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84E7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-4</a:t>
                    </a:r>
                  </a:p>
                </p:txBody>
              </p:sp>
              <p:sp>
                <p:nvSpPr>
                  <p:cNvPr id="145" name="TextBox 144">
                    <a:extLst>
                      <a:ext uri="{FF2B5EF4-FFF2-40B4-BE49-F238E27FC236}">
                        <a16:creationId xmlns:a16="http://schemas.microsoft.com/office/drawing/2014/main" id="{6A4AE394-D0BF-57FC-FB34-0646E8DB65A5}"/>
                      </a:ext>
                    </a:extLst>
                  </p:cNvPr>
                  <p:cNvSpPr txBox="1"/>
                  <p:nvPr/>
                </p:nvSpPr>
                <p:spPr>
                  <a:xfrm>
                    <a:off x="1269598" y="3453243"/>
                    <a:ext cx="274320" cy="15546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8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84E7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-1</a:t>
                    </a:r>
                  </a:p>
                </p:txBody>
              </p:sp>
            </p:grpSp>
          </p:grpSp>
          <p:grpSp>
            <p:nvGrpSpPr>
              <p:cNvPr id="225" name="Group 224">
                <a:extLst>
                  <a:ext uri="{FF2B5EF4-FFF2-40B4-BE49-F238E27FC236}">
                    <a16:creationId xmlns:a16="http://schemas.microsoft.com/office/drawing/2014/main" id="{8B9A94BE-26B4-3355-E257-48BC504E872C}"/>
                  </a:ext>
                </a:extLst>
              </p:cNvPr>
              <p:cNvGrpSpPr/>
              <p:nvPr/>
            </p:nvGrpSpPr>
            <p:grpSpPr>
              <a:xfrm>
                <a:off x="7779899" y="4872873"/>
                <a:ext cx="3162747" cy="158709"/>
                <a:chOff x="7779899" y="4872873"/>
                <a:chExt cx="3162747" cy="158709"/>
              </a:xfrm>
            </p:grpSpPr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8342ED74-B95D-2DEF-2DAD-504871AFD10D}"/>
                    </a:ext>
                  </a:extLst>
                </p:cNvPr>
                <p:cNvSpPr txBox="1"/>
                <p:nvPr/>
              </p:nvSpPr>
              <p:spPr>
                <a:xfrm>
                  <a:off x="8899506" y="4872873"/>
                  <a:ext cx="457200" cy="15870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8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184E7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Wk 4</a:t>
                  </a:r>
                </a:p>
              </p:txBody>
            </p:sp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EFD0035B-0CBC-65BC-4429-EED1D8A9BBFD}"/>
                    </a:ext>
                  </a:extLst>
                </p:cNvPr>
                <p:cNvSpPr txBox="1"/>
                <p:nvPr/>
              </p:nvSpPr>
              <p:spPr>
                <a:xfrm>
                  <a:off x="10485446" y="4872873"/>
                  <a:ext cx="457200" cy="15870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8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184E7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Wk 12</a:t>
                  </a:r>
                </a:p>
              </p:txBody>
            </p:sp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8BD5812D-B9FE-A18D-C803-A15E7FE6983B}"/>
                    </a:ext>
                  </a:extLst>
                </p:cNvPr>
                <p:cNvSpPr txBox="1"/>
                <p:nvPr/>
              </p:nvSpPr>
              <p:spPr>
                <a:xfrm>
                  <a:off x="7779899" y="4872873"/>
                  <a:ext cx="457200" cy="15870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8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184E7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Wk 2</a:t>
                  </a:r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D9F936DD-1307-4E85-50FC-55A07F80C10E}"/>
                </a:ext>
              </a:extLst>
            </p:cNvPr>
            <p:cNvGrpSpPr/>
            <p:nvPr/>
          </p:nvGrpSpPr>
          <p:grpSpPr>
            <a:xfrm>
              <a:off x="7165152" y="5152232"/>
              <a:ext cx="3186187" cy="300302"/>
              <a:chOff x="7165152" y="5164932"/>
              <a:chExt cx="3186187" cy="300302"/>
            </a:xfrm>
          </p:grpSpPr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6084700B-98DA-5248-7671-BD92A5922D71}"/>
                  </a:ext>
                </a:extLst>
              </p:cNvPr>
              <p:cNvSpPr txBox="1"/>
              <p:nvPr/>
            </p:nvSpPr>
            <p:spPr>
              <a:xfrm>
                <a:off x="7165152" y="5317374"/>
                <a:ext cx="501414" cy="1478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184E7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1st dose</a:t>
                </a: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349FC15A-D740-C697-23B2-C55CA98ACFAF}"/>
                  </a:ext>
                </a:extLst>
              </p:cNvPr>
              <p:cNvSpPr txBox="1"/>
              <p:nvPr/>
            </p:nvSpPr>
            <p:spPr>
              <a:xfrm>
                <a:off x="9849925" y="5317374"/>
                <a:ext cx="501414" cy="1478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184E7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6th dose</a:t>
                </a:r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99326241-6DC2-748F-0156-ED468ADF0EEC}"/>
                  </a:ext>
                </a:extLst>
              </p:cNvPr>
              <p:cNvSpPr txBox="1"/>
              <p:nvPr/>
            </p:nvSpPr>
            <p:spPr>
              <a:xfrm>
                <a:off x="8910515" y="5317374"/>
                <a:ext cx="501414" cy="1478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184E7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3rd dose</a:t>
                </a:r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3A732E70-2DFB-CD32-D8EC-330D041D27A3}"/>
                  </a:ext>
                </a:extLst>
              </p:cNvPr>
              <p:cNvSpPr txBox="1"/>
              <p:nvPr/>
            </p:nvSpPr>
            <p:spPr>
              <a:xfrm>
                <a:off x="7778208" y="5317374"/>
                <a:ext cx="501414" cy="1478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184E7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2nd dose</a:t>
                </a:r>
              </a:p>
            </p:txBody>
          </p:sp>
          <p:cxnSp>
            <p:nvCxnSpPr>
              <p:cNvPr id="147" name="Straight Arrow Connector 146">
                <a:extLst>
                  <a:ext uri="{FF2B5EF4-FFF2-40B4-BE49-F238E27FC236}">
                    <a16:creationId xmlns:a16="http://schemas.microsoft.com/office/drawing/2014/main" id="{C99B27B1-2C22-E2FA-2E6B-E4A204A21FC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22813" y="5164932"/>
                <a:ext cx="0" cy="13716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tailEnd type="arrow" w="med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0" name="Straight Arrow Connector 149">
                <a:extLst>
                  <a:ext uri="{FF2B5EF4-FFF2-40B4-BE49-F238E27FC236}">
                    <a16:creationId xmlns:a16="http://schemas.microsoft.com/office/drawing/2014/main" id="{51B9D914-9AB4-D7FA-8B76-2F6ECA98B23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19713" y="5164932"/>
                <a:ext cx="0" cy="13716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tailEnd type="arrow" w="med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1" name="Straight Arrow Connector 150">
                <a:extLst>
                  <a:ext uri="{FF2B5EF4-FFF2-40B4-BE49-F238E27FC236}">
                    <a16:creationId xmlns:a16="http://schemas.microsoft.com/office/drawing/2014/main" id="{D463F1D6-3BDC-15EC-68D1-A4696DB031F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75413" y="5164932"/>
                <a:ext cx="0" cy="13716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tailEnd type="arrow" w="med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2" name="Straight Arrow Connector 151">
                <a:extLst>
                  <a:ext uri="{FF2B5EF4-FFF2-40B4-BE49-F238E27FC236}">
                    <a16:creationId xmlns:a16="http://schemas.microsoft.com/office/drawing/2014/main" id="{13DFE0E2-A6D9-B92F-F582-11549CC6E55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80288" y="5164932"/>
                <a:ext cx="0" cy="13716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tailEnd type="arrow" w="med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0BB499F0-84EF-5B9A-2CEE-F4B058E17CE9}"/>
                </a:ext>
              </a:extLst>
            </p:cNvPr>
            <p:cNvGrpSpPr/>
            <p:nvPr/>
          </p:nvGrpSpPr>
          <p:grpSpPr>
            <a:xfrm>
              <a:off x="7450137" y="2266157"/>
              <a:ext cx="3326647" cy="2328863"/>
              <a:chOff x="7450137" y="2266157"/>
              <a:chExt cx="3326647" cy="2328863"/>
            </a:xfrm>
          </p:grpSpPr>
          <p:grpSp>
            <p:nvGrpSpPr>
              <p:cNvPr id="219" name="Group 218">
                <a:extLst>
                  <a:ext uri="{FF2B5EF4-FFF2-40B4-BE49-F238E27FC236}">
                    <a16:creationId xmlns:a16="http://schemas.microsoft.com/office/drawing/2014/main" id="{0B2EB8DC-46FA-4003-3DCF-31495F53EDCD}"/>
                  </a:ext>
                </a:extLst>
              </p:cNvPr>
              <p:cNvGrpSpPr/>
              <p:nvPr/>
            </p:nvGrpSpPr>
            <p:grpSpPr>
              <a:xfrm>
                <a:off x="7981307" y="2266157"/>
                <a:ext cx="2763520" cy="993775"/>
                <a:chOff x="7824145" y="2301875"/>
                <a:chExt cx="2763520" cy="993775"/>
              </a:xfrm>
            </p:grpSpPr>
            <p:grpSp>
              <p:nvGrpSpPr>
                <p:cNvPr id="156" name="Group 155">
                  <a:extLst>
                    <a:ext uri="{FF2B5EF4-FFF2-40B4-BE49-F238E27FC236}">
                      <a16:creationId xmlns:a16="http://schemas.microsoft.com/office/drawing/2014/main" id="{079C974C-6F64-FD8B-FF69-E9F126AF0D5A}"/>
                    </a:ext>
                  </a:extLst>
                </p:cNvPr>
                <p:cNvGrpSpPr/>
                <p:nvPr/>
              </p:nvGrpSpPr>
              <p:grpSpPr>
                <a:xfrm>
                  <a:off x="7824145" y="2692929"/>
                  <a:ext cx="45720" cy="602721"/>
                  <a:chOff x="143989" y="2782784"/>
                  <a:chExt cx="190005" cy="190005"/>
                </a:xfrm>
              </p:grpSpPr>
              <p:cxnSp>
                <p:nvCxnSpPr>
                  <p:cNvPr id="157" name="Straight Connector 156">
                    <a:extLst>
                      <a:ext uri="{FF2B5EF4-FFF2-40B4-BE49-F238E27FC236}">
                        <a16:creationId xmlns:a16="http://schemas.microsoft.com/office/drawing/2014/main" id="{DAFBED43-E435-49F6-EF56-9FF32B54C42C}"/>
                      </a:ext>
                    </a:extLst>
                  </p:cNvPr>
                  <p:cNvCxnSpPr/>
                  <p:nvPr/>
                </p:nvCxnSpPr>
                <p:spPr>
                  <a:xfrm>
                    <a:off x="143989" y="2782784"/>
                    <a:ext cx="190005" cy="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Straight Connector 158">
                    <a:extLst>
                      <a:ext uri="{FF2B5EF4-FFF2-40B4-BE49-F238E27FC236}">
                        <a16:creationId xmlns:a16="http://schemas.microsoft.com/office/drawing/2014/main" id="{5CFD3F39-7425-0319-4184-BDCD7B8E0A1A}"/>
                      </a:ext>
                    </a:extLst>
                  </p:cNvPr>
                  <p:cNvCxnSpPr/>
                  <p:nvPr/>
                </p:nvCxnSpPr>
                <p:spPr>
                  <a:xfrm rot="16200000">
                    <a:off x="143989" y="2877787"/>
                    <a:ext cx="190005" cy="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C0760A00-7A70-10BB-B83D-D14C2C4385BB}"/>
                    </a:ext>
                  </a:extLst>
                </p:cNvPr>
                <p:cNvGrpSpPr/>
                <p:nvPr/>
              </p:nvGrpSpPr>
              <p:grpSpPr>
                <a:xfrm>
                  <a:off x="8948095" y="2557994"/>
                  <a:ext cx="45720" cy="497943"/>
                  <a:chOff x="143989" y="2782784"/>
                  <a:chExt cx="190005" cy="190006"/>
                </a:xfrm>
              </p:grpSpPr>
              <p:cxnSp>
                <p:nvCxnSpPr>
                  <p:cNvPr id="170" name="Straight Connector 169">
                    <a:extLst>
                      <a:ext uri="{FF2B5EF4-FFF2-40B4-BE49-F238E27FC236}">
                        <a16:creationId xmlns:a16="http://schemas.microsoft.com/office/drawing/2014/main" id="{3C0D9AD0-C2BB-541E-7C11-4C875F497ADF}"/>
                      </a:ext>
                    </a:extLst>
                  </p:cNvPr>
                  <p:cNvCxnSpPr/>
                  <p:nvPr/>
                </p:nvCxnSpPr>
                <p:spPr>
                  <a:xfrm>
                    <a:off x="143989" y="2782784"/>
                    <a:ext cx="190005" cy="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Straight Connector 170">
                    <a:extLst>
                      <a:ext uri="{FF2B5EF4-FFF2-40B4-BE49-F238E27FC236}">
                        <a16:creationId xmlns:a16="http://schemas.microsoft.com/office/drawing/2014/main" id="{ABFD9CC7-AC7D-7EB6-2929-A464024225D9}"/>
                      </a:ext>
                    </a:extLst>
                  </p:cNvPr>
                  <p:cNvCxnSpPr/>
                  <p:nvPr/>
                </p:nvCxnSpPr>
                <p:spPr>
                  <a:xfrm>
                    <a:off x="143989" y="2972790"/>
                    <a:ext cx="190005" cy="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Straight Connector 171">
                    <a:extLst>
                      <a:ext uri="{FF2B5EF4-FFF2-40B4-BE49-F238E27FC236}">
                        <a16:creationId xmlns:a16="http://schemas.microsoft.com/office/drawing/2014/main" id="{660D6B8A-F1D9-9AD1-DB0C-2F5DDAA5FB75}"/>
                      </a:ext>
                    </a:extLst>
                  </p:cNvPr>
                  <p:cNvCxnSpPr/>
                  <p:nvPr/>
                </p:nvCxnSpPr>
                <p:spPr>
                  <a:xfrm rot="16200000">
                    <a:off x="143989" y="2877787"/>
                    <a:ext cx="190005" cy="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9" name="Group 178">
                  <a:extLst>
                    <a:ext uri="{FF2B5EF4-FFF2-40B4-BE49-F238E27FC236}">
                      <a16:creationId xmlns:a16="http://schemas.microsoft.com/office/drawing/2014/main" id="{63317C60-4C30-2387-1E80-E72558E1D0D9}"/>
                    </a:ext>
                  </a:extLst>
                </p:cNvPr>
                <p:cNvGrpSpPr/>
                <p:nvPr/>
              </p:nvGrpSpPr>
              <p:grpSpPr>
                <a:xfrm>
                  <a:off x="10541945" y="2301875"/>
                  <a:ext cx="45720" cy="547688"/>
                  <a:chOff x="143989" y="2782784"/>
                  <a:chExt cx="190005" cy="190006"/>
                </a:xfrm>
              </p:grpSpPr>
              <p:cxnSp>
                <p:nvCxnSpPr>
                  <p:cNvPr id="180" name="Straight Connector 179">
                    <a:extLst>
                      <a:ext uri="{FF2B5EF4-FFF2-40B4-BE49-F238E27FC236}">
                        <a16:creationId xmlns:a16="http://schemas.microsoft.com/office/drawing/2014/main" id="{D7820C5C-880A-EAC2-3BAD-773300AFE010}"/>
                      </a:ext>
                    </a:extLst>
                  </p:cNvPr>
                  <p:cNvCxnSpPr/>
                  <p:nvPr/>
                </p:nvCxnSpPr>
                <p:spPr>
                  <a:xfrm>
                    <a:off x="143989" y="2782784"/>
                    <a:ext cx="190005" cy="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Straight Connector 180">
                    <a:extLst>
                      <a:ext uri="{FF2B5EF4-FFF2-40B4-BE49-F238E27FC236}">
                        <a16:creationId xmlns:a16="http://schemas.microsoft.com/office/drawing/2014/main" id="{7A173444-7B65-0E15-C208-D851865F17F7}"/>
                      </a:ext>
                    </a:extLst>
                  </p:cNvPr>
                  <p:cNvCxnSpPr/>
                  <p:nvPr/>
                </p:nvCxnSpPr>
                <p:spPr>
                  <a:xfrm>
                    <a:off x="143989" y="2972790"/>
                    <a:ext cx="190005" cy="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Straight Connector 181">
                    <a:extLst>
                      <a:ext uri="{FF2B5EF4-FFF2-40B4-BE49-F238E27FC236}">
                        <a16:creationId xmlns:a16="http://schemas.microsoft.com/office/drawing/2014/main" id="{B498A3EC-D620-A667-BFE1-2F399AAC2A9D}"/>
                      </a:ext>
                    </a:extLst>
                  </p:cNvPr>
                  <p:cNvCxnSpPr/>
                  <p:nvPr/>
                </p:nvCxnSpPr>
                <p:spPr>
                  <a:xfrm rot="16200000">
                    <a:off x="143989" y="2877787"/>
                    <a:ext cx="190005" cy="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20" name="Group 219">
                <a:extLst>
                  <a:ext uri="{FF2B5EF4-FFF2-40B4-BE49-F238E27FC236}">
                    <a16:creationId xmlns:a16="http://schemas.microsoft.com/office/drawing/2014/main" id="{AC534042-BBF2-0662-886F-24AFA03AAF99}"/>
                  </a:ext>
                </a:extLst>
              </p:cNvPr>
              <p:cNvGrpSpPr/>
              <p:nvPr/>
            </p:nvGrpSpPr>
            <p:grpSpPr>
              <a:xfrm>
                <a:off x="7981307" y="3415510"/>
                <a:ext cx="2763520" cy="1179510"/>
                <a:chOff x="7824145" y="3451228"/>
                <a:chExt cx="2763520" cy="1179510"/>
              </a:xfrm>
            </p:grpSpPr>
            <p:grpSp>
              <p:nvGrpSpPr>
                <p:cNvPr id="160" name="Group 159">
                  <a:extLst>
                    <a:ext uri="{FF2B5EF4-FFF2-40B4-BE49-F238E27FC236}">
                      <a16:creationId xmlns:a16="http://schemas.microsoft.com/office/drawing/2014/main" id="{821CF331-00E0-520B-4A41-8125B3A9BD7E}"/>
                    </a:ext>
                  </a:extLst>
                </p:cNvPr>
                <p:cNvGrpSpPr/>
                <p:nvPr/>
              </p:nvGrpSpPr>
              <p:grpSpPr>
                <a:xfrm>
                  <a:off x="7824145" y="3451228"/>
                  <a:ext cx="45720" cy="688971"/>
                  <a:chOff x="143989" y="2782784"/>
                  <a:chExt cx="190005" cy="190006"/>
                </a:xfrm>
              </p:grpSpPr>
              <p:cxnSp>
                <p:nvCxnSpPr>
                  <p:cNvPr id="161" name="Straight Connector 160">
                    <a:extLst>
                      <a:ext uri="{FF2B5EF4-FFF2-40B4-BE49-F238E27FC236}">
                        <a16:creationId xmlns:a16="http://schemas.microsoft.com/office/drawing/2014/main" id="{1EEAA1BD-882C-6969-2949-B5609DA83D60}"/>
                      </a:ext>
                    </a:extLst>
                  </p:cNvPr>
                  <p:cNvCxnSpPr/>
                  <p:nvPr/>
                </p:nvCxnSpPr>
                <p:spPr>
                  <a:xfrm>
                    <a:off x="143989" y="2782784"/>
                    <a:ext cx="190005" cy="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Connector 161">
                    <a:extLst>
                      <a:ext uri="{FF2B5EF4-FFF2-40B4-BE49-F238E27FC236}">
                        <a16:creationId xmlns:a16="http://schemas.microsoft.com/office/drawing/2014/main" id="{2FA12A45-5301-A5FF-A6DC-7C342B7D11D9}"/>
                      </a:ext>
                    </a:extLst>
                  </p:cNvPr>
                  <p:cNvCxnSpPr/>
                  <p:nvPr/>
                </p:nvCxnSpPr>
                <p:spPr>
                  <a:xfrm>
                    <a:off x="143989" y="2972790"/>
                    <a:ext cx="190005" cy="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Straight Connector 162">
                    <a:extLst>
                      <a:ext uri="{FF2B5EF4-FFF2-40B4-BE49-F238E27FC236}">
                        <a16:creationId xmlns:a16="http://schemas.microsoft.com/office/drawing/2014/main" id="{3DDA3485-526D-A9BC-1566-3D731796E3B2}"/>
                      </a:ext>
                    </a:extLst>
                  </p:cNvPr>
                  <p:cNvCxnSpPr/>
                  <p:nvPr/>
                </p:nvCxnSpPr>
                <p:spPr>
                  <a:xfrm rot="16200000">
                    <a:off x="143989" y="2877787"/>
                    <a:ext cx="190005" cy="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3" name="Group 172">
                  <a:extLst>
                    <a:ext uri="{FF2B5EF4-FFF2-40B4-BE49-F238E27FC236}">
                      <a16:creationId xmlns:a16="http://schemas.microsoft.com/office/drawing/2014/main" id="{9A018F80-F971-9D3B-9ACB-B45A53193161}"/>
                    </a:ext>
                  </a:extLst>
                </p:cNvPr>
                <p:cNvGrpSpPr/>
                <p:nvPr/>
              </p:nvGrpSpPr>
              <p:grpSpPr>
                <a:xfrm>
                  <a:off x="8948095" y="3675067"/>
                  <a:ext cx="45720" cy="531808"/>
                  <a:chOff x="143989" y="2782784"/>
                  <a:chExt cx="190005" cy="190006"/>
                </a:xfrm>
              </p:grpSpPr>
              <p:cxnSp>
                <p:nvCxnSpPr>
                  <p:cNvPr id="174" name="Straight Connector 173">
                    <a:extLst>
                      <a:ext uri="{FF2B5EF4-FFF2-40B4-BE49-F238E27FC236}">
                        <a16:creationId xmlns:a16="http://schemas.microsoft.com/office/drawing/2014/main" id="{BCB09A10-616D-6806-96AC-E194B755651D}"/>
                      </a:ext>
                    </a:extLst>
                  </p:cNvPr>
                  <p:cNvCxnSpPr/>
                  <p:nvPr/>
                </p:nvCxnSpPr>
                <p:spPr>
                  <a:xfrm>
                    <a:off x="143989" y="2782784"/>
                    <a:ext cx="190005" cy="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Straight Connector 174">
                    <a:extLst>
                      <a:ext uri="{FF2B5EF4-FFF2-40B4-BE49-F238E27FC236}">
                        <a16:creationId xmlns:a16="http://schemas.microsoft.com/office/drawing/2014/main" id="{438D9E42-4BCF-1DC3-0318-FAAA7091525A}"/>
                      </a:ext>
                    </a:extLst>
                  </p:cNvPr>
                  <p:cNvCxnSpPr/>
                  <p:nvPr/>
                </p:nvCxnSpPr>
                <p:spPr>
                  <a:xfrm>
                    <a:off x="143989" y="2972790"/>
                    <a:ext cx="190005" cy="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Straight Connector 175">
                    <a:extLst>
                      <a:ext uri="{FF2B5EF4-FFF2-40B4-BE49-F238E27FC236}">
                        <a16:creationId xmlns:a16="http://schemas.microsoft.com/office/drawing/2014/main" id="{0A833926-18DF-1AAF-E03C-13EA74B3B5F4}"/>
                      </a:ext>
                    </a:extLst>
                  </p:cNvPr>
                  <p:cNvCxnSpPr/>
                  <p:nvPr/>
                </p:nvCxnSpPr>
                <p:spPr>
                  <a:xfrm rot="16200000">
                    <a:off x="143989" y="2877787"/>
                    <a:ext cx="190005" cy="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3" name="Group 182">
                  <a:extLst>
                    <a:ext uri="{FF2B5EF4-FFF2-40B4-BE49-F238E27FC236}">
                      <a16:creationId xmlns:a16="http://schemas.microsoft.com/office/drawing/2014/main" id="{4F64C61C-BE38-C688-5E04-53CBB8CB652B}"/>
                    </a:ext>
                  </a:extLst>
                </p:cNvPr>
                <p:cNvGrpSpPr/>
                <p:nvPr/>
              </p:nvGrpSpPr>
              <p:grpSpPr>
                <a:xfrm>
                  <a:off x="10541945" y="4006854"/>
                  <a:ext cx="45720" cy="623884"/>
                  <a:chOff x="143989" y="2782784"/>
                  <a:chExt cx="190005" cy="190006"/>
                </a:xfrm>
              </p:grpSpPr>
              <p:cxnSp>
                <p:nvCxnSpPr>
                  <p:cNvPr id="184" name="Straight Connector 183">
                    <a:extLst>
                      <a:ext uri="{FF2B5EF4-FFF2-40B4-BE49-F238E27FC236}">
                        <a16:creationId xmlns:a16="http://schemas.microsoft.com/office/drawing/2014/main" id="{20E2E579-23BD-45A0-E68D-E8430DBF83F2}"/>
                      </a:ext>
                    </a:extLst>
                  </p:cNvPr>
                  <p:cNvCxnSpPr/>
                  <p:nvPr/>
                </p:nvCxnSpPr>
                <p:spPr>
                  <a:xfrm>
                    <a:off x="143989" y="2782784"/>
                    <a:ext cx="190005" cy="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Straight Connector 184">
                    <a:extLst>
                      <a:ext uri="{FF2B5EF4-FFF2-40B4-BE49-F238E27FC236}">
                        <a16:creationId xmlns:a16="http://schemas.microsoft.com/office/drawing/2014/main" id="{45B9585C-B2D7-433D-CC70-51F5966A7E80}"/>
                      </a:ext>
                    </a:extLst>
                  </p:cNvPr>
                  <p:cNvCxnSpPr/>
                  <p:nvPr/>
                </p:nvCxnSpPr>
                <p:spPr>
                  <a:xfrm>
                    <a:off x="143989" y="2972790"/>
                    <a:ext cx="190005" cy="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Straight Connector 185">
                    <a:extLst>
                      <a:ext uri="{FF2B5EF4-FFF2-40B4-BE49-F238E27FC236}">
                        <a16:creationId xmlns:a16="http://schemas.microsoft.com/office/drawing/2014/main" id="{96C1FA45-B788-253A-7DA9-A91CD6402252}"/>
                      </a:ext>
                    </a:extLst>
                  </p:cNvPr>
                  <p:cNvCxnSpPr/>
                  <p:nvPr/>
                </p:nvCxnSpPr>
                <p:spPr>
                  <a:xfrm rot="16200000">
                    <a:off x="143989" y="2877787"/>
                    <a:ext cx="190005" cy="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67F6012F-ADB0-763D-7A5C-E1B7FCCFDF29}"/>
                  </a:ext>
                </a:extLst>
              </p:cNvPr>
              <p:cNvSpPr/>
              <p:nvPr/>
            </p:nvSpPr>
            <p:spPr>
              <a:xfrm>
                <a:off x="7450137" y="2951957"/>
                <a:ext cx="542925" cy="304800"/>
              </a:xfrm>
              <a:custGeom>
                <a:avLst/>
                <a:gdLst>
                  <a:gd name="connsiteX0" fmla="*/ 0 w 542925"/>
                  <a:gd name="connsiteY0" fmla="*/ 304800 h 304800"/>
                  <a:gd name="connsiteX1" fmla="*/ 542925 w 542925"/>
                  <a:gd name="connsiteY1" fmla="*/ 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925" h="304800">
                    <a:moveTo>
                      <a:pt x="0" y="304800"/>
                    </a:moveTo>
                    <a:lnTo>
                      <a:pt x="542925" y="0"/>
                    </a:lnTo>
                  </a:path>
                </a:pathLst>
              </a:custGeom>
              <a:ln w="28575">
                <a:solidFill>
                  <a:schemeClr val="accent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29178D0A-8134-70BB-6E4D-2CB7DD98D355}"/>
                  </a:ext>
                </a:extLst>
              </p:cNvPr>
              <p:cNvSpPr/>
              <p:nvPr/>
            </p:nvSpPr>
            <p:spPr>
              <a:xfrm flipV="1">
                <a:off x="7450137" y="3275806"/>
                <a:ext cx="542925" cy="482600"/>
              </a:xfrm>
              <a:custGeom>
                <a:avLst/>
                <a:gdLst>
                  <a:gd name="connsiteX0" fmla="*/ 0 w 542925"/>
                  <a:gd name="connsiteY0" fmla="*/ 304800 h 304800"/>
                  <a:gd name="connsiteX1" fmla="*/ 542925 w 542925"/>
                  <a:gd name="connsiteY1" fmla="*/ 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925" h="304800">
                    <a:moveTo>
                      <a:pt x="0" y="304800"/>
                    </a:moveTo>
                    <a:lnTo>
                      <a:pt x="542925" y="0"/>
                    </a:lnTo>
                  </a:path>
                </a:pathLst>
              </a:custGeom>
              <a:ln w="28575">
                <a:solidFill>
                  <a:schemeClr val="accent3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FBB6099F-EC54-8B29-1CC8-DA39382C3FFA}"/>
                  </a:ext>
                </a:extLst>
              </p:cNvPr>
              <p:cNvSpPr/>
              <p:nvPr/>
            </p:nvSpPr>
            <p:spPr>
              <a:xfrm>
                <a:off x="7999412" y="2536032"/>
                <a:ext cx="2727325" cy="428625"/>
              </a:xfrm>
              <a:custGeom>
                <a:avLst/>
                <a:gdLst>
                  <a:gd name="connsiteX0" fmla="*/ 0 w 2727325"/>
                  <a:gd name="connsiteY0" fmla="*/ 428625 h 428625"/>
                  <a:gd name="connsiteX1" fmla="*/ 1127125 w 2727325"/>
                  <a:gd name="connsiteY1" fmla="*/ 215900 h 428625"/>
                  <a:gd name="connsiteX2" fmla="*/ 2727325 w 2727325"/>
                  <a:gd name="connsiteY2" fmla="*/ 0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27325" h="428625">
                    <a:moveTo>
                      <a:pt x="0" y="428625"/>
                    </a:moveTo>
                    <a:lnTo>
                      <a:pt x="1127125" y="215900"/>
                    </a:lnTo>
                    <a:lnTo>
                      <a:pt x="2727325" y="0"/>
                    </a:lnTo>
                  </a:path>
                </a:pathLst>
              </a:custGeom>
              <a:ln w="28575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9778B763-A2C0-2746-6864-76239A7BFD16}"/>
                  </a:ext>
                </a:extLst>
              </p:cNvPr>
              <p:cNvSpPr/>
              <p:nvPr/>
            </p:nvSpPr>
            <p:spPr>
              <a:xfrm>
                <a:off x="8002587" y="3767932"/>
                <a:ext cx="2724150" cy="501650"/>
              </a:xfrm>
              <a:custGeom>
                <a:avLst/>
                <a:gdLst>
                  <a:gd name="connsiteX0" fmla="*/ 0 w 2724150"/>
                  <a:gd name="connsiteY0" fmla="*/ 0 h 501650"/>
                  <a:gd name="connsiteX1" fmla="*/ 1123950 w 2724150"/>
                  <a:gd name="connsiteY1" fmla="*/ 133350 h 501650"/>
                  <a:gd name="connsiteX2" fmla="*/ 2724150 w 2724150"/>
                  <a:gd name="connsiteY2" fmla="*/ 501650 h 50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24150" h="501650">
                    <a:moveTo>
                      <a:pt x="0" y="0"/>
                    </a:moveTo>
                    <a:lnTo>
                      <a:pt x="1123950" y="133350"/>
                    </a:lnTo>
                    <a:lnTo>
                      <a:pt x="2724150" y="501650"/>
                    </a:lnTo>
                  </a:path>
                </a:pathLst>
              </a:custGeom>
              <a:ln w="28575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EBAA0B57-0CF3-2524-FE01-109CDA07AE4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949256" y="3698754"/>
                <a:ext cx="109728" cy="11239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589A89AC-5B59-4EC4-DDC9-F0C70C54C77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949256" y="2908179"/>
                <a:ext cx="109728" cy="11239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D15FA68E-0D3B-DCA5-3785-63D211F07AD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73206" y="3852741"/>
                <a:ext cx="109728" cy="11239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9E7A9D60-590C-3601-80E7-329435DAC21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73206" y="2703391"/>
                <a:ext cx="109728" cy="11239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EF1510F9-C4F1-C98D-67C1-0D758CC894B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667056" y="4224216"/>
                <a:ext cx="109728" cy="11239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C0DC711F-72AA-FDB9-9142-BD2DC0FBB5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667056" y="2479554"/>
                <a:ext cx="109728" cy="11239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4CD635CD-CBEE-6C0B-9766-114C1FB173A3}"/>
                </a:ext>
              </a:extLst>
            </p:cNvPr>
            <p:cNvGrpSpPr/>
            <p:nvPr/>
          </p:nvGrpSpPr>
          <p:grpSpPr>
            <a:xfrm>
              <a:off x="8310562" y="5540999"/>
              <a:ext cx="1709089" cy="165059"/>
              <a:chOff x="8055292" y="1528274"/>
              <a:chExt cx="1709089" cy="165059"/>
            </a:xfrm>
          </p:grpSpPr>
          <p:grpSp>
            <p:nvGrpSpPr>
              <p:cNvPr id="213" name="Group 212">
                <a:extLst>
                  <a:ext uri="{FF2B5EF4-FFF2-40B4-BE49-F238E27FC236}">
                    <a16:creationId xmlns:a16="http://schemas.microsoft.com/office/drawing/2014/main" id="{7097B6D5-46E2-C197-0B45-87E8851E4E33}"/>
                  </a:ext>
                </a:extLst>
              </p:cNvPr>
              <p:cNvGrpSpPr/>
              <p:nvPr/>
            </p:nvGrpSpPr>
            <p:grpSpPr>
              <a:xfrm>
                <a:off x="8055292" y="1534624"/>
                <a:ext cx="793419" cy="158709"/>
                <a:chOff x="8055292" y="1534624"/>
                <a:chExt cx="793419" cy="158709"/>
              </a:xfrm>
            </p:grpSpPr>
            <p:sp>
              <p:nvSpPr>
                <p:cNvPr id="209" name="Oval 208">
                  <a:extLst>
                    <a:ext uri="{FF2B5EF4-FFF2-40B4-BE49-F238E27FC236}">
                      <a16:creationId xmlns:a16="http://schemas.microsoft.com/office/drawing/2014/main" id="{4B1D8900-A154-500A-1E82-CFCCD72A6C6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146106" y="1548786"/>
                  <a:ext cx="109728" cy="11239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211" name="Straight Connector 210">
                  <a:extLst>
                    <a:ext uri="{FF2B5EF4-FFF2-40B4-BE49-F238E27FC236}">
                      <a16:creationId xmlns:a16="http://schemas.microsoft.com/office/drawing/2014/main" id="{B0AAEDC7-13C2-FDCA-19BC-2D2AD8EAD99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55292" y="1604981"/>
                  <a:ext cx="274320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2" name="TextBox 211">
                  <a:extLst>
                    <a:ext uri="{FF2B5EF4-FFF2-40B4-BE49-F238E27FC236}">
                      <a16:creationId xmlns:a16="http://schemas.microsoft.com/office/drawing/2014/main" id="{D11A82D7-5113-09BF-EE42-9F4197D72AFA}"/>
                    </a:ext>
                  </a:extLst>
                </p:cNvPr>
                <p:cNvSpPr txBox="1"/>
                <p:nvPr/>
              </p:nvSpPr>
              <p:spPr>
                <a:xfrm>
                  <a:off x="8391511" y="1534624"/>
                  <a:ext cx="457200" cy="15870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8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184E7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PD10</a:t>
                  </a:r>
                </a:p>
              </p:txBody>
            </p:sp>
          </p:grpSp>
          <p:grpSp>
            <p:nvGrpSpPr>
              <p:cNvPr id="218" name="Group 217">
                <a:extLst>
                  <a:ext uri="{FF2B5EF4-FFF2-40B4-BE49-F238E27FC236}">
                    <a16:creationId xmlns:a16="http://schemas.microsoft.com/office/drawing/2014/main" id="{DFEFDE27-6767-53A6-3AEC-6BACF7541970}"/>
                  </a:ext>
                </a:extLst>
              </p:cNvPr>
              <p:cNvGrpSpPr/>
              <p:nvPr/>
            </p:nvGrpSpPr>
            <p:grpSpPr>
              <a:xfrm>
                <a:off x="8970962" y="1528274"/>
                <a:ext cx="793419" cy="158709"/>
                <a:chOff x="9585642" y="1528274"/>
                <a:chExt cx="793419" cy="158709"/>
              </a:xfrm>
            </p:grpSpPr>
            <p:grpSp>
              <p:nvGrpSpPr>
                <p:cNvPr id="217" name="Group 216">
                  <a:extLst>
                    <a:ext uri="{FF2B5EF4-FFF2-40B4-BE49-F238E27FC236}">
                      <a16:creationId xmlns:a16="http://schemas.microsoft.com/office/drawing/2014/main" id="{C55C7D66-EEA1-8B9D-37DA-59DCD0848E40}"/>
                    </a:ext>
                  </a:extLst>
                </p:cNvPr>
                <p:cNvGrpSpPr/>
                <p:nvPr/>
              </p:nvGrpSpPr>
              <p:grpSpPr>
                <a:xfrm>
                  <a:off x="9585642" y="1542436"/>
                  <a:ext cx="274320" cy="112390"/>
                  <a:chOff x="9585642" y="1542436"/>
                  <a:chExt cx="274320" cy="112390"/>
                </a:xfrm>
              </p:grpSpPr>
              <p:sp>
                <p:nvSpPr>
                  <p:cNvPr id="214" name="Oval 213">
                    <a:extLst>
                      <a:ext uri="{FF2B5EF4-FFF2-40B4-BE49-F238E27FC236}">
                        <a16:creationId xmlns:a16="http://schemas.microsoft.com/office/drawing/2014/main" id="{2F55D9A4-4481-682F-5470-5D48E5AEC01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676456" y="1542436"/>
                    <a:ext cx="109728" cy="11239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215" name="Straight Connector 214">
                    <a:extLst>
                      <a:ext uri="{FF2B5EF4-FFF2-40B4-BE49-F238E27FC236}">
                        <a16:creationId xmlns:a16="http://schemas.microsoft.com/office/drawing/2014/main" id="{3D23345F-8516-A68C-CF2F-82757992B88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585642" y="1598631"/>
                    <a:ext cx="274320" cy="0"/>
                  </a:xfrm>
                  <a:prstGeom prst="line">
                    <a:avLst/>
                  </a:prstGeom>
                  <a:ln w="28575">
                    <a:solidFill>
                      <a:schemeClr val="accent3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16" name="TextBox 215">
                  <a:extLst>
                    <a:ext uri="{FF2B5EF4-FFF2-40B4-BE49-F238E27FC236}">
                      <a16:creationId xmlns:a16="http://schemas.microsoft.com/office/drawing/2014/main" id="{D62E389C-4C46-8C61-5008-4E67AC78ACE5}"/>
                    </a:ext>
                  </a:extLst>
                </p:cNvPr>
                <p:cNvSpPr txBox="1"/>
                <p:nvPr/>
              </p:nvSpPr>
              <p:spPr>
                <a:xfrm>
                  <a:off x="9921861" y="1528274"/>
                  <a:ext cx="457200" cy="15870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8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184E7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RDR</a:t>
                  </a:r>
                </a:p>
              </p:txBody>
            </p:sp>
          </p:grpSp>
        </p:grpSp>
      </p:grpSp>
      <p:pic>
        <p:nvPicPr>
          <p:cNvPr id="5" name="Picture 4" descr="A flag with a cross with Great Britain in the background&#10;&#10;Description automatically generated">
            <a:extLst>
              <a:ext uri="{FF2B5EF4-FFF2-40B4-BE49-F238E27FC236}">
                <a16:creationId xmlns:a16="http://schemas.microsoft.com/office/drawing/2014/main" id="{89CF1802-D268-05D0-CA58-B8129B5A6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1" r="12441"/>
          <a:stretch>
            <a:fillRect/>
          </a:stretch>
        </p:blipFill>
        <p:spPr>
          <a:xfrm>
            <a:off x="11159995" y="1187450"/>
            <a:ext cx="475802" cy="316706"/>
          </a:xfrm>
          <a:prstGeom prst="roundRect">
            <a:avLst>
              <a:gd name="adj" fmla="val 13426"/>
            </a:avLst>
          </a:prstGeom>
          <a:ln>
            <a:solidFill>
              <a:schemeClr val="bg2"/>
            </a:solidFill>
          </a:ln>
        </p:spPr>
      </p:pic>
      <p:pic>
        <p:nvPicPr>
          <p:cNvPr id="14" name="Picture 13" descr="A red maple leaf on a white background&#10;&#10;Description automatically generated">
            <a:extLst>
              <a:ext uri="{FF2B5EF4-FFF2-40B4-BE49-F238E27FC236}">
                <a16:creationId xmlns:a16="http://schemas.microsoft.com/office/drawing/2014/main" id="{1C8F6444-C999-112E-2358-4E05246047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1" r="12441"/>
          <a:stretch>
            <a:fillRect/>
          </a:stretch>
        </p:blipFill>
        <p:spPr>
          <a:xfrm>
            <a:off x="5307859" y="1187450"/>
            <a:ext cx="475802" cy="316706"/>
          </a:xfrm>
          <a:prstGeom prst="roundRect">
            <a:avLst>
              <a:gd name="adj" fmla="val 13426"/>
            </a:avLst>
          </a:prstGeom>
          <a:ln>
            <a:solidFill>
              <a:schemeClr val="bg2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C7E1EBE-711F-EEDE-61DE-94AA9F7632C5}"/>
              </a:ext>
            </a:extLst>
          </p:cNvPr>
          <p:cNvSpPr txBox="1"/>
          <p:nvPr/>
        </p:nvSpPr>
        <p:spPr>
          <a:xfrm>
            <a:off x="8938184" y="1569364"/>
            <a:ext cx="387927" cy="215444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84E7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N=17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E63EAC41-9D1D-671F-329F-85EC486E549C}"/>
              </a:ext>
            </a:extLst>
          </p:cNvPr>
          <p:cNvSpPr/>
          <p:nvPr/>
        </p:nvSpPr>
        <p:spPr>
          <a:xfrm>
            <a:off x="8401376" y="1942667"/>
            <a:ext cx="1645536" cy="2708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11599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997F8A-3829-9022-23D8-E27ED848C3F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35936" y="6038199"/>
            <a:ext cx="11520000" cy="540000"/>
          </a:xfrm>
        </p:spPr>
        <p:txBody>
          <a:bodyPr/>
          <a:lstStyle/>
          <a:p>
            <a:r>
              <a:rPr lang="en-US" sz="1000" dirty="0">
                <a:solidFill>
                  <a:srgbClr val="3F3F3F"/>
                </a:solidFill>
              </a:rPr>
              <a:t>All copies and use of Work shall bear the copyright notice © [2024–2025] Global Strategy for Diagnosis, Management, and Prevention of COPD all rights reserved . Use is by express license from the owner.</a:t>
            </a:r>
          </a:p>
          <a:p>
            <a:r>
              <a:rPr lang="en-US" dirty="0"/>
              <a:t>EOS, eosinophils; FEV</a:t>
            </a:r>
            <a:r>
              <a:rPr lang="en-US" baseline="-25000" dirty="0"/>
              <a:t>1</a:t>
            </a:r>
            <a:r>
              <a:rPr lang="en-US" dirty="0"/>
              <a:t>, forced expiratory volume in 1 second; ICS, inhaled corticosteroids; LABA, long-acting beta-agonist; LAMA, long-acting muscarinic antagonist.</a:t>
            </a:r>
          </a:p>
          <a:p>
            <a:r>
              <a:rPr lang="en-US" dirty="0">
                <a:hlinkClick r:id="rId3"/>
              </a:rPr>
              <a:t>https://goldcopd.org/wp-content/uploads/2024/11/GOLD-2025-Report-v1.0-15Nov2024_WMV.pdf</a:t>
            </a:r>
            <a:r>
              <a:rPr lang="en-US" dirty="0"/>
              <a:t>. Accessed December 2024.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70D45-9CD9-3894-C4FA-1E1EBA40313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76B5FCD-3849-42BD-B56B-22E62382A2C3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7179B0C7-5B22-4A0C-77AF-755F08C7D7B3}"/>
              </a:ext>
            </a:extLst>
          </p:cNvPr>
          <p:cNvSpPr/>
          <p:nvPr/>
        </p:nvSpPr>
        <p:spPr>
          <a:xfrm>
            <a:off x="335936" y="1016762"/>
            <a:ext cx="11520000" cy="457200"/>
          </a:xfrm>
          <a:prstGeom prst="roundRect">
            <a:avLst/>
          </a:prstGeom>
          <a:solidFill>
            <a:srgbClr val="3041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white"/>
                </a:solidFill>
                <a:latin typeface="Calibri"/>
              </a:rPr>
              <a:t>The GOLD 2025 Update refreshed Figure 3.9 to include ensifentrine and dupilumab</a:t>
            </a:r>
            <a:endParaRPr kumimoji="0" lang="en-US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B21B5B-53B5-0252-DBDB-52E87E73ECD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9606" y="1688353"/>
            <a:ext cx="5292660" cy="413303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6C30D0F-AC32-6487-95C9-63EAE1C80C02}"/>
              </a:ext>
            </a:extLst>
          </p:cNvPr>
          <p:cNvSpPr/>
          <p:nvPr/>
        </p:nvSpPr>
        <p:spPr>
          <a:xfrm>
            <a:off x="7655424" y="4533454"/>
            <a:ext cx="790541" cy="4571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DD8BB263-900E-7AF8-31DD-6B47A13B88D2}"/>
              </a:ext>
            </a:extLst>
          </p:cNvPr>
          <p:cNvSpPr/>
          <p:nvPr/>
        </p:nvSpPr>
        <p:spPr>
          <a:xfrm flipH="1">
            <a:off x="8610600" y="4372554"/>
            <a:ext cx="1964988" cy="768485"/>
          </a:xfrm>
          <a:prstGeom prst="rightArrow">
            <a:avLst/>
          </a:prstGeom>
          <a:solidFill>
            <a:srgbClr val="5F9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New for 2025</a:t>
            </a:r>
          </a:p>
        </p:txBody>
      </p:sp>
    </p:spTree>
    <p:extLst>
      <p:ext uri="{BB962C8B-B14F-4D97-AF65-F5344CB8AC3E}">
        <p14:creationId xmlns:p14="http://schemas.microsoft.com/office/powerpoint/2010/main" val="224535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F028127-0970-B1AF-A346-9421B82CD153}"/>
              </a:ext>
            </a:extLst>
          </p:cNvPr>
          <p:cNvSpPr txBox="1">
            <a:spLocks/>
          </p:cNvSpPr>
          <p:nvPr/>
        </p:nvSpPr>
        <p:spPr>
          <a:xfrm>
            <a:off x="11673322" y="6546697"/>
            <a:ext cx="182742" cy="184666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B5FCD-3849-42BD-B56B-22E62382A2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184E7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184E7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84BF535E-31E0-9FF4-3651-DFE9B303A63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36550" y="6190352"/>
            <a:ext cx="11518900" cy="357890"/>
          </a:xfrm>
        </p:spPr>
        <p:txBody>
          <a:bodyPr>
            <a:normAutofit fontScale="77500" lnSpcReduction="20000"/>
          </a:bodyPr>
          <a:lstStyle/>
          <a:p>
            <a:br>
              <a:rPr lang="en-US" sz="700" dirty="0"/>
            </a:br>
            <a:r>
              <a:rPr lang="en-US" sz="700" dirty="0"/>
              <a:t>Data are mean (SD) unless indicated otherwise.</a:t>
            </a:r>
            <a:br>
              <a:rPr lang="en-US" sz="700" dirty="0"/>
            </a:br>
            <a:r>
              <a:rPr lang="en-US" sz="700" dirty="0"/>
              <a:t>*Asia: Japan, China, South Korea; Latin America: Argentina, Colombia, Peru, Chile, Brazil, Mexico; East Europe: Russia, Ukraine, Poland, Bulgaria, Lithuania, Latvia, Czech Republic, Slovakia, Romania, Serbia, Turkey, Hungary; Western Countries: Australia, Belgium, France, Portugal, Spain, Germany, Netherlands, United Kingdom, South Africa, Canada, USA, Greece, Finland, Denmark, Israel, Sweden, Italy.</a:t>
            </a:r>
            <a:br>
              <a:rPr lang="en-US" sz="700" dirty="0"/>
            </a:br>
            <a:r>
              <a:rPr lang="en-US" sz="700" dirty="0"/>
              <a:t>BMI, body mass index; COPD, chronic obstructive pulmonary disease; ICS, inhaled corticosteroid; LABA, long-acting </a:t>
            </a:r>
            <a:r>
              <a:rPr lang="el-GR" sz="700" dirty="0"/>
              <a:t>β2-</a:t>
            </a:r>
            <a:r>
              <a:rPr lang="en-US" sz="700" dirty="0"/>
              <a:t>agonist; LAMA, long-acting muscarinic antagonist; Q1–Q3, interquartile range; SD, standard deviation.</a:t>
            </a:r>
            <a:br>
              <a:rPr lang="en-US" sz="700" dirty="0"/>
            </a:br>
            <a:r>
              <a:rPr lang="en-US" sz="700" dirty="0"/>
              <a:t>Bhatt SP, et al. 2025. </a:t>
            </a:r>
            <a:r>
              <a:rPr lang="en-US" sz="700" i="1" dirty="0"/>
              <a:t>Lancet Respir Med. 2025:S2213-2600(24)00409-0</a:t>
            </a:r>
            <a:endParaRPr lang="en-US" sz="700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85ED69CB-51E5-1EDA-B177-D7AFE3A31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243323"/>
            <a:ext cx="10800000" cy="66479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184E71"/>
                </a:solidFill>
              </a:rPr>
              <a:t>Baseline Demographics and Disease Characteristics</a:t>
            </a:r>
            <a:br>
              <a:rPr lang="en-IN" b="1" dirty="0">
                <a:solidFill>
                  <a:srgbClr val="304185"/>
                </a:solidFill>
              </a:rPr>
            </a:br>
            <a:endParaRPr lang="en-GB" b="1" dirty="0">
              <a:solidFill>
                <a:srgbClr val="304185"/>
              </a:solidFill>
            </a:endParaRPr>
          </a:p>
        </p:txBody>
      </p:sp>
      <p:graphicFrame>
        <p:nvGraphicFramePr>
          <p:cNvPr id="10" name="Content Placeholder 8">
            <a:extLst>
              <a:ext uri="{FF2B5EF4-FFF2-40B4-BE49-F238E27FC236}">
                <a16:creationId xmlns:a16="http://schemas.microsoft.com/office/drawing/2014/main" id="{2A28D8EA-DA93-7B0F-E9B8-AC00B81EBED2}"/>
              </a:ext>
            </a:extLst>
          </p:cNvPr>
          <p:cNvGraphicFramePr>
            <a:graphicFrameLocks/>
          </p:cNvGraphicFramePr>
          <p:nvPr/>
        </p:nvGraphicFramePr>
        <p:xfrm>
          <a:off x="335936" y="1446115"/>
          <a:ext cx="5688001" cy="3677331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375563">
                  <a:extLst>
                    <a:ext uri="{9D8B030D-6E8A-4147-A177-3AD203B41FA5}">
                      <a16:colId xmlns:a16="http://schemas.microsoft.com/office/drawing/2014/main" val="4224433137"/>
                    </a:ext>
                  </a:extLst>
                </a:gridCol>
                <a:gridCol w="1104146">
                  <a:extLst>
                    <a:ext uri="{9D8B030D-6E8A-4147-A177-3AD203B41FA5}">
                      <a16:colId xmlns:a16="http://schemas.microsoft.com/office/drawing/2014/main" val="92314041"/>
                    </a:ext>
                  </a:extLst>
                </a:gridCol>
                <a:gridCol w="1104146">
                  <a:extLst>
                    <a:ext uri="{9D8B030D-6E8A-4147-A177-3AD203B41FA5}">
                      <a16:colId xmlns:a16="http://schemas.microsoft.com/office/drawing/2014/main" val="2521826696"/>
                    </a:ext>
                  </a:extLst>
                </a:gridCol>
                <a:gridCol w="1104146">
                  <a:extLst>
                    <a:ext uri="{9D8B030D-6E8A-4147-A177-3AD203B41FA5}">
                      <a16:colId xmlns:a16="http://schemas.microsoft.com/office/drawing/2014/main" val="1439668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50" b="1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99" marR="41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6D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Pooled</a:t>
                      </a:r>
                    </a:p>
                  </a:txBody>
                  <a:tcPr marL="4199" marR="41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6D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bg1"/>
                        </a:solidFill>
                        <a:effectLst/>
                        <a:latin typeface="+mn-lt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199" marR="41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6D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bg1"/>
                        </a:solidFill>
                        <a:effectLst/>
                        <a:latin typeface="+mn-lt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199" marR="41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6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4611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50" b="1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99" marR="41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6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Placebo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(n=936)</a:t>
                      </a:r>
                      <a:endParaRPr lang="en-US" sz="1350" b="1">
                        <a:solidFill>
                          <a:schemeClr val="bg1"/>
                        </a:solidFill>
                        <a:effectLst/>
                        <a:latin typeface="+mj-lt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199" marR="41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6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Dupilumab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(n=938)</a:t>
                      </a:r>
                      <a:endParaRPr lang="en-US" sz="1350" b="1">
                        <a:solidFill>
                          <a:schemeClr val="bg1"/>
                        </a:solidFill>
                        <a:effectLst/>
                        <a:latin typeface="+mj-lt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199" marR="41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6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All</a:t>
                      </a:r>
                      <a:br>
                        <a:rPr lang="en-US" sz="135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US" sz="135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(n=1874)</a:t>
                      </a:r>
                    </a:p>
                  </a:txBody>
                  <a:tcPr marL="4199" marR="41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6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65069"/>
                  </a:ext>
                </a:extLst>
              </a:tr>
              <a:tr h="1897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Age, years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65.0 (8.3)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65.1 (8.0)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65.1 (8.2)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1533174"/>
                  </a:ext>
                </a:extLst>
              </a:tr>
              <a:tr h="1897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b="1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Sex, n (%)</a:t>
                      </a:r>
                      <a:endParaRPr lang="en-IN" sz="1200" b="1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30317943"/>
                  </a:ext>
                </a:extLst>
              </a:tr>
              <a:tr h="1897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     Female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302 (32.3)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320 (34.1)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622 (33.2)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32830151"/>
                  </a:ext>
                </a:extLst>
              </a:tr>
              <a:tr h="1897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     Male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634 (67.7)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618 (65.9)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1252 (66.8)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2680752"/>
                  </a:ext>
                </a:extLst>
              </a:tr>
              <a:tr h="1897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b="1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Region,* n (%)</a:t>
                      </a:r>
                      <a:endParaRPr lang="en-IN" sz="1200" b="1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5373090"/>
                  </a:ext>
                </a:extLst>
              </a:tr>
              <a:tr h="189703">
                <a:tc>
                  <a:txBody>
                    <a:bodyPr/>
                    <a:lstStyle/>
                    <a:p>
                      <a:pPr marL="17399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Asia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66 (7.1)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67 (7.1)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133 (7.1)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06106237"/>
                  </a:ext>
                </a:extLst>
              </a:tr>
              <a:tr h="189703">
                <a:tc>
                  <a:txBody>
                    <a:bodyPr/>
                    <a:lstStyle/>
                    <a:p>
                      <a:pPr marL="17399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Latin America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256 (27.4)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255 (27.2)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511 (27.3)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6887427"/>
                  </a:ext>
                </a:extLst>
              </a:tr>
              <a:tr h="189703">
                <a:tc>
                  <a:txBody>
                    <a:bodyPr/>
                    <a:lstStyle/>
                    <a:p>
                      <a:pPr marL="17399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East Europe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358 (38·2)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361 (38·5)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719 (38·4)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2935623"/>
                  </a:ext>
                </a:extLst>
              </a:tr>
              <a:tr h="189703">
                <a:tc>
                  <a:txBody>
                    <a:bodyPr/>
                    <a:lstStyle/>
                    <a:p>
                      <a:pPr marL="17399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Western Countries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256 (27.4)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255 (27.2)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511 (27.3)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319844"/>
                  </a:ext>
                </a:extLst>
              </a:tr>
              <a:tr h="1897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b="1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Race, n (%)</a:t>
                      </a:r>
                      <a:endParaRPr lang="en-IN" sz="1200" b="1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95168367"/>
                  </a:ext>
                </a:extLst>
              </a:tr>
              <a:tr h="189703">
                <a:tc>
                  <a:txBody>
                    <a:bodyPr/>
                    <a:lstStyle/>
                    <a:p>
                      <a:pPr marL="17399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813 (86.9)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815 (86.9)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1628 (86.9)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2864541"/>
                  </a:ext>
                </a:extLst>
              </a:tr>
              <a:tr h="189703">
                <a:tc>
                  <a:txBody>
                    <a:bodyPr/>
                    <a:lstStyle/>
                    <a:p>
                      <a:pPr marL="17399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Black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10 (1.1)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7 (0.7)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17 (0.9)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9361581"/>
                  </a:ext>
                </a:extLst>
              </a:tr>
              <a:tr h="189703">
                <a:tc>
                  <a:txBody>
                    <a:bodyPr/>
                    <a:lstStyle/>
                    <a:p>
                      <a:pPr marL="17399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Asian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70 (7.5)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74 (7.9)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144 (7.7)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4032517"/>
                  </a:ext>
                </a:extLst>
              </a:tr>
              <a:tr h="189703">
                <a:tc>
                  <a:txBody>
                    <a:bodyPr/>
                    <a:lstStyle/>
                    <a:p>
                      <a:pPr marL="17399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American Indian or Alaskan Native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30 (3.2)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25 (2.7)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55 (2.9)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9187839"/>
                  </a:ext>
                </a:extLst>
              </a:tr>
              <a:tr h="214566">
                <a:tc>
                  <a:txBody>
                    <a:bodyPr/>
                    <a:lstStyle/>
                    <a:p>
                      <a:pPr marL="17399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Native Hawaiian or Pacific Islander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 (0.1)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 (0.1)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 (0.1)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0095377"/>
                  </a:ext>
                </a:extLst>
              </a:tr>
              <a:tr h="189703">
                <a:tc>
                  <a:txBody>
                    <a:bodyPr/>
                    <a:lstStyle/>
                    <a:p>
                      <a:pPr marL="17399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Multiple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12 (1.3)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16 (1.7)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28 (1.5)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790537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9EA4B4A-D78E-8DFF-9550-CB5AC5A67737}"/>
              </a:ext>
            </a:extLst>
          </p:cNvPr>
          <p:cNvSpPr txBox="1"/>
          <p:nvPr/>
        </p:nvSpPr>
        <p:spPr>
          <a:xfrm>
            <a:off x="335936" y="5421600"/>
            <a:ext cx="11526634" cy="584775"/>
          </a:xfrm>
          <a:prstGeom prst="rect">
            <a:avLst/>
          </a:prstGeom>
          <a:solidFill>
            <a:srgbClr val="304185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kern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In the pooled population, the demographic and clinical characteristics of the two groups were balanced at baseline </a:t>
            </a:r>
            <a:endParaRPr lang="en-US" sz="160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2" name="Content Placeholder 8">
            <a:extLst>
              <a:ext uri="{FF2B5EF4-FFF2-40B4-BE49-F238E27FC236}">
                <a16:creationId xmlns:a16="http://schemas.microsoft.com/office/drawing/2014/main" id="{89A78AD2-0199-C9F7-A595-E8B1A2A8E134}"/>
              </a:ext>
            </a:extLst>
          </p:cNvPr>
          <p:cNvGraphicFramePr>
            <a:graphicFrameLocks/>
          </p:cNvGraphicFramePr>
          <p:nvPr/>
        </p:nvGraphicFramePr>
        <p:xfrm>
          <a:off x="6174569" y="1446115"/>
          <a:ext cx="5688001" cy="3684333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375563">
                  <a:extLst>
                    <a:ext uri="{9D8B030D-6E8A-4147-A177-3AD203B41FA5}">
                      <a16:colId xmlns:a16="http://schemas.microsoft.com/office/drawing/2014/main" val="4224433137"/>
                    </a:ext>
                  </a:extLst>
                </a:gridCol>
                <a:gridCol w="1104146">
                  <a:extLst>
                    <a:ext uri="{9D8B030D-6E8A-4147-A177-3AD203B41FA5}">
                      <a16:colId xmlns:a16="http://schemas.microsoft.com/office/drawing/2014/main" val="92314041"/>
                    </a:ext>
                  </a:extLst>
                </a:gridCol>
                <a:gridCol w="1104146">
                  <a:extLst>
                    <a:ext uri="{9D8B030D-6E8A-4147-A177-3AD203B41FA5}">
                      <a16:colId xmlns:a16="http://schemas.microsoft.com/office/drawing/2014/main" val="2521826696"/>
                    </a:ext>
                  </a:extLst>
                </a:gridCol>
                <a:gridCol w="1104146">
                  <a:extLst>
                    <a:ext uri="{9D8B030D-6E8A-4147-A177-3AD203B41FA5}">
                      <a16:colId xmlns:a16="http://schemas.microsoft.com/office/drawing/2014/main" val="1439668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50" b="1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99" marR="41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6D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Pooled</a:t>
                      </a:r>
                    </a:p>
                  </a:txBody>
                  <a:tcPr marL="4199" marR="41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6D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bg1"/>
                        </a:solidFill>
                        <a:effectLst/>
                        <a:latin typeface="+mn-lt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199" marR="41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6D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bg1"/>
                        </a:solidFill>
                        <a:effectLst/>
                        <a:latin typeface="+mn-lt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199" marR="41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6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4611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50" b="1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99" marR="41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6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Placebo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(n=936)</a:t>
                      </a:r>
                      <a:endParaRPr lang="en-US" sz="1350" b="1">
                        <a:solidFill>
                          <a:schemeClr val="bg1"/>
                        </a:solidFill>
                        <a:effectLst/>
                        <a:latin typeface="+mj-lt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199" marR="41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6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Dupilumab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(n=938)</a:t>
                      </a:r>
                      <a:endParaRPr lang="en-US" sz="1350" b="1">
                        <a:solidFill>
                          <a:schemeClr val="bg1"/>
                        </a:solidFill>
                        <a:effectLst/>
                        <a:latin typeface="+mj-lt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199" marR="41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6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All</a:t>
                      </a:r>
                      <a:br>
                        <a:rPr lang="en-US" sz="135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US" sz="135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(n=1874)</a:t>
                      </a:r>
                    </a:p>
                  </a:txBody>
                  <a:tcPr marL="4199" marR="41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6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65069"/>
                  </a:ext>
                </a:extLst>
              </a:tr>
              <a:tr h="384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b="1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Hispanic or Latino ethnic </a:t>
                      </a:r>
                      <a:br>
                        <a:rPr lang="en-GB" sz="1200" b="1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1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group, n (%)</a:t>
                      </a:r>
                      <a:endParaRPr lang="en-IN" sz="1200" b="1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1533174"/>
                  </a:ext>
                </a:extLst>
              </a:tr>
              <a:tr h="225738">
                <a:tc>
                  <a:txBody>
                    <a:bodyPr/>
                    <a:lstStyle/>
                    <a:p>
                      <a:pPr marL="17399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Hispanic or Latino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278 (29.7)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283 (30.2)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561 (29.9)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30317943"/>
                  </a:ext>
                </a:extLst>
              </a:tr>
              <a:tr h="225738">
                <a:tc>
                  <a:txBody>
                    <a:bodyPr/>
                    <a:lstStyle/>
                    <a:p>
                      <a:pPr marL="17399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Non-Hispanic or non-Latino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650 (69.4)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650 (69.3)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1300 (69.4)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32830151"/>
                  </a:ext>
                </a:extLst>
              </a:tr>
              <a:tr h="225738">
                <a:tc>
                  <a:txBody>
                    <a:bodyPr/>
                    <a:lstStyle/>
                    <a:p>
                      <a:pPr marL="17399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Unknown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8 (0.9)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5 (0.5)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13 (0.7)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2680752"/>
                  </a:ext>
                </a:extLst>
              </a:tr>
              <a:tr h="2257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b="1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Smoking status, n (%)</a:t>
                      </a:r>
                      <a:endParaRPr lang="en-IN" sz="1200" b="1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5373090"/>
                  </a:ext>
                </a:extLst>
              </a:tr>
              <a:tr h="225738">
                <a:tc>
                  <a:txBody>
                    <a:bodyPr/>
                    <a:lstStyle/>
                    <a:p>
                      <a:pPr marL="17399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Former smokers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654 (69.9)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662 (70.6)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1316 (70.2)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06106237"/>
                  </a:ext>
                </a:extLst>
              </a:tr>
              <a:tr h="225738">
                <a:tc>
                  <a:txBody>
                    <a:bodyPr/>
                    <a:lstStyle/>
                    <a:p>
                      <a:pPr marL="17399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Current smokers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282 (30.1)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276 (29.4)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558 (29.8)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6887427"/>
                  </a:ext>
                </a:extLst>
              </a:tr>
              <a:tr h="4248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b="1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Smoking history, median (Q1–Q3), (pack-years)</a:t>
                      </a:r>
                      <a:endParaRPr lang="en-IN" sz="1200" b="1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38 (22–50)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35 (22–48)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36 (22–50)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2935623"/>
                  </a:ext>
                </a:extLst>
              </a:tr>
              <a:tr h="2257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b="1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Emphysema, n (%)</a:t>
                      </a:r>
                      <a:endParaRPr lang="en-IN" sz="1200" b="1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301 (32.2)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289 (31.0)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590 (31.5)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319844"/>
                  </a:ext>
                </a:extLst>
              </a:tr>
              <a:tr h="2257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b="1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BMI, kg/m</a:t>
                      </a:r>
                      <a:r>
                        <a:rPr lang="en-GB" sz="1200" b="1" kern="100" baseline="300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IN" sz="1200" b="1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27.7 (5.6)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27.8 (5.4)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27.8 (5.5)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95168367"/>
                  </a:ext>
                </a:extLst>
              </a:tr>
              <a:tr h="2257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b="1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Background medication, n (%)</a:t>
                      </a:r>
                      <a:endParaRPr lang="en-IN" sz="1200" b="1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2864541"/>
                  </a:ext>
                </a:extLst>
              </a:tr>
              <a:tr h="225738">
                <a:tc>
                  <a:txBody>
                    <a:bodyPr/>
                    <a:lstStyle/>
                    <a:p>
                      <a:pPr marL="17399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Triple therapy (ICS+LAMA+LABA)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919 (98.2)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921 (98.2)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100">
                          <a:solidFill>
                            <a:srgbClr val="184E7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1840 (98.2)</a:t>
                      </a:r>
                      <a:endParaRPr lang="en-IN" sz="1200" kern="100">
                        <a:solidFill>
                          <a:srgbClr val="184E7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9361581"/>
                  </a:ext>
                </a:extLst>
              </a:tr>
            </a:tbl>
          </a:graphicData>
        </a:graphic>
      </p:graphicFrame>
      <p:sp>
        <p:nvSpPr>
          <p:cNvPr id="2" name="TextBox 11">
            <a:extLst>
              <a:ext uri="{FF2B5EF4-FFF2-40B4-BE49-F238E27FC236}">
                <a16:creationId xmlns:a16="http://schemas.microsoft.com/office/drawing/2014/main" id="{D2F7E3EE-AA4A-0BA3-3B7B-CA92E9E210F7}"/>
              </a:ext>
            </a:extLst>
          </p:cNvPr>
          <p:cNvSpPr txBox="1"/>
          <p:nvPr/>
        </p:nvSpPr>
        <p:spPr>
          <a:xfrm>
            <a:off x="4463521" y="611710"/>
            <a:ext cx="3535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84E7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POOLED BOREAS + NOTUS</a:t>
            </a:r>
            <a:endParaRPr kumimoji="0" lang="en-US" sz="2400" b="1" i="0" u="none" strike="noStrike" kern="1200" cap="none" spc="0" normalizeH="0" baseline="30000" noProof="0" dirty="0">
              <a:ln>
                <a:noFill/>
              </a:ln>
              <a:solidFill>
                <a:srgbClr val="184E7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2491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BF1A3-DA61-ADD6-5848-164BC9F6E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596" y="585308"/>
            <a:ext cx="10800000" cy="33239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Dupilumab Phase 3 Studies: Annual Rate of Moderate or Severe Exacerbations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798C8-E510-4E1E-82DF-BDCBE2D1AF7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35858" y="6012561"/>
            <a:ext cx="11520000" cy="540000"/>
          </a:xfrm>
        </p:spPr>
        <p:txBody>
          <a:bodyPr/>
          <a:lstStyle/>
          <a:p>
            <a:r>
              <a:rPr lang="en-GB" sz="800" dirty="0"/>
              <a:t>*Nominal </a:t>
            </a:r>
            <a:r>
              <a:rPr lang="en-GB" sz="800" i="1" dirty="0"/>
              <a:t>P</a:t>
            </a:r>
            <a:r>
              <a:rPr lang="en-GB" sz="800" dirty="0"/>
              <a:t> value. </a:t>
            </a:r>
            <a:endParaRPr lang="en-US" sz="800" dirty="0"/>
          </a:p>
          <a:p>
            <a:r>
              <a:rPr lang="en-US" sz="800" dirty="0"/>
              <a:t>Bhatt SP, et al. 2025. </a:t>
            </a:r>
            <a:r>
              <a:rPr lang="en-US" sz="800" i="1" dirty="0"/>
              <a:t>Lancet Respir Med. 2025:S2213-2600(24)00409-0.</a:t>
            </a:r>
            <a:endParaRPr lang="en-US" sz="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59551-B541-6AFF-5D27-2405F794A01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9776CB13-9506-4E0B-A440-5CA4AA7DC2C3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93EEE9F-A52E-DCBB-8EEC-058165C7A394}"/>
              </a:ext>
            </a:extLst>
          </p:cNvPr>
          <p:cNvSpPr/>
          <p:nvPr/>
        </p:nvSpPr>
        <p:spPr>
          <a:xfrm>
            <a:off x="1249602" y="5242246"/>
            <a:ext cx="5606287" cy="640400"/>
          </a:xfrm>
          <a:prstGeom prst="roundRect">
            <a:avLst/>
          </a:prstGeom>
          <a:solidFill>
            <a:srgbClr val="349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31%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reduction in moderate or severe exacerbations over 52 weeks</a:t>
            </a:r>
            <a:endParaRPr kumimoji="0" lang="en-US" sz="1600" b="0" i="0" u="none" strike="noStrike" kern="120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D39BEE8-7E96-AF30-7549-077340B4D6B7}"/>
              </a:ext>
            </a:extLst>
          </p:cNvPr>
          <p:cNvGraphicFramePr/>
          <p:nvPr/>
        </p:nvGraphicFramePr>
        <p:xfrm>
          <a:off x="1080979" y="1709536"/>
          <a:ext cx="5759936" cy="3593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2DDB229-59E6-6539-FC1C-02FD09362EB1}"/>
              </a:ext>
            </a:extLst>
          </p:cNvPr>
          <p:cNvSpPr txBox="1"/>
          <p:nvPr/>
        </p:nvSpPr>
        <p:spPr>
          <a:xfrm>
            <a:off x="3382696" y="2162067"/>
            <a:ext cx="23749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Rate Ratio (95% CI)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0.687 (0.595–0.793)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P&lt;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0.001*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BBB5F6-2DD7-0EBB-D5C3-29B5BA6295D5}"/>
              </a:ext>
            </a:extLst>
          </p:cNvPr>
          <p:cNvSpPr txBox="1"/>
          <p:nvPr/>
        </p:nvSpPr>
        <p:spPr>
          <a:xfrm>
            <a:off x="3081982" y="1438573"/>
            <a:ext cx="2976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84E7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POOLED BOREAS + NOTUS</a:t>
            </a:r>
            <a:endParaRPr kumimoji="0" lang="en-US" sz="2000" b="1" i="0" u="none" strike="noStrike" kern="1200" cap="none" spc="0" normalizeH="0" baseline="30000" noProof="0" dirty="0">
              <a:ln>
                <a:noFill/>
              </a:ln>
              <a:solidFill>
                <a:srgbClr val="184E7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" name="Table 3">
            <a:extLst>
              <a:ext uri="{FF2B5EF4-FFF2-40B4-BE49-F238E27FC236}">
                <a16:creationId xmlns:a16="http://schemas.microsoft.com/office/drawing/2014/main" id="{547FCAD9-8296-B47D-E7A1-418B5E42FF85}"/>
              </a:ext>
            </a:extLst>
          </p:cNvPr>
          <p:cNvGraphicFramePr>
            <a:graphicFrameLocks noGrp="1"/>
          </p:cNvGraphicFramePr>
          <p:nvPr/>
        </p:nvGraphicFramePr>
        <p:xfrm>
          <a:off x="7176977" y="2357714"/>
          <a:ext cx="3958959" cy="3310128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144132">
                  <a:extLst>
                    <a:ext uri="{9D8B030D-6E8A-4147-A177-3AD203B41FA5}">
                      <a16:colId xmlns:a16="http://schemas.microsoft.com/office/drawing/2014/main" val="2125443907"/>
                    </a:ext>
                  </a:extLst>
                </a:gridCol>
                <a:gridCol w="1814827">
                  <a:extLst>
                    <a:ext uri="{9D8B030D-6E8A-4147-A177-3AD203B41FA5}">
                      <a16:colId xmlns:a16="http://schemas.microsoft.com/office/drawing/2014/main" val="1491223560"/>
                    </a:ext>
                  </a:extLst>
                </a:gridCol>
              </a:tblGrid>
              <a:tr h="65252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  <a:sym typeface="Wingdings" pitchFamily="2" charset="2"/>
                        </a:rPr>
                        <a:t>Annualized rate of moderate or severe COPD exacerbation over 52-week treatment period</a:t>
                      </a:r>
                      <a:endParaRPr lang="en-US" sz="1600" b="1" kern="12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96DA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140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1461319"/>
                  </a:ext>
                </a:extLst>
              </a:tr>
              <a:tr h="5092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600" b="1" dirty="0">
                          <a:latin typeface="+mn-lt"/>
                          <a:cs typeface="Arial" panose="020B0604020202020204" pitchFamily="34" charset="0"/>
                        </a:rPr>
                        <a:t>Dupilumab</a:t>
                      </a:r>
                    </a:p>
                  </a:txBody>
                  <a:tcPr marL="274320" marT="182880" marB="18288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0.794</a:t>
                      </a:r>
                    </a:p>
                  </a:txBody>
                  <a:tcPr marL="0" marR="0" marT="182880" marB="18288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57548163"/>
                  </a:ext>
                </a:extLst>
              </a:tr>
              <a:tr h="509286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600" b="1">
                          <a:latin typeface="+mn-lt"/>
                          <a:cs typeface="Arial" panose="020B0604020202020204" pitchFamily="34" charset="0"/>
                        </a:rPr>
                        <a:t>Placebo</a:t>
                      </a:r>
                      <a:endParaRPr lang="en-US" sz="16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74320" marT="182880" marB="18288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1.156 </a:t>
                      </a:r>
                    </a:p>
                  </a:txBody>
                  <a:tcPr marL="0" marR="0" marT="182880" marB="182880" anchor="ctr"/>
                </a:tc>
                <a:extLst>
                  <a:ext uri="{0D108BD9-81ED-4DB2-BD59-A6C34878D82A}">
                    <a16:rowId xmlns:a16="http://schemas.microsoft.com/office/drawing/2014/main" val="4237655982"/>
                  </a:ext>
                </a:extLst>
              </a:tr>
              <a:tr h="700269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Difference </a:t>
                      </a:r>
                      <a:b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(95% CI)</a:t>
                      </a:r>
                    </a:p>
                  </a:txBody>
                  <a:tcPr marL="274320" marT="182880" marB="18288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0.687 </a:t>
                      </a:r>
                      <a:b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(0.595–0.793)</a:t>
                      </a:r>
                    </a:p>
                  </a:txBody>
                  <a:tcPr marL="0" marR="0" marT="182880" marB="182880" anchor="ctr"/>
                </a:tc>
                <a:extLst>
                  <a:ext uri="{0D108BD9-81ED-4DB2-BD59-A6C34878D82A}">
                    <a16:rowId xmlns:a16="http://schemas.microsoft.com/office/drawing/2014/main" val="1418053940"/>
                  </a:ext>
                </a:extLst>
              </a:tr>
              <a:tr h="509286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600" b="1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value*</a:t>
                      </a:r>
                    </a:p>
                  </a:txBody>
                  <a:tcPr marL="274320" marT="182880" marB="18288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&lt;0.0001</a:t>
                      </a:r>
                    </a:p>
                  </a:txBody>
                  <a:tcPr marL="0" marR="0" marT="182880" marB="18288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4512030"/>
                  </a:ext>
                </a:extLst>
              </a:tr>
            </a:tbl>
          </a:graphicData>
        </a:graphic>
      </p:graphicFrame>
      <p:sp>
        <p:nvSpPr>
          <p:cNvPr id="11" name="Arrow: Down 10">
            <a:extLst>
              <a:ext uri="{FF2B5EF4-FFF2-40B4-BE49-F238E27FC236}">
                <a16:creationId xmlns:a16="http://schemas.microsoft.com/office/drawing/2014/main" id="{E157DD11-8E0F-8EAC-9017-92F1F2C10EF6}"/>
              </a:ext>
            </a:extLst>
          </p:cNvPr>
          <p:cNvSpPr/>
          <p:nvPr/>
        </p:nvSpPr>
        <p:spPr>
          <a:xfrm>
            <a:off x="1503147" y="5327690"/>
            <a:ext cx="453031" cy="469511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8573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5278</Words>
  <Application>Microsoft Office PowerPoint</Application>
  <PresentationFormat>Widescreen</PresentationFormat>
  <Paragraphs>751</Paragraphs>
  <Slides>33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41" baseType="lpstr">
      <vt:lpstr>AdvTT7e2c4963</vt:lpstr>
      <vt:lpstr>Arial</vt:lpstr>
      <vt:lpstr>Calibri</vt:lpstr>
      <vt:lpstr>Calibri Light</vt:lpstr>
      <vt:lpstr>CharisSIL</vt:lpstr>
      <vt:lpstr>Myriad Pro SemiCond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Dupilumab reduces Mucus Plugginga  in just 16 weeks in Patients With Moderate-to-Severe Asthma compared with placebo</vt:lpstr>
      <vt:lpstr>Presentazione standard di PowerPoint</vt:lpstr>
      <vt:lpstr>Dupilumab Reduced Airway Hyperresponsiveness Assessed With Saline and Mannitol</vt:lpstr>
      <vt:lpstr>Presentazione standard di PowerPoint</vt:lpstr>
      <vt:lpstr>Baseline Demographics and Disease Characteristics </vt:lpstr>
      <vt:lpstr>Dupilumab Phase 3 Studies: Annual Rate of Moderate or Severe Exacerbations </vt:lpstr>
      <vt:lpstr>Presentazione standard di PowerPoint</vt:lpstr>
      <vt:lpstr>Dupilumab Phase 3 Studies: Change in Pre-BD FEV1 at Week 12 in Patients With Baseline FeNO ≥20 ppb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ABRA Clinical Study Design</vt:lpstr>
      <vt:lpstr>Time to First Treatment Failure in PRED and Pooled-BENRA Groups</vt:lpstr>
      <vt:lpstr>Changes in MRC Dyspnea Scale</vt:lpstr>
      <vt:lpstr>Mean change in ACT and CAT </vt:lpstr>
      <vt:lpstr>Post-hoc Sub-group Analysis for Time to Treatment Failure in PRED and Pooled-BENRA Groups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The Phase III EMBARK and JOURNEY studies will investigate  the efficacy and safety of tezepelumab in patients with COPD1,2</vt:lpstr>
      <vt:lpstr>A phase 2a trial of the IL-33 mAb Tozorakimab in patients with COPD: FRONTIER-4 </vt:lpstr>
      <vt:lpstr>Considerations  - 1  SEVERE ASTHMA </vt:lpstr>
      <vt:lpstr>Remission in Severe Asthma</vt:lpstr>
      <vt:lpstr>Considerations  - 2  COPD</vt:lpstr>
      <vt:lpstr>……Proposta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Gabriella Gabriella</dc:creator>
  <cp:lastModifiedBy>Gabriella Gabriella</cp:lastModifiedBy>
  <cp:revision>12</cp:revision>
  <dcterms:created xsi:type="dcterms:W3CDTF">2025-05-11T13:47:14Z</dcterms:created>
  <dcterms:modified xsi:type="dcterms:W3CDTF">2025-05-13T05:40:25Z</dcterms:modified>
</cp:coreProperties>
</file>